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7" r:id="rId2"/>
    <p:sldId id="291" r:id="rId3"/>
    <p:sldId id="292" r:id="rId4"/>
    <p:sldId id="293" r:id="rId5"/>
    <p:sldId id="294" r:id="rId6"/>
    <p:sldId id="295" r:id="rId7"/>
    <p:sldId id="298" r:id="rId8"/>
    <p:sldId id="296" r:id="rId9"/>
    <p:sldId id="299" r:id="rId10"/>
    <p:sldId id="303" r:id="rId11"/>
    <p:sldId id="304" r:id="rId12"/>
    <p:sldId id="300" r:id="rId13"/>
    <p:sldId id="305" r:id="rId14"/>
    <p:sldId id="309" r:id="rId15"/>
    <p:sldId id="310" r:id="rId16"/>
    <p:sldId id="306" r:id="rId17"/>
    <p:sldId id="311" r:id="rId18"/>
    <p:sldId id="312" r:id="rId19"/>
    <p:sldId id="2007578504" r:id="rId20"/>
    <p:sldId id="2007578503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38" userDrawn="1">
          <p15:clr>
            <a:srgbClr val="A4A3A4"/>
          </p15:clr>
        </p15:guide>
        <p15:guide id="4" pos="72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951" autoAdjust="0"/>
  </p:normalViewPr>
  <p:slideViewPr>
    <p:cSldViewPr snapToGrid="0" showGuides="1">
      <p:cViewPr>
        <p:scale>
          <a:sx n="66" d="100"/>
          <a:sy n="66" d="100"/>
        </p:scale>
        <p:origin x="600" y="426"/>
      </p:cViewPr>
      <p:guideLst>
        <p:guide orient="horz" pos="2160"/>
        <p:guide pos="3840"/>
        <p:guide pos="438"/>
        <p:guide pos="7242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E1A2C6-80C8-41B2-8728-6C3511975539}" type="datetimeFigureOut">
              <a:rPr lang="zh-CN" altLang="en-US" smtClean="0"/>
              <a:t>2024/3/10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6EA7A3-FDDB-4825-B0CF-15215941F9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85544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98B85F-7794-4285-BCDE-F867F2D3DAF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4104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98B85F-7794-4285-BCDE-F867F2D3DAF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7064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98B85F-7794-4285-BCDE-F867F2D3DAF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8412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98B85F-7794-4285-BCDE-F867F2D3DAF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6408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98B85F-7794-4285-BCDE-F867F2D3DAF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39954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98B85F-7794-4285-BCDE-F867F2D3DAF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1915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98B85F-7794-4285-BCDE-F867F2D3DAF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12728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98B85F-7794-4285-BCDE-F867F2D3DAF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4740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98B85F-7794-4285-BCDE-F867F2D3DAF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99034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98B85F-7794-4285-BCDE-F867F2D3DAF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00395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98B85F-7794-4285-BCDE-F867F2D3DAF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7130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98B85F-7794-4285-BCDE-F867F2D3DAF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9576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98B85F-7794-4285-BCDE-F867F2D3DAF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3379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98B85F-7794-4285-BCDE-F867F2D3DAF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6971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98B85F-7794-4285-BCDE-F867F2D3DAF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20809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98B85F-7794-4285-BCDE-F867F2D3DAF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44497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98B85F-7794-4285-BCDE-F867F2D3DAF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67790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98B85F-7794-4285-BCDE-F867F2D3DAF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4816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7" name="Picture 4">
            <a:extLst>
              <a:ext uri="{FF2B5EF4-FFF2-40B4-BE49-F238E27FC236}">
                <a16:creationId xmlns:a16="http://schemas.microsoft.com/office/drawing/2014/main" id="{51C945E2-803A-F72B-8224-971B5FC2CCA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9C8F0F7-D001-4C26-3DCA-59DB47068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B7C78-C0D9-4B12-ACF2-7010D401C020}" type="datetimeFigureOut">
              <a:rPr lang="zh-CN" altLang="en-US" smtClean="0"/>
              <a:t>2024/3/10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D9DB06D-0CEF-A3C3-564C-760B0D70F0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C4CCAEA-0D34-F825-2431-0DE662C961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7FA9C-F8BE-4C9A-9258-8A148FB8F3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8202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7" name="Picture 4">
            <a:extLst>
              <a:ext uri="{FF2B5EF4-FFF2-40B4-BE49-F238E27FC236}">
                <a16:creationId xmlns:a16="http://schemas.microsoft.com/office/drawing/2014/main" id="{51C945E2-803A-F72B-8224-971B5FC2CCA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9C8F0F7-D001-4C26-3DCA-59DB47068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B7C78-C0D9-4B12-ACF2-7010D401C020}" type="datetimeFigureOut">
              <a:rPr lang="zh-CN" altLang="en-US" smtClean="0"/>
              <a:t>2024/3/10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D9DB06D-0CEF-A3C3-564C-760B0D70F0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C4CCAEA-0D34-F825-2431-0DE662C961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7FA9C-F8BE-4C9A-9258-8A148FB8F39F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456" name="图形 144">
            <a:extLst>
              <a:ext uri="{FF2B5EF4-FFF2-40B4-BE49-F238E27FC236}">
                <a16:creationId xmlns:a16="http://schemas.microsoft.com/office/drawing/2014/main" id="{1FA7457D-7EDB-F42D-09E6-237902B37656}"/>
              </a:ext>
            </a:extLst>
          </p:cNvPr>
          <p:cNvGrpSpPr/>
          <p:nvPr userDrawn="1"/>
        </p:nvGrpSpPr>
        <p:grpSpPr>
          <a:xfrm>
            <a:off x="487274" y="5395393"/>
            <a:ext cx="1200901" cy="1567687"/>
            <a:chOff x="1638083" y="2305047"/>
            <a:chExt cx="2362860" cy="3084537"/>
          </a:xfrm>
        </p:grpSpPr>
        <p:sp>
          <p:nvSpPr>
            <p:cNvPr id="1457" name="任意多边形: 形状 1456">
              <a:extLst>
                <a:ext uri="{FF2B5EF4-FFF2-40B4-BE49-F238E27FC236}">
                  <a16:creationId xmlns:a16="http://schemas.microsoft.com/office/drawing/2014/main" id="{327FA025-C533-F0FC-0FA0-F5090862C2C0}"/>
                </a:ext>
              </a:extLst>
            </p:cNvPr>
            <p:cNvSpPr/>
            <p:nvPr/>
          </p:nvSpPr>
          <p:spPr>
            <a:xfrm>
              <a:off x="1890098" y="2616197"/>
              <a:ext cx="2110846" cy="1137563"/>
            </a:xfrm>
            <a:custGeom>
              <a:avLst/>
              <a:gdLst>
                <a:gd name="connsiteX0" fmla="*/ 2108673 w 2110846"/>
                <a:gd name="connsiteY0" fmla="*/ 718747 h 1137563"/>
                <a:gd name="connsiteX1" fmla="*/ 2034664 w 2110846"/>
                <a:gd name="connsiteY1" fmla="*/ 542112 h 1137563"/>
                <a:gd name="connsiteX2" fmla="*/ 1821696 w 2110846"/>
                <a:gd name="connsiteY2" fmla="*/ 256992 h 1137563"/>
                <a:gd name="connsiteX3" fmla="*/ 1713372 w 2110846"/>
                <a:gd name="connsiteY3" fmla="*/ 263667 h 1137563"/>
                <a:gd name="connsiteX4" fmla="*/ 1560921 w 2110846"/>
                <a:gd name="connsiteY4" fmla="*/ 164401 h 1137563"/>
                <a:gd name="connsiteX5" fmla="*/ 1467002 w 2110846"/>
                <a:gd name="connsiteY5" fmla="*/ 170083 h 1137563"/>
                <a:gd name="connsiteX6" fmla="*/ 1283356 w 2110846"/>
                <a:gd name="connsiteY6" fmla="*/ 40456 h 1137563"/>
                <a:gd name="connsiteX7" fmla="*/ 1036921 w 2110846"/>
                <a:gd name="connsiteY7" fmla="*/ 146555 h 1137563"/>
                <a:gd name="connsiteX8" fmla="*/ 867473 w 2110846"/>
                <a:gd name="connsiteY8" fmla="*/ 2523 h 1137563"/>
                <a:gd name="connsiteX9" fmla="*/ 625103 w 2110846"/>
                <a:gd name="connsiteY9" fmla="*/ 180135 h 1137563"/>
                <a:gd name="connsiteX10" fmla="*/ 623023 w 2110846"/>
                <a:gd name="connsiteY10" fmla="*/ 199757 h 1137563"/>
                <a:gd name="connsiteX11" fmla="*/ 581361 w 2110846"/>
                <a:gd name="connsiteY11" fmla="*/ 187689 h 1137563"/>
                <a:gd name="connsiteX12" fmla="*/ 444387 w 2110846"/>
                <a:gd name="connsiteY12" fmla="*/ 227590 h 1137563"/>
                <a:gd name="connsiteX13" fmla="*/ 378717 w 2110846"/>
                <a:gd name="connsiteY13" fmla="*/ 205695 h 1137563"/>
                <a:gd name="connsiteX14" fmla="*/ 143022 w 2110846"/>
                <a:gd name="connsiteY14" fmla="*/ 378425 h 1137563"/>
                <a:gd name="connsiteX15" fmla="*/ 141165 w 2110846"/>
                <a:gd name="connsiteY15" fmla="*/ 425049 h 1137563"/>
                <a:gd name="connsiteX16" fmla="*/ 80265 w 2110846"/>
                <a:gd name="connsiteY16" fmla="*/ 455139 h 1137563"/>
                <a:gd name="connsiteX17" fmla="*/ 37899 w 2110846"/>
                <a:gd name="connsiteY17" fmla="*/ 729455 h 1137563"/>
                <a:gd name="connsiteX18" fmla="*/ 133467 w 2110846"/>
                <a:gd name="connsiteY18" fmla="*/ 799430 h 1137563"/>
                <a:gd name="connsiteX19" fmla="*/ 376412 w 2110846"/>
                <a:gd name="connsiteY19" fmla="*/ 1084534 h 1137563"/>
                <a:gd name="connsiteX20" fmla="*/ 569405 w 2110846"/>
                <a:gd name="connsiteY20" fmla="*/ 1045977 h 1137563"/>
                <a:gd name="connsiteX21" fmla="*/ 739430 w 2110846"/>
                <a:gd name="connsiteY21" fmla="*/ 1133990 h 1137563"/>
                <a:gd name="connsiteX22" fmla="*/ 1064147 w 2110846"/>
                <a:gd name="connsiteY22" fmla="*/ 949400 h 1137563"/>
                <a:gd name="connsiteX23" fmla="*/ 1207571 w 2110846"/>
                <a:gd name="connsiteY23" fmla="*/ 1038390 h 1137563"/>
                <a:gd name="connsiteX24" fmla="*/ 1412071 w 2110846"/>
                <a:gd name="connsiteY24" fmla="*/ 956091 h 1137563"/>
                <a:gd name="connsiteX25" fmla="*/ 1572925 w 2110846"/>
                <a:gd name="connsiteY25" fmla="*/ 1073042 h 1137563"/>
                <a:gd name="connsiteX26" fmla="*/ 1738949 w 2110846"/>
                <a:gd name="connsiteY26" fmla="*/ 1030275 h 1137563"/>
                <a:gd name="connsiteX27" fmla="*/ 1827106 w 2110846"/>
                <a:gd name="connsiteY27" fmla="*/ 1065087 h 1137563"/>
                <a:gd name="connsiteX28" fmla="*/ 2071620 w 2110846"/>
                <a:gd name="connsiteY28" fmla="*/ 885907 h 1137563"/>
                <a:gd name="connsiteX29" fmla="*/ 2069187 w 2110846"/>
                <a:gd name="connsiteY29" fmla="*/ 807129 h 1137563"/>
                <a:gd name="connsiteX30" fmla="*/ 2108673 w 2110846"/>
                <a:gd name="connsiteY30" fmla="*/ 718747 h 1137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10846" h="1137563">
                  <a:moveTo>
                    <a:pt x="2108673" y="718747"/>
                  </a:moveTo>
                  <a:cubicBezTo>
                    <a:pt x="2119556" y="648308"/>
                    <a:pt x="2088746" y="581101"/>
                    <a:pt x="2034664" y="542112"/>
                  </a:cubicBezTo>
                  <a:cubicBezTo>
                    <a:pt x="2053102" y="405234"/>
                    <a:pt x="1958702" y="278183"/>
                    <a:pt x="1821696" y="256992"/>
                  </a:cubicBezTo>
                  <a:cubicBezTo>
                    <a:pt x="1784292" y="251214"/>
                    <a:pt x="1747528" y="253919"/>
                    <a:pt x="1713372" y="263667"/>
                  </a:cubicBezTo>
                  <a:cubicBezTo>
                    <a:pt x="1680289" y="212129"/>
                    <a:pt x="1626159" y="174485"/>
                    <a:pt x="1560921" y="164401"/>
                  </a:cubicBezTo>
                  <a:cubicBezTo>
                    <a:pt x="1528494" y="159392"/>
                    <a:pt x="1496644" y="161696"/>
                    <a:pt x="1467002" y="170083"/>
                  </a:cubicBezTo>
                  <a:cubicBezTo>
                    <a:pt x="1430685" y="102957"/>
                    <a:pt x="1364551" y="53020"/>
                    <a:pt x="1283356" y="40456"/>
                  </a:cubicBezTo>
                  <a:cubicBezTo>
                    <a:pt x="1184523" y="25171"/>
                    <a:pt x="1090235" y="69441"/>
                    <a:pt x="1036921" y="146555"/>
                  </a:cubicBezTo>
                  <a:cubicBezTo>
                    <a:pt x="1012801" y="72931"/>
                    <a:pt x="949244" y="15167"/>
                    <a:pt x="867473" y="2523"/>
                  </a:cubicBezTo>
                  <a:cubicBezTo>
                    <a:pt x="751530" y="-15403"/>
                    <a:pt x="643029" y="64112"/>
                    <a:pt x="625103" y="180135"/>
                  </a:cubicBezTo>
                  <a:cubicBezTo>
                    <a:pt x="624095" y="186713"/>
                    <a:pt x="623423" y="193243"/>
                    <a:pt x="623023" y="199757"/>
                  </a:cubicBezTo>
                  <a:cubicBezTo>
                    <a:pt x="609994" y="194091"/>
                    <a:pt x="596054" y="189962"/>
                    <a:pt x="581361" y="187689"/>
                  </a:cubicBezTo>
                  <a:cubicBezTo>
                    <a:pt x="530064" y="179750"/>
                    <a:pt x="480607" y="195852"/>
                    <a:pt x="444387" y="227590"/>
                  </a:cubicBezTo>
                  <a:cubicBezTo>
                    <a:pt x="424412" y="216931"/>
                    <a:pt x="402357" y="209344"/>
                    <a:pt x="378717" y="205695"/>
                  </a:cubicBezTo>
                  <a:cubicBezTo>
                    <a:pt x="265975" y="188265"/>
                    <a:pt x="160436" y="265587"/>
                    <a:pt x="143022" y="378425"/>
                  </a:cubicBezTo>
                  <a:cubicBezTo>
                    <a:pt x="140589" y="394190"/>
                    <a:pt x="140061" y="409796"/>
                    <a:pt x="141165" y="425049"/>
                  </a:cubicBezTo>
                  <a:cubicBezTo>
                    <a:pt x="119846" y="431275"/>
                    <a:pt x="99231" y="441246"/>
                    <a:pt x="80265" y="455139"/>
                  </a:cubicBezTo>
                  <a:cubicBezTo>
                    <a:pt x="-7124" y="519176"/>
                    <a:pt x="-26091" y="642001"/>
                    <a:pt x="37899" y="729455"/>
                  </a:cubicBezTo>
                  <a:cubicBezTo>
                    <a:pt x="62739" y="763402"/>
                    <a:pt x="96430" y="786978"/>
                    <a:pt x="133467" y="799430"/>
                  </a:cubicBezTo>
                  <a:cubicBezTo>
                    <a:pt x="132554" y="939333"/>
                    <a:pt x="234124" y="1062526"/>
                    <a:pt x="376412" y="1084534"/>
                  </a:cubicBezTo>
                  <a:cubicBezTo>
                    <a:pt x="446019" y="1095305"/>
                    <a:pt x="513642" y="1080020"/>
                    <a:pt x="569405" y="1045977"/>
                  </a:cubicBezTo>
                  <a:cubicBezTo>
                    <a:pt x="613404" y="1091512"/>
                    <a:pt x="672063" y="1123571"/>
                    <a:pt x="739430" y="1133990"/>
                  </a:cubicBezTo>
                  <a:cubicBezTo>
                    <a:pt x="880149" y="1155758"/>
                    <a:pt x="1013121" y="1076083"/>
                    <a:pt x="1064147" y="949400"/>
                  </a:cubicBezTo>
                  <a:cubicBezTo>
                    <a:pt x="1096733" y="995624"/>
                    <a:pt x="1147294" y="1029075"/>
                    <a:pt x="1207571" y="1038390"/>
                  </a:cubicBezTo>
                  <a:cubicBezTo>
                    <a:pt x="1288382" y="1050890"/>
                    <a:pt x="1365640" y="1016783"/>
                    <a:pt x="1412071" y="956091"/>
                  </a:cubicBezTo>
                  <a:cubicBezTo>
                    <a:pt x="1442641" y="1016559"/>
                    <a:pt x="1500901" y="1061902"/>
                    <a:pt x="1572925" y="1073042"/>
                  </a:cubicBezTo>
                  <a:cubicBezTo>
                    <a:pt x="1634194" y="1082517"/>
                    <a:pt x="1693445" y="1065391"/>
                    <a:pt x="1738949" y="1030275"/>
                  </a:cubicBezTo>
                  <a:cubicBezTo>
                    <a:pt x="1764557" y="1047801"/>
                    <a:pt x="1794391" y="1060030"/>
                    <a:pt x="1827106" y="1065087"/>
                  </a:cubicBezTo>
                  <a:cubicBezTo>
                    <a:pt x="1944073" y="1083173"/>
                    <a:pt x="2053534" y="1002954"/>
                    <a:pt x="2071620" y="885907"/>
                  </a:cubicBezTo>
                  <a:cubicBezTo>
                    <a:pt x="2075798" y="858906"/>
                    <a:pt x="2074725" y="832305"/>
                    <a:pt x="2069187" y="807129"/>
                  </a:cubicBezTo>
                  <a:cubicBezTo>
                    <a:pt x="2089354" y="782561"/>
                    <a:pt x="2103455" y="752454"/>
                    <a:pt x="2108673" y="718747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8" name="任意多边形: 形状 1457">
              <a:extLst>
                <a:ext uri="{FF2B5EF4-FFF2-40B4-BE49-F238E27FC236}">
                  <a16:creationId xmlns:a16="http://schemas.microsoft.com/office/drawing/2014/main" id="{6C36590F-C636-C9D0-47F9-6B0ACE04714B}"/>
                </a:ext>
              </a:extLst>
            </p:cNvPr>
            <p:cNvSpPr/>
            <p:nvPr/>
          </p:nvSpPr>
          <p:spPr>
            <a:xfrm>
              <a:off x="2027998" y="3195457"/>
              <a:ext cx="1972940" cy="558287"/>
            </a:xfrm>
            <a:custGeom>
              <a:avLst/>
              <a:gdLst>
                <a:gd name="connsiteX0" fmla="*/ 1970772 w 1972940"/>
                <a:gd name="connsiteY0" fmla="*/ 139503 h 558287"/>
                <a:gd name="connsiteX1" fmla="*/ 1931271 w 1972940"/>
                <a:gd name="connsiteY1" fmla="*/ 227836 h 558287"/>
                <a:gd name="connsiteX2" fmla="*/ 1933704 w 1972940"/>
                <a:gd name="connsiteY2" fmla="*/ 306615 h 558287"/>
                <a:gd name="connsiteX3" fmla="*/ 1689174 w 1972940"/>
                <a:gd name="connsiteY3" fmla="*/ 485811 h 558287"/>
                <a:gd name="connsiteX4" fmla="*/ 1601017 w 1972940"/>
                <a:gd name="connsiteY4" fmla="*/ 451015 h 558287"/>
                <a:gd name="connsiteX5" fmla="*/ 1435009 w 1972940"/>
                <a:gd name="connsiteY5" fmla="*/ 493782 h 558287"/>
                <a:gd name="connsiteX6" fmla="*/ 1274171 w 1972940"/>
                <a:gd name="connsiteY6" fmla="*/ 376862 h 558287"/>
                <a:gd name="connsiteX7" fmla="*/ 1069654 w 1972940"/>
                <a:gd name="connsiteY7" fmla="*/ 459162 h 558287"/>
                <a:gd name="connsiteX8" fmla="*/ 926230 w 1972940"/>
                <a:gd name="connsiteY8" fmla="*/ 370172 h 558287"/>
                <a:gd name="connsiteX9" fmla="*/ 601514 w 1972940"/>
                <a:gd name="connsiteY9" fmla="*/ 554714 h 558287"/>
                <a:gd name="connsiteX10" fmla="*/ 431489 w 1972940"/>
                <a:gd name="connsiteY10" fmla="*/ 466700 h 558287"/>
                <a:gd name="connsiteX11" fmla="*/ 238496 w 1972940"/>
                <a:gd name="connsiteY11" fmla="*/ 505241 h 558287"/>
                <a:gd name="connsiteX12" fmla="*/ 0 w 1972940"/>
                <a:gd name="connsiteY12" fmla="*/ 272283 h 558287"/>
                <a:gd name="connsiteX13" fmla="*/ 201059 w 1972940"/>
                <a:gd name="connsiteY13" fmla="*/ 406552 h 558287"/>
                <a:gd name="connsiteX14" fmla="*/ 394052 w 1972940"/>
                <a:gd name="connsiteY14" fmla="*/ 367979 h 558287"/>
                <a:gd name="connsiteX15" fmla="*/ 564077 w 1972940"/>
                <a:gd name="connsiteY15" fmla="*/ 456009 h 558287"/>
                <a:gd name="connsiteX16" fmla="*/ 888778 w 1972940"/>
                <a:gd name="connsiteY16" fmla="*/ 271403 h 558287"/>
                <a:gd name="connsiteX17" fmla="*/ 1032202 w 1972940"/>
                <a:gd name="connsiteY17" fmla="*/ 360393 h 558287"/>
                <a:gd name="connsiteX18" fmla="*/ 1236718 w 1972940"/>
                <a:gd name="connsiteY18" fmla="*/ 278093 h 558287"/>
                <a:gd name="connsiteX19" fmla="*/ 1397556 w 1972940"/>
                <a:gd name="connsiteY19" fmla="*/ 395044 h 558287"/>
                <a:gd name="connsiteX20" fmla="*/ 1563564 w 1972940"/>
                <a:gd name="connsiteY20" fmla="*/ 352262 h 558287"/>
                <a:gd name="connsiteX21" fmla="*/ 1651721 w 1972940"/>
                <a:gd name="connsiteY21" fmla="*/ 387090 h 558287"/>
                <a:gd name="connsiteX22" fmla="*/ 1896219 w 1972940"/>
                <a:gd name="connsiteY22" fmla="*/ 207894 h 558287"/>
                <a:gd name="connsiteX23" fmla="*/ 1893803 w 1972940"/>
                <a:gd name="connsiteY23" fmla="*/ 129115 h 558287"/>
                <a:gd name="connsiteX24" fmla="*/ 1933304 w 1972940"/>
                <a:gd name="connsiteY24" fmla="*/ 40766 h 558287"/>
                <a:gd name="connsiteX25" fmla="*/ 1935032 w 1972940"/>
                <a:gd name="connsiteY25" fmla="*/ 0 h 558287"/>
                <a:gd name="connsiteX26" fmla="*/ 1970772 w 1972940"/>
                <a:gd name="connsiteY26" fmla="*/ 139503 h 55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972940" h="558287">
                  <a:moveTo>
                    <a:pt x="1970772" y="139503"/>
                  </a:moveTo>
                  <a:cubicBezTo>
                    <a:pt x="1965587" y="173194"/>
                    <a:pt x="1951470" y="203300"/>
                    <a:pt x="1931271" y="227836"/>
                  </a:cubicBezTo>
                  <a:cubicBezTo>
                    <a:pt x="1936809" y="253013"/>
                    <a:pt x="1937865" y="279614"/>
                    <a:pt x="1933704" y="306615"/>
                  </a:cubicBezTo>
                  <a:cubicBezTo>
                    <a:pt x="1915618" y="423694"/>
                    <a:pt x="1806141" y="503913"/>
                    <a:pt x="1689174" y="485811"/>
                  </a:cubicBezTo>
                  <a:cubicBezTo>
                    <a:pt x="1656459" y="480769"/>
                    <a:pt x="1626625" y="468541"/>
                    <a:pt x="1601017" y="451015"/>
                  </a:cubicBezTo>
                  <a:cubicBezTo>
                    <a:pt x="1555529" y="486131"/>
                    <a:pt x="1496293" y="503257"/>
                    <a:pt x="1435009" y="493782"/>
                  </a:cubicBezTo>
                  <a:cubicBezTo>
                    <a:pt x="1362985" y="482642"/>
                    <a:pt x="1304725" y="437299"/>
                    <a:pt x="1274171" y="376862"/>
                  </a:cubicBezTo>
                  <a:cubicBezTo>
                    <a:pt x="1227723" y="437555"/>
                    <a:pt x="1150466" y="471646"/>
                    <a:pt x="1069654" y="459162"/>
                  </a:cubicBezTo>
                  <a:cubicBezTo>
                    <a:pt x="1009378" y="449831"/>
                    <a:pt x="958817" y="416396"/>
                    <a:pt x="926230" y="370172"/>
                  </a:cubicBezTo>
                  <a:cubicBezTo>
                    <a:pt x="875189" y="496806"/>
                    <a:pt x="742233" y="576481"/>
                    <a:pt x="601514" y="554714"/>
                  </a:cubicBezTo>
                  <a:cubicBezTo>
                    <a:pt x="534147" y="544294"/>
                    <a:pt x="475471" y="512220"/>
                    <a:pt x="431489" y="466700"/>
                  </a:cubicBezTo>
                  <a:cubicBezTo>
                    <a:pt x="375710" y="500744"/>
                    <a:pt x="308103" y="516013"/>
                    <a:pt x="238496" y="505241"/>
                  </a:cubicBezTo>
                  <a:cubicBezTo>
                    <a:pt x="114198" y="486035"/>
                    <a:pt x="20983" y="389603"/>
                    <a:pt x="0" y="272283"/>
                  </a:cubicBezTo>
                  <a:cubicBezTo>
                    <a:pt x="42462" y="341939"/>
                    <a:pt x="114150" y="393108"/>
                    <a:pt x="201059" y="406552"/>
                  </a:cubicBezTo>
                  <a:cubicBezTo>
                    <a:pt x="270667" y="417308"/>
                    <a:pt x="338273" y="402039"/>
                    <a:pt x="394052" y="367979"/>
                  </a:cubicBezTo>
                  <a:cubicBezTo>
                    <a:pt x="438035" y="413531"/>
                    <a:pt x="496694" y="445589"/>
                    <a:pt x="564077" y="456009"/>
                  </a:cubicBezTo>
                  <a:cubicBezTo>
                    <a:pt x="704796" y="477760"/>
                    <a:pt x="837753" y="398101"/>
                    <a:pt x="888778" y="271403"/>
                  </a:cubicBezTo>
                  <a:cubicBezTo>
                    <a:pt x="921365" y="317643"/>
                    <a:pt x="971926" y="351078"/>
                    <a:pt x="1032202" y="360393"/>
                  </a:cubicBezTo>
                  <a:cubicBezTo>
                    <a:pt x="1113013" y="372909"/>
                    <a:pt x="1190271" y="338786"/>
                    <a:pt x="1236718" y="278093"/>
                  </a:cubicBezTo>
                  <a:cubicBezTo>
                    <a:pt x="1267289" y="338561"/>
                    <a:pt x="1325548" y="383889"/>
                    <a:pt x="1397556" y="395044"/>
                  </a:cubicBezTo>
                  <a:cubicBezTo>
                    <a:pt x="1458841" y="404504"/>
                    <a:pt x="1518093" y="387378"/>
                    <a:pt x="1563564" y="352262"/>
                  </a:cubicBezTo>
                  <a:cubicBezTo>
                    <a:pt x="1589189" y="369804"/>
                    <a:pt x="1619023" y="382016"/>
                    <a:pt x="1651721" y="387090"/>
                  </a:cubicBezTo>
                  <a:cubicBezTo>
                    <a:pt x="1768673" y="405176"/>
                    <a:pt x="1878165" y="324941"/>
                    <a:pt x="1896219" y="207894"/>
                  </a:cubicBezTo>
                  <a:cubicBezTo>
                    <a:pt x="1900397" y="180893"/>
                    <a:pt x="1899324" y="154292"/>
                    <a:pt x="1893803" y="129115"/>
                  </a:cubicBezTo>
                  <a:cubicBezTo>
                    <a:pt x="1913985" y="104563"/>
                    <a:pt x="1928086" y="74457"/>
                    <a:pt x="1933304" y="40766"/>
                  </a:cubicBezTo>
                  <a:cubicBezTo>
                    <a:pt x="1935416" y="27001"/>
                    <a:pt x="1935961" y="13332"/>
                    <a:pt x="1935032" y="0"/>
                  </a:cubicBezTo>
                  <a:cubicBezTo>
                    <a:pt x="1964418" y="38285"/>
                    <a:pt x="1978711" y="88030"/>
                    <a:pt x="1970772" y="139503"/>
                  </a:cubicBezTo>
                  <a:close/>
                </a:path>
              </a:pathLst>
            </a:custGeom>
            <a:solidFill>
              <a:srgbClr val="65A839">
                <a:alpha val="33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9" name="任意多边形: 形状 1458">
              <a:extLst>
                <a:ext uri="{FF2B5EF4-FFF2-40B4-BE49-F238E27FC236}">
                  <a16:creationId xmlns:a16="http://schemas.microsoft.com/office/drawing/2014/main" id="{A8C4B8BB-97AD-7784-C96A-190A48EEC4CE}"/>
                </a:ext>
              </a:extLst>
            </p:cNvPr>
            <p:cNvSpPr/>
            <p:nvPr/>
          </p:nvSpPr>
          <p:spPr>
            <a:xfrm>
              <a:off x="2133473" y="3152851"/>
              <a:ext cx="1235486" cy="2236701"/>
            </a:xfrm>
            <a:custGeom>
              <a:avLst/>
              <a:gdLst>
                <a:gd name="connsiteX0" fmla="*/ 915731 w 1235486"/>
                <a:gd name="connsiteY0" fmla="*/ 449255 h 2236701"/>
                <a:gd name="connsiteX1" fmla="*/ 637302 w 1235486"/>
                <a:gd name="connsiteY1" fmla="*/ 602010 h 2236701"/>
                <a:gd name="connsiteX2" fmla="*/ 637478 w 1235486"/>
                <a:gd name="connsiteY2" fmla="*/ 601049 h 2236701"/>
                <a:gd name="connsiteX3" fmla="*/ 820211 w 1235486"/>
                <a:gd name="connsiteY3" fmla="*/ 79979 h 2236701"/>
                <a:gd name="connsiteX4" fmla="*/ 482786 w 1235486"/>
                <a:gd name="connsiteY4" fmla="*/ 629251 h 2236701"/>
                <a:gd name="connsiteX5" fmla="*/ 247091 w 1235486"/>
                <a:gd name="connsiteY5" fmla="*/ 415307 h 2236701"/>
                <a:gd name="connsiteX6" fmla="*/ 0 w 1235486"/>
                <a:gd name="connsiteY6" fmla="*/ 0 h 2236701"/>
                <a:gd name="connsiteX7" fmla="*/ 221594 w 1235486"/>
                <a:gd name="connsiteY7" fmla="*/ 530578 h 2236701"/>
                <a:gd name="connsiteX8" fmla="*/ 437923 w 1235486"/>
                <a:gd name="connsiteY8" fmla="*/ 790185 h 2236701"/>
                <a:gd name="connsiteX9" fmla="*/ 413210 w 1235486"/>
                <a:gd name="connsiteY9" fmla="*/ 914451 h 2236701"/>
                <a:gd name="connsiteX10" fmla="*/ 330159 w 1235486"/>
                <a:gd name="connsiteY10" fmla="*/ 2236702 h 2236701"/>
                <a:gd name="connsiteX11" fmla="*/ 724691 w 1235486"/>
                <a:gd name="connsiteY11" fmla="*/ 2236702 h 2236701"/>
                <a:gd name="connsiteX12" fmla="*/ 618783 w 1235486"/>
                <a:gd name="connsiteY12" fmla="*/ 1485170 h 2236701"/>
                <a:gd name="connsiteX13" fmla="*/ 617615 w 1235486"/>
                <a:gd name="connsiteY13" fmla="*/ 757150 h 2236701"/>
                <a:gd name="connsiteX14" fmla="*/ 994621 w 1235486"/>
                <a:gd name="connsiteY14" fmla="*/ 483122 h 2236701"/>
                <a:gd name="connsiteX15" fmla="*/ 1235486 w 1235486"/>
                <a:gd name="connsiteY15" fmla="*/ 29098 h 2236701"/>
                <a:gd name="connsiteX16" fmla="*/ 915731 w 1235486"/>
                <a:gd name="connsiteY16" fmla="*/ 449255 h 2236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35486" h="2236701">
                  <a:moveTo>
                    <a:pt x="915731" y="449255"/>
                  </a:moveTo>
                  <a:cubicBezTo>
                    <a:pt x="823892" y="536260"/>
                    <a:pt x="707485" y="581203"/>
                    <a:pt x="637302" y="602010"/>
                  </a:cubicBezTo>
                  <a:cubicBezTo>
                    <a:pt x="637366" y="601690"/>
                    <a:pt x="637414" y="601370"/>
                    <a:pt x="637478" y="601049"/>
                  </a:cubicBezTo>
                  <a:cubicBezTo>
                    <a:pt x="674850" y="405896"/>
                    <a:pt x="766225" y="153379"/>
                    <a:pt x="820211" y="79979"/>
                  </a:cubicBezTo>
                  <a:cubicBezTo>
                    <a:pt x="652395" y="205301"/>
                    <a:pt x="545591" y="434690"/>
                    <a:pt x="482786" y="629251"/>
                  </a:cubicBezTo>
                  <a:cubicBezTo>
                    <a:pt x="425070" y="593687"/>
                    <a:pt x="310536" y="514893"/>
                    <a:pt x="247091" y="415307"/>
                  </a:cubicBezTo>
                  <a:cubicBezTo>
                    <a:pt x="159894" y="278429"/>
                    <a:pt x="0" y="0"/>
                    <a:pt x="0" y="0"/>
                  </a:cubicBezTo>
                  <a:cubicBezTo>
                    <a:pt x="0" y="0"/>
                    <a:pt x="109477" y="361065"/>
                    <a:pt x="221594" y="530578"/>
                  </a:cubicBezTo>
                  <a:cubicBezTo>
                    <a:pt x="303718" y="654748"/>
                    <a:pt x="397109" y="750652"/>
                    <a:pt x="437923" y="790185"/>
                  </a:cubicBezTo>
                  <a:cubicBezTo>
                    <a:pt x="426095" y="840346"/>
                    <a:pt x="418012" y="883176"/>
                    <a:pt x="413210" y="914451"/>
                  </a:cubicBezTo>
                  <a:cubicBezTo>
                    <a:pt x="388290" y="1076441"/>
                    <a:pt x="330159" y="2236702"/>
                    <a:pt x="330159" y="2236702"/>
                  </a:cubicBezTo>
                  <a:lnTo>
                    <a:pt x="724691" y="2236702"/>
                  </a:lnTo>
                  <a:cubicBezTo>
                    <a:pt x="724691" y="2236702"/>
                    <a:pt x="635285" y="1772658"/>
                    <a:pt x="618783" y="1485170"/>
                  </a:cubicBezTo>
                  <a:cubicBezTo>
                    <a:pt x="604331" y="1233117"/>
                    <a:pt x="601065" y="958801"/>
                    <a:pt x="617615" y="757150"/>
                  </a:cubicBezTo>
                  <a:cubicBezTo>
                    <a:pt x="685510" y="720562"/>
                    <a:pt x="911185" y="593847"/>
                    <a:pt x="994621" y="483122"/>
                  </a:cubicBezTo>
                  <a:cubicBezTo>
                    <a:pt x="1106755" y="334320"/>
                    <a:pt x="1235486" y="29098"/>
                    <a:pt x="1235486" y="29098"/>
                  </a:cubicBezTo>
                  <a:cubicBezTo>
                    <a:pt x="1235486" y="29098"/>
                    <a:pt x="1056930" y="315482"/>
                    <a:pt x="915731" y="449255"/>
                  </a:cubicBezTo>
                  <a:close/>
                </a:path>
              </a:pathLst>
            </a:custGeom>
            <a:solidFill>
              <a:srgbClr val="AE7D58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0" name="任意多边形: 形状 1459">
              <a:extLst>
                <a:ext uri="{FF2B5EF4-FFF2-40B4-BE49-F238E27FC236}">
                  <a16:creationId xmlns:a16="http://schemas.microsoft.com/office/drawing/2014/main" id="{3D694213-86D8-51D2-CDC7-99E238A25F29}"/>
                </a:ext>
              </a:extLst>
            </p:cNvPr>
            <p:cNvSpPr/>
            <p:nvPr/>
          </p:nvSpPr>
          <p:spPr>
            <a:xfrm>
              <a:off x="2689957" y="3181996"/>
              <a:ext cx="679002" cy="2207587"/>
            </a:xfrm>
            <a:custGeom>
              <a:avLst/>
              <a:gdLst>
                <a:gd name="connsiteX0" fmla="*/ 679002 w 679002"/>
                <a:gd name="connsiteY0" fmla="*/ 0 h 2207587"/>
                <a:gd name="connsiteX1" fmla="*/ 438137 w 679002"/>
                <a:gd name="connsiteY1" fmla="*/ 453992 h 2207587"/>
                <a:gd name="connsiteX2" fmla="*/ 61147 w 679002"/>
                <a:gd name="connsiteY2" fmla="*/ 728020 h 2207587"/>
                <a:gd name="connsiteX3" fmla="*/ 62299 w 679002"/>
                <a:gd name="connsiteY3" fmla="*/ 1456040 h 2207587"/>
                <a:gd name="connsiteX4" fmla="*/ 168207 w 679002"/>
                <a:gd name="connsiteY4" fmla="*/ 2207588 h 2207587"/>
                <a:gd name="connsiteX5" fmla="*/ 118174 w 679002"/>
                <a:gd name="connsiteY5" fmla="*/ 2207588 h 2207587"/>
                <a:gd name="connsiteX6" fmla="*/ 12267 w 679002"/>
                <a:gd name="connsiteY6" fmla="*/ 1456040 h 2207587"/>
                <a:gd name="connsiteX7" fmla="*/ 11114 w 679002"/>
                <a:gd name="connsiteY7" fmla="*/ 728020 h 2207587"/>
                <a:gd name="connsiteX8" fmla="*/ 388105 w 679002"/>
                <a:gd name="connsiteY8" fmla="*/ 453992 h 2207587"/>
                <a:gd name="connsiteX9" fmla="*/ 555009 w 679002"/>
                <a:gd name="connsiteY9" fmla="*/ 225724 h 2207587"/>
                <a:gd name="connsiteX10" fmla="*/ 679002 w 679002"/>
                <a:gd name="connsiteY10" fmla="*/ 0 h 2207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9002" h="2207587">
                  <a:moveTo>
                    <a:pt x="679002" y="0"/>
                  </a:moveTo>
                  <a:cubicBezTo>
                    <a:pt x="677001" y="4706"/>
                    <a:pt x="549391" y="306343"/>
                    <a:pt x="438137" y="453992"/>
                  </a:cubicBezTo>
                  <a:cubicBezTo>
                    <a:pt x="354701" y="564701"/>
                    <a:pt x="129026" y="691416"/>
                    <a:pt x="61147" y="728020"/>
                  </a:cubicBezTo>
                  <a:cubicBezTo>
                    <a:pt x="44581" y="929672"/>
                    <a:pt x="47863" y="1203988"/>
                    <a:pt x="62299" y="1456040"/>
                  </a:cubicBezTo>
                  <a:cubicBezTo>
                    <a:pt x="78785" y="1743529"/>
                    <a:pt x="168207" y="2207588"/>
                    <a:pt x="168207" y="2207588"/>
                  </a:cubicBezTo>
                  <a:lnTo>
                    <a:pt x="118174" y="2207588"/>
                  </a:lnTo>
                  <a:cubicBezTo>
                    <a:pt x="118174" y="2207588"/>
                    <a:pt x="28752" y="1743529"/>
                    <a:pt x="12267" y="1456040"/>
                  </a:cubicBezTo>
                  <a:cubicBezTo>
                    <a:pt x="-2186" y="1204004"/>
                    <a:pt x="-5451" y="929672"/>
                    <a:pt x="11114" y="728020"/>
                  </a:cubicBezTo>
                  <a:cubicBezTo>
                    <a:pt x="78993" y="691432"/>
                    <a:pt x="304669" y="564701"/>
                    <a:pt x="388105" y="453992"/>
                  </a:cubicBezTo>
                  <a:cubicBezTo>
                    <a:pt x="432952" y="394468"/>
                    <a:pt x="514131" y="305751"/>
                    <a:pt x="555009" y="225724"/>
                  </a:cubicBezTo>
                  <a:cubicBezTo>
                    <a:pt x="644735" y="72264"/>
                    <a:pt x="677289" y="2769"/>
                    <a:pt x="679002" y="0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1" name="任意多边形: 形状 1460">
              <a:extLst>
                <a:ext uri="{FF2B5EF4-FFF2-40B4-BE49-F238E27FC236}">
                  <a16:creationId xmlns:a16="http://schemas.microsoft.com/office/drawing/2014/main" id="{01F995B1-271C-8AAC-7FF8-D24EFF91081C}"/>
                </a:ext>
              </a:extLst>
            </p:cNvPr>
            <p:cNvSpPr/>
            <p:nvPr/>
          </p:nvSpPr>
          <p:spPr>
            <a:xfrm>
              <a:off x="1638083" y="2378543"/>
              <a:ext cx="2102328" cy="1170440"/>
            </a:xfrm>
            <a:custGeom>
              <a:avLst/>
              <a:gdLst>
                <a:gd name="connsiteX0" fmla="*/ 2102329 w 2102328"/>
                <a:gd name="connsiteY0" fmla="*/ 544166 h 1170440"/>
                <a:gd name="connsiteX1" fmla="*/ 2002231 w 2102328"/>
                <a:gd name="connsiteY1" fmla="*/ 380912 h 1170440"/>
                <a:gd name="connsiteX2" fmla="*/ 1748242 w 2102328"/>
                <a:gd name="connsiteY2" fmla="*/ 131692 h 1170440"/>
                <a:gd name="connsiteX3" fmla="*/ 1642206 w 2102328"/>
                <a:gd name="connsiteY3" fmla="*/ 154852 h 1170440"/>
                <a:gd name="connsiteX4" fmla="*/ 1476391 w 2102328"/>
                <a:gd name="connsiteY4" fmla="*/ 80059 h 1170440"/>
                <a:gd name="connsiteX5" fmla="*/ 1384440 w 2102328"/>
                <a:gd name="connsiteY5" fmla="*/ 100034 h 1170440"/>
                <a:gd name="connsiteX6" fmla="*/ 1183172 w 2102328"/>
                <a:gd name="connsiteY6" fmla="*/ 0 h 1170440"/>
                <a:gd name="connsiteX7" fmla="*/ 955816 w 2102328"/>
                <a:gd name="connsiteY7" fmla="*/ 142512 h 1170440"/>
                <a:gd name="connsiteX8" fmla="*/ 766377 w 2102328"/>
                <a:gd name="connsiteY8" fmla="*/ 26073 h 1170440"/>
                <a:gd name="connsiteX9" fmla="*/ 553954 w 2102328"/>
                <a:gd name="connsiteY9" fmla="*/ 238640 h 1170440"/>
                <a:gd name="connsiteX10" fmla="*/ 554898 w 2102328"/>
                <a:gd name="connsiteY10" fmla="*/ 258343 h 1170440"/>
                <a:gd name="connsiteX11" fmla="*/ 511876 w 2102328"/>
                <a:gd name="connsiteY11" fmla="*/ 252789 h 1170440"/>
                <a:gd name="connsiteX12" fmla="*/ 382584 w 2102328"/>
                <a:gd name="connsiteY12" fmla="*/ 313161 h 1170440"/>
                <a:gd name="connsiteX13" fmla="*/ 314337 w 2102328"/>
                <a:gd name="connsiteY13" fmla="*/ 301557 h 1170440"/>
                <a:gd name="connsiteX14" fmla="*/ 107756 w 2102328"/>
                <a:gd name="connsiteY14" fmla="*/ 508282 h 1170440"/>
                <a:gd name="connsiteX15" fmla="*/ 113038 w 2102328"/>
                <a:gd name="connsiteY15" fmla="*/ 554634 h 1170440"/>
                <a:gd name="connsiteX16" fmla="*/ 57451 w 2102328"/>
                <a:gd name="connsiteY16" fmla="*/ 593687 h 1170440"/>
                <a:gd name="connsiteX17" fmla="*/ 57451 w 2102328"/>
                <a:gd name="connsiteY17" fmla="*/ 871268 h 1170440"/>
                <a:gd name="connsiteX18" fmla="*/ 162574 w 2102328"/>
                <a:gd name="connsiteY18" fmla="*/ 925814 h 1170440"/>
                <a:gd name="connsiteX19" fmla="*/ 446190 w 2102328"/>
                <a:gd name="connsiteY19" fmla="*/ 1170440 h 1170440"/>
                <a:gd name="connsiteX20" fmla="*/ 631035 w 2102328"/>
                <a:gd name="connsiteY20" fmla="*/ 1102834 h 1170440"/>
                <a:gd name="connsiteX21" fmla="*/ 812504 w 2102328"/>
                <a:gd name="connsiteY21" fmla="*/ 1163830 h 1170440"/>
                <a:gd name="connsiteX22" fmla="*/ 1105226 w 2102328"/>
                <a:gd name="connsiteY22" fmla="*/ 931768 h 1170440"/>
                <a:gd name="connsiteX23" fmla="*/ 1260542 w 2102328"/>
                <a:gd name="connsiteY23" fmla="*/ 997807 h 1170440"/>
                <a:gd name="connsiteX24" fmla="*/ 1450078 w 2102328"/>
                <a:gd name="connsiteY24" fmla="*/ 885209 h 1170440"/>
                <a:gd name="connsiteX25" fmla="*/ 1626905 w 2102328"/>
                <a:gd name="connsiteY25" fmla="*/ 976199 h 1170440"/>
                <a:gd name="connsiteX26" fmla="*/ 1784446 w 2102328"/>
                <a:gd name="connsiteY26" fmla="*/ 908545 h 1170440"/>
                <a:gd name="connsiteX27" fmla="*/ 1876893 w 2102328"/>
                <a:gd name="connsiteY27" fmla="*/ 929480 h 1170440"/>
                <a:gd name="connsiteX28" fmla="*/ 2091189 w 2102328"/>
                <a:gd name="connsiteY28" fmla="*/ 715024 h 1170440"/>
                <a:gd name="connsiteX29" fmla="*/ 2076768 w 2102328"/>
                <a:gd name="connsiteY29" fmla="*/ 637542 h 1170440"/>
                <a:gd name="connsiteX30" fmla="*/ 2102329 w 2102328"/>
                <a:gd name="connsiteY30" fmla="*/ 544166 h 1170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02328" h="1170440">
                  <a:moveTo>
                    <a:pt x="2102329" y="544166"/>
                  </a:moveTo>
                  <a:cubicBezTo>
                    <a:pt x="2102329" y="472895"/>
                    <a:pt x="2061627" y="411178"/>
                    <a:pt x="2002231" y="380912"/>
                  </a:cubicBezTo>
                  <a:cubicBezTo>
                    <a:pt x="1999558" y="242817"/>
                    <a:pt x="1886880" y="131692"/>
                    <a:pt x="1748242" y="131692"/>
                  </a:cubicBezTo>
                  <a:cubicBezTo>
                    <a:pt x="1710389" y="131692"/>
                    <a:pt x="1674473" y="139983"/>
                    <a:pt x="1642206" y="154852"/>
                  </a:cubicBezTo>
                  <a:cubicBezTo>
                    <a:pt x="1601649" y="108981"/>
                    <a:pt x="1542397" y="80059"/>
                    <a:pt x="1476391" y="80059"/>
                  </a:cubicBezTo>
                  <a:cubicBezTo>
                    <a:pt x="1443580" y="80059"/>
                    <a:pt x="1412449" y="87213"/>
                    <a:pt x="1384440" y="100034"/>
                  </a:cubicBezTo>
                  <a:cubicBezTo>
                    <a:pt x="1338313" y="39245"/>
                    <a:pt x="1265328" y="0"/>
                    <a:pt x="1183172" y="0"/>
                  </a:cubicBezTo>
                  <a:cubicBezTo>
                    <a:pt x="1083171" y="0"/>
                    <a:pt x="996742" y="58164"/>
                    <a:pt x="955816" y="142512"/>
                  </a:cubicBezTo>
                  <a:cubicBezTo>
                    <a:pt x="920749" y="73433"/>
                    <a:pt x="849109" y="26073"/>
                    <a:pt x="766377" y="26073"/>
                  </a:cubicBezTo>
                  <a:cubicBezTo>
                    <a:pt x="649058" y="26073"/>
                    <a:pt x="553954" y="121241"/>
                    <a:pt x="553954" y="238640"/>
                  </a:cubicBezTo>
                  <a:cubicBezTo>
                    <a:pt x="553954" y="245282"/>
                    <a:pt x="554306" y="251860"/>
                    <a:pt x="554898" y="258343"/>
                  </a:cubicBezTo>
                  <a:cubicBezTo>
                    <a:pt x="541165" y="254725"/>
                    <a:pt x="526745" y="252789"/>
                    <a:pt x="511876" y="252789"/>
                  </a:cubicBezTo>
                  <a:cubicBezTo>
                    <a:pt x="459970" y="252789"/>
                    <a:pt x="413555" y="276269"/>
                    <a:pt x="382584" y="313161"/>
                  </a:cubicBezTo>
                  <a:cubicBezTo>
                    <a:pt x="361217" y="305670"/>
                    <a:pt x="338265" y="301557"/>
                    <a:pt x="314337" y="301557"/>
                  </a:cubicBezTo>
                  <a:cubicBezTo>
                    <a:pt x="200251" y="301557"/>
                    <a:pt x="107756" y="394116"/>
                    <a:pt x="107756" y="508282"/>
                  </a:cubicBezTo>
                  <a:cubicBezTo>
                    <a:pt x="107756" y="524224"/>
                    <a:pt x="109613" y="539733"/>
                    <a:pt x="113038" y="554634"/>
                  </a:cubicBezTo>
                  <a:cubicBezTo>
                    <a:pt x="92919" y="564045"/>
                    <a:pt x="74065" y="577057"/>
                    <a:pt x="57451" y="593687"/>
                  </a:cubicBezTo>
                  <a:cubicBezTo>
                    <a:pt x="-19150" y="670337"/>
                    <a:pt x="-19150" y="794618"/>
                    <a:pt x="57451" y="871268"/>
                  </a:cubicBezTo>
                  <a:cubicBezTo>
                    <a:pt x="87173" y="901022"/>
                    <a:pt x="124082" y="919156"/>
                    <a:pt x="162574" y="925814"/>
                  </a:cubicBezTo>
                  <a:cubicBezTo>
                    <a:pt x="183013" y="1064213"/>
                    <a:pt x="302205" y="1170440"/>
                    <a:pt x="446190" y="1170440"/>
                  </a:cubicBezTo>
                  <a:cubicBezTo>
                    <a:pt x="516629" y="1170440"/>
                    <a:pt x="581115" y="1145008"/>
                    <a:pt x="631035" y="1102834"/>
                  </a:cubicBezTo>
                  <a:cubicBezTo>
                    <a:pt x="681468" y="1141103"/>
                    <a:pt x="744337" y="1163830"/>
                    <a:pt x="812504" y="1163830"/>
                  </a:cubicBezTo>
                  <a:cubicBezTo>
                    <a:pt x="954888" y="1163830"/>
                    <a:pt x="1074144" y="1064773"/>
                    <a:pt x="1105226" y="931768"/>
                  </a:cubicBezTo>
                  <a:cubicBezTo>
                    <a:pt x="1144488" y="972470"/>
                    <a:pt x="1199546" y="997807"/>
                    <a:pt x="1260542" y="997807"/>
                  </a:cubicBezTo>
                  <a:cubicBezTo>
                    <a:pt x="1342314" y="997807"/>
                    <a:pt x="1413458" y="952303"/>
                    <a:pt x="1450078" y="885209"/>
                  </a:cubicBezTo>
                  <a:cubicBezTo>
                    <a:pt x="1489515" y="940299"/>
                    <a:pt x="1554017" y="976199"/>
                    <a:pt x="1626905" y="976199"/>
                  </a:cubicBezTo>
                  <a:cubicBezTo>
                    <a:pt x="1688910" y="976199"/>
                    <a:pt x="1744849" y="950223"/>
                    <a:pt x="1784446" y="908545"/>
                  </a:cubicBezTo>
                  <a:cubicBezTo>
                    <a:pt x="1812439" y="921957"/>
                    <a:pt x="1843778" y="929480"/>
                    <a:pt x="1876893" y="929480"/>
                  </a:cubicBezTo>
                  <a:cubicBezTo>
                    <a:pt x="1995253" y="929480"/>
                    <a:pt x="2091189" y="833463"/>
                    <a:pt x="2091189" y="715024"/>
                  </a:cubicBezTo>
                  <a:cubicBezTo>
                    <a:pt x="2091189" y="687703"/>
                    <a:pt x="2086067" y="661566"/>
                    <a:pt x="2076768" y="637542"/>
                  </a:cubicBezTo>
                  <a:cubicBezTo>
                    <a:pt x="2092981" y="610173"/>
                    <a:pt x="2102329" y="578258"/>
                    <a:pt x="2102329" y="544166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2" name="任意多边形: 形状 1461">
              <a:extLst>
                <a:ext uri="{FF2B5EF4-FFF2-40B4-BE49-F238E27FC236}">
                  <a16:creationId xmlns:a16="http://schemas.microsoft.com/office/drawing/2014/main" id="{86DF26A5-7C56-61C8-566A-8EFFD666F13C}"/>
                </a:ext>
              </a:extLst>
            </p:cNvPr>
            <p:cNvSpPr/>
            <p:nvPr/>
          </p:nvSpPr>
          <p:spPr>
            <a:xfrm>
              <a:off x="1638108" y="2378527"/>
              <a:ext cx="1960800" cy="829109"/>
            </a:xfrm>
            <a:custGeom>
              <a:avLst/>
              <a:gdLst>
                <a:gd name="connsiteX0" fmla="*/ 1960801 w 1960800"/>
                <a:gd name="connsiteY0" fmla="*/ 246707 h 829109"/>
                <a:gd name="connsiteX1" fmla="*/ 1779444 w 1960800"/>
                <a:gd name="connsiteY1" fmla="*/ 182077 h 829109"/>
                <a:gd name="connsiteX2" fmla="*/ 1672576 w 1960800"/>
                <a:gd name="connsiteY2" fmla="*/ 209030 h 829109"/>
                <a:gd name="connsiteX3" fmla="*/ 1501543 w 1960800"/>
                <a:gd name="connsiteY3" fmla="*/ 140255 h 829109"/>
                <a:gd name="connsiteX4" fmla="*/ 1408872 w 1960800"/>
                <a:gd name="connsiteY4" fmla="*/ 163511 h 829109"/>
                <a:gd name="connsiteX5" fmla="*/ 1200914 w 1960800"/>
                <a:gd name="connsiteY5" fmla="*/ 70776 h 829109"/>
                <a:gd name="connsiteX6" fmla="*/ 975063 w 1960800"/>
                <a:gd name="connsiteY6" fmla="*/ 221402 h 829109"/>
                <a:gd name="connsiteX7" fmla="*/ 778549 w 1960800"/>
                <a:gd name="connsiteY7" fmla="*/ 111845 h 829109"/>
                <a:gd name="connsiteX8" fmla="*/ 570351 w 1960800"/>
                <a:gd name="connsiteY8" fmla="*/ 331919 h 829109"/>
                <a:gd name="connsiteX9" fmla="*/ 572000 w 1960800"/>
                <a:gd name="connsiteY9" fmla="*/ 351574 h 829109"/>
                <a:gd name="connsiteX10" fmla="*/ 528113 w 1960800"/>
                <a:gd name="connsiteY10" fmla="*/ 347557 h 829109"/>
                <a:gd name="connsiteX11" fmla="*/ 398966 w 1960800"/>
                <a:gd name="connsiteY11" fmla="*/ 412554 h 829109"/>
                <a:gd name="connsiteX12" fmla="*/ 329230 w 1960800"/>
                <a:gd name="connsiteY12" fmla="*/ 403415 h 829109"/>
                <a:gd name="connsiteX13" fmla="*/ 126762 w 1960800"/>
                <a:gd name="connsiteY13" fmla="*/ 617439 h 829109"/>
                <a:gd name="connsiteX14" fmla="*/ 133757 w 1960800"/>
                <a:gd name="connsiteY14" fmla="*/ 663566 h 829109"/>
                <a:gd name="connsiteX15" fmla="*/ 78666 w 1960800"/>
                <a:gd name="connsiteY15" fmla="*/ 704604 h 829109"/>
                <a:gd name="connsiteX16" fmla="*/ 25352 w 1960800"/>
                <a:gd name="connsiteY16" fmla="*/ 829110 h 829109"/>
                <a:gd name="connsiteX17" fmla="*/ 57443 w 1960800"/>
                <a:gd name="connsiteY17" fmla="*/ 593687 h 829109"/>
                <a:gd name="connsiteX18" fmla="*/ 113014 w 1960800"/>
                <a:gd name="connsiteY18" fmla="*/ 554650 h 829109"/>
                <a:gd name="connsiteX19" fmla="*/ 107748 w 1960800"/>
                <a:gd name="connsiteY19" fmla="*/ 508298 h 829109"/>
                <a:gd name="connsiteX20" fmla="*/ 314329 w 1960800"/>
                <a:gd name="connsiteY20" fmla="*/ 301573 h 829109"/>
                <a:gd name="connsiteX21" fmla="*/ 382576 w 1960800"/>
                <a:gd name="connsiteY21" fmla="*/ 313177 h 829109"/>
                <a:gd name="connsiteX22" fmla="*/ 511835 w 1960800"/>
                <a:gd name="connsiteY22" fmla="*/ 252805 h 829109"/>
                <a:gd name="connsiteX23" fmla="*/ 554858 w 1960800"/>
                <a:gd name="connsiteY23" fmla="*/ 258343 h 829109"/>
                <a:gd name="connsiteX24" fmla="*/ 553929 w 1960800"/>
                <a:gd name="connsiteY24" fmla="*/ 238640 h 829109"/>
                <a:gd name="connsiteX25" fmla="*/ 766337 w 1960800"/>
                <a:gd name="connsiteY25" fmla="*/ 26073 h 829109"/>
                <a:gd name="connsiteX26" fmla="*/ 955776 w 1960800"/>
                <a:gd name="connsiteY26" fmla="*/ 142512 h 829109"/>
                <a:gd name="connsiteX27" fmla="*/ 1183132 w 1960800"/>
                <a:gd name="connsiteY27" fmla="*/ 0 h 829109"/>
                <a:gd name="connsiteX28" fmla="*/ 1384400 w 1960800"/>
                <a:gd name="connsiteY28" fmla="*/ 100050 h 829109"/>
                <a:gd name="connsiteX29" fmla="*/ 1476351 w 1960800"/>
                <a:gd name="connsiteY29" fmla="*/ 80075 h 829109"/>
                <a:gd name="connsiteX30" fmla="*/ 1642166 w 1960800"/>
                <a:gd name="connsiteY30" fmla="*/ 154884 h 829109"/>
                <a:gd name="connsiteX31" fmla="*/ 1748202 w 1960800"/>
                <a:gd name="connsiteY31" fmla="*/ 131724 h 829109"/>
                <a:gd name="connsiteX32" fmla="*/ 1960801 w 1960800"/>
                <a:gd name="connsiteY32" fmla="*/ 246707 h 829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960800" h="829109">
                  <a:moveTo>
                    <a:pt x="1960801" y="246707"/>
                  </a:moveTo>
                  <a:cubicBezTo>
                    <a:pt x="1912881" y="204421"/>
                    <a:pt x="1848891" y="179612"/>
                    <a:pt x="1779444" y="182077"/>
                  </a:cubicBezTo>
                  <a:cubicBezTo>
                    <a:pt x="1740999" y="183438"/>
                    <a:pt x="1704811" y="193009"/>
                    <a:pt x="1672576" y="209030"/>
                  </a:cubicBezTo>
                  <a:cubicBezTo>
                    <a:pt x="1629778" y="164647"/>
                    <a:pt x="1568589" y="137870"/>
                    <a:pt x="1501543" y="140255"/>
                  </a:cubicBezTo>
                  <a:cubicBezTo>
                    <a:pt x="1468220" y="141439"/>
                    <a:pt x="1436865" y="149682"/>
                    <a:pt x="1408872" y="163511"/>
                  </a:cubicBezTo>
                  <a:cubicBezTo>
                    <a:pt x="1359864" y="104419"/>
                    <a:pt x="1284350" y="67815"/>
                    <a:pt x="1200914" y="70776"/>
                  </a:cubicBezTo>
                  <a:cubicBezTo>
                    <a:pt x="1099360" y="74377"/>
                    <a:pt x="1013652" y="135597"/>
                    <a:pt x="975063" y="221402"/>
                  </a:cubicBezTo>
                  <a:cubicBezTo>
                    <a:pt x="937018" y="153620"/>
                    <a:pt x="862577" y="108868"/>
                    <a:pt x="778549" y="111845"/>
                  </a:cubicBezTo>
                  <a:cubicBezTo>
                    <a:pt x="659421" y="116055"/>
                    <a:pt x="566206" y="214584"/>
                    <a:pt x="570351" y="331919"/>
                  </a:cubicBezTo>
                  <a:cubicBezTo>
                    <a:pt x="570591" y="338578"/>
                    <a:pt x="571183" y="345092"/>
                    <a:pt x="572000" y="351574"/>
                  </a:cubicBezTo>
                  <a:cubicBezTo>
                    <a:pt x="557915" y="348453"/>
                    <a:pt x="543222" y="347044"/>
                    <a:pt x="528113" y="347557"/>
                  </a:cubicBezTo>
                  <a:cubicBezTo>
                    <a:pt x="475391" y="349429"/>
                    <a:pt x="429088" y="374558"/>
                    <a:pt x="398966" y="412554"/>
                  </a:cubicBezTo>
                  <a:cubicBezTo>
                    <a:pt x="376990" y="405832"/>
                    <a:pt x="353526" y="402551"/>
                    <a:pt x="329230" y="403415"/>
                  </a:cubicBezTo>
                  <a:cubicBezTo>
                    <a:pt x="213383" y="407497"/>
                    <a:pt x="122729" y="503337"/>
                    <a:pt x="126762" y="617439"/>
                  </a:cubicBezTo>
                  <a:cubicBezTo>
                    <a:pt x="127323" y="633380"/>
                    <a:pt x="129771" y="648793"/>
                    <a:pt x="133757" y="663566"/>
                  </a:cubicBezTo>
                  <a:cubicBezTo>
                    <a:pt x="113654" y="673682"/>
                    <a:pt x="94960" y="687382"/>
                    <a:pt x="78666" y="704604"/>
                  </a:cubicBezTo>
                  <a:cubicBezTo>
                    <a:pt x="45199" y="739992"/>
                    <a:pt x="27513" y="784343"/>
                    <a:pt x="25352" y="829110"/>
                  </a:cubicBezTo>
                  <a:cubicBezTo>
                    <a:pt x="-16982" y="754253"/>
                    <a:pt x="-6306" y="657484"/>
                    <a:pt x="57443" y="593687"/>
                  </a:cubicBezTo>
                  <a:cubicBezTo>
                    <a:pt x="74057" y="577057"/>
                    <a:pt x="92911" y="564061"/>
                    <a:pt x="113014" y="554650"/>
                  </a:cubicBezTo>
                  <a:cubicBezTo>
                    <a:pt x="109621" y="539717"/>
                    <a:pt x="107748" y="524224"/>
                    <a:pt x="107748" y="508298"/>
                  </a:cubicBezTo>
                  <a:cubicBezTo>
                    <a:pt x="107748" y="394116"/>
                    <a:pt x="200243" y="301573"/>
                    <a:pt x="314329" y="301573"/>
                  </a:cubicBezTo>
                  <a:cubicBezTo>
                    <a:pt x="338257" y="301573"/>
                    <a:pt x="361193" y="305686"/>
                    <a:pt x="382576" y="313177"/>
                  </a:cubicBezTo>
                  <a:cubicBezTo>
                    <a:pt x="413514" y="276285"/>
                    <a:pt x="459930" y="252805"/>
                    <a:pt x="511835" y="252805"/>
                  </a:cubicBezTo>
                  <a:cubicBezTo>
                    <a:pt x="526704" y="252805"/>
                    <a:pt x="541125" y="254757"/>
                    <a:pt x="554858" y="258343"/>
                  </a:cubicBezTo>
                  <a:cubicBezTo>
                    <a:pt x="554266" y="251860"/>
                    <a:pt x="553929" y="245282"/>
                    <a:pt x="553929" y="238640"/>
                  </a:cubicBezTo>
                  <a:cubicBezTo>
                    <a:pt x="553929" y="121241"/>
                    <a:pt x="649033" y="26073"/>
                    <a:pt x="766337" y="26073"/>
                  </a:cubicBezTo>
                  <a:cubicBezTo>
                    <a:pt x="849068" y="26073"/>
                    <a:pt x="920708" y="73433"/>
                    <a:pt x="955776" y="142512"/>
                  </a:cubicBezTo>
                  <a:cubicBezTo>
                    <a:pt x="996702" y="58180"/>
                    <a:pt x="1083131" y="0"/>
                    <a:pt x="1183132" y="0"/>
                  </a:cubicBezTo>
                  <a:cubicBezTo>
                    <a:pt x="1265288" y="0"/>
                    <a:pt x="1338272" y="39261"/>
                    <a:pt x="1384400" y="100050"/>
                  </a:cubicBezTo>
                  <a:cubicBezTo>
                    <a:pt x="1412409" y="87245"/>
                    <a:pt x="1443540" y="80075"/>
                    <a:pt x="1476351" y="80075"/>
                  </a:cubicBezTo>
                  <a:cubicBezTo>
                    <a:pt x="1542357" y="80075"/>
                    <a:pt x="1601609" y="109013"/>
                    <a:pt x="1642166" y="154884"/>
                  </a:cubicBezTo>
                  <a:cubicBezTo>
                    <a:pt x="1674433" y="140031"/>
                    <a:pt x="1710349" y="131724"/>
                    <a:pt x="1748202" y="131724"/>
                  </a:cubicBezTo>
                  <a:cubicBezTo>
                    <a:pt x="1837159" y="131708"/>
                    <a:pt x="1915410" y="177435"/>
                    <a:pt x="1960801" y="246707"/>
                  </a:cubicBezTo>
                  <a:close/>
                </a:path>
              </a:pathLst>
            </a:custGeom>
            <a:solidFill>
              <a:srgbClr val="87CC5A">
                <a:alpha val="48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3" name="任意多边形: 形状 1462">
              <a:extLst>
                <a:ext uri="{FF2B5EF4-FFF2-40B4-BE49-F238E27FC236}">
                  <a16:creationId xmlns:a16="http://schemas.microsoft.com/office/drawing/2014/main" id="{FD135128-823A-03D8-4018-C2CC9CA5794F}"/>
                </a:ext>
              </a:extLst>
            </p:cNvPr>
            <p:cNvSpPr/>
            <p:nvPr/>
          </p:nvSpPr>
          <p:spPr>
            <a:xfrm>
              <a:off x="3063722" y="2669697"/>
              <a:ext cx="63843" cy="68679"/>
            </a:xfrm>
            <a:custGeom>
              <a:avLst/>
              <a:gdLst>
                <a:gd name="connsiteX0" fmla="*/ 17285 w 63843"/>
                <a:gd name="connsiteY0" fmla="*/ 47920 h 68679"/>
                <a:gd name="connsiteX1" fmla="*/ 63732 w 63843"/>
                <a:gd name="connsiteY1" fmla="*/ 68679 h 68679"/>
                <a:gd name="connsiteX2" fmla="*/ 46558 w 63843"/>
                <a:gd name="connsiteY2" fmla="*/ 20759 h 68679"/>
                <a:gd name="connsiteX3" fmla="*/ 111 w 63843"/>
                <a:gd name="connsiteY3" fmla="*/ 0 h 68679"/>
                <a:gd name="connsiteX4" fmla="*/ 17285 w 63843"/>
                <a:gd name="connsiteY4" fmla="*/ 47920 h 68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43" h="68679">
                  <a:moveTo>
                    <a:pt x="17285" y="47920"/>
                  </a:moveTo>
                  <a:cubicBezTo>
                    <a:pt x="29785" y="61413"/>
                    <a:pt x="46686" y="68375"/>
                    <a:pt x="63732" y="68679"/>
                  </a:cubicBezTo>
                  <a:cubicBezTo>
                    <a:pt x="64725" y="51649"/>
                    <a:pt x="59059" y="34267"/>
                    <a:pt x="46558" y="20759"/>
                  </a:cubicBezTo>
                  <a:cubicBezTo>
                    <a:pt x="34058" y="7266"/>
                    <a:pt x="17157" y="304"/>
                    <a:pt x="111" y="0"/>
                  </a:cubicBezTo>
                  <a:cubicBezTo>
                    <a:pt x="-882" y="17030"/>
                    <a:pt x="4784" y="34428"/>
                    <a:pt x="17285" y="4792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4" name="任意多边形: 形状 1463">
              <a:extLst>
                <a:ext uri="{FF2B5EF4-FFF2-40B4-BE49-F238E27FC236}">
                  <a16:creationId xmlns:a16="http://schemas.microsoft.com/office/drawing/2014/main" id="{C0148D23-8AB4-0BDC-9649-F2E873FDC61C}"/>
                </a:ext>
              </a:extLst>
            </p:cNvPr>
            <p:cNvSpPr/>
            <p:nvPr/>
          </p:nvSpPr>
          <p:spPr>
            <a:xfrm>
              <a:off x="3131168" y="2698255"/>
              <a:ext cx="68614" cy="63888"/>
            </a:xfrm>
            <a:custGeom>
              <a:avLst/>
              <a:gdLst>
                <a:gd name="connsiteX0" fmla="*/ 47872 w 68614"/>
                <a:gd name="connsiteY0" fmla="*/ 46603 h 63888"/>
                <a:gd name="connsiteX1" fmla="*/ 0 w 68614"/>
                <a:gd name="connsiteY1" fmla="*/ 63777 h 63888"/>
                <a:gd name="connsiteX2" fmla="*/ 20743 w 68614"/>
                <a:gd name="connsiteY2" fmla="*/ 17298 h 63888"/>
                <a:gd name="connsiteX3" fmla="*/ 68615 w 68614"/>
                <a:gd name="connsiteY3" fmla="*/ 108 h 63888"/>
                <a:gd name="connsiteX4" fmla="*/ 47872 w 68614"/>
                <a:gd name="connsiteY4" fmla="*/ 46603 h 63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614" h="63888">
                  <a:moveTo>
                    <a:pt x="47872" y="46603"/>
                  </a:moveTo>
                  <a:cubicBezTo>
                    <a:pt x="34380" y="59120"/>
                    <a:pt x="17014" y="64769"/>
                    <a:pt x="0" y="63777"/>
                  </a:cubicBezTo>
                  <a:cubicBezTo>
                    <a:pt x="304" y="46715"/>
                    <a:pt x="7266" y="29814"/>
                    <a:pt x="20743" y="17298"/>
                  </a:cubicBezTo>
                  <a:cubicBezTo>
                    <a:pt x="34235" y="4781"/>
                    <a:pt x="51601" y="-869"/>
                    <a:pt x="68615" y="108"/>
                  </a:cubicBezTo>
                  <a:cubicBezTo>
                    <a:pt x="68311" y="17186"/>
                    <a:pt x="61365" y="34087"/>
                    <a:pt x="47872" y="46603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5" name="任意多边形: 形状 1464">
              <a:extLst>
                <a:ext uri="{FF2B5EF4-FFF2-40B4-BE49-F238E27FC236}">
                  <a16:creationId xmlns:a16="http://schemas.microsoft.com/office/drawing/2014/main" id="{CA4CFBC2-1362-FE38-C4A9-85901FC4DE37}"/>
                </a:ext>
              </a:extLst>
            </p:cNvPr>
            <p:cNvSpPr/>
            <p:nvPr/>
          </p:nvSpPr>
          <p:spPr>
            <a:xfrm>
              <a:off x="2743918" y="3132850"/>
              <a:ext cx="88429" cy="44915"/>
            </a:xfrm>
            <a:custGeom>
              <a:avLst/>
              <a:gdLst>
                <a:gd name="connsiteX0" fmla="*/ 37693 w 88429"/>
                <a:gd name="connsiteY0" fmla="*/ 41336 h 44915"/>
                <a:gd name="connsiteX1" fmla="*/ 88430 w 88429"/>
                <a:gd name="connsiteY1" fmla="*/ 37767 h 44915"/>
                <a:gd name="connsiteX2" fmla="*/ 50737 w 88429"/>
                <a:gd name="connsiteY2" fmla="*/ 3579 h 44915"/>
                <a:gd name="connsiteX3" fmla="*/ 0 w 88429"/>
                <a:gd name="connsiteY3" fmla="*/ 7148 h 44915"/>
                <a:gd name="connsiteX4" fmla="*/ 37693 w 88429"/>
                <a:gd name="connsiteY4" fmla="*/ 41336 h 44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429" h="44915">
                  <a:moveTo>
                    <a:pt x="37693" y="41336"/>
                  </a:moveTo>
                  <a:cubicBezTo>
                    <a:pt x="55074" y="47354"/>
                    <a:pt x="73256" y="45529"/>
                    <a:pt x="88430" y="37767"/>
                  </a:cubicBezTo>
                  <a:cubicBezTo>
                    <a:pt x="81291" y="22274"/>
                    <a:pt x="68119" y="9597"/>
                    <a:pt x="50737" y="3579"/>
                  </a:cubicBezTo>
                  <a:cubicBezTo>
                    <a:pt x="33355" y="-2439"/>
                    <a:pt x="15173" y="-614"/>
                    <a:pt x="0" y="7148"/>
                  </a:cubicBezTo>
                  <a:cubicBezTo>
                    <a:pt x="7138" y="22642"/>
                    <a:pt x="20311" y="35318"/>
                    <a:pt x="37693" y="4133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6" name="任意多边形: 形状 1465">
              <a:extLst>
                <a:ext uri="{FF2B5EF4-FFF2-40B4-BE49-F238E27FC236}">
                  <a16:creationId xmlns:a16="http://schemas.microsoft.com/office/drawing/2014/main" id="{B5AC5499-A98F-21BC-E1DC-4A308329C187}"/>
                </a:ext>
              </a:extLst>
            </p:cNvPr>
            <p:cNvSpPr/>
            <p:nvPr/>
          </p:nvSpPr>
          <p:spPr>
            <a:xfrm>
              <a:off x="2857044" y="3098657"/>
              <a:ext cx="44874" cy="88493"/>
            </a:xfrm>
            <a:custGeom>
              <a:avLst/>
              <a:gdLst>
                <a:gd name="connsiteX0" fmla="*/ 41294 w 44874"/>
                <a:gd name="connsiteY0" fmla="*/ 50769 h 88493"/>
                <a:gd name="connsiteX1" fmla="*/ 7138 w 44874"/>
                <a:gd name="connsiteY1" fmla="*/ 88494 h 88493"/>
                <a:gd name="connsiteX2" fmla="*/ 3585 w 44874"/>
                <a:gd name="connsiteY2" fmla="*/ 37725 h 88493"/>
                <a:gd name="connsiteX3" fmla="*/ 37740 w 44874"/>
                <a:gd name="connsiteY3" fmla="*/ 0 h 88493"/>
                <a:gd name="connsiteX4" fmla="*/ 41294 w 44874"/>
                <a:gd name="connsiteY4" fmla="*/ 50769 h 88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874" h="88493">
                  <a:moveTo>
                    <a:pt x="41294" y="50769"/>
                  </a:moveTo>
                  <a:cubicBezTo>
                    <a:pt x="35276" y="68167"/>
                    <a:pt x="22615" y="81339"/>
                    <a:pt x="7138" y="88494"/>
                  </a:cubicBezTo>
                  <a:cubicBezTo>
                    <a:pt x="-624" y="73305"/>
                    <a:pt x="-2433" y="55107"/>
                    <a:pt x="3585" y="37725"/>
                  </a:cubicBezTo>
                  <a:cubicBezTo>
                    <a:pt x="9603" y="20327"/>
                    <a:pt x="22263" y="7154"/>
                    <a:pt x="37740" y="0"/>
                  </a:cubicBezTo>
                  <a:cubicBezTo>
                    <a:pt x="45487" y="15189"/>
                    <a:pt x="47312" y="33387"/>
                    <a:pt x="41294" y="5076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7" name="任意多边形: 形状 1466">
              <a:extLst>
                <a:ext uri="{FF2B5EF4-FFF2-40B4-BE49-F238E27FC236}">
                  <a16:creationId xmlns:a16="http://schemas.microsoft.com/office/drawing/2014/main" id="{0B72C858-F53D-6B3E-C11C-8D5E10D01820}"/>
                </a:ext>
              </a:extLst>
            </p:cNvPr>
            <p:cNvSpPr/>
            <p:nvPr/>
          </p:nvSpPr>
          <p:spPr>
            <a:xfrm>
              <a:off x="3690279" y="2545799"/>
              <a:ext cx="46647" cy="106435"/>
            </a:xfrm>
            <a:custGeom>
              <a:avLst/>
              <a:gdLst>
                <a:gd name="connsiteX0" fmla="*/ 644 w 46647"/>
                <a:gd name="connsiteY0" fmla="*/ 50225 h 106435"/>
                <a:gd name="connsiteX1" fmla="*/ 16314 w 46647"/>
                <a:gd name="connsiteY1" fmla="*/ 106436 h 106435"/>
                <a:gd name="connsiteX2" fmla="*/ 46004 w 46647"/>
                <a:gd name="connsiteY2" fmla="*/ 56211 h 106435"/>
                <a:gd name="connsiteX3" fmla="*/ 30334 w 46647"/>
                <a:gd name="connsiteY3" fmla="*/ 0 h 106435"/>
                <a:gd name="connsiteX4" fmla="*/ 644 w 46647"/>
                <a:gd name="connsiteY4" fmla="*/ 50225 h 106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47" h="106435">
                  <a:moveTo>
                    <a:pt x="644" y="50225"/>
                  </a:moveTo>
                  <a:cubicBezTo>
                    <a:pt x="-2109" y="71144"/>
                    <a:pt x="4118" y="91151"/>
                    <a:pt x="16314" y="106436"/>
                  </a:cubicBezTo>
                  <a:cubicBezTo>
                    <a:pt x="32047" y="94848"/>
                    <a:pt x="43251" y="77130"/>
                    <a:pt x="46004" y="56211"/>
                  </a:cubicBezTo>
                  <a:cubicBezTo>
                    <a:pt x="48757" y="35292"/>
                    <a:pt x="42530" y="15285"/>
                    <a:pt x="30334" y="0"/>
                  </a:cubicBezTo>
                  <a:cubicBezTo>
                    <a:pt x="14601" y="11588"/>
                    <a:pt x="3397" y="29306"/>
                    <a:pt x="644" y="50225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8" name="任意多边形: 形状 1467">
              <a:extLst>
                <a:ext uri="{FF2B5EF4-FFF2-40B4-BE49-F238E27FC236}">
                  <a16:creationId xmlns:a16="http://schemas.microsoft.com/office/drawing/2014/main" id="{868CEE55-960C-8DC8-A8B3-7F50AFBF2283}"/>
                </a:ext>
              </a:extLst>
            </p:cNvPr>
            <p:cNvSpPr/>
            <p:nvPr/>
          </p:nvSpPr>
          <p:spPr>
            <a:xfrm>
              <a:off x="3716660" y="2664375"/>
              <a:ext cx="103714" cy="49213"/>
            </a:xfrm>
            <a:custGeom>
              <a:avLst/>
              <a:gdLst>
                <a:gd name="connsiteX0" fmla="*/ 57683 w 103714"/>
                <a:gd name="connsiteY0" fmla="*/ 46744 h 49213"/>
                <a:gd name="connsiteX1" fmla="*/ 0 w 103714"/>
                <a:gd name="connsiteY1" fmla="*/ 38277 h 49213"/>
                <a:gd name="connsiteX2" fmla="*/ 46031 w 103714"/>
                <a:gd name="connsiteY2" fmla="*/ 2473 h 49213"/>
                <a:gd name="connsiteX3" fmla="*/ 103715 w 103714"/>
                <a:gd name="connsiteY3" fmla="*/ 10940 h 49213"/>
                <a:gd name="connsiteX4" fmla="*/ 57683 w 103714"/>
                <a:gd name="connsiteY4" fmla="*/ 46744 h 4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714" h="49213">
                  <a:moveTo>
                    <a:pt x="57683" y="46744"/>
                  </a:moveTo>
                  <a:cubicBezTo>
                    <a:pt x="37292" y="52121"/>
                    <a:pt x="16677" y="48456"/>
                    <a:pt x="0" y="38277"/>
                  </a:cubicBezTo>
                  <a:cubicBezTo>
                    <a:pt x="9491" y="21183"/>
                    <a:pt x="25656" y="7835"/>
                    <a:pt x="46031" y="2473"/>
                  </a:cubicBezTo>
                  <a:cubicBezTo>
                    <a:pt x="66422" y="-2905"/>
                    <a:pt x="87037" y="744"/>
                    <a:pt x="103715" y="10940"/>
                  </a:cubicBezTo>
                  <a:cubicBezTo>
                    <a:pt x="94208" y="28017"/>
                    <a:pt x="78058" y="41366"/>
                    <a:pt x="57683" y="46744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9" name="任意多边形: 形状 1468">
              <a:extLst>
                <a:ext uri="{FF2B5EF4-FFF2-40B4-BE49-F238E27FC236}">
                  <a16:creationId xmlns:a16="http://schemas.microsoft.com/office/drawing/2014/main" id="{ADB87B2F-8B95-A523-FC5E-FB3D9C5A8A10}"/>
                </a:ext>
              </a:extLst>
            </p:cNvPr>
            <p:cNvSpPr/>
            <p:nvPr/>
          </p:nvSpPr>
          <p:spPr>
            <a:xfrm>
              <a:off x="1985216" y="2549642"/>
              <a:ext cx="98224" cy="54494"/>
            </a:xfrm>
            <a:custGeom>
              <a:avLst/>
              <a:gdLst>
                <a:gd name="connsiteX0" fmla="*/ 39917 w 98224"/>
                <a:gd name="connsiteY0" fmla="*/ 48206 h 54494"/>
                <a:gd name="connsiteX1" fmla="*/ 98225 w 98224"/>
                <a:gd name="connsiteY1" fmla="*/ 48815 h 54494"/>
                <a:gd name="connsiteX2" fmla="*/ 58308 w 98224"/>
                <a:gd name="connsiteY2" fmla="*/ 6288 h 54494"/>
                <a:gd name="connsiteX3" fmla="*/ 0 w 98224"/>
                <a:gd name="connsiteY3" fmla="*/ 5680 h 54494"/>
                <a:gd name="connsiteX4" fmla="*/ 39917 w 98224"/>
                <a:gd name="connsiteY4" fmla="*/ 48206 h 54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224" h="54494">
                  <a:moveTo>
                    <a:pt x="39917" y="48206"/>
                  </a:moveTo>
                  <a:cubicBezTo>
                    <a:pt x="59220" y="56689"/>
                    <a:pt x="80171" y="56289"/>
                    <a:pt x="98225" y="48815"/>
                  </a:cubicBezTo>
                  <a:cubicBezTo>
                    <a:pt x="91487" y="30456"/>
                    <a:pt x="77610" y="14755"/>
                    <a:pt x="58308" y="6288"/>
                  </a:cubicBezTo>
                  <a:cubicBezTo>
                    <a:pt x="39005" y="-2194"/>
                    <a:pt x="18054" y="-1794"/>
                    <a:pt x="0" y="5680"/>
                  </a:cubicBezTo>
                  <a:cubicBezTo>
                    <a:pt x="6738" y="24022"/>
                    <a:pt x="20615" y="39724"/>
                    <a:pt x="39917" y="4820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0" name="任意多边形: 形状 1469">
              <a:extLst>
                <a:ext uri="{FF2B5EF4-FFF2-40B4-BE49-F238E27FC236}">
                  <a16:creationId xmlns:a16="http://schemas.microsoft.com/office/drawing/2014/main" id="{DB07C1D1-8A3E-1ABA-7202-241265AB1C5F}"/>
                </a:ext>
              </a:extLst>
            </p:cNvPr>
            <p:cNvSpPr/>
            <p:nvPr/>
          </p:nvSpPr>
          <p:spPr>
            <a:xfrm>
              <a:off x="2109762" y="2489300"/>
              <a:ext cx="45774" cy="107315"/>
            </a:xfrm>
            <a:custGeom>
              <a:avLst/>
              <a:gdLst>
                <a:gd name="connsiteX0" fmla="*/ 45751 w 45774"/>
                <a:gd name="connsiteY0" fmla="*/ 54226 h 107315"/>
                <a:gd name="connsiteX1" fmla="*/ 21551 w 45774"/>
                <a:gd name="connsiteY1" fmla="*/ 107316 h 107315"/>
                <a:gd name="connsiteX2" fmla="*/ 24 w 45774"/>
                <a:gd name="connsiteY2" fmla="*/ 53090 h 107315"/>
                <a:gd name="connsiteX3" fmla="*/ 24224 w 45774"/>
                <a:gd name="connsiteY3" fmla="*/ 0 h 107315"/>
                <a:gd name="connsiteX4" fmla="*/ 45751 w 45774"/>
                <a:gd name="connsiteY4" fmla="*/ 54226 h 107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74" h="107315">
                  <a:moveTo>
                    <a:pt x="45751" y="54226"/>
                  </a:moveTo>
                  <a:cubicBezTo>
                    <a:pt x="45223" y="75321"/>
                    <a:pt x="35972" y="94128"/>
                    <a:pt x="21551" y="107316"/>
                  </a:cubicBezTo>
                  <a:cubicBezTo>
                    <a:pt x="7802" y="93423"/>
                    <a:pt x="-504" y="74185"/>
                    <a:pt x="24" y="53090"/>
                  </a:cubicBezTo>
                  <a:cubicBezTo>
                    <a:pt x="552" y="31995"/>
                    <a:pt x="9803" y="13188"/>
                    <a:pt x="24224" y="0"/>
                  </a:cubicBezTo>
                  <a:cubicBezTo>
                    <a:pt x="37972" y="13893"/>
                    <a:pt x="46279" y="33131"/>
                    <a:pt x="45751" y="5422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1" name="任意多边形: 形状 1470">
              <a:extLst>
                <a:ext uri="{FF2B5EF4-FFF2-40B4-BE49-F238E27FC236}">
                  <a16:creationId xmlns:a16="http://schemas.microsoft.com/office/drawing/2014/main" id="{936EB6E5-6463-BB9C-9233-49A0E539618E}"/>
                </a:ext>
              </a:extLst>
            </p:cNvPr>
            <p:cNvSpPr/>
            <p:nvPr/>
          </p:nvSpPr>
          <p:spPr>
            <a:xfrm>
              <a:off x="2575493" y="2305047"/>
              <a:ext cx="55283" cy="97424"/>
            </a:xfrm>
            <a:custGeom>
              <a:avLst/>
              <a:gdLst>
                <a:gd name="connsiteX0" fmla="*/ 48401 w 55283"/>
                <a:gd name="connsiteY0" fmla="*/ 39101 h 97424"/>
                <a:gd name="connsiteX1" fmla="*/ 50161 w 55283"/>
                <a:gd name="connsiteY1" fmla="*/ 97425 h 97424"/>
                <a:gd name="connsiteX2" fmla="*/ 6883 w 55283"/>
                <a:gd name="connsiteY2" fmla="*/ 58324 h 97424"/>
                <a:gd name="connsiteX3" fmla="*/ 5122 w 55283"/>
                <a:gd name="connsiteY3" fmla="*/ 0 h 97424"/>
                <a:gd name="connsiteX4" fmla="*/ 48401 w 55283"/>
                <a:gd name="connsiteY4" fmla="*/ 39101 h 97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83" h="97424">
                  <a:moveTo>
                    <a:pt x="48401" y="39101"/>
                  </a:moveTo>
                  <a:cubicBezTo>
                    <a:pt x="57252" y="58244"/>
                    <a:pt x="57268" y="79211"/>
                    <a:pt x="50161" y="97425"/>
                  </a:cubicBezTo>
                  <a:cubicBezTo>
                    <a:pt x="31691" y="91055"/>
                    <a:pt x="15734" y="77466"/>
                    <a:pt x="6883" y="58324"/>
                  </a:cubicBezTo>
                  <a:cubicBezTo>
                    <a:pt x="-1968" y="39181"/>
                    <a:pt x="-1984" y="18214"/>
                    <a:pt x="5122" y="0"/>
                  </a:cubicBezTo>
                  <a:cubicBezTo>
                    <a:pt x="23592" y="6370"/>
                    <a:pt x="39550" y="19959"/>
                    <a:pt x="48401" y="39101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2" name="任意多边形: 形状 1471">
              <a:extLst>
                <a:ext uri="{FF2B5EF4-FFF2-40B4-BE49-F238E27FC236}">
                  <a16:creationId xmlns:a16="http://schemas.microsoft.com/office/drawing/2014/main" id="{02BDFE1C-DD0A-BF97-442B-6E45A76B4F4B}"/>
                </a:ext>
              </a:extLst>
            </p:cNvPr>
            <p:cNvSpPr/>
            <p:nvPr/>
          </p:nvSpPr>
          <p:spPr>
            <a:xfrm>
              <a:off x="2144693" y="2938763"/>
              <a:ext cx="93567" cy="39949"/>
            </a:xfrm>
            <a:custGeom>
              <a:avLst/>
              <a:gdLst>
                <a:gd name="connsiteX0" fmla="*/ 46784 w 93567"/>
                <a:gd name="connsiteY0" fmla="*/ 39949 h 39949"/>
                <a:gd name="connsiteX1" fmla="*/ 93567 w 93567"/>
                <a:gd name="connsiteY1" fmla="*/ 19975 h 39949"/>
                <a:gd name="connsiteX2" fmla="*/ 46784 w 93567"/>
                <a:gd name="connsiteY2" fmla="*/ 0 h 39949"/>
                <a:gd name="connsiteX3" fmla="*/ 0 w 93567"/>
                <a:gd name="connsiteY3" fmla="*/ 19975 h 39949"/>
                <a:gd name="connsiteX4" fmla="*/ 46784 w 93567"/>
                <a:gd name="connsiteY4" fmla="*/ 39949 h 3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567" h="39949">
                  <a:moveTo>
                    <a:pt x="46784" y="39949"/>
                  </a:moveTo>
                  <a:cubicBezTo>
                    <a:pt x="65174" y="39949"/>
                    <a:pt x="81771" y="32283"/>
                    <a:pt x="93567" y="19975"/>
                  </a:cubicBezTo>
                  <a:cubicBezTo>
                    <a:pt x="81755" y="7667"/>
                    <a:pt x="65174" y="0"/>
                    <a:pt x="46784" y="0"/>
                  </a:cubicBezTo>
                  <a:cubicBezTo>
                    <a:pt x="28393" y="0"/>
                    <a:pt x="11812" y="7667"/>
                    <a:pt x="0" y="19975"/>
                  </a:cubicBezTo>
                  <a:cubicBezTo>
                    <a:pt x="11812" y="32283"/>
                    <a:pt x="28410" y="39949"/>
                    <a:pt x="46784" y="3994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3" name="任意多边形: 形状 1472">
              <a:extLst>
                <a:ext uri="{FF2B5EF4-FFF2-40B4-BE49-F238E27FC236}">
                  <a16:creationId xmlns:a16="http://schemas.microsoft.com/office/drawing/2014/main" id="{75EF6D2C-0A07-A9FA-1294-66B37F723840}"/>
                </a:ext>
              </a:extLst>
            </p:cNvPr>
            <p:cNvSpPr/>
            <p:nvPr/>
          </p:nvSpPr>
          <p:spPr>
            <a:xfrm>
              <a:off x="2220943" y="2862465"/>
              <a:ext cx="39917" cy="93631"/>
            </a:xfrm>
            <a:custGeom>
              <a:avLst/>
              <a:gdLst>
                <a:gd name="connsiteX0" fmla="*/ 39917 w 39917"/>
                <a:gd name="connsiteY0" fmla="*/ 46816 h 93631"/>
                <a:gd name="connsiteX1" fmla="*/ 19959 w 39917"/>
                <a:gd name="connsiteY1" fmla="*/ 93631 h 93631"/>
                <a:gd name="connsiteX2" fmla="*/ 0 w 39917"/>
                <a:gd name="connsiteY2" fmla="*/ 46816 h 93631"/>
                <a:gd name="connsiteX3" fmla="*/ 19959 w 39917"/>
                <a:gd name="connsiteY3" fmla="*/ 0 h 93631"/>
                <a:gd name="connsiteX4" fmla="*/ 39917 w 39917"/>
                <a:gd name="connsiteY4" fmla="*/ 46816 h 93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917" h="93631">
                  <a:moveTo>
                    <a:pt x="39917" y="46816"/>
                  </a:moveTo>
                  <a:cubicBezTo>
                    <a:pt x="39917" y="65222"/>
                    <a:pt x="32251" y="81819"/>
                    <a:pt x="19959" y="93631"/>
                  </a:cubicBezTo>
                  <a:cubicBezTo>
                    <a:pt x="7667" y="81819"/>
                    <a:pt x="0" y="65222"/>
                    <a:pt x="0" y="46816"/>
                  </a:cubicBezTo>
                  <a:cubicBezTo>
                    <a:pt x="0" y="28410"/>
                    <a:pt x="7667" y="11812"/>
                    <a:pt x="19959" y="0"/>
                  </a:cubicBezTo>
                  <a:cubicBezTo>
                    <a:pt x="32251" y="11812"/>
                    <a:pt x="39917" y="28410"/>
                    <a:pt x="39917" y="4681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74" name="图形 144">
            <a:extLst>
              <a:ext uri="{FF2B5EF4-FFF2-40B4-BE49-F238E27FC236}">
                <a16:creationId xmlns:a16="http://schemas.microsoft.com/office/drawing/2014/main" id="{0C430FD5-3E8E-3F98-2125-BB22218F2D90}"/>
              </a:ext>
            </a:extLst>
          </p:cNvPr>
          <p:cNvGrpSpPr/>
          <p:nvPr userDrawn="1"/>
        </p:nvGrpSpPr>
        <p:grpSpPr>
          <a:xfrm flipH="1">
            <a:off x="10551483" y="5207405"/>
            <a:ext cx="1312283" cy="1679724"/>
            <a:chOff x="9020950" y="2620582"/>
            <a:chExt cx="2167893" cy="2774907"/>
          </a:xfrm>
        </p:grpSpPr>
        <p:sp>
          <p:nvSpPr>
            <p:cNvPr id="1475" name="任意多边形: 形状 1474">
              <a:extLst>
                <a:ext uri="{FF2B5EF4-FFF2-40B4-BE49-F238E27FC236}">
                  <a16:creationId xmlns:a16="http://schemas.microsoft.com/office/drawing/2014/main" id="{22C41F6B-3BED-94C6-08FD-E9FB097D20FC}"/>
                </a:ext>
              </a:extLst>
            </p:cNvPr>
            <p:cNvSpPr/>
            <p:nvPr/>
          </p:nvSpPr>
          <p:spPr>
            <a:xfrm>
              <a:off x="9020950" y="2620582"/>
              <a:ext cx="2167887" cy="1255935"/>
            </a:xfrm>
            <a:custGeom>
              <a:avLst/>
              <a:gdLst>
                <a:gd name="connsiteX0" fmla="*/ 2159587 w 2167887"/>
                <a:gd name="connsiteY0" fmla="*/ 930882 h 1255935"/>
                <a:gd name="connsiteX1" fmla="*/ 2109346 w 2167887"/>
                <a:gd name="connsiteY1" fmla="*/ 737937 h 1255935"/>
                <a:gd name="connsiteX2" fmla="*/ 1931895 w 2167887"/>
                <a:gd name="connsiteY2" fmla="*/ 412692 h 1255935"/>
                <a:gd name="connsiteX3" fmla="*/ 1819281 w 2167887"/>
                <a:gd name="connsiteY3" fmla="*/ 403585 h 1255935"/>
                <a:gd name="connsiteX4" fmla="*/ 1676801 w 2167887"/>
                <a:gd name="connsiteY4" fmla="*/ 278791 h 1255935"/>
                <a:gd name="connsiteX5" fmla="*/ 1579185 w 2167887"/>
                <a:gd name="connsiteY5" fmla="*/ 270789 h 1255935"/>
                <a:gd name="connsiteX6" fmla="*/ 1409048 w 2167887"/>
                <a:gd name="connsiteY6" fmla="*/ 110111 h 1255935"/>
                <a:gd name="connsiteX7" fmla="*/ 1139453 w 2167887"/>
                <a:gd name="connsiteY7" fmla="*/ 183079 h 1255935"/>
                <a:gd name="connsiteX8" fmla="*/ 986074 w 2167887"/>
                <a:gd name="connsiteY8" fmla="*/ 9645 h 1255935"/>
                <a:gd name="connsiteX9" fmla="*/ 710141 w 2167887"/>
                <a:gd name="connsiteY9" fmla="*/ 156910 h 1255935"/>
                <a:gd name="connsiteX10" fmla="*/ 705116 w 2167887"/>
                <a:gd name="connsiteY10" fmla="*/ 176821 h 1255935"/>
                <a:gd name="connsiteX11" fmla="*/ 663950 w 2167887"/>
                <a:gd name="connsiteY11" fmla="*/ 158239 h 1255935"/>
                <a:gd name="connsiteX12" fmla="*/ 516909 w 2167887"/>
                <a:gd name="connsiteY12" fmla="*/ 179142 h 1255935"/>
                <a:gd name="connsiteX13" fmla="*/ 452455 w 2167887"/>
                <a:gd name="connsiteY13" fmla="*/ 146891 h 1255935"/>
                <a:gd name="connsiteX14" fmla="*/ 184109 w 2167887"/>
                <a:gd name="connsiteY14" fmla="*/ 290107 h 1255935"/>
                <a:gd name="connsiteX15" fmla="*/ 175322 w 2167887"/>
                <a:gd name="connsiteY15" fmla="*/ 337867 h 1255935"/>
                <a:gd name="connsiteX16" fmla="*/ 108132 w 2167887"/>
                <a:gd name="connsiteY16" fmla="*/ 359890 h 1255935"/>
                <a:gd name="connsiteX17" fmla="*/ 24055 w 2167887"/>
                <a:gd name="connsiteY17" fmla="*/ 636319 h 1255935"/>
                <a:gd name="connsiteX18" fmla="*/ 112229 w 2167887"/>
                <a:gd name="connsiteY18" fmla="*/ 722540 h 1255935"/>
                <a:gd name="connsiteX19" fmla="*/ 320587 w 2167887"/>
                <a:gd name="connsiteY19" fmla="*/ 1052187 h 1255935"/>
                <a:gd name="connsiteX20" fmla="*/ 525151 w 2167887"/>
                <a:gd name="connsiteY20" fmla="*/ 1040935 h 1255935"/>
                <a:gd name="connsiteX21" fmla="*/ 687398 w 2167887"/>
                <a:gd name="connsiteY21" fmla="*/ 1156718 h 1255935"/>
                <a:gd name="connsiteX22" fmla="*/ 1049215 w 2167887"/>
                <a:gd name="connsiteY22" fmla="*/ 1014414 h 1255935"/>
                <a:gd name="connsiteX23" fmla="*/ 1183900 w 2167887"/>
                <a:gd name="connsiteY23" fmla="*/ 1127284 h 1255935"/>
                <a:gd name="connsiteX24" fmla="*/ 1406759 w 2167887"/>
                <a:gd name="connsiteY24" fmla="*/ 1072641 h 1255935"/>
                <a:gd name="connsiteX25" fmla="*/ 1555289 w 2167887"/>
                <a:gd name="connsiteY25" fmla="*/ 1216898 h 1255935"/>
                <a:gd name="connsiteX26" fmla="*/ 1732676 w 2167887"/>
                <a:gd name="connsiteY26" fmla="*/ 1197323 h 1255935"/>
                <a:gd name="connsiteX27" fmla="*/ 1818401 w 2167887"/>
                <a:gd name="connsiteY27" fmla="*/ 1246204 h 1255935"/>
                <a:gd name="connsiteX28" fmla="*/ 2096766 w 2167887"/>
                <a:gd name="connsiteY28" fmla="*/ 1097642 h 1255935"/>
                <a:gd name="connsiteX29" fmla="*/ 2105873 w 2167887"/>
                <a:gd name="connsiteY29" fmla="*/ 1016094 h 1255935"/>
                <a:gd name="connsiteX30" fmla="*/ 2159587 w 2167887"/>
                <a:gd name="connsiteY30" fmla="*/ 930882 h 1255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67887" h="1255935">
                  <a:moveTo>
                    <a:pt x="2159587" y="930882"/>
                  </a:moveTo>
                  <a:cubicBezTo>
                    <a:pt x="2181178" y="859898"/>
                    <a:pt x="2159331" y="786097"/>
                    <a:pt x="2109346" y="737937"/>
                  </a:cubicBezTo>
                  <a:cubicBezTo>
                    <a:pt x="2148527" y="599603"/>
                    <a:pt x="2069957" y="454738"/>
                    <a:pt x="1931895" y="412692"/>
                  </a:cubicBezTo>
                  <a:cubicBezTo>
                    <a:pt x="1894202" y="401216"/>
                    <a:pt x="1855918" y="398575"/>
                    <a:pt x="1819281" y="403585"/>
                  </a:cubicBezTo>
                  <a:cubicBezTo>
                    <a:pt x="1792793" y="345598"/>
                    <a:pt x="1742551" y="298814"/>
                    <a:pt x="1676801" y="278791"/>
                  </a:cubicBezTo>
                  <a:cubicBezTo>
                    <a:pt x="1644135" y="268836"/>
                    <a:pt x="1610956" y="266515"/>
                    <a:pt x="1579185" y="270789"/>
                  </a:cubicBezTo>
                  <a:cubicBezTo>
                    <a:pt x="1551656" y="196268"/>
                    <a:pt x="1490867" y="135031"/>
                    <a:pt x="1409048" y="110111"/>
                  </a:cubicBezTo>
                  <a:cubicBezTo>
                    <a:pt x="1309463" y="79781"/>
                    <a:pt x="1205779" y="111471"/>
                    <a:pt x="1139453" y="183079"/>
                  </a:cubicBezTo>
                  <a:cubicBezTo>
                    <a:pt x="1125449" y="103645"/>
                    <a:pt x="1068454" y="34741"/>
                    <a:pt x="986074" y="9645"/>
                  </a:cubicBezTo>
                  <a:cubicBezTo>
                    <a:pt x="869235" y="-25935"/>
                    <a:pt x="745706" y="39991"/>
                    <a:pt x="710141" y="156910"/>
                  </a:cubicBezTo>
                  <a:cubicBezTo>
                    <a:pt x="708125" y="163537"/>
                    <a:pt x="706476" y="170179"/>
                    <a:pt x="705116" y="176821"/>
                  </a:cubicBezTo>
                  <a:cubicBezTo>
                    <a:pt x="692536" y="169058"/>
                    <a:pt x="678771" y="162752"/>
                    <a:pt x="663950" y="158239"/>
                  </a:cubicBezTo>
                  <a:cubicBezTo>
                    <a:pt x="612252" y="142490"/>
                    <a:pt x="558923" y="151789"/>
                    <a:pt x="516909" y="179142"/>
                  </a:cubicBezTo>
                  <a:cubicBezTo>
                    <a:pt x="497895" y="165201"/>
                    <a:pt x="476287" y="154142"/>
                    <a:pt x="452455" y="146891"/>
                  </a:cubicBezTo>
                  <a:cubicBezTo>
                    <a:pt x="338833" y="112287"/>
                    <a:pt x="218697" y="176405"/>
                    <a:pt x="184109" y="290107"/>
                  </a:cubicBezTo>
                  <a:cubicBezTo>
                    <a:pt x="179276" y="305984"/>
                    <a:pt x="176443" y="321990"/>
                    <a:pt x="175322" y="337867"/>
                  </a:cubicBezTo>
                  <a:cubicBezTo>
                    <a:pt x="152435" y="341132"/>
                    <a:pt x="129723" y="348367"/>
                    <a:pt x="108132" y="359890"/>
                  </a:cubicBezTo>
                  <a:cubicBezTo>
                    <a:pt x="8642" y="412996"/>
                    <a:pt x="-29002" y="536750"/>
                    <a:pt x="24055" y="636319"/>
                  </a:cubicBezTo>
                  <a:cubicBezTo>
                    <a:pt x="44654" y="674956"/>
                    <a:pt x="75897" y="704230"/>
                    <a:pt x="112229" y="722540"/>
                  </a:cubicBezTo>
                  <a:cubicBezTo>
                    <a:pt x="90670" y="866572"/>
                    <a:pt x="177179" y="1008508"/>
                    <a:pt x="320587" y="1052187"/>
                  </a:cubicBezTo>
                  <a:cubicBezTo>
                    <a:pt x="390738" y="1073554"/>
                    <a:pt x="462666" y="1067792"/>
                    <a:pt x="525151" y="1040935"/>
                  </a:cubicBezTo>
                  <a:cubicBezTo>
                    <a:pt x="563789" y="1094345"/>
                    <a:pt x="619503" y="1136039"/>
                    <a:pt x="687398" y="1156718"/>
                  </a:cubicBezTo>
                  <a:cubicBezTo>
                    <a:pt x="829189" y="1199916"/>
                    <a:pt x="977959" y="1137431"/>
                    <a:pt x="1049215" y="1014414"/>
                  </a:cubicBezTo>
                  <a:cubicBezTo>
                    <a:pt x="1075977" y="1066864"/>
                    <a:pt x="1123160" y="1108782"/>
                    <a:pt x="1183900" y="1127284"/>
                  </a:cubicBezTo>
                  <a:cubicBezTo>
                    <a:pt x="1265335" y="1152092"/>
                    <a:pt x="1349972" y="1128340"/>
                    <a:pt x="1406759" y="1072641"/>
                  </a:cubicBezTo>
                  <a:cubicBezTo>
                    <a:pt x="1429358" y="1139464"/>
                    <a:pt x="1482704" y="1194778"/>
                    <a:pt x="1555289" y="1216898"/>
                  </a:cubicBezTo>
                  <a:cubicBezTo>
                    <a:pt x="1617038" y="1235704"/>
                    <a:pt x="1680610" y="1226805"/>
                    <a:pt x="1732676" y="1197323"/>
                  </a:cubicBezTo>
                  <a:cubicBezTo>
                    <a:pt x="1756492" y="1219171"/>
                    <a:pt x="1785430" y="1236168"/>
                    <a:pt x="1818401" y="1246204"/>
                  </a:cubicBezTo>
                  <a:cubicBezTo>
                    <a:pt x="1936265" y="1282104"/>
                    <a:pt x="2060898" y="1215585"/>
                    <a:pt x="2096766" y="1097642"/>
                  </a:cubicBezTo>
                  <a:cubicBezTo>
                    <a:pt x="2105041" y="1070433"/>
                    <a:pt x="2107858" y="1042855"/>
                    <a:pt x="2105873" y="1016094"/>
                  </a:cubicBezTo>
                  <a:cubicBezTo>
                    <a:pt x="2130298" y="993783"/>
                    <a:pt x="2149264" y="964845"/>
                    <a:pt x="2159587" y="930882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6" name="任意多边形: 形状 1475">
              <a:extLst>
                <a:ext uri="{FF2B5EF4-FFF2-40B4-BE49-F238E27FC236}">
                  <a16:creationId xmlns:a16="http://schemas.microsoft.com/office/drawing/2014/main" id="{676817E2-7545-A8B5-E74B-241D42116CFD}"/>
                </a:ext>
              </a:extLst>
            </p:cNvPr>
            <p:cNvSpPr/>
            <p:nvPr/>
          </p:nvSpPr>
          <p:spPr>
            <a:xfrm>
              <a:off x="9130090" y="3397493"/>
              <a:ext cx="2058753" cy="479016"/>
            </a:xfrm>
            <a:custGeom>
              <a:avLst/>
              <a:gdLst>
                <a:gd name="connsiteX0" fmla="*/ 2050447 w 2058753"/>
                <a:gd name="connsiteY0" fmla="*/ 153972 h 479016"/>
                <a:gd name="connsiteX1" fmla="*/ 1996718 w 2058753"/>
                <a:gd name="connsiteY1" fmla="*/ 239168 h 479016"/>
                <a:gd name="connsiteX2" fmla="*/ 1987626 w 2058753"/>
                <a:gd name="connsiteY2" fmla="*/ 320700 h 479016"/>
                <a:gd name="connsiteX3" fmla="*/ 1709229 w 2058753"/>
                <a:gd name="connsiteY3" fmla="*/ 469277 h 479016"/>
                <a:gd name="connsiteX4" fmla="*/ 1623504 w 2058753"/>
                <a:gd name="connsiteY4" fmla="*/ 420397 h 479016"/>
                <a:gd name="connsiteX5" fmla="*/ 1446133 w 2058753"/>
                <a:gd name="connsiteY5" fmla="*/ 439955 h 479016"/>
                <a:gd name="connsiteX6" fmla="*/ 1297603 w 2058753"/>
                <a:gd name="connsiteY6" fmla="*/ 295731 h 479016"/>
                <a:gd name="connsiteX7" fmla="*/ 1074728 w 2058753"/>
                <a:gd name="connsiteY7" fmla="*/ 350357 h 479016"/>
                <a:gd name="connsiteX8" fmla="*/ 940043 w 2058753"/>
                <a:gd name="connsiteY8" fmla="*/ 237488 h 479016"/>
                <a:gd name="connsiteX9" fmla="*/ 578242 w 2058753"/>
                <a:gd name="connsiteY9" fmla="*/ 379791 h 479016"/>
                <a:gd name="connsiteX10" fmla="*/ 415996 w 2058753"/>
                <a:gd name="connsiteY10" fmla="*/ 264009 h 479016"/>
                <a:gd name="connsiteX11" fmla="*/ 211447 w 2058753"/>
                <a:gd name="connsiteY11" fmla="*/ 275260 h 479016"/>
                <a:gd name="connsiteX12" fmla="*/ 0 w 2058753"/>
                <a:gd name="connsiteY12" fmla="*/ 0 h 479016"/>
                <a:gd name="connsiteX13" fmla="*/ 187407 w 2058753"/>
                <a:gd name="connsiteY13" fmla="*/ 168024 h 479016"/>
                <a:gd name="connsiteX14" fmla="*/ 391971 w 2058753"/>
                <a:gd name="connsiteY14" fmla="*/ 156757 h 479016"/>
                <a:gd name="connsiteX15" fmla="*/ 554218 w 2058753"/>
                <a:gd name="connsiteY15" fmla="*/ 272571 h 479016"/>
                <a:gd name="connsiteX16" fmla="*/ 916019 w 2058753"/>
                <a:gd name="connsiteY16" fmla="*/ 130252 h 479016"/>
                <a:gd name="connsiteX17" fmla="*/ 1050704 w 2058753"/>
                <a:gd name="connsiteY17" fmla="*/ 243122 h 479016"/>
                <a:gd name="connsiteX18" fmla="*/ 1273579 w 2058753"/>
                <a:gd name="connsiteY18" fmla="*/ 188495 h 479016"/>
                <a:gd name="connsiteX19" fmla="*/ 1422093 w 2058753"/>
                <a:gd name="connsiteY19" fmla="*/ 332752 h 479016"/>
                <a:gd name="connsiteX20" fmla="*/ 1599480 w 2058753"/>
                <a:gd name="connsiteY20" fmla="*/ 313161 h 479016"/>
                <a:gd name="connsiteX21" fmla="*/ 1685205 w 2058753"/>
                <a:gd name="connsiteY21" fmla="*/ 362057 h 479016"/>
                <a:gd name="connsiteX22" fmla="*/ 1963570 w 2058753"/>
                <a:gd name="connsiteY22" fmla="*/ 213480 h 479016"/>
                <a:gd name="connsiteX23" fmla="*/ 1972693 w 2058753"/>
                <a:gd name="connsiteY23" fmla="*/ 131948 h 479016"/>
                <a:gd name="connsiteX24" fmla="*/ 2026423 w 2058753"/>
                <a:gd name="connsiteY24" fmla="*/ 46736 h 479016"/>
                <a:gd name="connsiteX25" fmla="*/ 2034202 w 2058753"/>
                <a:gd name="connsiteY25" fmla="*/ 4978 h 479016"/>
                <a:gd name="connsiteX26" fmla="*/ 2050447 w 2058753"/>
                <a:gd name="connsiteY26" fmla="*/ 153972 h 479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058753" h="479016">
                  <a:moveTo>
                    <a:pt x="2050447" y="153972"/>
                  </a:moveTo>
                  <a:cubicBezTo>
                    <a:pt x="2040123" y="187935"/>
                    <a:pt x="2021158" y="216873"/>
                    <a:pt x="1996718" y="239168"/>
                  </a:cubicBezTo>
                  <a:cubicBezTo>
                    <a:pt x="1998718" y="265929"/>
                    <a:pt x="1995885" y="293490"/>
                    <a:pt x="1987626" y="320700"/>
                  </a:cubicBezTo>
                  <a:cubicBezTo>
                    <a:pt x="1951742" y="438675"/>
                    <a:pt x="1827093" y="505193"/>
                    <a:pt x="1709229" y="469277"/>
                  </a:cubicBezTo>
                  <a:cubicBezTo>
                    <a:pt x="1676258" y="459242"/>
                    <a:pt x="1647320" y="442260"/>
                    <a:pt x="1623504" y="420397"/>
                  </a:cubicBezTo>
                  <a:cubicBezTo>
                    <a:pt x="1571455" y="449879"/>
                    <a:pt x="1507881" y="458778"/>
                    <a:pt x="1446133" y="439955"/>
                  </a:cubicBezTo>
                  <a:cubicBezTo>
                    <a:pt x="1373564" y="417852"/>
                    <a:pt x="1320203" y="362522"/>
                    <a:pt x="1297603" y="295731"/>
                  </a:cubicBezTo>
                  <a:cubicBezTo>
                    <a:pt x="1240800" y="351414"/>
                    <a:pt x="1156163" y="375150"/>
                    <a:pt x="1074728" y="350357"/>
                  </a:cubicBezTo>
                  <a:cubicBezTo>
                    <a:pt x="1013988" y="331839"/>
                    <a:pt x="966820" y="289937"/>
                    <a:pt x="940043" y="237488"/>
                  </a:cubicBezTo>
                  <a:cubicBezTo>
                    <a:pt x="868804" y="360505"/>
                    <a:pt x="720049" y="422990"/>
                    <a:pt x="578242" y="379791"/>
                  </a:cubicBezTo>
                  <a:cubicBezTo>
                    <a:pt x="510363" y="359112"/>
                    <a:pt x="454616" y="317402"/>
                    <a:pt x="415996" y="264009"/>
                  </a:cubicBezTo>
                  <a:cubicBezTo>
                    <a:pt x="353511" y="290850"/>
                    <a:pt x="281583" y="296611"/>
                    <a:pt x="211447" y="275260"/>
                  </a:cubicBezTo>
                  <a:cubicBezTo>
                    <a:pt x="86189" y="237120"/>
                    <a:pt x="4354" y="123994"/>
                    <a:pt x="0" y="0"/>
                  </a:cubicBezTo>
                  <a:cubicBezTo>
                    <a:pt x="33483" y="78042"/>
                    <a:pt x="99841" y="141343"/>
                    <a:pt x="187407" y="168024"/>
                  </a:cubicBezTo>
                  <a:cubicBezTo>
                    <a:pt x="257543" y="189392"/>
                    <a:pt x="329471" y="183630"/>
                    <a:pt x="391971" y="156757"/>
                  </a:cubicBezTo>
                  <a:cubicBezTo>
                    <a:pt x="430593" y="210182"/>
                    <a:pt x="486307" y="251876"/>
                    <a:pt x="554218" y="272571"/>
                  </a:cubicBezTo>
                  <a:cubicBezTo>
                    <a:pt x="696009" y="315754"/>
                    <a:pt x="844764" y="253285"/>
                    <a:pt x="916019" y="130252"/>
                  </a:cubicBezTo>
                  <a:cubicBezTo>
                    <a:pt x="942796" y="182701"/>
                    <a:pt x="989964" y="224635"/>
                    <a:pt x="1050704" y="243122"/>
                  </a:cubicBezTo>
                  <a:cubicBezTo>
                    <a:pt x="1132123" y="267946"/>
                    <a:pt x="1216776" y="244178"/>
                    <a:pt x="1273579" y="188495"/>
                  </a:cubicBezTo>
                  <a:cubicBezTo>
                    <a:pt x="1296162" y="255318"/>
                    <a:pt x="1349524" y="310616"/>
                    <a:pt x="1422093" y="332752"/>
                  </a:cubicBezTo>
                  <a:cubicBezTo>
                    <a:pt x="1483857" y="351542"/>
                    <a:pt x="1547431" y="342643"/>
                    <a:pt x="1599480" y="313161"/>
                  </a:cubicBezTo>
                  <a:cubicBezTo>
                    <a:pt x="1623296" y="335008"/>
                    <a:pt x="1652234" y="352006"/>
                    <a:pt x="1685205" y="362057"/>
                  </a:cubicBezTo>
                  <a:cubicBezTo>
                    <a:pt x="1803068" y="397941"/>
                    <a:pt x="1927702" y="331439"/>
                    <a:pt x="1963570" y="213480"/>
                  </a:cubicBezTo>
                  <a:cubicBezTo>
                    <a:pt x="1971861" y="186270"/>
                    <a:pt x="1974662" y="158709"/>
                    <a:pt x="1972693" y="131948"/>
                  </a:cubicBezTo>
                  <a:cubicBezTo>
                    <a:pt x="1997101" y="109621"/>
                    <a:pt x="2016083" y="80683"/>
                    <a:pt x="2026423" y="46736"/>
                  </a:cubicBezTo>
                  <a:cubicBezTo>
                    <a:pt x="2030633" y="32859"/>
                    <a:pt x="2033209" y="18854"/>
                    <a:pt x="2034202" y="4978"/>
                  </a:cubicBezTo>
                  <a:cubicBezTo>
                    <a:pt x="2058818" y="48752"/>
                    <a:pt x="2066228" y="102098"/>
                    <a:pt x="2050447" y="153972"/>
                  </a:cubicBezTo>
                  <a:close/>
                </a:path>
              </a:pathLst>
            </a:custGeom>
            <a:solidFill>
              <a:srgbClr val="65A839">
                <a:alpha val="33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7" name="任意多边形: 形状 1476">
              <a:extLst>
                <a:ext uri="{FF2B5EF4-FFF2-40B4-BE49-F238E27FC236}">
                  <a16:creationId xmlns:a16="http://schemas.microsoft.com/office/drawing/2014/main" id="{F3A04445-B998-61BB-EDC4-064906A6DC41}"/>
                </a:ext>
              </a:extLst>
            </p:cNvPr>
            <p:cNvSpPr/>
            <p:nvPr/>
          </p:nvSpPr>
          <p:spPr>
            <a:xfrm>
              <a:off x="9653728" y="2758238"/>
              <a:ext cx="685637" cy="2637252"/>
            </a:xfrm>
            <a:custGeom>
              <a:avLst/>
              <a:gdLst>
                <a:gd name="connsiteX0" fmla="*/ 672298 w 685637"/>
                <a:gd name="connsiteY0" fmla="*/ 1023511 h 2637252"/>
                <a:gd name="connsiteX1" fmla="*/ 673691 w 685637"/>
                <a:gd name="connsiteY1" fmla="*/ 467741 h 2637252"/>
                <a:gd name="connsiteX2" fmla="*/ 588910 w 685637"/>
                <a:gd name="connsiteY2" fmla="*/ 970421 h 2637252"/>
                <a:gd name="connsiteX3" fmla="*/ 453265 w 685637"/>
                <a:gd name="connsiteY3" fmla="*/ 1257990 h 2637252"/>
                <a:gd name="connsiteX4" fmla="*/ 335978 w 685637"/>
                <a:gd name="connsiteY4" fmla="*/ 961618 h 2637252"/>
                <a:gd name="connsiteX5" fmla="*/ 281784 w 685637"/>
                <a:gd name="connsiteY5" fmla="*/ 312409 h 2637252"/>
                <a:gd name="connsiteX6" fmla="*/ 231351 w 685637"/>
                <a:gd name="connsiteY6" fmla="*/ 1020262 h 2637252"/>
                <a:gd name="connsiteX7" fmla="*/ 107998 w 685637"/>
                <a:gd name="connsiteY7" fmla="*/ 700971 h 2637252"/>
                <a:gd name="connsiteX8" fmla="*/ 185896 w 685637"/>
                <a:gd name="connsiteY8" fmla="*/ 0 h 2637252"/>
                <a:gd name="connsiteX9" fmla="*/ 50378 w 685637"/>
                <a:gd name="connsiteY9" fmla="*/ 904063 h 2637252"/>
                <a:gd name="connsiteX10" fmla="*/ 301166 w 685637"/>
                <a:gd name="connsiteY10" fmla="*/ 1275564 h 2637252"/>
                <a:gd name="connsiteX11" fmla="*/ 342812 w 685637"/>
                <a:gd name="connsiteY11" fmla="*/ 1927414 h 2637252"/>
                <a:gd name="connsiteX12" fmla="*/ 305120 w 685637"/>
                <a:gd name="connsiteY12" fmla="*/ 2627665 h 2637252"/>
                <a:gd name="connsiteX13" fmla="*/ 597090 w 685637"/>
                <a:gd name="connsiteY13" fmla="*/ 2637252 h 2637252"/>
                <a:gd name="connsiteX14" fmla="*/ 576891 w 685637"/>
                <a:gd name="connsiteY14" fmla="*/ 1751723 h 2637252"/>
                <a:gd name="connsiteX15" fmla="*/ 576891 w 685637"/>
                <a:gd name="connsiteY15" fmla="*/ 1751611 h 2637252"/>
                <a:gd name="connsiteX16" fmla="*/ 672298 w 685637"/>
                <a:gd name="connsiteY16" fmla="*/ 1023511 h 2637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85637" h="2637252">
                  <a:moveTo>
                    <a:pt x="672298" y="1023511"/>
                  </a:moveTo>
                  <a:cubicBezTo>
                    <a:pt x="701476" y="698730"/>
                    <a:pt x="673691" y="467741"/>
                    <a:pt x="673691" y="467741"/>
                  </a:cubicBezTo>
                  <a:cubicBezTo>
                    <a:pt x="673691" y="467741"/>
                    <a:pt x="625050" y="741689"/>
                    <a:pt x="588910" y="970421"/>
                  </a:cubicBezTo>
                  <a:cubicBezTo>
                    <a:pt x="567399" y="1106611"/>
                    <a:pt x="496704" y="1207173"/>
                    <a:pt x="453265" y="1257990"/>
                  </a:cubicBezTo>
                  <a:cubicBezTo>
                    <a:pt x="404897" y="1159525"/>
                    <a:pt x="356113" y="1071943"/>
                    <a:pt x="335978" y="961618"/>
                  </a:cubicBezTo>
                  <a:cubicBezTo>
                    <a:pt x="294284" y="733094"/>
                    <a:pt x="281784" y="312409"/>
                    <a:pt x="281784" y="312409"/>
                  </a:cubicBezTo>
                  <a:cubicBezTo>
                    <a:pt x="281784" y="312409"/>
                    <a:pt x="209088" y="739448"/>
                    <a:pt x="231351" y="1020262"/>
                  </a:cubicBezTo>
                  <a:cubicBezTo>
                    <a:pt x="187384" y="954832"/>
                    <a:pt x="129909" y="846028"/>
                    <a:pt x="107998" y="700971"/>
                  </a:cubicBezTo>
                  <a:cubicBezTo>
                    <a:pt x="68304" y="438307"/>
                    <a:pt x="150444" y="84316"/>
                    <a:pt x="185896" y="0"/>
                  </a:cubicBezTo>
                  <a:cubicBezTo>
                    <a:pt x="-28833" y="341955"/>
                    <a:pt x="-32993" y="744794"/>
                    <a:pt x="50378" y="904063"/>
                  </a:cubicBezTo>
                  <a:cubicBezTo>
                    <a:pt x="133766" y="1063317"/>
                    <a:pt x="245115" y="1152162"/>
                    <a:pt x="301166" y="1275564"/>
                  </a:cubicBezTo>
                  <a:cubicBezTo>
                    <a:pt x="333577" y="1376365"/>
                    <a:pt x="354016" y="1645223"/>
                    <a:pt x="342812" y="1927414"/>
                  </a:cubicBezTo>
                  <a:cubicBezTo>
                    <a:pt x="329160" y="2271033"/>
                    <a:pt x="305120" y="2627665"/>
                    <a:pt x="305120" y="2627665"/>
                  </a:cubicBezTo>
                  <a:lnTo>
                    <a:pt x="597090" y="2637252"/>
                  </a:lnTo>
                  <a:cubicBezTo>
                    <a:pt x="597090" y="2637252"/>
                    <a:pt x="586958" y="2042461"/>
                    <a:pt x="576891" y="1751723"/>
                  </a:cubicBezTo>
                  <a:cubicBezTo>
                    <a:pt x="576891" y="1751691"/>
                    <a:pt x="576891" y="1751643"/>
                    <a:pt x="576891" y="1751611"/>
                  </a:cubicBezTo>
                  <a:cubicBezTo>
                    <a:pt x="583501" y="1489027"/>
                    <a:pt x="655621" y="1209125"/>
                    <a:pt x="672298" y="1023511"/>
                  </a:cubicBezTo>
                  <a:close/>
                </a:path>
              </a:pathLst>
            </a:custGeom>
            <a:solidFill>
              <a:srgbClr val="AE7D58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8" name="任意多边形: 形状 1477">
              <a:extLst>
                <a:ext uri="{FF2B5EF4-FFF2-40B4-BE49-F238E27FC236}">
                  <a16:creationId xmlns:a16="http://schemas.microsoft.com/office/drawing/2014/main" id="{87E62206-9D46-6196-6637-3315701BCE6C}"/>
                </a:ext>
              </a:extLst>
            </p:cNvPr>
            <p:cNvSpPr/>
            <p:nvPr/>
          </p:nvSpPr>
          <p:spPr>
            <a:xfrm>
              <a:off x="10186492" y="3225947"/>
              <a:ext cx="152876" cy="2169527"/>
            </a:xfrm>
            <a:custGeom>
              <a:avLst/>
              <a:gdLst>
                <a:gd name="connsiteX0" fmla="*/ 44142 w 152876"/>
                <a:gd name="connsiteY0" fmla="*/ 1283886 h 2169527"/>
                <a:gd name="connsiteX1" fmla="*/ 44142 w 152876"/>
                <a:gd name="connsiteY1" fmla="*/ 1283998 h 2169527"/>
                <a:gd name="connsiteX2" fmla="*/ 64341 w 152876"/>
                <a:gd name="connsiteY2" fmla="*/ 2169527 h 2169527"/>
                <a:gd name="connsiteX3" fmla="*/ 9347 w 152876"/>
                <a:gd name="connsiteY3" fmla="*/ 2168135 h 2169527"/>
                <a:gd name="connsiteX4" fmla="*/ 0 w 152876"/>
                <a:gd name="connsiteY4" fmla="*/ 1293153 h 2169527"/>
                <a:gd name="connsiteX5" fmla="*/ 0 w 152876"/>
                <a:gd name="connsiteY5" fmla="*/ 1293042 h 2169527"/>
                <a:gd name="connsiteX6" fmla="*/ 114310 w 152876"/>
                <a:gd name="connsiteY6" fmla="*/ 569199 h 2169527"/>
                <a:gd name="connsiteX7" fmla="*/ 132524 w 152876"/>
                <a:gd name="connsiteY7" fmla="*/ 47664 h 2169527"/>
                <a:gd name="connsiteX8" fmla="*/ 140927 w 152876"/>
                <a:gd name="connsiteY8" fmla="*/ 0 h 2169527"/>
                <a:gd name="connsiteX9" fmla="*/ 139519 w 152876"/>
                <a:gd name="connsiteY9" fmla="*/ 555786 h 2169527"/>
                <a:gd name="connsiteX10" fmla="*/ 44142 w 152876"/>
                <a:gd name="connsiteY10" fmla="*/ 1283886 h 216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2876" h="2169527">
                  <a:moveTo>
                    <a:pt x="44142" y="1283886"/>
                  </a:moveTo>
                  <a:cubicBezTo>
                    <a:pt x="44142" y="1283950"/>
                    <a:pt x="44142" y="1283950"/>
                    <a:pt x="44142" y="1283998"/>
                  </a:cubicBezTo>
                  <a:cubicBezTo>
                    <a:pt x="54194" y="1574720"/>
                    <a:pt x="64341" y="2169527"/>
                    <a:pt x="64341" y="2169527"/>
                  </a:cubicBezTo>
                  <a:lnTo>
                    <a:pt x="9347" y="2168135"/>
                  </a:lnTo>
                  <a:cubicBezTo>
                    <a:pt x="13252" y="2086299"/>
                    <a:pt x="2305" y="1561003"/>
                    <a:pt x="0" y="1293153"/>
                  </a:cubicBezTo>
                  <a:cubicBezTo>
                    <a:pt x="0" y="1293153"/>
                    <a:pt x="0" y="1293090"/>
                    <a:pt x="0" y="1293042"/>
                  </a:cubicBezTo>
                  <a:cubicBezTo>
                    <a:pt x="13428" y="1030906"/>
                    <a:pt x="92799" y="753997"/>
                    <a:pt x="114310" y="569199"/>
                  </a:cubicBezTo>
                  <a:cubicBezTo>
                    <a:pt x="143424" y="318779"/>
                    <a:pt x="136941" y="123193"/>
                    <a:pt x="132524" y="47664"/>
                  </a:cubicBezTo>
                  <a:cubicBezTo>
                    <a:pt x="137790" y="17622"/>
                    <a:pt x="140927" y="0"/>
                    <a:pt x="140927" y="0"/>
                  </a:cubicBezTo>
                  <a:cubicBezTo>
                    <a:pt x="140927" y="0"/>
                    <a:pt x="168728" y="231053"/>
                    <a:pt x="139519" y="555786"/>
                  </a:cubicBezTo>
                  <a:cubicBezTo>
                    <a:pt x="122857" y="741401"/>
                    <a:pt x="50769" y="1021334"/>
                    <a:pt x="44142" y="1283886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9" name="任意多边形: 形状 1478">
              <a:extLst>
                <a:ext uri="{FF2B5EF4-FFF2-40B4-BE49-F238E27FC236}">
                  <a16:creationId xmlns:a16="http://schemas.microsoft.com/office/drawing/2014/main" id="{4054985E-B906-3C29-1902-B1D58557C97B}"/>
                </a:ext>
              </a:extLst>
            </p:cNvPr>
            <p:cNvSpPr/>
            <p:nvPr/>
          </p:nvSpPr>
          <p:spPr>
            <a:xfrm>
              <a:off x="10163279" y="3027021"/>
              <a:ext cx="813425" cy="614690"/>
            </a:xfrm>
            <a:custGeom>
              <a:avLst/>
              <a:gdLst>
                <a:gd name="connsiteX0" fmla="*/ 783244 w 813425"/>
                <a:gd name="connsiteY0" fmla="*/ 399762 h 614690"/>
                <a:gd name="connsiteX1" fmla="*/ 800433 w 813425"/>
                <a:gd name="connsiteY1" fmla="*/ 369784 h 614690"/>
                <a:gd name="connsiteX2" fmla="*/ 719478 w 813425"/>
                <a:gd name="connsiteY2" fmla="*/ 164147 h 614690"/>
                <a:gd name="connsiteX3" fmla="*/ 667556 w 813425"/>
                <a:gd name="connsiteY3" fmla="*/ 151518 h 614690"/>
                <a:gd name="connsiteX4" fmla="*/ 552959 w 813425"/>
                <a:gd name="connsiteY4" fmla="*/ 16721 h 614690"/>
                <a:gd name="connsiteX5" fmla="*/ 343608 w 813425"/>
                <a:gd name="connsiteY5" fmla="*/ 47115 h 614690"/>
                <a:gd name="connsiteX6" fmla="*/ 299929 w 813425"/>
                <a:gd name="connsiteY6" fmla="*/ 18626 h 614690"/>
                <a:gd name="connsiteX7" fmla="*/ 94453 w 813425"/>
                <a:gd name="connsiteY7" fmla="*/ 99645 h 614690"/>
                <a:gd name="connsiteX8" fmla="*/ 93412 w 813425"/>
                <a:gd name="connsiteY8" fmla="*/ 102190 h 614690"/>
                <a:gd name="connsiteX9" fmla="*/ 12985 w 813425"/>
                <a:gd name="connsiteY9" fmla="*/ 182953 h 614690"/>
                <a:gd name="connsiteX10" fmla="*/ 93941 w 813425"/>
                <a:gd name="connsiteY10" fmla="*/ 388590 h 614690"/>
                <a:gd name="connsiteX11" fmla="*/ 110522 w 813425"/>
                <a:gd name="connsiteY11" fmla="*/ 394688 h 614690"/>
                <a:gd name="connsiteX12" fmla="*/ 187204 w 813425"/>
                <a:gd name="connsiteY12" fmla="*/ 466680 h 614690"/>
                <a:gd name="connsiteX13" fmla="*/ 283412 w 813425"/>
                <a:gd name="connsiteY13" fmla="*/ 475883 h 614690"/>
                <a:gd name="connsiteX14" fmla="*/ 368144 w 813425"/>
                <a:gd name="connsiteY14" fmla="*/ 566554 h 614690"/>
                <a:gd name="connsiteX15" fmla="*/ 492522 w 813425"/>
                <a:gd name="connsiteY15" fmla="*/ 566586 h 614690"/>
                <a:gd name="connsiteX16" fmla="*/ 543227 w 813425"/>
                <a:gd name="connsiteY16" fmla="*/ 600133 h 614690"/>
                <a:gd name="connsiteX17" fmla="*/ 773320 w 813425"/>
                <a:gd name="connsiteY17" fmla="*/ 509414 h 614690"/>
                <a:gd name="connsiteX18" fmla="*/ 783244 w 813425"/>
                <a:gd name="connsiteY18" fmla="*/ 399762 h 61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3425" h="614690">
                  <a:moveTo>
                    <a:pt x="783244" y="399762"/>
                  </a:moveTo>
                  <a:cubicBezTo>
                    <a:pt x="789918" y="390607"/>
                    <a:pt x="795744" y="380619"/>
                    <a:pt x="800433" y="369784"/>
                  </a:cubicBezTo>
                  <a:cubicBezTo>
                    <a:pt x="834829" y="290621"/>
                    <a:pt x="798577" y="198558"/>
                    <a:pt x="719478" y="164147"/>
                  </a:cubicBezTo>
                  <a:cubicBezTo>
                    <a:pt x="702528" y="156768"/>
                    <a:pt x="685003" y="152671"/>
                    <a:pt x="667556" y="151518"/>
                  </a:cubicBezTo>
                  <a:cubicBezTo>
                    <a:pt x="652704" y="93403"/>
                    <a:pt x="612194" y="42490"/>
                    <a:pt x="552959" y="16721"/>
                  </a:cubicBezTo>
                  <a:cubicBezTo>
                    <a:pt x="480710" y="-14713"/>
                    <a:pt x="400139" y="-292"/>
                    <a:pt x="343608" y="47115"/>
                  </a:cubicBezTo>
                  <a:cubicBezTo>
                    <a:pt x="331076" y="35544"/>
                    <a:pt x="316463" y="25812"/>
                    <a:pt x="299929" y="18626"/>
                  </a:cubicBezTo>
                  <a:cubicBezTo>
                    <a:pt x="220831" y="-15786"/>
                    <a:pt x="128832" y="20483"/>
                    <a:pt x="94453" y="99645"/>
                  </a:cubicBezTo>
                  <a:cubicBezTo>
                    <a:pt x="94085" y="100493"/>
                    <a:pt x="93764" y="101342"/>
                    <a:pt x="93412" y="102190"/>
                  </a:cubicBezTo>
                  <a:cubicBezTo>
                    <a:pt x="58648" y="117459"/>
                    <a:pt x="29310" y="145356"/>
                    <a:pt x="12985" y="182953"/>
                  </a:cubicBezTo>
                  <a:cubicBezTo>
                    <a:pt x="-21394" y="262115"/>
                    <a:pt x="14842" y="354178"/>
                    <a:pt x="93941" y="388590"/>
                  </a:cubicBezTo>
                  <a:cubicBezTo>
                    <a:pt x="99414" y="390975"/>
                    <a:pt x="104952" y="392975"/>
                    <a:pt x="110522" y="394688"/>
                  </a:cubicBezTo>
                  <a:cubicBezTo>
                    <a:pt x="126416" y="425738"/>
                    <a:pt x="152744" y="451683"/>
                    <a:pt x="187204" y="466680"/>
                  </a:cubicBezTo>
                  <a:cubicBezTo>
                    <a:pt x="218718" y="480381"/>
                    <a:pt x="252266" y="482846"/>
                    <a:pt x="283412" y="475883"/>
                  </a:cubicBezTo>
                  <a:cubicBezTo>
                    <a:pt x="297449" y="515096"/>
                    <a:pt x="326963" y="548644"/>
                    <a:pt x="368144" y="566554"/>
                  </a:cubicBezTo>
                  <a:cubicBezTo>
                    <a:pt x="409438" y="584512"/>
                    <a:pt x="454237" y="583183"/>
                    <a:pt x="492522" y="566586"/>
                  </a:cubicBezTo>
                  <a:cubicBezTo>
                    <a:pt x="506943" y="580286"/>
                    <a:pt x="523940" y="591746"/>
                    <a:pt x="543227" y="600133"/>
                  </a:cubicBezTo>
                  <a:cubicBezTo>
                    <a:pt x="631801" y="638674"/>
                    <a:pt x="734811" y="598052"/>
                    <a:pt x="773320" y="509414"/>
                  </a:cubicBezTo>
                  <a:cubicBezTo>
                    <a:pt x="788942" y="473482"/>
                    <a:pt x="791550" y="435181"/>
                    <a:pt x="783244" y="399762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0" name="任意多边形: 形状 1479">
              <a:extLst>
                <a:ext uri="{FF2B5EF4-FFF2-40B4-BE49-F238E27FC236}">
                  <a16:creationId xmlns:a16="http://schemas.microsoft.com/office/drawing/2014/main" id="{661FCB34-6253-4BBF-6B37-8CE5CBE6EAC9}"/>
                </a:ext>
              </a:extLst>
            </p:cNvPr>
            <p:cNvSpPr/>
            <p:nvPr/>
          </p:nvSpPr>
          <p:spPr>
            <a:xfrm>
              <a:off x="9927717" y="3070663"/>
              <a:ext cx="184622" cy="972165"/>
            </a:xfrm>
            <a:custGeom>
              <a:avLst/>
              <a:gdLst>
                <a:gd name="connsiteX0" fmla="*/ 184622 w 184622"/>
                <a:gd name="connsiteY0" fmla="*/ 939211 h 972165"/>
                <a:gd name="connsiteX1" fmla="*/ 158373 w 184622"/>
                <a:gd name="connsiteY1" fmla="*/ 972166 h 972165"/>
                <a:gd name="connsiteX2" fmla="*/ 41102 w 184622"/>
                <a:gd name="connsiteY2" fmla="*/ 675779 h 972165"/>
                <a:gd name="connsiteX3" fmla="*/ 0 w 184622"/>
                <a:gd name="connsiteY3" fmla="*/ 114214 h 972165"/>
                <a:gd name="connsiteX4" fmla="*/ 7810 w 184622"/>
                <a:gd name="connsiteY4" fmla="*/ 0 h 972165"/>
                <a:gd name="connsiteX5" fmla="*/ 62004 w 184622"/>
                <a:gd name="connsiteY5" fmla="*/ 649178 h 972165"/>
                <a:gd name="connsiteX6" fmla="*/ 179276 w 184622"/>
                <a:gd name="connsiteY6" fmla="*/ 945565 h 972165"/>
                <a:gd name="connsiteX7" fmla="*/ 184622 w 184622"/>
                <a:gd name="connsiteY7" fmla="*/ 939211 h 972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4622" h="972165">
                  <a:moveTo>
                    <a:pt x="184622" y="939211"/>
                  </a:moveTo>
                  <a:cubicBezTo>
                    <a:pt x="175274" y="951807"/>
                    <a:pt x="166360" y="962835"/>
                    <a:pt x="158373" y="972166"/>
                  </a:cubicBezTo>
                  <a:cubicBezTo>
                    <a:pt x="110005" y="873701"/>
                    <a:pt x="61204" y="786152"/>
                    <a:pt x="41102" y="675779"/>
                  </a:cubicBezTo>
                  <a:cubicBezTo>
                    <a:pt x="11428" y="513084"/>
                    <a:pt x="6146" y="250532"/>
                    <a:pt x="0" y="114214"/>
                  </a:cubicBezTo>
                  <a:cubicBezTo>
                    <a:pt x="9667" y="43102"/>
                    <a:pt x="7810" y="0"/>
                    <a:pt x="7810" y="0"/>
                  </a:cubicBezTo>
                  <a:cubicBezTo>
                    <a:pt x="7810" y="0"/>
                    <a:pt x="20295" y="420637"/>
                    <a:pt x="62004" y="649178"/>
                  </a:cubicBezTo>
                  <a:cubicBezTo>
                    <a:pt x="82107" y="759487"/>
                    <a:pt x="130892" y="847100"/>
                    <a:pt x="179276" y="945565"/>
                  </a:cubicBezTo>
                  <a:cubicBezTo>
                    <a:pt x="181004" y="943532"/>
                    <a:pt x="182782" y="941420"/>
                    <a:pt x="184622" y="939211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1" name="任意多边形: 形状 1480">
              <a:extLst>
                <a:ext uri="{FF2B5EF4-FFF2-40B4-BE49-F238E27FC236}">
                  <a16:creationId xmlns:a16="http://schemas.microsoft.com/office/drawing/2014/main" id="{4E1D40F4-EF20-5607-099A-6E59505ECED0}"/>
                </a:ext>
              </a:extLst>
            </p:cNvPr>
            <p:cNvSpPr/>
            <p:nvPr/>
          </p:nvSpPr>
          <p:spPr>
            <a:xfrm>
              <a:off x="9220818" y="2703501"/>
              <a:ext cx="960664" cy="646945"/>
            </a:xfrm>
            <a:custGeom>
              <a:avLst/>
              <a:gdLst>
                <a:gd name="connsiteX0" fmla="*/ 956615 w 960664"/>
                <a:gd name="connsiteY0" fmla="*/ 338096 h 646945"/>
                <a:gd name="connsiteX1" fmla="*/ 936191 w 960664"/>
                <a:gd name="connsiteY1" fmla="*/ 292849 h 646945"/>
                <a:gd name="connsiteX2" fmla="*/ 949716 w 960664"/>
                <a:gd name="connsiteY2" fmla="*/ 232701 h 646945"/>
                <a:gd name="connsiteX3" fmla="*/ 923819 w 960664"/>
                <a:gd name="connsiteY3" fmla="*/ 171336 h 646945"/>
                <a:gd name="connsiteX4" fmla="*/ 811286 w 960664"/>
                <a:gd name="connsiteY4" fmla="*/ 76793 h 646945"/>
                <a:gd name="connsiteX5" fmla="*/ 776330 w 960664"/>
                <a:gd name="connsiteY5" fmla="*/ 85756 h 646945"/>
                <a:gd name="connsiteX6" fmla="*/ 765222 w 960664"/>
                <a:gd name="connsiteY6" fmla="*/ 80394 h 646945"/>
                <a:gd name="connsiteX7" fmla="*/ 656065 w 960664"/>
                <a:gd name="connsiteY7" fmla="*/ 303 h 646945"/>
                <a:gd name="connsiteX8" fmla="*/ 599407 w 960664"/>
                <a:gd name="connsiteY8" fmla="*/ 22422 h 646945"/>
                <a:gd name="connsiteX9" fmla="*/ 535881 w 960664"/>
                <a:gd name="connsiteY9" fmla="*/ 7009 h 646945"/>
                <a:gd name="connsiteX10" fmla="*/ 482280 w 960664"/>
                <a:gd name="connsiteY10" fmla="*/ 26536 h 646945"/>
                <a:gd name="connsiteX11" fmla="*/ 407055 w 960664"/>
                <a:gd name="connsiteY11" fmla="*/ 1631 h 646945"/>
                <a:gd name="connsiteX12" fmla="*/ 311966 w 960664"/>
                <a:gd name="connsiteY12" fmla="*/ 103009 h 646945"/>
                <a:gd name="connsiteX13" fmla="*/ 295833 w 960664"/>
                <a:gd name="connsiteY13" fmla="*/ 102929 h 646945"/>
                <a:gd name="connsiteX14" fmla="*/ 203274 w 960664"/>
                <a:gd name="connsiteY14" fmla="*/ 168391 h 646945"/>
                <a:gd name="connsiteX15" fmla="*/ 159436 w 960664"/>
                <a:gd name="connsiteY15" fmla="*/ 171400 h 646945"/>
                <a:gd name="connsiteX16" fmla="*/ 64059 w 960664"/>
                <a:gd name="connsiteY16" fmla="*/ 306294 h 646945"/>
                <a:gd name="connsiteX17" fmla="*/ 3415 w 960664"/>
                <a:gd name="connsiteY17" fmla="*/ 437698 h 646945"/>
                <a:gd name="connsiteX18" fmla="*/ 45509 w 960664"/>
                <a:gd name="connsiteY18" fmla="*/ 501831 h 646945"/>
                <a:gd name="connsiteX19" fmla="*/ 47766 w 960664"/>
                <a:gd name="connsiteY19" fmla="*/ 551208 h 646945"/>
                <a:gd name="connsiteX20" fmla="*/ 200233 w 960664"/>
                <a:gd name="connsiteY20" fmla="*/ 643223 h 646945"/>
                <a:gd name="connsiteX21" fmla="*/ 273633 w 960664"/>
                <a:gd name="connsiteY21" fmla="*/ 592373 h 646945"/>
                <a:gd name="connsiteX22" fmla="*/ 373331 w 960664"/>
                <a:gd name="connsiteY22" fmla="*/ 620591 h 646945"/>
                <a:gd name="connsiteX23" fmla="*/ 452782 w 960664"/>
                <a:gd name="connsiteY23" fmla="*/ 522798 h 646945"/>
                <a:gd name="connsiteX24" fmla="*/ 512610 w 960664"/>
                <a:gd name="connsiteY24" fmla="*/ 532449 h 646945"/>
                <a:gd name="connsiteX25" fmla="*/ 597951 w 960664"/>
                <a:gd name="connsiteY25" fmla="*/ 491236 h 646945"/>
                <a:gd name="connsiteX26" fmla="*/ 717878 w 960664"/>
                <a:gd name="connsiteY26" fmla="*/ 518301 h 646945"/>
                <a:gd name="connsiteX27" fmla="*/ 766071 w 960664"/>
                <a:gd name="connsiteY27" fmla="*/ 495733 h 646945"/>
                <a:gd name="connsiteX28" fmla="*/ 856389 w 960664"/>
                <a:gd name="connsiteY28" fmla="*/ 504312 h 646945"/>
                <a:gd name="connsiteX29" fmla="*/ 956615 w 960664"/>
                <a:gd name="connsiteY29" fmla="*/ 338096 h 646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60664" h="646945">
                  <a:moveTo>
                    <a:pt x="956615" y="338096"/>
                  </a:moveTo>
                  <a:cubicBezTo>
                    <a:pt x="952485" y="321403"/>
                    <a:pt x="945443" y="306198"/>
                    <a:pt x="936191" y="292849"/>
                  </a:cubicBezTo>
                  <a:cubicBezTo>
                    <a:pt x="946275" y="275211"/>
                    <a:pt x="951364" y="254484"/>
                    <a:pt x="949716" y="232701"/>
                  </a:cubicBezTo>
                  <a:cubicBezTo>
                    <a:pt x="947923" y="209045"/>
                    <a:pt x="938352" y="187886"/>
                    <a:pt x="923819" y="171336"/>
                  </a:cubicBezTo>
                  <a:cubicBezTo>
                    <a:pt x="918202" y="114613"/>
                    <a:pt x="868393" y="72439"/>
                    <a:pt x="811286" y="76793"/>
                  </a:cubicBezTo>
                  <a:cubicBezTo>
                    <a:pt x="798834" y="77737"/>
                    <a:pt x="787101" y="80922"/>
                    <a:pt x="776330" y="85756"/>
                  </a:cubicBezTo>
                  <a:cubicBezTo>
                    <a:pt x="772857" y="83579"/>
                    <a:pt x="769144" y="81770"/>
                    <a:pt x="765222" y="80394"/>
                  </a:cubicBezTo>
                  <a:cubicBezTo>
                    <a:pt x="753715" y="31225"/>
                    <a:pt x="707955" y="-3634"/>
                    <a:pt x="656065" y="303"/>
                  </a:cubicBezTo>
                  <a:cubicBezTo>
                    <a:pt x="634586" y="1936"/>
                    <a:pt x="615124" y="9986"/>
                    <a:pt x="599407" y="22422"/>
                  </a:cubicBezTo>
                  <a:cubicBezTo>
                    <a:pt x="581000" y="11139"/>
                    <a:pt x="559057" y="5249"/>
                    <a:pt x="535881" y="7009"/>
                  </a:cubicBezTo>
                  <a:cubicBezTo>
                    <a:pt x="515811" y="8530"/>
                    <a:pt x="497549" y="15636"/>
                    <a:pt x="482280" y="26536"/>
                  </a:cubicBezTo>
                  <a:cubicBezTo>
                    <a:pt x="462257" y="9154"/>
                    <a:pt x="435576" y="-545"/>
                    <a:pt x="407055" y="1631"/>
                  </a:cubicBezTo>
                  <a:cubicBezTo>
                    <a:pt x="353437" y="5713"/>
                    <a:pt x="312607" y="50208"/>
                    <a:pt x="311966" y="103009"/>
                  </a:cubicBezTo>
                  <a:cubicBezTo>
                    <a:pt x="306653" y="102641"/>
                    <a:pt x="301291" y="102513"/>
                    <a:pt x="295833" y="102929"/>
                  </a:cubicBezTo>
                  <a:cubicBezTo>
                    <a:pt x="253867" y="106114"/>
                    <a:pt x="219199" y="132411"/>
                    <a:pt x="203274" y="168391"/>
                  </a:cubicBezTo>
                  <a:cubicBezTo>
                    <a:pt x="188982" y="166855"/>
                    <a:pt x="174192" y="167751"/>
                    <a:pt x="159436" y="171400"/>
                  </a:cubicBezTo>
                  <a:cubicBezTo>
                    <a:pt x="97783" y="186669"/>
                    <a:pt x="58042" y="244849"/>
                    <a:pt x="64059" y="306294"/>
                  </a:cubicBezTo>
                  <a:cubicBezTo>
                    <a:pt x="16620" y="329965"/>
                    <a:pt x="-9853" y="384064"/>
                    <a:pt x="3415" y="437698"/>
                  </a:cubicBezTo>
                  <a:cubicBezTo>
                    <a:pt x="9993" y="464298"/>
                    <a:pt x="25310" y="486402"/>
                    <a:pt x="45509" y="501831"/>
                  </a:cubicBezTo>
                  <a:cubicBezTo>
                    <a:pt x="43060" y="517804"/>
                    <a:pt x="43637" y="534530"/>
                    <a:pt x="47766" y="551208"/>
                  </a:cubicBezTo>
                  <a:cubicBezTo>
                    <a:pt x="64476" y="618750"/>
                    <a:pt x="132738" y="659948"/>
                    <a:pt x="200233" y="643223"/>
                  </a:cubicBezTo>
                  <a:cubicBezTo>
                    <a:pt x="231315" y="635524"/>
                    <a:pt x="256796" y="616846"/>
                    <a:pt x="273633" y="592373"/>
                  </a:cubicBezTo>
                  <a:cubicBezTo>
                    <a:pt x="298746" y="617806"/>
                    <a:pt x="336150" y="629810"/>
                    <a:pt x="373331" y="620591"/>
                  </a:cubicBezTo>
                  <a:cubicBezTo>
                    <a:pt x="419714" y="609099"/>
                    <a:pt x="451085" y="568301"/>
                    <a:pt x="452782" y="522798"/>
                  </a:cubicBezTo>
                  <a:cubicBezTo>
                    <a:pt x="471108" y="530465"/>
                    <a:pt x="491451" y="534050"/>
                    <a:pt x="512610" y="532449"/>
                  </a:cubicBezTo>
                  <a:cubicBezTo>
                    <a:pt x="546589" y="529873"/>
                    <a:pt x="576487" y="514411"/>
                    <a:pt x="597951" y="491236"/>
                  </a:cubicBezTo>
                  <a:cubicBezTo>
                    <a:pt x="630265" y="517692"/>
                    <a:pt x="674232" y="529120"/>
                    <a:pt x="717878" y="518301"/>
                  </a:cubicBezTo>
                  <a:cubicBezTo>
                    <a:pt x="735820" y="513851"/>
                    <a:pt x="752050" y="506041"/>
                    <a:pt x="766071" y="495733"/>
                  </a:cubicBezTo>
                  <a:cubicBezTo>
                    <a:pt x="793360" y="508329"/>
                    <a:pt x="824938" y="512106"/>
                    <a:pt x="856389" y="504312"/>
                  </a:cubicBezTo>
                  <a:cubicBezTo>
                    <a:pt x="929966" y="486130"/>
                    <a:pt x="974813" y="411689"/>
                    <a:pt x="956615" y="338096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2" name="任意多边形: 形状 1481">
              <a:extLst>
                <a:ext uri="{FF2B5EF4-FFF2-40B4-BE49-F238E27FC236}">
                  <a16:creationId xmlns:a16="http://schemas.microsoft.com/office/drawing/2014/main" id="{C1D5375E-8BD1-8964-F240-E21BAF589157}"/>
                </a:ext>
              </a:extLst>
            </p:cNvPr>
            <p:cNvSpPr/>
            <p:nvPr/>
          </p:nvSpPr>
          <p:spPr>
            <a:xfrm>
              <a:off x="9220771" y="2703535"/>
              <a:ext cx="950025" cy="452756"/>
            </a:xfrm>
            <a:custGeom>
              <a:avLst/>
              <a:gdLst>
                <a:gd name="connsiteX0" fmla="*/ 949875 w 950025"/>
                <a:gd name="connsiteY0" fmla="*/ 245727 h 452756"/>
                <a:gd name="connsiteX1" fmla="*/ 932014 w 950025"/>
                <a:gd name="connsiteY1" fmla="*/ 217318 h 452756"/>
                <a:gd name="connsiteX2" fmla="*/ 819480 w 950025"/>
                <a:gd name="connsiteY2" fmla="*/ 122774 h 452756"/>
                <a:gd name="connsiteX3" fmla="*/ 784572 w 950025"/>
                <a:gd name="connsiteY3" fmla="*/ 131785 h 452756"/>
                <a:gd name="connsiteX4" fmla="*/ 773432 w 950025"/>
                <a:gd name="connsiteY4" fmla="*/ 126407 h 452756"/>
                <a:gd name="connsiteX5" fmla="*/ 664292 w 950025"/>
                <a:gd name="connsiteY5" fmla="*/ 46300 h 452756"/>
                <a:gd name="connsiteX6" fmla="*/ 607617 w 950025"/>
                <a:gd name="connsiteY6" fmla="*/ 68436 h 452756"/>
                <a:gd name="connsiteX7" fmla="*/ 544107 w 950025"/>
                <a:gd name="connsiteY7" fmla="*/ 53023 h 452756"/>
                <a:gd name="connsiteX8" fmla="*/ 490473 w 950025"/>
                <a:gd name="connsiteY8" fmla="*/ 72549 h 452756"/>
                <a:gd name="connsiteX9" fmla="*/ 415232 w 950025"/>
                <a:gd name="connsiteY9" fmla="*/ 47677 h 452756"/>
                <a:gd name="connsiteX10" fmla="*/ 320177 w 950025"/>
                <a:gd name="connsiteY10" fmla="*/ 149023 h 452756"/>
                <a:gd name="connsiteX11" fmla="*/ 304059 w 950025"/>
                <a:gd name="connsiteY11" fmla="*/ 148975 h 452756"/>
                <a:gd name="connsiteX12" fmla="*/ 211468 w 950025"/>
                <a:gd name="connsiteY12" fmla="*/ 214421 h 452756"/>
                <a:gd name="connsiteX13" fmla="*/ 167677 w 950025"/>
                <a:gd name="connsiteY13" fmla="*/ 217430 h 452756"/>
                <a:gd name="connsiteX14" fmla="*/ 72254 w 950025"/>
                <a:gd name="connsiteY14" fmla="*/ 352323 h 452756"/>
                <a:gd name="connsiteX15" fmla="*/ 8232 w 950025"/>
                <a:gd name="connsiteY15" fmla="*/ 452756 h 452756"/>
                <a:gd name="connsiteX16" fmla="*/ 3414 w 950025"/>
                <a:gd name="connsiteY16" fmla="*/ 437743 h 452756"/>
                <a:gd name="connsiteX17" fmla="*/ 64074 w 950025"/>
                <a:gd name="connsiteY17" fmla="*/ 306323 h 452756"/>
                <a:gd name="connsiteX18" fmla="*/ 159434 w 950025"/>
                <a:gd name="connsiteY18" fmla="*/ 171430 h 452756"/>
                <a:gd name="connsiteX19" fmla="*/ 203289 w 950025"/>
                <a:gd name="connsiteY19" fmla="*/ 168421 h 452756"/>
                <a:gd name="connsiteX20" fmla="*/ 295880 w 950025"/>
                <a:gd name="connsiteY20" fmla="*/ 102927 h 452756"/>
                <a:gd name="connsiteX21" fmla="*/ 311997 w 950025"/>
                <a:gd name="connsiteY21" fmla="*/ 103039 h 452756"/>
                <a:gd name="connsiteX22" fmla="*/ 407053 w 950025"/>
                <a:gd name="connsiteY22" fmla="*/ 1629 h 452756"/>
                <a:gd name="connsiteX23" fmla="*/ 482295 w 950025"/>
                <a:gd name="connsiteY23" fmla="*/ 26550 h 452756"/>
                <a:gd name="connsiteX24" fmla="*/ 535929 w 950025"/>
                <a:gd name="connsiteY24" fmla="*/ 7023 h 452756"/>
                <a:gd name="connsiteX25" fmla="*/ 599438 w 950025"/>
                <a:gd name="connsiteY25" fmla="*/ 22436 h 452756"/>
                <a:gd name="connsiteX26" fmla="*/ 656113 w 950025"/>
                <a:gd name="connsiteY26" fmla="*/ 301 h 452756"/>
                <a:gd name="connsiteX27" fmla="*/ 765254 w 950025"/>
                <a:gd name="connsiteY27" fmla="*/ 80408 h 452756"/>
                <a:gd name="connsiteX28" fmla="*/ 776345 w 950025"/>
                <a:gd name="connsiteY28" fmla="*/ 85738 h 452756"/>
                <a:gd name="connsiteX29" fmla="*/ 811317 w 950025"/>
                <a:gd name="connsiteY29" fmla="*/ 76791 h 452756"/>
                <a:gd name="connsiteX30" fmla="*/ 923851 w 950025"/>
                <a:gd name="connsiteY30" fmla="*/ 171334 h 452756"/>
                <a:gd name="connsiteX31" fmla="*/ 949731 w 950025"/>
                <a:gd name="connsiteY31" fmla="*/ 232683 h 452756"/>
                <a:gd name="connsiteX32" fmla="*/ 949875 w 950025"/>
                <a:gd name="connsiteY32" fmla="*/ 245727 h 452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950025" h="452756">
                  <a:moveTo>
                    <a:pt x="949875" y="245727"/>
                  </a:moveTo>
                  <a:cubicBezTo>
                    <a:pt x="945458" y="235260"/>
                    <a:pt x="939392" y="225720"/>
                    <a:pt x="932014" y="217318"/>
                  </a:cubicBezTo>
                  <a:cubicBezTo>
                    <a:pt x="926427" y="160627"/>
                    <a:pt x="876635" y="118452"/>
                    <a:pt x="819480" y="122774"/>
                  </a:cubicBezTo>
                  <a:cubicBezTo>
                    <a:pt x="807027" y="123734"/>
                    <a:pt x="795296" y="126903"/>
                    <a:pt x="784572" y="131785"/>
                  </a:cubicBezTo>
                  <a:cubicBezTo>
                    <a:pt x="781035" y="129608"/>
                    <a:pt x="777370" y="127784"/>
                    <a:pt x="773432" y="126407"/>
                  </a:cubicBezTo>
                  <a:cubicBezTo>
                    <a:pt x="761957" y="77271"/>
                    <a:pt x="716149" y="42379"/>
                    <a:pt x="664292" y="46300"/>
                  </a:cubicBezTo>
                  <a:cubicBezTo>
                    <a:pt x="642796" y="47981"/>
                    <a:pt x="623382" y="56000"/>
                    <a:pt x="607617" y="68436"/>
                  </a:cubicBezTo>
                  <a:cubicBezTo>
                    <a:pt x="589227" y="57168"/>
                    <a:pt x="567252" y="51278"/>
                    <a:pt x="544107" y="53023"/>
                  </a:cubicBezTo>
                  <a:cubicBezTo>
                    <a:pt x="524021" y="54559"/>
                    <a:pt x="505775" y="61681"/>
                    <a:pt x="490473" y="72549"/>
                  </a:cubicBezTo>
                  <a:cubicBezTo>
                    <a:pt x="470450" y="55215"/>
                    <a:pt x="443769" y="45484"/>
                    <a:pt x="415232" y="47677"/>
                  </a:cubicBezTo>
                  <a:cubicBezTo>
                    <a:pt x="361678" y="51710"/>
                    <a:pt x="320817" y="96221"/>
                    <a:pt x="320177" y="149023"/>
                  </a:cubicBezTo>
                  <a:cubicBezTo>
                    <a:pt x="314894" y="148655"/>
                    <a:pt x="309517" y="148527"/>
                    <a:pt x="304059" y="148975"/>
                  </a:cubicBezTo>
                  <a:cubicBezTo>
                    <a:pt x="262061" y="152176"/>
                    <a:pt x="227425" y="178441"/>
                    <a:pt x="211468" y="214421"/>
                  </a:cubicBezTo>
                  <a:cubicBezTo>
                    <a:pt x="197191" y="212916"/>
                    <a:pt x="182418" y="213764"/>
                    <a:pt x="167677" y="217430"/>
                  </a:cubicBezTo>
                  <a:cubicBezTo>
                    <a:pt x="105977" y="232731"/>
                    <a:pt x="66235" y="290926"/>
                    <a:pt x="72254" y="352323"/>
                  </a:cubicBezTo>
                  <a:cubicBezTo>
                    <a:pt x="34017" y="371449"/>
                    <a:pt x="9448" y="410278"/>
                    <a:pt x="8232" y="452756"/>
                  </a:cubicBezTo>
                  <a:cubicBezTo>
                    <a:pt x="6343" y="447955"/>
                    <a:pt x="4694" y="442929"/>
                    <a:pt x="3414" y="437743"/>
                  </a:cubicBezTo>
                  <a:cubicBezTo>
                    <a:pt x="-9854" y="384094"/>
                    <a:pt x="16635" y="330011"/>
                    <a:pt x="64074" y="306323"/>
                  </a:cubicBezTo>
                  <a:cubicBezTo>
                    <a:pt x="58057" y="244863"/>
                    <a:pt x="97814" y="186667"/>
                    <a:pt x="159434" y="171430"/>
                  </a:cubicBezTo>
                  <a:cubicBezTo>
                    <a:pt x="174239" y="167765"/>
                    <a:pt x="189012" y="166853"/>
                    <a:pt x="203289" y="168421"/>
                  </a:cubicBezTo>
                  <a:cubicBezTo>
                    <a:pt x="219247" y="132441"/>
                    <a:pt x="253882" y="106112"/>
                    <a:pt x="295880" y="102927"/>
                  </a:cubicBezTo>
                  <a:cubicBezTo>
                    <a:pt x="301338" y="102543"/>
                    <a:pt x="306700" y="102671"/>
                    <a:pt x="311997" y="103039"/>
                  </a:cubicBezTo>
                  <a:cubicBezTo>
                    <a:pt x="312638" y="50222"/>
                    <a:pt x="353435" y="5727"/>
                    <a:pt x="407053" y="1629"/>
                  </a:cubicBezTo>
                  <a:cubicBezTo>
                    <a:pt x="435591" y="-499"/>
                    <a:pt x="462272" y="9168"/>
                    <a:pt x="482295" y="26550"/>
                  </a:cubicBezTo>
                  <a:cubicBezTo>
                    <a:pt x="497596" y="15618"/>
                    <a:pt x="515842" y="8560"/>
                    <a:pt x="535929" y="7023"/>
                  </a:cubicBezTo>
                  <a:cubicBezTo>
                    <a:pt x="559072" y="5279"/>
                    <a:pt x="581048" y="11168"/>
                    <a:pt x="599438" y="22436"/>
                  </a:cubicBezTo>
                  <a:cubicBezTo>
                    <a:pt x="615123" y="10000"/>
                    <a:pt x="634618" y="1933"/>
                    <a:pt x="656113" y="301"/>
                  </a:cubicBezTo>
                  <a:cubicBezTo>
                    <a:pt x="707971" y="-3620"/>
                    <a:pt x="753730" y="31207"/>
                    <a:pt x="765254" y="80408"/>
                  </a:cubicBezTo>
                  <a:cubicBezTo>
                    <a:pt x="769191" y="81736"/>
                    <a:pt x="772872" y="83561"/>
                    <a:pt x="776345" y="85738"/>
                  </a:cubicBezTo>
                  <a:cubicBezTo>
                    <a:pt x="787133" y="80920"/>
                    <a:pt x="798865" y="77751"/>
                    <a:pt x="811317" y="76791"/>
                  </a:cubicBezTo>
                  <a:cubicBezTo>
                    <a:pt x="868408" y="72405"/>
                    <a:pt x="918217" y="114595"/>
                    <a:pt x="923851" y="171334"/>
                  </a:cubicBezTo>
                  <a:cubicBezTo>
                    <a:pt x="938367" y="187884"/>
                    <a:pt x="947970" y="209011"/>
                    <a:pt x="949731" y="232683"/>
                  </a:cubicBezTo>
                  <a:cubicBezTo>
                    <a:pt x="950067" y="237100"/>
                    <a:pt x="950116" y="241422"/>
                    <a:pt x="949875" y="245727"/>
                  </a:cubicBezTo>
                  <a:close/>
                </a:path>
              </a:pathLst>
            </a:custGeom>
            <a:solidFill>
              <a:srgbClr val="87CC5A">
                <a:alpha val="48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3" name="任意多边形: 形状 1482">
              <a:extLst>
                <a:ext uri="{FF2B5EF4-FFF2-40B4-BE49-F238E27FC236}">
                  <a16:creationId xmlns:a16="http://schemas.microsoft.com/office/drawing/2014/main" id="{9CEC8FBF-56AC-39C7-756E-305720933DD9}"/>
                </a:ext>
              </a:extLst>
            </p:cNvPr>
            <p:cNvSpPr/>
            <p:nvPr/>
          </p:nvSpPr>
          <p:spPr>
            <a:xfrm>
              <a:off x="10163277" y="3027017"/>
              <a:ext cx="813441" cy="339041"/>
            </a:xfrm>
            <a:custGeom>
              <a:avLst/>
              <a:gdLst>
                <a:gd name="connsiteX0" fmla="*/ 810198 w 813441"/>
                <a:gd name="connsiteY0" fmla="*/ 339041 h 339041"/>
                <a:gd name="connsiteX1" fmla="*/ 719496 w 813441"/>
                <a:gd name="connsiteY1" fmla="*/ 227276 h 339041"/>
                <a:gd name="connsiteX2" fmla="*/ 667558 w 813441"/>
                <a:gd name="connsiteY2" fmla="*/ 214616 h 339041"/>
                <a:gd name="connsiteX3" fmla="*/ 552961 w 813441"/>
                <a:gd name="connsiteY3" fmla="*/ 79818 h 339041"/>
                <a:gd name="connsiteX4" fmla="*/ 343594 w 813441"/>
                <a:gd name="connsiteY4" fmla="*/ 110261 h 339041"/>
                <a:gd name="connsiteX5" fmla="*/ 299931 w 813441"/>
                <a:gd name="connsiteY5" fmla="*/ 81739 h 339041"/>
                <a:gd name="connsiteX6" fmla="*/ 94471 w 813441"/>
                <a:gd name="connsiteY6" fmla="*/ 162758 h 339041"/>
                <a:gd name="connsiteX7" fmla="*/ 93414 w 813441"/>
                <a:gd name="connsiteY7" fmla="*/ 165319 h 339041"/>
                <a:gd name="connsiteX8" fmla="*/ 12971 w 813441"/>
                <a:gd name="connsiteY8" fmla="*/ 246050 h 339041"/>
                <a:gd name="connsiteX9" fmla="*/ 3240 w 813441"/>
                <a:gd name="connsiteY9" fmla="*/ 276796 h 339041"/>
                <a:gd name="connsiteX10" fmla="*/ 12971 w 813441"/>
                <a:gd name="connsiteY10" fmla="*/ 182941 h 339041"/>
                <a:gd name="connsiteX11" fmla="*/ 93414 w 813441"/>
                <a:gd name="connsiteY11" fmla="*/ 102210 h 339041"/>
                <a:gd name="connsiteX12" fmla="*/ 94471 w 813441"/>
                <a:gd name="connsiteY12" fmla="*/ 99649 h 339041"/>
                <a:gd name="connsiteX13" fmla="*/ 299931 w 813441"/>
                <a:gd name="connsiteY13" fmla="*/ 18630 h 339041"/>
                <a:gd name="connsiteX14" fmla="*/ 343594 w 813441"/>
                <a:gd name="connsiteY14" fmla="*/ 47103 h 339041"/>
                <a:gd name="connsiteX15" fmla="*/ 552961 w 813441"/>
                <a:gd name="connsiteY15" fmla="*/ 16709 h 339041"/>
                <a:gd name="connsiteX16" fmla="*/ 667558 w 813441"/>
                <a:gd name="connsiteY16" fmla="*/ 151506 h 339041"/>
                <a:gd name="connsiteX17" fmla="*/ 719496 w 813441"/>
                <a:gd name="connsiteY17" fmla="*/ 164167 h 339041"/>
                <a:gd name="connsiteX18" fmla="*/ 810198 w 813441"/>
                <a:gd name="connsiteY18" fmla="*/ 339041 h 339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3441" h="339041">
                  <a:moveTo>
                    <a:pt x="810198" y="339041"/>
                  </a:moveTo>
                  <a:cubicBezTo>
                    <a:pt x="800291" y="290977"/>
                    <a:pt x="767880" y="248339"/>
                    <a:pt x="719496" y="227276"/>
                  </a:cubicBezTo>
                  <a:cubicBezTo>
                    <a:pt x="702530" y="219929"/>
                    <a:pt x="684988" y="215784"/>
                    <a:pt x="667558" y="214616"/>
                  </a:cubicBezTo>
                  <a:cubicBezTo>
                    <a:pt x="652690" y="156516"/>
                    <a:pt x="612180" y="105587"/>
                    <a:pt x="552961" y="79818"/>
                  </a:cubicBezTo>
                  <a:cubicBezTo>
                    <a:pt x="480744" y="48432"/>
                    <a:pt x="400125" y="62837"/>
                    <a:pt x="343594" y="110261"/>
                  </a:cubicBezTo>
                  <a:cubicBezTo>
                    <a:pt x="331126" y="98657"/>
                    <a:pt x="316497" y="88909"/>
                    <a:pt x="299931" y="81739"/>
                  </a:cubicBezTo>
                  <a:cubicBezTo>
                    <a:pt x="220833" y="47328"/>
                    <a:pt x="128851" y="83612"/>
                    <a:pt x="94471" y="162758"/>
                  </a:cubicBezTo>
                  <a:cubicBezTo>
                    <a:pt x="94119" y="163639"/>
                    <a:pt x="93766" y="164455"/>
                    <a:pt x="93414" y="165319"/>
                  </a:cubicBezTo>
                  <a:cubicBezTo>
                    <a:pt x="58667" y="180604"/>
                    <a:pt x="29297" y="208486"/>
                    <a:pt x="12971" y="246050"/>
                  </a:cubicBezTo>
                  <a:cubicBezTo>
                    <a:pt x="8602" y="256150"/>
                    <a:pt x="5336" y="266473"/>
                    <a:pt x="3240" y="276796"/>
                  </a:cubicBezTo>
                  <a:cubicBezTo>
                    <a:pt x="-3050" y="246354"/>
                    <a:pt x="-377" y="213687"/>
                    <a:pt x="12971" y="182941"/>
                  </a:cubicBezTo>
                  <a:cubicBezTo>
                    <a:pt x="29297" y="145376"/>
                    <a:pt x="58667" y="117431"/>
                    <a:pt x="93414" y="102210"/>
                  </a:cubicBezTo>
                  <a:cubicBezTo>
                    <a:pt x="93766" y="101330"/>
                    <a:pt x="94119" y="100465"/>
                    <a:pt x="94471" y="99649"/>
                  </a:cubicBezTo>
                  <a:cubicBezTo>
                    <a:pt x="128866" y="20487"/>
                    <a:pt x="220833" y="-15782"/>
                    <a:pt x="299931" y="18630"/>
                  </a:cubicBezTo>
                  <a:cubicBezTo>
                    <a:pt x="316481" y="25800"/>
                    <a:pt x="331110" y="35548"/>
                    <a:pt x="343594" y="47103"/>
                  </a:cubicBezTo>
                  <a:cubicBezTo>
                    <a:pt x="400141" y="-256"/>
                    <a:pt x="480744" y="-14725"/>
                    <a:pt x="552961" y="16709"/>
                  </a:cubicBezTo>
                  <a:cubicBezTo>
                    <a:pt x="612180" y="42494"/>
                    <a:pt x="652690" y="93423"/>
                    <a:pt x="667558" y="151506"/>
                  </a:cubicBezTo>
                  <a:cubicBezTo>
                    <a:pt x="684988" y="152675"/>
                    <a:pt x="702530" y="156756"/>
                    <a:pt x="719496" y="164167"/>
                  </a:cubicBezTo>
                  <a:cubicBezTo>
                    <a:pt x="788511" y="194209"/>
                    <a:pt x="824939" y="268122"/>
                    <a:pt x="810198" y="339041"/>
                  </a:cubicBezTo>
                  <a:close/>
                </a:path>
              </a:pathLst>
            </a:custGeom>
            <a:solidFill>
              <a:srgbClr val="87CC5A">
                <a:alpha val="48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4" name="任意多边形: 形状 1483">
              <a:extLst>
                <a:ext uri="{FF2B5EF4-FFF2-40B4-BE49-F238E27FC236}">
                  <a16:creationId xmlns:a16="http://schemas.microsoft.com/office/drawing/2014/main" id="{2A85A7E8-8D99-6E05-9AF0-234250F7965B}"/>
                </a:ext>
              </a:extLst>
            </p:cNvPr>
            <p:cNvSpPr/>
            <p:nvPr/>
          </p:nvSpPr>
          <p:spPr>
            <a:xfrm>
              <a:off x="10348130" y="3239441"/>
              <a:ext cx="80107" cy="40699"/>
            </a:xfrm>
            <a:custGeom>
              <a:avLst/>
              <a:gdLst>
                <a:gd name="connsiteX0" fmla="*/ 34140 w 80107"/>
                <a:gd name="connsiteY0" fmla="*/ 37452 h 40699"/>
                <a:gd name="connsiteX1" fmla="*/ 80107 w 80107"/>
                <a:gd name="connsiteY1" fmla="*/ 34219 h 40699"/>
                <a:gd name="connsiteX2" fmla="*/ 45968 w 80107"/>
                <a:gd name="connsiteY2" fmla="*/ 3248 h 40699"/>
                <a:gd name="connsiteX3" fmla="*/ 0 w 80107"/>
                <a:gd name="connsiteY3" fmla="*/ 6481 h 40699"/>
                <a:gd name="connsiteX4" fmla="*/ 34140 w 80107"/>
                <a:gd name="connsiteY4" fmla="*/ 37452 h 40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107" h="40699">
                  <a:moveTo>
                    <a:pt x="34140" y="37452"/>
                  </a:moveTo>
                  <a:cubicBezTo>
                    <a:pt x="49889" y="42909"/>
                    <a:pt x="66358" y="41261"/>
                    <a:pt x="80107" y="34219"/>
                  </a:cubicBezTo>
                  <a:cubicBezTo>
                    <a:pt x="73641" y="20182"/>
                    <a:pt x="61701" y="8706"/>
                    <a:pt x="45968" y="3248"/>
                  </a:cubicBezTo>
                  <a:cubicBezTo>
                    <a:pt x="30218" y="-2210"/>
                    <a:pt x="13748" y="-561"/>
                    <a:pt x="0" y="6481"/>
                  </a:cubicBezTo>
                  <a:cubicBezTo>
                    <a:pt x="6466" y="20518"/>
                    <a:pt x="18406" y="31994"/>
                    <a:pt x="34140" y="37452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5" name="任意多边形: 形状 1484">
              <a:extLst>
                <a:ext uri="{FF2B5EF4-FFF2-40B4-BE49-F238E27FC236}">
                  <a16:creationId xmlns:a16="http://schemas.microsoft.com/office/drawing/2014/main" id="{FA685A9F-B3F7-7C82-E50D-57E5B3AEAEBA}"/>
                </a:ext>
              </a:extLst>
            </p:cNvPr>
            <p:cNvSpPr/>
            <p:nvPr/>
          </p:nvSpPr>
          <p:spPr>
            <a:xfrm>
              <a:off x="10450609" y="3208453"/>
              <a:ext cx="40656" cy="80170"/>
            </a:xfrm>
            <a:custGeom>
              <a:avLst/>
              <a:gdLst>
                <a:gd name="connsiteX0" fmla="*/ 37408 w 40656"/>
                <a:gd name="connsiteY0" fmla="*/ 45999 h 80170"/>
                <a:gd name="connsiteX1" fmla="*/ 6469 w 40656"/>
                <a:gd name="connsiteY1" fmla="*/ 80171 h 80170"/>
                <a:gd name="connsiteX2" fmla="*/ 3237 w 40656"/>
                <a:gd name="connsiteY2" fmla="*/ 34171 h 80170"/>
                <a:gd name="connsiteX3" fmla="*/ 34175 w 40656"/>
                <a:gd name="connsiteY3" fmla="*/ 0 h 80170"/>
                <a:gd name="connsiteX4" fmla="*/ 37408 w 40656"/>
                <a:gd name="connsiteY4" fmla="*/ 45999 h 80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56" h="80170">
                  <a:moveTo>
                    <a:pt x="37408" y="45999"/>
                  </a:moveTo>
                  <a:cubicBezTo>
                    <a:pt x="31966" y="61749"/>
                    <a:pt x="20490" y="73689"/>
                    <a:pt x="6469" y="80171"/>
                  </a:cubicBezTo>
                  <a:cubicBezTo>
                    <a:pt x="-556" y="66406"/>
                    <a:pt x="-2205" y="49921"/>
                    <a:pt x="3237" y="34171"/>
                  </a:cubicBezTo>
                  <a:cubicBezTo>
                    <a:pt x="8679" y="18422"/>
                    <a:pt x="20154" y="6482"/>
                    <a:pt x="34175" y="0"/>
                  </a:cubicBezTo>
                  <a:cubicBezTo>
                    <a:pt x="41218" y="13765"/>
                    <a:pt x="42866" y="30250"/>
                    <a:pt x="37408" y="4599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6" name="任意多边形: 形状 1485">
              <a:extLst>
                <a:ext uri="{FF2B5EF4-FFF2-40B4-BE49-F238E27FC236}">
                  <a16:creationId xmlns:a16="http://schemas.microsoft.com/office/drawing/2014/main" id="{62896862-9941-C788-9519-518E6E081796}"/>
                </a:ext>
              </a:extLst>
            </p:cNvPr>
            <p:cNvSpPr/>
            <p:nvPr/>
          </p:nvSpPr>
          <p:spPr>
            <a:xfrm>
              <a:off x="9388465" y="3052665"/>
              <a:ext cx="82491" cy="38381"/>
            </a:xfrm>
            <a:custGeom>
              <a:avLst/>
              <a:gdLst>
                <a:gd name="connsiteX0" fmla="*/ 45423 w 82491"/>
                <a:gd name="connsiteY0" fmla="*/ 36789 h 38381"/>
                <a:gd name="connsiteX1" fmla="*/ 82492 w 82491"/>
                <a:gd name="connsiteY1" fmla="*/ 9420 h 38381"/>
                <a:gd name="connsiteX2" fmla="*/ 37084 w 82491"/>
                <a:gd name="connsiteY2" fmla="*/ 1593 h 38381"/>
                <a:gd name="connsiteX3" fmla="*/ 0 w 82491"/>
                <a:gd name="connsiteY3" fmla="*/ 28962 h 38381"/>
                <a:gd name="connsiteX4" fmla="*/ 45423 w 82491"/>
                <a:gd name="connsiteY4" fmla="*/ 36789 h 38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491" h="38381">
                  <a:moveTo>
                    <a:pt x="45423" y="36789"/>
                  </a:moveTo>
                  <a:cubicBezTo>
                    <a:pt x="61636" y="32948"/>
                    <a:pt x="74665" y="22720"/>
                    <a:pt x="82492" y="9420"/>
                  </a:cubicBezTo>
                  <a:cubicBezTo>
                    <a:pt x="69511" y="1049"/>
                    <a:pt x="53298" y="-2248"/>
                    <a:pt x="37084" y="1593"/>
                  </a:cubicBezTo>
                  <a:cubicBezTo>
                    <a:pt x="20871" y="5434"/>
                    <a:pt x="7842" y="15662"/>
                    <a:pt x="0" y="28962"/>
                  </a:cubicBezTo>
                  <a:cubicBezTo>
                    <a:pt x="12997" y="37333"/>
                    <a:pt x="29210" y="40630"/>
                    <a:pt x="45423" y="3678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7" name="任意多边形: 形状 1486">
              <a:extLst>
                <a:ext uri="{FF2B5EF4-FFF2-40B4-BE49-F238E27FC236}">
                  <a16:creationId xmlns:a16="http://schemas.microsoft.com/office/drawing/2014/main" id="{FDC77895-CC23-9426-3430-0FEEC08CBB09}"/>
                </a:ext>
              </a:extLst>
            </p:cNvPr>
            <p:cNvSpPr/>
            <p:nvPr/>
          </p:nvSpPr>
          <p:spPr>
            <a:xfrm>
              <a:off x="9474388" y="2976696"/>
              <a:ext cx="38366" cy="82539"/>
            </a:xfrm>
            <a:custGeom>
              <a:avLst/>
              <a:gdLst>
                <a:gd name="connsiteX0" fmla="*/ 36773 w 38366"/>
                <a:gd name="connsiteY0" fmla="*/ 37100 h 82539"/>
                <a:gd name="connsiteX1" fmla="*/ 28947 w 38366"/>
                <a:gd name="connsiteY1" fmla="*/ 82540 h 82539"/>
                <a:gd name="connsiteX2" fmla="*/ 1593 w 38366"/>
                <a:gd name="connsiteY2" fmla="*/ 45439 h 82539"/>
                <a:gd name="connsiteX3" fmla="*/ 9420 w 38366"/>
                <a:gd name="connsiteY3" fmla="*/ 0 h 82539"/>
                <a:gd name="connsiteX4" fmla="*/ 36773 w 38366"/>
                <a:gd name="connsiteY4" fmla="*/ 37100 h 8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366" h="82539">
                  <a:moveTo>
                    <a:pt x="36773" y="37100"/>
                  </a:moveTo>
                  <a:cubicBezTo>
                    <a:pt x="40615" y="53330"/>
                    <a:pt x="37317" y="69559"/>
                    <a:pt x="28947" y="82540"/>
                  </a:cubicBezTo>
                  <a:cubicBezTo>
                    <a:pt x="15646" y="74697"/>
                    <a:pt x="5435" y="61653"/>
                    <a:pt x="1593" y="45439"/>
                  </a:cubicBezTo>
                  <a:cubicBezTo>
                    <a:pt x="-2248" y="29210"/>
                    <a:pt x="1049" y="12980"/>
                    <a:pt x="9420" y="0"/>
                  </a:cubicBezTo>
                  <a:cubicBezTo>
                    <a:pt x="22720" y="7843"/>
                    <a:pt x="32932" y="20871"/>
                    <a:pt x="36773" y="3710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8" name="任意多边形: 形状 1487">
              <a:extLst>
                <a:ext uri="{FF2B5EF4-FFF2-40B4-BE49-F238E27FC236}">
                  <a16:creationId xmlns:a16="http://schemas.microsoft.com/office/drawing/2014/main" id="{12F5C5A5-0E3D-FA4F-4F7F-77801B0FBEB4}"/>
                </a:ext>
              </a:extLst>
            </p:cNvPr>
            <p:cNvSpPr/>
            <p:nvPr/>
          </p:nvSpPr>
          <p:spPr>
            <a:xfrm>
              <a:off x="9893201" y="2835112"/>
              <a:ext cx="36804" cy="84140"/>
            </a:xfrm>
            <a:custGeom>
              <a:avLst/>
              <a:gdLst>
                <a:gd name="connsiteX0" fmla="*/ 473 w 36804"/>
                <a:gd name="connsiteY0" fmla="*/ 44351 h 84140"/>
                <a:gd name="connsiteX1" fmla="*/ 23745 w 36804"/>
                <a:gd name="connsiteY1" fmla="*/ 84140 h 84140"/>
                <a:gd name="connsiteX2" fmla="*/ 36325 w 36804"/>
                <a:gd name="connsiteY2" fmla="*/ 39789 h 84140"/>
                <a:gd name="connsiteX3" fmla="*/ 13053 w 36804"/>
                <a:gd name="connsiteY3" fmla="*/ 0 h 84140"/>
                <a:gd name="connsiteX4" fmla="*/ 473 w 36804"/>
                <a:gd name="connsiteY4" fmla="*/ 44351 h 84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04" h="84140">
                  <a:moveTo>
                    <a:pt x="473" y="44351"/>
                  </a:moveTo>
                  <a:cubicBezTo>
                    <a:pt x="2570" y="60884"/>
                    <a:pt x="11356" y="74937"/>
                    <a:pt x="23745" y="84140"/>
                  </a:cubicBezTo>
                  <a:cubicBezTo>
                    <a:pt x="33444" y="72120"/>
                    <a:pt x="38438" y="56323"/>
                    <a:pt x="36325" y="39789"/>
                  </a:cubicBezTo>
                  <a:cubicBezTo>
                    <a:pt x="34228" y="23256"/>
                    <a:pt x="25442" y="9203"/>
                    <a:pt x="13053" y="0"/>
                  </a:cubicBezTo>
                  <a:cubicBezTo>
                    <a:pt x="3370" y="12020"/>
                    <a:pt x="-1624" y="27817"/>
                    <a:pt x="473" y="44351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9" name="任意多边形: 形状 1488">
              <a:extLst>
                <a:ext uri="{FF2B5EF4-FFF2-40B4-BE49-F238E27FC236}">
                  <a16:creationId xmlns:a16="http://schemas.microsoft.com/office/drawing/2014/main" id="{CCB48C1C-7557-CE00-EF9A-4B9261BA6789}"/>
                </a:ext>
              </a:extLst>
            </p:cNvPr>
            <p:cNvSpPr/>
            <p:nvPr/>
          </p:nvSpPr>
          <p:spPr>
            <a:xfrm>
              <a:off x="9925556" y="2877181"/>
              <a:ext cx="70999" cy="49394"/>
            </a:xfrm>
            <a:custGeom>
              <a:avLst/>
              <a:gdLst>
                <a:gd name="connsiteX0" fmla="*/ 45375 w 70999"/>
                <a:gd name="connsiteY0" fmla="*/ 39846 h 49394"/>
                <a:gd name="connsiteX1" fmla="*/ 0 w 70999"/>
                <a:gd name="connsiteY1" fmla="*/ 47865 h 49394"/>
                <a:gd name="connsiteX2" fmla="*/ 25625 w 70999"/>
                <a:gd name="connsiteY2" fmla="*/ 9548 h 49394"/>
                <a:gd name="connsiteX3" fmla="*/ 71000 w 70999"/>
                <a:gd name="connsiteY3" fmla="*/ 1530 h 49394"/>
                <a:gd name="connsiteX4" fmla="*/ 45375 w 70999"/>
                <a:gd name="connsiteY4" fmla="*/ 39846 h 4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999" h="49394">
                  <a:moveTo>
                    <a:pt x="45375" y="39846"/>
                  </a:moveTo>
                  <a:cubicBezTo>
                    <a:pt x="31418" y="48954"/>
                    <a:pt x="15045" y="51354"/>
                    <a:pt x="0" y="47865"/>
                  </a:cubicBezTo>
                  <a:cubicBezTo>
                    <a:pt x="2881" y="32676"/>
                    <a:pt x="11668" y="18655"/>
                    <a:pt x="25625" y="9548"/>
                  </a:cubicBezTo>
                  <a:cubicBezTo>
                    <a:pt x="39581" y="441"/>
                    <a:pt x="55955" y="-1960"/>
                    <a:pt x="71000" y="1530"/>
                  </a:cubicBezTo>
                  <a:cubicBezTo>
                    <a:pt x="68119" y="16703"/>
                    <a:pt x="59332" y="30739"/>
                    <a:pt x="45375" y="3984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0" name="任意多边形: 形状 1489">
              <a:extLst>
                <a:ext uri="{FF2B5EF4-FFF2-40B4-BE49-F238E27FC236}">
                  <a16:creationId xmlns:a16="http://schemas.microsoft.com/office/drawing/2014/main" id="{35A56B9B-BF8B-BF9C-DA70-9751799B3668}"/>
                </a:ext>
              </a:extLst>
            </p:cNvPr>
            <p:cNvSpPr/>
            <p:nvPr/>
          </p:nvSpPr>
          <p:spPr>
            <a:xfrm>
              <a:off x="9658160" y="2623073"/>
              <a:ext cx="49286" cy="71127"/>
            </a:xfrm>
            <a:custGeom>
              <a:avLst/>
              <a:gdLst>
                <a:gd name="connsiteX0" fmla="*/ 9486 w 49286"/>
                <a:gd name="connsiteY0" fmla="*/ 45423 h 71127"/>
                <a:gd name="connsiteX1" fmla="*/ 47739 w 49286"/>
                <a:gd name="connsiteY1" fmla="*/ 71128 h 71127"/>
                <a:gd name="connsiteX2" fmla="*/ 39801 w 49286"/>
                <a:gd name="connsiteY2" fmla="*/ 25705 h 71127"/>
                <a:gd name="connsiteX3" fmla="*/ 1547 w 49286"/>
                <a:gd name="connsiteY3" fmla="*/ 0 h 71127"/>
                <a:gd name="connsiteX4" fmla="*/ 9486 w 49286"/>
                <a:gd name="connsiteY4" fmla="*/ 45423 h 71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286" h="71127">
                  <a:moveTo>
                    <a:pt x="9486" y="45423"/>
                  </a:moveTo>
                  <a:cubicBezTo>
                    <a:pt x="18562" y="59396"/>
                    <a:pt x="32582" y="68231"/>
                    <a:pt x="47739" y="71128"/>
                  </a:cubicBezTo>
                  <a:cubicBezTo>
                    <a:pt x="51244" y="56083"/>
                    <a:pt x="48876" y="39677"/>
                    <a:pt x="39801" y="25705"/>
                  </a:cubicBezTo>
                  <a:cubicBezTo>
                    <a:pt x="30725" y="11732"/>
                    <a:pt x="16705" y="2897"/>
                    <a:pt x="1547" y="0"/>
                  </a:cubicBezTo>
                  <a:cubicBezTo>
                    <a:pt x="-1958" y="15045"/>
                    <a:pt x="411" y="31435"/>
                    <a:pt x="9486" y="45423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1" name="任意多边形: 形状 1490">
              <a:extLst>
                <a:ext uri="{FF2B5EF4-FFF2-40B4-BE49-F238E27FC236}">
                  <a16:creationId xmlns:a16="http://schemas.microsoft.com/office/drawing/2014/main" id="{B5AB94D4-C51B-AEB8-20BB-6BE08D40FDDA}"/>
                </a:ext>
              </a:extLst>
            </p:cNvPr>
            <p:cNvSpPr/>
            <p:nvPr/>
          </p:nvSpPr>
          <p:spPr>
            <a:xfrm>
              <a:off x="9714123" y="2623041"/>
              <a:ext cx="47860" cy="72632"/>
            </a:xfrm>
            <a:custGeom>
              <a:avLst/>
              <a:gdLst>
                <a:gd name="connsiteX0" fmla="*/ 39407 w 47860"/>
                <a:gd name="connsiteY0" fmla="*/ 45663 h 72632"/>
                <a:gd name="connsiteX1" fmla="*/ 2035 w 47860"/>
                <a:gd name="connsiteY1" fmla="*/ 72632 h 72632"/>
                <a:gd name="connsiteX2" fmla="*/ 8453 w 47860"/>
                <a:gd name="connsiteY2" fmla="*/ 26969 h 72632"/>
                <a:gd name="connsiteX3" fmla="*/ 45826 w 47860"/>
                <a:gd name="connsiteY3" fmla="*/ 0 h 72632"/>
                <a:gd name="connsiteX4" fmla="*/ 39407 w 47860"/>
                <a:gd name="connsiteY4" fmla="*/ 45663 h 72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60" h="72632">
                  <a:moveTo>
                    <a:pt x="39407" y="45663"/>
                  </a:moveTo>
                  <a:cubicBezTo>
                    <a:pt x="30797" y="59940"/>
                    <a:pt x="17096" y="69223"/>
                    <a:pt x="2035" y="72632"/>
                  </a:cubicBezTo>
                  <a:cubicBezTo>
                    <a:pt x="-1982" y="57715"/>
                    <a:pt x="-157" y="41246"/>
                    <a:pt x="8453" y="26969"/>
                  </a:cubicBezTo>
                  <a:cubicBezTo>
                    <a:pt x="17064" y="12692"/>
                    <a:pt x="30765" y="3409"/>
                    <a:pt x="45826" y="0"/>
                  </a:cubicBezTo>
                  <a:cubicBezTo>
                    <a:pt x="49843" y="14917"/>
                    <a:pt x="48018" y="31387"/>
                    <a:pt x="39407" y="45663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2" name="任意多边形: 形状 1491">
              <a:extLst>
                <a:ext uri="{FF2B5EF4-FFF2-40B4-BE49-F238E27FC236}">
                  <a16:creationId xmlns:a16="http://schemas.microsoft.com/office/drawing/2014/main" id="{7D41A41A-1244-832E-4488-3C7450996903}"/>
                </a:ext>
              </a:extLst>
            </p:cNvPr>
            <p:cNvSpPr/>
            <p:nvPr/>
          </p:nvSpPr>
          <p:spPr>
            <a:xfrm>
              <a:off x="9058609" y="2900579"/>
              <a:ext cx="84748" cy="36194"/>
            </a:xfrm>
            <a:custGeom>
              <a:avLst/>
              <a:gdLst>
                <a:gd name="connsiteX0" fmla="*/ 42719 w 84748"/>
                <a:gd name="connsiteY0" fmla="*/ 36183 h 36194"/>
                <a:gd name="connsiteX1" fmla="*/ 84749 w 84748"/>
                <a:gd name="connsiteY1" fmla="*/ 17297 h 36194"/>
                <a:gd name="connsiteX2" fmla="*/ 42030 w 84748"/>
                <a:gd name="connsiteY2" fmla="*/ 11 h 36194"/>
                <a:gd name="connsiteX3" fmla="*/ 0 w 84748"/>
                <a:gd name="connsiteY3" fmla="*/ 18897 h 36194"/>
                <a:gd name="connsiteX4" fmla="*/ 42719 w 84748"/>
                <a:gd name="connsiteY4" fmla="*/ 36183 h 36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748" h="36194">
                  <a:moveTo>
                    <a:pt x="42719" y="36183"/>
                  </a:moveTo>
                  <a:cubicBezTo>
                    <a:pt x="59380" y="35863"/>
                    <a:pt x="74266" y="28645"/>
                    <a:pt x="84749" y="17297"/>
                  </a:cubicBezTo>
                  <a:cubicBezTo>
                    <a:pt x="73849" y="6365"/>
                    <a:pt x="58692" y="-309"/>
                    <a:pt x="42030" y="11"/>
                  </a:cubicBezTo>
                  <a:cubicBezTo>
                    <a:pt x="25369" y="331"/>
                    <a:pt x="10484" y="7550"/>
                    <a:pt x="0" y="18897"/>
                  </a:cubicBezTo>
                  <a:cubicBezTo>
                    <a:pt x="10900" y="29845"/>
                    <a:pt x="26057" y="36503"/>
                    <a:pt x="42719" y="36183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3" name="任意多边形: 形状 1492">
              <a:extLst>
                <a:ext uri="{FF2B5EF4-FFF2-40B4-BE49-F238E27FC236}">
                  <a16:creationId xmlns:a16="http://schemas.microsoft.com/office/drawing/2014/main" id="{49045CC9-DA88-3C5F-C5ED-08C62F487DDE}"/>
                </a:ext>
              </a:extLst>
            </p:cNvPr>
            <p:cNvSpPr/>
            <p:nvPr/>
          </p:nvSpPr>
          <p:spPr>
            <a:xfrm>
              <a:off x="9138378" y="2854287"/>
              <a:ext cx="45012" cy="75609"/>
            </a:xfrm>
            <a:custGeom>
              <a:avLst/>
              <a:gdLst>
                <a:gd name="connsiteX0" fmla="*/ 38624 w 45012"/>
                <a:gd name="connsiteY0" fmla="*/ 29610 h 75609"/>
                <a:gd name="connsiteX1" fmla="*/ 41713 w 45012"/>
                <a:gd name="connsiteY1" fmla="*/ 75609 h 75609"/>
                <a:gd name="connsiteX2" fmla="*/ 6389 w 45012"/>
                <a:gd name="connsiteY2" fmla="*/ 45999 h 75609"/>
                <a:gd name="connsiteX3" fmla="*/ 3300 w 45012"/>
                <a:gd name="connsiteY3" fmla="*/ 0 h 75609"/>
                <a:gd name="connsiteX4" fmla="*/ 38624 w 45012"/>
                <a:gd name="connsiteY4" fmla="*/ 29610 h 75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012" h="75609">
                  <a:moveTo>
                    <a:pt x="38624" y="29610"/>
                  </a:moveTo>
                  <a:cubicBezTo>
                    <a:pt x="46178" y="44463"/>
                    <a:pt x="46802" y="61028"/>
                    <a:pt x="41713" y="75609"/>
                  </a:cubicBezTo>
                  <a:cubicBezTo>
                    <a:pt x="26940" y="71128"/>
                    <a:pt x="13943" y="60868"/>
                    <a:pt x="6389" y="45999"/>
                  </a:cubicBezTo>
                  <a:cubicBezTo>
                    <a:pt x="-1166" y="31146"/>
                    <a:pt x="-1790" y="14581"/>
                    <a:pt x="3300" y="0"/>
                  </a:cubicBezTo>
                  <a:cubicBezTo>
                    <a:pt x="18073" y="4481"/>
                    <a:pt x="31069" y="14741"/>
                    <a:pt x="38624" y="2961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4" name="任意多边形: 形状 1493">
              <a:extLst>
                <a:ext uri="{FF2B5EF4-FFF2-40B4-BE49-F238E27FC236}">
                  <a16:creationId xmlns:a16="http://schemas.microsoft.com/office/drawing/2014/main" id="{2B3F9C3B-04E5-8223-03FA-CF043AD34828}"/>
                </a:ext>
              </a:extLst>
            </p:cNvPr>
            <p:cNvSpPr/>
            <p:nvPr/>
          </p:nvSpPr>
          <p:spPr>
            <a:xfrm>
              <a:off x="10608685" y="2723555"/>
              <a:ext cx="36163" cy="84796"/>
            </a:xfrm>
            <a:custGeom>
              <a:avLst/>
              <a:gdLst>
                <a:gd name="connsiteX0" fmla="*/ 12 w 36163"/>
                <a:gd name="connsiteY0" fmla="*/ 42030 h 84796"/>
                <a:gd name="connsiteX1" fmla="*/ 17218 w 36163"/>
                <a:gd name="connsiteY1" fmla="*/ 84796 h 84796"/>
                <a:gd name="connsiteX2" fmla="*/ 36152 w 36163"/>
                <a:gd name="connsiteY2" fmla="*/ 42766 h 84796"/>
                <a:gd name="connsiteX3" fmla="*/ 18946 w 36163"/>
                <a:gd name="connsiteY3" fmla="*/ 0 h 84796"/>
                <a:gd name="connsiteX4" fmla="*/ 12 w 36163"/>
                <a:gd name="connsiteY4" fmla="*/ 42030 h 84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63" h="84796">
                  <a:moveTo>
                    <a:pt x="12" y="42030"/>
                  </a:moveTo>
                  <a:cubicBezTo>
                    <a:pt x="-325" y="58692"/>
                    <a:pt x="6302" y="73881"/>
                    <a:pt x="17218" y="84796"/>
                  </a:cubicBezTo>
                  <a:cubicBezTo>
                    <a:pt x="28566" y="74329"/>
                    <a:pt x="35816" y="59428"/>
                    <a:pt x="36152" y="42766"/>
                  </a:cubicBezTo>
                  <a:cubicBezTo>
                    <a:pt x="36488" y="26105"/>
                    <a:pt x="29862" y="10916"/>
                    <a:pt x="18946" y="0"/>
                  </a:cubicBezTo>
                  <a:cubicBezTo>
                    <a:pt x="7598" y="10467"/>
                    <a:pt x="348" y="25352"/>
                    <a:pt x="12" y="4203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5" name="任意多边形: 形状 1494">
              <a:extLst>
                <a:ext uri="{FF2B5EF4-FFF2-40B4-BE49-F238E27FC236}">
                  <a16:creationId xmlns:a16="http://schemas.microsoft.com/office/drawing/2014/main" id="{7C653C60-C580-19F7-30FB-CEB299582B0D}"/>
                </a:ext>
              </a:extLst>
            </p:cNvPr>
            <p:cNvSpPr/>
            <p:nvPr/>
          </p:nvSpPr>
          <p:spPr>
            <a:xfrm>
              <a:off x="10632033" y="2813285"/>
              <a:ext cx="77017" cy="43639"/>
            </a:xfrm>
            <a:custGeom>
              <a:avLst/>
              <a:gdLst>
                <a:gd name="connsiteX0" fmla="*/ 46064 w 77017"/>
                <a:gd name="connsiteY0" fmla="*/ 38249 h 43639"/>
                <a:gd name="connsiteX1" fmla="*/ 0 w 77017"/>
                <a:gd name="connsiteY1" fmla="*/ 39545 h 43639"/>
                <a:gd name="connsiteX2" fmla="*/ 30955 w 77017"/>
                <a:gd name="connsiteY2" fmla="*/ 5390 h 43639"/>
                <a:gd name="connsiteX3" fmla="*/ 77018 w 77017"/>
                <a:gd name="connsiteY3" fmla="*/ 4094 h 43639"/>
                <a:gd name="connsiteX4" fmla="*/ 46064 w 77017"/>
                <a:gd name="connsiteY4" fmla="*/ 38249 h 43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017" h="43639">
                  <a:moveTo>
                    <a:pt x="46064" y="38249"/>
                  </a:moveTo>
                  <a:cubicBezTo>
                    <a:pt x="30923" y="45211"/>
                    <a:pt x="14373" y="45195"/>
                    <a:pt x="0" y="39545"/>
                  </a:cubicBezTo>
                  <a:cubicBezTo>
                    <a:pt x="5058" y="24949"/>
                    <a:pt x="15814" y="12352"/>
                    <a:pt x="30955" y="5390"/>
                  </a:cubicBezTo>
                  <a:cubicBezTo>
                    <a:pt x="46096" y="-1572"/>
                    <a:pt x="62645" y="-1556"/>
                    <a:pt x="77018" y="4094"/>
                  </a:cubicBezTo>
                  <a:cubicBezTo>
                    <a:pt x="71960" y="18690"/>
                    <a:pt x="61205" y="31287"/>
                    <a:pt x="46064" y="3824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6" name="任意多边形: 形状 1495">
              <a:extLst>
                <a:ext uri="{FF2B5EF4-FFF2-40B4-BE49-F238E27FC236}">
                  <a16:creationId xmlns:a16="http://schemas.microsoft.com/office/drawing/2014/main" id="{896C60A5-C6D8-81BB-E44E-65C0221E5FF4}"/>
                </a:ext>
              </a:extLst>
            </p:cNvPr>
            <p:cNvSpPr/>
            <p:nvPr/>
          </p:nvSpPr>
          <p:spPr>
            <a:xfrm>
              <a:off x="10751124" y="3250387"/>
              <a:ext cx="44185" cy="76457"/>
            </a:xfrm>
            <a:custGeom>
              <a:avLst/>
              <a:gdLst>
                <a:gd name="connsiteX0" fmla="*/ 5799 w 44185"/>
                <a:gd name="connsiteY0" fmla="*/ 30394 h 76457"/>
                <a:gd name="connsiteX1" fmla="*/ 3750 w 44185"/>
                <a:gd name="connsiteY1" fmla="*/ 76458 h 76457"/>
                <a:gd name="connsiteX2" fmla="*/ 38386 w 44185"/>
                <a:gd name="connsiteY2" fmla="*/ 46063 h 76457"/>
                <a:gd name="connsiteX3" fmla="*/ 40435 w 44185"/>
                <a:gd name="connsiteY3" fmla="*/ 0 h 76457"/>
                <a:gd name="connsiteX4" fmla="*/ 5799 w 44185"/>
                <a:gd name="connsiteY4" fmla="*/ 30394 h 76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185" h="76457">
                  <a:moveTo>
                    <a:pt x="5799" y="30394"/>
                  </a:moveTo>
                  <a:cubicBezTo>
                    <a:pt x="-1420" y="45423"/>
                    <a:pt x="-1659" y="61989"/>
                    <a:pt x="3750" y="76458"/>
                  </a:cubicBezTo>
                  <a:cubicBezTo>
                    <a:pt x="18411" y="71640"/>
                    <a:pt x="31184" y="61076"/>
                    <a:pt x="38386" y="46063"/>
                  </a:cubicBezTo>
                  <a:cubicBezTo>
                    <a:pt x="45605" y="31034"/>
                    <a:pt x="45845" y="14469"/>
                    <a:pt x="40435" y="0"/>
                  </a:cubicBezTo>
                  <a:cubicBezTo>
                    <a:pt x="25774" y="4818"/>
                    <a:pt x="13017" y="15381"/>
                    <a:pt x="5799" y="30394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7" name="任意多边形: 形状 1496">
              <a:extLst>
                <a:ext uri="{FF2B5EF4-FFF2-40B4-BE49-F238E27FC236}">
                  <a16:creationId xmlns:a16="http://schemas.microsoft.com/office/drawing/2014/main" id="{17686956-CDDE-C64B-CE71-70B6A3D72845}"/>
                </a:ext>
              </a:extLst>
            </p:cNvPr>
            <p:cNvSpPr/>
            <p:nvPr/>
          </p:nvSpPr>
          <p:spPr>
            <a:xfrm>
              <a:off x="10762140" y="3371848"/>
              <a:ext cx="82155" cy="38725"/>
            </a:xfrm>
            <a:custGeom>
              <a:avLst/>
              <a:gdLst>
                <a:gd name="connsiteX0" fmla="*/ 45536 w 82155"/>
                <a:gd name="connsiteY0" fmla="*/ 36897 h 38725"/>
                <a:gd name="connsiteX1" fmla="*/ 0 w 82155"/>
                <a:gd name="connsiteY1" fmla="*/ 29822 h 38725"/>
                <a:gd name="connsiteX2" fmla="*/ 36621 w 82155"/>
                <a:gd name="connsiteY2" fmla="*/ 1829 h 38725"/>
                <a:gd name="connsiteX3" fmla="*/ 82156 w 82155"/>
                <a:gd name="connsiteY3" fmla="*/ 8903 h 38725"/>
                <a:gd name="connsiteX4" fmla="*/ 45536 w 82155"/>
                <a:gd name="connsiteY4" fmla="*/ 36897 h 38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155" h="38725">
                  <a:moveTo>
                    <a:pt x="45536" y="36897"/>
                  </a:moveTo>
                  <a:cubicBezTo>
                    <a:pt x="29386" y="41010"/>
                    <a:pt x="13108" y="37985"/>
                    <a:pt x="0" y="29822"/>
                  </a:cubicBezTo>
                  <a:cubicBezTo>
                    <a:pt x="7619" y="16378"/>
                    <a:pt x="20471" y="5942"/>
                    <a:pt x="36621" y="1829"/>
                  </a:cubicBezTo>
                  <a:cubicBezTo>
                    <a:pt x="52770" y="-2285"/>
                    <a:pt x="69047" y="740"/>
                    <a:pt x="82156" y="8903"/>
                  </a:cubicBezTo>
                  <a:cubicBezTo>
                    <a:pt x="74521" y="22332"/>
                    <a:pt x="61685" y="32783"/>
                    <a:pt x="45536" y="36897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98" name="图形 144">
            <a:extLst>
              <a:ext uri="{FF2B5EF4-FFF2-40B4-BE49-F238E27FC236}">
                <a16:creationId xmlns:a16="http://schemas.microsoft.com/office/drawing/2014/main" id="{B47A7616-0DA8-BCEF-AD4E-5F33D4734466}"/>
              </a:ext>
            </a:extLst>
          </p:cNvPr>
          <p:cNvGrpSpPr/>
          <p:nvPr userDrawn="1"/>
        </p:nvGrpSpPr>
        <p:grpSpPr>
          <a:xfrm>
            <a:off x="1895723" y="5685793"/>
            <a:ext cx="493996" cy="870672"/>
            <a:chOff x="8052753" y="3239550"/>
            <a:chExt cx="1217383" cy="2145648"/>
          </a:xfrm>
        </p:grpSpPr>
        <p:sp>
          <p:nvSpPr>
            <p:cNvPr id="1499" name="任意多边形: 形状 1498">
              <a:extLst>
                <a:ext uri="{FF2B5EF4-FFF2-40B4-BE49-F238E27FC236}">
                  <a16:creationId xmlns:a16="http://schemas.microsoft.com/office/drawing/2014/main" id="{FE271225-8C80-CC0F-F8D4-BD7AFA4803AE}"/>
                </a:ext>
              </a:extLst>
            </p:cNvPr>
            <p:cNvSpPr/>
            <p:nvPr/>
          </p:nvSpPr>
          <p:spPr>
            <a:xfrm>
              <a:off x="8317721" y="4391762"/>
              <a:ext cx="710318" cy="993405"/>
            </a:xfrm>
            <a:custGeom>
              <a:avLst/>
              <a:gdLst>
                <a:gd name="connsiteX0" fmla="*/ 492181 w 710318"/>
                <a:gd name="connsiteY0" fmla="*/ 325453 h 993405"/>
                <a:gd name="connsiteX1" fmla="*/ 356984 w 710318"/>
                <a:gd name="connsiteY1" fmla="*/ 399926 h 993405"/>
                <a:gd name="connsiteX2" fmla="*/ 354823 w 710318"/>
                <a:gd name="connsiteY2" fmla="*/ 373965 h 993405"/>
                <a:gd name="connsiteX3" fmla="*/ 341363 w 710318"/>
                <a:gd name="connsiteY3" fmla="*/ 53234 h 993405"/>
                <a:gd name="connsiteX4" fmla="*/ 294227 w 710318"/>
                <a:gd name="connsiteY4" fmla="*/ 69399 h 993405"/>
                <a:gd name="connsiteX5" fmla="*/ 268635 w 710318"/>
                <a:gd name="connsiteY5" fmla="*/ 392932 h 993405"/>
                <a:gd name="connsiteX6" fmla="*/ 268250 w 710318"/>
                <a:gd name="connsiteY6" fmla="*/ 402359 h 993405"/>
                <a:gd name="connsiteX7" fmla="*/ 133981 w 710318"/>
                <a:gd name="connsiteY7" fmla="*/ 262104 h 993405"/>
                <a:gd name="connsiteX8" fmla="*/ 0 w 710318"/>
                <a:gd name="connsiteY8" fmla="*/ 0 h 993405"/>
                <a:gd name="connsiteX9" fmla="*/ 55715 w 710318"/>
                <a:gd name="connsiteY9" fmla="*/ 247363 h 993405"/>
                <a:gd name="connsiteX10" fmla="*/ 263960 w 710318"/>
                <a:gd name="connsiteY10" fmla="*/ 507658 h 993405"/>
                <a:gd name="connsiteX11" fmla="*/ 244402 w 710318"/>
                <a:gd name="connsiteY11" fmla="*/ 993405 h 993405"/>
                <a:gd name="connsiteX12" fmla="*/ 405992 w 710318"/>
                <a:gd name="connsiteY12" fmla="*/ 993405 h 993405"/>
                <a:gd name="connsiteX13" fmla="*/ 363962 w 710318"/>
                <a:gd name="connsiteY13" fmla="*/ 484018 h 993405"/>
                <a:gd name="connsiteX14" fmla="*/ 583732 w 710318"/>
                <a:gd name="connsiteY14" fmla="*/ 321404 h 993405"/>
                <a:gd name="connsiteX15" fmla="*/ 710319 w 710318"/>
                <a:gd name="connsiteY15" fmla="*/ 96352 h 993405"/>
                <a:gd name="connsiteX16" fmla="*/ 492181 w 710318"/>
                <a:gd name="connsiteY16" fmla="*/ 325453 h 993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10318" h="993405">
                  <a:moveTo>
                    <a:pt x="492181" y="325453"/>
                  </a:moveTo>
                  <a:cubicBezTo>
                    <a:pt x="440164" y="371244"/>
                    <a:pt x="387922" y="391363"/>
                    <a:pt x="356984" y="399926"/>
                  </a:cubicBezTo>
                  <a:cubicBezTo>
                    <a:pt x="356264" y="391267"/>
                    <a:pt x="355543" y="382624"/>
                    <a:pt x="354823" y="373965"/>
                  </a:cubicBezTo>
                  <a:cubicBezTo>
                    <a:pt x="334625" y="131404"/>
                    <a:pt x="341363" y="53234"/>
                    <a:pt x="341363" y="53234"/>
                  </a:cubicBezTo>
                  <a:lnTo>
                    <a:pt x="294227" y="69399"/>
                  </a:lnTo>
                  <a:cubicBezTo>
                    <a:pt x="294227" y="69399"/>
                    <a:pt x="272684" y="296099"/>
                    <a:pt x="268635" y="392932"/>
                  </a:cubicBezTo>
                  <a:cubicBezTo>
                    <a:pt x="268522" y="395733"/>
                    <a:pt x="268394" y="398902"/>
                    <a:pt x="268250" y="402359"/>
                  </a:cubicBezTo>
                  <a:cubicBezTo>
                    <a:pt x="237424" y="376366"/>
                    <a:pt x="165640" y="313113"/>
                    <a:pt x="133981" y="262104"/>
                  </a:cubicBezTo>
                  <a:cubicBezTo>
                    <a:pt x="54531" y="134077"/>
                    <a:pt x="0" y="0"/>
                    <a:pt x="0" y="0"/>
                  </a:cubicBezTo>
                  <a:cubicBezTo>
                    <a:pt x="0" y="0"/>
                    <a:pt x="6066" y="131388"/>
                    <a:pt x="55715" y="247363"/>
                  </a:cubicBezTo>
                  <a:cubicBezTo>
                    <a:pt x="104659" y="361689"/>
                    <a:pt x="229822" y="477424"/>
                    <a:pt x="263960" y="507658"/>
                  </a:cubicBezTo>
                  <a:cubicBezTo>
                    <a:pt x="256631" y="688615"/>
                    <a:pt x="244402" y="993405"/>
                    <a:pt x="244402" y="993405"/>
                  </a:cubicBezTo>
                  <a:lnTo>
                    <a:pt x="405992" y="993405"/>
                  </a:lnTo>
                  <a:cubicBezTo>
                    <a:pt x="405992" y="993405"/>
                    <a:pt x="386178" y="751724"/>
                    <a:pt x="363962" y="484018"/>
                  </a:cubicBezTo>
                  <a:cubicBezTo>
                    <a:pt x="401783" y="469757"/>
                    <a:pt x="500968" y="424830"/>
                    <a:pt x="583732" y="321404"/>
                  </a:cubicBezTo>
                  <a:cubicBezTo>
                    <a:pt x="680420" y="200563"/>
                    <a:pt x="710319" y="96352"/>
                    <a:pt x="710319" y="96352"/>
                  </a:cubicBezTo>
                  <a:cubicBezTo>
                    <a:pt x="710319" y="96352"/>
                    <a:pt x="637606" y="197426"/>
                    <a:pt x="492181" y="325453"/>
                  </a:cubicBezTo>
                  <a:close/>
                </a:path>
              </a:pathLst>
            </a:custGeom>
            <a:solidFill>
              <a:srgbClr val="AE7D58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0" name="任意多边形: 形状 1499">
              <a:extLst>
                <a:ext uri="{FF2B5EF4-FFF2-40B4-BE49-F238E27FC236}">
                  <a16:creationId xmlns:a16="http://schemas.microsoft.com/office/drawing/2014/main" id="{4AC7CEE4-7645-0E21-55AB-47F75F66A881}"/>
                </a:ext>
              </a:extLst>
            </p:cNvPr>
            <p:cNvSpPr/>
            <p:nvPr/>
          </p:nvSpPr>
          <p:spPr>
            <a:xfrm>
              <a:off x="8320426" y="4393939"/>
              <a:ext cx="265433" cy="427135"/>
            </a:xfrm>
            <a:custGeom>
              <a:avLst/>
              <a:gdLst>
                <a:gd name="connsiteX0" fmla="*/ 265433 w 265433"/>
                <a:gd name="connsiteY0" fmla="*/ 400022 h 427135"/>
                <a:gd name="connsiteX1" fmla="*/ 264601 w 265433"/>
                <a:gd name="connsiteY1" fmla="*/ 417724 h 427135"/>
                <a:gd name="connsiteX2" fmla="*/ 264201 w 265433"/>
                <a:gd name="connsiteY2" fmla="*/ 427135 h 427135"/>
                <a:gd name="connsiteX3" fmla="*/ 129948 w 265433"/>
                <a:gd name="connsiteY3" fmla="*/ 286880 h 427135"/>
                <a:gd name="connsiteX4" fmla="*/ 4097 w 265433"/>
                <a:gd name="connsiteY4" fmla="*/ 44095 h 427135"/>
                <a:gd name="connsiteX5" fmla="*/ 4097 w 265433"/>
                <a:gd name="connsiteY5" fmla="*/ 44015 h 427135"/>
                <a:gd name="connsiteX6" fmla="*/ 0 w 265433"/>
                <a:gd name="connsiteY6" fmla="*/ 0 h 427135"/>
                <a:gd name="connsiteX7" fmla="*/ 133965 w 265433"/>
                <a:gd name="connsiteY7" fmla="*/ 262120 h 427135"/>
                <a:gd name="connsiteX8" fmla="*/ 265433 w 265433"/>
                <a:gd name="connsiteY8" fmla="*/ 400022 h 427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5433" h="427135">
                  <a:moveTo>
                    <a:pt x="265433" y="400022"/>
                  </a:moveTo>
                  <a:cubicBezTo>
                    <a:pt x="265113" y="406328"/>
                    <a:pt x="264841" y="412218"/>
                    <a:pt x="264601" y="417724"/>
                  </a:cubicBezTo>
                  <a:cubicBezTo>
                    <a:pt x="264473" y="420509"/>
                    <a:pt x="264361" y="423710"/>
                    <a:pt x="264201" y="427135"/>
                  </a:cubicBezTo>
                  <a:cubicBezTo>
                    <a:pt x="233374" y="401142"/>
                    <a:pt x="161590" y="337921"/>
                    <a:pt x="129948" y="286880"/>
                  </a:cubicBezTo>
                  <a:cubicBezTo>
                    <a:pt x="68647" y="188095"/>
                    <a:pt x="22152" y="85709"/>
                    <a:pt x="4097" y="44095"/>
                  </a:cubicBezTo>
                  <a:cubicBezTo>
                    <a:pt x="4097" y="44063"/>
                    <a:pt x="4097" y="44015"/>
                    <a:pt x="4097" y="44015"/>
                  </a:cubicBezTo>
                  <a:cubicBezTo>
                    <a:pt x="785" y="16950"/>
                    <a:pt x="0" y="0"/>
                    <a:pt x="0" y="0"/>
                  </a:cubicBezTo>
                  <a:cubicBezTo>
                    <a:pt x="0" y="0"/>
                    <a:pt x="54531" y="134109"/>
                    <a:pt x="133965" y="262120"/>
                  </a:cubicBezTo>
                  <a:cubicBezTo>
                    <a:pt x="164728" y="311640"/>
                    <a:pt x="233278" y="372717"/>
                    <a:pt x="265433" y="400022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1" name="任意多边形: 形状 1500">
              <a:extLst>
                <a:ext uri="{FF2B5EF4-FFF2-40B4-BE49-F238E27FC236}">
                  <a16:creationId xmlns:a16="http://schemas.microsoft.com/office/drawing/2014/main" id="{05F1FE4A-73AF-FFC8-6284-AB6D79C3163A}"/>
                </a:ext>
              </a:extLst>
            </p:cNvPr>
            <p:cNvSpPr/>
            <p:nvPr/>
          </p:nvSpPr>
          <p:spPr>
            <a:xfrm>
              <a:off x="8133942" y="4182215"/>
              <a:ext cx="614025" cy="492229"/>
            </a:xfrm>
            <a:custGeom>
              <a:avLst/>
              <a:gdLst>
                <a:gd name="connsiteX0" fmla="*/ 532328 w 614025"/>
                <a:gd name="connsiteY0" fmla="*/ 464128 h 492229"/>
                <a:gd name="connsiteX1" fmla="*/ 350315 w 614025"/>
                <a:gd name="connsiteY1" fmla="*/ 426852 h 492229"/>
                <a:gd name="connsiteX2" fmla="*/ 294856 w 614025"/>
                <a:gd name="connsiteY2" fmla="*/ 476453 h 492229"/>
                <a:gd name="connsiteX3" fmla="*/ 99896 w 614025"/>
                <a:gd name="connsiteY3" fmla="*/ 412783 h 492229"/>
                <a:gd name="connsiteX4" fmla="*/ 98422 w 614025"/>
                <a:gd name="connsiteY4" fmla="*/ 409758 h 492229"/>
                <a:gd name="connsiteX5" fmla="*/ 11418 w 614025"/>
                <a:gd name="connsiteY5" fmla="*/ 352427 h 492229"/>
                <a:gd name="connsiteX6" fmla="*/ 39299 w 614025"/>
                <a:gd name="connsiteY6" fmla="*/ 222864 h 492229"/>
                <a:gd name="connsiteX7" fmla="*/ 51367 w 614025"/>
                <a:gd name="connsiteY7" fmla="*/ 71645 h 492229"/>
                <a:gd name="connsiteX8" fmla="*/ 73519 w 614025"/>
                <a:gd name="connsiteY8" fmla="*/ 47445 h 492229"/>
                <a:gd name="connsiteX9" fmla="*/ 103192 w 614025"/>
                <a:gd name="connsiteY9" fmla="*/ 27438 h 492229"/>
                <a:gd name="connsiteX10" fmla="*/ 260381 w 614025"/>
                <a:gd name="connsiteY10" fmla="*/ 43940 h 492229"/>
                <a:gd name="connsiteX11" fmla="*/ 263086 w 614025"/>
                <a:gd name="connsiteY11" fmla="*/ 46132 h 492229"/>
                <a:gd name="connsiteX12" fmla="*/ 271777 w 614025"/>
                <a:gd name="connsiteY12" fmla="*/ 37954 h 492229"/>
                <a:gd name="connsiteX13" fmla="*/ 303164 w 614025"/>
                <a:gd name="connsiteY13" fmla="*/ 16699 h 492229"/>
                <a:gd name="connsiteX14" fmla="*/ 421443 w 614025"/>
                <a:gd name="connsiteY14" fmla="*/ 8008 h 492229"/>
                <a:gd name="connsiteX15" fmla="*/ 456863 w 614025"/>
                <a:gd name="connsiteY15" fmla="*/ 25149 h 492229"/>
                <a:gd name="connsiteX16" fmla="*/ 509569 w 614025"/>
                <a:gd name="connsiteY16" fmla="*/ 84113 h 492229"/>
                <a:gd name="connsiteX17" fmla="*/ 521124 w 614025"/>
                <a:gd name="connsiteY17" fmla="*/ 192661 h 492229"/>
                <a:gd name="connsiteX18" fmla="*/ 597806 w 614025"/>
                <a:gd name="connsiteY18" fmla="*/ 263309 h 492229"/>
                <a:gd name="connsiteX19" fmla="*/ 532328 w 614025"/>
                <a:gd name="connsiteY19" fmla="*/ 464128 h 492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14025" h="492229">
                  <a:moveTo>
                    <a:pt x="532328" y="464128"/>
                  </a:moveTo>
                  <a:cubicBezTo>
                    <a:pt x="469155" y="496267"/>
                    <a:pt x="393898" y="479046"/>
                    <a:pt x="350315" y="426852"/>
                  </a:cubicBezTo>
                  <a:cubicBezTo>
                    <a:pt x="336934" y="447259"/>
                    <a:pt x="318209" y="464609"/>
                    <a:pt x="294856" y="476453"/>
                  </a:cubicBezTo>
                  <a:cubicBezTo>
                    <a:pt x="223425" y="512769"/>
                    <a:pt x="136148" y="484263"/>
                    <a:pt x="99896" y="412783"/>
                  </a:cubicBezTo>
                  <a:cubicBezTo>
                    <a:pt x="99383" y="411791"/>
                    <a:pt x="98935" y="410751"/>
                    <a:pt x="98422" y="409758"/>
                  </a:cubicBezTo>
                  <a:cubicBezTo>
                    <a:pt x="62571" y="407454"/>
                    <a:pt x="28832" y="386791"/>
                    <a:pt x="11418" y="352427"/>
                  </a:cubicBezTo>
                  <a:cubicBezTo>
                    <a:pt x="-11534" y="307260"/>
                    <a:pt x="1302" y="253322"/>
                    <a:pt x="39299" y="222864"/>
                  </a:cubicBezTo>
                  <a:cubicBezTo>
                    <a:pt x="13850" y="172511"/>
                    <a:pt x="20413" y="114395"/>
                    <a:pt x="51367" y="71645"/>
                  </a:cubicBezTo>
                  <a:cubicBezTo>
                    <a:pt x="57737" y="62842"/>
                    <a:pt x="65148" y="54695"/>
                    <a:pt x="73519" y="47445"/>
                  </a:cubicBezTo>
                  <a:cubicBezTo>
                    <a:pt x="82354" y="39714"/>
                    <a:pt x="92277" y="32976"/>
                    <a:pt x="103192" y="27438"/>
                  </a:cubicBezTo>
                  <a:cubicBezTo>
                    <a:pt x="155898" y="645"/>
                    <a:pt x="217167" y="9064"/>
                    <a:pt x="260381" y="43940"/>
                  </a:cubicBezTo>
                  <a:cubicBezTo>
                    <a:pt x="261293" y="44612"/>
                    <a:pt x="262222" y="45380"/>
                    <a:pt x="263086" y="46132"/>
                  </a:cubicBezTo>
                  <a:cubicBezTo>
                    <a:pt x="265871" y="43299"/>
                    <a:pt x="268736" y="40547"/>
                    <a:pt x="271777" y="37954"/>
                  </a:cubicBezTo>
                  <a:cubicBezTo>
                    <a:pt x="281092" y="29743"/>
                    <a:pt x="291575" y="22604"/>
                    <a:pt x="303164" y="16699"/>
                  </a:cubicBezTo>
                  <a:cubicBezTo>
                    <a:pt x="341320" y="-2716"/>
                    <a:pt x="383799" y="-4637"/>
                    <a:pt x="421443" y="8008"/>
                  </a:cubicBezTo>
                  <a:cubicBezTo>
                    <a:pt x="433879" y="12153"/>
                    <a:pt x="445787" y="17899"/>
                    <a:pt x="456863" y="25149"/>
                  </a:cubicBezTo>
                  <a:cubicBezTo>
                    <a:pt x="478582" y="39346"/>
                    <a:pt x="496972" y="59273"/>
                    <a:pt x="509569" y="84113"/>
                  </a:cubicBezTo>
                  <a:cubicBezTo>
                    <a:pt x="527303" y="119037"/>
                    <a:pt x="530359" y="157546"/>
                    <a:pt x="521124" y="192661"/>
                  </a:cubicBezTo>
                  <a:cubicBezTo>
                    <a:pt x="553199" y="205786"/>
                    <a:pt x="580921" y="229970"/>
                    <a:pt x="597806" y="263309"/>
                  </a:cubicBezTo>
                  <a:cubicBezTo>
                    <a:pt x="635147" y="336870"/>
                    <a:pt x="605825" y="426772"/>
                    <a:pt x="532328" y="464128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2" name="任意多边形: 形状 1501">
              <a:extLst>
                <a:ext uri="{FF2B5EF4-FFF2-40B4-BE49-F238E27FC236}">
                  <a16:creationId xmlns:a16="http://schemas.microsoft.com/office/drawing/2014/main" id="{8445EC35-B876-F471-ECD0-422E7016732A}"/>
                </a:ext>
              </a:extLst>
            </p:cNvPr>
            <p:cNvSpPr/>
            <p:nvPr/>
          </p:nvSpPr>
          <p:spPr>
            <a:xfrm rot="-5395830">
              <a:off x="8252600" y="3703787"/>
              <a:ext cx="290241" cy="290017"/>
            </a:xfrm>
            <a:custGeom>
              <a:avLst/>
              <a:gdLst>
                <a:gd name="connsiteX0" fmla="*/ 290241 w 290241"/>
                <a:gd name="connsiteY0" fmla="*/ 145009 h 290017"/>
                <a:gd name="connsiteX1" fmla="*/ 145120 w 290241"/>
                <a:gd name="connsiteY1" fmla="*/ 290017 h 290017"/>
                <a:gd name="connsiteX2" fmla="*/ 0 w 290241"/>
                <a:gd name="connsiteY2" fmla="*/ 145009 h 290017"/>
                <a:gd name="connsiteX3" fmla="*/ 145120 w 290241"/>
                <a:gd name="connsiteY3" fmla="*/ 0 h 290017"/>
                <a:gd name="connsiteX4" fmla="*/ 290241 w 290241"/>
                <a:gd name="connsiteY4" fmla="*/ 145009 h 290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241" h="290017">
                  <a:moveTo>
                    <a:pt x="290241" y="145009"/>
                  </a:moveTo>
                  <a:cubicBezTo>
                    <a:pt x="290241" y="225095"/>
                    <a:pt x="225268" y="290017"/>
                    <a:pt x="145120" y="290017"/>
                  </a:cubicBezTo>
                  <a:cubicBezTo>
                    <a:pt x="64972" y="290017"/>
                    <a:pt x="0" y="225095"/>
                    <a:pt x="0" y="145009"/>
                  </a:cubicBezTo>
                  <a:cubicBezTo>
                    <a:pt x="0" y="64923"/>
                    <a:pt x="64972" y="0"/>
                    <a:pt x="145120" y="0"/>
                  </a:cubicBezTo>
                  <a:cubicBezTo>
                    <a:pt x="225268" y="0"/>
                    <a:pt x="290241" y="64923"/>
                    <a:pt x="290241" y="14500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3" name="任意多边形: 形状 1502">
              <a:extLst>
                <a:ext uri="{FF2B5EF4-FFF2-40B4-BE49-F238E27FC236}">
                  <a16:creationId xmlns:a16="http://schemas.microsoft.com/office/drawing/2014/main" id="{00F462F3-CF02-A024-6788-D989A1A02EA8}"/>
                </a:ext>
              </a:extLst>
            </p:cNvPr>
            <p:cNvSpPr/>
            <p:nvPr/>
          </p:nvSpPr>
          <p:spPr>
            <a:xfrm>
              <a:off x="8472341" y="3738272"/>
              <a:ext cx="307078" cy="307316"/>
            </a:xfrm>
            <a:custGeom>
              <a:avLst/>
              <a:gdLst>
                <a:gd name="connsiteX0" fmla="*/ 2953 w 307078"/>
                <a:gd name="connsiteY0" fmla="*/ 183492 h 307316"/>
                <a:gd name="connsiteX1" fmla="*/ 123729 w 307078"/>
                <a:gd name="connsiteY1" fmla="*/ 2952 h 307316"/>
                <a:gd name="connsiteX2" fmla="*/ 304126 w 307078"/>
                <a:gd name="connsiteY2" fmla="*/ 123824 h 307316"/>
                <a:gd name="connsiteX3" fmla="*/ 183349 w 307078"/>
                <a:gd name="connsiteY3" fmla="*/ 304365 h 307316"/>
                <a:gd name="connsiteX4" fmla="*/ 2953 w 307078"/>
                <a:gd name="connsiteY4" fmla="*/ 183492 h 307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78" h="307316">
                  <a:moveTo>
                    <a:pt x="2953" y="183492"/>
                  </a:moveTo>
                  <a:cubicBezTo>
                    <a:pt x="-13517" y="100264"/>
                    <a:pt x="40566" y="19437"/>
                    <a:pt x="123729" y="2952"/>
                  </a:cubicBezTo>
                  <a:cubicBezTo>
                    <a:pt x="206893" y="-13518"/>
                    <a:pt x="287673" y="40596"/>
                    <a:pt x="304126" y="123824"/>
                  </a:cubicBezTo>
                  <a:cubicBezTo>
                    <a:pt x="320595" y="207052"/>
                    <a:pt x="266513" y="287879"/>
                    <a:pt x="183349" y="304365"/>
                  </a:cubicBezTo>
                  <a:cubicBezTo>
                    <a:pt x="100186" y="320834"/>
                    <a:pt x="19423" y="266720"/>
                    <a:pt x="2953" y="183492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4" name="任意多边形: 形状 1503">
              <a:extLst>
                <a:ext uri="{FF2B5EF4-FFF2-40B4-BE49-F238E27FC236}">
                  <a16:creationId xmlns:a16="http://schemas.microsoft.com/office/drawing/2014/main" id="{11E9C8B3-78E3-85EE-85AD-485AB00C0CE0}"/>
                </a:ext>
              </a:extLst>
            </p:cNvPr>
            <p:cNvSpPr/>
            <p:nvPr/>
          </p:nvSpPr>
          <p:spPr>
            <a:xfrm>
              <a:off x="8779444" y="3975462"/>
              <a:ext cx="307051" cy="307294"/>
            </a:xfrm>
            <a:custGeom>
              <a:avLst/>
              <a:gdLst>
                <a:gd name="connsiteX0" fmla="*/ 183326 w 307051"/>
                <a:gd name="connsiteY0" fmla="*/ 304343 h 307294"/>
                <a:gd name="connsiteX1" fmla="*/ 2946 w 307051"/>
                <a:gd name="connsiteY1" fmla="*/ 183470 h 307294"/>
                <a:gd name="connsiteX2" fmla="*/ 27242 w 307051"/>
                <a:gd name="connsiteY2" fmla="*/ 66375 h 307294"/>
                <a:gd name="connsiteX3" fmla="*/ 48433 w 307051"/>
                <a:gd name="connsiteY3" fmla="*/ 41662 h 307294"/>
                <a:gd name="connsiteX4" fmla="*/ 123722 w 307051"/>
                <a:gd name="connsiteY4" fmla="*/ 2945 h 307294"/>
                <a:gd name="connsiteX5" fmla="*/ 292547 w 307051"/>
                <a:gd name="connsiteY5" fmla="*/ 88622 h 307294"/>
                <a:gd name="connsiteX6" fmla="*/ 300997 w 307051"/>
                <a:gd name="connsiteY6" fmla="*/ 110982 h 307294"/>
                <a:gd name="connsiteX7" fmla="*/ 304102 w 307051"/>
                <a:gd name="connsiteY7" fmla="*/ 123818 h 307294"/>
                <a:gd name="connsiteX8" fmla="*/ 183326 w 307051"/>
                <a:gd name="connsiteY8" fmla="*/ 304343 h 307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7051" h="307294">
                  <a:moveTo>
                    <a:pt x="183326" y="304343"/>
                  </a:moveTo>
                  <a:cubicBezTo>
                    <a:pt x="100179" y="320812"/>
                    <a:pt x="19399" y="266714"/>
                    <a:pt x="2946" y="183470"/>
                  </a:cubicBezTo>
                  <a:cubicBezTo>
                    <a:pt x="-5425" y="141088"/>
                    <a:pt x="4466" y="99346"/>
                    <a:pt x="27242" y="66375"/>
                  </a:cubicBezTo>
                  <a:cubicBezTo>
                    <a:pt x="33372" y="57444"/>
                    <a:pt x="40462" y="49153"/>
                    <a:pt x="48433" y="41662"/>
                  </a:cubicBezTo>
                  <a:cubicBezTo>
                    <a:pt x="68712" y="22568"/>
                    <a:pt x="94400" y="8771"/>
                    <a:pt x="123722" y="2945"/>
                  </a:cubicBezTo>
                  <a:cubicBezTo>
                    <a:pt x="194434" y="-11043"/>
                    <a:pt x="263465" y="25993"/>
                    <a:pt x="292547" y="88622"/>
                  </a:cubicBezTo>
                  <a:cubicBezTo>
                    <a:pt x="295940" y="95760"/>
                    <a:pt x="298757" y="103219"/>
                    <a:pt x="300997" y="110982"/>
                  </a:cubicBezTo>
                  <a:cubicBezTo>
                    <a:pt x="302198" y="115159"/>
                    <a:pt x="303222" y="119432"/>
                    <a:pt x="304102" y="123818"/>
                  </a:cubicBezTo>
                  <a:cubicBezTo>
                    <a:pt x="320556" y="207030"/>
                    <a:pt x="266506" y="287873"/>
                    <a:pt x="183326" y="304343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5" name="任意多边形: 形状 1504">
              <a:extLst>
                <a:ext uri="{FF2B5EF4-FFF2-40B4-BE49-F238E27FC236}">
                  <a16:creationId xmlns:a16="http://schemas.microsoft.com/office/drawing/2014/main" id="{0128AC20-E994-09E4-2E73-5286C1D0D729}"/>
                </a:ext>
              </a:extLst>
            </p:cNvPr>
            <p:cNvSpPr/>
            <p:nvPr/>
          </p:nvSpPr>
          <p:spPr>
            <a:xfrm rot="-6722">
              <a:off x="8735827" y="3723973"/>
              <a:ext cx="307015" cy="307239"/>
            </a:xfrm>
            <a:custGeom>
              <a:avLst/>
              <a:gdLst>
                <a:gd name="connsiteX0" fmla="*/ 307015 w 307015"/>
                <a:gd name="connsiteY0" fmla="*/ 153620 h 307239"/>
                <a:gd name="connsiteX1" fmla="*/ 153507 w 307015"/>
                <a:gd name="connsiteY1" fmla="*/ 307240 h 307239"/>
                <a:gd name="connsiteX2" fmla="*/ -1 w 307015"/>
                <a:gd name="connsiteY2" fmla="*/ 153620 h 307239"/>
                <a:gd name="connsiteX3" fmla="*/ 153507 w 307015"/>
                <a:gd name="connsiteY3" fmla="*/ 0 h 307239"/>
                <a:gd name="connsiteX4" fmla="*/ 307015 w 307015"/>
                <a:gd name="connsiteY4" fmla="*/ 153620 h 307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5" h="307239">
                  <a:moveTo>
                    <a:pt x="307015" y="153620"/>
                  </a:moveTo>
                  <a:cubicBezTo>
                    <a:pt x="307015" y="238462"/>
                    <a:pt x="238287" y="307240"/>
                    <a:pt x="153507" y="307240"/>
                  </a:cubicBezTo>
                  <a:cubicBezTo>
                    <a:pt x="68727" y="307240"/>
                    <a:pt x="-1" y="238462"/>
                    <a:pt x="-1" y="153620"/>
                  </a:cubicBezTo>
                  <a:cubicBezTo>
                    <a:pt x="-1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2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6" name="任意多边形: 形状 1505">
              <a:extLst>
                <a:ext uri="{FF2B5EF4-FFF2-40B4-BE49-F238E27FC236}">
                  <a16:creationId xmlns:a16="http://schemas.microsoft.com/office/drawing/2014/main" id="{4C20516E-F1B4-EE7F-7DA3-71AC546FBDD6}"/>
                </a:ext>
              </a:extLst>
            </p:cNvPr>
            <p:cNvSpPr/>
            <p:nvPr/>
          </p:nvSpPr>
          <p:spPr>
            <a:xfrm>
              <a:off x="8683812" y="3821843"/>
              <a:ext cx="307014" cy="307238"/>
            </a:xfrm>
            <a:custGeom>
              <a:avLst/>
              <a:gdLst>
                <a:gd name="connsiteX0" fmla="*/ 307015 w 307014"/>
                <a:gd name="connsiteY0" fmla="*/ 153620 h 307238"/>
                <a:gd name="connsiteX1" fmla="*/ 153507 w 307014"/>
                <a:gd name="connsiteY1" fmla="*/ 307239 h 307238"/>
                <a:gd name="connsiteX2" fmla="*/ 0 w 307014"/>
                <a:gd name="connsiteY2" fmla="*/ 153620 h 307238"/>
                <a:gd name="connsiteX3" fmla="*/ 153507 w 307014"/>
                <a:gd name="connsiteY3" fmla="*/ 0 h 307238"/>
                <a:gd name="connsiteX4" fmla="*/ 307015 w 307014"/>
                <a:gd name="connsiteY4" fmla="*/ 153620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20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0" y="238461"/>
                    <a:pt x="0" y="153620"/>
                  </a:cubicBezTo>
                  <a:cubicBezTo>
                    <a:pt x="0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2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7" name="任意多边形: 形状 1506">
              <a:extLst>
                <a:ext uri="{FF2B5EF4-FFF2-40B4-BE49-F238E27FC236}">
                  <a16:creationId xmlns:a16="http://schemas.microsoft.com/office/drawing/2014/main" id="{C847C7FE-A879-862C-DDC1-8761192087ED}"/>
                </a:ext>
              </a:extLst>
            </p:cNvPr>
            <p:cNvSpPr/>
            <p:nvPr/>
          </p:nvSpPr>
          <p:spPr>
            <a:xfrm>
              <a:off x="8610788" y="3668137"/>
              <a:ext cx="307078" cy="307320"/>
            </a:xfrm>
            <a:custGeom>
              <a:avLst/>
              <a:gdLst>
                <a:gd name="connsiteX0" fmla="*/ 2953 w 307078"/>
                <a:gd name="connsiteY0" fmla="*/ 183492 h 307320"/>
                <a:gd name="connsiteX1" fmla="*/ 123729 w 307078"/>
                <a:gd name="connsiteY1" fmla="*/ 2952 h 307320"/>
                <a:gd name="connsiteX2" fmla="*/ 304126 w 307078"/>
                <a:gd name="connsiteY2" fmla="*/ 123824 h 307320"/>
                <a:gd name="connsiteX3" fmla="*/ 183349 w 307078"/>
                <a:gd name="connsiteY3" fmla="*/ 304365 h 307320"/>
                <a:gd name="connsiteX4" fmla="*/ 2953 w 307078"/>
                <a:gd name="connsiteY4" fmla="*/ 183492 h 307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78" h="307320">
                  <a:moveTo>
                    <a:pt x="2953" y="183492"/>
                  </a:moveTo>
                  <a:cubicBezTo>
                    <a:pt x="-13517" y="100264"/>
                    <a:pt x="40566" y="19437"/>
                    <a:pt x="123729" y="2952"/>
                  </a:cubicBezTo>
                  <a:cubicBezTo>
                    <a:pt x="206893" y="-13518"/>
                    <a:pt x="287673" y="40596"/>
                    <a:pt x="304126" y="123824"/>
                  </a:cubicBezTo>
                  <a:cubicBezTo>
                    <a:pt x="320595" y="207052"/>
                    <a:pt x="266513" y="287879"/>
                    <a:pt x="183349" y="304365"/>
                  </a:cubicBezTo>
                  <a:cubicBezTo>
                    <a:pt x="100186" y="320850"/>
                    <a:pt x="19423" y="266720"/>
                    <a:pt x="2953" y="183492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8" name="任意多边形: 形状 1507">
              <a:extLst>
                <a:ext uri="{FF2B5EF4-FFF2-40B4-BE49-F238E27FC236}">
                  <a16:creationId xmlns:a16="http://schemas.microsoft.com/office/drawing/2014/main" id="{3EDCF511-8F5D-F795-D49B-0059F92809C0}"/>
                </a:ext>
              </a:extLst>
            </p:cNvPr>
            <p:cNvSpPr/>
            <p:nvPr/>
          </p:nvSpPr>
          <p:spPr>
            <a:xfrm>
              <a:off x="8618564" y="3620819"/>
              <a:ext cx="307123" cy="307299"/>
            </a:xfrm>
            <a:custGeom>
              <a:avLst/>
              <a:gdLst>
                <a:gd name="connsiteX0" fmla="*/ 183384 w 307123"/>
                <a:gd name="connsiteY0" fmla="*/ 304339 h 307299"/>
                <a:gd name="connsiteX1" fmla="*/ 2956 w 307123"/>
                <a:gd name="connsiteY1" fmla="*/ 183466 h 307299"/>
                <a:gd name="connsiteX2" fmla="*/ 40168 w 307123"/>
                <a:gd name="connsiteY2" fmla="*/ 50109 h 307299"/>
                <a:gd name="connsiteX3" fmla="*/ 48059 w 307123"/>
                <a:gd name="connsiteY3" fmla="*/ 42011 h 307299"/>
                <a:gd name="connsiteX4" fmla="*/ 123748 w 307123"/>
                <a:gd name="connsiteY4" fmla="*/ 2942 h 307299"/>
                <a:gd name="connsiteX5" fmla="*/ 176694 w 307123"/>
                <a:gd name="connsiteY5" fmla="*/ 1789 h 307299"/>
                <a:gd name="connsiteX6" fmla="*/ 199757 w 307123"/>
                <a:gd name="connsiteY6" fmla="*/ 7135 h 307299"/>
                <a:gd name="connsiteX7" fmla="*/ 304177 w 307123"/>
                <a:gd name="connsiteY7" fmla="*/ 123830 h 307299"/>
                <a:gd name="connsiteX8" fmla="*/ 183384 w 307123"/>
                <a:gd name="connsiteY8" fmla="*/ 304339 h 307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7123" h="307299">
                  <a:moveTo>
                    <a:pt x="183384" y="304339"/>
                  </a:moveTo>
                  <a:cubicBezTo>
                    <a:pt x="100205" y="320840"/>
                    <a:pt x="19457" y="266710"/>
                    <a:pt x="2956" y="183466"/>
                  </a:cubicBezTo>
                  <a:cubicBezTo>
                    <a:pt x="-6888" y="133753"/>
                    <a:pt x="8446" y="84873"/>
                    <a:pt x="40168" y="50109"/>
                  </a:cubicBezTo>
                  <a:cubicBezTo>
                    <a:pt x="42681" y="47324"/>
                    <a:pt x="45306" y="44604"/>
                    <a:pt x="48059" y="42011"/>
                  </a:cubicBezTo>
                  <a:cubicBezTo>
                    <a:pt x="68370" y="22708"/>
                    <a:pt x="94235" y="8800"/>
                    <a:pt x="123748" y="2942"/>
                  </a:cubicBezTo>
                  <a:cubicBezTo>
                    <a:pt x="141722" y="-612"/>
                    <a:pt x="159600" y="-884"/>
                    <a:pt x="176694" y="1789"/>
                  </a:cubicBezTo>
                  <a:cubicBezTo>
                    <a:pt x="184584" y="2942"/>
                    <a:pt x="192267" y="4734"/>
                    <a:pt x="199757" y="7135"/>
                  </a:cubicBezTo>
                  <a:cubicBezTo>
                    <a:pt x="251471" y="23476"/>
                    <a:pt x="292860" y="66851"/>
                    <a:pt x="304177" y="123830"/>
                  </a:cubicBezTo>
                  <a:cubicBezTo>
                    <a:pt x="320630" y="207026"/>
                    <a:pt x="266532" y="287869"/>
                    <a:pt x="183384" y="30433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9" name="任意多边形: 形状 1508">
              <a:extLst>
                <a:ext uri="{FF2B5EF4-FFF2-40B4-BE49-F238E27FC236}">
                  <a16:creationId xmlns:a16="http://schemas.microsoft.com/office/drawing/2014/main" id="{E6C757D1-8991-40DF-5418-C06E2B5AA9ED}"/>
                </a:ext>
              </a:extLst>
            </p:cNvPr>
            <p:cNvSpPr/>
            <p:nvPr/>
          </p:nvSpPr>
          <p:spPr>
            <a:xfrm rot="-5387137">
              <a:off x="8184545" y="3994039"/>
              <a:ext cx="307241" cy="307017"/>
            </a:xfrm>
            <a:custGeom>
              <a:avLst/>
              <a:gdLst>
                <a:gd name="connsiteX0" fmla="*/ 307241 w 307241"/>
                <a:gd name="connsiteY0" fmla="*/ 153508 h 307017"/>
                <a:gd name="connsiteX1" fmla="*/ 153620 w 307241"/>
                <a:gd name="connsiteY1" fmla="*/ 307017 h 307017"/>
                <a:gd name="connsiteX2" fmla="*/ 0 w 307241"/>
                <a:gd name="connsiteY2" fmla="*/ 153508 h 307017"/>
                <a:gd name="connsiteX3" fmla="*/ 153620 w 307241"/>
                <a:gd name="connsiteY3" fmla="*/ 0 h 307017"/>
                <a:gd name="connsiteX4" fmla="*/ 307241 w 307241"/>
                <a:gd name="connsiteY4" fmla="*/ 153508 h 307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241" h="307017">
                  <a:moveTo>
                    <a:pt x="307241" y="153508"/>
                  </a:moveTo>
                  <a:cubicBezTo>
                    <a:pt x="307241" y="238289"/>
                    <a:pt x="238463" y="307017"/>
                    <a:pt x="153620" y="307017"/>
                  </a:cubicBezTo>
                  <a:cubicBezTo>
                    <a:pt x="68778" y="307017"/>
                    <a:pt x="0" y="238289"/>
                    <a:pt x="0" y="153508"/>
                  </a:cubicBezTo>
                  <a:cubicBezTo>
                    <a:pt x="0" y="68728"/>
                    <a:pt x="68778" y="0"/>
                    <a:pt x="153620" y="0"/>
                  </a:cubicBezTo>
                  <a:cubicBezTo>
                    <a:pt x="238463" y="0"/>
                    <a:pt x="307241" y="68728"/>
                    <a:pt x="307241" y="153508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0" name="任意多边形: 形状 1509">
              <a:extLst>
                <a:ext uri="{FF2B5EF4-FFF2-40B4-BE49-F238E27FC236}">
                  <a16:creationId xmlns:a16="http://schemas.microsoft.com/office/drawing/2014/main" id="{26E69EAA-55A7-DE25-F02C-09A18AD50583}"/>
                </a:ext>
              </a:extLst>
            </p:cNvPr>
            <p:cNvSpPr/>
            <p:nvPr/>
          </p:nvSpPr>
          <p:spPr>
            <a:xfrm>
              <a:off x="8318842" y="3977127"/>
              <a:ext cx="307014" cy="307238"/>
            </a:xfrm>
            <a:custGeom>
              <a:avLst/>
              <a:gdLst>
                <a:gd name="connsiteX0" fmla="*/ 307015 w 307014"/>
                <a:gd name="connsiteY0" fmla="*/ 153620 h 307238"/>
                <a:gd name="connsiteX1" fmla="*/ 153507 w 307014"/>
                <a:gd name="connsiteY1" fmla="*/ 307239 h 307238"/>
                <a:gd name="connsiteX2" fmla="*/ -1 w 307014"/>
                <a:gd name="connsiteY2" fmla="*/ 153620 h 307238"/>
                <a:gd name="connsiteX3" fmla="*/ 153507 w 307014"/>
                <a:gd name="connsiteY3" fmla="*/ 0 h 307238"/>
                <a:gd name="connsiteX4" fmla="*/ 307015 w 307014"/>
                <a:gd name="connsiteY4" fmla="*/ 153620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20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-1" y="238461"/>
                    <a:pt x="-1" y="153620"/>
                  </a:cubicBezTo>
                  <a:cubicBezTo>
                    <a:pt x="-1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2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1" name="任意多边形: 形状 1510">
              <a:extLst>
                <a:ext uri="{FF2B5EF4-FFF2-40B4-BE49-F238E27FC236}">
                  <a16:creationId xmlns:a16="http://schemas.microsoft.com/office/drawing/2014/main" id="{8970D78F-7A3A-A012-0561-1B15EE48A67C}"/>
                </a:ext>
              </a:extLst>
            </p:cNvPr>
            <p:cNvSpPr/>
            <p:nvPr/>
          </p:nvSpPr>
          <p:spPr>
            <a:xfrm>
              <a:off x="8465083" y="3993981"/>
              <a:ext cx="307014" cy="307238"/>
            </a:xfrm>
            <a:custGeom>
              <a:avLst/>
              <a:gdLst>
                <a:gd name="connsiteX0" fmla="*/ 307015 w 307014"/>
                <a:gd name="connsiteY0" fmla="*/ 153619 h 307238"/>
                <a:gd name="connsiteX1" fmla="*/ 153507 w 307014"/>
                <a:gd name="connsiteY1" fmla="*/ 307239 h 307238"/>
                <a:gd name="connsiteX2" fmla="*/ -1 w 307014"/>
                <a:gd name="connsiteY2" fmla="*/ 153619 h 307238"/>
                <a:gd name="connsiteX3" fmla="*/ 153507 w 307014"/>
                <a:gd name="connsiteY3" fmla="*/ 0 h 307238"/>
                <a:gd name="connsiteX4" fmla="*/ 307015 w 307014"/>
                <a:gd name="connsiteY4" fmla="*/ 153619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19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-1" y="238461"/>
                    <a:pt x="-1" y="153619"/>
                  </a:cubicBezTo>
                  <a:cubicBezTo>
                    <a:pt x="-1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1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2" name="任意多边形: 形状 1511">
              <a:extLst>
                <a:ext uri="{FF2B5EF4-FFF2-40B4-BE49-F238E27FC236}">
                  <a16:creationId xmlns:a16="http://schemas.microsoft.com/office/drawing/2014/main" id="{1F4C57D8-1844-5573-D0F6-2BEC0BC1FD7C}"/>
                </a:ext>
              </a:extLst>
            </p:cNvPr>
            <p:cNvSpPr/>
            <p:nvPr/>
          </p:nvSpPr>
          <p:spPr>
            <a:xfrm>
              <a:off x="8652090" y="4488194"/>
              <a:ext cx="375933" cy="897004"/>
            </a:xfrm>
            <a:custGeom>
              <a:avLst/>
              <a:gdLst>
                <a:gd name="connsiteX0" fmla="*/ 375934 w 375933"/>
                <a:gd name="connsiteY0" fmla="*/ 0 h 897004"/>
                <a:gd name="connsiteX1" fmla="*/ 249380 w 375933"/>
                <a:gd name="connsiteY1" fmla="*/ 224971 h 897004"/>
                <a:gd name="connsiteX2" fmla="*/ 29594 w 375933"/>
                <a:gd name="connsiteY2" fmla="*/ 387586 h 897004"/>
                <a:gd name="connsiteX3" fmla="*/ 71624 w 375933"/>
                <a:gd name="connsiteY3" fmla="*/ 897005 h 897004"/>
                <a:gd name="connsiteX4" fmla="*/ 42030 w 375933"/>
                <a:gd name="connsiteY4" fmla="*/ 897005 h 897004"/>
                <a:gd name="connsiteX5" fmla="*/ 0 w 375933"/>
                <a:gd name="connsiteY5" fmla="*/ 387586 h 897004"/>
                <a:gd name="connsiteX6" fmla="*/ 224155 w 375933"/>
                <a:gd name="connsiteY6" fmla="*/ 225660 h 897004"/>
                <a:gd name="connsiteX7" fmla="*/ 330190 w 375933"/>
                <a:gd name="connsiteY7" fmla="*/ 71352 h 897004"/>
                <a:gd name="connsiteX8" fmla="*/ 375934 w 375933"/>
                <a:gd name="connsiteY8" fmla="*/ 0 h 89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5933" h="897004">
                  <a:moveTo>
                    <a:pt x="375934" y="0"/>
                  </a:moveTo>
                  <a:cubicBezTo>
                    <a:pt x="375022" y="3185"/>
                    <a:pt x="344547" y="106004"/>
                    <a:pt x="249380" y="224971"/>
                  </a:cubicBezTo>
                  <a:cubicBezTo>
                    <a:pt x="166632" y="328430"/>
                    <a:pt x="67447" y="373357"/>
                    <a:pt x="29594" y="387586"/>
                  </a:cubicBezTo>
                  <a:cubicBezTo>
                    <a:pt x="51825" y="655292"/>
                    <a:pt x="71624" y="897005"/>
                    <a:pt x="71624" y="897005"/>
                  </a:cubicBezTo>
                  <a:lnTo>
                    <a:pt x="42030" y="897005"/>
                  </a:lnTo>
                  <a:cubicBezTo>
                    <a:pt x="42030" y="897005"/>
                    <a:pt x="22200" y="655292"/>
                    <a:pt x="0" y="387586"/>
                  </a:cubicBezTo>
                  <a:cubicBezTo>
                    <a:pt x="37805" y="373357"/>
                    <a:pt x="141408" y="329102"/>
                    <a:pt x="224155" y="225660"/>
                  </a:cubicBezTo>
                  <a:cubicBezTo>
                    <a:pt x="271051" y="167064"/>
                    <a:pt x="310552" y="112150"/>
                    <a:pt x="330190" y="71352"/>
                  </a:cubicBezTo>
                  <a:cubicBezTo>
                    <a:pt x="368012" y="28778"/>
                    <a:pt x="374782" y="1552"/>
                    <a:pt x="375934" y="0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3" name="任意多边形: 形状 1512">
              <a:extLst>
                <a:ext uri="{FF2B5EF4-FFF2-40B4-BE49-F238E27FC236}">
                  <a16:creationId xmlns:a16="http://schemas.microsoft.com/office/drawing/2014/main" id="{728FA018-AEF4-1942-D2AE-33FBC33B4287}"/>
                </a:ext>
              </a:extLst>
            </p:cNvPr>
            <p:cNvSpPr/>
            <p:nvPr/>
          </p:nvSpPr>
          <p:spPr>
            <a:xfrm>
              <a:off x="8510962" y="3975456"/>
              <a:ext cx="307078" cy="307316"/>
            </a:xfrm>
            <a:custGeom>
              <a:avLst/>
              <a:gdLst>
                <a:gd name="connsiteX0" fmla="*/ 2953 w 307078"/>
                <a:gd name="connsiteY0" fmla="*/ 183492 h 307316"/>
                <a:gd name="connsiteX1" fmla="*/ 123729 w 307078"/>
                <a:gd name="connsiteY1" fmla="*/ 2952 h 307316"/>
                <a:gd name="connsiteX2" fmla="*/ 304126 w 307078"/>
                <a:gd name="connsiteY2" fmla="*/ 123824 h 307316"/>
                <a:gd name="connsiteX3" fmla="*/ 183349 w 307078"/>
                <a:gd name="connsiteY3" fmla="*/ 304365 h 307316"/>
                <a:gd name="connsiteX4" fmla="*/ 2953 w 307078"/>
                <a:gd name="connsiteY4" fmla="*/ 183492 h 307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78" h="307316">
                  <a:moveTo>
                    <a:pt x="2953" y="183492"/>
                  </a:moveTo>
                  <a:cubicBezTo>
                    <a:pt x="-13517" y="100264"/>
                    <a:pt x="40566" y="19437"/>
                    <a:pt x="123729" y="2952"/>
                  </a:cubicBezTo>
                  <a:cubicBezTo>
                    <a:pt x="206893" y="-13518"/>
                    <a:pt x="287673" y="40596"/>
                    <a:pt x="304126" y="123824"/>
                  </a:cubicBezTo>
                  <a:cubicBezTo>
                    <a:pt x="320595" y="207052"/>
                    <a:pt x="266513" y="287879"/>
                    <a:pt x="183349" y="304365"/>
                  </a:cubicBezTo>
                  <a:cubicBezTo>
                    <a:pt x="100186" y="320834"/>
                    <a:pt x="19423" y="266720"/>
                    <a:pt x="2953" y="183492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4" name="任意多边形: 形状 1513">
              <a:extLst>
                <a:ext uri="{FF2B5EF4-FFF2-40B4-BE49-F238E27FC236}">
                  <a16:creationId xmlns:a16="http://schemas.microsoft.com/office/drawing/2014/main" id="{1B4F7983-4BE0-618C-7DCD-117F3A80796F}"/>
                </a:ext>
              </a:extLst>
            </p:cNvPr>
            <p:cNvSpPr/>
            <p:nvPr/>
          </p:nvSpPr>
          <p:spPr>
            <a:xfrm>
              <a:off x="8199586" y="3845531"/>
              <a:ext cx="307014" cy="307238"/>
            </a:xfrm>
            <a:custGeom>
              <a:avLst/>
              <a:gdLst>
                <a:gd name="connsiteX0" fmla="*/ 307015 w 307014"/>
                <a:gd name="connsiteY0" fmla="*/ 153619 h 307238"/>
                <a:gd name="connsiteX1" fmla="*/ 153507 w 307014"/>
                <a:gd name="connsiteY1" fmla="*/ 307239 h 307238"/>
                <a:gd name="connsiteX2" fmla="*/ 0 w 307014"/>
                <a:gd name="connsiteY2" fmla="*/ 153619 h 307238"/>
                <a:gd name="connsiteX3" fmla="*/ 153507 w 307014"/>
                <a:gd name="connsiteY3" fmla="*/ 0 h 307238"/>
                <a:gd name="connsiteX4" fmla="*/ 307015 w 307014"/>
                <a:gd name="connsiteY4" fmla="*/ 153619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19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0" y="238461"/>
                    <a:pt x="0" y="153619"/>
                  </a:cubicBezTo>
                  <a:cubicBezTo>
                    <a:pt x="0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1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5" name="任意多边形: 形状 1514">
              <a:extLst>
                <a:ext uri="{FF2B5EF4-FFF2-40B4-BE49-F238E27FC236}">
                  <a16:creationId xmlns:a16="http://schemas.microsoft.com/office/drawing/2014/main" id="{10D14382-97CA-818C-6D28-A810A598F02A}"/>
                </a:ext>
              </a:extLst>
            </p:cNvPr>
            <p:cNvSpPr/>
            <p:nvPr/>
          </p:nvSpPr>
          <p:spPr>
            <a:xfrm>
              <a:off x="8434721" y="3547959"/>
              <a:ext cx="307014" cy="307238"/>
            </a:xfrm>
            <a:custGeom>
              <a:avLst/>
              <a:gdLst>
                <a:gd name="connsiteX0" fmla="*/ 307015 w 307014"/>
                <a:gd name="connsiteY0" fmla="*/ 153619 h 307238"/>
                <a:gd name="connsiteX1" fmla="*/ 153507 w 307014"/>
                <a:gd name="connsiteY1" fmla="*/ 307239 h 307238"/>
                <a:gd name="connsiteX2" fmla="*/ -1 w 307014"/>
                <a:gd name="connsiteY2" fmla="*/ 153619 h 307238"/>
                <a:gd name="connsiteX3" fmla="*/ 153507 w 307014"/>
                <a:gd name="connsiteY3" fmla="*/ 0 h 307238"/>
                <a:gd name="connsiteX4" fmla="*/ 307015 w 307014"/>
                <a:gd name="connsiteY4" fmla="*/ 153619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19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-1" y="238461"/>
                    <a:pt x="-1" y="153619"/>
                  </a:cubicBezTo>
                  <a:cubicBezTo>
                    <a:pt x="-1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1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6" name="任意多边形: 形状 1515">
              <a:extLst>
                <a:ext uri="{FF2B5EF4-FFF2-40B4-BE49-F238E27FC236}">
                  <a16:creationId xmlns:a16="http://schemas.microsoft.com/office/drawing/2014/main" id="{DF96D7D1-5961-78B2-03B7-92CE65DA3719}"/>
                </a:ext>
              </a:extLst>
            </p:cNvPr>
            <p:cNvSpPr/>
            <p:nvPr/>
          </p:nvSpPr>
          <p:spPr>
            <a:xfrm>
              <a:off x="8289264" y="3522607"/>
              <a:ext cx="290849" cy="291073"/>
            </a:xfrm>
            <a:custGeom>
              <a:avLst/>
              <a:gdLst>
                <a:gd name="connsiteX0" fmla="*/ 290849 w 290849"/>
                <a:gd name="connsiteY0" fmla="*/ 145537 h 291073"/>
                <a:gd name="connsiteX1" fmla="*/ 145425 w 290849"/>
                <a:gd name="connsiteY1" fmla="*/ 291074 h 291073"/>
                <a:gd name="connsiteX2" fmla="*/ 0 w 290849"/>
                <a:gd name="connsiteY2" fmla="*/ 145537 h 291073"/>
                <a:gd name="connsiteX3" fmla="*/ 145425 w 290849"/>
                <a:gd name="connsiteY3" fmla="*/ 0 h 291073"/>
                <a:gd name="connsiteX4" fmla="*/ 290849 w 290849"/>
                <a:gd name="connsiteY4" fmla="*/ 145537 h 291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849" h="291073">
                  <a:moveTo>
                    <a:pt x="290849" y="145537"/>
                  </a:moveTo>
                  <a:cubicBezTo>
                    <a:pt x="290849" y="225915"/>
                    <a:pt x="225741" y="291074"/>
                    <a:pt x="145425" y="291074"/>
                  </a:cubicBezTo>
                  <a:cubicBezTo>
                    <a:pt x="65109" y="291074"/>
                    <a:pt x="0" y="225915"/>
                    <a:pt x="0" y="145537"/>
                  </a:cubicBezTo>
                  <a:cubicBezTo>
                    <a:pt x="0" y="65159"/>
                    <a:pt x="65109" y="0"/>
                    <a:pt x="145425" y="0"/>
                  </a:cubicBezTo>
                  <a:cubicBezTo>
                    <a:pt x="225741" y="0"/>
                    <a:pt x="290849" y="65159"/>
                    <a:pt x="290849" y="145537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7" name="任意多边形: 形状 1516">
              <a:extLst>
                <a:ext uri="{FF2B5EF4-FFF2-40B4-BE49-F238E27FC236}">
                  <a16:creationId xmlns:a16="http://schemas.microsoft.com/office/drawing/2014/main" id="{E55CA236-011C-65FC-71CE-B5356F82CBE1}"/>
                </a:ext>
              </a:extLst>
            </p:cNvPr>
            <p:cNvSpPr/>
            <p:nvPr/>
          </p:nvSpPr>
          <p:spPr>
            <a:xfrm>
              <a:off x="8185309" y="3931464"/>
              <a:ext cx="477449" cy="354120"/>
            </a:xfrm>
            <a:custGeom>
              <a:avLst/>
              <a:gdLst>
                <a:gd name="connsiteX0" fmla="*/ 426975 w 477449"/>
                <a:gd name="connsiteY0" fmla="*/ 175915 h 354120"/>
                <a:gd name="connsiteX1" fmla="*/ 405496 w 477449"/>
                <a:gd name="connsiteY1" fmla="*/ 275901 h 354120"/>
                <a:gd name="connsiteX2" fmla="*/ 340050 w 477449"/>
                <a:gd name="connsiteY2" fmla="*/ 326766 h 354120"/>
                <a:gd name="connsiteX3" fmla="*/ 241009 w 477449"/>
                <a:gd name="connsiteY3" fmla="*/ 317082 h 354120"/>
                <a:gd name="connsiteX4" fmla="*/ 195394 w 477449"/>
                <a:gd name="connsiteY4" fmla="*/ 349845 h 354120"/>
                <a:gd name="connsiteX5" fmla="*/ 95440 w 477449"/>
                <a:gd name="connsiteY5" fmla="*/ 317707 h 354120"/>
                <a:gd name="connsiteX6" fmla="*/ 82060 w 477449"/>
                <a:gd name="connsiteY6" fmla="*/ 322764 h 354120"/>
                <a:gd name="connsiteX7" fmla="*/ 0 w 477449"/>
                <a:gd name="connsiteY7" fmla="*/ 322364 h 354120"/>
                <a:gd name="connsiteX8" fmla="*/ 22152 w 477449"/>
                <a:gd name="connsiteY8" fmla="*/ 298164 h 354120"/>
                <a:gd name="connsiteX9" fmla="*/ 57043 w 477449"/>
                <a:gd name="connsiteY9" fmla="*/ 291986 h 354120"/>
                <a:gd name="connsiteX10" fmla="*/ 70424 w 477449"/>
                <a:gd name="connsiteY10" fmla="*/ 286928 h 354120"/>
                <a:gd name="connsiteX11" fmla="*/ 170377 w 477449"/>
                <a:gd name="connsiteY11" fmla="*/ 319019 h 354120"/>
                <a:gd name="connsiteX12" fmla="*/ 209015 w 477449"/>
                <a:gd name="connsiteY12" fmla="*/ 294659 h 354120"/>
                <a:gd name="connsiteX13" fmla="*/ 215993 w 477449"/>
                <a:gd name="connsiteY13" fmla="*/ 286240 h 354120"/>
                <a:gd name="connsiteX14" fmla="*/ 220410 w 477449"/>
                <a:gd name="connsiteY14" fmla="*/ 288673 h 354120"/>
                <a:gd name="connsiteX15" fmla="*/ 315018 w 477449"/>
                <a:gd name="connsiteY15" fmla="*/ 295923 h 354120"/>
                <a:gd name="connsiteX16" fmla="*/ 370076 w 477449"/>
                <a:gd name="connsiteY16" fmla="*/ 258727 h 354120"/>
                <a:gd name="connsiteX17" fmla="*/ 401911 w 477449"/>
                <a:gd name="connsiteY17" fmla="*/ 145073 h 354120"/>
                <a:gd name="connsiteX18" fmla="*/ 447238 w 477449"/>
                <a:gd name="connsiteY18" fmla="*/ 19495 h 354120"/>
                <a:gd name="connsiteX19" fmla="*/ 438915 w 477449"/>
                <a:gd name="connsiteY19" fmla="*/ 0 h 354120"/>
                <a:gd name="connsiteX20" fmla="*/ 472254 w 477449"/>
                <a:gd name="connsiteY20" fmla="*/ 50305 h 354120"/>
                <a:gd name="connsiteX21" fmla="*/ 426975 w 477449"/>
                <a:gd name="connsiteY21" fmla="*/ 175915 h 354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77449" h="354120">
                  <a:moveTo>
                    <a:pt x="426975" y="175915"/>
                  </a:moveTo>
                  <a:cubicBezTo>
                    <a:pt x="432913" y="211591"/>
                    <a:pt x="424510" y="247443"/>
                    <a:pt x="405496" y="275901"/>
                  </a:cubicBezTo>
                  <a:cubicBezTo>
                    <a:pt x="390035" y="299108"/>
                    <a:pt x="367579" y="317402"/>
                    <a:pt x="340050" y="326766"/>
                  </a:cubicBezTo>
                  <a:cubicBezTo>
                    <a:pt x="305638" y="338450"/>
                    <a:pt x="270139" y="333856"/>
                    <a:pt x="241009" y="317082"/>
                  </a:cubicBezTo>
                  <a:cubicBezTo>
                    <a:pt x="230061" y="332031"/>
                    <a:pt x="214440" y="343795"/>
                    <a:pt x="195394" y="349845"/>
                  </a:cubicBezTo>
                  <a:cubicBezTo>
                    <a:pt x="157669" y="361849"/>
                    <a:pt x="117911" y="347765"/>
                    <a:pt x="95440" y="317707"/>
                  </a:cubicBezTo>
                  <a:cubicBezTo>
                    <a:pt x="91134" y="319627"/>
                    <a:pt x="86669" y="321340"/>
                    <a:pt x="82060" y="322764"/>
                  </a:cubicBezTo>
                  <a:cubicBezTo>
                    <a:pt x="54258" y="331615"/>
                    <a:pt x="25737" y="330863"/>
                    <a:pt x="0" y="322364"/>
                  </a:cubicBezTo>
                  <a:cubicBezTo>
                    <a:pt x="6370" y="313561"/>
                    <a:pt x="13781" y="305414"/>
                    <a:pt x="22152" y="298164"/>
                  </a:cubicBezTo>
                  <a:cubicBezTo>
                    <a:pt x="33739" y="297684"/>
                    <a:pt x="45455" y="295651"/>
                    <a:pt x="57043" y="291986"/>
                  </a:cubicBezTo>
                  <a:cubicBezTo>
                    <a:pt x="61669" y="290514"/>
                    <a:pt x="66135" y="288801"/>
                    <a:pt x="70424" y="286928"/>
                  </a:cubicBezTo>
                  <a:cubicBezTo>
                    <a:pt x="92895" y="316954"/>
                    <a:pt x="132652" y="331023"/>
                    <a:pt x="170377" y="319019"/>
                  </a:cubicBezTo>
                  <a:cubicBezTo>
                    <a:pt x="185711" y="314201"/>
                    <a:pt x="198787" y="305622"/>
                    <a:pt x="209015" y="294659"/>
                  </a:cubicBezTo>
                  <a:cubicBezTo>
                    <a:pt x="211527" y="291986"/>
                    <a:pt x="213832" y="289153"/>
                    <a:pt x="215993" y="286240"/>
                  </a:cubicBezTo>
                  <a:cubicBezTo>
                    <a:pt x="217465" y="287072"/>
                    <a:pt x="218937" y="287873"/>
                    <a:pt x="220410" y="288673"/>
                  </a:cubicBezTo>
                  <a:cubicBezTo>
                    <a:pt x="248660" y="303462"/>
                    <a:pt x="282319" y="307047"/>
                    <a:pt x="315018" y="295923"/>
                  </a:cubicBezTo>
                  <a:cubicBezTo>
                    <a:pt x="336881" y="288513"/>
                    <a:pt x="355575" y="275436"/>
                    <a:pt x="370076" y="258727"/>
                  </a:cubicBezTo>
                  <a:cubicBezTo>
                    <a:pt x="396245" y="228637"/>
                    <a:pt x="408841" y="186735"/>
                    <a:pt x="401911" y="145073"/>
                  </a:cubicBezTo>
                  <a:cubicBezTo>
                    <a:pt x="442709" y="118952"/>
                    <a:pt x="462587" y="67847"/>
                    <a:pt x="447238" y="19495"/>
                  </a:cubicBezTo>
                  <a:cubicBezTo>
                    <a:pt x="445045" y="12596"/>
                    <a:pt x="442261" y="6098"/>
                    <a:pt x="438915" y="0"/>
                  </a:cubicBezTo>
                  <a:cubicBezTo>
                    <a:pt x="454008" y="12884"/>
                    <a:pt x="465805" y="29978"/>
                    <a:pt x="472254" y="50305"/>
                  </a:cubicBezTo>
                  <a:cubicBezTo>
                    <a:pt x="487652" y="98705"/>
                    <a:pt x="467725" y="149810"/>
                    <a:pt x="426975" y="175915"/>
                  </a:cubicBezTo>
                  <a:close/>
                </a:path>
              </a:pathLst>
            </a:custGeom>
            <a:solidFill>
              <a:srgbClr val="65A839">
                <a:alpha val="23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8" name="任意多边形: 形状 1517">
              <a:extLst>
                <a:ext uri="{FF2B5EF4-FFF2-40B4-BE49-F238E27FC236}">
                  <a16:creationId xmlns:a16="http://schemas.microsoft.com/office/drawing/2014/main" id="{B1F899B7-34A7-B46F-7372-33A784F43CAB}"/>
                </a:ext>
              </a:extLst>
            </p:cNvPr>
            <p:cNvSpPr/>
            <p:nvPr/>
          </p:nvSpPr>
          <p:spPr>
            <a:xfrm>
              <a:off x="8133940" y="4453799"/>
              <a:ext cx="614038" cy="220645"/>
            </a:xfrm>
            <a:custGeom>
              <a:avLst/>
              <a:gdLst>
                <a:gd name="connsiteX0" fmla="*/ 532330 w 614038"/>
                <a:gd name="connsiteY0" fmla="*/ 192544 h 220645"/>
                <a:gd name="connsiteX1" fmla="*/ 350318 w 614038"/>
                <a:gd name="connsiteY1" fmla="*/ 155268 h 220645"/>
                <a:gd name="connsiteX2" fmla="*/ 294858 w 614038"/>
                <a:gd name="connsiteY2" fmla="*/ 204869 h 220645"/>
                <a:gd name="connsiteX3" fmla="*/ 99898 w 614038"/>
                <a:gd name="connsiteY3" fmla="*/ 141199 h 220645"/>
                <a:gd name="connsiteX4" fmla="*/ 98425 w 614038"/>
                <a:gd name="connsiteY4" fmla="*/ 138174 h 220645"/>
                <a:gd name="connsiteX5" fmla="*/ 11420 w 614038"/>
                <a:gd name="connsiteY5" fmla="*/ 80843 h 220645"/>
                <a:gd name="connsiteX6" fmla="*/ 72 w 614038"/>
                <a:gd name="connsiteY6" fmla="*/ 29418 h 220645"/>
                <a:gd name="connsiteX7" fmla="*/ 86245 w 614038"/>
                <a:gd name="connsiteY7" fmla="*/ 85037 h 220645"/>
                <a:gd name="connsiteX8" fmla="*/ 87685 w 614038"/>
                <a:gd name="connsiteY8" fmla="*/ 88109 h 220645"/>
                <a:gd name="connsiteX9" fmla="*/ 282695 w 614038"/>
                <a:gd name="connsiteY9" fmla="*/ 151779 h 220645"/>
                <a:gd name="connsiteX10" fmla="*/ 338153 w 614038"/>
                <a:gd name="connsiteY10" fmla="*/ 102146 h 220645"/>
                <a:gd name="connsiteX11" fmla="*/ 520166 w 614038"/>
                <a:gd name="connsiteY11" fmla="*/ 139455 h 220645"/>
                <a:gd name="connsiteX12" fmla="*/ 601714 w 614038"/>
                <a:gd name="connsiteY12" fmla="*/ 0 h 220645"/>
                <a:gd name="connsiteX13" fmla="*/ 532330 w 614038"/>
                <a:gd name="connsiteY13" fmla="*/ 192544 h 220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14038" h="220645">
                  <a:moveTo>
                    <a:pt x="532330" y="192544"/>
                  </a:moveTo>
                  <a:cubicBezTo>
                    <a:pt x="469157" y="224683"/>
                    <a:pt x="393900" y="207462"/>
                    <a:pt x="350318" y="155268"/>
                  </a:cubicBezTo>
                  <a:cubicBezTo>
                    <a:pt x="336936" y="175675"/>
                    <a:pt x="318211" y="193025"/>
                    <a:pt x="294858" y="204869"/>
                  </a:cubicBezTo>
                  <a:cubicBezTo>
                    <a:pt x="223427" y="241185"/>
                    <a:pt x="136150" y="212679"/>
                    <a:pt x="99898" y="141199"/>
                  </a:cubicBezTo>
                  <a:cubicBezTo>
                    <a:pt x="99385" y="140207"/>
                    <a:pt x="98937" y="139167"/>
                    <a:pt x="98425" y="138174"/>
                  </a:cubicBezTo>
                  <a:cubicBezTo>
                    <a:pt x="62573" y="135870"/>
                    <a:pt x="28834" y="115207"/>
                    <a:pt x="11420" y="80843"/>
                  </a:cubicBezTo>
                  <a:cubicBezTo>
                    <a:pt x="3049" y="64341"/>
                    <a:pt x="-568" y="46672"/>
                    <a:pt x="72" y="29418"/>
                  </a:cubicBezTo>
                  <a:cubicBezTo>
                    <a:pt x="17758" y="62789"/>
                    <a:pt x="50985" y="82764"/>
                    <a:pt x="86245" y="85037"/>
                  </a:cubicBezTo>
                  <a:cubicBezTo>
                    <a:pt x="86725" y="86077"/>
                    <a:pt x="87205" y="87069"/>
                    <a:pt x="87685" y="88109"/>
                  </a:cubicBezTo>
                  <a:cubicBezTo>
                    <a:pt x="123985" y="159557"/>
                    <a:pt x="211262" y="188063"/>
                    <a:pt x="282695" y="151779"/>
                  </a:cubicBezTo>
                  <a:cubicBezTo>
                    <a:pt x="305999" y="139903"/>
                    <a:pt x="324725" y="122601"/>
                    <a:pt x="338153" y="102146"/>
                  </a:cubicBezTo>
                  <a:cubicBezTo>
                    <a:pt x="381736" y="154340"/>
                    <a:pt x="456993" y="171561"/>
                    <a:pt x="520166" y="139455"/>
                  </a:cubicBezTo>
                  <a:cubicBezTo>
                    <a:pt x="573944" y="112102"/>
                    <a:pt x="604099" y="56611"/>
                    <a:pt x="601714" y="0"/>
                  </a:cubicBezTo>
                  <a:cubicBezTo>
                    <a:pt x="632908" y="71864"/>
                    <a:pt x="603122" y="156580"/>
                    <a:pt x="532330" y="192544"/>
                  </a:cubicBezTo>
                  <a:close/>
                </a:path>
              </a:pathLst>
            </a:custGeom>
            <a:solidFill>
              <a:srgbClr val="65A839">
                <a:alpha val="33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9" name="任意多边形: 形状 1518">
              <a:extLst>
                <a:ext uri="{FF2B5EF4-FFF2-40B4-BE49-F238E27FC236}">
                  <a16:creationId xmlns:a16="http://schemas.microsoft.com/office/drawing/2014/main" id="{F87C6C84-CBD2-862D-1A80-BF7D08E67802}"/>
                </a:ext>
              </a:extLst>
            </p:cNvPr>
            <p:cNvSpPr/>
            <p:nvPr/>
          </p:nvSpPr>
          <p:spPr>
            <a:xfrm>
              <a:off x="8230585" y="3690148"/>
              <a:ext cx="210109" cy="210268"/>
            </a:xfrm>
            <a:custGeom>
              <a:avLst/>
              <a:gdLst>
                <a:gd name="connsiteX0" fmla="*/ 2020 w 210109"/>
                <a:gd name="connsiteY0" fmla="*/ 125549 h 210268"/>
                <a:gd name="connsiteX1" fmla="*/ 84656 w 210109"/>
                <a:gd name="connsiteY1" fmla="*/ 2019 h 210268"/>
                <a:gd name="connsiteX2" fmla="*/ 208089 w 210109"/>
                <a:gd name="connsiteY2" fmla="*/ 84719 h 210268"/>
                <a:gd name="connsiteX3" fmla="*/ 125453 w 210109"/>
                <a:gd name="connsiteY3" fmla="*/ 208249 h 210268"/>
                <a:gd name="connsiteX4" fmla="*/ 2020 w 210109"/>
                <a:gd name="connsiteY4" fmla="*/ 125549 h 210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109" h="210268">
                  <a:moveTo>
                    <a:pt x="2020" y="125549"/>
                  </a:moveTo>
                  <a:cubicBezTo>
                    <a:pt x="-9248" y="68602"/>
                    <a:pt x="27756" y="13303"/>
                    <a:pt x="84656" y="2019"/>
                  </a:cubicBezTo>
                  <a:cubicBezTo>
                    <a:pt x="141555" y="-9248"/>
                    <a:pt x="196821" y="27772"/>
                    <a:pt x="208089" y="84719"/>
                  </a:cubicBezTo>
                  <a:cubicBezTo>
                    <a:pt x="219357" y="141666"/>
                    <a:pt x="182353" y="196965"/>
                    <a:pt x="125453" y="208249"/>
                  </a:cubicBezTo>
                  <a:cubicBezTo>
                    <a:pt x="68539" y="219516"/>
                    <a:pt x="13288" y="182496"/>
                    <a:pt x="2020" y="12554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0" name="任意多边形: 形状 1519">
              <a:extLst>
                <a:ext uri="{FF2B5EF4-FFF2-40B4-BE49-F238E27FC236}">
                  <a16:creationId xmlns:a16="http://schemas.microsoft.com/office/drawing/2014/main" id="{0C51322F-CDD7-FE02-F24E-7CBF536DAF64}"/>
                </a:ext>
              </a:extLst>
            </p:cNvPr>
            <p:cNvSpPr/>
            <p:nvPr/>
          </p:nvSpPr>
          <p:spPr>
            <a:xfrm>
              <a:off x="8530753" y="4113537"/>
              <a:ext cx="690963" cy="556463"/>
            </a:xfrm>
            <a:custGeom>
              <a:avLst/>
              <a:gdLst>
                <a:gd name="connsiteX0" fmla="*/ 680788 w 690963"/>
                <a:gd name="connsiteY0" fmla="*/ 228048 h 556463"/>
                <a:gd name="connsiteX1" fmla="*/ 572144 w 690963"/>
                <a:gd name="connsiteY1" fmla="*/ 162074 h 556463"/>
                <a:gd name="connsiteX2" fmla="*/ 557322 w 690963"/>
                <a:gd name="connsiteY2" fmla="*/ 96708 h 556463"/>
                <a:gd name="connsiteX3" fmla="*/ 338801 w 690963"/>
                <a:gd name="connsiteY3" fmla="*/ 14889 h 556463"/>
                <a:gd name="connsiteX4" fmla="*/ 294419 w 690963"/>
                <a:gd name="connsiteY4" fmla="*/ 44627 h 556463"/>
                <a:gd name="connsiteX5" fmla="*/ 123609 w 690963"/>
                <a:gd name="connsiteY5" fmla="*/ 17242 h 556463"/>
                <a:gd name="connsiteX6" fmla="*/ 46047 w 690963"/>
                <a:gd name="connsiteY6" fmla="*/ 224143 h 556463"/>
                <a:gd name="connsiteX7" fmla="*/ 10179 w 690963"/>
                <a:gd name="connsiteY7" fmla="*/ 361997 h 556463"/>
                <a:gd name="connsiteX8" fmla="*/ 101009 w 690963"/>
                <a:gd name="connsiteY8" fmla="*/ 427507 h 556463"/>
                <a:gd name="connsiteX9" fmla="*/ 102434 w 690963"/>
                <a:gd name="connsiteY9" fmla="*/ 430852 h 556463"/>
                <a:gd name="connsiteX10" fmla="*/ 308855 w 690963"/>
                <a:gd name="connsiteY10" fmla="*/ 508142 h 556463"/>
                <a:gd name="connsiteX11" fmla="*/ 339506 w 690963"/>
                <a:gd name="connsiteY11" fmla="*/ 489640 h 556463"/>
                <a:gd name="connsiteX12" fmla="*/ 540437 w 690963"/>
                <a:gd name="connsiteY12" fmla="*/ 541578 h 556463"/>
                <a:gd name="connsiteX13" fmla="*/ 635892 w 690963"/>
                <a:gd name="connsiteY13" fmla="*/ 371857 h 556463"/>
                <a:gd name="connsiteX14" fmla="*/ 680788 w 690963"/>
                <a:gd name="connsiteY14" fmla="*/ 228048 h 556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90963" h="556463">
                  <a:moveTo>
                    <a:pt x="680788" y="228048"/>
                  </a:moveTo>
                  <a:cubicBezTo>
                    <a:pt x="661005" y="184562"/>
                    <a:pt x="617102" y="159721"/>
                    <a:pt x="572144" y="162074"/>
                  </a:cubicBezTo>
                  <a:cubicBezTo>
                    <a:pt x="571744" y="140147"/>
                    <a:pt x="566990" y="117931"/>
                    <a:pt x="557322" y="96708"/>
                  </a:cubicBezTo>
                  <a:cubicBezTo>
                    <a:pt x="519549" y="13721"/>
                    <a:pt x="421725" y="-22900"/>
                    <a:pt x="338801" y="14889"/>
                  </a:cubicBezTo>
                  <a:cubicBezTo>
                    <a:pt x="322028" y="22539"/>
                    <a:pt x="307174" y="32687"/>
                    <a:pt x="294419" y="44627"/>
                  </a:cubicBezTo>
                  <a:cubicBezTo>
                    <a:pt x="249571" y="3237"/>
                    <a:pt x="182605" y="-9647"/>
                    <a:pt x="123609" y="17242"/>
                  </a:cubicBezTo>
                  <a:cubicBezTo>
                    <a:pt x="45135" y="53014"/>
                    <a:pt x="10467" y="145589"/>
                    <a:pt x="46047" y="224143"/>
                  </a:cubicBezTo>
                  <a:cubicBezTo>
                    <a:pt x="3841" y="255129"/>
                    <a:pt x="-12373" y="312445"/>
                    <a:pt x="10179" y="361997"/>
                  </a:cubicBezTo>
                  <a:cubicBezTo>
                    <a:pt x="27337" y="399706"/>
                    <a:pt x="62628" y="423394"/>
                    <a:pt x="101009" y="427507"/>
                  </a:cubicBezTo>
                  <a:cubicBezTo>
                    <a:pt x="101490" y="428628"/>
                    <a:pt x="101922" y="429748"/>
                    <a:pt x="102434" y="430852"/>
                  </a:cubicBezTo>
                  <a:cubicBezTo>
                    <a:pt x="138110" y="509247"/>
                    <a:pt x="230525" y="543850"/>
                    <a:pt x="308855" y="508142"/>
                  </a:cubicBezTo>
                  <a:cubicBezTo>
                    <a:pt x="319995" y="503069"/>
                    <a:pt x="330222" y="496810"/>
                    <a:pt x="339506" y="489640"/>
                  </a:cubicBezTo>
                  <a:cubicBezTo>
                    <a:pt x="384832" y="550973"/>
                    <a:pt x="468285" y="574468"/>
                    <a:pt x="540437" y="541578"/>
                  </a:cubicBezTo>
                  <a:cubicBezTo>
                    <a:pt x="607420" y="511039"/>
                    <a:pt x="644151" y="441288"/>
                    <a:pt x="635892" y="371857"/>
                  </a:cubicBezTo>
                  <a:cubicBezTo>
                    <a:pt x="684725" y="342775"/>
                    <a:pt x="704876" y="280978"/>
                    <a:pt x="680788" y="228048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1" name="任意多边形: 形状 1520">
              <a:extLst>
                <a:ext uri="{FF2B5EF4-FFF2-40B4-BE49-F238E27FC236}">
                  <a16:creationId xmlns:a16="http://schemas.microsoft.com/office/drawing/2014/main" id="{6199E330-CE80-D309-2360-763E59AB80A3}"/>
                </a:ext>
              </a:extLst>
            </p:cNvPr>
            <p:cNvSpPr/>
            <p:nvPr/>
          </p:nvSpPr>
          <p:spPr>
            <a:xfrm>
              <a:off x="8093465" y="3852893"/>
              <a:ext cx="544263" cy="401881"/>
            </a:xfrm>
            <a:custGeom>
              <a:avLst/>
              <a:gdLst>
                <a:gd name="connsiteX0" fmla="*/ 493771 w 544263"/>
                <a:gd name="connsiteY0" fmla="*/ 223676 h 401881"/>
                <a:gd name="connsiteX1" fmla="*/ 406894 w 544263"/>
                <a:gd name="connsiteY1" fmla="*/ 374526 h 401881"/>
                <a:gd name="connsiteX2" fmla="*/ 307852 w 544263"/>
                <a:gd name="connsiteY2" fmla="*/ 364843 h 401881"/>
                <a:gd name="connsiteX3" fmla="*/ 262237 w 544263"/>
                <a:gd name="connsiteY3" fmla="*/ 397606 h 401881"/>
                <a:gd name="connsiteX4" fmla="*/ 162284 w 544263"/>
                <a:gd name="connsiteY4" fmla="*/ 365515 h 401881"/>
                <a:gd name="connsiteX5" fmla="*/ 148903 w 544263"/>
                <a:gd name="connsiteY5" fmla="*/ 370573 h 401881"/>
                <a:gd name="connsiteX6" fmla="*/ 18604 w 544263"/>
                <a:gd name="connsiteY6" fmla="*/ 341987 h 401881"/>
                <a:gd name="connsiteX7" fmla="*/ 6295 w 544263"/>
                <a:gd name="connsiteY7" fmla="*/ 314442 h 401881"/>
                <a:gd name="connsiteX8" fmla="*/ 93140 w 544263"/>
                <a:gd name="connsiteY8" fmla="*/ 146690 h 401881"/>
                <a:gd name="connsiteX9" fmla="*/ 93813 w 544263"/>
                <a:gd name="connsiteY9" fmla="*/ 146498 h 401881"/>
                <a:gd name="connsiteX10" fmla="*/ 78832 w 544263"/>
                <a:gd name="connsiteY10" fmla="*/ 118072 h 401881"/>
                <a:gd name="connsiteX11" fmla="*/ 137748 w 544263"/>
                <a:gd name="connsiteY11" fmla="*/ 4258 h 401881"/>
                <a:gd name="connsiteX12" fmla="*/ 240086 w 544263"/>
                <a:gd name="connsiteY12" fmla="*/ 39742 h 401881"/>
                <a:gd name="connsiteX13" fmla="*/ 287334 w 544263"/>
                <a:gd name="connsiteY13" fmla="*/ 13189 h 401881"/>
                <a:gd name="connsiteX14" fmla="*/ 431222 w 544263"/>
                <a:gd name="connsiteY14" fmla="*/ 56163 h 401881"/>
                <a:gd name="connsiteX15" fmla="*/ 530775 w 544263"/>
                <a:gd name="connsiteY15" fmla="*/ 78603 h 401881"/>
                <a:gd name="connsiteX16" fmla="*/ 539098 w 544263"/>
                <a:gd name="connsiteY16" fmla="*/ 98098 h 401881"/>
                <a:gd name="connsiteX17" fmla="*/ 493771 w 544263"/>
                <a:gd name="connsiteY17" fmla="*/ 223676 h 401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44263" h="401881">
                  <a:moveTo>
                    <a:pt x="493771" y="223676"/>
                  </a:moveTo>
                  <a:cubicBezTo>
                    <a:pt x="504574" y="288417"/>
                    <a:pt x="468194" y="353687"/>
                    <a:pt x="406894" y="374526"/>
                  </a:cubicBezTo>
                  <a:cubicBezTo>
                    <a:pt x="372482" y="386242"/>
                    <a:pt x="336982" y="381617"/>
                    <a:pt x="307852" y="364843"/>
                  </a:cubicBezTo>
                  <a:cubicBezTo>
                    <a:pt x="296905" y="379840"/>
                    <a:pt x="281284" y="391588"/>
                    <a:pt x="262237" y="397606"/>
                  </a:cubicBezTo>
                  <a:cubicBezTo>
                    <a:pt x="224513" y="409610"/>
                    <a:pt x="184756" y="395525"/>
                    <a:pt x="162284" y="365515"/>
                  </a:cubicBezTo>
                  <a:cubicBezTo>
                    <a:pt x="157979" y="367388"/>
                    <a:pt x="153513" y="369100"/>
                    <a:pt x="148903" y="370573"/>
                  </a:cubicBezTo>
                  <a:cubicBezTo>
                    <a:pt x="101864" y="385522"/>
                    <a:pt x="52663" y="373006"/>
                    <a:pt x="18604" y="341987"/>
                  </a:cubicBezTo>
                  <a:cubicBezTo>
                    <a:pt x="13546" y="333456"/>
                    <a:pt x="9401" y="324253"/>
                    <a:pt x="6295" y="314442"/>
                  </a:cubicBezTo>
                  <a:cubicBezTo>
                    <a:pt x="-16016" y="244114"/>
                    <a:pt x="22861" y="169001"/>
                    <a:pt x="93140" y="146690"/>
                  </a:cubicBezTo>
                  <a:cubicBezTo>
                    <a:pt x="93381" y="146610"/>
                    <a:pt x="93589" y="146578"/>
                    <a:pt x="93813" y="146498"/>
                  </a:cubicBezTo>
                  <a:cubicBezTo>
                    <a:pt x="87363" y="138239"/>
                    <a:pt x="82225" y="128684"/>
                    <a:pt x="78832" y="118072"/>
                  </a:cubicBezTo>
                  <a:cubicBezTo>
                    <a:pt x="63691" y="70392"/>
                    <a:pt x="90068" y="19399"/>
                    <a:pt x="137748" y="4258"/>
                  </a:cubicBezTo>
                  <a:cubicBezTo>
                    <a:pt x="176865" y="-8146"/>
                    <a:pt x="218142" y="7411"/>
                    <a:pt x="240086" y="39742"/>
                  </a:cubicBezTo>
                  <a:cubicBezTo>
                    <a:pt x="253434" y="28058"/>
                    <a:pt x="269360" y="18887"/>
                    <a:pt x="287334" y="13189"/>
                  </a:cubicBezTo>
                  <a:cubicBezTo>
                    <a:pt x="341112" y="-3921"/>
                    <a:pt x="397642" y="14902"/>
                    <a:pt x="431222" y="56163"/>
                  </a:cubicBezTo>
                  <a:cubicBezTo>
                    <a:pt x="467202" y="46480"/>
                    <a:pt x="504127" y="55923"/>
                    <a:pt x="530775" y="78603"/>
                  </a:cubicBezTo>
                  <a:cubicBezTo>
                    <a:pt x="534120" y="84701"/>
                    <a:pt x="536906" y="91199"/>
                    <a:pt x="539098" y="98098"/>
                  </a:cubicBezTo>
                  <a:cubicBezTo>
                    <a:pt x="554431" y="146450"/>
                    <a:pt x="534552" y="197555"/>
                    <a:pt x="493771" y="223676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2" name="任意多边形: 形状 1521">
              <a:extLst>
                <a:ext uri="{FF2B5EF4-FFF2-40B4-BE49-F238E27FC236}">
                  <a16:creationId xmlns:a16="http://schemas.microsoft.com/office/drawing/2014/main" id="{0B4423A0-3A1E-6226-F171-85E4C2958F14}"/>
                </a:ext>
              </a:extLst>
            </p:cNvPr>
            <p:cNvSpPr/>
            <p:nvPr/>
          </p:nvSpPr>
          <p:spPr>
            <a:xfrm>
              <a:off x="8677764" y="3685936"/>
              <a:ext cx="467326" cy="383298"/>
            </a:xfrm>
            <a:custGeom>
              <a:avLst/>
              <a:gdLst>
                <a:gd name="connsiteX0" fmla="*/ 454647 w 467326"/>
                <a:gd name="connsiteY0" fmla="*/ 227298 h 383298"/>
                <a:gd name="connsiteX1" fmla="*/ 413433 w 467326"/>
                <a:gd name="connsiteY1" fmla="*/ 185316 h 383298"/>
                <a:gd name="connsiteX2" fmla="*/ 415962 w 467326"/>
                <a:gd name="connsiteY2" fmla="*/ 98006 h 383298"/>
                <a:gd name="connsiteX3" fmla="*/ 307221 w 467326"/>
                <a:gd name="connsiteY3" fmla="*/ 58137 h 383298"/>
                <a:gd name="connsiteX4" fmla="*/ 156835 w 467326"/>
                <a:gd name="connsiteY4" fmla="*/ 13338 h 383298"/>
                <a:gd name="connsiteX5" fmla="*/ 138845 w 467326"/>
                <a:gd name="connsiteY5" fmla="*/ 25438 h 383298"/>
                <a:gd name="connsiteX6" fmla="*/ 54705 w 467326"/>
                <a:gd name="connsiteY6" fmla="*/ 24734 h 383298"/>
                <a:gd name="connsiteX7" fmla="*/ 19269 w 467326"/>
                <a:gd name="connsiteY7" fmla="*/ 143125 h 383298"/>
                <a:gd name="connsiteX8" fmla="*/ 26423 w 467326"/>
                <a:gd name="connsiteY8" fmla="*/ 154313 h 383298"/>
                <a:gd name="connsiteX9" fmla="*/ 12675 w 467326"/>
                <a:gd name="connsiteY9" fmla="*/ 274481 h 383298"/>
                <a:gd name="connsiteX10" fmla="*/ 143566 w 467326"/>
                <a:gd name="connsiteY10" fmla="*/ 323042 h 383298"/>
                <a:gd name="connsiteX11" fmla="*/ 279228 w 467326"/>
                <a:gd name="connsiteY11" fmla="*/ 353980 h 383298"/>
                <a:gd name="connsiteX12" fmla="*/ 285102 w 467326"/>
                <a:gd name="connsiteY12" fmla="*/ 350539 h 383298"/>
                <a:gd name="connsiteX13" fmla="*/ 411736 w 467326"/>
                <a:gd name="connsiteY13" fmla="*/ 370626 h 383298"/>
                <a:gd name="connsiteX14" fmla="*/ 454647 w 467326"/>
                <a:gd name="connsiteY14" fmla="*/ 227298 h 383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67326" h="383298">
                  <a:moveTo>
                    <a:pt x="454647" y="227298"/>
                  </a:moveTo>
                  <a:cubicBezTo>
                    <a:pt x="444787" y="209003"/>
                    <a:pt x="430303" y="194807"/>
                    <a:pt x="413433" y="185316"/>
                  </a:cubicBezTo>
                  <a:cubicBezTo>
                    <a:pt x="429214" y="159627"/>
                    <a:pt x="431294" y="126464"/>
                    <a:pt x="415962" y="98006"/>
                  </a:cubicBezTo>
                  <a:cubicBezTo>
                    <a:pt x="394771" y="58649"/>
                    <a:pt x="347763" y="42164"/>
                    <a:pt x="307221" y="58137"/>
                  </a:cubicBezTo>
                  <a:cubicBezTo>
                    <a:pt x="277995" y="4311"/>
                    <a:pt x="210757" y="-15744"/>
                    <a:pt x="156835" y="13338"/>
                  </a:cubicBezTo>
                  <a:cubicBezTo>
                    <a:pt x="150337" y="16843"/>
                    <a:pt x="144335" y="20908"/>
                    <a:pt x="138845" y="25438"/>
                  </a:cubicBezTo>
                  <a:cubicBezTo>
                    <a:pt x="113636" y="11337"/>
                    <a:pt x="82009" y="10009"/>
                    <a:pt x="54705" y="24734"/>
                  </a:cubicBezTo>
                  <a:cubicBezTo>
                    <a:pt x="12259" y="47637"/>
                    <a:pt x="-3603" y="100647"/>
                    <a:pt x="19269" y="143125"/>
                  </a:cubicBezTo>
                  <a:cubicBezTo>
                    <a:pt x="21398" y="147095"/>
                    <a:pt x="23799" y="150824"/>
                    <a:pt x="26423" y="154313"/>
                  </a:cubicBezTo>
                  <a:cubicBezTo>
                    <a:pt x="-2002" y="186580"/>
                    <a:pt x="-8916" y="234404"/>
                    <a:pt x="12675" y="274481"/>
                  </a:cubicBezTo>
                  <a:cubicBezTo>
                    <a:pt x="38203" y="321873"/>
                    <a:pt x="94654" y="341880"/>
                    <a:pt x="143566" y="323042"/>
                  </a:cubicBezTo>
                  <a:cubicBezTo>
                    <a:pt x="174185" y="365296"/>
                    <a:pt x="232044" y="379413"/>
                    <a:pt x="279228" y="353980"/>
                  </a:cubicBezTo>
                  <a:cubicBezTo>
                    <a:pt x="281244" y="352892"/>
                    <a:pt x="283197" y="351723"/>
                    <a:pt x="285102" y="350539"/>
                  </a:cubicBezTo>
                  <a:cubicBezTo>
                    <a:pt x="317161" y="384182"/>
                    <a:pt x="368858" y="393737"/>
                    <a:pt x="411736" y="370626"/>
                  </a:cubicBezTo>
                  <a:cubicBezTo>
                    <a:pt x="463146" y="342888"/>
                    <a:pt x="482352" y="278723"/>
                    <a:pt x="454647" y="227298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3" name="任意多边形: 形状 1522">
              <a:extLst>
                <a:ext uri="{FF2B5EF4-FFF2-40B4-BE49-F238E27FC236}">
                  <a16:creationId xmlns:a16="http://schemas.microsoft.com/office/drawing/2014/main" id="{E9A039F7-3FD0-511A-8ADA-F158A8E8F2F3}"/>
                </a:ext>
              </a:extLst>
            </p:cNvPr>
            <p:cNvSpPr/>
            <p:nvPr/>
          </p:nvSpPr>
          <p:spPr>
            <a:xfrm>
              <a:off x="8068433" y="3822113"/>
              <a:ext cx="569310" cy="432704"/>
            </a:xfrm>
            <a:custGeom>
              <a:avLst/>
              <a:gdLst>
                <a:gd name="connsiteX0" fmla="*/ 564146 w 569310"/>
                <a:gd name="connsiteY0" fmla="*/ 128893 h 432704"/>
                <a:gd name="connsiteX1" fmla="*/ 431238 w 569310"/>
                <a:gd name="connsiteY1" fmla="*/ 56133 h 432704"/>
                <a:gd name="connsiteX2" fmla="*/ 287333 w 569310"/>
                <a:gd name="connsiteY2" fmla="*/ 13175 h 432704"/>
                <a:gd name="connsiteX3" fmla="*/ 240085 w 569310"/>
                <a:gd name="connsiteY3" fmla="*/ 39727 h 432704"/>
                <a:gd name="connsiteX4" fmla="*/ 137747 w 569310"/>
                <a:gd name="connsiteY4" fmla="*/ 4276 h 432704"/>
                <a:gd name="connsiteX5" fmla="*/ 78832 w 569310"/>
                <a:gd name="connsiteY5" fmla="*/ 118090 h 432704"/>
                <a:gd name="connsiteX6" fmla="*/ 93797 w 569310"/>
                <a:gd name="connsiteY6" fmla="*/ 146515 h 432704"/>
                <a:gd name="connsiteX7" fmla="*/ 93140 w 569310"/>
                <a:gd name="connsiteY7" fmla="*/ 146707 h 432704"/>
                <a:gd name="connsiteX8" fmla="*/ 6295 w 569310"/>
                <a:gd name="connsiteY8" fmla="*/ 314476 h 432704"/>
                <a:gd name="connsiteX9" fmla="*/ 173935 w 569310"/>
                <a:gd name="connsiteY9" fmla="*/ 401385 h 432704"/>
                <a:gd name="connsiteX10" fmla="*/ 187316 w 569310"/>
                <a:gd name="connsiteY10" fmla="*/ 396327 h 432704"/>
                <a:gd name="connsiteX11" fmla="*/ 287269 w 569310"/>
                <a:gd name="connsiteY11" fmla="*/ 428434 h 432704"/>
                <a:gd name="connsiteX12" fmla="*/ 332869 w 569310"/>
                <a:gd name="connsiteY12" fmla="*/ 395655 h 432704"/>
                <a:gd name="connsiteX13" fmla="*/ 431910 w 569310"/>
                <a:gd name="connsiteY13" fmla="*/ 405338 h 432704"/>
                <a:gd name="connsiteX14" fmla="*/ 518819 w 569310"/>
                <a:gd name="connsiteY14" fmla="*/ 254503 h 432704"/>
                <a:gd name="connsiteX15" fmla="*/ 564146 w 569310"/>
                <a:gd name="connsiteY15" fmla="*/ 128893 h 43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69310" h="432704">
                  <a:moveTo>
                    <a:pt x="564146" y="128893"/>
                  </a:moveTo>
                  <a:cubicBezTo>
                    <a:pt x="546333" y="72731"/>
                    <a:pt x="487545" y="40976"/>
                    <a:pt x="431238" y="56133"/>
                  </a:cubicBezTo>
                  <a:cubicBezTo>
                    <a:pt x="397642" y="14871"/>
                    <a:pt x="341096" y="-3919"/>
                    <a:pt x="287333" y="13175"/>
                  </a:cubicBezTo>
                  <a:cubicBezTo>
                    <a:pt x="269359" y="18889"/>
                    <a:pt x="253450" y="28060"/>
                    <a:pt x="240085" y="39727"/>
                  </a:cubicBezTo>
                  <a:cubicBezTo>
                    <a:pt x="218159" y="7397"/>
                    <a:pt x="176864" y="-8161"/>
                    <a:pt x="137747" y="4276"/>
                  </a:cubicBezTo>
                  <a:cubicBezTo>
                    <a:pt x="90067" y="19433"/>
                    <a:pt x="63690" y="70378"/>
                    <a:pt x="78832" y="118090"/>
                  </a:cubicBezTo>
                  <a:cubicBezTo>
                    <a:pt x="82193" y="128685"/>
                    <a:pt x="87330" y="138240"/>
                    <a:pt x="93797" y="146515"/>
                  </a:cubicBezTo>
                  <a:cubicBezTo>
                    <a:pt x="93573" y="146579"/>
                    <a:pt x="93348" y="146643"/>
                    <a:pt x="93140" y="146707"/>
                  </a:cubicBezTo>
                  <a:cubicBezTo>
                    <a:pt x="22861" y="169035"/>
                    <a:pt x="-16016" y="244148"/>
                    <a:pt x="6295" y="314476"/>
                  </a:cubicBezTo>
                  <a:cubicBezTo>
                    <a:pt x="28607" y="384803"/>
                    <a:pt x="103656" y="423712"/>
                    <a:pt x="173935" y="401385"/>
                  </a:cubicBezTo>
                  <a:cubicBezTo>
                    <a:pt x="178529" y="399928"/>
                    <a:pt x="182994" y="398216"/>
                    <a:pt x="187316" y="396327"/>
                  </a:cubicBezTo>
                  <a:cubicBezTo>
                    <a:pt x="209756" y="426369"/>
                    <a:pt x="249513" y="440422"/>
                    <a:pt x="287269" y="428434"/>
                  </a:cubicBezTo>
                  <a:cubicBezTo>
                    <a:pt x="306300" y="422384"/>
                    <a:pt x="321921" y="410636"/>
                    <a:pt x="332869" y="395655"/>
                  </a:cubicBezTo>
                  <a:cubicBezTo>
                    <a:pt x="362015" y="412444"/>
                    <a:pt x="397515" y="417038"/>
                    <a:pt x="431910" y="405338"/>
                  </a:cubicBezTo>
                  <a:cubicBezTo>
                    <a:pt x="493226" y="384483"/>
                    <a:pt x="529591" y="319245"/>
                    <a:pt x="518819" y="254503"/>
                  </a:cubicBezTo>
                  <a:cubicBezTo>
                    <a:pt x="559585" y="228351"/>
                    <a:pt x="579480" y="177246"/>
                    <a:pt x="564146" y="128893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4" name="任意多边形: 形状 1523">
              <a:extLst>
                <a:ext uri="{FF2B5EF4-FFF2-40B4-BE49-F238E27FC236}">
                  <a16:creationId xmlns:a16="http://schemas.microsoft.com/office/drawing/2014/main" id="{A7C7DC54-267D-7717-D9C2-158738559F97}"/>
                </a:ext>
              </a:extLst>
            </p:cNvPr>
            <p:cNvSpPr/>
            <p:nvPr/>
          </p:nvSpPr>
          <p:spPr>
            <a:xfrm>
              <a:off x="8378136" y="3239550"/>
              <a:ext cx="435872" cy="430614"/>
            </a:xfrm>
            <a:custGeom>
              <a:avLst/>
              <a:gdLst>
                <a:gd name="connsiteX0" fmla="*/ 426101 w 435872"/>
                <a:gd name="connsiteY0" fmla="*/ 277103 h 430614"/>
                <a:gd name="connsiteX1" fmla="*/ 398171 w 435872"/>
                <a:gd name="connsiteY1" fmla="*/ 239858 h 430614"/>
                <a:gd name="connsiteX2" fmla="*/ 401228 w 435872"/>
                <a:gd name="connsiteY2" fmla="*/ 158711 h 430614"/>
                <a:gd name="connsiteX3" fmla="*/ 327411 w 435872"/>
                <a:gd name="connsiteY3" fmla="*/ 107158 h 430614"/>
                <a:gd name="connsiteX4" fmla="*/ 317968 w 435872"/>
                <a:gd name="connsiteY4" fmla="*/ 61574 h 430614"/>
                <a:gd name="connsiteX5" fmla="*/ 178850 w 435872"/>
                <a:gd name="connsiteY5" fmla="*/ 9477 h 430614"/>
                <a:gd name="connsiteX6" fmla="*/ 117741 w 435872"/>
                <a:gd name="connsiteY6" fmla="*/ 114312 h 430614"/>
                <a:gd name="connsiteX7" fmla="*/ 109434 w 435872"/>
                <a:gd name="connsiteY7" fmla="*/ 117593 h 430614"/>
                <a:gd name="connsiteX8" fmla="*/ 24862 w 435872"/>
                <a:gd name="connsiteY8" fmla="*/ 255575 h 430614"/>
                <a:gd name="connsiteX9" fmla="*/ 6808 w 435872"/>
                <a:gd name="connsiteY9" fmla="*/ 360635 h 430614"/>
                <a:gd name="connsiteX10" fmla="*/ 142198 w 435872"/>
                <a:gd name="connsiteY10" fmla="*/ 421775 h 430614"/>
                <a:gd name="connsiteX11" fmla="*/ 170527 w 435872"/>
                <a:gd name="connsiteY11" fmla="*/ 405658 h 430614"/>
                <a:gd name="connsiteX12" fmla="*/ 244136 w 435872"/>
                <a:gd name="connsiteY12" fmla="*/ 400632 h 430614"/>
                <a:gd name="connsiteX13" fmla="*/ 249802 w 435872"/>
                <a:gd name="connsiteY13" fmla="*/ 397831 h 430614"/>
                <a:gd name="connsiteX14" fmla="*/ 372387 w 435872"/>
                <a:gd name="connsiteY14" fmla="*/ 420831 h 430614"/>
                <a:gd name="connsiteX15" fmla="*/ 426101 w 435872"/>
                <a:gd name="connsiteY15" fmla="*/ 277103 h 430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35872" h="430614">
                  <a:moveTo>
                    <a:pt x="426101" y="277103"/>
                  </a:moveTo>
                  <a:cubicBezTo>
                    <a:pt x="419378" y="262314"/>
                    <a:pt x="409727" y="249797"/>
                    <a:pt x="398171" y="239858"/>
                  </a:cubicBezTo>
                  <a:cubicBezTo>
                    <a:pt x="413120" y="215578"/>
                    <a:pt x="415361" y="185728"/>
                    <a:pt x="401228" y="158711"/>
                  </a:cubicBezTo>
                  <a:cubicBezTo>
                    <a:pt x="386871" y="131262"/>
                    <a:pt x="358878" y="112984"/>
                    <a:pt x="327411" y="107158"/>
                  </a:cubicBezTo>
                  <a:cubicBezTo>
                    <a:pt x="327715" y="91920"/>
                    <a:pt x="324691" y="76379"/>
                    <a:pt x="317968" y="61574"/>
                  </a:cubicBezTo>
                  <a:cubicBezTo>
                    <a:pt x="293928" y="8741"/>
                    <a:pt x="231635" y="-14579"/>
                    <a:pt x="178850" y="9477"/>
                  </a:cubicBezTo>
                  <a:cubicBezTo>
                    <a:pt x="137236" y="28443"/>
                    <a:pt x="113964" y="71178"/>
                    <a:pt x="117741" y="114312"/>
                  </a:cubicBezTo>
                  <a:cubicBezTo>
                    <a:pt x="114957" y="115320"/>
                    <a:pt x="112188" y="116393"/>
                    <a:pt x="109434" y="117593"/>
                  </a:cubicBezTo>
                  <a:cubicBezTo>
                    <a:pt x="51719" y="142545"/>
                    <a:pt x="19484" y="198836"/>
                    <a:pt x="24862" y="255575"/>
                  </a:cubicBezTo>
                  <a:cubicBezTo>
                    <a:pt x="1078" y="283777"/>
                    <a:pt x="-7148" y="323662"/>
                    <a:pt x="6808" y="360635"/>
                  </a:cubicBezTo>
                  <a:cubicBezTo>
                    <a:pt x="27327" y="414941"/>
                    <a:pt x="87939" y="442310"/>
                    <a:pt x="142198" y="421775"/>
                  </a:cubicBezTo>
                  <a:cubicBezTo>
                    <a:pt x="152697" y="417806"/>
                    <a:pt x="162188" y="412300"/>
                    <a:pt x="170527" y="405658"/>
                  </a:cubicBezTo>
                  <a:cubicBezTo>
                    <a:pt x="194023" y="412700"/>
                    <a:pt x="220064" y="411596"/>
                    <a:pt x="244136" y="400632"/>
                  </a:cubicBezTo>
                  <a:cubicBezTo>
                    <a:pt x="246072" y="399752"/>
                    <a:pt x="247945" y="398807"/>
                    <a:pt x="249802" y="397831"/>
                  </a:cubicBezTo>
                  <a:cubicBezTo>
                    <a:pt x="280820" y="429682"/>
                    <a:pt x="329620" y="440325"/>
                    <a:pt x="372387" y="420831"/>
                  </a:cubicBezTo>
                  <a:cubicBezTo>
                    <a:pt x="426852" y="395974"/>
                    <a:pt x="450909" y="331633"/>
                    <a:pt x="426101" y="277103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5" name="任意多边形: 形状 1524">
              <a:extLst>
                <a:ext uri="{FF2B5EF4-FFF2-40B4-BE49-F238E27FC236}">
                  <a16:creationId xmlns:a16="http://schemas.microsoft.com/office/drawing/2014/main" id="{3749EBCF-90CB-0824-EBE0-B699C3704A82}"/>
                </a:ext>
              </a:extLst>
            </p:cNvPr>
            <p:cNvSpPr/>
            <p:nvPr/>
          </p:nvSpPr>
          <p:spPr>
            <a:xfrm>
              <a:off x="8068433" y="3822095"/>
              <a:ext cx="555679" cy="367999"/>
            </a:xfrm>
            <a:custGeom>
              <a:avLst/>
              <a:gdLst>
                <a:gd name="connsiteX0" fmla="*/ 555679 w 555679"/>
                <a:gd name="connsiteY0" fmla="*/ 109193 h 367999"/>
                <a:gd name="connsiteX1" fmla="*/ 451420 w 555679"/>
                <a:gd name="connsiteY1" fmla="*/ 82400 h 367999"/>
                <a:gd name="connsiteX2" fmla="*/ 307532 w 555679"/>
                <a:gd name="connsiteY2" fmla="*/ 39426 h 367999"/>
                <a:gd name="connsiteX3" fmla="*/ 260284 w 555679"/>
                <a:gd name="connsiteY3" fmla="*/ 65978 h 367999"/>
                <a:gd name="connsiteX4" fmla="*/ 157946 w 555679"/>
                <a:gd name="connsiteY4" fmla="*/ 30543 h 367999"/>
                <a:gd name="connsiteX5" fmla="*/ 99030 w 555679"/>
                <a:gd name="connsiteY5" fmla="*/ 144357 h 367999"/>
                <a:gd name="connsiteX6" fmla="*/ 114012 w 555679"/>
                <a:gd name="connsiteY6" fmla="*/ 172782 h 367999"/>
                <a:gd name="connsiteX7" fmla="*/ 113339 w 555679"/>
                <a:gd name="connsiteY7" fmla="*/ 172974 h 367999"/>
                <a:gd name="connsiteX8" fmla="*/ 26494 w 555679"/>
                <a:gd name="connsiteY8" fmla="*/ 340727 h 367999"/>
                <a:gd name="connsiteX9" fmla="*/ 38642 w 555679"/>
                <a:gd name="connsiteY9" fmla="*/ 368000 h 367999"/>
                <a:gd name="connsiteX10" fmla="*/ 6295 w 555679"/>
                <a:gd name="connsiteY10" fmla="*/ 314462 h 367999"/>
                <a:gd name="connsiteX11" fmla="*/ 93140 w 555679"/>
                <a:gd name="connsiteY11" fmla="*/ 146710 h 367999"/>
                <a:gd name="connsiteX12" fmla="*/ 93813 w 555679"/>
                <a:gd name="connsiteY12" fmla="*/ 146518 h 367999"/>
                <a:gd name="connsiteX13" fmla="*/ 78832 w 555679"/>
                <a:gd name="connsiteY13" fmla="*/ 118092 h 367999"/>
                <a:gd name="connsiteX14" fmla="*/ 137747 w 555679"/>
                <a:gd name="connsiteY14" fmla="*/ 4278 h 367999"/>
                <a:gd name="connsiteX15" fmla="*/ 240085 w 555679"/>
                <a:gd name="connsiteY15" fmla="*/ 39714 h 367999"/>
                <a:gd name="connsiteX16" fmla="*/ 287333 w 555679"/>
                <a:gd name="connsiteY16" fmla="*/ 13161 h 367999"/>
                <a:gd name="connsiteX17" fmla="*/ 431221 w 555679"/>
                <a:gd name="connsiteY17" fmla="*/ 56135 h 367999"/>
                <a:gd name="connsiteX18" fmla="*/ 555679 w 555679"/>
                <a:gd name="connsiteY18" fmla="*/ 109193 h 36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55679" h="367999">
                  <a:moveTo>
                    <a:pt x="555679" y="109193"/>
                  </a:moveTo>
                  <a:cubicBezTo>
                    <a:pt x="528791" y="83392"/>
                    <a:pt x="489514" y="72157"/>
                    <a:pt x="451420" y="82400"/>
                  </a:cubicBezTo>
                  <a:cubicBezTo>
                    <a:pt x="417841" y="41138"/>
                    <a:pt x="361310" y="22364"/>
                    <a:pt x="307532" y="39426"/>
                  </a:cubicBezTo>
                  <a:cubicBezTo>
                    <a:pt x="289574" y="45172"/>
                    <a:pt x="273633" y="54343"/>
                    <a:pt x="260284" y="65978"/>
                  </a:cubicBezTo>
                  <a:cubicBezTo>
                    <a:pt x="238341" y="33648"/>
                    <a:pt x="197063" y="18106"/>
                    <a:pt x="157946" y="30543"/>
                  </a:cubicBezTo>
                  <a:cubicBezTo>
                    <a:pt x="110266" y="45684"/>
                    <a:pt x="83889" y="96645"/>
                    <a:pt x="99030" y="144357"/>
                  </a:cubicBezTo>
                  <a:cubicBezTo>
                    <a:pt x="102376" y="154968"/>
                    <a:pt x="107513" y="164491"/>
                    <a:pt x="114012" y="172782"/>
                  </a:cubicBezTo>
                  <a:cubicBezTo>
                    <a:pt x="113771" y="172862"/>
                    <a:pt x="113579" y="172894"/>
                    <a:pt x="113339" y="172974"/>
                  </a:cubicBezTo>
                  <a:cubicBezTo>
                    <a:pt x="43076" y="195302"/>
                    <a:pt x="4183" y="270415"/>
                    <a:pt x="26494" y="340727"/>
                  </a:cubicBezTo>
                  <a:cubicBezTo>
                    <a:pt x="29567" y="350458"/>
                    <a:pt x="33664" y="359549"/>
                    <a:pt x="38642" y="368000"/>
                  </a:cubicBezTo>
                  <a:cubicBezTo>
                    <a:pt x="24189" y="353451"/>
                    <a:pt x="12905" y="335349"/>
                    <a:pt x="6295" y="314462"/>
                  </a:cubicBezTo>
                  <a:cubicBezTo>
                    <a:pt x="-16016" y="244134"/>
                    <a:pt x="22861" y="169021"/>
                    <a:pt x="93140" y="146710"/>
                  </a:cubicBezTo>
                  <a:cubicBezTo>
                    <a:pt x="93380" y="146629"/>
                    <a:pt x="93573" y="146550"/>
                    <a:pt x="93813" y="146518"/>
                  </a:cubicBezTo>
                  <a:cubicBezTo>
                    <a:pt x="87314" y="138227"/>
                    <a:pt x="82177" y="128704"/>
                    <a:pt x="78832" y="118092"/>
                  </a:cubicBezTo>
                  <a:cubicBezTo>
                    <a:pt x="63690" y="70380"/>
                    <a:pt x="90067" y="19419"/>
                    <a:pt x="137747" y="4278"/>
                  </a:cubicBezTo>
                  <a:cubicBezTo>
                    <a:pt x="176864" y="-8158"/>
                    <a:pt x="218142" y="7383"/>
                    <a:pt x="240085" y="39714"/>
                  </a:cubicBezTo>
                  <a:cubicBezTo>
                    <a:pt x="253434" y="28078"/>
                    <a:pt x="269359" y="18907"/>
                    <a:pt x="287333" y="13161"/>
                  </a:cubicBezTo>
                  <a:cubicBezTo>
                    <a:pt x="341079" y="-3901"/>
                    <a:pt x="397642" y="14873"/>
                    <a:pt x="431221" y="56135"/>
                  </a:cubicBezTo>
                  <a:cubicBezTo>
                    <a:pt x="480550" y="42867"/>
                    <a:pt x="531783" y="65578"/>
                    <a:pt x="555679" y="109193"/>
                  </a:cubicBezTo>
                  <a:close/>
                </a:path>
              </a:pathLst>
            </a:custGeom>
            <a:solidFill>
              <a:srgbClr val="87CC5A">
                <a:alpha val="48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6" name="任意多边形: 形状 1525">
              <a:extLst>
                <a:ext uri="{FF2B5EF4-FFF2-40B4-BE49-F238E27FC236}">
                  <a16:creationId xmlns:a16="http://schemas.microsoft.com/office/drawing/2014/main" id="{5A4ED950-3711-2FAC-CE1B-E5203B188F0E}"/>
                </a:ext>
              </a:extLst>
            </p:cNvPr>
            <p:cNvSpPr/>
            <p:nvPr/>
          </p:nvSpPr>
          <p:spPr>
            <a:xfrm>
              <a:off x="8692295" y="3685931"/>
              <a:ext cx="452785" cy="348303"/>
            </a:xfrm>
            <a:custGeom>
              <a:avLst/>
              <a:gdLst>
                <a:gd name="connsiteX0" fmla="*/ 425630 w 452785"/>
                <a:gd name="connsiteY0" fmla="*/ 348303 h 348303"/>
                <a:gd name="connsiteX1" fmla="*/ 421293 w 452785"/>
                <a:gd name="connsiteY1" fmla="*/ 256961 h 348303"/>
                <a:gd name="connsiteX2" fmla="*/ 380095 w 452785"/>
                <a:gd name="connsiteY2" fmla="*/ 214979 h 348303"/>
                <a:gd name="connsiteX3" fmla="*/ 382640 w 452785"/>
                <a:gd name="connsiteY3" fmla="*/ 127669 h 348303"/>
                <a:gd name="connsiteX4" fmla="*/ 273883 w 452785"/>
                <a:gd name="connsiteY4" fmla="*/ 87800 h 348303"/>
                <a:gd name="connsiteX5" fmla="*/ 123497 w 452785"/>
                <a:gd name="connsiteY5" fmla="*/ 42985 h 348303"/>
                <a:gd name="connsiteX6" fmla="*/ 105491 w 452785"/>
                <a:gd name="connsiteY6" fmla="*/ 55101 h 348303"/>
                <a:gd name="connsiteX7" fmla="*/ 21351 w 452785"/>
                <a:gd name="connsiteY7" fmla="*/ 54381 h 348303"/>
                <a:gd name="connsiteX8" fmla="*/ 0 w 452785"/>
                <a:gd name="connsiteY8" fmla="*/ 70562 h 348303"/>
                <a:gd name="connsiteX9" fmla="*/ 40157 w 452785"/>
                <a:gd name="connsiteY9" fmla="*/ 24723 h 348303"/>
                <a:gd name="connsiteX10" fmla="*/ 124297 w 452785"/>
                <a:gd name="connsiteY10" fmla="*/ 25443 h 348303"/>
                <a:gd name="connsiteX11" fmla="*/ 142303 w 452785"/>
                <a:gd name="connsiteY11" fmla="*/ 13327 h 348303"/>
                <a:gd name="connsiteX12" fmla="*/ 292689 w 452785"/>
                <a:gd name="connsiteY12" fmla="*/ 58142 h 348303"/>
                <a:gd name="connsiteX13" fmla="*/ 401446 w 452785"/>
                <a:gd name="connsiteY13" fmla="*/ 98011 h 348303"/>
                <a:gd name="connsiteX14" fmla="*/ 398902 w 452785"/>
                <a:gd name="connsiteY14" fmla="*/ 185321 h 348303"/>
                <a:gd name="connsiteX15" fmla="*/ 440099 w 452785"/>
                <a:gd name="connsiteY15" fmla="*/ 227303 h 348303"/>
                <a:gd name="connsiteX16" fmla="*/ 425630 w 452785"/>
                <a:gd name="connsiteY16" fmla="*/ 348303 h 348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52785" h="348303">
                  <a:moveTo>
                    <a:pt x="425630" y="348303"/>
                  </a:moveTo>
                  <a:cubicBezTo>
                    <a:pt x="437666" y="319798"/>
                    <a:pt x="437107" y="286315"/>
                    <a:pt x="421293" y="256961"/>
                  </a:cubicBezTo>
                  <a:cubicBezTo>
                    <a:pt x="411450" y="238667"/>
                    <a:pt x="396949" y="224470"/>
                    <a:pt x="380095" y="214979"/>
                  </a:cubicBezTo>
                  <a:cubicBezTo>
                    <a:pt x="395876" y="189258"/>
                    <a:pt x="397941" y="156143"/>
                    <a:pt x="382640" y="127669"/>
                  </a:cubicBezTo>
                  <a:cubicBezTo>
                    <a:pt x="361449" y="88328"/>
                    <a:pt x="314441" y="71811"/>
                    <a:pt x="273883" y="87800"/>
                  </a:cubicBezTo>
                  <a:cubicBezTo>
                    <a:pt x="244642" y="33974"/>
                    <a:pt x="177403" y="13887"/>
                    <a:pt x="123497" y="42985"/>
                  </a:cubicBezTo>
                  <a:cubicBezTo>
                    <a:pt x="116967" y="46490"/>
                    <a:pt x="110981" y="50556"/>
                    <a:pt x="105491" y="55101"/>
                  </a:cubicBezTo>
                  <a:cubicBezTo>
                    <a:pt x="80314" y="40984"/>
                    <a:pt x="48640" y="39640"/>
                    <a:pt x="21351" y="54381"/>
                  </a:cubicBezTo>
                  <a:cubicBezTo>
                    <a:pt x="13220" y="58766"/>
                    <a:pt x="6098" y="64272"/>
                    <a:pt x="0" y="70562"/>
                  </a:cubicBezTo>
                  <a:cubicBezTo>
                    <a:pt x="7202" y="51628"/>
                    <a:pt x="20951" y="35126"/>
                    <a:pt x="40157" y="24723"/>
                  </a:cubicBezTo>
                  <a:cubicBezTo>
                    <a:pt x="67446" y="10014"/>
                    <a:pt x="99121" y="11326"/>
                    <a:pt x="124297" y="25443"/>
                  </a:cubicBezTo>
                  <a:cubicBezTo>
                    <a:pt x="129787" y="20946"/>
                    <a:pt x="135774" y="16832"/>
                    <a:pt x="142303" y="13327"/>
                  </a:cubicBezTo>
                  <a:cubicBezTo>
                    <a:pt x="196210" y="-15739"/>
                    <a:pt x="263448" y="4316"/>
                    <a:pt x="292689" y="58142"/>
                  </a:cubicBezTo>
                  <a:cubicBezTo>
                    <a:pt x="333248" y="42153"/>
                    <a:pt x="380256" y="58654"/>
                    <a:pt x="401446" y="98011"/>
                  </a:cubicBezTo>
                  <a:cubicBezTo>
                    <a:pt x="416747" y="126469"/>
                    <a:pt x="414667" y="159648"/>
                    <a:pt x="398902" y="185321"/>
                  </a:cubicBezTo>
                  <a:cubicBezTo>
                    <a:pt x="415755" y="194812"/>
                    <a:pt x="430256" y="208993"/>
                    <a:pt x="440099" y="227303"/>
                  </a:cubicBezTo>
                  <a:cubicBezTo>
                    <a:pt x="461883" y="267732"/>
                    <a:pt x="454680" y="316004"/>
                    <a:pt x="425630" y="348303"/>
                  </a:cubicBezTo>
                  <a:close/>
                </a:path>
              </a:pathLst>
            </a:custGeom>
            <a:solidFill>
              <a:srgbClr val="87CC5A">
                <a:alpha val="48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7" name="任意多边形: 形状 1526">
              <a:extLst>
                <a:ext uri="{FF2B5EF4-FFF2-40B4-BE49-F238E27FC236}">
                  <a16:creationId xmlns:a16="http://schemas.microsoft.com/office/drawing/2014/main" id="{9A280C64-638A-0C5A-4BBA-44CF160FC431}"/>
                </a:ext>
              </a:extLst>
            </p:cNvPr>
            <p:cNvSpPr/>
            <p:nvPr/>
          </p:nvSpPr>
          <p:spPr>
            <a:xfrm>
              <a:off x="8378129" y="3239588"/>
              <a:ext cx="323545" cy="383180"/>
            </a:xfrm>
            <a:custGeom>
              <a:avLst/>
              <a:gdLst>
                <a:gd name="connsiteX0" fmla="*/ 323545 w 323545"/>
                <a:gd name="connsiteY0" fmla="*/ 76805 h 383180"/>
                <a:gd name="connsiteX1" fmla="*/ 193566 w 323545"/>
                <a:gd name="connsiteY1" fmla="*/ 40889 h 383180"/>
                <a:gd name="connsiteX2" fmla="*/ 132457 w 323545"/>
                <a:gd name="connsiteY2" fmla="*/ 145692 h 383180"/>
                <a:gd name="connsiteX3" fmla="*/ 124167 w 323545"/>
                <a:gd name="connsiteY3" fmla="*/ 149006 h 383180"/>
                <a:gd name="connsiteX4" fmla="*/ 39594 w 323545"/>
                <a:gd name="connsiteY4" fmla="*/ 286988 h 383180"/>
                <a:gd name="connsiteX5" fmla="*/ 18643 w 323545"/>
                <a:gd name="connsiteY5" fmla="*/ 383180 h 383180"/>
                <a:gd name="connsiteX6" fmla="*/ 6815 w 323545"/>
                <a:gd name="connsiteY6" fmla="*/ 360580 h 383180"/>
                <a:gd name="connsiteX7" fmla="*/ 24870 w 323545"/>
                <a:gd name="connsiteY7" fmla="*/ 255537 h 383180"/>
                <a:gd name="connsiteX8" fmla="*/ 109442 w 323545"/>
                <a:gd name="connsiteY8" fmla="*/ 117555 h 383180"/>
                <a:gd name="connsiteX9" fmla="*/ 117733 w 323545"/>
                <a:gd name="connsiteY9" fmla="*/ 114290 h 383180"/>
                <a:gd name="connsiteX10" fmla="*/ 178841 w 323545"/>
                <a:gd name="connsiteY10" fmla="*/ 9487 h 383180"/>
                <a:gd name="connsiteX11" fmla="*/ 317991 w 323545"/>
                <a:gd name="connsiteY11" fmla="*/ 61552 h 383180"/>
                <a:gd name="connsiteX12" fmla="*/ 323545 w 323545"/>
                <a:gd name="connsiteY12" fmla="*/ 76805 h 383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3545" h="383180">
                  <a:moveTo>
                    <a:pt x="323545" y="76805"/>
                  </a:moveTo>
                  <a:cubicBezTo>
                    <a:pt x="295184" y="35624"/>
                    <a:pt x="240606" y="19442"/>
                    <a:pt x="193566" y="40889"/>
                  </a:cubicBezTo>
                  <a:cubicBezTo>
                    <a:pt x="151984" y="59872"/>
                    <a:pt x="128712" y="102606"/>
                    <a:pt x="132457" y="145692"/>
                  </a:cubicBezTo>
                  <a:cubicBezTo>
                    <a:pt x="129673" y="146733"/>
                    <a:pt x="126919" y="147805"/>
                    <a:pt x="124167" y="149006"/>
                  </a:cubicBezTo>
                  <a:cubicBezTo>
                    <a:pt x="66451" y="173958"/>
                    <a:pt x="34216" y="230249"/>
                    <a:pt x="39594" y="286988"/>
                  </a:cubicBezTo>
                  <a:cubicBezTo>
                    <a:pt x="17683" y="312948"/>
                    <a:pt x="8960" y="348817"/>
                    <a:pt x="18643" y="383180"/>
                  </a:cubicBezTo>
                  <a:cubicBezTo>
                    <a:pt x="13906" y="376330"/>
                    <a:pt x="9872" y="368743"/>
                    <a:pt x="6815" y="360580"/>
                  </a:cubicBezTo>
                  <a:cubicBezTo>
                    <a:pt x="-7158" y="323624"/>
                    <a:pt x="1085" y="283755"/>
                    <a:pt x="24870" y="255537"/>
                  </a:cubicBezTo>
                  <a:cubicBezTo>
                    <a:pt x="19491" y="198814"/>
                    <a:pt x="51711" y="142507"/>
                    <a:pt x="109442" y="117555"/>
                  </a:cubicBezTo>
                  <a:cubicBezTo>
                    <a:pt x="112195" y="116403"/>
                    <a:pt x="114979" y="115330"/>
                    <a:pt x="117733" y="114290"/>
                  </a:cubicBezTo>
                  <a:cubicBezTo>
                    <a:pt x="113987" y="71155"/>
                    <a:pt x="137259" y="28421"/>
                    <a:pt x="178841" y="9487"/>
                  </a:cubicBezTo>
                  <a:cubicBezTo>
                    <a:pt x="231658" y="-14585"/>
                    <a:pt x="293936" y="8734"/>
                    <a:pt x="317991" y="61552"/>
                  </a:cubicBezTo>
                  <a:cubicBezTo>
                    <a:pt x="320248" y="66562"/>
                    <a:pt x="322121" y="71668"/>
                    <a:pt x="323545" y="76805"/>
                  </a:cubicBezTo>
                  <a:close/>
                </a:path>
              </a:pathLst>
            </a:custGeom>
            <a:solidFill>
              <a:srgbClr val="87CC5A">
                <a:alpha val="48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8" name="任意多边形: 形状 1527">
              <a:extLst>
                <a:ext uri="{FF2B5EF4-FFF2-40B4-BE49-F238E27FC236}">
                  <a16:creationId xmlns:a16="http://schemas.microsoft.com/office/drawing/2014/main" id="{43A218EB-2E36-6D5A-86E1-93A4813627A6}"/>
                </a:ext>
              </a:extLst>
            </p:cNvPr>
            <p:cNvSpPr/>
            <p:nvPr/>
          </p:nvSpPr>
          <p:spPr>
            <a:xfrm>
              <a:off x="8563564" y="4113547"/>
              <a:ext cx="658146" cy="316995"/>
            </a:xfrm>
            <a:custGeom>
              <a:avLst/>
              <a:gdLst>
                <a:gd name="connsiteX0" fmla="*/ 649946 w 658146"/>
                <a:gd name="connsiteY0" fmla="*/ 316995 h 316995"/>
                <a:gd name="connsiteX1" fmla="*/ 639911 w 658146"/>
                <a:gd name="connsiteY1" fmla="*/ 264610 h 316995"/>
                <a:gd name="connsiteX2" fmla="*/ 531282 w 658146"/>
                <a:gd name="connsiteY2" fmla="*/ 198636 h 316995"/>
                <a:gd name="connsiteX3" fmla="*/ 516461 w 658146"/>
                <a:gd name="connsiteY3" fmla="*/ 133254 h 316995"/>
                <a:gd name="connsiteX4" fmla="*/ 297908 w 658146"/>
                <a:gd name="connsiteY4" fmla="*/ 51450 h 316995"/>
                <a:gd name="connsiteX5" fmla="*/ 253525 w 658146"/>
                <a:gd name="connsiteY5" fmla="*/ 81189 h 316995"/>
                <a:gd name="connsiteX6" fmla="*/ 82700 w 658146"/>
                <a:gd name="connsiteY6" fmla="*/ 53803 h 316995"/>
                <a:gd name="connsiteX7" fmla="*/ 0 w 658146"/>
                <a:gd name="connsiteY7" fmla="*/ 144506 h 316995"/>
                <a:gd name="connsiteX8" fmla="*/ 90783 w 658146"/>
                <a:gd name="connsiteY8" fmla="*/ 17247 h 316995"/>
                <a:gd name="connsiteX9" fmla="*/ 261608 w 658146"/>
                <a:gd name="connsiteY9" fmla="*/ 44632 h 316995"/>
                <a:gd name="connsiteX10" fmla="*/ 305991 w 658146"/>
                <a:gd name="connsiteY10" fmla="*/ 14894 h 316995"/>
                <a:gd name="connsiteX11" fmla="*/ 524496 w 658146"/>
                <a:gd name="connsiteY11" fmla="*/ 96698 h 316995"/>
                <a:gd name="connsiteX12" fmla="*/ 539317 w 658146"/>
                <a:gd name="connsiteY12" fmla="*/ 162079 h 316995"/>
                <a:gd name="connsiteX13" fmla="*/ 647993 w 658146"/>
                <a:gd name="connsiteY13" fmla="*/ 228054 h 316995"/>
                <a:gd name="connsiteX14" fmla="*/ 649946 w 658146"/>
                <a:gd name="connsiteY14" fmla="*/ 316995 h 316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58146" h="316995">
                  <a:moveTo>
                    <a:pt x="649946" y="316995"/>
                  </a:moveTo>
                  <a:cubicBezTo>
                    <a:pt x="650826" y="299534"/>
                    <a:pt x="647641" y="281640"/>
                    <a:pt x="639911" y="264610"/>
                  </a:cubicBezTo>
                  <a:cubicBezTo>
                    <a:pt x="620112" y="221107"/>
                    <a:pt x="576210" y="196283"/>
                    <a:pt x="531282" y="198636"/>
                  </a:cubicBezTo>
                  <a:cubicBezTo>
                    <a:pt x="530882" y="176708"/>
                    <a:pt x="526097" y="154509"/>
                    <a:pt x="516461" y="133254"/>
                  </a:cubicBezTo>
                  <a:cubicBezTo>
                    <a:pt x="478689" y="50298"/>
                    <a:pt x="380848" y="13662"/>
                    <a:pt x="297908" y="51450"/>
                  </a:cubicBezTo>
                  <a:cubicBezTo>
                    <a:pt x="281134" y="59101"/>
                    <a:pt x="266281" y="69232"/>
                    <a:pt x="253525" y="81189"/>
                  </a:cubicBezTo>
                  <a:cubicBezTo>
                    <a:pt x="208710" y="39815"/>
                    <a:pt x="141696" y="26930"/>
                    <a:pt x="82700" y="53803"/>
                  </a:cubicBezTo>
                  <a:cubicBezTo>
                    <a:pt x="42350" y="72226"/>
                    <a:pt x="13589" y="105629"/>
                    <a:pt x="0" y="144506"/>
                  </a:cubicBezTo>
                  <a:cubicBezTo>
                    <a:pt x="5218" y="90760"/>
                    <a:pt x="38124" y="41255"/>
                    <a:pt x="90783" y="17247"/>
                  </a:cubicBezTo>
                  <a:cubicBezTo>
                    <a:pt x="149778" y="-9658"/>
                    <a:pt x="216745" y="3210"/>
                    <a:pt x="261608" y="44632"/>
                  </a:cubicBezTo>
                  <a:cubicBezTo>
                    <a:pt x="274348" y="32676"/>
                    <a:pt x="289217" y="22513"/>
                    <a:pt x="305991" y="14894"/>
                  </a:cubicBezTo>
                  <a:cubicBezTo>
                    <a:pt x="388930" y="-22894"/>
                    <a:pt x="486723" y="13694"/>
                    <a:pt x="524496" y="96698"/>
                  </a:cubicBezTo>
                  <a:cubicBezTo>
                    <a:pt x="534179" y="117905"/>
                    <a:pt x="538965" y="140120"/>
                    <a:pt x="539317" y="162079"/>
                  </a:cubicBezTo>
                  <a:cubicBezTo>
                    <a:pt x="584292" y="159727"/>
                    <a:pt x="628195" y="184567"/>
                    <a:pt x="647993" y="228054"/>
                  </a:cubicBezTo>
                  <a:cubicBezTo>
                    <a:pt x="661293" y="257311"/>
                    <a:pt x="661086" y="289322"/>
                    <a:pt x="649946" y="316995"/>
                  </a:cubicBezTo>
                  <a:close/>
                </a:path>
              </a:pathLst>
            </a:custGeom>
            <a:solidFill>
              <a:srgbClr val="87CC5A">
                <a:alpha val="48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9" name="任意多边形: 形状 1528">
              <a:extLst>
                <a:ext uri="{FF2B5EF4-FFF2-40B4-BE49-F238E27FC236}">
                  <a16:creationId xmlns:a16="http://schemas.microsoft.com/office/drawing/2014/main" id="{45319E6B-D784-E73F-91BA-74675C108D6D}"/>
                </a:ext>
              </a:extLst>
            </p:cNvPr>
            <p:cNvSpPr/>
            <p:nvPr/>
          </p:nvSpPr>
          <p:spPr>
            <a:xfrm>
              <a:off x="8664486" y="3886713"/>
              <a:ext cx="415954" cy="214869"/>
            </a:xfrm>
            <a:custGeom>
              <a:avLst/>
              <a:gdLst>
                <a:gd name="connsiteX0" fmla="*/ 415955 w 415954"/>
                <a:gd name="connsiteY0" fmla="*/ 199747 h 214869"/>
                <a:gd name="connsiteX1" fmla="*/ 411729 w 415954"/>
                <a:gd name="connsiteY1" fmla="*/ 202180 h 214869"/>
                <a:gd name="connsiteX2" fmla="*/ 285127 w 415954"/>
                <a:gd name="connsiteY2" fmla="*/ 182125 h 214869"/>
                <a:gd name="connsiteX3" fmla="*/ 279237 w 415954"/>
                <a:gd name="connsiteY3" fmla="*/ 185550 h 214869"/>
                <a:gd name="connsiteX4" fmla="*/ 143592 w 415954"/>
                <a:gd name="connsiteY4" fmla="*/ 154612 h 214869"/>
                <a:gd name="connsiteX5" fmla="*/ 142199 w 415954"/>
                <a:gd name="connsiteY5" fmla="*/ 155124 h 214869"/>
                <a:gd name="connsiteX6" fmla="*/ 12684 w 415954"/>
                <a:gd name="connsiteY6" fmla="*/ 106051 h 214869"/>
                <a:gd name="connsiteX7" fmla="*/ 15997 w 415954"/>
                <a:gd name="connsiteY7" fmla="*/ 0 h 214869"/>
                <a:gd name="connsiteX8" fmla="*/ 26000 w 415954"/>
                <a:gd name="connsiteY8" fmla="*/ 73721 h 214869"/>
                <a:gd name="connsiteX9" fmla="*/ 156860 w 415954"/>
                <a:gd name="connsiteY9" fmla="*/ 122281 h 214869"/>
                <a:gd name="connsiteX10" fmla="*/ 163391 w 415954"/>
                <a:gd name="connsiteY10" fmla="*/ 130412 h 214869"/>
                <a:gd name="connsiteX11" fmla="*/ 292538 w 415954"/>
                <a:gd name="connsiteY11" fmla="*/ 153219 h 214869"/>
                <a:gd name="connsiteX12" fmla="*/ 298396 w 415954"/>
                <a:gd name="connsiteY12" fmla="*/ 149746 h 214869"/>
                <a:gd name="connsiteX13" fmla="*/ 407504 w 415954"/>
                <a:gd name="connsiteY13" fmla="*/ 177371 h 214869"/>
                <a:gd name="connsiteX14" fmla="*/ 415955 w 415954"/>
                <a:gd name="connsiteY14" fmla="*/ 199747 h 214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15954" h="214869">
                  <a:moveTo>
                    <a:pt x="415955" y="199747"/>
                  </a:moveTo>
                  <a:cubicBezTo>
                    <a:pt x="414562" y="200579"/>
                    <a:pt x="413170" y="201428"/>
                    <a:pt x="411729" y="202180"/>
                  </a:cubicBezTo>
                  <a:cubicBezTo>
                    <a:pt x="368867" y="225307"/>
                    <a:pt x="317154" y="215768"/>
                    <a:pt x="285127" y="182125"/>
                  </a:cubicBezTo>
                  <a:cubicBezTo>
                    <a:pt x="283174" y="183325"/>
                    <a:pt x="281270" y="184478"/>
                    <a:pt x="279237" y="185550"/>
                  </a:cubicBezTo>
                  <a:cubicBezTo>
                    <a:pt x="232069" y="210983"/>
                    <a:pt x="174194" y="196866"/>
                    <a:pt x="143592" y="154612"/>
                  </a:cubicBezTo>
                  <a:cubicBezTo>
                    <a:pt x="143112" y="154772"/>
                    <a:pt x="142680" y="154964"/>
                    <a:pt x="142199" y="155124"/>
                  </a:cubicBezTo>
                  <a:cubicBezTo>
                    <a:pt x="93591" y="173066"/>
                    <a:pt x="37988" y="153011"/>
                    <a:pt x="12684" y="106051"/>
                  </a:cubicBezTo>
                  <a:cubicBezTo>
                    <a:pt x="-5962" y="71480"/>
                    <a:pt x="-3369" y="31146"/>
                    <a:pt x="15997" y="0"/>
                  </a:cubicBezTo>
                  <a:cubicBezTo>
                    <a:pt x="10459" y="24072"/>
                    <a:pt x="13372" y="50225"/>
                    <a:pt x="26000" y="73721"/>
                  </a:cubicBezTo>
                  <a:cubicBezTo>
                    <a:pt x="51497" y="121129"/>
                    <a:pt x="107948" y="141087"/>
                    <a:pt x="156860" y="122281"/>
                  </a:cubicBezTo>
                  <a:cubicBezTo>
                    <a:pt x="158925" y="125114"/>
                    <a:pt x="161086" y="127819"/>
                    <a:pt x="163391" y="130412"/>
                  </a:cubicBezTo>
                  <a:cubicBezTo>
                    <a:pt x="195225" y="166248"/>
                    <a:pt x="248523" y="176939"/>
                    <a:pt x="292538" y="153219"/>
                  </a:cubicBezTo>
                  <a:cubicBezTo>
                    <a:pt x="294522" y="152147"/>
                    <a:pt x="296475" y="150947"/>
                    <a:pt x="298396" y="149746"/>
                  </a:cubicBezTo>
                  <a:cubicBezTo>
                    <a:pt x="326197" y="178924"/>
                    <a:pt x="368755" y="189968"/>
                    <a:pt x="407504" y="177371"/>
                  </a:cubicBezTo>
                  <a:cubicBezTo>
                    <a:pt x="410898" y="184510"/>
                    <a:pt x="413730" y="191968"/>
                    <a:pt x="415955" y="199747"/>
                  </a:cubicBezTo>
                  <a:close/>
                </a:path>
              </a:pathLst>
            </a:custGeom>
            <a:solidFill>
              <a:srgbClr val="65A839">
                <a:alpha val="23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0" name="任意多边形: 形状 1529">
              <a:extLst>
                <a:ext uri="{FF2B5EF4-FFF2-40B4-BE49-F238E27FC236}">
                  <a16:creationId xmlns:a16="http://schemas.microsoft.com/office/drawing/2014/main" id="{420DB5E0-480B-5E2D-84A2-8AAA13B56B07}"/>
                </a:ext>
              </a:extLst>
            </p:cNvPr>
            <p:cNvSpPr/>
            <p:nvPr/>
          </p:nvSpPr>
          <p:spPr>
            <a:xfrm>
              <a:off x="8406615" y="3622592"/>
              <a:ext cx="411705" cy="67561"/>
            </a:xfrm>
            <a:custGeom>
              <a:avLst/>
              <a:gdLst>
                <a:gd name="connsiteX0" fmla="*/ 411706 w 411705"/>
                <a:gd name="connsiteY0" fmla="*/ 5362 h 67561"/>
                <a:gd name="connsiteX1" fmla="*/ 358601 w 411705"/>
                <a:gd name="connsiteY1" fmla="*/ 57779 h 67561"/>
                <a:gd name="connsiteX2" fmla="*/ 252117 w 411705"/>
                <a:gd name="connsiteY2" fmla="*/ 48336 h 67561"/>
                <a:gd name="connsiteX3" fmla="*/ 236015 w 411705"/>
                <a:gd name="connsiteY3" fmla="*/ 34780 h 67561"/>
                <a:gd name="connsiteX4" fmla="*/ 230349 w 411705"/>
                <a:gd name="connsiteY4" fmla="*/ 37565 h 67561"/>
                <a:gd name="connsiteX5" fmla="*/ 156724 w 411705"/>
                <a:gd name="connsiteY5" fmla="*/ 42622 h 67561"/>
                <a:gd name="connsiteX6" fmla="*/ 128395 w 411705"/>
                <a:gd name="connsiteY6" fmla="*/ 58724 h 67561"/>
                <a:gd name="connsiteX7" fmla="*/ 0 w 411705"/>
                <a:gd name="connsiteY7" fmla="*/ 12436 h 67561"/>
                <a:gd name="connsiteX8" fmla="*/ 113654 w 411705"/>
                <a:gd name="connsiteY8" fmla="*/ 38701 h 67561"/>
                <a:gd name="connsiteX9" fmla="*/ 142016 w 411705"/>
                <a:gd name="connsiteY9" fmla="*/ 22600 h 67561"/>
                <a:gd name="connsiteX10" fmla="*/ 215593 w 411705"/>
                <a:gd name="connsiteY10" fmla="*/ 17574 h 67561"/>
                <a:gd name="connsiteX11" fmla="*/ 221242 w 411705"/>
                <a:gd name="connsiteY11" fmla="*/ 14741 h 67561"/>
                <a:gd name="connsiteX12" fmla="*/ 259959 w 411705"/>
                <a:gd name="connsiteY12" fmla="*/ 40221 h 67561"/>
                <a:gd name="connsiteX13" fmla="*/ 343860 w 411705"/>
                <a:gd name="connsiteY13" fmla="*/ 37757 h 67561"/>
                <a:gd name="connsiteX14" fmla="*/ 388594 w 411705"/>
                <a:gd name="connsiteY14" fmla="*/ 0 h 67561"/>
                <a:gd name="connsiteX15" fmla="*/ 411706 w 411705"/>
                <a:gd name="connsiteY15" fmla="*/ 5362 h 67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11705" h="67561">
                  <a:moveTo>
                    <a:pt x="411706" y="5362"/>
                  </a:moveTo>
                  <a:cubicBezTo>
                    <a:pt x="401142" y="27769"/>
                    <a:pt x="382896" y="46704"/>
                    <a:pt x="358601" y="57779"/>
                  </a:cubicBezTo>
                  <a:cubicBezTo>
                    <a:pt x="322668" y="74169"/>
                    <a:pt x="282431" y="69255"/>
                    <a:pt x="252117" y="48336"/>
                  </a:cubicBezTo>
                  <a:cubicBezTo>
                    <a:pt x="246386" y="44383"/>
                    <a:pt x="240961" y="39837"/>
                    <a:pt x="236015" y="34780"/>
                  </a:cubicBezTo>
                  <a:cubicBezTo>
                    <a:pt x="234191" y="35772"/>
                    <a:pt x="232270" y="36700"/>
                    <a:pt x="230349" y="37565"/>
                  </a:cubicBezTo>
                  <a:cubicBezTo>
                    <a:pt x="206293" y="48560"/>
                    <a:pt x="180236" y="49649"/>
                    <a:pt x="156724" y="42622"/>
                  </a:cubicBezTo>
                  <a:cubicBezTo>
                    <a:pt x="148402" y="49233"/>
                    <a:pt x="138927" y="54738"/>
                    <a:pt x="128395" y="58724"/>
                  </a:cubicBezTo>
                  <a:cubicBezTo>
                    <a:pt x="79355" y="77306"/>
                    <a:pt x="25144" y="56691"/>
                    <a:pt x="0" y="12436"/>
                  </a:cubicBezTo>
                  <a:cubicBezTo>
                    <a:pt x="28249" y="42462"/>
                    <a:pt x="72745" y="54178"/>
                    <a:pt x="113654" y="38701"/>
                  </a:cubicBezTo>
                  <a:cubicBezTo>
                    <a:pt x="124170" y="34716"/>
                    <a:pt x="133645" y="29258"/>
                    <a:pt x="142016" y="22600"/>
                  </a:cubicBezTo>
                  <a:cubicBezTo>
                    <a:pt x="165480" y="29610"/>
                    <a:pt x="191536" y="28538"/>
                    <a:pt x="215593" y="17574"/>
                  </a:cubicBezTo>
                  <a:cubicBezTo>
                    <a:pt x="217545" y="16694"/>
                    <a:pt x="219418" y="15733"/>
                    <a:pt x="221242" y="14741"/>
                  </a:cubicBezTo>
                  <a:cubicBezTo>
                    <a:pt x="232270" y="26057"/>
                    <a:pt x="245539" y="34668"/>
                    <a:pt x="259959" y="40221"/>
                  </a:cubicBezTo>
                  <a:cubicBezTo>
                    <a:pt x="286176" y="50353"/>
                    <a:pt x="316251" y="50305"/>
                    <a:pt x="343860" y="37757"/>
                  </a:cubicBezTo>
                  <a:cubicBezTo>
                    <a:pt x="362618" y="29178"/>
                    <a:pt x="377807" y="15957"/>
                    <a:pt x="388594" y="0"/>
                  </a:cubicBezTo>
                  <a:cubicBezTo>
                    <a:pt x="396533" y="1168"/>
                    <a:pt x="404216" y="2961"/>
                    <a:pt x="411706" y="5362"/>
                  </a:cubicBezTo>
                  <a:close/>
                </a:path>
              </a:pathLst>
            </a:custGeom>
            <a:solidFill>
              <a:srgbClr val="65A839">
                <a:alpha val="23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1" name="任意多边形: 形状 1530">
              <a:extLst>
                <a:ext uri="{FF2B5EF4-FFF2-40B4-BE49-F238E27FC236}">
                  <a16:creationId xmlns:a16="http://schemas.microsoft.com/office/drawing/2014/main" id="{6AB70DB5-B823-5EDE-4FC5-E2E80C07B15C}"/>
                </a:ext>
              </a:extLst>
            </p:cNvPr>
            <p:cNvSpPr/>
            <p:nvPr/>
          </p:nvSpPr>
          <p:spPr>
            <a:xfrm>
              <a:off x="9009895" y="4289696"/>
              <a:ext cx="24732" cy="57955"/>
            </a:xfrm>
            <a:custGeom>
              <a:avLst/>
              <a:gdLst>
                <a:gd name="connsiteX0" fmla="*/ 10 w 24732"/>
                <a:gd name="connsiteY0" fmla="*/ 28698 h 57955"/>
                <a:gd name="connsiteX1" fmla="*/ 11710 w 24732"/>
                <a:gd name="connsiteY1" fmla="*/ 57955 h 57955"/>
                <a:gd name="connsiteX2" fmla="*/ 24723 w 24732"/>
                <a:gd name="connsiteY2" fmla="*/ 29258 h 57955"/>
                <a:gd name="connsiteX3" fmla="*/ 13023 w 24732"/>
                <a:gd name="connsiteY3" fmla="*/ 0 h 57955"/>
                <a:gd name="connsiteX4" fmla="*/ 10 w 24732"/>
                <a:gd name="connsiteY4" fmla="*/ 28698 h 57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32" h="57955">
                  <a:moveTo>
                    <a:pt x="10" y="28698"/>
                  </a:moveTo>
                  <a:cubicBezTo>
                    <a:pt x="-246" y="40094"/>
                    <a:pt x="4268" y="50465"/>
                    <a:pt x="11710" y="57955"/>
                  </a:cubicBezTo>
                  <a:cubicBezTo>
                    <a:pt x="19489" y="50817"/>
                    <a:pt x="24466" y="40654"/>
                    <a:pt x="24723" y="29258"/>
                  </a:cubicBezTo>
                  <a:cubicBezTo>
                    <a:pt x="24979" y="17862"/>
                    <a:pt x="20465" y="7491"/>
                    <a:pt x="13023" y="0"/>
                  </a:cubicBezTo>
                  <a:cubicBezTo>
                    <a:pt x="5244" y="7138"/>
                    <a:pt x="267" y="17318"/>
                    <a:pt x="10" y="28698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2" name="任意多边形: 形状 1531">
              <a:extLst>
                <a:ext uri="{FF2B5EF4-FFF2-40B4-BE49-F238E27FC236}">
                  <a16:creationId xmlns:a16="http://schemas.microsoft.com/office/drawing/2014/main" id="{8CCC94D0-B4FA-9238-9D22-B6291FD12E8C}"/>
                </a:ext>
              </a:extLst>
            </p:cNvPr>
            <p:cNvSpPr/>
            <p:nvPr/>
          </p:nvSpPr>
          <p:spPr>
            <a:xfrm>
              <a:off x="9017908" y="4357868"/>
              <a:ext cx="57923" cy="24733"/>
            </a:xfrm>
            <a:custGeom>
              <a:avLst/>
              <a:gdLst>
                <a:gd name="connsiteX0" fmla="*/ 28681 w 57923"/>
                <a:gd name="connsiteY0" fmla="*/ 24723 h 24733"/>
                <a:gd name="connsiteX1" fmla="*/ 0 w 57923"/>
                <a:gd name="connsiteY1" fmla="*/ 11710 h 24733"/>
                <a:gd name="connsiteX2" fmla="*/ 29242 w 57923"/>
                <a:gd name="connsiteY2" fmla="*/ 10 h 24733"/>
                <a:gd name="connsiteX3" fmla="*/ 57923 w 57923"/>
                <a:gd name="connsiteY3" fmla="*/ 13023 h 24733"/>
                <a:gd name="connsiteX4" fmla="*/ 28681 w 57923"/>
                <a:gd name="connsiteY4" fmla="*/ 24723 h 24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923" h="24733">
                  <a:moveTo>
                    <a:pt x="28681" y="24723"/>
                  </a:moveTo>
                  <a:cubicBezTo>
                    <a:pt x="17302" y="24467"/>
                    <a:pt x="7138" y="19489"/>
                    <a:pt x="0" y="11710"/>
                  </a:cubicBezTo>
                  <a:cubicBezTo>
                    <a:pt x="7474" y="4268"/>
                    <a:pt x="17862" y="-246"/>
                    <a:pt x="29242" y="10"/>
                  </a:cubicBezTo>
                  <a:cubicBezTo>
                    <a:pt x="40621" y="266"/>
                    <a:pt x="50785" y="5244"/>
                    <a:pt x="57923" y="13023"/>
                  </a:cubicBezTo>
                  <a:cubicBezTo>
                    <a:pt x="50433" y="20465"/>
                    <a:pt x="40061" y="24979"/>
                    <a:pt x="28681" y="24723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3" name="任意多边形: 形状 1532">
              <a:extLst>
                <a:ext uri="{FF2B5EF4-FFF2-40B4-BE49-F238E27FC236}">
                  <a16:creationId xmlns:a16="http://schemas.microsoft.com/office/drawing/2014/main" id="{0930051E-2D5E-97B3-31AD-1850E27E9632}"/>
                </a:ext>
              </a:extLst>
            </p:cNvPr>
            <p:cNvSpPr/>
            <p:nvPr/>
          </p:nvSpPr>
          <p:spPr>
            <a:xfrm>
              <a:off x="9217863" y="4447348"/>
              <a:ext cx="52273" cy="30180"/>
            </a:xfrm>
            <a:custGeom>
              <a:avLst/>
              <a:gdLst>
                <a:gd name="connsiteX0" fmla="*/ 20807 w 52273"/>
                <a:gd name="connsiteY0" fmla="*/ 3938 h 30180"/>
                <a:gd name="connsiteX1" fmla="*/ 0 w 52273"/>
                <a:gd name="connsiteY1" fmla="*/ 27594 h 30180"/>
                <a:gd name="connsiteX2" fmla="*/ 31467 w 52273"/>
                <a:gd name="connsiteY2" fmla="*/ 26249 h 30180"/>
                <a:gd name="connsiteX3" fmla="*/ 52274 w 52273"/>
                <a:gd name="connsiteY3" fmla="*/ 2593 h 30180"/>
                <a:gd name="connsiteX4" fmla="*/ 20807 w 52273"/>
                <a:gd name="connsiteY4" fmla="*/ 3938 h 3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273" h="30180">
                  <a:moveTo>
                    <a:pt x="20807" y="3938"/>
                  </a:moveTo>
                  <a:cubicBezTo>
                    <a:pt x="10532" y="8852"/>
                    <a:pt x="3314" y="17574"/>
                    <a:pt x="0" y="27594"/>
                  </a:cubicBezTo>
                  <a:cubicBezTo>
                    <a:pt x="9876" y="31307"/>
                    <a:pt x="21191" y="31163"/>
                    <a:pt x="31467" y="26249"/>
                  </a:cubicBezTo>
                  <a:cubicBezTo>
                    <a:pt x="41742" y="21336"/>
                    <a:pt x="48961" y="12613"/>
                    <a:pt x="52274" y="2593"/>
                  </a:cubicBezTo>
                  <a:cubicBezTo>
                    <a:pt x="42399" y="-1136"/>
                    <a:pt x="31083" y="-976"/>
                    <a:pt x="20807" y="3938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4" name="任意多边形: 形状 1533">
              <a:extLst>
                <a:ext uri="{FF2B5EF4-FFF2-40B4-BE49-F238E27FC236}">
                  <a16:creationId xmlns:a16="http://schemas.microsoft.com/office/drawing/2014/main" id="{C143C524-832D-4589-8937-741C24F44986}"/>
                </a:ext>
              </a:extLst>
            </p:cNvPr>
            <p:cNvSpPr/>
            <p:nvPr/>
          </p:nvSpPr>
          <p:spPr>
            <a:xfrm>
              <a:off x="9198759" y="4502615"/>
              <a:ext cx="30158" cy="52305"/>
            </a:xfrm>
            <a:custGeom>
              <a:avLst/>
              <a:gdLst>
                <a:gd name="connsiteX0" fmla="*/ 3931 w 30158"/>
                <a:gd name="connsiteY0" fmla="*/ 31482 h 52305"/>
                <a:gd name="connsiteX1" fmla="*/ 2587 w 30158"/>
                <a:gd name="connsiteY1" fmla="*/ 0 h 52305"/>
                <a:gd name="connsiteX2" fmla="*/ 26227 w 30158"/>
                <a:gd name="connsiteY2" fmla="*/ 20823 h 52305"/>
                <a:gd name="connsiteX3" fmla="*/ 27571 w 30158"/>
                <a:gd name="connsiteY3" fmla="*/ 52305 h 52305"/>
                <a:gd name="connsiteX4" fmla="*/ 3931 w 30158"/>
                <a:gd name="connsiteY4" fmla="*/ 31482 h 52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158" h="52305">
                  <a:moveTo>
                    <a:pt x="3931" y="31482"/>
                  </a:moveTo>
                  <a:cubicBezTo>
                    <a:pt x="-982" y="21207"/>
                    <a:pt x="-1126" y="9875"/>
                    <a:pt x="2587" y="0"/>
                  </a:cubicBezTo>
                  <a:cubicBezTo>
                    <a:pt x="12607" y="3313"/>
                    <a:pt x="21313" y="10547"/>
                    <a:pt x="26227" y="20823"/>
                  </a:cubicBezTo>
                  <a:cubicBezTo>
                    <a:pt x="31140" y="31098"/>
                    <a:pt x="31285" y="42430"/>
                    <a:pt x="27571" y="52305"/>
                  </a:cubicBezTo>
                  <a:cubicBezTo>
                    <a:pt x="17552" y="48976"/>
                    <a:pt x="8845" y="41758"/>
                    <a:pt x="3931" y="31482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5" name="任意多边形: 形状 1534">
              <a:extLst>
                <a:ext uri="{FF2B5EF4-FFF2-40B4-BE49-F238E27FC236}">
                  <a16:creationId xmlns:a16="http://schemas.microsoft.com/office/drawing/2014/main" id="{5925257B-604D-9EC7-6CF3-69E3F4EA9563}"/>
                </a:ext>
              </a:extLst>
            </p:cNvPr>
            <p:cNvSpPr/>
            <p:nvPr/>
          </p:nvSpPr>
          <p:spPr>
            <a:xfrm>
              <a:off x="8629234" y="4304365"/>
              <a:ext cx="50576" cy="31786"/>
            </a:xfrm>
            <a:custGeom>
              <a:avLst/>
              <a:gdLst>
                <a:gd name="connsiteX0" fmla="*/ 19270 w 50576"/>
                <a:gd name="connsiteY0" fmla="*/ 26689 h 31786"/>
                <a:gd name="connsiteX1" fmla="*/ 50576 w 50576"/>
                <a:gd name="connsiteY1" fmla="*/ 30018 h 31786"/>
                <a:gd name="connsiteX2" fmla="*/ 31306 w 50576"/>
                <a:gd name="connsiteY2" fmla="*/ 5098 h 31786"/>
                <a:gd name="connsiteX3" fmla="*/ 0 w 50576"/>
                <a:gd name="connsiteY3" fmla="*/ 1769 h 31786"/>
                <a:gd name="connsiteX4" fmla="*/ 19270 w 50576"/>
                <a:gd name="connsiteY4" fmla="*/ 26689 h 3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6" h="31786">
                  <a:moveTo>
                    <a:pt x="19270" y="26689"/>
                  </a:moveTo>
                  <a:cubicBezTo>
                    <a:pt x="29210" y="32243"/>
                    <a:pt x="40493" y="33107"/>
                    <a:pt x="50576" y="30018"/>
                  </a:cubicBezTo>
                  <a:cubicBezTo>
                    <a:pt x="47904" y="19807"/>
                    <a:pt x="41245" y="10652"/>
                    <a:pt x="31306" y="5098"/>
                  </a:cubicBezTo>
                  <a:cubicBezTo>
                    <a:pt x="21367" y="-456"/>
                    <a:pt x="10083" y="-1320"/>
                    <a:pt x="0" y="1769"/>
                  </a:cubicBezTo>
                  <a:cubicBezTo>
                    <a:pt x="2673" y="11980"/>
                    <a:pt x="9330" y="21135"/>
                    <a:pt x="19270" y="2668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6" name="任意多边形: 形状 1535">
              <a:extLst>
                <a:ext uri="{FF2B5EF4-FFF2-40B4-BE49-F238E27FC236}">
                  <a16:creationId xmlns:a16="http://schemas.microsoft.com/office/drawing/2014/main" id="{3622B665-91E5-7CB9-3EE2-916AA2115D48}"/>
                </a:ext>
              </a:extLst>
            </p:cNvPr>
            <p:cNvSpPr/>
            <p:nvPr/>
          </p:nvSpPr>
          <p:spPr>
            <a:xfrm>
              <a:off x="8674655" y="4254772"/>
              <a:ext cx="25131" cy="57539"/>
            </a:xfrm>
            <a:custGeom>
              <a:avLst/>
              <a:gdLst>
                <a:gd name="connsiteX0" fmla="*/ 24826 w 25131"/>
                <a:gd name="connsiteY0" fmla="*/ 27257 h 57539"/>
                <a:gd name="connsiteX1" fmla="*/ 16119 w 25131"/>
                <a:gd name="connsiteY1" fmla="*/ 57539 h 57539"/>
                <a:gd name="connsiteX2" fmla="*/ 306 w 25131"/>
                <a:gd name="connsiteY2" fmla="*/ 30282 h 57539"/>
                <a:gd name="connsiteX3" fmla="*/ 9013 w 25131"/>
                <a:gd name="connsiteY3" fmla="*/ 0 h 57539"/>
                <a:gd name="connsiteX4" fmla="*/ 24826 w 25131"/>
                <a:gd name="connsiteY4" fmla="*/ 27257 h 57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31" h="57539">
                  <a:moveTo>
                    <a:pt x="24826" y="27257"/>
                  </a:moveTo>
                  <a:cubicBezTo>
                    <a:pt x="26219" y="38573"/>
                    <a:pt x="22778" y="49344"/>
                    <a:pt x="16119" y="57539"/>
                  </a:cubicBezTo>
                  <a:cubicBezTo>
                    <a:pt x="7669" y="51217"/>
                    <a:pt x="1699" y="41598"/>
                    <a:pt x="306" y="30282"/>
                  </a:cubicBezTo>
                  <a:cubicBezTo>
                    <a:pt x="-1087" y="18966"/>
                    <a:pt x="2354" y="8195"/>
                    <a:pt x="9013" y="0"/>
                  </a:cubicBezTo>
                  <a:cubicBezTo>
                    <a:pt x="17448" y="6338"/>
                    <a:pt x="23418" y="15957"/>
                    <a:pt x="24826" y="27257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7" name="任意多边形: 形状 1536">
              <a:extLst>
                <a:ext uri="{FF2B5EF4-FFF2-40B4-BE49-F238E27FC236}">
                  <a16:creationId xmlns:a16="http://schemas.microsoft.com/office/drawing/2014/main" id="{B5B92784-6F77-F507-B654-40EB25B4AAEB}"/>
                </a:ext>
              </a:extLst>
            </p:cNvPr>
            <p:cNvSpPr/>
            <p:nvPr/>
          </p:nvSpPr>
          <p:spPr>
            <a:xfrm>
              <a:off x="8052753" y="3937186"/>
              <a:ext cx="57907" cy="24760"/>
            </a:xfrm>
            <a:custGeom>
              <a:avLst/>
              <a:gdLst>
                <a:gd name="connsiteX0" fmla="*/ 29386 w 57907"/>
                <a:gd name="connsiteY0" fmla="*/ 24736 h 24760"/>
                <a:gd name="connsiteX1" fmla="*/ 57907 w 57907"/>
                <a:gd name="connsiteY1" fmla="*/ 11371 h 24760"/>
                <a:gd name="connsiteX2" fmla="*/ 28521 w 57907"/>
                <a:gd name="connsiteY2" fmla="*/ 23 h 24760"/>
                <a:gd name="connsiteX3" fmla="*/ 0 w 57907"/>
                <a:gd name="connsiteY3" fmla="*/ 13388 h 24760"/>
                <a:gd name="connsiteX4" fmla="*/ 29386 w 57907"/>
                <a:gd name="connsiteY4" fmla="*/ 24736 h 24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907" h="24760">
                  <a:moveTo>
                    <a:pt x="29386" y="24736"/>
                  </a:moveTo>
                  <a:cubicBezTo>
                    <a:pt x="40766" y="24335"/>
                    <a:pt x="50865" y="19230"/>
                    <a:pt x="57907" y="11371"/>
                  </a:cubicBezTo>
                  <a:cubicBezTo>
                    <a:pt x="50337" y="4009"/>
                    <a:pt x="39901" y="-361"/>
                    <a:pt x="28521" y="23"/>
                  </a:cubicBezTo>
                  <a:cubicBezTo>
                    <a:pt x="17142" y="424"/>
                    <a:pt x="7042" y="5529"/>
                    <a:pt x="0" y="13388"/>
                  </a:cubicBezTo>
                  <a:cubicBezTo>
                    <a:pt x="7571" y="20750"/>
                    <a:pt x="18006" y="25136"/>
                    <a:pt x="29386" y="2473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8" name="任意多边形: 形状 1537">
              <a:extLst>
                <a:ext uri="{FF2B5EF4-FFF2-40B4-BE49-F238E27FC236}">
                  <a16:creationId xmlns:a16="http://schemas.microsoft.com/office/drawing/2014/main" id="{4EDA12F0-8E79-E709-9208-483471964D91}"/>
                </a:ext>
              </a:extLst>
            </p:cNvPr>
            <p:cNvSpPr/>
            <p:nvPr/>
          </p:nvSpPr>
          <p:spPr>
            <a:xfrm>
              <a:off x="8072372" y="3878454"/>
              <a:ext cx="36611" cy="45551"/>
            </a:xfrm>
            <a:custGeom>
              <a:avLst/>
              <a:gdLst>
                <a:gd name="connsiteX0" fmla="*/ 28013 w 36611"/>
                <a:gd name="connsiteY0" fmla="*/ 15125 h 45551"/>
                <a:gd name="connsiteX1" fmla="*/ 36224 w 36611"/>
                <a:gd name="connsiteY1" fmla="*/ 45551 h 45551"/>
                <a:gd name="connsiteX2" fmla="*/ 8599 w 36611"/>
                <a:gd name="connsiteY2" fmla="*/ 30426 h 45551"/>
                <a:gd name="connsiteX3" fmla="*/ 388 w 36611"/>
                <a:gd name="connsiteY3" fmla="*/ 0 h 45551"/>
                <a:gd name="connsiteX4" fmla="*/ 28013 w 36611"/>
                <a:gd name="connsiteY4" fmla="*/ 15125 h 45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11" h="45551">
                  <a:moveTo>
                    <a:pt x="28013" y="15125"/>
                  </a:moveTo>
                  <a:cubicBezTo>
                    <a:pt x="35056" y="24072"/>
                    <a:pt x="37681" y="35084"/>
                    <a:pt x="36224" y="45551"/>
                  </a:cubicBezTo>
                  <a:cubicBezTo>
                    <a:pt x="25724" y="44511"/>
                    <a:pt x="15641" y="39373"/>
                    <a:pt x="8599" y="30426"/>
                  </a:cubicBezTo>
                  <a:cubicBezTo>
                    <a:pt x="1556" y="21479"/>
                    <a:pt x="-1069" y="10468"/>
                    <a:pt x="388" y="0"/>
                  </a:cubicBezTo>
                  <a:cubicBezTo>
                    <a:pt x="10888" y="1040"/>
                    <a:pt x="20971" y="6178"/>
                    <a:pt x="28013" y="15125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9" name="任意多边形: 形状 1538">
              <a:extLst>
                <a:ext uri="{FF2B5EF4-FFF2-40B4-BE49-F238E27FC236}">
                  <a16:creationId xmlns:a16="http://schemas.microsoft.com/office/drawing/2014/main" id="{6C1C6716-2EF7-D140-8460-9863EC626E3D}"/>
                </a:ext>
              </a:extLst>
            </p:cNvPr>
            <p:cNvSpPr/>
            <p:nvPr/>
          </p:nvSpPr>
          <p:spPr>
            <a:xfrm>
              <a:off x="8985583" y="3657084"/>
              <a:ext cx="24972" cy="57715"/>
            </a:xfrm>
            <a:custGeom>
              <a:avLst/>
              <a:gdLst>
                <a:gd name="connsiteX0" fmla="*/ 186 w 24972"/>
                <a:gd name="connsiteY0" fmla="*/ 30042 h 57715"/>
                <a:gd name="connsiteX1" fmla="*/ 15248 w 24972"/>
                <a:gd name="connsiteY1" fmla="*/ 57715 h 57715"/>
                <a:gd name="connsiteX2" fmla="*/ 24787 w 24972"/>
                <a:gd name="connsiteY2" fmla="*/ 27673 h 57715"/>
                <a:gd name="connsiteX3" fmla="*/ 9725 w 24972"/>
                <a:gd name="connsiteY3" fmla="*/ 0 h 57715"/>
                <a:gd name="connsiteX4" fmla="*/ 186 w 24972"/>
                <a:gd name="connsiteY4" fmla="*/ 30042 h 57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972" h="57715">
                  <a:moveTo>
                    <a:pt x="186" y="30042"/>
                  </a:moveTo>
                  <a:cubicBezTo>
                    <a:pt x="1275" y="41390"/>
                    <a:pt x="6973" y="51169"/>
                    <a:pt x="15248" y="57715"/>
                  </a:cubicBezTo>
                  <a:cubicBezTo>
                    <a:pt x="22130" y="49713"/>
                    <a:pt x="25875" y="39021"/>
                    <a:pt x="24787" y="27673"/>
                  </a:cubicBezTo>
                  <a:cubicBezTo>
                    <a:pt x="23698" y="16325"/>
                    <a:pt x="18000" y="6546"/>
                    <a:pt x="9725" y="0"/>
                  </a:cubicBezTo>
                  <a:cubicBezTo>
                    <a:pt x="2844" y="8019"/>
                    <a:pt x="-902" y="18694"/>
                    <a:pt x="186" y="30042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0" name="任意多边形: 形状 1539">
              <a:extLst>
                <a:ext uri="{FF2B5EF4-FFF2-40B4-BE49-F238E27FC236}">
                  <a16:creationId xmlns:a16="http://schemas.microsoft.com/office/drawing/2014/main" id="{3281A41A-63AB-1A1F-5508-C49EFBEB4B55}"/>
                </a:ext>
              </a:extLst>
            </p:cNvPr>
            <p:cNvSpPr/>
            <p:nvPr/>
          </p:nvSpPr>
          <p:spPr>
            <a:xfrm>
              <a:off x="9123486" y="3812960"/>
              <a:ext cx="24304" cy="34123"/>
            </a:xfrm>
            <a:custGeom>
              <a:avLst/>
              <a:gdLst>
                <a:gd name="connsiteX0" fmla="*/ 4875 w 24304"/>
                <a:gd name="connsiteY0" fmla="*/ 12148 h 34123"/>
                <a:gd name="connsiteX1" fmla="*/ 650 w 24304"/>
                <a:gd name="connsiteY1" fmla="*/ 34123 h 34123"/>
                <a:gd name="connsiteX2" fmla="*/ 19424 w 24304"/>
                <a:gd name="connsiteY2" fmla="*/ 21975 h 34123"/>
                <a:gd name="connsiteX3" fmla="*/ 23665 w 24304"/>
                <a:gd name="connsiteY3" fmla="*/ 0 h 34123"/>
                <a:gd name="connsiteX4" fmla="*/ 4875 w 24304"/>
                <a:gd name="connsiteY4" fmla="*/ 12148 h 34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304" h="34123">
                  <a:moveTo>
                    <a:pt x="4875" y="12148"/>
                  </a:moveTo>
                  <a:cubicBezTo>
                    <a:pt x="345" y="18854"/>
                    <a:pt x="-935" y="26793"/>
                    <a:pt x="650" y="34123"/>
                  </a:cubicBezTo>
                  <a:cubicBezTo>
                    <a:pt x="8028" y="32843"/>
                    <a:pt x="14910" y="28682"/>
                    <a:pt x="19424" y="21975"/>
                  </a:cubicBezTo>
                  <a:cubicBezTo>
                    <a:pt x="23953" y="15269"/>
                    <a:pt x="25234" y="7330"/>
                    <a:pt x="23665" y="0"/>
                  </a:cubicBezTo>
                  <a:cubicBezTo>
                    <a:pt x="16255" y="1280"/>
                    <a:pt x="9389" y="5442"/>
                    <a:pt x="4875" y="12148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1" name="任意多边形: 形状 1540">
              <a:extLst>
                <a:ext uri="{FF2B5EF4-FFF2-40B4-BE49-F238E27FC236}">
                  <a16:creationId xmlns:a16="http://schemas.microsoft.com/office/drawing/2014/main" id="{CE3CF298-9C7C-0F98-9B6D-4961A9942982}"/>
                </a:ext>
              </a:extLst>
            </p:cNvPr>
            <p:cNvSpPr/>
            <p:nvPr/>
          </p:nvSpPr>
          <p:spPr>
            <a:xfrm>
              <a:off x="9010546" y="3684252"/>
              <a:ext cx="43262" cy="38799"/>
            </a:xfrm>
            <a:custGeom>
              <a:avLst/>
              <a:gdLst>
                <a:gd name="connsiteX0" fmla="*/ 29850 w 43262"/>
                <a:gd name="connsiteY0" fmla="*/ 28627 h 38799"/>
                <a:gd name="connsiteX1" fmla="*/ 0 w 43262"/>
                <a:gd name="connsiteY1" fmla="*/ 38678 h 38799"/>
                <a:gd name="connsiteX2" fmla="*/ 13412 w 43262"/>
                <a:gd name="connsiteY2" fmla="*/ 10173 h 38799"/>
                <a:gd name="connsiteX3" fmla="*/ 43262 w 43262"/>
                <a:gd name="connsiteY3" fmla="*/ 121 h 38799"/>
                <a:gd name="connsiteX4" fmla="*/ 29850 w 43262"/>
                <a:gd name="connsiteY4" fmla="*/ 28627 h 38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262" h="38799">
                  <a:moveTo>
                    <a:pt x="29850" y="28627"/>
                  </a:moveTo>
                  <a:cubicBezTo>
                    <a:pt x="21351" y="36197"/>
                    <a:pt x="10515" y="39495"/>
                    <a:pt x="0" y="38678"/>
                  </a:cubicBezTo>
                  <a:cubicBezTo>
                    <a:pt x="400" y="28131"/>
                    <a:pt x="4913" y="17743"/>
                    <a:pt x="13412" y="10173"/>
                  </a:cubicBezTo>
                  <a:cubicBezTo>
                    <a:pt x="21911" y="2602"/>
                    <a:pt x="32747" y="-695"/>
                    <a:pt x="43262" y="121"/>
                  </a:cubicBezTo>
                  <a:cubicBezTo>
                    <a:pt x="42878" y="10669"/>
                    <a:pt x="38365" y="21040"/>
                    <a:pt x="29850" y="28627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2" name="任意多边形: 形状 1541">
              <a:extLst>
                <a:ext uri="{FF2B5EF4-FFF2-40B4-BE49-F238E27FC236}">
                  <a16:creationId xmlns:a16="http://schemas.microsoft.com/office/drawing/2014/main" id="{D313E75E-748B-00F6-104B-7AB95F5B77F1}"/>
                </a:ext>
              </a:extLst>
            </p:cNvPr>
            <p:cNvSpPr/>
            <p:nvPr/>
          </p:nvSpPr>
          <p:spPr>
            <a:xfrm>
              <a:off x="8777411" y="3810194"/>
              <a:ext cx="47536" cy="34710"/>
            </a:xfrm>
            <a:custGeom>
              <a:avLst/>
              <a:gdLst>
                <a:gd name="connsiteX0" fmla="*/ 16710 w 47536"/>
                <a:gd name="connsiteY0" fmla="*/ 27495 h 34710"/>
                <a:gd name="connsiteX1" fmla="*/ 47536 w 47536"/>
                <a:gd name="connsiteY1" fmla="*/ 33929 h 34710"/>
                <a:gd name="connsiteX2" fmla="*/ 30827 w 47536"/>
                <a:gd name="connsiteY2" fmla="*/ 7216 h 34710"/>
                <a:gd name="connsiteX3" fmla="*/ 0 w 47536"/>
                <a:gd name="connsiteY3" fmla="*/ 782 h 34710"/>
                <a:gd name="connsiteX4" fmla="*/ 16710 w 47536"/>
                <a:gd name="connsiteY4" fmla="*/ 27495 h 34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536" h="34710">
                  <a:moveTo>
                    <a:pt x="16710" y="27495"/>
                  </a:moveTo>
                  <a:cubicBezTo>
                    <a:pt x="26057" y="34009"/>
                    <a:pt x="37197" y="35994"/>
                    <a:pt x="47536" y="33929"/>
                  </a:cubicBezTo>
                  <a:cubicBezTo>
                    <a:pt x="45888" y="23493"/>
                    <a:pt x="40174" y="13730"/>
                    <a:pt x="30827" y="7216"/>
                  </a:cubicBezTo>
                  <a:cubicBezTo>
                    <a:pt x="21480" y="702"/>
                    <a:pt x="10339" y="-1283"/>
                    <a:pt x="0" y="782"/>
                  </a:cubicBezTo>
                  <a:cubicBezTo>
                    <a:pt x="1649" y="11217"/>
                    <a:pt x="7363" y="20981"/>
                    <a:pt x="16710" y="27495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3" name="任意多边形: 形状 1542">
              <a:extLst>
                <a:ext uri="{FF2B5EF4-FFF2-40B4-BE49-F238E27FC236}">
                  <a16:creationId xmlns:a16="http://schemas.microsoft.com/office/drawing/2014/main" id="{8DB89315-4E13-BAB4-EE60-F22AB917DDDF}"/>
                </a:ext>
              </a:extLst>
            </p:cNvPr>
            <p:cNvSpPr/>
            <p:nvPr/>
          </p:nvSpPr>
          <p:spPr>
            <a:xfrm>
              <a:off x="8824455" y="3770098"/>
              <a:ext cx="25720" cy="56931"/>
            </a:xfrm>
            <a:custGeom>
              <a:avLst/>
              <a:gdLst>
                <a:gd name="connsiteX0" fmla="*/ 24997 w 25720"/>
                <a:gd name="connsiteY0" fmla="*/ 30794 h 56931"/>
                <a:gd name="connsiteX1" fmla="*/ 7407 w 25720"/>
                <a:gd name="connsiteY1" fmla="*/ 56931 h 56931"/>
                <a:gd name="connsiteX2" fmla="*/ 717 w 25720"/>
                <a:gd name="connsiteY2" fmla="*/ 26137 h 56931"/>
                <a:gd name="connsiteX3" fmla="*/ 18307 w 25720"/>
                <a:gd name="connsiteY3" fmla="*/ 0 h 56931"/>
                <a:gd name="connsiteX4" fmla="*/ 24997 w 25720"/>
                <a:gd name="connsiteY4" fmla="*/ 30794 h 56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20" h="56931">
                  <a:moveTo>
                    <a:pt x="24997" y="30794"/>
                  </a:moveTo>
                  <a:cubicBezTo>
                    <a:pt x="22853" y="41982"/>
                    <a:pt x="16258" y="51185"/>
                    <a:pt x="7407" y="56931"/>
                  </a:cubicBezTo>
                  <a:cubicBezTo>
                    <a:pt x="1309" y="48320"/>
                    <a:pt x="-1412" y="37325"/>
                    <a:pt x="717" y="26137"/>
                  </a:cubicBezTo>
                  <a:cubicBezTo>
                    <a:pt x="2862" y="14949"/>
                    <a:pt x="9456" y="5746"/>
                    <a:pt x="18307" y="0"/>
                  </a:cubicBezTo>
                  <a:cubicBezTo>
                    <a:pt x="24405" y="8611"/>
                    <a:pt x="27142" y="19607"/>
                    <a:pt x="24997" y="30794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4" name="任意多边形: 形状 1543">
              <a:extLst>
                <a:ext uri="{FF2B5EF4-FFF2-40B4-BE49-F238E27FC236}">
                  <a16:creationId xmlns:a16="http://schemas.microsoft.com/office/drawing/2014/main" id="{0698305D-958C-D063-DD23-0D8F9D4E3DD6}"/>
                </a:ext>
              </a:extLst>
            </p:cNvPr>
            <p:cNvSpPr/>
            <p:nvPr/>
          </p:nvSpPr>
          <p:spPr>
            <a:xfrm>
              <a:off x="8497317" y="3413501"/>
              <a:ext cx="47536" cy="34710"/>
            </a:xfrm>
            <a:custGeom>
              <a:avLst/>
              <a:gdLst>
                <a:gd name="connsiteX0" fmla="*/ 16710 w 47536"/>
                <a:gd name="connsiteY0" fmla="*/ 27495 h 34710"/>
                <a:gd name="connsiteX1" fmla="*/ 47536 w 47536"/>
                <a:gd name="connsiteY1" fmla="*/ 33929 h 34710"/>
                <a:gd name="connsiteX2" fmla="*/ 30827 w 47536"/>
                <a:gd name="connsiteY2" fmla="*/ 7216 h 34710"/>
                <a:gd name="connsiteX3" fmla="*/ 0 w 47536"/>
                <a:gd name="connsiteY3" fmla="*/ 782 h 34710"/>
                <a:gd name="connsiteX4" fmla="*/ 16710 w 47536"/>
                <a:gd name="connsiteY4" fmla="*/ 27495 h 34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536" h="34710">
                  <a:moveTo>
                    <a:pt x="16710" y="27495"/>
                  </a:moveTo>
                  <a:cubicBezTo>
                    <a:pt x="26057" y="34009"/>
                    <a:pt x="37197" y="35994"/>
                    <a:pt x="47536" y="33929"/>
                  </a:cubicBezTo>
                  <a:cubicBezTo>
                    <a:pt x="45888" y="23493"/>
                    <a:pt x="40174" y="13730"/>
                    <a:pt x="30827" y="7216"/>
                  </a:cubicBezTo>
                  <a:cubicBezTo>
                    <a:pt x="21480" y="702"/>
                    <a:pt x="10339" y="-1283"/>
                    <a:pt x="0" y="782"/>
                  </a:cubicBezTo>
                  <a:cubicBezTo>
                    <a:pt x="1665" y="11201"/>
                    <a:pt x="7379" y="20981"/>
                    <a:pt x="16710" y="27495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5" name="任意多边形: 形状 1544">
              <a:extLst>
                <a:ext uri="{FF2B5EF4-FFF2-40B4-BE49-F238E27FC236}">
                  <a16:creationId xmlns:a16="http://schemas.microsoft.com/office/drawing/2014/main" id="{DBF1EFE1-B893-F23B-6632-E22380653BF5}"/>
                </a:ext>
              </a:extLst>
            </p:cNvPr>
            <p:cNvSpPr/>
            <p:nvPr/>
          </p:nvSpPr>
          <p:spPr>
            <a:xfrm>
              <a:off x="8544361" y="3373405"/>
              <a:ext cx="25722" cy="56931"/>
            </a:xfrm>
            <a:custGeom>
              <a:avLst/>
              <a:gdLst>
                <a:gd name="connsiteX0" fmla="*/ 24997 w 25722"/>
                <a:gd name="connsiteY0" fmla="*/ 30794 h 56931"/>
                <a:gd name="connsiteX1" fmla="*/ 7407 w 25722"/>
                <a:gd name="connsiteY1" fmla="*/ 56931 h 56931"/>
                <a:gd name="connsiteX2" fmla="*/ 717 w 25722"/>
                <a:gd name="connsiteY2" fmla="*/ 26137 h 56931"/>
                <a:gd name="connsiteX3" fmla="*/ 18307 w 25722"/>
                <a:gd name="connsiteY3" fmla="*/ 0 h 56931"/>
                <a:gd name="connsiteX4" fmla="*/ 24997 w 25722"/>
                <a:gd name="connsiteY4" fmla="*/ 30794 h 56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22" h="56931">
                  <a:moveTo>
                    <a:pt x="24997" y="30794"/>
                  </a:moveTo>
                  <a:cubicBezTo>
                    <a:pt x="22853" y="41982"/>
                    <a:pt x="16258" y="51185"/>
                    <a:pt x="7407" y="56931"/>
                  </a:cubicBezTo>
                  <a:cubicBezTo>
                    <a:pt x="1309" y="48320"/>
                    <a:pt x="-1412" y="37325"/>
                    <a:pt x="717" y="26137"/>
                  </a:cubicBezTo>
                  <a:cubicBezTo>
                    <a:pt x="2862" y="14949"/>
                    <a:pt x="9456" y="5746"/>
                    <a:pt x="18307" y="0"/>
                  </a:cubicBezTo>
                  <a:cubicBezTo>
                    <a:pt x="24421" y="8611"/>
                    <a:pt x="27142" y="19591"/>
                    <a:pt x="24997" y="30794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6" name="任意多边形: 形状 1545">
              <a:extLst>
                <a:ext uri="{FF2B5EF4-FFF2-40B4-BE49-F238E27FC236}">
                  <a16:creationId xmlns:a16="http://schemas.microsoft.com/office/drawing/2014/main" id="{886A69D9-54C0-FC56-345C-962F9A90D3AD}"/>
                </a:ext>
              </a:extLst>
            </p:cNvPr>
            <p:cNvSpPr/>
            <p:nvPr/>
          </p:nvSpPr>
          <p:spPr>
            <a:xfrm>
              <a:off x="8215615" y="4108611"/>
              <a:ext cx="29914" cy="52561"/>
            </a:xfrm>
            <a:custGeom>
              <a:avLst/>
              <a:gdLst>
                <a:gd name="connsiteX0" fmla="*/ 26161 w 29914"/>
                <a:gd name="connsiteY0" fmla="*/ 31499 h 52561"/>
                <a:gd name="connsiteX1" fmla="*/ 27185 w 29914"/>
                <a:gd name="connsiteY1" fmla="*/ 0 h 52561"/>
                <a:gd name="connsiteX2" fmla="*/ 3753 w 29914"/>
                <a:gd name="connsiteY2" fmla="*/ 21063 h 52561"/>
                <a:gd name="connsiteX3" fmla="*/ 2729 w 29914"/>
                <a:gd name="connsiteY3" fmla="*/ 52562 h 52561"/>
                <a:gd name="connsiteX4" fmla="*/ 26161 w 29914"/>
                <a:gd name="connsiteY4" fmla="*/ 31499 h 52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14" h="52561">
                  <a:moveTo>
                    <a:pt x="26161" y="31499"/>
                  </a:moveTo>
                  <a:cubicBezTo>
                    <a:pt x="30963" y="21175"/>
                    <a:pt x="30995" y="9843"/>
                    <a:pt x="27185" y="0"/>
                  </a:cubicBezTo>
                  <a:cubicBezTo>
                    <a:pt x="17198" y="3409"/>
                    <a:pt x="8571" y="10724"/>
                    <a:pt x="3753" y="21063"/>
                  </a:cubicBezTo>
                  <a:cubicBezTo>
                    <a:pt x="-1048" y="31386"/>
                    <a:pt x="-1080" y="42718"/>
                    <a:pt x="2729" y="52562"/>
                  </a:cubicBezTo>
                  <a:cubicBezTo>
                    <a:pt x="12716" y="49137"/>
                    <a:pt x="21359" y="41822"/>
                    <a:pt x="26161" y="3149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7" name="任意多边形: 形状 1546">
              <a:extLst>
                <a:ext uri="{FF2B5EF4-FFF2-40B4-BE49-F238E27FC236}">
                  <a16:creationId xmlns:a16="http://schemas.microsoft.com/office/drawing/2014/main" id="{0149A517-DA8C-2344-EF8D-E82E6C819A27}"/>
                </a:ext>
              </a:extLst>
            </p:cNvPr>
            <p:cNvSpPr/>
            <p:nvPr/>
          </p:nvSpPr>
          <p:spPr>
            <a:xfrm>
              <a:off x="8180428" y="4079716"/>
              <a:ext cx="57923" cy="24738"/>
            </a:xfrm>
            <a:custGeom>
              <a:avLst/>
              <a:gdLst>
                <a:gd name="connsiteX0" fmla="*/ 29161 w 57923"/>
                <a:gd name="connsiteY0" fmla="*/ 6 h 24738"/>
                <a:gd name="connsiteX1" fmla="*/ 57923 w 57923"/>
                <a:gd name="connsiteY1" fmla="*/ 12842 h 24738"/>
                <a:gd name="connsiteX2" fmla="*/ 28761 w 57923"/>
                <a:gd name="connsiteY2" fmla="*/ 24734 h 24738"/>
                <a:gd name="connsiteX3" fmla="*/ 0 w 57923"/>
                <a:gd name="connsiteY3" fmla="*/ 11898 h 24738"/>
                <a:gd name="connsiteX4" fmla="*/ 29161 w 57923"/>
                <a:gd name="connsiteY4" fmla="*/ 6 h 24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923" h="24738">
                  <a:moveTo>
                    <a:pt x="29161" y="6"/>
                  </a:moveTo>
                  <a:cubicBezTo>
                    <a:pt x="40542" y="198"/>
                    <a:pt x="50737" y="5111"/>
                    <a:pt x="57923" y="12842"/>
                  </a:cubicBezTo>
                  <a:cubicBezTo>
                    <a:pt x="50497" y="20333"/>
                    <a:pt x="40142" y="24910"/>
                    <a:pt x="28761" y="24734"/>
                  </a:cubicBezTo>
                  <a:cubicBezTo>
                    <a:pt x="17382" y="24542"/>
                    <a:pt x="7186" y="19628"/>
                    <a:pt x="0" y="11898"/>
                  </a:cubicBezTo>
                  <a:cubicBezTo>
                    <a:pt x="7426" y="4391"/>
                    <a:pt x="17782" y="-186"/>
                    <a:pt x="29161" y="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8" name="任意多边形: 形状 1547">
              <a:extLst>
                <a:ext uri="{FF2B5EF4-FFF2-40B4-BE49-F238E27FC236}">
                  <a16:creationId xmlns:a16="http://schemas.microsoft.com/office/drawing/2014/main" id="{C4FEA167-D965-C668-ACEC-86970C285E06}"/>
                </a:ext>
              </a:extLst>
            </p:cNvPr>
            <p:cNvSpPr/>
            <p:nvPr/>
          </p:nvSpPr>
          <p:spPr>
            <a:xfrm>
              <a:off x="8475004" y="3923493"/>
              <a:ext cx="25276" cy="57411"/>
            </a:xfrm>
            <a:custGeom>
              <a:avLst/>
              <a:gdLst>
                <a:gd name="connsiteX0" fmla="*/ 402 w 25276"/>
                <a:gd name="connsiteY0" fmla="*/ 26969 h 57411"/>
                <a:gd name="connsiteX1" fmla="*/ 8582 w 25276"/>
                <a:gd name="connsiteY1" fmla="*/ 57411 h 57411"/>
                <a:gd name="connsiteX2" fmla="*/ 24875 w 25276"/>
                <a:gd name="connsiteY2" fmla="*/ 30442 h 57411"/>
                <a:gd name="connsiteX3" fmla="*/ 16696 w 25276"/>
                <a:gd name="connsiteY3" fmla="*/ 0 h 57411"/>
                <a:gd name="connsiteX4" fmla="*/ 402 w 25276"/>
                <a:gd name="connsiteY4" fmla="*/ 26969 h 57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76" h="57411">
                  <a:moveTo>
                    <a:pt x="402" y="26969"/>
                  </a:moveTo>
                  <a:cubicBezTo>
                    <a:pt x="-1198" y="38253"/>
                    <a:pt x="2067" y="49088"/>
                    <a:pt x="8582" y="57411"/>
                  </a:cubicBezTo>
                  <a:cubicBezTo>
                    <a:pt x="17144" y="51233"/>
                    <a:pt x="23274" y="41726"/>
                    <a:pt x="24875" y="30442"/>
                  </a:cubicBezTo>
                  <a:cubicBezTo>
                    <a:pt x="26475" y="19158"/>
                    <a:pt x="23210" y="8323"/>
                    <a:pt x="16696" y="0"/>
                  </a:cubicBezTo>
                  <a:cubicBezTo>
                    <a:pt x="8133" y="6162"/>
                    <a:pt x="2003" y="15685"/>
                    <a:pt x="402" y="2696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9" name="任意多边形: 形状 1548">
              <a:extLst>
                <a:ext uri="{FF2B5EF4-FFF2-40B4-BE49-F238E27FC236}">
                  <a16:creationId xmlns:a16="http://schemas.microsoft.com/office/drawing/2014/main" id="{E90537C3-2E59-F3EF-A961-FA48E5907B74}"/>
                </a:ext>
              </a:extLst>
            </p:cNvPr>
            <p:cNvSpPr/>
            <p:nvPr/>
          </p:nvSpPr>
          <p:spPr>
            <a:xfrm>
              <a:off x="8492516" y="3973535"/>
              <a:ext cx="55699" cy="26886"/>
            </a:xfrm>
            <a:custGeom>
              <a:avLst/>
              <a:gdLst>
                <a:gd name="connsiteX0" fmla="*/ 31243 w 55699"/>
                <a:gd name="connsiteY0" fmla="*/ 25327 h 26886"/>
                <a:gd name="connsiteX1" fmla="*/ 0 w 55699"/>
                <a:gd name="connsiteY1" fmla="*/ 21422 h 26886"/>
                <a:gd name="connsiteX2" fmla="*/ 24457 w 55699"/>
                <a:gd name="connsiteY2" fmla="*/ 1559 h 26886"/>
                <a:gd name="connsiteX3" fmla="*/ 55699 w 55699"/>
                <a:gd name="connsiteY3" fmla="*/ 5464 h 26886"/>
                <a:gd name="connsiteX4" fmla="*/ 31243 w 55699"/>
                <a:gd name="connsiteY4" fmla="*/ 25327 h 26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699" h="26886">
                  <a:moveTo>
                    <a:pt x="31243" y="25327"/>
                  </a:moveTo>
                  <a:cubicBezTo>
                    <a:pt x="20295" y="28464"/>
                    <a:pt x="9123" y="26720"/>
                    <a:pt x="0" y="21422"/>
                  </a:cubicBezTo>
                  <a:cubicBezTo>
                    <a:pt x="4930" y="12091"/>
                    <a:pt x="13508" y="4696"/>
                    <a:pt x="24457" y="1559"/>
                  </a:cubicBezTo>
                  <a:cubicBezTo>
                    <a:pt x="35404" y="-1578"/>
                    <a:pt x="46576" y="167"/>
                    <a:pt x="55699" y="5464"/>
                  </a:cubicBezTo>
                  <a:cubicBezTo>
                    <a:pt x="50753" y="14796"/>
                    <a:pt x="42191" y="22190"/>
                    <a:pt x="31243" y="25327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0" name="任意多边形: 形状 1549">
              <a:extLst>
                <a:ext uri="{FF2B5EF4-FFF2-40B4-BE49-F238E27FC236}">
                  <a16:creationId xmlns:a16="http://schemas.microsoft.com/office/drawing/2014/main" id="{9A008556-21E0-6D06-C7AE-136458473569}"/>
                </a:ext>
              </a:extLst>
            </p:cNvPr>
            <p:cNvSpPr/>
            <p:nvPr/>
          </p:nvSpPr>
          <p:spPr>
            <a:xfrm>
              <a:off x="8410681" y="3323483"/>
              <a:ext cx="48032" cy="25402"/>
            </a:xfrm>
            <a:custGeom>
              <a:avLst/>
              <a:gdLst>
                <a:gd name="connsiteX0" fmla="*/ 20023 w 48032"/>
                <a:gd name="connsiteY0" fmla="*/ 22953 h 25402"/>
                <a:gd name="connsiteX1" fmla="*/ 0 w 48032"/>
                <a:gd name="connsiteY1" fmla="*/ 3330 h 25402"/>
                <a:gd name="connsiteX2" fmla="*/ 28009 w 48032"/>
                <a:gd name="connsiteY2" fmla="*/ 2450 h 25402"/>
                <a:gd name="connsiteX3" fmla="*/ 48033 w 48032"/>
                <a:gd name="connsiteY3" fmla="*/ 22072 h 25402"/>
                <a:gd name="connsiteX4" fmla="*/ 20023 w 48032"/>
                <a:gd name="connsiteY4" fmla="*/ 22953 h 25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032" h="25402">
                  <a:moveTo>
                    <a:pt x="20023" y="22953"/>
                  </a:moveTo>
                  <a:cubicBezTo>
                    <a:pt x="10579" y="19272"/>
                    <a:pt x="3601" y="12005"/>
                    <a:pt x="0" y="3330"/>
                  </a:cubicBezTo>
                  <a:cubicBezTo>
                    <a:pt x="8515" y="-623"/>
                    <a:pt x="18566" y="-1231"/>
                    <a:pt x="28009" y="2450"/>
                  </a:cubicBezTo>
                  <a:cubicBezTo>
                    <a:pt x="37452" y="6131"/>
                    <a:pt x="44431" y="13398"/>
                    <a:pt x="48033" y="22072"/>
                  </a:cubicBezTo>
                  <a:cubicBezTo>
                    <a:pt x="39502" y="26026"/>
                    <a:pt x="29450" y="26634"/>
                    <a:pt x="20023" y="22953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1" name="任意多边形: 形状 1550">
              <a:extLst>
                <a:ext uri="{FF2B5EF4-FFF2-40B4-BE49-F238E27FC236}">
                  <a16:creationId xmlns:a16="http://schemas.microsoft.com/office/drawing/2014/main" id="{178C5CDC-49F8-30E7-432E-E42C15C3FABF}"/>
                </a:ext>
              </a:extLst>
            </p:cNvPr>
            <p:cNvSpPr/>
            <p:nvPr/>
          </p:nvSpPr>
          <p:spPr>
            <a:xfrm>
              <a:off x="8453449" y="3289761"/>
              <a:ext cx="24100" cy="49392"/>
            </a:xfrm>
            <a:custGeom>
              <a:avLst/>
              <a:gdLst>
                <a:gd name="connsiteX0" fmla="*/ 1519 w 24100"/>
                <a:gd name="connsiteY0" fmla="*/ 27865 h 49392"/>
                <a:gd name="connsiteX1" fmla="*/ 4623 w 24100"/>
                <a:gd name="connsiteY1" fmla="*/ 0 h 49392"/>
                <a:gd name="connsiteX2" fmla="*/ 22582 w 24100"/>
                <a:gd name="connsiteY2" fmla="*/ 21527 h 49392"/>
                <a:gd name="connsiteX3" fmla="*/ 19477 w 24100"/>
                <a:gd name="connsiteY3" fmla="*/ 49393 h 49392"/>
                <a:gd name="connsiteX4" fmla="*/ 1519 w 24100"/>
                <a:gd name="connsiteY4" fmla="*/ 27865 h 49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00" h="49392">
                  <a:moveTo>
                    <a:pt x="1519" y="27865"/>
                  </a:moveTo>
                  <a:cubicBezTo>
                    <a:pt x="-1394" y="18150"/>
                    <a:pt x="14" y="8179"/>
                    <a:pt x="4623" y="0"/>
                  </a:cubicBezTo>
                  <a:cubicBezTo>
                    <a:pt x="12979" y="4289"/>
                    <a:pt x="19653" y="11828"/>
                    <a:pt x="22582" y="21527"/>
                  </a:cubicBezTo>
                  <a:cubicBezTo>
                    <a:pt x="25495" y="31243"/>
                    <a:pt x="24086" y="41214"/>
                    <a:pt x="19477" y="49393"/>
                  </a:cubicBezTo>
                  <a:cubicBezTo>
                    <a:pt x="11106" y="45119"/>
                    <a:pt x="4432" y="37565"/>
                    <a:pt x="1519" y="27865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2" name="任意多边形: 形状 1551">
              <a:extLst>
                <a:ext uri="{FF2B5EF4-FFF2-40B4-BE49-F238E27FC236}">
                  <a16:creationId xmlns:a16="http://schemas.microsoft.com/office/drawing/2014/main" id="{46A7C9F0-8B7E-3BAA-9133-7E2A79E09EB7}"/>
                </a:ext>
              </a:extLst>
            </p:cNvPr>
            <p:cNvSpPr/>
            <p:nvPr/>
          </p:nvSpPr>
          <p:spPr>
            <a:xfrm>
              <a:off x="8716249" y="3290193"/>
              <a:ext cx="25284" cy="40445"/>
            </a:xfrm>
            <a:custGeom>
              <a:avLst/>
              <a:gdLst>
                <a:gd name="connsiteX0" fmla="*/ 4023 w 25284"/>
                <a:gd name="connsiteY0" fmla="*/ 15445 h 40445"/>
                <a:gd name="connsiteX1" fmla="*/ 1430 w 25284"/>
                <a:gd name="connsiteY1" fmla="*/ 40446 h 40445"/>
                <a:gd name="connsiteX2" fmla="*/ 21261 w 25284"/>
                <a:gd name="connsiteY2" fmla="*/ 25000 h 40445"/>
                <a:gd name="connsiteX3" fmla="*/ 23854 w 25284"/>
                <a:gd name="connsiteY3" fmla="*/ 0 h 40445"/>
                <a:gd name="connsiteX4" fmla="*/ 4023 w 25284"/>
                <a:gd name="connsiteY4" fmla="*/ 15445 h 4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84" h="40445">
                  <a:moveTo>
                    <a:pt x="4023" y="15445"/>
                  </a:moveTo>
                  <a:cubicBezTo>
                    <a:pt x="-378" y="23400"/>
                    <a:pt x="-1050" y="32395"/>
                    <a:pt x="1430" y="40446"/>
                  </a:cubicBezTo>
                  <a:cubicBezTo>
                    <a:pt x="9561" y="38285"/>
                    <a:pt x="16843" y="32955"/>
                    <a:pt x="21261" y="25000"/>
                  </a:cubicBezTo>
                  <a:cubicBezTo>
                    <a:pt x="25663" y="17046"/>
                    <a:pt x="26335" y="8051"/>
                    <a:pt x="23854" y="0"/>
                  </a:cubicBezTo>
                  <a:cubicBezTo>
                    <a:pt x="15707" y="2161"/>
                    <a:pt x="8425" y="7490"/>
                    <a:pt x="4023" y="15445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3" name="任意多边形: 形状 1552">
              <a:extLst>
                <a:ext uri="{FF2B5EF4-FFF2-40B4-BE49-F238E27FC236}">
                  <a16:creationId xmlns:a16="http://schemas.microsoft.com/office/drawing/2014/main" id="{91F1E4AA-85B4-1D3C-A686-A0CEFFC7DEB3}"/>
                </a:ext>
              </a:extLst>
            </p:cNvPr>
            <p:cNvSpPr/>
            <p:nvPr/>
          </p:nvSpPr>
          <p:spPr>
            <a:xfrm>
              <a:off x="8731796" y="3330656"/>
              <a:ext cx="46047" cy="19886"/>
            </a:xfrm>
            <a:custGeom>
              <a:avLst/>
              <a:gdLst>
                <a:gd name="connsiteX0" fmla="*/ 22168 w 46047"/>
                <a:gd name="connsiteY0" fmla="*/ 19765 h 19886"/>
                <a:gd name="connsiteX1" fmla="*/ 0 w 46047"/>
                <a:gd name="connsiteY1" fmla="*/ 7937 h 19886"/>
                <a:gd name="connsiteX2" fmla="*/ 23881 w 46047"/>
                <a:gd name="connsiteY2" fmla="*/ 126 h 19886"/>
                <a:gd name="connsiteX3" fmla="*/ 46047 w 46047"/>
                <a:gd name="connsiteY3" fmla="*/ 11954 h 19886"/>
                <a:gd name="connsiteX4" fmla="*/ 22168 w 46047"/>
                <a:gd name="connsiteY4" fmla="*/ 19765 h 19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047" h="19886">
                  <a:moveTo>
                    <a:pt x="22168" y="19765"/>
                  </a:moveTo>
                  <a:cubicBezTo>
                    <a:pt x="13125" y="18980"/>
                    <a:pt x="5282" y="14483"/>
                    <a:pt x="0" y="7937"/>
                  </a:cubicBezTo>
                  <a:cubicBezTo>
                    <a:pt x="6338" y="2383"/>
                    <a:pt x="14821" y="-674"/>
                    <a:pt x="23881" y="126"/>
                  </a:cubicBezTo>
                  <a:cubicBezTo>
                    <a:pt x="32939" y="926"/>
                    <a:pt x="40766" y="5408"/>
                    <a:pt x="46047" y="11954"/>
                  </a:cubicBezTo>
                  <a:cubicBezTo>
                    <a:pt x="39694" y="17492"/>
                    <a:pt x="31210" y="20549"/>
                    <a:pt x="22168" y="19765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4" name="任意多边形: 形状 1553">
              <a:extLst>
                <a:ext uri="{FF2B5EF4-FFF2-40B4-BE49-F238E27FC236}">
                  <a16:creationId xmlns:a16="http://schemas.microsoft.com/office/drawing/2014/main" id="{E27006C9-E5FA-992E-7178-4947DD266648}"/>
                </a:ext>
              </a:extLst>
            </p:cNvPr>
            <p:cNvSpPr/>
            <p:nvPr/>
          </p:nvSpPr>
          <p:spPr>
            <a:xfrm>
              <a:off x="9125864" y="3858860"/>
              <a:ext cx="40845" cy="17852"/>
            </a:xfrm>
            <a:custGeom>
              <a:avLst/>
              <a:gdLst>
                <a:gd name="connsiteX0" fmla="*/ 21480 w 40845"/>
                <a:gd name="connsiteY0" fmla="*/ 17641 h 17852"/>
                <a:gd name="connsiteX1" fmla="*/ 0 w 40845"/>
                <a:gd name="connsiteY1" fmla="*/ 11399 h 17852"/>
                <a:gd name="connsiteX2" fmla="*/ 19367 w 40845"/>
                <a:gd name="connsiteY2" fmla="*/ 211 h 17852"/>
                <a:gd name="connsiteX3" fmla="*/ 40846 w 40845"/>
                <a:gd name="connsiteY3" fmla="*/ 6453 h 17852"/>
                <a:gd name="connsiteX4" fmla="*/ 21480 w 40845"/>
                <a:gd name="connsiteY4" fmla="*/ 17641 h 17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845" h="17852">
                  <a:moveTo>
                    <a:pt x="21480" y="17641"/>
                  </a:moveTo>
                  <a:cubicBezTo>
                    <a:pt x="13461" y="18617"/>
                    <a:pt x="5811" y="16153"/>
                    <a:pt x="0" y="11399"/>
                  </a:cubicBezTo>
                  <a:cubicBezTo>
                    <a:pt x="4498" y="5397"/>
                    <a:pt x="11332" y="1171"/>
                    <a:pt x="19367" y="211"/>
                  </a:cubicBezTo>
                  <a:cubicBezTo>
                    <a:pt x="27386" y="-765"/>
                    <a:pt x="35036" y="1700"/>
                    <a:pt x="40846" y="6453"/>
                  </a:cubicBezTo>
                  <a:cubicBezTo>
                    <a:pt x="36349" y="12439"/>
                    <a:pt x="29515" y="16665"/>
                    <a:pt x="21480" y="17641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38" name="图形 144">
            <a:extLst>
              <a:ext uri="{FF2B5EF4-FFF2-40B4-BE49-F238E27FC236}">
                <a16:creationId xmlns:a16="http://schemas.microsoft.com/office/drawing/2014/main" id="{4A15600D-203F-0EC7-D7DF-F5C868A3E5F9}"/>
              </a:ext>
            </a:extLst>
          </p:cNvPr>
          <p:cNvGrpSpPr/>
          <p:nvPr userDrawn="1"/>
        </p:nvGrpSpPr>
        <p:grpSpPr>
          <a:xfrm>
            <a:off x="9957559" y="5838599"/>
            <a:ext cx="667593" cy="871493"/>
            <a:chOff x="1638083" y="2305047"/>
            <a:chExt cx="2362860" cy="3084537"/>
          </a:xfrm>
        </p:grpSpPr>
        <p:sp>
          <p:nvSpPr>
            <p:cNvPr id="1439" name="任意多边形: 形状 1438">
              <a:extLst>
                <a:ext uri="{FF2B5EF4-FFF2-40B4-BE49-F238E27FC236}">
                  <a16:creationId xmlns:a16="http://schemas.microsoft.com/office/drawing/2014/main" id="{D29739BF-A671-3BB7-3D08-AC4A2316F9E7}"/>
                </a:ext>
              </a:extLst>
            </p:cNvPr>
            <p:cNvSpPr/>
            <p:nvPr/>
          </p:nvSpPr>
          <p:spPr>
            <a:xfrm>
              <a:off x="1890098" y="2616197"/>
              <a:ext cx="2110846" cy="1137563"/>
            </a:xfrm>
            <a:custGeom>
              <a:avLst/>
              <a:gdLst>
                <a:gd name="connsiteX0" fmla="*/ 2108673 w 2110846"/>
                <a:gd name="connsiteY0" fmla="*/ 718747 h 1137563"/>
                <a:gd name="connsiteX1" fmla="*/ 2034664 w 2110846"/>
                <a:gd name="connsiteY1" fmla="*/ 542112 h 1137563"/>
                <a:gd name="connsiteX2" fmla="*/ 1821696 w 2110846"/>
                <a:gd name="connsiteY2" fmla="*/ 256992 h 1137563"/>
                <a:gd name="connsiteX3" fmla="*/ 1713372 w 2110846"/>
                <a:gd name="connsiteY3" fmla="*/ 263667 h 1137563"/>
                <a:gd name="connsiteX4" fmla="*/ 1560921 w 2110846"/>
                <a:gd name="connsiteY4" fmla="*/ 164401 h 1137563"/>
                <a:gd name="connsiteX5" fmla="*/ 1467002 w 2110846"/>
                <a:gd name="connsiteY5" fmla="*/ 170083 h 1137563"/>
                <a:gd name="connsiteX6" fmla="*/ 1283356 w 2110846"/>
                <a:gd name="connsiteY6" fmla="*/ 40456 h 1137563"/>
                <a:gd name="connsiteX7" fmla="*/ 1036921 w 2110846"/>
                <a:gd name="connsiteY7" fmla="*/ 146555 h 1137563"/>
                <a:gd name="connsiteX8" fmla="*/ 867473 w 2110846"/>
                <a:gd name="connsiteY8" fmla="*/ 2523 h 1137563"/>
                <a:gd name="connsiteX9" fmla="*/ 625103 w 2110846"/>
                <a:gd name="connsiteY9" fmla="*/ 180135 h 1137563"/>
                <a:gd name="connsiteX10" fmla="*/ 623023 w 2110846"/>
                <a:gd name="connsiteY10" fmla="*/ 199757 h 1137563"/>
                <a:gd name="connsiteX11" fmla="*/ 581361 w 2110846"/>
                <a:gd name="connsiteY11" fmla="*/ 187689 h 1137563"/>
                <a:gd name="connsiteX12" fmla="*/ 444387 w 2110846"/>
                <a:gd name="connsiteY12" fmla="*/ 227590 h 1137563"/>
                <a:gd name="connsiteX13" fmla="*/ 378717 w 2110846"/>
                <a:gd name="connsiteY13" fmla="*/ 205695 h 1137563"/>
                <a:gd name="connsiteX14" fmla="*/ 143022 w 2110846"/>
                <a:gd name="connsiteY14" fmla="*/ 378425 h 1137563"/>
                <a:gd name="connsiteX15" fmla="*/ 141165 w 2110846"/>
                <a:gd name="connsiteY15" fmla="*/ 425049 h 1137563"/>
                <a:gd name="connsiteX16" fmla="*/ 80265 w 2110846"/>
                <a:gd name="connsiteY16" fmla="*/ 455139 h 1137563"/>
                <a:gd name="connsiteX17" fmla="*/ 37899 w 2110846"/>
                <a:gd name="connsiteY17" fmla="*/ 729455 h 1137563"/>
                <a:gd name="connsiteX18" fmla="*/ 133467 w 2110846"/>
                <a:gd name="connsiteY18" fmla="*/ 799430 h 1137563"/>
                <a:gd name="connsiteX19" fmla="*/ 376412 w 2110846"/>
                <a:gd name="connsiteY19" fmla="*/ 1084534 h 1137563"/>
                <a:gd name="connsiteX20" fmla="*/ 569405 w 2110846"/>
                <a:gd name="connsiteY20" fmla="*/ 1045977 h 1137563"/>
                <a:gd name="connsiteX21" fmla="*/ 739430 w 2110846"/>
                <a:gd name="connsiteY21" fmla="*/ 1133990 h 1137563"/>
                <a:gd name="connsiteX22" fmla="*/ 1064147 w 2110846"/>
                <a:gd name="connsiteY22" fmla="*/ 949400 h 1137563"/>
                <a:gd name="connsiteX23" fmla="*/ 1207571 w 2110846"/>
                <a:gd name="connsiteY23" fmla="*/ 1038390 h 1137563"/>
                <a:gd name="connsiteX24" fmla="*/ 1412071 w 2110846"/>
                <a:gd name="connsiteY24" fmla="*/ 956091 h 1137563"/>
                <a:gd name="connsiteX25" fmla="*/ 1572925 w 2110846"/>
                <a:gd name="connsiteY25" fmla="*/ 1073042 h 1137563"/>
                <a:gd name="connsiteX26" fmla="*/ 1738949 w 2110846"/>
                <a:gd name="connsiteY26" fmla="*/ 1030275 h 1137563"/>
                <a:gd name="connsiteX27" fmla="*/ 1827106 w 2110846"/>
                <a:gd name="connsiteY27" fmla="*/ 1065087 h 1137563"/>
                <a:gd name="connsiteX28" fmla="*/ 2071620 w 2110846"/>
                <a:gd name="connsiteY28" fmla="*/ 885907 h 1137563"/>
                <a:gd name="connsiteX29" fmla="*/ 2069187 w 2110846"/>
                <a:gd name="connsiteY29" fmla="*/ 807129 h 1137563"/>
                <a:gd name="connsiteX30" fmla="*/ 2108673 w 2110846"/>
                <a:gd name="connsiteY30" fmla="*/ 718747 h 1137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10846" h="1137563">
                  <a:moveTo>
                    <a:pt x="2108673" y="718747"/>
                  </a:moveTo>
                  <a:cubicBezTo>
                    <a:pt x="2119556" y="648308"/>
                    <a:pt x="2088746" y="581101"/>
                    <a:pt x="2034664" y="542112"/>
                  </a:cubicBezTo>
                  <a:cubicBezTo>
                    <a:pt x="2053102" y="405234"/>
                    <a:pt x="1958702" y="278183"/>
                    <a:pt x="1821696" y="256992"/>
                  </a:cubicBezTo>
                  <a:cubicBezTo>
                    <a:pt x="1784292" y="251214"/>
                    <a:pt x="1747528" y="253919"/>
                    <a:pt x="1713372" y="263667"/>
                  </a:cubicBezTo>
                  <a:cubicBezTo>
                    <a:pt x="1680289" y="212129"/>
                    <a:pt x="1626159" y="174485"/>
                    <a:pt x="1560921" y="164401"/>
                  </a:cubicBezTo>
                  <a:cubicBezTo>
                    <a:pt x="1528494" y="159392"/>
                    <a:pt x="1496644" y="161696"/>
                    <a:pt x="1467002" y="170083"/>
                  </a:cubicBezTo>
                  <a:cubicBezTo>
                    <a:pt x="1430685" y="102957"/>
                    <a:pt x="1364551" y="53020"/>
                    <a:pt x="1283356" y="40456"/>
                  </a:cubicBezTo>
                  <a:cubicBezTo>
                    <a:pt x="1184523" y="25171"/>
                    <a:pt x="1090235" y="69441"/>
                    <a:pt x="1036921" y="146555"/>
                  </a:cubicBezTo>
                  <a:cubicBezTo>
                    <a:pt x="1012801" y="72931"/>
                    <a:pt x="949244" y="15167"/>
                    <a:pt x="867473" y="2523"/>
                  </a:cubicBezTo>
                  <a:cubicBezTo>
                    <a:pt x="751530" y="-15403"/>
                    <a:pt x="643029" y="64112"/>
                    <a:pt x="625103" y="180135"/>
                  </a:cubicBezTo>
                  <a:cubicBezTo>
                    <a:pt x="624095" y="186713"/>
                    <a:pt x="623423" y="193243"/>
                    <a:pt x="623023" y="199757"/>
                  </a:cubicBezTo>
                  <a:cubicBezTo>
                    <a:pt x="609994" y="194091"/>
                    <a:pt x="596054" y="189962"/>
                    <a:pt x="581361" y="187689"/>
                  </a:cubicBezTo>
                  <a:cubicBezTo>
                    <a:pt x="530064" y="179750"/>
                    <a:pt x="480607" y="195852"/>
                    <a:pt x="444387" y="227590"/>
                  </a:cubicBezTo>
                  <a:cubicBezTo>
                    <a:pt x="424412" y="216931"/>
                    <a:pt x="402357" y="209344"/>
                    <a:pt x="378717" y="205695"/>
                  </a:cubicBezTo>
                  <a:cubicBezTo>
                    <a:pt x="265975" y="188265"/>
                    <a:pt x="160436" y="265587"/>
                    <a:pt x="143022" y="378425"/>
                  </a:cubicBezTo>
                  <a:cubicBezTo>
                    <a:pt x="140589" y="394190"/>
                    <a:pt x="140061" y="409796"/>
                    <a:pt x="141165" y="425049"/>
                  </a:cubicBezTo>
                  <a:cubicBezTo>
                    <a:pt x="119846" y="431275"/>
                    <a:pt x="99231" y="441246"/>
                    <a:pt x="80265" y="455139"/>
                  </a:cubicBezTo>
                  <a:cubicBezTo>
                    <a:pt x="-7124" y="519176"/>
                    <a:pt x="-26091" y="642001"/>
                    <a:pt x="37899" y="729455"/>
                  </a:cubicBezTo>
                  <a:cubicBezTo>
                    <a:pt x="62739" y="763402"/>
                    <a:pt x="96430" y="786978"/>
                    <a:pt x="133467" y="799430"/>
                  </a:cubicBezTo>
                  <a:cubicBezTo>
                    <a:pt x="132554" y="939333"/>
                    <a:pt x="234124" y="1062526"/>
                    <a:pt x="376412" y="1084534"/>
                  </a:cubicBezTo>
                  <a:cubicBezTo>
                    <a:pt x="446019" y="1095305"/>
                    <a:pt x="513642" y="1080020"/>
                    <a:pt x="569405" y="1045977"/>
                  </a:cubicBezTo>
                  <a:cubicBezTo>
                    <a:pt x="613404" y="1091512"/>
                    <a:pt x="672063" y="1123571"/>
                    <a:pt x="739430" y="1133990"/>
                  </a:cubicBezTo>
                  <a:cubicBezTo>
                    <a:pt x="880149" y="1155758"/>
                    <a:pt x="1013121" y="1076083"/>
                    <a:pt x="1064147" y="949400"/>
                  </a:cubicBezTo>
                  <a:cubicBezTo>
                    <a:pt x="1096733" y="995624"/>
                    <a:pt x="1147294" y="1029075"/>
                    <a:pt x="1207571" y="1038390"/>
                  </a:cubicBezTo>
                  <a:cubicBezTo>
                    <a:pt x="1288382" y="1050890"/>
                    <a:pt x="1365640" y="1016783"/>
                    <a:pt x="1412071" y="956091"/>
                  </a:cubicBezTo>
                  <a:cubicBezTo>
                    <a:pt x="1442641" y="1016559"/>
                    <a:pt x="1500901" y="1061902"/>
                    <a:pt x="1572925" y="1073042"/>
                  </a:cubicBezTo>
                  <a:cubicBezTo>
                    <a:pt x="1634194" y="1082517"/>
                    <a:pt x="1693445" y="1065391"/>
                    <a:pt x="1738949" y="1030275"/>
                  </a:cubicBezTo>
                  <a:cubicBezTo>
                    <a:pt x="1764557" y="1047801"/>
                    <a:pt x="1794391" y="1060030"/>
                    <a:pt x="1827106" y="1065087"/>
                  </a:cubicBezTo>
                  <a:cubicBezTo>
                    <a:pt x="1944073" y="1083173"/>
                    <a:pt x="2053534" y="1002954"/>
                    <a:pt x="2071620" y="885907"/>
                  </a:cubicBezTo>
                  <a:cubicBezTo>
                    <a:pt x="2075798" y="858906"/>
                    <a:pt x="2074725" y="832305"/>
                    <a:pt x="2069187" y="807129"/>
                  </a:cubicBezTo>
                  <a:cubicBezTo>
                    <a:pt x="2089354" y="782561"/>
                    <a:pt x="2103455" y="752454"/>
                    <a:pt x="2108673" y="718747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0" name="任意多边形: 形状 1439">
              <a:extLst>
                <a:ext uri="{FF2B5EF4-FFF2-40B4-BE49-F238E27FC236}">
                  <a16:creationId xmlns:a16="http://schemas.microsoft.com/office/drawing/2014/main" id="{1F590920-DB2D-D730-D206-DE3B4E9EC03B}"/>
                </a:ext>
              </a:extLst>
            </p:cNvPr>
            <p:cNvSpPr/>
            <p:nvPr/>
          </p:nvSpPr>
          <p:spPr>
            <a:xfrm>
              <a:off x="2027998" y="3195457"/>
              <a:ext cx="1972940" cy="558287"/>
            </a:xfrm>
            <a:custGeom>
              <a:avLst/>
              <a:gdLst>
                <a:gd name="connsiteX0" fmla="*/ 1970772 w 1972940"/>
                <a:gd name="connsiteY0" fmla="*/ 139503 h 558287"/>
                <a:gd name="connsiteX1" fmla="*/ 1931271 w 1972940"/>
                <a:gd name="connsiteY1" fmla="*/ 227836 h 558287"/>
                <a:gd name="connsiteX2" fmla="*/ 1933704 w 1972940"/>
                <a:gd name="connsiteY2" fmla="*/ 306615 h 558287"/>
                <a:gd name="connsiteX3" fmla="*/ 1689174 w 1972940"/>
                <a:gd name="connsiteY3" fmla="*/ 485811 h 558287"/>
                <a:gd name="connsiteX4" fmla="*/ 1601017 w 1972940"/>
                <a:gd name="connsiteY4" fmla="*/ 451015 h 558287"/>
                <a:gd name="connsiteX5" fmla="*/ 1435009 w 1972940"/>
                <a:gd name="connsiteY5" fmla="*/ 493782 h 558287"/>
                <a:gd name="connsiteX6" fmla="*/ 1274171 w 1972940"/>
                <a:gd name="connsiteY6" fmla="*/ 376862 h 558287"/>
                <a:gd name="connsiteX7" fmla="*/ 1069654 w 1972940"/>
                <a:gd name="connsiteY7" fmla="*/ 459162 h 558287"/>
                <a:gd name="connsiteX8" fmla="*/ 926230 w 1972940"/>
                <a:gd name="connsiteY8" fmla="*/ 370172 h 558287"/>
                <a:gd name="connsiteX9" fmla="*/ 601514 w 1972940"/>
                <a:gd name="connsiteY9" fmla="*/ 554714 h 558287"/>
                <a:gd name="connsiteX10" fmla="*/ 431489 w 1972940"/>
                <a:gd name="connsiteY10" fmla="*/ 466700 h 558287"/>
                <a:gd name="connsiteX11" fmla="*/ 238496 w 1972940"/>
                <a:gd name="connsiteY11" fmla="*/ 505241 h 558287"/>
                <a:gd name="connsiteX12" fmla="*/ 0 w 1972940"/>
                <a:gd name="connsiteY12" fmla="*/ 272283 h 558287"/>
                <a:gd name="connsiteX13" fmla="*/ 201059 w 1972940"/>
                <a:gd name="connsiteY13" fmla="*/ 406552 h 558287"/>
                <a:gd name="connsiteX14" fmla="*/ 394052 w 1972940"/>
                <a:gd name="connsiteY14" fmla="*/ 367979 h 558287"/>
                <a:gd name="connsiteX15" fmla="*/ 564077 w 1972940"/>
                <a:gd name="connsiteY15" fmla="*/ 456009 h 558287"/>
                <a:gd name="connsiteX16" fmla="*/ 888778 w 1972940"/>
                <a:gd name="connsiteY16" fmla="*/ 271403 h 558287"/>
                <a:gd name="connsiteX17" fmla="*/ 1032202 w 1972940"/>
                <a:gd name="connsiteY17" fmla="*/ 360393 h 558287"/>
                <a:gd name="connsiteX18" fmla="*/ 1236718 w 1972940"/>
                <a:gd name="connsiteY18" fmla="*/ 278093 h 558287"/>
                <a:gd name="connsiteX19" fmla="*/ 1397556 w 1972940"/>
                <a:gd name="connsiteY19" fmla="*/ 395044 h 558287"/>
                <a:gd name="connsiteX20" fmla="*/ 1563564 w 1972940"/>
                <a:gd name="connsiteY20" fmla="*/ 352262 h 558287"/>
                <a:gd name="connsiteX21" fmla="*/ 1651721 w 1972940"/>
                <a:gd name="connsiteY21" fmla="*/ 387090 h 558287"/>
                <a:gd name="connsiteX22" fmla="*/ 1896219 w 1972940"/>
                <a:gd name="connsiteY22" fmla="*/ 207894 h 558287"/>
                <a:gd name="connsiteX23" fmla="*/ 1893803 w 1972940"/>
                <a:gd name="connsiteY23" fmla="*/ 129115 h 558287"/>
                <a:gd name="connsiteX24" fmla="*/ 1933304 w 1972940"/>
                <a:gd name="connsiteY24" fmla="*/ 40766 h 558287"/>
                <a:gd name="connsiteX25" fmla="*/ 1935032 w 1972940"/>
                <a:gd name="connsiteY25" fmla="*/ 0 h 558287"/>
                <a:gd name="connsiteX26" fmla="*/ 1970772 w 1972940"/>
                <a:gd name="connsiteY26" fmla="*/ 139503 h 55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972940" h="558287">
                  <a:moveTo>
                    <a:pt x="1970772" y="139503"/>
                  </a:moveTo>
                  <a:cubicBezTo>
                    <a:pt x="1965587" y="173194"/>
                    <a:pt x="1951470" y="203300"/>
                    <a:pt x="1931271" y="227836"/>
                  </a:cubicBezTo>
                  <a:cubicBezTo>
                    <a:pt x="1936809" y="253013"/>
                    <a:pt x="1937865" y="279614"/>
                    <a:pt x="1933704" y="306615"/>
                  </a:cubicBezTo>
                  <a:cubicBezTo>
                    <a:pt x="1915618" y="423694"/>
                    <a:pt x="1806141" y="503913"/>
                    <a:pt x="1689174" y="485811"/>
                  </a:cubicBezTo>
                  <a:cubicBezTo>
                    <a:pt x="1656459" y="480769"/>
                    <a:pt x="1626625" y="468541"/>
                    <a:pt x="1601017" y="451015"/>
                  </a:cubicBezTo>
                  <a:cubicBezTo>
                    <a:pt x="1555529" y="486131"/>
                    <a:pt x="1496293" y="503257"/>
                    <a:pt x="1435009" y="493782"/>
                  </a:cubicBezTo>
                  <a:cubicBezTo>
                    <a:pt x="1362985" y="482642"/>
                    <a:pt x="1304725" y="437299"/>
                    <a:pt x="1274171" y="376862"/>
                  </a:cubicBezTo>
                  <a:cubicBezTo>
                    <a:pt x="1227723" y="437555"/>
                    <a:pt x="1150466" y="471646"/>
                    <a:pt x="1069654" y="459162"/>
                  </a:cubicBezTo>
                  <a:cubicBezTo>
                    <a:pt x="1009378" y="449831"/>
                    <a:pt x="958817" y="416396"/>
                    <a:pt x="926230" y="370172"/>
                  </a:cubicBezTo>
                  <a:cubicBezTo>
                    <a:pt x="875189" y="496806"/>
                    <a:pt x="742233" y="576481"/>
                    <a:pt x="601514" y="554714"/>
                  </a:cubicBezTo>
                  <a:cubicBezTo>
                    <a:pt x="534147" y="544294"/>
                    <a:pt x="475471" y="512220"/>
                    <a:pt x="431489" y="466700"/>
                  </a:cubicBezTo>
                  <a:cubicBezTo>
                    <a:pt x="375710" y="500744"/>
                    <a:pt x="308103" y="516013"/>
                    <a:pt x="238496" y="505241"/>
                  </a:cubicBezTo>
                  <a:cubicBezTo>
                    <a:pt x="114198" y="486035"/>
                    <a:pt x="20983" y="389603"/>
                    <a:pt x="0" y="272283"/>
                  </a:cubicBezTo>
                  <a:cubicBezTo>
                    <a:pt x="42462" y="341939"/>
                    <a:pt x="114150" y="393108"/>
                    <a:pt x="201059" y="406552"/>
                  </a:cubicBezTo>
                  <a:cubicBezTo>
                    <a:pt x="270667" y="417308"/>
                    <a:pt x="338273" y="402039"/>
                    <a:pt x="394052" y="367979"/>
                  </a:cubicBezTo>
                  <a:cubicBezTo>
                    <a:pt x="438035" y="413531"/>
                    <a:pt x="496694" y="445589"/>
                    <a:pt x="564077" y="456009"/>
                  </a:cubicBezTo>
                  <a:cubicBezTo>
                    <a:pt x="704796" y="477760"/>
                    <a:pt x="837753" y="398101"/>
                    <a:pt x="888778" y="271403"/>
                  </a:cubicBezTo>
                  <a:cubicBezTo>
                    <a:pt x="921365" y="317643"/>
                    <a:pt x="971926" y="351078"/>
                    <a:pt x="1032202" y="360393"/>
                  </a:cubicBezTo>
                  <a:cubicBezTo>
                    <a:pt x="1113013" y="372909"/>
                    <a:pt x="1190271" y="338786"/>
                    <a:pt x="1236718" y="278093"/>
                  </a:cubicBezTo>
                  <a:cubicBezTo>
                    <a:pt x="1267289" y="338561"/>
                    <a:pt x="1325548" y="383889"/>
                    <a:pt x="1397556" y="395044"/>
                  </a:cubicBezTo>
                  <a:cubicBezTo>
                    <a:pt x="1458841" y="404504"/>
                    <a:pt x="1518093" y="387378"/>
                    <a:pt x="1563564" y="352262"/>
                  </a:cubicBezTo>
                  <a:cubicBezTo>
                    <a:pt x="1589189" y="369804"/>
                    <a:pt x="1619023" y="382016"/>
                    <a:pt x="1651721" y="387090"/>
                  </a:cubicBezTo>
                  <a:cubicBezTo>
                    <a:pt x="1768673" y="405176"/>
                    <a:pt x="1878165" y="324941"/>
                    <a:pt x="1896219" y="207894"/>
                  </a:cubicBezTo>
                  <a:cubicBezTo>
                    <a:pt x="1900397" y="180893"/>
                    <a:pt x="1899324" y="154292"/>
                    <a:pt x="1893803" y="129115"/>
                  </a:cubicBezTo>
                  <a:cubicBezTo>
                    <a:pt x="1913985" y="104563"/>
                    <a:pt x="1928086" y="74457"/>
                    <a:pt x="1933304" y="40766"/>
                  </a:cubicBezTo>
                  <a:cubicBezTo>
                    <a:pt x="1935416" y="27001"/>
                    <a:pt x="1935961" y="13332"/>
                    <a:pt x="1935032" y="0"/>
                  </a:cubicBezTo>
                  <a:cubicBezTo>
                    <a:pt x="1964418" y="38285"/>
                    <a:pt x="1978711" y="88030"/>
                    <a:pt x="1970772" y="139503"/>
                  </a:cubicBezTo>
                  <a:close/>
                </a:path>
              </a:pathLst>
            </a:custGeom>
            <a:solidFill>
              <a:srgbClr val="65A839">
                <a:alpha val="33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1" name="任意多边形: 形状 1440">
              <a:extLst>
                <a:ext uri="{FF2B5EF4-FFF2-40B4-BE49-F238E27FC236}">
                  <a16:creationId xmlns:a16="http://schemas.microsoft.com/office/drawing/2014/main" id="{81FA87DC-6941-90D6-14E6-81FAD4177302}"/>
                </a:ext>
              </a:extLst>
            </p:cNvPr>
            <p:cNvSpPr/>
            <p:nvPr/>
          </p:nvSpPr>
          <p:spPr>
            <a:xfrm>
              <a:off x="2133473" y="3152851"/>
              <a:ext cx="1235486" cy="2236701"/>
            </a:xfrm>
            <a:custGeom>
              <a:avLst/>
              <a:gdLst>
                <a:gd name="connsiteX0" fmla="*/ 915731 w 1235486"/>
                <a:gd name="connsiteY0" fmla="*/ 449255 h 2236701"/>
                <a:gd name="connsiteX1" fmla="*/ 637302 w 1235486"/>
                <a:gd name="connsiteY1" fmla="*/ 602010 h 2236701"/>
                <a:gd name="connsiteX2" fmla="*/ 637478 w 1235486"/>
                <a:gd name="connsiteY2" fmla="*/ 601049 h 2236701"/>
                <a:gd name="connsiteX3" fmla="*/ 820211 w 1235486"/>
                <a:gd name="connsiteY3" fmla="*/ 79979 h 2236701"/>
                <a:gd name="connsiteX4" fmla="*/ 482786 w 1235486"/>
                <a:gd name="connsiteY4" fmla="*/ 629251 h 2236701"/>
                <a:gd name="connsiteX5" fmla="*/ 247091 w 1235486"/>
                <a:gd name="connsiteY5" fmla="*/ 415307 h 2236701"/>
                <a:gd name="connsiteX6" fmla="*/ 0 w 1235486"/>
                <a:gd name="connsiteY6" fmla="*/ 0 h 2236701"/>
                <a:gd name="connsiteX7" fmla="*/ 221594 w 1235486"/>
                <a:gd name="connsiteY7" fmla="*/ 530578 h 2236701"/>
                <a:gd name="connsiteX8" fmla="*/ 437923 w 1235486"/>
                <a:gd name="connsiteY8" fmla="*/ 790185 h 2236701"/>
                <a:gd name="connsiteX9" fmla="*/ 413210 w 1235486"/>
                <a:gd name="connsiteY9" fmla="*/ 914451 h 2236701"/>
                <a:gd name="connsiteX10" fmla="*/ 330159 w 1235486"/>
                <a:gd name="connsiteY10" fmla="*/ 2236702 h 2236701"/>
                <a:gd name="connsiteX11" fmla="*/ 724691 w 1235486"/>
                <a:gd name="connsiteY11" fmla="*/ 2236702 h 2236701"/>
                <a:gd name="connsiteX12" fmla="*/ 618783 w 1235486"/>
                <a:gd name="connsiteY12" fmla="*/ 1485170 h 2236701"/>
                <a:gd name="connsiteX13" fmla="*/ 617615 w 1235486"/>
                <a:gd name="connsiteY13" fmla="*/ 757150 h 2236701"/>
                <a:gd name="connsiteX14" fmla="*/ 994621 w 1235486"/>
                <a:gd name="connsiteY14" fmla="*/ 483122 h 2236701"/>
                <a:gd name="connsiteX15" fmla="*/ 1235486 w 1235486"/>
                <a:gd name="connsiteY15" fmla="*/ 29098 h 2236701"/>
                <a:gd name="connsiteX16" fmla="*/ 915731 w 1235486"/>
                <a:gd name="connsiteY16" fmla="*/ 449255 h 2236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35486" h="2236701">
                  <a:moveTo>
                    <a:pt x="915731" y="449255"/>
                  </a:moveTo>
                  <a:cubicBezTo>
                    <a:pt x="823892" y="536260"/>
                    <a:pt x="707485" y="581203"/>
                    <a:pt x="637302" y="602010"/>
                  </a:cubicBezTo>
                  <a:cubicBezTo>
                    <a:pt x="637366" y="601690"/>
                    <a:pt x="637414" y="601370"/>
                    <a:pt x="637478" y="601049"/>
                  </a:cubicBezTo>
                  <a:cubicBezTo>
                    <a:pt x="674850" y="405896"/>
                    <a:pt x="766225" y="153379"/>
                    <a:pt x="820211" y="79979"/>
                  </a:cubicBezTo>
                  <a:cubicBezTo>
                    <a:pt x="652395" y="205301"/>
                    <a:pt x="545591" y="434690"/>
                    <a:pt x="482786" y="629251"/>
                  </a:cubicBezTo>
                  <a:cubicBezTo>
                    <a:pt x="425070" y="593687"/>
                    <a:pt x="310536" y="514893"/>
                    <a:pt x="247091" y="415307"/>
                  </a:cubicBezTo>
                  <a:cubicBezTo>
                    <a:pt x="159894" y="278429"/>
                    <a:pt x="0" y="0"/>
                    <a:pt x="0" y="0"/>
                  </a:cubicBezTo>
                  <a:cubicBezTo>
                    <a:pt x="0" y="0"/>
                    <a:pt x="109477" y="361065"/>
                    <a:pt x="221594" y="530578"/>
                  </a:cubicBezTo>
                  <a:cubicBezTo>
                    <a:pt x="303718" y="654748"/>
                    <a:pt x="397109" y="750652"/>
                    <a:pt x="437923" y="790185"/>
                  </a:cubicBezTo>
                  <a:cubicBezTo>
                    <a:pt x="426095" y="840346"/>
                    <a:pt x="418012" y="883176"/>
                    <a:pt x="413210" y="914451"/>
                  </a:cubicBezTo>
                  <a:cubicBezTo>
                    <a:pt x="388290" y="1076441"/>
                    <a:pt x="330159" y="2236702"/>
                    <a:pt x="330159" y="2236702"/>
                  </a:cubicBezTo>
                  <a:lnTo>
                    <a:pt x="724691" y="2236702"/>
                  </a:lnTo>
                  <a:cubicBezTo>
                    <a:pt x="724691" y="2236702"/>
                    <a:pt x="635285" y="1772658"/>
                    <a:pt x="618783" y="1485170"/>
                  </a:cubicBezTo>
                  <a:cubicBezTo>
                    <a:pt x="604331" y="1233117"/>
                    <a:pt x="601065" y="958801"/>
                    <a:pt x="617615" y="757150"/>
                  </a:cubicBezTo>
                  <a:cubicBezTo>
                    <a:pt x="685510" y="720562"/>
                    <a:pt x="911185" y="593847"/>
                    <a:pt x="994621" y="483122"/>
                  </a:cubicBezTo>
                  <a:cubicBezTo>
                    <a:pt x="1106755" y="334320"/>
                    <a:pt x="1235486" y="29098"/>
                    <a:pt x="1235486" y="29098"/>
                  </a:cubicBezTo>
                  <a:cubicBezTo>
                    <a:pt x="1235486" y="29098"/>
                    <a:pt x="1056930" y="315482"/>
                    <a:pt x="915731" y="449255"/>
                  </a:cubicBezTo>
                  <a:close/>
                </a:path>
              </a:pathLst>
            </a:custGeom>
            <a:solidFill>
              <a:srgbClr val="AE7D58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2" name="任意多边形: 形状 1441">
              <a:extLst>
                <a:ext uri="{FF2B5EF4-FFF2-40B4-BE49-F238E27FC236}">
                  <a16:creationId xmlns:a16="http://schemas.microsoft.com/office/drawing/2014/main" id="{A936575D-8A96-FD31-D25E-34ECAAE57024}"/>
                </a:ext>
              </a:extLst>
            </p:cNvPr>
            <p:cNvSpPr/>
            <p:nvPr/>
          </p:nvSpPr>
          <p:spPr>
            <a:xfrm>
              <a:off x="2689957" y="3181996"/>
              <a:ext cx="679002" cy="2207587"/>
            </a:xfrm>
            <a:custGeom>
              <a:avLst/>
              <a:gdLst>
                <a:gd name="connsiteX0" fmla="*/ 679002 w 679002"/>
                <a:gd name="connsiteY0" fmla="*/ 0 h 2207587"/>
                <a:gd name="connsiteX1" fmla="*/ 438137 w 679002"/>
                <a:gd name="connsiteY1" fmla="*/ 453992 h 2207587"/>
                <a:gd name="connsiteX2" fmla="*/ 61147 w 679002"/>
                <a:gd name="connsiteY2" fmla="*/ 728020 h 2207587"/>
                <a:gd name="connsiteX3" fmla="*/ 62299 w 679002"/>
                <a:gd name="connsiteY3" fmla="*/ 1456040 h 2207587"/>
                <a:gd name="connsiteX4" fmla="*/ 168207 w 679002"/>
                <a:gd name="connsiteY4" fmla="*/ 2207588 h 2207587"/>
                <a:gd name="connsiteX5" fmla="*/ 118174 w 679002"/>
                <a:gd name="connsiteY5" fmla="*/ 2207588 h 2207587"/>
                <a:gd name="connsiteX6" fmla="*/ 12267 w 679002"/>
                <a:gd name="connsiteY6" fmla="*/ 1456040 h 2207587"/>
                <a:gd name="connsiteX7" fmla="*/ 11114 w 679002"/>
                <a:gd name="connsiteY7" fmla="*/ 728020 h 2207587"/>
                <a:gd name="connsiteX8" fmla="*/ 388105 w 679002"/>
                <a:gd name="connsiteY8" fmla="*/ 453992 h 2207587"/>
                <a:gd name="connsiteX9" fmla="*/ 555009 w 679002"/>
                <a:gd name="connsiteY9" fmla="*/ 225724 h 2207587"/>
                <a:gd name="connsiteX10" fmla="*/ 679002 w 679002"/>
                <a:gd name="connsiteY10" fmla="*/ 0 h 2207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9002" h="2207587">
                  <a:moveTo>
                    <a:pt x="679002" y="0"/>
                  </a:moveTo>
                  <a:cubicBezTo>
                    <a:pt x="677001" y="4706"/>
                    <a:pt x="549391" y="306343"/>
                    <a:pt x="438137" y="453992"/>
                  </a:cubicBezTo>
                  <a:cubicBezTo>
                    <a:pt x="354701" y="564701"/>
                    <a:pt x="129026" y="691416"/>
                    <a:pt x="61147" y="728020"/>
                  </a:cubicBezTo>
                  <a:cubicBezTo>
                    <a:pt x="44581" y="929672"/>
                    <a:pt x="47863" y="1203988"/>
                    <a:pt x="62299" y="1456040"/>
                  </a:cubicBezTo>
                  <a:cubicBezTo>
                    <a:pt x="78785" y="1743529"/>
                    <a:pt x="168207" y="2207588"/>
                    <a:pt x="168207" y="2207588"/>
                  </a:cubicBezTo>
                  <a:lnTo>
                    <a:pt x="118174" y="2207588"/>
                  </a:lnTo>
                  <a:cubicBezTo>
                    <a:pt x="118174" y="2207588"/>
                    <a:pt x="28752" y="1743529"/>
                    <a:pt x="12267" y="1456040"/>
                  </a:cubicBezTo>
                  <a:cubicBezTo>
                    <a:pt x="-2186" y="1204004"/>
                    <a:pt x="-5451" y="929672"/>
                    <a:pt x="11114" y="728020"/>
                  </a:cubicBezTo>
                  <a:cubicBezTo>
                    <a:pt x="78993" y="691432"/>
                    <a:pt x="304669" y="564701"/>
                    <a:pt x="388105" y="453992"/>
                  </a:cubicBezTo>
                  <a:cubicBezTo>
                    <a:pt x="432952" y="394468"/>
                    <a:pt x="514131" y="305751"/>
                    <a:pt x="555009" y="225724"/>
                  </a:cubicBezTo>
                  <a:cubicBezTo>
                    <a:pt x="644735" y="72264"/>
                    <a:pt x="677289" y="2769"/>
                    <a:pt x="679002" y="0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3" name="任意多边形: 形状 1442">
              <a:extLst>
                <a:ext uri="{FF2B5EF4-FFF2-40B4-BE49-F238E27FC236}">
                  <a16:creationId xmlns:a16="http://schemas.microsoft.com/office/drawing/2014/main" id="{B16C2A5D-E5DC-8833-AC23-51FF625DF1EC}"/>
                </a:ext>
              </a:extLst>
            </p:cNvPr>
            <p:cNvSpPr/>
            <p:nvPr/>
          </p:nvSpPr>
          <p:spPr>
            <a:xfrm>
              <a:off x="1638083" y="2378543"/>
              <a:ext cx="2102328" cy="1170440"/>
            </a:xfrm>
            <a:custGeom>
              <a:avLst/>
              <a:gdLst>
                <a:gd name="connsiteX0" fmla="*/ 2102329 w 2102328"/>
                <a:gd name="connsiteY0" fmla="*/ 544166 h 1170440"/>
                <a:gd name="connsiteX1" fmla="*/ 2002231 w 2102328"/>
                <a:gd name="connsiteY1" fmla="*/ 380912 h 1170440"/>
                <a:gd name="connsiteX2" fmla="*/ 1748242 w 2102328"/>
                <a:gd name="connsiteY2" fmla="*/ 131692 h 1170440"/>
                <a:gd name="connsiteX3" fmla="*/ 1642206 w 2102328"/>
                <a:gd name="connsiteY3" fmla="*/ 154852 h 1170440"/>
                <a:gd name="connsiteX4" fmla="*/ 1476391 w 2102328"/>
                <a:gd name="connsiteY4" fmla="*/ 80059 h 1170440"/>
                <a:gd name="connsiteX5" fmla="*/ 1384440 w 2102328"/>
                <a:gd name="connsiteY5" fmla="*/ 100034 h 1170440"/>
                <a:gd name="connsiteX6" fmla="*/ 1183172 w 2102328"/>
                <a:gd name="connsiteY6" fmla="*/ 0 h 1170440"/>
                <a:gd name="connsiteX7" fmla="*/ 955816 w 2102328"/>
                <a:gd name="connsiteY7" fmla="*/ 142512 h 1170440"/>
                <a:gd name="connsiteX8" fmla="*/ 766377 w 2102328"/>
                <a:gd name="connsiteY8" fmla="*/ 26073 h 1170440"/>
                <a:gd name="connsiteX9" fmla="*/ 553954 w 2102328"/>
                <a:gd name="connsiteY9" fmla="*/ 238640 h 1170440"/>
                <a:gd name="connsiteX10" fmla="*/ 554898 w 2102328"/>
                <a:gd name="connsiteY10" fmla="*/ 258343 h 1170440"/>
                <a:gd name="connsiteX11" fmla="*/ 511876 w 2102328"/>
                <a:gd name="connsiteY11" fmla="*/ 252789 h 1170440"/>
                <a:gd name="connsiteX12" fmla="*/ 382584 w 2102328"/>
                <a:gd name="connsiteY12" fmla="*/ 313161 h 1170440"/>
                <a:gd name="connsiteX13" fmla="*/ 314337 w 2102328"/>
                <a:gd name="connsiteY13" fmla="*/ 301557 h 1170440"/>
                <a:gd name="connsiteX14" fmla="*/ 107756 w 2102328"/>
                <a:gd name="connsiteY14" fmla="*/ 508282 h 1170440"/>
                <a:gd name="connsiteX15" fmla="*/ 113038 w 2102328"/>
                <a:gd name="connsiteY15" fmla="*/ 554634 h 1170440"/>
                <a:gd name="connsiteX16" fmla="*/ 57451 w 2102328"/>
                <a:gd name="connsiteY16" fmla="*/ 593687 h 1170440"/>
                <a:gd name="connsiteX17" fmla="*/ 57451 w 2102328"/>
                <a:gd name="connsiteY17" fmla="*/ 871268 h 1170440"/>
                <a:gd name="connsiteX18" fmla="*/ 162574 w 2102328"/>
                <a:gd name="connsiteY18" fmla="*/ 925814 h 1170440"/>
                <a:gd name="connsiteX19" fmla="*/ 446190 w 2102328"/>
                <a:gd name="connsiteY19" fmla="*/ 1170440 h 1170440"/>
                <a:gd name="connsiteX20" fmla="*/ 631035 w 2102328"/>
                <a:gd name="connsiteY20" fmla="*/ 1102834 h 1170440"/>
                <a:gd name="connsiteX21" fmla="*/ 812504 w 2102328"/>
                <a:gd name="connsiteY21" fmla="*/ 1163830 h 1170440"/>
                <a:gd name="connsiteX22" fmla="*/ 1105226 w 2102328"/>
                <a:gd name="connsiteY22" fmla="*/ 931768 h 1170440"/>
                <a:gd name="connsiteX23" fmla="*/ 1260542 w 2102328"/>
                <a:gd name="connsiteY23" fmla="*/ 997807 h 1170440"/>
                <a:gd name="connsiteX24" fmla="*/ 1450078 w 2102328"/>
                <a:gd name="connsiteY24" fmla="*/ 885209 h 1170440"/>
                <a:gd name="connsiteX25" fmla="*/ 1626905 w 2102328"/>
                <a:gd name="connsiteY25" fmla="*/ 976199 h 1170440"/>
                <a:gd name="connsiteX26" fmla="*/ 1784446 w 2102328"/>
                <a:gd name="connsiteY26" fmla="*/ 908545 h 1170440"/>
                <a:gd name="connsiteX27" fmla="*/ 1876893 w 2102328"/>
                <a:gd name="connsiteY27" fmla="*/ 929480 h 1170440"/>
                <a:gd name="connsiteX28" fmla="*/ 2091189 w 2102328"/>
                <a:gd name="connsiteY28" fmla="*/ 715024 h 1170440"/>
                <a:gd name="connsiteX29" fmla="*/ 2076768 w 2102328"/>
                <a:gd name="connsiteY29" fmla="*/ 637542 h 1170440"/>
                <a:gd name="connsiteX30" fmla="*/ 2102329 w 2102328"/>
                <a:gd name="connsiteY30" fmla="*/ 544166 h 1170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02328" h="1170440">
                  <a:moveTo>
                    <a:pt x="2102329" y="544166"/>
                  </a:moveTo>
                  <a:cubicBezTo>
                    <a:pt x="2102329" y="472895"/>
                    <a:pt x="2061627" y="411178"/>
                    <a:pt x="2002231" y="380912"/>
                  </a:cubicBezTo>
                  <a:cubicBezTo>
                    <a:pt x="1999558" y="242817"/>
                    <a:pt x="1886880" y="131692"/>
                    <a:pt x="1748242" y="131692"/>
                  </a:cubicBezTo>
                  <a:cubicBezTo>
                    <a:pt x="1710389" y="131692"/>
                    <a:pt x="1674473" y="139983"/>
                    <a:pt x="1642206" y="154852"/>
                  </a:cubicBezTo>
                  <a:cubicBezTo>
                    <a:pt x="1601649" y="108981"/>
                    <a:pt x="1542397" y="80059"/>
                    <a:pt x="1476391" y="80059"/>
                  </a:cubicBezTo>
                  <a:cubicBezTo>
                    <a:pt x="1443580" y="80059"/>
                    <a:pt x="1412449" y="87213"/>
                    <a:pt x="1384440" y="100034"/>
                  </a:cubicBezTo>
                  <a:cubicBezTo>
                    <a:pt x="1338313" y="39245"/>
                    <a:pt x="1265328" y="0"/>
                    <a:pt x="1183172" y="0"/>
                  </a:cubicBezTo>
                  <a:cubicBezTo>
                    <a:pt x="1083171" y="0"/>
                    <a:pt x="996742" y="58164"/>
                    <a:pt x="955816" y="142512"/>
                  </a:cubicBezTo>
                  <a:cubicBezTo>
                    <a:pt x="920749" y="73433"/>
                    <a:pt x="849109" y="26073"/>
                    <a:pt x="766377" y="26073"/>
                  </a:cubicBezTo>
                  <a:cubicBezTo>
                    <a:pt x="649058" y="26073"/>
                    <a:pt x="553954" y="121241"/>
                    <a:pt x="553954" y="238640"/>
                  </a:cubicBezTo>
                  <a:cubicBezTo>
                    <a:pt x="553954" y="245282"/>
                    <a:pt x="554306" y="251860"/>
                    <a:pt x="554898" y="258343"/>
                  </a:cubicBezTo>
                  <a:cubicBezTo>
                    <a:pt x="541165" y="254725"/>
                    <a:pt x="526745" y="252789"/>
                    <a:pt x="511876" y="252789"/>
                  </a:cubicBezTo>
                  <a:cubicBezTo>
                    <a:pt x="459970" y="252789"/>
                    <a:pt x="413555" y="276269"/>
                    <a:pt x="382584" y="313161"/>
                  </a:cubicBezTo>
                  <a:cubicBezTo>
                    <a:pt x="361217" y="305670"/>
                    <a:pt x="338265" y="301557"/>
                    <a:pt x="314337" y="301557"/>
                  </a:cubicBezTo>
                  <a:cubicBezTo>
                    <a:pt x="200251" y="301557"/>
                    <a:pt x="107756" y="394116"/>
                    <a:pt x="107756" y="508282"/>
                  </a:cubicBezTo>
                  <a:cubicBezTo>
                    <a:pt x="107756" y="524224"/>
                    <a:pt x="109613" y="539733"/>
                    <a:pt x="113038" y="554634"/>
                  </a:cubicBezTo>
                  <a:cubicBezTo>
                    <a:pt x="92919" y="564045"/>
                    <a:pt x="74065" y="577057"/>
                    <a:pt x="57451" y="593687"/>
                  </a:cubicBezTo>
                  <a:cubicBezTo>
                    <a:pt x="-19150" y="670337"/>
                    <a:pt x="-19150" y="794618"/>
                    <a:pt x="57451" y="871268"/>
                  </a:cubicBezTo>
                  <a:cubicBezTo>
                    <a:pt x="87173" y="901022"/>
                    <a:pt x="124082" y="919156"/>
                    <a:pt x="162574" y="925814"/>
                  </a:cubicBezTo>
                  <a:cubicBezTo>
                    <a:pt x="183013" y="1064213"/>
                    <a:pt x="302205" y="1170440"/>
                    <a:pt x="446190" y="1170440"/>
                  </a:cubicBezTo>
                  <a:cubicBezTo>
                    <a:pt x="516629" y="1170440"/>
                    <a:pt x="581115" y="1145008"/>
                    <a:pt x="631035" y="1102834"/>
                  </a:cubicBezTo>
                  <a:cubicBezTo>
                    <a:pt x="681468" y="1141103"/>
                    <a:pt x="744337" y="1163830"/>
                    <a:pt x="812504" y="1163830"/>
                  </a:cubicBezTo>
                  <a:cubicBezTo>
                    <a:pt x="954888" y="1163830"/>
                    <a:pt x="1074144" y="1064773"/>
                    <a:pt x="1105226" y="931768"/>
                  </a:cubicBezTo>
                  <a:cubicBezTo>
                    <a:pt x="1144488" y="972470"/>
                    <a:pt x="1199546" y="997807"/>
                    <a:pt x="1260542" y="997807"/>
                  </a:cubicBezTo>
                  <a:cubicBezTo>
                    <a:pt x="1342314" y="997807"/>
                    <a:pt x="1413458" y="952303"/>
                    <a:pt x="1450078" y="885209"/>
                  </a:cubicBezTo>
                  <a:cubicBezTo>
                    <a:pt x="1489515" y="940299"/>
                    <a:pt x="1554017" y="976199"/>
                    <a:pt x="1626905" y="976199"/>
                  </a:cubicBezTo>
                  <a:cubicBezTo>
                    <a:pt x="1688910" y="976199"/>
                    <a:pt x="1744849" y="950223"/>
                    <a:pt x="1784446" y="908545"/>
                  </a:cubicBezTo>
                  <a:cubicBezTo>
                    <a:pt x="1812439" y="921957"/>
                    <a:pt x="1843778" y="929480"/>
                    <a:pt x="1876893" y="929480"/>
                  </a:cubicBezTo>
                  <a:cubicBezTo>
                    <a:pt x="1995253" y="929480"/>
                    <a:pt x="2091189" y="833463"/>
                    <a:pt x="2091189" y="715024"/>
                  </a:cubicBezTo>
                  <a:cubicBezTo>
                    <a:pt x="2091189" y="687703"/>
                    <a:pt x="2086067" y="661566"/>
                    <a:pt x="2076768" y="637542"/>
                  </a:cubicBezTo>
                  <a:cubicBezTo>
                    <a:pt x="2092981" y="610173"/>
                    <a:pt x="2102329" y="578258"/>
                    <a:pt x="2102329" y="544166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4" name="任意多边形: 形状 1443">
              <a:extLst>
                <a:ext uri="{FF2B5EF4-FFF2-40B4-BE49-F238E27FC236}">
                  <a16:creationId xmlns:a16="http://schemas.microsoft.com/office/drawing/2014/main" id="{172A4FBA-9138-60BF-D088-5F329EA7AF02}"/>
                </a:ext>
              </a:extLst>
            </p:cNvPr>
            <p:cNvSpPr/>
            <p:nvPr/>
          </p:nvSpPr>
          <p:spPr>
            <a:xfrm>
              <a:off x="1638108" y="2378527"/>
              <a:ext cx="1960800" cy="829109"/>
            </a:xfrm>
            <a:custGeom>
              <a:avLst/>
              <a:gdLst>
                <a:gd name="connsiteX0" fmla="*/ 1960801 w 1960800"/>
                <a:gd name="connsiteY0" fmla="*/ 246707 h 829109"/>
                <a:gd name="connsiteX1" fmla="*/ 1779444 w 1960800"/>
                <a:gd name="connsiteY1" fmla="*/ 182077 h 829109"/>
                <a:gd name="connsiteX2" fmla="*/ 1672576 w 1960800"/>
                <a:gd name="connsiteY2" fmla="*/ 209030 h 829109"/>
                <a:gd name="connsiteX3" fmla="*/ 1501543 w 1960800"/>
                <a:gd name="connsiteY3" fmla="*/ 140255 h 829109"/>
                <a:gd name="connsiteX4" fmla="*/ 1408872 w 1960800"/>
                <a:gd name="connsiteY4" fmla="*/ 163511 h 829109"/>
                <a:gd name="connsiteX5" fmla="*/ 1200914 w 1960800"/>
                <a:gd name="connsiteY5" fmla="*/ 70776 h 829109"/>
                <a:gd name="connsiteX6" fmla="*/ 975063 w 1960800"/>
                <a:gd name="connsiteY6" fmla="*/ 221402 h 829109"/>
                <a:gd name="connsiteX7" fmla="*/ 778549 w 1960800"/>
                <a:gd name="connsiteY7" fmla="*/ 111845 h 829109"/>
                <a:gd name="connsiteX8" fmla="*/ 570351 w 1960800"/>
                <a:gd name="connsiteY8" fmla="*/ 331919 h 829109"/>
                <a:gd name="connsiteX9" fmla="*/ 572000 w 1960800"/>
                <a:gd name="connsiteY9" fmla="*/ 351574 h 829109"/>
                <a:gd name="connsiteX10" fmla="*/ 528113 w 1960800"/>
                <a:gd name="connsiteY10" fmla="*/ 347557 h 829109"/>
                <a:gd name="connsiteX11" fmla="*/ 398966 w 1960800"/>
                <a:gd name="connsiteY11" fmla="*/ 412554 h 829109"/>
                <a:gd name="connsiteX12" fmla="*/ 329230 w 1960800"/>
                <a:gd name="connsiteY12" fmla="*/ 403415 h 829109"/>
                <a:gd name="connsiteX13" fmla="*/ 126762 w 1960800"/>
                <a:gd name="connsiteY13" fmla="*/ 617439 h 829109"/>
                <a:gd name="connsiteX14" fmla="*/ 133757 w 1960800"/>
                <a:gd name="connsiteY14" fmla="*/ 663566 h 829109"/>
                <a:gd name="connsiteX15" fmla="*/ 78666 w 1960800"/>
                <a:gd name="connsiteY15" fmla="*/ 704604 h 829109"/>
                <a:gd name="connsiteX16" fmla="*/ 25352 w 1960800"/>
                <a:gd name="connsiteY16" fmla="*/ 829110 h 829109"/>
                <a:gd name="connsiteX17" fmla="*/ 57443 w 1960800"/>
                <a:gd name="connsiteY17" fmla="*/ 593687 h 829109"/>
                <a:gd name="connsiteX18" fmla="*/ 113014 w 1960800"/>
                <a:gd name="connsiteY18" fmla="*/ 554650 h 829109"/>
                <a:gd name="connsiteX19" fmla="*/ 107748 w 1960800"/>
                <a:gd name="connsiteY19" fmla="*/ 508298 h 829109"/>
                <a:gd name="connsiteX20" fmla="*/ 314329 w 1960800"/>
                <a:gd name="connsiteY20" fmla="*/ 301573 h 829109"/>
                <a:gd name="connsiteX21" fmla="*/ 382576 w 1960800"/>
                <a:gd name="connsiteY21" fmla="*/ 313177 h 829109"/>
                <a:gd name="connsiteX22" fmla="*/ 511835 w 1960800"/>
                <a:gd name="connsiteY22" fmla="*/ 252805 h 829109"/>
                <a:gd name="connsiteX23" fmla="*/ 554858 w 1960800"/>
                <a:gd name="connsiteY23" fmla="*/ 258343 h 829109"/>
                <a:gd name="connsiteX24" fmla="*/ 553929 w 1960800"/>
                <a:gd name="connsiteY24" fmla="*/ 238640 h 829109"/>
                <a:gd name="connsiteX25" fmla="*/ 766337 w 1960800"/>
                <a:gd name="connsiteY25" fmla="*/ 26073 h 829109"/>
                <a:gd name="connsiteX26" fmla="*/ 955776 w 1960800"/>
                <a:gd name="connsiteY26" fmla="*/ 142512 h 829109"/>
                <a:gd name="connsiteX27" fmla="*/ 1183132 w 1960800"/>
                <a:gd name="connsiteY27" fmla="*/ 0 h 829109"/>
                <a:gd name="connsiteX28" fmla="*/ 1384400 w 1960800"/>
                <a:gd name="connsiteY28" fmla="*/ 100050 h 829109"/>
                <a:gd name="connsiteX29" fmla="*/ 1476351 w 1960800"/>
                <a:gd name="connsiteY29" fmla="*/ 80075 h 829109"/>
                <a:gd name="connsiteX30" fmla="*/ 1642166 w 1960800"/>
                <a:gd name="connsiteY30" fmla="*/ 154884 h 829109"/>
                <a:gd name="connsiteX31" fmla="*/ 1748202 w 1960800"/>
                <a:gd name="connsiteY31" fmla="*/ 131724 h 829109"/>
                <a:gd name="connsiteX32" fmla="*/ 1960801 w 1960800"/>
                <a:gd name="connsiteY32" fmla="*/ 246707 h 829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960800" h="829109">
                  <a:moveTo>
                    <a:pt x="1960801" y="246707"/>
                  </a:moveTo>
                  <a:cubicBezTo>
                    <a:pt x="1912881" y="204421"/>
                    <a:pt x="1848891" y="179612"/>
                    <a:pt x="1779444" y="182077"/>
                  </a:cubicBezTo>
                  <a:cubicBezTo>
                    <a:pt x="1740999" y="183438"/>
                    <a:pt x="1704811" y="193009"/>
                    <a:pt x="1672576" y="209030"/>
                  </a:cubicBezTo>
                  <a:cubicBezTo>
                    <a:pt x="1629778" y="164647"/>
                    <a:pt x="1568589" y="137870"/>
                    <a:pt x="1501543" y="140255"/>
                  </a:cubicBezTo>
                  <a:cubicBezTo>
                    <a:pt x="1468220" y="141439"/>
                    <a:pt x="1436865" y="149682"/>
                    <a:pt x="1408872" y="163511"/>
                  </a:cubicBezTo>
                  <a:cubicBezTo>
                    <a:pt x="1359864" y="104419"/>
                    <a:pt x="1284350" y="67815"/>
                    <a:pt x="1200914" y="70776"/>
                  </a:cubicBezTo>
                  <a:cubicBezTo>
                    <a:pt x="1099360" y="74377"/>
                    <a:pt x="1013652" y="135597"/>
                    <a:pt x="975063" y="221402"/>
                  </a:cubicBezTo>
                  <a:cubicBezTo>
                    <a:pt x="937018" y="153620"/>
                    <a:pt x="862577" y="108868"/>
                    <a:pt x="778549" y="111845"/>
                  </a:cubicBezTo>
                  <a:cubicBezTo>
                    <a:pt x="659421" y="116055"/>
                    <a:pt x="566206" y="214584"/>
                    <a:pt x="570351" y="331919"/>
                  </a:cubicBezTo>
                  <a:cubicBezTo>
                    <a:pt x="570591" y="338578"/>
                    <a:pt x="571183" y="345092"/>
                    <a:pt x="572000" y="351574"/>
                  </a:cubicBezTo>
                  <a:cubicBezTo>
                    <a:pt x="557915" y="348453"/>
                    <a:pt x="543222" y="347044"/>
                    <a:pt x="528113" y="347557"/>
                  </a:cubicBezTo>
                  <a:cubicBezTo>
                    <a:pt x="475391" y="349429"/>
                    <a:pt x="429088" y="374558"/>
                    <a:pt x="398966" y="412554"/>
                  </a:cubicBezTo>
                  <a:cubicBezTo>
                    <a:pt x="376990" y="405832"/>
                    <a:pt x="353526" y="402551"/>
                    <a:pt x="329230" y="403415"/>
                  </a:cubicBezTo>
                  <a:cubicBezTo>
                    <a:pt x="213383" y="407497"/>
                    <a:pt x="122729" y="503337"/>
                    <a:pt x="126762" y="617439"/>
                  </a:cubicBezTo>
                  <a:cubicBezTo>
                    <a:pt x="127323" y="633380"/>
                    <a:pt x="129771" y="648793"/>
                    <a:pt x="133757" y="663566"/>
                  </a:cubicBezTo>
                  <a:cubicBezTo>
                    <a:pt x="113654" y="673682"/>
                    <a:pt x="94960" y="687382"/>
                    <a:pt x="78666" y="704604"/>
                  </a:cubicBezTo>
                  <a:cubicBezTo>
                    <a:pt x="45199" y="739992"/>
                    <a:pt x="27513" y="784343"/>
                    <a:pt x="25352" y="829110"/>
                  </a:cubicBezTo>
                  <a:cubicBezTo>
                    <a:pt x="-16982" y="754253"/>
                    <a:pt x="-6306" y="657484"/>
                    <a:pt x="57443" y="593687"/>
                  </a:cubicBezTo>
                  <a:cubicBezTo>
                    <a:pt x="74057" y="577057"/>
                    <a:pt x="92911" y="564061"/>
                    <a:pt x="113014" y="554650"/>
                  </a:cubicBezTo>
                  <a:cubicBezTo>
                    <a:pt x="109621" y="539717"/>
                    <a:pt x="107748" y="524224"/>
                    <a:pt x="107748" y="508298"/>
                  </a:cubicBezTo>
                  <a:cubicBezTo>
                    <a:pt x="107748" y="394116"/>
                    <a:pt x="200243" y="301573"/>
                    <a:pt x="314329" y="301573"/>
                  </a:cubicBezTo>
                  <a:cubicBezTo>
                    <a:pt x="338257" y="301573"/>
                    <a:pt x="361193" y="305686"/>
                    <a:pt x="382576" y="313177"/>
                  </a:cubicBezTo>
                  <a:cubicBezTo>
                    <a:pt x="413514" y="276285"/>
                    <a:pt x="459930" y="252805"/>
                    <a:pt x="511835" y="252805"/>
                  </a:cubicBezTo>
                  <a:cubicBezTo>
                    <a:pt x="526704" y="252805"/>
                    <a:pt x="541125" y="254757"/>
                    <a:pt x="554858" y="258343"/>
                  </a:cubicBezTo>
                  <a:cubicBezTo>
                    <a:pt x="554266" y="251860"/>
                    <a:pt x="553929" y="245282"/>
                    <a:pt x="553929" y="238640"/>
                  </a:cubicBezTo>
                  <a:cubicBezTo>
                    <a:pt x="553929" y="121241"/>
                    <a:pt x="649033" y="26073"/>
                    <a:pt x="766337" y="26073"/>
                  </a:cubicBezTo>
                  <a:cubicBezTo>
                    <a:pt x="849068" y="26073"/>
                    <a:pt x="920708" y="73433"/>
                    <a:pt x="955776" y="142512"/>
                  </a:cubicBezTo>
                  <a:cubicBezTo>
                    <a:pt x="996702" y="58180"/>
                    <a:pt x="1083131" y="0"/>
                    <a:pt x="1183132" y="0"/>
                  </a:cubicBezTo>
                  <a:cubicBezTo>
                    <a:pt x="1265288" y="0"/>
                    <a:pt x="1338272" y="39261"/>
                    <a:pt x="1384400" y="100050"/>
                  </a:cubicBezTo>
                  <a:cubicBezTo>
                    <a:pt x="1412409" y="87245"/>
                    <a:pt x="1443540" y="80075"/>
                    <a:pt x="1476351" y="80075"/>
                  </a:cubicBezTo>
                  <a:cubicBezTo>
                    <a:pt x="1542357" y="80075"/>
                    <a:pt x="1601609" y="109013"/>
                    <a:pt x="1642166" y="154884"/>
                  </a:cubicBezTo>
                  <a:cubicBezTo>
                    <a:pt x="1674433" y="140031"/>
                    <a:pt x="1710349" y="131724"/>
                    <a:pt x="1748202" y="131724"/>
                  </a:cubicBezTo>
                  <a:cubicBezTo>
                    <a:pt x="1837159" y="131708"/>
                    <a:pt x="1915410" y="177435"/>
                    <a:pt x="1960801" y="246707"/>
                  </a:cubicBezTo>
                  <a:close/>
                </a:path>
              </a:pathLst>
            </a:custGeom>
            <a:solidFill>
              <a:srgbClr val="87CC5A">
                <a:alpha val="48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5" name="任意多边形: 形状 1444">
              <a:extLst>
                <a:ext uri="{FF2B5EF4-FFF2-40B4-BE49-F238E27FC236}">
                  <a16:creationId xmlns:a16="http://schemas.microsoft.com/office/drawing/2014/main" id="{EAF3E505-3BBB-E862-FEE8-E6B25CCF6E71}"/>
                </a:ext>
              </a:extLst>
            </p:cNvPr>
            <p:cNvSpPr/>
            <p:nvPr/>
          </p:nvSpPr>
          <p:spPr>
            <a:xfrm>
              <a:off x="3063722" y="2669697"/>
              <a:ext cx="63843" cy="68679"/>
            </a:xfrm>
            <a:custGeom>
              <a:avLst/>
              <a:gdLst>
                <a:gd name="connsiteX0" fmla="*/ 17285 w 63843"/>
                <a:gd name="connsiteY0" fmla="*/ 47920 h 68679"/>
                <a:gd name="connsiteX1" fmla="*/ 63732 w 63843"/>
                <a:gd name="connsiteY1" fmla="*/ 68679 h 68679"/>
                <a:gd name="connsiteX2" fmla="*/ 46558 w 63843"/>
                <a:gd name="connsiteY2" fmla="*/ 20759 h 68679"/>
                <a:gd name="connsiteX3" fmla="*/ 111 w 63843"/>
                <a:gd name="connsiteY3" fmla="*/ 0 h 68679"/>
                <a:gd name="connsiteX4" fmla="*/ 17285 w 63843"/>
                <a:gd name="connsiteY4" fmla="*/ 47920 h 68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43" h="68679">
                  <a:moveTo>
                    <a:pt x="17285" y="47920"/>
                  </a:moveTo>
                  <a:cubicBezTo>
                    <a:pt x="29785" y="61413"/>
                    <a:pt x="46686" y="68375"/>
                    <a:pt x="63732" y="68679"/>
                  </a:cubicBezTo>
                  <a:cubicBezTo>
                    <a:pt x="64725" y="51649"/>
                    <a:pt x="59059" y="34267"/>
                    <a:pt x="46558" y="20759"/>
                  </a:cubicBezTo>
                  <a:cubicBezTo>
                    <a:pt x="34058" y="7266"/>
                    <a:pt x="17157" y="304"/>
                    <a:pt x="111" y="0"/>
                  </a:cubicBezTo>
                  <a:cubicBezTo>
                    <a:pt x="-882" y="17030"/>
                    <a:pt x="4784" y="34428"/>
                    <a:pt x="17285" y="4792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6" name="任意多边形: 形状 1445">
              <a:extLst>
                <a:ext uri="{FF2B5EF4-FFF2-40B4-BE49-F238E27FC236}">
                  <a16:creationId xmlns:a16="http://schemas.microsoft.com/office/drawing/2014/main" id="{85D9A01D-B711-E908-09F8-CF3A0A2A9E1D}"/>
                </a:ext>
              </a:extLst>
            </p:cNvPr>
            <p:cNvSpPr/>
            <p:nvPr/>
          </p:nvSpPr>
          <p:spPr>
            <a:xfrm>
              <a:off x="3131168" y="2698255"/>
              <a:ext cx="68614" cy="63888"/>
            </a:xfrm>
            <a:custGeom>
              <a:avLst/>
              <a:gdLst>
                <a:gd name="connsiteX0" fmla="*/ 47872 w 68614"/>
                <a:gd name="connsiteY0" fmla="*/ 46603 h 63888"/>
                <a:gd name="connsiteX1" fmla="*/ 0 w 68614"/>
                <a:gd name="connsiteY1" fmla="*/ 63777 h 63888"/>
                <a:gd name="connsiteX2" fmla="*/ 20743 w 68614"/>
                <a:gd name="connsiteY2" fmla="*/ 17298 h 63888"/>
                <a:gd name="connsiteX3" fmla="*/ 68615 w 68614"/>
                <a:gd name="connsiteY3" fmla="*/ 108 h 63888"/>
                <a:gd name="connsiteX4" fmla="*/ 47872 w 68614"/>
                <a:gd name="connsiteY4" fmla="*/ 46603 h 63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614" h="63888">
                  <a:moveTo>
                    <a:pt x="47872" y="46603"/>
                  </a:moveTo>
                  <a:cubicBezTo>
                    <a:pt x="34380" y="59120"/>
                    <a:pt x="17014" y="64769"/>
                    <a:pt x="0" y="63777"/>
                  </a:cubicBezTo>
                  <a:cubicBezTo>
                    <a:pt x="304" y="46715"/>
                    <a:pt x="7266" y="29814"/>
                    <a:pt x="20743" y="17298"/>
                  </a:cubicBezTo>
                  <a:cubicBezTo>
                    <a:pt x="34235" y="4781"/>
                    <a:pt x="51601" y="-869"/>
                    <a:pt x="68615" y="108"/>
                  </a:cubicBezTo>
                  <a:cubicBezTo>
                    <a:pt x="68311" y="17186"/>
                    <a:pt x="61365" y="34087"/>
                    <a:pt x="47872" y="46603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7" name="任意多边形: 形状 1446">
              <a:extLst>
                <a:ext uri="{FF2B5EF4-FFF2-40B4-BE49-F238E27FC236}">
                  <a16:creationId xmlns:a16="http://schemas.microsoft.com/office/drawing/2014/main" id="{FEE15B5A-DEB2-5BCB-E775-C7A8F879999F}"/>
                </a:ext>
              </a:extLst>
            </p:cNvPr>
            <p:cNvSpPr/>
            <p:nvPr/>
          </p:nvSpPr>
          <p:spPr>
            <a:xfrm>
              <a:off x="2743918" y="3132850"/>
              <a:ext cx="88429" cy="44915"/>
            </a:xfrm>
            <a:custGeom>
              <a:avLst/>
              <a:gdLst>
                <a:gd name="connsiteX0" fmla="*/ 37693 w 88429"/>
                <a:gd name="connsiteY0" fmla="*/ 41336 h 44915"/>
                <a:gd name="connsiteX1" fmla="*/ 88430 w 88429"/>
                <a:gd name="connsiteY1" fmla="*/ 37767 h 44915"/>
                <a:gd name="connsiteX2" fmla="*/ 50737 w 88429"/>
                <a:gd name="connsiteY2" fmla="*/ 3579 h 44915"/>
                <a:gd name="connsiteX3" fmla="*/ 0 w 88429"/>
                <a:gd name="connsiteY3" fmla="*/ 7148 h 44915"/>
                <a:gd name="connsiteX4" fmla="*/ 37693 w 88429"/>
                <a:gd name="connsiteY4" fmla="*/ 41336 h 44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429" h="44915">
                  <a:moveTo>
                    <a:pt x="37693" y="41336"/>
                  </a:moveTo>
                  <a:cubicBezTo>
                    <a:pt x="55074" y="47354"/>
                    <a:pt x="73256" y="45529"/>
                    <a:pt x="88430" y="37767"/>
                  </a:cubicBezTo>
                  <a:cubicBezTo>
                    <a:pt x="81291" y="22274"/>
                    <a:pt x="68119" y="9597"/>
                    <a:pt x="50737" y="3579"/>
                  </a:cubicBezTo>
                  <a:cubicBezTo>
                    <a:pt x="33355" y="-2439"/>
                    <a:pt x="15173" y="-614"/>
                    <a:pt x="0" y="7148"/>
                  </a:cubicBezTo>
                  <a:cubicBezTo>
                    <a:pt x="7138" y="22642"/>
                    <a:pt x="20311" y="35318"/>
                    <a:pt x="37693" y="4133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8" name="任意多边形: 形状 1447">
              <a:extLst>
                <a:ext uri="{FF2B5EF4-FFF2-40B4-BE49-F238E27FC236}">
                  <a16:creationId xmlns:a16="http://schemas.microsoft.com/office/drawing/2014/main" id="{77227739-0957-B4C8-02AB-A25C6C643EE7}"/>
                </a:ext>
              </a:extLst>
            </p:cNvPr>
            <p:cNvSpPr/>
            <p:nvPr/>
          </p:nvSpPr>
          <p:spPr>
            <a:xfrm>
              <a:off x="2857044" y="3098657"/>
              <a:ext cx="44874" cy="88493"/>
            </a:xfrm>
            <a:custGeom>
              <a:avLst/>
              <a:gdLst>
                <a:gd name="connsiteX0" fmla="*/ 41294 w 44874"/>
                <a:gd name="connsiteY0" fmla="*/ 50769 h 88493"/>
                <a:gd name="connsiteX1" fmla="*/ 7138 w 44874"/>
                <a:gd name="connsiteY1" fmla="*/ 88494 h 88493"/>
                <a:gd name="connsiteX2" fmla="*/ 3585 w 44874"/>
                <a:gd name="connsiteY2" fmla="*/ 37725 h 88493"/>
                <a:gd name="connsiteX3" fmla="*/ 37740 w 44874"/>
                <a:gd name="connsiteY3" fmla="*/ 0 h 88493"/>
                <a:gd name="connsiteX4" fmla="*/ 41294 w 44874"/>
                <a:gd name="connsiteY4" fmla="*/ 50769 h 88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874" h="88493">
                  <a:moveTo>
                    <a:pt x="41294" y="50769"/>
                  </a:moveTo>
                  <a:cubicBezTo>
                    <a:pt x="35276" y="68167"/>
                    <a:pt x="22615" y="81339"/>
                    <a:pt x="7138" y="88494"/>
                  </a:cubicBezTo>
                  <a:cubicBezTo>
                    <a:pt x="-624" y="73305"/>
                    <a:pt x="-2433" y="55107"/>
                    <a:pt x="3585" y="37725"/>
                  </a:cubicBezTo>
                  <a:cubicBezTo>
                    <a:pt x="9603" y="20327"/>
                    <a:pt x="22263" y="7154"/>
                    <a:pt x="37740" y="0"/>
                  </a:cubicBezTo>
                  <a:cubicBezTo>
                    <a:pt x="45487" y="15189"/>
                    <a:pt x="47312" y="33387"/>
                    <a:pt x="41294" y="5076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9" name="任意多边形: 形状 1448">
              <a:extLst>
                <a:ext uri="{FF2B5EF4-FFF2-40B4-BE49-F238E27FC236}">
                  <a16:creationId xmlns:a16="http://schemas.microsoft.com/office/drawing/2014/main" id="{5E86CE4D-B4AC-467D-39AF-941B36BD4B7C}"/>
                </a:ext>
              </a:extLst>
            </p:cNvPr>
            <p:cNvSpPr/>
            <p:nvPr/>
          </p:nvSpPr>
          <p:spPr>
            <a:xfrm>
              <a:off x="3690279" y="2545799"/>
              <a:ext cx="46647" cy="106435"/>
            </a:xfrm>
            <a:custGeom>
              <a:avLst/>
              <a:gdLst>
                <a:gd name="connsiteX0" fmla="*/ 644 w 46647"/>
                <a:gd name="connsiteY0" fmla="*/ 50225 h 106435"/>
                <a:gd name="connsiteX1" fmla="*/ 16314 w 46647"/>
                <a:gd name="connsiteY1" fmla="*/ 106436 h 106435"/>
                <a:gd name="connsiteX2" fmla="*/ 46004 w 46647"/>
                <a:gd name="connsiteY2" fmla="*/ 56211 h 106435"/>
                <a:gd name="connsiteX3" fmla="*/ 30334 w 46647"/>
                <a:gd name="connsiteY3" fmla="*/ 0 h 106435"/>
                <a:gd name="connsiteX4" fmla="*/ 644 w 46647"/>
                <a:gd name="connsiteY4" fmla="*/ 50225 h 106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47" h="106435">
                  <a:moveTo>
                    <a:pt x="644" y="50225"/>
                  </a:moveTo>
                  <a:cubicBezTo>
                    <a:pt x="-2109" y="71144"/>
                    <a:pt x="4118" y="91151"/>
                    <a:pt x="16314" y="106436"/>
                  </a:cubicBezTo>
                  <a:cubicBezTo>
                    <a:pt x="32047" y="94848"/>
                    <a:pt x="43251" y="77130"/>
                    <a:pt x="46004" y="56211"/>
                  </a:cubicBezTo>
                  <a:cubicBezTo>
                    <a:pt x="48757" y="35292"/>
                    <a:pt x="42530" y="15285"/>
                    <a:pt x="30334" y="0"/>
                  </a:cubicBezTo>
                  <a:cubicBezTo>
                    <a:pt x="14601" y="11588"/>
                    <a:pt x="3397" y="29306"/>
                    <a:pt x="644" y="50225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0" name="任意多边形: 形状 1449">
              <a:extLst>
                <a:ext uri="{FF2B5EF4-FFF2-40B4-BE49-F238E27FC236}">
                  <a16:creationId xmlns:a16="http://schemas.microsoft.com/office/drawing/2014/main" id="{D259BFED-6776-1AB0-E8F5-9FFA0A193D9E}"/>
                </a:ext>
              </a:extLst>
            </p:cNvPr>
            <p:cNvSpPr/>
            <p:nvPr/>
          </p:nvSpPr>
          <p:spPr>
            <a:xfrm>
              <a:off x="3716660" y="2664375"/>
              <a:ext cx="103714" cy="49213"/>
            </a:xfrm>
            <a:custGeom>
              <a:avLst/>
              <a:gdLst>
                <a:gd name="connsiteX0" fmla="*/ 57683 w 103714"/>
                <a:gd name="connsiteY0" fmla="*/ 46744 h 49213"/>
                <a:gd name="connsiteX1" fmla="*/ 0 w 103714"/>
                <a:gd name="connsiteY1" fmla="*/ 38277 h 49213"/>
                <a:gd name="connsiteX2" fmla="*/ 46031 w 103714"/>
                <a:gd name="connsiteY2" fmla="*/ 2473 h 49213"/>
                <a:gd name="connsiteX3" fmla="*/ 103715 w 103714"/>
                <a:gd name="connsiteY3" fmla="*/ 10940 h 49213"/>
                <a:gd name="connsiteX4" fmla="*/ 57683 w 103714"/>
                <a:gd name="connsiteY4" fmla="*/ 46744 h 4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714" h="49213">
                  <a:moveTo>
                    <a:pt x="57683" y="46744"/>
                  </a:moveTo>
                  <a:cubicBezTo>
                    <a:pt x="37292" y="52121"/>
                    <a:pt x="16677" y="48456"/>
                    <a:pt x="0" y="38277"/>
                  </a:cubicBezTo>
                  <a:cubicBezTo>
                    <a:pt x="9491" y="21183"/>
                    <a:pt x="25656" y="7835"/>
                    <a:pt x="46031" y="2473"/>
                  </a:cubicBezTo>
                  <a:cubicBezTo>
                    <a:pt x="66422" y="-2905"/>
                    <a:pt x="87037" y="744"/>
                    <a:pt x="103715" y="10940"/>
                  </a:cubicBezTo>
                  <a:cubicBezTo>
                    <a:pt x="94208" y="28017"/>
                    <a:pt x="78058" y="41366"/>
                    <a:pt x="57683" y="46744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1" name="任意多边形: 形状 1450">
              <a:extLst>
                <a:ext uri="{FF2B5EF4-FFF2-40B4-BE49-F238E27FC236}">
                  <a16:creationId xmlns:a16="http://schemas.microsoft.com/office/drawing/2014/main" id="{89C03F2A-1D1B-6FA7-16F6-4F9BD136CD85}"/>
                </a:ext>
              </a:extLst>
            </p:cNvPr>
            <p:cNvSpPr/>
            <p:nvPr/>
          </p:nvSpPr>
          <p:spPr>
            <a:xfrm>
              <a:off x="1985216" y="2549642"/>
              <a:ext cx="98224" cy="54494"/>
            </a:xfrm>
            <a:custGeom>
              <a:avLst/>
              <a:gdLst>
                <a:gd name="connsiteX0" fmla="*/ 39917 w 98224"/>
                <a:gd name="connsiteY0" fmla="*/ 48206 h 54494"/>
                <a:gd name="connsiteX1" fmla="*/ 98225 w 98224"/>
                <a:gd name="connsiteY1" fmla="*/ 48815 h 54494"/>
                <a:gd name="connsiteX2" fmla="*/ 58308 w 98224"/>
                <a:gd name="connsiteY2" fmla="*/ 6288 h 54494"/>
                <a:gd name="connsiteX3" fmla="*/ 0 w 98224"/>
                <a:gd name="connsiteY3" fmla="*/ 5680 h 54494"/>
                <a:gd name="connsiteX4" fmla="*/ 39917 w 98224"/>
                <a:gd name="connsiteY4" fmla="*/ 48206 h 54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224" h="54494">
                  <a:moveTo>
                    <a:pt x="39917" y="48206"/>
                  </a:moveTo>
                  <a:cubicBezTo>
                    <a:pt x="59220" y="56689"/>
                    <a:pt x="80171" y="56289"/>
                    <a:pt x="98225" y="48815"/>
                  </a:cubicBezTo>
                  <a:cubicBezTo>
                    <a:pt x="91487" y="30456"/>
                    <a:pt x="77610" y="14755"/>
                    <a:pt x="58308" y="6288"/>
                  </a:cubicBezTo>
                  <a:cubicBezTo>
                    <a:pt x="39005" y="-2194"/>
                    <a:pt x="18054" y="-1794"/>
                    <a:pt x="0" y="5680"/>
                  </a:cubicBezTo>
                  <a:cubicBezTo>
                    <a:pt x="6738" y="24022"/>
                    <a:pt x="20615" y="39724"/>
                    <a:pt x="39917" y="4820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2" name="任意多边形: 形状 1451">
              <a:extLst>
                <a:ext uri="{FF2B5EF4-FFF2-40B4-BE49-F238E27FC236}">
                  <a16:creationId xmlns:a16="http://schemas.microsoft.com/office/drawing/2014/main" id="{13827D12-71AC-415B-7F1C-5E609FF718C1}"/>
                </a:ext>
              </a:extLst>
            </p:cNvPr>
            <p:cNvSpPr/>
            <p:nvPr/>
          </p:nvSpPr>
          <p:spPr>
            <a:xfrm>
              <a:off x="2109762" y="2489300"/>
              <a:ext cx="45774" cy="107315"/>
            </a:xfrm>
            <a:custGeom>
              <a:avLst/>
              <a:gdLst>
                <a:gd name="connsiteX0" fmla="*/ 45751 w 45774"/>
                <a:gd name="connsiteY0" fmla="*/ 54226 h 107315"/>
                <a:gd name="connsiteX1" fmla="*/ 21551 w 45774"/>
                <a:gd name="connsiteY1" fmla="*/ 107316 h 107315"/>
                <a:gd name="connsiteX2" fmla="*/ 24 w 45774"/>
                <a:gd name="connsiteY2" fmla="*/ 53090 h 107315"/>
                <a:gd name="connsiteX3" fmla="*/ 24224 w 45774"/>
                <a:gd name="connsiteY3" fmla="*/ 0 h 107315"/>
                <a:gd name="connsiteX4" fmla="*/ 45751 w 45774"/>
                <a:gd name="connsiteY4" fmla="*/ 54226 h 107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74" h="107315">
                  <a:moveTo>
                    <a:pt x="45751" y="54226"/>
                  </a:moveTo>
                  <a:cubicBezTo>
                    <a:pt x="45223" y="75321"/>
                    <a:pt x="35972" y="94128"/>
                    <a:pt x="21551" y="107316"/>
                  </a:cubicBezTo>
                  <a:cubicBezTo>
                    <a:pt x="7802" y="93423"/>
                    <a:pt x="-504" y="74185"/>
                    <a:pt x="24" y="53090"/>
                  </a:cubicBezTo>
                  <a:cubicBezTo>
                    <a:pt x="552" y="31995"/>
                    <a:pt x="9803" y="13188"/>
                    <a:pt x="24224" y="0"/>
                  </a:cubicBezTo>
                  <a:cubicBezTo>
                    <a:pt x="37972" y="13893"/>
                    <a:pt x="46279" y="33131"/>
                    <a:pt x="45751" y="5422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3" name="任意多边形: 形状 1452">
              <a:extLst>
                <a:ext uri="{FF2B5EF4-FFF2-40B4-BE49-F238E27FC236}">
                  <a16:creationId xmlns:a16="http://schemas.microsoft.com/office/drawing/2014/main" id="{F550E9F9-D939-ADD2-80F2-FAE230FFBF69}"/>
                </a:ext>
              </a:extLst>
            </p:cNvPr>
            <p:cNvSpPr/>
            <p:nvPr/>
          </p:nvSpPr>
          <p:spPr>
            <a:xfrm>
              <a:off x="2575493" y="2305047"/>
              <a:ext cx="55283" cy="97424"/>
            </a:xfrm>
            <a:custGeom>
              <a:avLst/>
              <a:gdLst>
                <a:gd name="connsiteX0" fmla="*/ 48401 w 55283"/>
                <a:gd name="connsiteY0" fmla="*/ 39101 h 97424"/>
                <a:gd name="connsiteX1" fmla="*/ 50161 w 55283"/>
                <a:gd name="connsiteY1" fmla="*/ 97425 h 97424"/>
                <a:gd name="connsiteX2" fmla="*/ 6883 w 55283"/>
                <a:gd name="connsiteY2" fmla="*/ 58324 h 97424"/>
                <a:gd name="connsiteX3" fmla="*/ 5122 w 55283"/>
                <a:gd name="connsiteY3" fmla="*/ 0 h 97424"/>
                <a:gd name="connsiteX4" fmla="*/ 48401 w 55283"/>
                <a:gd name="connsiteY4" fmla="*/ 39101 h 97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83" h="97424">
                  <a:moveTo>
                    <a:pt x="48401" y="39101"/>
                  </a:moveTo>
                  <a:cubicBezTo>
                    <a:pt x="57252" y="58244"/>
                    <a:pt x="57268" y="79211"/>
                    <a:pt x="50161" y="97425"/>
                  </a:cubicBezTo>
                  <a:cubicBezTo>
                    <a:pt x="31691" y="91055"/>
                    <a:pt x="15734" y="77466"/>
                    <a:pt x="6883" y="58324"/>
                  </a:cubicBezTo>
                  <a:cubicBezTo>
                    <a:pt x="-1968" y="39181"/>
                    <a:pt x="-1984" y="18214"/>
                    <a:pt x="5122" y="0"/>
                  </a:cubicBezTo>
                  <a:cubicBezTo>
                    <a:pt x="23592" y="6370"/>
                    <a:pt x="39550" y="19959"/>
                    <a:pt x="48401" y="39101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4" name="任意多边形: 形状 1453">
              <a:extLst>
                <a:ext uri="{FF2B5EF4-FFF2-40B4-BE49-F238E27FC236}">
                  <a16:creationId xmlns:a16="http://schemas.microsoft.com/office/drawing/2014/main" id="{232571A9-1490-4708-6085-1C7FB25CFB66}"/>
                </a:ext>
              </a:extLst>
            </p:cNvPr>
            <p:cNvSpPr/>
            <p:nvPr/>
          </p:nvSpPr>
          <p:spPr>
            <a:xfrm>
              <a:off x="2144693" y="2938763"/>
              <a:ext cx="93567" cy="39949"/>
            </a:xfrm>
            <a:custGeom>
              <a:avLst/>
              <a:gdLst>
                <a:gd name="connsiteX0" fmla="*/ 46784 w 93567"/>
                <a:gd name="connsiteY0" fmla="*/ 39949 h 39949"/>
                <a:gd name="connsiteX1" fmla="*/ 93567 w 93567"/>
                <a:gd name="connsiteY1" fmla="*/ 19975 h 39949"/>
                <a:gd name="connsiteX2" fmla="*/ 46784 w 93567"/>
                <a:gd name="connsiteY2" fmla="*/ 0 h 39949"/>
                <a:gd name="connsiteX3" fmla="*/ 0 w 93567"/>
                <a:gd name="connsiteY3" fmla="*/ 19975 h 39949"/>
                <a:gd name="connsiteX4" fmla="*/ 46784 w 93567"/>
                <a:gd name="connsiteY4" fmla="*/ 39949 h 3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567" h="39949">
                  <a:moveTo>
                    <a:pt x="46784" y="39949"/>
                  </a:moveTo>
                  <a:cubicBezTo>
                    <a:pt x="65174" y="39949"/>
                    <a:pt x="81771" y="32283"/>
                    <a:pt x="93567" y="19975"/>
                  </a:cubicBezTo>
                  <a:cubicBezTo>
                    <a:pt x="81755" y="7667"/>
                    <a:pt x="65174" y="0"/>
                    <a:pt x="46784" y="0"/>
                  </a:cubicBezTo>
                  <a:cubicBezTo>
                    <a:pt x="28393" y="0"/>
                    <a:pt x="11812" y="7667"/>
                    <a:pt x="0" y="19975"/>
                  </a:cubicBezTo>
                  <a:cubicBezTo>
                    <a:pt x="11812" y="32283"/>
                    <a:pt x="28410" y="39949"/>
                    <a:pt x="46784" y="3994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5" name="任意多边形: 形状 1454">
              <a:extLst>
                <a:ext uri="{FF2B5EF4-FFF2-40B4-BE49-F238E27FC236}">
                  <a16:creationId xmlns:a16="http://schemas.microsoft.com/office/drawing/2014/main" id="{0B767F82-627B-62C9-B498-8BA7AAADFEBD}"/>
                </a:ext>
              </a:extLst>
            </p:cNvPr>
            <p:cNvSpPr/>
            <p:nvPr/>
          </p:nvSpPr>
          <p:spPr>
            <a:xfrm>
              <a:off x="2220943" y="2862465"/>
              <a:ext cx="39917" cy="93631"/>
            </a:xfrm>
            <a:custGeom>
              <a:avLst/>
              <a:gdLst>
                <a:gd name="connsiteX0" fmla="*/ 39917 w 39917"/>
                <a:gd name="connsiteY0" fmla="*/ 46816 h 93631"/>
                <a:gd name="connsiteX1" fmla="*/ 19959 w 39917"/>
                <a:gd name="connsiteY1" fmla="*/ 93631 h 93631"/>
                <a:gd name="connsiteX2" fmla="*/ 0 w 39917"/>
                <a:gd name="connsiteY2" fmla="*/ 46816 h 93631"/>
                <a:gd name="connsiteX3" fmla="*/ 19959 w 39917"/>
                <a:gd name="connsiteY3" fmla="*/ 0 h 93631"/>
                <a:gd name="connsiteX4" fmla="*/ 39917 w 39917"/>
                <a:gd name="connsiteY4" fmla="*/ 46816 h 93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917" h="93631">
                  <a:moveTo>
                    <a:pt x="39917" y="46816"/>
                  </a:moveTo>
                  <a:cubicBezTo>
                    <a:pt x="39917" y="65222"/>
                    <a:pt x="32251" y="81819"/>
                    <a:pt x="19959" y="93631"/>
                  </a:cubicBezTo>
                  <a:cubicBezTo>
                    <a:pt x="7667" y="81819"/>
                    <a:pt x="0" y="65222"/>
                    <a:pt x="0" y="46816"/>
                  </a:cubicBezTo>
                  <a:cubicBezTo>
                    <a:pt x="0" y="28410"/>
                    <a:pt x="7667" y="11812"/>
                    <a:pt x="19959" y="0"/>
                  </a:cubicBezTo>
                  <a:cubicBezTo>
                    <a:pt x="32251" y="11812"/>
                    <a:pt x="39917" y="28410"/>
                    <a:pt x="39917" y="4681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66" name="组合 1665">
            <a:extLst>
              <a:ext uri="{FF2B5EF4-FFF2-40B4-BE49-F238E27FC236}">
                <a16:creationId xmlns:a16="http://schemas.microsoft.com/office/drawing/2014/main" id="{3707FB34-1672-53A5-1F90-713AB65561DF}"/>
              </a:ext>
            </a:extLst>
          </p:cNvPr>
          <p:cNvGrpSpPr/>
          <p:nvPr userDrawn="1"/>
        </p:nvGrpSpPr>
        <p:grpSpPr>
          <a:xfrm>
            <a:off x="681229" y="6272313"/>
            <a:ext cx="1186769" cy="589453"/>
            <a:chOff x="451991" y="3708512"/>
            <a:chExt cx="1186769" cy="589453"/>
          </a:xfrm>
        </p:grpSpPr>
        <p:grpSp>
          <p:nvGrpSpPr>
            <p:cNvPr id="1557" name="图形 1555">
              <a:extLst>
                <a:ext uri="{FF2B5EF4-FFF2-40B4-BE49-F238E27FC236}">
                  <a16:creationId xmlns:a16="http://schemas.microsoft.com/office/drawing/2014/main" id="{0F8F5AD6-AEBC-C954-3FFD-C2B9620F26B8}"/>
                </a:ext>
              </a:extLst>
            </p:cNvPr>
            <p:cNvGrpSpPr/>
            <p:nvPr/>
          </p:nvGrpSpPr>
          <p:grpSpPr>
            <a:xfrm rot="20461836">
              <a:off x="451991" y="3708512"/>
              <a:ext cx="719562" cy="589453"/>
              <a:chOff x="7312683" y="5748634"/>
              <a:chExt cx="512520" cy="256765"/>
            </a:xfrm>
            <a:solidFill>
              <a:srgbClr val="00B050"/>
            </a:solidFill>
          </p:grpSpPr>
          <p:sp>
            <p:nvSpPr>
              <p:cNvPr id="1558" name="任意多边形: 形状 1557">
                <a:extLst>
                  <a:ext uri="{FF2B5EF4-FFF2-40B4-BE49-F238E27FC236}">
                    <a16:creationId xmlns:a16="http://schemas.microsoft.com/office/drawing/2014/main" id="{E9F83198-954E-E5DF-AA3B-F0915132CB6F}"/>
                  </a:ext>
                </a:extLst>
              </p:cNvPr>
              <p:cNvSpPr/>
              <p:nvPr/>
            </p:nvSpPr>
            <p:spPr>
              <a:xfrm rot="10800000" flipV="1">
                <a:off x="7679170" y="5780182"/>
                <a:ext cx="146032" cy="225217"/>
              </a:xfrm>
              <a:custGeom>
                <a:avLst/>
                <a:gdLst>
                  <a:gd name="connsiteX0" fmla="*/ 131237 w 146032"/>
                  <a:gd name="connsiteY0" fmla="*/ 224988 h 225217"/>
                  <a:gd name="connsiteX1" fmla="*/ 1532 w 146032"/>
                  <a:gd name="connsiteY1" fmla="*/ -229 h 225217"/>
                  <a:gd name="connsiteX2" fmla="*/ 146788 w 146032"/>
                  <a:gd name="connsiteY2" fmla="*/ 189782 h 225217"/>
                  <a:gd name="connsiteX3" fmla="*/ 131233 w 146032"/>
                  <a:gd name="connsiteY3" fmla="*/ 224978 h 225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32" h="225217">
                    <a:moveTo>
                      <a:pt x="131237" y="224988"/>
                    </a:moveTo>
                    <a:cubicBezTo>
                      <a:pt x="116065" y="132665"/>
                      <a:pt x="54629" y="57179"/>
                      <a:pt x="1532" y="-229"/>
                    </a:cubicBezTo>
                    <a:cubicBezTo>
                      <a:pt x="69786" y="9381"/>
                      <a:pt x="117020" y="112436"/>
                      <a:pt x="146788" y="189782"/>
                    </a:cubicBezTo>
                    <a:cubicBezTo>
                      <a:pt x="149801" y="204245"/>
                      <a:pt x="143925" y="225548"/>
                      <a:pt x="131233" y="224978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9" name="任意多边形: 形状 1558">
                <a:extLst>
                  <a:ext uri="{FF2B5EF4-FFF2-40B4-BE49-F238E27FC236}">
                    <a16:creationId xmlns:a16="http://schemas.microsoft.com/office/drawing/2014/main" id="{0CE893CE-E5B6-2049-A79F-3FF1D8AFAB9C}"/>
                  </a:ext>
                </a:extLst>
              </p:cNvPr>
              <p:cNvSpPr/>
              <p:nvPr/>
            </p:nvSpPr>
            <p:spPr>
              <a:xfrm rot="10800000" flipV="1">
                <a:off x="7588653" y="5748634"/>
                <a:ext cx="51542" cy="242746"/>
              </a:xfrm>
              <a:custGeom>
                <a:avLst/>
                <a:gdLst>
                  <a:gd name="connsiteX0" fmla="*/ 33413 w 51542"/>
                  <a:gd name="connsiteY0" fmla="*/ 242526 h 242746"/>
                  <a:gd name="connsiteX1" fmla="*/ 2666 w 51542"/>
                  <a:gd name="connsiteY1" fmla="*/ -220 h 242746"/>
                  <a:gd name="connsiteX2" fmla="*/ 51867 w 51542"/>
                  <a:gd name="connsiteY2" fmla="*/ 226817 h 242746"/>
                  <a:gd name="connsiteX3" fmla="*/ 33412 w 51542"/>
                  <a:gd name="connsiteY3" fmla="*/ 242521 h 242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542" h="242746">
                    <a:moveTo>
                      <a:pt x="33413" y="242526"/>
                    </a:moveTo>
                    <a:cubicBezTo>
                      <a:pt x="53230" y="194072"/>
                      <a:pt x="-8135" y="57607"/>
                      <a:pt x="2666" y="-220"/>
                    </a:cubicBezTo>
                    <a:cubicBezTo>
                      <a:pt x="36966" y="87566"/>
                      <a:pt x="57988" y="148586"/>
                      <a:pt x="51867" y="226817"/>
                    </a:cubicBezTo>
                    <a:cubicBezTo>
                      <a:pt x="47866" y="235960"/>
                      <a:pt x="39572" y="237399"/>
                      <a:pt x="33412" y="242521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0" name="任意多边形: 形状 1559">
                <a:extLst>
                  <a:ext uri="{FF2B5EF4-FFF2-40B4-BE49-F238E27FC236}">
                    <a16:creationId xmlns:a16="http://schemas.microsoft.com/office/drawing/2014/main" id="{440AD339-57CF-A239-2837-3A9381135A9B}"/>
                  </a:ext>
                </a:extLst>
              </p:cNvPr>
              <p:cNvSpPr/>
              <p:nvPr/>
            </p:nvSpPr>
            <p:spPr>
              <a:xfrm rot="10800000" flipV="1">
                <a:off x="7393803" y="5804930"/>
                <a:ext cx="127105" cy="182583"/>
              </a:xfrm>
              <a:custGeom>
                <a:avLst/>
                <a:gdLst>
                  <a:gd name="connsiteX0" fmla="*/ 1208 w 127105"/>
                  <a:gd name="connsiteY0" fmla="*/ 182353 h 182583"/>
                  <a:gd name="connsiteX1" fmla="*/ 128314 w 127105"/>
                  <a:gd name="connsiteY1" fmla="*/ -230 h 182583"/>
                  <a:gd name="connsiteX2" fmla="*/ 39129 w 127105"/>
                  <a:gd name="connsiteY2" fmla="*/ 122964 h 182583"/>
                  <a:gd name="connsiteX3" fmla="*/ 1210 w 127105"/>
                  <a:gd name="connsiteY3" fmla="*/ 182350 h 182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105" h="182583">
                    <a:moveTo>
                      <a:pt x="1208" y="182353"/>
                    </a:moveTo>
                    <a:cubicBezTo>
                      <a:pt x="30776" y="106222"/>
                      <a:pt x="65919" y="29415"/>
                      <a:pt x="128314" y="-230"/>
                    </a:cubicBezTo>
                    <a:cubicBezTo>
                      <a:pt x="93735" y="32734"/>
                      <a:pt x="54425" y="65869"/>
                      <a:pt x="39129" y="122964"/>
                    </a:cubicBezTo>
                    <a:cubicBezTo>
                      <a:pt x="31113" y="146858"/>
                      <a:pt x="21919" y="175934"/>
                      <a:pt x="1210" y="182350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1" name="任意多边形: 形状 1560">
                <a:extLst>
                  <a:ext uri="{FF2B5EF4-FFF2-40B4-BE49-F238E27FC236}">
                    <a16:creationId xmlns:a16="http://schemas.microsoft.com/office/drawing/2014/main" id="{CE96327C-0835-B31D-4031-2F757B6124BC}"/>
                  </a:ext>
                </a:extLst>
              </p:cNvPr>
              <p:cNvSpPr/>
              <p:nvPr/>
            </p:nvSpPr>
            <p:spPr>
              <a:xfrm rot="10800000" flipV="1">
                <a:off x="7312683" y="5865175"/>
                <a:ext cx="80838" cy="137072"/>
              </a:xfrm>
              <a:custGeom>
                <a:avLst/>
                <a:gdLst>
                  <a:gd name="connsiteX0" fmla="*/ 1094 w 80838"/>
                  <a:gd name="connsiteY0" fmla="*/ 136595 h 137072"/>
                  <a:gd name="connsiteX1" fmla="*/ 81932 w 80838"/>
                  <a:gd name="connsiteY1" fmla="*/ -244 h 137072"/>
                  <a:gd name="connsiteX2" fmla="*/ 1094 w 80838"/>
                  <a:gd name="connsiteY2" fmla="*/ 136595 h 137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0838" h="137072">
                    <a:moveTo>
                      <a:pt x="1094" y="136595"/>
                    </a:moveTo>
                    <a:cubicBezTo>
                      <a:pt x="24824" y="121837"/>
                      <a:pt x="48678" y="38203"/>
                      <a:pt x="81932" y="-244"/>
                    </a:cubicBezTo>
                    <a:cubicBezTo>
                      <a:pt x="45270" y="126098"/>
                      <a:pt x="32041" y="138914"/>
                      <a:pt x="1094" y="136595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2" name="任意多边形: 形状 1561">
                <a:extLst>
                  <a:ext uri="{FF2B5EF4-FFF2-40B4-BE49-F238E27FC236}">
                    <a16:creationId xmlns:a16="http://schemas.microsoft.com/office/drawing/2014/main" id="{6D4D15FE-D8FB-AB25-91E7-869168ADBC68}"/>
                  </a:ext>
                </a:extLst>
              </p:cNvPr>
              <p:cNvSpPr/>
              <p:nvPr/>
            </p:nvSpPr>
            <p:spPr>
              <a:xfrm rot="10800000" flipV="1">
                <a:off x="7515064" y="5901597"/>
                <a:ext cx="45987" cy="72221"/>
              </a:xfrm>
              <a:custGeom>
                <a:avLst/>
                <a:gdLst>
                  <a:gd name="connsiteX0" fmla="*/ 1297 w 45987"/>
                  <a:gd name="connsiteY0" fmla="*/ 71976 h 72221"/>
                  <a:gd name="connsiteX1" fmla="*/ 47284 w 45987"/>
                  <a:gd name="connsiteY1" fmla="*/ -246 h 72221"/>
                  <a:gd name="connsiteX2" fmla="*/ 1297 w 45987"/>
                  <a:gd name="connsiteY2" fmla="*/ 71976 h 72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987" h="72221">
                    <a:moveTo>
                      <a:pt x="1297" y="71976"/>
                    </a:moveTo>
                    <a:cubicBezTo>
                      <a:pt x="16146" y="47662"/>
                      <a:pt x="22003" y="8316"/>
                      <a:pt x="47284" y="-246"/>
                    </a:cubicBezTo>
                    <a:cubicBezTo>
                      <a:pt x="33570" y="25250"/>
                      <a:pt x="26782" y="63849"/>
                      <a:pt x="1297" y="71976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3" name="任意多边形: 形状 1562">
                <a:extLst>
                  <a:ext uri="{FF2B5EF4-FFF2-40B4-BE49-F238E27FC236}">
                    <a16:creationId xmlns:a16="http://schemas.microsoft.com/office/drawing/2014/main" id="{14257938-79DE-DC31-7BC4-B30930C852A2}"/>
                  </a:ext>
                </a:extLst>
              </p:cNvPr>
              <p:cNvSpPr/>
              <p:nvPr/>
            </p:nvSpPr>
            <p:spPr>
              <a:xfrm rot="10800000" flipV="1">
                <a:off x="7643114" y="5834533"/>
                <a:ext cx="52565" cy="98360"/>
              </a:xfrm>
              <a:custGeom>
                <a:avLst/>
                <a:gdLst>
                  <a:gd name="connsiteX0" fmla="*/ 43792 w 52565"/>
                  <a:gd name="connsiteY0" fmla="*/ 98135 h 98360"/>
                  <a:gd name="connsiteX1" fmla="*/ 1441 w 52565"/>
                  <a:gd name="connsiteY1" fmla="*/ -225 h 98360"/>
                  <a:gd name="connsiteX2" fmla="*/ 43792 w 52565"/>
                  <a:gd name="connsiteY2" fmla="*/ 98135 h 98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565" h="98360">
                    <a:moveTo>
                      <a:pt x="43792" y="98135"/>
                    </a:moveTo>
                    <a:cubicBezTo>
                      <a:pt x="31788" y="63779"/>
                      <a:pt x="19097" y="29399"/>
                      <a:pt x="1441" y="-225"/>
                    </a:cubicBezTo>
                    <a:cubicBezTo>
                      <a:pt x="50645" y="30343"/>
                      <a:pt x="66609" y="80822"/>
                      <a:pt x="43792" y="98135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4" name="任意多边形: 形状 1563">
                <a:extLst>
                  <a:ext uri="{FF2B5EF4-FFF2-40B4-BE49-F238E27FC236}">
                    <a16:creationId xmlns:a16="http://schemas.microsoft.com/office/drawing/2014/main" id="{62176702-969E-6A65-394F-8DF76AA075BC}"/>
                  </a:ext>
                </a:extLst>
              </p:cNvPr>
              <p:cNvSpPr/>
              <p:nvPr/>
            </p:nvSpPr>
            <p:spPr>
              <a:xfrm rot="10800000" flipV="1">
                <a:off x="7349619" y="5844238"/>
                <a:ext cx="77242" cy="83338"/>
              </a:xfrm>
              <a:custGeom>
                <a:avLst/>
                <a:gdLst>
                  <a:gd name="connsiteX0" fmla="*/ 1132 w 77242"/>
                  <a:gd name="connsiteY0" fmla="*/ 83113 h 83338"/>
                  <a:gd name="connsiteX1" fmla="*/ 78375 w 77242"/>
                  <a:gd name="connsiteY1" fmla="*/ -226 h 83338"/>
                  <a:gd name="connsiteX2" fmla="*/ 1132 w 77242"/>
                  <a:gd name="connsiteY2" fmla="*/ 83113 h 83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242" h="83338">
                    <a:moveTo>
                      <a:pt x="1132" y="83113"/>
                    </a:moveTo>
                    <a:cubicBezTo>
                      <a:pt x="22507" y="48768"/>
                      <a:pt x="47792" y="17543"/>
                      <a:pt x="78375" y="-226"/>
                    </a:cubicBezTo>
                    <a:cubicBezTo>
                      <a:pt x="51450" y="19017"/>
                      <a:pt x="29100" y="72066"/>
                      <a:pt x="1132" y="83113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65" name="图形 1555">
              <a:extLst>
                <a:ext uri="{FF2B5EF4-FFF2-40B4-BE49-F238E27FC236}">
                  <a16:creationId xmlns:a16="http://schemas.microsoft.com/office/drawing/2014/main" id="{9255BA61-7578-49E3-4D6C-9FA7A8F68613}"/>
                </a:ext>
              </a:extLst>
            </p:cNvPr>
            <p:cNvGrpSpPr/>
            <p:nvPr/>
          </p:nvGrpSpPr>
          <p:grpSpPr>
            <a:xfrm rot="20663002">
              <a:off x="919198" y="3762410"/>
              <a:ext cx="719562" cy="360490"/>
              <a:chOff x="7312683" y="5748634"/>
              <a:chExt cx="512520" cy="256765"/>
            </a:xfrm>
            <a:solidFill>
              <a:srgbClr val="00B050"/>
            </a:solidFill>
          </p:grpSpPr>
          <p:sp>
            <p:nvSpPr>
              <p:cNvPr id="1566" name="任意多边形: 形状 1565">
                <a:extLst>
                  <a:ext uri="{FF2B5EF4-FFF2-40B4-BE49-F238E27FC236}">
                    <a16:creationId xmlns:a16="http://schemas.microsoft.com/office/drawing/2014/main" id="{9BA9AE39-B157-BF93-0513-53CF40051D6D}"/>
                  </a:ext>
                </a:extLst>
              </p:cNvPr>
              <p:cNvSpPr/>
              <p:nvPr/>
            </p:nvSpPr>
            <p:spPr>
              <a:xfrm rot="10800000" flipV="1">
                <a:off x="7679170" y="5780182"/>
                <a:ext cx="146032" cy="225217"/>
              </a:xfrm>
              <a:custGeom>
                <a:avLst/>
                <a:gdLst>
                  <a:gd name="connsiteX0" fmla="*/ 131237 w 146032"/>
                  <a:gd name="connsiteY0" fmla="*/ 224988 h 225217"/>
                  <a:gd name="connsiteX1" fmla="*/ 1532 w 146032"/>
                  <a:gd name="connsiteY1" fmla="*/ -229 h 225217"/>
                  <a:gd name="connsiteX2" fmla="*/ 146788 w 146032"/>
                  <a:gd name="connsiteY2" fmla="*/ 189782 h 225217"/>
                  <a:gd name="connsiteX3" fmla="*/ 131233 w 146032"/>
                  <a:gd name="connsiteY3" fmla="*/ 224978 h 225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32" h="225217">
                    <a:moveTo>
                      <a:pt x="131237" y="224988"/>
                    </a:moveTo>
                    <a:cubicBezTo>
                      <a:pt x="116065" y="132665"/>
                      <a:pt x="54629" y="57179"/>
                      <a:pt x="1532" y="-229"/>
                    </a:cubicBezTo>
                    <a:cubicBezTo>
                      <a:pt x="69786" y="9381"/>
                      <a:pt x="117020" y="112436"/>
                      <a:pt x="146788" y="189782"/>
                    </a:cubicBezTo>
                    <a:cubicBezTo>
                      <a:pt x="149801" y="204245"/>
                      <a:pt x="143925" y="225548"/>
                      <a:pt x="131233" y="224978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7" name="任意多边形: 形状 1566">
                <a:extLst>
                  <a:ext uri="{FF2B5EF4-FFF2-40B4-BE49-F238E27FC236}">
                    <a16:creationId xmlns:a16="http://schemas.microsoft.com/office/drawing/2014/main" id="{683E1E9E-0DF3-B20E-08BA-A307FC41C8F1}"/>
                  </a:ext>
                </a:extLst>
              </p:cNvPr>
              <p:cNvSpPr/>
              <p:nvPr/>
            </p:nvSpPr>
            <p:spPr>
              <a:xfrm rot="10800000" flipV="1">
                <a:off x="7588653" y="5748634"/>
                <a:ext cx="51542" cy="242746"/>
              </a:xfrm>
              <a:custGeom>
                <a:avLst/>
                <a:gdLst>
                  <a:gd name="connsiteX0" fmla="*/ 33413 w 51542"/>
                  <a:gd name="connsiteY0" fmla="*/ 242526 h 242746"/>
                  <a:gd name="connsiteX1" fmla="*/ 2666 w 51542"/>
                  <a:gd name="connsiteY1" fmla="*/ -220 h 242746"/>
                  <a:gd name="connsiteX2" fmla="*/ 51867 w 51542"/>
                  <a:gd name="connsiteY2" fmla="*/ 226817 h 242746"/>
                  <a:gd name="connsiteX3" fmla="*/ 33412 w 51542"/>
                  <a:gd name="connsiteY3" fmla="*/ 242521 h 242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542" h="242746">
                    <a:moveTo>
                      <a:pt x="33413" y="242526"/>
                    </a:moveTo>
                    <a:cubicBezTo>
                      <a:pt x="53230" y="194072"/>
                      <a:pt x="-8135" y="57607"/>
                      <a:pt x="2666" y="-220"/>
                    </a:cubicBezTo>
                    <a:cubicBezTo>
                      <a:pt x="36966" y="87566"/>
                      <a:pt x="57988" y="148586"/>
                      <a:pt x="51867" y="226817"/>
                    </a:cubicBezTo>
                    <a:cubicBezTo>
                      <a:pt x="47866" y="235960"/>
                      <a:pt x="39572" y="237399"/>
                      <a:pt x="33412" y="242521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8" name="任意多边形: 形状 1567">
                <a:extLst>
                  <a:ext uri="{FF2B5EF4-FFF2-40B4-BE49-F238E27FC236}">
                    <a16:creationId xmlns:a16="http://schemas.microsoft.com/office/drawing/2014/main" id="{D4BC29A5-64F8-FC34-110C-BD419C635113}"/>
                  </a:ext>
                </a:extLst>
              </p:cNvPr>
              <p:cNvSpPr/>
              <p:nvPr/>
            </p:nvSpPr>
            <p:spPr>
              <a:xfrm rot="10800000" flipV="1">
                <a:off x="7393803" y="5804930"/>
                <a:ext cx="127105" cy="182583"/>
              </a:xfrm>
              <a:custGeom>
                <a:avLst/>
                <a:gdLst>
                  <a:gd name="connsiteX0" fmla="*/ 1208 w 127105"/>
                  <a:gd name="connsiteY0" fmla="*/ 182353 h 182583"/>
                  <a:gd name="connsiteX1" fmla="*/ 128314 w 127105"/>
                  <a:gd name="connsiteY1" fmla="*/ -230 h 182583"/>
                  <a:gd name="connsiteX2" fmla="*/ 39129 w 127105"/>
                  <a:gd name="connsiteY2" fmla="*/ 122964 h 182583"/>
                  <a:gd name="connsiteX3" fmla="*/ 1210 w 127105"/>
                  <a:gd name="connsiteY3" fmla="*/ 182350 h 182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105" h="182583">
                    <a:moveTo>
                      <a:pt x="1208" y="182353"/>
                    </a:moveTo>
                    <a:cubicBezTo>
                      <a:pt x="30776" y="106222"/>
                      <a:pt x="65919" y="29415"/>
                      <a:pt x="128314" y="-230"/>
                    </a:cubicBezTo>
                    <a:cubicBezTo>
                      <a:pt x="93735" y="32734"/>
                      <a:pt x="54425" y="65869"/>
                      <a:pt x="39129" y="122964"/>
                    </a:cubicBezTo>
                    <a:cubicBezTo>
                      <a:pt x="31113" y="146858"/>
                      <a:pt x="21919" y="175934"/>
                      <a:pt x="1210" y="182350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9" name="任意多边形: 形状 1568">
                <a:extLst>
                  <a:ext uri="{FF2B5EF4-FFF2-40B4-BE49-F238E27FC236}">
                    <a16:creationId xmlns:a16="http://schemas.microsoft.com/office/drawing/2014/main" id="{A4F26934-CEE6-CF94-475D-286FC73D4410}"/>
                  </a:ext>
                </a:extLst>
              </p:cNvPr>
              <p:cNvSpPr/>
              <p:nvPr/>
            </p:nvSpPr>
            <p:spPr>
              <a:xfrm rot="10800000" flipV="1">
                <a:off x="7312683" y="5865175"/>
                <a:ext cx="80838" cy="137072"/>
              </a:xfrm>
              <a:custGeom>
                <a:avLst/>
                <a:gdLst>
                  <a:gd name="connsiteX0" fmla="*/ 1094 w 80838"/>
                  <a:gd name="connsiteY0" fmla="*/ 136595 h 137072"/>
                  <a:gd name="connsiteX1" fmla="*/ 81932 w 80838"/>
                  <a:gd name="connsiteY1" fmla="*/ -244 h 137072"/>
                  <a:gd name="connsiteX2" fmla="*/ 1094 w 80838"/>
                  <a:gd name="connsiteY2" fmla="*/ 136595 h 137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0838" h="137072">
                    <a:moveTo>
                      <a:pt x="1094" y="136595"/>
                    </a:moveTo>
                    <a:cubicBezTo>
                      <a:pt x="24824" y="121837"/>
                      <a:pt x="48678" y="38203"/>
                      <a:pt x="81932" y="-244"/>
                    </a:cubicBezTo>
                    <a:cubicBezTo>
                      <a:pt x="45270" y="126098"/>
                      <a:pt x="32041" y="138914"/>
                      <a:pt x="1094" y="136595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0" name="任意多边形: 形状 1569">
                <a:extLst>
                  <a:ext uri="{FF2B5EF4-FFF2-40B4-BE49-F238E27FC236}">
                    <a16:creationId xmlns:a16="http://schemas.microsoft.com/office/drawing/2014/main" id="{F960647F-929C-6B89-C2A0-7AF01DB78409}"/>
                  </a:ext>
                </a:extLst>
              </p:cNvPr>
              <p:cNvSpPr/>
              <p:nvPr/>
            </p:nvSpPr>
            <p:spPr>
              <a:xfrm rot="10800000" flipV="1">
                <a:off x="7515064" y="5901597"/>
                <a:ext cx="45987" cy="72221"/>
              </a:xfrm>
              <a:custGeom>
                <a:avLst/>
                <a:gdLst>
                  <a:gd name="connsiteX0" fmla="*/ 1297 w 45987"/>
                  <a:gd name="connsiteY0" fmla="*/ 71976 h 72221"/>
                  <a:gd name="connsiteX1" fmla="*/ 47284 w 45987"/>
                  <a:gd name="connsiteY1" fmla="*/ -246 h 72221"/>
                  <a:gd name="connsiteX2" fmla="*/ 1297 w 45987"/>
                  <a:gd name="connsiteY2" fmla="*/ 71976 h 72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987" h="72221">
                    <a:moveTo>
                      <a:pt x="1297" y="71976"/>
                    </a:moveTo>
                    <a:cubicBezTo>
                      <a:pt x="16146" y="47662"/>
                      <a:pt x="22003" y="8316"/>
                      <a:pt x="47284" y="-246"/>
                    </a:cubicBezTo>
                    <a:cubicBezTo>
                      <a:pt x="33570" y="25250"/>
                      <a:pt x="26782" y="63849"/>
                      <a:pt x="1297" y="71976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1" name="任意多边形: 形状 1570">
                <a:extLst>
                  <a:ext uri="{FF2B5EF4-FFF2-40B4-BE49-F238E27FC236}">
                    <a16:creationId xmlns:a16="http://schemas.microsoft.com/office/drawing/2014/main" id="{AE47B672-363A-516B-07DD-BAF8534A5D1A}"/>
                  </a:ext>
                </a:extLst>
              </p:cNvPr>
              <p:cNvSpPr/>
              <p:nvPr/>
            </p:nvSpPr>
            <p:spPr>
              <a:xfrm rot="10800000" flipV="1">
                <a:off x="7643114" y="5834533"/>
                <a:ext cx="52565" cy="98360"/>
              </a:xfrm>
              <a:custGeom>
                <a:avLst/>
                <a:gdLst>
                  <a:gd name="connsiteX0" fmla="*/ 43792 w 52565"/>
                  <a:gd name="connsiteY0" fmla="*/ 98135 h 98360"/>
                  <a:gd name="connsiteX1" fmla="*/ 1441 w 52565"/>
                  <a:gd name="connsiteY1" fmla="*/ -225 h 98360"/>
                  <a:gd name="connsiteX2" fmla="*/ 43792 w 52565"/>
                  <a:gd name="connsiteY2" fmla="*/ 98135 h 98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565" h="98360">
                    <a:moveTo>
                      <a:pt x="43792" y="98135"/>
                    </a:moveTo>
                    <a:cubicBezTo>
                      <a:pt x="31788" y="63779"/>
                      <a:pt x="19097" y="29399"/>
                      <a:pt x="1441" y="-225"/>
                    </a:cubicBezTo>
                    <a:cubicBezTo>
                      <a:pt x="50645" y="30343"/>
                      <a:pt x="66609" y="80822"/>
                      <a:pt x="43792" y="98135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2" name="任意多边形: 形状 1571">
                <a:extLst>
                  <a:ext uri="{FF2B5EF4-FFF2-40B4-BE49-F238E27FC236}">
                    <a16:creationId xmlns:a16="http://schemas.microsoft.com/office/drawing/2014/main" id="{908FEAE6-EBA7-3B9E-1767-55C19DFEBF15}"/>
                  </a:ext>
                </a:extLst>
              </p:cNvPr>
              <p:cNvSpPr/>
              <p:nvPr/>
            </p:nvSpPr>
            <p:spPr>
              <a:xfrm rot="10800000" flipV="1">
                <a:off x="7349619" y="5844238"/>
                <a:ext cx="77242" cy="83338"/>
              </a:xfrm>
              <a:custGeom>
                <a:avLst/>
                <a:gdLst>
                  <a:gd name="connsiteX0" fmla="*/ 1132 w 77242"/>
                  <a:gd name="connsiteY0" fmla="*/ 83113 h 83338"/>
                  <a:gd name="connsiteX1" fmla="*/ 78375 w 77242"/>
                  <a:gd name="connsiteY1" fmla="*/ -226 h 83338"/>
                  <a:gd name="connsiteX2" fmla="*/ 1132 w 77242"/>
                  <a:gd name="connsiteY2" fmla="*/ 83113 h 83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242" h="83338">
                    <a:moveTo>
                      <a:pt x="1132" y="83113"/>
                    </a:moveTo>
                    <a:cubicBezTo>
                      <a:pt x="22507" y="48768"/>
                      <a:pt x="47792" y="17543"/>
                      <a:pt x="78375" y="-226"/>
                    </a:cubicBezTo>
                    <a:cubicBezTo>
                      <a:pt x="51450" y="19017"/>
                      <a:pt x="29100" y="72066"/>
                      <a:pt x="1132" y="83113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598" name="组合 1597">
            <a:extLst>
              <a:ext uri="{FF2B5EF4-FFF2-40B4-BE49-F238E27FC236}">
                <a16:creationId xmlns:a16="http://schemas.microsoft.com/office/drawing/2014/main" id="{58223049-1682-E2F9-9076-FD361FEDBF40}"/>
              </a:ext>
            </a:extLst>
          </p:cNvPr>
          <p:cNvGrpSpPr/>
          <p:nvPr userDrawn="1"/>
        </p:nvGrpSpPr>
        <p:grpSpPr>
          <a:xfrm>
            <a:off x="10625151" y="6257447"/>
            <a:ext cx="854533" cy="773510"/>
            <a:chOff x="10731338" y="3474672"/>
            <a:chExt cx="854533" cy="773510"/>
          </a:xfrm>
        </p:grpSpPr>
        <p:grpSp>
          <p:nvGrpSpPr>
            <p:cNvPr id="1573" name="图形 1555">
              <a:extLst>
                <a:ext uri="{FF2B5EF4-FFF2-40B4-BE49-F238E27FC236}">
                  <a16:creationId xmlns:a16="http://schemas.microsoft.com/office/drawing/2014/main" id="{E9A84F10-1004-1F03-8307-A0B7BE24A513}"/>
                </a:ext>
              </a:extLst>
            </p:cNvPr>
            <p:cNvGrpSpPr/>
            <p:nvPr/>
          </p:nvGrpSpPr>
          <p:grpSpPr>
            <a:xfrm rot="1465964">
              <a:off x="10731338" y="3474672"/>
              <a:ext cx="719562" cy="714621"/>
              <a:chOff x="7312683" y="5748634"/>
              <a:chExt cx="512520" cy="256765"/>
            </a:xfrm>
            <a:solidFill>
              <a:srgbClr val="00B050"/>
            </a:solidFill>
          </p:grpSpPr>
          <p:sp>
            <p:nvSpPr>
              <p:cNvPr id="1574" name="任意多边形: 形状 1573">
                <a:extLst>
                  <a:ext uri="{FF2B5EF4-FFF2-40B4-BE49-F238E27FC236}">
                    <a16:creationId xmlns:a16="http://schemas.microsoft.com/office/drawing/2014/main" id="{989D6B52-2195-5F46-90DD-15085A2A47FA}"/>
                  </a:ext>
                </a:extLst>
              </p:cNvPr>
              <p:cNvSpPr/>
              <p:nvPr/>
            </p:nvSpPr>
            <p:spPr>
              <a:xfrm rot="10800000" flipV="1">
                <a:off x="7679170" y="5780182"/>
                <a:ext cx="146032" cy="225217"/>
              </a:xfrm>
              <a:custGeom>
                <a:avLst/>
                <a:gdLst>
                  <a:gd name="connsiteX0" fmla="*/ 131237 w 146032"/>
                  <a:gd name="connsiteY0" fmla="*/ 224988 h 225217"/>
                  <a:gd name="connsiteX1" fmla="*/ 1532 w 146032"/>
                  <a:gd name="connsiteY1" fmla="*/ -229 h 225217"/>
                  <a:gd name="connsiteX2" fmla="*/ 146788 w 146032"/>
                  <a:gd name="connsiteY2" fmla="*/ 189782 h 225217"/>
                  <a:gd name="connsiteX3" fmla="*/ 131233 w 146032"/>
                  <a:gd name="connsiteY3" fmla="*/ 224978 h 225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32" h="225217">
                    <a:moveTo>
                      <a:pt x="131237" y="224988"/>
                    </a:moveTo>
                    <a:cubicBezTo>
                      <a:pt x="116065" y="132665"/>
                      <a:pt x="54629" y="57179"/>
                      <a:pt x="1532" y="-229"/>
                    </a:cubicBezTo>
                    <a:cubicBezTo>
                      <a:pt x="69786" y="9381"/>
                      <a:pt x="117020" y="112436"/>
                      <a:pt x="146788" y="189782"/>
                    </a:cubicBezTo>
                    <a:cubicBezTo>
                      <a:pt x="149801" y="204245"/>
                      <a:pt x="143925" y="225548"/>
                      <a:pt x="131233" y="224978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5" name="任意多边形: 形状 1574">
                <a:extLst>
                  <a:ext uri="{FF2B5EF4-FFF2-40B4-BE49-F238E27FC236}">
                    <a16:creationId xmlns:a16="http://schemas.microsoft.com/office/drawing/2014/main" id="{4345FAF4-D77E-5B6A-1F1A-7DF7AA6C8113}"/>
                  </a:ext>
                </a:extLst>
              </p:cNvPr>
              <p:cNvSpPr/>
              <p:nvPr/>
            </p:nvSpPr>
            <p:spPr>
              <a:xfrm rot="10800000" flipV="1">
                <a:off x="7588653" y="5748634"/>
                <a:ext cx="51542" cy="242746"/>
              </a:xfrm>
              <a:custGeom>
                <a:avLst/>
                <a:gdLst>
                  <a:gd name="connsiteX0" fmla="*/ 33413 w 51542"/>
                  <a:gd name="connsiteY0" fmla="*/ 242526 h 242746"/>
                  <a:gd name="connsiteX1" fmla="*/ 2666 w 51542"/>
                  <a:gd name="connsiteY1" fmla="*/ -220 h 242746"/>
                  <a:gd name="connsiteX2" fmla="*/ 51867 w 51542"/>
                  <a:gd name="connsiteY2" fmla="*/ 226817 h 242746"/>
                  <a:gd name="connsiteX3" fmla="*/ 33412 w 51542"/>
                  <a:gd name="connsiteY3" fmla="*/ 242521 h 242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542" h="242746">
                    <a:moveTo>
                      <a:pt x="33413" y="242526"/>
                    </a:moveTo>
                    <a:cubicBezTo>
                      <a:pt x="53230" y="194072"/>
                      <a:pt x="-8135" y="57607"/>
                      <a:pt x="2666" y="-220"/>
                    </a:cubicBezTo>
                    <a:cubicBezTo>
                      <a:pt x="36966" y="87566"/>
                      <a:pt x="57988" y="148586"/>
                      <a:pt x="51867" y="226817"/>
                    </a:cubicBezTo>
                    <a:cubicBezTo>
                      <a:pt x="47866" y="235960"/>
                      <a:pt x="39572" y="237399"/>
                      <a:pt x="33412" y="242521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6" name="任意多边形: 形状 1575">
                <a:extLst>
                  <a:ext uri="{FF2B5EF4-FFF2-40B4-BE49-F238E27FC236}">
                    <a16:creationId xmlns:a16="http://schemas.microsoft.com/office/drawing/2014/main" id="{C2EC8A8E-1FCF-45C3-8702-0A4DAA0380CB}"/>
                  </a:ext>
                </a:extLst>
              </p:cNvPr>
              <p:cNvSpPr/>
              <p:nvPr/>
            </p:nvSpPr>
            <p:spPr>
              <a:xfrm rot="10800000" flipV="1">
                <a:off x="7393803" y="5804930"/>
                <a:ext cx="127105" cy="182583"/>
              </a:xfrm>
              <a:custGeom>
                <a:avLst/>
                <a:gdLst>
                  <a:gd name="connsiteX0" fmla="*/ 1208 w 127105"/>
                  <a:gd name="connsiteY0" fmla="*/ 182353 h 182583"/>
                  <a:gd name="connsiteX1" fmla="*/ 128314 w 127105"/>
                  <a:gd name="connsiteY1" fmla="*/ -230 h 182583"/>
                  <a:gd name="connsiteX2" fmla="*/ 39129 w 127105"/>
                  <a:gd name="connsiteY2" fmla="*/ 122964 h 182583"/>
                  <a:gd name="connsiteX3" fmla="*/ 1210 w 127105"/>
                  <a:gd name="connsiteY3" fmla="*/ 182350 h 182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105" h="182583">
                    <a:moveTo>
                      <a:pt x="1208" y="182353"/>
                    </a:moveTo>
                    <a:cubicBezTo>
                      <a:pt x="30776" y="106222"/>
                      <a:pt x="65919" y="29415"/>
                      <a:pt x="128314" y="-230"/>
                    </a:cubicBezTo>
                    <a:cubicBezTo>
                      <a:pt x="93735" y="32734"/>
                      <a:pt x="54425" y="65869"/>
                      <a:pt x="39129" y="122964"/>
                    </a:cubicBezTo>
                    <a:cubicBezTo>
                      <a:pt x="31113" y="146858"/>
                      <a:pt x="21919" y="175934"/>
                      <a:pt x="1210" y="182350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7" name="任意多边形: 形状 1576">
                <a:extLst>
                  <a:ext uri="{FF2B5EF4-FFF2-40B4-BE49-F238E27FC236}">
                    <a16:creationId xmlns:a16="http://schemas.microsoft.com/office/drawing/2014/main" id="{9CEC4A43-FCE5-2434-F747-D2D72CDE2CCD}"/>
                  </a:ext>
                </a:extLst>
              </p:cNvPr>
              <p:cNvSpPr/>
              <p:nvPr/>
            </p:nvSpPr>
            <p:spPr>
              <a:xfrm rot="10800000" flipV="1">
                <a:off x="7312683" y="5865175"/>
                <a:ext cx="80838" cy="137072"/>
              </a:xfrm>
              <a:custGeom>
                <a:avLst/>
                <a:gdLst>
                  <a:gd name="connsiteX0" fmla="*/ 1094 w 80838"/>
                  <a:gd name="connsiteY0" fmla="*/ 136595 h 137072"/>
                  <a:gd name="connsiteX1" fmla="*/ 81932 w 80838"/>
                  <a:gd name="connsiteY1" fmla="*/ -244 h 137072"/>
                  <a:gd name="connsiteX2" fmla="*/ 1094 w 80838"/>
                  <a:gd name="connsiteY2" fmla="*/ 136595 h 137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0838" h="137072">
                    <a:moveTo>
                      <a:pt x="1094" y="136595"/>
                    </a:moveTo>
                    <a:cubicBezTo>
                      <a:pt x="24824" y="121837"/>
                      <a:pt x="48678" y="38203"/>
                      <a:pt x="81932" y="-244"/>
                    </a:cubicBezTo>
                    <a:cubicBezTo>
                      <a:pt x="45270" y="126098"/>
                      <a:pt x="32041" y="138914"/>
                      <a:pt x="1094" y="136595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8" name="任意多边形: 形状 1577">
                <a:extLst>
                  <a:ext uri="{FF2B5EF4-FFF2-40B4-BE49-F238E27FC236}">
                    <a16:creationId xmlns:a16="http://schemas.microsoft.com/office/drawing/2014/main" id="{4A2B628A-198D-7ED2-0FFF-6240FDBD1ECB}"/>
                  </a:ext>
                </a:extLst>
              </p:cNvPr>
              <p:cNvSpPr/>
              <p:nvPr/>
            </p:nvSpPr>
            <p:spPr>
              <a:xfrm rot="10800000" flipV="1">
                <a:off x="7515064" y="5901597"/>
                <a:ext cx="45987" cy="72221"/>
              </a:xfrm>
              <a:custGeom>
                <a:avLst/>
                <a:gdLst>
                  <a:gd name="connsiteX0" fmla="*/ 1297 w 45987"/>
                  <a:gd name="connsiteY0" fmla="*/ 71976 h 72221"/>
                  <a:gd name="connsiteX1" fmla="*/ 47284 w 45987"/>
                  <a:gd name="connsiteY1" fmla="*/ -246 h 72221"/>
                  <a:gd name="connsiteX2" fmla="*/ 1297 w 45987"/>
                  <a:gd name="connsiteY2" fmla="*/ 71976 h 72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987" h="72221">
                    <a:moveTo>
                      <a:pt x="1297" y="71976"/>
                    </a:moveTo>
                    <a:cubicBezTo>
                      <a:pt x="16146" y="47662"/>
                      <a:pt x="22003" y="8316"/>
                      <a:pt x="47284" y="-246"/>
                    </a:cubicBezTo>
                    <a:cubicBezTo>
                      <a:pt x="33570" y="25250"/>
                      <a:pt x="26782" y="63849"/>
                      <a:pt x="1297" y="71976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9" name="任意多边形: 形状 1578">
                <a:extLst>
                  <a:ext uri="{FF2B5EF4-FFF2-40B4-BE49-F238E27FC236}">
                    <a16:creationId xmlns:a16="http://schemas.microsoft.com/office/drawing/2014/main" id="{359F9445-10CA-12D0-C342-205208499688}"/>
                  </a:ext>
                </a:extLst>
              </p:cNvPr>
              <p:cNvSpPr/>
              <p:nvPr/>
            </p:nvSpPr>
            <p:spPr>
              <a:xfrm rot="10800000" flipV="1">
                <a:off x="7643114" y="5834533"/>
                <a:ext cx="52565" cy="98360"/>
              </a:xfrm>
              <a:custGeom>
                <a:avLst/>
                <a:gdLst>
                  <a:gd name="connsiteX0" fmla="*/ 43792 w 52565"/>
                  <a:gd name="connsiteY0" fmla="*/ 98135 h 98360"/>
                  <a:gd name="connsiteX1" fmla="*/ 1441 w 52565"/>
                  <a:gd name="connsiteY1" fmla="*/ -225 h 98360"/>
                  <a:gd name="connsiteX2" fmla="*/ 43792 w 52565"/>
                  <a:gd name="connsiteY2" fmla="*/ 98135 h 98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565" h="98360">
                    <a:moveTo>
                      <a:pt x="43792" y="98135"/>
                    </a:moveTo>
                    <a:cubicBezTo>
                      <a:pt x="31788" y="63779"/>
                      <a:pt x="19097" y="29399"/>
                      <a:pt x="1441" y="-225"/>
                    </a:cubicBezTo>
                    <a:cubicBezTo>
                      <a:pt x="50645" y="30343"/>
                      <a:pt x="66609" y="80822"/>
                      <a:pt x="43792" y="98135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0" name="任意多边形: 形状 1579">
                <a:extLst>
                  <a:ext uri="{FF2B5EF4-FFF2-40B4-BE49-F238E27FC236}">
                    <a16:creationId xmlns:a16="http://schemas.microsoft.com/office/drawing/2014/main" id="{D8C83C2A-5F1A-9934-8E98-6B1DF7C04F6A}"/>
                  </a:ext>
                </a:extLst>
              </p:cNvPr>
              <p:cNvSpPr/>
              <p:nvPr/>
            </p:nvSpPr>
            <p:spPr>
              <a:xfrm rot="10800000" flipV="1">
                <a:off x="7349619" y="5844238"/>
                <a:ext cx="77242" cy="83338"/>
              </a:xfrm>
              <a:custGeom>
                <a:avLst/>
                <a:gdLst>
                  <a:gd name="connsiteX0" fmla="*/ 1132 w 77242"/>
                  <a:gd name="connsiteY0" fmla="*/ 83113 h 83338"/>
                  <a:gd name="connsiteX1" fmla="*/ 78375 w 77242"/>
                  <a:gd name="connsiteY1" fmla="*/ -226 h 83338"/>
                  <a:gd name="connsiteX2" fmla="*/ 1132 w 77242"/>
                  <a:gd name="connsiteY2" fmla="*/ 83113 h 83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242" h="83338">
                    <a:moveTo>
                      <a:pt x="1132" y="83113"/>
                    </a:moveTo>
                    <a:cubicBezTo>
                      <a:pt x="22507" y="48768"/>
                      <a:pt x="47792" y="17543"/>
                      <a:pt x="78375" y="-226"/>
                    </a:cubicBezTo>
                    <a:cubicBezTo>
                      <a:pt x="51450" y="19017"/>
                      <a:pt x="29100" y="72066"/>
                      <a:pt x="1132" y="83113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81" name="图形 1555">
              <a:extLst>
                <a:ext uri="{FF2B5EF4-FFF2-40B4-BE49-F238E27FC236}">
                  <a16:creationId xmlns:a16="http://schemas.microsoft.com/office/drawing/2014/main" id="{06806569-E188-2CB3-B3B1-9DC38D381FC3}"/>
                </a:ext>
              </a:extLst>
            </p:cNvPr>
            <p:cNvGrpSpPr/>
            <p:nvPr/>
          </p:nvGrpSpPr>
          <p:grpSpPr>
            <a:xfrm rot="1465964">
              <a:off x="10866309" y="3807251"/>
              <a:ext cx="719562" cy="440931"/>
              <a:chOff x="7312683" y="5748634"/>
              <a:chExt cx="512520" cy="256765"/>
            </a:xfrm>
            <a:solidFill>
              <a:srgbClr val="00B050"/>
            </a:solidFill>
          </p:grpSpPr>
          <p:sp>
            <p:nvSpPr>
              <p:cNvPr id="1582" name="任意多边形: 形状 1581">
                <a:extLst>
                  <a:ext uri="{FF2B5EF4-FFF2-40B4-BE49-F238E27FC236}">
                    <a16:creationId xmlns:a16="http://schemas.microsoft.com/office/drawing/2014/main" id="{C0CEE59A-8C9A-AA42-D03C-A90DF02EBA44}"/>
                  </a:ext>
                </a:extLst>
              </p:cNvPr>
              <p:cNvSpPr/>
              <p:nvPr/>
            </p:nvSpPr>
            <p:spPr>
              <a:xfrm rot="10800000" flipV="1">
                <a:off x="7679170" y="5780182"/>
                <a:ext cx="146032" cy="225217"/>
              </a:xfrm>
              <a:custGeom>
                <a:avLst/>
                <a:gdLst>
                  <a:gd name="connsiteX0" fmla="*/ 131237 w 146032"/>
                  <a:gd name="connsiteY0" fmla="*/ 224988 h 225217"/>
                  <a:gd name="connsiteX1" fmla="*/ 1532 w 146032"/>
                  <a:gd name="connsiteY1" fmla="*/ -229 h 225217"/>
                  <a:gd name="connsiteX2" fmla="*/ 146788 w 146032"/>
                  <a:gd name="connsiteY2" fmla="*/ 189782 h 225217"/>
                  <a:gd name="connsiteX3" fmla="*/ 131233 w 146032"/>
                  <a:gd name="connsiteY3" fmla="*/ 224978 h 225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32" h="225217">
                    <a:moveTo>
                      <a:pt x="131237" y="224988"/>
                    </a:moveTo>
                    <a:cubicBezTo>
                      <a:pt x="116065" y="132665"/>
                      <a:pt x="54629" y="57179"/>
                      <a:pt x="1532" y="-229"/>
                    </a:cubicBezTo>
                    <a:cubicBezTo>
                      <a:pt x="69786" y="9381"/>
                      <a:pt x="117020" y="112436"/>
                      <a:pt x="146788" y="189782"/>
                    </a:cubicBezTo>
                    <a:cubicBezTo>
                      <a:pt x="149801" y="204245"/>
                      <a:pt x="143925" y="225548"/>
                      <a:pt x="131233" y="224978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3" name="任意多边形: 形状 1582">
                <a:extLst>
                  <a:ext uri="{FF2B5EF4-FFF2-40B4-BE49-F238E27FC236}">
                    <a16:creationId xmlns:a16="http://schemas.microsoft.com/office/drawing/2014/main" id="{2F3DB537-8685-8BC5-D07A-B142BB34E582}"/>
                  </a:ext>
                </a:extLst>
              </p:cNvPr>
              <p:cNvSpPr/>
              <p:nvPr/>
            </p:nvSpPr>
            <p:spPr>
              <a:xfrm rot="10800000" flipV="1">
                <a:off x="7588653" y="5748634"/>
                <a:ext cx="51542" cy="242746"/>
              </a:xfrm>
              <a:custGeom>
                <a:avLst/>
                <a:gdLst>
                  <a:gd name="connsiteX0" fmla="*/ 33413 w 51542"/>
                  <a:gd name="connsiteY0" fmla="*/ 242526 h 242746"/>
                  <a:gd name="connsiteX1" fmla="*/ 2666 w 51542"/>
                  <a:gd name="connsiteY1" fmla="*/ -220 h 242746"/>
                  <a:gd name="connsiteX2" fmla="*/ 51867 w 51542"/>
                  <a:gd name="connsiteY2" fmla="*/ 226817 h 242746"/>
                  <a:gd name="connsiteX3" fmla="*/ 33412 w 51542"/>
                  <a:gd name="connsiteY3" fmla="*/ 242521 h 242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542" h="242746">
                    <a:moveTo>
                      <a:pt x="33413" y="242526"/>
                    </a:moveTo>
                    <a:cubicBezTo>
                      <a:pt x="53230" y="194072"/>
                      <a:pt x="-8135" y="57607"/>
                      <a:pt x="2666" y="-220"/>
                    </a:cubicBezTo>
                    <a:cubicBezTo>
                      <a:pt x="36966" y="87566"/>
                      <a:pt x="57988" y="148586"/>
                      <a:pt x="51867" y="226817"/>
                    </a:cubicBezTo>
                    <a:cubicBezTo>
                      <a:pt x="47866" y="235960"/>
                      <a:pt x="39572" y="237399"/>
                      <a:pt x="33412" y="242521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4" name="任意多边形: 形状 1583">
                <a:extLst>
                  <a:ext uri="{FF2B5EF4-FFF2-40B4-BE49-F238E27FC236}">
                    <a16:creationId xmlns:a16="http://schemas.microsoft.com/office/drawing/2014/main" id="{45907E02-522D-D9B8-55FB-A684F2D19F7D}"/>
                  </a:ext>
                </a:extLst>
              </p:cNvPr>
              <p:cNvSpPr/>
              <p:nvPr/>
            </p:nvSpPr>
            <p:spPr>
              <a:xfrm rot="10800000" flipV="1">
                <a:off x="7393803" y="5804930"/>
                <a:ext cx="127105" cy="182583"/>
              </a:xfrm>
              <a:custGeom>
                <a:avLst/>
                <a:gdLst>
                  <a:gd name="connsiteX0" fmla="*/ 1208 w 127105"/>
                  <a:gd name="connsiteY0" fmla="*/ 182353 h 182583"/>
                  <a:gd name="connsiteX1" fmla="*/ 128314 w 127105"/>
                  <a:gd name="connsiteY1" fmla="*/ -230 h 182583"/>
                  <a:gd name="connsiteX2" fmla="*/ 39129 w 127105"/>
                  <a:gd name="connsiteY2" fmla="*/ 122964 h 182583"/>
                  <a:gd name="connsiteX3" fmla="*/ 1210 w 127105"/>
                  <a:gd name="connsiteY3" fmla="*/ 182350 h 182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105" h="182583">
                    <a:moveTo>
                      <a:pt x="1208" y="182353"/>
                    </a:moveTo>
                    <a:cubicBezTo>
                      <a:pt x="30776" y="106222"/>
                      <a:pt x="65919" y="29415"/>
                      <a:pt x="128314" y="-230"/>
                    </a:cubicBezTo>
                    <a:cubicBezTo>
                      <a:pt x="93735" y="32734"/>
                      <a:pt x="54425" y="65869"/>
                      <a:pt x="39129" y="122964"/>
                    </a:cubicBezTo>
                    <a:cubicBezTo>
                      <a:pt x="31113" y="146858"/>
                      <a:pt x="21919" y="175934"/>
                      <a:pt x="1210" y="182350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5" name="任意多边形: 形状 1584">
                <a:extLst>
                  <a:ext uri="{FF2B5EF4-FFF2-40B4-BE49-F238E27FC236}">
                    <a16:creationId xmlns:a16="http://schemas.microsoft.com/office/drawing/2014/main" id="{CE95D073-D011-C8B4-180E-12EF090B3C39}"/>
                  </a:ext>
                </a:extLst>
              </p:cNvPr>
              <p:cNvSpPr/>
              <p:nvPr/>
            </p:nvSpPr>
            <p:spPr>
              <a:xfrm rot="10800000" flipV="1">
                <a:off x="7312683" y="5865175"/>
                <a:ext cx="80838" cy="137072"/>
              </a:xfrm>
              <a:custGeom>
                <a:avLst/>
                <a:gdLst>
                  <a:gd name="connsiteX0" fmla="*/ 1094 w 80838"/>
                  <a:gd name="connsiteY0" fmla="*/ 136595 h 137072"/>
                  <a:gd name="connsiteX1" fmla="*/ 81932 w 80838"/>
                  <a:gd name="connsiteY1" fmla="*/ -244 h 137072"/>
                  <a:gd name="connsiteX2" fmla="*/ 1094 w 80838"/>
                  <a:gd name="connsiteY2" fmla="*/ 136595 h 137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0838" h="137072">
                    <a:moveTo>
                      <a:pt x="1094" y="136595"/>
                    </a:moveTo>
                    <a:cubicBezTo>
                      <a:pt x="24824" y="121837"/>
                      <a:pt x="48678" y="38203"/>
                      <a:pt x="81932" y="-244"/>
                    </a:cubicBezTo>
                    <a:cubicBezTo>
                      <a:pt x="45270" y="126098"/>
                      <a:pt x="32041" y="138914"/>
                      <a:pt x="1094" y="136595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6" name="任意多边形: 形状 1585">
                <a:extLst>
                  <a:ext uri="{FF2B5EF4-FFF2-40B4-BE49-F238E27FC236}">
                    <a16:creationId xmlns:a16="http://schemas.microsoft.com/office/drawing/2014/main" id="{DEE7E515-2509-3119-108F-3928B8B79B41}"/>
                  </a:ext>
                </a:extLst>
              </p:cNvPr>
              <p:cNvSpPr/>
              <p:nvPr/>
            </p:nvSpPr>
            <p:spPr>
              <a:xfrm rot="10800000" flipV="1">
                <a:off x="7515064" y="5901597"/>
                <a:ext cx="45987" cy="72221"/>
              </a:xfrm>
              <a:custGeom>
                <a:avLst/>
                <a:gdLst>
                  <a:gd name="connsiteX0" fmla="*/ 1297 w 45987"/>
                  <a:gd name="connsiteY0" fmla="*/ 71976 h 72221"/>
                  <a:gd name="connsiteX1" fmla="*/ 47284 w 45987"/>
                  <a:gd name="connsiteY1" fmla="*/ -246 h 72221"/>
                  <a:gd name="connsiteX2" fmla="*/ 1297 w 45987"/>
                  <a:gd name="connsiteY2" fmla="*/ 71976 h 72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987" h="72221">
                    <a:moveTo>
                      <a:pt x="1297" y="71976"/>
                    </a:moveTo>
                    <a:cubicBezTo>
                      <a:pt x="16146" y="47662"/>
                      <a:pt x="22003" y="8316"/>
                      <a:pt x="47284" y="-246"/>
                    </a:cubicBezTo>
                    <a:cubicBezTo>
                      <a:pt x="33570" y="25250"/>
                      <a:pt x="26782" y="63849"/>
                      <a:pt x="1297" y="71976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7" name="任意多边形: 形状 1586">
                <a:extLst>
                  <a:ext uri="{FF2B5EF4-FFF2-40B4-BE49-F238E27FC236}">
                    <a16:creationId xmlns:a16="http://schemas.microsoft.com/office/drawing/2014/main" id="{D99FC426-5EC9-27A5-3279-442361A4EE84}"/>
                  </a:ext>
                </a:extLst>
              </p:cNvPr>
              <p:cNvSpPr/>
              <p:nvPr/>
            </p:nvSpPr>
            <p:spPr>
              <a:xfrm rot="10800000" flipV="1">
                <a:off x="7643114" y="5834533"/>
                <a:ext cx="52565" cy="98360"/>
              </a:xfrm>
              <a:custGeom>
                <a:avLst/>
                <a:gdLst>
                  <a:gd name="connsiteX0" fmla="*/ 43792 w 52565"/>
                  <a:gd name="connsiteY0" fmla="*/ 98135 h 98360"/>
                  <a:gd name="connsiteX1" fmla="*/ 1441 w 52565"/>
                  <a:gd name="connsiteY1" fmla="*/ -225 h 98360"/>
                  <a:gd name="connsiteX2" fmla="*/ 43792 w 52565"/>
                  <a:gd name="connsiteY2" fmla="*/ 98135 h 98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565" h="98360">
                    <a:moveTo>
                      <a:pt x="43792" y="98135"/>
                    </a:moveTo>
                    <a:cubicBezTo>
                      <a:pt x="31788" y="63779"/>
                      <a:pt x="19097" y="29399"/>
                      <a:pt x="1441" y="-225"/>
                    </a:cubicBezTo>
                    <a:cubicBezTo>
                      <a:pt x="50645" y="30343"/>
                      <a:pt x="66609" y="80822"/>
                      <a:pt x="43792" y="98135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8" name="任意多边形: 形状 1587">
                <a:extLst>
                  <a:ext uri="{FF2B5EF4-FFF2-40B4-BE49-F238E27FC236}">
                    <a16:creationId xmlns:a16="http://schemas.microsoft.com/office/drawing/2014/main" id="{140B1E0E-18D3-7F23-9702-709E899ED3B4}"/>
                  </a:ext>
                </a:extLst>
              </p:cNvPr>
              <p:cNvSpPr/>
              <p:nvPr/>
            </p:nvSpPr>
            <p:spPr>
              <a:xfrm rot="10800000" flipV="1">
                <a:off x="7349619" y="5844238"/>
                <a:ext cx="77242" cy="83338"/>
              </a:xfrm>
              <a:custGeom>
                <a:avLst/>
                <a:gdLst>
                  <a:gd name="connsiteX0" fmla="*/ 1132 w 77242"/>
                  <a:gd name="connsiteY0" fmla="*/ 83113 h 83338"/>
                  <a:gd name="connsiteX1" fmla="*/ 78375 w 77242"/>
                  <a:gd name="connsiteY1" fmla="*/ -226 h 83338"/>
                  <a:gd name="connsiteX2" fmla="*/ 1132 w 77242"/>
                  <a:gd name="connsiteY2" fmla="*/ 83113 h 83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242" h="83338">
                    <a:moveTo>
                      <a:pt x="1132" y="83113"/>
                    </a:moveTo>
                    <a:cubicBezTo>
                      <a:pt x="22507" y="48768"/>
                      <a:pt x="47792" y="17543"/>
                      <a:pt x="78375" y="-226"/>
                    </a:cubicBezTo>
                    <a:cubicBezTo>
                      <a:pt x="51450" y="19017"/>
                      <a:pt x="29100" y="72066"/>
                      <a:pt x="1132" y="83113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665" name="图形 1663">
            <a:extLst>
              <a:ext uri="{FF2B5EF4-FFF2-40B4-BE49-F238E27FC236}">
                <a16:creationId xmlns:a16="http://schemas.microsoft.com/office/drawing/2014/main" id="{584F83CA-1D3A-DDC5-2882-A4B6508E49BE}"/>
              </a:ext>
            </a:extLst>
          </p:cNvPr>
          <p:cNvSpPr/>
          <p:nvPr userDrawn="1"/>
        </p:nvSpPr>
        <p:spPr>
          <a:xfrm>
            <a:off x="5717094" y="5667342"/>
            <a:ext cx="548943" cy="541720"/>
          </a:xfrm>
          <a:custGeom>
            <a:avLst/>
            <a:gdLst>
              <a:gd name="connsiteX0" fmla="*/ 1128713 w 1628775"/>
              <a:gd name="connsiteY0" fmla="*/ 728663 h 1607343"/>
              <a:gd name="connsiteX1" fmla="*/ 1150144 w 1628775"/>
              <a:gd name="connsiteY1" fmla="*/ 728663 h 1607343"/>
              <a:gd name="connsiteX2" fmla="*/ 1128713 w 1628775"/>
              <a:gd name="connsiteY2" fmla="*/ 728663 h 1607343"/>
              <a:gd name="connsiteX3" fmla="*/ 1564481 w 1628775"/>
              <a:gd name="connsiteY3" fmla="*/ 400050 h 1607343"/>
              <a:gd name="connsiteX4" fmla="*/ 1578769 w 1628775"/>
              <a:gd name="connsiteY4" fmla="*/ 428625 h 1607343"/>
              <a:gd name="connsiteX5" fmla="*/ 1557338 w 1628775"/>
              <a:gd name="connsiteY5" fmla="*/ 471488 h 1607343"/>
              <a:gd name="connsiteX6" fmla="*/ 1571625 w 1628775"/>
              <a:gd name="connsiteY6" fmla="*/ 571500 h 1607343"/>
              <a:gd name="connsiteX7" fmla="*/ 1528763 w 1628775"/>
              <a:gd name="connsiteY7" fmla="*/ 650081 h 1607343"/>
              <a:gd name="connsiteX8" fmla="*/ 1550194 w 1628775"/>
              <a:gd name="connsiteY8" fmla="*/ 721519 h 1607343"/>
              <a:gd name="connsiteX9" fmla="*/ 1550194 w 1628775"/>
              <a:gd name="connsiteY9" fmla="*/ 892969 h 1607343"/>
              <a:gd name="connsiteX10" fmla="*/ 1614488 w 1628775"/>
              <a:gd name="connsiteY10" fmla="*/ 1128713 h 1607343"/>
              <a:gd name="connsiteX11" fmla="*/ 1628775 w 1628775"/>
              <a:gd name="connsiteY11" fmla="*/ 1150144 h 1607343"/>
              <a:gd name="connsiteX12" fmla="*/ 1628775 w 1628775"/>
              <a:gd name="connsiteY12" fmla="*/ 1271588 h 1607343"/>
              <a:gd name="connsiteX13" fmla="*/ 1514475 w 1628775"/>
              <a:gd name="connsiteY13" fmla="*/ 1271588 h 1607343"/>
              <a:gd name="connsiteX14" fmla="*/ 1493044 w 1628775"/>
              <a:gd name="connsiteY14" fmla="*/ 1343025 h 1607343"/>
              <a:gd name="connsiteX15" fmla="*/ 1493044 w 1628775"/>
              <a:gd name="connsiteY15" fmla="*/ 1485900 h 1607343"/>
              <a:gd name="connsiteX16" fmla="*/ 1471613 w 1628775"/>
              <a:gd name="connsiteY16" fmla="*/ 1500188 h 1607343"/>
              <a:gd name="connsiteX17" fmla="*/ 1471613 w 1628775"/>
              <a:gd name="connsiteY17" fmla="*/ 1521619 h 1607343"/>
              <a:gd name="connsiteX18" fmla="*/ 1350169 w 1628775"/>
              <a:gd name="connsiteY18" fmla="*/ 1550194 h 1607343"/>
              <a:gd name="connsiteX19" fmla="*/ 1321594 w 1628775"/>
              <a:gd name="connsiteY19" fmla="*/ 1543050 h 1607343"/>
              <a:gd name="connsiteX20" fmla="*/ 1421606 w 1628775"/>
              <a:gd name="connsiteY20" fmla="*/ 1450181 h 1607343"/>
              <a:gd name="connsiteX21" fmla="*/ 1393031 w 1628775"/>
              <a:gd name="connsiteY21" fmla="*/ 1257300 h 1607343"/>
              <a:gd name="connsiteX22" fmla="*/ 1343025 w 1628775"/>
              <a:gd name="connsiteY22" fmla="*/ 1171575 h 1607343"/>
              <a:gd name="connsiteX23" fmla="*/ 1357313 w 1628775"/>
              <a:gd name="connsiteY23" fmla="*/ 1021556 h 1607343"/>
              <a:gd name="connsiteX24" fmla="*/ 1378744 w 1628775"/>
              <a:gd name="connsiteY24" fmla="*/ 935831 h 1607343"/>
              <a:gd name="connsiteX25" fmla="*/ 1335881 w 1628775"/>
              <a:gd name="connsiteY25" fmla="*/ 828675 h 1607343"/>
              <a:gd name="connsiteX26" fmla="*/ 1114425 w 1628775"/>
              <a:gd name="connsiteY26" fmla="*/ 800100 h 1607343"/>
              <a:gd name="connsiteX27" fmla="*/ 1114425 w 1628775"/>
              <a:gd name="connsiteY27" fmla="*/ 764381 h 1607343"/>
              <a:gd name="connsiteX28" fmla="*/ 1135856 w 1628775"/>
              <a:gd name="connsiteY28" fmla="*/ 771525 h 1607343"/>
              <a:gd name="connsiteX29" fmla="*/ 1143000 w 1628775"/>
              <a:gd name="connsiteY29" fmla="*/ 757238 h 1607343"/>
              <a:gd name="connsiteX30" fmla="*/ 1157288 w 1628775"/>
              <a:gd name="connsiteY30" fmla="*/ 771525 h 1607343"/>
              <a:gd name="connsiteX31" fmla="*/ 1207294 w 1628775"/>
              <a:gd name="connsiteY31" fmla="*/ 728663 h 1607343"/>
              <a:gd name="connsiteX32" fmla="*/ 1314450 w 1628775"/>
              <a:gd name="connsiteY32" fmla="*/ 700088 h 1607343"/>
              <a:gd name="connsiteX33" fmla="*/ 1421606 w 1628775"/>
              <a:gd name="connsiteY33" fmla="*/ 592931 h 1607343"/>
              <a:gd name="connsiteX34" fmla="*/ 1328738 w 1628775"/>
              <a:gd name="connsiteY34" fmla="*/ 528638 h 1607343"/>
              <a:gd name="connsiteX35" fmla="*/ 1343025 w 1628775"/>
              <a:gd name="connsiteY35" fmla="*/ 500063 h 1607343"/>
              <a:gd name="connsiteX36" fmla="*/ 1321594 w 1628775"/>
              <a:gd name="connsiteY36" fmla="*/ 450056 h 1607343"/>
              <a:gd name="connsiteX37" fmla="*/ 1435894 w 1628775"/>
              <a:gd name="connsiteY37" fmla="*/ 364331 h 1607343"/>
              <a:gd name="connsiteX38" fmla="*/ 1564481 w 1628775"/>
              <a:gd name="connsiteY38" fmla="*/ 400050 h 1607343"/>
              <a:gd name="connsiteX39" fmla="*/ 864394 w 1628775"/>
              <a:gd name="connsiteY39" fmla="*/ 121444 h 1607343"/>
              <a:gd name="connsiteX40" fmla="*/ 864394 w 1628775"/>
              <a:gd name="connsiteY40" fmla="*/ 142875 h 1607343"/>
              <a:gd name="connsiteX41" fmla="*/ 835819 w 1628775"/>
              <a:gd name="connsiteY41" fmla="*/ 85725 h 1607343"/>
              <a:gd name="connsiteX42" fmla="*/ 864394 w 1628775"/>
              <a:gd name="connsiteY42" fmla="*/ 121444 h 1607343"/>
              <a:gd name="connsiteX43" fmla="*/ 957263 w 1628775"/>
              <a:gd name="connsiteY43" fmla="*/ 35719 h 1607343"/>
              <a:gd name="connsiteX44" fmla="*/ 942975 w 1628775"/>
              <a:gd name="connsiteY44" fmla="*/ 100013 h 1607343"/>
              <a:gd name="connsiteX45" fmla="*/ 957263 w 1628775"/>
              <a:gd name="connsiteY45" fmla="*/ 114300 h 1607343"/>
              <a:gd name="connsiteX46" fmla="*/ 978694 w 1628775"/>
              <a:gd name="connsiteY46" fmla="*/ 92869 h 1607343"/>
              <a:gd name="connsiteX47" fmla="*/ 950119 w 1628775"/>
              <a:gd name="connsiteY47" fmla="*/ 135731 h 1607343"/>
              <a:gd name="connsiteX48" fmla="*/ 942975 w 1628775"/>
              <a:gd name="connsiteY48" fmla="*/ 185738 h 1607343"/>
              <a:gd name="connsiteX49" fmla="*/ 950119 w 1628775"/>
              <a:gd name="connsiteY49" fmla="*/ 464344 h 1607343"/>
              <a:gd name="connsiteX50" fmla="*/ 964406 w 1628775"/>
              <a:gd name="connsiteY50" fmla="*/ 464344 h 1607343"/>
              <a:gd name="connsiteX51" fmla="*/ 1028700 w 1628775"/>
              <a:gd name="connsiteY51" fmla="*/ 371475 h 1607343"/>
              <a:gd name="connsiteX52" fmla="*/ 1007269 w 1628775"/>
              <a:gd name="connsiteY52" fmla="*/ 328613 h 1607343"/>
              <a:gd name="connsiteX53" fmla="*/ 1007269 w 1628775"/>
              <a:gd name="connsiteY53" fmla="*/ 292894 h 1607343"/>
              <a:gd name="connsiteX54" fmla="*/ 1050131 w 1628775"/>
              <a:gd name="connsiteY54" fmla="*/ 364331 h 1607343"/>
              <a:gd name="connsiteX55" fmla="*/ 1085850 w 1628775"/>
              <a:gd name="connsiteY55" fmla="*/ 250031 h 1607343"/>
              <a:gd name="connsiteX56" fmla="*/ 1100138 w 1628775"/>
              <a:gd name="connsiteY56" fmla="*/ 242888 h 1607343"/>
              <a:gd name="connsiteX57" fmla="*/ 1114425 w 1628775"/>
              <a:gd name="connsiteY57" fmla="*/ 285750 h 1607343"/>
              <a:gd name="connsiteX58" fmla="*/ 1050131 w 1628775"/>
              <a:gd name="connsiteY58" fmla="*/ 371475 h 1607343"/>
              <a:gd name="connsiteX59" fmla="*/ 1057275 w 1628775"/>
              <a:gd name="connsiteY59" fmla="*/ 385763 h 1607343"/>
              <a:gd name="connsiteX60" fmla="*/ 1121569 w 1628775"/>
              <a:gd name="connsiteY60" fmla="*/ 342900 h 1607343"/>
              <a:gd name="connsiteX61" fmla="*/ 1128713 w 1628775"/>
              <a:gd name="connsiteY61" fmla="*/ 357188 h 1607343"/>
              <a:gd name="connsiteX62" fmla="*/ 1057275 w 1628775"/>
              <a:gd name="connsiteY62" fmla="*/ 414338 h 1607343"/>
              <a:gd name="connsiteX63" fmla="*/ 1042988 w 1628775"/>
              <a:gd name="connsiteY63" fmla="*/ 400050 h 1607343"/>
              <a:gd name="connsiteX64" fmla="*/ 957263 w 1628775"/>
              <a:gd name="connsiteY64" fmla="*/ 535781 h 1607343"/>
              <a:gd name="connsiteX65" fmla="*/ 957263 w 1628775"/>
              <a:gd name="connsiteY65" fmla="*/ 742950 h 1607343"/>
              <a:gd name="connsiteX66" fmla="*/ 1028700 w 1628775"/>
              <a:gd name="connsiteY66" fmla="*/ 700088 h 1607343"/>
              <a:gd name="connsiteX67" fmla="*/ 1057275 w 1628775"/>
              <a:gd name="connsiteY67" fmla="*/ 635794 h 1607343"/>
              <a:gd name="connsiteX68" fmla="*/ 1071563 w 1628775"/>
              <a:gd name="connsiteY68" fmla="*/ 657225 h 1607343"/>
              <a:gd name="connsiteX69" fmla="*/ 1092994 w 1628775"/>
              <a:gd name="connsiteY69" fmla="*/ 628650 h 1607343"/>
              <a:gd name="connsiteX70" fmla="*/ 1100138 w 1628775"/>
              <a:gd name="connsiteY70" fmla="*/ 642938 h 1607343"/>
              <a:gd name="connsiteX71" fmla="*/ 1121569 w 1628775"/>
              <a:gd name="connsiteY71" fmla="*/ 607219 h 1607343"/>
              <a:gd name="connsiteX72" fmla="*/ 1121569 w 1628775"/>
              <a:gd name="connsiteY72" fmla="*/ 635794 h 1607343"/>
              <a:gd name="connsiteX73" fmla="*/ 957263 w 1628775"/>
              <a:gd name="connsiteY73" fmla="*/ 807244 h 1607343"/>
              <a:gd name="connsiteX74" fmla="*/ 964406 w 1628775"/>
              <a:gd name="connsiteY74" fmla="*/ 1207294 h 1607343"/>
              <a:gd name="connsiteX75" fmla="*/ 1021556 w 1628775"/>
              <a:gd name="connsiteY75" fmla="*/ 1421606 h 1607343"/>
              <a:gd name="connsiteX76" fmla="*/ 1143000 w 1628775"/>
              <a:gd name="connsiteY76" fmla="*/ 1435894 h 1607343"/>
              <a:gd name="connsiteX77" fmla="*/ 1178719 w 1628775"/>
              <a:gd name="connsiteY77" fmla="*/ 1478756 h 1607343"/>
              <a:gd name="connsiteX78" fmla="*/ 1264444 w 1628775"/>
              <a:gd name="connsiteY78" fmla="*/ 1535906 h 1607343"/>
              <a:gd name="connsiteX79" fmla="*/ 1264444 w 1628775"/>
              <a:gd name="connsiteY79" fmla="*/ 1557338 h 1607343"/>
              <a:gd name="connsiteX80" fmla="*/ 1207294 w 1628775"/>
              <a:gd name="connsiteY80" fmla="*/ 1585913 h 1607343"/>
              <a:gd name="connsiteX81" fmla="*/ 1007269 w 1628775"/>
              <a:gd name="connsiteY81" fmla="*/ 1607344 h 1607343"/>
              <a:gd name="connsiteX82" fmla="*/ 607219 w 1628775"/>
              <a:gd name="connsiteY82" fmla="*/ 1557338 h 1607343"/>
              <a:gd name="connsiteX83" fmla="*/ 800100 w 1628775"/>
              <a:gd name="connsiteY83" fmla="*/ 1428750 h 1607343"/>
              <a:gd name="connsiteX84" fmla="*/ 771525 w 1628775"/>
              <a:gd name="connsiteY84" fmla="*/ 1378744 h 1607343"/>
              <a:gd name="connsiteX85" fmla="*/ 842963 w 1628775"/>
              <a:gd name="connsiteY85" fmla="*/ 1335881 h 1607343"/>
              <a:gd name="connsiteX86" fmla="*/ 592931 w 1628775"/>
              <a:gd name="connsiteY86" fmla="*/ 842963 h 1607343"/>
              <a:gd name="connsiteX87" fmla="*/ 564356 w 1628775"/>
              <a:gd name="connsiteY87" fmla="*/ 828675 h 1607343"/>
              <a:gd name="connsiteX88" fmla="*/ 542925 w 1628775"/>
              <a:gd name="connsiteY88" fmla="*/ 785813 h 1607343"/>
              <a:gd name="connsiteX89" fmla="*/ 514350 w 1628775"/>
              <a:gd name="connsiteY89" fmla="*/ 800100 h 1607343"/>
              <a:gd name="connsiteX90" fmla="*/ 428625 w 1628775"/>
              <a:gd name="connsiteY90" fmla="*/ 642938 h 1607343"/>
              <a:gd name="connsiteX91" fmla="*/ 357188 w 1628775"/>
              <a:gd name="connsiteY91" fmla="*/ 864394 h 1607343"/>
              <a:gd name="connsiteX92" fmla="*/ 378619 w 1628775"/>
              <a:gd name="connsiteY92" fmla="*/ 985838 h 1607343"/>
              <a:gd name="connsiteX93" fmla="*/ 428625 w 1628775"/>
              <a:gd name="connsiteY93" fmla="*/ 1321594 h 1607343"/>
              <a:gd name="connsiteX94" fmla="*/ 428625 w 1628775"/>
              <a:gd name="connsiteY94" fmla="*/ 1457325 h 1607343"/>
              <a:gd name="connsiteX95" fmla="*/ 407194 w 1628775"/>
              <a:gd name="connsiteY95" fmla="*/ 1464469 h 1607343"/>
              <a:gd name="connsiteX96" fmla="*/ 528638 w 1628775"/>
              <a:gd name="connsiteY96" fmla="*/ 1493044 h 1607343"/>
              <a:gd name="connsiteX97" fmla="*/ 535781 w 1628775"/>
              <a:gd name="connsiteY97" fmla="*/ 1507331 h 1607343"/>
              <a:gd name="connsiteX98" fmla="*/ 521494 w 1628775"/>
              <a:gd name="connsiteY98" fmla="*/ 1535906 h 1607343"/>
              <a:gd name="connsiteX99" fmla="*/ 314325 w 1628775"/>
              <a:gd name="connsiteY99" fmla="*/ 1464469 h 1607343"/>
              <a:gd name="connsiteX100" fmla="*/ 292894 w 1628775"/>
              <a:gd name="connsiteY100" fmla="*/ 1443038 h 1607343"/>
              <a:gd name="connsiteX101" fmla="*/ 264319 w 1628775"/>
              <a:gd name="connsiteY101" fmla="*/ 1214438 h 1607343"/>
              <a:gd name="connsiteX102" fmla="*/ 135731 w 1628775"/>
              <a:gd name="connsiteY102" fmla="*/ 1478756 h 1607343"/>
              <a:gd name="connsiteX103" fmla="*/ 100013 w 1628775"/>
              <a:gd name="connsiteY103" fmla="*/ 1464469 h 1607343"/>
              <a:gd name="connsiteX104" fmla="*/ 85725 w 1628775"/>
              <a:gd name="connsiteY104" fmla="*/ 1471613 h 1607343"/>
              <a:gd name="connsiteX105" fmla="*/ 207169 w 1628775"/>
              <a:gd name="connsiteY105" fmla="*/ 1543050 h 1607343"/>
              <a:gd name="connsiteX106" fmla="*/ 207169 w 1628775"/>
              <a:gd name="connsiteY106" fmla="*/ 1564481 h 1607343"/>
              <a:gd name="connsiteX107" fmla="*/ 164306 w 1628775"/>
              <a:gd name="connsiteY107" fmla="*/ 1571625 h 1607343"/>
              <a:gd name="connsiteX108" fmla="*/ 0 w 1628775"/>
              <a:gd name="connsiteY108" fmla="*/ 1507331 h 1607343"/>
              <a:gd name="connsiteX109" fmla="*/ 28575 w 1628775"/>
              <a:gd name="connsiteY109" fmla="*/ 1443038 h 1607343"/>
              <a:gd name="connsiteX110" fmla="*/ 7144 w 1628775"/>
              <a:gd name="connsiteY110" fmla="*/ 1414463 h 1607343"/>
              <a:gd name="connsiteX111" fmla="*/ 121444 w 1628775"/>
              <a:gd name="connsiteY111" fmla="*/ 992981 h 1607343"/>
              <a:gd name="connsiteX112" fmla="*/ 121444 w 1628775"/>
              <a:gd name="connsiteY112" fmla="*/ 771525 h 1607343"/>
              <a:gd name="connsiteX113" fmla="*/ 100013 w 1628775"/>
              <a:gd name="connsiteY113" fmla="*/ 750094 h 1607343"/>
              <a:gd name="connsiteX114" fmla="*/ 92869 w 1628775"/>
              <a:gd name="connsiteY114" fmla="*/ 714375 h 1607343"/>
              <a:gd name="connsiteX115" fmla="*/ 100013 w 1628775"/>
              <a:gd name="connsiteY115" fmla="*/ 678656 h 1607343"/>
              <a:gd name="connsiteX116" fmla="*/ 185738 w 1628775"/>
              <a:gd name="connsiteY116" fmla="*/ 485775 h 1607343"/>
              <a:gd name="connsiteX117" fmla="*/ 235744 w 1628775"/>
              <a:gd name="connsiteY117" fmla="*/ 442913 h 1607343"/>
              <a:gd name="connsiteX118" fmla="*/ 235744 w 1628775"/>
              <a:gd name="connsiteY118" fmla="*/ 428625 h 1607343"/>
              <a:gd name="connsiteX119" fmla="*/ 400050 w 1628775"/>
              <a:gd name="connsiteY119" fmla="*/ 314325 h 1607343"/>
              <a:gd name="connsiteX120" fmla="*/ 500063 w 1628775"/>
              <a:gd name="connsiteY120" fmla="*/ 278606 h 1607343"/>
              <a:gd name="connsiteX121" fmla="*/ 464344 w 1628775"/>
              <a:gd name="connsiteY121" fmla="*/ 250031 h 1607343"/>
              <a:gd name="connsiteX122" fmla="*/ 450056 w 1628775"/>
              <a:gd name="connsiteY122" fmla="*/ 185738 h 1607343"/>
              <a:gd name="connsiteX123" fmla="*/ 592931 w 1628775"/>
              <a:gd name="connsiteY123" fmla="*/ 57150 h 1607343"/>
              <a:gd name="connsiteX124" fmla="*/ 764381 w 1628775"/>
              <a:gd name="connsiteY124" fmla="*/ 228600 h 1607343"/>
              <a:gd name="connsiteX125" fmla="*/ 757238 w 1628775"/>
              <a:gd name="connsiteY125" fmla="*/ 235744 h 1607343"/>
              <a:gd name="connsiteX126" fmla="*/ 721519 w 1628775"/>
              <a:gd name="connsiteY126" fmla="*/ 257175 h 1607343"/>
              <a:gd name="connsiteX127" fmla="*/ 685800 w 1628775"/>
              <a:gd name="connsiteY127" fmla="*/ 335756 h 1607343"/>
              <a:gd name="connsiteX128" fmla="*/ 578644 w 1628775"/>
              <a:gd name="connsiteY128" fmla="*/ 378619 h 1607343"/>
              <a:gd name="connsiteX129" fmla="*/ 507206 w 1628775"/>
              <a:gd name="connsiteY129" fmla="*/ 350044 h 1607343"/>
              <a:gd name="connsiteX130" fmla="*/ 514350 w 1628775"/>
              <a:gd name="connsiteY130" fmla="*/ 378619 h 1607343"/>
              <a:gd name="connsiteX131" fmla="*/ 535781 w 1628775"/>
              <a:gd name="connsiteY131" fmla="*/ 507206 h 1607343"/>
              <a:gd name="connsiteX132" fmla="*/ 628650 w 1628775"/>
              <a:gd name="connsiteY132" fmla="*/ 800100 h 1607343"/>
              <a:gd name="connsiteX133" fmla="*/ 614363 w 1628775"/>
              <a:gd name="connsiteY133" fmla="*/ 828675 h 1607343"/>
              <a:gd name="connsiteX134" fmla="*/ 871538 w 1628775"/>
              <a:gd name="connsiteY134" fmla="*/ 1321594 h 1607343"/>
              <a:gd name="connsiteX135" fmla="*/ 900113 w 1628775"/>
              <a:gd name="connsiteY135" fmla="*/ 1307306 h 1607343"/>
              <a:gd name="connsiteX136" fmla="*/ 907256 w 1628775"/>
              <a:gd name="connsiteY136" fmla="*/ 964406 h 1607343"/>
              <a:gd name="connsiteX137" fmla="*/ 814388 w 1628775"/>
              <a:gd name="connsiteY137" fmla="*/ 814388 h 1607343"/>
              <a:gd name="connsiteX138" fmla="*/ 835819 w 1628775"/>
              <a:gd name="connsiteY138" fmla="*/ 800100 h 1607343"/>
              <a:gd name="connsiteX139" fmla="*/ 800100 w 1628775"/>
              <a:gd name="connsiteY139" fmla="*/ 714375 h 1607343"/>
              <a:gd name="connsiteX140" fmla="*/ 828675 w 1628775"/>
              <a:gd name="connsiteY140" fmla="*/ 778669 h 1607343"/>
              <a:gd name="connsiteX141" fmla="*/ 835819 w 1628775"/>
              <a:gd name="connsiteY141" fmla="*/ 764381 h 1607343"/>
              <a:gd name="connsiteX142" fmla="*/ 857250 w 1628775"/>
              <a:gd name="connsiteY142" fmla="*/ 764381 h 1607343"/>
              <a:gd name="connsiteX143" fmla="*/ 850106 w 1628775"/>
              <a:gd name="connsiteY143" fmla="*/ 800100 h 1607343"/>
              <a:gd name="connsiteX144" fmla="*/ 900113 w 1628775"/>
              <a:gd name="connsiteY144" fmla="*/ 878681 h 1607343"/>
              <a:gd name="connsiteX145" fmla="*/ 928688 w 1628775"/>
              <a:gd name="connsiteY145" fmla="*/ 471488 h 1607343"/>
              <a:gd name="connsiteX146" fmla="*/ 871538 w 1628775"/>
              <a:gd name="connsiteY146" fmla="*/ 207169 h 1607343"/>
              <a:gd name="connsiteX147" fmla="*/ 857250 w 1628775"/>
              <a:gd name="connsiteY147" fmla="*/ 200025 h 1607343"/>
              <a:gd name="connsiteX148" fmla="*/ 821531 w 1628775"/>
              <a:gd name="connsiteY148" fmla="*/ 164306 h 1607343"/>
              <a:gd name="connsiteX149" fmla="*/ 835819 w 1628775"/>
              <a:gd name="connsiteY149" fmla="*/ 157163 h 1607343"/>
              <a:gd name="connsiteX150" fmla="*/ 857250 w 1628775"/>
              <a:gd name="connsiteY150" fmla="*/ 178594 h 1607343"/>
              <a:gd name="connsiteX151" fmla="*/ 871538 w 1628775"/>
              <a:gd name="connsiteY151" fmla="*/ 164306 h 1607343"/>
              <a:gd name="connsiteX152" fmla="*/ 871538 w 1628775"/>
              <a:gd name="connsiteY152" fmla="*/ 185738 h 1607343"/>
              <a:gd name="connsiteX153" fmla="*/ 900113 w 1628775"/>
              <a:gd name="connsiteY153" fmla="*/ 178594 h 1607343"/>
              <a:gd name="connsiteX154" fmla="*/ 907256 w 1628775"/>
              <a:gd name="connsiteY154" fmla="*/ 192881 h 1607343"/>
              <a:gd name="connsiteX155" fmla="*/ 892969 w 1628775"/>
              <a:gd name="connsiteY155" fmla="*/ 214313 h 1607343"/>
              <a:gd name="connsiteX156" fmla="*/ 928688 w 1628775"/>
              <a:gd name="connsiteY156" fmla="*/ 292894 h 1607343"/>
              <a:gd name="connsiteX157" fmla="*/ 935831 w 1628775"/>
              <a:gd name="connsiteY157" fmla="*/ 221456 h 1607343"/>
              <a:gd name="connsiteX158" fmla="*/ 928688 w 1628775"/>
              <a:gd name="connsiteY158" fmla="*/ 164306 h 1607343"/>
              <a:gd name="connsiteX159" fmla="*/ 878681 w 1628775"/>
              <a:gd name="connsiteY159" fmla="*/ 107156 h 1607343"/>
              <a:gd name="connsiteX160" fmla="*/ 928688 w 1628775"/>
              <a:gd name="connsiteY160" fmla="*/ 135731 h 1607343"/>
              <a:gd name="connsiteX161" fmla="*/ 935831 w 1628775"/>
              <a:gd name="connsiteY161" fmla="*/ 114300 h 1607343"/>
              <a:gd name="connsiteX162" fmla="*/ 921544 w 1628775"/>
              <a:gd name="connsiteY162" fmla="*/ 78581 h 1607343"/>
              <a:gd name="connsiteX163" fmla="*/ 950119 w 1628775"/>
              <a:gd name="connsiteY163" fmla="*/ 0 h 1607343"/>
              <a:gd name="connsiteX164" fmla="*/ 957263 w 1628775"/>
              <a:gd name="connsiteY164" fmla="*/ 35719 h 1607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1628775" h="1607343">
                <a:moveTo>
                  <a:pt x="1128713" y="728663"/>
                </a:moveTo>
                <a:lnTo>
                  <a:pt x="1150144" y="728663"/>
                </a:lnTo>
                <a:cubicBezTo>
                  <a:pt x="1143000" y="735806"/>
                  <a:pt x="1135856" y="735806"/>
                  <a:pt x="1128713" y="728663"/>
                </a:cubicBezTo>
                <a:close/>
                <a:moveTo>
                  <a:pt x="1564481" y="400050"/>
                </a:moveTo>
                <a:cubicBezTo>
                  <a:pt x="1571625" y="407194"/>
                  <a:pt x="1578769" y="407194"/>
                  <a:pt x="1578769" y="428625"/>
                </a:cubicBezTo>
                <a:cubicBezTo>
                  <a:pt x="1578769" y="442913"/>
                  <a:pt x="1557338" y="450056"/>
                  <a:pt x="1557338" y="471488"/>
                </a:cubicBezTo>
                <a:cubicBezTo>
                  <a:pt x="1557338" y="485775"/>
                  <a:pt x="1571625" y="550069"/>
                  <a:pt x="1571625" y="571500"/>
                </a:cubicBezTo>
                <a:cubicBezTo>
                  <a:pt x="1571625" y="607219"/>
                  <a:pt x="1528763" y="650081"/>
                  <a:pt x="1528763" y="650081"/>
                </a:cubicBezTo>
                <a:cubicBezTo>
                  <a:pt x="1528763" y="671513"/>
                  <a:pt x="1550194" y="700088"/>
                  <a:pt x="1550194" y="721519"/>
                </a:cubicBezTo>
                <a:lnTo>
                  <a:pt x="1550194" y="892969"/>
                </a:lnTo>
                <a:cubicBezTo>
                  <a:pt x="1571625" y="971550"/>
                  <a:pt x="1614488" y="1064419"/>
                  <a:pt x="1614488" y="1128713"/>
                </a:cubicBezTo>
                <a:cubicBezTo>
                  <a:pt x="1614488" y="1128713"/>
                  <a:pt x="1628775" y="1128713"/>
                  <a:pt x="1628775" y="1150144"/>
                </a:cubicBezTo>
                <a:lnTo>
                  <a:pt x="1628775" y="1271588"/>
                </a:lnTo>
                <a:cubicBezTo>
                  <a:pt x="1593056" y="1278731"/>
                  <a:pt x="1550194" y="1278731"/>
                  <a:pt x="1514475" y="1271588"/>
                </a:cubicBezTo>
                <a:cubicBezTo>
                  <a:pt x="1507331" y="1293019"/>
                  <a:pt x="1493044" y="1321594"/>
                  <a:pt x="1493044" y="1343025"/>
                </a:cubicBezTo>
                <a:lnTo>
                  <a:pt x="1493044" y="1485900"/>
                </a:lnTo>
                <a:cubicBezTo>
                  <a:pt x="1493044" y="1507331"/>
                  <a:pt x="1478756" y="1493044"/>
                  <a:pt x="1471613" y="1500188"/>
                </a:cubicBezTo>
                <a:cubicBezTo>
                  <a:pt x="1471613" y="1507331"/>
                  <a:pt x="1478756" y="1528763"/>
                  <a:pt x="1471613" y="1521619"/>
                </a:cubicBezTo>
                <a:cubicBezTo>
                  <a:pt x="1464469" y="1521619"/>
                  <a:pt x="1378744" y="1550194"/>
                  <a:pt x="1350169" y="1550194"/>
                </a:cubicBezTo>
                <a:cubicBezTo>
                  <a:pt x="1328738" y="1550194"/>
                  <a:pt x="1328738" y="1550194"/>
                  <a:pt x="1321594" y="1543050"/>
                </a:cubicBezTo>
                <a:cubicBezTo>
                  <a:pt x="1321594" y="1528763"/>
                  <a:pt x="1421606" y="1457325"/>
                  <a:pt x="1421606" y="1450181"/>
                </a:cubicBezTo>
                <a:cubicBezTo>
                  <a:pt x="1421606" y="1435894"/>
                  <a:pt x="1407319" y="1321594"/>
                  <a:pt x="1393031" y="1257300"/>
                </a:cubicBezTo>
                <a:cubicBezTo>
                  <a:pt x="1328738" y="1250156"/>
                  <a:pt x="1343025" y="1214438"/>
                  <a:pt x="1343025" y="1171575"/>
                </a:cubicBezTo>
                <a:cubicBezTo>
                  <a:pt x="1343025" y="1157288"/>
                  <a:pt x="1357313" y="1042988"/>
                  <a:pt x="1357313" y="1021556"/>
                </a:cubicBezTo>
                <a:cubicBezTo>
                  <a:pt x="1357313" y="1007269"/>
                  <a:pt x="1378744" y="950119"/>
                  <a:pt x="1378744" y="935831"/>
                </a:cubicBezTo>
                <a:cubicBezTo>
                  <a:pt x="1378744" y="928688"/>
                  <a:pt x="1335881" y="907256"/>
                  <a:pt x="1335881" y="828675"/>
                </a:cubicBezTo>
                <a:cubicBezTo>
                  <a:pt x="1271588" y="828675"/>
                  <a:pt x="1171575" y="821531"/>
                  <a:pt x="1114425" y="800100"/>
                </a:cubicBezTo>
                <a:lnTo>
                  <a:pt x="1114425" y="764381"/>
                </a:lnTo>
                <a:cubicBezTo>
                  <a:pt x="1121569" y="764381"/>
                  <a:pt x="1114425" y="771525"/>
                  <a:pt x="1135856" y="771525"/>
                </a:cubicBezTo>
                <a:cubicBezTo>
                  <a:pt x="1150144" y="771525"/>
                  <a:pt x="1128713" y="757238"/>
                  <a:pt x="1143000" y="757238"/>
                </a:cubicBezTo>
                <a:cubicBezTo>
                  <a:pt x="1164431" y="757238"/>
                  <a:pt x="1143000" y="771525"/>
                  <a:pt x="1157288" y="771525"/>
                </a:cubicBezTo>
                <a:cubicBezTo>
                  <a:pt x="1178719" y="771525"/>
                  <a:pt x="1185863" y="728663"/>
                  <a:pt x="1207294" y="728663"/>
                </a:cubicBezTo>
                <a:cubicBezTo>
                  <a:pt x="1235869" y="714375"/>
                  <a:pt x="1278731" y="721519"/>
                  <a:pt x="1314450" y="700088"/>
                </a:cubicBezTo>
                <a:cubicBezTo>
                  <a:pt x="1350169" y="671513"/>
                  <a:pt x="1385888" y="628650"/>
                  <a:pt x="1421606" y="592931"/>
                </a:cubicBezTo>
                <a:cubicBezTo>
                  <a:pt x="1407319" y="578644"/>
                  <a:pt x="1328738" y="571500"/>
                  <a:pt x="1328738" y="528638"/>
                </a:cubicBezTo>
                <a:cubicBezTo>
                  <a:pt x="1328738" y="507206"/>
                  <a:pt x="1343025" y="514350"/>
                  <a:pt x="1343025" y="500063"/>
                </a:cubicBezTo>
                <a:cubicBezTo>
                  <a:pt x="1343025" y="478631"/>
                  <a:pt x="1321594" y="464344"/>
                  <a:pt x="1321594" y="450056"/>
                </a:cubicBezTo>
                <a:cubicBezTo>
                  <a:pt x="1321594" y="385763"/>
                  <a:pt x="1414463" y="364331"/>
                  <a:pt x="1435894" y="364331"/>
                </a:cubicBezTo>
                <a:cubicBezTo>
                  <a:pt x="1457325" y="364331"/>
                  <a:pt x="1528763" y="392906"/>
                  <a:pt x="1564481" y="400050"/>
                </a:cubicBezTo>
                <a:close/>
                <a:moveTo>
                  <a:pt x="864394" y="121444"/>
                </a:moveTo>
                <a:lnTo>
                  <a:pt x="864394" y="142875"/>
                </a:lnTo>
                <a:cubicBezTo>
                  <a:pt x="850106" y="128588"/>
                  <a:pt x="842963" y="107156"/>
                  <a:pt x="835819" y="85725"/>
                </a:cubicBezTo>
                <a:cubicBezTo>
                  <a:pt x="850106" y="92869"/>
                  <a:pt x="857250" y="107156"/>
                  <a:pt x="864394" y="121444"/>
                </a:cubicBezTo>
                <a:close/>
                <a:moveTo>
                  <a:pt x="957263" y="35719"/>
                </a:moveTo>
                <a:cubicBezTo>
                  <a:pt x="957263" y="57150"/>
                  <a:pt x="950119" y="78581"/>
                  <a:pt x="942975" y="100013"/>
                </a:cubicBezTo>
                <a:lnTo>
                  <a:pt x="957263" y="114300"/>
                </a:lnTo>
                <a:lnTo>
                  <a:pt x="978694" y="92869"/>
                </a:lnTo>
                <a:cubicBezTo>
                  <a:pt x="964406" y="114300"/>
                  <a:pt x="985838" y="85725"/>
                  <a:pt x="950119" y="135731"/>
                </a:cubicBezTo>
                <a:cubicBezTo>
                  <a:pt x="935831" y="142875"/>
                  <a:pt x="942975" y="171450"/>
                  <a:pt x="942975" y="185738"/>
                </a:cubicBezTo>
                <a:cubicBezTo>
                  <a:pt x="942975" y="207169"/>
                  <a:pt x="957263" y="371475"/>
                  <a:pt x="950119" y="464344"/>
                </a:cubicBezTo>
                <a:cubicBezTo>
                  <a:pt x="950119" y="464344"/>
                  <a:pt x="957263" y="471488"/>
                  <a:pt x="964406" y="464344"/>
                </a:cubicBezTo>
                <a:cubicBezTo>
                  <a:pt x="985838" y="442913"/>
                  <a:pt x="1028700" y="385763"/>
                  <a:pt x="1028700" y="371475"/>
                </a:cubicBezTo>
                <a:cubicBezTo>
                  <a:pt x="1028700" y="350044"/>
                  <a:pt x="1007269" y="342900"/>
                  <a:pt x="1007269" y="328613"/>
                </a:cubicBezTo>
                <a:lnTo>
                  <a:pt x="1007269" y="292894"/>
                </a:lnTo>
                <a:cubicBezTo>
                  <a:pt x="1021556" y="307181"/>
                  <a:pt x="1035844" y="335756"/>
                  <a:pt x="1050131" y="364331"/>
                </a:cubicBezTo>
                <a:cubicBezTo>
                  <a:pt x="1057275" y="328613"/>
                  <a:pt x="1071563" y="285750"/>
                  <a:pt x="1085850" y="250031"/>
                </a:cubicBezTo>
                <a:cubicBezTo>
                  <a:pt x="1085850" y="250031"/>
                  <a:pt x="1092994" y="250031"/>
                  <a:pt x="1100138" y="242888"/>
                </a:cubicBezTo>
                <a:cubicBezTo>
                  <a:pt x="1100138" y="257175"/>
                  <a:pt x="1114425" y="271463"/>
                  <a:pt x="1114425" y="285750"/>
                </a:cubicBezTo>
                <a:cubicBezTo>
                  <a:pt x="1114425" y="307181"/>
                  <a:pt x="1064419" y="342900"/>
                  <a:pt x="1050131" y="371475"/>
                </a:cubicBezTo>
                <a:cubicBezTo>
                  <a:pt x="1050131" y="371475"/>
                  <a:pt x="1050131" y="378619"/>
                  <a:pt x="1057275" y="385763"/>
                </a:cubicBezTo>
                <a:cubicBezTo>
                  <a:pt x="1078706" y="364331"/>
                  <a:pt x="1100138" y="350044"/>
                  <a:pt x="1121569" y="342900"/>
                </a:cubicBezTo>
                <a:cubicBezTo>
                  <a:pt x="1121569" y="342900"/>
                  <a:pt x="1128713" y="335756"/>
                  <a:pt x="1128713" y="357188"/>
                </a:cubicBezTo>
                <a:cubicBezTo>
                  <a:pt x="1128713" y="378619"/>
                  <a:pt x="1071563" y="400050"/>
                  <a:pt x="1057275" y="414338"/>
                </a:cubicBezTo>
                <a:lnTo>
                  <a:pt x="1042988" y="400050"/>
                </a:lnTo>
                <a:cubicBezTo>
                  <a:pt x="1007269" y="450056"/>
                  <a:pt x="957263" y="514350"/>
                  <a:pt x="957263" y="535781"/>
                </a:cubicBezTo>
                <a:lnTo>
                  <a:pt x="957263" y="742950"/>
                </a:lnTo>
                <a:cubicBezTo>
                  <a:pt x="992981" y="728663"/>
                  <a:pt x="1014413" y="707231"/>
                  <a:pt x="1028700" y="700088"/>
                </a:cubicBezTo>
                <a:cubicBezTo>
                  <a:pt x="1042988" y="678656"/>
                  <a:pt x="1042988" y="657225"/>
                  <a:pt x="1057275" y="635794"/>
                </a:cubicBezTo>
                <a:cubicBezTo>
                  <a:pt x="1064419" y="635794"/>
                  <a:pt x="1064419" y="650081"/>
                  <a:pt x="1071563" y="657225"/>
                </a:cubicBezTo>
                <a:cubicBezTo>
                  <a:pt x="1078706" y="650081"/>
                  <a:pt x="1071563" y="628650"/>
                  <a:pt x="1092994" y="628650"/>
                </a:cubicBezTo>
                <a:cubicBezTo>
                  <a:pt x="1107281" y="628650"/>
                  <a:pt x="1092994" y="635794"/>
                  <a:pt x="1100138" y="642938"/>
                </a:cubicBezTo>
                <a:cubicBezTo>
                  <a:pt x="1107281" y="635794"/>
                  <a:pt x="1114425" y="621506"/>
                  <a:pt x="1121569" y="607219"/>
                </a:cubicBezTo>
                <a:lnTo>
                  <a:pt x="1121569" y="635794"/>
                </a:lnTo>
                <a:cubicBezTo>
                  <a:pt x="1121569" y="657225"/>
                  <a:pt x="964406" y="721519"/>
                  <a:pt x="957263" y="807244"/>
                </a:cubicBezTo>
                <a:cubicBezTo>
                  <a:pt x="921544" y="1021556"/>
                  <a:pt x="964406" y="1193006"/>
                  <a:pt x="964406" y="1207294"/>
                </a:cubicBezTo>
                <a:cubicBezTo>
                  <a:pt x="964406" y="1314450"/>
                  <a:pt x="992981" y="1264444"/>
                  <a:pt x="1021556" y="1421606"/>
                </a:cubicBezTo>
                <a:cubicBezTo>
                  <a:pt x="1050131" y="1421606"/>
                  <a:pt x="1100138" y="1400175"/>
                  <a:pt x="1143000" y="1435894"/>
                </a:cubicBezTo>
                <a:cubicBezTo>
                  <a:pt x="1150144" y="1443038"/>
                  <a:pt x="1164431" y="1471613"/>
                  <a:pt x="1178719" y="1478756"/>
                </a:cubicBezTo>
                <a:cubicBezTo>
                  <a:pt x="1193006" y="1493044"/>
                  <a:pt x="1228725" y="1514475"/>
                  <a:pt x="1264444" y="1535906"/>
                </a:cubicBezTo>
                <a:lnTo>
                  <a:pt x="1264444" y="1557338"/>
                </a:lnTo>
                <a:cubicBezTo>
                  <a:pt x="1243013" y="1564481"/>
                  <a:pt x="1228725" y="1585913"/>
                  <a:pt x="1207294" y="1585913"/>
                </a:cubicBezTo>
                <a:cubicBezTo>
                  <a:pt x="1150144" y="1593056"/>
                  <a:pt x="1021556" y="1607344"/>
                  <a:pt x="1007269" y="1607344"/>
                </a:cubicBezTo>
                <a:cubicBezTo>
                  <a:pt x="892969" y="1607344"/>
                  <a:pt x="628650" y="1593056"/>
                  <a:pt x="607219" y="1557338"/>
                </a:cubicBezTo>
                <a:cubicBezTo>
                  <a:pt x="650081" y="1478756"/>
                  <a:pt x="707231" y="1471613"/>
                  <a:pt x="800100" y="1428750"/>
                </a:cubicBezTo>
                <a:cubicBezTo>
                  <a:pt x="792956" y="1414463"/>
                  <a:pt x="785813" y="1393031"/>
                  <a:pt x="771525" y="1378744"/>
                </a:cubicBezTo>
                <a:cubicBezTo>
                  <a:pt x="785813" y="1364456"/>
                  <a:pt x="814388" y="1350169"/>
                  <a:pt x="842963" y="1335881"/>
                </a:cubicBezTo>
                <a:cubicBezTo>
                  <a:pt x="764381" y="1171575"/>
                  <a:pt x="678656" y="1000125"/>
                  <a:pt x="592931" y="842963"/>
                </a:cubicBezTo>
                <a:cubicBezTo>
                  <a:pt x="592931" y="835819"/>
                  <a:pt x="578644" y="835819"/>
                  <a:pt x="564356" y="828675"/>
                </a:cubicBezTo>
                <a:cubicBezTo>
                  <a:pt x="557213" y="814388"/>
                  <a:pt x="564356" y="785813"/>
                  <a:pt x="542925" y="785813"/>
                </a:cubicBezTo>
                <a:cubicBezTo>
                  <a:pt x="528638" y="785813"/>
                  <a:pt x="521494" y="800100"/>
                  <a:pt x="514350" y="800100"/>
                </a:cubicBezTo>
                <a:cubicBezTo>
                  <a:pt x="478631" y="735806"/>
                  <a:pt x="478631" y="685800"/>
                  <a:pt x="428625" y="642938"/>
                </a:cubicBezTo>
                <a:cubicBezTo>
                  <a:pt x="414338" y="714375"/>
                  <a:pt x="357188" y="850106"/>
                  <a:pt x="357188" y="864394"/>
                </a:cubicBezTo>
                <a:cubicBezTo>
                  <a:pt x="357188" y="885825"/>
                  <a:pt x="378619" y="950119"/>
                  <a:pt x="378619" y="985838"/>
                </a:cubicBezTo>
                <a:cubicBezTo>
                  <a:pt x="392906" y="1092994"/>
                  <a:pt x="428625" y="1300163"/>
                  <a:pt x="428625" y="1321594"/>
                </a:cubicBezTo>
                <a:lnTo>
                  <a:pt x="428625" y="1457325"/>
                </a:lnTo>
                <a:cubicBezTo>
                  <a:pt x="421481" y="1457325"/>
                  <a:pt x="414338" y="1457325"/>
                  <a:pt x="407194" y="1464469"/>
                </a:cubicBezTo>
                <a:cubicBezTo>
                  <a:pt x="428625" y="1464469"/>
                  <a:pt x="500063" y="1500188"/>
                  <a:pt x="528638" y="1493044"/>
                </a:cubicBezTo>
                <a:cubicBezTo>
                  <a:pt x="528638" y="1493044"/>
                  <a:pt x="535781" y="1485900"/>
                  <a:pt x="535781" y="1507331"/>
                </a:cubicBezTo>
                <a:cubicBezTo>
                  <a:pt x="535781" y="1521619"/>
                  <a:pt x="521494" y="1528763"/>
                  <a:pt x="521494" y="1535906"/>
                </a:cubicBezTo>
                <a:cubicBezTo>
                  <a:pt x="250031" y="1521619"/>
                  <a:pt x="321469" y="1521619"/>
                  <a:pt x="314325" y="1464469"/>
                </a:cubicBezTo>
                <a:cubicBezTo>
                  <a:pt x="314325" y="1457325"/>
                  <a:pt x="300038" y="1450181"/>
                  <a:pt x="292894" y="1443038"/>
                </a:cubicBezTo>
                <a:cubicBezTo>
                  <a:pt x="285750" y="1371600"/>
                  <a:pt x="278606" y="1293019"/>
                  <a:pt x="264319" y="1214438"/>
                </a:cubicBezTo>
                <a:cubicBezTo>
                  <a:pt x="221456" y="1293019"/>
                  <a:pt x="178594" y="1385888"/>
                  <a:pt x="135731" y="1478756"/>
                </a:cubicBezTo>
                <a:cubicBezTo>
                  <a:pt x="128588" y="1478756"/>
                  <a:pt x="114300" y="1471613"/>
                  <a:pt x="100013" y="1464469"/>
                </a:cubicBezTo>
                <a:cubicBezTo>
                  <a:pt x="100013" y="1464469"/>
                  <a:pt x="92869" y="1464469"/>
                  <a:pt x="85725" y="1471613"/>
                </a:cubicBezTo>
                <a:cubicBezTo>
                  <a:pt x="121444" y="1500188"/>
                  <a:pt x="164306" y="1521619"/>
                  <a:pt x="207169" y="1543050"/>
                </a:cubicBezTo>
                <a:lnTo>
                  <a:pt x="207169" y="1564481"/>
                </a:lnTo>
                <a:cubicBezTo>
                  <a:pt x="192881" y="1571625"/>
                  <a:pt x="178594" y="1571625"/>
                  <a:pt x="164306" y="1571625"/>
                </a:cubicBezTo>
                <a:cubicBezTo>
                  <a:pt x="107156" y="1571625"/>
                  <a:pt x="71438" y="1550194"/>
                  <a:pt x="0" y="1507331"/>
                </a:cubicBezTo>
                <a:cubicBezTo>
                  <a:pt x="7144" y="1485900"/>
                  <a:pt x="28575" y="1464469"/>
                  <a:pt x="28575" y="1443038"/>
                </a:cubicBezTo>
                <a:cubicBezTo>
                  <a:pt x="28575" y="1428750"/>
                  <a:pt x="7144" y="1428750"/>
                  <a:pt x="7144" y="1414463"/>
                </a:cubicBezTo>
                <a:lnTo>
                  <a:pt x="121444" y="992981"/>
                </a:lnTo>
                <a:lnTo>
                  <a:pt x="121444" y="771525"/>
                </a:lnTo>
                <a:cubicBezTo>
                  <a:pt x="121444" y="750094"/>
                  <a:pt x="107156" y="757238"/>
                  <a:pt x="100013" y="750094"/>
                </a:cubicBezTo>
                <a:cubicBezTo>
                  <a:pt x="100013" y="742950"/>
                  <a:pt x="92869" y="728663"/>
                  <a:pt x="92869" y="714375"/>
                </a:cubicBezTo>
                <a:cubicBezTo>
                  <a:pt x="92869" y="692944"/>
                  <a:pt x="100013" y="700088"/>
                  <a:pt x="100013" y="678656"/>
                </a:cubicBezTo>
                <a:cubicBezTo>
                  <a:pt x="100013" y="642938"/>
                  <a:pt x="164306" y="507206"/>
                  <a:pt x="185738" y="485775"/>
                </a:cubicBezTo>
                <a:cubicBezTo>
                  <a:pt x="192881" y="471488"/>
                  <a:pt x="221456" y="450056"/>
                  <a:pt x="235744" y="442913"/>
                </a:cubicBezTo>
                <a:lnTo>
                  <a:pt x="235744" y="428625"/>
                </a:lnTo>
                <a:cubicBezTo>
                  <a:pt x="235744" y="400050"/>
                  <a:pt x="364331" y="328613"/>
                  <a:pt x="400050" y="314325"/>
                </a:cubicBezTo>
                <a:cubicBezTo>
                  <a:pt x="421481" y="300038"/>
                  <a:pt x="464344" y="300038"/>
                  <a:pt x="500063" y="278606"/>
                </a:cubicBezTo>
                <a:cubicBezTo>
                  <a:pt x="492919" y="271463"/>
                  <a:pt x="471488" y="264319"/>
                  <a:pt x="464344" y="250031"/>
                </a:cubicBezTo>
                <a:cubicBezTo>
                  <a:pt x="450056" y="228600"/>
                  <a:pt x="450056" y="200025"/>
                  <a:pt x="450056" y="185738"/>
                </a:cubicBezTo>
                <a:cubicBezTo>
                  <a:pt x="450056" y="128588"/>
                  <a:pt x="535781" y="57150"/>
                  <a:pt x="592931" y="57150"/>
                </a:cubicBezTo>
                <a:cubicBezTo>
                  <a:pt x="685800" y="57150"/>
                  <a:pt x="764381" y="150019"/>
                  <a:pt x="764381" y="228600"/>
                </a:cubicBezTo>
                <a:lnTo>
                  <a:pt x="757238" y="235744"/>
                </a:lnTo>
                <a:cubicBezTo>
                  <a:pt x="750094" y="250031"/>
                  <a:pt x="728663" y="250031"/>
                  <a:pt x="721519" y="257175"/>
                </a:cubicBezTo>
                <a:cubicBezTo>
                  <a:pt x="707231" y="264319"/>
                  <a:pt x="685800" y="307181"/>
                  <a:pt x="685800" y="335756"/>
                </a:cubicBezTo>
                <a:cubicBezTo>
                  <a:pt x="685800" y="350044"/>
                  <a:pt x="592931" y="378619"/>
                  <a:pt x="578644" y="378619"/>
                </a:cubicBezTo>
                <a:cubicBezTo>
                  <a:pt x="557213" y="378619"/>
                  <a:pt x="507206" y="371475"/>
                  <a:pt x="507206" y="350044"/>
                </a:cubicBezTo>
                <a:cubicBezTo>
                  <a:pt x="507206" y="371475"/>
                  <a:pt x="514350" y="371475"/>
                  <a:pt x="514350" y="378619"/>
                </a:cubicBezTo>
                <a:cubicBezTo>
                  <a:pt x="521494" y="421481"/>
                  <a:pt x="521494" y="464344"/>
                  <a:pt x="535781" y="507206"/>
                </a:cubicBezTo>
                <a:cubicBezTo>
                  <a:pt x="564356" y="607219"/>
                  <a:pt x="628650" y="785813"/>
                  <a:pt x="628650" y="800100"/>
                </a:cubicBezTo>
                <a:cubicBezTo>
                  <a:pt x="628650" y="821531"/>
                  <a:pt x="621506" y="821531"/>
                  <a:pt x="614363" y="828675"/>
                </a:cubicBezTo>
                <a:lnTo>
                  <a:pt x="871538" y="1321594"/>
                </a:lnTo>
                <a:cubicBezTo>
                  <a:pt x="878681" y="1321594"/>
                  <a:pt x="892969" y="1314450"/>
                  <a:pt x="900113" y="1307306"/>
                </a:cubicBezTo>
                <a:lnTo>
                  <a:pt x="907256" y="964406"/>
                </a:lnTo>
                <a:cubicBezTo>
                  <a:pt x="885825" y="921544"/>
                  <a:pt x="864394" y="842963"/>
                  <a:pt x="814388" y="814388"/>
                </a:cubicBezTo>
                <a:cubicBezTo>
                  <a:pt x="821531" y="807244"/>
                  <a:pt x="828675" y="807244"/>
                  <a:pt x="835819" y="800100"/>
                </a:cubicBezTo>
                <a:cubicBezTo>
                  <a:pt x="821531" y="771525"/>
                  <a:pt x="771525" y="742950"/>
                  <a:pt x="800100" y="714375"/>
                </a:cubicBezTo>
                <a:cubicBezTo>
                  <a:pt x="807244" y="735806"/>
                  <a:pt x="814388" y="757238"/>
                  <a:pt x="828675" y="778669"/>
                </a:cubicBezTo>
                <a:cubicBezTo>
                  <a:pt x="828675" y="778669"/>
                  <a:pt x="835819" y="771525"/>
                  <a:pt x="835819" y="764381"/>
                </a:cubicBezTo>
                <a:lnTo>
                  <a:pt x="857250" y="764381"/>
                </a:lnTo>
                <a:cubicBezTo>
                  <a:pt x="857250" y="771525"/>
                  <a:pt x="850106" y="778669"/>
                  <a:pt x="850106" y="800100"/>
                </a:cubicBezTo>
                <a:cubicBezTo>
                  <a:pt x="850106" y="814388"/>
                  <a:pt x="878681" y="850106"/>
                  <a:pt x="900113" y="878681"/>
                </a:cubicBezTo>
                <a:lnTo>
                  <a:pt x="928688" y="471488"/>
                </a:lnTo>
                <a:cubicBezTo>
                  <a:pt x="935831" y="392906"/>
                  <a:pt x="885825" y="278606"/>
                  <a:pt x="871538" y="207169"/>
                </a:cubicBezTo>
                <a:cubicBezTo>
                  <a:pt x="871538" y="200025"/>
                  <a:pt x="864394" y="192881"/>
                  <a:pt x="857250" y="200025"/>
                </a:cubicBezTo>
                <a:lnTo>
                  <a:pt x="821531" y="164306"/>
                </a:lnTo>
                <a:cubicBezTo>
                  <a:pt x="821531" y="164306"/>
                  <a:pt x="814388" y="157163"/>
                  <a:pt x="835819" y="157163"/>
                </a:cubicBezTo>
                <a:cubicBezTo>
                  <a:pt x="850106" y="157163"/>
                  <a:pt x="842963" y="178594"/>
                  <a:pt x="857250" y="178594"/>
                </a:cubicBezTo>
                <a:cubicBezTo>
                  <a:pt x="878681" y="178594"/>
                  <a:pt x="871538" y="171450"/>
                  <a:pt x="871538" y="164306"/>
                </a:cubicBezTo>
                <a:lnTo>
                  <a:pt x="871538" y="185738"/>
                </a:lnTo>
                <a:cubicBezTo>
                  <a:pt x="878681" y="185738"/>
                  <a:pt x="892969" y="178594"/>
                  <a:pt x="900113" y="178594"/>
                </a:cubicBezTo>
                <a:cubicBezTo>
                  <a:pt x="900113" y="178594"/>
                  <a:pt x="907256" y="171450"/>
                  <a:pt x="907256" y="192881"/>
                </a:cubicBezTo>
                <a:cubicBezTo>
                  <a:pt x="907256" y="207169"/>
                  <a:pt x="892969" y="200025"/>
                  <a:pt x="892969" y="214313"/>
                </a:cubicBezTo>
                <a:cubicBezTo>
                  <a:pt x="892969" y="235744"/>
                  <a:pt x="914400" y="271463"/>
                  <a:pt x="928688" y="292894"/>
                </a:cubicBezTo>
                <a:cubicBezTo>
                  <a:pt x="935831" y="271463"/>
                  <a:pt x="935831" y="242888"/>
                  <a:pt x="935831" y="221456"/>
                </a:cubicBezTo>
                <a:cubicBezTo>
                  <a:pt x="935831" y="207169"/>
                  <a:pt x="935831" y="178594"/>
                  <a:pt x="928688" y="164306"/>
                </a:cubicBezTo>
                <a:cubicBezTo>
                  <a:pt x="914400" y="135731"/>
                  <a:pt x="900113" y="121444"/>
                  <a:pt x="878681" y="107156"/>
                </a:cubicBezTo>
                <a:cubicBezTo>
                  <a:pt x="885825" y="114300"/>
                  <a:pt x="907256" y="121444"/>
                  <a:pt x="928688" y="135731"/>
                </a:cubicBezTo>
                <a:cubicBezTo>
                  <a:pt x="935831" y="128588"/>
                  <a:pt x="935831" y="128588"/>
                  <a:pt x="935831" y="114300"/>
                </a:cubicBezTo>
                <a:cubicBezTo>
                  <a:pt x="935831" y="92869"/>
                  <a:pt x="921544" y="92869"/>
                  <a:pt x="921544" y="78581"/>
                </a:cubicBezTo>
                <a:cubicBezTo>
                  <a:pt x="921544" y="57150"/>
                  <a:pt x="935831" y="28575"/>
                  <a:pt x="950119" y="0"/>
                </a:cubicBezTo>
                <a:cubicBezTo>
                  <a:pt x="950119" y="14288"/>
                  <a:pt x="957263" y="21431"/>
                  <a:pt x="957263" y="35719"/>
                </a:cubicBezTo>
                <a:close/>
              </a:path>
            </a:pathLst>
          </a:custGeom>
          <a:solidFill>
            <a:srgbClr val="00B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F6ED3CFD-E23D-6F40-6BCE-5A670382BA69}"/>
              </a:ext>
            </a:extLst>
          </p:cNvPr>
          <p:cNvSpPr/>
          <p:nvPr userDrawn="1"/>
        </p:nvSpPr>
        <p:spPr>
          <a:xfrm>
            <a:off x="963596" y="6136038"/>
            <a:ext cx="10264811" cy="721962"/>
          </a:xfrm>
          <a:custGeom>
            <a:avLst/>
            <a:gdLst>
              <a:gd name="connsiteX0" fmla="*/ 5132405 w 10264811"/>
              <a:gd name="connsiteY0" fmla="*/ 0 h 721962"/>
              <a:gd name="connsiteX1" fmla="*/ 9982028 w 10264811"/>
              <a:gd name="connsiteY1" fmla="*/ 631789 h 721962"/>
              <a:gd name="connsiteX2" fmla="*/ 10264811 w 10264811"/>
              <a:gd name="connsiteY2" fmla="*/ 721962 h 721962"/>
              <a:gd name="connsiteX3" fmla="*/ 0 w 10264811"/>
              <a:gd name="connsiteY3" fmla="*/ 721962 h 721962"/>
              <a:gd name="connsiteX4" fmla="*/ 282783 w 10264811"/>
              <a:gd name="connsiteY4" fmla="*/ 631789 h 721962"/>
              <a:gd name="connsiteX5" fmla="*/ 5132405 w 10264811"/>
              <a:gd name="connsiteY5" fmla="*/ 0 h 721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64811" h="721962">
                <a:moveTo>
                  <a:pt x="5132405" y="0"/>
                </a:moveTo>
                <a:cubicBezTo>
                  <a:pt x="6980695" y="0"/>
                  <a:pt x="8673145" y="237631"/>
                  <a:pt x="9982028" y="631789"/>
                </a:cubicBezTo>
                <a:lnTo>
                  <a:pt x="10264811" y="721962"/>
                </a:lnTo>
                <a:lnTo>
                  <a:pt x="0" y="721962"/>
                </a:lnTo>
                <a:lnTo>
                  <a:pt x="282783" y="631789"/>
                </a:lnTo>
                <a:cubicBezTo>
                  <a:pt x="1591667" y="237631"/>
                  <a:pt x="3284117" y="0"/>
                  <a:pt x="5132405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60793755-E93E-913E-A45A-63CE8E501FB5}"/>
              </a:ext>
            </a:extLst>
          </p:cNvPr>
          <p:cNvSpPr/>
          <p:nvPr userDrawn="1"/>
        </p:nvSpPr>
        <p:spPr>
          <a:xfrm>
            <a:off x="3075011" y="6382649"/>
            <a:ext cx="6033391" cy="475351"/>
          </a:xfrm>
          <a:custGeom>
            <a:avLst/>
            <a:gdLst>
              <a:gd name="connsiteX0" fmla="*/ 3016695 w 6033391"/>
              <a:gd name="connsiteY0" fmla="*/ 0 h 475351"/>
              <a:gd name="connsiteX1" fmla="*/ 5974685 w 6033391"/>
              <a:gd name="connsiteY1" fmla="*/ 455414 h 475351"/>
              <a:gd name="connsiteX2" fmla="*/ 6033391 w 6033391"/>
              <a:gd name="connsiteY2" fmla="*/ 475351 h 475351"/>
              <a:gd name="connsiteX3" fmla="*/ 0 w 6033391"/>
              <a:gd name="connsiteY3" fmla="*/ 475351 h 475351"/>
              <a:gd name="connsiteX4" fmla="*/ 58706 w 6033391"/>
              <a:gd name="connsiteY4" fmla="*/ 455414 h 475351"/>
              <a:gd name="connsiteX5" fmla="*/ 3016695 w 6033391"/>
              <a:gd name="connsiteY5" fmla="*/ 0 h 475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33391" h="475351">
                <a:moveTo>
                  <a:pt x="3016695" y="0"/>
                </a:moveTo>
                <a:cubicBezTo>
                  <a:pt x="4059066" y="0"/>
                  <a:pt x="5056336" y="161217"/>
                  <a:pt x="5974685" y="455414"/>
                </a:cubicBezTo>
                <a:lnTo>
                  <a:pt x="6033391" y="475351"/>
                </a:lnTo>
                <a:lnTo>
                  <a:pt x="0" y="475351"/>
                </a:lnTo>
                <a:lnTo>
                  <a:pt x="58706" y="455414"/>
                </a:lnTo>
                <a:cubicBezTo>
                  <a:pt x="977056" y="161217"/>
                  <a:pt x="1974325" y="0"/>
                  <a:pt x="3016695" y="0"/>
                </a:cubicBezTo>
                <a:close/>
              </a:path>
            </a:pathLst>
          </a:custGeom>
          <a:solidFill>
            <a:schemeClr val="tx1">
              <a:alpha val="11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B11086F2-B9A6-6015-54DF-8D43F2BBAB75}"/>
              </a:ext>
            </a:extLst>
          </p:cNvPr>
          <p:cNvGrpSpPr/>
          <p:nvPr userDrawn="1"/>
        </p:nvGrpSpPr>
        <p:grpSpPr>
          <a:xfrm>
            <a:off x="9852499" y="256649"/>
            <a:ext cx="1945202" cy="952140"/>
            <a:chOff x="0" y="445141"/>
            <a:chExt cx="12190460" cy="5966999"/>
          </a:xfrm>
          <a:solidFill>
            <a:srgbClr val="00B050"/>
          </a:solidFill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1C36B176-FE28-8154-0E2F-0B8712389465}"/>
                </a:ext>
              </a:extLst>
            </p:cNvPr>
            <p:cNvGrpSpPr/>
            <p:nvPr/>
          </p:nvGrpSpPr>
          <p:grpSpPr>
            <a:xfrm>
              <a:off x="3683822" y="445141"/>
              <a:ext cx="3735133" cy="908140"/>
              <a:chOff x="3683822" y="445141"/>
              <a:chExt cx="3735133" cy="908140"/>
            </a:xfrm>
            <a:grpFill/>
          </p:grpSpPr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C3EAEC5C-D18F-36BB-2621-B56D144E1880}"/>
                  </a:ext>
                </a:extLst>
              </p:cNvPr>
              <p:cNvSpPr/>
              <p:nvPr/>
            </p:nvSpPr>
            <p:spPr>
              <a:xfrm>
                <a:off x="3683822" y="445141"/>
                <a:ext cx="944059" cy="908140"/>
              </a:xfrm>
              <a:custGeom>
                <a:avLst/>
                <a:gdLst>
                  <a:gd name="connsiteX0" fmla="*/ 492555 w 944059"/>
                  <a:gd name="connsiteY0" fmla="*/ 0 h 908140"/>
                  <a:gd name="connsiteX1" fmla="*/ 784989 w 944059"/>
                  <a:gd name="connsiteY1" fmla="*/ 138545 h 908140"/>
                  <a:gd name="connsiteX2" fmla="*/ 763822 w 944059"/>
                  <a:gd name="connsiteY2" fmla="*/ 216772 h 908140"/>
                  <a:gd name="connsiteX3" fmla="*/ 748487 w 944059"/>
                  <a:gd name="connsiteY3" fmla="*/ 253247 h 908140"/>
                  <a:gd name="connsiteX4" fmla="*/ 749069 w 944059"/>
                  <a:gd name="connsiteY4" fmla="*/ 251383 h 908140"/>
                  <a:gd name="connsiteX5" fmla="*/ 743938 w 944059"/>
                  <a:gd name="connsiteY5" fmla="*/ 241120 h 908140"/>
                  <a:gd name="connsiteX6" fmla="*/ 667020 w 944059"/>
                  <a:gd name="connsiteY6" fmla="*/ 359141 h 908140"/>
                  <a:gd name="connsiteX7" fmla="*/ 615707 w 944059"/>
                  <a:gd name="connsiteY7" fmla="*/ 405322 h 908140"/>
                  <a:gd name="connsiteX8" fmla="*/ 944059 w 944059"/>
                  <a:gd name="connsiteY8" fmla="*/ 559262 h 908140"/>
                  <a:gd name="connsiteX9" fmla="*/ 933797 w 944059"/>
                  <a:gd name="connsiteY9" fmla="*/ 651574 h 908140"/>
                  <a:gd name="connsiteX10" fmla="*/ 942557 w 944059"/>
                  <a:gd name="connsiteY10" fmla="*/ 622409 h 908140"/>
                  <a:gd name="connsiteX11" fmla="*/ 939570 w 944059"/>
                  <a:gd name="connsiteY11" fmla="*/ 643903 h 908140"/>
                  <a:gd name="connsiteX12" fmla="*/ 926425 w 944059"/>
                  <a:gd name="connsiteY12" fmla="*/ 686906 h 908140"/>
                  <a:gd name="connsiteX13" fmla="*/ 923534 w 944059"/>
                  <a:gd name="connsiteY13" fmla="*/ 682362 h 908140"/>
                  <a:gd name="connsiteX14" fmla="*/ 861958 w 944059"/>
                  <a:gd name="connsiteY14" fmla="*/ 779857 h 908140"/>
                  <a:gd name="connsiteX15" fmla="*/ 713150 w 944059"/>
                  <a:gd name="connsiteY15" fmla="*/ 887615 h 908140"/>
                  <a:gd name="connsiteX16" fmla="*/ 882484 w 944059"/>
                  <a:gd name="connsiteY16" fmla="*/ 738806 h 908140"/>
                  <a:gd name="connsiteX17" fmla="*/ 882484 w 944059"/>
                  <a:gd name="connsiteY17" fmla="*/ 733675 h 908140"/>
                  <a:gd name="connsiteX18" fmla="*/ 615707 w 944059"/>
                  <a:gd name="connsiteY18" fmla="*/ 908140 h 908140"/>
                  <a:gd name="connsiteX19" fmla="*/ 677282 w 944059"/>
                  <a:gd name="connsiteY19" fmla="*/ 856827 h 908140"/>
                  <a:gd name="connsiteX20" fmla="*/ 579787 w 944059"/>
                  <a:gd name="connsiteY20" fmla="*/ 903008 h 908140"/>
                  <a:gd name="connsiteX21" fmla="*/ 867090 w 944059"/>
                  <a:gd name="connsiteY21" fmla="*/ 625969 h 908140"/>
                  <a:gd name="connsiteX22" fmla="*/ 779857 w 944059"/>
                  <a:gd name="connsiteY22" fmla="*/ 533605 h 908140"/>
                  <a:gd name="connsiteX23" fmla="*/ 856827 w 944059"/>
                  <a:gd name="connsiteY23" fmla="*/ 579787 h 908140"/>
                  <a:gd name="connsiteX24" fmla="*/ 861958 w 944059"/>
                  <a:gd name="connsiteY24" fmla="*/ 569524 h 908140"/>
                  <a:gd name="connsiteX25" fmla="*/ 858420 w 944059"/>
                  <a:gd name="connsiteY25" fmla="*/ 556102 h 908140"/>
                  <a:gd name="connsiteX26" fmla="*/ 872221 w 944059"/>
                  <a:gd name="connsiteY26" fmla="*/ 574656 h 908140"/>
                  <a:gd name="connsiteX27" fmla="*/ 877352 w 944059"/>
                  <a:gd name="connsiteY27" fmla="*/ 564393 h 908140"/>
                  <a:gd name="connsiteX28" fmla="*/ 841433 w 944059"/>
                  <a:gd name="connsiteY28" fmla="*/ 518211 h 908140"/>
                  <a:gd name="connsiteX29" fmla="*/ 677282 w 944059"/>
                  <a:gd name="connsiteY29" fmla="*/ 456636 h 908140"/>
                  <a:gd name="connsiteX30" fmla="*/ 579787 w 944059"/>
                  <a:gd name="connsiteY30" fmla="*/ 461767 h 908140"/>
                  <a:gd name="connsiteX31" fmla="*/ 697756 w 944059"/>
                  <a:gd name="connsiteY31" fmla="*/ 482292 h 908140"/>
                  <a:gd name="connsiteX32" fmla="*/ 584919 w 944059"/>
                  <a:gd name="connsiteY32" fmla="*/ 472029 h 908140"/>
                  <a:gd name="connsiteX33" fmla="*/ 458560 w 944059"/>
                  <a:gd name="connsiteY33" fmla="*/ 545786 h 908140"/>
                  <a:gd name="connsiteX34" fmla="*/ 415651 w 944059"/>
                  <a:gd name="connsiteY34" fmla="*/ 572881 h 908140"/>
                  <a:gd name="connsiteX35" fmla="*/ 473633 w 944059"/>
                  <a:gd name="connsiteY35" fmla="*/ 533925 h 908140"/>
                  <a:gd name="connsiteX36" fmla="*/ 528474 w 944059"/>
                  <a:gd name="connsiteY36" fmla="*/ 487423 h 908140"/>
                  <a:gd name="connsiteX37" fmla="*/ 523343 w 944059"/>
                  <a:gd name="connsiteY37" fmla="*/ 482292 h 908140"/>
                  <a:gd name="connsiteX38" fmla="*/ 254932 w 944059"/>
                  <a:gd name="connsiteY38" fmla="*/ 641021 h 908140"/>
                  <a:gd name="connsiteX39" fmla="*/ 235780 w 944059"/>
                  <a:gd name="connsiteY39" fmla="*/ 650271 h 908140"/>
                  <a:gd name="connsiteX40" fmla="*/ 235399 w 944059"/>
                  <a:gd name="connsiteY40" fmla="*/ 648367 h 908140"/>
                  <a:gd name="connsiteX41" fmla="*/ 230909 w 944059"/>
                  <a:gd name="connsiteY41" fmla="*/ 641312 h 908140"/>
                  <a:gd name="connsiteX42" fmla="*/ 87232 w 944059"/>
                  <a:gd name="connsiteY42" fmla="*/ 682362 h 908140"/>
                  <a:gd name="connsiteX43" fmla="*/ 112889 w 944059"/>
                  <a:gd name="connsiteY43" fmla="*/ 672099 h 908140"/>
                  <a:gd name="connsiteX44" fmla="*/ 97495 w 944059"/>
                  <a:gd name="connsiteY44" fmla="*/ 666968 h 908140"/>
                  <a:gd name="connsiteX45" fmla="*/ 76970 w 944059"/>
                  <a:gd name="connsiteY45" fmla="*/ 677231 h 908140"/>
                  <a:gd name="connsiteX46" fmla="*/ 87232 w 944059"/>
                  <a:gd name="connsiteY46" fmla="*/ 636232 h 908140"/>
                  <a:gd name="connsiteX47" fmla="*/ 71838 w 944059"/>
                  <a:gd name="connsiteY47" fmla="*/ 615706 h 908140"/>
                  <a:gd name="connsiteX48" fmla="*/ 97495 w 944059"/>
                  <a:gd name="connsiteY48" fmla="*/ 579787 h 908140"/>
                  <a:gd name="connsiteX49" fmla="*/ 118020 w 944059"/>
                  <a:gd name="connsiteY49" fmla="*/ 579787 h 908140"/>
                  <a:gd name="connsiteX50" fmla="*/ 123152 w 944059"/>
                  <a:gd name="connsiteY50" fmla="*/ 569524 h 908140"/>
                  <a:gd name="connsiteX51" fmla="*/ 128283 w 944059"/>
                  <a:gd name="connsiteY51" fmla="*/ 574656 h 908140"/>
                  <a:gd name="connsiteX52" fmla="*/ 400191 w 944059"/>
                  <a:gd name="connsiteY52" fmla="*/ 446373 h 908140"/>
                  <a:gd name="connsiteX53" fmla="*/ 677282 w 944059"/>
                  <a:gd name="connsiteY53" fmla="*/ 200121 h 908140"/>
                  <a:gd name="connsiteX54" fmla="*/ 502818 w 944059"/>
                  <a:gd name="connsiteY54" fmla="*/ 159071 h 908140"/>
                  <a:gd name="connsiteX55" fmla="*/ 46182 w 944059"/>
                  <a:gd name="connsiteY55" fmla="*/ 261646 h 908140"/>
                  <a:gd name="connsiteX56" fmla="*/ 143677 w 944059"/>
                  <a:gd name="connsiteY56" fmla="*/ 200121 h 908140"/>
                  <a:gd name="connsiteX57" fmla="*/ 133414 w 944059"/>
                  <a:gd name="connsiteY57" fmla="*/ 194990 h 908140"/>
                  <a:gd name="connsiteX58" fmla="*/ 35919 w 944059"/>
                  <a:gd name="connsiteY58" fmla="*/ 251383 h 908140"/>
                  <a:gd name="connsiteX59" fmla="*/ 35919 w 944059"/>
                  <a:gd name="connsiteY59" fmla="*/ 235989 h 908140"/>
                  <a:gd name="connsiteX60" fmla="*/ 10263 w 944059"/>
                  <a:gd name="connsiteY60" fmla="*/ 271908 h 908140"/>
                  <a:gd name="connsiteX61" fmla="*/ 10263 w 944059"/>
                  <a:gd name="connsiteY61" fmla="*/ 220646 h 908140"/>
                  <a:gd name="connsiteX62" fmla="*/ 0 w 944059"/>
                  <a:gd name="connsiteY62" fmla="*/ 241120 h 908140"/>
                  <a:gd name="connsiteX63" fmla="*/ 10263 w 944059"/>
                  <a:gd name="connsiteY63" fmla="*/ 189859 h 908140"/>
                  <a:gd name="connsiteX64" fmla="*/ 97495 w 944059"/>
                  <a:gd name="connsiteY64" fmla="*/ 76970 h 908140"/>
                  <a:gd name="connsiteX65" fmla="*/ 492555 w 944059"/>
                  <a:gd name="connsiteY65" fmla="*/ 0 h 908140"/>
                  <a:gd name="connsiteX66" fmla="*/ 482292 w 944059"/>
                  <a:gd name="connsiteY66" fmla="*/ 118020 h 908140"/>
                  <a:gd name="connsiteX67" fmla="*/ 241172 w 944059"/>
                  <a:gd name="connsiteY67" fmla="*/ 148808 h 908140"/>
                  <a:gd name="connsiteX68" fmla="*/ 482292 w 944059"/>
                  <a:gd name="connsiteY68" fmla="*/ 118020 h 908140"/>
                  <a:gd name="connsiteX69" fmla="*/ 692625 w 944059"/>
                  <a:gd name="connsiteY69" fmla="*/ 312959 h 908140"/>
                  <a:gd name="connsiteX70" fmla="*/ 677282 w 944059"/>
                  <a:gd name="connsiteY70" fmla="*/ 323221 h 908140"/>
                  <a:gd name="connsiteX71" fmla="*/ 692625 w 944059"/>
                  <a:gd name="connsiteY71" fmla="*/ 312959 h 908140"/>
                  <a:gd name="connsiteX72" fmla="*/ 667020 w 944059"/>
                  <a:gd name="connsiteY72" fmla="*/ 333484 h 908140"/>
                  <a:gd name="connsiteX73" fmla="*/ 595181 w 944059"/>
                  <a:gd name="connsiteY73" fmla="*/ 400191 h 908140"/>
                  <a:gd name="connsiteX74" fmla="*/ 667020 w 944059"/>
                  <a:gd name="connsiteY74" fmla="*/ 333484 h 908140"/>
                  <a:gd name="connsiteX75" fmla="*/ 554131 w 944059"/>
                  <a:gd name="connsiteY75" fmla="*/ 461767 h 908140"/>
                  <a:gd name="connsiteX76" fmla="*/ 559262 w 944059"/>
                  <a:gd name="connsiteY76" fmla="*/ 461767 h 908140"/>
                  <a:gd name="connsiteX77" fmla="*/ 554131 w 944059"/>
                  <a:gd name="connsiteY77" fmla="*/ 461767 h 908140"/>
                  <a:gd name="connsiteX78" fmla="*/ 472030 w 944059"/>
                  <a:gd name="connsiteY78" fmla="*/ 497686 h 908140"/>
                  <a:gd name="connsiteX79" fmla="*/ 451505 w 944059"/>
                  <a:gd name="connsiteY79" fmla="*/ 513080 h 908140"/>
                  <a:gd name="connsiteX80" fmla="*/ 472030 w 944059"/>
                  <a:gd name="connsiteY80" fmla="*/ 497686 h 908140"/>
                  <a:gd name="connsiteX81" fmla="*/ 297565 w 944059"/>
                  <a:gd name="connsiteY81" fmla="*/ 502817 h 908140"/>
                  <a:gd name="connsiteX82" fmla="*/ 164202 w 944059"/>
                  <a:gd name="connsiteY82" fmla="*/ 569524 h 908140"/>
                  <a:gd name="connsiteX83" fmla="*/ 297565 w 944059"/>
                  <a:gd name="connsiteY83" fmla="*/ 502817 h 908140"/>
                  <a:gd name="connsiteX84" fmla="*/ 436111 w 944059"/>
                  <a:gd name="connsiteY84" fmla="*/ 523343 h 908140"/>
                  <a:gd name="connsiteX85" fmla="*/ 271909 w 944059"/>
                  <a:gd name="connsiteY85" fmla="*/ 615706 h 908140"/>
                  <a:gd name="connsiteX86" fmla="*/ 436111 w 944059"/>
                  <a:gd name="connsiteY86" fmla="*/ 523343 h 908140"/>
                  <a:gd name="connsiteX87" fmla="*/ 90439 w 944059"/>
                  <a:gd name="connsiteY87" fmla="*/ 650291 h 908140"/>
                  <a:gd name="connsiteX88" fmla="*/ 87232 w 944059"/>
                  <a:gd name="connsiteY88" fmla="*/ 656705 h 908140"/>
                  <a:gd name="connsiteX89" fmla="*/ 97495 w 944059"/>
                  <a:gd name="connsiteY89" fmla="*/ 651574 h 908140"/>
                  <a:gd name="connsiteX90" fmla="*/ 90439 w 944059"/>
                  <a:gd name="connsiteY90" fmla="*/ 650291 h 908140"/>
                  <a:gd name="connsiteX91" fmla="*/ 856827 w 944059"/>
                  <a:gd name="connsiteY91" fmla="*/ 513080 h 908140"/>
                  <a:gd name="connsiteX92" fmla="*/ 877352 w 944059"/>
                  <a:gd name="connsiteY92" fmla="*/ 533605 h 908140"/>
                  <a:gd name="connsiteX93" fmla="*/ 856827 w 944059"/>
                  <a:gd name="connsiteY93" fmla="*/ 513080 h 908140"/>
                  <a:gd name="connsiteX94" fmla="*/ 897878 w 944059"/>
                  <a:gd name="connsiteY94" fmla="*/ 523343 h 908140"/>
                  <a:gd name="connsiteX95" fmla="*/ 918403 w 944059"/>
                  <a:gd name="connsiteY95" fmla="*/ 554131 h 908140"/>
                  <a:gd name="connsiteX96" fmla="*/ 897878 w 944059"/>
                  <a:gd name="connsiteY96" fmla="*/ 523343 h 908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</a:cxnLst>
                <a:rect l="l" t="t" r="r" b="b"/>
                <a:pathLst>
                  <a:path w="944059" h="908140">
                    <a:moveTo>
                      <a:pt x="492555" y="0"/>
                    </a:moveTo>
                    <a:cubicBezTo>
                      <a:pt x="538737" y="0"/>
                      <a:pt x="784989" y="10263"/>
                      <a:pt x="784989" y="138545"/>
                    </a:cubicBezTo>
                    <a:cubicBezTo>
                      <a:pt x="784989" y="156505"/>
                      <a:pt x="774726" y="188563"/>
                      <a:pt x="763822" y="216772"/>
                    </a:cubicBezTo>
                    <a:lnTo>
                      <a:pt x="748487" y="253247"/>
                    </a:lnTo>
                    <a:lnTo>
                      <a:pt x="749069" y="251383"/>
                    </a:lnTo>
                    <a:cubicBezTo>
                      <a:pt x="749069" y="251383"/>
                      <a:pt x="749069" y="246252"/>
                      <a:pt x="743938" y="241120"/>
                    </a:cubicBezTo>
                    <a:cubicBezTo>
                      <a:pt x="713150" y="282171"/>
                      <a:pt x="702888" y="323221"/>
                      <a:pt x="667020" y="359141"/>
                    </a:cubicBezTo>
                    <a:cubicBezTo>
                      <a:pt x="651626" y="369403"/>
                      <a:pt x="631101" y="389928"/>
                      <a:pt x="615707" y="405322"/>
                    </a:cubicBezTo>
                    <a:cubicBezTo>
                      <a:pt x="723413" y="436110"/>
                      <a:pt x="846564" y="430979"/>
                      <a:pt x="944059" y="559262"/>
                    </a:cubicBezTo>
                    <a:cubicBezTo>
                      <a:pt x="923534" y="564393"/>
                      <a:pt x="933797" y="595181"/>
                      <a:pt x="933797" y="651574"/>
                    </a:cubicBezTo>
                    <a:lnTo>
                      <a:pt x="942557" y="622409"/>
                    </a:lnTo>
                    <a:lnTo>
                      <a:pt x="939570" y="643903"/>
                    </a:lnTo>
                    <a:lnTo>
                      <a:pt x="926425" y="686906"/>
                    </a:lnTo>
                    <a:lnTo>
                      <a:pt x="923534" y="682362"/>
                    </a:lnTo>
                    <a:cubicBezTo>
                      <a:pt x="897878" y="713150"/>
                      <a:pt x="887615" y="749069"/>
                      <a:pt x="861958" y="779857"/>
                    </a:cubicBezTo>
                    <a:cubicBezTo>
                      <a:pt x="815776" y="820907"/>
                      <a:pt x="764463" y="856827"/>
                      <a:pt x="713150" y="887615"/>
                    </a:cubicBezTo>
                    <a:cubicBezTo>
                      <a:pt x="759332" y="846564"/>
                      <a:pt x="836302" y="805514"/>
                      <a:pt x="882484" y="738806"/>
                    </a:cubicBezTo>
                    <a:lnTo>
                      <a:pt x="882484" y="733675"/>
                    </a:lnTo>
                    <a:cubicBezTo>
                      <a:pt x="800383" y="810645"/>
                      <a:pt x="692625" y="887615"/>
                      <a:pt x="615707" y="908140"/>
                    </a:cubicBezTo>
                    <a:cubicBezTo>
                      <a:pt x="625969" y="892746"/>
                      <a:pt x="667020" y="882483"/>
                      <a:pt x="677282" y="856827"/>
                    </a:cubicBezTo>
                    <a:cubicBezTo>
                      <a:pt x="646495" y="877352"/>
                      <a:pt x="610575" y="892746"/>
                      <a:pt x="579787" y="903008"/>
                    </a:cubicBezTo>
                    <a:cubicBezTo>
                      <a:pt x="595181" y="887615"/>
                      <a:pt x="867090" y="697756"/>
                      <a:pt x="867090" y="625969"/>
                    </a:cubicBezTo>
                    <a:cubicBezTo>
                      <a:pt x="867090" y="584918"/>
                      <a:pt x="831170" y="554131"/>
                      <a:pt x="779857" y="533605"/>
                    </a:cubicBezTo>
                    <a:cubicBezTo>
                      <a:pt x="795251" y="538737"/>
                      <a:pt x="846564" y="554131"/>
                      <a:pt x="856827" y="579787"/>
                    </a:cubicBezTo>
                    <a:cubicBezTo>
                      <a:pt x="856827" y="579787"/>
                      <a:pt x="861958" y="579787"/>
                      <a:pt x="861958" y="569524"/>
                    </a:cubicBezTo>
                    <a:lnTo>
                      <a:pt x="858420" y="556102"/>
                    </a:lnTo>
                    <a:lnTo>
                      <a:pt x="872221" y="574656"/>
                    </a:lnTo>
                    <a:cubicBezTo>
                      <a:pt x="872221" y="574656"/>
                      <a:pt x="877352" y="574656"/>
                      <a:pt x="877352" y="564393"/>
                    </a:cubicBezTo>
                    <a:cubicBezTo>
                      <a:pt x="877352" y="548999"/>
                      <a:pt x="851696" y="528474"/>
                      <a:pt x="841433" y="518211"/>
                    </a:cubicBezTo>
                    <a:cubicBezTo>
                      <a:pt x="795251" y="482292"/>
                      <a:pt x="728544" y="456636"/>
                      <a:pt x="677282" y="456636"/>
                    </a:cubicBezTo>
                    <a:lnTo>
                      <a:pt x="579787" y="461767"/>
                    </a:lnTo>
                    <a:cubicBezTo>
                      <a:pt x="610575" y="472029"/>
                      <a:pt x="656757" y="472029"/>
                      <a:pt x="697756" y="482292"/>
                    </a:cubicBezTo>
                    <a:cubicBezTo>
                      <a:pt x="661888" y="477161"/>
                      <a:pt x="600313" y="472029"/>
                      <a:pt x="584919" y="472029"/>
                    </a:cubicBezTo>
                    <a:cubicBezTo>
                      <a:pt x="577222" y="472029"/>
                      <a:pt x="520778" y="506666"/>
                      <a:pt x="458560" y="545786"/>
                    </a:cubicBezTo>
                    <a:lnTo>
                      <a:pt x="415651" y="572881"/>
                    </a:lnTo>
                    <a:lnTo>
                      <a:pt x="473633" y="533925"/>
                    </a:lnTo>
                    <a:cubicBezTo>
                      <a:pt x="493196" y="519494"/>
                      <a:pt x="511797" y="504100"/>
                      <a:pt x="528474" y="487423"/>
                    </a:cubicBezTo>
                    <a:lnTo>
                      <a:pt x="523343" y="482292"/>
                    </a:lnTo>
                    <a:cubicBezTo>
                      <a:pt x="442525" y="532322"/>
                      <a:pt x="344388" y="593898"/>
                      <a:pt x="254932" y="641021"/>
                    </a:cubicBezTo>
                    <a:lnTo>
                      <a:pt x="235780" y="650271"/>
                    </a:lnTo>
                    <a:lnTo>
                      <a:pt x="235399" y="648367"/>
                    </a:lnTo>
                    <a:cubicBezTo>
                      <a:pt x="234757" y="646443"/>
                      <a:pt x="233475" y="643878"/>
                      <a:pt x="230909" y="641312"/>
                    </a:cubicBezTo>
                    <a:cubicBezTo>
                      <a:pt x="189859" y="661837"/>
                      <a:pt x="123152" y="666968"/>
                      <a:pt x="87232" y="682362"/>
                    </a:cubicBezTo>
                    <a:cubicBezTo>
                      <a:pt x="92364" y="677231"/>
                      <a:pt x="102626" y="677231"/>
                      <a:pt x="112889" y="672099"/>
                    </a:cubicBezTo>
                    <a:cubicBezTo>
                      <a:pt x="107758" y="666968"/>
                      <a:pt x="107758" y="666968"/>
                      <a:pt x="97495" y="666968"/>
                    </a:cubicBezTo>
                    <a:cubicBezTo>
                      <a:pt x="82101" y="666968"/>
                      <a:pt x="82101" y="672099"/>
                      <a:pt x="76970" y="677231"/>
                    </a:cubicBezTo>
                    <a:cubicBezTo>
                      <a:pt x="76970" y="666968"/>
                      <a:pt x="87232" y="646443"/>
                      <a:pt x="87232" y="636232"/>
                    </a:cubicBezTo>
                    <a:cubicBezTo>
                      <a:pt x="87232" y="620838"/>
                      <a:pt x="71838" y="631100"/>
                      <a:pt x="71838" y="615706"/>
                    </a:cubicBezTo>
                    <a:cubicBezTo>
                      <a:pt x="71838" y="605444"/>
                      <a:pt x="87232" y="590050"/>
                      <a:pt x="97495" y="579787"/>
                    </a:cubicBezTo>
                    <a:cubicBezTo>
                      <a:pt x="102626" y="579787"/>
                      <a:pt x="112889" y="584918"/>
                      <a:pt x="118020" y="579787"/>
                    </a:cubicBezTo>
                    <a:cubicBezTo>
                      <a:pt x="123152" y="579787"/>
                      <a:pt x="118020" y="574656"/>
                      <a:pt x="123152" y="569524"/>
                    </a:cubicBezTo>
                    <a:lnTo>
                      <a:pt x="128283" y="574656"/>
                    </a:lnTo>
                    <a:cubicBezTo>
                      <a:pt x="210384" y="507949"/>
                      <a:pt x="307828" y="482292"/>
                      <a:pt x="400191" y="446373"/>
                    </a:cubicBezTo>
                    <a:cubicBezTo>
                      <a:pt x="441242" y="430979"/>
                      <a:pt x="677282" y="251383"/>
                      <a:pt x="677282" y="200121"/>
                    </a:cubicBezTo>
                    <a:cubicBezTo>
                      <a:pt x="677282" y="159071"/>
                      <a:pt x="502818" y="159071"/>
                      <a:pt x="502818" y="159071"/>
                    </a:cubicBezTo>
                    <a:cubicBezTo>
                      <a:pt x="400191" y="159071"/>
                      <a:pt x="102626" y="200121"/>
                      <a:pt x="46182" y="261646"/>
                    </a:cubicBezTo>
                    <a:cubicBezTo>
                      <a:pt x="66707" y="225778"/>
                      <a:pt x="112889" y="215515"/>
                      <a:pt x="143677" y="200121"/>
                    </a:cubicBezTo>
                    <a:cubicBezTo>
                      <a:pt x="143677" y="200121"/>
                      <a:pt x="143677" y="194990"/>
                      <a:pt x="133414" y="194990"/>
                    </a:cubicBezTo>
                    <a:cubicBezTo>
                      <a:pt x="107758" y="194990"/>
                      <a:pt x="35919" y="246252"/>
                      <a:pt x="35919" y="251383"/>
                    </a:cubicBezTo>
                    <a:cubicBezTo>
                      <a:pt x="41051" y="246252"/>
                      <a:pt x="41051" y="241120"/>
                      <a:pt x="35919" y="235989"/>
                    </a:cubicBezTo>
                    <a:cubicBezTo>
                      <a:pt x="25657" y="246252"/>
                      <a:pt x="15394" y="261646"/>
                      <a:pt x="10263" y="271908"/>
                    </a:cubicBezTo>
                    <a:cubicBezTo>
                      <a:pt x="10263" y="266777"/>
                      <a:pt x="15394" y="225778"/>
                      <a:pt x="10263" y="220646"/>
                    </a:cubicBezTo>
                    <a:cubicBezTo>
                      <a:pt x="5131" y="225778"/>
                      <a:pt x="0" y="235989"/>
                      <a:pt x="0" y="241120"/>
                    </a:cubicBezTo>
                    <a:cubicBezTo>
                      <a:pt x="5131" y="225778"/>
                      <a:pt x="5131" y="200121"/>
                      <a:pt x="10263" y="189859"/>
                    </a:cubicBezTo>
                    <a:cubicBezTo>
                      <a:pt x="20525" y="159071"/>
                      <a:pt x="46182" y="97495"/>
                      <a:pt x="97495" y="76970"/>
                    </a:cubicBezTo>
                    <a:cubicBezTo>
                      <a:pt x="194990" y="25657"/>
                      <a:pt x="379666" y="0"/>
                      <a:pt x="492555" y="0"/>
                    </a:cubicBezTo>
                    <a:close/>
                    <a:moveTo>
                      <a:pt x="482292" y="118020"/>
                    </a:moveTo>
                    <a:cubicBezTo>
                      <a:pt x="400191" y="123152"/>
                      <a:pt x="318090" y="133414"/>
                      <a:pt x="241172" y="148808"/>
                    </a:cubicBezTo>
                    <a:lnTo>
                      <a:pt x="482292" y="118020"/>
                    </a:lnTo>
                    <a:close/>
                    <a:moveTo>
                      <a:pt x="692625" y="312959"/>
                    </a:moveTo>
                    <a:cubicBezTo>
                      <a:pt x="687494" y="318090"/>
                      <a:pt x="682362" y="323221"/>
                      <a:pt x="677282" y="323221"/>
                    </a:cubicBezTo>
                    <a:cubicBezTo>
                      <a:pt x="687494" y="323221"/>
                      <a:pt x="692625" y="318090"/>
                      <a:pt x="692625" y="312959"/>
                    </a:cubicBezTo>
                    <a:close/>
                    <a:moveTo>
                      <a:pt x="667020" y="333484"/>
                    </a:moveTo>
                    <a:cubicBezTo>
                      <a:pt x="641363" y="359141"/>
                      <a:pt x="615707" y="384797"/>
                      <a:pt x="595181" y="400191"/>
                    </a:cubicBezTo>
                    <a:cubicBezTo>
                      <a:pt x="620838" y="384797"/>
                      <a:pt x="646495" y="359141"/>
                      <a:pt x="667020" y="333484"/>
                    </a:cubicBezTo>
                    <a:close/>
                    <a:moveTo>
                      <a:pt x="554131" y="461767"/>
                    </a:moveTo>
                    <a:cubicBezTo>
                      <a:pt x="554131" y="466898"/>
                      <a:pt x="559262" y="461767"/>
                      <a:pt x="559262" y="461767"/>
                    </a:cubicBezTo>
                    <a:lnTo>
                      <a:pt x="554131" y="461767"/>
                    </a:lnTo>
                    <a:close/>
                    <a:moveTo>
                      <a:pt x="472030" y="497686"/>
                    </a:moveTo>
                    <a:cubicBezTo>
                      <a:pt x="461767" y="502817"/>
                      <a:pt x="451505" y="507949"/>
                      <a:pt x="451505" y="513080"/>
                    </a:cubicBezTo>
                    <a:cubicBezTo>
                      <a:pt x="461767" y="507949"/>
                      <a:pt x="472030" y="497686"/>
                      <a:pt x="472030" y="497686"/>
                    </a:cubicBezTo>
                    <a:close/>
                    <a:moveTo>
                      <a:pt x="297565" y="502817"/>
                    </a:moveTo>
                    <a:cubicBezTo>
                      <a:pt x="251434" y="523343"/>
                      <a:pt x="200121" y="543868"/>
                      <a:pt x="164202" y="569524"/>
                    </a:cubicBezTo>
                    <a:cubicBezTo>
                      <a:pt x="210384" y="543868"/>
                      <a:pt x="261697" y="518211"/>
                      <a:pt x="297565" y="502817"/>
                    </a:cubicBezTo>
                    <a:close/>
                    <a:moveTo>
                      <a:pt x="436111" y="523343"/>
                    </a:moveTo>
                    <a:lnTo>
                      <a:pt x="271909" y="615706"/>
                    </a:lnTo>
                    <a:cubicBezTo>
                      <a:pt x="323222" y="595181"/>
                      <a:pt x="384797" y="554131"/>
                      <a:pt x="436111" y="523343"/>
                    </a:cubicBezTo>
                    <a:close/>
                    <a:moveTo>
                      <a:pt x="90439" y="650291"/>
                    </a:moveTo>
                    <a:cubicBezTo>
                      <a:pt x="88515" y="651574"/>
                      <a:pt x="87232" y="654140"/>
                      <a:pt x="87232" y="656705"/>
                    </a:cubicBezTo>
                    <a:cubicBezTo>
                      <a:pt x="92364" y="656705"/>
                      <a:pt x="97495" y="651574"/>
                      <a:pt x="97495" y="651574"/>
                    </a:cubicBezTo>
                    <a:cubicBezTo>
                      <a:pt x="94930" y="649009"/>
                      <a:pt x="92364" y="649009"/>
                      <a:pt x="90439" y="650291"/>
                    </a:cubicBezTo>
                    <a:close/>
                    <a:moveTo>
                      <a:pt x="856827" y="513080"/>
                    </a:moveTo>
                    <a:lnTo>
                      <a:pt x="877352" y="533605"/>
                    </a:lnTo>
                    <a:cubicBezTo>
                      <a:pt x="872221" y="523343"/>
                      <a:pt x="861958" y="513080"/>
                      <a:pt x="856827" y="513080"/>
                    </a:cubicBezTo>
                    <a:close/>
                    <a:moveTo>
                      <a:pt x="897878" y="523343"/>
                    </a:moveTo>
                    <a:cubicBezTo>
                      <a:pt x="903009" y="533605"/>
                      <a:pt x="913271" y="543868"/>
                      <a:pt x="918403" y="554131"/>
                    </a:cubicBezTo>
                    <a:cubicBezTo>
                      <a:pt x="913271" y="543868"/>
                      <a:pt x="903009" y="528474"/>
                      <a:pt x="897878" y="523343"/>
                    </a:cubicBezTo>
                    <a:close/>
                  </a:path>
                </a:pathLst>
              </a:custGeom>
              <a:grpFill/>
              <a:ln w="5131" cap="flat">
                <a:solidFill>
                  <a:srgbClr val="00B05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EE2939B8-EBFC-E990-FA65-CF732E6BA177}"/>
                  </a:ext>
                </a:extLst>
              </p:cNvPr>
              <p:cNvSpPr/>
              <p:nvPr/>
            </p:nvSpPr>
            <p:spPr>
              <a:xfrm>
                <a:off x="5587333" y="470799"/>
                <a:ext cx="1831622" cy="743937"/>
              </a:xfrm>
              <a:custGeom>
                <a:avLst/>
                <a:gdLst>
                  <a:gd name="connsiteX0" fmla="*/ 436059 w 1831622"/>
                  <a:gd name="connsiteY0" fmla="*/ 0 h 743937"/>
                  <a:gd name="connsiteX1" fmla="*/ 538685 w 1831622"/>
                  <a:gd name="connsiteY1" fmla="*/ 15394 h 743937"/>
                  <a:gd name="connsiteX2" fmla="*/ 528423 w 1831622"/>
                  <a:gd name="connsiteY2" fmla="*/ 20525 h 743937"/>
                  <a:gd name="connsiteX3" fmla="*/ 564342 w 1831622"/>
                  <a:gd name="connsiteY3" fmla="*/ 25656 h 743937"/>
                  <a:gd name="connsiteX4" fmla="*/ 692625 w 1831622"/>
                  <a:gd name="connsiteY4" fmla="*/ 143676 h 743937"/>
                  <a:gd name="connsiteX5" fmla="*/ 743938 w 1831622"/>
                  <a:gd name="connsiteY5" fmla="*/ 266777 h 743937"/>
                  <a:gd name="connsiteX6" fmla="*/ 1667420 w 1831622"/>
                  <a:gd name="connsiteY6" fmla="*/ 179596 h 743937"/>
                  <a:gd name="connsiteX7" fmla="*/ 1693077 w 1831622"/>
                  <a:gd name="connsiteY7" fmla="*/ 179596 h 743937"/>
                  <a:gd name="connsiteX8" fmla="*/ 1436562 w 1831622"/>
                  <a:gd name="connsiteY8" fmla="*/ 210332 h 743937"/>
                  <a:gd name="connsiteX9" fmla="*/ 1472482 w 1831622"/>
                  <a:gd name="connsiteY9" fmla="*/ 215463 h 743937"/>
                  <a:gd name="connsiteX10" fmla="*/ 1805966 w 1831622"/>
                  <a:gd name="connsiteY10" fmla="*/ 189858 h 743937"/>
                  <a:gd name="connsiteX11" fmla="*/ 1831622 w 1831622"/>
                  <a:gd name="connsiteY11" fmla="*/ 189858 h 743937"/>
                  <a:gd name="connsiteX12" fmla="*/ 1580239 w 1831622"/>
                  <a:gd name="connsiteY12" fmla="*/ 215463 h 743937"/>
                  <a:gd name="connsiteX13" fmla="*/ 1703339 w 1831622"/>
                  <a:gd name="connsiteY13" fmla="*/ 215463 h 743937"/>
                  <a:gd name="connsiteX14" fmla="*/ 743938 w 1831622"/>
                  <a:gd name="connsiteY14" fmla="*/ 328352 h 743937"/>
                  <a:gd name="connsiteX15" fmla="*/ 769594 w 1831622"/>
                  <a:gd name="connsiteY15" fmla="*/ 333484 h 743937"/>
                  <a:gd name="connsiteX16" fmla="*/ 738807 w 1831622"/>
                  <a:gd name="connsiteY16" fmla="*/ 343746 h 743937"/>
                  <a:gd name="connsiteX17" fmla="*/ 728544 w 1831622"/>
                  <a:gd name="connsiteY17" fmla="*/ 384797 h 743937"/>
                  <a:gd name="connsiteX18" fmla="*/ 687493 w 1831622"/>
                  <a:gd name="connsiteY18" fmla="*/ 472029 h 743937"/>
                  <a:gd name="connsiteX19" fmla="*/ 419083 w 1831622"/>
                  <a:gd name="connsiteY19" fmla="*/ 696401 h 743937"/>
                  <a:gd name="connsiteX20" fmla="*/ 353894 w 1831622"/>
                  <a:gd name="connsiteY20" fmla="*/ 723182 h 743937"/>
                  <a:gd name="connsiteX21" fmla="*/ 352726 w 1831622"/>
                  <a:gd name="connsiteY21" fmla="*/ 720847 h 743937"/>
                  <a:gd name="connsiteX22" fmla="*/ 343747 w 1831622"/>
                  <a:gd name="connsiteY22" fmla="*/ 718281 h 743937"/>
                  <a:gd name="connsiteX23" fmla="*/ 225727 w 1831622"/>
                  <a:gd name="connsiteY23" fmla="*/ 743937 h 743937"/>
                  <a:gd name="connsiteX24" fmla="*/ 112838 w 1831622"/>
                  <a:gd name="connsiteY24" fmla="*/ 713149 h 743937"/>
                  <a:gd name="connsiteX25" fmla="*/ 56393 w 1831622"/>
                  <a:gd name="connsiteY25" fmla="*/ 666968 h 743937"/>
                  <a:gd name="connsiteX26" fmla="*/ 61525 w 1831622"/>
                  <a:gd name="connsiteY26" fmla="*/ 661836 h 743937"/>
                  <a:gd name="connsiteX27" fmla="*/ 25605 w 1831622"/>
                  <a:gd name="connsiteY27" fmla="*/ 610575 h 743937"/>
                  <a:gd name="connsiteX28" fmla="*/ 20474 w 1831622"/>
                  <a:gd name="connsiteY28" fmla="*/ 636180 h 743937"/>
                  <a:gd name="connsiteX29" fmla="*/ 10211 w 1831622"/>
                  <a:gd name="connsiteY29" fmla="*/ 610575 h 743937"/>
                  <a:gd name="connsiteX30" fmla="*/ 15343 w 1831622"/>
                  <a:gd name="connsiteY30" fmla="*/ 600312 h 743937"/>
                  <a:gd name="connsiteX31" fmla="*/ 82050 w 1831622"/>
                  <a:gd name="connsiteY31" fmla="*/ 651574 h 743937"/>
                  <a:gd name="connsiteX32" fmla="*/ 25605 w 1831622"/>
                  <a:gd name="connsiteY32" fmla="*/ 579787 h 743937"/>
                  <a:gd name="connsiteX33" fmla="*/ 46131 w 1831622"/>
                  <a:gd name="connsiteY33" fmla="*/ 579787 h 743937"/>
                  <a:gd name="connsiteX34" fmla="*/ 40999 w 1831622"/>
                  <a:gd name="connsiteY34" fmla="*/ 518211 h 743937"/>
                  <a:gd name="connsiteX35" fmla="*/ 25605 w 1831622"/>
                  <a:gd name="connsiteY35" fmla="*/ 564393 h 743937"/>
                  <a:gd name="connsiteX36" fmla="*/ 10211 w 1831622"/>
                  <a:gd name="connsiteY36" fmla="*/ 548999 h 743937"/>
                  <a:gd name="connsiteX37" fmla="*/ 5131 w 1831622"/>
                  <a:gd name="connsiteY37" fmla="*/ 600312 h 743937"/>
                  <a:gd name="connsiteX38" fmla="*/ 0 w 1831622"/>
                  <a:gd name="connsiteY38" fmla="*/ 569524 h 743937"/>
                  <a:gd name="connsiteX39" fmla="*/ 46131 w 1831622"/>
                  <a:gd name="connsiteY39" fmla="*/ 502817 h 743937"/>
                  <a:gd name="connsiteX40" fmla="*/ 38749 w 1831622"/>
                  <a:gd name="connsiteY40" fmla="*/ 495435 h 743937"/>
                  <a:gd name="connsiteX41" fmla="*/ 62504 w 1831622"/>
                  <a:gd name="connsiteY41" fmla="*/ 463661 h 743937"/>
                  <a:gd name="connsiteX42" fmla="*/ 600261 w 1831622"/>
                  <a:gd name="connsiteY42" fmla="*/ 282170 h 743937"/>
                  <a:gd name="connsiteX43" fmla="*/ 600261 w 1831622"/>
                  <a:gd name="connsiteY43" fmla="*/ 256514 h 743937"/>
                  <a:gd name="connsiteX44" fmla="*/ 528423 w 1831622"/>
                  <a:gd name="connsiteY44" fmla="*/ 123151 h 743937"/>
                  <a:gd name="connsiteX45" fmla="*/ 589998 w 1831622"/>
                  <a:gd name="connsiteY45" fmla="*/ 179596 h 743937"/>
                  <a:gd name="connsiteX46" fmla="*/ 595130 w 1831622"/>
                  <a:gd name="connsiteY46" fmla="*/ 169333 h 743937"/>
                  <a:gd name="connsiteX47" fmla="*/ 497635 w 1831622"/>
                  <a:gd name="connsiteY47" fmla="*/ 71838 h 743937"/>
                  <a:gd name="connsiteX48" fmla="*/ 507897 w 1831622"/>
                  <a:gd name="connsiteY48" fmla="*/ 66707 h 743937"/>
                  <a:gd name="connsiteX49" fmla="*/ 430928 w 1831622"/>
                  <a:gd name="connsiteY49" fmla="*/ 51313 h 743937"/>
                  <a:gd name="connsiteX50" fmla="*/ 328353 w 1831622"/>
                  <a:gd name="connsiteY50" fmla="*/ 71838 h 743937"/>
                  <a:gd name="connsiteX51" fmla="*/ 374535 w 1831622"/>
                  <a:gd name="connsiteY51" fmla="*/ 56444 h 743937"/>
                  <a:gd name="connsiteX52" fmla="*/ 359141 w 1831622"/>
                  <a:gd name="connsiteY52" fmla="*/ 51313 h 743937"/>
                  <a:gd name="connsiteX53" fmla="*/ 277040 w 1831622"/>
                  <a:gd name="connsiteY53" fmla="*/ 76969 h 743937"/>
                  <a:gd name="connsiteX54" fmla="*/ 307828 w 1831622"/>
                  <a:gd name="connsiteY54" fmla="*/ 61575 h 743937"/>
                  <a:gd name="connsiteX55" fmla="*/ 297565 w 1831622"/>
                  <a:gd name="connsiteY55" fmla="*/ 56444 h 743937"/>
                  <a:gd name="connsiteX56" fmla="*/ 274474 w 1831622"/>
                  <a:gd name="connsiteY56" fmla="*/ 62217 h 743937"/>
                  <a:gd name="connsiteX57" fmla="*/ 259080 w 1831622"/>
                  <a:gd name="connsiteY57" fmla="*/ 68631 h 743937"/>
                  <a:gd name="connsiteX58" fmla="*/ 266777 w 1831622"/>
                  <a:gd name="connsiteY58" fmla="*/ 61575 h 743937"/>
                  <a:gd name="connsiteX59" fmla="*/ 436059 w 1831622"/>
                  <a:gd name="connsiteY59" fmla="*/ 0 h 743937"/>
                  <a:gd name="connsiteX60" fmla="*/ 492503 w 1831622"/>
                  <a:gd name="connsiteY60" fmla="*/ 41050 h 743937"/>
                  <a:gd name="connsiteX61" fmla="*/ 518160 w 1831622"/>
                  <a:gd name="connsiteY61" fmla="*/ 46181 h 743937"/>
                  <a:gd name="connsiteX62" fmla="*/ 492503 w 1831622"/>
                  <a:gd name="connsiteY62" fmla="*/ 41050 h 743937"/>
                  <a:gd name="connsiteX63" fmla="*/ 579736 w 1831622"/>
                  <a:gd name="connsiteY63" fmla="*/ 102626 h 743937"/>
                  <a:gd name="connsiteX64" fmla="*/ 615655 w 1831622"/>
                  <a:gd name="connsiteY64" fmla="*/ 138545 h 743937"/>
                  <a:gd name="connsiteX65" fmla="*/ 579736 w 1831622"/>
                  <a:gd name="connsiteY65" fmla="*/ 102626 h 743937"/>
                  <a:gd name="connsiteX66" fmla="*/ 610524 w 1831622"/>
                  <a:gd name="connsiteY66" fmla="*/ 246251 h 743937"/>
                  <a:gd name="connsiteX67" fmla="*/ 615655 w 1831622"/>
                  <a:gd name="connsiteY67" fmla="*/ 271908 h 743937"/>
                  <a:gd name="connsiteX68" fmla="*/ 610524 w 1831622"/>
                  <a:gd name="connsiteY68" fmla="*/ 246251 h 743937"/>
                  <a:gd name="connsiteX69" fmla="*/ 564342 w 1831622"/>
                  <a:gd name="connsiteY69" fmla="*/ 354009 h 743937"/>
                  <a:gd name="connsiteX70" fmla="*/ 572815 w 1831622"/>
                  <a:gd name="connsiteY70" fmla="*/ 355102 h 743937"/>
                  <a:gd name="connsiteX71" fmla="*/ 579736 w 1831622"/>
                  <a:gd name="connsiteY71" fmla="*/ 359140 h 743937"/>
                  <a:gd name="connsiteX72" fmla="*/ 466847 w 1831622"/>
                  <a:gd name="connsiteY72" fmla="*/ 374534 h 743937"/>
                  <a:gd name="connsiteX73" fmla="*/ 256514 w 1831622"/>
                  <a:gd name="connsiteY73" fmla="*/ 425847 h 743937"/>
                  <a:gd name="connsiteX74" fmla="*/ 256514 w 1831622"/>
                  <a:gd name="connsiteY74" fmla="*/ 430979 h 743937"/>
                  <a:gd name="connsiteX75" fmla="*/ 117969 w 1831622"/>
                  <a:gd name="connsiteY75" fmla="*/ 502817 h 743937"/>
                  <a:gd name="connsiteX76" fmla="*/ 153888 w 1831622"/>
                  <a:gd name="connsiteY76" fmla="*/ 466898 h 743937"/>
                  <a:gd name="connsiteX77" fmla="*/ 117969 w 1831622"/>
                  <a:gd name="connsiteY77" fmla="*/ 497686 h 743937"/>
                  <a:gd name="connsiteX78" fmla="*/ 97444 w 1831622"/>
                  <a:gd name="connsiteY78" fmla="*/ 569524 h 743937"/>
                  <a:gd name="connsiteX79" fmla="*/ 251383 w 1831622"/>
                  <a:gd name="connsiteY79" fmla="*/ 656705 h 743937"/>
                  <a:gd name="connsiteX80" fmla="*/ 564342 w 1831622"/>
                  <a:gd name="connsiteY80" fmla="*/ 466898 h 743937"/>
                  <a:gd name="connsiteX81" fmla="*/ 605392 w 1831622"/>
                  <a:gd name="connsiteY81" fmla="*/ 369403 h 743937"/>
                  <a:gd name="connsiteX82" fmla="*/ 600261 w 1831622"/>
                  <a:gd name="connsiteY82" fmla="*/ 359140 h 743937"/>
                  <a:gd name="connsiteX83" fmla="*/ 584226 w 1831622"/>
                  <a:gd name="connsiteY83" fmla="*/ 356575 h 743937"/>
                  <a:gd name="connsiteX84" fmla="*/ 572815 w 1831622"/>
                  <a:gd name="connsiteY84" fmla="*/ 355102 h 743937"/>
                  <a:gd name="connsiteX85" fmla="*/ 572039 w 1831622"/>
                  <a:gd name="connsiteY85" fmla="*/ 354650 h 743937"/>
                  <a:gd name="connsiteX86" fmla="*/ 564342 w 1831622"/>
                  <a:gd name="connsiteY86" fmla="*/ 354009 h 743937"/>
                  <a:gd name="connsiteX87" fmla="*/ 672099 w 1831622"/>
                  <a:gd name="connsiteY87" fmla="*/ 482292 h 743937"/>
                  <a:gd name="connsiteX88" fmla="*/ 661837 w 1831622"/>
                  <a:gd name="connsiteY88" fmla="*/ 497686 h 743937"/>
                  <a:gd name="connsiteX89" fmla="*/ 672099 w 1831622"/>
                  <a:gd name="connsiteY89" fmla="*/ 482292 h 743937"/>
                  <a:gd name="connsiteX90" fmla="*/ 656706 w 1831622"/>
                  <a:gd name="connsiteY90" fmla="*/ 502817 h 743937"/>
                  <a:gd name="connsiteX91" fmla="*/ 605392 w 1831622"/>
                  <a:gd name="connsiteY91" fmla="*/ 554130 h 743937"/>
                  <a:gd name="connsiteX92" fmla="*/ 656706 w 1831622"/>
                  <a:gd name="connsiteY92" fmla="*/ 502817 h 743937"/>
                  <a:gd name="connsiteX93" fmla="*/ 595130 w 1831622"/>
                  <a:gd name="connsiteY93" fmla="*/ 564393 h 743937"/>
                  <a:gd name="connsiteX94" fmla="*/ 482241 w 1831622"/>
                  <a:gd name="connsiteY94" fmla="*/ 651574 h 743937"/>
                  <a:gd name="connsiteX95" fmla="*/ 595130 w 1831622"/>
                  <a:gd name="connsiteY95" fmla="*/ 564393 h 743937"/>
                  <a:gd name="connsiteX96" fmla="*/ 205201 w 1831622"/>
                  <a:gd name="connsiteY96" fmla="*/ 436110 h 743937"/>
                  <a:gd name="connsiteX97" fmla="*/ 159019 w 1831622"/>
                  <a:gd name="connsiteY97" fmla="*/ 461766 h 743937"/>
                  <a:gd name="connsiteX98" fmla="*/ 205201 w 1831622"/>
                  <a:gd name="connsiteY98" fmla="*/ 436110 h 743937"/>
                  <a:gd name="connsiteX99" fmla="*/ 61525 w 1831622"/>
                  <a:gd name="connsiteY99" fmla="*/ 538736 h 743937"/>
                  <a:gd name="connsiteX100" fmla="*/ 61525 w 1831622"/>
                  <a:gd name="connsiteY100" fmla="*/ 564393 h 743937"/>
                  <a:gd name="connsiteX101" fmla="*/ 61525 w 1831622"/>
                  <a:gd name="connsiteY101" fmla="*/ 538736 h 743937"/>
                  <a:gd name="connsiteX102" fmla="*/ 379666 w 1831622"/>
                  <a:gd name="connsiteY102" fmla="*/ 697756 h 743937"/>
                  <a:gd name="connsiteX103" fmla="*/ 369403 w 1831622"/>
                  <a:gd name="connsiteY103" fmla="*/ 702887 h 743937"/>
                  <a:gd name="connsiteX104" fmla="*/ 379666 w 1831622"/>
                  <a:gd name="connsiteY104" fmla="*/ 697756 h 743937"/>
                  <a:gd name="connsiteX105" fmla="*/ 123100 w 1831622"/>
                  <a:gd name="connsiteY105" fmla="*/ 708018 h 743937"/>
                  <a:gd name="connsiteX106" fmla="*/ 225727 w 1831622"/>
                  <a:gd name="connsiteY106" fmla="*/ 738806 h 743937"/>
                  <a:gd name="connsiteX107" fmla="*/ 261646 w 1831622"/>
                  <a:gd name="connsiteY107" fmla="*/ 733675 h 743937"/>
                  <a:gd name="connsiteX108" fmla="*/ 123100 w 1831622"/>
                  <a:gd name="connsiteY108" fmla="*/ 708018 h 743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</a:cxnLst>
                <a:rect l="l" t="t" r="r" b="b"/>
                <a:pathLst>
                  <a:path w="1831622" h="743937">
                    <a:moveTo>
                      <a:pt x="436059" y="0"/>
                    </a:moveTo>
                    <a:cubicBezTo>
                      <a:pt x="451453" y="0"/>
                      <a:pt x="507897" y="10262"/>
                      <a:pt x="538685" y="15394"/>
                    </a:cubicBezTo>
                    <a:cubicBezTo>
                      <a:pt x="538685" y="15394"/>
                      <a:pt x="533554" y="15394"/>
                      <a:pt x="528423" y="20525"/>
                    </a:cubicBezTo>
                    <a:cubicBezTo>
                      <a:pt x="538685" y="25656"/>
                      <a:pt x="548948" y="25656"/>
                      <a:pt x="564342" y="25656"/>
                    </a:cubicBezTo>
                    <a:cubicBezTo>
                      <a:pt x="600261" y="25656"/>
                      <a:pt x="677231" y="102626"/>
                      <a:pt x="692625" y="143676"/>
                    </a:cubicBezTo>
                    <a:cubicBezTo>
                      <a:pt x="713150" y="179596"/>
                      <a:pt x="728544" y="266777"/>
                      <a:pt x="743938" y="266777"/>
                    </a:cubicBezTo>
                    <a:lnTo>
                      <a:pt x="1667420" y="179596"/>
                    </a:lnTo>
                    <a:lnTo>
                      <a:pt x="1693077" y="179596"/>
                    </a:lnTo>
                    <a:cubicBezTo>
                      <a:pt x="1611027" y="184727"/>
                      <a:pt x="1523795" y="200121"/>
                      <a:pt x="1436562" y="210332"/>
                    </a:cubicBezTo>
                    <a:cubicBezTo>
                      <a:pt x="1446825" y="215463"/>
                      <a:pt x="1457088" y="215463"/>
                      <a:pt x="1472482" y="215463"/>
                    </a:cubicBezTo>
                    <a:lnTo>
                      <a:pt x="1805966" y="189858"/>
                    </a:lnTo>
                    <a:lnTo>
                      <a:pt x="1831622" y="189858"/>
                    </a:lnTo>
                    <a:lnTo>
                      <a:pt x="1580239" y="215463"/>
                    </a:lnTo>
                    <a:cubicBezTo>
                      <a:pt x="1621290" y="220595"/>
                      <a:pt x="1662289" y="215463"/>
                      <a:pt x="1703339" y="215463"/>
                    </a:cubicBezTo>
                    <a:lnTo>
                      <a:pt x="743938" y="328352"/>
                    </a:lnTo>
                    <a:cubicBezTo>
                      <a:pt x="749069" y="333484"/>
                      <a:pt x="759332" y="333484"/>
                      <a:pt x="769594" y="333484"/>
                    </a:cubicBezTo>
                    <a:cubicBezTo>
                      <a:pt x="759332" y="333484"/>
                      <a:pt x="743938" y="328352"/>
                      <a:pt x="738807" y="343746"/>
                    </a:cubicBezTo>
                    <a:cubicBezTo>
                      <a:pt x="733675" y="348878"/>
                      <a:pt x="733675" y="369403"/>
                      <a:pt x="728544" y="384797"/>
                    </a:cubicBezTo>
                    <a:cubicBezTo>
                      <a:pt x="718281" y="410453"/>
                      <a:pt x="708019" y="441241"/>
                      <a:pt x="687493" y="472029"/>
                    </a:cubicBezTo>
                    <a:cubicBezTo>
                      <a:pt x="618221" y="572090"/>
                      <a:pt x="514312" y="649031"/>
                      <a:pt x="419083" y="696401"/>
                    </a:cubicBezTo>
                    <a:lnTo>
                      <a:pt x="353894" y="723182"/>
                    </a:lnTo>
                    <a:lnTo>
                      <a:pt x="352726" y="720847"/>
                    </a:lnTo>
                    <a:cubicBezTo>
                      <a:pt x="351444" y="719564"/>
                      <a:pt x="348878" y="718281"/>
                      <a:pt x="343747" y="718281"/>
                    </a:cubicBezTo>
                    <a:cubicBezTo>
                      <a:pt x="328353" y="718281"/>
                      <a:pt x="241121" y="743937"/>
                      <a:pt x="225727" y="743937"/>
                    </a:cubicBezTo>
                    <a:cubicBezTo>
                      <a:pt x="200070" y="743937"/>
                      <a:pt x="128232" y="718281"/>
                      <a:pt x="112838" y="713149"/>
                    </a:cubicBezTo>
                    <a:cubicBezTo>
                      <a:pt x="102575" y="697756"/>
                      <a:pt x="82050" y="687493"/>
                      <a:pt x="56393" y="666968"/>
                    </a:cubicBezTo>
                    <a:lnTo>
                      <a:pt x="61525" y="661836"/>
                    </a:lnTo>
                    <a:cubicBezTo>
                      <a:pt x="51262" y="646442"/>
                      <a:pt x="35868" y="631048"/>
                      <a:pt x="25605" y="610575"/>
                    </a:cubicBezTo>
                    <a:cubicBezTo>
                      <a:pt x="20474" y="615655"/>
                      <a:pt x="20474" y="625917"/>
                      <a:pt x="20474" y="636180"/>
                    </a:cubicBezTo>
                    <a:cubicBezTo>
                      <a:pt x="15343" y="631048"/>
                      <a:pt x="15343" y="620786"/>
                      <a:pt x="10211" y="610575"/>
                    </a:cubicBezTo>
                    <a:cubicBezTo>
                      <a:pt x="15343" y="615655"/>
                      <a:pt x="20474" y="605443"/>
                      <a:pt x="15343" y="600312"/>
                    </a:cubicBezTo>
                    <a:cubicBezTo>
                      <a:pt x="35868" y="615655"/>
                      <a:pt x="56393" y="651574"/>
                      <a:pt x="82050" y="651574"/>
                    </a:cubicBezTo>
                    <a:cubicBezTo>
                      <a:pt x="66656" y="631048"/>
                      <a:pt x="40999" y="600312"/>
                      <a:pt x="25605" y="579787"/>
                    </a:cubicBezTo>
                    <a:cubicBezTo>
                      <a:pt x="30737" y="574655"/>
                      <a:pt x="35868" y="584918"/>
                      <a:pt x="46131" y="579787"/>
                    </a:cubicBezTo>
                    <a:lnTo>
                      <a:pt x="40999" y="518211"/>
                    </a:lnTo>
                    <a:cubicBezTo>
                      <a:pt x="30737" y="533605"/>
                      <a:pt x="25605" y="548999"/>
                      <a:pt x="25605" y="564393"/>
                    </a:cubicBezTo>
                    <a:cubicBezTo>
                      <a:pt x="25605" y="559261"/>
                      <a:pt x="25605" y="554130"/>
                      <a:pt x="10211" y="548999"/>
                    </a:cubicBezTo>
                    <a:cubicBezTo>
                      <a:pt x="10211" y="564393"/>
                      <a:pt x="10211" y="584918"/>
                      <a:pt x="5131" y="600312"/>
                    </a:cubicBezTo>
                    <a:cubicBezTo>
                      <a:pt x="5131" y="590049"/>
                      <a:pt x="0" y="584918"/>
                      <a:pt x="0" y="569524"/>
                    </a:cubicBezTo>
                    <a:cubicBezTo>
                      <a:pt x="0" y="548999"/>
                      <a:pt x="35868" y="507948"/>
                      <a:pt x="46131" y="502817"/>
                    </a:cubicBezTo>
                    <a:lnTo>
                      <a:pt x="38749" y="495435"/>
                    </a:lnTo>
                    <a:lnTo>
                      <a:pt x="62504" y="463661"/>
                    </a:lnTo>
                    <a:cubicBezTo>
                      <a:pt x="201822" y="320335"/>
                      <a:pt x="452095" y="309110"/>
                      <a:pt x="600261" y="282170"/>
                    </a:cubicBezTo>
                    <a:lnTo>
                      <a:pt x="600261" y="256514"/>
                    </a:lnTo>
                    <a:cubicBezTo>
                      <a:pt x="574604" y="210332"/>
                      <a:pt x="589998" y="164202"/>
                      <a:pt x="528423" y="123151"/>
                    </a:cubicBezTo>
                    <a:cubicBezTo>
                      <a:pt x="548948" y="138545"/>
                      <a:pt x="569473" y="164202"/>
                      <a:pt x="589998" y="179596"/>
                    </a:cubicBezTo>
                    <a:cubicBezTo>
                      <a:pt x="589998" y="179596"/>
                      <a:pt x="595130" y="179596"/>
                      <a:pt x="595130" y="169333"/>
                    </a:cubicBezTo>
                    <a:cubicBezTo>
                      <a:pt x="595130" y="143676"/>
                      <a:pt x="497635" y="71838"/>
                      <a:pt x="497635" y="71838"/>
                    </a:cubicBezTo>
                    <a:cubicBezTo>
                      <a:pt x="497635" y="61575"/>
                      <a:pt x="502766" y="71838"/>
                      <a:pt x="507897" y="66707"/>
                    </a:cubicBezTo>
                    <a:cubicBezTo>
                      <a:pt x="482241" y="61575"/>
                      <a:pt x="441190" y="51313"/>
                      <a:pt x="430928" y="51313"/>
                    </a:cubicBezTo>
                    <a:cubicBezTo>
                      <a:pt x="415585" y="51313"/>
                      <a:pt x="364272" y="61575"/>
                      <a:pt x="328353" y="71838"/>
                    </a:cubicBezTo>
                    <a:lnTo>
                      <a:pt x="374535" y="56444"/>
                    </a:lnTo>
                    <a:cubicBezTo>
                      <a:pt x="369403" y="51313"/>
                      <a:pt x="369403" y="51313"/>
                      <a:pt x="359141" y="51313"/>
                    </a:cubicBezTo>
                    <a:cubicBezTo>
                      <a:pt x="343747" y="51313"/>
                      <a:pt x="302696" y="66707"/>
                      <a:pt x="277040" y="76969"/>
                    </a:cubicBezTo>
                    <a:lnTo>
                      <a:pt x="307828" y="61575"/>
                    </a:lnTo>
                    <a:cubicBezTo>
                      <a:pt x="307828" y="61575"/>
                      <a:pt x="307828" y="56444"/>
                      <a:pt x="297565" y="56444"/>
                    </a:cubicBezTo>
                    <a:cubicBezTo>
                      <a:pt x="289868" y="56444"/>
                      <a:pt x="282171" y="59010"/>
                      <a:pt x="274474" y="62217"/>
                    </a:cubicBezTo>
                    <a:lnTo>
                      <a:pt x="259080" y="68631"/>
                    </a:lnTo>
                    <a:cubicBezTo>
                      <a:pt x="261646" y="66707"/>
                      <a:pt x="264212" y="64141"/>
                      <a:pt x="266777" y="61575"/>
                    </a:cubicBezTo>
                    <a:cubicBezTo>
                      <a:pt x="277040" y="10262"/>
                      <a:pt x="400191" y="0"/>
                      <a:pt x="436059" y="0"/>
                    </a:cubicBezTo>
                    <a:close/>
                    <a:moveTo>
                      <a:pt x="492503" y="41050"/>
                    </a:moveTo>
                    <a:cubicBezTo>
                      <a:pt x="502766" y="41050"/>
                      <a:pt x="513029" y="46181"/>
                      <a:pt x="518160" y="46181"/>
                    </a:cubicBezTo>
                    <a:cubicBezTo>
                      <a:pt x="507897" y="41050"/>
                      <a:pt x="497635" y="41050"/>
                      <a:pt x="492503" y="41050"/>
                    </a:cubicBezTo>
                    <a:close/>
                    <a:moveTo>
                      <a:pt x="579736" y="102626"/>
                    </a:moveTo>
                    <a:lnTo>
                      <a:pt x="615655" y="138545"/>
                    </a:lnTo>
                    <a:cubicBezTo>
                      <a:pt x="605392" y="123151"/>
                      <a:pt x="589998" y="107757"/>
                      <a:pt x="579736" y="102626"/>
                    </a:cubicBezTo>
                    <a:close/>
                    <a:moveTo>
                      <a:pt x="610524" y="246251"/>
                    </a:moveTo>
                    <a:cubicBezTo>
                      <a:pt x="610524" y="256514"/>
                      <a:pt x="615655" y="266777"/>
                      <a:pt x="615655" y="271908"/>
                    </a:cubicBezTo>
                    <a:cubicBezTo>
                      <a:pt x="615655" y="261645"/>
                      <a:pt x="610524" y="251383"/>
                      <a:pt x="610524" y="246251"/>
                    </a:cubicBezTo>
                    <a:close/>
                    <a:moveTo>
                      <a:pt x="564342" y="354009"/>
                    </a:moveTo>
                    <a:lnTo>
                      <a:pt x="572815" y="355102"/>
                    </a:lnTo>
                    <a:lnTo>
                      <a:pt x="579736" y="359140"/>
                    </a:lnTo>
                    <a:cubicBezTo>
                      <a:pt x="543817" y="364271"/>
                      <a:pt x="497635" y="369403"/>
                      <a:pt x="466847" y="374534"/>
                    </a:cubicBezTo>
                    <a:cubicBezTo>
                      <a:pt x="395060" y="384797"/>
                      <a:pt x="256514" y="410453"/>
                      <a:pt x="256514" y="425847"/>
                    </a:cubicBezTo>
                    <a:lnTo>
                      <a:pt x="256514" y="430979"/>
                    </a:lnTo>
                    <a:cubicBezTo>
                      <a:pt x="210333" y="451504"/>
                      <a:pt x="164151" y="477160"/>
                      <a:pt x="117969" y="502817"/>
                    </a:cubicBezTo>
                    <a:lnTo>
                      <a:pt x="153888" y="466898"/>
                    </a:lnTo>
                    <a:cubicBezTo>
                      <a:pt x="143626" y="472029"/>
                      <a:pt x="123100" y="482292"/>
                      <a:pt x="117969" y="497686"/>
                    </a:cubicBezTo>
                    <a:cubicBezTo>
                      <a:pt x="107706" y="518211"/>
                      <a:pt x="97444" y="559261"/>
                      <a:pt x="97444" y="569524"/>
                    </a:cubicBezTo>
                    <a:cubicBezTo>
                      <a:pt x="97444" y="631048"/>
                      <a:pt x="220595" y="656705"/>
                      <a:pt x="251383" y="656705"/>
                    </a:cubicBezTo>
                    <a:cubicBezTo>
                      <a:pt x="359141" y="656705"/>
                      <a:pt x="461716" y="595181"/>
                      <a:pt x="564342" y="466898"/>
                    </a:cubicBezTo>
                    <a:cubicBezTo>
                      <a:pt x="584867" y="436110"/>
                      <a:pt x="605392" y="405322"/>
                      <a:pt x="605392" y="369403"/>
                    </a:cubicBezTo>
                    <a:cubicBezTo>
                      <a:pt x="605392" y="359140"/>
                      <a:pt x="600261" y="364271"/>
                      <a:pt x="600261" y="359140"/>
                    </a:cubicBezTo>
                    <a:cubicBezTo>
                      <a:pt x="595130" y="359140"/>
                      <a:pt x="589998" y="357857"/>
                      <a:pt x="584226" y="356575"/>
                    </a:cubicBezTo>
                    <a:lnTo>
                      <a:pt x="572815" y="355102"/>
                    </a:lnTo>
                    <a:lnTo>
                      <a:pt x="572039" y="354650"/>
                    </a:lnTo>
                    <a:cubicBezTo>
                      <a:pt x="569473" y="354009"/>
                      <a:pt x="566908" y="354009"/>
                      <a:pt x="564342" y="354009"/>
                    </a:cubicBezTo>
                    <a:close/>
                    <a:moveTo>
                      <a:pt x="672099" y="482292"/>
                    </a:moveTo>
                    <a:cubicBezTo>
                      <a:pt x="666968" y="487423"/>
                      <a:pt x="661837" y="492554"/>
                      <a:pt x="661837" y="497686"/>
                    </a:cubicBezTo>
                    <a:cubicBezTo>
                      <a:pt x="666968" y="492554"/>
                      <a:pt x="672099" y="487423"/>
                      <a:pt x="672099" y="482292"/>
                    </a:cubicBezTo>
                    <a:close/>
                    <a:moveTo>
                      <a:pt x="656706" y="502817"/>
                    </a:moveTo>
                    <a:lnTo>
                      <a:pt x="605392" y="554130"/>
                    </a:lnTo>
                    <a:cubicBezTo>
                      <a:pt x="625918" y="538736"/>
                      <a:pt x="646443" y="518211"/>
                      <a:pt x="656706" y="502817"/>
                    </a:cubicBezTo>
                    <a:close/>
                    <a:moveTo>
                      <a:pt x="595130" y="564393"/>
                    </a:moveTo>
                    <a:cubicBezTo>
                      <a:pt x="559211" y="590049"/>
                      <a:pt x="518160" y="625917"/>
                      <a:pt x="482241" y="651574"/>
                    </a:cubicBezTo>
                    <a:cubicBezTo>
                      <a:pt x="518160" y="625917"/>
                      <a:pt x="559211" y="595181"/>
                      <a:pt x="595130" y="564393"/>
                    </a:cubicBezTo>
                    <a:close/>
                    <a:moveTo>
                      <a:pt x="205201" y="436110"/>
                    </a:moveTo>
                    <a:cubicBezTo>
                      <a:pt x="189807" y="441241"/>
                      <a:pt x="174413" y="451504"/>
                      <a:pt x="159019" y="461766"/>
                    </a:cubicBezTo>
                    <a:cubicBezTo>
                      <a:pt x="174413" y="451504"/>
                      <a:pt x="189807" y="446372"/>
                      <a:pt x="205201" y="436110"/>
                    </a:cubicBezTo>
                    <a:close/>
                    <a:moveTo>
                      <a:pt x="61525" y="538736"/>
                    </a:moveTo>
                    <a:cubicBezTo>
                      <a:pt x="56393" y="548999"/>
                      <a:pt x="56393" y="559261"/>
                      <a:pt x="61525" y="564393"/>
                    </a:cubicBezTo>
                    <a:lnTo>
                      <a:pt x="61525" y="538736"/>
                    </a:lnTo>
                    <a:close/>
                    <a:moveTo>
                      <a:pt x="379666" y="697756"/>
                    </a:moveTo>
                    <a:cubicBezTo>
                      <a:pt x="374535" y="697756"/>
                      <a:pt x="364272" y="702887"/>
                      <a:pt x="369403" y="702887"/>
                    </a:cubicBezTo>
                    <a:cubicBezTo>
                      <a:pt x="374535" y="702887"/>
                      <a:pt x="384797" y="697756"/>
                      <a:pt x="379666" y="697756"/>
                    </a:cubicBezTo>
                    <a:close/>
                    <a:moveTo>
                      <a:pt x="123100" y="708018"/>
                    </a:moveTo>
                    <a:cubicBezTo>
                      <a:pt x="159019" y="718281"/>
                      <a:pt x="210333" y="738806"/>
                      <a:pt x="225727" y="738806"/>
                    </a:cubicBezTo>
                    <a:cubicBezTo>
                      <a:pt x="235989" y="738806"/>
                      <a:pt x="251383" y="733675"/>
                      <a:pt x="261646" y="733675"/>
                    </a:cubicBezTo>
                    <a:cubicBezTo>
                      <a:pt x="220595" y="723412"/>
                      <a:pt x="174413" y="718281"/>
                      <a:pt x="123100" y="708018"/>
                    </a:cubicBezTo>
                    <a:close/>
                  </a:path>
                </a:pathLst>
              </a:custGeom>
              <a:grpFill/>
              <a:ln w="5131" cap="flat">
                <a:solidFill>
                  <a:srgbClr val="00B05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E57509FD-7CE4-E36C-657F-05440725E410}"/>
                  </a:ext>
                </a:extLst>
              </p:cNvPr>
              <p:cNvSpPr/>
              <p:nvPr/>
            </p:nvSpPr>
            <p:spPr>
              <a:xfrm>
                <a:off x="4987021" y="640132"/>
                <a:ext cx="364272" cy="584867"/>
              </a:xfrm>
              <a:custGeom>
                <a:avLst/>
                <a:gdLst>
                  <a:gd name="connsiteX0" fmla="*/ 343746 w 364272"/>
                  <a:gd name="connsiteY0" fmla="*/ 0 h 584867"/>
                  <a:gd name="connsiteX1" fmla="*/ 328353 w 364272"/>
                  <a:gd name="connsiteY1" fmla="*/ 51262 h 584867"/>
                  <a:gd name="connsiteX2" fmla="*/ 359140 w 364272"/>
                  <a:gd name="connsiteY2" fmla="*/ 10263 h 584867"/>
                  <a:gd name="connsiteX3" fmla="*/ 354009 w 364272"/>
                  <a:gd name="connsiteY3" fmla="*/ 20525 h 584867"/>
                  <a:gd name="connsiteX4" fmla="*/ 364272 w 364272"/>
                  <a:gd name="connsiteY4" fmla="*/ 35868 h 584867"/>
                  <a:gd name="connsiteX5" fmla="*/ 20525 w 364272"/>
                  <a:gd name="connsiteY5" fmla="*/ 584867 h 584867"/>
                  <a:gd name="connsiteX6" fmla="*/ 35919 w 364272"/>
                  <a:gd name="connsiteY6" fmla="*/ 543816 h 584867"/>
                  <a:gd name="connsiteX7" fmla="*/ 30788 w 364272"/>
                  <a:gd name="connsiteY7" fmla="*/ 533554 h 584867"/>
                  <a:gd name="connsiteX8" fmla="*/ 25656 w 364272"/>
                  <a:gd name="connsiteY8" fmla="*/ 543816 h 584867"/>
                  <a:gd name="connsiteX9" fmla="*/ 25656 w 364272"/>
                  <a:gd name="connsiteY9" fmla="*/ 507897 h 584867"/>
                  <a:gd name="connsiteX10" fmla="*/ 0 w 364272"/>
                  <a:gd name="connsiteY10" fmla="*/ 569473 h 584867"/>
                  <a:gd name="connsiteX11" fmla="*/ 76970 w 364272"/>
                  <a:gd name="connsiteY11" fmla="*/ 364272 h 584867"/>
                  <a:gd name="connsiteX12" fmla="*/ 76970 w 364272"/>
                  <a:gd name="connsiteY12" fmla="*/ 359141 h 584867"/>
                  <a:gd name="connsiteX13" fmla="*/ 10263 w 364272"/>
                  <a:gd name="connsiteY13" fmla="*/ 487372 h 584867"/>
                  <a:gd name="connsiteX14" fmla="*/ 213008 w 364272"/>
                  <a:gd name="connsiteY14" fmla="*/ 131700 h 584867"/>
                  <a:gd name="connsiteX15" fmla="*/ 294720 w 364272"/>
                  <a:gd name="connsiteY15" fmla="*/ 30413 h 584867"/>
                  <a:gd name="connsiteX16" fmla="*/ 292433 w 364272"/>
                  <a:gd name="connsiteY16" fmla="*/ 35868 h 584867"/>
                  <a:gd name="connsiteX17" fmla="*/ 343746 w 364272"/>
                  <a:gd name="connsiteY17" fmla="*/ 0 h 584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64272" h="584867">
                    <a:moveTo>
                      <a:pt x="343746" y="0"/>
                    </a:moveTo>
                    <a:cubicBezTo>
                      <a:pt x="338615" y="15394"/>
                      <a:pt x="323221" y="25656"/>
                      <a:pt x="328353" y="51262"/>
                    </a:cubicBezTo>
                    <a:cubicBezTo>
                      <a:pt x="338615" y="40999"/>
                      <a:pt x="348878" y="25656"/>
                      <a:pt x="359140" y="10263"/>
                    </a:cubicBezTo>
                    <a:cubicBezTo>
                      <a:pt x="359140" y="10263"/>
                      <a:pt x="359140" y="15394"/>
                      <a:pt x="354009" y="20525"/>
                    </a:cubicBezTo>
                    <a:cubicBezTo>
                      <a:pt x="354009" y="20525"/>
                      <a:pt x="348878" y="46130"/>
                      <a:pt x="364272" y="35868"/>
                    </a:cubicBezTo>
                    <a:lnTo>
                      <a:pt x="20525" y="584867"/>
                    </a:lnTo>
                    <a:cubicBezTo>
                      <a:pt x="25656" y="574604"/>
                      <a:pt x="35919" y="554079"/>
                      <a:pt x="35919" y="543816"/>
                    </a:cubicBezTo>
                    <a:cubicBezTo>
                      <a:pt x="35919" y="528423"/>
                      <a:pt x="35919" y="538685"/>
                      <a:pt x="30788" y="533554"/>
                    </a:cubicBezTo>
                    <a:cubicBezTo>
                      <a:pt x="30788" y="533554"/>
                      <a:pt x="25656" y="538685"/>
                      <a:pt x="25656" y="543816"/>
                    </a:cubicBezTo>
                    <a:cubicBezTo>
                      <a:pt x="25656" y="533554"/>
                      <a:pt x="30788" y="518160"/>
                      <a:pt x="25656" y="507897"/>
                    </a:cubicBezTo>
                    <a:cubicBezTo>
                      <a:pt x="15394" y="528423"/>
                      <a:pt x="5131" y="548948"/>
                      <a:pt x="0" y="569473"/>
                    </a:cubicBezTo>
                    <a:cubicBezTo>
                      <a:pt x="10263" y="497635"/>
                      <a:pt x="51313" y="436110"/>
                      <a:pt x="76970" y="364272"/>
                    </a:cubicBezTo>
                    <a:lnTo>
                      <a:pt x="76970" y="359141"/>
                    </a:lnTo>
                    <a:cubicBezTo>
                      <a:pt x="51313" y="400191"/>
                      <a:pt x="30788" y="446322"/>
                      <a:pt x="10263" y="487372"/>
                    </a:cubicBezTo>
                    <a:cubicBezTo>
                      <a:pt x="52596" y="368108"/>
                      <a:pt x="126680" y="245928"/>
                      <a:pt x="213008" y="131700"/>
                    </a:cubicBezTo>
                    <a:lnTo>
                      <a:pt x="294720" y="30413"/>
                    </a:lnTo>
                    <a:lnTo>
                      <a:pt x="292433" y="35868"/>
                    </a:lnTo>
                    <a:cubicBezTo>
                      <a:pt x="302696" y="40999"/>
                      <a:pt x="328353" y="20525"/>
                      <a:pt x="343746" y="0"/>
                    </a:cubicBezTo>
                    <a:close/>
                  </a:path>
                </a:pathLst>
              </a:custGeom>
              <a:grpFill/>
              <a:ln w="5131" cap="flat">
                <a:solidFill>
                  <a:srgbClr val="00B05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5F76154F-19E5-5144-CCB0-0BFD0BED19B8}"/>
                  </a:ext>
                </a:extLst>
              </p:cNvPr>
              <p:cNvSpPr/>
              <p:nvPr/>
            </p:nvSpPr>
            <p:spPr>
              <a:xfrm>
                <a:off x="4730507" y="819677"/>
                <a:ext cx="117968" cy="169333"/>
              </a:xfrm>
              <a:custGeom>
                <a:avLst/>
                <a:gdLst>
                  <a:gd name="connsiteX0" fmla="*/ 15394 w 117968"/>
                  <a:gd name="connsiteY0" fmla="*/ 0 h 169333"/>
                  <a:gd name="connsiteX1" fmla="*/ 46130 w 117968"/>
                  <a:gd name="connsiteY1" fmla="*/ 51313 h 169333"/>
                  <a:gd name="connsiteX2" fmla="*/ 61524 w 117968"/>
                  <a:gd name="connsiteY2" fmla="*/ 51313 h 169333"/>
                  <a:gd name="connsiteX3" fmla="*/ 41050 w 117968"/>
                  <a:gd name="connsiteY3" fmla="*/ 0 h 169333"/>
                  <a:gd name="connsiteX4" fmla="*/ 82049 w 117968"/>
                  <a:gd name="connsiteY4" fmla="*/ 30787 h 169333"/>
                  <a:gd name="connsiteX5" fmla="*/ 117968 w 117968"/>
                  <a:gd name="connsiteY5" fmla="*/ 102626 h 169333"/>
                  <a:gd name="connsiteX6" fmla="*/ 117968 w 117968"/>
                  <a:gd name="connsiteY6" fmla="*/ 159070 h 169333"/>
                  <a:gd name="connsiteX7" fmla="*/ 92312 w 117968"/>
                  <a:gd name="connsiteY7" fmla="*/ 133414 h 169333"/>
                  <a:gd name="connsiteX8" fmla="*/ 92312 w 117968"/>
                  <a:gd name="connsiteY8" fmla="*/ 169333 h 169333"/>
                  <a:gd name="connsiteX9" fmla="*/ 41050 w 117968"/>
                  <a:gd name="connsiteY9" fmla="*/ 118020 h 169333"/>
                  <a:gd name="connsiteX10" fmla="*/ 61524 w 117968"/>
                  <a:gd name="connsiteY10" fmla="*/ 159070 h 169333"/>
                  <a:gd name="connsiteX11" fmla="*/ 0 w 117968"/>
                  <a:gd name="connsiteY11" fmla="*/ 35919 h 169333"/>
                  <a:gd name="connsiteX12" fmla="*/ 46130 w 117968"/>
                  <a:gd name="connsiteY12" fmla="*/ 66707 h 169333"/>
                  <a:gd name="connsiteX13" fmla="*/ 15394 w 117968"/>
                  <a:gd name="connsiteY13" fmla="*/ 0 h 169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7968" h="169333">
                    <a:moveTo>
                      <a:pt x="15394" y="0"/>
                    </a:moveTo>
                    <a:cubicBezTo>
                      <a:pt x="25656" y="15393"/>
                      <a:pt x="35919" y="35919"/>
                      <a:pt x="46130" y="51313"/>
                    </a:cubicBezTo>
                    <a:cubicBezTo>
                      <a:pt x="46130" y="51313"/>
                      <a:pt x="61524" y="41050"/>
                      <a:pt x="61524" y="51313"/>
                    </a:cubicBezTo>
                    <a:cubicBezTo>
                      <a:pt x="61524" y="41050"/>
                      <a:pt x="46130" y="15393"/>
                      <a:pt x="41050" y="0"/>
                    </a:cubicBezTo>
                    <a:cubicBezTo>
                      <a:pt x="51261" y="10262"/>
                      <a:pt x="71787" y="20525"/>
                      <a:pt x="82049" y="30787"/>
                    </a:cubicBezTo>
                    <a:cubicBezTo>
                      <a:pt x="97443" y="46181"/>
                      <a:pt x="117968" y="87232"/>
                      <a:pt x="117968" y="102626"/>
                    </a:cubicBezTo>
                    <a:lnTo>
                      <a:pt x="117968" y="159070"/>
                    </a:lnTo>
                    <a:cubicBezTo>
                      <a:pt x="112837" y="148808"/>
                      <a:pt x="107706" y="138545"/>
                      <a:pt x="92312" y="133414"/>
                    </a:cubicBezTo>
                    <a:cubicBezTo>
                      <a:pt x="97443" y="143676"/>
                      <a:pt x="87181" y="153939"/>
                      <a:pt x="92312" y="169333"/>
                    </a:cubicBezTo>
                    <a:cubicBezTo>
                      <a:pt x="71787" y="153939"/>
                      <a:pt x="41050" y="102626"/>
                      <a:pt x="41050" y="118020"/>
                    </a:cubicBezTo>
                    <a:cubicBezTo>
                      <a:pt x="41050" y="133414"/>
                      <a:pt x="51261" y="148808"/>
                      <a:pt x="61524" y="159070"/>
                    </a:cubicBezTo>
                    <a:cubicBezTo>
                      <a:pt x="15394" y="128282"/>
                      <a:pt x="15394" y="71838"/>
                      <a:pt x="0" y="35919"/>
                    </a:cubicBezTo>
                    <a:cubicBezTo>
                      <a:pt x="20525" y="66707"/>
                      <a:pt x="46130" y="87232"/>
                      <a:pt x="46130" y="66707"/>
                    </a:cubicBezTo>
                    <a:cubicBezTo>
                      <a:pt x="46130" y="56444"/>
                      <a:pt x="20525" y="20525"/>
                      <a:pt x="15394" y="0"/>
                    </a:cubicBezTo>
                    <a:close/>
                  </a:path>
                </a:pathLst>
              </a:custGeom>
              <a:grpFill/>
              <a:ln w="5131" cap="flat">
                <a:solidFill>
                  <a:srgbClr val="00B05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3991187A-86A0-4A05-3B9B-F6DA6350F5E4}"/>
                </a:ext>
              </a:extLst>
            </p:cNvPr>
            <p:cNvSpPr/>
            <p:nvPr/>
          </p:nvSpPr>
          <p:spPr>
            <a:xfrm>
              <a:off x="292434" y="1389201"/>
              <a:ext cx="4084012" cy="3883891"/>
            </a:xfrm>
            <a:custGeom>
              <a:avLst/>
              <a:gdLst>
                <a:gd name="connsiteX0" fmla="*/ 1703390 w 4084012"/>
                <a:gd name="connsiteY0" fmla="*/ 0 h 3883891"/>
                <a:gd name="connsiteX1" fmla="*/ 1734178 w 4084012"/>
                <a:gd name="connsiteY1" fmla="*/ 15394 h 3883891"/>
                <a:gd name="connsiteX2" fmla="*/ 1775229 w 4084012"/>
                <a:gd name="connsiteY2" fmla="*/ 20525 h 3883891"/>
                <a:gd name="connsiteX3" fmla="*/ 1652077 w 4084012"/>
                <a:gd name="connsiteY3" fmla="*/ 692625 h 3883891"/>
                <a:gd name="connsiteX4" fmla="*/ 1657209 w 4084012"/>
                <a:gd name="connsiteY4" fmla="*/ 697756 h 3883891"/>
                <a:gd name="connsiteX5" fmla="*/ 1965087 w 4084012"/>
                <a:gd name="connsiteY5" fmla="*/ 548948 h 3883891"/>
                <a:gd name="connsiteX6" fmla="*/ 1965087 w 4084012"/>
                <a:gd name="connsiteY6" fmla="*/ 559210 h 3883891"/>
                <a:gd name="connsiteX7" fmla="*/ 1995875 w 4084012"/>
                <a:gd name="connsiteY7" fmla="*/ 543817 h 3883891"/>
                <a:gd name="connsiteX8" fmla="*/ 1980481 w 4084012"/>
                <a:gd name="connsiteY8" fmla="*/ 559210 h 3883891"/>
                <a:gd name="connsiteX9" fmla="*/ 2052268 w 4084012"/>
                <a:gd name="connsiteY9" fmla="*/ 528423 h 3883891"/>
                <a:gd name="connsiteX10" fmla="*/ 2006138 w 4084012"/>
                <a:gd name="connsiteY10" fmla="*/ 564342 h 3883891"/>
                <a:gd name="connsiteX11" fmla="*/ 2011269 w 4084012"/>
                <a:gd name="connsiteY11" fmla="*/ 574604 h 3883891"/>
                <a:gd name="connsiteX12" fmla="*/ 2077925 w 4084012"/>
                <a:gd name="connsiteY12" fmla="*/ 528423 h 3883891"/>
                <a:gd name="connsiteX13" fmla="*/ 2001007 w 4084012"/>
                <a:gd name="connsiteY13" fmla="*/ 610524 h 3883891"/>
                <a:gd name="connsiteX14" fmla="*/ 2062531 w 4084012"/>
                <a:gd name="connsiteY14" fmla="*/ 564342 h 3883891"/>
                <a:gd name="connsiteX15" fmla="*/ 1949693 w 4084012"/>
                <a:gd name="connsiteY15" fmla="*/ 672099 h 3883891"/>
                <a:gd name="connsiteX16" fmla="*/ 1708522 w 4084012"/>
                <a:gd name="connsiteY16" fmla="*/ 841433 h 3883891"/>
                <a:gd name="connsiteX17" fmla="*/ 1611027 w 4084012"/>
                <a:gd name="connsiteY17" fmla="*/ 908140 h 3883891"/>
                <a:gd name="connsiteX18" fmla="*/ 1508452 w 4084012"/>
                <a:gd name="connsiteY18" fmla="*/ 1518663 h 3883891"/>
                <a:gd name="connsiteX19" fmla="*/ 1410957 w 4084012"/>
                <a:gd name="connsiteY19" fmla="*/ 2298520 h 3883891"/>
                <a:gd name="connsiteX20" fmla="*/ 1416088 w 4084012"/>
                <a:gd name="connsiteY20" fmla="*/ 2308783 h 3883891"/>
                <a:gd name="connsiteX21" fmla="*/ 2283177 w 4084012"/>
                <a:gd name="connsiteY21" fmla="*/ 1713653 h 3883891"/>
                <a:gd name="connsiteX22" fmla="*/ 2437065 w 4084012"/>
                <a:gd name="connsiteY22" fmla="*/ 1262149 h 3883891"/>
                <a:gd name="connsiteX23" fmla="*/ 3175923 w 4084012"/>
                <a:gd name="connsiteY23" fmla="*/ 425848 h 3883891"/>
                <a:gd name="connsiteX24" fmla="*/ 3016853 w 4084012"/>
                <a:gd name="connsiteY24" fmla="*/ 528423 h 3883891"/>
                <a:gd name="connsiteX25" fmla="*/ 3016853 w 4084012"/>
                <a:gd name="connsiteY25" fmla="*/ 538685 h 3883891"/>
                <a:gd name="connsiteX26" fmla="*/ 3070732 w 4084012"/>
                <a:gd name="connsiteY26" fmla="*/ 505999 h 3883891"/>
                <a:gd name="connsiteX27" fmla="*/ 3094523 w 4084012"/>
                <a:gd name="connsiteY27" fmla="*/ 493265 h 3883891"/>
                <a:gd name="connsiteX28" fmla="*/ 3088932 w 4084012"/>
                <a:gd name="connsiteY28" fmla="*/ 496475 h 3883891"/>
                <a:gd name="connsiteX29" fmla="*/ 2965539 w 4084012"/>
                <a:gd name="connsiteY29" fmla="*/ 605392 h 3883891"/>
                <a:gd name="connsiteX30" fmla="*/ 2950145 w 4084012"/>
                <a:gd name="connsiteY30" fmla="*/ 625918 h 3883891"/>
                <a:gd name="connsiteX31" fmla="*/ 2816783 w 4084012"/>
                <a:gd name="connsiteY31" fmla="*/ 800382 h 3883891"/>
                <a:gd name="connsiteX32" fmla="*/ 2796257 w 4084012"/>
                <a:gd name="connsiteY32" fmla="*/ 861958 h 3883891"/>
                <a:gd name="connsiteX33" fmla="*/ 2893701 w 4084012"/>
                <a:gd name="connsiteY33" fmla="*/ 749069 h 3883891"/>
                <a:gd name="connsiteX34" fmla="*/ 2801389 w 4084012"/>
                <a:gd name="connsiteY34" fmla="*/ 882483 h 3883891"/>
                <a:gd name="connsiteX35" fmla="*/ 2806520 w 4084012"/>
                <a:gd name="connsiteY35" fmla="*/ 892746 h 3883891"/>
                <a:gd name="connsiteX36" fmla="*/ 2837308 w 4084012"/>
                <a:gd name="connsiteY36" fmla="*/ 851695 h 3883891"/>
                <a:gd name="connsiteX37" fmla="*/ 2524298 w 4084012"/>
                <a:gd name="connsiteY37" fmla="*/ 1523795 h 3883891"/>
                <a:gd name="connsiteX38" fmla="*/ 2529429 w 4084012"/>
                <a:gd name="connsiteY38" fmla="*/ 1544320 h 3883891"/>
                <a:gd name="connsiteX39" fmla="*/ 3514539 w 4084012"/>
                <a:gd name="connsiteY39" fmla="*/ 754200 h 3883891"/>
                <a:gd name="connsiteX40" fmla="*/ 3458094 w 4084012"/>
                <a:gd name="connsiteY40" fmla="*/ 836301 h 3883891"/>
                <a:gd name="connsiteX41" fmla="*/ 3360599 w 4084012"/>
                <a:gd name="connsiteY41" fmla="*/ 959402 h 3883891"/>
                <a:gd name="connsiteX42" fmla="*/ 3345205 w 4084012"/>
                <a:gd name="connsiteY42" fmla="*/ 954270 h 3883891"/>
                <a:gd name="connsiteX43" fmla="*/ 3340074 w 4084012"/>
                <a:gd name="connsiteY43" fmla="*/ 964533 h 3883891"/>
                <a:gd name="connsiteX44" fmla="*/ 3343164 w 4084012"/>
                <a:gd name="connsiteY44" fmla="*/ 970714 h 3883891"/>
                <a:gd name="connsiteX45" fmla="*/ 3340715 w 4084012"/>
                <a:gd name="connsiteY45" fmla="*/ 973513 h 3883891"/>
                <a:gd name="connsiteX46" fmla="*/ 3334943 w 4084012"/>
                <a:gd name="connsiteY46" fmla="*/ 985058 h 3883891"/>
                <a:gd name="connsiteX47" fmla="*/ 3345205 w 4084012"/>
                <a:gd name="connsiteY47" fmla="*/ 995321 h 3883891"/>
                <a:gd name="connsiteX48" fmla="*/ 3134873 w 4084012"/>
                <a:gd name="connsiteY48" fmla="*/ 1195442 h 3883891"/>
                <a:gd name="connsiteX49" fmla="*/ 3145135 w 4084012"/>
                <a:gd name="connsiteY49" fmla="*/ 1200573 h 3883891"/>
                <a:gd name="connsiteX50" fmla="*/ 3242630 w 4084012"/>
                <a:gd name="connsiteY50" fmla="*/ 1123604 h 3883891"/>
                <a:gd name="connsiteX51" fmla="*/ 3119479 w 4084012"/>
                <a:gd name="connsiteY51" fmla="*/ 1251887 h 3883891"/>
                <a:gd name="connsiteX52" fmla="*/ 3129741 w 4084012"/>
                <a:gd name="connsiteY52" fmla="*/ 1257018 h 3883891"/>
                <a:gd name="connsiteX53" fmla="*/ 3135618 w 4084012"/>
                <a:gd name="connsiteY53" fmla="*/ 1255059 h 3883891"/>
                <a:gd name="connsiteX54" fmla="*/ 2862913 w 4084012"/>
                <a:gd name="connsiteY54" fmla="*/ 1493007 h 3883891"/>
                <a:gd name="connsiteX55" fmla="*/ 2960408 w 4084012"/>
                <a:gd name="connsiteY55" fmla="*/ 1544320 h 3883891"/>
                <a:gd name="connsiteX56" fmla="*/ 3268235 w 4084012"/>
                <a:gd name="connsiteY56" fmla="*/ 2159975 h 3883891"/>
                <a:gd name="connsiteX57" fmla="*/ 2924489 w 4084012"/>
                <a:gd name="connsiteY57" fmla="*/ 2934752 h 3883891"/>
                <a:gd name="connsiteX58" fmla="*/ 2919358 w 4084012"/>
                <a:gd name="connsiteY58" fmla="*/ 2950146 h 3883891"/>
                <a:gd name="connsiteX59" fmla="*/ 3232368 w 4084012"/>
                <a:gd name="connsiteY59" fmla="*/ 2801338 h 3883891"/>
                <a:gd name="connsiteX60" fmla="*/ 3109216 w 4084012"/>
                <a:gd name="connsiteY60" fmla="*/ 2862913 h 3883891"/>
                <a:gd name="connsiteX61" fmla="*/ 3119479 w 4084012"/>
                <a:gd name="connsiteY61" fmla="*/ 2873176 h 3883891"/>
                <a:gd name="connsiteX62" fmla="*/ 3165661 w 4084012"/>
                <a:gd name="connsiteY62" fmla="*/ 2852651 h 3883891"/>
                <a:gd name="connsiteX63" fmla="*/ 3242630 w 4084012"/>
                <a:gd name="connsiteY63" fmla="*/ 2806469 h 3883891"/>
                <a:gd name="connsiteX64" fmla="*/ 3252842 w 4084012"/>
                <a:gd name="connsiteY64" fmla="*/ 2816732 h 3883891"/>
                <a:gd name="connsiteX65" fmla="*/ 3263104 w 4084012"/>
                <a:gd name="connsiteY65" fmla="*/ 2801338 h 3883891"/>
                <a:gd name="connsiteX66" fmla="*/ 3278498 w 4084012"/>
                <a:gd name="connsiteY66" fmla="*/ 2801338 h 3883891"/>
                <a:gd name="connsiteX67" fmla="*/ 3283629 w 4084012"/>
                <a:gd name="connsiteY67" fmla="*/ 2796206 h 3883891"/>
                <a:gd name="connsiteX68" fmla="*/ 3293892 w 4084012"/>
                <a:gd name="connsiteY68" fmla="*/ 2785944 h 3883891"/>
                <a:gd name="connsiteX69" fmla="*/ 3381124 w 4084012"/>
                <a:gd name="connsiteY69" fmla="*/ 2750025 h 3883891"/>
                <a:gd name="connsiteX70" fmla="*/ 3386256 w 4084012"/>
                <a:gd name="connsiteY70" fmla="*/ 2744893 h 3883891"/>
                <a:gd name="connsiteX71" fmla="*/ 3432438 w 4084012"/>
                <a:gd name="connsiteY71" fmla="*/ 2724368 h 3883891"/>
                <a:gd name="connsiteX72" fmla="*/ 3431566 w 4084012"/>
                <a:gd name="connsiteY72" fmla="*/ 2717150 h 3883891"/>
                <a:gd name="connsiteX73" fmla="*/ 3451039 w 4084012"/>
                <a:gd name="connsiteY73" fmla="*/ 2712823 h 3883891"/>
                <a:gd name="connsiteX74" fmla="*/ 3468357 w 4084012"/>
                <a:gd name="connsiteY74" fmla="*/ 2698711 h 3883891"/>
                <a:gd name="connsiteX75" fmla="*/ 3478619 w 4084012"/>
                <a:gd name="connsiteY75" fmla="*/ 2703843 h 3883891"/>
                <a:gd name="connsiteX76" fmla="*/ 3947571 w 4084012"/>
                <a:gd name="connsiteY76" fmla="*/ 2491149 h 3883891"/>
                <a:gd name="connsiteX77" fmla="*/ 3945518 w 4084012"/>
                <a:gd name="connsiteY77" fmla="*/ 2503773 h 3883891"/>
                <a:gd name="connsiteX78" fmla="*/ 4084012 w 4084012"/>
                <a:gd name="connsiteY78" fmla="*/ 2447328 h 3883891"/>
                <a:gd name="connsiteX79" fmla="*/ 2467853 w 4084012"/>
                <a:gd name="connsiteY79" fmla="*/ 3299024 h 3883891"/>
                <a:gd name="connsiteX80" fmla="*/ 2303703 w 4084012"/>
                <a:gd name="connsiteY80" fmla="*/ 3401599 h 3883891"/>
                <a:gd name="connsiteX81" fmla="*/ 2306955 w 4084012"/>
                <a:gd name="connsiteY81" fmla="*/ 3410541 h 3883891"/>
                <a:gd name="connsiteX82" fmla="*/ 2298571 w 4084012"/>
                <a:gd name="connsiteY82" fmla="*/ 3401599 h 3883891"/>
                <a:gd name="connsiteX83" fmla="*/ 2283177 w 4084012"/>
                <a:gd name="connsiteY83" fmla="*/ 3411862 h 3883891"/>
                <a:gd name="connsiteX84" fmla="*/ 1585421 w 4084012"/>
                <a:gd name="connsiteY84" fmla="*/ 3853103 h 3883891"/>
                <a:gd name="connsiteX85" fmla="*/ 1528977 w 4084012"/>
                <a:gd name="connsiteY85" fmla="*/ 3883891 h 3883891"/>
                <a:gd name="connsiteX86" fmla="*/ 1487926 w 4084012"/>
                <a:gd name="connsiteY86" fmla="*/ 3873628 h 3883891"/>
                <a:gd name="connsiteX87" fmla="*/ 1503320 w 4084012"/>
                <a:gd name="connsiteY87" fmla="*/ 3853103 h 3883891"/>
                <a:gd name="connsiteX88" fmla="*/ 1503320 w 4084012"/>
                <a:gd name="connsiteY88" fmla="*/ 3827447 h 3883891"/>
                <a:gd name="connsiteX89" fmla="*/ 1482795 w 4084012"/>
                <a:gd name="connsiteY89" fmla="*/ 3837709 h 3883891"/>
                <a:gd name="connsiteX90" fmla="*/ 1467401 w 4084012"/>
                <a:gd name="connsiteY90" fmla="*/ 3832578 h 3883891"/>
                <a:gd name="connsiteX91" fmla="*/ 1477664 w 4084012"/>
                <a:gd name="connsiteY91" fmla="*/ 3806921 h 3883891"/>
                <a:gd name="connsiteX92" fmla="*/ 1513583 w 4084012"/>
                <a:gd name="connsiteY92" fmla="*/ 3781316 h 3883891"/>
                <a:gd name="connsiteX93" fmla="*/ 1503320 w 4084012"/>
                <a:gd name="connsiteY93" fmla="*/ 3765922 h 3883891"/>
                <a:gd name="connsiteX94" fmla="*/ 1462270 w 4084012"/>
                <a:gd name="connsiteY94" fmla="*/ 3786447 h 3883891"/>
                <a:gd name="connsiteX95" fmla="*/ 1452007 w 4084012"/>
                <a:gd name="connsiteY95" fmla="*/ 3781316 h 3883891"/>
                <a:gd name="connsiteX96" fmla="*/ 1482795 w 4084012"/>
                <a:gd name="connsiteY96" fmla="*/ 3755660 h 3883891"/>
                <a:gd name="connsiteX97" fmla="*/ 1472532 w 4084012"/>
                <a:gd name="connsiteY97" fmla="*/ 3750528 h 3883891"/>
                <a:gd name="connsiteX98" fmla="*/ 1477664 w 4084012"/>
                <a:gd name="connsiteY98" fmla="*/ 3735134 h 3883891"/>
                <a:gd name="connsiteX99" fmla="*/ 1749572 w 4084012"/>
                <a:gd name="connsiteY99" fmla="*/ 3555538 h 3883891"/>
                <a:gd name="connsiteX100" fmla="*/ 2042006 w 4084012"/>
                <a:gd name="connsiteY100" fmla="*/ 3242580 h 3883891"/>
                <a:gd name="connsiteX101" fmla="*/ 2149763 w 4084012"/>
                <a:gd name="connsiteY101" fmla="*/ 3114297 h 3883891"/>
                <a:gd name="connsiteX102" fmla="*/ 2113844 w 4084012"/>
                <a:gd name="connsiteY102" fmla="*/ 2878307 h 3883891"/>
                <a:gd name="connsiteX103" fmla="*/ 2113844 w 4084012"/>
                <a:gd name="connsiteY103" fmla="*/ 2698711 h 3883891"/>
                <a:gd name="connsiteX104" fmla="*/ 2129238 w 4084012"/>
                <a:gd name="connsiteY104" fmla="*/ 2534561 h 3883891"/>
                <a:gd name="connsiteX105" fmla="*/ 2221602 w 4084012"/>
                <a:gd name="connsiteY105" fmla="*/ 1970168 h 3883891"/>
                <a:gd name="connsiteX106" fmla="*/ 1390431 w 4084012"/>
                <a:gd name="connsiteY106" fmla="*/ 2514035 h 3883891"/>
                <a:gd name="connsiteX107" fmla="*/ 1349381 w 4084012"/>
                <a:gd name="connsiteY107" fmla="*/ 3006539 h 3883891"/>
                <a:gd name="connsiteX108" fmla="*/ 1354512 w 4084012"/>
                <a:gd name="connsiteY108" fmla="*/ 3370862 h 3883891"/>
                <a:gd name="connsiteX109" fmla="*/ 1339118 w 4084012"/>
                <a:gd name="connsiteY109" fmla="*/ 3293893 h 3883891"/>
                <a:gd name="connsiteX110" fmla="*/ 1333987 w 4084012"/>
                <a:gd name="connsiteY110" fmla="*/ 3411862 h 3883891"/>
                <a:gd name="connsiteX111" fmla="*/ 1318593 w 4084012"/>
                <a:gd name="connsiteY111" fmla="*/ 3416993 h 3883891"/>
                <a:gd name="connsiteX112" fmla="*/ 1313462 w 4084012"/>
                <a:gd name="connsiteY112" fmla="*/ 3401599 h 3883891"/>
                <a:gd name="connsiteX113" fmla="*/ 1303199 w 4084012"/>
                <a:gd name="connsiteY113" fmla="*/ 3427256 h 3883891"/>
                <a:gd name="connsiteX114" fmla="*/ 1292937 w 4084012"/>
                <a:gd name="connsiteY114" fmla="*/ 3416993 h 3883891"/>
                <a:gd name="connsiteX115" fmla="*/ 1292937 w 4084012"/>
                <a:gd name="connsiteY115" fmla="*/ 3447781 h 3883891"/>
                <a:gd name="connsiteX116" fmla="*/ 1262149 w 4084012"/>
                <a:gd name="connsiteY116" fmla="*/ 3427256 h 3883891"/>
                <a:gd name="connsiteX117" fmla="*/ 1262149 w 4084012"/>
                <a:gd name="connsiteY117" fmla="*/ 3437518 h 3883891"/>
                <a:gd name="connsiteX118" fmla="*/ 1205704 w 4084012"/>
                <a:gd name="connsiteY118" fmla="*/ 3329812 h 3883891"/>
                <a:gd name="connsiteX119" fmla="*/ 1174968 w 4084012"/>
                <a:gd name="connsiteY119" fmla="*/ 3114297 h 3883891"/>
                <a:gd name="connsiteX120" fmla="*/ 1174968 w 4084012"/>
                <a:gd name="connsiteY120" fmla="*/ 2868045 h 3883891"/>
                <a:gd name="connsiteX121" fmla="*/ 1185230 w 4084012"/>
                <a:gd name="connsiteY121" fmla="*/ 2637136 h 3883891"/>
                <a:gd name="connsiteX122" fmla="*/ 374585 w 4084012"/>
                <a:gd name="connsiteY122" fmla="*/ 2991145 h 3883891"/>
                <a:gd name="connsiteX123" fmla="*/ 246303 w 4084012"/>
                <a:gd name="connsiteY123" fmla="*/ 2960408 h 3883891"/>
                <a:gd name="connsiteX124" fmla="*/ 133414 w 4084012"/>
                <a:gd name="connsiteY124" fmla="*/ 2750025 h 3883891"/>
                <a:gd name="connsiteX125" fmla="*/ 1113392 w 4084012"/>
                <a:gd name="connsiteY125" fmla="*/ 1457088 h 3883891"/>
                <a:gd name="connsiteX126" fmla="*/ 1180099 w 4084012"/>
                <a:gd name="connsiteY126" fmla="*/ 1436562 h 3883891"/>
                <a:gd name="connsiteX127" fmla="*/ 1072341 w 4084012"/>
                <a:gd name="connsiteY127" fmla="*/ 1508401 h 3883891"/>
                <a:gd name="connsiteX128" fmla="*/ 1174968 w 4084012"/>
                <a:gd name="connsiteY128" fmla="*/ 1467350 h 3883891"/>
                <a:gd name="connsiteX129" fmla="*/ 1062079 w 4084012"/>
                <a:gd name="connsiteY129" fmla="*/ 1534057 h 3883891"/>
                <a:gd name="connsiteX130" fmla="*/ 1072341 w 4084012"/>
                <a:gd name="connsiteY130" fmla="*/ 1539189 h 3883891"/>
                <a:gd name="connsiteX131" fmla="*/ 1026160 w 4084012"/>
                <a:gd name="connsiteY131" fmla="*/ 1590502 h 3883891"/>
                <a:gd name="connsiteX132" fmla="*/ 1010766 w 4084012"/>
                <a:gd name="connsiteY132" fmla="*/ 1590502 h 3883891"/>
                <a:gd name="connsiteX133" fmla="*/ 969715 w 4084012"/>
                <a:gd name="connsiteY133" fmla="*/ 1641815 h 3883891"/>
                <a:gd name="connsiteX134" fmla="*/ 964584 w 4084012"/>
                <a:gd name="connsiteY134" fmla="*/ 1662340 h 3883891"/>
                <a:gd name="connsiteX135" fmla="*/ 1077473 w 4084012"/>
                <a:gd name="connsiteY135" fmla="*/ 1580239 h 3883891"/>
                <a:gd name="connsiteX136" fmla="*/ 918402 w 4084012"/>
                <a:gd name="connsiteY136" fmla="*/ 1754653 h 3883891"/>
                <a:gd name="connsiteX137" fmla="*/ 938927 w 4084012"/>
                <a:gd name="connsiteY137" fmla="*/ 1739310 h 3883891"/>
                <a:gd name="connsiteX138" fmla="*/ 307878 w 4084012"/>
                <a:gd name="connsiteY138" fmla="*/ 2806469 h 3883891"/>
                <a:gd name="connsiteX139" fmla="*/ 354060 w 4084012"/>
                <a:gd name="connsiteY139" fmla="*/ 2847519 h 3883891"/>
                <a:gd name="connsiteX140" fmla="*/ 569524 w 4084012"/>
                <a:gd name="connsiteY140" fmla="*/ 2791075 h 3883891"/>
                <a:gd name="connsiteX141" fmla="*/ 1195493 w 4084012"/>
                <a:gd name="connsiteY141" fmla="*/ 2452460 h 3883891"/>
                <a:gd name="connsiteX142" fmla="*/ 1210836 w 4084012"/>
                <a:gd name="connsiteY142" fmla="*/ 2406278 h 3883891"/>
                <a:gd name="connsiteX143" fmla="*/ 1236492 w 4084012"/>
                <a:gd name="connsiteY143" fmla="*/ 2134370 h 3883891"/>
                <a:gd name="connsiteX144" fmla="*/ 1257017 w 4084012"/>
                <a:gd name="connsiteY144" fmla="*/ 1934248 h 3883891"/>
                <a:gd name="connsiteX145" fmla="*/ 1277543 w 4084012"/>
                <a:gd name="connsiteY145" fmla="*/ 1770046 h 3883891"/>
                <a:gd name="connsiteX146" fmla="*/ 1400694 w 4084012"/>
                <a:gd name="connsiteY146" fmla="*/ 1010715 h 3883891"/>
                <a:gd name="connsiteX147" fmla="*/ 194989 w 4084012"/>
                <a:gd name="connsiteY147" fmla="*/ 1426300 h 3883891"/>
                <a:gd name="connsiteX148" fmla="*/ 25656 w 4084012"/>
                <a:gd name="connsiteY148" fmla="*/ 1390381 h 3883891"/>
                <a:gd name="connsiteX149" fmla="*/ 97494 w 4084012"/>
                <a:gd name="connsiteY149" fmla="*/ 1385249 h 3883891"/>
                <a:gd name="connsiteX150" fmla="*/ 107757 w 4084012"/>
                <a:gd name="connsiteY150" fmla="*/ 1364724 h 3883891"/>
                <a:gd name="connsiteX151" fmla="*/ 20525 w 4084012"/>
                <a:gd name="connsiteY151" fmla="*/ 1359593 h 3883891"/>
                <a:gd name="connsiteX152" fmla="*/ 0 w 4084012"/>
                <a:gd name="connsiteY152" fmla="*/ 1349330 h 3883891"/>
                <a:gd name="connsiteX153" fmla="*/ 76969 w 4084012"/>
                <a:gd name="connsiteY153" fmla="*/ 1339068 h 3883891"/>
                <a:gd name="connsiteX154" fmla="*/ 15393 w 4084012"/>
                <a:gd name="connsiteY154" fmla="*/ 1313462 h 3883891"/>
                <a:gd name="connsiteX155" fmla="*/ 71838 w 4084012"/>
                <a:gd name="connsiteY155" fmla="*/ 1282674 h 3883891"/>
                <a:gd name="connsiteX156" fmla="*/ 277090 w 4084012"/>
                <a:gd name="connsiteY156" fmla="*/ 1236493 h 3883891"/>
                <a:gd name="connsiteX157" fmla="*/ 615706 w 4084012"/>
                <a:gd name="connsiteY157" fmla="*/ 1128735 h 3883891"/>
                <a:gd name="connsiteX158" fmla="*/ 779908 w 4084012"/>
                <a:gd name="connsiteY158" fmla="*/ 1067159 h 3883891"/>
                <a:gd name="connsiteX159" fmla="*/ 913271 w 4084012"/>
                <a:gd name="connsiteY159" fmla="*/ 1015846 h 3883891"/>
                <a:gd name="connsiteX160" fmla="*/ 1277543 w 4084012"/>
                <a:gd name="connsiteY160" fmla="*/ 867089 h 3883891"/>
                <a:gd name="connsiteX161" fmla="*/ 1441745 w 4084012"/>
                <a:gd name="connsiteY161" fmla="*/ 790120 h 3883891"/>
                <a:gd name="connsiteX162" fmla="*/ 1452007 w 4084012"/>
                <a:gd name="connsiteY162" fmla="*/ 759332 h 3883891"/>
                <a:gd name="connsiteX163" fmla="*/ 1641815 w 4084012"/>
                <a:gd name="connsiteY163" fmla="*/ 56444 h 3883891"/>
                <a:gd name="connsiteX164" fmla="*/ 1658491 w 4084012"/>
                <a:gd name="connsiteY164" fmla="*/ 21808 h 3883891"/>
                <a:gd name="connsiteX165" fmla="*/ 1668118 w 4084012"/>
                <a:gd name="connsiteY165" fmla="*/ 11168 h 3883891"/>
                <a:gd name="connsiteX166" fmla="*/ 1670678 w 4084012"/>
                <a:gd name="connsiteY166" fmla="*/ 14753 h 3883891"/>
                <a:gd name="connsiteX167" fmla="*/ 1677734 w 4084012"/>
                <a:gd name="connsiteY167" fmla="*/ 15394 h 3883891"/>
                <a:gd name="connsiteX168" fmla="*/ 1703390 w 4084012"/>
                <a:gd name="connsiteY168" fmla="*/ 0 h 3883891"/>
                <a:gd name="connsiteX169" fmla="*/ 1708522 w 4084012"/>
                <a:gd name="connsiteY169" fmla="*/ 10263 h 3883891"/>
                <a:gd name="connsiteX170" fmla="*/ 1713653 w 4084012"/>
                <a:gd name="connsiteY170" fmla="*/ 10263 h 3883891"/>
                <a:gd name="connsiteX171" fmla="*/ 1708522 w 4084012"/>
                <a:gd name="connsiteY171" fmla="*/ 10263 h 3883891"/>
                <a:gd name="connsiteX172" fmla="*/ 949190 w 4084012"/>
                <a:gd name="connsiteY172" fmla="*/ 1672603 h 3883891"/>
                <a:gd name="connsiteX173" fmla="*/ 903008 w 4084012"/>
                <a:gd name="connsiteY173" fmla="*/ 1713653 h 3883891"/>
                <a:gd name="connsiteX174" fmla="*/ 949190 w 4084012"/>
                <a:gd name="connsiteY174" fmla="*/ 1672603 h 3883891"/>
                <a:gd name="connsiteX175" fmla="*/ 892745 w 4084012"/>
                <a:gd name="connsiteY175" fmla="*/ 1780309 h 3883891"/>
                <a:gd name="connsiteX176" fmla="*/ 882483 w 4084012"/>
                <a:gd name="connsiteY176" fmla="*/ 1790572 h 3883891"/>
                <a:gd name="connsiteX177" fmla="*/ 892745 w 4084012"/>
                <a:gd name="connsiteY177" fmla="*/ 1780309 h 3883891"/>
                <a:gd name="connsiteX178" fmla="*/ 292484 w 4084012"/>
                <a:gd name="connsiteY178" fmla="*/ 2734631 h 3883891"/>
                <a:gd name="connsiteX179" fmla="*/ 282222 w 4084012"/>
                <a:gd name="connsiteY179" fmla="*/ 2791075 h 3883891"/>
                <a:gd name="connsiteX180" fmla="*/ 287353 w 4084012"/>
                <a:gd name="connsiteY180" fmla="*/ 2806469 h 3883891"/>
                <a:gd name="connsiteX181" fmla="*/ 292484 w 4084012"/>
                <a:gd name="connsiteY181" fmla="*/ 2734631 h 3883891"/>
                <a:gd name="connsiteX182" fmla="*/ 2380672 w 4084012"/>
                <a:gd name="connsiteY182" fmla="*/ 1970168 h 3883891"/>
                <a:gd name="connsiteX183" fmla="*/ 2375541 w 4084012"/>
                <a:gd name="connsiteY183" fmla="*/ 2011218 h 3883891"/>
                <a:gd name="connsiteX184" fmla="*/ 2380672 w 4084012"/>
                <a:gd name="connsiteY184" fmla="*/ 1970168 h 3883891"/>
                <a:gd name="connsiteX185" fmla="*/ 2344753 w 4084012"/>
                <a:gd name="connsiteY185" fmla="*/ 2139501 h 3883891"/>
                <a:gd name="connsiteX186" fmla="*/ 2236996 w 4084012"/>
                <a:gd name="connsiteY186" fmla="*/ 2862913 h 3883891"/>
                <a:gd name="connsiteX187" fmla="*/ 2242127 w 4084012"/>
                <a:gd name="connsiteY187" fmla="*/ 2996276 h 3883891"/>
                <a:gd name="connsiteX188" fmla="*/ 2344753 w 4084012"/>
                <a:gd name="connsiteY188" fmla="*/ 2139501 h 3883891"/>
                <a:gd name="connsiteX189" fmla="*/ 2154895 w 4084012"/>
                <a:gd name="connsiteY189" fmla="*/ 3165610 h 3883891"/>
                <a:gd name="connsiteX190" fmla="*/ 1806017 w 4084012"/>
                <a:gd name="connsiteY190" fmla="*/ 3524750 h 3883891"/>
                <a:gd name="connsiteX191" fmla="*/ 2154895 w 4084012"/>
                <a:gd name="connsiteY191" fmla="*/ 3165610 h 3883891"/>
                <a:gd name="connsiteX192" fmla="*/ 2016401 w 4084012"/>
                <a:gd name="connsiteY192" fmla="*/ 3375994 h 3883891"/>
                <a:gd name="connsiteX193" fmla="*/ 1985613 w 4084012"/>
                <a:gd name="connsiteY193" fmla="*/ 3406730 h 3883891"/>
                <a:gd name="connsiteX194" fmla="*/ 2016401 w 4084012"/>
                <a:gd name="connsiteY194" fmla="*/ 3375994 h 3883891"/>
                <a:gd name="connsiteX195" fmla="*/ 3935255 w 4084012"/>
                <a:gd name="connsiteY195" fmla="*/ 2503773 h 3883891"/>
                <a:gd name="connsiteX196" fmla="*/ 3889073 w 4084012"/>
                <a:gd name="connsiteY196" fmla="*/ 2524298 h 3883891"/>
                <a:gd name="connsiteX197" fmla="*/ 3935255 w 4084012"/>
                <a:gd name="connsiteY197" fmla="*/ 2503773 h 3883891"/>
                <a:gd name="connsiteX198" fmla="*/ 3109216 w 4084012"/>
                <a:gd name="connsiteY198" fmla="*/ 2873176 h 3883891"/>
                <a:gd name="connsiteX199" fmla="*/ 3083560 w 4084012"/>
                <a:gd name="connsiteY199" fmla="*/ 2878307 h 3883891"/>
                <a:gd name="connsiteX200" fmla="*/ 3109216 w 4084012"/>
                <a:gd name="connsiteY200" fmla="*/ 2873176 h 3883891"/>
                <a:gd name="connsiteX201" fmla="*/ 3078428 w 4084012"/>
                <a:gd name="connsiteY201" fmla="*/ 2883439 h 3883891"/>
                <a:gd name="connsiteX202" fmla="*/ 3052772 w 4084012"/>
                <a:gd name="connsiteY202" fmla="*/ 2898833 h 3883891"/>
                <a:gd name="connsiteX203" fmla="*/ 3078428 w 4084012"/>
                <a:gd name="connsiteY203" fmla="*/ 2883439 h 3883891"/>
                <a:gd name="connsiteX204" fmla="*/ 2791126 w 4084012"/>
                <a:gd name="connsiteY204" fmla="*/ 861958 h 3883891"/>
                <a:gd name="connsiteX205" fmla="*/ 2775732 w 4084012"/>
                <a:gd name="connsiteY205" fmla="*/ 887615 h 3883891"/>
                <a:gd name="connsiteX206" fmla="*/ 2791126 w 4084012"/>
                <a:gd name="connsiteY206" fmla="*/ 861958 h 3883891"/>
                <a:gd name="connsiteX207" fmla="*/ 2801389 w 4084012"/>
                <a:gd name="connsiteY207" fmla="*/ 892746 h 3883891"/>
                <a:gd name="connsiteX208" fmla="*/ 2785995 w 4084012"/>
                <a:gd name="connsiteY208" fmla="*/ 918402 h 3883891"/>
                <a:gd name="connsiteX209" fmla="*/ 2801389 w 4084012"/>
                <a:gd name="connsiteY209" fmla="*/ 892746 h 3883891"/>
                <a:gd name="connsiteX210" fmla="*/ 2744944 w 4084012"/>
                <a:gd name="connsiteY210" fmla="*/ 928614 h 3883891"/>
                <a:gd name="connsiteX211" fmla="*/ 2734682 w 4084012"/>
                <a:gd name="connsiteY211" fmla="*/ 949139 h 3883891"/>
                <a:gd name="connsiteX212" fmla="*/ 2744944 w 4084012"/>
                <a:gd name="connsiteY212" fmla="*/ 928614 h 3883891"/>
                <a:gd name="connsiteX213" fmla="*/ 2703894 w 4084012"/>
                <a:gd name="connsiteY213" fmla="*/ 995321 h 3883891"/>
                <a:gd name="connsiteX214" fmla="*/ 2611530 w 4084012"/>
                <a:gd name="connsiteY214" fmla="*/ 1180048 h 3883891"/>
                <a:gd name="connsiteX215" fmla="*/ 2703894 w 4084012"/>
                <a:gd name="connsiteY215" fmla="*/ 995321 h 3883891"/>
                <a:gd name="connsiteX216" fmla="*/ 2791126 w 4084012"/>
                <a:gd name="connsiteY216" fmla="*/ 1554583 h 3883891"/>
                <a:gd name="connsiteX217" fmla="*/ 2447328 w 4084012"/>
                <a:gd name="connsiteY217" fmla="*/ 1816228 h 3883891"/>
                <a:gd name="connsiteX218" fmla="*/ 2334491 w 4084012"/>
                <a:gd name="connsiteY218" fmla="*/ 2319046 h 3883891"/>
                <a:gd name="connsiteX219" fmla="*/ 2308834 w 4084012"/>
                <a:gd name="connsiteY219" fmla="*/ 2472985 h 3883891"/>
                <a:gd name="connsiteX220" fmla="*/ 2262652 w 4084012"/>
                <a:gd name="connsiteY220" fmla="*/ 2785944 h 3883891"/>
                <a:gd name="connsiteX221" fmla="*/ 2262652 w 4084012"/>
                <a:gd name="connsiteY221" fmla="*/ 2970671 h 3883891"/>
                <a:gd name="connsiteX222" fmla="*/ 2457591 w 4084012"/>
                <a:gd name="connsiteY222" fmla="*/ 2406278 h 3883891"/>
                <a:gd name="connsiteX223" fmla="*/ 2421723 w 4084012"/>
                <a:gd name="connsiteY223" fmla="*/ 1949642 h 3883891"/>
                <a:gd name="connsiteX224" fmla="*/ 2426854 w 4084012"/>
                <a:gd name="connsiteY224" fmla="*/ 1918855 h 3883891"/>
                <a:gd name="connsiteX225" fmla="*/ 2442197 w 4084012"/>
                <a:gd name="connsiteY225" fmla="*/ 1949642 h 3883891"/>
                <a:gd name="connsiteX226" fmla="*/ 2442197 w 4084012"/>
                <a:gd name="connsiteY226" fmla="*/ 1888067 h 3883891"/>
                <a:gd name="connsiteX227" fmla="*/ 2467853 w 4084012"/>
                <a:gd name="connsiteY227" fmla="*/ 1929117 h 3883891"/>
                <a:gd name="connsiteX228" fmla="*/ 2457591 w 4084012"/>
                <a:gd name="connsiteY228" fmla="*/ 1877804 h 3883891"/>
                <a:gd name="connsiteX229" fmla="*/ 2483247 w 4084012"/>
                <a:gd name="connsiteY229" fmla="*/ 1908592 h 3883891"/>
                <a:gd name="connsiteX230" fmla="*/ 2488379 w 4084012"/>
                <a:gd name="connsiteY230" fmla="*/ 1898329 h 3883891"/>
                <a:gd name="connsiteX231" fmla="*/ 2498641 w 4084012"/>
                <a:gd name="connsiteY231" fmla="*/ 1908592 h 3883891"/>
                <a:gd name="connsiteX232" fmla="*/ 2508904 w 4084012"/>
                <a:gd name="connsiteY232" fmla="*/ 1913723 h 3883891"/>
                <a:gd name="connsiteX233" fmla="*/ 2611530 w 4084012"/>
                <a:gd name="connsiteY233" fmla="*/ 2370359 h 3883891"/>
                <a:gd name="connsiteX234" fmla="*/ 2611530 w 4084012"/>
                <a:gd name="connsiteY234" fmla="*/ 2539692 h 3883891"/>
                <a:gd name="connsiteX235" fmla="*/ 2575611 w 4084012"/>
                <a:gd name="connsiteY235" fmla="*/ 2724368 h 3883891"/>
                <a:gd name="connsiteX236" fmla="*/ 2267784 w 4084012"/>
                <a:gd name="connsiteY236" fmla="*/ 3227186 h 3883891"/>
                <a:gd name="connsiteX237" fmla="*/ 2272915 w 4084012"/>
                <a:gd name="connsiteY237" fmla="*/ 3247711 h 3883891"/>
                <a:gd name="connsiteX238" fmla="*/ 2447328 w 4084012"/>
                <a:gd name="connsiteY238" fmla="*/ 3150216 h 3883891"/>
                <a:gd name="connsiteX239" fmla="*/ 2447328 w 4084012"/>
                <a:gd name="connsiteY239" fmla="*/ 3160479 h 3883891"/>
                <a:gd name="connsiteX240" fmla="*/ 2652581 w 4084012"/>
                <a:gd name="connsiteY240" fmla="*/ 3062984 h 3883891"/>
                <a:gd name="connsiteX241" fmla="*/ 2493510 w 4084012"/>
                <a:gd name="connsiteY241" fmla="*/ 3160479 h 3883891"/>
                <a:gd name="connsiteX242" fmla="*/ 2529429 w 4084012"/>
                <a:gd name="connsiteY242" fmla="*/ 3145085 h 3883891"/>
                <a:gd name="connsiteX243" fmla="*/ 2529429 w 4084012"/>
                <a:gd name="connsiteY243" fmla="*/ 3155347 h 3883891"/>
                <a:gd name="connsiteX244" fmla="*/ 2560217 w 4084012"/>
                <a:gd name="connsiteY244" fmla="*/ 3139953 h 3883891"/>
                <a:gd name="connsiteX245" fmla="*/ 2534560 w 4084012"/>
                <a:gd name="connsiteY245" fmla="*/ 3145085 h 3883891"/>
                <a:gd name="connsiteX246" fmla="*/ 2585874 w 4084012"/>
                <a:gd name="connsiteY246" fmla="*/ 3109165 h 3883891"/>
                <a:gd name="connsiteX247" fmla="*/ 2565348 w 4084012"/>
                <a:gd name="connsiteY247" fmla="*/ 3134822 h 3883891"/>
                <a:gd name="connsiteX248" fmla="*/ 2758735 w 4084012"/>
                <a:gd name="connsiteY248" fmla="*/ 3027305 h 3883891"/>
                <a:gd name="connsiteX249" fmla="*/ 2805973 w 4084012"/>
                <a:gd name="connsiteY249" fmla="*/ 2993704 h 3883891"/>
                <a:gd name="connsiteX250" fmla="*/ 2806520 w 4084012"/>
                <a:gd name="connsiteY250" fmla="*/ 2996276 h 3883891"/>
                <a:gd name="connsiteX251" fmla="*/ 2816783 w 4084012"/>
                <a:gd name="connsiteY251" fmla="*/ 2986014 h 3883891"/>
                <a:gd name="connsiteX252" fmla="*/ 2805973 w 4084012"/>
                <a:gd name="connsiteY252" fmla="*/ 2993704 h 3883891"/>
                <a:gd name="connsiteX253" fmla="*/ 2805718 w 4084012"/>
                <a:gd name="connsiteY253" fmla="*/ 2992508 h 3883891"/>
                <a:gd name="connsiteX254" fmla="*/ 2801389 w 4084012"/>
                <a:gd name="connsiteY254" fmla="*/ 2986014 h 3883891"/>
                <a:gd name="connsiteX255" fmla="*/ 2765470 w 4084012"/>
                <a:gd name="connsiteY255" fmla="*/ 3011670 h 3883891"/>
                <a:gd name="connsiteX256" fmla="*/ 2821914 w 4084012"/>
                <a:gd name="connsiteY256" fmla="*/ 2939883 h 3883891"/>
                <a:gd name="connsiteX257" fmla="*/ 2765470 w 4084012"/>
                <a:gd name="connsiteY257" fmla="*/ 2980883 h 3883891"/>
                <a:gd name="connsiteX258" fmla="*/ 2770601 w 4084012"/>
                <a:gd name="connsiteY258" fmla="*/ 2960408 h 3883891"/>
                <a:gd name="connsiteX259" fmla="*/ 2765470 w 4084012"/>
                <a:gd name="connsiteY259" fmla="*/ 2960408 h 3883891"/>
                <a:gd name="connsiteX260" fmla="*/ 3104085 w 4084012"/>
                <a:gd name="connsiteY260" fmla="*/ 2180500 h 3883891"/>
                <a:gd name="connsiteX261" fmla="*/ 2847519 w 4084012"/>
                <a:gd name="connsiteY261" fmla="*/ 1600764 h 3883891"/>
                <a:gd name="connsiteX262" fmla="*/ 2960408 w 4084012"/>
                <a:gd name="connsiteY262" fmla="*/ 1687997 h 3883891"/>
                <a:gd name="connsiteX263" fmla="*/ 2791126 w 4084012"/>
                <a:gd name="connsiteY263" fmla="*/ 1554583 h 3883891"/>
                <a:gd name="connsiteX264" fmla="*/ 2837308 w 4084012"/>
                <a:gd name="connsiteY264" fmla="*/ 1559714 h 3883891"/>
                <a:gd name="connsiteX265" fmla="*/ 2939883 w 4084012"/>
                <a:gd name="connsiteY265" fmla="*/ 1626421 h 3883891"/>
                <a:gd name="connsiteX266" fmla="*/ 2847519 w 4084012"/>
                <a:gd name="connsiteY266" fmla="*/ 1559714 h 3883891"/>
                <a:gd name="connsiteX267" fmla="*/ 2837308 w 4084012"/>
                <a:gd name="connsiteY267" fmla="*/ 1559714 h 3883891"/>
                <a:gd name="connsiteX268" fmla="*/ 2970671 w 4084012"/>
                <a:gd name="connsiteY268" fmla="*/ 1698259 h 3883891"/>
                <a:gd name="connsiteX269" fmla="*/ 2980933 w 4084012"/>
                <a:gd name="connsiteY269" fmla="*/ 1713653 h 3883891"/>
                <a:gd name="connsiteX270" fmla="*/ 2970671 w 4084012"/>
                <a:gd name="connsiteY270" fmla="*/ 1698259 h 3883891"/>
                <a:gd name="connsiteX271" fmla="*/ 3042509 w 4084012"/>
                <a:gd name="connsiteY271" fmla="*/ 1764915 h 3883891"/>
                <a:gd name="connsiteX272" fmla="*/ 3068166 w 4084012"/>
                <a:gd name="connsiteY272" fmla="*/ 1816228 h 3883891"/>
                <a:gd name="connsiteX273" fmla="*/ 3042509 w 4084012"/>
                <a:gd name="connsiteY273" fmla="*/ 1764915 h 3883891"/>
                <a:gd name="connsiteX274" fmla="*/ 2852650 w 4084012"/>
                <a:gd name="connsiteY274" fmla="*/ 2903964 h 3883891"/>
                <a:gd name="connsiteX275" fmla="*/ 2842388 w 4084012"/>
                <a:gd name="connsiteY275" fmla="*/ 2919358 h 3883891"/>
                <a:gd name="connsiteX276" fmla="*/ 2852650 w 4084012"/>
                <a:gd name="connsiteY276" fmla="*/ 2903964 h 3883891"/>
                <a:gd name="connsiteX277" fmla="*/ 2431934 w 4084012"/>
                <a:gd name="connsiteY277" fmla="*/ 3170741 h 3883891"/>
                <a:gd name="connsiteX278" fmla="*/ 2411460 w 4084012"/>
                <a:gd name="connsiteY278" fmla="*/ 3181004 h 3883891"/>
                <a:gd name="connsiteX279" fmla="*/ 2431934 w 4084012"/>
                <a:gd name="connsiteY279" fmla="*/ 3170741 h 3883891"/>
                <a:gd name="connsiteX280" fmla="*/ 2406329 w 4084012"/>
                <a:gd name="connsiteY280" fmla="*/ 3186135 h 3883891"/>
                <a:gd name="connsiteX281" fmla="*/ 2385804 w 4084012"/>
                <a:gd name="connsiteY281" fmla="*/ 3196398 h 3883891"/>
                <a:gd name="connsiteX282" fmla="*/ 2406329 w 4084012"/>
                <a:gd name="connsiteY282" fmla="*/ 3186135 h 3883891"/>
                <a:gd name="connsiteX283" fmla="*/ 2452459 w 4084012"/>
                <a:gd name="connsiteY283" fmla="*/ 2647398 h 3883891"/>
                <a:gd name="connsiteX284" fmla="*/ 2355016 w 4084012"/>
                <a:gd name="connsiteY284" fmla="*/ 2873176 h 3883891"/>
                <a:gd name="connsiteX285" fmla="*/ 2452459 w 4084012"/>
                <a:gd name="connsiteY285" fmla="*/ 2647398 h 3883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</a:cxnLst>
              <a:rect l="l" t="t" r="r" b="b"/>
              <a:pathLst>
                <a:path w="4084012" h="3883891">
                  <a:moveTo>
                    <a:pt x="1703390" y="0"/>
                  </a:moveTo>
                  <a:cubicBezTo>
                    <a:pt x="1713653" y="0"/>
                    <a:pt x="1723916" y="10263"/>
                    <a:pt x="1734178" y="15394"/>
                  </a:cubicBezTo>
                  <a:cubicBezTo>
                    <a:pt x="1739310" y="20525"/>
                    <a:pt x="1759835" y="15394"/>
                    <a:pt x="1775229" y="20525"/>
                  </a:cubicBezTo>
                  <a:lnTo>
                    <a:pt x="1652077" y="692625"/>
                  </a:lnTo>
                  <a:lnTo>
                    <a:pt x="1657209" y="697756"/>
                  </a:lnTo>
                  <a:lnTo>
                    <a:pt x="1965087" y="548948"/>
                  </a:lnTo>
                  <a:cubicBezTo>
                    <a:pt x="1959956" y="554079"/>
                    <a:pt x="1954825" y="559210"/>
                    <a:pt x="1965087" y="559210"/>
                  </a:cubicBezTo>
                  <a:cubicBezTo>
                    <a:pt x="1980481" y="559210"/>
                    <a:pt x="1985613" y="548948"/>
                    <a:pt x="1995875" y="543817"/>
                  </a:cubicBezTo>
                  <a:lnTo>
                    <a:pt x="1980481" y="559210"/>
                  </a:lnTo>
                  <a:cubicBezTo>
                    <a:pt x="2011269" y="548948"/>
                    <a:pt x="2031743" y="538685"/>
                    <a:pt x="2052268" y="528423"/>
                  </a:cubicBezTo>
                  <a:cubicBezTo>
                    <a:pt x="2036874" y="538685"/>
                    <a:pt x="2021480" y="554079"/>
                    <a:pt x="2006138" y="564342"/>
                  </a:cubicBezTo>
                  <a:cubicBezTo>
                    <a:pt x="2006138" y="564342"/>
                    <a:pt x="2006138" y="569473"/>
                    <a:pt x="2011269" y="574604"/>
                  </a:cubicBezTo>
                  <a:cubicBezTo>
                    <a:pt x="2031743" y="559210"/>
                    <a:pt x="2057400" y="543817"/>
                    <a:pt x="2077925" y="528423"/>
                  </a:cubicBezTo>
                  <a:cubicBezTo>
                    <a:pt x="2057400" y="548948"/>
                    <a:pt x="2006138" y="584867"/>
                    <a:pt x="2001007" y="610524"/>
                  </a:cubicBezTo>
                  <a:cubicBezTo>
                    <a:pt x="2021480" y="600261"/>
                    <a:pt x="2042006" y="584867"/>
                    <a:pt x="2062531" y="564342"/>
                  </a:cubicBezTo>
                  <a:cubicBezTo>
                    <a:pt x="2026612" y="605392"/>
                    <a:pt x="1985613" y="636180"/>
                    <a:pt x="1949693" y="672099"/>
                  </a:cubicBezTo>
                  <a:cubicBezTo>
                    <a:pt x="1872724" y="738806"/>
                    <a:pt x="1785491" y="795251"/>
                    <a:pt x="1708522" y="841433"/>
                  </a:cubicBezTo>
                  <a:cubicBezTo>
                    <a:pt x="1677734" y="861958"/>
                    <a:pt x="1621289" y="867089"/>
                    <a:pt x="1611027" y="908140"/>
                  </a:cubicBezTo>
                  <a:cubicBezTo>
                    <a:pt x="1554633" y="1103078"/>
                    <a:pt x="1539240" y="1313462"/>
                    <a:pt x="1508452" y="1518663"/>
                  </a:cubicBezTo>
                  <a:cubicBezTo>
                    <a:pt x="1467401" y="1770046"/>
                    <a:pt x="1436613" y="2036875"/>
                    <a:pt x="1410957" y="2298520"/>
                  </a:cubicBezTo>
                  <a:lnTo>
                    <a:pt x="1416088" y="2308783"/>
                  </a:lnTo>
                  <a:cubicBezTo>
                    <a:pt x="1708522" y="2118976"/>
                    <a:pt x="2042006" y="1965036"/>
                    <a:pt x="2283177" y="1713653"/>
                  </a:cubicBezTo>
                  <a:cubicBezTo>
                    <a:pt x="2390935" y="1600764"/>
                    <a:pt x="2385804" y="1410906"/>
                    <a:pt x="2437065" y="1262149"/>
                  </a:cubicBezTo>
                  <a:cubicBezTo>
                    <a:pt x="2534560" y="969664"/>
                    <a:pt x="2852650" y="543817"/>
                    <a:pt x="3175923" y="425848"/>
                  </a:cubicBezTo>
                  <a:cubicBezTo>
                    <a:pt x="3129741" y="451504"/>
                    <a:pt x="3057903" y="482292"/>
                    <a:pt x="3016853" y="528423"/>
                  </a:cubicBezTo>
                  <a:lnTo>
                    <a:pt x="3016853" y="538685"/>
                  </a:lnTo>
                  <a:cubicBezTo>
                    <a:pt x="3034813" y="528423"/>
                    <a:pt x="3052772" y="516890"/>
                    <a:pt x="3070732" y="505999"/>
                  </a:cubicBezTo>
                  <a:lnTo>
                    <a:pt x="3094523" y="493265"/>
                  </a:lnTo>
                  <a:lnTo>
                    <a:pt x="3088932" y="496475"/>
                  </a:lnTo>
                  <a:cubicBezTo>
                    <a:pt x="3040585" y="525565"/>
                    <a:pt x="2965539" y="578453"/>
                    <a:pt x="2965539" y="605392"/>
                  </a:cubicBezTo>
                  <a:cubicBezTo>
                    <a:pt x="2965539" y="620786"/>
                    <a:pt x="2955277" y="620786"/>
                    <a:pt x="2950145" y="625918"/>
                  </a:cubicBezTo>
                  <a:cubicBezTo>
                    <a:pt x="2924489" y="682362"/>
                    <a:pt x="2832177" y="754200"/>
                    <a:pt x="2816783" y="800382"/>
                  </a:cubicBezTo>
                  <a:cubicBezTo>
                    <a:pt x="2811651" y="810645"/>
                    <a:pt x="2785995" y="831170"/>
                    <a:pt x="2796257" y="861958"/>
                  </a:cubicBezTo>
                  <a:lnTo>
                    <a:pt x="2893701" y="749069"/>
                  </a:lnTo>
                  <a:cubicBezTo>
                    <a:pt x="2862913" y="790120"/>
                    <a:pt x="2832177" y="836301"/>
                    <a:pt x="2801389" y="882483"/>
                  </a:cubicBezTo>
                  <a:lnTo>
                    <a:pt x="2806520" y="892746"/>
                  </a:lnTo>
                  <a:cubicBezTo>
                    <a:pt x="2816783" y="882483"/>
                    <a:pt x="2827045" y="867089"/>
                    <a:pt x="2837308" y="851695"/>
                  </a:cubicBezTo>
                  <a:cubicBezTo>
                    <a:pt x="2688500" y="1067159"/>
                    <a:pt x="2596136" y="1298068"/>
                    <a:pt x="2524298" y="1523795"/>
                  </a:cubicBezTo>
                  <a:lnTo>
                    <a:pt x="2529429" y="1544320"/>
                  </a:lnTo>
                  <a:cubicBezTo>
                    <a:pt x="2857782" y="1303200"/>
                    <a:pt x="3206711" y="1041503"/>
                    <a:pt x="3514539" y="754200"/>
                  </a:cubicBezTo>
                  <a:cubicBezTo>
                    <a:pt x="3499145" y="774726"/>
                    <a:pt x="3458094" y="820907"/>
                    <a:pt x="3458094" y="836301"/>
                  </a:cubicBezTo>
                  <a:cubicBezTo>
                    <a:pt x="3458094" y="841433"/>
                    <a:pt x="3360599" y="933745"/>
                    <a:pt x="3360599" y="959402"/>
                  </a:cubicBezTo>
                  <a:cubicBezTo>
                    <a:pt x="3360599" y="944008"/>
                    <a:pt x="3355468" y="959402"/>
                    <a:pt x="3345205" y="954270"/>
                  </a:cubicBezTo>
                  <a:cubicBezTo>
                    <a:pt x="3345205" y="954270"/>
                    <a:pt x="3340074" y="949139"/>
                    <a:pt x="3340074" y="964533"/>
                  </a:cubicBezTo>
                  <a:lnTo>
                    <a:pt x="3343164" y="970714"/>
                  </a:lnTo>
                  <a:lnTo>
                    <a:pt x="3340715" y="973513"/>
                  </a:lnTo>
                  <a:cubicBezTo>
                    <a:pt x="3337509" y="978644"/>
                    <a:pt x="3334943" y="985058"/>
                    <a:pt x="3334943" y="985058"/>
                  </a:cubicBezTo>
                  <a:cubicBezTo>
                    <a:pt x="3334943" y="1000452"/>
                    <a:pt x="3340074" y="995321"/>
                    <a:pt x="3345205" y="995321"/>
                  </a:cubicBezTo>
                  <a:lnTo>
                    <a:pt x="3134873" y="1195442"/>
                  </a:lnTo>
                  <a:cubicBezTo>
                    <a:pt x="3134873" y="1195442"/>
                    <a:pt x="3129741" y="1200573"/>
                    <a:pt x="3145135" y="1200573"/>
                  </a:cubicBezTo>
                  <a:cubicBezTo>
                    <a:pt x="3155398" y="1200573"/>
                    <a:pt x="3216974" y="1149260"/>
                    <a:pt x="3242630" y="1123604"/>
                  </a:cubicBezTo>
                  <a:cubicBezTo>
                    <a:pt x="3201580" y="1164654"/>
                    <a:pt x="3160529" y="1205705"/>
                    <a:pt x="3119479" y="1251887"/>
                  </a:cubicBezTo>
                  <a:cubicBezTo>
                    <a:pt x="3119479" y="1251887"/>
                    <a:pt x="3114347" y="1257018"/>
                    <a:pt x="3129741" y="1257018"/>
                  </a:cubicBezTo>
                  <a:lnTo>
                    <a:pt x="3135618" y="1255059"/>
                  </a:lnTo>
                  <a:lnTo>
                    <a:pt x="2862913" y="1493007"/>
                  </a:lnTo>
                  <a:cubicBezTo>
                    <a:pt x="2893701" y="1508401"/>
                    <a:pt x="2929620" y="1528926"/>
                    <a:pt x="2960408" y="1544320"/>
                  </a:cubicBezTo>
                  <a:cubicBezTo>
                    <a:pt x="3222105" y="1698259"/>
                    <a:pt x="3268235" y="1954774"/>
                    <a:pt x="3268235" y="2159975"/>
                  </a:cubicBezTo>
                  <a:cubicBezTo>
                    <a:pt x="3268235" y="2406278"/>
                    <a:pt x="3165661" y="2683317"/>
                    <a:pt x="2924489" y="2934752"/>
                  </a:cubicBezTo>
                  <a:cubicBezTo>
                    <a:pt x="2924489" y="2934752"/>
                    <a:pt x="2919358" y="2939883"/>
                    <a:pt x="2919358" y="2950146"/>
                  </a:cubicBezTo>
                  <a:lnTo>
                    <a:pt x="3232368" y="2801338"/>
                  </a:lnTo>
                  <a:lnTo>
                    <a:pt x="3109216" y="2862913"/>
                  </a:lnTo>
                  <a:lnTo>
                    <a:pt x="3119479" y="2873176"/>
                  </a:lnTo>
                  <a:cubicBezTo>
                    <a:pt x="3134873" y="2862913"/>
                    <a:pt x="3150267" y="2857782"/>
                    <a:pt x="3165661" y="2852651"/>
                  </a:cubicBezTo>
                  <a:cubicBezTo>
                    <a:pt x="3186186" y="2842388"/>
                    <a:pt x="3232368" y="2806469"/>
                    <a:pt x="3242630" y="2806469"/>
                  </a:cubicBezTo>
                  <a:cubicBezTo>
                    <a:pt x="3257973" y="2806469"/>
                    <a:pt x="3237499" y="2816732"/>
                    <a:pt x="3252842" y="2816732"/>
                  </a:cubicBezTo>
                  <a:cubicBezTo>
                    <a:pt x="3263104" y="2816732"/>
                    <a:pt x="3268235" y="2806469"/>
                    <a:pt x="3263104" y="2801338"/>
                  </a:cubicBezTo>
                  <a:cubicBezTo>
                    <a:pt x="3268235" y="2806469"/>
                    <a:pt x="3268235" y="2801338"/>
                    <a:pt x="3278498" y="2801338"/>
                  </a:cubicBezTo>
                  <a:lnTo>
                    <a:pt x="3283629" y="2796206"/>
                  </a:lnTo>
                  <a:cubicBezTo>
                    <a:pt x="3283629" y="2780812"/>
                    <a:pt x="3293892" y="2796206"/>
                    <a:pt x="3293892" y="2785944"/>
                  </a:cubicBezTo>
                  <a:cubicBezTo>
                    <a:pt x="3293892" y="2770550"/>
                    <a:pt x="3381124" y="2760287"/>
                    <a:pt x="3381124" y="2750025"/>
                  </a:cubicBezTo>
                  <a:lnTo>
                    <a:pt x="3386256" y="2744893"/>
                  </a:lnTo>
                  <a:cubicBezTo>
                    <a:pt x="3386256" y="2729499"/>
                    <a:pt x="3432438" y="2734631"/>
                    <a:pt x="3432438" y="2724368"/>
                  </a:cubicBezTo>
                  <a:lnTo>
                    <a:pt x="3431566" y="2717150"/>
                  </a:lnTo>
                  <a:lnTo>
                    <a:pt x="3451039" y="2712823"/>
                  </a:lnTo>
                  <a:cubicBezTo>
                    <a:pt x="3460660" y="2708974"/>
                    <a:pt x="3468357" y="2703843"/>
                    <a:pt x="3468357" y="2698711"/>
                  </a:cubicBezTo>
                  <a:cubicBezTo>
                    <a:pt x="3468357" y="2708974"/>
                    <a:pt x="3473488" y="2703843"/>
                    <a:pt x="3478619" y="2703843"/>
                  </a:cubicBezTo>
                  <a:lnTo>
                    <a:pt x="3947571" y="2491149"/>
                  </a:lnTo>
                  <a:lnTo>
                    <a:pt x="3945518" y="2503773"/>
                  </a:lnTo>
                  <a:cubicBezTo>
                    <a:pt x="3991700" y="2483248"/>
                    <a:pt x="4037882" y="2462722"/>
                    <a:pt x="4084012" y="2447328"/>
                  </a:cubicBezTo>
                  <a:cubicBezTo>
                    <a:pt x="3545326" y="2708974"/>
                    <a:pt x="3006590" y="2960408"/>
                    <a:pt x="2467853" y="3299024"/>
                  </a:cubicBezTo>
                  <a:cubicBezTo>
                    <a:pt x="2411460" y="3334943"/>
                    <a:pt x="2303703" y="3391336"/>
                    <a:pt x="2303703" y="3401599"/>
                  </a:cubicBezTo>
                  <a:lnTo>
                    <a:pt x="2306955" y="3410541"/>
                  </a:lnTo>
                  <a:lnTo>
                    <a:pt x="2298571" y="3401599"/>
                  </a:lnTo>
                  <a:cubicBezTo>
                    <a:pt x="2293440" y="3406730"/>
                    <a:pt x="2288309" y="3406730"/>
                    <a:pt x="2283177" y="3411862"/>
                  </a:cubicBezTo>
                  <a:cubicBezTo>
                    <a:pt x="2057400" y="3545276"/>
                    <a:pt x="1811148" y="3673559"/>
                    <a:pt x="1585421" y="3853103"/>
                  </a:cubicBezTo>
                  <a:cubicBezTo>
                    <a:pt x="1570027" y="3863366"/>
                    <a:pt x="1539240" y="3883891"/>
                    <a:pt x="1528977" y="3883891"/>
                  </a:cubicBezTo>
                  <a:cubicBezTo>
                    <a:pt x="1513583" y="3883891"/>
                    <a:pt x="1503320" y="3878760"/>
                    <a:pt x="1487926" y="3873628"/>
                  </a:cubicBezTo>
                  <a:cubicBezTo>
                    <a:pt x="1487926" y="3868497"/>
                    <a:pt x="1498189" y="3858234"/>
                    <a:pt x="1503320" y="3853103"/>
                  </a:cubicBezTo>
                  <a:lnTo>
                    <a:pt x="1503320" y="3827447"/>
                  </a:lnTo>
                  <a:cubicBezTo>
                    <a:pt x="1503320" y="3827447"/>
                    <a:pt x="1487926" y="3832578"/>
                    <a:pt x="1482795" y="3837709"/>
                  </a:cubicBezTo>
                  <a:cubicBezTo>
                    <a:pt x="1477664" y="3837709"/>
                    <a:pt x="1472532" y="3837709"/>
                    <a:pt x="1467401" y="3832578"/>
                  </a:cubicBezTo>
                  <a:cubicBezTo>
                    <a:pt x="1472532" y="3827447"/>
                    <a:pt x="1472532" y="3812053"/>
                    <a:pt x="1477664" y="3806921"/>
                  </a:cubicBezTo>
                  <a:cubicBezTo>
                    <a:pt x="1482795" y="3796659"/>
                    <a:pt x="1503320" y="3791579"/>
                    <a:pt x="1513583" y="3781316"/>
                  </a:cubicBezTo>
                  <a:cubicBezTo>
                    <a:pt x="1513583" y="3776185"/>
                    <a:pt x="1518714" y="3765922"/>
                    <a:pt x="1503320" y="3765922"/>
                  </a:cubicBezTo>
                  <a:cubicBezTo>
                    <a:pt x="1493058" y="3765922"/>
                    <a:pt x="1477664" y="3776185"/>
                    <a:pt x="1462270" y="3786447"/>
                  </a:cubicBezTo>
                  <a:cubicBezTo>
                    <a:pt x="1462270" y="3786447"/>
                    <a:pt x="1457139" y="3786447"/>
                    <a:pt x="1452007" y="3781316"/>
                  </a:cubicBezTo>
                  <a:cubicBezTo>
                    <a:pt x="1462270" y="3771054"/>
                    <a:pt x="1472532" y="3765922"/>
                    <a:pt x="1482795" y="3755660"/>
                  </a:cubicBezTo>
                  <a:cubicBezTo>
                    <a:pt x="1482795" y="3755660"/>
                    <a:pt x="1477664" y="3750528"/>
                    <a:pt x="1472532" y="3750528"/>
                  </a:cubicBezTo>
                  <a:cubicBezTo>
                    <a:pt x="1472532" y="3745397"/>
                    <a:pt x="1472532" y="3740266"/>
                    <a:pt x="1477664" y="3735134"/>
                  </a:cubicBezTo>
                  <a:cubicBezTo>
                    <a:pt x="1564896" y="3678690"/>
                    <a:pt x="1657209" y="3622245"/>
                    <a:pt x="1749572" y="3555538"/>
                  </a:cubicBezTo>
                  <a:cubicBezTo>
                    <a:pt x="1816279" y="3504225"/>
                    <a:pt x="2042006" y="3288761"/>
                    <a:pt x="2042006" y="3242580"/>
                  </a:cubicBezTo>
                  <a:cubicBezTo>
                    <a:pt x="2042006" y="3232317"/>
                    <a:pt x="2149763" y="3129691"/>
                    <a:pt x="2149763" y="3114297"/>
                  </a:cubicBezTo>
                  <a:cubicBezTo>
                    <a:pt x="2149763" y="3104034"/>
                    <a:pt x="2113844" y="2888570"/>
                    <a:pt x="2113844" y="2878307"/>
                  </a:cubicBezTo>
                  <a:lnTo>
                    <a:pt x="2113844" y="2698711"/>
                  </a:lnTo>
                  <a:cubicBezTo>
                    <a:pt x="2118975" y="2647398"/>
                    <a:pt x="2124107" y="2590954"/>
                    <a:pt x="2129238" y="2534561"/>
                  </a:cubicBezTo>
                  <a:cubicBezTo>
                    <a:pt x="2154895" y="2349833"/>
                    <a:pt x="2185683" y="2159975"/>
                    <a:pt x="2221602" y="1970168"/>
                  </a:cubicBezTo>
                  <a:cubicBezTo>
                    <a:pt x="1944562" y="2154844"/>
                    <a:pt x="1667471" y="2334440"/>
                    <a:pt x="1390431" y="2514035"/>
                  </a:cubicBezTo>
                  <a:cubicBezTo>
                    <a:pt x="1375038" y="2678186"/>
                    <a:pt x="1359644" y="2842388"/>
                    <a:pt x="1349381" y="3006539"/>
                  </a:cubicBezTo>
                  <a:lnTo>
                    <a:pt x="1354512" y="3370862"/>
                  </a:lnTo>
                  <a:cubicBezTo>
                    <a:pt x="1344250" y="3345206"/>
                    <a:pt x="1344250" y="3319549"/>
                    <a:pt x="1339118" y="3293893"/>
                  </a:cubicBezTo>
                  <a:cubicBezTo>
                    <a:pt x="1333987" y="3329812"/>
                    <a:pt x="1333987" y="3370862"/>
                    <a:pt x="1333987" y="3411862"/>
                  </a:cubicBezTo>
                  <a:cubicBezTo>
                    <a:pt x="1328856" y="3411862"/>
                    <a:pt x="1333987" y="3416993"/>
                    <a:pt x="1318593" y="3416993"/>
                  </a:cubicBezTo>
                  <a:cubicBezTo>
                    <a:pt x="1308330" y="3416993"/>
                    <a:pt x="1318593" y="3406730"/>
                    <a:pt x="1313462" y="3401599"/>
                  </a:cubicBezTo>
                  <a:cubicBezTo>
                    <a:pt x="1298068" y="3416993"/>
                    <a:pt x="1298068" y="3406730"/>
                    <a:pt x="1303199" y="3427256"/>
                  </a:cubicBezTo>
                  <a:lnTo>
                    <a:pt x="1292937" y="3416993"/>
                  </a:lnTo>
                  <a:cubicBezTo>
                    <a:pt x="1287805" y="3427256"/>
                    <a:pt x="1292937" y="3437518"/>
                    <a:pt x="1292937" y="3447781"/>
                  </a:cubicBezTo>
                  <a:cubicBezTo>
                    <a:pt x="1282674" y="3442649"/>
                    <a:pt x="1277543" y="3427256"/>
                    <a:pt x="1262149" y="3427256"/>
                  </a:cubicBezTo>
                  <a:cubicBezTo>
                    <a:pt x="1251886" y="3427256"/>
                    <a:pt x="1257017" y="3432387"/>
                    <a:pt x="1262149" y="3437518"/>
                  </a:cubicBezTo>
                  <a:cubicBezTo>
                    <a:pt x="1221098" y="3416993"/>
                    <a:pt x="1210836" y="3355469"/>
                    <a:pt x="1205704" y="3329812"/>
                  </a:cubicBezTo>
                  <a:cubicBezTo>
                    <a:pt x="1185230" y="3257974"/>
                    <a:pt x="1174968" y="3124559"/>
                    <a:pt x="1174968" y="3114297"/>
                  </a:cubicBezTo>
                  <a:lnTo>
                    <a:pt x="1174968" y="2868045"/>
                  </a:lnTo>
                  <a:cubicBezTo>
                    <a:pt x="1180099" y="2806469"/>
                    <a:pt x="1185230" y="2744893"/>
                    <a:pt x="1185230" y="2637136"/>
                  </a:cubicBezTo>
                  <a:cubicBezTo>
                    <a:pt x="1031291" y="2739762"/>
                    <a:pt x="584918" y="2991145"/>
                    <a:pt x="374585" y="2991145"/>
                  </a:cubicBezTo>
                  <a:cubicBezTo>
                    <a:pt x="328404" y="2991145"/>
                    <a:pt x="292484" y="2991145"/>
                    <a:pt x="246303" y="2960408"/>
                  </a:cubicBezTo>
                  <a:cubicBezTo>
                    <a:pt x="153939" y="2898833"/>
                    <a:pt x="133414" y="2821863"/>
                    <a:pt x="133414" y="2750025"/>
                  </a:cubicBezTo>
                  <a:cubicBezTo>
                    <a:pt x="133414" y="2411409"/>
                    <a:pt x="790119" y="1559714"/>
                    <a:pt x="1113392" y="1457088"/>
                  </a:cubicBezTo>
                  <a:cubicBezTo>
                    <a:pt x="1133917" y="1451956"/>
                    <a:pt x="1159574" y="1441694"/>
                    <a:pt x="1180099" y="1436562"/>
                  </a:cubicBezTo>
                  <a:cubicBezTo>
                    <a:pt x="1133917" y="1462219"/>
                    <a:pt x="1087735" y="1467350"/>
                    <a:pt x="1072341" y="1508401"/>
                  </a:cubicBezTo>
                  <a:cubicBezTo>
                    <a:pt x="1108261" y="1493007"/>
                    <a:pt x="1144180" y="1477613"/>
                    <a:pt x="1174968" y="1467350"/>
                  </a:cubicBezTo>
                  <a:cubicBezTo>
                    <a:pt x="1139048" y="1487876"/>
                    <a:pt x="1097998" y="1508401"/>
                    <a:pt x="1062079" y="1534057"/>
                  </a:cubicBezTo>
                  <a:cubicBezTo>
                    <a:pt x="1062079" y="1534057"/>
                    <a:pt x="1067210" y="1539189"/>
                    <a:pt x="1072341" y="1539189"/>
                  </a:cubicBezTo>
                  <a:cubicBezTo>
                    <a:pt x="1056947" y="1554583"/>
                    <a:pt x="1026160" y="1575108"/>
                    <a:pt x="1026160" y="1590502"/>
                  </a:cubicBezTo>
                  <a:lnTo>
                    <a:pt x="1010766" y="1590502"/>
                  </a:lnTo>
                  <a:cubicBezTo>
                    <a:pt x="995372" y="1590502"/>
                    <a:pt x="985109" y="1626421"/>
                    <a:pt x="969715" y="1641815"/>
                  </a:cubicBezTo>
                  <a:cubicBezTo>
                    <a:pt x="964584" y="1646946"/>
                    <a:pt x="959453" y="1652078"/>
                    <a:pt x="964584" y="1662340"/>
                  </a:cubicBezTo>
                  <a:cubicBezTo>
                    <a:pt x="1005634" y="1631552"/>
                    <a:pt x="1041554" y="1605896"/>
                    <a:pt x="1077473" y="1580239"/>
                  </a:cubicBezTo>
                  <a:cubicBezTo>
                    <a:pt x="1031291" y="1611027"/>
                    <a:pt x="913271" y="1708522"/>
                    <a:pt x="918402" y="1754653"/>
                  </a:cubicBezTo>
                  <a:cubicBezTo>
                    <a:pt x="923533" y="1749521"/>
                    <a:pt x="933796" y="1744390"/>
                    <a:pt x="938927" y="1739310"/>
                  </a:cubicBezTo>
                  <a:cubicBezTo>
                    <a:pt x="738857" y="1908592"/>
                    <a:pt x="307878" y="2580691"/>
                    <a:pt x="307878" y="2806469"/>
                  </a:cubicBezTo>
                  <a:cubicBezTo>
                    <a:pt x="307878" y="2842388"/>
                    <a:pt x="318141" y="2847519"/>
                    <a:pt x="354060" y="2847519"/>
                  </a:cubicBezTo>
                  <a:cubicBezTo>
                    <a:pt x="415585" y="2847519"/>
                    <a:pt x="513080" y="2811600"/>
                    <a:pt x="569524" y="2791075"/>
                  </a:cubicBezTo>
                  <a:cubicBezTo>
                    <a:pt x="769645" y="2719237"/>
                    <a:pt x="985109" y="2580691"/>
                    <a:pt x="1195493" y="2452460"/>
                  </a:cubicBezTo>
                  <a:cubicBezTo>
                    <a:pt x="1210836" y="2437066"/>
                    <a:pt x="1210836" y="2421672"/>
                    <a:pt x="1210836" y="2406278"/>
                  </a:cubicBezTo>
                  <a:cubicBezTo>
                    <a:pt x="1221098" y="2319046"/>
                    <a:pt x="1226229" y="2226682"/>
                    <a:pt x="1236492" y="2134370"/>
                  </a:cubicBezTo>
                  <a:cubicBezTo>
                    <a:pt x="1241623" y="2067663"/>
                    <a:pt x="1251886" y="2000956"/>
                    <a:pt x="1257017" y="1934248"/>
                  </a:cubicBezTo>
                  <a:cubicBezTo>
                    <a:pt x="1262149" y="1882935"/>
                    <a:pt x="1272411" y="1826491"/>
                    <a:pt x="1277543" y="1770046"/>
                  </a:cubicBezTo>
                  <a:cubicBezTo>
                    <a:pt x="1318593" y="1518663"/>
                    <a:pt x="1359644" y="1267281"/>
                    <a:pt x="1400694" y="1010715"/>
                  </a:cubicBezTo>
                  <a:cubicBezTo>
                    <a:pt x="1344250" y="1036371"/>
                    <a:pt x="482292" y="1426300"/>
                    <a:pt x="194989" y="1426300"/>
                  </a:cubicBezTo>
                  <a:cubicBezTo>
                    <a:pt x="128282" y="1426300"/>
                    <a:pt x="97494" y="1431431"/>
                    <a:pt x="25656" y="1390381"/>
                  </a:cubicBezTo>
                  <a:cubicBezTo>
                    <a:pt x="51313" y="1390381"/>
                    <a:pt x="71838" y="1380118"/>
                    <a:pt x="97494" y="1385249"/>
                  </a:cubicBezTo>
                  <a:cubicBezTo>
                    <a:pt x="102626" y="1380118"/>
                    <a:pt x="107757" y="1374987"/>
                    <a:pt x="107757" y="1364724"/>
                  </a:cubicBezTo>
                  <a:cubicBezTo>
                    <a:pt x="82101" y="1359593"/>
                    <a:pt x="51313" y="1364724"/>
                    <a:pt x="20525" y="1359593"/>
                  </a:cubicBezTo>
                  <a:cubicBezTo>
                    <a:pt x="10262" y="1359593"/>
                    <a:pt x="5131" y="1359593"/>
                    <a:pt x="0" y="1349330"/>
                  </a:cubicBezTo>
                  <a:cubicBezTo>
                    <a:pt x="25656" y="1349330"/>
                    <a:pt x="51313" y="1344199"/>
                    <a:pt x="76969" y="1339068"/>
                  </a:cubicBezTo>
                  <a:cubicBezTo>
                    <a:pt x="56444" y="1328856"/>
                    <a:pt x="30787" y="1323725"/>
                    <a:pt x="15393" y="1313462"/>
                  </a:cubicBezTo>
                  <a:cubicBezTo>
                    <a:pt x="30787" y="1318594"/>
                    <a:pt x="51313" y="1287806"/>
                    <a:pt x="71838" y="1282674"/>
                  </a:cubicBezTo>
                  <a:cubicBezTo>
                    <a:pt x="133414" y="1267281"/>
                    <a:pt x="210383" y="1257018"/>
                    <a:pt x="277090" y="1236493"/>
                  </a:cubicBezTo>
                  <a:cubicBezTo>
                    <a:pt x="389928" y="1205705"/>
                    <a:pt x="502817" y="1169786"/>
                    <a:pt x="615706" y="1128735"/>
                  </a:cubicBezTo>
                  <a:cubicBezTo>
                    <a:pt x="667019" y="1113341"/>
                    <a:pt x="723463" y="1092816"/>
                    <a:pt x="779908" y="1067159"/>
                  </a:cubicBezTo>
                  <a:cubicBezTo>
                    <a:pt x="820907" y="1051765"/>
                    <a:pt x="867089" y="1031240"/>
                    <a:pt x="913271" y="1015846"/>
                  </a:cubicBezTo>
                  <a:cubicBezTo>
                    <a:pt x="1026160" y="974796"/>
                    <a:pt x="1154442" y="918402"/>
                    <a:pt x="1277543" y="867089"/>
                  </a:cubicBezTo>
                  <a:cubicBezTo>
                    <a:pt x="1323724" y="846564"/>
                    <a:pt x="1385300" y="820907"/>
                    <a:pt x="1441745" y="790120"/>
                  </a:cubicBezTo>
                  <a:cubicBezTo>
                    <a:pt x="1452007" y="784988"/>
                    <a:pt x="1452007" y="769594"/>
                    <a:pt x="1452007" y="759332"/>
                  </a:cubicBezTo>
                  <a:cubicBezTo>
                    <a:pt x="1493058" y="528423"/>
                    <a:pt x="1549502" y="287302"/>
                    <a:pt x="1641815" y="56444"/>
                  </a:cubicBezTo>
                  <a:cubicBezTo>
                    <a:pt x="1644381" y="43616"/>
                    <a:pt x="1650795" y="32071"/>
                    <a:pt x="1658491" y="21808"/>
                  </a:cubicBezTo>
                  <a:lnTo>
                    <a:pt x="1668118" y="11168"/>
                  </a:lnTo>
                  <a:lnTo>
                    <a:pt x="1670678" y="14753"/>
                  </a:lnTo>
                  <a:cubicBezTo>
                    <a:pt x="1671320" y="15394"/>
                    <a:pt x="1672603" y="15394"/>
                    <a:pt x="1677734" y="15394"/>
                  </a:cubicBezTo>
                  <a:cubicBezTo>
                    <a:pt x="1693128" y="15394"/>
                    <a:pt x="1687996" y="0"/>
                    <a:pt x="1703390" y="0"/>
                  </a:cubicBezTo>
                  <a:close/>
                  <a:moveTo>
                    <a:pt x="1708522" y="10263"/>
                  </a:moveTo>
                  <a:cubicBezTo>
                    <a:pt x="1708522" y="15394"/>
                    <a:pt x="1713653" y="15394"/>
                    <a:pt x="1713653" y="10263"/>
                  </a:cubicBezTo>
                  <a:lnTo>
                    <a:pt x="1708522" y="10263"/>
                  </a:lnTo>
                  <a:close/>
                  <a:moveTo>
                    <a:pt x="949190" y="1672603"/>
                  </a:moveTo>
                  <a:cubicBezTo>
                    <a:pt x="933796" y="1682866"/>
                    <a:pt x="918402" y="1698259"/>
                    <a:pt x="903008" y="1713653"/>
                  </a:cubicBezTo>
                  <a:cubicBezTo>
                    <a:pt x="918402" y="1703391"/>
                    <a:pt x="938927" y="1682866"/>
                    <a:pt x="949190" y="1672603"/>
                  </a:cubicBezTo>
                  <a:close/>
                  <a:moveTo>
                    <a:pt x="892745" y="1780309"/>
                  </a:moveTo>
                  <a:cubicBezTo>
                    <a:pt x="887614" y="1780309"/>
                    <a:pt x="882483" y="1780309"/>
                    <a:pt x="882483" y="1790572"/>
                  </a:cubicBezTo>
                  <a:lnTo>
                    <a:pt x="892745" y="1780309"/>
                  </a:lnTo>
                  <a:close/>
                  <a:moveTo>
                    <a:pt x="292484" y="2734631"/>
                  </a:moveTo>
                  <a:cubicBezTo>
                    <a:pt x="292484" y="2755156"/>
                    <a:pt x="282222" y="2780812"/>
                    <a:pt x="282222" y="2791075"/>
                  </a:cubicBezTo>
                  <a:cubicBezTo>
                    <a:pt x="282222" y="2806469"/>
                    <a:pt x="282222" y="2801338"/>
                    <a:pt x="287353" y="2806469"/>
                  </a:cubicBezTo>
                  <a:cubicBezTo>
                    <a:pt x="287353" y="2780812"/>
                    <a:pt x="292484" y="2755156"/>
                    <a:pt x="292484" y="2734631"/>
                  </a:cubicBezTo>
                  <a:close/>
                  <a:moveTo>
                    <a:pt x="2380672" y="1970168"/>
                  </a:moveTo>
                  <a:cubicBezTo>
                    <a:pt x="2380672" y="1985562"/>
                    <a:pt x="2375541" y="2000956"/>
                    <a:pt x="2375541" y="2011218"/>
                  </a:cubicBezTo>
                  <a:cubicBezTo>
                    <a:pt x="2380672" y="1995824"/>
                    <a:pt x="2380672" y="1980430"/>
                    <a:pt x="2380672" y="1970168"/>
                  </a:cubicBezTo>
                  <a:close/>
                  <a:moveTo>
                    <a:pt x="2344753" y="2139501"/>
                  </a:moveTo>
                  <a:cubicBezTo>
                    <a:pt x="2298571" y="2380621"/>
                    <a:pt x="2242127" y="2621742"/>
                    <a:pt x="2236996" y="2862913"/>
                  </a:cubicBezTo>
                  <a:cubicBezTo>
                    <a:pt x="2231864" y="2960408"/>
                    <a:pt x="2242127" y="2980883"/>
                    <a:pt x="2242127" y="2996276"/>
                  </a:cubicBezTo>
                  <a:cubicBezTo>
                    <a:pt x="2226733" y="2708974"/>
                    <a:pt x="2293440" y="2416541"/>
                    <a:pt x="2344753" y="2139501"/>
                  </a:cubicBezTo>
                  <a:close/>
                  <a:moveTo>
                    <a:pt x="2154895" y="3165610"/>
                  </a:moveTo>
                  <a:lnTo>
                    <a:pt x="1806017" y="3524750"/>
                  </a:lnTo>
                  <a:cubicBezTo>
                    <a:pt x="1924037" y="3442649"/>
                    <a:pt x="2052268" y="3283630"/>
                    <a:pt x="2154895" y="3165610"/>
                  </a:cubicBezTo>
                  <a:close/>
                  <a:moveTo>
                    <a:pt x="2016401" y="3375994"/>
                  </a:moveTo>
                  <a:lnTo>
                    <a:pt x="1985613" y="3406730"/>
                  </a:lnTo>
                  <a:cubicBezTo>
                    <a:pt x="1995875" y="3401599"/>
                    <a:pt x="2011269" y="3386205"/>
                    <a:pt x="2016401" y="3375994"/>
                  </a:cubicBezTo>
                  <a:close/>
                  <a:moveTo>
                    <a:pt x="3935255" y="2503773"/>
                  </a:moveTo>
                  <a:cubicBezTo>
                    <a:pt x="3919861" y="2508904"/>
                    <a:pt x="3904467" y="2514035"/>
                    <a:pt x="3889073" y="2524298"/>
                  </a:cubicBezTo>
                  <a:cubicBezTo>
                    <a:pt x="3909599" y="2514035"/>
                    <a:pt x="3930124" y="2508904"/>
                    <a:pt x="3935255" y="2503773"/>
                  </a:cubicBezTo>
                  <a:close/>
                  <a:moveTo>
                    <a:pt x="3109216" y="2873176"/>
                  </a:moveTo>
                  <a:cubicBezTo>
                    <a:pt x="3098954" y="2873176"/>
                    <a:pt x="3088691" y="2878307"/>
                    <a:pt x="3083560" y="2878307"/>
                  </a:cubicBezTo>
                  <a:cubicBezTo>
                    <a:pt x="3093822" y="2878307"/>
                    <a:pt x="3109216" y="2873176"/>
                    <a:pt x="3109216" y="2873176"/>
                  </a:cubicBezTo>
                  <a:close/>
                  <a:moveTo>
                    <a:pt x="3078428" y="2883439"/>
                  </a:moveTo>
                  <a:cubicBezTo>
                    <a:pt x="3068166" y="2893701"/>
                    <a:pt x="3063034" y="2893701"/>
                    <a:pt x="3052772" y="2898833"/>
                  </a:cubicBezTo>
                  <a:cubicBezTo>
                    <a:pt x="3063034" y="2898833"/>
                    <a:pt x="3073297" y="2893701"/>
                    <a:pt x="3078428" y="2883439"/>
                  </a:cubicBezTo>
                  <a:close/>
                  <a:moveTo>
                    <a:pt x="2791126" y="861958"/>
                  </a:moveTo>
                  <a:cubicBezTo>
                    <a:pt x="2785995" y="872221"/>
                    <a:pt x="2775732" y="882483"/>
                    <a:pt x="2775732" y="887615"/>
                  </a:cubicBezTo>
                  <a:cubicBezTo>
                    <a:pt x="2785995" y="877352"/>
                    <a:pt x="2791126" y="867089"/>
                    <a:pt x="2791126" y="861958"/>
                  </a:cubicBezTo>
                  <a:close/>
                  <a:moveTo>
                    <a:pt x="2801389" y="892746"/>
                  </a:moveTo>
                  <a:cubicBezTo>
                    <a:pt x="2796257" y="903008"/>
                    <a:pt x="2785995" y="913271"/>
                    <a:pt x="2785995" y="918402"/>
                  </a:cubicBezTo>
                  <a:cubicBezTo>
                    <a:pt x="2796257" y="908140"/>
                    <a:pt x="2801389" y="897877"/>
                    <a:pt x="2801389" y="892746"/>
                  </a:cubicBezTo>
                  <a:close/>
                  <a:moveTo>
                    <a:pt x="2744944" y="928614"/>
                  </a:moveTo>
                  <a:cubicBezTo>
                    <a:pt x="2739813" y="933745"/>
                    <a:pt x="2734682" y="944008"/>
                    <a:pt x="2734682" y="949139"/>
                  </a:cubicBezTo>
                  <a:cubicBezTo>
                    <a:pt x="2739813" y="944008"/>
                    <a:pt x="2744944" y="933745"/>
                    <a:pt x="2744944" y="928614"/>
                  </a:cubicBezTo>
                  <a:close/>
                  <a:moveTo>
                    <a:pt x="2703894" y="995321"/>
                  </a:moveTo>
                  <a:cubicBezTo>
                    <a:pt x="2667975" y="1056897"/>
                    <a:pt x="2637187" y="1118472"/>
                    <a:pt x="2611530" y="1180048"/>
                  </a:cubicBezTo>
                  <a:lnTo>
                    <a:pt x="2703894" y="995321"/>
                  </a:lnTo>
                  <a:close/>
                  <a:moveTo>
                    <a:pt x="2791126" y="1554583"/>
                  </a:moveTo>
                  <a:cubicBezTo>
                    <a:pt x="2780863" y="1554583"/>
                    <a:pt x="2519166" y="1698259"/>
                    <a:pt x="2447328" y="1816228"/>
                  </a:cubicBezTo>
                  <a:cubicBezTo>
                    <a:pt x="2355016" y="1965036"/>
                    <a:pt x="2370410" y="2154844"/>
                    <a:pt x="2334491" y="2319046"/>
                  </a:cubicBezTo>
                  <a:cubicBezTo>
                    <a:pt x="2329359" y="2370359"/>
                    <a:pt x="2319097" y="2421672"/>
                    <a:pt x="2308834" y="2472985"/>
                  </a:cubicBezTo>
                  <a:cubicBezTo>
                    <a:pt x="2293440" y="2575560"/>
                    <a:pt x="2278046" y="2683317"/>
                    <a:pt x="2262652" y="2785944"/>
                  </a:cubicBezTo>
                  <a:lnTo>
                    <a:pt x="2262652" y="2970671"/>
                  </a:lnTo>
                  <a:cubicBezTo>
                    <a:pt x="2401198" y="2780812"/>
                    <a:pt x="2462722" y="2585823"/>
                    <a:pt x="2457591" y="2406278"/>
                  </a:cubicBezTo>
                  <a:lnTo>
                    <a:pt x="2421723" y="1949642"/>
                  </a:lnTo>
                  <a:cubicBezTo>
                    <a:pt x="2421723" y="1934248"/>
                    <a:pt x="2421723" y="1929117"/>
                    <a:pt x="2426854" y="1918855"/>
                  </a:cubicBezTo>
                  <a:cubicBezTo>
                    <a:pt x="2437065" y="1929117"/>
                    <a:pt x="2437065" y="1949642"/>
                    <a:pt x="2442197" y="1949642"/>
                  </a:cubicBezTo>
                  <a:cubicBezTo>
                    <a:pt x="2437065" y="1929117"/>
                    <a:pt x="2437065" y="1908592"/>
                    <a:pt x="2442197" y="1888067"/>
                  </a:cubicBezTo>
                  <a:cubicBezTo>
                    <a:pt x="2447328" y="1903461"/>
                    <a:pt x="2462722" y="1913723"/>
                    <a:pt x="2467853" y="1929117"/>
                  </a:cubicBezTo>
                  <a:cubicBezTo>
                    <a:pt x="2467853" y="1913723"/>
                    <a:pt x="2462722" y="1893198"/>
                    <a:pt x="2457591" y="1877804"/>
                  </a:cubicBezTo>
                  <a:cubicBezTo>
                    <a:pt x="2478116" y="1872673"/>
                    <a:pt x="2478116" y="1903461"/>
                    <a:pt x="2483247" y="1908592"/>
                  </a:cubicBezTo>
                  <a:cubicBezTo>
                    <a:pt x="2483247" y="1903461"/>
                    <a:pt x="2488379" y="1898329"/>
                    <a:pt x="2488379" y="1898329"/>
                  </a:cubicBezTo>
                  <a:lnTo>
                    <a:pt x="2498641" y="1908592"/>
                  </a:lnTo>
                  <a:cubicBezTo>
                    <a:pt x="2503773" y="1903461"/>
                    <a:pt x="2508904" y="1908592"/>
                    <a:pt x="2508904" y="1913723"/>
                  </a:cubicBezTo>
                  <a:cubicBezTo>
                    <a:pt x="2575611" y="2062531"/>
                    <a:pt x="2601268" y="2221551"/>
                    <a:pt x="2611530" y="2370359"/>
                  </a:cubicBezTo>
                  <a:lnTo>
                    <a:pt x="2611530" y="2539692"/>
                  </a:lnTo>
                  <a:cubicBezTo>
                    <a:pt x="2601268" y="2601216"/>
                    <a:pt x="2591005" y="2662792"/>
                    <a:pt x="2575611" y="2724368"/>
                  </a:cubicBezTo>
                  <a:cubicBezTo>
                    <a:pt x="2514035" y="2955277"/>
                    <a:pt x="2267784" y="3196398"/>
                    <a:pt x="2267784" y="3227186"/>
                  </a:cubicBezTo>
                  <a:cubicBezTo>
                    <a:pt x="2267784" y="3237448"/>
                    <a:pt x="2267784" y="3242580"/>
                    <a:pt x="2272915" y="3247711"/>
                  </a:cubicBezTo>
                  <a:lnTo>
                    <a:pt x="2447328" y="3150216"/>
                  </a:lnTo>
                  <a:cubicBezTo>
                    <a:pt x="2452459" y="3155347"/>
                    <a:pt x="2437065" y="3160479"/>
                    <a:pt x="2447328" y="3160479"/>
                  </a:cubicBezTo>
                  <a:cubicBezTo>
                    <a:pt x="2467853" y="3160479"/>
                    <a:pt x="2626924" y="3062984"/>
                    <a:pt x="2652581" y="3062984"/>
                  </a:cubicBezTo>
                  <a:cubicBezTo>
                    <a:pt x="2596136" y="3098903"/>
                    <a:pt x="2539692" y="3129691"/>
                    <a:pt x="2493510" y="3160479"/>
                  </a:cubicBezTo>
                  <a:cubicBezTo>
                    <a:pt x="2503773" y="3160479"/>
                    <a:pt x="2519166" y="3150216"/>
                    <a:pt x="2529429" y="3145085"/>
                  </a:cubicBezTo>
                  <a:cubicBezTo>
                    <a:pt x="2534560" y="3150216"/>
                    <a:pt x="2519166" y="3155347"/>
                    <a:pt x="2529429" y="3155347"/>
                  </a:cubicBezTo>
                  <a:cubicBezTo>
                    <a:pt x="2544823" y="3155347"/>
                    <a:pt x="2549954" y="3145085"/>
                    <a:pt x="2560217" y="3139953"/>
                  </a:cubicBezTo>
                  <a:cubicBezTo>
                    <a:pt x="2549954" y="3145085"/>
                    <a:pt x="2539692" y="3150216"/>
                    <a:pt x="2534560" y="3145085"/>
                  </a:cubicBezTo>
                  <a:cubicBezTo>
                    <a:pt x="2549954" y="3134822"/>
                    <a:pt x="2570480" y="3119428"/>
                    <a:pt x="2585874" y="3109165"/>
                  </a:cubicBezTo>
                  <a:cubicBezTo>
                    <a:pt x="2585874" y="3119428"/>
                    <a:pt x="2565348" y="3129691"/>
                    <a:pt x="2565348" y="3134822"/>
                  </a:cubicBezTo>
                  <a:cubicBezTo>
                    <a:pt x="2626924" y="3092488"/>
                    <a:pt x="2697159" y="3064587"/>
                    <a:pt x="2758735" y="3027305"/>
                  </a:cubicBezTo>
                  <a:lnTo>
                    <a:pt x="2805973" y="2993704"/>
                  </a:lnTo>
                  <a:lnTo>
                    <a:pt x="2806520" y="2996276"/>
                  </a:lnTo>
                  <a:lnTo>
                    <a:pt x="2816783" y="2986014"/>
                  </a:lnTo>
                  <a:lnTo>
                    <a:pt x="2805973" y="2993704"/>
                  </a:lnTo>
                  <a:lnTo>
                    <a:pt x="2805718" y="2992508"/>
                  </a:lnTo>
                  <a:cubicBezTo>
                    <a:pt x="2807162" y="2988900"/>
                    <a:pt x="2812935" y="2986014"/>
                    <a:pt x="2801389" y="2986014"/>
                  </a:cubicBezTo>
                  <a:cubicBezTo>
                    <a:pt x="2791126" y="2986014"/>
                    <a:pt x="2775732" y="3006539"/>
                    <a:pt x="2765470" y="3011670"/>
                  </a:cubicBezTo>
                  <a:cubicBezTo>
                    <a:pt x="2785995" y="2986014"/>
                    <a:pt x="2801389" y="2960408"/>
                    <a:pt x="2821914" y="2939883"/>
                  </a:cubicBezTo>
                  <a:cubicBezTo>
                    <a:pt x="2801389" y="2955277"/>
                    <a:pt x="2780863" y="2970671"/>
                    <a:pt x="2765470" y="2980883"/>
                  </a:cubicBezTo>
                  <a:cubicBezTo>
                    <a:pt x="2765470" y="2970671"/>
                    <a:pt x="2775732" y="2965540"/>
                    <a:pt x="2770601" y="2960408"/>
                  </a:cubicBezTo>
                  <a:cubicBezTo>
                    <a:pt x="2770601" y="2965540"/>
                    <a:pt x="2765470" y="2960408"/>
                    <a:pt x="2765470" y="2960408"/>
                  </a:cubicBezTo>
                  <a:cubicBezTo>
                    <a:pt x="2970671" y="2693580"/>
                    <a:pt x="3104085" y="2442197"/>
                    <a:pt x="3104085" y="2180500"/>
                  </a:cubicBezTo>
                  <a:cubicBezTo>
                    <a:pt x="3104085" y="2016349"/>
                    <a:pt x="3027115" y="1744390"/>
                    <a:pt x="2847519" y="1600764"/>
                  </a:cubicBezTo>
                  <a:cubicBezTo>
                    <a:pt x="2883438" y="1616158"/>
                    <a:pt x="2934751" y="1657209"/>
                    <a:pt x="2960408" y="1687997"/>
                  </a:cubicBezTo>
                  <a:cubicBezTo>
                    <a:pt x="2950145" y="1677734"/>
                    <a:pt x="2842388" y="1554583"/>
                    <a:pt x="2791126" y="1554583"/>
                  </a:cubicBezTo>
                  <a:close/>
                  <a:moveTo>
                    <a:pt x="2837308" y="1559714"/>
                  </a:moveTo>
                  <a:cubicBezTo>
                    <a:pt x="2873176" y="1580239"/>
                    <a:pt x="2909095" y="1605896"/>
                    <a:pt x="2939883" y="1626421"/>
                  </a:cubicBezTo>
                  <a:cubicBezTo>
                    <a:pt x="2914226" y="1590502"/>
                    <a:pt x="2878307" y="1575108"/>
                    <a:pt x="2847519" y="1559714"/>
                  </a:cubicBezTo>
                  <a:lnTo>
                    <a:pt x="2837308" y="1559714"/>
                  </a:lnTo>
                  <a:close/>
                  <a:moveTo>
                    <a:pt x="2970671" y="1698259"/>
                  </a:moveTo>
                  <a:cubicBezTo>
                    <a:pt x="2970671" y="1703391"/>
                    <a:pt x="2975802" y="1708522"/>
                    <a:pt x="2980933" y="1713653"/>
                  </a:cubicBezTo>
                  <a:cubicBezTo>
                    <a:pt x="2980933" y="1708522"/>
                    <a:pt x="2975802" y="1703391"/>
                    <a:pt x="2970671" y="1698259"/>
                  </a:cubicBezTo>
                  <a:close/>
                  <a:moveTo>
                    <a:pt x="3042509" y="1764915"/>
                  </a:moveTo>
                  <a:cubicBezTo>
                    <a:pt x="3047640" y="1780309"/>
                    <a:pt x="3057903" y="1800834"/>
                    <a:pt x="3068166" y="1816228"/>
                  </a:cubicBezTo>
                  <a:cubicBezTo>
                    <a:pt x="3063034" y="1800834"/>
                    <a:pt x="3052772" y="1780309"/>
                    <a:pt x="3042509" y="1764915"/>
                  </a:cubicBezTo>
                  <a:close/>
                  <a:moveTo>
                    <a:pt x="2852650" y="2903964"/>
                  </a:moveTo>
                  <a:cubicBezTo>
                    <a:pt x="2847519" y="2909095"/>
                    <a:pt x="2842388" y="2914227"/>
                    <a:pt x="2842388" y="2919358"/>
                  </a:cubicBezTo>
                  <a:cubicBezTo>
                    <a:pt x="2847519" y="2914227"/>
                    <a:pt x="2852650" y="2909095"/>
                    <a:pt x="2852650" y="2903964"/>
                  </a:cubicBezTo>
                  <a:close/>
                  <a:moveTo>
                    <a:pt x="2431934" y="3170741"/>
                  </a:moveTo>
                  <a:cubicBezTo>
                    <a:pt x="2426854" y="3170741"/>
                    <a:pt x="2416592" y="3175872"/>
                    <a:pt x="2411460" y="3181004"/>
                  </a:cubicBezTo>
                  <a:cubicBezTo>
                    <a:pt x="2416592" y="3181004"/>
                    <a:pt x="2426854" y="3175872"/>
                    <a:pt x="2431934" y="3170741"/>
                  </a:cubicBezTo>
                  <a:close/>
                  <a:moveTo>
                    <a:pt x="2406329" y="3186135"/>
                  </a:moveTo>
                  <a:cubicBezTo>
                    <a:pt x="2401198" y="3186135"/>
                    <a:pt x="2390935" y="3191266"/>
                    <a:pt x="2385804" y="3196398"/>
                  </a:cubicBezTo>
                  <a:cubicBezTo>
                    <a:pt x="2390935" y="3196398"/>
                    <a:pt x="2401198" y="3191266"/>
                    <a:pt x="2406329" y="3186135"/>
                  </a:cubicBezTo>
                  <a:close/>
                  <a:moveTo>
                    <a:pt x="2452459" y="2647398"/>
                  </a:moveTo>
                  <a:cubicBezTo>
                    <a:pt x="2431934" y="2719237"/>
                    <a:pt x="2385804" y="2801338"/>
                    <a:pt x="2355016" y="2873176"/>
                  </a:cubicBezTo>
                  <a:cubicBezTo>
                    <a:pt x="2401198" y="2796206"/>
                    <a:pt x="2437065" y="2714105"/>
                    <a:pt x="2452459" y="2647398"/>
                  </a:cubicBezTo>
                  <a:close/>
                </a:path>
              </a:pathLst>
            </a:custGeom>
            <a:grpFill/>
            <a:ln w="5131" cap="flat">
              <a:solidFill>
                <a:srgbClr val="00B0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E0C163ED-BB0E-9B14-0164-1D54407CAAEF}"/>
                </a:ext>
              </a:extLst>
            </p:cNvPr>
            <p:cNvSpPr/>
            <p:nvPr/>
          </p:nvSpPr>
          <p:spPr>
            <a:xfrm>
              <a:off x="8763206" y="1522393"/>
              <a:ext cx="1990735" cy="1098168"/>
            </a:xfrm>
            <a:custGeom>
              <a:avLst/>
              <a:gdLst>
                <a:gd name="connsiteX0" fmla="*/ 1867301 w 1990735"/>
                <a:gd name="connsiteY0" fmla="*/ 90 h 1098168"/>
                <a:gd name="connsiteX1" fmla="*/ 1893198 w 1990735"/>
                <a:gd name="connsiteY1" fmla="*/ 170 h 1098168"/>
                <a:gd name="connsiteX2" fmla="*/ 1990693 w 1990735"/>
                <a:gd name="connsiteY2" fmla="*/ 113059 h 1098168"/>
                <a:gd name="connsiteX3" fmla="*/ 1908592 w 1990735"/>
                <a:gd name="connsiteY3" fmla="*/ 313180 h 1098168"/>
                <a:gd name="connsiteX4" fmla="*/ 1113341 w 1990735"/>
                <a:gd name="connsiteY4" fmla="*/ 1046855 h 1098168"/>
                <a:gd name="connsiteX5" fmla="*/ 1123604 w 1990735"/>
                <a:gd name="connsiteY5" fmla="*/ 1026330 h 1098168"/>
                <a:gd name="connsiteX6" fmla="*/ 995321 w 1990735"/>
                <a:gd name="connsiteY6" fmla="*/ 1098168 h 1098168"/>
                <a:gd name="connsiteX7" fmla="*/ 1005584 w 1990735"/>
                <a:gd name="connsiteY7" fmla="*/ 1087906 h 1098168"/>
                <a:gd name="connsiteX8" fmla="*/ 990190 w 1990735"/>
                <a:gd name="connsiteY8" fmla="*/ 1082774 h 1098168"/>
                <a:gd name="connsiteX9" fmla="*/ 954271 w 1990735"/>
                <a:gd name="connsiteY9" fmla="*/ 1098168 h 1098168"/>
                <a:gd name="connsiteX10" fmla="*/ 1020978 w 1990735"/>
                <a:gd name="connsiteY10" fmla="*/ 1036593 h 1098168"/>
                <a:gd name="connsiteX11" fmla="*/ 949139 w 1990735"/>
                <a:gd name="connsiteY11" fmla="*/ 1072512 h 1098168"/>
                <a:gd name="connsiteX12" fmla="*/ 1005584 w 1990735"/>
                <a:gd name="connsiteY12" fmla="*/ 1026330 h 1098168"/>
                <a:gd name="connsiteX13" fmla="*/ 985058 w 1990735"/>
                <a:gd name="connsiteY13" fmla="*/ 1031461 h 1098168"/>
                <a:gd name="connsiteX14" fmla="*/ 1554583 w 1990735"/>
                <a:gd name="connsiteY14" fmla="*/ 502987 h 1098168"/>
                <a:gd name="connsiteX15" fmla="*/ 1554583 w 1990735"/>
                <a:gd name="connsiteY15" fmla="*/ 497856 h 1098168"/>
                <a:gd name="connsiteX16" fmla="*/ 954271 w 1990735"/>
                <a:gd name="connsiteY16" fmla="*/ 621007 h 1098168"/>
                <a:gd name="connsiteX17" fmla="*/ 974796 w 1990735"/>
                <a:gd name="connsiteY17" fmla="*/ 836471 h 1098168"/>
                <a:gd name="connsiteX18" fmla="*/ 969665 w 1990735"/>
                <a:gd name="connsiteY18" fmla="*/ 913441 h 1098168"/>
                <a:gd name="connsiteX19" fmla="*/ 959402 w 1990735"/>
                <a:gd name="connsiteY19" fmla="*/ 903178 h 1098168"/>
                <a:gd name="connsiteX20" fmla="*/ 954271 w 1990735"/>
                <a:gd name="connsiteY20" fmla="*/ 954492 h 1098168"/>
                <a:gd name="connsiteX21" fmla="*/ 928665 w 1990735"/>
                <a:gd name="connsiteY21" fmla="*/ 898047 h 1098168"/>
                <a:gd name="connsiteX22" fmla="*/ 928665 w 1990735"/>
                <a:gd name="connsiteY22" fmla="*/ 939098 h 1098168"/>
                <a:gd name="connsiteX23" fmla="*/ 892746 w 1990735"/>
                <a:gd name="connsiteY23" fmla="*/ 877522 h 1098168"/>
                <a:gd name="connsiteX24" fmla="*/ 784989 w 1990735"/>
                <a:gd name="connsiteY24" fmla="*/ 667189 h 1098168"/>
                <a:gd name="connsiteX25" fmla="*/ 210333 w 1990735"/>
                <a:gd name="connsiteY25" fmla="*/ 856997 h 1098168"/>
                <a:gd name="connsiteX26" fmla="*/ 51314 w 1990735"/>
                <a:gd name="connsiteY26" fmla="*/ 898047 h 1098168"/>
                <a:gd name="connsiteX27" fmla="*/ 61576 w 1990735"/>
                <a:gd name="connsiteY27" fmla="*/ 887784 h 1098168"/>
                <a:gd name="connsiteX28" fmla="*/ 5132 w 1990735"/>
                <a:gd name="connsiteY28" fmla="*/ 887784 h 1098168"/>
                <a:gd name="connsiteX29" fmla="*/ 51314 w 1990735"/>
                <a:gd name="connsiteY29" fmla="*/ 872390 h 1098168"/>
                <a:gd name="connsiteX30" fmla="*/ 20526 w 1990735"/>
                <a:gd name="connsiteY30" fmla="*/ 872390 h 1098168"/>
                <a:gd name="connsiteX31" fmla="*/ 41051 w 1990735"/>
                <a:gd name="connsiteY31" fmla="*/ 856997 h 1098168"/>
                <a:gd name="connsiteX32" fmla="*/ 30788 w 1990735"/>
                <a:gd name="connsiteY32" fmla="*/ 851865 h 1098168"/>
                <a:gd name="connsiteX33" fmla="*/ 0 w 1990735"/>
                <a:gd name="connsiteY33" fmla="*/ 862128 h 1098168"/>
                <a:gd name="connsiteX34" fmla="*/ 25657 w 1990735"/>
                <a:gd name="connsiteY34" fmla="*/ 841603 h 1098168"/>
                <a:gd name="connsiteX35" fmla="*/ 15394 w 1990735"/>
                <a:gd name="connsiteY35" fmla="*/ 836471 h 1098168"/>
                <a:gd name="connsiteX36" fmla="*/ 20526 w 1990735"/>
                <a:gd name="connsiteY36" fmla="*/ 821077 h 1098168"/>
                <a:gd name="connsiteX37" fmla="*/ 164151 w 1990735"/>
                <a:gd name="connsiteY37" fmla="*/ 749290 h 1098168"/>
                <a:gd name="connsiteX38" fmla="*/ 774726 w 1990735"/>
                <a:gd name="connsiteY38" fmla="*/ 621007 h 1098168"/>
                <a:gd name="connsiteX39" fmla="*/ 759332 w 1990735"/>
                <a:gd name="connsiteY39" fmla="*/ 461937 h 1098168"/>
                <a:gd name="connsiteX40" fmla="*/ 759332 w 1990735"/>
                <a:gd name="connsiteY40" fmla="*/ 349099 h 1098168"/>
                <a:gd name="connsiteX41" fmla="*/ 743938 w 1990735"/>
                <a:gd name="connsiteY41" fmla="*/ 241342 h 1098168"/>
                <a:gd name="connsiteX42" fmla="*/ 718282 w 1990735"/>
                <a:gd name="connsiteY42" fmla="*/ 128453 h 1098168"/>
                <a:gd name="connsiteX43" fmla="*/ 728544 w 1990735"/>
                <a:gd name="connsiteY43" fmla="*/ 138715 h 1098168"/>
                <a:gd name="connsiteX44" fmla="*/ 733676 w 1990735"/>
                <a:gd name="connsiteY44" fmla="*/ 128453 h 1098168"/>
                <a:gd name="connsiteX45" fmla="*/ 718282 w 1990735"/>
                <a:gd name="connsiteY45" fmla="*/ 92533 h 1098168"/>
                <a:gd name="connsiteX46" fmla="*/ 764463 w 1990735"/>
                <a:gd name="connsiteY46" fmla="*/ 113059 h 1098168"/>
                <a:gd name="connsiteX47" fmla="*/ 749069 w 1990735"/>
                <a:gd name="connsiteY47" fmla="*/ 82271 h 1098168"/>
                <a:gd name="connsiteX48" fmla="*/ 795251 w 1990735"/>
                <a:gd name="connsiteY48" fmla="*/ 92533 h 1098168"/>
                <a:gd name="connsiteX49" fmla="*/ 882484 w 1990735"/>
                <a:gd name="connsiteY49" fmla="*/ 205422 h 1098168"/>
                <a:gd name="connsiteX50" fmla="*/ 954271 w 1990735"/>
                <a:gd name="connsiteY50" fmla="*/ 569694 h 1098168"/>
                <a:gd name="connsiteX51" fmla="*/ 1518664 w 1990735"/>
                <a:gd name="connsiteY51" fmla="*/ 456805 h 1098168"/>
                <a:gd name="connsiteX52" fmla="*/ 1554583 w 1990735"/>
                <a:gd name="connsiteY52" fmla="*/ 456805 h 1098168"/>
                <a:gd name="connsiteX53" fmla="*/ 1534058 w 1990735"/>
                <a:gd name="connsiteY53" fmla="*/ 467068 h 1098168"/>
                <a:gd name="connsiteX54" fmla="*/ 1544320 w 1990735"/>
                <a:gd name="connsiteY54" fmla="*/ 477331 h 1098168"/>
                <a:gd name="connsiteX55" fmla="*/ 1590502 w 1990735"/>
                <a:gd name="connsiteY55" fmla="*/ 467068 h 1098168"/>
                <a:gd name="connsiteX56" fmla="*/ 1682866 w 1990735"/>
                <a:gd name="connsiteY56" fmla="*/ 364493 h 1098168"/>
                <a:gd name="connsiteX57" fmla="*/ 1811097 w 1990735"/>
                <a:gd name="connsiteY57" fmla="*/ 123321 h 1098168"/>
                <a:gd name="connsiteX58" fmla="*/ 1795703 w 1990735"/>
                <a:gd name="connsiteY58" fmla="*/ 66877 h 1098168"/>
                <a:gd name="connsiteX59" fmla="*/ 1811097 w 1990735"/>
                <a:gd name="connsiteY59" fmla="*/ 66877 h 1098168"/>
                <a:gd name="connsiteX60" fmla="*/ 1816228 w 1990735"/>
                <a:gd name="connsiteY60" fmla="*/ 51483 h 1098168"/>
                <a:gd name="connsiteX61" fmla="*/ 1805966 w 1990735"/>
                <a:gd name="connsiteY61" fmla="*/ 41220 h 1098168"/>
                <a:gd name="connsiteX62" fmla="*/ 1867301 w 1990735"/>
                <a:gd name="connsiteY62" fmla="*/ 90 h 1098168"/>
                <a:gd name="connsiteX63" fmla="*/ 1564846 w 1990735"/>
                <a:gd name="connsiteY63" fmla="*/ 487593 h 1098168"/>
                <a:gd name="connsiteX64" fmla="*/ 1534058 w 1990735"/>
                <a:gd name="connsiteY64" fmla="*/ 492725 h 1098168"/>
                <a:gd name="connsiteX65" fmla="*/ 1564846 w 1990735"/>
                <a:gd name="connsiteY65" fmla="*/ 487593 h 1098168"/>
                <a:gd name="connsiteX66" fmla="*/ 1159523 w 1990735"/>
                <a:gd name="connsiteY66" fmla="*/ 538906 h 1098168"/>
                <a:gd name="connsiteX67" fmla="*/ 1097947 w 1990735"/>
                <a:gd name="connsiteY67" fmla="*/ 549169 h 1098168"/>
                <a:gd name="connsiteX68" fmla="*/ 1159523 w 1990735"/>
                <a:gd name="connsiteY68" fmla="*/ 538906 h 1098168"/>
                <a:gd name="connsiteX69" fmla="*/ 1087685 w 1990735"/>
                <a:gd name="connsiteY69" fmla="*/ 554300 h 1098168"/>
                <a:gd name="connsiteX70" fmla="*/ 1036372 w 1990735"/>
                <a:gd name="connsiteY70" fmla="*/ 564563 h 1098168"/>
                <a:gd name="connsiteX71" fmla="*/ 1087685 w 1990735"/>
                <a:gd name="connsiteY71" fmla="*/ 554300 h 1098168"/>
                <a:gd name="connsiteX72" fmla="*/ 1026109 w 1990735"/>
                <a:gd name="connsiteY72" fmla="*/ 569694 h 1098168"/>
                <a:gd name="connsiteX73" fmla="*/ 995321 w 1990735"/>
                <a:gd name="connsiteY73" fmla="*/ 574826 h 1098168"/>
                <a:gd name="connsiteX74" fmla="*/ 1026109 w 1990735"/>
                <a:gd name="connsiteY74" fmla="*/ 569694 h 1098168"/>
                <a:gd name="connsiteX75" fmla="*/ 954271 w 1990735"/>
                <a:gd name="connsiteY75" fmla="*/ 585088 h 1098168"/>
                <a:gd name="connsiteX76" fmla="*/ 969665 w 1990735"/>
                <a:gd name="connsiteY76" fmla="*/ 585088 h 1098168"/>
                <a:gd name="connsiteX77" fmla="*/ 954271 w 1990735"/>
                <a:gd name="connsiteY77" fmla="*/ 585088 h 1098168"/>
                <a:gd name="connsiteX78" fmla="*/ 769595 w 1990735"/>
                <a:gd name="connsiteY78" fmla="*/ 636401 h 1098168"/>
                <a:gd name="connsiteX79" fmla="*/ 589999 w 1990735"/>
                <a:gd name="connsiteY79" fmla="*/ 687714 h 1098168"/>
                <a:gd name="connsiteX80" fmla="*/ 769595 w 1990735"/>
                <a:gd name="connsiteY80" fmla="*/ 636401 h 1098168"/>
                <a:gd name="connsiteX81" fmla="*/ 574605 w 1990735"/>
                <a:gd name="connsiteY81" fmla="*/ 692846 h 1098168"/>
                <a:gd name="connsiteX82" fmla="*/ 548948 w 1990735"/>
                <a:gd name="connsiteY82" fmla="*/ 697977 h 1098168"/>
                <a:gd name="connsiteX83" fmla="*/ 574605 w 1990735"/>
                <a:gd name="connsiteY83" fmla="*/ 692846 h 1098168"/>
                <a:gd name="connsiteX84" fmla="*/ 538686 w 1990735"/>
                <a:gd name="connsiteY84" fmla="*/ 703108 h 1098168"/>
                <a:gd name="connsiteX85" fmla="*/ 513080 w 1990735"/>
                <a:gd name="connsiteY85" fmla="*/ 708240 h 1098168"/>
                <a:gd name="connsiteX86" fmla="*/ 538686 w 1990735"/>
                <a:gd name="connsiteY86" fmla="*/ 703108 h 1098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1990735" h="1098168">
                  <a:moveTo>
                    <a:pt x="1867301" y="90"/>
                  </a:moveTo>
                  <a:cubicBezTo>
                    <a:pt x="1873635" y="-151"/>
                    <a:pt x="1881653" y="170"/>
                    <a:pt x="1893198" y="170"/>
                  </a:cubicBezTo>
                  <a:cubicBezTo>
                    <a:pt x="1995824" y="170"/>
                    <a:pt x="1990693" y="41220"/>
                    <a:pt x="1990693" y="113059"/>
                  </a:cubicBezTo>
                  <a:cubicBezTo>
                    <a:pt x="1990693" y="154109"/>
                    <a:pt x="1918855" y="292655"/>
                    <a:pt x="1908592" y="313180"/>
                  </a:cubicBezTo>
                  <a:cubicBezTo>
                    <a:pt x="1739310" y="595351"/>
                    <a:pt x="1374987" y="908310"/>
                    <a:pt x="1113341" y="1046855"/>
                  </a:cubicBezTo>
                  <a:cubicBezTo>
                    <a:pt x="1118473" y="1041724"/>
                    <a:pt x="1128735" y="1036593"/>
                    <a:pt x="1123604" y="1026330"/>
                  </a:cubicBezTo>
                  <a:lnTo>
                    <a:pt x="995321" y="1098168"/>
                  </a:lnTo>
                  <a:lnTo>
                    <a:pt x="1005584" y="1087906"/>
                  </a:lnTo>
                  <a:cubicBezTo>
                    <a:pt x="1000452" y="1082774"/>
                    <a:pt x="1000452" y="1082774"/>
                    <a:pt x="990190" y="1082774"/>
                  </a:cubicBezTo>
                  <a:cubicBezTo>
                    <a:pt x="974796" y="1082774"/>
                    <a:pt x="964533" y="1093037"/>
                    <a:pt x="954271" y="1098168"/>
                  </a:cubicBezTo>
                  <a:cubicBezTo>
                    <a:pt x="974796" y="1072512"/>
                    <a:pt x="1010715" y="1067380"/>
                    <a:pt x="1020978" y="1036593"/>
                  </a:cubicBezTo>
                  <a:cubicBezTo>
                    <a:pt x="1000452" y="1046855"/>
                    <a:pt x="974796" y="1062249"/>
                    <a:pt x="949139" y="1072512"/>
                  </a:cubicBezTo>
                  <a:cubicBezTo>
                    <a:pt x="964533" y="1062249"/>
                    <a:pt x="985058" y="1041724"/>
                    <a:pt x="1005584" y="1026330"/>
                  </a:cubicBezTo>
                  <a:cubicBezTo>
                    <a:pt x="1000452" y="1021199"/>
                    <a:pt x="990190" y="1026330"/>
                    <a:pt x="985058" y="1031461"/>
                  </a:cubicBezTo>
                  <a:cubicBezTo>
                    <a:pt x="1164654" y="867259"/>
                    <a:pt x="1374987" y="697977"/>
                    <a:pt x="1554583" y="502987"/>
                  </a:cubicBezTo>
                  <a:lnTo>
                    <a:pt x="1554583" y="497856"/>
                  </a:lnTo>
                  <a:cubicBezTo>
                    <a:pt x="1349330" y="523512"/>
                    <a:pt x="1154392" y="564563"/>
                    <a:pt x="954271" y="621007"/>
                  </a:cubicBezTo>
                  <a:cubicBezTo>
                    <a:pt x="964533" y="692846"/>
                    <a:pt x="974796" y="821077"/>
                    <a:pt x="974796" y="836471"/>
                  </a:cubicBezTo>
                  <a:cubicBezTo>
                    <a:pt x="974796" y="846734"/>
                    <a:pt x="969665" y="887784"/>
                    <a:pt x="969665" y="913441"/>
                  </a:cubicBezTo>
                  <a:lnTo>
                    <a:pt x="959402" y="903178"/>
                  </a:lnTo>
                  <a:cubicBezTo>
                    <a:pt x="949139" y="918572"/>
                    <a:pt x="954271" y="939098"/>
                    <a:pt x="954271" y="954492"/>
                  </a:cubicBezTo>
                  <a:cubicBezTo>
                    <a:pt x="949139" y="939098"/>
                    <a:pt x="938877" y="918572"/>
                    <a:pt x="928665" y="898047"/>
                  </a:cubicBezTo>
                  <a:cubicBezTo>
                    <a:pt x="923534" y="903178"/>
                    <a:pt x="923534" y="913441"/>
                    <a:pt x="928665" y="939098"/>
                  </a:cubicBezTo>
                  <a:cubicBezTo>
                    <a:pt x="918403" y="918572"/>
                    <a:pt x="903009" y="898047"/>
                    <a:pt x="892746" y="877522"/>
                  </a:cubicBezTo>
                  <a:cubicBezTo>
                    <a:pt x="826039" y="841603"/>
                    <a:pt x="810645" y="718502"/>
                    <a:pt x="784989" y="667189"/>
                  </a:cubicBezTo>
                  <a:cubicBezTo>
                    <a:pt x="600261" y="723634"/>
                    <a:pt x="395060" y="780078"/>
                    <a:pt x="210333" y="856997"/>
                  </a:cubicBezTo>
                  <a:cubicBezTo>
                    <a:pt x="159020" y="877522"/>
                    <a:pt x="102627" y="887784"/>
                    <a:pt x="51314" y="898047"/>
                  </a:cubicBezTo>
                  <a:cubicBezTo>
                    <a:pt x="51314" y="892916"/>
                    <a:pt x="56445" y="892916"/>
                    <a:pt x="61576" y="887784"/>
                  </a:cubicBezTo>
                  <a:cubicBezTo>
                    <a:pt x="46182" y="882653"/>
                    <a:pt x="25657" y="887784"/>
                    <a:pt x="5132" y="887784"/>
                  </a:cubicBezTo>
                  <a:lnTo>
                    <a:pt x="51314" y="872390"/>
                  </a:lnTo>
                  <a:cubicBezTo>
                    <a:pt x="41051" y="867259"/>
                    <a:pt x="30788" y="867259"/>
                    <a:pt x="20526" y="872390"/>
                  </a:cubicBezTo>
                  <a:cubicBezTo>
                    <a:pt x="25657" y="867259"/>
                    <a:pt x="35920" y="862128"/>
                    <a:pt x="41051" y="856997"/>
                  </a:cubicBezTo>
                  <a:cubicBezTo>
                    <a:pt x="41051" y="856997"/>
                    <a:pt x="41051" y="851865"/>
                    <a:pt x="30788" y="851865"/>
                  </a:cubicBezTo>
                  <a:cubicBezTo>
                    <a:pt x="15394" y="851865"/>
                    <a:pt x="10263" y="856997"/>
                    <a:pt x="0" y="862128"/>
                  </a:cubicBezTo>
                  <a:cubicBezTo>
                    <a:pt x="10263" y="851865"/>
                    <a:pt x="25657" y="851865"/>
                    <a:pt x="25657" y="841603"/>
                  </a:cubicBezTo>
                  <a:cubicBezTo>
                    <a:pt x="25657" y="826209"/>
                    <a:pt x="15394" y="846734"/>
                    <a:pt x="15394" y="836471"/>
                  </a:cubicBezTo>
                  <a:cubicBezTo>
                    <a:pt x="15394" y="821077"/>
                    <a:pt x="20526" y="831340"/>
                    <a:pt x="20526" y="821077"/>
                  </a:cubicBezTo>
                  <a:cubicBezTo>
                    <a:pt x="20526" y="785209"/>
                    <a:pt x="143626" y="749290"/>
                    <a:pt x="164151" y="749290"/>
                  </a:cubicBezTo>
                  <a:cubicBezTo>
                    <a:pt x="359141" y="739028"/>
                    <a:pt x="569473" y="667189"/>
                    <a:pt x="774726" y="621007"/>
                  </a:cubicBezTo>
                  <a:cubicBezTo>
                    <a:pt x="769595" y="544038"/>
                    <a:pt x="759332" y="472199"/>
                    <a:pt x="759332" y="461937"/>
                  </a:cubicBezTo>
                  <a:lnTo>
                    <a:pt x="759332" y="349099"/>
                  </a:lnTo>
                  <a:cubicBezTo>
                    <a:pt x="754201" y="318311"/>
                    <a:pt x="749069" y="272129"/>
                    <a:pt x="743938" y="241342"/>
                  </a:cubicBezTo>
                  <a:cubicBezTo>
                    <a:pt x="738807" y="205422"/>
                    <a:pt x="728544" y="164372"/>
                    <a:pt x="718282" y="128453"/>
                  </a:cubicBezTo>
                  <a:lnTo>
                    <a:pt x="728544" y="138715"/>
                  </a:lnTo>
                  <a:cubicBezTo>
                    <a:pt x="728544" y="138715"/>
                    <a:pt x="733676" y="138715"/>
                    <a:pt x="733676" y="128453"/>
                  </a:cubicBezTo>
                  <a:cubicBezTo>
                    <a:pt x="733676" y="113059"/>
                    <a:pt x="723413" y="102796"/>
                    <a:pt x="718282" y="92533"/>
                  </a:cubicBezTo>
                  <a:cubicBezTo>
                    <a:pt x="728544" y="102796"/>
                    <a:pt x="764463" y="102796"/>
                    <a:pt x="764463" y="113059"/>
                  </a:cubicBezTo>
                  <a:cubicBezTo>
                    <a:pt x="764463" y="102796"/>
                    <a:pt x="754201" y="92533"/>
                    <a:pt x="749069" y="82271"/>
                  </a:cubicBezTo>
                  <a:cubicBezTo>
                    <a:pt x="764463" y="92533"/>
                    <a:pt x="779857" y="87402"/>
                    <a:pt x="795251" y="92533"/>
                  </a:cubicBezTo>
                  <a:cubicBezTo>
                    <a:pt x="826039" y="107927"/>
                    <a:pt x="872221" y="169503"/>
                    <a:pt x="882484" y="205422"/>
                  </a:cubicBezTo>
                  <a:cubicBezTo>
                    <a:pt x="923534" y="318311"/>
                    <a:pt x="923534" y="446543"/>
                    <a:pt x="954271" y="569694"/>
                  </a:cubicBezTo>
                  <a:cubicBezTo>
                    <a:pt x="1118473" y="528644"/>
                    <a:pt x="1359593" y="456805"/>
                    <a:pt x="1518664" y="456805"/>
                  </a:cubicBezTo>
                  <a:lnTo>
                    <a:pt x="1554583" y="456805"/>
                  </a:lnTo>
                  <a:cubicBezTo>
                    <a:pt x="1549452" y="461937"/>
                    <a:pt x="1539189" y="461937"/>
                    <a:pt x="1534058" y="467068"/>
                  </a:cubicBezTo>
                  <a:lnTo>
                    <a:pt x="1544320" y="477331"/>
                  </a:lnTo>
                  <a:cubicBezTo>
                    <a:pt x="1559714" y="472199"/>
                    <a:pt x="1575108" y="477331"/>
                    <a:pt x="1590502" y="467068"/>
                  </a:cubicBezTo>
                  <a:cubicBezTo>
                    <a:pt x="1626421" y="441411"/>
                    <a:pt x="1657209" y="395230"/>
                    <a:pt x="1682866" y="364493"/>
                  </a:cubicBezTo>
                  <a:cubicBezTo>
                    <a:pt x="1739310" y="292655"/>
                    <a:pt x="1811097" y="200291"/>
                    <a:pt x="1811097" y="123321"/>
                  </a:cubicBezTo>
                  <a:cubicBezTo>
                    <a:pt x="1811097" y="113059"/>
                    <a:pt x="1805966" y="87402"/>
                    <a:pt x="1795703" y="66877"/>
                  </a:cubicBezTo>
                  <a:cubicBezTo>
                    <a:pt x="1795703" y="61746"/>
                    <a:pt x="1805966" y="61746"/>
                    <a:pt x="1811097" y="66877"/>
                  </a:cubicBezTo>
                  <a:cubicBezTo>
                    <a:pt x="1816228" y="61746"/>
                    <a:pt x="1816228" y="66877"/>
                    <a:pt x="1816228" y="51483"/>
                  </a:cubicBezTo>
                  <a:cubicBezTo>
                    <a:pt x="1816228" y="41220"/>
                    <a:pt x="1811097" y="41220"/>
                    <a:pt x="1805966" y="41220"/>
                  </a:cubicBezTo>
                  <a:cubicBezTo>
                    <a:pt x="1844451" y="6584"/>
                    <a:pt x="1848299" y="812"/>
                    <a:pt x="1867301" y="90"/>
                  </a:cubicBezTo>
                  <a:close/>
                  <a:moveTo>
                    <a:pt x="1564846" y="487593"/>
                  </a:moveTo>
                  <a:cubicBezTo>
                    <a:pt x="1554583" y="487593"/>
                    <a:pt x="1544320" y="492725"/>
                    <a:pt x="1534058" y="492725"/>
                  </a:cubicBezTo>
                  <a:cubicBezTo>
                    <a:pt x="1549452" y="492725"/>
                    <a:pt x="1564846" y="487593"/>
                    <a:pt x="1564846" y="487593"/>
                  </a:cubicBezTo>
                  <a:close/>
                  <a:moveTo>
                    <a:pt x="1159523" y="538906"/>
                  </a:moveTo>
                  <a:cubicBezTo>
                    <a:pt x="1138998" y="538906"/>
                    <a:pt x="1118473" y="544038"/>
                    <a:pt x="1097947" y="549169"/>
                  </a:cubicBezTo>
                  <a:cubicBezTo>
                    <a:pt x="1118473" y="549169"/>
                    <a:pt x="1138998" y="544038"/>
                    <a:pt x="1159523" y="538906"/>
                  </a:cubicBezTo>
                  <a:close/>
                  <a:moveTo>
                    <a:pt x="1087685" y="554300"/>
                  </a:moveTo>
                  <a:cubicBezTo>
                    <a:pt x="1072291" y="559432"/>
                    <a:pt x="1051766" y="564563"/>
                    <a:pt x="1036372" y="564563"/>
                  </a:cubicBezTo>
                  <a:cubicBezTo>
                    <a:pt x="1056897" y="564563"/>
                    <a:pt x="1077422" y="559432"/>
                    <a:pt x="1087685" y="554300"/>
                  </a:cubicBezTo>
                  <a:close/>
                  <a:moveTo>
                    <a:pt x="1026109" y="569694"/>
                  </a:moveTo>
                  <a:cubicBezTo>
                    <a:pt x="1015846" y="569694"/>
                    <a:pt x="1005584" y="574826"/>
                    <a:pt x="995321" y="574826"/>
                  </a:cubicBezTo>
                  <a:cubicBezTo>
                    <a:pt x="1010715" y="574826"/>
                    <a:pt x="1026109" y="569694"/>
                    <a:pt x="1026109" y="569694"/>
                  </a:cubicBezTo>
                  <a:close/>
                  <a:moveTo>
                    <a:pt x="954271" y="585088"/>
                  </a:moveTo>
                  <a:cubicBezTo>
                    <a:pt x="954271" y="590219"/>
                    <a:pt x="964533" y="585088"/>
                    <a:pt x="969665" y="585088"/>
                  </a:cubicBezTo>
                  <a:lnTo>
                    <a:pt x="954271" y="585088"/>
                  </a:lnTo>
                  <a:close/>
                  <a:moveTo>
                    <a:pt x="769595" y="636401"/>
                  </a:moveTo>
                  <a:cubicBezTo>
                    <a:pt x="708019" y="651795"/>
                    <a:pt x="641312" y="672320"/>
                    <a:pt x="589999" y="687714"/>
                  </a:cubicBezTo>
                  <a:cubicBezTo>
                    <a:pt x="651574" y="672320"/>
                    <a:pt x="718282" y="651795"/>
                    <a:pt x="769595" y="636401"/>
                  </a:cubicBezTo>
                  <a:close/>
                  <a:moveTo>
                    <a:pt x="574605" y="692846"/>
                  </a:moveTo>
                  <a:cubicBezTo>
                    <a:pt x="564342" y="692846"/>
                    <a:pt x="554080" y="697977"/>
                    <a:pt x="548948" y="697977"/>
                  </a:cubicBezTo>
                  <a:cubicBezTo>
                    <a:pt x="559211" y="697977"/>
                    <a:pt x="574605" y="692846"/>
                    <a:pt x="574605" y="692846"/>
                  </a:cubicBezTo>
                  <a:close/>
                  <a:moveTo>
                    <a:pt x="538686" y="703108"/>
                  </a:moveTo>
                  <a:cubicBezTo>
                    <a:pt x="528423" y="703108"/>
                    <a:pt x="518212" y="708240"/>
                    <a:pt x="513080" y="708240"/>
                  </a:cubicBezTo>
                  <a:cubicBezTo>
                    <a:pt x="523343" y="708240"/>
                    <a:pt x="538686" y="703108"/>
                    <a:pt x="538686" y="703108"/>
                  </a:cubicBezTo>
                  <a:close/>
                </a:path>
              </a:pathLst>
            </a:custGeom>
            <a:grpFill/>
            <a:ln w="5131" cap="flat">
              <a:solidFill>
                <a:srgbClr val="00B0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6945DF31-95B7-8B70-81CD-27E3EA212EAA}"/>
                </a:ext>
              </a:extLst>
            </p:cNvPr>
            <p:cNvSpPr/>
            <p:nvPr/>
          </p:nvSpPr>
          <p:spPr>
            <a:xfrm>
              <a:off x="4212296" y="1691896"/>
              <a:ext cx="5058859" cy="3196398"/>
            </a:xfrm>
            <a:custGeom>
              <a:avLst/>
              <a:gdLst>
                <a:gd name="connsiteX0" fmla="*/ 1662340 w 5058859"/>
                <a:gd name="connsiteY0" fmla="*/ 0 h 3196398"/>
                <a:gd name="connsiteX1" fmla="*/ 1877804 w 5058859"/>
                <a:gd name="connsiteY1" fmla="*/ 66707 h 3196398"/>
                <a:gd name="connsiteX2" fmla="*/ 1734179 w 5058859"/>
                <a:gd name="connsiteY2" fmla="*/ 25657 h 3196398"/>
                <a:gd name="connsiteX3" fmla="*/ 1965036 w 5058859"/>
                <a:gd name="connsiteY3" fmla="*/ 169334 h 3196398"/>
                <a:gd name="connsiteX4" fmla="*/ 1841885 w 5058859"/>
                <a:gd name="connsiteY4" fmla="*/ 87233 h 3196398"/>
                <a:gd name="connsiteX5" fmla="*/ 1862640 w 5058859"/>
                <a:gd name="connsiteY5" fmla="*/ 100031 h 3196398"/>
                <a:gd name="connsiteX6" fmla="*/ 1818179 w 5058859"/>
                <a:gd name="connsiteY6" fmla="*/ 84026 h 3196398"/>
                <a:gd name="connsiteX7" fmla="*/ 1713653 w 5058859"/>
                <a:gd name="connsiteY7" fmla="*/ 71839 h 3196398"/>
                <a:gd name="connsiteX8" fmla="*/ 1313462 w 5058859"/>
                <a:gd name="connsiteY8" fmla="*/ 651574 h 3196398"/>
                <a:gd name="connsiteX9" fmla="*/ 1318594 w 5058859"/>
                <a:gd name="connsiteY9" fmla="*/ 661837 h 3196398"/>
                <a:gd name="connsiteX10" fmla="*/ 1847016 w 5058859"/>
                <a:gd name="connsiteY10" fmla="*/ 323222 h 3196398"/>
                <a:gd name="connsiteX11" fmla="*/ 1805966 w 5058859"/>
                <a:gd name="connsiteY11" fmla="*/ 374535 h 3196398"/>
                <a:gd name="connsiteX12" fmla="*/ 1893198 w 5058859"/>
                <a:gd name="connsiteY12" fmla="*/ 302696 h 3196398"/>
                <a:gd name="connsiteX13" fmla="*/ 1826491 w 5058859"/>
                <a:gd name="connsiteY13" fmla="*/ 369403 h 3196398"/>
                <a:gd name="connsiteX14" fmla="*/ 1831622 w 5058859"/>
                <a:gd name="connsiteY14" fmla="*/ 369403 h 3196398"/>
                <a:gd name="connsiteX15" fmla="*/ 1954774 w 5058859"/>
                <a:gd name="connsiteY15" fmla="*/ 235989 h 3196398"/>
                <a:gd name="connsiteX16" fmla="*/ 1852148 w 5058859"/>
                <a:gd name="connsiteY16" fmla="*/ 389929 h 3196398"/>
                <a:gd name="connsiteX17" fmla="*/ 1980430 w 5058859"/>
                <a:gd name="connsiteY17" fmla="*/ 230858 h 3196398"/>
                <a:gd name="connsiteX18" fmla="*/ 1523795 w 5058859"/>
                <a:gd name="connsiteY18" fmla="*/ 713150 h 3196398"/>
                <a:gd name="connsiteX19" fmla="*/ 1251887 w 5058859"/>
                <a:gd name="connsiteY19" fmla="*/ 887615 h 3196398"/>
                <a:gd name="connsiteX20" fmla="*/ 1195442 w 5058859"/>
                <a:gd name="connsiteY20" fmla="*/ 1159523 h 3196398"/>
                <a:gd name="connsiteX21" fmla="*/ 1180048 w 5058859"/>
                <a:gd name="connsiteY21" fmla="*/ 1267281 h 3196398"/>
                <a:gd name="connsiteX22" fmla="*/ 1108210 w 5058859"/>
                <a:gd name="connsiteY22" fmla="*/ 1903461 h 3196398"/>
                <a:gd name="connsiteX23" fmla="*/ 1113341 w 5058859"/>
                <a:gd name="connsiteY23" fmla="*/ 1934249 h 3196398"/>
                <a:gd name="connsiteX24" fmla="*/ 2206157 w 5058859"/>
                <a:gd name="connsiteY24" fmla="*/ 1128735 h 3196398"/>
                <a:gd name="connsiteX25" fmla="*/ 2616610 w 5058859"/>
                <a:gd name="connsiteY25" fmla="*/ 964585 h 3196398"/>
                <a:gd name="connsiteX26" fmla="*/ 2878307 w 5058859"/>
                <a:gd name="connsiteY26" fmla="*/ 1144129 h 3196398"/>
                <a:gd name="connsiteX27" fmla="*/ 2565349 w 5058859"/>
                <a:gd name="connsiteY27" fmla="*/ 1585371 h 3196398"/>
                <a:gd name="connsiteX28" fmla="*/ 2739762 w 5058859"/>
                <a:gd name="connsiteY28" fmla="*/ 1667472 h 3196398"/>
                <a:gd name="connsiteX29" fmla="*/ 2698711 w 5058859"/>
                <a:gd name="connsiteY29" fmla="*/ 1657209 h 3196398"/>
                <a:gd name="connsiteX30" fmla="*/ 2755797 w 5058859"/>
                <a:gd name="connsiteY30" fmla="*/ 1691204 h 3196398"/>
                <a:gd name="connsiteX31" fmla="*/ 2795300 w 5058859"/>
                <a:gd name="connsiteY31" fmla="*/ 1715737 h 3196398"/>
                <a:gd name="connsiteX32" fmla="*/ 2785944 w 5058859"/>
                <a:gd name="connsiteY32" fmla="*/ 1718785 h 3196398"/>
                <a:gd name="connsiteX33" fmla="*/ 2857782 w 5058859"/>
                <a:gd name="connsiteY33" fmla="*/ 1795754 h 3196398"/>
                <a:gd name="connsiteX34" fmla="*/ 2862914 w 5058859"/>
                <a:gd name="connsiteY34" fmla="*/ 1790623 h 3196398"/>
                <a:gd name="connsiteX35" fmla="*/ 3237448 w 5058859"/>
                <a:gd name="connsiteY35" fmla="*/ 1544320 h 3196398"/>
                <a:gd name="connsiteX36" fmla="*/ 3694084 w 5058859"/>
                <a:gd name="connsiteY36" fmla="*/ 1298068 h 3196398"/>
                <a:gd name="connsiteX37" fmla="*/ 3704347 w 5058859"/>
                <a:gd name="connsiteY37" fmla="*/ 1226230 h 3196398"/>
                <a:gd name="connsiteX38" fmla="*/ 3704347 w 5058859"/>
                <a:gd name="connsiteY38" fmla="*/ 867090 h 3196398"/>
                <a:gd name="connsiteX39" fmla="*/ 3673559 w 5058859"/>
                <a:gd name="connsiteY39" fmla="*/ 584919 h 3196398"/>
                <a:gd name="connsiteX40" fmla="*/ 3658165 w 5058859"/>
                <a:gd name="connsiteY40" fmla="*/ 579787 h 3196398"/>
                <a:gd name="connsiteX41" fmla="*/ 3216923 w 5058859"/>
                <a:gd name="connsiteY41" fmla="*/ 810645 h 3196398"/>
                <a:gd name="connsiteX42" fmla="*/ 3201529 w 5058859"/>
                <a:gd name="connsiteY42" fmla="*/ 810645 h 3196398"/>
                <a:gd name="connsiteX43" fmla="*/ 3263105 w 5058859"/>
                <a:gd name="connsiteY43" fmla="*/ 764463 h 3196398"/>
                <a:gd name="connsiteX44" fmla="*/ 3201529 w 5058859"/>
                <a:gd name="connsiteY44" fmla="*/ 794610 h 3196398"/>
                <a:gd name="connsiteX45" fmla="*/ 3146902 w 5058859"/>
                <a:gd name="connsiteY45" fmla="*/ 817940 h 3196398"/>
                <a:gd name="connsiteX46" fmla="*/ 3148292 w 5058859"/>
                <a:gd name="connsiteY46" fmla="*/ 816418 h 3196398"/>
                <a:gd name="connsiteX47" fmla="*/ 3165610 w 5058859"/>
                <a:gd name="connsiteY47" fmla="*/ 805514 h 3196398"/>
                <a:gd name="connsiteX48" fmla="*/ 3155347 w 5058859"/>
                <a:gd name="connsiteY48" fmla="*/ 795251 h 3196398"/>
                <a:gd name="connsiteX49" fmla="*/ 3104034 w 5058859"/>
                <a:gd name="connsiteY49" fmla="*/ 826039 h 3196398"/>
                <a:gd name="connsiteX50" fmla="*/ 3139953 w 5058859"/>
                <a:gd name="connsiteY50" fmla="*/ 795251 h 3196398"/>
                <a:gd name="connsiteX51" fmla="*/ 3124559 w 5058859"/>
                <a:gd name="connsiteY51" fmla="*/ 795251 h 3196398"/>
                <a:gd name="connsiteX52" fmla="*/ 3642771 w 5058859"/>
                <a:gd name="connsiteY52" fmla="*/ 466898 h 3196398"/>
                <a:gd name="connsiteX53" fmla="*/ 3437518 w 5058859"/>
                <a:gd name="connsiteY53" fmla="*/ 164202 h 3196398"/>
                <a:gd name="connsiteX54" fmla="*/ 3396519 w 5058859"/>
                <a:gd name="connsiteY54" fmla="*/ 138546 h 3196398"/>
                <a:gd name="connsiteX55" fmla="*/ 3427307 w 5058859"/>
                <a:gd name="connsiteY55" fmla="*/ 138546 h 3196398"/>
                <a:gd name="connsiteX56" fmla="*/ 3417044 w 5058859"/>
                <a:gd name="connsiteY56" fmla="*/ 128283 h 3196398"/>
                <a:gd name="connsiteX57" fmla="*/ 3427307 w 5058859"/>
                <a:gd name="connsiteY57" fmla="*/ 123152 h 3196398"/>
                <a:gd name="connsiteX58" fmla="*/ 3391387 w 5058859"/>
                <a:gd name="connsiteY58" fmla="*/ 112889 h 3196398"/>
                <a:gd name="connsiteX59" fmla="*/ 3452912 w 5058859"/>
                <a:gd name="connsiteY59" fmla="*/ 92364 h 3196398"/>
                <a:gd name="connsiteX60" fmla="*/ 3427307 w 5058859"/>
                <a:gd name="connsiteY60" fmla="*/ 87233 h 3196398"/>
                <a:gd name="connsiteX61" fmla="*/ 3504226 w 5058859"/>
                <a:gd name="connsiteY61" fmla="*/ 71839 h 3196398"/>
                <a:gd name="connsiteX62" fmla="*/ 3812104 w 5058859"/>
                <a:gd name="connsiteY62" fmla="*/ 384797 h 3196398"/>
                <a:gd name="connsiteX63" fmla="*/ 4166114 w 5058859"/>
                <a:gd name="connsiteY63" fmla="*/ 241121 h 3196398"/>
                <a:gd name="connsiteX64" fmla="*/ 4099407 w 5058859"/>
                <a:gd name="connsiteY64" fmla="*/ 277040 h 3196398"/>
                <a:gd name="connsiteX65" fmla="*/ 4109669 w 5058859"/>
                <a:gd name="connsiteY65" fmla="*/ 282171 h 3196398"/>
                <a:gd name="connsiteX66" fmla="*/ 4160982 w 5058859"/>
                <a:gd name="connsiteY66" fmla="*/ 261646 h 3196398"/>
                <a:gd name="connsiteX67" fmla="*/ 4181507 w 5058859"/>
                <a:gd name="connsiteY67" fmla="*/ 261646 h 3196398"/>
                <a:gd name="connsiteX68" fmla="*/ 4058356 w 5058859"/>
                <a:gd name="connsiteY68" fmla="*/ 348878 h 3196398"/>
                <a:gd name="connsiteX69" fmla="*/ 4160982 w 5058859"/>
                <a:gd name="connsiteY69" fmla="*/ 292434 h 3196398"/>
                <a:gd name="connsiteX70" fmla="*/ 3837761 w 5058859"/>
                <a:gd name="connsiteY70" fmla="*/ 487424 h 3196398"/>
                <a:gd name="connsiteX71" fmla="*/ 3904417 w 5058859"/>
                <a:gd name="connsiteY71" fmla="*/ 964585 h 3196398"/>
                <a:gd name="connsiteX72" fmla="*/ 3909548 w 5058859"/>
                <a:gd name="connsiteY72" fmla="*/ 1210836 h 3196398"/>
                <a:gd name="connsiteX73" fmla="*/ 4966495 w 5058859"/>
                <a:gd name="connsiteY73" fmla="*/ 877352 h 3196398"/>
                <a:gd name="connsiteX74" fmla="*/ 4987021 w 5058859"/>
                <a:gd name="connsiteY74" fmla="*/ 882484 h 3196398"/>
                <a:gd name="connsiteX75" fmla="*/ 4992152 w 5058859"/>
                <a:gd name="connsiteY75" fmla="*/ 872221 h 3196398"/>
                <a:gd name="connsiteX76" fmla="*/ 5007546 w 5058859"/>
                <a:gd name="connsiteY76" fmla="*/ 877352 h 3196398"/>
                <a:gd name="connsiteX77" fmla="*/ 5058859 w 5058859"/>
                <a:gd name="connsiteY77" fmla="*/ 867090 h 3196398"/>
                <a:gd name="connsiteX78" fmla="*/ 4807425 w 5058859"/>
                <a:gd name="connsiteY78" fmla="*/ 933797 h 3196398"/>
                <a:gd name="connsiteX79" fmla="*/ 4817687 w 5058859"/>
                <a:gd name="connsiteY79" fmla="*/ 938928 h 3196398"/>
                <a:gd name="connsiteX80" fmla="*/ 4992152 w 5058859"/>
                <a:gd name="connsiteY80" fmla="*/ 897877 h 3196398"/>
                <a:gd name="connsiteX81" fmla="*/ 4843344 w 5058859"/>
                <a:gd name="connsiteY81" fmla="*/ 938928 h 3196398"/>
                <a:gd name="connsiteX82" fmla="*/ 4853607 w 5058859"/>
                <a:gd name="connsiteY82" fmla="*/ 944059 h 3196398"/>
                <a:gd name="connsiteX83" fmla="*/ 5053728 w 5058859"/>
                <a:gd name="connsiteY83" fmla="*/ 892746 h 3196398"/>
                <a:gd name="connsiteX84" fmla="*/ 4812556 w 5058859"/>
                <a:gd name="connsiteY84" fmla="*/ 959453 h 3196398"/>
                <a:gd name="connsiteX85" fmla="*/ 4468809 w 5058859"/>
                <a:gd name="connsiteY85" fmla="*/ 1072291 h 3196398"/>
                <a:gd name="connsiteX86" fmla="*/ 4309739 w 5058859"/>
                <a:gd name="connsiteY86" fmla="*/ 1128735 h 3196398"/>
                <a:gd name="connsiteX87" fmla="*/ 4172521 w 5058859"/>
                <a:gd name="connsiteY87" fmla="*/ 1178124 h 3196398"/>
                <a:gd name="connsiteX88" fmla="*/ 4046575 w 5058859"/>
                <a:gd name="connsiteY88" fmla="*/ 1229877 h 3196398"/>
                <a:gd name="connsiteX89" fmla="*/ 4032700 w 5058859"/>
                <a:gd name="connsiteY89" fmla="*/ 1233286 h 3196398"/>
                <a:gd name="connsiteX90" fmla="*/ 3978506 w 5058859"/>
                <a:gd name="connsiteY90" fmla="*/ 1255405 h 3196398"/>
                <a:gd name="connsiteX91" fmla="*/ 3962144 w 5058859"/>
                <a:gd name="connsiteY91" fmla="*/ 1261508 h 3196398"/>
                <a:gd name="connsiteX92" fmla="*/ 3957248 w 5058859"/>
                <a:gd name="connsiteY92" fmla="*/ 1264081 h 3196398"/>
                <a:gd name="connsiteX93" fmla="*/ 3955890 w 5058859"/>
                <a:gd name="connsiteY93" fmla="*/ 1264635 h 3196398"/>
                <a:gd name="connsiteX94" fmla="*/ 3955149 w 5058859"/>
                <a:gd name="connsiteY94" fmla="*/ 1265184 h 3196398"/>
                <a:gd name="connsiteX95" fmla="*/ 3927508 w 5058859"/>
                <a:gd name="connsiteY95" fmla="*/ 1279708 h 3196398"/>
                <a:gd name="connsiteX96" fmla="*/ 3904417 w 5058859"/>
                <a:gd name="connsiteY96" fmla="*/ 1303200 h 3196398"/>
                <a:gd name="connsiteX97" fmla="*/ 3915726 w 5058859"/>
                <a:gd name="connsiteY97" fmla="*/ 1298495 h 3196398"/>
                <a:gd name="connsiteX98" fmla="*/ 3899285 w 5058859"/>
                <a:gd name="connsiteY98" fmla="*/ 1318594 h 3196398"/>
                <a:gd name="connsiteX99" fmla="*/ 3842892 w 5058859"/>
                <a:gd name="connsiteY99" fmla="*/ 1744441 h 3196398"/>
                <a:gd name="connsiteX100" fmla="*/ 2914227 w 5058859"/>
                <a:gd name="connsiteY100" fmla="*/ 3150216 h 3196398"/>
                <a:gd name="connsiteX101" fmla="*/ 2698711 w 5058859"/>
                <a:gd name="connsiteY101" fmla="*/ 3196398 h 3196398"/>
                <a:gd name="connsiteX102" fmla="*/ 2657661 w 5058859"/>
                <a:gd name="connsiteY102" fmla="*/ 3196398 h 3196398"/>
                <a:gd name="connsiteX103" fmla="*/ 2652530 w 5058859"/>
                <a:gd name="connsiteY103" fmla="*/ 3186135 h 3196398"/>
                <a:gd name="connsiteX104" fmla="*/ 2565349 w 5058859"/>
                <a:gd name="connsiteY104" fmla="*/ 3175873 h 3196398"/>
                <a:gd name="connsiteX105" fmla="*/ 2514036 w 5058859"/>
                <a:gd name="connsiteY105" fmla="*/ 3155347 h 3196398"/>
                <a:gd name="connsiteX106" fmla="*/ 2257470 w 5058859"/>
                <a:gd name="connsiteY106" fmla="*/ 2903964 h 3196398"/>
                <a:gd name="connsiteX107" fmla="*/ 2236945 w 5058859"/>
                <a:gd name="connsiteY107" fmla="*/ 2801338 h 3196398"/>
                <a:gd name="connsiteX108" fmla="*/ 2236945 w 5058859"/>
                <a:gd name="connsiteY108" fmla="*/ 2678187 h 3196398"/>
                <a:gd name="connsiteX109" fmla="*/ 2529430 w 5058859"/>
                <a:gd name="connsiteY109" fmla="*/ 2118976 h 3196398"/>
                <a:gd name="connsiteX110" fmla="*/ 2529430 w 5058859"/>
                <a:gd name="connsiteY110" fmla="*/ 2113845 h 3196398"/>
                <a:gd name="connsiteX111" fmla="*/ 2380621 w 5058859"/>
                <a:gd name="connsiteY111" fmla="*/ 2288258 h 3196398"/>
                <a:gd name="connsiteX112" fmla="*/ 2397940 w 5058859"/>
                <a:gd name="connsiteY112" fmla="*/ 2256529 h 3196398"/>
                <a:gd name="connsiteX113" fmla="*/ 2399984 w 5058859"/>
                <a:gd name="connsiteY113" fmla="*/ 2247349 h 3196398"/>
                <a:gd name="connsiteX114" fmla="*/ 2408007 w 5058859"/>
                <a:gd name="connsiteY114" fmla="*/ 2237977 h 3196398"/>
                <a:gd name="connsiteX115" fmla="*/ 2406278 w 5058859"/>
                <a:gd name="connsiteY115" fmla="*/ 2242127 h 3196398"/>
                <a:gd name="connsiteX116" fmla="*/ 2413334 w 5058859"/>
                <a:gd name="connsiteY116" fmla="*/ 2234430 h 3196398"/>
                <a:gd name="connsiteX117" fmla="*/ 2415506 w 5058859"/>
                <a:gd name="connsiteY117" fmla="*/ 2229217 h 3196398"/>
                <a:gd name="connsiteX118" fmla="*/ 2427170 w 5058859"/>
                <a:gd name="connsiteY118" fmla="*/ 2215592 h 3196398"/>
                <a:gd name="connsiteX119" fmla="*/ 2426803 w 5058859"/>
                <a:gd name="connsiteY119" fmla="*/ 2216471 h 3196398"/>
                <a:gd name="connsiteX120" fmla="*/ 2433859 w 5058859"/>
                <a:gd name="connsiteY120" fmla="*/ 2208774 h 3196398"/>
                <a:gd name="connsiteX121" fmla="*/ 2434508 w 5058859"/>
                <a:gd name="connsiteY121" fmla="*/ 2207217 h 3196398"/>
                <a:gd name="connsiteX122" fmla="*/ 2456689 w 5058859"/>
                <a:gd name="connsiteY122" fmla="*/ 2181988 h 3196398"/>
                <a:gd name="connsiteX123" fmla="*/ 2503773 w 5058859"/>
                <a:gd name="connsiteY123" fmla="*/ 2129238 h 3196398"/>
                <a:gd name="connsiteX124" fmla="*/ 2529430 w 5058859"/>
                <a:gd name="connsiteY124" fmla="*/ 2088188 h 3196398"/>
                <a:gd name="connsiteX125" fmla="*/ 2503773 w 5058859"/>
                <a:gd name="connsiteY125" fmla="*/ 2113845 h 3196398"/>
                <a:gd name="connsiteX126" fmla="*/ 2842388 w 5058859"/>
                <a:gd name="connsiteY126" fmla="*/ 1811148 h 3196398"/>
                <a:gd name="connsiteX127" fmla="*/ 2467854 w 5058859"/>
                <a:gd name="connsiteY127" fmla="*/ 1667472 h 3196398"/>
                <a:gd name="connsiteX128" fmla="*/ 2452460 w 5058859"/>
                <a:gd name="connsiteY128" fmla="*/ 1667472 h 3196398"/>
                <a:gd name="connsiteX129" fmla="*/ 1559714 w 5058859"/>
                <a:gd name="connsiteY129" fmla="*/ 2067663 h 3196398"/>
                <a:gd name="connsiteX130" fmla="*/ 1421169 w 5058859"/>
                <a:gd name="connsiteY130" fmla="*/ 2021481 h 3196398"/>
                <a:gd name="connsiteX131" fmla="*/ 1426300 w 5058859"/>
                <a:gd name="connsiteY131" fmla="*/ 2011218 h 3196398"/>
                <a:gd name="connsiteX132" fmla="*/ 1405775 w 5058859"/>
                <a:gd name="connsiteY132" fmla="*/ 1959905 h 3196398"/>
                <a:gd name="connsiteX133" fmla="*/ 1441694 w 5058859"/>
                <a:gd name="connsiteY133" fmla="*/ 1862410 h 3196398"/>
                <a:gd name="connsiteX134" fmla="*/ 1087685 w 5058859"/>
                <a:gd name="connsiteY134" fmla="*/ 2108713 h 3196398"/>
                <a:gd name="connsiteX135" fmla="*/ 1046634 w 5058859"/>
                <a:gd name="connsiteY135" fmla="*/ 2555086 h 3196398"/>
                <a:gd name="connsiteX136" fmla="*/ 1041503 w 5058859"/>
                <a:gd name="connsiteY136" fmla="*/ 2975803 h 3196398"/>
                <a:gd name="connsiteX137" fmla="*/ 1020978 w 5058859"/>
                <a:gd name="connsiteY137" fmla="*/ 2934752 h 3196398"/>
                <a:gd name="connsiteX138" fmla="*/ 1015846 w 5058859"/>
                <a:gd name="connsiteY138" fmla="*/ 2950146 h 3196398"/>
                <a:gd name="connsiteX139" fmla="*/ 990190 w 5058859"/>
                <a:gd name="connsiteY139" fmla="*/ 2868045 h 3196398"/>
                <a:gd name="connsiteX140" fmla="*/ 985058 w 5058859"/>
                <a:gd name="connsiteY140" fmla="*/ 2888570 h 3196398"/>
                <a:gd name="connsiteX141" fmla="*/ 995321 w 5058859"/>
                <a:gd name="connsiteY141" fmla="*/ 2950146 h 3196398"/>
                <a:gd name="connsiteX142" fmla="*/ 938928 w 5058859"/>
                <a:gd name="connsiteY142" fmla="*/ 2816732 h 3196398"/>
                <a:gd name="connsiteX143" fmla="*/ 938928 w 5058859"/>
                <a:gd name="connsiteY143" fmla="*/ 2893702 h 3196398"/>
                <a:gd name="connsiteX144" fmla="*/ 903009 w 5058859"/>
                <a:gd name="connsiteY144" fmla="*/ 2755156 h 3196398"/>
                <a:gd name="connsiteX145" fmla="*/ 897877 w 5058859"/>
                <a:gd name="connsiteY145" fmla="*/ 2780813 h 3196398"/>
                <a:gd name="connsiteX146" fmla="*/ 908140 w 5058859"/>
                <a:gd name="connsiteY146" fmla="*/ 2852651 h 3196398"/>
                <a:gd name="connsiteX147" fmla="*/ 877352 w 5058859"/>
                <a:gd name="connsiteY147" fmla="*/ 2580743 h 3196398"/>
                <a:gd name="connsiteX148" fmla="*/ 882483 w 5058859"/>
                <a:gd name="connsiteY148" fmla="*/ 2401147 h 3196398"/>
                <a:gd name="connsiteX149" fmla="*/ 897877 w 5058859"/>
                <a:gd name="connsiteY149" fmla="*/ 2236996 h 3196398"/>
                <a:gd name="connsiteX150" fmla="*/ 892746 w 5058859"/>
                <a:gd name="connsiteY150" fmla="*/ 2211339 h 3196398"/>
                <a:gd name="connsiteX151" fmla="*/ 625918 w 5058859"/>
                <a:gd name="connsiteY151" fmla="*/ 2293389 h 3196398"/>
                <a:gd name="connsiteX152" fmla="*/ 492555 w 5058859"/>
                <a:gd name="connsiteY152" fmla="*/ 2262601 h 3196398"/>
                <a:gd name="connsiteX153" fmla="*/ 374535 w 5058859"/>
                <a:gd name="connsiteY153" fmla="*/ 2103582 h 3196398"/>
                <a:gd name="connsiteX154" fmla="*/ 374535 w 5058859"/>
                <a:gd name="connsiteY154" fmla="*/ 2011218 h 3196398"/>
                <a:gd name="connsiteX155" fmla="*/ 1020978 w 5058859"/>
                <a:gd name="connsiteY155" fmla="*/ 1067159 h 3196398"/>
                <a:gd name="connsiteX156" fmla="*/ 1036371 w 5058859"/>
                <a:gd name="connsiteY156" fmla="*/ 1072291 h 3196398"/>
                <a:gd name="connsiteX157" fmla="*/ 1036371 w 5058859"/>
                <a:gd name="connsiteY157" fmla="*/ 1005635 h 3196398"/>
                <a:gd name="connsiteX158" fmla="*/ 200070 w 5058859"/>
                <a:gd name="connsiteY158" fmla="*/ 1313462 h 3196398"/>
                <a:gd name="connsiteX159" fmla="*/ 25657 w 5058859"/>
                <a:gd name="connsiteY159" fmla="*/ 1277543 h 3196398"/>
                <a:gd name="connsiteX160" fmla="*/ 71839 w 5058859"/>
                <a:gd name="connsiteY160" fmla="*/ 1277543 h 3196398"/>
                <a:gd name="connsiteX161" fmla="*/ 0 w 5058859"/>
                <a:gd name="connsiteY161" fmla="*/ 1246755 h 3196398"/>
                <a:gd name="connsiteX162" fmla="*/ 92364 w 5058859"/>
                <a:gd name="connsiteY162" fmla="*/ 1241624 h 3196398"/>
                <a:gd name="connsiteX163" fmla="*/ 10263 w 5058859"/>
                <a:gd name="connsiteY163" fmla="*/ 1215967 h 3196398"/>
                <a:gd name="connsiteX164" fmla="*/ 66707 w 5058859"/>
                <a:gd name="connsiteY164" fmla="*/ 1200574 h 3196398"/>
                <a:gd name="connsiteX165" fmla="*/ 51313 w 5058859"/>
                <a:gd name="connsiteY165" fmla="*/ 1195442 h 3196398"/>
                <a:gd name="connsiteX166" fmla="*/ 148808 w 5058859"/>
                <a:gd name="connsiteY166" fmla="*/ 1190311 h 3196398"/>
                <a:gd name="connsiteX167" fmla="*/ 312959 w 5058859"/>
                <a:gd name="connsiteY167" fmla="*/ 1154392 h 3196398"/>
                <a:gd name="connsiteX168" fmla="*/ 477161 w 5058859"/>
                <a:gd name="connsiteY168" fmla="*/ 1097947 h 3196398"/>
                <a:gd name="connsiteX169" fmla="*/ 584867 w 5058859"/>
                <a:gd name="connsiteY169" fmla="*/ 1051765 h 3196398"/>
                <a:gd name="connsiteX170" fmla="*/ 959453 w 5058859"/>
                <a:gd name="connsiteY170" fmla="*/ 861958 h 3196398"/>
                <a:gd name="connsiteX171" fmla="*/ 1097947 w 5058859"/>
                <a:gd name="connsiteY171" fmla="*/ 779857 h 3196398"/>
                <a:gd name="connsiteX172" fmla="*/ 1138998 w 5058859"/>
                <a:gd name="connsiteY172" fmla="*/ 651574 h 3196398"/>
                <a:gd name="connsiteX173" fmla="*/ 1410906 w 5058859"/>
                <a:gd name="connsiteY173" fmla="*/ 102626 h 3196398"/>
                <a:gd name="connsiteX174" fmla="*/ 1662340 w 5058859"/>
                <a:gd name="connsiteY174" fmla="*/ 0 h 3196398"/>
                <a:gd name="connsiteX175" fmla="*/ 1667472 w 5058859"/>
                <a:gd name="connsiteY175" fmla="*/ 46182 h 3196398"/>
                <a:gd name="connsiteX176" fmla="*/ 1626421 w 5058859"/>
                <a:gd name="connsiteY176" fmla="*/ 51313 h 3196398"/>
                <a:gd name="connsiteX177" fmla="*/ 1667472 w 5058859"/>
                <a:gd name="connsiteY177" fmla="*/ 46182 h 3196398"/>
                <a:gd name="connsiteX178" fmla="*/ 964584 w 5058859"/>
                <a:gd name="connsiteY178" fmla="*/ 1118473 h 3196398"/>
                <a:gd name="connsiteX179" fmla="*/ 944059 w 5058859"/>
                <a:gd name="connsiteY179" fmla="*/ 1128735 h 3196398"/>
                <a:gd name="connsiteX180" fmla="*/ 964584 w 5058859"/>
                <a:gd name="connsiteY180" fmla="*/ 1118473 h 3196398"/>
                <a:gd name="connsiteX181" fmla="*/ 903009 w 5058859"/>
                <a:gd name="connsiteY181" fmla="*/ 1159523 h 3196398"/>
                <a:gd name="connsiteX182" fmla="*/ 887615 w 5058859"/>
                <a:gd name="connsiteY182" fmla="*/ 1169786 h 3196398"/>
                <a:gd name="connsiteX183" fmla="*/ 903009 w 5058859"/>
                <a:gd name="connsiteY183" fmla="*/ 1159523 h 3196398"/>
                <a:gd name="connsiteX184" fmla="*/ 928665 w 5058859"/>
                <a:gd name="connsiteY184" fmla="*/ 1169786 h 3196398"/>
                <a:gd name="connsiteX185" fmla="*/ 908140 w 5058859"/>
                <a:gd name="connsiteY185" fmla="*/ 1185180 h 3196398"/>
                <a:gd name="connsiteX186" fmla="*/ 928665 w 5058859"/>
                <a:gd name="connsiteY186" fmla="*/ 1169786 h 3196398"/>
                <a:gd name="connsiteX187" fmla="*/ 949191 w 5058859"/>
                <a:gd name="connsiteY187" fmla="*/ 1185180 h 3196398"/>
                <a:gd name="connsiteX188" fmla="*/ 836302 w 5058859"/>
                <a:gd name="connsiteY188" fmla="*/ 1287806 h 3196398"/>
                <a:gd name="connsiteX189" fmla="*/ 949191 w 5058859"/>
                <a:gd name="connsiteY189" fmla="*/ 1185180 h 3196398"/>
                <a:gd name="connsiteX190" fmla="*/ 1010715 w 5058859"/>
                <a:gd name="connsiteY190" fmla="*/ 1185180 h 3196398"/>
                <a:gd name="connsiteX191" fmla="*/ 856827 w 5058859"/>
                <a:gd name="connsiteY191" fmla="*/ 1328856 h 3196398"/>
                <a:gd name="connsiteX192" fmla="*/ 918403 w 5058859"/>
                <a:gd name="connsiteY192" fmla="*/ 1267281 h 3196398"/>
                <a:gd name="connsiteX193" fmla="*/ 877352 w 5058859"/>
                <a:gd name="connsiteY193" fmla="*/ 1323725 h 3196398"/>
                <a:gd name="connsiteX194" fmla="*/ 543868 w 5058859"/>
                <a:gd name="connsiteY194" fmla="*/ 2047137 h 3196398"/>
                <a:gd name="connsiteX195" fmla="*/ 579736 w 5058859"/>
                <a:gd name="connsiteY195" fmla="*/ 2170289 h 3196398"/>
                <a:gd name="connsiteX196" fmla="*/ 903009 w 5058859"/>
                <a:gd name="connsiteY196" fmla="*/ 2057400 h 3196398"/>
                <a:gd name="connsiteX197" fmla="*/ 985058 w 5058859"/>
                <a:gd name="connsiteY197" fmla="*/ 1333988 h 3196398"/>
                <a:gd name="connsiteX198" fmla="*/ 1010715 w 5058859"/>
                <a:gd name="connsiteY198" fmla="*/ 1185180 h 3196398"/>
                <a:gd name="connsiteX199" fmla="*/ 938928 w 5058859"/>
                <a:gd name="connsiteY199" fmla="*/ 1215967 h 3196398"/>
                <a:gd name="connsiteX200" fmla="*/ 923534 w 5058859"/>
                <a:gd name="connsiteY200" fmla="*/ 1226230 h 3196398"/>
                <a:gd name="connsiteX201" fmla="*/ 938928 w 5058859"/>
                <a:gd name="connsiteY201" fmla="*/ 1215967 h 3196398"/>
                <a:gd name="connsiteX202" fmla="*/ 903009 w 5058859"/>
                <a:gd name="connsiteY202" fmla="*/ 1190311 h 3196398"/>
                <a:gd name="connsiteX203" fmla="*/ 877352 w 5058859"/>
                <a:gd name="connsiteY203" fmla="*/ 1210836 h 3196398"/>
                <a:gd name="connsiteX204" fmla="*/ 903009 w 5058859"/>
                <a:gd name="connsiteY204" fmla="*/ 1190311 h 3196398"/>
                <a:gd name="connsiteX205" fmla="*/ 867090 w 5058859"/>
                <a:gd name="connsiteY205" fmla="*/ 1221099 h 3196398"/>
                <a:gd name="connsiteX206" fmla="*/ 846564 w 5058859"/>
                <a:gd name="connsiteY206" fmla="*/ 1241624 h 3196398"/>
                <a:gd name="connsiteX207" fmla="*/ 867090 w 5058859"/>
                <a:gd name="connsiteY207" fmla="*/ 1221099 h 3196398"/>
                <a:gd name="connsiteX208" fmla="*/ 831170 w 5058859"/>
                <a:gd name="connsiteY208" fmla="*/ 1292937 h 3196398"/>
                <a:gd name="connsiteX209" fmla="*/ 820908 w 5058859"/>
                <a:gd name="connsiteY209" fmla="*/ 1308331 h 3196398"/>
                <a:gd name="connsiteX210" fmla="*/ 831170 w 5058859"/>
                <a:gd name="connsiteY210" fmla="*/ 1292937 h 3196398"/>
                <a:gd name="connsiteX211" fmla="*/ 533606 w 5058859"/>
                <a:gd name="connsiteY211" fmla="*/ 2139501 h 3196398"/>
                <a:gd name="connsiteX212" fmla="*/ 538737 w 5058859"/>
                <a:gd name="connsiteY212" fmla="*/ 2154895 h 3196398"/>
                <a:gd name="connsiteX213" fmla="*/ 533606 w 5058859"/>
                <a:gd name="connsiteY213" fmla="*/ 2139501 h 3196398"/>
                <a:gd name="connsiteX214" fmla="*/ 1462219 w 5058859"/>
                <a:gd name="connsiteY214" fmla="*/ 1893198 h 3196398"/>
                <a:gd name="connsiteX215" fmla="*/ 1451956 w 5058859"/>
                <a:gd name="connsiteY215" fmla="*/ 1908592 h 3196398"/>
                <a:gd name="connsiteX216" fmla="*/ 1462219 w 5058859"/>
                <a:gd name="connsiteY216" fmla="*/ 1893198 h 3196398"/>
                <a:gd name="connsiteX217" fmla="*/ 1441694 w 5058859"/>
                <a:gd name="connsiteY217" fmla="*/ 1918855 h 3196398"/>
                <a:gd name="connsiteX218" fmla="*/ 1431431 w 5058859"/>
                <a:gd name="connsiteY218" fmla="*/ 1944511 h 3196398"/>
                <a:gd name="connsiteX219" fmla="*/ 1441694 w 5058859"/>
                <a:gd name="connsiteY219" fmla="*/ 1918855 h 3196398"/>
                <a:gd name="connsiteX220" fmla="*/ 1467350 w 5058859"/>
                <a:gd name="connsiteY220" fmla="*/ 1995824 h 3196398"/>
                <a:gd name="connsiteX221" fmla="*/ 1487876 w 5058859"/>
                <a:gd name="connsiteY221" fmla="*/ 2000956 h 3196398"/>
                <a:gd name="connsiteX222" fmla="*/ 1467350 w 5058859"/>
                <a:gd name="connsiteY222" fmla="*/ 1995824 h 3196398"/>
                <a:gd name="connsiteX223" fmla="*/ 1580239 w 5058859"/>
                <a:gd name="connsiteY223" fmla="*/ 1995824 h 3196398"/>
                <a:gd name="connsiteX224" fmla="*/ 1498138 w 5058859"/>
                <a:gd name="connsiteY224" fmla="*/ 2000956 h 3196398"/>
                <a:gd name="connsiteX225" fmla="*/ 1580239 w 5058859"/>
                <a:gd name="connsiteY225" fmla="*/ 1995824 h 3196398"/>
                <a:gd name="connsiteX226" fmla="*/ 1446825 w 5058859"/>
                <a:gd name="connsiteY226" fmla="*/ 2016350 h 3196398"/>
                <a:gd name="connsiteX227" fmla="*/ 1472482 w 5058859"/>
                <a:gd name="connsiteY227" fmla="*/ 2031744 h 3196398"/>
                <a:gd name="connsiteX228" fmla="*/ 1446825 w 5058859"/>
                <a:gd name="connsiteY228" fmla="*/ 2016350 h 3196398"/>
                <a:gd name="connsiteX229" fmla="*/ 2780812 w 5058859"/>
                <a:gd name="connsiteY229" fmla="*/ 1759835 h 3196398"/>
                <a:gd name="connsiteX230" fmla="*/ 2801338 w 5058859"/>
                <a:gd name="connsiteY230" fmla="*/ 1770098 h 3196398"/>
                <a:gd name="connsiteX231" fmla="*/ 2780812 w 5058859"/>
                <a:gd name="connsiteY231" fmla="*/ 1759835 h 3196398"/>
                <a:gd name="connsiteX232" fmla="*/ 2806469 w 5058859"/>
                <a:gd name="connsiteY232" fmla="*/ 1775229 h 3196398"/>
                <a:gd name="connsiteX233" fmla="*/ 2847520 w 5058859"/>
                <a:gd name="connsiteY233" fmla="*/ 1800886 h 3196398"/>
                <a:gd name="connsiteX234" fmla="*/ 2806469 w 5058859"/>
                <a:gd name="connsiteY234" fmla="*/ 1775229 h 3196398"/>
                <a:gd name="connsiteX235" fmla="*/ 2975802 w 5058859"/>
                <a:gd name="connsiteY235" fmla="*/ 1811148 h 3196398"/>
                <a:gd name="connsiteX236" fmla="*/ 2960408 w 5058859"/>
                <a:gd name="connsiteY236" fmla="*/ 1821411 h 3196398"/>
                <a:gd name="connsiteX237" fmla="*/ 2975802 w 5058859"/>
                <a:gd name="connsiteY237" fmla="*/ 1811148 h 3196398"/>
                <a:gd name="connsiteX238" fmla="*/ 2837257 w 5058859"/>
                <a:gd name="connsiteY238" fmla="*/ 1857279 h 3196398"/>
                <a:gd name="connsiteX239" fmla="*/ 2821863 w 5058859"/>
                <a:gd name="connsiteY239" fmla="*/ 1867542 h 3196398"/>
                <a:gd name="connsiteX240" fmla="*/ 2837257 w 5058859"/>
                <a:gd name="connsiteY240" fmla="*/ 1857279 h 3196398"/>
                <a:gd name="connsiteX241" fmla="*/ 2770550 w 5058859"/>
                <a:gd name="connsiteY241" fmla="*/ 1877804 h 3196398"/>
                <a:gd name="connsiteX242" fmla="*/ 2755156 w 5058859"/>
                <a:gd name="connsiteY242" fmla="*/ 1888067 h 3196398"/>
                <a:gd name="connsiteX243" fmla="*/ 2770550 w 5058859"/>
                <a:gd name="connsiteY243" fmla="*/ 1877804 h 3196398"/>
                <a:gd name="connsiteX244" fmla="*/ 2806469 w 5058859"/>
                <a:gd name="connsiteY244" fmla="*/ 1882935 h 3196398"/>
                <a:gd name="connsiteX245" fmla="*/ 2791075 w 5058859"/>
                <a:gd name="connsiteY245" fmla="*/ 1893198 h 3196398"/>
                <a:gd name="connsiteX246" fmla="*/ 2806469 w 5058859"/>
                <a:gd name="connsiteY246" fmla="*/ 1882935 h 3196398"/>
                <a:gd name="connsiteX247" fmla="*/ 2780812 w 5058859"/>
                <a:gd name="connsiteY247" fmla="*/ 1903461 h 3196398"/>
                <a:gd name="connsiteX248" fmla="*/ 2760287 w 5058859"/>
                <a:gd name="connsiteY248" fmla="*/ 1918855 h 3196398"/>
                <a:gd name="connsiteX249" fmla="*/ 2780812 w 5058859"/>
                <a:gd name="connsiteY249" fmla="*/ 1903461 h 3196398"/>
                <a:gd name="connsiteX250" fmla="*/ 2708974 w 5058859"/>
                <a:gd name="connsiteY250" fmla="*/ 1929117 h 3196398"/>
                <a:gd name="connsiteX251" fmla="*/ 2693580 w 5058859"/>
                <a:gd name="connsiteY251" fmla="*/ 1939380 h 3196398"/>
                <a:gd name="connsiteX252" fmla="*/ 2708974 w 5058859"/>
                <a:gd name="connsiteY252" fmla="*/ 1929117 h 3196398"/>
                <a:gd name="connsiteX253" fmla="*/ 2744893 w 5058859"/>
                <a:gd name="connsiteY253" fmla="*/ 1934249 h 3196398"/>
                <a:gd name="connsiteX254" fmla="*/ 2729499 w 5058859"/>
                <a:gd name="connsiteY254" fmla="*/ 1944511 h 3196398"/>
                <a:gd name="connsiteX255" fmla="*/ 2744893 w 5058859"/>
                <a:gd name="connsiteY255" fmla="*/ 1934249 h 3196398"/>
                <a:gd name="connsiteX256" fmla="*/ 2673055 w 5058859"/>
                <a:gd name="connsiteY256" fmla="*/ 1959905 h 3196398"/>
                <a:gd name="connsiteX257" fmla="*/ 2647398 w 5058859"/>
                <a:gd name="connsiteY257" fmla="*/ 1980430 h 3196398"/>
                <a:gd name="connsiteX258" fmla="*/ 2673055 w 5058859"/>
                <a:gd name="connsiteY258" fmla="*/ 1959905 h 3196398"/>
                <a:gd name="connsiteX259" fmla="*/ 2708974 w 5058859"/>
                <a:gd name="connsiteY259" fmla="*/ 1965036 h 3196398"/>
                <a:gd name="connsiteX260" fmla="*/ 2688449 w 5058859"/>
                <a:gd name="connsiteY260" fmla="*/ 1980430 h 3196398"/>
                <a:gd name="connsiteX261" fmla="*/ 2708974 w 5058859"/>
                <a:gd name="connsiteY261" fmla="*/ 1965036 h 3196398"/>
                <a:gd name="connsiteX262" fmla="*/ 2621742 w 5058859"/>
                <a:gd name="connsiteY262" fmla="*/ 2006087 h 3196398"/>
                <a:gd name="connsiteX263" fmla="*/ 2555086 w 5058859"/>
                <a:gd name="connsiteY263" fmla="*/ 2067663 h 3196398"/>
                <a:gd name="connsiteX264" fmla="*/ 2621742 w 5058859"/>
                <a:gd name="connsiteY264" fmla="*/ 2006087 h 3196398"/>
                <a:gd name="connsiteX265" fmla="*/ 2549955 w 5058859"/>
                <a:gd name="connsiteY265" fmla="*/ 2072794 h 3196398"/>
                <a:gd name="connsiteX266" fmla="*/ 2539692 w 5058859"/>
                <a:gd name="connsiteY266" fmla="*/ 2083057 h 3196398"/>
                <a:gd name="connsiteX267" fmla="*/ 2549955 w 5058859"/>
                <a:gd name="connsiteY267" fmla="*/ 2072794 h 3196398"/>
                <a:gd name="connsiteX268" fmla="*/ 2462722 w 5058859"/>
                <a:gd name="connsiteY268" fmla="*/ 2226733 h 3196398"/>
                <a:gd name="connsiteX269" fmla="*/ 2452460 w 5058859"/>
                <a:gd name="connsiteY269" fmla="*/ 2242127 h 3196398"/>
                <a:gd name="connsiteX270" fmla="*/ 2462722 w 5058859"/>
                <a:gd name="connsiteY270" fmla="*/ 2226733 h 3196398"/>
                <a:gd name="connsiteX271" fmla="*/ 2488379 w 5058859"/>
                <a:gd name="connsiteY271" fmla="*/ 2231865 h 3196398"/>
                <a:gd name="connsiteX272" fmla="*/ 2478116 w 5058859"/>
                <a:gd name="connsiteY272" fmla="*/ 2247259 h 3196398"/>
                <a:gd name="connsiteX273" fmla="*/ 2488379 w 5058859"/>
                <a:gd name="connsiteY273" fmla="*/ 2231865 h 3196398"/>
                <a:gd name="connsiteX274" fmla="*/ 2467854 w 5058859"/>
                <a:gd name="connsiteY274" fmla="*/ 2257521 h 3196398"/>
                <a:gd name="connsiteX275" fmla="*/ 2457591 w 5058859"/>
                <a:gd name="connsiteY275" fmla="*/ 2272864 h 3196398"/>
                <a:gd name="connsiteX276" fmla="*/ 2467854 w 5058859"/>
                <a:gd name="connsiteY276" fmla="*/ 2257521 h 3196398"/>
                <a:gd name="connsiteX277" fmla="*/ 2431935 w 5058859"/>
                <a:gd name="connsiteY277" fmla="*/ 2267733 h 3196398"/>
                <a:gd name="connsiteX278" fmla="*/ 2421672 w 5058859"/>
                <a:gd name="connsiteY278" fmla="*/ 2283127 h 3196398"/>
                <a:gd name="connsiteX279" fmla="*/ 2431935 w 5058859"/>
                <a:gd name="connsiteY279" fmla="*/ 2267733 h 3196398"/>
                <a:gd name="connsiteX280" fmla="*/ 2452460 w 5058859"/>
                <a:gd name="connsiteY280" fmla="*/ 2277995 h 3196398"/>
                <a:gd name="connsiteX281" fmla="*/ 2334440 w 5058859"/>
                <a:gd name="connsiteY281" fmla="*/ 2472985 h 3196398"/>
                <a:gd name="connsiteX282" fmla="*/ 2452460 w 5058859"/>
                <a:gd name="connsiteY282" fmla="*/ 2277995 h 3196398"/>
                <a:gd name="connsiteX283" fmla="*/ 2416541 w 5058859"/>
                <a:gd name="connsiteY283" fmla="*/ 2288258 h 3196398"/>
                <a:gd name="connsiteX284" fmla="*/ 2272864 w 5058859"/>
                <a:gd name="connsiteY284" fmla="*/ 2575611 h 3196398"/>
                <a:gd name="connsiteX285" fmla="*/ 2416541 w 5058859"/>
                <a:gd name="connsiteY285" fmla="*/ 2288258 h 3196398"/>
                <a:gd name="connsiteX286" fmla="*/ 2349834 w 5058859"/>
                <a:gd name="connsiteY286" fmla="*/ 3042510 h 3196398"/>
                <a:gd name="connsiteX287" fmla="*/ 2375490 w 5058859"/>
                <a:gd name="connsiteY287" fmla="*/ 3063035 h 3196398"/>
                <a:gd name="connsiteX288" fmla="*/ 2349834 w 5058859"/>
                <a:gd name="connsiteY288" fmla="*/ 3042510 h 3196398"/>
                <a:gd name="connsiteX289" fmla="*/ 2380621 w 5058859"/>
                <a:gd name="connsiteY289" fmla="*/ 3068166 h 3196398"/>
                <a:gd name="connsiteX290" fmla="*/ 2396015 w 5058859"/>
                <a:gd name="connsiteY290" fmla="*/ 3078429 h 3196398"/>
                <a:gd name="connsiteX291" fmla="*/ 2380621 w 5058859"/>
                <a:gd name="connsiteY291" fmla="*/ 3068166 h 3196398"/>
                <a:gd name="connsiteX292" fmla="*/ 2401147 w 5058859"/>
                <a:gd name="connsiteY292" fmla="*/ 3083509 h 3196398"/>
                <a:gd name="connsiteX293" fmla="*/ 2416541 w 5058859"/>
                <a:gd name="connsiteY293" fmla="*/ 3093772 h 3196398"/>
                <a:gd name="connsiteX294" fmla="*/ 2401147 w 5058859"/>
                <a:gd name="connsiteY294" fmla="*/ 3083509 h 3196398"/>
                <a:gd name="connsiteX295" fmla="*/ 2739762 w 5058859"/>
                <a:gd name="connsiteY295" fmla="*/ 3175873 h 3196398"/>
                <a:gd name="connsiteX296" fmla="*/ 2642267 w 5058859"/>
                <a:gd name="connsiteY296" fmla="*/ 3181004 h 3196398"/>
                <a:gd name="connsiteX297" fmla="*/ 2739762 w 5058859"/>
                <a:gd name="connsiteY297" fmla="*/ 3175873 h 3196398"/>
                <a:gd name="connsiteX298" fmla="*/ 4838213 w 5058859"/>
                <a:gd name="connsiteY298" fmla="*/ 944059 h 3196398"/>
                <a:gd name="connsiteX299" fmla="*/ 4812556 w 5058859"/>
                <a:gd name="connsiteY299" fmla="*/ 949191 h 3196398"/>
                <a:gd name="connsiteX300" fmla="*/ 4838213 w 5058859"/>
                <a:gd name="connsiteY300" fmla="*/ 944059 h 3196398"/>
                <a:gd name="connsiteX301" fmla="*/ 4802293 w 5058859"/>
                <a:gd name="connsiteY301" fmla="*/ 954322 h 3196398"/>
                <a:gd name="connsiteX302" fmla="*/ 4776637 w 5058859"/>
                <a:gd name="connsiteY302" fmla="*/ 959453 h 3196398"/>
                <a:gd name="connsiteX303" fmla="*/ 4802293 w 5058859"/>
                <a:gd name="connsiteY303" fmla="*/ 954322 h 3196398"/>
                <a:gd name="connsiteX304" fmla="*/ 4750980 w 5058859"/>
                <a:gd name="connsiteY304" fmla="*/ 969716 h 3196398"/>
                <a:gd name="connsiteX305" fmla="*/ 4725324 w 5058859"/>
                <a:gd name="connsiteY305" fmla="*/ 974847 h 3196398"/>
                <a:gd name="connsiteX306" fmla="*/ 4750980 w 5058859"/>
                <a:gd name="connsiteY306" fmla="*/ 969716 h 3196398"/>
                <a:gd name="connsiteX307" fmla="*/ 4633011 w 5058859"/>
                <a:gd name="connsiteY307" fmla="*/ 1005635 h 3196398"/>
                <a:gd name="connsiteX308" fmla="*/ 4607355 w 5058859"/>
                <a:gd name="connsiteY308" fmla="*/ 1010766 h 3196398"/>
                <a:gd name="connsiteX309" fmla="*/ 4633011 w 5058859"/>
                <a:gd name="connsiteY309" fmla="*/ 1005635 h 3196398"/>
                <a:gd name="connsiteX310" fmla="*/ 4160982 w 5058859"/>
                <a:gd name="connsiteY310" fmla="*/ 1169786 h 3196398"/>
                <a:gd name="connsiteX311" fmla="*/ 4150720 w 5058859"/>
                <a:gd name="connsiteY311" fmla="*/ 1174917 h 3196398"/>
                <a:gd name="connsiteX312" fmla="*/ 4160982 w 5058859"/>
                <a:gd name="connsiteY312" fmla="*/ 1169786 h 3196398"/>
                <a:gd name="connsiteX313" fmla="*/ 3468306 w 5058859"/>
                <a:gd name="connsiteY313" fmla="*/ 164202 h 3196398"/>
                <a:gd name="connsiteX314" fmla="*/ 3545276 w 5058859"/>
                <a:gd name="connsiteY314" fmla="*/ 225727 h 3196398"/>
                <a:gd name="connsiteX315" fmla="*/ 3468306 w 5058859"/>
                <a:gd name="connsiteY315" fmla="*/ 164202 h 3196398"/>
                <a:gd name="connsiteX316" fmla="*/ 3493963 w 5058859"/>
                <a:gd name="connsiteY316" fmla="*/ 646443 h 3196398"/>
                <a:gd name="connsiteX317" fmla="*/ 3473438 w 5058859"/>
                <a:gd name="connsiteY317" fmla="*/ 656706 h 3196398"/>
                <a:gd name="connsiteX318" fmla="*/ 3493963 w 5058859"/>
                <a:gd name="connsiteY318" fmla="*/ 646443 h 3196398"/>
                <a:gd name="connsiteX319" fmla="*/ 3391387 w 5058859"/>
                <a:gd name="connsiteY319" fmla="*/ 702887 h 3196398"/>
                <a:gd name="connsiteX320" fmla="*/ 3350337 w 5058859"/>
                <a:gd name="connsiteY320" fmla="*/ 723413 h 3196398"/>
                <a:gd name="connsiteX321" fmla="*/ 3391387 w 5058859"/>
                <a:gd name="connsiteY321" fmla="*/ 702887 h 3196398"/>
                <a:gd name="connsiteX322" fmla="*/ 3345206 w 5058859"/>
                <a:gd name="connsiteY322" fmla="*/ 728544 h 3196398"/>
                <a:gd name="connsiteX323" fmla="*/ 3273367 w 5058859"/>
                <a:gd name="connsiteY323" fmla="*/ 764463 h 3196398"/>
                <a:gd name="connsiteX324" fmla="*/ 3345206 w 5058859"/>
                <a:gd name="connsiteY324" fmla="*/ 728544 h 3196398"/>
                <a:gd name="connsiteX325" fmla="*/ 4042962 w 5058859"/>
                <a:gd name="connsiteY325" fmla="*/ 1215967 h 3196398"/>
                <a:gd name="connsiteX326" fmla="*/ 4032699 w 5058859"/>
                <a:gd name="connsiteY326" fmla="*/ 1221099 h 3196398"/>
                <a:gd name="connsiteX327" fmla="*/ 4042962 w 5058859"/>
                <a:gd name="connsiteY327" fmla="*/ 1215967 h 3196398"/>
                <a:gd name="connsiteX328" fmla="*/ 3663296 w 5058859"/>
                <a:gd name="connsiteY328" fmla="*/ 1410957 h 3196398"/>
                <a:gd name="connsiteX329" fmla="*/ 3647902 w 5058859"/>
                <a:gd name="connsiteY329" fmla="*/ 1416089 h 3196398"/>
                <a:gd name="connsiteX330" fmla="*/ 3663296 w 5058859"/>
                <a:gd name="connsiteY330" fmla="*/ 1410957 h 3196398"/>
                <a:gd name="connsiteX331" fmla="*/ 3678690 w 5058859"/>
                <a:gd name="connsiteY331" fmla="*/ 1421220 h 3196398"/>
                <a:gd name="connsiteX332" fmla="*/ 3021984 w 5058859"/>
                <a:gd name="connsiteY332" fmla="*/ 1790623 h 3196398"/>
                <a:gd name="connsiteX333" fmla="*/ 3057852 w 5058859"/>
                <a:gd name="connsiteY333" fmla="*/ 1754704 h 3196398"/>
                <a:gd name="connsiteX334" fmla="*/ 2980934 w 5058859"/>
                <a:gd name="connsiteY334" fmla="*/ 1806017 h 3196398"/>
                <a:gd name="connsiteX335" fmla="*/ 2996328 w 5058859"/>
                <a:gd name="connsiteY335" fmla="*/ 1806017 h 3196398"/>
                <a:gd name="connsiteX336" fmla="*/ 2945015 w 5058859"/>
                <a:gd name="connsiteY336" fmla="*/ 1836805 h 3196398"/>
                <a:gd name="connsiteX337" fmla="*/ 2955277 w 5058859"/>
                <a:gd name="connsiteY337" fmla="*/ 1826542 h 3196398"/>
                <a:gd name="connsiteX338" fmla="*/ 2826994 w 5058859"/>
                <a:gd name="connsiteY338" fmla="*/ 1934249 h 3196398"/>
                <a:gd name="connsiteX339" fmla="*/ 2821863 w 5058859"/>
                <a:gd name="connsiteY339" fmla="*/ 1923986 h 3196398"/>
                <a:gd name="connsiteX340" fmla="*/ 2585874 w 5058859"/>
                <a:gd name="connsiteY340" fmla="*/ 2139501 h 3196398"/>
                <a:gd name="connsiteX341" fmla="*/ 2277995 w 5058859"/>
                <a:gd name="connsiteY341" fmla="*/ 2755156 h 3196398"/>
                <a:gd name="connsiteX342" fmla="*/ 2472985 w 5058859"/>
                <a:gd name="connsiteY342" fmla="*/ 3083509 h 3196398"/>
                <a:gd name="connsiteX343" fmla="*/ 2626873 w 5058859"/>
                <a:gd name="connsiteY343" fmla="*/ 3119428 h 3196398"/>
                <a:gd name="connsiteX344" fmla="*/ 3647902 w 5058859"/>
                <a:gd name="connsiteY344" fmla="*/ 1667472 h 3196398"/>
                <a:gd name="connsiteX345" fmla="*/ 3678690 w 5058859"/>
                <a:gd name="connsiteY345" fmla="*/ 1421220 h 3196398"/>
                <a:gd name="connsiteX346" fmla="*/ 3288761 w 5058859"/>
                <a:gd name="connsiteY346" fmla="*/ 1611027 h 3196398"/>
                <a:gd name="connsiteX347" fmla="*/ 3268236 w 5058859"/>
                <a:gd name="connsiteY347" fmla="*/ 1621290 h 3196398"/>
                <a:gd name="connsiteX348" fmla="*/ 3288761 w 5058859"/>
                <a:gd name="connsiteY348" fmla="*/ 1611027 h 3196398"/>
                <a:gd name="connsiteX349" fmla="*/ 3237448 w 5058859"/>
                <a:gd name="connsiteY349" fmla="*/ 1641815 h 3196398"/>
                <a:gd name="connsiteX350" fmla="*/ 3216923 w 5058859"/>
                <a:gd name="connsiteY350" fmla="*/ 1652078 h 3196398"/>
                <a:gd name="connsiteX351" fmla="*/ 3237448 w 5058859"/>
                <a:gd name="connsiteY351" fmla="*/ 1641815 h 3196398"/>
                <a:gd name="connsiteX352" fmla="*/ 3211791 w 5058859"/>
                <a:gd name="connsiteY352" fmla="*/ 1657209 h 3196398"/>
                <a:gd name="connsiteX353" fmla="*/ 3191266 w 5058859"/>
                <a:gd name="connsiteY353" fmla="*/ 1667472 h 3196398"/>
                <a:gd name="connsiteX354" fmla="*/ 3211791 w 5058859"/>
                <a:gd name="connsiteY354" fmla="*/ 1657209 h 3196398"/>
                <a:gd name="connsiteX355" fmla="*/ 3104034 w 5058859"/>
                <a:gd name="connsiteY355" fmla="*/ 1723916 h 3196398"/>
                <a:gd name="connsiteX356" fmla="*/ 3062983 w 5058859"/>
                <a:gd name="connsiteY356" fmla="*/ 1749573 h 3196398"/>
                <a:gd name="connsiteX357" fmla="*/ 3104034 w 5058859"/>
                <a:gd name="connsiteY357" fmla="*/ 1723916 h 3196398"/>
                <a:gd name="connsiteX358" fmla="*/ 2796206 w 5058859"/>
                <a:gd name="connsiteY358" fmla="*/ 1021029 h 3196398"/>
                <a:gd name="connsiteX359" fmla="*/ 2826994 w 5058859"/>
                <a:gd name="connsiteY359" fmla="*/ 1046634 h 3196398"/>
                <a:gd name="connsiteX360" fmla="*/ 2796206 w 5058859"/>
                <a:gd name="connsiteY360" fmla="*/ 1021029 h 3196398"/>
                <a:gd name="connsiteX361" fmla="*/ 2821863 w 5058859"/>
                <a:gd name="connsiteY361" fmla="*/ 1056897 h 3196398"/>
                <a:gd name="connsiteX362" fmla="*/ 2847520 w 5058859"/>
                <a:gd name="connsiteY362" fmla="*/ 1092816 h 3196398"/>
                <a:gd name="connsiteX363" fmla="*/ 2821863 w 5058859"/>
                <a:gd name="connsiteY363" fmla="*/ 1056897 h 3196398"/>
                <a:gd name="connsiteX364" fmla="*/ 2647398 w 5058859"/>
                <a:gd name="connsiteY364" fmla="*/ 1072291 h 3196398"/>
                <a:gd name="connsiteX365" fmla="*/ 1882935 w 5058859"/>
                <a:gd name="connsiteY365" fmla="*/ 1523795 h 3196398"/>
                <a:gd name="connsiteX366" fmla="*/ 1718785 w 5058859"/>
                <a:gd name="connsiteY366" fmla="*/ 1657209 h 3196398"/>
                <a:gd name="connsiteX367" fmla="*/ 2242076 w 5058859"/>
                <a:gd name="connsiteY367" fmla="*/ 1544320 h 3196398"/>
                <a:gd name="connsiteX368" fmla="*/ 2390884 w 5058859"/>
                <a:gd name="connsiteY368" fmla="*/ 1554583 h 3196398"/>
                <a:gd name="connsiteX369" fmla="*/ 2719237 w 5058859"/>
                <a:gd name="connsiteY369" fmla="*/ 1133866 h 3196398"/>
                <a:gd name="connsiteX370" fmla="*/ 2647398 w 5058859"/>
                <a:gd name="connsiteY370" fmla="*/ 1072291 h 3196398"/>
                <a:gd name="connsiteX371" fmla="*/ 2832126 w 5058859"/>
                <a:gd name="connsiteY371" fmla="*/ 1108210 h 3196398"/>
                <a:gd name="connsiteX372" fmla="*/ 2837257 w 5058859"/>
                <a:gd name="connsiteY372" fmla="*/ 1149260 h 3196398"/>
                <a:gd name="connsiteX373" fmla="*/ 2832126 w 5058859"/>
                <a:gd name="connsiteY373" fmla="*/ 1108210 h 3196398"/>
                <a:gd name="connsiteX374" fmla="*/ 2868045 w 5058859"/>
                <a:gd name="connsiteY374" fmla="*/ 1123604 h 3196398"/>
                <a:gd name="connsiteX375" fmla="*/ 2862914 w 5058859"/>
                <a:gd name="connsiteY375" fmla="*/ 1174917 h 3196398"/>
                <a:gd name="connsiteX376" fmla="*/ 2868045 w 5058859"/>
                <a:gd name="connsiteY376" fmla="*/ 1123604 h 3196398"/>
                <a:gd name="connsiteX377" fmla="*/ 2811600 w 5058859"/>
                <a:gd name="connsiteY377" fmla="*/ 1282675 h 3196398"/>
                <a:gd name="connsiteX378" fmla="*/ 2801338 w 5058859"/>
                <a:gd name="connsiteY378" fmla="*/ 1303200 h 3196398"/>
                <a:gd name="connsiteX379" fmla="*/ 2811600 w 5058859"/>
                <a:gd name="connsiteY379" fmla="*/ 1282675 h 3196398"/>
                <a:gd name="connsiteX380" fmla="*/ 2052269 w 5058859"/>
                <a:gd name="connsiteY380" fmla="*/ 1580239 h 3196398"/>
                <a:gd name="connsiteX381" fmla="*/ 1995824 w 5058859"/>
                <a:gd name="connsiteY381" fmla="*/ 1585371 h 3196398"/>
                <a:gd name="connsiteX382" fmla="*/ 2052269 w 5058859"/>
                <a:gd name="connsiteY382" fmla="*/ 1580239 h 3196398"/>
                <a:gd name="connsiteX383" fmla="*/ 2113845 w 5058859"/>
                <a:gd name="connsiteY383" fmla="*/ 1215967 h 3196398"/>
                <a:gd name="connsiteX384" fmla="*/ 2098451 w 5058859"/>
                <a:gd name="connsiteY384" fmla="*/ 1226230 h 3196398"/>
                <a:gd name="connsiteX385" fmla="*/ 2113845 w 5058859"/>
                <a:gd name="connsiteY385" fmla="*/ 1215967 h 3196398"/>
                <a:gd name="connsiteX386" fmla="*/ 2134370 w 5058859"/>
                <a:gd name="connsiteY386" fmla="*/ 1231361 h 3196398"/>
                <a:gd name="connsiteX387" fmla="*/ 2118976 w 5058859"/>
                <a:gd name="connsiteY387" fmla="*/ 1241624 h 3196398"/>
                <a:gd name="connsiteX388" fmla="*/ 2134370 w 5058859"/>
                <a:gd name="connsiteY388" fmla="*/ 1231361 h 3196398"/>
                <a:gd name="connsiteX389" fmla="*/ 2077925 w 5058859"/>
                <a:gd name="connsiteY389" fmla="*/ 1272412 h 3196398"/>
                <a:gd name="connsiteX390" fmla="*/ 2062531 w 5058859"/>
                <a:gd name="connsiteY390" fmla="*/ 1282675 h 3196398"/>
                <a:gd name="connsiteX391" fmla="*/ 2077925 w 5058859"/>
                <a:gd name="connsiteY391" fmla="*/ 1272412 h 3196398"/>
                <a:gd name="connsiteX392" fmla="*/ 2036875 w 5058859"/>
                <a:gd name="connsiteY392" fmla="*/ 1303200 h 3196398"/>
                <a:gd name="connsiteX393" fmla="*/ 1995824 w 5058859"/>
                <a:gd name="connsiteY393" fmla="*/ 1333988 h 3196398"/>
                <a:gd name="connsiteX394" fmla="*/ 2036875 w 5058859"/>
                <a:gd name="connsiteY394" fmla="*/ 1303200 h 3196398"/>
                <a:gd name="connsiteX395" fmla="*/ 1990693 w 5058859"/>
                <a:gd name="connsiteY395" fmla="*/ 1339119 h 3196398"/>
                <a:gd name="connsiteX396" fmla="*/ 1970168 w 5058859"/>
                <a:gd name="connsiteY396" fmla="*/ 1354513 h 3196398"/>
                <a:gd name="connsiteX397" fmla="*/ 1990693 w 5058859"/>
                <a:gd name="connsiteY397" fmla="*/ 1339119 h 3196398"/>
                <a:gd name="connsiteX398" fmla="*/ 1965036 w 5058859"/>
                <a:gd name="connsiteY398" fmla="*/ 1359644 h 3196398"/>
                <a:gd name="connsiteX399" fmla="*/ 1949642 w 5058859"/>
                <a:gd name="connsiteY399" fmla="*/ 1369907 h 3196398"/>
                <a:gd name="connsiteX400" fmla="*/ 1965036 w 5058859"/>
                <a:gd name="connsiteY400" fmla="*/ 1359644 h 3196398"/>
                <a:gd name="connsiteX401" fmla="*/ 1944511 w 5058859"/>
                <a:gd name="connsiteY401" fmla="*/ 1375038 h 3196398"/>
                <a:gd name="connsiteX402" fmla="*/ 1923986 w 5058859"/>
                <a:gd name="connsiteY402" fmla="*/ 1390432 h 3196398"/>
                <a:gd name="connsiteX403" fmla="*/ 1944511 w 5058859"/>
                <a:gd name="connsiteY403" fmla="*/ 1375038 h 3196398"/>
                <a:gd name="connsiteX404" fmla="*/ 1918855 w 5058859"/>
                <a:gd name="connsiteY404" fmla="*/ 1395563 h 3196398"/>
                <a:gd name="connsiteX405" fmla="*/ 1898329 w 5058859"/>
                <a:gd name="connsiteY405" fmla="*/ 1410957 h 3196398"/>
                <a:gd name="connsiteX406" fmla="*/ 1918855 w 5058859"/>
                <a:gd name="connsiteY406" fmla="*/ 1395563 h 3196398"/>
                <a:gd name="connsiteX407" fmla="*/ 1888067 w 5058859"/>
                <a:gd name="connsiteY407" fmla="*/ 1421220 h 3196398"/>
                <a:gd name="connsiteX408" fmla="*/ 1872673 w 5058859"/>
                <a:gd name="connsiteY408" fmla="*/ 1431483 h 3196398"/>
                <a:gd name="connsiteX409" fmla="*/ 1888067 w 5058859"/>
                <a:gd name="connsiteY409" fmla="*/ 1421220 h 3196398"/>
                <a:gd name="connsiteX410" fmla="*/ 2236945 w 5058859"/>
                <a:gd name="connsiteY410" fmla="*/ 1657209 h 3196398"/>
                <a:gd name="connsiteX411" fmla="*/ 1559714 w 5058859"/>
                <a:gd name="connsiteY411" fmla="*/ 1867542 h 3196398"/>
                <a:gd name="connsiteX412" fmla="*/ 1493007 w 5058859"/>
                <a:gd name="connsiteY412" fmla="*/ 1949643 h 3196398"/>
                <a:gd name="connsiteX413" fmla="*/ 1626421 w 5058859"/>
                <a:gd name="connsiteY413" fmla="*/ 1806017 h 3196398"/>
                <a:gd name="connsiteX414" fmla="*/ 1534057 w 5058859"/>
                <a:gd name="connsiteY414" fmla="*/ 1867542 h 3196398"/>
                <a:gd name="connsiteX415" fmla="*/ 1553941 w 5058859"/>
                <a:gd name="connsiteY415" fmla="*/ 1837264 h 3196398"/>
                <a:gd name="connsiteX416" fmla="*/ 1563563 w 5058859"/>
                <a:gd name="connsiteY416" fmla="*/ 1828875 h 3196398"/>
                <a:gd name="connsiteX417" fmla="*/ 1604854 w 5058859"/>
                <a:gd name="connsiteY417" fmla="*/ 1799755 h 3196398"/>
                <a:gd name="connsiteX418" fmla="*/ 1652078 w 5058859"/>
                <a:gd name="connsiteY418" fmla="*/ 1775229 h 3196398"/>
                <a:gd name="connsiteX419" fmla="*/ 1585371 w 5058859"/>
                <a:gd name="connsiteY419" fmla="*/ 1809859 h 3196398"/>
                <a:gd name="connsiteX420" fmla="*/ 1563563 w 5058859"/>
                <a:gd name="connsiteY420" fmla="*/ 1828875 h 3196398"/>
                <a:gd name="connsiteX421" fmla="*/ 1535982 w 5058859"/>
                <a:gd name="connsiteY421" fmla="*/ 1848325 h 3196398"/>
                <a:gd name="connsiteX422" fmla="*/ 1446825 w 5058859"/>
                <a:gd name="connsiteY422" fmla="*/ 1959905 h 3196398"/>
                <a:gd name="connsiteX423" fmla="*/ 1451956 w 5058859"/>
                <a:gd name="connsiteY423" fmla="*/ 1975299 h 3196398"/>
                <a:gd name="connsiteX424" fmla="*/ 1462219 w 5058859"/>
                <a:gd name="connsiteY424" fmla="*/ 1939380 h 3196398"/>
                <a:gd name="connsiteX425" fmla="*/ 1472482 w 5058859"/>
                <a:gd name="connsiteY425" fmla="*/ 1970168 h 3196398"/>
                <a:gd name="connsiteX426" fmla="*/ 1528926 w 5058859"/>
                <a:gd name="connsiteY426" fmla="*/ 1990693 h 3196398"/>
                <a:gd name="connsiteX427" fmla="*/ 1595633 w 5058859"/>
                <a:gd name="connsiteY427" fmla="*/ 1980430 h 3196398"/>
                <a:gd name="connsiteX428" fmla="*/ 1611027 w 5058859"/>
                <a:gd name="connsiteY428" fmla="*/ 1985562 h 3196398"/>
                <a:gd name="connsiteX429" fmla="*/ 1598232 w 5058859"/>
                <a:gd name="connsiteY429" fmla="*/ 1989457 h 3196398"/>
                <a:gd name="connsiteX430" fmla="*/ 1585371 w 5058859"/>
                <a:gd name="connsiteY430" fmla="*/ 1990693 h 3196398"/>
                <a:gd name="connsiteX431" fmla="*/ 1596275 w 5058859"/>
                <a:gd name="connsiteY431" fmla="*/ 1990052 h 3196398"/>
                <a:gd name="connsiteX432" fmla="*/ 1598232 w 5058859"/>
                <a:gd name="connsiteY432" fmla="*/ 1989457 h 3196398"/>
                <a:gd name="connsiteX433" fmla="*/ 1618724 w 5058859"/>
                <a:gd name="connsiteY433" fmla="*/ 1987486 h 3196398"/>
                <a:gd name="connsiteX434" fmla="*/ 1652078 w 5058859"/>
                <a:gd name="connsiteY434" fmla="*/ 1980430 h 3196398"/>
                <a:gd name="connsiteX435" fmla="*/ 1631552 w 5058859"/>
                <a:gd name="connsiteY435" fmla="*/ 1975299 h 3196398"/>
                <a:gd name="connsiteX436" fmla="*/ 2283126 w 5058859"/>
                <a:gd name="connsiteY436" fmla="*/ 1657209 h 3196398"/>
                <a:gd name="connsiteX437" fmla="*/ 2236945 w 5058859"/>
                <a:gd name="connsiteY437" fmla="*/ 1657209 h 3196398"/>
                <a:gd name="connsiteX438" fmla="*/ 2154895 w 5058859"/>
                <a:gd name="connsiteY438" fmla="*/ 1831674 h 3196398"/>
                <a:gd name="connsiteX439" fmla="*/ 2134370 w 5058859"/>
                <a:gd name="connsiteY439" fmla="*/ 1841936 h 3196398"/>
                <a:gd name="connsiteX440" fmla="*/ 2154895 w 5058859"/>
                <a:gd name="connsiteY440" fmla="*/ 1831674 h 3196398"/>
                <a:gd name="connsiteX441" fmla="*/ 1646946 w 5058859"/>
                <a:gd name="connsiteY441" fmla="*/ 1795754 h 3196398"/>
                <a:gd name="connsiteX442" fmla="*/ 1631552 w 5058859"/>
                <a:gd name="connsiteY442" fmla="*/ 1800886 h 3196398"/>
                <a:gd name="connsiteX443" fmla="*/ 1646946 w 5058859"/>
                <a:gd name="connsiteY443" fmla="*/ 1795754 h 3196398"/>
                <a:gd name="connsiteX444" fmla="*/ 1611027 w 5058859"/>
                <a:gd name="connsiteY444" fmla="*/ 1770098 h 3196398"/>
                <a:gd name="connsiteX445" fmla="*/ 1477613 w 5058859"/>
                <a:gd name="connsiteY445" fmla="*/ 1877804 h 3196398"/>
                <a:gd name="connsiteX446" fmla="*/ 1611027 w 5058859"/>
                <a:gd name="connsiteY446" fmla="*/ 1770098 h 3196398"/>
                <a:gd name="connsiteX447" fmla="*/ 1944511 w 5058859"/>
                <a:gd name="connsiteY447" fmla="*/ 312959 h 3196398"/>
                <a:gd name="connsiteX448" fmla="*/ 1826491 w 5058859"/>
                <a:gd name="connsiteY448" fmla="*/ 441242 h 3196398"/>
                <a:gd name="connsiteX449" fmla="*/ 1944511 w 5058859"/>
                <a:gd name="connsiteY449" fmla="*/ 312959 h 3196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</a:cxnLst>
              <a:rect l="l" t="t" r="r" b="b"/>
              <a:pathLst>
                <a:path w="5058859" h="3196398">
                  <a:moveTo>
                    <a:pt x="1662340" y="0"/>
                  </a:moveTo>
                  <a:cubicBezTo>
                    <a:pt x="1708522" y="0"/>
                    <a:pt x="1852148" y="30788"/>
                    <a:pt x="1877804" y="66707"/>
                  </a:cubicBezTo>
                  <a:cubicBezTo>
                    <a:pt x="1821360" y="35919"/>
                    <a:pt x="1780361" y="25657"/>
                    <a:pt x="1734179" y="25657"/>
                  </a:cubicBezTo>
                  <a:cubicBezTo>
                    <a:pt x="1800834" y="61576"/>
                    <a:pt x="1903461" y="61576"/>
                    <a:pt x="1965036" y="169334"/>
                  </a:cubicBezTo>
                  <a:cubicBezTo>
                    <a:pt x="1944511" y="138546"/>
                    <a:pt x="1882935" y="76970"/>
                    <a:pt x="1841885" y="87233"/>
                  </a:cubicBezTo>
                  <a:lnTo>
                    <a:pt x="1862640" y="100031"/>
                  </a:lnTo>
                  <a:lnTo>
                    <a:pt x="1818179" y="84026"/>
                  </a:lnTo>
                  <a:cubicBezTo>
                    <a:pt x="1779065" y="74405"/>
                    <a:pt x="1739310" y="71839"/>
                    <a:pt x="1713653" y="71839"/>
                  </a:cubicBezTo>
                  <a:cubicBezTo>
                    <a:pt x="1431431" y="71839"/>
                    <a:pt x="1354513" y="548999"/>
                    <a:pt x="1313462" y="651574"/>
                  </a:cubicBezTo>
                  <a:lnTo>
                    <a:pt x="1318594" y="661837"/>
                  </a:lnTo>
                  <a:cubicBezTo>
                    <a:pt x="1498138" y="559262"/>
                    <a:pt x="1667472" y="466898"/>
                    <a:pt x="1847016" y="323222"/>
                  </a:cubicBezTo>
                  <a:cubicBezTo>
                    <a:pt x="1841885" y="333484"/>
                    <a:pt x="1816228" y="343747"/>
                    <a:pt x="1805966" y="374535"/>
                  </a:cubicBezTo>
                  <a:cubicBezTo>
                    <a:pt x="1836754" y="354009"/>
                    <a:pt x="1867541" y="328353"/>
                    <a:pt x="1893198" y="302696"/>
                  </a:cubicBezTo>
                  <a:lnTo>
                    <a:pt x="1826491" y="369403"/>
                  </a:lnTo>
                  <a:lnTo>
                    <a:pt x="1831622" y="369403"/>
                  </a:lnTo>
                  <a:cubicBezTo>
                    <a:pt x="1882935" y="343747"/>
                    <a:pt x="1929117" y="271908"/>
                    <a:pt x="1954774" y="235989"/>
                  </a:cubicBezTo>
                  <a:cubicBezTo>
                    <a:pt x="1944511" y="277040"/>
                    <a:pt x="1888067" y="328353"/>
                    <a:pt x="1852148" y="389929"/>
                  </a:cubicBezTo>
                  <a:cubicBezTo>
                    <a:pt x="1867541" y="374535"/>
                    <a:pt x="1980430" y="241121"/>
                    <a:pt x="1980430" y="230858"/>
                  </a:cubicBezTo>
                  <a:cubicBezTo>
                    <a:pt x="1980430" y="374535"/>
                    <a:pt x="1590502" y="677231"/>
                    <a:pt x="1523795" y="713150"/>
                  </a:cubicBezTo>
                  <a:cubicBezTo>
                    <a:pt x="1431431" y="764463"/>
                    <a:pt x="1318594" y="800382"/>
                    <a:pt x="1251887" y="887615"/>
                  </a:cubicBezTo>
                  <a:cubicBezTo>
                    <a:pt x="1195442" y="954322"/>
                    <a:pt x="1210836" y="1067159"/>
                    <a:pt x="1195442" y="1159523"/>
                  </a:cubicBezTo>
                  <a:cubicBezTo>
                    <a:pt x="1190311" y="1190311"/>
                    <a:pt x="1185180" y="1231361"/>
                    <a:pt x="1180048" y="1267281"/>
                  </a:cubicBezTo>
                  <a:cubicBezTo>
                    <a:pt x="1154392" y="1477613"/>
                    <a:pt x="1108210" y="1893198"/>
                    <a:pt x="1108210" y="1903461"/>
                  </a:cubicBezTo>
                  <a:cubicBezTo>
                    <a:pt x="1108210" y="1918855"/>
                    <a:pt x="1108210" y="1923986"/>
                    <a:pt x="1113341" y="1934249"/>
                  </a:cubicBezTo>
                  <a:cubicBezTo>
                    <a:pt x="1477613" y="1667472"/>
                    <a:pt x="1836754" y="1390432"/>
                    <a:pt x="2206157" y="1128735"/>
                  </a:cubicBezTo>
                  <a:cubicBezTo>
                    <a:pt x="2313914" y="1051765"/>
                    <a:pt x="2488379" y="964585"/>
                    <a:pt x="2616610" y="964585"/>
                  </a:cubicBezTo>
                  <a:cubicBezTo>
                    <a:pt x="2703843" y="964585"/>
                    <a:pt x="2878307" y="1005635"/>
                    <a:pt x="2878307" y="1144129"/>
                  </a:cubicBezTo>
                  <a:cubicBezTo>
                    <a:pt x="2878307" y="1272412"/>
                    <a:pt x="2688449" y="1472482"/>
                    <a:pt x="2565349" y="1585371"/>
                  </a:cubicBezTo>
                  <a:cubicBezTo>
                    <a:pt x="2616610" y="1611027"/>
                    <a:pt x="2678186" y="1631552"/>
                    <a:pt x="2739762" y="1667472"/>
                  </a:cubicBezTo>
                  <a:cubicBezTo>
                    <a:pt x="2729499" y="1662340"/>
                    <a:pt x="2714105" y="1652078"/>
                    <a:pt x="2698711" y="1657209"/>
                  </a:cubicBezTo>
                  <a:cubicBezTo>
                    <a:pt x="2716671" y="1667472"/>
                    <a:pt x="2735914" y="1679017"/>
                    <a:pt x="2755797" y="1691204"/>
                  </a:cubicBezTo>
                  <a:lnTo>
                    <a:pt x="2795300" y="1715737"/>
                  </a:lnTo>
                  <a:lnTo>
                    <a:pt x="2785944" y="1718785"/>
                  </a:lnTo>
                  <a:cubicBezTo>
                    <a:pt x="2811600" y="1739310"/>
                    <a:pt x="2837257" y="1770098"/>
                    <a:pt x="2857782" y="1795754"/>
                  </a:cubicBezTo>
                  <a:cubicBezTo>
                    <a:pt x="2862914" y="1795754"/>
                    <a:pt x="2862914" y="1800886"/>
                    <a:pt x="2862914" y="1790623"/>
                  </a:cubicBezTo>
                  <a:cubicBezTo>
                    <a:pt x="2862914" y="1775229"/>
                    <a:pt x="3109165" y="1616159"/>
                    <a:pt x="3237448" y="1544320"/>
                  </a:cubicBezTo>
                  <a:cubicBezTo>
                    <a:pt x="3386256" y="1457088"/>
                    <a:pt x="3545276" y="1380170"/>
                    <a:pt x="3694084" y="1298068"/>
                  </a:cubicBezTo>
                  <a:cubicBezTo>
                    <a:pt x="3699215" y="1277543"/>
                    <a:pt x="3699215" y="1251887"/>
                    <a:pt x="3704347" y="1226230"/>
                  </a:cubicBezTo>
                  <a:lnTo>
                    <a:pt x="3704347" y="867090"/>
                  </a:lnTo>
                  <a:lnTo>
                    <a:pt x="3673559" y="584919"/>
                  </a:lnTo>
                  <a:cubicBezTo>
                    <a:pt x="3668428" y="584919"/>
                    <a:pt x="3663296" y="579787"/>
                    <a:pt x="3658165" y="579787"/>
                  </a:cubicBezTo>
                  <a:lnTo>
                    <a:pt x="3216923" y="810645"/>
                  </a:lnTo>
                  <a:lnTo>
                    <a:pt x="3201529" y="810645"/>
                  </a:lnTo>
                  <a:cubicBezTo>
                    <a:pt x="3216923" y="795251"/>
                    <a:pt x="3252842" y="790120"/>
                    <a:pt x="3263105" y="764463"/>
                  </a:cubicBezTo>
                  <a:cubicBezTo>
                    <a:pt x="3242580" y="774726"/>
                    <a:pt x="3222054" y="784989"/>
                    <a:pt x="3201529" y="794610"/>
                  </a:cubicBezTo>
                  <a:lnTo>
                    <a:pt x="3146902" y="817940"/>
                  </a:lnTo>
                  <a:lnTo>
                    <a:pt x="3148292" y="816418"/>
                  </a:lnTo>
                  <a:cubicBezTo>
                    <a:pt x="3154064" y="811928"/>
                    <a:pt x="3160479" y="808080"/>
                    <a:pt x="3165610" y="805514"/>
                  </a:cubicBezTo>
                  <a:lnTo>
                    <a:pt x="3155347" y="795251"/>
                  </a:lnTo>
                  <a:cubicBezTo>
                    <a:pt x="3139953" y="805514"/>
                    <a:pt x="3119428" y="815776"/>
                    <a:pt x="3104034" y="826039"/>
                  </a:cubicBezTo>
                  <a:cubicBezTo>
                    <a:pt x="3114296" y="820908"/>
                    <a:pt x="3129690" y="805514"/>
                    <a:pt x="3139953" y="795251"/>
                  </a:cubicBezTo>
                  <a:cubicBezTo>
                    <a:pt x="3134822" y="790120"/>
                    <a:pt x="3129690" y="790120"/>
                    <a:pt x="3124559" y="795251"/>
                  </a:cubicBezTo>
                  <a:lnTo>
                    <a:pt x="3642771" y="466898"/>
                  </a:lnTo>
                  <a:cubicBezTo>
                    <a:pt x="3606852" y="364272"/>
                    <a:pt x="3560670" y="235989"/>
                    <a:pt x="3437518" y="164202"/>
                  </a:cubicBezTo>
                  <a:cubicBezTo>
                    <a:pt x="3422175" y="159071"/>
                    <a:pt x="3411913" y="148808"/>
                    <a:pt x="3396519" y="138546"/>
                  </a:cubicBezTo>
                  <a:cubicBezTo>
                    <a:pt x="3406781" y="138546"/>
                    <a:pt x="3417044" y="143677"/>
                    <a:pt x="3427307" y="138546"/>
                  </a:cubicBezTo>
                  <a:lnTo>
                    <a:pt x="3417044" y="128283"/>
                  </a:lnTo>
                  <a:cubicBezTo>
                    <a:pt x="3417044" y="128283"/>
                    <a:pt x="3422175" y="128283"/>
                    <a:pt x="3427307" y="123152"/>
                  </a:cubicBezTo>
                  <a:cubicBezTo>
                    <a:pt x="3417044" y="118020"/>
                    <a:pt x="3401650" y="112889"/>
                    <a:pt x="3391387" y="112889"/>
                  </a:cubicBezTo>
                  <a:cubicBezTo>
                    <a:pt x="3411913" y="107758"/>
                    <a:pt x="3427307" y="97495"/>
                    <a:pt x="3452912" y="92364"/>
                  </a:cubicBezTo>
                  <a:cubicBezTo>
                    <a:pt x="3447781" y="87233"/>
                    <a:pt x="3437518" y="87233"/>
                    <a:pt x="3427307" y="87233"/>
                  </a:cubicBezTo>
                  <a:cubicBezTo>
                    <a:pt x="3452912" y="76970"/>
                    <a:pt x="3493963" y="71839"/>
                    <a:pt x="3504226" y="71839"/>
                  </a:cubicBezTo>
                  <a:cubicBezTo>
                    <a:pt x="3658165" y="71839"/>
                    <a:pt x="3760791" y="241121"/>
                    <a:pt x="3812104" y="384797"/>
                  </a:cubicBezTo>
                  <a:cubicBezTo>
                    <a:pt x="3930073" y="318090"/>
                    <a:pt x="4048093" y="271908"/>
                    <a:pt x="4166114" y="241121"/>
                  </a:cubicBezTo>
                  <a:cubicBezTo>
                    <a:pt x="4145588" y="251383"/>
                    <a:pt x="4119932" y="261646"/>
                    <a:pt x="4099407" y="277040"/>
                  </a:cubicBezTo>
                  <a:cubicBezTo>
                    <a:pt x="4099407" y="277040"/>
                    <a:pt x="4094275" y="282171"/>
                    <a:pt x="4109669" y="282171"/>
                  </a:cubicBezTo>
                  <a:cubicBezTo>
                    <a:pt x="4119932" y="282171"/>
                    <a:pt x="4145588" y="266777"/>
                    <a:pt x="4160982" y="261646"/>
                  </a:cubicBezTo>
                  <a:lnTo>
                    <a:pt x="4181507" y="261646"/>
                  </a:lnTo>
                  <a:cubicBezTo>
                    <a:pt x="4130194" y="292434"/>
                    <a:pt x="4073750" y="312959"/>
                    <a:pt x="4058356" y="348878"/>
                  </a:cubicBezTo>
                  <a:cubicBezTo>
                    <a:pt x="4094275" y="328353"/>
                    <a:pt x="4130194" y="312959"/>
                    <a:pt x="4160982" y="292434"/>
                  </a:cubicBezTo>
                  <a:lnTo>
                    <a:pt x="3837761" y="487424"/>
                  </a:lnTo>
                  <a:cubicBezTo>
                    <a:pt x="3873629" y="641312"/>
                    <a:pt x="3889023" y="805514"/>
                    <a:pt x="3904417" y="964585"/>
                  </a:cubicBezTo>
                  <a:lnTo>
                    <a:pt x="3909548" y="1210836"/>
                  </a:lnTo>
                  <a:cubicBezTo>
                    <a:pt x="4253346" y="1062028"/>
                    <a:pt x="4612486" y="949191"/>
                    <a:pt x="4966495" y="877352"/>
                  </a:cubicBezTo>
                  <a:cubicBezTo>
                    <a:pt x="4971627" y="877352"/>
                    <a:pt x="4981889" y="882484"/>
                    <a:pt x="4987021" y="882484"/>
                  </a:cubicBezTo>
                  <a:cubicBezTo>
                    <a:pt x="4992152" y="882484"/>
                    <a:pt x="4992152" y="882484"/>
                    <a:pt x="4992152" y="872221"/>
                  </a:cubicBezTo>
                  <a:cubicBezTo>
                    <a:pt x="4992152" y="877352"/>
                    <a:pt x="5002415" y="877352"/>
                    <a:pt x="5007546" y="877352"/>
                  </a:cubicBezTo>
                  <a:cubicBezTo>
                    <a:pt x="5022940" y="877352"/>
                    <a:pt x="5043465" y="867090"/>
                    <a:pt x="5058859" y="867090"/>
                  </a:cubicBezTo>
                  <a:lnTo>
                    <a:pt x="4807425" y="933797"/>
                  </a:lnTo>
                  <a:cubicBezTo>
                    <a:pt x="4812556" y="938928"/>
                    <a:pt x="4817687" y="938928"/>
                    <a:pt x="4817687" y="938928"/>
                  </a:cubicBezTo>
                  <a:lnTo>
                    <a:pt x="4992152" y="897877"/>
                  </a:lnTo>
                  <a:cubicBezTo>
                    <a:pt x="4945970" y="908140"/>
                    <a:pt x="4894657" y="923534"/>
                    <a:pt x="4843344" y="938928"/>
                  </a:cubicBezTo>
                  <a:cubicBezTo>
                    <a:pt x="4848475" y="944059"/>
                    <a:pt x="4853607" y="944059"/>
                    <a:pt x="4853607" y="944059"/>
                  </a:cubicBezTo>
                  <a:lnTo>
                    <a:pt x="5053728" y="892746"/>
                  </a:lnTo>
                  <a:cubicBezTo>
                    <a:pt x="4976758" y="913271"/>
                    <a:pt x="4889526" y="938928"/>
                    <a:pt x="4812556" y="959453"/>
                  </a:cubicBezTo>
                  <a:cubicBezTo>
                    <a:pt x="4699667" y="990241"/>
                    <a:pt x="4576567" y="1031240"/>
                    <a:pt x="4468809" y="1072291"/>
                  </a:cubicBezTo>
                  <a:cubicBezTo>
                    <a:pt x="4417496" y="1087685"/>
                    <a:pt x="4355921" y="1108210"/>
                    <a:pt x="4309739" y="1128735"/>
                  </a:cubicBezTo>
                  <a:cubicBezTo>
                    <a:pt x="4263583" y="1144129"/>
                    <a:pt x="4217413" y="1160806"/>
                    <a:pt x="4172521" y="1178124"/>
                  </a:cubicBezTo>
                  <a:lnTo>
                    <a:pt x="4046575" y="1229877"/>
                  </a:lnTo>
                  <a:lnTo>
                    <a:pt x="4032700" y="1233286"/>
                  </a:lnTo>
                  <a:lnTo>
                    <a:pt x="3978506" y="1255405"/>
                  </a:lnTo>
                  <a:lnTo>
                    <a:pt x="3962144" y="1261508"/>
                  </a:lnTo>
                  <a:lnTo>
                    <a:pt x="3957248" y="1264081"/>
                  </a:lnTo>
                  <a:lnTo>
                    <a:pt x="3955890" y="1264635"/>
                  </a:lnTo>
                  <a:lnTo>
                    <a:pt x="3955149" y="1265184"/>
                  </a:lnTo>
                  <a:lnTo>
                    <a:pt x="3927508" y="1279708"/>
                  </a:lnTo>
                  <a:cubicBezTo>
                    <a:pt x="3917566" y="1286523"/>
                    <a:pt x="3909548" y="1294220"/>
                    <a:pt x="3904417" y="1303200"/>
                  </a:cubicBezTo>
                  <a:lnTo>
                    <a:pt x="3915726" y="1298495"/>
                  </a:lnTo>
                  <a:lnTo>
                    <a:pt x="3899285" y="1318594"/>
                  </a:lnTo>
                  <a:cubicBezTo>
                    <a:pt x="3827498" y="1436614"/>
                    <a:pt x="3868497" y="1600765"/>
                    <a:pt x="3842892" y="1744441"/>
                  </a:cubicBezTo>
                  <a:cubicBezTo>
                    <a:pt x="3755660" y="2293389"/>
                    <a:pt x="3381125" y="3006591"/>
                    <a:pt x="2914227" y="3150216"/>
                  </a:cubicBezTo>
                  <a:cubicBezTo>
                    <a:pt x="2909095" y="3150216"/>
                    <a:pt x="2739762" y="3196398"/>
                    <a:pt x="2698711" y="3196398"/>
                  </a:cubicBezTo>
                  <a:lnTo>
                    <a:pt x="2657661" y="3196398"/>
                  </a:lnTo>
                  <a:lnTo>
                    <a:pt x="2652530" y="3186135"/>
                  </a:lnTo>
                  <a:cubicBezTo>
                    <a:pt x="2626873" y="3186135"/>
                    <a:pt x="2591005" y="3186135"/>
                    <a:pt x="2565349" y="3175873"/>
                  </a:cubicBezTo>
                  <a:cubicBezTo>
                    <a:pt x="2549955" y="3175873"/>
                    <a:pt x="2534561" y="3155347"/>
                    <a:pt x="2514036" y="3155347"/>
                  </a:cubicBezTo>
                  <a:cubicBezTo>
                    <a:pt x="2416541" y="3139953"/>
                    <a:pt x="2277995" y="3001459"/>
                    <a:pt x="2257470" y="2903964"/>
                  </a:cubicBezTo>
                  <a:cubicBezTo>
                    <a:pt x="2247207" y="2873176"/>
                    <a:pt x="2247207" y="2837257"/>
                    <a:pt x="2236945" y="2801338"/>
                  </a:cubicBezTo>
                  <a:cubicBezTo>
                    <a:pt x="2242076" y="2796207"/>
                    <a:pt x="2242076" y="2791075"/>
                    <a:pt x="2236945" y="2678187"/>
                  </a:cubicBezTo>
                  <a:cubicBezTo>
                    <a:pt x="2252339" y="2488379"/>
                    <a:pt x="2360096" y="2308783"/>
                    <a:pt x="2529430" y="2118976"/>
                  </a:cubicBezTo>
                  <a:lnTo>
                    <a:pt x="2529430" y="2113845"/>
                  </a:lnTo>
                  <a:cubicBezTo>
                    <a:pt x="2478116" y="2170289"/>
                    <a:pt x="2421672" y="2231865"/>
                    <a:pt x="2380621" y="2288258"/>
                  </a:cubicBezTo>
                  <a:cubicBezTo>
                    <a:pt x="2380621" y="2280561"/>
                    <a:pt x="2392167" y="2269977"/>
                    <a:pt x="2397940" y="2256529"/>
                  </a:cubicBezTo>
                  <a:lnTo>
                    <a:pt x="2399984" y="2247349"/>
                  </a:lnTo>
                  <a:lnTo>
                    <a:pt x="2408007" y="2237977"/>
                  </a:lnTo>
                  <a:lnTo>
                    <a:pt x="2406278" y="2242127"/>
                  </a:lnTo>
                  <a:cubicBezTo>
                    <a:pt x="2408844" y="2239562"/>
                    <a:pt x="2411409" y="2236996"/>
                    <a:pt x="2413334" y="2234430"/>
                  </a:cubicBezTo>
                  <a:lnTo>
                    <a:pt x="2415506" y="2229217"/>
                  </a:lnTo>
                  <a:lnTo>
                    <a:pt x="2427170" y="2215592"/>
                  </a:lnTo>
                  <a:lnTo>
                    <a:pt x="2426803" y="2216471"/>
                  </a:lnTo>
                  <a:cubicBezTo>
                    <a:pt x="2429369" y="2213905"/>
                    <a:pt x="2431935" y="2211339"/>
                    <a:pt x="2433859" y="2208774"/>
                  </a:cubicBezTo>
                  <a:lnTo>
                    <a:pt x="2434508" y="2207217"/>
                  </a:lnTo>
                  <a:lnTo>
                    <a:pt x="2456689" y="2181988"/>
                  </a:lnTo>
                  <a:cubicBezTo>
                    <a:pt x="2483569" y="2151600"/>
                    <a:pt x="2503773" y="2129238"/>
                    <a:pt x="2503773" y="2129238"/>
                  </a:cubicBezTo>
                  <a:cubicBezTo>
                    <a:pt x="2514036" y="2108713"/>
                    <a:pt x="2534561" y="2113845"/>
                    <a:pt x="2529430" y="2088188"/>
                  </a:cubicBezTo>
                  <a:lnTo>
                    <a:pt x="2503773" y="2113845"/>
                  </a:lnTo>
                  <a:cubicBezTo>
                    <a:pt x="2616610" y="1985562"/>
                    <a:pt x="2729499" y="1903461"/>
                    <a:pt x="2842388" y="1811148"/>
                  </a:cubicBezTo>
                  <a:cubicBezTo>
                    <a:pt x="2785944" y="1770098"/>
                    <a:pt x="2549955" y="1667472"/>
                    <a:pt x="2467854" y="1667472"/>
                  </a:cubicBezTo>
                  <a:lnTo>
                    <a:pt x="2452460" y="1667472"/>
                  </a:lnTo>
                  <a:cubicBezTo>
                    <a:pt x="2201077" y="1847068"/>
                    <a:pt x="1831622" y="2067663"/>
                    <a:pt x="1559714" y="2067663"/>
                  </a:cubicBezTo>
                  <a:cubicBezTo>
                    <a:pt x="1518664" y="2067663"/>
                    <a:pt x="1451956" y="2052269"/>
                    <a:pt x="1421169" y="2021481"/>
                  </a:cubicBezTo>
                  <a:cubicBezTo>
                    <a:pt x="1421169" y="2021481"/>
                    <a:pt x="1426300" y="2026612"/>
                    <a:pt x="1426300" y="2011218"/>
                  </a:cubicBezTo>
                  <a:cubicBezTo>
                    <a:pt x="1426300" y="2000956"/>
                    <a:pt x="1405775" y="1970168"/>
                    <a:pt x="1405775" y="1959905"/>
                  </a:cubicBezTo>
                  <a:cubicBezTo>
                    <a:pt x="1405775" y="1923986"/>
                    <a:pt x="1436563" y="1903461"/>
                    <a:pt x="1441694" y="1862410"/>
                  </a:cubicBezTo>
                  <a:cubicBezTo>
                    <a:pt x="1323725" y="1949643"/>
                    <a:pt x="1159523" y="1985562"/>
                    <a:pt x="1087685" y="2108713"/>
                  </a:cubicBezTo>
                  <a:cubicBezTo>
                    <a:pt x="1010715" y="2236996"/>
                    <a:pt x="1056897" y="2406278"/>
                    <a:pt x="1046634" y="2555086"/>
                  </a:cubicBezTo>
                  <a:lnTo>
                    <a:pt x="1041503" y="2975803"/>
                  </a:lnTo>
                  <a:cubicBezTo>
                    <a:pt x="1036371" y="2970672"/>
                    <a:pt x="1026109" y="2950146"/>
                    <a:pt x="1020978" y="2934752"/>
                  </a:cubicBezTo>
                  <a:cubicBezTo>
                    <a:pt x="1015846" y="2939884"/>
                    <a:pt x="1015846" y="2945015"/>
                    <a:pt x="1015846" y="2950146"/>
                  </a:cubicBezTo>
                  <a:cubicBezTo>
                    <a:pt x="1005584" y="2924490"/>
                    <a:pt x="1000452" y="2893702"/>
                    <a:pt x="990190" y="2868045"/>
                  </a:cubicBezTo>
                  <a:cubicBezTo>
                    <a:pt x="985058" y="2873176"/>
                    <a:pt x="985058" y="2878308"/>
                    <a:pt x="985058" y="2888570"/>
                  </a:cubicBezTo>
                  <a:cubicBezTo>
                    <a:pt x="985058" y="2903964"/>
                    <a:pt x="990190" y="2929621"/>
                    <a:pt x="995321" y="2950146"/>
                  </a:cubicBezTo>
                  <a:cubicBezTo>
                    <a:pt x="979927" y="2909096"/>
                    <a:pt x="959453" y="2862914"/>
                    <a:pt x="938928" y="2816732"/>
                  </a:cubicBezTo>
                  <a:cubicBezTo>
                    <a:pt x="933797" y="2837257"/>
                    <a:pt x="933797" y="2857783"/>
                    <a:pt x="938928" y="2893702"/>
                  </a:cubicBezTo>
                  <a:cubicBezTo>
                    <a:pt x="923534" y="2847520"/>
                    <a:pt x="913271" y="2801338"/>
                    <a:pt x="903009" y="2755156"/>
                  </a:cubicBezTo>
                  <a:cubicBezTo>
                    <a:pt x="897877" y="2760288"/>
                    <a:pt x="897877" y="2765419"/>
                    <a:pt x="897877" y="2780813"/>
                  </a:cubicBezTo>
                  <a:cubicBezTo>
                    <a:pt x="897877" y="2791075"/>
                    <a:pt x="903009" y="2826995"/>
                    <a:pt x="908140" y="2852651"/>
                  </a:cubicBezTo>
                  <a:cubicBezTo>
                    <a:pt x="892746" y="2785944"/>
                    <a:pt x="877352" y="2657712"/>
                    <a:pt x="877352" y="2580743"/>
                  </a:cubicBezTo>
                  <a:cubicBezTo>
                    <a:pt x="877352" y="2570480"/>
                    <a:pt x="877352" y="2544823"/>
                    <a:pt x="882483" y="2401147"/>
                  </a:cubicBezTo>
                  <a:cubicBezTo>
                    <a:pt x="887615" y="2349834"/>
                    <a:pt x="897877" y="2247259"/>
                    <a:pt x="897877" y="2236996"/>
                  </a:cubicBezTo>
                  <a:cubicBezTo>
                    <a:pt x="897877" y="2221602"/>
                    <a:pt x="897877" y="2221602"/>
                    <a:pt x="892746" y="2211339"/>
                  </a:cubicBezTo>
                  <a:cubicBezTo>
                    <a:pt x="810645" y="2252390"/>
                    <a:pt x="702887" y="2293389"/>
                    <a:pt x="625918" y="2293389"/>
                  </a:cubicBezTo>
                  <a:cubicBezTo>
                    <a:pt x="579736" y="2293389"/>
                    <a:pt x="548999" y="2283127"/>
                    <a:pt x="492555" y="2262601"/>
                  </a:cubicBezTo>
                  <a:cubicBezTo>
                    <a:pt x="430979" y="2242127"/>
                    <a:pt x="374535" y="2154895"/>
                    <a:pt x="374535" y="2103582"/>
                  </a:cubicBezTo>
                  <a:lnTo>
                    <a:pt x="374535" y="2011218"/>
                  </a:lnTo>
                  <a:cubicBezTo>
                    <a:pt x="436111" y="1703391"/>
                    <a:pt x="625918" y="1277543"/>
                    <a:pt x="1020978" y="1067159"/>
                  </a:cubicBezTo>
                  <a:cubicBezTo>
                    <a:pt x="1020978" y="1067159"/>
                    <a:pt x="1026109" y="1072291"/>
                    <a:pt x="1036371" y="1072291"/>
                  </a:cubicBezTo>
                  <a:cubicBezTo>
                    <a:pt x="1036371" y="1046634"/>
                    <a:pt x="1046634" y="1031240"/>
                    <a:pt x="1036371" y="1005635"/>
                  </a:cubicBezTo>
                  <a:cubicBezTo>
                    <a:pt x="779857" y="1138998"/>
                    <a:pt x="461767" y="1313462"/>
                    <a:pt x="200070" y="1313462"/>
                  </a:cubicBezTo>
                  <a:cubicBezTo>
                    <a:pt x="143677" y="1313462"/>
                    <a:pt x="76970" y="1292937"/>
                    <a:pt x="25657" y="1277543"/>
                  </a:cubicBezTo>
                  <a:cubicBezTo>
                    <a:pt x="41051" y="1277543"/>
                    <a:pt x="56445" y="1282675"/>
                    <a:pt x="71839" y="1277543"/>
                  </a:cubicBezTo>
                  <a:cubicBezTo>
                    <a:pt x="51313" y="1251887"/>
                    <a:pt x="25657" y="1257018"/>
                    <a:pt x="0" y="1246755"/>
                  </a:cubicBezTo>
                  <a:cubicBezTo>
                    <a:pt x="25657" y="1246755"/>
                    <a:pt x="46182" y="1241624"/>
                    <a:pt x="92364" y="1241624"/>
                  </a:cubicBezTo>
                  <a:cubicBezTo>
                    <a:pt x="66707" y="1231361"/>
                    <a:pt x="35920" y="1226230"/>
                    <a:pt x="10263" y="1215967"/>
                  </a:cubicBezTo>
                  <a:cubicBezTo>
                    <a:pt x="30788" y="1215967"/>
                    <a:pt x="46182" y="1205705"/>
                    <a:pt x="66707" y="1200574"/>
                  </a:cubicBezTo>
                  <a:cubicBezTo>
                    <a:pt x="61576" y="1195442"/>
                    <a:pt x="56445" y="1195442"/>
                    <a:pt x="51313" y="1195442"/>
                  </a:cubicBezTo>
                  <a:cubicBezTo>
                    <a:pt x="56445" y="1190311"/>
                    <a:pt x="66707" y="1190311"/>
                    <a:pt x="148808" y="1190311"/>
                  </a:cubicBezTo>
                  <a:cubicBezTo>
                    <a:pt x="200070" y="1180048"/>
                    <a:pt x="256515" y="1169786"/>
                    <a:pt x="312959" y="1154392"/>
                  </a:cubicBezTo>
                  <a:cubicBezTo>
                    <a:pt x="364272" y="1138998"/>
                    <a:pt x="420717" y="1118473"/>
                    <a:pt x="477161" y="1097947"/>
                  </a:cubicBezTo>
                  <a:cubicBezTo>
                    <a:pt x="507949" y="1087685"/>
                    <a:pt x="548999" y="1072291"/>
                    <a:pt x="584867" y="1051765"/>
                  </a:cubicBezTo>
                  <a:cubicBezTo>
                    <a:pt x="708019" y="995372"/>
                    <a:pt x="836302" y="928665"/>
                    <a:pt x="959453" y="861958"/>
                  </a:cubicBezTo>
                  <a:cubicBezTo>
                    <a:pt x="1005584" y="836302"/>
                    <a:pt x="1067159" y="820908"/>
                    <a:pt x="1097947" y="779857"/>
                  </a:cubicBezTo>
                  <a:cubicBezTo>
                    <a:pt x="1123604" y="743938"/>
                    <a:pt x="1123604" y="687494"/>
                    <a:pt x="1138998" y="651574"/>
                  </a:cubicBezTo>
                  <a:cubicBezTo>
                    <a:pt x="1200574" y="472030"/>
                    <a:pt x="1231361" y="277040"/>
                    <a:pt x="1410906" y="102626"/>
                  </a:cubicBezTo>
                  <a:cubicBezTo>
                    <a:pt x="1467350" y="46182"/>
                    <a:pt x="1590502" y="0"/>
                    <a:pt x="1662340" y="0"/>
                  </a:cubicBezTo>
                  <a:close/>
                  <a:moveTo>
                    <a:pt x="1667472" y="46182"/>
                  </a:moveTo>
                  <a:cubicBezTo>
                    <a:pt x="1652078" y="46182"/>
                    <a:pt x="1636684" y="51313"/>
                    <a:pt x="1626421" y="51313"/>
                  </a:cubicBezTo>
                  <a:cubicBezTo>
                    <a:pt x="1641815" y="51313"/>
                    <a:pt x="1657209" y="46182"/>
                    <a:pt x="1667472" y="46182"/>
                  </a:cubicBezTo>
                  <a:close/>
                  <a:moveTo>
                    <a:pt x="964584" y="1118473"/>
                  </a:moveTo>
                  <a:cubicBezTo>
                    <a:pt x="959453" y="1118473"/>
                    <a:pt x="949191" y="1123604"/>
                    <a:pt x="944059" y="1128735"/>
                  </a:cubicBezTo>
                  <a:cubicBezTo>
                    <a:pt x="949191" y="1128735"/>
                    <a:pt x="959453" y="1123604"/>
                    <a:pt x="964584" y="1118473"/>
                  </a:cubicBezTo>
                  <a:close/>
                  <a:moveTo>
                    <a:pt x="903009" y="1159523"/>
                  </a:moveTo>
                  <a:cubicBezTo>
                    <a:pt x="897877" y="1159523"/>
                    <a:pt x="892746" y="1164654"/>
                    <a:pt x="887615" y="1169786"/>
                  </a:cubicBezTo>
                  <a:cubicBezTo>
                    <a:pt x="892746" y="1169786"/>
                    <a:pt x="897877" y="1164654"/>
                    <a:pt x="903009" y="1159523"/>
                  </a:cubicBezTo>
                  <a:close/>
                  <a:moveTo>
                    <a:pt x="928665" y="1169786"/>
                  </a:moveTo>
                  <a:cubicBezTo>
                    <a:pt x="923534" y="1169786"/>
                    <a:pt x="913271" y="1180048"/>
                    <a:pt x="908140" y="1185180"/>
                  </a:cubicBezTo>
                  <a:cubicBezTo>
                    <a:pt x="913271" y="1185180"/>
                    <a:pt x="923534" y="1174917"/>
                    <a:pt x="928665" y="1169786"/>
                  </a:cubicBezTo>
                  <a:close/>
                  <a:moveTo>
                    <a:pt x="949191" y="1185180"/>
                  </a:moveTo>
                  <a:cubicBezTo>
                    <a:pt x="908140" y="1210836"/>
                    <a:pt x="856827" y="1251887"/>
                    <a:pt x="836302" y="1287806"/>
                  </a:cubicBezTo>
                  <a:cubicBezTo>
                    <a:pt x="872221" y="1251887"/>
                    <a:pt x="913271" y="1215967"/>
                    <a:pt x="949191" y="1185180"/>
                  </a:cubicBezTo>
                  <a:close/>
                  <a:moveTo>
                    <a:pt x="1010715" y="1185180"/>
                  </a:moveTo>
                  <a:cubicBezTo>
                    <a:pt x="959453" y="1221099"/>
                    <a:pt x="882483" y="1277543"/>
                    <a:pt x="856827" y="1328856"/>
                  </a:cubicBezTo>
                  <a:lnTo>
                    <a:pt x="918403" y="1267281"/>
                  </a:lnTo>
                  <a:cubicBezTo>
                    <a:pt x="903009" y="1292937"/>
                    <a:pt x="887615" y="1308331"/>
                    <a:pt x="877352" y="1323725"/>
                  </a:cubicBezTo>
                  <a:cubicBezTo>
                    <a:pt x="759332" y="1457088"/>
                    <a:pt x="543868" y="1857279"/>
                    <a:pt x="543868" y="2047137"/>
                  </a:cubicBezTo>
                  <a:cubicBezTo>
                    <a:pt x="543868" y="2083057"/>
                    <a:pt x="543868" y="2129238"/>
                    <a:pt x="579736" y="2170289"/>
                  </a:cubicBezTo>
                  <a:cubicBezTo>
                    <a:pt x="677231" y="2170289"/>
                    <a:pt x="805514" y="2113845"/>
                    <a:pt x="903009" y="2057400"/>
                  </a:cubicBezTo>
                  <a:cubicBezTo>
                    <a:pt x="928665" y="1821411"/>
                    <a:pt x="949191" y="1569977"/>
                    <a:pt x="985058" y="1333988"/>
                  </a:cubicBezTo>
                  <a:cubicBezTo>
                    <a:pt x="990190" y="1282675"/>
                    <a:pt x="1000452" y="1231361"/>
                    <a:pt x="1010715" y="1185180"/>
                  </a:cubicBezTo>
                  <a:close/>
                  <a:moveTo>
                    <a:pt x="938928" y="1215967"/>
                  </a:moveTo>
                  <a:cubicBezTo>
                    <a:pt x="933797" y="1215967"/>
                    <a:pt x="928665" y="1221099"/>
                    <a:pt x="923534" y="1226230"/>
                  </a:cubicBezTo>
                  <a:cubicBezTo>
                    <a:pt x="928665" y="1226230"/>
                    <a:pt x="933797" y="1221099"/>
                    <a:pt x="938928" y="1215967"/>
                  </a:cubicBezTo>
                  <a:close/>
                  <a:moveTo>
                    <a:pt x="903009" y="1190311"/>
                  </a:moveTo>
                  <a:cubicBezTo>
                    <a:pt x="892746" y="1195442"/>
                    <a:pt x="882483" y="1205705"/>
                    <a:pt x="877352" y="1210836"/>
                  </a:cubicBezTo>
                  <a:cubicBezTo>
                    <a:pt x="887615" y="1205705"/>
                    <a:pt x="897877" y="1195442"/>
                    <a:pt x="903009" y="1190311"/>
                  </a:cubicBezTo>
                  <a:close/>
                  <a:moveTo>
                    <a:pt x="867090" y="1221099"/>
                  </a:moveTo>
                  <a:cubicBezTo>
                    <a:pt x="856827" y="1226230"/>
                    <a:pt x="846564" y="1236493"/>
                    <a:pt x="846564" y="1241624"/>
                  </a:cubicBezTo>
                  <a:lnTo>
                    <a:pt x="867090" y="1221099"/>
                  </a:lnTo>
                  <a:close/>
                  <a:moveTo>
                    <a:pt x="831170" y="1292937"/>
                  </a:moveTo>
                  <a:cubicBezTo>
                    <a:pt x="826039" y="1298068"/>
                    <a:pt x="820908" y="1303200"/>
                    <a:pt x="820908" y="1308331"/>
                  </a:cubicBezTo>
                  <a:cubicBezTo>
                    <a:pt x="826039" y="1303200"/>
                    <a:pt x="831170" y="1298068"/>
                    <a:pt x="831170" y="1292937"/>
                  </a:cubicBezTo>
                  <a:close/>
                  <a:moveTo>
                    <a:pt x="533606" y="2139501"/>
                  </a:moveTo>
                  <a:cubicBezTo>
                    <a:pt x="533606" y="2144632"/>
                    <a:pt x="533606" y="2149764"/>
                    <a:pt x="538737" y="2154895"/>
                  </a:cubicBezTo>
                  <a:cubicBezTo>
                    <a:pt x="538737" y="2149764"/>
                    <a:pt x="533606" y="2144632"/>
                    <a:pt x="533606" y="2139501"/>
                  </a:cubicBezTo>
                  <a:close/>
                  <a:moveTo>
                    <a:pt x="1462219" y="1893198"/>
                  </a:moveTo>
                  <a:cubicBezTo>
                    <a:pt x="1457088" y="1898329"/>
                    <a:pt x="1451956" y="1903461"/>
                    <a:pt x="1451956" y="1908592"/>
                  </a:cubicBezTo>
                  <a:cubicBezTo>
                    <a:pt x="1457088" y="1903461"/>
                    <a:pt x="1462219" y="1898329"/>
                    <a:pt x="1462219" y="1893198"/>
                  </a:cubicBezTo>
                  <a:close/>
                  <a:moveTo>
                    <a:pt x="1441694" y="1918855"/>
                  </a:moveTo>
                  <a:cubicBezTo>
                    <a:pt x="1436563" y="1929117"/>
                    <a:pt x="1431431" y="1939380"/>
                    <a:pt x="1431431" y="1944511"/>
                  </a:cubicBezTo>
                  <a:cubicBezTo>
                    <a:pt x="1436563" y="1934249"/>
                    <a:pt x="1441694" y="1923986"/>
                    <a:pt x="1441694" y="1918855"/>
                  </a:cubicBezTo>
                  <a:close/>
                  <a:moveTo>
                    <a:pt x="1467350" y="1995824"/>
                  </a:moveTo>
                  <a:cubicBezTo>
                    <a:pt x="1472482" y="1995824"/>
                    <a:pt x="1482744" y="2000956"/>
                    <a:pt x="1487876" y="2000956"/>
                  </a:cubicBezTo>
                  <a:cubicBezTo>
                    <a:pt x="1482744" y="1995824"/>
                    <a:pt x="1472482" y="1995824"/>
                    <a:pt x="1467350" y="1995824"/>
                  </a:cubicBezTo>
                  <a:close/>
                  <a:moveTo>
                    <a:pt x="1580239" y="1995824"/>
                  </a:moveTo>
                  <a:cubicBezTo>
                    <a:pt x="1554583" y="1995824"/>
                    <a:pt x="1523795" y="2000956"/>
                    <a:pt x="1498138" y="2000956"/>
                  </a:cubicBezTo>
                  <a:cubicBezTo>
                    <a:pt x="1523795" y="2000956"/>
                    <a:pt x="1554583" y="2000956"/>
                    <a:pt x="1580239" y="1995824"/>
                  </a:cubicBezTo>
                  <a:close/>
                  <a:moveTo>
                    <a:pt x="1446825" y="2016350"/>
                  </a:moveTo>
                  <a:cubicBezTo>
                    <a:pt x="1451956" y="2026612"/>
                    <a:pt x="1462219" y="2031744"/>
                    <a:pt x="1472482" y="2031744"/>
                  </a:cubicBezTo>
                  <a:cubicBezTo>
                    <a:pt x="1462219" y="2026612"/>
                    <a:pt x="1451956" y="2021481"/>
                    <a:pt x="1446825" y="2016350"/>
                  </a:cubicBezTo>
                  <a:close/>
                  <a:moveTo>
                    <a:pt x="2780812" y="1759835"/>
                  </a:moveTo>
                  <a:cubicBezTo>
                    <a:pt x="2785944" y="1764967"/>
                    <a:pt x="2796206" y="1770098"/>
                    <a:pt x="2801338" y="1770098"/>
                  </a:cubicBezTo>
                  <a:cubicBezTo>
                    <a:pt x="2796206" y="1764967"/>
                    <a:pt x="2785944" y="1759835"/>
                    <a:pt x="2780812" y="1759835"/>
                  </a:cubicBezTo>
                  <a:close/>
                  <a:moveTo>
                    <a:pt x="2806469" y="1775229"/>
                  </a:moveTo>
                  <a:cubicBezTo>
                    <a:pt x="2821863" y="1785492"/>
                    <a:pt x="2837257" y="1795754"/>
                    <a:pt x="2847520" y="1800886"/>
                  </a:cubicBezTo>
                  <a:cubicBezTo>
                    <a:pt x="2837257" y="1790623"/>
                    <a:pt x="2821863" y="1780361"/>
                    <a:pt x="2806469" y="1775229"/>
                  </a:cubicBezTo>
                  <a:close/>
                  <a:moveTo>
                    <a:pt x="2975802" y="1811148"/>
                  </a:moveTo>
                  <a:cubicBezTo>
                    <a:pt x="2970671" y="1811148"/>
                    <a:pt x="2965540" y="1816280"/>
                    <a:pt x="2960408" y="1821411"/>
                  </a:cubicBezTo>
                  <a:cubicBezTo>
                    <a:pt x="2965540" y="1821411"/>
                    <a:pt x="2970671" y="1816280"/>
                    <a:pt x="2975802" y="1811148"/>
                  </a:cubicBezTo>
                  <a:close/>
                  <a:moveTo>
                    <a:pt x="2837257" y="1857279"/>
                  </a:moveTo>
                  <a:cubicBezTo>
                    <a:pt x="2832126" y="1857279"/>
                    <a:pt x="2826994" y="1862410"/>
                    <a:pt x="2821863" y="1867542"/>
                  </a:cubicBezTo>
                  <a:cubicBezTo>
                    <a:pt x="2826994" y="1867542"/>
                    <a:pt x="2832126" y="1862410"/>
                    <a:pt x="2837257" y="1857279"/>
                  </a:cubicBezTo>
                  <a:close/>
                  <a:moveTo>
                    <a:pt x="2770550" y="1877804"/>
                  </a:moveTo>
                  <a:cubicBezTo>
                    <a:pt x="2765419" y="1877804"/>
                    <a:pt x="2760287" y="1882935"/>
                    <a:pt x="2755156" y="1888067"/>
                  </a:cubicBezTo>
                  <a:cubicBezTo>
                    <a:pt x="2760287" y="1888067"/>
                    <a:pt x="2765419" y="1882935"/>
                    <a:pt x="2770550" y="1877804"/>
                  </a:cubicBezTo>
                  <a:close/>
                  <a:moveTo>
                    <a:pt x="2806469" y="1882935"/>
                  </a:moveTo>
                  <a:cubicBezTo>
                    <a:pt x="2801338" y="1882935"/>
                    <a:pt x="2796206" y="1888067"/>
                    <a:pt x="2791075" y="1893198"/>
                  </a:cubicBezTo>
                  <a:cubicBezTo>
                    <a:pt x="2796206" y="1893198"/>
                    <a:pt x="2801338" y="1888067"/>
                    <a:pt x="2806469" y="1882935"/>
                  </a:cubicBezTo>
                  <a:close/>
                  <a:moveTo>
                    <a:pt x="2780812" y="1903461"/>
                  </a:moveTo>
                  <a:cubicBezTo>
                    <a:pt x="2775681" y="1903461"/>
                    <a:pt x="2765419" y="1913723"/>
                    <a:pt x="2760287" y="1918855"/>
                  </a:cubicBezTo>
                  <a:cubicBezTo>
                    <a:pt x="2765419" y="1918855"/>
                    <a:pt x="2775681" y="1908592"/>
                    <a:pt x="2780812" y="1903461"/>
                  </a:cubicBezTo>
                  <a:close/>
                  <a:moveTo>
                    <a:pt x="2708974" y="1929117"/>
                  </a:moveTo>
                  <a:cubicBezTo>
                    <a:pt x="2703843" y="1929117"/>
                    <a:pt x="2698711" y="1934249"/>
                    <a:pt x="2693580" y="1939380"/>
                  </a:cubicBezTo>
                  <a:cubicBezTo>
                    <a:pt x="2698711" y="1939380"/>
                    <a:pt x="2703843" y="1934249"/>
                    <a:pt x="2708974" y="1929117"/>
                  </a:cubicBezTo>
                  <a:close/>
                  <a:moveTo>
                    <a:pt x="2744893" y="1934249"/>
                  </a:moveTo>
                  <a:cubicBezTo>
                    <a:pt x="2739762" y="1934249"/>
                    <a:pt x="2734631" y="1939380"/>
                    <a:pt x="2729499" y="1944511"/>
                  </a:cubicBezTo>
                  <a:cubicBezTo>
                    <a:pt x="2734631" y="1944511"/>
                    <a:pt x="2739762" y="1939380"/>
                    <a:pt x="2744893" y="1934249"/>
                  </a:cubicBezTo>
                  <a:close/>
                  <a:moveTo>
                    <a:pt x="2673055" y="1959905"/>
                  </a:moveTo>
                  <a:cubicBezTo>
                    <a:pt x="2662792" y="1965036"/>
                    <a:pt x="2652530" y="1975299"/>
                    <a:pt x="2647398" y="1980430"/>
                  </a:cubicBezTo>
                  <a:cubicBezTo>
                    <a:pt x="2657661" y="1975299"/>
                    <a:pt x="2667924" y="1965036"/>
                    <a:pt x="2673055" y="1959905"/>
                  </a:cubicBezTo>
                  <a:close/>
                  <a:moveTo>
                    <a:pt x="2708974" y="1965036"/>
                  </a:moveTo>
                  <a:cubicBezTo>
                    <a:pt x="2703843" y="1965036"/>
                    <a:pt x="2693580" y="1975299"/>
                    <a:pt x="2688449" y="1980430"/>
                  </a:cubicBezTo>
                  <a:cubicBezTo>
                    <a:pt x="2693580" y="1980430"/>
                    <a:pt x="2703843" y="1970168"/>
                    <a:pt x="2708974" y="1965036"/>
                  </a:cubicBezTo>
                  <a:close/>
                  <a:moveTo>
                    <a:pt x="2621742" y="2006087"/>
                  </a:moveTo>
                  <a:cubicBezTo>
                    <a:pt x="2601268" y="2021481"/>
                    <a:pt x="2575611" y="2047137"/>
                    <a:pt x="2555086" y="2067663"/>
                  </a:cubicBezTo>
                  <a:cubicBezTo>
                    <a:pt x="2575611" y="2052269"/>
                    <a:pt x="2601268" y="2026612"/>
                    <a:pt x="2621742" y="2006087"/>
                  </a:cubicBezTo>
                  <a:close/>
                  <a:moveTo>
                    <a:pt x="2549955" y="2072794"/>
                  </a:moveTo>
                  <a:lnTo>
                    <a:pt x="2539692" y="2083057"/>
                  </a:lnTo>
                  <a:cubicBezTo>
                    <a:pt x="2544823" y="2083057"/>
                    <a:pt x="2549955" y="2077925"/>
                    <a:pt x="2549955" y="2072794"/>
                  </a:cubicBezTo>
                  <a:close/>
                  <a:moveTo>
                    <a:pt x="2462722" y="2226733"/>
                  </a:moveTo>
                  <a:cubicBezTo>
                    <a:pt x="2457591" y="2231865"/>
                    <a:pt x="2452460" y="2236996"/>
                    <a:pt x="2452460" y="2242127"/>
                  </a:cubicBezTo>
                  <a:cubicBezTo>
                    <a:pt x="2457591" y="2236996"/>
                    <a:pt x="2462722" y="2231865"/>
                    <a:pt x="2462722" y="2226733"/>
                  </a:cubicBezTo>
                  <a:close/>
                  <a:moveTo>
                    <a:pt x="2488379" y="2231865"/>
                  </a:moveTo>
                  <a:cubicBezTo>
                    <a:pt x="2483248" y="2236996"/>
                    <a:pt x="2478116" y="2242127"/>
                    <a:pt x="2478116" y="2247259"/>
                  </a:cubicBezTo>
                  <a:cubicBezTo>
                    <a:pt x="2483248" y="2242127"/>
                    <a:pt x="2488379" y="2236996"/>
                    <a:pt x="2488379" y="2231865"/>
                  </a:cubicBezTo>
                  <a:close/>
                  <a:moveTo>
                    <a:pt x="2467854" y="2257521"/>
                  </a:moveTo>
                  <a:cubicBezTo>
                    <a:pt x="2462722" y="2262601"/>
                    <a:pt x="2457591" y="2267733"/>
                    <a:pt x="2457591" y="2272864"/>
                  </a:cubicBezTo>
                  <a:cubicBezTo>
                    <a:pt x="2462722" y="2267733"/>
                    <a:pt x="2467854" y="2262601"/>
                    <a:pt x="2467854" y="2257521"/>
                  </a:cubicBezTo>
                  <a:close/>
                  <a:moveTo>
                    <a:pt x="2431935" y="2267733"/>
                  </a:moveTo>
                  <a:cubicBezTo>
                    <a:pt x="2426803" y="2272864"/>
                    <a:pt x="2421672" y="2277995"/>
                    <a:pt x="2421672" y="2283127"/>
                  </a:cubicBezTo>
                  <a:cubicBezTo>
                    <a:pt x="2426803" y="2277995"/>
                    <a:pt x="2431935" y="2272864"/>
                    <a:pt x="2431935" y="2267733"/>
                  </a:cubicBezTo>
                  <a:close/>
                  <a:moveTo>
                    <a:pt x="2452460" y="2277995"/>
                  </a:moveTo>
                  <a:cubicBezTo>
                    <a:pt x="2396015" y="2339571"/>
                    <a:pt x="2349834" y="2411409"/>
                    <a:pt x="2334440" y="2472985"/>
                  </a:cubicBezTo>
                  <a:cubicBezTo>
                    <a:pt x="2370359" y="2406278"/>
                    <a:pt x="2411409" y="2339571"/>
                    <a:pt x="2452460" y="2277995"/>
                  </a:cubicBezTo>
                  <a:close/>
                  <a:moveTo>
                    <a:pt x="2416541" y="2288258"/>
                  </a:moveTo>
                  <a:cubicBezTo>
                    <a:pt x="2339571" y="2380621"/>
                    <a:pt x="2288258" y="2483248"/>
                    <a:pt x="2272864" y="2575611"/>
                  </a:cubicBezTo>
                  <a:cubicBezTo>
                    <a:pt x="2293389" y="2478116"/>
                    <a:pt x="2354965" y="2375490"/>
                    <a:pt x="2416541" y="2288258"/>
                  </a:cubicBezTo>
                  <a:close/>
                  <a:moveTo>
                    <a:pt x="2349834" y="3042510"/>
                  </a:moveTo>
                  <a:cubicBezTo>
                    <a:pt x="2360096" y="3052773"/>
                    <a:pt x="2370359" y="3063035"/>
                    <a:pt x="2375490" y="3063035"/>
                  </a:cubicBezTo>
                  <a:cubicBezTo>
                    <a:pt x="2365227" y="3052773"/>
                    <a:pt x="2354965" y="3042510"/>
                    <a:pt x="2349834" y="3042510"/>
                  </a:cubicBezTo>
                  <a:close/>
                  <a:moveTo>
                    <a:pt x="2380621" y="3068166"/>
                  </a:moveTo>
                  <a:cubicBezTo>
                    <a:pt x="2385753" y="3073298"/>
                    <a:pt x="2390884" y="3078429"/>
                    <a:pt x="2396015" y="3078429"/>
                  </a:cubicBezTo>
                  <a:cubicBezTo>
                    <a:pt x="2390884" y="3073298"/>
                    <a:pt x="2385753" y="3068166"/>
                    <a:pt x="2380621" y="3068166"/>
                  </a:cubicBezTo>
                  <a:close/>
                  <a:moveTo>
                    <a:pt x="2401147" y="3083509"/>
                  </a:moveTo>
                  <a:cubicBezTo>
                    <a:pt x="2406278" y="3088640"/>
                    <a:pt x="2411409" y="3093772"/>
                    <a:pt x="2416541" y="3093772"/>
                  </a:cubicBezTo>
                  <a:cubicBezTo>
                    <a:pt x="2411409" y="3088640"/>
                    <a:pt x="2406278" y="3083509"/>
                    <a:pt x="2401147" y="3083509"/>
                  </a:cubicBezTo>
                  <a:close/>
                  <a:moveTo>
                    <a:pt x="2739762" y="3175873"/>
                  </a:moveTo>
                  <a:cubicBezTo>
                    <a:pt x="2708974" y="3181004"/>
                    <a:pt x="2673055" y="3181004"/>
                    <a:pt x="2642267" y="3181004"/>
                  </a:cubicBezTo>
                  <a:cubicBezTo>
                    <a:pt x="2678186" y="3181004"/>
                    <a:pt x="2714105" y="3181004"/>
                    <a:pt x="2739762" y="3175873"/>
                  </a:cubicBezTo>
                  <a:close/>
                  <a:moveTo>
                    <a:pt x="4838213" y="944059"/>
                  </a:moveTo>
                  <a:cubicBezTo>
                    <a:pt x="4827950" y="944059"/>
                    <a:pt x="4817687" y="949191"/>
                    <a:pt x="4812556" y="949191"/>
                  </a:cubicBezTo>
                  <a:cubicBezTo>
                    <a:pt x="4822819" y="949191"/>
                    <a:pt x="4838213" y="944059"/>
                    <a:pt x="4838213" y="944059"/>
                  </a:cubicBezTo>
                  <a:close/>
                  <a:moveTo>
                    <a:pt x="4802293" y="954322"/>
                  </a:moveTo>
                  <a:cubicBezTo>
                    <a:pt x="4792031" y="954322"/>
                    <a:pt x="4781768" y="959453"/>
                    <a:pt x="4776637" y="959453"/>
                  </a:cubicBezTo>
                  <a:cubicBezTo>
                    <a:pt x="4786899" y="959453"/>
                    <a:pt x="4802293" y="954322"/>
                    <a:pt x="4802293" y="954322"/>
                  </a:cubicBezTo>
                  <a:close/>
                  <a:moveTo>
                    <a:pt x="4750980" y="969716"/>
                  </a:moveTo>
                  <a:cubicBezTo>
                    <a:pt x="4740718" y="969716"/>
                    <a:pt x="4730455" y="974847"/>
                    <a:pt x="4725324" y="974847"/>
                  </a:cubicBezTo>
                  <a:cubicBezTo>
                    <a:pt x="4735586" y="974847"/>
                    <a:pt x="4750980" y="969716"/>
                    <a:pt x="4750980" y="969716"/>
                  </a:cubicBezTo>
                  <a:close/>
                  <a:moveTo>
                    <a:pt x="4633011" y="1005635"/>
                  </a:moveTo>
                  <a:cubicBezTo>
                    <a:pt x="4622749" y="1005635"/>
                    <a:pt x="4612486" y="1010766"/>
                    <a:pt x="4607355" y="1010766"/>
                  </a:cubicBezTo>
                  <a:cubicBezTo>
                    <a:pt x="4617618" y="1010766"/>
                    <a:pt x="4633011" y="1005635"/>
                    <a:pt x="4633011" y="1005635"/>
                  </a:cubicBezTo>
                  <a:close/>
                  <a:moveTo>
                    <a:pt x="4160982" y="1169786"/>
                  </a:moveTo>
                  <a:cubicBezTo>
                    <a:pt x="4155851" y="1169786"/>
                    <a:pt x="4145588" y="1174917"/>
                    <a:pt x="4150720" y="1174917"/>
                  </a:cubicBezTo>
                  <a:cubicBezTo>
                    <a:pt x="4155851" y="1174917"/>
                    <a:pt x="4166114" y="1169786"/>
                    <a:pt x="4160982" y="1169786"/>
                  </a:cubicBezTo>
                  <a:close/>
                  <a:moveTo>
                    <a:pt x="3468306" y="164202"/>
                  </a:moveTo>
                  <a:cubicBezTo>
                    <a:pt x="3493963" y="179596"/>
                    <a:pt x="3519619" y="200121"/>
                    <a:pt x="3545276" y="225727"/>
                  </a:cubicBezTo>
                  <a:cubicBezTo>
                    <a:pt x="3535013" y="200121"/>
                    <a:pt x="3483700" y="164202"/>
                    <a:pt x="3468306" y="164202"/>
                  </a:cubicBezTo>
                  <a:close/>
                  <a:moveTo>
                    <a:pt x="3493963" y="646443"/>
                  </a:moveTo>
                  <a:cubicBezTo>
                    <a:pt x="3488832" y="646443"/>
                    <a:pt x="3478569" y="651574"/>
                    <a:pt x="3473438" y="656706"/>
                  </a:cubicBezTo>
                  <a:cubicBezTo>
                    <a:pt x="3478569" y="656706"/>
                    <a:pt x="3488832" y="651574"/>
                    <a:pt x="3493963" y="646443"/>
                  </a:cubicBezTo>
                  <a:close/>
                  <a:moveTo>
                    <a:pt x="3391387" y="702887"/>
                  </a:moveTo>
                  <a:cubicBezTo>
                    <a:pt x="3375993" y="708019"/>
                    <a:pt x="3360600" y="718281"/>
                    <a:pt x="3350337" y="723413"/>
                  </a:cubicBezTo>
                  <a:cubicBezTo>
                    <a:pt x="3365731" y="718281"/>
                    <a:pt x="3381125" y="708019"/>
                    <a:pt x="3391387" y="702887"/>
                  </a:cubicBezTo>
                  <a:close/>
                  <a:moveTo>
                    <a:pt x="3345206" y="728544"/>
                  </a:moveTo>
                  <a:cubicBezTo>
                    <a:pt x="3319549" y="738807"/>
                    <a:pt x="3293892" y="754201"/>
                    <a:pt x="3273367" y="764463"/>
                  </a:cubicBezTo>
                  <a:cubicBezTo>
                    <a:pt x="3299024" y="754201"/>
                    <a:pt x="3324680" y="738807"/>
                    <a:pt x="3345206" y="728544"/>
                  </a:cubicBezTo>
                  <a:close/>
                  <a:moveTo>
                    <a:pt x="4042962" y="1215967"/>
                  </a:moveTo>
                  <a:cubicBezTo>
                    <a:pt x="4037831" y="1215967"/>
                    <a:pt x="4027568" y="1221099"/>
                    <a:pt x="4032699" y="1221099"/>
                  </a:cubicBezTo>
                  <a:cubicBezTo>
                    <a:pt x="4037831" y="1221099"/>
                    <a:pt x="4048093" y="1215967"/>
                    <a:pt x="4042962" y="1215967"/>
                  </a:cubicBezTo>
                  <a:close/>
                  <a:moveTo>
                    <a:pt x="3663296" y="1410957"/>
                  </a:moveTo>
                  <a:cubicBezTo>
                    <a:pt x="3658165" y="1410957"/>
                    <a:pt x="3653034" y="1410957"/>
                    <a:pt x="3647902" y="1416089"/>
                  </a:cubicBezTo>
                  <a:cubicBezTo>
                    <a:pt x="3653034" y="1416089"/>
                    <a:pt x="3653034" y="1410957"/>
                    <a:pt x="3663296" y="1410957"/>
                  </a:cubicBezTo>
                  <a:close/>
                  <a:moveTo>
                    <a:pt x="3678690" y="1421220"/>
                  </a:moveTo>
                  <a:cubicBezTo>
                    <a:pt x="3458044" y="1518664"/>
                    <a:pt x="3232317" y="1641815"/>
                    <a:pt x="3021984" y="1790623"/>
                  </a:cubicBezTo>
                  <a:cubicBezTo>
                    <a:pt x="3032195" y="1775229"/>
                    <a:pt x="3047589" y="1764967"/>
                    <a:pt x="3057852" y="1754704"/>
                  </a:cubicBezTo>
                  <a:cubicBezTo>
                    <a:pt x="3032195" y="1770098"/>
                    <a:pt x="3006590" y="1785492"/>
                    <a:pt x="2980934" y="1806017"/>
                  </a:cubicBezTo>
                  <a:cubicBezTo>
                    <a:pt x="2986065" y="1806017"/>
                    <a:pt x="2991196" y="1800886"/>
                    <a:pt x="2996328" y="1806017"/>
                  </a:cubicBezTo>
                  <a:cubicBezTo>
                    <a:pt x="2980934" y="1816280"/>
                    <a:pt x="2965540" y="1831674"/>
                    <a:pt x="2945015" y="1836805"/>
                  </a:cubicBezTo>
                  <a:lnTo>
                    <a:pt x="2955277" y="1826542"/>
                  </a:lnTo>
                  <a:cubicBezTo>
                    <a:pt x="2909095" y="1852148"/>
                    <a:pt x="2852651" y="1888067"/>
                    <a:pt x="2826994" y="1934249"/>
                  </a:cubicBezTo>
                  <a:cubicBezTo>
                    <a:pt x="2821863" y="1929117"/>
                    <a:pt x="2837257" y="1923986"/>
                    <a:pt x="2821863" y="1923986"/>
                  </a:cubicBezTo>
                  <a:cubicBezTo>
                    <a:pt x="2811600" y="1923986"/>
                    <a:pt x="2652530" y="2062531"/>
                    <a:pt x="2585874" y="2139501"/>
                  </a:cubicBezTo>
                  <a:cubicBezTo>
                    <a:pt x="2401147" y="2339571"/>
                    <a:pt x="2277995" y="2549955"/>
                    <a:pt x="2277995" y="2755156"/>
                  </a:cubicBezTo>
                  <a:cubicBezTo>
                    <a:pt x="2277995" y="2847520"/>
                    <a:pt x="2319046" y="3052773"/>
                    <a:pt x="2472985" y="3083509"/>
                  </a:cubicBezTo>
                  <a:cubicBezTo>
                    <a:pt x="2524298" y="3093772"/>
                    <a:pt x="2570480" y="3119428"/>
                    <a:pt x="2626873" y="3119428"/>
                  </a:cubicBezTo>
                  <a:cubicBezTo>
                    <a:pt x="3134822" y="3119428"/>
                    <a:pt x="3606852" y="2113845"/>
                    <a:pt x="3647902" y="1667472"/>
                  </a:cubicBezTo>
                  <a:cubicBezTo>
                    <a:pt x="3653034" y="1585371"/>
                    <a:pt x="3673559" y="1498138"/>
                    <a:pt x="3678690" y="1421220"/>
                  </a:cubicBezTo>
                  <a:close/>
                  <a:moveTo>
                    <a:pt x="3288761" y="1611027"/>
                  </a:moveTo>
                  <a:cubicBezTo>
                    <a:pt x="3283630" y="1611027"/>
                    <a:pt x="3273367" y="1616159"/>
                    <a:pt x="3268236" y="1621290"/>
                  </a:cubicBezTo>
                  <a:cubicBezTo>
                    <a:pt x="3273367" y="1621290"/>
                    <a:pt x="3283630" y="1616159"/>
                    <a:pt x="3288761" y="1611027"/>
                  </a:cubicBezTo>
                  <a:close/>
                  <a:moveTo>
                    <a:pt x="3237448" y="1641815"/>
                  </a:moveTo>
                  <a:cubicBezTo>
                    <a:pt x="3232317" y="1641815"/>
                    <a:pt x="3222054" y="1646946"/>
                    <a:pt x="3216923" y="1652078"/>
                  </a:cubicBezTo>
                  <a:cubicBezTo>
                    <a:pt x="3222054" y="1652078"/>
                    <a:pt x="3232317" y="1646946"/>
                    <a:pt x="3237448" y="1641815"/>
                  </a:cubicBezTo>
                  <a:close/>
                  <a:moveTo>
                    <a:pt x="3211791" y="1657209"/>
                  </a:moveTo>
                  <a:cubicBezTo>
                    <a:pt x="3206660" y="1657209"/>
                    <a:pt x="3196397" y="1662340"/>
                    <a:pt x="3191266" y="1667472"/>
                  </a:cubicBezTo>
                  <a:cubicBezTo>
                    <a:pt x="3196397" y="1667472"/>
                    <a:pt x="3206660" y="1662340"/>
                    <a:pt x="3211791" y="1657209"/>
                  </a:cubicBezTo>
                  <a:close/>
                  <a:moveTo>
                    <a:pt x="3104034" y="1723916"/>
                  </a:moveTo>
                  <a:cubicBezTo>
                    <a:pt x="3088640" y="1734179"/>
                    <a:pt x="3073246" y="1744441"/>
                    <a:pt x="3062983" y="1749573"/>
                  </a:cubicBezTo>
                  <a:cubicBezTo>
                    <a:pt x="3078377" y="1744441"/>
                    <a:pt x="3093771" y="1734179"/>
                    <a:pt x="3104034" y="1723916"/>
                  </a:cubicBezTo>
                  <a:close/>
                  <a:moveTo>
                    <a:pt x="2796206" y="1021029"/>
                  </a:moveTo>
                  <a:cubicBezTo>
                    <a:pt x="2806469" y="1031240"/>
                    <a:pt x="2816732" y="1041503"/>
                    <a:pt x="2826994" y="1046634"/>
                  </a:cubicBezTo>
                  <a:cubicBezTo>
                    <a:pt x="2821863" y="1036372"/>
                    <a:pt x="2806469" y="1026160"/>
                    <a:pt x="2796206" y="1021029"/>
                  </a:cubicBezTo>
                  <a:close/>
                  <a:moveTo>
                    <a:pt x="2821863" y="1056897"/>
                  </a:moveTo>
                  <a:cubicBezTo>
                    <a:pt x="2832126" y="1067159"/>
                    <a:pt x="2842388" y="1082553"/>
                    <a:pt x="2847520" y="1092816"/>
                  </a:cubicBezTo>
                  <a:cubicBezTo>
                    <a:pt x="2847520" y="1077422"/>
                    <a:pt x="2826994" y="1056897"/>
                    <a:pt x="2821863" y="1056897"/>
                  </a:cubicBezTo>
                  <a:close/>
                  <a:moveTo>
                    <a:pt x="2647398" y="1072291"/>
                  </a:moveTo>
                  <a:cubicBezTo>
                    <a:pt x="2411409" y="1072291"/>
                    <a:pt x="2083057" y="1333988"/>
                    <a:pt x="1882935" y="1523795"/>
                  </a:cubicBezTo>
                  <a:cubicBezTo>
                    <a:pt x="1826491" y="1575108"/>
                    <a:pt x="1770098" y="1616159"/>
                    <a:pt x="1718785" y="1657209"/>
                  </a:cubicBezTo>
                  <a:cubicBezTo>
                    <a:pt x="1877804" y="1600765"/>
                    <a:pt x="2072794" y="1544320"/>
                    <a:pt x="2242076" y="1544320"/>
                  </a:cubicBezTo>
                  <a:cubicBezTo>
                    <a:pt x="2257470" y="1544320"/>
                    <a:pt x="2380621" y="1554583"/>
                    <a:pt x="2390884" y="1554583"/>
                  </a:cubicBezTo>
                  <a:cubicBezTo>
                    <a:pt x="2457591" y="1554583"/>
                    <a:pt x="2719237" y="1241624"/>
                    <a:pt x="2719237" y="1133866"/>
                  </a:cubicBezTo>
                  <a:cubicBezTo>
                    <a:pt x="2719237" y="1087685"/>
                    <a:pt x="2698711" y="1072291"/>
                    <a:pt x="2647398" y="1072291"/>
                  </a:cubicBezTo>
                  <a:close/>
                  <a:moveTo>
                    <a:pt x="2832126" y="1108210"/>
                  </a:moveTo>
                  <a:cubicBezTo>
                    <a:pt x="2832126" y="1123604"/>
                    <a:pt x="2837257" y="1138998"/>
                    <a:pt x="2837257" y="1149260"/>
                  </a:cubicBezTo>
                  <a:cubicBezTo>
                    <a:pt x="2837257" y="1133866"/>
                    <a:pt x="2837257" y="1118473"/>
                    <a:pt x="2832126" y="1108210"/>
                  </a:cubicBezTo>
                  <a:close/>
                  <a:moveTo>
                    <a:pt x="2868045" y="1123604"/>
                  </a:moveTo>
                  <a:cubicBezTo>
                    <a:pt x="2862914" y="1138998"/>
                    <a:pt x="2862914" y="1159523"/>
                    <a:pt x="2862914" y="1174917"/>
                  </a:cubicBezTo>
                  <a:cubicBezTo>
                    <a:pt x="2868045" y="1159523"/>
                    <a:pt x="2868045" y="1138998"/>
                    <a:pt x="2868045" y="1123604"/>
                  </a:cubicBezTo>
                  <a:close/>
                  <a:moveTo>
                    <a:pt x="2811600" y="1282675"/>
                  </a:moveTo>
                  <a:cubicBezTo>
                    <a:pt x="2806469" y="1287806"/>
                    <a:pt x="2801338" y="1298068"/>
                    <a:pt x="2801338" y="1303200"/>
                  </a:cubicBezTo>
                  <a:cubicBezTo>
                    <a:pt x="2806469" y="1298068"/>
                    <a:pt x="2811600" y="1287806"/>
                    <a:pt x="2811600" y="1282675"/>
                  </a:cubicBezTo>
                  <a:close/>
                  <a:moveTo>
                    <a:pt x="2052269" y="1580239"/>
                  </a:moveTo>
                  <a:cubicBezTo>
                    <a:pt x="2031744" y="1580239"/>
                    <a:pt x="2011218" y="1585371"/>
                    <a:pt x="1995824" y="1585371"/>
                  </a:cubicBezTo>
                  <a:cubicBezTo>
                    <a:pt x="2016350" y="1585371"/>
                    <a:pt x="2036875" y="1580239"/>
                    <a:pt x="2052269" y="1580239"/>
                  </a:cubicBezTo>
                  <a:close/>
                  <a:moveTo>
                    <a:pt x="2113845" y="1215967"/>
                  </a:moveTo>
                  <a:cubicBezTo>
                    <a:pt x="2108713" y="1215967"/>
                    <a:pt x="2103582" y="1221099"/>
                    <a:pt x="2098451" y="1226230"/>
                  </a:cubicBezTo>
                  <a:cubicBezTo>
                    <a:pt x="2103582" y="1226230"/>
                    <a:pt x="2108713" y="1221099"/>
                    <a:pt x="2113845" y="1215967"/>
                  </a:cubicBezTo>
                  <a:close/>
                  <a:moveTo>
                    <a:pt x="2134370" y="1231361"/>
                  </a:moveTo>
                  <a:cubicBezTo>
                    <a:pt x="2129238" y="1231361"/>
                    <a:pt x="2124107" y="1236493"/>
                    <a:pt x="2118976" y="1241624"/>
                  </a:cubicBezTo>
                  <a:cubicBezTo>
                    <a:pt x="2124107" y="1241624"/>
                    <a:pt x="2129238" y="1236493"/>
                    <a:pt x="2134370" y="1231361"/>
                  </a:cubicBezTo>
                  <a:close/>
                  <a:moveTo>
                    <a:pt x="2077925" y="1272412"/>
                  </a:moveTo>
                  <a:cubicBezTo>
                    <a:pt x="2072794" y="1272412"/>
                    <a:pt x="2067663" y="1277543"/>
                    <a:pt x="2062531" y="1282675"/>
                  </a:cubicBezTo>
                  <a:cubicBezTo>
                    <a:pt x="2067663" y="1282675"/>
                    <a:pt x="2072794" y="1277543"/>
                    <a:pt x="2077925" y="1272412"/>
                  </a:cubicBezTo>
                  <a:close/>
                  <a:moveTo>
                    <a:pt x="2036875" y="1303200"/>
                  </a:moveTo>
                  <a:cubicBezTo>
                    <a:pt x="2021481" y="1313462"/>
                    <a:pt x="2006087" y="1323725"/>
                    <a:pt x="1995824" y="1333988"/>
                  </a:cubicBezTo>
                  <a:cubicBezTo>
                    <a:pt x="2011218" y="1323725"/>
                    <a:pt x="2026612" y="1313462"/>
                    <a:pt x="2036875" y="1303200"/>
                  </a:cubicBezTo>
                  <a:close/>
                  <a:moveTo>
                    <a:pt x="1990693" y="1339119"/>
                  </a:moveTo>
                  <a:cubicBezTo>
                    <a:pt x="1985562" y="1339119"/>
                    <a:pt x="1975299" y="1349382"/>
                    <a:pt x="1970168" y="1354513"/>
                  </a:cubicBezTo>
                  <a:cubicBezTo>
                    <a:pt x="1975299" y="1354513"/>
                    <a:pt x="1985562" y="1344250"/>
                    <a:pt x="1990693" y="1339119"/>
                  </a:cubicBezTo>
                  <a:close/>
                  <a:moveTo>
                    <a:pt x="1965036" y="1359644"/>
                  </a:moveTo>
                  <a:cubicBezTo>
                    <a:pt x="1959905" y="1359644"/>
                    <a:pt x="1954774" y="1364776"/>
                    <a:pt x="1949642" y="1369907"/>
                  </a:cubicBezTo>
                  <a:cubicBezTo>
                    <a:pt x="1954774" y="1369907"/>
                    <a:pt x="1959905" y="1364776"/>
                    <a:pt x="1965036" y="1359644"/>
                  </a:cubicBezTo>
                  <a:close/>
                  <a:moveTo>
                    <a:pt x="1944511" y="1375038"/>
                  </a:moveTo>
                  <a:cubicBezTo>
                    <a:pt x="1939380" y="1375038"/>
                    <a:pt x="1929117" y="1385301"/>
                    <a:pt x="1923986" y="1390432"/>
                  </a:cubicBezTo>
                  <a:cubicBezTo>
                    <a:pt x="1929117" y="1390432"/>
                    <a:pt x="1939380" y="1380170"/>
                    <a:pt x="1944511" y="1375038"/>
                  </a:cubicBezTo>
                  <a:close/>
                  <a:moveTo>
                    <a:pt x="1918855" y="1395563"/>
                  </a:moveTo>
                  <a:cubicBezTo>
                    <a:pt x="1913723" y="1395563"/>
                    <a:pt x="1903461" y="1405826"/>
                    <a:pt x="1898329" y="1410957"/>
                  </a:cubicBezTo>
                  <a:cubicBezTo>
                    <a:pt x="1903461" y="1410957"/>
                    <a:pt x="1913723" y="1400695"/>
                    <a:pt x="1918855" y="1395563"/>
                  </a:cubicBezTo>
                  <a:close/>
                  <a:moveTo>
                    <a:pt x="1888067" y="1421220"/>
                  </a:moveTo>
                  <a:cubicBezTo>
                    <a:pt x="1882935" y="1421220"/>
                    <a:pt x="1877804" y="1426351"/>
                    <a:pt x="1872673" y="1431483"/>
                  </a:cubicBezTo>
                  <a:cubicBezTo>
                    <a:pt x="1877804" y="1431483"/>
                    <a:pt x="1882935" y="1426351"/>
                    <a:pt x="1888067" y="1421220"/>
                  </a:cubicBezTo>
                  <a:close/>
                  <a:moveTo>
                    <a:pt x="2236945" y="1657209"/>
                  </a:moveTo>
                  <a:cubicBezTo>
                    <a:pt x="2021481" y="1667472"/>
                    <a:pt x="1770098" y="1698260"/>
                    <a:pt x="1559714" y="1867542"/>
                  </a:cubicBezTo>
                  <a:cubicBezTo>
                    <a:pt x="1528926" y="1888067"/>
                    <a:pt x="1513532" y="1923986"/>
                    <a:pt x="1493007" y="1949643"/>
                  </a:cubicBezTo>
                  <a:cubicBezTo>
                    <a:pt x="1487876" y="1893198"/>
                    <a:pt x="1585371" y="1826542"/>
                    <a:pt x="1626421" y="1806017"/>
                  </a:cubicBezTo>
                  <a:cubicBezTo>
                    <a:pt x="1595633" y="1821411"/>
                    <a:pt x="1564845" y="1841936"/>
                    <a:pt x="1534057" y="1867542"/>
                  </a:cubicBezTo>
                  <a:cubicBezTo>
                    <a:pt x="1537906" y="1857292"/>
                    <a:pt x="1544961" y="1847039"/>
                    <a:pt x="1553941" y="1837264"/>
                  </a:cubicBezTo>
                  <a:lnTo>
                    <a:pt x="1563563" y="1828875"/>
                  </a:lnTo>
                  <a:lnTo>
                    <a:pt x="1604854" y="1799755"/>
                  </a:lnTo>
                  <a:cubicBezTo>
                    <a:pt x="1625780" y="1786772"/>
                    <a:pt x="1643098" y="1777795"/>
                    <a:pt x="1652078" y="1775229"/>
                  </a:cubicBezTo>
                  <a:cubicBezTo>
                    <a:pt x="1634119" y="1780361"/>
                    <a:pt x="1608462" y="1793189"/>
                    <a:pt x="1585371" y="1809859"/>
                  </a:cubicBezTo>
                  <a:lnTo>
                    <a:pt x="1563563" y="1828875"/>
                  </a:lnTo>
                  <a:lnTo>
                    <a:pt x="1535982" y="1848325"/>
                  </a:lnTo>
                  <a:cubicBezTo>
                    <a:pt x="1489159" y="1885514"/>
                    <a:pt x="1446825" y="1929117"/>
                    <a:pt x="1446825" y="1959905"/>
                  </a:cubicBezTo>
                  <a:cubicBezTo>
                    <a:pt x="1446825" y="1970168"/>
                    <a:pt x="1446825" y="1970168"/>
                    <a:pt x="1451956" y="1975299"/>
                  </a:cubicBezTo>
                  <a:cubicBezTo>
                    <a:pt x="1457088" y="1965036"/>
                    <a:pt x="1451956" y="1949643"/>
                    <a:pt x="1462219" y="1939380"/>
                  </a:cubicBezTo>
                  <a:cubicBezTo>
                    <a:pt x="1467350" y="1949643"/>
                    <a:pt x="1462219" y="1965036"/>
                    <a:pt x="1472482" y="1970168"/>
                  </a:cubicBezTo>
                  <a:cubicBezTo>
                    <a:pt x="1487876" y="1985562"/>
                    <a:pt x="1518664" y="1990693"/>
                    <a:pt x="1528926" y="1990693"/>
                  </a:cubicBezTo>
                  <a:cubicBezTo>
                    <a:pt x="1544320" y="1990693"/>
                    <a:pt x="1580239" y="1980430"/>
                    <a:pt x="1595633" y="1980430"/>
                  </a:cubicBezTo>
                  <a:cubicBezTo>
                    <a:pt x="1605896" y="1980430"/>
                    <a:pt x="1605896" y="1980430"/>
                    <a:pt x="1611027" y="1985562"/>
                  </a:cubicBezTo>
                  <a:lnTo>
                    <a:pt x="1598232" y="1989457"/>
                  </a:lnTo>
                  <a:lnTo>
                    <a:pt x="1585371" y="1990693"/>
                  </a:lnTo>
                  <a:cubicBezTo>
                    <a:pt x="1587937" y="1990693"/>
                    <a:pt x="1591785" y="1990693"/>
                    <a:pt x="1596275" y="1990052"/>
                  </a:cubicBezTo>
                  <a:lnTo>
                    <a:pt x="1598232" y="1989457"/>
                  </a:lnTo>
                  <a:lnTo>
                    <a:pt x="1618724" y="1987486"/>
                  </a:lnTo>
                  <a:cubicBezTo>
                    <a:pt x="1630270" y="1985562"/>
                    <a:pt x="1641815" y="1982996"/>
                    <a:pt x="1652078" y="1980430"/>
                  </a:cubicBezTo>
                  <a:cubicBezTo>
                    <a:pt x="1646946" y="1980430"/>
                    <a:pt x="1636684" y="1980430"/>
                    <a:pt x="1631552" y="1975299"/>
                  </a:cubicBezTo>
                  <a:cubicBezTo>
                    <a:pt x="1836754" y="1918855"/>
                    <a:pt x="2072794" y="1795754"/>
                    <a:pt x="2283126" y="1657209"/>
                  </a:cubicBezTo>
                  <a:lnTo>
                    <a:pt x="2236945" y="1657209"/>
                  </a:lnTo>
                  <a:close/>
                  <a:moveTo>
                    <a:pt x="2154895" y="1831674"/>
                  </a:moveTo>
                  <a:cubicBezTo>
                    <a:pt x="2149764" y="1831674"/>
                    <a:pt x="2139501" y="1836805"/>
                    <a:pt x="2134370" y="1841936"/>
                  </a:cubicBezTo>
                  <a:cubicBezTo>
                    <a:pt x="2139501" y="1841936"/>
                    <a:pt x="2149764" y="1836805"/>
                    <a:pt x="2154895" y="1831674"/>
                  </a:cubicBezTo>
                  <a:close/>
                  <a:moveTo>
                    <a:pt x="1646946" y="1795754"/>
                  </a:moveTo>
                  <a:cubicBezTo>
                    <a:pt x="1641815" y="1795754"/>
                    <a:pt x="1636684" y="1800886"/>
                    <a:pt x="1631552" y="1800886"/>
                  </a:cubicBezTo>
                  <a:cubicBezTo>
                    <a:pt x="1636684" y="1800886"/>
                    <a:pt x="1641815" y="1800886"/>
                    <a:pt x="1646946" y="1795754"/>
                  </a:cubicBezTo>
                  <a:close/>
                  <a:moveTo>
                    <a:pt x="1611027" y="1770098"/>
                  </a:moveTo>
                  <a:cubicBezTo>
                    <a:pt x="1564845" y="1785492"/>
                    <a:pt x="1513532" y="1831674"/>
                    <a:pt x="1477613" y="1877804"/>
                  </a:cubicBezTo>
                  <a:cubicBezTo>
                    <a:pt x="1523795" y="1836805"/>
                    <a:pt x="1569977" y="1795754"/>
                    <a:pt x="1611027" y="1770098"/>
                  </a:cubicBezTo>
                  <a:close/>
                  <a:moveTo>
                    <a:pt x="1944511" y="312959"/>
                  </a:moveTo>
                  <a:cubicBezTo>
                    <a:pt x="1908592" y="354009"/>
                    <a:pt x="1867541" y="400191"/>
                    <a:pt x="1826491" y="441242"/>
                  </a:cubicBezTo>
                  <a:cubicBezTo>
                    <a:pt x="1867541" y="405323"/>
                    <a:pt x="1929117" y="343747"/>
                    <a:pt x="1944511" y="312959"/>
                  </a:cubicBezTo>
                  <a:close/>
                </a:path>
              </a:pathLst>
            </a:custGeom>
            <a:grpFill/>
            <a:ln w="5131" cap="flat">
              <a:solidFill>
                <a:srgbClr val="00B0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0A76F6E7-9333-93C3-32CF-FC74DEDB26B6}"/>
                </a:ext>
              </a:extLst>
            </p:cNvPr>
            <p:cNvSpPr/>
            <p:nvPr/>
          </p:nvSpPr>
          <p:spPr>
            <a:xfrm>
              <a:off x="6074936" y="1791928"/>
              <a:ext cx="56215" cy="38515"/>
            </a:xfrm>
            <a:custGeom>
              <a:avLst/>
              <a:gdLst>
                <a:gd name="connsiteX0" fmla="*/ 0 w 56215"/>
                <a:gd name="connsiteY0" fmla="*/ 0 h 38515"/>
                <a:gd name="connsiteX1" fmla="*/ 11885 w 56215"/>
                <a:gd name="connsiteY1" fmla="*/ 4279 h 38515"/>
                <a:gd name="connsiteX2" fmla="*/ 56215 w 56215"/>
                <a:gd name="connsiteY2" fmla="*/ 38515 h 38515"/>
                <a:gd name="connsiteX3" fmla="*/ 17730 w 56215"/>
                <a:gd name="connsiteY3" fmla="*/ 10934 h 38515"/>
                <a:gd name="connsiteX4" fmla="*/ 0 w 56215"/>
                <a:gd name="connsiteY4" fmla="*/ 0 h 38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215" h="38515">
                  <a:moveTo>
                    <a:pt x="0" y="0"/>
                  </a:moveTo>
                  <a:lnTo>
                    <a:pt x="11885" y="4279"/>
                  </a:lnTo>
                  <a:cubicBezTo>
                    <a:pt x="29279" y="13179"/>
                    <a:pt x="44670" y="24404"/>
                    <a:pt x="56215" y="38515"/>
                  </a:cubicBezTo>
                  <a:cubicBezTo>
                    <a:pt x="43387" y="28252"/>
                    <a:pt x="30558" y="19272"/>
                    <a:pt x="17730" y="1093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5131" cap="flat">
              <a:solidFill>
                <a:srgbClr val="00B0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0BEDFF9F-FD69-B1F4-B4A0-131D88F4A494}"/>
                </a:ext>
              </a:extLst>
            </p:cNvPr>
            <p:cNvSpPr/>
            <p:nvPr/>
          </p:nvSpPr>
          <p:spPr>
            <a:xfrm>
              <a:off x="8346450" y="2728561"/>
              <a:ext cx="487364" cy="171132"/>
            </a:xfrm>
            <a:custGeom>
              <a:avLst/>
              <a:gdLst>
                <a:gd name="connsiteX0" fmla="*/ 487364 w 487364"/>
                <a:gd name="connsiteY0" fmla="*/ 0 h 171132"/>
                <a:gd name="connsiteX1" fmla="*/ 411624 w 487364"/>
                <a:gd name="connsiteY1" fmla="*/ 25363 h 171132"/>
                <a:gd name="connsiteX2" fmla="*/ 267947 w 487364"/>
                <a:gd name="connsiteY2" fmla="*/ 76676 h 171132"/>
                <a:gd name="connsiteX3" fmla="*/ 155058 w 487364"/>
                <a:gd name="connsiteY3" fmla="*/ 117727 h 171132"/>
                <a:gd name="connsiteX4" fmla="*/ 62746 w 487364"/>
                <a:gd name="connsiteY4" fmla="*/ 153646 h 171132"/>
                <a:gd name="connsiteX5" fmla="*/ 0 w 487364"/>
                <a:gd name="connsiteY5" fmla="*/ 171132 h 171132"/>
                <a:gd name="connsiteX6" fmla="*/ 219219 w 487364"/>
                <a:gd name="connsiteY6" fmla="*/ 89511 h 171132"/>
                <a:gd name="connsiteX7" fmla="*/ 442719 w 487364"/>
                <a:gd name="connsiteY7" fmla="*/ 14000 h 171132"/>
                <a:gd name="connsiteX8" fmla="*/ 487364 w 487364"/>
                <a:gd name="connsiteY8" fmla="*/ 0 h 171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7364" h="171132">
                  <a:moveTo>
                    <a:pt x="487364" y="0"/>
                  </a:moveTo>
                  <a:lnTo>
                    <a:pt x="411624" y="25363"/>
                  </a:lnTo>
                  <a:cubicBezTo>
                    <a:pt x="360311" y="40757"/>
                    <a:pt x="308998" y="61282"/>
                    <a:pt x="267947" y="76676"/>
                  </a:cubicBezTo>
                  <a:cubicBezTo>
                    <a:pt x="232028" y="86939"/>
                    <a:pt x="185846" y="102333"/>
                    <a:pt x="155058" y="117727"/>
                  </a:cubicBezTo>
                  <a:cubicBezTo>
                    <a:pt x="124271" y="127989"/>
                    <a:pt x="88403" y="143383"/>
                    <a:pt x="62746" y="153646"/>
                  </a:cubicBezTo>
                  <a:lnTo>
                    <a:pt x="0" y="171132"/>
                  </a:lnTo>
                  <a:lnTo>
                    <a:pt x="219219" y="89511"/>
                  </a:lnTo>
                  <a:cubicBezTo>
                    <a:pt x="293613" y="63216"/>
                    <a:pt x="368006" y="38206"/>
                    <a:pt x="442719" y="14000"/>
                  </a:cubicBezTo>
                  <a:lnTo>
                    <a:pt x="487364" y="0"/>
                  </a:lnTo>
                  <a:close/>
                </a:path>
              </a:pathLst>
            </a:custGeom>
            <a:grpFill/>
            <a:ln w="5131" cap="flat">
              <a:solidFill>
                <a:srgbClr val="00B0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F8E5C208-7C05-7E79-BA0C-BF085C343F50}"/>
                </a:ext>
              </a:extLst>
            </p:cNvPr>
            <p:cNvSpPr/>
            <p:nvPr/>
          </p:nvSpPr>
          <p:spPr>
            <a:xfrm>
              <a:off x="8296308" y="2789425"/>
              <a:ext cx="3565800" cy="1360063"/>
            </a:xfrm>
            <a:custGeom>
              <a:avLst/>
              <a:gdLst>
                <a:gd name="connsiteX0" fmla="*/ 2821862 w 3565800"/>
                <a:gd name="connsiteY0" fmla="*/ 419 h 1360063"/>
                <a:gd name="connsiteX1" fmla="*/ 3109164 w 3565800"/>
                <a:gd name="connsiteY1" fmla="*/ 20945 h 1360063"/>
                <a:gd name="connsiteX2" fmla="*/ 3540143 w 3565800"/>
                <a:gd name="connsiteY2" fmla="*/ 339086 h 1360063"/>
                <a:gd name="connsiteX3" fmla="*/ 3565800 w 3565800"/>
                <a:gd name="connsiteY3" fmla="*/ 457055 h 1360063"/>
                <a:gd name="connsiteX4" fmla="*/ 3529880 w 3565800"/>
                <a:gd name="connsiteY4" fmla="*/ 641782 h 1360063"/>
                <a:gd name="connsiteX5" fmla="*/ 3165609 w 3565800"/>
                <a:gd name="connsiteY5" fmla="*/ 1134337 h 1360063"/>
                <a:gd name="connsiteX6" fmla="*/ 2591004 w 3565800"/>
                <a:gd name="connsiteY6" fmla="*/ 1360063 h 1360063"/>
                <a:gd name="connsiteX7" fmla="*/ 2011217 w 3565800"/>
                <a:gd name="connsiteY7" fmla="*/ 1011185 h 1360063"/>
                <a:gd name="connsiteX8" fmla="*/ 2062530 w 3565800"/>
                <a:gd name="connsiteY8" fmla="*/ 1041973 h 1360063"/>
                <a:gd name="connsiteX9" fmla="*/ 2072793 w 3565800"/>
                <a:gd name="connsiteY9" fmla="*/ 1041973 h 1360063"/>
                <a:gd name="connsiteX10" fmla="*/ 2195945 w 3565800"/>
                <a:gd name="connsiteY10" fmla="*/ 1124074 h 1360063"/>
                <a:gd name="connsiteX11" fmla="*/ 2083056 w 3565800"/>
                <a:gd name="connsiteY11" fmla="*/ 1026579 h 1360063"/>
                <a:gd name="connsiteX12" fmla="*/ 2277994 w 3565800"/>
                <a:gd name="connsiteY12" fmla="*/ 1139468 h 1360063"/>
                <a:gd name="connsiteX13" fmla="*/ 2288257 w 3565800"/>
                <a:gd name="connsiteY13" fmla="*/ 1134337 h 1360063"/>
                <a:gd name="connsiteX14" fmla="*/ 2195945 w 3565800"/>
                <a:gd name="connsiteY14" fmla="*/ 1067630 h 1360063"/>
                <a:gd name="connsiteX15" fmla="*/ 2257469 w 3565800"/>
                <a:gd name="connsiteY15" fmla="*/ 1077892 h 1360063"/>
                <a:gd name="connsiteX16" fmla="*/ 2570479 w 3565800"/>
                <a:gd name="connsiteY16" fmla="*/ 1175336 h 1360063"/>
                <a:gd name="connsiteX17" fmla="*/ 3365730 w 3565800"/>
                <a:gd name="connsiteY17" fmla="*/ 482711 h 1360063"/>
                <a:gd name="connsiteX18" fmla="*/ 2755155 w 3565800"/>
                <a:gd name="connsiteY18" fmla="*/ 190278 h 1360063"/>
                <a:gd name="connsiteX19" fmla="*/ 2585873 w 3565800"/>
                <a:gd name="connsiteY19" fmla="*/ 195409 h 1360063"/>
                <a:gd name="connsiteX20" fmla="*/ 620785 w 3565800"/>
                <a:gd name="connsiteY20" fmla="*/ 662307 h 1360063"/>
                <a:gd name="connsiteX21" fmla="*/ 61575 w 3565800"/>
                <a:gd name="connsiteY21" fmla="*/ 826458 h 1360063"/>
                <a:gd name="connsiteX22" fmla="*/ 30787 w 3565800"/>
                <a:gd name="connsiteY22" fmla="*/ 816195 h 1360063"/>
                <a:gd name="connsiteX23" fmla="*/ 25656 w 3565800"/>
                <a:gd name="connsiteY23" fmla="*/ 795670 h 1360063"/>
                <a:gd name="connsiteX24" fmla="*/ 5131 w 3565800"/>
                <a:gd name="connsiteY24" fmla="*/ 785407 h 1360063"/>
                <a:gd name="connsiteX25" fmla="*/ 10262 w 3565800"/>
                <a:gd name="connsiteY25" fmla="*/ 759751 h 1360063"/>
                <a:gd name="connsiteX26" fmla="*/ 0 w 3565800"/>
                <a:gd name="connsiteY26" fmla="*/ 744408 h 1360063"/>
                <a:gd name="connsiteX27" fmla="*/ 123151 w 3565800"/>
                <a:gd name="connsiteY27" fmla="*/ 662307 h 1360063"/>
                <a:gd name="connsiteX28" fmla="*/ 102626 w 3565800"/>
                <a:gd name="connsiteY28" fmla="*/ 682833 h 1360063"/>
                <a:gd name="connsiteX29" fmla="*/ 194938 w 3565800"/>
                <a:gd name="connsiteY29" fmla="*/ 641782 h 1360063"/>
                <a:gd name="connsiteX30" fmla="*/ 169333 w 3565800"/>
                <a:gd name="connsiteY30" fmla="*/ 662307 h 1360063"/>
                <a:gd name="connsiteX31" fmla="*/ 179544 w 3565800"/>
                <a:gd name="connsiteY31" fmla="*/ 667439 h 1360063"/>
                <a:gd name="connsiteX32" fmla="*/ 205200 w 3565800"/>
                <a:gd name="connsiteY32" fmla="*/ 652045 h 1360063"/>
                <a:gd name="connsiteX33" fmla="*/ 256514 w 3565800"/>
                <a:gd name="connsiteY33" fmla="*/ 641782 h 1360063"/>
                <a:gd name="connsiteX34" fmla="*/ 2821862 w 3565800"/>
                <a:gd name="connsiteY34" fmla="*/ 419 h 1360063"/>
                <a:gd name="connsiteX35" fmla="*/ 2970670 w 3565800"/>
                <a:gd name="connsiteY35" fmla="*/ 36338 h 1360063"/>
                <a:gd name="connsiteX36" fmla="*/ 3196396 w 3565800"/>
                <a:gd name="connsiteY36" fmla="*/ 72258 h 1360063"/>
                <a:gd name="connsiteX37" fmla="*/ 3006589 w 3565800"/>
                <a:gd name="connsiteY37" fmla="*/ 36338 h 1360063"/>
                <a:gd name="connsiteX38" fmla="*/ 2970670 w 3565800"/>
                <a:gd name="connsiteY38" fmla="*/ 36338 h 1360063"/>
                <a:gd name="connsiteX39" fmla="*/ 41050 w 3565800"/>
                <a:gd name="connsiteY39" fmla="*/ 729014 h 1360063"/>
                <a:gd name="connsiteX40" fmla="*/ 20525 w 3565800"/>
                <a:gd name="connsiteY40" fmla="*/ 739277 h 1360063"/>
                <a:gd name="connsiteX41" fmla="*/ 41050 w 3565800"/>
                <a:gd name="connsiteY41" fmla="*/ 729014 h 1360063"/>
                <a:gd name="connsiteX42" fmla="*/ 2396014 w 3565800"/>
                <a:gd name="connsiteY42" fmla="*/ 1165073 h 1360063"/>
                <a:gd name="connsiteX43" fmla="*/ 2534560 w 3565800"/>
                <a:gd name="connsiteY43" fmla="*/ 1195861 h 1360063"/>
                <a:gd name="connsiteX44" fmla="*/ 2396014 w 3565800"/>
                <a:gd name="connsiteY44" fmla="*/ 1165073 h 1360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565800" h="1360063">
                  <a:moveTo>
                    <a:pt x="2821862" y="419"/>
                  </a:moveTo>
                  <a:cubicBezTo>
                    <a:pt x="2914226" y="419"/>
                    <a:pt x="2996327" y="-4712"/>
                    <a:pt x="3109164" y="20945"/>
                  </a:cubicBezTo>
                  <a:cubicBezTo>
                    <a:pt x="3242578" y="46601"/>
                    <a:pt x="3499093" y="138965"/>
                    <a:pt x="3540143" y="339086"/>
                  </a:cubicBezTo>
                  <a:cubicBezTo>
                    <a:pt x="3545274" y="369822"/>
                    <a:pt x="3565800" y="441661"/>
                    <a:pt x="3565800" y="457055"/>
                  </a:cubicBezTo>
                  <a:cubicBezTo>
                    <a:pt x="3565800" y="518631"/>
                    <a:pt x="3540143" y="575075"/>
                    <a:pt x="3529880" y="641782"/>
                  </a:cubicBezTo>
                  <a:cubicBezTo>
                    <a:pt x="3499093" y="795670"/>
                    <a:pt x="3340073" y="1000923"/>
                    <a:pt x="3165609" y="1134337"/>
                  </a:cubicBezTo>
                  <a:cubicBezTo>
                    <a:pt x="2975801" y="1272831"/>
                    <a:pt x="2770549" y="1360063"/>
                    <a:pt x="2591004" y="1360063"/>
                  </a:cubicBezTo>
                  <a:cubicBezTo>
                    <a:pt x="2401146" y="1360063"/>
                    <a:pt x="2154894" y="1247174"/>
                    <a:pt x="2011217" y="1011185"/>
                  </a:cubicBezTo>
                  <a:cubicBezTo>
                    <a:pt x="2026611" y="1021448"/>
                    <a:pt x="2047136" y="1036842"/>
                    <a:pt x="2062530" y="1041973"/>
                  </a:cubicBezTo>
                  <a:lnTo>
                    <a:pt x="2072793" y="1041973"/>
                  </a:lnTo>
                  <a:cubicBezTo>
                    <a:pt x="2103581" y="1067630"/>
                    <a:pt x="2170288" y="1124074"/>
                    <a:pt x="2195945" y="1124074"/>
                  </a:cubicBezTo>
                  <a:cubicBezTo>
                    <a:pt x="2160025" y="1093286"/>
                    <a:pt x="2118975" y="1062498"/>
                    <a:pt x="2083056" y="1026579"/>
                  </a:cubicBezTo>
                  <a:cubicBezTo>
                    <a:pt x="2144631" y="1067630"/>
                    <a:pt x="2211338" y="1103549"/>
                    <a:pt x="2277994" y="1139468"/>
                  </a:cubicBezTo>
                  <a:cubicBezTo>
                    <a:pt x="2277994" y="1139468"/>
                    <a:pt x="2283125" y="1139468"/>
                    <a:pt x="2288257" y="1134337"/>
                  </a:cubicBezTo>
                  <a:cubicBezTo>
                    <a:pt x="2257469" y="1113811"/>
                    <a:pt x="2226681" y="1088155"/>
                    <a:pt x="2195945" y="1067630"/>
                  </a:cubicBezTo>
                  <a:cubicBezTo>
                    <a:pt x="2216470" y="1072761"/>
                    <a:pt x="2236944" y="1067630"/>
                    <a:pt x="2257469" y="1077892"/>
                  </a:cubicBezTo>
                  <a:cubicBezTo>
                    <a:pt x="2354964" y="1129205"/>
                    <a:pt x="2467853" y="1175336"/>
                    <a:pt x="2570479" y="1175336"/>
                  </a:cubicBezTo>
                  <a:cubicBezTo>
                    <a:pt x="2955276" y="1175336"/>
                    <a:pt x="3365730" y="816195"/>
                    <a:pt x="3365730" y="482711"/>
                  </a:cubicBezTo>
                  <a:cubicBezTo>
                    <a:pt x="3365730" y="200540"/>
                    <a:pt x="2857781" y="190278"/>
                    <a:pt x="2755155" y="190278"/>
                  </a:cubicBezTo>
                  <a:cubicBezTo>
                    <a:pt x="2739761" y="190278"/>
                    <a:pt x="2708973" y="185147"/>
                    <a:pt x="2585873" y="195409"/>
                  </a:cubicBezTo>
                  <a:cubicBezTo>
                    <a:pt x="1934248" y="231328"/>
                    <a:pt x="1272411" y="451923"/>
                    <a:pt x="620785" y="662307"/>
                  </a:cubicBezTo>
                  <a:cubicBezTo>
                    <a:pt x="579786" y="672570"/>
                    <a:pt x="169333" y="826458"/>
                    <a:pt x="61575" y="826458"/>
                  </a:cubicBezTo>
                  <a:cubicBezTo>
                    <a:pt x="51313" y="826458"/>
                    <a:pt x="41050" y="826458"/>
                    <a:pt x="30787" y="816195"/>
                  </a:cubicBezTo>
                  <a:cubicBezTo>
                    <a:pt x="30787" y="816195"/>
                    <a:pt x="30787" y="805933"/>
                    <a:pt x="25656" y="795670"/>
                  </a:cubicBezTo>
                  <a:cubicBezTo>
                    <a:pt x="25656" y="790539"/>
                    <a:pt x="15394" y="790539"/>
                    <a:pt x="5131" y="785407"/>
                  </a:cubicBezTo>
                  <a:cubicBezTo>
                    <a:pt x="5131" y="780276"/>
                    <a:pt x="10262" y="775145"/>
                    <a:pt x="10262" y="759751"/>
                  </a:cubicBezTo>
                  <a:cubicBezTo>
                    <a:pt x="10262" y="749540"/>
                    <a:pt x="0" y="749540"/>
                    <a:pt x="0" y="744408"/>
                  </a:cubicBezTo>
                  <a:cubicBezTo>
                    <a:pt x="41050" y="713620"/>
                    <a:pt x="82101" y="687964"/>
                    <a:pt x="123151" y="662307"/>
                  </a:cubicBezTo>
                  <a:lnTo>
                    <a:pt x="102626" y="682833"/>
                  </a:lnTo>
                  <a:cubicBezTo>
                    <a:pt x="138545" y="682833"/>
                    <a:pt x="169333" y="652045"/>
                    <a:pt x="194938" y="641782"/>
                  </a:cubicBezTo>
                  <a:cubicBezTo>
                    <a:pt x="189807" y="641782"/>
                    <a:pt x="179544" y="652045"/>
                    <a:pt x="169333" y="662307"/>
                  </a:cubicBezTo>
                  <a:cubicBezTo>
                    <a:pt x="169333" y="662307"/>
                    <a:pt x="164201" y="667439"/>
                    <a:pt x="179544" y="667439"/>
                  </a:cubicBezTo>
                  <a:cubicBezTo>
                    <a:pt x="189807" y="667439"/>
                    <a:pt x="189807" y="657176"/>
                    <a:pt x="205200" y="652045"/>
                  </a:cubicBezTo>
                  <a:cubicBezTo>
                    <a:pt x="215463" y="646913"/>
                    <a:pt x="241120" y="646913"/>
                    <a:pt x="256514" y="641782"/>
                  </a:cubicBezTo>
                  <a:cubicBezTo>
                    <a:pt x="985109" y="405742"/>
                    <a:pt x="2006086" y="419"/>
                    <a:pt x="2821862" y="419"/>
                  </a:cubicBezTo>
                  <a:close/>
                  <a:moveTo>
                    <a:pt x="2970670" y="36338"/>
                  </a:moveTo>
                  <a:cubicBezTo>
                    <a:pt x="3047588" y="46601"/>
                    <a:pt x="3124558" y="56864"/>
                    <a:pt x="3196396" y="72258"/>
                  </a:cubicBezTo>
                  <a:cubicBezTo>
                    <a:pt x="3134821" y="56864"/>
                    <a:pt x="3073245" y="46601"/>
                    <a:pt x="3006589" y="36338"/>
                  </a:cubicBezTo>
                  <a:lnTo>
                    <a:pt x="2970670" y="36338"/>
                  </a:lnTo>
                  <a:close/>
                  <a:moveTo>
                    <a:pt x="41050" y="729014"/>
                  </a:moveTo>
                  <a:cubicBezTo>
                    <a:pt x="35919" y="729014"/>
                    <a:pt x="25656" y="734146"/>
                    <a:pt x="20525" y="739277"/>
                  </a:cubicBezTo>
                  <a:cubicBezTo>
                    <a:pt x="25656" y="739277"/>
                    <a:pt x="35919" y="734146"/>
                    <a:pt x="41050" y="729014"/>
                  </a:cubicBezTo>
                  <a:close/>
                  <a:moveTo>
                    <a:pt x="2396014" y="1165073"/>
                  </a:moveTo>
                  <a:cubicBezTo>
                    <a:pt x="2442196" y="1180467"/>
                    <a:pt x="2488378" y="1195861"/>
                    <a:pt x="2534560" y="1195861"/>
                  </a:cubicBezTo>
                  <a:cubicBezTo>
                    <a:pt x="2488378" y="1190730"/>
                    <a:pt x="2442196" y="1180467"/>
                    <a:pt x="2396014" y="1165073"/>
                  </a:cubicBezTo>
                  <a:close/>
                </a:path>
              </a:pathLst>
            </a:custGeom>
            <a:grpFill/>
            <a:ln w="5131" cap="flat">
              <a:solidFill>
                <a:srgbClr val="00B0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C80C90EC-52D1-93B3-4825-A785C1FE4607}"/>
                </a:ext>
              </a:extLst>
            </p:cNvPr>
            <p:cNvSpPr/>
            <p:nvPr/>
          </p:nvSpPr>
          <p:spPr>
            <a:xfrm>
              <a:off x="8128022" y="2899693"/>
              <a:ext cx="218429" cy="90698"/>
            </a:xfrm>
            <a:custGeom>
              <a:avLst/>
              <a:gdLst>
                <a:gd name="connsiteX0" fmla="*/ 218429 w 218429"/>
                <a:gd name="connsiteY0" fmla="*/ 0 h 90698"/>
                <a:gd name="connsiteX1" fmla="*/ 214139 w 218429"/>
                <a:gd name="connsiteY1" fmla="*/ 1597 h 90698"/>
                <a:gd name="connsiteX2" fmla="*/ 0 w 218429"/>
                <a:gd name="connsiteY2" fmla="*/ 90698 h 90698"/>
                <a:gd name="connsiteX3" fmla="*/ 8554 w 218429"/>
                <a:gd name="connsiteY3" fmla="*/ 80240 h 90698"/>
                <a:gd name="connsiteX4" fmla="*/ 39423 w 218429"/>
                <a:gd name="connsiteY4" fmla="*/ 57387 h 90698"/>
                <a:gd name="connsiteX5" fmla="*/ 41522 w 218429"/>
                <a:gd name="connsiteY5" fmla="*/ 56284 h 90698"/>
                <a:gd name="connsiteX6" fmla="*/ 62780 w 218429"/>
                <a:gd name="connsiteY6" fmla="*/ 47608 h 90698"/>
                <a:gd name="connsiteX7" fmla="*/ 127236 w 218429"/>
                <a:gd name="connsiteY7" fmla="*/ 23564 h 90698"/>
                <a:gd name="connsiteX8" fmla="*/ 130849 w 218429"/>
                <a:gd name="connsiteY8" fmla="*/ 22080 h 90698"/>
                <a:gd name="connsiteX9" fmla="*/ 201480 w 218429"/>
                <a:gd name="connsiteY9" fmla="*/ 4723 h 90698"/>
                <a:gd name="connsiteX10" fmla="*/ 218429 w 218429"/>
                <a:gd name="connsiteY10" fmla="*/ 0 h 90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8429" h="90698">
                  <a:moveTo>
                    <a:pt x="218429" y="0"/>
                  </a:moveTo>
                  <a:lnTo>
                    <a:pt x="214139" y="1597"/>
                  </a:lnTo>
                  <a:lnTo>
                    <a:pt x="0" y="90698"/>
                  </a:lnTo>
                  <a:lnTo>
                    <a:pt x="8554" y="80240"/>
                  </a:lnTo>
                  <a:lnTo>
                    <a:pt x="39423" y="57387"/>
                  </a:lnTo>
                  <a:lnTo>
                    <a:pt x="41522" y="56284"/>
                  </a:lnTo>
                  <a:lnTo>
                    <a:pt x="62780" y="47608"/>
                  </a:lnTo>
                  <a:lnTo>
                    <a:pt x="127236" y="23564"/>
                  </a:lnTo>
                  <a:lnTo>
                    <a:pt x="130849" y="22080"/>
                  </a:lnTo>
                  <a:lnTo>
                    <a:pt x="201480" y="4723"/>
                  </a:lnTo>
                  <a:lnTo>
                    <a:pt x="218429" y="0"/>
                  </a:lnTo>
                  <a:close/>
                </a:path>
              </a:pathLst>
            </a:custGeom>
            <a:grpFill/>
            <a:ln w="5131" cap="flat">
              <a:solidFill>
                <a:srgbClr val="00B0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D5B14EBA-334A-EEFC-8DFD-C901E5DB8C21}"/>
                </a:ext>
              </a:extLst>
            </p:cNvPr>
            <p:cNvSpPr/>
            <p:nvPr/>
          </p:nvSpPr>
          <p:spPr>
            <a:xfrm>
              <a:off x="0" y="3220822"/>
              <a:ext cx="12190460" cy="3191318"/>
            </a:xfrm>
            <a:custGeom>
              <a:avLst/>
              <a:gdLst>
                <a:gd name="connsiteX0" fmla="*/ 10245949 w 12190460"/>
                <a:gd name="connsiteY0" fmla="*/ 0 h 3191318"/>
                <a:gd name="connsiteX1" fmla="*/ 10251081 w 12190460"/>
                <a:gd name="connsiteY1" fmla="*/ 41051 h 3191318"/>
                <a:gd name="connsiteX2" fmla="*/ 10266475 w 12190460"/>
                <a:gd name="connsiteY2" fmla="*/ 10263 h 3191318"/>
                <a:gd name="connsiteX3" fmla="*/ 10312657 w 12190460"/>
                <a:gd name="connsiteY3" fmla="*/ 241172 h 3191318"/>
                <a:gd name="connsiteX4" fmla="*/ 9963779 w 12190460"/>
                <a:gd name="connsiteY4" fmla="*/ 1939432 h 3191318"/>
                <a:gd name="connsiteX5" fmla="*/ 9912466 w 12190460"/>
                <a:gd name="connsiteY5" fmla="*/ 2093320 h 3191318"/>
                <a:gd name="connsiteX6" fmla="*/ 9943253 w 12190460"/>
                <a:gd name="connsiteY6" fmla="*/ 2103582 h 3191318"/>
                <a:gd name="connsiteX7" fmla="*/ 12046835 w 12190460"/>
                <a:gd name="connsiteY7" fmla="*/ 3011722 h 3191318"/>
                <a:gd name="connsiteX8" fmla="*/ 12026310 w 12190460"/>
                <a:gd name="connsiteY8" fmla="*/ 3011722 h 3191318"/>
                <a:gd name="connsiteX9" fmla="*/ 12108411 w 12190460"/>
                <a:gd name="connsiteY9" fmla="*/ 3083560 h 3191318"/>
                <a:gd name="connsiteX10" fmla="*/ 12082754 w 12190460"/>
                <a:gd name="connsiteY10" fmla="*/ 3073298 h 3191318"/>
                <a:gd name="connsiteX11" fmla="*/ 12169935 w 12190460"/>
                <a:gd name="connsiteY11" fmla="*/ 3160530 h 3191318"/>
                <a:gd name="connsiteX12" fmla="*/ 12149461 w 12190460"/>
                <a:gd name="connsiteY12" fmla="*/ 3155399 h 3191318"/>
                <a:gd name="connsiteX13" fmla="*/ 12190460 w 12190460"/>
                <a:gd name="connsiteY13" fmla="*/ 3191318 h 3191318"/>
                <a:gd name="connsiteX14" fmla="*/ 12118673 w 12190460"/>
                <a:gd name="connsiteY14" fmla="*/ 3150267 h 3191318"/>
                <a:gd name="connsiteX15" fmla="*/ 12149461 w 12190460"/>
                <a:gd name="connsiteY15" fmla="*/ 3186186 h 3191318"/>
                <a:gd name="connsiteX16" fmla="*/ 9845758 w 12190460"/>
                <a:gd name="connsiteY16" fmla="*/ 2267784 h 3191318"/>
                <a:gd name="connsiteX17" fmla="*/ 9404517 w 12190460"/>
                <a:gd name="connsiteY17" fmla="*/ 3052772 h 3191318"/>
                <a:gd name="connsiteX18" fmla="*/ 9425042 w 12190460"/>
                <a:gd name="connsiteY18" fmla="*/ 3016853 h 3191318"/>
                <a:gd name="connsiteX19" fmla="*/ 9419911 w 12190460"/>
                <a:gd name="connsiteY19" fmla="*/ 2996328 h 3191318"/>
                <a:gd name="connsiteX20" fmla="*/ 9389123 w 12190460"/>
                <a:gd name="connsiteY20" fmla="*/ 3038020 h 3191318"/>
                <a:gd name="connsiteX21" fmla="*/ 9378241 w 12190460"/>
                <a:gd name="connsiteY21" fmla="*/ 3054117 h 3191318"/>
                <a:gd name="connsiteX22" fmla="*/ 9385756 w 12190460"/>
                <a:gd name="connsiteY22" fmla="*/ 3040265 h 3191318"/>
                <a:gd name="connsiteX23" fmla="*/ 9389123 w 12190460"/>
                <a:gd name="connsiteY23" fmla="*/ 3027116 h 3191318"/>
                <a:gd name="connsiteX24" fmla="*/ 9378860 w 12190460"/>
                <a:gd name="connsiteY24" fmla="*/ 3011722 h 3191318"/>
                <a:gd name="connsiteX25" fmla="*/ 9435305 w 12190460"/>
                <a:gd name="connsiteY25" fmla="*/ 2878308 h 3191318"/>
                <a:gd name="connsiteX26" fmla="*/ 9440436 w 12190460"/>
                <a:gd name="connsiteY26" fmla="*/ 2842389 h 3191318"/>
                <a:gd name="connsiteX27" fmla="*/ 9676476 w 12190460"/>
                <a:gd name="connsiteY27" fmla="*/ 2226734 h 3191318"/>
                <a:gd name="connsiteX28" fmla="*/ 7295804 w 12190460"/>
                <a:gd name="connsiteY28" fmla="*/ 1888118 h 3191318"/>
                <a:gd name="connsiteX29" fmla="*/ 6813563 w 12190460"/>
                <a:gd name="connsiteY29" fmla="*/ 1867593 h 3191318"/>
                <a:gd name="connsiteX30" fmla="*/ 5848979 w 12190460"/>
                <a:gd name="connsiteY30" fmla="*/ 1867593 h 3191318"/>
                <a:gd name="connsiteX31" fmla="*/ 5125566 w 12190460"/>
                <a:gd name="connsiteY31" fmla="*/ 1893250 h 3191318"/>
                <a:gd name="connsiteX32" fmla="*/ 584918 w 12190460"/>
                <a:gd name="connsiteY32" fmla="*/ 2616662 h 3191318"/>
                <a:gd name="connsiteX33" fmla="*/ 330944 w 12190460"/>
                <a:gd name="connsiteY33" fmla="*/ 2672465 h 3191318"/>
                <a:gd name="connsiteX34" fmla="*/ 80212 w 12190460"/>
                <a:gd name="connsiteY34" fmla="*/ 2723757 h 3191318"/>
                <a:gd name="connsiteX35" fmla="*/ 87232 w 12190460"/>
                <a:gd name="connsiteY35" fmla="*/ 2719288 h 3191318"/>
                <a:gd name="connsiteX36" fmla="*/ 46182 w 12190460"/>
                <a:gd name="connsiteY36" fmla="*/ 2709026 h 3191318"/>
                <a:gd name="connsiteX37" fmla="*/ 15394 w 12190460"/>
                <a:gd name="connsiteY37" fmla="*/ 2719288 h 3191318"/>
                <a:gd name="connsiteX38" fmla="*/ 46182 w 12190460"/>
                <a:gd name="connsiteY38" fmla="*/ 2698763 h 3191318"/>
                <a:gd name="connsiteX39" fmla="*/ 30788 w 12190460"/>
                <a:gd name="connsiteY39" fmla="*/ 2693632 h 3191318"/>
                <a:gd name="connsiteX40" fmla="*/ 0 w 12190460"/>
                <a:gd name="connsiteY40" fmla="*/ 2703894 h 3191318"/>
                <a:gd name="connsiteX41" fmla="*/ 51313 w 12190460"/>
                <a:gd name="connsiteY41" fmla="*/ 2667975 h 3191318"/>
                <a:gd name="connsiteX42" fmla="*/ 41051 w 12190460"/>
                <a:gd name="connsiteY42" fmla="*/ 2662844 h 3191318"/>
                <a:gd name="connsiteX43" fmla="*/ 10263 w 12190460"/>
                <a:gd name="connsiteY43" fmla="*/ 2673107 h 3191318"/>
                <a:gd name="connsiteX44" fmla="*/ 82101 w 12190460"/>
                <a:gd name="connsiteY44" fmla="*/ 2632056 h 3191318"/>
                <a:gd name="connsiteX45" fmla="*/ 338615 w 12190460"/>
                <a:gd name="connsiteY45" fmla="*/ 2565349 h 3191318"/>
                <a:gd name="connsiteX46" fmla="*/ 2611531 w 12190460"/>
                <a:gd name="connsiteY46" fmla="*/ 2021481 h 3191318"/>
                <a:gd name="connsiteX47" fmla="*/ 5207616 w 12190460"/>
                <a:gd name="connsiteY47" fmla="*/ 1703391 h 3191318"/>
                <a:gd name="connsiteX48" fmla="*/ 5838716 w 12190460"/>
                <a:gd name="connsiteY48" fmla="*/ 1677735 h 3191318"/>
                <a:gd name="connsiteX49" fmla="*/ 6664755 w 12190460"/>
                <a:gd name="connsiteY49" fmla="*/ 1677735 h 3191318"/>
                <a:gd name="connsiteX50" fmla="*/ 7234279 w 12190460"/>
                <a:gd name="connsiteY50" fmla="*/ 1698260 h 3191318"/>
                <a:gd name="connsiteX51" fmla="*/ 9738001 w 12190460"/>
                <a:gd name="connsiteY51" fmla="*/ 2052269 h 3191318"/>
                <a:gd name="connsiteX52" fmla="*/ 10133061 w 12190460"/>
                <a:gd name="connsiteY52" fmla="*/ 374535 h 3191318"/>
                <a:gd name="connsiteX53" fmla="*/ 10215162 w 12190460"/>
                <a:gd name="connsiteY53" fmla="*/ 20525 h 3191318"/>
                <a:gd name="connsiteX54" fmla="*/ 10225424 w 12190460"/>
                <a:gd name="connsiteY54" fmla="*/ 76970 h 3191318"/>
                <a:gd name="connsiteX55" fmla="*/ 10245949 w 12190460"/>
                <a:gd name="connsiteY55" fmla="*/ 0 h 3191318"/>
                <a:gd name="connsiteX56" fmla="*/ 12067360 w 12190460"/>
                <a:gd name="connsiteY56" fmla="*/ 3057904 h 3191318"/>
                <a:gd name="connsiteX57" fmla="*/ 12082754 w 12190460"/>
                <a:gd name="connsiteY57" fmla="*/ 3068166 h 3191318"/>
                <a:gd name="connsiteX58" fmla="*/ 12067360 w 12190460"/>
                <a:gd name="connsiteY58" fmla="*/ 3057904 h 3191318"/>
                <a:gd name="connsiteX59" fmla="*/ 12087885 w 12190460"/>
                <a:gd name="connsiteY59" fmla="*/ 3124611 h 3191318"/>
                <a:gd name="connsiteX60" fmla="*/ 12118673 w 12190460"/>
                <a:gd name="connsiteY60" fmla="*/ 3145136 h 3191318"/>
                <a:gd name="connsiteX61" fmla="*/ 12087885 w 12190460"/>
                <a:gd name="connsiteY61" fmla="*/ 3124611 h 3191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2190460" h="3191318">
                  <a:moveTo>
                    <a:pt x="10245949" y="0"/>
                  </a:moveTo>
                  <a:cubicBezTo>
                    <a:pt x="10245949" y="10263"/>
                    <a:pt x="10245949" y="25657"/>
                    <a:pt x="10251081" y="41051"/>
                  </a:cubicBezTo>
                  <a:cubicBezTo>
                    <a:pt x="10256212" y="30788"/>
                    <a:pt x="10266475" y="15394"/>
                    <a:pt x="10266475" y="10263"/>
                  </a:cubicBezTo>
                  <a:cubicBezTo>
                    <a:pt x="10317788" y="148808"/>
                    <a:pt x="10312657" y="133414"/>
                    <a:pt x="10312657" y="241172"/>
                  </a:cubicBezTo>
                  <a:cubicBezTo>
                    <a:pt x="10312657" y="636232"/>
                    <a:pt x="10015092" y="1836805"/>
                    <a:pt x="9963779" y="1939432"/>
                  </a:cubicBezTo>
                  <a:cubicBezTo>
                    <a:pt x="9938122" y="1985562"/>
                    <a:pt x="9932991" y="2042006"/>
                    <a:pt x="9912466" y="2093320"/>
                  </a:cubicBezTo>
                  <a:cubicBezTo>
                    <a:pt x="9922728" y="2098451"/>
                    <a:pt x="9932991" y="2103582"/>
                    <a:pt x="9943253" y="2103582"/>
                  </a:cubicBezTo>
                  <a:cubicBezTo>
                    <a:pt x="10671797" y="2288309"/>
                    <a:pt x="11564543" y="2596137"/>
                    <a:pt x="12046835" y="3011722"/>
                  </a:cubicBezTo>
                  <a:cubicBezTo>
                    <a:pt x="12036572" y="3011722"/>
                    <a:pt x="12031441" y="3006591"/>
                    <a:pt x="12026310" y="3011722"/>
                  </a:cubicBezTo>
                  <a:cubicBezTo>
                    <a:pt x="12051966" y="3032247"/>
                    <a:pt x="12077623" y="3052772"/>
                    <a:pt x="12108411" y="3083560"/>
                  </a:cubicBezTo>
                  <a:cubicBezTo>
                    <a:pt x="12103279" y="3078429"/>
                    <a:pt x="12093017" y="3068166"/>
                    <a:pt x="12082754" y="3073298"/>
                  </a:cubicBezTo>
                  <a:cubicBezTo>
                    <a:pt x="12113542" y="3104085"/>
                    <a:pt x="12139199" y="3134873"/>
                    <a:pt x="12169935" y="3160530"/>
                  </a:cubicBezTo>
                  <a:cubicBezTo>
                    <a:pt x="12164804" y="3155399"/>
                    <a:pt x="12159724" y="3150267"/>
                    <a:pt x="12149461" y="3155399"/>
                  </a:cubicBezTo>
                  <a:cubicBezTo>
                    <a:pt x="12159724" y="3165661"/>
                    <a:pt x="12175066" y="3175924"/>
                    <a:pt x="12190460" y="3191318"/>
                  </a:cubicBezTo>
                  <a:cubicBezTo>
                    <a:pt x="12169935" y="3181055"/>
                    <a:pt x="12139199" y="3140005"/>
                    <a:pt x="12118673" y="3150267"/>
                  </a:cubicBezTo>
                  <a:cubicBezTo>
                    <a:pt x="12128936" y="3160530"/>
                    <a:pt x="12139199" y="3175924"/>
                    <a:pt x="12149461" y="3186186"/>
                  </a:cubicBezTo>
                  <a:cubicBezTo>
                    <a:pt x="11384947" y="2714157"/>
                    <a:pt x="10610221" y="2462723"/>
                    <a:pt x="9845758" y="2267784"/>
                  </a:cubicBezTo>
                  <a:cubicBezTo>
                    <a:pt x="9722607" y="2529430"/>
                    <a:pt x="9614901" y="2791075"/>
                    <a:pt x="9404517" y="3052772"/>
                  </a:cubicBezTo>
                  <a:cubicBezTo>
                    <a:pt x="9409648" y="3042510"/>
                    <a:pt x="9419911" y="3027116"/>
                    <a:pt x="9425042" y="3016853"/>
                  </a:cubicBezTo>
                  <a:lnTo>
                    <a:pt x="9419911" y="2996328"/>
                  </a:lnTo>
                  <a:cubicBezTo>
                    <a:pt x="9409648" y="3009156"/>
                    <a:pt x="9399386" y="3023267"/>
                    <a:pt x="9389123" y="3038020"/>
                  </a:cubicBezTo>
                  <a:lnTo>
                    <a:pt x="9378241" y="3054117"/>
                  </a:lnTo>
                  <a:lnTo>
                    <a:pt x="9385756" y="3040265"/>
                  </a:lnTo>
                  <a:cubicBezTo>
                    <a:pt x="9387840" y="3035455"/>
                    <a:pt x="9389123" y="3030965"/>
                    <a:pt x="9389123" y="3027116"/>
                  </a:cubicBezTo>
                  <a:cubicBezTo>
                    <a:pt x="9389123" y="3016853"/>
                    <a:pt x="9378860" y="3021984"/>
                    <a:pt x="9378860" y="3011722"/>
                  </a:cubicBezTo>
                  <a:cubicBezTo>
                    <a:pt x="9378860" y="2996328"/>
                    <a:pt x="9419911" y="2924490"/>
                    <a:pt x="9435305" y="2878308"/>
                  </a:cubicBezTo>
                  <a:cubicBezTo>
                    <a:pt x="9440436" y="2868045"/>
                    <a:pt x="9435305" y="2847520"/>
                    <a:pt x="9440436" y="2842389"/>
                  </a:cubicBezTo>
                  <a:cubicBezTo>
                    <a:pt x="9517406" y="2632056"/>
                    <a:pt x="9599507" y="2431935"/>
                    <a:pt x="9676476" y="2226734"/>
                  </a:cubicBezTo>
                  <a:cubicBezTo>
                    <a:pt x="8886306" y="2021481"/>
                    <a:pt x="8085924" y="1939432"/>
                    <a:pt x="7295804" y="1888118"/>
                  </a:cubicBezTo>
                  <a:lnTo>
                    <a:pt x="6813563" y="1867593"/>
                  </a:lnTo>
                  <a:lnTo>
                    <a:pt x="5848979" y="1867593"/>
                  </a:lnTo>
                  <a:lnTo>
                    <a:pt x="5125566" y="1893250"/>
                  </a:lnTo>
                  <a:cubicBezTo>
                    <a:pt x="3611983" y="1975299"/>
                    <a:pt x="2098451" y="2252390"/>
                    <a:pt x="584918" y="2616662"/>
                  </a:cubicBezTo>
                  <a:cubicBezTo>
                    <a:pt x="500252" y="2637188"/>
                    <a:pt x="415598" y="2655147"/>
                    <a:pt x="330944" y="2672465"/>
                  </a:cubicBezTo>
                  <a:lnTo>
                    <a:pt x="80212" y="2723757"/>
                  </a:lnTo>
                  <a:lnTo>
                    <a:pt x="87232" y="2719288"/>
                  </a:lnTo>
                  <a:cubicBezTo>
                    <a:pt x="76970" y="2714157"/>
                    <a:pt x="61576" y="2709026"/>
                    <a:pt x="46182" y="2709026"/>
                  </a:cubicBezTo>
                  <a:cubicBezTo>
                    <a:pt x="35919" y="2709026"/>
                    <a:pt x="25657" y="2714157"/>
                    <a:pt x="15394" y="2719288"/>
                  </a:cubicBezTo>
                  <a:cubicBezTo>
                    <a:pt x="25657" y="2709026"/>
                    <a:pt x="35919" y="2703894"/>
                    <a:pt x="46182" y="2698763"/>
                  </a:cubicBezTo>
                  <a:cubicBezTo>
                    <a:pt x="41051" y="2693632"/>
                    <a:pt x="41051" y="2693632"/>
                    <a:pt x="30788" y="2693632"/>
                  </a:cubicBezTo>
                  <a:cubicBezTo>
                    <a:pt x="15394" y="2693632"/>
                    <a:pt x="10263" y="2698763"/>
                    <a:pt x="0" y="2703894"/>
                  </a:cubicBezTo>
                  <a:cubicBezTo>
                    <a:pt x="15394" y="2688500"/>
                    <a:pt x="35919" y="2678238"/>
                    <a:pt x="51313" y="2667975"/>
                  </a:cubicBezTo>
                  <a:cubicBezTo>
                    <a:pt x="51313" y="2667975"/>
                    <a:pt x="51313" y="2662844"/>
                    <a:pt x="41051" y="2662844"/>
                  </a:cubicBezTo>
                  <a:cubicBezTo>
                    <a:pt x="25657" y="2662844"/>
                    <a:pt x="20525" y="2673107"/>
                    <a:pt x="10263" y="2673107"/>
                  </a:cubicBezTo>
                  <a:cubicBezTo>
                    <a:pt x="30788" y="2657713"/>
                    <a:pt x="56444" y="2637187"/>
                    <a:pt x="82101" y="2632056"/>
                  </a:cubicBezTo>
                  <a:cubicBezTo>
                    <a:pt x="159071" y="2606399"/>
                    <a:pt x="251434" y="2591006"/>
                    <a:pt x="338615" y="2565349"/>
                  </a:cubicBezTo>
                  <a:cubicBezTo>
                    <a:pt x="1087685" y="2355017"/>
                    <a:pt x="1852199" y="2160027"/>
                    <a:pt x="2611531" y="2021481"/>
                  </a:cubicBezTo>
                  <a:cubicBezTo>
                    <a:pt x="3468357" y="1857331"/>
                    <a:pt x="4340578" y="1749573"/>
                    <a:pt x="5207616" y="1703391"/>
                  </a:cubicBezTo>
                  <a:lnTo>
                    <a:pt x="5838716" y="1677735"/>
                  </a:lnTo>
                  <a:lnTo>
                    <a:pt x="6664755" y="1677735"/>
                  </a:lnTo>
                  <a:lnTo>
                    <a:pt x="7234279" y="1698260"/>
                  </a:lnTo>
                  <a:cubicBezTo>
                    <a:pt x="8060267" y="1744442"/>
                    <a:pt x="8901700" y="1841937"/>
                    <a:pt x="9738001" y="2052269"/>
                  </a:cubicBezTo>
                  <a:cubicBezTo>
                    <a:pt x="9938122" y="1493059"/>
                    <a:pt x="10061274" y="933796"/>
                    <a:pt x="10133061" y="374535"/>
                  </a:cubicBezTo>
                  <a:cubicBezTo>
                    <a:pt x="10148455" y="256566"/>
                    <a:pt x="10148455" y="138546"/>
                    <a:pt x="10215162" y="20525"/>
                  </a:cubicBezTo>
                  <a:cubicBezTo>
                    <a:pt x="10215162" y="30788"/>
                    <a:pt x="10194636" y="56445"/>
                    <a:pt x="10225424" y="76970"/>
                  </a:cubicBezTo>
                  <a:cubicBezTo>
                    <a:pt x="10230556" y="51313"/>
                    <a:pt x="10235687" y="25657"/>
                    <a:pt x="10245949" y="0"/>
                  </a:cubicBezTo>
                  <a:close/>
                  <a:moveTo>
                    <a:pt x="12067360" y="3057904"/>
                  </a:moveTo>
                  <a:cubicBezTo>
                    <a:pt x="12072492" y="3063035"/>
                    <a:pt x="12077623" y="3068166"/>
                    <a:pt x="12082754" y="3068166"/>
                  </a:cubicBezTo>
                  <a:cubicBezTo>
                    <a:pt x="12077623" y="3063035"/>
                    <a:pt x="12072492" y="3057904"/>
                    <a:pt x="12067360" y="3057904"/>
                  </a:cubicBezTo>
                  <a:close/>
                  <a:moveTo>
                    <a:pt x="12087885" y="3124611"/>
                  </a:moveTo>
                  <a:cubicBezTo>
                    <a:pt x="12098148" y="3134873"/>
                    <a:pt x="12108411" y="3140005"/>
                    <a:pt x="12118673" y="3145136"/>
                  </a:cubicBezTo>
                  <a:cubicBezTo>
                    <a:pt x="12108411" y="3134873"/>
                    <a:pt x="12098148" y="3129742"/>
                    <a:pt x="12087885" y="3124611"/>
                  </a:cubicBezTo>
                  <a:close/>
                </a:path>
              </a:pathLst>
            </a:custGeom>
            <a:grpFill/>
            <a:ln w="5131" cap="flat">
              <a:solidFill>
                <a:srgbClr val="00B0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745697EB-9644-8289-AB3B-A19DF890C07C}"/>
                </a:ext>
              </a:extLst>
            </p:cNvPr>
            <p:cNvSpPr/>
            <p:nvPr/>
          </p:nvSpPr>
          <p:spPr>
            <a:xfrm>
              <a:off x="5838717" y="1738079"/>
              <a:ext cx="41051" cy="5131"/>
            </a:xfrm>
            <a:custGeom>
              <a:avLst/>
              <a:gdLst>
                <a:gd name="connsiteX0" fmla="*/ 41051 w 41051"/>
                <a:gd name="connsiteY0" fmla="*/ 0 h 5131"/>
                <a:gd name="connsiteX1" fmla="*/ 0 w 41051"/>
                <a:gd name="connsiteY1" fmla="*/ 5131 h 5131"/>
                <a:gd name="connsiteX2" fmla="*/ 41051 w 41051"/>
                <a:gd name="connsiteY2" fmla="*/ 0 h 5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051" h="5131">
                  <a:moveTo>
                    <a:pt x="41051" y="0"/>
                  </a:moveTo>
                  <a:cubicBezTo>
                    <a:pt x="30788" y="0"/>
                    <a:pt x="15394" y="5131"/>
                    <a:pt x="0" y="5131"/>
                  </a:cubicBezTo>
                  <a:cubicBezTo>
                    <a:pt x="10263" y="5131"/>
                    <a:pt x="25657" y="0"/>
                    <a:pt x="41051" y="0"/>
                  </a:cubicBezTo>
                  <a:close/>
                </a:path>
              </a:pathLst>
            </a:custGeom>
            <a:grpFill/>
            <a:ln w="5131" cap="flat">
              <a:solidFill>
                <a:srgbClr val="00B0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781314AC-3D7B-ABED-A3BB-0E00124AAEB9}"/>
                </a:ext>
              </a:extLst>
            </p:cNvPr>
            <p:cNvSpPr/>
            <p:nvPr/>
          </p:nvSpPr>
          <p:spPr>
            <a:xfrm>
              <a:off x="7680601" y="1856099"/>
              <a:ext cx="76970" cy="61525"/>
            </a:xfrm>
            <a:custGeom>
              <a:avLst/>
              <a:gdLst>
                <a:gd name="connsiteX0" fmla="*/ 0 w 76970"/>
                <a:gd name="connsiteY0" fmla="*/ 0 h 61525"/>
                <a:gd name="connsiteX1" fmla="*/ 76970 w 76970"/>
                <a:gd name="connsiteY1" fmla="*/ 61525 h 61525"/>
                <a:gd name="connsiteX2" fmla="*/ 0 w 76970"/>
                <a:gd name="connsiteY2" fmla="*/ 0 h 6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970" h="61525">
                  <a:moveTo>
                    <a:pt x="0" y="0"/>
                  </a:moveTo>
                  <a:cubicBezTo>
                    <a:pt x="15394" y="0"/>
                    <a:pt x="66707" y="35919"/>
                    <a:pt x="76970" y="61525"/>
                  </a:cubicBezTo>
                  <a:cubicBezTo>
                    <a:pt x="51313" y="35919"/>
                    <a:pt x="25657" y="15394"/>
                    <a:pt x="0" y="0"/>
                  </a:cubicBezTo>
                  <a:close/>
                </a:path>
              </a:pathLst>
            </a:custGeom>
            <a:grpFill/>
            <a:ln w="5131" cap="flat">
              <a:solidFill>
                <a:srgbClr val="00B0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4807AA2A-D195-09E4-5511-029BF67AC0DF}"/>
                </a:ext>
              </a:extLst>
            </p:cNvPr>
            <p:cNvSpPr/>
            <p:nvPr/>
          </p:nvSpPr>
          <p:spPr>
            <a:xfrm>
              <a:off x="8361617" y="2861683"/>
              <a:ext cx="13059" cy="5131"/>
            </a:xfrm>
            <a:custGeom>
              <a:avLst/>
              <a:gdLst>
                <a:gd name="connsiteX0" fmla="*/ 11661 w 13059"/>
                <a:gd name="connsiteY0" fmla="*/ 0 h 5131"/>
                <a:gd name="connsiteX1" fmla="*/ 1399 w 13059"/>
                <a:gd name="connsiteY1" fmla="*/ 5131 h 5131"/>
                <a:gd name="connsiteX2" fmla="*/ 11661 w 13059"/>
                <a:gd name="connsiteY2" fmla="*/ 0 h 5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059" h="5131">
                  <a:moveTo>
                    <a:pt x="11661" y="0"/>
                  </a:moveTo>
                  <a:cubicBezTo>
                    <a:pt x="16793" y="0"/>
                    <a:pt x="6530" y="5131"/>
                    <a:pt x="1399" y="5131"/>
                  </a:cubicBezTo>
                  <a:cubicBezTo>
                    <a:pt x="-3733" y="5131"/>
                    <a:pt x="6530" y="0"/>
                    <a:pt x="11661" y="0"/>
                  </a:cubicBezTo>
                  <a:close/>
                </a:path>
              </a:pathLst>
            </a:custGeom>
            <a:grpFill/>
            <a:ln w="5131" cap="flat">
              <a:solidFill>
                <a:srgbClr val="00B0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9F112C81-C50A-0ED7-E4FD-123B3F7F1672}"/>
                </a:ext>
              </a:extLst>
            </p:cNvPr>
            <p:cNvSpPr/>
            <p:nvPr/>
          </p:nvSpPr>
          <p:spPr>
            <a:xfrm>
              <a:off x="8316834" y="3518439"/>
              <a:ext cx="20525" cy="10263"/>
            </a:xfrm>
            <a:custGeom>
              <a:avLst/>
              <a:gdLst>
                <a:gd name="connsiteX0" fmla="*/ 20525 w 20525"/>
                <a:gd name="connsiteY0" fmla="*/ 0 h 10263"/>
                <a:gd name="connsiteX1" fmla="*/ 0 w 20525"/>
                <a:gd name="connsiteY1" fmla="*/ 10263 h 10263"/>
                <a:gd name="connsiteX2" fmla="*/ 20525 w 20525"/>
                <a:gd name="connsiteY2" fmla="*/ 0 h 10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25" h="10263">
                  <a:moveTo>
                    <a:pt x="20525" y="0"/>
                  </a:moveTo>
                  <a:cubicBezTo>
                    <a:pt x="15394" y="5132"/>
                    <a:pt x="5131" y="10263"/>
                    <a:pt x="0" y="10263"/>
                  </a:cubicBezTo>
                  <a:cubicBezTo>
                    <a:pt x="5131" y="5132"/>
                    <a:pt x="15394" y="0"/>
                    <a:pt x="20525" y="0"/>
                  </a:cubicBezTo>
                  <a:close/>
                </a:path>
              </a:pathLst>
            </a:custGeom>
            <a:grpFill/>
            <a:ln w="5131" cap="flat">
              <a:solidFill>
                <a:srgbClr val="00B0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90425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86686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298818"/>
            <a:ext cx="3513983" cy="1204794"/>
            <a:chOff x="870547" y="7238685"/>
            <a:chExt cx="3333750" cy="1143000"/>
          </a:xfrm>
        </p:grpSpPr>
        <p:grpSp>
          <p:nvGrpSpPr>
            <p:cNvPr id="3" name="组合 2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" name="矩形 3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870538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CE4CD37-6F97-CB08-3032-5BD9EC3BE0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1746F3D-6797-D555-3262-A683856593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96E84B4-931D-C6A5-54B9-39670A6317C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3B7C78-C0D9-4B12-ACF2-7010D401C020}" type="datetimeFigureOut">
              <a:rPr lang="zh-CN" altLang="en-US" smtClean="0"/>
              <a:t>2024/3/10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F6B131C-8FFB-8F94-863A-4E73798E15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C693AF8-C2A2-4DB0-50AA-077A7F7057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A7FA9C-F8BE-4C9A-9258-8A148FB8F3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537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1" r:id="rId2"/>
    <p:sldLayoutId id="2147483662" r:id="rId3"/>
    <p:sldLayoutId id="2147483663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56" name="图形 144" descr="D:\51PPT模板网\51pptmoban.com\图片.jpg">
            <a:extLst>
              <a:ext uri="{FF2B5EF4-FFF2-40B4-BE49-F238E27FC236}">
                <a16:creationId xmlns:a16="http://schemas.microsoft.com/office/drawing/2014/main" id="{1FA7457D-7EDB-F42D-09E6-237902B37656}"/>
              </a:ext>
            </a:extLst>
          </p:cNvPr>
          <p:cNvGrpSpPr/>
          <p:nvPr/>
        </p:nvGrpSpPr>
        <p:grpSpPr>
          <a:xfrm>
            <a:off x="486801" y="1039478"/>
            <a:ext cx="2412069" cy="3148776"/>
            <a:chOff x="1638083" y="2305047"/>
            <a:chExt cx="2362860" cy="3084537"/>
          </a:xfrm>
        </p:grpSpPr>
        <p:sp>
          <p:nvSpPr>
            <p:cNvPr id="1457" name="任意多边形: 形状 1456">
              <a:extLst>
                <a:ext uri="{FF2B5EF4-FFF2-40B4-BE49-F238E27FC236}">
                  <a16:creationId xmlns:a16="http://schemas.microsoft.com/office/drawing/2014/main" id="{327FA025-C533-F0FC-0FA0-F5090862C2C0}"/>
                </a:ext>
              </a:extLst>
            </p:cNvPr>
            <p:cNvSpPr/>
            <p:nvPr/>
          </p:nvSpPr>
          <p:spPr>
            <a:xfrm>
              <a:off x="1890098" y="2616197"/>
              <a:ext cx="2110846" cy="1137563"/>
            </a:xfrm>
            <a:custGeom>
              <a:avLst/>
              <a:gdLst>
                <a:gd name="connsiteX0" fmla="*/ 2108673 w 2110846"/>
                <a:gd name="connsiteY0" fmla="*/ 718747 h 1137563"/>
                <a:gd name="connsiteX1" fmla="*/ 2034664 w 2110846"/>
                <a:gd name="connsiteY1" fmla="*/ 542112 h 1137563"/>
                <a:gd name="connsiteX2" fmla="*/ 1821696 w 2110846"/>
                <a:gd name="connsiteY2" fmla="*/ 256992 h 1137563"/>
                <a:gd name="connsiteX3" fmla="*/ 1713372 w 2110846"/>
                <a:gd name="connsiteY3" fmla="*/ 263667 h 1137563"/>
                <a:gd name="connsiteX4" fmla="*/ 1560921 w 2110846"/>
                <a:gd name="connsiteY4" fmla="*/ 164401 h 1137563"/>
                <a:gd name="connsiteX5" fmla="*/ 1467002 w 2110846"/>
                <a:gd name="connsiteY5" fmla="*/ 170083 h 1137563"/>
                <a:gd name="connsiteX6" fmla="*/ 1283356 w 2110846"/>
                <a:gd name="connsiteY6" fmla="*/ 40456 h 1137563"/>
                <a:gd name="connsiteX7" fmla="*/ 1036921 w 2110846"/>
                <a:gd name="connsiteY7" fmla="*/ 146555 h 1137563"/>
                <a:gd name="connsiteX8" fmla="*/ 867473 w 2110846"/>
                <a:gd name="connsiteY8" fmla="*/ 2523 h 1137563"/>
                <a:gd name="connsiteX9" fmla="*/ 625103 w 2110846"/>
                <a:gd name="connsiteY9" fmla="*/ 180135 h 1137563"/>
                <a:gd name="connsiteX10" fmla="*/ 623023 w 2110846"/>
                <a:gd name="connsiteY10" fmla="*/ 199757 h 1137563"/>
                <a:gd name="connsiteX11" fmla="*/ 581361 w 2110846"/>
                <a:gd name="connsiteY11" fmla="*/ 187689 h 1137563"/>
                <a:gd name="connsiteX12" fmla="*/ 444387 w 2110846"/>
                <a:gd name="connsiteY12" fmla="*/ 227590 h 1137563"/>
                <a:gd name="connsiteX13" fmla="*/ 378717 w 2110846"/>
                <a:gd name="connsiteY13" fmla="*/ 205695 h 1137563"/>
                <a:gd name="connsiteX14" fmla="*/ 143022 w 2110846"/>
                <a:gd name="connsiteY14" fmla="*/ 378425 h 1137563"/>
                <a:gd name="connsiteX15" fmla="*/ 141165 w 2110846"/>
                <a:gd name="connsiteY15" fmla="*/ 425049 h 1137563"/>
                <a:gd name="connsiteX16" fmla="*/ 80265 w 2110846"/>
                <a:gd name="connsiteY16" fmla="*/ 455139 h 1137563"/>
                <a:gd name="connsiteX17" fmla="*/ 37899 w 2110846"/>
                <a:gd name="connsiteY17" fmla="*/ 729455 h 1137563"/>
                <a:gd name="connsiteX18" fmla="*/ 133467 w 2110846"/>
                <a:gd name="connsiteY18" fmla="*/ 799430 h 1137563"/>
                <a:gd name="connsiteX19" fmla="*/ 376412 w 2110846"/>
                <a:gd name="connsiteY19" fmla="*/ 1084534 h 1137563"/>
                <a:gd name="connsiteX20" fmla="*/ 569405 w 2110846"/>
                <a:gd name="connsiteY20" fmla="*/ 1045977 h 1137563"/>
                <a:gd name="connsiteX21" fmla="*/ 739430 w 2110846"/>
                <a:gd name="connsiteY21" fmla="*/ 1133990 h 1137563"/>
                <a:gd name="connsiteX22" fmla="*/ 1064147 w 2110846"/>
                <a:gd name="connsiteY22" fmla="*/ 949400 h 1137563"/>
                <a:gd name="connsiteX23" fmla="*/ 1207571 w 2110846"/>
                <a:gd name="connsiteY23" fmla="*/ 1038390 h 1137563"/>
                <a:gd name="connsiteX24" fmla="*/ 1412071 w 2110846"/>
                <a:gd name="connsiteY24" fmla="*/ 956091 h 1137563"/>
                <a:gd name="connsiteX25" fmla="*/ 1572925 w 2110846"/>
                <a:gd name="connsiteY25" fmla="*/ 1073042 h 1137563"/>
                <a:gd name="connsiteX26" fmla="*/ 1738949 w 2110846"/>
                <a:gd name="connsiteY26" fmla="*/ 1030275 h 1137563"/>
                <a:gd name="connsiteX27" fmla="*/ 1827106 w 2110846"/>
                <a:gd name="connsiteY27" fmla="*/ 1065087 h 1137563"/>
                <a:gd name="connsiteX28" fmla="*/ 2071620 w 2110846"/>
                <a:gd name="connsiteY28" fmla="*/ 885907 h 1137563"/>
                <a:gd name="connsiteX29" fmla="*/ 2069187 w 2110846"/>
                <a:gd name="connsiteY29" fmla="*/ 807129 h 1137563"/>
                <a:gd name="connsiteX30" fmla="*/ 2108673 w 2110846"/>
                <a:gd name="connsiteY30" fmla="*/ 718747 h 1137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10846" h="1137563">
                  <a:moveTo>
                    <a:pt x="2108673" y="718747"/>
                  </a:moveTo>
                  <a:cubicBezTo>
                    <a:pt x="2119556" y="648308"/>
                    <a:pt x="2088746" y="581101"/>
                    <a:pt x="2034664" y="542112"/>
                  </a:cubicBezTo>
                  <a:cubicBezTo>
                    <a:pt x="2053102" y="405234"/>
                    <a:pt x="1958702" y="278183"/>
                    <a:pt x="1821696" y="256992"/>
                  </a:cubicBezTo>
                  <a:cubicBezTo>
                    <a:pt x="1784292" y="251214"/>
                    <a:pt x="1747528" y="253919"/>
                    <a:pt x="1713372" y="263667"/>
                  </a:cubicBezTo>
                  <a:cubicBezTo>
                    <a:pt x="1680289" y="212129"/>
                    <a:pt x="1626159" y="174485"/>
                    <a:pt x="1560921" y="164401"/>
                  </a:cubicBezTo>
                  <a:cubicBezTo>
                    <a:pt x="1528494" y="159392"/>
                    <a:pt x="1496644" y="161696"/>
                    <a:pt x="1467002" y="170083"/>
                  </a:cubicBezTo>
                  <a:cubicBezTo>
                    <a:pt x="1430685" y="102957"/>
                    <a:pt x="1364551" y="53020"/>
                    <a:pt x="1283356" y="40456"/>
                  </a:cubicBezTo>
                  <a:cubicBezTo>
                    <a:pt x="1184523" y="25171"/>
                    <a:pt x="1090235" y="69441"/>
                    <a:pt x="1036921" y="146555"/>
                  </a:cubicBezTo>
                  <a:cubicBezTo>
                    <a:pt x="1012801" y="72931"/>
                    <a:pt x="949244" y="15167"/>
                    <a:pt x="867473" y="2523"/>
                  </a:cubicBezTo>
                  <a:cubicBezTo>
                    <a:pt x="751530" y="-15403"/>
                    <a:pt x="643029" y="64112"/>
                    <a:pt x="625103" y="180135"/>
                  </a:cubicBezTo>
                  <a:cubicBezTo>
                    <a:pt x="624095" y="186713"/>
                    <a:pt x="623423" y="193243"/>
                    <a:pt x="623023" y="199757"/>
                  </a:cubicBezTo>
                  <a:cubicBezTo>
                    <a:pt x="609994" y="194091"/>
                    <a:pt x="596054" y="189962"/>
                    <a:pt x="581361" y="187689"/>
                  </a:cubicBezTo>
                  <a:cubicBezTo>
                    <a:pt x="530064" y="179750"/>
                    <a:pt x="480607" y="195852"/>
                    <a:pt x="444387" y="227590"/>
                  </a:cubicBezTo>
                  <a:cubicBezTo>
                    <a:pt x="424412" y="216931"/>
                    <a:pt x="402357" y="209344"/>
                    <a:pt x="378717" y="205695"/>
                  </a:cubicBezTo>
                  <a:cubicBezTo>
                    <a:pt x="265975" y="188265"/>
                    <a:pt x="160436" y="265587"/>
                    <a:pt x="143022" y="378425"/>
                  </a:cubicBezTo>
                  <a:cubicBezTo>
                    <a:pt x="140589" y="394190"/>
                    <a:pt x="140061" y="409796"/>
                    <a:pt x="141165" y="425049"/>
                  </a:cubicBezTo>
                  <a:cubicBezTo>
                    <a:pt x="119846" y="431275"/>
                    <a:pt x="99231" y="441246"/>
                    <a:pt x="80265" y="455139"/>
                  </a:cubicBezTo>
                  <a:cubicBezTo>
                    <a:pt x="-7124" y="519176"/>
                    <a:pt x="-26091" y="642001"/>
                    <a:pt x="37899" y="729455"/>
                  </a:cubicBezTo>
                  <a:cubicBezTo>
                    <a:pt x="62739" y="763402"/>
                    <a:pt x="96430" y="786978"/>
                    <a:pt x="133467" y="799430"/>
                  </a:cubicBezTo>
                  <a:cubicBezTo>
                    <a:pt x="132554" y="939333"/>
                    <a:pt x="234124" y="1062526"/>
                    <a:pt x="376412" y="1084534"/>
                  </a:cubicBezTo>
                  <a:cubicBezTo>
                    <a:pt x="446019" y="1095305"/>
                    <a:pt x="513642" y="1080020"/>
                    <a:pt x="569405" y="1045977"/>
                  </a:cubicBezTo>
                  <a:cubicBezTo>
                    <a:pt x="613404" y="1091512"/>
                    <a:pt x="672063" y="1123571"/>
                    <a:pt x="739430" y="1133990"/>
                  </a:cubicBezTo>
                  <a:cubicBezTo>
                    <a:pt x="880149" y="1155758"/>
                    <a:pt x="1013121" y="1076083"/>
                    <a:pt x="1064147" y="949400"/>
                  </a:cubicBezTo>
                  <a:cubicBezTo>
                    <a:pt x="1096733" y="995624"/>
                    <a:pt x="1147294" y="1029075"/>
                    <a:pt x="1207571" y="1038390"/>
                  </a:cubicBezTo>
                  <a:cubicBezTo>
                    <a:pt x="1288382" y="1050890"/>
                    <a:pt x="1365640" y="1016783"/>
                    <a:pt x="1412071" y="956091"/>
                  </a:cubicBezTo>
                  <a:cubicBezTo>
                    <a:pt x="1442641" y="1016559"/>
                    <a:pt x="1500901" y="1061902"/>
                    <a:pt x="1572925" y="1073042"/>
                  </a:cubicBezTo>
                  <a:cubicBezTo>
                    <a:pt x="1634194" y="1082517"/>
                    <a:pt x="1693445" y="1065391"/>
                    <a:pt x="1738949" y="1030275"/>
                  </a:cubicBezTo>
                  <a:cubicBezTo>
                    <a:pt x="1764557" y="1047801"/>
                    <a:pt x="1794391" y="1060030"/>
                    <a:pt x="1827106" y="1065087"/>
                  </a:cubicBezTo>
                  <a:cubicBezTo>
                    <a:pt x="1944073" y="1083173"/>
                    <a:pt x="2053534" y="1002954"/>
                    <a:pt x="2071620" y="885907"/>
                  </a:cubicBezTo>
                  <a:cubicBezTo>
                    <a:pt x="2075798" y="858906"/>
                    <a:pt x="2074725" y="832305"/>
                    <a:pt x="2069187" y="807129"/>
                  </a:cubicBezTo>
                  <a:cubicBezTo>
                    <a:pt x="2089354" y="782561"/>
                    <a:pt x="2103455" y="752454"/>
                    <a:pt x="2108673" y="718747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8" name="任意多边形: 形状 1457">
              <a:extLst>
                <a:ext uri="{FF2B5EF4-FFF2-40B4-BE49-F238E27FC236}">
                  <a16:creationId xmlns:a16="http://schemas.microsoft.com/office/drawing/2014/main" id="{6C36590F-C636-C9D0-47F9-6B0ACE04714B}"/>
                </a:ext>
              </a:extLst>
            </p:cNvPr>
            <p:cNvSpPr/>
            <p:nvPr/>
          </p:nvSpPr>
          <p:spPr>
            <a:xfrm>
              <a:off x="2027998" y="3195457"/>
              <a:ext cx="1972940" cy="558287"/>
            </a:xfrm>
            <a:custGeom>
              <a:avLst/>
              <a:gdLst>
                <a:gd name="connsiteX0" fmla="*/ 1970772 w 1972940"/>
                <a:gd name="connsiteY0" fmla="*/ 139503 h 558287"/>
                <a:gd name="connsiteX1" fmla="*/ 1931271 w 1972940"/>
                <a:gd name="connsiteY1" fmla="*/ 227836 h 558287"/>
                <a:gd name="connsiteX2" fmla="*/ 1933704 w 1972940"/>
                <a:gd name="connsiteY2" fmla="*/ 306615 h 558287"/>
                <a:gd name="connsiteX3" fmla="*/ 1689174 w 1972940"/>
                <a:gd name="connsiteY3" fmla="*/ 485811 h 558287"/>
                <a:gd name="connsiteX4" fmla="*/ 1601017 w 1972940"/>
                <a:gd name="connsiteY4" fmla="*/ 451015 h 558287"/>
                <a:gd name="connsiteX5" fmla="*/ 1435009 w 1972940"/>
                <a:gd name="connsiteY5" fmla="*/ 493782 h 558287"/>
                <a:gd name="connsiteX6" fmla="*/ 1274171 w 1972940"/>
                <a:gd name="connsiteY6" fmla="*/ 376862 h 558287"/>
                <a:gd name="connsiteX7" fmla="*/ 1069654 w 1972940"/>
                <a:gd name="connsiteY7" fmla="*/ 459162 h 558287"/>
                <a:gd name="connsiteX8" fmla="*/ 926230 w 1972940"/>
                <a:gd name="connsiteY8" fmla="*/ 370172 h 558287"/>
                <a:gd name="connsiteX9" fmla="*/ 601514 w 1972940"/>
                <a:gd name="connsiteY9" fmla="*/ 554714 h 558287"/>
                <a:gd name="connsiteX10" fmla="*/ 431489 w 1972940"/>
                <a:gd name="connsiteY10" fmla="*/ 466700 h 558287"/>
                <a:gd name="connsiteX11" fmla="*/ 238496 w 1972940"/>
                <a:gd name="connsiteY11" fmla="*/ 505241 h 558287"/>
                <a:gd name="connsiteX12" fmla="*/ 0 w 1972940"/>
                <a:gd name="connsiteY12" fmla="*/ 272283 h 558287"/>
                <a:gd name="connsiteX13" fmla="*/ 201059 w 1972940"/>
                <a:gd name="connsiteY13" fmla="*/ 406552 h 558287"/>
                <a:gd name="connsiteX14" fmla="*/ 394052 w 1972940"/>
                <a:gd name="connsiteY14" fmla="*/ 367979 h 558287"/>
                <a:gd name="connsiteX15" fmla="*/ 564077 w 1972940"/>
                <a:gd name="connsiteY15" fmla="*/ 456009 h 558287"/>
                <a:gd name="connsiteX16" fmla="*/ 888778 w 1972940"/>
                <a:gd name="connsiteY16" fmla="*/ 271403 h 558287"/>
                <a:gd name="connsiteX17" fmla="*/ 1032202 w 1972940"/>
                <a:gd name="connsiteY17" fmla="*/ 360393 h 558287"/>
                <a:gd name="connsiteX18" fmla="*/ 1236718 w 1972940"/>
                <a:gd name="connsiteY18" fmla="*/ 278093 h 558287"/>
                <a:gd name="connsiteX19" fmla="*/ 1397556 w 1972940"/>
                <a:gd name="connsiteY19" fmla="*/ 395044 h 558287"/>
                <a:gd name="connsiteX20" fmla="*/ 1563564 w 1972940"/>
                <a:gd name="connsiteY20" fmla="*/ 352262 h 558287"/>
                <a:gd name="connsiteX21" fmla="*/ 1651721 w 1972940"/>
                <a:gd name="connsiteY21" fmla="*/ 387090 h 558287"/>
                <a:gd name="connsiteX22" fmla="*/ 1896219 w 1972940"/>
                <a:gd name="connsiteY22" fmla="*/ 207894 h 558287"/>
                <a:gd name="connsiteX23" fmla="*/ 1893803 w 1972940"/>
                <a:gd name="connsiteY23" fmla="*/ 129115 h 558287"/>
                <a:gd name="connsiteX24" fmla="*/ 1933304 w 1972940"/>
                <a:gd name="connsiteY24" fmla="*/ 40766 h 558287"/>
                <a:gd name="connsiteX25" fmla="*/ 1935032 w 1972940"/>
                <a:gd name="connsiteY25" fmla="*/ 0 h 558287"/>
                <a:gd name="connsiteX26" fmla="*/ 1970772 w 1972940"/>
                <a:gd name="connsiteY26" fmla="*/ 139503 h 55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972940" h="558287">
                  <a:moveTo>
                    <a:pt x="1970772" y="139503"/>
                  </a:moveTo>
                  <a:cubicBezTo>
                    <a:pt x="1965587" y="173194"/>
                    <a:pt x="1951470" y="203300"/>
                    <a:pt x="1931271" y="227836"/>
                  </a:cubicBezTo>
                  <a:cubicBezTo>
                    <a:pt x="1936809" y="253013"/>
                    <a:pt x="1937865" y="279614"/>
                    <a:pt x="1933704" y="306615"/>
                  </a:cubicBezTo>
                  <a:cubicBezTo>
                    <a:pt x="1915618" y="423694"/>
                    <a:pt x="1806141" y="503913"/>
                    <a:pt x="1689174" y="485811"/>
                  </a:cubicBezTo>
                  <a:cubicBezTo>
                    <a:pt x="1656459" y="480769"/>
                    <a:pt x="1626625" y="468541"/>
                    <a:pt x="1601017" y="451015"/>
                  </a:cubicBezTo>
                  <a:cubicBezTo>
                    <a:pt x="1555529" y="486131"/>
                    <a:pt x="1496293" y="503257"/>
                    <a:pt x="1435009" y="493782"/>
                  </a:cubicBezTo>
                  <a:cubicBezTo>
                    <a:pt x="1362985" y="482642"/>
                    <a:pt x="1304725" y="437299"/>
                    <a:pt x="1274171" y="376862"/>
                  </a:cubicBezTo>
                  <a:cubicBezTo>
                    <a:pt x="1227723" y="437555"/>
                    <a:pt x="1150466" y="471646"/>
                    <a:pt x="1069654" y="459162"/>
                  </a:cubicBezTo>
                  <a:cubicBezTo>
                    <a:pt x="1009378" y="449831"/>
                    <a:pt x="958817" y="416396"/>
                    <a:pt x="926230" y="370172"/>
                  </a:cubicBezTo>
                  <a:cubicBezTo>
                    <a:pt x="875189" y="496806"/>
                    <a:pt x="742233" y="576481"/>
                    <a:pt x="601514" y="554714"/>
                  </a:cubicBezTo>
                  <a:cubicBezTo>
                    <a:pt x="534147" y="544294"/>
                    <a:pt x="475471" y="512220"/>
                    <a:pt x="431489" y="466700"/>
                  </a:cubicBezTo>
                  <a:cubicBezTo>
                    <a:pt x="375710" y="500744"/>
                    <a:pt x="308103" y="516013"/>
                    <a:pt x="238496" y="505241"/>
                  </a:cubicBezTo>
                  <a:cubicBezTo>
                    <a:pt x="114198" y="486035"/>
                    <a:pt x="20983" y="389603"/>
                    <a:pt x="0" y="272283"/>
                  </a:cubicBezTo>
                  <a:cubicBezTo>
                    <a:pt x="42462" y="341939"/>
                    <a:pt x="114150" y="393108"/>
                    <a:pt x="201059" y="406552"/>
                  </a:cubicBezTo>
                  <a:cubicBezTo>
                    <a:pt x="270667" y="417308"/>
                    <a:pt x="338273" y="402039"/>
                    <a:pt x="394052" y="367979"/>
                  </a:cubicBezTo>
                  <a:cubicBezTo>
                    <a:pt x="438035" y="413531"/>
                    <a:pt x="496694" y="445589"/>
                    <a:pt x="564077" y="456009"/>
                  </a:cubicBezTo>
                  <a:cubicBezTo>
                    <a:pt x="704796" y="477760"/>
                    <a:pt x="837753" y="398101"/>
                    <a:pt x="888778" y="271403"/>
                  </a:cubicBezTo>
                  <a:cubicBezTo>
                    <a:pt x="921365" y="317643"/>
                    <a:pt x="971926" y="351078"/>
                    <a:pt x="1032202" y="360393"/>
                  </a:cubicBezTo>
                  <a:cubicBezTo>
                    <a:pt x="1113013" y="372909"/>
                    <a:pt x="1190271" y="338786"/>
                    <a:pt x="1236718" y="278093"/>
                  </a:cubicBezTo>
                  <a:cubicBezTo>
                    <a:pt x="1267289" y="338561"/>
                    <a:pt x="1325548" y="383889"/>
                    <a:pt x="1397556" y="395044"/>
                  </a:cubicBezTo>
                  <a:cubicBezTo>
                    <a:pt x="1458841" y="404504"/>
                    <a:pt x="1518093" y="387378"/>
                    <a:pt x="1563564" y="352262"/>
                  </a:cubicBezTo>
                  <a:cubicBezTo>
                    <a:pt x="1589189" y="369804"/>
                    <a:pt x="1619023" y="382016"/>
                    <a:pt x="1651721" y="387090"/>
                  </a:cubicBezTo>
                  <a:cubicBezTo>
                    <a:pt x="1768673" y="405176"/>
                    <a:pt x="1878165" y="324941"/>
                    <a:pt x="1896219" y="207894"/>
                  </a:cubicBezTo>
                  <a:cubicBezTo>
                    <a:pt x="1900397" y="180893"/>
                    <a:pt x="1899324" y="154292"/>
                    <a:pt x="1893803" y="129115"/>
                  </a:cubicBezTo>
                  <a:cubicBezTo>
                    <a:pt x="1913985" y="104563"/>
                    <a:pt x="1928086" y="74457"/>
                    <a:pt x="1933304" y="40766"/>
                  </a:cubicBezTo>
                  <a:cubicBezTo>
                    <a:pt x="1935416" y="27001"/>
                    <a:pt x="1935961" y="13332"/>
                    <a:pt x="1935032" y="0"/>
                  </a:cubicBezTo>
                  <a:cubicBezTo>
                    <a:pt x="1964418" y="38285"/>
                    <a:pt x="1978711" y="88030"/>
                    <a:pt x="1970772" y="139503"/>
                  </a:cubicBezTo>
                  <a:close/>
                </a:path>
              </a:pathLst>
            </a:custGeom>
            <a:solidFill>
              <a:srgbClr val="65A839">
                <a:alpha val="33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9" name="任意多边形: 形状 1458">
              <a:extLst>
                <a:ext uri="{FF2B5EF4-FFF2-40B4-BE49-F238E27FC236}">
                  <a16:creationId xmlns:a16="http://schemas.microsoft.com/office/drawing/2014/main" id="{A8C4B8BB-97AD-7784-C96A-190A48EEC4CE}"/>
                </a:ext>
              </a:extLst>
            </p:cNvPr>
            <p:cNvSpPr/>
            <p:nvPr/>
          </p:nvSpPr>
          <p:spPr>
            <a:xfrm>
              <a:off x="2133473" y="3152851"/>
              <a:ext cx="1235486" cy="2236701"/>
            </a:xfrm>
            <a:custGeom>
              <a:avLst/>
              <a:gdLst>
                <a:gd name="connsiteX0" fmla="*/ 915731 w 1235486"/>
                <a:gd name="connsiteY0" fmla="*/ 449255 h 2236701"/>
                <a:gd name="connsiteX1" fmla="*/ 637302 w 1235486"/>
                <a:gd name="connsiteY1" fmla="*/ 602010 h 2236701"/>
                <a:gd name="connsiteX2" fmla="*/ 637478 w 1235486"/>
                <a:gd name="connsiteY2" fmla="*/ 601049 h 2236701"/>
                <a:gd name="connsiteX3" fmla="*/ 820211 w 1235486"/>
                <a:gd name="connsiteY3" fmla="*/ 79979 h 2236701"/>
                <a:gd name="connsiteX4" fmla="*/ 482786 w 1235486"/>
                <a:gd name="connsiteY4" fmla="*/ 629251 h 2236701"/>
                <a:gd name="connsiteX5" fmla="*/ 247091 w 1235486"/>
                <a:gd name="connsiteY5" fmla="*/ 415307 h 2236701"/>
                <a:gd name="connsiteX6" fmla="*/ 0 w 1235486"/>
                <a:gd name="connsiteY6" fmla="*/ 0 h 2236701"/>
                <a:gd name="connsiteX7" fmla="*/ 221594 w 1235486"/>
                <a:gd name="connsiteY7" fmla="*/ 530578 h 2236701"/>
                <a:gd name="connsiteX8" fmla="*/ 437923 w 1235486"/>
                <a:gd name="connsiteY8" fmla="*/ 790185 h 2236701"/>
                <a:gd name="connsiteX9" fmla="*/ 413210 w 1235486"/>
                <a:gd name="connsiteY9" fmla="*/ 914451 h 2236701"/>
                <a:gd name="connsiteX10" fmla="*/ 330159 w 1235486"/>
                <a:gd name="connsiteY10" fmla="*/ 2236702 h 2236701"/>
                <a:gd name="connsiteX11" fmla="*/ 724691 w 1235486"/>
                <a:gd name="connsiteY11" fmla="*/ 2236702 h 2236701"/>
                <a:gd name="connsiteX12" fmla="*/ 618783 w 1235486"/>
                <a:gd name="connsiteY12" fmla="*/ 1485170 h 2236701"/>
                <a:gd name="connsiteX13" fmla="*/ 617615 w 1235486"/>
                <a:gd name="connsiteY13" fmla="*/ 757150 h 2236701"/>
                <a:gd name="connsiteX14" fmla="*/ 994621 w 1235486"/>
                <a:gd name="connsiteY14" fmla="*/ 483122 h 2236701"/>
                <a:gd name="connsiteX15" fmla="*/ 1235486 w 1235486"/>
                <a:gd name="connsiteY15" fmla="*/ 29098 h 2236701"/>
                <a:gd name="connsiteX16" fmla="*/ 915731 w 1235486"/>
                <a:gd name="connsiteY16" fmla="*/ 449255 h 2236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35486" h="2236701">
                  <a:moveTo>
                    <a:pt x="915731" y="449255"/>
                  </a:moveTo>
                  <a:cubicBezTo>
                    <a:pt x="823892" y="536260"/>
                    <a:pt x="707485" y="581203"/>
                    <a:pt x="637302" y="602010"/>
                  </a:cubicBezTo>
                  <a:cubicBezTo>
                    <a:pt x="637366" y="601690"/>
                    <a:pt x="637414" y="601370"/>
                    <a:pt x="637478" y="601049"/>
                  </a:cubicBezTo>
                  <a:cubicBezTo>
                    <a:pt x="674850" y="405896"/>
                    <a:pt x="766225" y="153379"/>
                    <a:pt x="820211" y="79979"/>
                  </a:cubicBezTo>
                  <a:cubicBezTo>
                    <a:pt x="652395" y="205301"/>
                    <a:pt x="545591" y="434690"/>
                    <a:pt x="482786" y="629251"/>
                  </a:cubicBezTo>
                  <a:cubicBezTo>
                    <a:pt x="425070" y="593687"/>
                    <a:pt x="310536" y="514893"/>
                    <a:pt x="247091" y="415307"/>
                  </a:cubicBezTo>
                  <a:cubicBezTo>
                    <a:pt x="159894" y="278429"/>
                    <a:pt x="0" y="0"/>
                    <a:pt x="0" y="0"/>
                  </a:cubicBezTo>
                  <a:cubicBezTo>
                    <a:pt x="0" y="0"/>
                    <a:pt x="109477" y="361065"/>
                    <a:pt x="221594" y="530578"/>
                  </a:cubicBezTo>
                  <a:cubicBezTo>
                    <a:pt x="303718" y="654748"/>
                    <a:pt x="397109" y="750652"/>
                    <a:pt x="437923" y="790185"/>
                  </a:cubicBezTo>
                  <a:cubicBezTo>
                    <a:pt x="426095" y="840346"/>
                    <a:pt x="418012" y="883176"/>
                    <a:pt x="413210" y="914451"/>
                  </a:cubicBezTo>
                  <a:cubicBezTo>
                    <a:pt x="388290" y="1076441"/>
                    <a:pt x="330159" y="2236702"/>
                    <a:pt x="330159" y="2236702"/>
                  </a:cubicBezTo>
                  <a:lnTo>
                    <a:pt x="724691" y="2236702"/>
                  </a:lnTo>
                  <a:cubicBezTo>
                    <a:pt x="724691" y="2236702"/>
                    <a:pt x="635285" y="1772658"/>
                    <a:pt x="618783" y="1485170"/>
                  </a:cubicBezTo>
                  <a:cubicBezTo>
                    <a:pt x="604331" y="1233117"/>
                    <a:pt x="601065" y="958801"/>
                    <a:pt x="617615" y="757150"/>
                  </a:cubicBezTo>
                  <a:cubicBezTo>
                    <a:pt x="685510" y="720562"/>
                    <a:pt x="911185" y="593847"/>
                    <a:pt x="994621" y="483122"/>
                  </a:cubicBezTo>
                  <a:cubicBezTo>
                    <a:pt x="1106755" y="334320"/>
                    <a:pt x="1235486" y="29098"/>
                    <a:pt x="1235486" y="29098"/>
                  </a:cubicBezTo>
                  <a:cubicBezTo>
                    <a:pt x="1235486" y="29098"/>
                    <a:pt x="1056930" y="315482"/>
                    <a:pt x="915731" y="449255"/>
                  </a:cubicBezTo>
                  <a:close/>
                </a:path>
              </a:pathLst>
            </a:custGeom>
            <a:solidFill>
              <a:srgbClr val="AE7D58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0" name="任意多边形: 形状 1459">
              <a:extLst>
                <a:ext uri="{FF2B5EF4-FFF2-40B4-BE49-F238E27FC236}">
                  <a16:creationId xmlns:a16="http://schemas.microsoft.com/office/drawing/2014/main" id="{3D694213-86D8-51D2-CDC7-99E238A25F29}"/>
                </a:ext>
              </a:extLst>
            </p:cNvPr>
            <p:cNvSpPr/>
            <p:nvPr/>
          </p:nvSpPr>
          <p:spPr>
            <a:xfrm>
              <a:off x="2689957" y="3181996"/>
              <a:ext cx="679002" cy="2207587"/>
            </a:xfrm>
            <a:custGeom>
              <a:avLst/>
              <a:gdLst>
                <a:gd name="connsiteX0" fmla="*/ 679002 w 679002"/>
                <a:gd name="connsiteY0" fmla="*/ 0 h 2207587"/>
                <a:gd name="connsiteX1" fmla="*/ 438137 w 679002"/>
                <a:gd name="connsiteY1" fmla="*/ 453992 h 2207587"/>
                <a:gd name="connsiteX2" fmla="*/ 61147 w 679002"/>
                <a:gd name="connsiteY2" fmla="*/ 728020 h 2207587"/>
                <a:gd name="connsiteX3" fmla="*/ 62299 w 679002"/>
                <a:gd name="connsiteY3" fmla="*/ 1456040 h 2207587"/>
                <a:gd name="connsiteX4" fmla="*/ 168207 w 679002"/>
                <a:gd name="connsiteY4" fmla="*/ 2207588 h 2207587"/>
                <a:gd name="connsiteX5" fmla="*/ 118174 w 679002"/>
                <a:gd name="connsiteY5" fmla="*/ 2207588 h 2207587"/>
                <a:gd name="connsiteX6" fmla="*/ 12267 w 679002"/>
                <a:gd name="connsiteY6" fmla="*/ 1456040 h 2207587"/>
                <a:gd name="connsiteX7" fmla="*/ 11114 w 679002"/>
                <a:gd name="connsiteY7" fmla="*/ 728020 h 2207587"/>
                <a:gd name="connsiteX8" fmla="*/ 388105 w 679002"/>
                <a:gd name="connsiteY8" fmla="*/ 453992 h 2207587"/>
                <a:gd name="connsiteX9" fmla="*/ 555009 w 679002"/>
                <a:gd name="connsiteY9" fmla="*/ 225724 h 2207587"/>
                <a:gd name="connsiteX10" fmla="*/ 679002 w 679002"/>
                <a:gd name="connsiteY10" fmla="*/ 0 h 2207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9002" h="2207587">
                  <a:moveTo>
                    <a:pt x="679002" y="0"/>
                  </a:moveTo>
                  <a:cubicBezTo>
                    <a:pt x="677001" y="4706"/>
                    <a:pt x="549391" y="306343"/>
                    <a:pt x="438137" y="453992"/>
                  </a:cubicBezTo>
                  <a:cubicBezTo>
                    <a:pt x="354701" y="564701"/>
                    <a:pt x="129026" y="691416"/>
                    <a:pt x="61147" y="728020"/>
                  </a:cubicBezTo>
                  <a:cubicBezTo>
                    <a:pt x="44581" y="929672"/>
                    <a:pt x="47863" y="1203988"/>
                    <a:pt x="62299" y="1456040"/>
                  </a:cubicBezTo>
                  <a:cubicBezTo>
                    <a:pt x="78785" y="1743529"/>
                    <a:pt x="168207" y="2207588"/>
                    <a:pt x="168207" y="2207588"/>
                  </a:cubicBezTo>
                  <a:lnTo>
                    <a:pt x="118174" y="2207588"/>
                  </a:lnTo>
                  <a:cubicBezTo>
                    <a:pt x="118174" y="2207588"/>
                    <a:pt x="28752" y="1743529"/>
                    <a:pt x="12267" y="1456040"/>
                  </a:cubicBezTo>
                  <a:cubicBezTo>
                    <a:pt x="-2186" y="1204004"/>
                    <a:pt x="-5451" y="929672"/>
                    <a:pt x="11114" y="728020"/>
                  </a:cubicBezTo>
                  <a:cubicBezTo>
                    <a:pt x="78993" y="691432"/>
                    <a:pt x="304669" y="564701"/>
                    <a:pt x="388105" y="453992"/>
                  </a:cubicBezTo>
                  <a:cubicBezTo>
                    <a:pt x="432952" y="394468"/>
                    <a:pt x="514131" y="305751"/>
                    <a:pt x="555009" y="225724"/>
                  </a:cubicBezTo>
                  <a:cubicBezTo>
                    <a:pt x="644735" y="72264"/>
                    <a:pt x="677289" y="2769"/>
                    <a:pt x="679002" y="0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1" name="任意多边形: 形状 1460">
              <a:extLst>
                <a:ext uri="{FF2B5EF4-FFF2-40B4-BE49-F238E27FC236}">
                  <a16:creationId xmlns:a16="http://schemas.microsoft.com/office/drawing/2014/main" id="{01F995B1-271C-8AAC-7FF8-D24EFF91081C}"/>
                </a:ext>
              </a:extLst>
            </p:cNvPr>
            <p:cNvSpPr/>
            <p:nvPr/>
          </p:nvSpPr>
          <p:spPr>
            <a:xfrm>
              <a:off x="1638083" y="2378543"/>
              <a:ext cx="2102328" cy="1170440"/>
            </a:xfrm>
            <a:custGeom>
              <a:avLst/>
              <a:gdLst>
                <a:gd name="connsiteX0" fmla="*/ 2102329 w 2102328"/>
                <a:gd name="connsiteY0" fmla="*/ 544166 h 1170440"/>
                <a:gd name="connsiteX1" fmla="*/ 2002231 w 2102328"/>
                <a:gd name="connsiteY1" fmla="*/ 380912 h 1170440"/>
                <a:gd name="connsiteX2" fmla="*/ 1748242 w 2102328"/>
                <a:gd name="connsiteY2" fmla="*/ 131692 h 1170440"/>
                <a:gd name="connsiteX3" fmla="*/ 1642206 w 2102328"/>
                <a:gd name="connsiteY3" fmla="*/ 154852 h 1170440"/>
                <a:gd name="connsiteX4" fmla="*/ 1476391 w 2102328"/>
                <a:gd name="connsiteY4" fmla="*/ 80059 h 1170440"/>
                <a:gd name="connsiteX5" fmla="*/ 1384440 w 2102328"/>
                <a:gd name="connsiteY5" fmla="*/ 100034 h 1170440"/>
                <a:gd name="connsiteX6" fmla="*/ 1183172 w 2102328"/>
                <a:gd name="connsiteY6" fmla="*/ 0 h 1170440"/>
                <a:gd name="connsiteX7" fmla="*/ 955816 w 2102328"/>
                <a:gd name="connsiteY7" fmla="*/ 142512 h 1170440"/>
                <a:gd name="connsiteX8" fmla="*/ 766377 w 2102328"/>
                <a:gd name="connsiteY8" fmla="*/ 26073 h 1170440"/>
                <a:gd name="connsiteX9" fmla="*/ 553954 w 2102328"/>
                <a:gd name="connsiteY9" fmla="*/ 238640 h 1170440"/>
                <a:gd name="connsiteX10" fmla="*/ 554898 w 2102328"/>
                <a:gd name="connsiteY10" fmla="*/ 258343 h 1170440"/>
                <a:gd name="connsiteX11" fmla="*/ 511876 w 2102328"/>
                <a:gd name="connsiteY11" fmla="*/ 252789 h 1170440"/>
                <a:gd name="connsiteX12" fmla="*/ 382584 w 2102328"/>
                <a:gd name="connsiteY12" fmla="*/ 313161 h 1170440"/>
                <a:gd name="connsiteX13" fmla="*/ 314337 w 2102328"/>
                <a:gd name="connsiteY13" fmla="*/ 301557 h 1170440"/>
                <a:gd name="connsiteX14" fmla="*/ 107756 w 2102328"/>
                <a:gd name="connsiteY14" fmla="*/ 508282 h 1170440"/>
                <a:gd name="connsiteX15" fmla="*/ 113038 w 2102328"/>
                <a:gd name="connsiteY15" fmla="*/ 554634 h 1170440"/>
                <a:gd name="connsiteX16" fmla="*/ 57451 w 2102328"/>
                <a:gd name="connsiteY16" fmla="*/ 593687 h 1170440"/>
                <a:gd name="connsiteX17" fmla="*/ 57451 w 2102328"/>
                <a:gd name="connsiteY17" fmla="*/ 871268 h 1170440"/>
                <a:gd name="connsiteX18" fmla="*/ 162574 w 2102328"/>
                <a:gd name="connsiteY18" fmla="*/ 925814 h 1170440"/>
                <a:gd name="connsiteX19" fmla="*/ 446190 w 2102328"/>
                <a:gd name="connsiteY19" fmla="*/ 1170440 h 1170440"/>
                <a:gd name="connsiteX20" fmla="*/ 631035 w 2102328"/>
                <a:gd name="connsiteY20" fmla="*/ 1102834 h 1170440"/>
                <a:gd name="connsiteX21" fmla="*/ 812504 w 2102328"/>
                <a:gd name="connsiteY21" fmla="*/ 1163830 h 1170440"/>
                <a:gd name="connsiteX22" fmla="*/ 1105226 w 2102328"/>
                <a:gd name="connsiteY22" fmla="*/ 931768 h 1170440"/>
                <a:gd name="connsiteX23" fmla="*/ 1260542 w 2102328"/>
                <a:gd name="connsiteY23" fmla="*/ 997807 h 1170440"/>
                <a:gd name="connsiteX24" fmla="*/ 1450078 w 2102328"/>
                <a:gd name="connsiteY24" fmla="*/ 885209 h 1170440"/>
                <a:gd name="connsiteX25" fmla="*/ 1626905 w 2102328"/>
                <a:gd name="connsiteY25" fmla="*/ 976199 h 1170440"/>
                <a:gd name="connsiteX26" fmla="*/ 1784446 w 2102328"/>
                <a:gd name="connsiteY26" fmla="*/ 908545 h 1170440"/>
                <a:gd name="connsiteX27" fmla="*/ 1876893 w 2102328"/>
                <a:gd name="connsiteY27" fmla="*/ 929480 h 1170440"/>
                <a:gd name="connsiteX28" fmla="*/ 2091189 w 2102328"/>
                <a:gd name="connsiteY28" fmla="*/ 715024 h 1170440"/>
                <a:gd name="connsiteX29" fmla="*/ 2076768 w 2102328"/>
                <a:gd name="connsiteY29" fmla="*/ 637542 h 1170440"/>
                <a:gd name="connsiteX30" fmla="*/ 2102329 w 2102328"/>
                <a:gd name="connsiteY30" fmla="*/ 544166 h 1170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02328" h="1170440">
                  <a:moveTo>
                    <a:pt x="2102329" y="544166"/>
                  </a:moveTo>
                  <a:cubicBezTo>
                    <a:pt x="2102329" y="472895"/>
                    <a:pt x="2061627" y="411178"/>
                    <a:pt x="2002231" y="380912"/>
                  </a:cubicBezTo>
                  <a:cubicBezTo>
                    <a:pt x="1999558" y="242817"/>
                    <a:pt x="1886880" y="131692"/>
                    <a:pt x="1748242" y="131692"/>
                  </a:cubicBezTo>
                  <a:cubicBezTo>
                    <a:pt x="1710389" y="131692"/>
                    <a:pt x="1674473" y="139983"/>
                    <a:pt x="1642206" y="154852"/>
                  </a:cubicBezTo>
                  <a:cubicBezTo>
                    <a:pt x="1601649" y="108981"/>
                    <a:pt x="1542397" y="80059"/>
                    <a:pt x="1476391" y="80059"/>
                  </a:cubicBezTo>
                  <a:cubicBezTo>
                    <a:pt x="1443580" y="80059"/>
                    <a:pt x="1412449" y="87213"/>
                    <a:pt x="1384440" y="100034"/>
                  </a:cubicBezTo>
                  <a:cubicBezTo>
                    <a:pt x="1338313" y="39245"/>
                    <a:pt x="1265328" y="0"/>
                    <a:pt x="1183172" y="0"/>
                  </a:cubicBezTo>
                  <a:cubicBezTo>
                    <a:pt x="1083171" y="0"/>
                    <a:pt x="996742" y="58164"/>
                    <a:pt x="955816" y="142512"/>
                  </a:cubicBezTo>
                  <a:cubicBezTo>
                    <a:pt x="920749" y="73433"/>
                    <a:pt x="849109" y="26073"/>
                    <a:pt x="766377" y="26073"/>
                  </a:cubicBezTo>
                  <a:cubicBezTo>
                    <a:pt x="649058" y="26073"/>
                    <a:pt x="553954" y="121241"/>
                    <a:pt x="553954" y="238640"/>
                  </a:cubicBezTo>
                  <a:cubicBezTo>
                    <a:pt x="553954" y="245282"/>
                    <a:pt x="554306" y="251860"/>
                    <a:pt x="554898" y="258343"/>
                  </a:cubicBezTo>
                  <a:cubicBezTo>
                    <a:pt x="541165" y="254725"/>
                    <a:pt x="526745" y="252789"/>
                    <a:pt x="511876" y="252789"/>
                  </a:cubicBezTo>
                  <a:cubicBezTo>
                    <a:pt x="459970" y="252789"/>
                    <a:pt x="413555" y="276269"/>
                    <a:pt x="382584" y="313161"/>
                  </a:cubicBezTo>
                  <a:cubicBezTo>
                    <a:pt x="361217" y="305670"/>
                    <a:pt x="338265" y="301557"/>
                    <a:pt x="314337" y="301557"/>
                  </a:cubicBezTo>
                  <a:cubicBezTo>
                    <a:pt x="200251" y="301557"/>
                    <a:pt x="107756" y="394116"/>
                    <a:pt x="107756" y="508282"/>
                  </a:cubicBezTo>
                  <a:cubicBezTo>
                    <a:pt x="107756" y="524224"/>
                    <a:pt x="109613" y="539733"/>
                    <a:pt x="113038" y="554634"/>
                  </a:cubicBezTo>
                  <a:cubicBezTo>
                    <a:pt x="92919" y="564045"/>
                    <a:pt x="74065" y="577057"/>
                    <a:pt x="57451" y="593687"/>
                  </a:cubicBezTo>
                  <a:cubicBezTo>
                    <a:pt x="-19150" y="670337"/>
                    <a:pt x="-19150" y="794618"/>
                    <a:pt x="57451" y="871268"/>
                  </a:cubicBezTo>
                  <a:cubicBezTo>
                    <a:pt x="87173" y="901022"/>
                    <a:pt x="124082" y="919156"/>
                    <a:pt x="162574" y="925814"/>
                  </a:cubicBezTo>
                  <a:cubicBezTo>
                    <a:pt x="183013" y="1064213"/>
                    <a:pt x="302205" y="1170440"/>
                    <a:pt x="446190" y="1170440"/>
                  </a:cubicBezTo>
                  <a:cubicBezTo>
                    <a:pt x="516629" y="1170440"/>
                    <a:pt x="581115" y="1145008"/>
                    <a:pt x="631035" y="1102834"/>
                  </a:cubicBezTo>
                  <a:cubicBezTo>
                    <a:pt x="681468" y="1141103"/>
                    <a:pt x="744337" y="1163830"/>
                    <a:pt x="812504" y="1163830"/>
                  </a:cubicBezTo>
                  <a:cubicBezTo>
                    <a:pt x="954888" y="1163830"/>
                    <a:pt x="1074144" y="1064773"/>
                    <a:pt x="1105226" y="931768"/>
                  </a:cubicBezTo>
                  <a:cubicBezTo>
                    <a:pt x="1144488" y="972470"/>
                    <a:pt x="1199546" y="997807"/>
                    <a:pt x="1260542" y="997807"/>
                  </a:cubicBezTo>
                  <a:cubicBezTo>
                    <a:pt x="1342314" y="997807"/>
                    <a:pt x="1413458" y="952303"/>
                    <a:pt x="1450078" y="885209"/>
                  </a:cubicBezTo>
                  <a:cubicBezTo>
                    <a:pt x="1489515" y="940299"/>
                    <a:pt x="1554017" y="976199"/>
                    <a:pt x="1626905" y="976199"/>
                  </a:cubicBezTo>
                  <a:cubicBezTo>
                    <a:pt x="1688910" y="976199"/>
                    <a:pt x="1744849" y="950223"/>
                    <a:pt x="1784446" y="908545"/>
                  </a:cubicBezTo>
                  <a:cubicBezTo>
                    <a:pt x="1812439" y="921957"/>
                    <a:pt x="1843778" y="929480"/>
                    <a:pt x="1876893" y="929480"/>
                  </a:cubicBezTo>
                  <a:cubicBezTo>
                    <a:pt x="1995253" y="929480"/>
                    <a:pt x="2091189" y="833463"/>
                    <a:pt x="2091189" y="715024"/>
                  </a:cubicBezTo>
                  <a:cubicBezTo>
                    <a:pt x="2091189" y="687703"/>
                    <a:pt x="2086067" y="661566"/>
                    <a:pt x="2076768" y="637542"/>
                  </a:cubicBezTo>
                  <a:cubicBezTo>
                    <a:pt x="2092981" y="610173"/>
                    <a:pt x="2102329" y="578258"/>
                    <a:pt x="2102329" y="544166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2" name="任意多边形: 形状 1461">
              <a:extLst>
                <a:ext uri="{FF2B5EF4-FFF2-40B4-BE49-F238E27FC236}">
                  <a16:creationId xmlns:a16="http://schemas.microsoft.com/office/drawing/2014/main" id="{86DF26A5-7C56-61C8-566A-8EFFD666F13C}"/>
                </a:ext>
              </a:extLst>
            </p:cNvPr>
            <p:cNvSpPr/>
            <p:nvPr/>
          </p:nvSpPr>
          <p:spPr>
            <a:xfrm>
              <a:off x="1638108" y="2378527"/>
              <a:ext cx="1960800" cy="829109"/>
            </a:xfrm>
            <a:custGeom>
              <a:avLst/>
              <a:gdLst>
                <a:gd name="connsiteX0" fmla="*/ 1960801 w 1960800"/>
                <a:gd name="connsiteY0" fmla="*/ 246707 h 829109"/>
                <a:gd name="connsiteX1" fmla="*/ 1779444 w 1960800"/>
                <a:gd name="connsiteY1" fmla="*/ 182077 h 829109"/>
                <a:gd name="connsiteX2" fmla="*/ 1672576 w 1960800"/>
                <a:gd name="connsiteY2" fmla="*/ 209030 h 829109"/>
                <a:gd name="connsiteX3" fmla="*/ 1501543 w 1960800"/>
                <a:gd name="connsiteY3" fmla="*/ 140255 h 829109"/>
                <a:gd name="connsiteX4" fmla="*/ 1408872 w 1960800"/>
                <a:gd name="connsiteY4" fmla="*/ 163511 h 829109"/>
                <a:gd name="connsiteX5" fmla="*/ 1200914 w 1960800"/>
                <a:gd name="connsiteY5" fmla="*/ 70776 h 829109"/>
                <a:gd name="connsiteX6" fmla="*/ 975063 w 1960800"/>
                <a:gd name="connsiteY6" fmla="*/ 221402 h 829109"/>
                <a:gd name="connsiteX7" fmla="*/ 778549 w 1960800"/>
                <a:gd name="connsiteY7" fmla="*/ 111845 h 829109"/>
                <a:gd name="connsiteX8" fmla="*/ 570351 w 1960800"/>
                <a:gd name="connsiteY8" fmla="*/ 331919 h 829109"/>
                <a:gd name="connsiteX9" fmla="*/ 572000 w 1960800"/>
                <a:gd name="connsiteY9" fmla="*/ 351574 h 829109"/>
                <a:gd name="connsiteX10" fmla="*/ 528113 w 1960800"/>
                <a:gd name="connsiteY10" fmla="*/ 347557 h 829109"/>
                <a:gd name="connsiteX11" fmla="*/ 398966 w 1960800"/>
                <a:gd name="connsiteY11" fmla="*/ 412554 h 829109"/>
                <a:gd name="connsiteX12" fmla="*/ 329230 w 1960800"/>
                <a:gd name="connsiteY12" fmla="*/ 403415 h 829109"/>
                <a:gd name="connsiteX13" fmla="*/ 126762 w 1960800"/>
                <a:gd name="connsiteY13" fmla="*/ 617439 h 829109"/>
                <a:gd name="connsiteX14" fmla="*/ 133757 w 1960800"/>
                <a:gd name="connsiteY14" fmla="*/ 663566 h 829109"/>
                <a:gd name="connsiteX15" fmla="*/ 78666 w 1960800"/>
                <a:gd name="connsiteY15" fmla="*/ 704604 h 829109"/>
                <a:gd name="connsiteX16" fmla="*/ 25352 w 1960800"/>
                <a:gd name="connsiteY16" fmla="*/ 829110 h 829109"/>
                <a:gd name="connsiteX17" fmla="*/ 57443 w 1960800"/>
                <a:gd name="connsiteY17" fmla="*/ 593687 h 829109"/>
                <a:gd name="connsiteX18" fmla="*/ 113014 w 1960800"/>
                <a:gd name="connsiteY18" fmla="*/ 554650 h 829109"/>
                <a:gd name="connsiteX19" fmla="*/ 107748 w 1960800"/>
                <a:gd name="connsiteY19" fmla="*/ 508298 h 829109"/>
                <a:gd name="connsiteX20" fmla="*/ 314329 w 1960800"/>
                <a:gd name="connsiteY20" fmla="*/ 301573 h 829109"/>
                <a:gd name="connsiteX21" fmla="*/ 382576 w 1960800"/>
                <a:gd name="connsiteY21" fmla="*/ 313177 h 829109"/>
                <a:gd name="connsiteX22" fmla="*/ 511835 w 1960800"/>
                <a:gd name="connsiteY22" fmla="*/ 252805 h 829109"/>
                <a:gd name="connsiteX23" fmla="*/ 554858 w 1960800"/>
                <a:gd name="connsiteY23" fmla="*/ 258343 h 829109"/>
                <a:gd name="connsiteX24" fmla="*/ 553929 w 1960800"/>
                <a:gd name="connsiteY24" fmla="*/ 238640 h 829109"/>
                <a:gd name="connsiteX25" fmla="*/ 766337 w 1960800"/>
                <a:gd name="connsiteY25" fmla="*/ 26073 h 829109"/>
                <a:gd name="connsiteX26" fmla="*/ 955776 w 1960800"/>
                <a:gd name="connsiteY26" fmla="*/ 142512 h 829109"/>
                <a:gd name="connsiteX27" fmla="*/ 1183132 w 1960800"/>
                <a:gd name="connsiteY27" fmla="*/ 0 h 829109"/>
                <a:gd name="connsiteX28" fmla="*/ 1384400 w 1960800"/>
                <a:gd name="connsiteY28" fmla="*/ 100050 h 829109"/>
                <a:gd name="connsiteX29" fmla="*/ 1476351 w 1960800"/>
                <a:gd name="connsiteY29" fmla="*/ 80075 h 829109"/>
                <a:gd name="connsiteX30" fmla="*/ 1642166 w 1960800"/>
                <a:gd name="connsiteY30" fmla="*/ 154884 h 829109"/>
                <a:gd name="connsiteX31" fmla="*/ 1748202 w 1960800"/>
                <a:gd name="connsiteY31" fmla="*/ 131724 h 829109"/>
                <a:gd name="connsiteX32" fmla="*/ 1960801 w 1960800"/>
                <a:gd name="connsiteY32" fmla="*/ 246707 h 829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960800" h="829109">
                  <a:moveTo>
                    <a:pt x="1960801" y="246707"/>
                  </a:moveTo>
                  <a:cubicBezTo>
                    <a:pt x="1912881" y="204421"/>
                    <a:pt x="1848891" y="179612"/>
                    <a:pt x="1779444" y="182077"/>
                  </a:cubicBezTo>
                  <a:cubicBezTo>
                    <a:pt x="1740999" y="183438"/>
                    <a:pt x="1704811" y="193009"/>
                    <a:pt x="1672576" y="209030"/>
                  </a:cubicBezTo>
                  <a:cubicBezTo>
                    <a:pt x="1629778" y="164647"/>
                    <a:pt x="1568589" y="137870"/>
                    <a:pt x="1501543" y="140255"/>
                  </a:cubicBezTo>
                  <a:cubicBezTo>
                    <a:pt x="1468220" y="141439"/>
                    <a:pt x="1436865" y="149682"/>
                    <a:pt x="1408872" y="163511"/>
                  </a:cubicBezTo>
                  <a:cubicBezTo>
                    <a:pt x="1359864" y="104419"/>
                    <a:pt x="1284350" y="67815"/>
                    <a:pt x="1200914" y="70776"/>
                  </a:cubicBezTo>
                  <a:cubicBezTo>
                    <a:pt x="1099360" y="74377"/>
                    <a:pt x="1013652" y="135597"/>
                    <a:pt x="975063" y="221402"/>
                  </a:cubicBezTo>
                  <a:cubicBezTo>
                    <a:pt x="937018" y="153620"/>
                    <a:pt x="862577" y="108868"/>
                    <a:pt x="778549" y="111845"/>
                  </a:cubicBezTo>
                  <a:cubicBezTo>
                    <a:pt x="659421" y="116055"/>
                    <a:pt x="566206" y="214584"/>
                    <a:pt x="570351" y="331919"/>
                  </a:cubicBezTo>
                  <a:cubicBezTo>
                    <a:pt x="570591" y="338578"/>
                    <a:pt x="571183" y="345092"/>
                    <a:pt x="572000" y="351574"/>
                  </a:cubicBezTo>
                  <a:cubicBezTo>
                    <a:pt x="557915" y="348453"/>
                    <a:pt x="543222" y="347044"/>
                    <a:pt x="528113" y="347557"/>
                  </a:cubicBezTo>
                  <a:cubicBezTo>
                    <a:pt x="475391" y="349429"/>
                    <a:pt x="429088" y="374558"/>
                    <a:pt x="398966" y="412554"/>
                  </a:cubicBezTo>
                  <a:cubicBezTo>
                    <a:pt x="376990" y="405832"/>
                    <a:pt x="353526" y="402551"/>
                    <a:pt x="329230" y="403415"/>
                  </a:cubicBezTo>
                  <a:cubicBezTo>
                    <a:pt x="213383" y="407497"/>
                    <a:pt x="122729" y="503337"/>
                    <a:pt x="126762" y="617439"/>
                  </a:cubicBezTo>
                  <a:cubicBezTo>
                    <a:pt x="127323" y="633380"/>
                    <a:pt x="129771" y="648793"/>
                    <a:pt x="133757" y="663566"/>
                  </a:cubicBezTo>
                  <a:cubicBezTo>
                    <a:pt x="113654" y="673682"/>
                    <a:pt x="94960" y="687382"/>
                    <a:pt x="78666" y="704604"/>
                  </a:cubicBezTo>
                  <a:cubicBezTo>
                    <a:pt x="45199" y="739992"/>
                    <a:pt x="27513" y="784343"/>
                    <a:pt x="25352" y="829110"/>
                  </a:cubicBezTo>
                  <a:cubicBezTo>
                    <a:pt x="-16982" y="754253"/>
                    <a:pt x="-6306" y="657484"/>
                    <a:pt x="57443" y="593687"/>
                  </a:cubicBezTo>
                  <a:cubicBezTo>
                    <a:pt x="74057" y="577057"/>
                    <a:pt x="92911" y="564061"/>
                    <a:pt x="113014" y="554650"/>
                  </a:cubicBezTo>
                  <a:cubicBezTo>
                    <a:pt x="109621" y="539717"/>
                    <a:pt x="107748" y="524224"/>
                    <a:pt x="107748" y="508298"/>
                  </a:cubicBezTo>
                  <a:cubicBezTo>
                    <a:pt x="107748" y="394116"/>
                    <a:pt x="200243" y="301573"/>
                    <a:pt x="314329" y="301573"/>
                  </a:cubicBezTo>
                  <a:cubicBezTo>
                    <a:pt x="338257" y="301573"/>
                    <a:pt x="361193" y="305686"/>
                    <a:pt x="382576" y="313177"/>
                  </a:cubicBezTo>
                  <a:cubicBezTo>
                    <a:pt x="413514" y="276285"/>
                    <a:pt x="459930" y="252805"/>
                    <a:pt x="511835" y="252805"/>
                  </a:cubicBezTo>
                  <a:cubicBezTo>
                    <a:pt x="526704" y="252805"/>
                    <a:pt x="541125" y="254757"/>
                    <a:pt x="554858" y="258343"/>
                  </a:cubicBezTo>
                  <a:cubicBezTo>
                    <a:pt x="554266" y="251860"/>
                    <a:pt x="553929" y="245282"/>
                    <a:pt x="553929" y="238640"/>
                  </a:cubicBezTo>
                  <a:cubicBezTo>
                    <a:pt x="553929" y="121241"/>
                    <a:pt x="649033" y="26073"/>
                    <a:pt x="766337" y="26073"/>
                  </a:cubicBezTo>
                  <a:cubicBezTo>
                    <a:pt x="849068" y="26073"/>
                    <a:pt x="920708" y="73433"/>
                    <a:pt x="955776" y="142512"/>
                  </a:cubicBezTo>
                  <a:cubicBezTo>
                    <a:pt x="996702" y="58180"/>
                    <a:pt x="1083131" y="0"/>
                    <a:pt x="1183132" y="0"/>
                  </a:cubicBezTo>
                  <a:cubicBezTo>
                    <a:pt x="1265288" y="0"/>
                    <a:pt x="1338272" y="39261"/>
                    <a:pt x="1384400" y="100050"/>
                  </a:cubicBezTo>
                  <a:cubicBezTo>
                    <a:pt x="1412409" y="87245"/>
                    <a:pt x="1443540" y="80075"/>
                    <a:pt x="1476351" y="80075"/>
                  </a:cubicBezTo>
                  <a:cubicBezTo>
                    <a:pt x="1542357" y="80075"/>
                    <a:pt x="1601609" y="109013"/>
                    <a:pt x="1642166" y="154884"/>
                  </a:cubicBezTo>
                  <a:cubicBezTo>
                    <a:pt x="1674433" y="140031"/>
                    <a:pt x="1710349" y="131724"/>
                    <a:pt x="1748202" y="131724"/>
                  </a:cubicBezTo>
                  <a:cubicBezTo>
                    <a:pt x="1837159" y="131708"/>
                    <a:pt x="1915410" y="177435"/>
                    <a:pt x="1960801" y="246707"/>
                  </a:cubicBezTo>
                  <a:close/>
                </a:path>
              </a:pathLst>
            </a:custGeom>
            <a:solidFill>
              <a:srgbClr val="87CC5A">
                <a:alpha val="48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3" name="任意多边形: 形状 1462">
              <a:extLst>
                <a:ext uri="{FF2B5EF4-FFF2-40B4-BE49-F238E27FC236}">
                  <a16:creationId xmlns:a16="http://schemas.microsoft.com/office/drawing/2014/main" id="{FD135128-823A-03D8-4018-C2CC9CA5794F}"/>
                </a:ext>
              </a:extLst>
            </p:cNvPr>
            <p:cNvSpPr/>
            <p:nvPr/>
          </p:nvSpPr>
          <p:spPr>
            <a:xfrm>
              <a:off x="3063722" y="2669697"/>
              <a:ext cx="63843" cy="68679"/>
            </a:xfrm>
            <a:custGeom>
              <a:avLst/>
              <a:gdLst>
                <a:gd name="connsiteX0" fmla="*/ 17285 w 63843"/>
                <a:gd name="connsiteY0" fmla="*/ 47920 h 68679"/>
                <a:gd name="connsiteX1" fmla="*/ 63732 w 63843"/>
                <a:gd name="connsiteY1" fmla="*/ 68679 h 68679"/>
                <a:gd name="connsiteX2" fmla="*/ 46558 w 63843"/>
                <a:gd name="connsiteY2" fmla="*/ 20759 h 68679"/>
                <a:gd name="connsiteX3" fmla="*/ 111 w 63843"/>
                <a:gd name="connsiteY3" fmla="*/ 0 h 68679"/>
                <a:gd name="connsiteX4" fmla="*/ 17285 w 63843"/>
                <a:gd name="connsiteY4" fmla="*/ 47920 h 68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43" h="68679">
                  <a:moveTo>
                    <a:pt x="17285" y="47920"/>
                  </a:moveTo>
                  <a:cubicBezTo>
                    <a:pt x="29785" y="61413"/>
                    <a:pt x="46686" y="68375"/>
                    <a:pt x="63732" y="68679"/>
                  </a:cubicBezTo>
                  <a:cubicBezTo>
                    <a:pt x="64725" y="51649"/>
                    <a:pt x="59059" y="34267"/>
                    <a:pt x="46558" y="20759"/>
                  </a:cubicBezTo>
                  <a:cubicBezTo>
                    <a:pt x="34058" y="7266"/>
                    <a:pt x="17157" y="304"/>
                    <a:pt x="111" y="0"/>
                  </a:cubicBezTo>
                  <a:cubicBezTo>
                    <a:pt x="-882" y="17030"/>
                    <a:pt x="4784" y="34428"/>
                    <a:pt x="17285" y="4792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4" name="任意多边形: 形状 1463">
              <a:extLst>
                <a:ext uri="{FF2B5EF4-FFF2-40B4-BE49-F238E27FC236}">
                  <a16:creationId xmlns:a16="http://schemas.microsoft.com/office/drawing/2014/main" id="{C0148D23-8AB4-0BDC-9649-F2E873FDC61C}"/>
                </a:ext>
              </a:extLst>
            </p:cNvPr>
            <p:cNvSpPr/>
            <p:nvPr/>
          </p:nvSpPr>
          <p:spPr>
            <a:xfrm>
              <a:off x="3131168" y="2698255"/>
              <a:ext cx="68614" cy="63888"/>
            </a:xfrm>
            <a:custGeom>
              <a:avLst/>
              <a:gdLst>
                <a:gd name="connsiteX0" fmla="*/ 47872 w 68614"/>
                <a:gd name="connsiteY0" fmla="*/ 46603 h 63888"/>
                <a:gd name="connsiteX1" fmla="*/ 0 w 68614"/>
                <a:gd name="connsiteY1" fmla="*/ 63777 h 63888"/>
                <a:gd name="connsiteX2" fmla="*/ 20743 w 68614"/>
                <a:gd name="connsiteY2" fmla="*/ 17298 h 63888"/>
                <a:gd name="connsiteX3" fmla="*/ 68615 w 68614"/>
                <a:gd name="connsiteY3" fmla="*/ 108 h 63888"/>
                <a:gd name="connsiteX4" fmla="*/ 47872 w 68614"/>
                <a:gd name="connsiteY4" fmla="*/ 46603 h 63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614" h="63888">
                  <a:moveTo>
                    <a:pt x="47872" y="46603"/>
                  </a:moveTo>
                  <a:cubicBezTo>
                    <a:pt x="34380" y="59120"/>
                    <a:pt x="17014" y="64769"/>
                    <a:pt x="0" y="63777"/>
                  </a:cubicBezTo>
                  <a:cubicBezTo>
                    <a:pt x="304" y="46715"/>
                    <a:pt x="7266" y="29814"/>
                    <a:pt x="20743" y="17298"/>
                  </a:cubicBezTo>
                  <a:cubicBezTo>
                    <a:pt x="34235" y="4781"/>
                    <a:pt x="51601" y="-869"/>
                    <a:pt x="68615" y="108"/>
                  </a:cubicBezTo>
                  <a:cubicBezTo>
                    <a:pt x="68311" y="17186"/>
                    <a:pt x="61365" y="34087"/>
                    <a:pt x="47872" y="46603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5" name="任意多边形: 形状 1464">
              <a:extLst>
                <a:ext uri="{FF2B5EF4-FFF2-40B4-BE49-F238E27FC236}">
                  <a16:creationId xmlns:a16="http://schemas.microsoft.com/office/drawing/2014/main" id="{CA4CFBC2-1362-FE38-C4A9-85901FC4DE37}"/>
                </a:ext>
              </a:extLst>
            </p:cNvPr>
            <p:cNvSpPr/>
            <p:nvPr/>
          </p:nvSpPr>
          <p:spPr>
            <a:xfrm>
              <a:off x="2743918" y="3132850"/>
              <a:ext cx="88429" cy="44915"/>
            </a:xfrm>
            <a:custGeom>
              <a:avLst/>
              <a:gdLst>
                <a:gd name="connsiteX0" fmla="*/ 37693 w 88429"/>
                <a:gd name="connsiteY0" fmla="*/ 41336 h 44915"/>
                <a:gd name="connsiteX1" fmla="*/ 88430 w 88429"/>
                <a:gd name="connsiteY1" fmla="*/ 37767 h 44915"/>
                <a:gd name="connsiteX2" fmla="*/ 50737 w 88429"/>
                <a:gd name="connsiteY2" fmla="*/ 3579 h 44915"/>
                <a:gd name="connsiteX3" fmla="*/ 0 w 88429"/>
                <a:gd name="connsiteY3" fmla="*/ 7148 h 44915"/>
                <a:gd name="connsiteX4" fmla="*/ 37693 w 88429"/>
                <a:gd name="connsiteY4" fmla="*/ 41336 h 44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429" h="44915">
                  <a:moveTo>
                    <a:pt x="37693" y="41336"/>
                  </a:moveTo>
                  <a:cubicBezTo>
                    <a:pt x="55074" y="47354"/>
                    <a:pt x="73256" y="45529"/>
                    <a:pt x="88430" y="37767"/>
                  </a:cubicBezTo>
                  <a:cubicBezTo>
                    <a:pt x="81291" y="22274"/>
                    <a:pt x="68119" y="9597"/>
                    <a:pt x="50737" y="3579"/>
                  </a:cubicBezTo>
                  <a:cubicBezTo>
                    <a:pt x="33355" y="-2439"/>
                    <a:pt x="15173" y="-614"/>
                    <a:pt x="0" y="7148"/>
                  </a:cubicBezTo>
                  <a:cubicBezTo>
                    <a:pt x="7138" y="22642"/>
                    <a:pt x="20311" y="35318"/>
                    <a:pt x="37693" y="4133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6" name="任意多边形: 形状 1465">
              <a:extLst>
                <a:ext uri="{FF2B5EF4-FFF2-40B4-BE49-F238E27FC236}">
                  <a16:creationId xmlns:a16="http://schemas.microsoft.com/office/drawing/2014/main" id="{B5AC5499-A98F-21BC-E1DC-4A308329C187}"/>
                </a:ext>
              </a:extLst>
            </p:cNvPr>
            <p:cNvSpPr/>
            <p:nvPr/>
          </p:nvSpPr>
          <p:spPr>
            <a:xfrm>
              <a:off x="2857044" y="3098657"/>
              <a:ext cx="44874" cy="88493"/>
            </a:xfrm>
            <a:custGeom>
              <a:avLst/>
              <a:gdLst>
                <a:gd name="connsiteX0" fmla="*/ 41294 w 44874"/>
                <a:gd name="connsiteY0" fmla="*/ 50769 h 88493"/>
                <a:gd name="connsiteX1" fmla="*/ 7138 w 44874"/>
                <a:gd name="connsiteY1" fmla="*/ 88494 h 88493"/>
                <a:gd name="connsiteX2" fmla="*/ 3585 w 44874"/>
                <a:gd name="connsiteY2" fmla="*/ 37725 h 88493"/>
                <a:gd name="connsiteX3" fmla="*/ 37740 w 44874"/>
                <a:gd name="connsiteY3" fmla="*/ 0 h 88493"/>
                <a:gd name="connsiteX4" fmla="*/ 41294 w 44874"/>
                <a:gd name="connsiteY4" fmla="*/ 50769 h 88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874" h="88493">
                  <a:moveTo>
                    <a:pt x="41294" y="50769"/>
                  </a:moveTo>
                  <a:cubicBezTo>
                    <a:pt x="35276" y="68167"/>
                    <a:pt x="22615" y="81339"/>
                    <a:pt x="7138" y="88494"/>
                  </a:cubicBezTo>
                  <a:cubicBezTo>
                    <a:pt x="-624" y="73305"/>
                    <a:pt x="-2433" y="55107"/>
                    <a:pt x="3585" y="37725"/>
                  </a:cubicBezTo>
                  <a:cubicBezTo>
                    <a:pt x="9603" y="20327"/>
                    <a:pt x="22263" y="7154"/>
                    <a:pt x="37740" y="0"/>
                  </a:cubicBezTo>
                  <a:cubicBezTo>
                    <a:pt x="45487" y="15189"/>
                    <a:pt x="47312" y="33387"/>
                    <a:pt x="41294" y="5076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7" name="任意多边形: 形状 1466">
              <a:extLst>
                <a:ext uri="{FF2B5EF4-FFF2-40B4-BE49-F238E27FC236}">
                  <a16:creationId xmlns:a16="http://schemas.microsoft.com/office/drawing/2014/main" id="{0B72C858-F53D-6B3E-C11C-8D5E10D01820}"/>
                </a:ext>
              </a:extLst>
            </p:cNvPr>
            <p:cNvSpPr/>
            <p:nvPr/>
          </p:nvSpPr>
          <p:spPr>
            <a:xfrm>
              <a:off x="3690279" y="2545799"/>
              <a:ext cx="46647" cy="106435"/>
            </a:xfrm>
            <a:custGeom>
              <a:avLst/>
              <a:gdLst>
                <a:gd name="connsiteX0" fmla="*/ 644 w 46647"/>
                <a:gd name="connsiteY0" fmla="*/ 50225 h 106435"/>
                <a:gd name="connsiteX1" fmla="*/ 16314 w 46647"/>
                <a:gd name="connsiteY1" fmla="*/ 106436 h 106435"/>
                <a:gd name="connsiteX2" fmla="*/ 46004 w 46647"/>
                <a:gd name="connsiteY2" fmla="*/ 56211 h 106435"/>
                <a:gd name="connsiteX3" fmla="*/ 30334 w 46647"/>
                <a:gd name="connsiteY3" fmla="*/ 0 h 106435"/>
                <a:gd name="connsiteX4" fmla="*/ 644 w 46647"/>
                <a:gd name="connsiteY4" fmla="*/ 50225 h 106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47" h="106435">
                  <a:moveTo>
                    <a:pt x="644" y="50225"/>
                  </a:moveTo>
                  <a:cubicBezTo>
                    <a:pt x="-2109" y="71144"/>
                    <a:pt x="4118" y="91151"/>
                    <a:pt x="16314" y="106436"/>
                  </a:cubicBezTo>
                  <a:cubicBezTo>
                    <a:pt x="32047" y="94848"/>
                    <a:pt x="43251" y="77130"/>
                    <a:pt x="46004" y="56211"/>
                  </a:cubicBezTo>
                  <a:cubicBezTo>
                    <a:pt x="48757" y="35292"/>
                    <a:pt x="42530" y="15285"/>
                    <a:pt x="30334" y="0"/>
                  </a:cubicBezTo>
                  <a:cubicBezTo>
                    <a:pt x="14601" y="11588"/>
                    <a:pt x="3397" y="29306"/>
                    <a:pt x="644" y="50225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8" name="任意多边形: 形状 1467">
              <a:extLst>
                <a:ext uri="{FF2B5EF4-FFF2-40B4-BE49-F238E27FC236}">
                  <a16:creationId xmlns:a16="http://schemas.microsoft.com/office/drawing/2014/main" id="{868CEE55-960C-8DC8-A8B3-7F50AFBF2283}"/>
                </a:ext>
              </a:extLst>
            </p:cNvPr>
            <p:cNvSpPr/>
            <p:nvPr/>
          </p:nvSpPr>
          <p:spPr>
            <a:xfrm>
              <a:off x="3716660" y="2664375"/>
              <a:ext cx="103714" cy="49213"/>
            </a:xfrm>
            <a:custGeom>
              <a:avLst/>
              <a:gdLst>
                <a:gd name="connsiteX0" fmla="*/ 57683 w 103714"/>
                <a:gd name="connsiteY0" fmla="*/ 46744 h 49213"/>
                <a:gd name="connsiteX1" fmla="*/ 0 w 103714"/>
                <a:gd name="connsiteY1" fmla="*/ 38277 h 49213"/>
                <a:gd name="connsiteX2" fmla="*/ 46031 w 103714"/>
                <a:gd name="connsiteY2" fmla="*/ 2473 h 49213"/>
                <a:gd name="connsiteX3" fmla="*/ 103715 w 103714"/>
                <a:gd name="connsiteY3" fmla="*/ 10940 h 49213"/>
                <a:gd name="connsiteX4" fmla="*/ 57683 w 103714"/>
                <a:gd name="connsiteY4" fmla="*/ 46744 h 4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714" h="49213">
                  <a:moveTo>
                    <a:pt x="57683" y="46744"/>
                  </a:moveTo>
                  <a:cubicBezTo>
                    <a:pt x="37292" y="52121"/>
                    <a:pt x="16677" y="48456"/>
                    <a:pt x="0" y="38277"/>
                  </a:cubicBezTo>
                  <a:cubicBezTo>
                    <a:pt x="9491" y="21183"/>
                    <a:pt x="25656" y="7835"/>
                    <a:pt x="46031" y="2473"/>
                  </a:cubicBezTo>
                  <a:cubicBezTo>
                    <a:pt x="66422" y="-2905"/>
                    <a:pt x="87037" y="744"/>
                    <a:pt x="103715" y="10940"/>
                  </a:cubicBezTo>
                  <a:cubicBezTo>
                    <a:pt x="94208" y="28017"/>
                    <a:pt x="78058" y="41366"/>
                    <a:pt x="57683" y="46744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9" name="任意多边形: 形状 1468">
              <a:extLst>
                <a:ext uri="{FF2B5EF4-FFF2-40B4-BE49-F238E27FC236}">
                  <a16:creationId xmlns:a16="http://schemas.microsoft.com/office/drawing/2014/main" id="{ADB87B2F-8B95-A523-FC5E-FB3D9C5A8A10}"/>
                </a:ext>
              </a:extLst>
            </p:cNvPr>
            <p:cNvSpPr/>
            <p:nvPr/>
          </p:nvSpPr>
          <p:spPr>
            <a:xfrm>
              <a:off x="1985216" y="2549642"/>
              <a:ext cx="98224" cy="54494"/>
            </a:xfrm>
            <a:custGeom>
              <a:avLst/>
              <a:gdLst>
                <a:gd name="connsiteX0" fmla="*/ 39917 w 98224"/>
                <a:gd name="connsiteY0" fmla="*/ 48206 h 54494"/>
                <a:gd name="connsiteX1" fmla="*/ 98225 w 98224"/>
                <a:gd name="connsiteY1" fmla="*/ 48815 h 54494"/>
                <a:gd name="connsiteX2" fmla="*/ 58308 w 98224"/>
                <a:gd name="connsiteY2" fmla="*/ 6288 h 54494"/>
                <a:gd name="connsiteX3" fmla="*/ 0 w 98224"/>
                <a:gd name="connsiteY3" fmla="*/ 5680 h 54494"/>
                <a:gd name="connsiteX4" fmla="*/ 39917 w 98224"/>
                <a:gd name="connsiteY4" fmla="*/ 48206 h 54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224" h="54494">
                  <a:moveTo>
                    <a:pt x="39917" y="48206"/>
                  </a:moveTo>
                  <a:cubicBezTo>
                    <a:pt x="59220" y="56689"/>
                    <a:pt x="80171" y="56289"/>
                    <a:pt x="98225" y="48815"/>
                  </a:cubicBezTo>
                  <a:cubicBezTo>
                    <a:pt x="91487" y="30456"/>
                    <a:pt x="77610" y="14755"/>
                    <a:pt x="58308" y="6288"/>
                  </a:cubicBezTo>
                  <a:cubicBezTo>
                    <a:pt x="39005" y="-2194"/>
                    <a:pt x="18054" y="-1794"/>
                    <a:pt x="0" y="5680"/>
                  </a:cubicBezTo>
                  <a:cubicBezTo>
                    <a:pt x="6738" y="24022"/>
                    <a:pt x="20615" y="39724"/>
                    <a:pt x="39917" y="4820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0" name="任意多边形: 形状 1469">
              <a:extLst>
                <a:ext uri="{FF2B5EF4-FFF2-40B4-BE49-F238E27FC236}">
                  <a16:creationId xmlns:a16="http://schemas.microsoft.com/office/drawing/2014/main" id="{DB07C1D1-8A3E-1ABA-7202-241265AB1C5F}"/>
                </a:ext>
              </a:extLst>
            </p:cNvPr>
            <p:cNvSpPr/>
            <p:nvPr/>
          </p:nvSpPr>
          <p:spPr>
            <a:xfrm>
              <a:off x="2109762" y="2489300"/>
              <a:ext cx="45774" cy="107315"/>
            </a:xfrm>
            <a:custGeom>
              <a:avLst/>
              <a:gdLst>
                <a:gd name="connsiteX0" fmla="*/ 45751 w 45774"/>
                <a:gd name="connsiteY0" fmla="*/ 54226 h 107315"/>
                <a:gd name="connsiteX1" fmla="*/ 21551 w 45774"/>
                <a:gd name="connsiteY1" fmla="*/ 107316 h 107315"/>
                <a:gd name="connsiteX2" fmla="*/ 24 w 45774"/>
                <a:gd name="connsiteY2" fmla="*/ 53090 h 107315"/>
                <a:gd name="connsiteX3" fmla="*/ 24224 w 45774"/>
                <a:gd name="connsiteY3" fmla="*/ 0 h 107315"/>
                <a:gd name="connsiteX4" fmla="*/ 45751 w 45774"/>
                <a:gd name="connsiteY4" fmla="*/ 54226 h 107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74" h="107315">
                  <a:moveTo>
                    <a:pt x="45751" y="54226"/>
                  </a:moveTo>
                  <a:cubicBezTo>
                    <a:pt x="45223" y="75321"/>
                    <a:pt x="35972" y="94128"/>
                    <a:pt x="21551" y="107316"/>
                  </a:cubicBezTo>
                  <a:cubicBezTo>
                    <a:pt x="7802" y="93423"/>
                    <a:pt x="-504" y="74185"/>
                    <a:pt x="24" y="53090"/>
                  </a:cubicBezTo>
                  <a:cubicBezTo>
                    <a:pt x="552" y="31995"/>
                    <a:pt x="9803" y="13188"/>
                    <a:pt x="24224" y="0"/>
                  </a:cubicBezTo>
                  <a:cubicBezTo>
                    <a:pt x="37972" y="13893"/>
                    <a:pt x="46279" y="33131"/>
                    <a:pt x="45751" y="5422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1" name="任意多边形: 形状 1470">
              <a:extLst>
                <a:ext uri="{FF2B5EF4-FFF2-40B4-BE49-F238E27FC236}">
                  <a16:creationId xmlns:a16="http://schemas.microsoft.com/office/drawing/2014/main" id="{936EB6E5-6463-BB9C-9233-49A0E539618E}"/>
                </a:ext>
              </a:extLst>
            </p:cNvPr>
            <p:cNvSpPr/>
            <p:nvPr/>
          </p:nvSpPr>
          <p:spPr>
            <a:xfrm>
              <a:off x="2575493" y="2305047"/>
              <a:ext cx="55283" cy="97424"/>
            </a:xfrm>
            <a:custGeom>
              <a:avLst/>
              <a:gdLst>
                <a:gd name="connsiteX0" fmla="*/ 48401 w 55283"/>
                <a:gd name="connsiteY0" fmla="*/ 39101 h 97424"/>
                <a:gd name="connsiteX1" fmla="*/ 50161 w 55283"/>
                <a:gd name="connsiteY1" fmla="*/ 97425 h 97424"/>
                <a:gd name="connsiteX2" fmla="*/ 6883 w 55283"/>
                <a:gd name="connsiteY2" fmla="*/ 58324 h 97424"/>
                <a:gd name="connsiteX3" fmla="*/ 5122 w 55283"/>
                <a:gd name="connsiteY3" fmla="*/ 0 h 97424"/>
                <a:gd name="connsiteX4" fmla="*/ 48401 w 55283"/>
                <a:gd name="connsiteY4" fmla="*/ 39101 h 97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83" h="97424">
                  <a:moveTo>
                    <a:pt x="48401" y="39101"/>
                  </a:moveTo>
                  <a:cubicBezTo>
                    <a:pt x="57252" y="58244"/>
                    <a:pt x="57268" y="79211"/>
                    <a:pt x="50161" y="97425"/>
                  </a:cubicBezTo>
                  <a:cubicBezTo>
                    <a:pt x="31691" y="91055"/>
                    <a:pt x="15734" y="77466"/>
                    <a:pt x="6883" y="58324"/>
                  </a:cubicBezTo>
                  <a:cubicBezTo>
                    <a:pt x="-1968" y="39181"/>
                    <a:pt x="-1984" y="18214"/>
                    <a:pt x="5122" y="0"/>
                  </a:cubicBezTo>
                  <a:cubicBezTo>
                    <a:pt x="23592" y="6370"/>
                    <a:pt x="39550" y="19959"/>
                    <a:pt x="48401" y="39101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2" name="任意多边形: 形状 1471">
              <a:extLst>
                <a:ext uri="{FF2B5EF4-FFF2-40B4-BE49-F238E27FC236}">
                  <a16:creationId xmlns:a16="http://schemas.microsoft.com/office/drawing/2014/main" id="{02BDFE1C-DD0A-BF97-442B-6E45A76B4F4B}"/>
                </a:ext>
              </a:extLst>
            </p:cNvPr>
            <p:cNvSpPr/>
            <p:nvPr/>
          </p:nvSpPr>
          <p:spPr>
            <a:xfrm>
              <a:off x="2144693" y="2938763"/>
              <a:ext cx="93567" cy="39949"/>
            </a:xfrm>
            <a:custGeom>
              <a:avLst/>
              <a:gdLst>
                <a:gd name="connsiteX0" fmla="*/ 46784 w 93567"/>
                <a:gd name="connsiteY0" fmla="*/ 39949 h 39949"/>
                <a:gd name="connsiteX1" fmla="*/ 93567 w 93567"/>
                <a:gd name="connsiteY1" fmla="*/ 19975 h 39949"/>
                <a:gd name="connsiteX2" fmla="*/ 46784 w 93567"/>
                <a:gd name="connsiteY2" fmla="*/ 0 h 39949"/>
                <a:gd name="connsiteX3" fmla="*/ 0 w 93567"/>
                <a:gd name="connsiteY3" fmla="*/ 19975 h 39949"/>
                <a:gd name="connsiteX4" fmla="*/ 46784 w 93567"/>
                <a:gd name="connsiteY4" fmla="*/ 39949 h 3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567" h="39949">
                  <a:moveTo>
                    <a:pt x="46784" y="39949"/>
                  </a:moveTo>
                  <a:cubicBezTo>
                    <a:pt x="65174" y="39949"/>
                    <a:pt x="81771" y="32283"/>
                    <a:pt x="93567" y="19975"/>
                  </a:cubicBezTo>
                  <a:cubicBezTo>
                    <a:pt x="81755" y="7667"/>
                    <a:pt x="65174" y="0"/>
                    <a:pt x="46784" y="0"/>
                  </a:cubicBezTo>
                  <a:cubicBezTo>
                    <a:pt x="28393" y="0"/>
                    <a:pt x="11812" y="7667"/>
                    <a:pt x="0" y="19975"/>
                  </a:cubicBezTo>
                  <a:cubicBezTo>
                    <a:pt x="11812" y="32283"/>
                    <a:pt x="28410" y="39949"/>
                    <a:pt x="46784" y="3994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3" name="任意多边形: 形状 1472">
              <a:extLst>
                <a:ext uri="{FF2B5EF4-FFF2-40B4-BE49-F238E27FC236}">
                  <a16:creationId xmlns:a16="http://schemas.microsoft.com/office/drawing/2014/main" id="{75EF6D2C-0A07-A9FA-1294-66B37F723840}"/>
                </a:ext>
              </a:extLst>
            </p:cNvPr>
            <p:cNvSpPr/>
            <p:nvPr/>
          </p:nvSpPr>
          <p:spPr>
            <a:xfrm>
              <a:off x="2220943" y="2862465"/>
              <a:ext cx="39917" cy="93631"/>
            </a:xfrm>
            <a:custGeom>
              <a:avLst/>
              <a:gdLst>
                <a:gd name="connsiteX0" fmla="*/ 39917 w 39917"/>
                <a:gd name="connsiteY0" fmla="*/ 46816 h 93631"/>
                <a:gd name="connsiteX1" fmla="*/ 19959 w 39917"/>
                <a:gd name="connsiteY1" fmla="*/ 93631 h 93631"/>
                <a:gd name="connsiteX2" fmla="*/ 0 w 39917"/>
                <a:gd name="connsiteY2" fmla="*/ 46816 h 93631"/>
                <a:gd name="connsiteX3" fmla="*/ 19959 w 39917"/>
                <a:gd name="connsiteY3" fmla="*/ 0 h 93631"/>
                <a:gd name="connsiteX4" fmla="*/ 39917 w 39917"/>
                <a:gd name="connsiteY4" fmla="*/ 46816 h 93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917" h="93631">
                  <a:moveTo>
                    <a:pt x="39917" y="46816"/>
                  </a:moveTo>
                  <a:cubicBezTo>
                    <a:pt x="39917" y="65222"/>
                    <a:pt x="32251" y="81819"/>
                    <a:pt x="19959" y="93631"/>
                  </a:cubicBezTo>
                  <a:cubicBezTo>
                    <a:pt x="7667" y="81819"/>
                    <a:pt x="0" y="65222"/>
                    <a:pt x="0" y="46816"/>
                  </a:cubicBezTo>
                  <a:cubicBezTo>
                    <a:pt x="0" y="28410"/>
                    <a:pt x="7667" y="11812"/>
                    <a:pt x="19959" y="0"/>
                  </a:cubicBezTo>
                  <a:cubicBezTo>
                    <a:pt x="32251" y="11812"/>
                    <a:pt x="39917" y="28410"/>
                    <a:pt x="39917" y="4681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74" name="图形 144" descr="D:\51PPT模板网\51pptmoban.com\图片.jpg">
            <a:extLst>
              <a:ext uri="{FF2B5EF4-FFF2-40B4-BE49-F238E27FC236}">
                <a16:creationId xmlns:a16="http://schemas.microsoft.com/office/drawing/2014/main" id="{0C430FD5-3E8E-3F98-2125-BB22218F2D90}"/>
              </a:ext>
            </a:extLst>
          </p:cNvPr>
          <p:cNvGrpSpPr/>
          <p:nvPr/>
        </p:nvGrpSpPr>
        <p:grpSpPr>
          <a:xfrm flipH="1">
            <a:off x="9764391" y="1848889"/>
            <a:ext cx="1729179" cy="2213352"/>
            <a:chOff x="9020950" y="2620582"/>
            <a:chExt cx="2167893" cy="2774907"/>
          </a:xfrm>
        </p:grpSpPr>
        <p:sp>
          <p:nvSpPr>
            <p:cNvPr id="1475" name="任意多边形: 形状 1474">
              <a:extLst>
                <a:ext uri="{FF2B5EF4-FFF2-40B4-BE49-F238E27FC236}">
                  <a16:creationId xmlns:a16="http://schemas.microsoft.com/office/drawing/2014/main" id="{22C41F6B-3BED-94C6-08FD-E9FB097D20FC}"/>
                </a:ext>
              </a:extLst>
            </p:cNvPr>
            <p:cNvSpPr/>
            <p:nvPr/>
          </p:nvSpPr>
          <p:spPr>
            <a:xfrm>
              <a:off x="9020950" y="2620582"/>
              <a:ext cx="2167887" cy="1255935"/>
            </a:xfrm>
            <a:custGeom>
              <a:avLst/>
              <a:gdLst>
                <a:gd name="connsiteX0" fmla="*/ 2159587 w 2167887"/>
                <a:gd name="connsiteY0" fmla="*/ 930882 h 1255935"/>
                <a:gd name="connsiteX1" fmla="*/ 2109346 w 2167887"/>
                <a:gd name="connsiteY1" fmla="*/ 737937 h 1255935"/>
                <a:gd name="connsiteX2" fmla="*/ 1931895 w 2167887"/>
                <a:gd name="connsiteY2" fmla="*/ 412692 h 1255935"/>
                <a:gd name="connsiteX3" fmla="*/ 1819281 w 2167887"/>
                <a:gd name="connsiteY3" fmla="*/ 403585 h 1255935"/>
                <a:gd name="connsiteX4" fmla="*/ 1676801 w 2167887"/>
                <a:gd name="connsiteY4" fmla="*/ 278791 h 1255935"/>
                <a:gd name="connsiteX5" fmla="*/ 1579185 w 2167887"/>
                <a:gd name="connsiteY5" fmla="*/ 270789 h 1255935"/>
                <a:gd name="connsiteX6" fmla="*/ 1409048 w 2167887"/>
                <a:gd name="connsiteY6" fmla="*/ 110111 h 1255935"/>
                <a:gd name="connsiteX7" fmla="*/ 1139453 w 2167887"/>
                <a:gd name="connsiteY7" fmla="*/ 183079 h 1255935"/>
                <a:gd name="connsiteX8" fmla="*/ 986074 w 2167887"/>
                <a:gd name="connsiteY8" fmla="*/ 9645 h 1255935"/>
                <a:gd name="connsiteX9" fmla="*/ 710141 w 2167887"/>
                <a:gd name="connsiteY9" fmla="*/ 156910 h 1255935"/>
                <a:gd name="connsiteX10" fmla="*/ 705116 w 2167887"/>
                <a:gd name="connsiteY10" fmla="*/ 176821 h 1255935"/>
                <a:gd name="connsiteX11" fmla="*/ 663950 w 2167887"/>
                <a:gd name="connsiteY11" fmla="*/ 158239 h 1255935"/>
                <a:gd name="connsiteX12" fmla="*/ 516909 w 2167887"/>
                <a:gd name="connsiteY12" fmla="*/ 179142 h 1255935"/>
                <a:gd name="connsiteX13" fmla="*/ 452455 w 2167887"/>
                <a:gd name="connsiteY13" fmla="*/ 146891 h 1255935"/>
                <a:gd name="connsiteX14" fmla="*/ 184109 w 2167887"/>
                <a:gd name="connsiteY14" fmla="*/ 290107 h 1255935"/>
                <a:gd name="connsiteX15" fmla="*/ 175322 w 2167887"/>
                <a:gd name="connsiteY15" fmla="*/ 337867 h 1255935"/>
                <a:gd name="connsiteX16" fmla="*/ 108132 w 2167887"/>
                <a:gd name="connsiteY16" fmla="*/ 359890 h 1255935"/>
                <a:gd name="connsiteX17" fmla="*/ 24055 w 2167887"/>
                <a:gd name="connsiteY17" fmla="*/ 636319 h 1255935"/>
                <a:gd name="connsiteX18" fmla="*/ 112229 w 2167887"/>
                <a:gd name="connsiteY18" fmla="*/ 722540 h 1255935"/>
                <a:gd name="connsiteX19" fmla="*/ 320587 w 2167887"/>
                <a:gd name="connsiteY19" fmla="*/ 1052187 h 1255935"/>
                <a:gd name="connsiteX20" fmla="*/ 525151 w 2167887"/>
                <a:gd name="connsiteY20" fmla="*/ 1040935 h 1255935"/>
                <a:gd name="connsiteX21" fmla="*/ 687398 w 2167887"/>
                <a:gd name="connsiteY21" fmla="*/ 1156718 h 1255935"/>
                <a:gd name="connsiteX22" fmla="*/ 1049215 w 2167887"/>
                <a:gd name="connsiteY22" fmla="*/ 1014414 h 1255935"/>
                <a:gd name="connsiteX23" fmla="*/ 1183900 w 2167887"/>
                <a:gd name="connsiteY23" fmla="*/ 1127284 h 1255935"/>
                <a:gd name="connsiteX24" fmla="*/ 1406759 w 2167887"/>
                <a:gd name="connsiteY24" fmla="*/ 1072641 h 1255935"/>
                <a:gd name="connsiteX25" fmla="*/ 1555289 w 2167887"/>
                <a:gd name="connsiteY25" fmla="*/ 1216898 h 1255935"/>
                <a:gd name="connsiteX26" fmla="*/ 1732676 w 2167887"/>
                <a:gd name="connsiteY26" fmla="*/ 1197323 h 1255935"/>
                <a:gd name="connsiteX27" fmla="*/ 1818401 w 2167887"/>
                <a:gd name="connsiteY27" fmla="*/ 1246204 h 1255935"/>
                <a:gd name="connsiteX28" fmla="*/ 2096766 w 2167887"/>
                <a:gd name="connsiteY28" fmla="*/ 1097642 h 1255935"/>
                <a:gd name="connsiteX29" fmla="*/ 2105873 w 2167887"/>
                <a:gd name="connsiteY29" fmla="*/ 1016094 h 1255935"/>
                <a:gd name="connsiteX30" fmla="*/ 2159587 w 2167887"/>
                <a:gd name="connsiteY30" fmla="*/ 930882 h 1255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67887" h="1255935">
                  <a:moveTo>
                    <a:pt x="2159587" y="930882"/>
                  </a:moveTo>
                  <a:cubicBezTo>
                    <a:pt x="2181178" y="859898"/>
                    <a:pt x="2159331" y="786097"/>
                    <a:pt x="2109346" y="737937"/>
                  </a:cubicBezTo>
                  <a:cubicBezTo>
                    <a:pt x="2148527" y="599603"/>
                    <a:pt x="2069957" y="454738"/>
                    <a:pt x="1931895" y="412692"/>
                  </a:cubicBezTo>
                  <a:cubicBezTo>
                    <a:pt x="1894202" y="401216"/>
                    <a:pt x="1855918" y="398575"/>
                    <a:pt x="1819281" y="403585"/>
                  </a:cubicBezTo>
                  <a:cubicBezTo>
                    <a:pt x="1792793" y="345598"/>
                    <a:pt x="1742551" y="298814"/>
                    <a:pt x="1676801" y="278791"/>
                  </a:cubicBezTo>
                  <a:cubicBezTo>
                    <a:pt x="1644135" y="268836"/>
                    <a:pt x="1610956" y="266515"/>
                    <a:pt x="1579185" y="270789"/>
                  </a:cubicBezTo>
                  <a:cubicBezTo>
                    <a:pt x="1551656" y="196268"/>
                    <a:pt x="1490867" y="135031"/>
                    <a:pt x="1409048" y="110111"/>
                  </a:cubicBezTo>
                  <a:cubicBezTo>
                    <a:pt x="1309463" y="79781"/>
                    <a:pt x="1205779" y="111471"/>
                    <a:pt x="1139453" y="183079"/>
                  </a:cubicBezTo>
                  <a:cubicBezTo>
                    <a:pt x="1125449" y="103645"/>
                    <a:pt x="1068454" y="34741"/>
                    <a:pt x="986074" y="9645"/>
                  </a:cubicBezTo>
                  <a:cubicBezTo>
                    <a:pt x="869235" y="-25935"/>
                    <a:pt x="745706" y="39991"/>
                    <a:pt x="710141" y="156910"/>
                  </a:cubicBezTo>
                  <a:cubicBezTo>
                    <a:pt x="708125" y="163537"/>
                    <a:pt x="706476" y="170179"/>
                    <a:pt x="705116" y="176821"/>
                  </a:cubicBezTo>
                  <a:cubicBezTo>
                    <a:pt x="692536" y="169058"/>
                    <a:pt x="678771" y="162752"/>
                    <a:pt x="663950" y="158239"/>
                  </a:cubicBezTo>
                  <a:cubicBezTo>
                    <a:pt x="612252" y="142490"/>
                    <a:pt x="558923" y="151789"/>
                    <a:pt x="516909" y="179142"/>
                  </a:cubicBezTo>
                  <a:cubicBezTo>
                    <a:pt x="497895" y="165201"/>
                    <a:pt x="476287" y="154142"/>
                    <a:pt x="452455" y="146891"/>
                  </a:cubicBezTo>
                  <a:cubicBezTo>
                    <a:pt x="338833" y="112287"/>
                    <a:pt x="218697" y="176405"/>
                    <a:pt x="184109" y="290107"/>
                  </a:cubicBezTo>
                  <a:cubicBezTo>
                    <a:pt x="179276" y="305984"/>
                    <a:pt x="176443" y="321990"/>
                    <a:pt x="175322" y="337867"/>
                  </a:cubicBezTo>
                  <a:cubicBezTo>
                    <a:pt x="152435" y="341132"/>
                    <a:pt x="129723" y="348367"/>
                    <a:pt x="108132" y="359890"/>
                  </a:cubicBezTo>
                  <a:cubicBezTo>
                    <a:pt x="8642" y="412996"/>
                    <a:pt x="-29002" y="536750"/>
                    <a:pt x="24055" y="636319"/>
                  </a:cubicBezTo>
                  <a:cubicBezTo>
                    <a:pt x="44654" y="674956"/>
                    <a:pt x="75897" y="704230"/>
                    <a:pt x="112229" y="722540"/>
                  </a:cubicBezTo>
                  <a:cubicBezTo>
                    <a:pt x="90670" y="866572"/>
                    <a:pt x="177179" y="1008508"/>
                    <a:pt x="320587" y="1052187"/>
                  </a:cubicBezTo>
                  <a:cubicBezTo>
                    <a:pt x="390738" y="1073554"/>
                    <a:pt x="462666" y="1067792"/>
                    <a:pt x="525151" y="1040935"/>
                  </a:cubicBezTo>
                  <a:cubicBezTo>
                    <a:pt x="563789" y="1094345"/>
                    <a:pt x="619503" y="1136039"/>
                    <a:pt x="687398" y="1156718"/>
                  </a:cubicBezTo>
                  <a:cubicBezTo>
                    <a:pt x="829189" y="1199916"/>
                    <a:pt x="977959" y="1137431"/>
                    <a:pt x="1049215" y="1014414"/>
                  </a:cubicBezTo>
                  <a:cubicBezTo>
                    <a:pt x="1075977" y="1066864"/>
                    <a:pt x="1123160" y="1108782"/>
                    <a:pt x="1183900" y="1127284"/>
                  </a:cubicBezTo>
                  <a:cubicBezTo>
                    <a:pt x="1265335" y="1152092"/>
                    <a:pt x="1349972" y="1128340"/>
                    <a:pt x="1406759" y="1072641"/>
                  </a:cubicBezTo>
                  <a:cubicBezTo>
                    <a:pt x="1429358" y="1139464"/>
                    <a:pt x="1482704" y="1194778"/>
                    <a:pt x="1555289" y="1216898"/>
                  </a:cubicBezTo>
                  <a:cubicBezTo>
                    <a:pt x="1617038" y="1235704"/>
                    <a:pt x="1680610" y="1226805"/>
                    <a:pt x="1732676" y="1197323"/>
                  </a:cubicBezTo>
                  <a:cubicBezTo>
                    <a:pt x="1756492" y="1219171"/>
                    <a:pt x="1785430" y="1236168"/>
                    <a:pt x="1818401" y="1246204"/>
                  </a:cubicBezTo>
                  <a:cubicBezTo>
                    <a:pt x="1936265" y="1282104"/>
                    <a:pt x="2060898" y="1215585"/>
                    <a:pt x="2096766" y="1097642"/>
                  </a:cubicBezTo>
                  <a:cubicBezTo>
                    <a:pt x="2105041" y="1070433"/>
                    <a:pt x="2107858" y="1042855"/>
                    <a:pt x="2105873" y="1016094"/>
                  </a:cubicBezTo>
                  <a:cubicBezTo>
                    <a:pt x="2130298" y="993783"/>
                    <a:pt x="2149264" y="964845"/>
                    <a:pt x="2159587" y="930882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6" name="任意多边形: 形状 1475">
              <a:extLst>
                <a:ext uri="{FF2B5EF4-FFF2-40B4-BE49-F238E27FC236}">
                  <a16:creationId xmlns:a16="http://schemas.microsoft.com/office/drawing/2014/main" id="{676817E2-7545-A8B5-E74B-241D42116CFD}"/>
                </a:ext>
              </a:extLst>
            </p:cNvPr>
            <p:cNvSpPr/>
            <p:nvPr/>
          </p:nvSpPr>
          <p:spPr>
            <a:xfrm>
              <a:off x="9130090" y="3397493"/>
              <a:ext cx="2058753" cy="479016"/>
            </a:xfrm>
            <a:custGeom>
              <a:avLst/>
              <a:gdLst>
                <a:gd name="connsiteX0" fmla="*/ 2050447 w 2058753"/>
                <a:gd name="connsiteY0" fmla="*/ 153972 h 479016"/>
                <a:gd name="connsiteX1" fmla="*/ 1996718 w 2058753"/>
                <a:gd name="connsiteY1" fmla="*/ 239168 h 479016"/>
                <a:gd name="connsiteX2" fmla="*/ 1987626 w 2058753"/>
                <a:gd name="connsiteY2" fmla="*/ 320700 h 479016"/>
                <a:gd name="connsiteX3" fmla="*/ 1709229 w 2058753"/>
                <a:gd name="connsiteY3" fmla="*/ 469277 h 479016"/>
                <a:gd name="connsiteX4" fmla="*/ 1623504 w 2058753"/>
                <a:gd name="connsiteY4" fmla="*/ 420397 h 479016"/>
                <a:gd name="connsiteX5" fmla="*/ 1446133 w 2058753"/>
                <a:gd name="connsiteY5" fmla="*/ 439955 h 479016"/>
                <a:gd name="connsiteX6" fmla="*/ 1297603 w 2058753"/>
                <a:gd name="connsiteY6" fmla="*/ 295731 h 479016"/>
                <a:gd name="connsiteX7" fmla="*/ 1074728 w 2058753"/>
                <a:gd name="connsiteY7" fmla="*/ 350357 h 479016"/>
                <a:gd name="connsiteX8" fmla="*/ 940043 w 2058753"/>
                <a:gd name="connsiteY8" fmla="*/ 237488 h 479016"/>
                <a:gd name="connsiteX9" fmla="*/ 578242 w 2058753"/>
                <a:gd name="connsiteY9" fmla="*/ 379791 h 479016"/>
                <a:gd name="connsiteX10" fmla="*/ 415996 w 2058753"/>
                <a:gd name="connsiteY10" fmla="*/ 264009 h 479016"/>
                <a:gd name="connsiteX11" fmla="*/ 211447 w 2058753"/>
                <a:gd name="connsiteY11" fmla="*/ 275260 h 479016"/>
                <a:gd name="connsiteX12" fmla="*/ 0 w 2058753"/>
                <a:gd name="connsiteY12" fmla="*/ 0 h 479016"/>
                <a:gd name="connsiteX13" fmla="*/ 187407 w 2058753"/>
                <a:gd name="connsiteY13" fmla="*/ 168024 h 479016"/>
                <a:gd name="connsiteX14" fmla="*/ 391971 w 2058753"/>
                <a:gd name="connsiteY14" fmla="*/ 156757 h 479016"/>
                <a:gd name="connsiteX15" fmla="*/ 554218 w 2058753"/>
                <a:gd name="connsiteY15" fmla="*/ 272571 h 479016"/>
                <a:gd name="connsiteX16" fmla="*/ 916019 w 2058753"/>
                <a:gd name="connsiteY16" fmla="*/ 130252 h 479016"/>
                <a:gd name="connsiteX17" fmla="*/ 1050704 w 2058753"/>
                <a:gd name="connsiteY17" fmla="*/ 243122 h 479016"/>
                <a:gd name="connsiteX18" fmla="*/ 1273579 w 2058753"/>
                <a:gd name="connsiteY18" fmla="*/ 188495 h 479016"/>
                <a:gd name="connsiteX19" fmla="*/ 1422093 w 2058753"/>
                <a:gd name="connsiteY19" fmla="*/ 332752 h 479016"/>
                <a:gd name="connsiteX20" fmla="*/ 1599480 w 2058753"/>
                <a:gd name="connsiteY20" fmla="*/ 313161 h 479016"/>
                <a:gd name="connsiteX21" fmla="*/ 1685205 w 2058753"/>
                <a:gd name="connsiteY21" fmla="*/ 362057 h 479016"/>
                <a:gd name="connsiteX22" fmla="*/ 1963570 w 2058753"/>
                <a:gd name="connsiteY22" fmla="*/ 213480 h 479016"/>
                <a:gd name="connsiteX23" fmla="*/ 1972693 w 2058753"/>
                <a:gd name="connsiteY23" fmla="*/ 131948 h 479016"/>
                <a:gd name="connsiteX24" fmla="*/ 2026423 w 2058753"/>
                <a:gd name="connsiteY24" fmla="*/ 46736 h 479016"/>
                <a:gd name="connsiteX25" fmla="*/ 2034202 w 2058753"/>
                <a:gd name="connsiteY25" fmla="*/ 4978 h 479016"/>
                <a:gd name="connsiteX26" fmla="*/ 2050447 w 2058753"/>
                <a:gd name="connsiteY26" fmla="*/ 153972 h 479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058753" h="479016">
                  <a:moveTo>
                    <a:pt x="2050447" y="153972"/>
                  </a:moveTo>
                  <a:cubicBezTo>
                    <a:pt x="2040123" y="187935"/>
                    <a:pt x="2021158" y="216873"/>
                    <a:pt x="1996718" y="239168"/>
                  </a:cubicBezTo>
                  <a:cubicBezTo>
                    <a:pt x="1998718" y="265929"/>
                    <a:pt x="1995885" y="293490"/>
                    <a:pt x="1987626" y="320700"/>
                  </a:cubicBezTo>
                  <a:cubicBezTo>
                    <a:pt x="1951742" y="438675"/>
                    <a:pt x="1827093" y="505193"/>
                    <a:pt x="1709229" y="469277"/>
                  </a:cubicBezTo>
                  <a:cubicBezTo>
                    <a:pt x="1676258" y="459242"/>
                    <a:pt x="1647320" y="442260"/>
                    <a:pt x="1623504" y="420397"/>
                  </a:cubicBezTo>
                  <a:cubicBezTo>
                    <a:pt x="1571455" y="449879"/>
                    <a:pt x="1507881" y="458778"/>
                    <a:pt x="1446133" y="439955"/>
                  </a:cubicBezTo>
                  <a:cubicBezTo>
                    <a:pt x="1373564" y="417852"/>
                    <a:pt x="1320203" y="362522"/>
                    <a:pt x="1297603" y="295731"/>
                  </a:cubicBezTo>
                  <a:cubicBezTo>
                    <a:pt x="1240800" y="351414"/>
                    <a:pt x="1156163" y="375150"/>
                    <a:pt x="1074728" y="350357"/>
                  </a:cubicBezTo>
                  <a:cubicBezTo>
                    <a:pt x="1013988" y="331839"/>
                    <a:pt x="966820" y="289937"/>
                    <a:pt x="940043" y="237488"/>
                  </a:cubicBezTo>
                  <a:cubicBezTo>
                    <a:pt x="868804" y="360505"/>
                    <a:pt x="720049" y="422990"/>
                    <a:pt x="578242" y="379791"/>
                  </a:cubicBezTo>
                  <a:cubicBezTo>
                    <a:pt x="510363" y="359112"/>
                    <a:pt x="454616" y="317402"/>
                    <a:pt x="415996" y="264009"/>
                  </a:cubicBezTo>
                  <a:cubicBezTo>
                    <a:pt x="353511" y="290850"/>
                    <a:pt x="281583" y="296611"/>
                    <a:pt x="211447" y="275260"/>
                  </a:cubicBezTo>
                  <a:cubicBezTo>
                    <a:pt x="86189" y="237120"/>
                    <a:pt x="4354" y="123994"/>
                    <a:pt x="0" y="0"/>
                  </a:cubicBezTo>
                  <a:cubicBezTo>
                    <a:pt x="33483" y="78042"/>
                    <a:pt x="99841" y="141343"/>
                    <a:pt x="187407" y="168024"/>
                  </a:cubicBezTo>
                  <a:cubicBezTo>
                    <a:pt x="257543" y="189392"/>
                    <a:pt x="329471" y="183630"/>
                    <a:pt x="391971" y="156757"/>
                  </a:cubicBezTo>
                  <a:cubicBezTo>
                    <a:pt x="430593" y="210182"/>
                    <a:pt x="486307" y="251876"/>
                    <a:pt x="554218" y="272571"/>
                  </a:cubicBezTo>
                  <a:cubicBezTo>
                    <a:pt x="696009" y="315754"/>
                    <a:pt x="844764" y="253285"/>
                    <a:pt x="916019" y="130252"/>
                  </a:cubicBezTo>
                  <a:cubicBezTo>
                    <a:pt x="942796" y="182701"/>
                    <a:pt x="989964" y="224635"/>
                    <a:pt x="1050704" y="243122"/>
                  </a:cubicBezTo>
                  <a:cubicBezTo>
                    <a:pt x="1132123" y="267946"/>
                    <a:pt x="1216776" y="244178"/>
                    <a:pt x="1273579" y="188495"/>
                  </a:cubicBezTo>
                  <a:cubicBezTo>
                    <a:pt x="1296162" y="255318"/>
                    <a:pt x="1349524" y="310616"/>
                    <a:pt x="1422093" y="332752"/>
                  </a:cubicBezTo>
                  <a:cubicBezTo>
                    <a:pt x="1483857" y="351542"/>
                    <a:pt x="1547431" y="342643"/>
                    <a:pt x="1599480" y="313161"/>
                  </a:cubicBezTo>
                  <a:cubicBezTo>
                    <a:pt x="1623296" y="335008"/>
                    <a:pt x="1652234" y="352006"/>
                    <a:pt x="1685205" y="362057"/>
                  </a:cubicBezTo>
                  <a:cubicBezTo>
                    <a:pt x="1803068" y="397941"/>
                    <a:pt x="1927702" y="331439"/>
                    <a:pt x="1963570" y="213480"/>
                  </a:cubicBezTo>
                  <a:cubicBezTo>
                    <a:pt x="1971861" y="186270"/>
                    <a:pt x="1974662" y="158709"/>
                    <a:pt x="1972693" y="131948"/>
                  </a:cubicBezTo>
                  <a:cubicBezTo>
                    <a:pt x="1997101" y="109621"/>
                    <a:pt x="2016083" y="80683"/>
                    <a:pt x="2026423" y="46736"/>
                  </a:cubicBezTo>
                  <a:cubicBezTo>
                    <a:pt x="2030633" y="32859"/>
                    <a:pt x="2033209" y="18854"/>
                    <a:pt x="2034202" y="4978"/>
                  </a:cubicBezTo>
                  <a:cubicBezTo>
                    <a:pt x="2058818" y="48752"/>
                    <a:pt x="2066228" y="102098"/>
                    <a:pt x="2050447" y="153972"/>
                  </a:cubicBezTo>
                  <a:close/>
                </a:path>
              </a:pathLst>
            </a:custGeom>
            <a:solidFill>
              <a:srgbClr val="65A839">
                <a:alpha val="33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7" name="任意多边形: 形状 1476">
              <a:extLst>
                <a:ext uri="{FF2B5EF4-FFF2-40B4-BE49-F238E27FC236}">
                  <a16:creationId xmlns:a16="http://schemas.microsoft.com/office/drawing/2014/main" id="{F3A04445-B998-61BB-EDC4-064906A6DC41}"/>
                </a:ext>
              </a:extLst>
            </p:cNvPr>
            <p:cNvSpPr/>
            <p:nvPr/>
          </p:nvSpPr>
          <p:spPr>
            <a:xfrm>
              <a:off x="9653728" y="2758238"/>
              <a:ext cx="685637" cy="2637252"/>
            </a:xfrm>
            <a:custGeom>
              <a:avLst/>
              <a:gdLst>
                <a:gd name="connsiteX0" fmla="*/ 672298 w 685637"/>
                <a:gd name="connsiteY0" fmla="*/ 1023511 h 2637252"/>
                <a:gd name="connsiteX1" fmla="*/ 673691 w 685637"/>
                <a:gd name="connsiteY1" fmla="*/ 467741 h 2637252"/>
                <a:gd name="connsiteX2" fmla="*/ 588910 w 685637"/>
                <a:gd name="connsiteY2" fmla="*/ 970421 h 2637252"/>
                <a:gd name="connsiteX3" fmla="*/ 453265 w 685637"/>
                <a:gd name="connsiteY3" fmla="*/ 1257990 h 2637252"/>
                <a:gd name="connsiteX4" fmla="*/ 335978 w 685637"/>
                <a:gd name="connsiteY4" fmla="*/ 961618 h 2637252"/>
                <a:gd name="connsiteX5" fmla="*/ 281784 w 685637"/>
                <a:gd name="connsiteY5" fmla="*/ 312409 h 2637252"/>
                <a:gd name="connsiteX6" fmla="*/ 231351 w 685637"/>
                <a:gd name="connsiteY6" fmla="*/ 1020262 h 2637252"/>
                <a:gd name="connsiteX7" fmla="*/ 107998 w 685637"/>
                <a:gd name="connsiteY7" fmla="*/ 700971 h 2637252"/>
                <a:gd name="connsiteX8" fmla="*/ 185896 w 685637"/>
                <a:gd name="connsiteY8" fmla="*/ 0 h 2637252"/>
                <a:gd name="connsiteX9" fmla="*/ 50378 w 685637"/>
                <a:gd name="connsiteY9" fmla="*/ 904063 h 2637252"/>
                <a:gd name="connsiteX10" fmla="*/ 301166 w 685637"/>
                <a:gd name="connsiteY10" fmla="*/ 1275564 h 2637252"/>
                <a:gd name="connsiteX11" fmla="*/ 342812 w 685637"/>
                <a:gd name="connsiteY11" fmla="*/ 1927414 h 2637252"/>
                <a:gd name="connsiteX12" fmla="*/ 305120 w 685637"/>
                <a:gd name="connsiteY12" fmla="*/ 2627665 h 2637252"/>
                <a:gd name="connsiteX13" fmla="*/ 597090 w 685637"/>
                <a:gd name="connsiteY13" fmla="*/ 2637252 h 2637252"/>
                <a:gd name="connsiteX14" fmla="*/ 576891 w 685637"/>
                <a:gd name="connsiteY14" fmla="*/ 1751723 h 2637252"/>
                <a:gd name="connsiteX15" fmla="*/ 576891 w 685637"/>
                <a:gd name="connsiteY15" fmla="*/ 1751611 h 2637252"/>
                <a:gd name="connsiteX16" fmla="*/ 672298 w 685637"/>
                <a:gd name="connsiteY16" fmla="*/ 1023511 h 2637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85637" h="2637252">
                  <a:moveTo>
                    <a:pt x="672298" y="1023511"/>
                  </a:moveTo>
                  <a:cubicBezTo>
                    <a:pt x="701476" y="698730"/>
                    <a:pt x="673691" y="467741"/>
                    <a:pt x="673691" y="467741"/>
                  </a:cubicBezTo>
                  <a:cubicBezTo>
                    <a:pt x="673691" y="467741"/>
                    <a:pt x="625050" y="741689"/>
                    <a:pt x="588910" y="970421"/>
                  </a:cubicBezTo>
                  <a:cubicBezTo>
                    <a:pt x="567399" y="1106611"/>
                    <a:pt x="496704" y="1207173"/>
                    <a:pt x="453265" y="1257990"/>
                  </a:cubicBezTo>
                  <a:cubicBezTo>
                    <a:pt x="404897" y="1159525"/>
                    <a:pt x="356113" y="1071943"/>
                    <a:pt x="335978" y="961618"/>
                  </a:cubicBezTo>
                  <a:cubicBezTo>
                    <a:pt x="294284" y="733094"/>
                    <a:pt x="281784" y="312409"/>
                    <a:pt x="281784" y="312409"/>
                  </a:cubicBezTo>
                  <a:cubicBezTo>
                    <a:pt x="281784" y="312409"/>
                    <a:pt x="209088" y="739448"/>
                    <a:pt x="231351" y="1020262"/>
                  </a:cubicBezTo>
                  <a:cubicBezTo>
                    <a:pt x="187384" y="954832"/>
                    <a:pt x="129909" y="846028"/>
                    <a:pt x="107998" y="700971"/>
                  </a:cubicBezTo>
                  <a:cubicBezTo>
                    <a:pt x="68304" y="438307"/>
                    <a:pt x="150444" y="84316"/>
                    <a:pt x="185896" y="0"/>
                  </a:cubicBezTo>
                  <a:cubicBezTo>
                    <a:pt x="-28833" y="341955"/>
                    <a:pt x="-32993" y="744794"/>
                    <a:pt x="50378" y="904063"/>
                  </a:cubicBezTo>
                  <a:cubicBezTo>
                    <a:pt x="133766" y="1063317"/>
                    <a:pt x="245115" y="1152162"/>
                    <a:pt x="301166" y="1275564"/>
                  </a:cubicBezTo>
                  <a:cubicBezTo>
                    <a:pt x="333577" y="1376365"/>
                    <a:pt x="354016" y="1645223"/>
                    <a:pt x="342812" y="1927414"/>
                  </a:cubicBezTo>
                  <a:cubicBezTo>
                    <a:pt x="329160" y="2271033"/>
                    <a:pt x="305120" y="2627665"/>
                    <a:pt x="305120" y="2627665"/>
                  </a:cubicBezTo>
                  <a:lnTo>
                    <a:pt x="597090" y="2637252"/>
                  </a:lnTo>
                  <a:cubicBezTo>
                    <a:pt x="597090" y="2637252"/>
                    <a:pt x="586958" y="2042461"/>
                    <a:pt x="576891" y="1751723"/>
                  </a:cubicBezTo>
                  <a:cubicBezTo>
                    <a:pt x="576891" y="1751691"/>
                    <a:pt x="576891" y="1751643"/>
                    <a:pt x="576891" y="1751611"/>
                  </a:cubicBezTo>
                  <a:cubicBezTo>
                    <a:pt x="583501" y="1489027"/>
                    <a:pt x="655621" y="1209125"/>
                    <a:pt x="672298" y="1023511"/>
                  </a:cubicBezTo>
                  <a:close/>
                </a:path>
              </a:pathLst>
            </a:custGeom>
            <a:solidFill>
              <a:srgbClr val="AE7D58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8" name="任意多边形: 形状 1477">
              <a:extLst>
                <a:ext uri="{FF2B5EF4-FFF2-40B4-BE49-F238E27FC236}">
                  <a16:creationId xmlns:a16="http://schemas.microsoft.com/office/drawing/2014/main" id="{87E62206-9D46-6196-6637-3315701BCE6C}"/>
                </a:ext>
              </a:extLst>
            </p:cNvPr>
            <p:cNvSpPr/>
            <p:nvPr/>
          </p:nvSpPr>
          <p:spPr>
            <a:xfrm>
              <a:off x="10186492" y="3225947"/>
              <a:ext cx="152876" cy="2169527"/>
            </a:xfrm>
            <a:custGeom>
              <a:avLst/>
              <a:gdLst>
                <a:gd name="connsiteX0" fmla="*/ 44142 w 152876"/>
                <a:gd name="connsiteY0" fmla="*/ 1283886 h 2169527"/>
                <a:gd name="connsiteX1" fmla="*/ 44142 w 152876"/>
                <a:gd name="connsiteY1" fmla="*/ 1283998 h 2169527"/>
                <a:gd name="connsiteX2" fmla="*/ 64341 w 152876"/>
                <a:gd name="connsiteY2" fmla="*/ 2169527 h 2169527"/>
                <a:gd name="connsiteX3" fmla="*/ 9347 w 152876"/>
                <a:gd name="connsiteY3" fmla="*/ 2168135 h 2169527"/>
                <a:gd name="connsiteX4" fmla="*/ 0 w 152876"/>
                <a:gd name="connsiteY4" fmla="*/ 1293153 h 2169527"/>
                <a:gd name="connsiteX5" fmla="*/ 0 w 152876"/>
                <a:gd name="connsiteY5" fmla="*/ 1293042 h 2169527"/>
                <a:gd name="connsiteX6" fmla="*/ 114310 w 152876"/>
                <a:gd name="connsiteY6" fmla="*/ 569199 h 2169527"/>
                <a:gd name="connsiteX7" fmla="*/ 132524 w 152876"/>
                <a:gd name="connsiteY7" fmla="*/ 47664 h 2169527"/>
                <a:gd name="connsiteX8" fmla="*/ 140927 w 152876"/>
                <a:gd name="connsiteY8" fmla="*/ 0 h 2169527"/>
                <a:gd name="connsiteX9" fmla="*/ 139519 w 152876"/>
                <a:gd name="connsiteY9" fmla="*/ 555786 h 2169527"/>
                <a:gd name="connsiteX10" fmla="*/ 44142 w 152876"/>
                <a:gd name="connsiteY10" fmla="*/ 1283886 h 216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2876" h="2169527">
                  <a:moveTo>
                    <a:pt x="44142" y="1283886"/>
                  </a:moveTo>
                  <a:cubicBezTo>
                    <a:pt x="44142" y="1283950"/>
                    <a:pt x="44142" y="1283950"/>
                    <a:pt x="44142" y="1283998"/>
                  </a:cubicBezTo>
                  <a:cubicBezTo>
                    <a:pt x="54194" y="1574720"/>
                    <a:pt x="64341" y="2169527"/>
                    <a:pt x="64341" y="2169527"/>
                  </a:cubicBezTo>
                  <a:lnTo>
                    <a:pt x="9347" y="2168135"/>
                  </a:lnTo>
                  <a:cubicBezTo>
                    <a:pt x="13252" y="2086299"/>
                    <a:pt x="2305" y="1561003"/>
                    <a:pt x="0" y="1293153"/>
                  </a:cubicBezTo>
                  <a:cubicBezTo>
                    <a:pt x="0" y="1293153"/>
                    <a:pt x="0" y="1293090"/>
                    <a:pt x="0" y="1293042"/>
                  </a:cubicBezTo>
                  <a:cubicBezTo>
                    <a:pt x="13428" y="1030906"/>
                    <a:pt x="92799" y="753997"/>
                    <a:pt x="114310" y="569199"/>
                  </a:cubicBezTo>
                  <a:cubicBezTo>
                    <a:pt x="143424" y="318779"/>
                    <a:pt x="136941" y="123193"/>
                    <a:pt x="132524" y="47664"/>
                  </a:cubicBezTo>
                  <a:cubicBezTo>
                    <a:pt x="137790" y="17622"/>
                    <a:pt x="140927" y="0"/>
                    <a:pt x="140927" y="0"/>
                  </a:cubicBezTo>
                  <a:cubicBezTo>
                    <a:pt x="140927" y="0"/>
                    <a:pt x="168728" y="231053"/>
                    <a:pt x="139519" y="555786"/>
                  </a:cubicBezTo>
                  <a:cubicBezTo>
                    <a:pt x="122857" y="741401"/>
                    <a:pt x="50769" y="1021334"/>
                    <a:pt x="44142" y="1283886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9" name="任意多边形: 形状 1478">
              <a:extLst>
                <a:ext uri="{FF2B5EF4-FFF2-40B4-BE49-F238E27FC236}">
                  <a16:creationId xmlns:a16="http://schemas.microsoft.com/office/drawing/2014/main" id="{4054985E-B906-3C29-1902-B1D58557C97B}"/>
                </a:ext>
              </a:extLst>
            </p:cNvPr>
            <p:cNvSpPr/>
            <p:nvPr/>
          </p:nvSpPr>
          <p:spPr>
            <a:xfrm>
              <a:off x="10163279" y="3027021"/>
              <a:ext cx="813425" cy="614690"/>
            </a:xfrm>
            <a:custGeom>
              <a:avLst/>
              <a:gdLst>
                <a:gd name="connsiteX0" fmla="*/ 783244 w 813425"/>
                <a:gd name="connsiteY0" fmla="*/ 399762 h 614690"/>
                <a:gd name="connsiteX1" fmla="*/ 800433 w 813425"/>
                <a:gd name="connsiteY1" fmla="*/ 369784 h 614690"/>
                <a:gd name="connsiteX2" fmla="*/ 719478 w 813425"/>
                <a:gd name="connsiteY2" fmla="*/ 164147 h 614690"/>
                <a:gd name="connsiteX3" fmla="*/ 667556 w 813425"/>
                <a:gd name="connsiteY3" fmla="*/ 151518 h 614690"/>
                <a:gd name="connsiteX4" fmla="*/ 552959 w 813425"/>
                <a:gd name="connsiteY4" fmla="*/ 16721 h 614690"/>
                <a:gd name="connsiteX5" fmla="*/ 343608 w 813425"/>
                <a:gd name="connsiteY5" fmla="*/ 47115 h 614690"/>
                <a:gd name="connsiteX6" fmla="*/ 299929 w 813425"/>
                <a:gd name="connsiteY6" fmla="*/ 18626 h 614690"/>
                <a:gd name="connsiteX7" fmla="*/ 94453 w 813425"/>
                <a:gd name="connsiteY7" fmla="*/ 99645 h 614690"/>
                <a:gd name="connsiteX8" fmla="*/ 93412 w 813425"/>
                <a:gd name="connsiteY8" fmla="*/ 102190 h 614690"/>
                <a:gd name="connsiteX9" fmla="*/ 12985 w 813425"/>
                <a:gd name="connsiteY9" fmla="*/ 182953 h 614690"/>
                <a:gd name="connsiteX10" fmla="*/ 93941 w 813425"/>
                <a:gd name="connsiteY10" fmla="*/ 388590 h 614690"/>
                <a:gd name="connsiteX11" fmla="*/ 110522 w 813425"/>
                <a:gd name="connsiteY11" fmla="*/ 394688 h 614690"/>
                <a:gd name="connsiteX12" fmla="*/ 187204 w 813425"/>
                <a:gd name="connsiteY12" fmla="*/ 466680 h 614690"/>
                <a:gd name="connsiteX13" fmla="*/ 283412 w 813425"/>
                <a:gd name="connsiteY13" fmla="*/ 475883 h 614690"/>
                <a:gd name="connsiteX14" fmla="*/ 368144 w 813425"/>
                <a:gd name="connsiteY14" fmla="*/ 566554 h 614690"/>
                <a:gd name="connsiteX15" fmla="*/ 492522 w 813425"/>
                <a:gd name="connsiteY15" fmla="*/ 566586 h 614690"/>
                <a:gd name="connsiteX16" fmla="*/ 543227 w 813425"/>
                <a:gd name="connsiteY16" fmla="*/ 600133 h 614690"/>
                <a:gd name="connsiteX17" fmla="*/ 773320 w 813425"/>
                <a:gd name="connsiteY17" fmla="*/ 509414 h 614690"/>
                <a:gd name="connsiteX18" fmla="*/ 783244 w 813425"/>
                <a:gd name="connsiteY18" fmla="*/ 399762 h 61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3425" h="614690">
                  <a:moveTo>
                    <a:pt x="783244" y="399762"/>
                  </a:moveTo>
                  <a:cubicBezTo>
                    <a:pt x="789918" y="390607"/>
                    <a:pt x="795744" y="380619"/>
                    <a:pt x="800433" y="369784"/>
                  </a:cubicBezTo>
                  <a:cubicBezTo>
                    <a:pt x="834829" y="290621"/>
                    <a:pt x="798577" y="198558"/>
                    <a:pt x="719478" y="164147"/>
                  </a:cubicBezTo>
                  <a:cubicBezTo>
                    <a:pt x="702528" y="156768"/>
                    <a:pt x="685003" y="152671"/>
                    <a:pt x="667556" y="151518"/>
                  </a:cubicBezTo>
                  <a:cubicBezTo>
                    <a:pt x="652704" y="93403"/>
                    <a:pt x="612194" y="42490"/>
                    <a:pt x="552959" y="16721"/>
                  </a:cubicBezTo>
                  <a:cubicBezTo>
                    <a:pt x="480710" y="-14713"/>
                    <a:pt x="400139" y="-292"/>
                    <a:pt x="343608" y="47115"/>
                  </a:cubicBezTo>
                  <a:cubicBezTo>
                    <a:pt x="331076" y="35544"/>
                    <a:pt x="316463" y="25812"/>
                    <a:pt x="299929" y="18626"/>
                  </a:cubicBezTo>
                  <a:cubicBezTo>
                    <a:pt x="220831" y="-15786"/>
                    <a:pt x="128832" y="20483"/>
                    <a:pt x="94453" y="99645"/>
                  </a:cubicBezTo>
                  <a:cubicBezTo>
                    <a:pt x="94085" y="100493"/>
                    <a:pt x="93764" y="101342"/>
                    <a:pt x="93412" y="102190"/>
                  </a:cubicBezTo>
                  <a:cubicBezTo>
                    <a:pt x="58648" y="117459"/>
                    <a:pt x="29310" y="145356"/>
                    <a:pt x="12985" y="182953"/>
                  </a:cubicBezTo>
                  <a:cubicBezTo>
                    <a:pt x="-21394" y="262115"/>
                    <a:pt x="14842" y="354178"/>
                    <a:pt x="93941" y="388590"/>
                  </a:cubicBezTo>
                  <a:cubicBezTo>
                    <a:pt x="99414" y="390975"/>
                    <a:pt x="104952" y="392975"/>
                    <a:pt x="110522" y="394688"/>
                  </a:cubicBezTo>
                  <a:cubicBezTo>
                    <a:pt x="126416" y="425738"/>
                    <a:pt x="152744" y="451683"/>
                    <a:pt x="187204" y="466680"/>
                  </a:cubicBezTo>
                  <a:cubicBezTo>
                    <a:pt x="218718" y="480381"/>
                    <a:pt x="252266" y="482846"/>
                    <a:pt x="283412" y="475883"/>
                  </a:cubicBezTo>
                  <a:cubicBezTo>
                    <a:pt x="297449" y="515096"/>
                    <a:pt x="326963" y="548644"/>
                    <a:pt x="368144" y="566554"/>
                  </a:cubicBezTo>
                  <a:cubicBezTo>
                    <a:pt x="409438" y="584512"/>
                    <a:pt x="454237" y="583183"/>
                    <a:pt x="492522" y="566586"/>
                  </a:cubicBezTo>
                  <a:cubicBezTo>
                    <a:pt x="506943" y="580286"/>
                    <a:pt x="523940" y="591746"/>
                    <a:pt x="543227" y="600133"/>
                  </a:cubicBezTo>
                  <a:cubicBezTo>
                    <a:pt x="631801" y="638674"/>
                    <a:pt x="734811" y="598052"/>
                    <a:pt x="773320" y="509414"/>
                  </a:cubicBezTo>
                  <a:cubicBezTo>
                    <a:pt x="788942" y="473482"/>
                    <a:pt x="791550" y="435181"/>
                    <a:pt x="783244" y="399762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0" name="任意多边形: 形状 1479">
              <a:extLst>
                <a:ext uri="{FF2B5EF4-FFF2-40B4-BE49-F238E27FC236}">
                  <a16:creationId xmlns:a16="http://schemas.microsoft.com/office/drawing/2014/main" id="{661FCB34-6253-4BBF-6B37-8CE5CBE6EAC9}"/>
                </a:ext>
              </a:extLst>
            </p:cNvPr>
            <p:cNvSpPr/>
            <p:nvPr/>
          </p:nvSpPr>
          <p:spPr>
            <a:xfrm>
              <a:off x="9927717" y="3070663"/>
              <a:ext cx="184622" cy="972165"/>
            </a:xfrm>
            <a:custGeom>
              <a:avLst/>
              <a:gdLst>
                <a:gd name="connsiteX0" fmla="*/ 184622 w 184622"/>
                <a:gd name="connsiteY0" fmla="*/ 939211 h 972165"/>
                <a:gd name="connsiteX1" fmla="*/ 158373 w 184622"/>
                <a:gd name="connsiteY1" fmla="*/ 972166 h 972165"/>
                <a:gd name="connsiteX2" fmla="*/ 41102 w 184622"/>
                <a:gd name="connsiteY2" fmla="*/ 675779 h 972165"/>
                <a:gd name="connsiteX3" fmla="*/ 0 w 184622"/>
                <a:gd name="connsiteY3" fmla="*/ 114214 h 972165"/>
                <a:gd name="connsiteX4" fmla="*/ 7810 w 184622"/>
                <a:gd name="connsiteY4" fmla="*/ 0 h 972165"/>
                <a:gd name="connsiteX5" fmla="*/ 62004 w 184622"/>
                <a:gd name="connsiteY5" fmla="*/ 649178 h 972165"/>
                <a:gd name="connsiteX6" fmla="*/ 179276 w 184622"/>
                <a:gd name="connsiteY6" fmla="*/ 945565 h 972165"/>
                <a:gd name="connsiteX7" fmla="*/ 184622 w 184622"/>
                <a:gd name="connsiteY7" fmla="*/ 939211 h 972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4622" h="972165">
                  <a:moveTo>
                    <a:pt x="184622" y="939211"/>
                  </a:moveTo>
                  <a:cubicBezTo>
                    <a:pt x="175274" y="951807"/>
                    <a:pt x="166360" y="962835"/>
                    <a:pt x="158373" y="972166"/>
                  </a:cubicBezTo>
                  <a:cubicBezTo>
                    <a:pt x="110005" y="873701"/>
                    <a:pt x="61204" y="786152"/>
                    <a:pt x="41102" y="675779"/>
                  </a:cubicBezTo>
                  <a:cubicBezTo>
                    <a:pt x="11428" y="513084"/>
                    <a:pt x="6146" y="250532"/>
                    <a:pt x="0" y="114214"/>
                  </a:cubicBezTo>
                  <a:cubicBezTo>
                    <a:pt x="9667" y="43102"/>
                    <a:pt x="7810" y="0"/>
                    <a:pt x="7810" y="0"/>
                  </a:cubicBezTo>
                  <a:cubicBezTo>
                    <a:pt x="7810" y="0"/>
                    <a:pt x="20295" y="420637"/>
                    <a:pt x="62004" y="649178"/>
                  </a:cubicBezTo>
                  <a:cubicBezTo>
                    <a:pt x="82107" y="759487"/>
                    <a:pt x="130892" y="847100"/>
                    <a:pt x="179276" y="945565"/>
                  </a:cubicBezTo>
                  <a:cubicBezTo>
                    <a:pt x="181004" y="943532"/>
                    <a:pt x="182782" y="941420"/>
                    <a:pt x="184622" y="939211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1" name="任意多边形: 形状 1480">
              <a:extLst>
                <a:ext uri="{FF2B5EF4-FFF2-40B4-BE49-F238E27FC236}">
                  <a16:creationId xmlns:a16="http://schemas.microsoft.com/office/drawing/2014/main" id="{4E1D40F4-EF20-5607-099A-6E59505ECED0}"/>
                </a:ext>
              </a:extLst>
            </p:cNvPr>
            <p:cNvSpPr/>
            <p:nvPr/>
          </p:nvSpPr>
          <p:spPr>
            <a:xfrm>
              <a:off x="9220818" y="2703501"/>
              <a:ext cx="960664" cy="646945"/>
            </a:xfrm>
            <a:custGeom>
              <a:avLst/>
              <a:gdLst>
                <a:gd name="connsiteX0" fmla="*/ 956615 w 960664"/>
                <a:gd name="connsiteY0" fmla="*/ 338096 h 646945"/>
                <a:gd name="connsiteX1" fmla="*/ 936191 w 960664"/>
                <a:gd name="connsiteY1" fmla="*/ 292849 h 646945"/>
                <a:gd name="connsiteX2" fmla="*/ 949716 w 960664"/>
                <a:gd name="connsiteY2" fmla="*/ 232701 h 646945"/>
                <a:gd name="connsiteX3" fmla="*/ 923819 w 960664"/>
                <a:gd name="connsiteY3" fmla="*/ 171336 h 646945"/>
                <a:gd name="connsiteX4" fmla="*/ 811286 w 960664"/>
                <a:gd name="connsiteY4" fmla="*/ 76793 h 646945"/>
                <a:gd name="connsiteX5" fmla="*/ 776330 w 960664"/>
                <a:gd name="connsiteY5" fmla="*/ 85756 h 646945"/>
                <a:gd name="connsiteX6" fmla="*/ 765222 w 960664"/>
                <a:gd name="connsiteY6" fmla="*/ 80394 h 646945"/>
                <a:gd name="connsiteX7" fmla="*/ 656065 w 960664"/>
                <a:gd name="connsiteY7" fmla="*/ 303 h 646945"/>
                <a:gd name="connsiteX8" fmla="*/ 599407 w 960664"/>
                <a:gd name="connsiteY8" fmla="*/ 22422 h 646945"/>
                <a:gd name="connsiteX9" fmla="*/ 535881 w 960664"/>
                <a:gd name="connsiteY9" fmla="*/ 7009 h 646945"/>
                <a:gd name="connsiteX10" fmla="*/ 482280 w 960664"/>
                <a:gd name="connsiteY10" fmla="*/ 26536 h 646945"/>
                <a:gd name="connsiteX11" fmla="*/ 407055 w 960664"/>
                <a:gd name="connsiteY11" fmla="*/ 1631 h 646945"/>
                <a:gd name="connsiteX12" fmla="*/ 311966 w 960664"/>
                <a:gd name="connsiteY12" fmla="*/ 103009 h 646945"/>
                <a:gd name="connsiteX13" fmla="*/ 295833 w 960664"/>
                <a:gd name="connsiteY13" fmla="*/ 102929 h 646945"/>
                <a:gd name="connsiteX14" fmla="*/ 203274 w 960664"/>
                <a:gd name="connsiteY14" fmla="*/ 168391 h 646945"/>
                <a:gd name="connsiteX15" fmla="*/ 159436 w 960664"/>
                <a:gd name="connsiteY15" fmla="*/ 171400 h 646945"/>
                <a:gd name="connsiteX16" fmla="*/ 64059 w 960664"/>
                <a:gd name="connsiteY16" fmla="*/ 306294 h 646945"/>
                <a:gd name="connsiteX17" fmla="*/ 3415 w 960664"/>
                <a:gd name="connsiteY17" fmla="*/ 437698 h 646945"/>
                <a:gd name="connsiteX18" fmla="*/ 45509 w 960664"/>
                <a:gd name="connsiteY18" fmla="*/ 501831 h 646945"/>
                <a:gd name="connsiteX19" fmla="*/ 47766 w 960664"/>
                <a:gd name="connsiteY19" fmla="*/ 551208 h 646945"/>
                <a:gd name="connsiteX20" fmla="*/ 200233 w 960664"/>
                <a:gd name="connsiteY20" fmla="*/ 643223 h 646945"/>
                <a:gd name="connsiteX21" fmla="*/ 273633 w 960664"/>
                <a:gd name="connsiteY21" fmla="*/ 592373 h 646945"/>
                <a:gd name="connsiteX22" fmla="*/ 373331 w 960664"/>
                <a:gd name="connsiteY22" fmla="*/ 620591 h 646945"/>
                <a:gd name="connsiteX23" fmla="*/ 452782 w 960664"/>
                <a:gd name="connsiteY23" fmla="*/ 522798 h 646945"/>
                <a:gd name="connsiteX24" fmla="*/ 512610 w 960664"/>
                <a:gd name="connsiteY24" fmla="*/ 532449 h 646945"/>
                <a:gd name="connsiteX25" fmla="*/ 597951 w 960664"/>
                <a:gd name="connsiteY25" fmla="*/ 491236 h 646945"/>
                <a:gd name="connsiteX26" fmla="*/ 717878 w 960664"/>
                <a:gd name="connsiteY26" fmla="*/ 518301 h 646945"/>
                <a:gd name="connsiteX27" fmla="*/ 766071 w 960664"/>
                <a:gd name="connsiteY27" fmla="*/ 495733 h 646945"/>
                <a:gd name="connsiteX28" fmla="*/ 856389 w 960664"/>
                <a:gd name="connsiteY28" fmla="*/ 504312 h 646945"/>
                <a:gd name="connsiteX29" fmla="*/ 956615 w 960664"/>
                <a:gd name="connsiteY29" fmla="*/ 338096 h 646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60664" h="646945">
                  <a:moveTo>
                    <a:pt x="956615" y="338096"/>
                  </a:moveTo>
                  <a:cubicBezTo>
                    <a:pt x="952485" y="321403"/>
                    <a:pt x="945443" y="306198"/>
                    <a:pt x="936191" y="292849"/>
                  </a:cubicBezTo>
                  <a:cubicBezTo>
                    <a:pt x="946275" y="275211"/>
                    <a:pt x="951364" y="254484"/>
                    <a:pt x="949716" y="232701"/>
                  </a:cubicBezTo>
                  <a:cubicBezTo>
                    <a:pt x="947923" y="209045"/>
                    <a:pt x="938352" y="187886"/>
                    <a:pt x="923819" y="171336"/>
                  </a:cubicBezTo>
                  <a:cubicBezTo>
                    <a:pt x="918202" y="114613"/>
                    <a:pt x="868393" y="72439"/>
                    <a:pt x="811286" y="76793"/>
                  </a:cubicBezTo>
                  <a:cubicBezTo>
                    <a:pt x="798834" y="77737"/>
                    <a:pt x="787101" y="80922"/>
                    <a:pt x="776330" y="85756"/>
                  </a:cubicBezTo>
                  <a:cubicBezTo>
                    <a:pt x="772857" y="83579"/>
                    <a:pt x="769144" y="81770"/>
                    <a:pt x="765222" y="80394"/>
                  </a:cubicBezTo>
                  <a:cubicBezTo>
                    <a:pt x="753715" y="31225"/>
                    <a:pt x="707955" y="-3634"/>
                    <a:pt x="656065" y="303"/>
                  </a:cubicBezTo>
                  <a:cubicBezTo>
                    <a:pt x="634586" y="1936"/>
                    <a:pt x="615124" y="9986"/>
                    <a:pt x="599407" y="22422"/>
                  </a:cubicBezTo>
                  <a:cubicBezTo>
                    <a:pt x="581000" y="11139"/>
                    <a:pt x="559057" y="5249"/>
                    <a:pt x="535881" y="7009"/>
                  </a:cubicBezTo>
                  <a:cubicBezTo>
                    <a:pt x="515811" y="8530"/>
                    <a:pt x="497549" y="15636"/>
                    <a:pt x="482280" y="26536"/>
                  </a:cubicBezTo>
                  <a:cubicBezTo>
                    <a:pt x="462257" y="9154"/>
                    <a:pt x="435576" y="-545"/>
                    <a:pt x="407055" y="1631"/>
                  </a:cubicBezTo>
                  <a:cubicBezTo>
                    <a:pt x="353437" y="5713"/>
                    <a:pt x="312607" y="50208"/>
                    <a:pt x="311966" y="103009"/>
                  </a:cubicBezTo>
                  <a:cubicBezTo>
                    <a:pt x="306653" y="102641"/>
                    <a:pt x="301291" y="102513"/>
                    <a:pt x="295833" y="102929"/>
                  </a:cubicBezTo>
                  <a:cubicBezTo>
                    <a:pt x="253867" y="106114"/>
                    <a:pt x="219199" y="132411"/>
                    <a:pt x="203274" y="168391"/>
                  </a:cubicBezTo>
                  <a:cubicBezTo>
                    <a:pt x="188982" y="166855"/>
                    <a:pt x="174192" y="167751"/>
                    <a:pt x="159436" y="171400"/>
                  </a:cubicBezTo>
                  <a:cubicBezTo>
                    <a:pt x="97783" y="186669"/>
                    <a:pt x="58042" y="244849"/>
                    <a:pt x="64059" y="306294"/>
                  </a:cubicBezTo>
                  <a:cubicBezTo>
                    <a:pt x="16620" y="329965"/>
                    <a:pt x="-9853" y="384064"/>
                    <a:pt x="3415" y="437698"/>
                  </a:cubicBezTo>
                  <a:cubicBezTo>
                    <a:pt x="9993" y="464298"/>
                    <a:pt x="25310" y="486402"/>
                    <a:pt x="45509" y="501831"/>
                  </a:cubicBezTo>
                  <a:cubicBezTo>
                    <a:pt x="43060" y="517804"/>
                    <a:pt x="43637" y="534530"/>
                    <a:pt x="47766" y="551208"/>
                  </a:cubicBezTo>
                  <a:cubicBezTo>
                    <a:pt x="64476" y="618750"/>
                    <a:pt x="132738" y="659948"/>
                    <a:pt x="200233" y="643223"/>
                  </a:cubicBezTo>
                  <a:cubicBezTo>
                    <a:pt x="231315" y="635524"/>
                    <a:pt x="256796" y="616846"/>
                    <a:pt x="273633" y="592373"/>
                  </a:cubicBezTo>
                  <a:cubicBezTo>
                    <a:pt x="298746" y="617806"/>
                    <a:pt x="336150" y="629810"/>
                    <a:pt x="373331" y="620591"/>
                  </a:cubicBezTo>
                  <a:cubicBezTo>
                    <a:pt x="419714" y="609099"/>
                    <a:pt x="451085" y="568301"/>
                    <a:pt x="452782" y="522798"/>
                  </a:cubicBezTo>
                  <a:cubicBezTo>
                    <a:pt x="471108" y="530465"/>
                    <a:pt x="491451" y="534050"/>
                    <a:pt x="512610" y="532449"/>
                  </a:cubicBezTo>
                  <a:cubicBezTo>
                    <a:pt x="546589" y="529873"/>
                    <a:pt x="576487" y="514411"/>
                    <a:pt x="597951" y="491236"/>
                  </a:cubicBezTo>
                  <a:cubicBezTo>
                    <a:pt x="630265" y="517692"/>
                    <a:pt x="674232" y="529120"/>
                    <a:pt x="717878" y="518301"/>
                  </a:cubicBezTo>
                  <a:cubicBezTo>
                    <a:pt x="735820" y="513851"/>
                    <a:pt x="752050" y="506041"/>
                    <a:pt x="766071" y="495733"/>
                  </a:cubicBezTo>
                  <a:cubicBezTo>
                    <a:pt x="793360" y="508329"/>
                    <a:pt x="824938" y="512106"/>
                    <a:pt x="856389" y="504312"/>
                  </a:cubicBezTo>
                  <a:cubicBezTo>
                    <a:pt x="929966" y="486130"/>
                    <a:pt x="974813" y="411689"/>
                    <a:pt x="956615" y="338096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2" name="任意多边形: 形状 1481">
              <a:extLst>
                <a:ext uri="{FF2B5EF4-FFF2-40B4-BE49-F238E27FC236}">
                  <a16:creationId xmlns:a16="http://schemas.microsoft.com/office/drawing/2014/main" id="{C1D5375E-8BD1-8964-F240-E21BAF589157}"/>
                </a:ext>
              </a:extLst>
            </p:cNvPr>
            <p:cNvSpPr/>
            <p:nvPr/>
          </p:nvSpPr>
          <p:spPr>
            <a:xfrm>
              <a:off x="9220771" y="2703535"/>
              <a:ext cx="950025" cy="452756"/>
            </a:xfrm>
            <a:custGeom>
              <a:avLst/>
              <a:gdLst>
                <a:gd name="connsiteX0" fmla="*/ 949875 w 950025"/>
                <a:gd name="connsiteY0" fmla="*/ 245727 h 452756"/>
                <a:gd name="connsiteX1" fmla="*/ 932014 w 950025"/>
                <a:gd name="connsiteY1" fmla="*/ 217318 h 452756"/>
                <a:gd name="connsiteX2" fmla="*/ 819480 w 950025"/>
                <a:gd name="connsiteY2" fmla="*/ 122774 h 452756"/>
                <a:gd name="connsiteX3" fmla="*/ 784572 w 950025"/>
                <a:gd name="connsiteY3" fmla="*/ 131785 h 452756"/>
                <a:gd name="connsiteX4" fmla="*/ 773432 w 950025"/>
                <a:gd name="connsiteY4" fmla="*/ 126407 h 452756"/>
                <a:gd name="connsiteX5" fmla="*/ 664292 w 950025"/>
                <a:gd name="connsiteY5" fmla="*/ 46300 h 452756"/>
                <a:gd name="connsiteX6" fmla="*/ 607617 w 950025"/>
                <a:gd name="connsiteY6" fmla="*/ 68436 h 452756"/>
                <a:gd name="connsiteX7" fmla="*/ 544107 w 950025"/>
                <a:gd name="connsiteY7" fmla="*/ 53023 h 452756"/>
                <a:gd name="connsiteX8" fmla="*/ 490473 w 950025"/>
                <a:gd name="connsiteY8" fmla="*/ 72549 h 452756"/>
                <a:gd name="connsiteX9" fmla="*/ 415232 w 950025"/>
                <a:gd name="connsiteY9" fmla="*/ 47677 h 452756"/>
                <a:gd name="connsiteX10" fmla="*/ 320177 w 950025"/>
                <a:gd name="connsiteY10" fmla="*/ 149023 h 452756"/>
                <a:gd name="connsiteX11" fmla="*/ 304059 w 950025"/>
                <a:gd name="connsiteY11" fmla="*/ 148975 h 452756"/>
                <a:gd name="connsiteX12" fmla="*/ 211468 w 950025"/>
                <a:gd name="connsiteY12" fmla="*/ 214421 h 452756"/>
                <a:gd name="connsiteX13" fmla="*/ 167677 w 950025"/>
                <a:gd name="connsiteY13" fmla="*/ 217430 h 452756"/>
                <a:gd name="connsiteX14" fmla="*/ 72254 w 950025"/>
                <a:gd name="connsiteY14" fmla="*/ 352323 h 452756"/>
                <a:gd name="connsiteX15" fmla="*/ 8232 w 950025"/>
                <a:gd name="connsiteY15" fmla="*/ 452756 h 452756"/>
                <a:gd name="connsiteX16" fmla="*/ 3414 w 950025"/>
                <a:gd name="connsiteY16" fmla="*/ 437743 h 452756"/>
                <a:gd name="connsiteX17" fmla="*/ 64074 w 950025"/>
                <a:gd name="connsiteY17" fmla="*/ 306323 h 452756"/>
                <a:gd name="connsiteX18" fmla="*/ 159434 w 950025"/>
                <a:gd name="connsiteY18" fmla="*/ 171430 h 452756"/>
                <a:gd name="connsiteX19" fmla="*/ 203289 w 950025"/>
                <a:gd name="connsiteY19" fmla="*/ 168421 h 452756"/>
                <a:gd name="connsiteX20" fmla="*/ 295880 w 950025"/>
                <a:gd name="connsiteY20" fmla="*/ 102927 h 452756"/>
                <a:gd name="connsiteX21" fmla="*/ 311997 w 950025"/>
                <a:gd name="connsiteY21" fmla="*/ 103039 h 452756"/>
                <a:gd name="connsiteX22" fmla="*/ 407053 w 950025"/>
                <a:gd name="connsiteY22" fmla="*/ 1629 h 452756"/>
                <a:gd name="connsiteX23" fmla="*/ 482295 w 950025"/>
                <a:gd name="connsiteY23" fmla="*/ 26550 h 452756"/>
                <a:gd name="connsiteX24" fmla="*/ 535929 w 950025"/>
                <a:gd name="connsiteY24" fmla="*/ 7023 h 452756"/>
                <a:gd name="connsiteX25" fmla="*/ 599438 w 950025"/>
                <a:gd name="connsiteY25" fmla="*/ 22436 h 452756"/>
                <a:gd name="connsiteX26" fmla="*/ 656113 w 950025"/>
                <a:gd name="connsiteY26" fmla="*/ 301 h 452756"/>
                <a:gd name="connsiteX27" fmla="*/ 765254 w 950025"/>
                <a:gd name="connsiteY27" fmla="*/ 80408 h 452756"/>
                <a:gd name="connsiteX28" fmla="*/ 776345 w 950025"/>
                <a:gd name="connsiteY28" fmla="*/ 85738 h 452756"/>
                <a:gd name="connsiteX29" fmla="*/ 811317 w 950025"/>
                <a:gd name="connsiteY29" fmla="*/ 76791 h 452756"/>
                <a:gd name="connsiteX30" fmla="*/ 923851 w 950025"/>
                <a:gd name="connsiteY30" fmla="*/ 171334 h 452756"/>
                <a:gd name="connsiteX31" fmla="*/ 949731 w 950025"/>
                <a:gd name="connsiteY31" fmla="*/ 232683 h 452756"/>
                <a:gd name="connsiteX32" fmla="*/ 949875 w 950025"/>
                <a:gd name="connsiteY32" fmla="*/ 245727 h 452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950025" h="452756">
                  <a:moveTo>
                    <a:pt x="949875" y="245727"/>
                  </a:moveTo>
                  <a:cubicBezTo>
                    <a:pt x="945458" y="235260"/>
                    <a:pt x="939392" y="225720"/>
                    <a:pt x="932014" y="217318"/>
                  </a:cubicBezTo>
                  <a:cubicBezTo>
                    <a:pt x="926427" y="160627"/>
                    <a:pt x="876635" y="118452"/>
                    <a:pt x="819480" y="122774"/>
                  </a:cubicBezTo>
                  <a:cubicBezTo>
                    <a:pt x="807027" y="123734"/>
                    <a:pt x="795296" y="126903"/>
                    <a:pt x="784572" y="131785"/>
                  </a:cubicBezTo>
                  <a:cubicBezTo>
                    <a:pt x="781035" y="129608"/>
                    <a:pt x="777370" y="127784"/>
                    <a:pt x="773432" y="126407"/>
                  </a:cubicBezTo>
                  <a:cubicBezTo>
                    <a:pt x="761957" y="77271"/>
                    <a:pt x="716149" y="42379"/>
                    <a:pt x="664292" y="46300"/>
                  </a:cubicBezTo>
                  <a:cubicBezTo>
                    <a:pt x="642796" y="47981"/>
                    <a:pt x="623382" y="56000"/>
                    <a:pt x="607617" y="68436"/>
                  </a:cubicBezTo>
                  <a:cubicBezTo>
                    <a:pt x="589227" y="57168"/>
                    <a:pt x="567252" y="51278"/>
                    <a:pt x="544107" y="53023"/>
                  </a:cubicBezTo>
                  <a:cubicBezTo>
                    <a:pt x="524021" y="54559"/>
                    <a:pt x="505775" y="61681"/>
                    <a:pt x="490473" y="72549"/>
                  </a:cubicBezTo>
                  <a:cubicBezTo>
                    <a:pt x="470450" y="55215"/>
                    <a:pt x="443769" y="45484"/>
                    <a:pt x="415232" y="47677"/>
                  </a:cubicBezTo>
                  <a:cubicBezTo>
                    <a:pt x="361678" y="51710"/>
                    <a:pt x="320817" y="96221"/>
                    <a:pt x="320177" y="149023"/>
                  </a:cubicBezTo>
                  <a:cubicBezTo>
                    <a:pt x="314894" y="148655"/>
                    <a:pt x="309517" y="148527"/>
                    <a:pt x="304059" y="148975"/>
                  </a:cubicBezTo>
                  <a:cubicBezTo>
                    <a:pt x="262061" y="152176"/>
                    <a:pt x="227425" y="178441"/>
                    <a:pt x="211468" y="214421"/>
                  </a:cubicBezTo>
                  <a:cubicBezTo>
                    <a:pt x="197191" y="212916"/>
                    <a:pt x="182418" y="213764"/>
                    <a:pt x="167677" y="217430"/>
                  </a:cubicBezTo>
                  <a:cubicBezTo>
                    <a:pt x="105977" y="232731"/>
                    <a:pt x="66235" y="290926"/>
                    <a:pt x="72254" y="352323"/>
                  </a:cubicBezTo>
                  <a:cubicBezTo>
                    <a:pt x="34017" y="371449"/>
                    <a:pt x="9448" y="410278"/>
                    <a:pt x="8232" y="452756"/>
                  </a:cubicBezTo>
                  <a:cubicBezTo>
                    <a:pt x="6343" y="447955"/>
                    <a:pt x="4694" y="442929"/>
                    <a:pt x="3414" y="437743"/>
                  </a:cubicBezTo>
                  <a:cubicBezTo>
                    <a:pt x="-9854" y="384094"/>
                    <a:pt x="16635" y="330011"/>
                    <a:pt x="64074" y="306323"/>
                  </a:cubicBezTo>
                  <a:cubicBezTo>
                    <a:pt x="58057" y="244863"/>
                    <a:pt x="97814" y="186667"/>
                    <a:pt x="159434" y="171430"/>
                  </a:cubicBezTo>
                  <a:cubicBezTo>
                    <a:pt x="174239" y="167765"/>
                    <a:pt x="189012" y="166853"/>
                    <a:pt x="203289" y="168421"/>
                  </a:cubicBezTo>
                  <a:cubicBezTo>
                    <a:pt x="219247" y="132441"/>
                    <a:pt x="253882" y="106112"/>
                    <a:pt x="295880" y="102927"/>
                  </a:cubicBezTo>
                  <a:cubicBezTo>
                    <a:pt x="301338" y="102543"/>
                    <a:pt x="306700" y="102671"/>
                    <a:pt x="311997" y="103039"/>
                  </a:cubicBezTo>
                  <a:cubicBezTo>
                    <a:pt x="312638" y="50222"/>
                    <a:pt x="353435" y="5727"/>
                    <a:pt x="407053" y="1629"/>
                  </a:cubicBezTo>
                  <a:cubicBezTo>
                    <a:pt x="435591" y="-499"/>
                    <a:pt x="462272" y="9168"/>
                    <a:pt x="482295" y="26550"/>
                  </a:cubicBezTo>
                  <a:cubicBezTo>
                    <a:pt x="497596" y="15618"/>
                    <a:pt x="515842" y="8560"/>
                    <a:pt x="535929" y="7023"/>
                  </a:cubicBezTo>
                  <a:cubicBezTo>
                    <a:pt x="559072" y="5279"/>
                    <a:pt x="581048" y="11168"/>
                    <a:pt x="599438" y="22436"/>
                  </a:cubicBezTo>
                  <a:cubicBezTo>
                    <a:pt x="615123" y="10000"/>
                    <a:pt x="634618" y="1933"/>
                    <a:pt x="656113" y="301"/>
                  </a:cubicBezTo>
                  <a:cubicBezTo>
                    <a:pt x="707971" y="-3620"/>
                    <a:pt x="753730" y="31207"/>
                    <a:pt x="765254" y="80408"/>
                  </a:cubicBezTo>
                  <a:cubicBezTo>
                    <a:pt x="769191" y="81736"/>
                    <a:pt x="772872" y="83561"/>
                    <a:pt x="776345" y="85738"/>
                  </a:cubicBezTo>
                  <a:cubicBezTo>
                    <a:pt x="787133" y="80920"/>
                    <a:pt x="798865" y="77751"/>
                    <a:pt x="811317" y="76791"/>
                  </a:cubicBezTo>
                  <a:cubicBezTo>
                    <a:pt x="868408" y="72405"/>
                    <a:pt x="918217" y="114595"/>
                    <a:pt x="923851" y="171334"/>
                  </a:cubicBezTo>
                  <a:cubicBezTo>
                    <a:pt x="938367" y="187884"/>
                    <a:pt x="947970" y="209011"/>
                    <a:pt x="949731" y="232683"/>
                  </a:cubicBezTo>
                  <a:cubicBezTo>
                    <a:pt x="950067" y="237100"/>
                    <a:pt x="950116" y="241422"/>
                    <a:pt x="949875" y="245727"/>
                  </a:cubicBezTo>
                  <a:close/>
                </a:path>
              </a:pathLst>
            </a:custGeom>
            <a:solidFill>
              <a:srgbClr val="87CC5A">
                <a:alpha val="48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3" name="任意多边形: 形状 1482">
              <a:extLst>
                <a:ext uri="{FF2B5EF4-FFF2-40B4-BE49-F238E27FC236}">
                  <a16:creationId xmlns:a16="http://schemas.microsoft.com/office/drawing/2014/main" id="{9CEC8FBF-56AC-39C7-756E-305720933DD9}"/>
                </a:ext>
              </a:extLst>
            </p:cNvPr>
            <p:cNvSpPr/>
            <p:nvPr/>
          </p:nvSpPr>
          <p:spPr>
            <a:xfrm>
              <a:off x="10163277" y="3027017"/>
              <a:ext cx="813441" cy="339041"/>
            </a:xfrm>
            <a:custGeom>
              <a:avLst/>
              <a:gdLst>
                <a:gd name="connsiteX0" fmla="*/ 810198 w 813441"/>
                <a:gd name="connsiteY0" fmla="*/ 339041 h 339041"/>
                <a:gd name="connsiteX1" fmla="*/ 719496 w 813441"/>
                <a:gd name="connsiteY1" fmla="*/ 227276 h 339041"/>
                <a:gd name="connsiteX2" fmla="*/ 667558 w 813441"/>
                <a:gd name="connsiteY2" fmla="*/ 214616 h 339041"/>
                <a:gd name="connsiteX3" fmla="*/ 552961 w 813441"/>
                <a:gd name="connsiteY3" fmla="*/ 79818 h 339041"/>
                <a:gd name="connsiteX4" fmla="*/ 343594 w 813441"/>
                <a:gd name="connsiteY4" fmla="*/ 110261 h 339041"/>
                <a:gd name="connsiteX5" fmla="*/ 299931 w 813441"/>
                <a:gd name="connsiteY5" fmla="*/ 81739 h 339041"/>
                <a:gd name="connsiteX6" fmla="*/ 94471 w 813441"/>
                <a:gd name="connsiteY6" fmla="*/ 162758 h 339041"/>
                <a:gd name="connsiteX7" fmla="*/ 93414 w 813441"/>
                <a:gd name="connsiteY7" fmla="*/ 165319 h 339041"/>
                <a:gd name="connsiteX8" fmla="*/ 12971 w 813441"/>
                <a:gd name="connsiteY8" fmla="*/ 246050 h 339041"/>
                <a:gd name="connsiteX9" fmla="*/ 3240 w 813441"/>
                <a:gd name="connsiteY9" fmla="*/ 276796 h 339041"/>
                <a:gd name="connsiteX10" fmla="*/ 12971 w 813441"/>
                <a:gd name="connsiteY10" fmla="*/ 182941 h 339041"/>
                <a:gd name="connsiteX11" fmla="*/ 93414 w 813441"/>
                <a:gd name="connsiteY11" fmla="*/ 102210 h 339041"/>
                <a:gd name="connsiteX12" fmla="*/ 94471 w 813441"/>
                <a:gd name="connsiteY12" fmla="*/ 99649 h 339041"/>
                <a:gd name="connsiteX13" fmla="*/ 299931 w 813441"/>
                <a:gd name="connsiteY13" fmla="*/ 18630 h 339041"/>
                <a:gd name="connsiteX14" fmla="*/ 343594 w 813441"/>
                <a:gd name="connsiteY14" fmla="*/ 47103 h 339041"/>
                <a:gd name="connsiteX15" fmla="*/ 552961 w 813441"/>
                <a:gd name="connsiteY15" fmla="*/ 16709 h 339041"/>
                <a:gd name="connsiteX16" fmla="*/ 667558 w 813441"/>
                <a:gd name="connsiteY16" fmla="*/ 151506 h 339041"/>
                <a:gd name="connsiteX17" fmla="*/ 719496 w 813441"/>
                <a:gd name="connsiteY17" fmla="*/ 164167 h 339041"/>
                <a:gd name="connsiteX18" fmla="*/ 810198 w 813441"/>
                <a:gd name="connsiteY18" fmla="*/ 339041 h 339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3441" h="339041">
                  <a:moveTo>
                    <a:pt x="810198" y="339041"/>
                  </a:moveTo>
                  <a:cubicBezTo>
                    <a:pt x="800291" y="290977"/>
                    <a:pt x="767880" y="248339"/>
                    <a:pt x="719496" y="227276"/>
                  </a:cubicBezTo>
                  <a:cubicBezTo>
                    <a:pt x="702530" y="219929"/>
                    <a:pt x="684988" y="215784"/>
                    <a:pt x="667558" y="214616"/>
                  </a:cubicBezTo>
                  <a:cubicBezTo>
                    <a:pt x="652690" y="156516"/>
                    <a:pt x="612180" y="105587"/>
                    <a:pt x="552961" y="79818"/>
                  </a:cubicBezTo>
                  <a:cubicBezTo>
                    <a:pt x="480744" y="48432"/>
                    <a:pt x="400125" y="62837"/>
                    <a:pt x="343594" y="110261"/>
                  </a:cubicBezTo>
                  <a:cubicBezTo>
                    <a:pt x="331126" y="98657"/>
                    <a:pt x="316497" y="88909"/>
                    <a:pt x="299931" y="81739"/>
                  </a:cubicBezTo>
                  <a:cubicBezTo>
                    <a:pt x="220833" y="47328"/>
                    <a:pt x="128851" y="83612"/>
                    <a:pt x="94471" y="162758"/>
                  </a:cubicBezTo>
                  <a:cubicBezTo>
                    <a:pt x="94119" y="163639"/>
                    <a:pt x="93766" y="164455"/>
                    <a:pt x="93414" y="165319"/>
                  </a:cubicBezTo>
                  <a:cubicBezTo>
                    <a:pt x="58667" y="180604"/>
                    <a:pt x="29297" y="208486"/>
                    <a:pt x="12971" y="246050"/>
                  </a:cubicBezTo>
                  <a:cubicBezTo>
                    <a:pt x="8602" y="256150"/>
                    <a:pt x="5336" y="266473"/>
                    <a:pt x="3240" y="276796"/>
                  </a:cubicBezTo>
                  <a:cubicBezTo>
                    <a:pt x="-3050" y="246354"/>
                    <a:pt x="-377" y="213687"/>
                    <a:pt x="12971" y="182941"/>
                  </a:cubicBezTo>
                  <a:cubicBezTo>
                    <a:pt x="29297" y="145376"/>
                    <a:pt x="58667" y="117431"/>
                    <a:pt x="93414" y="102210"/>
                  </a:cubicBezTo>
                  <a:cubicBezTo>
                    <a:pt x="93766" y="101330"/>
                    <a:pt x="94119" y="100465"/>
                    <a:pt x="94471" y="99649"/>
                  </a:cubicBezTo>
                  <a:cubicBezTo>
                    <a:pt x="128866" y="20487"/>
                    <a:pt x="220833" y="-15782"/>
                    <a:pt x="299931" y="18630"/>
                  </a:cubicBezTo>
                  <a:cubicBezTo>
                    <a:pt x="316481" y="25800"/>
                    <a:pt x="331110" y="35548"/>
                    <a:pt x="343594" y="47103"/>
                  </a:cubicBezTo>
                  <a:cubicBezTo>
                    <a:pt x="400141" y="-256"/>
                    <a:pt x="480744" y="-14725"/>
                    <a:pt x="552961" y="16709"/>
                  </a:cubicBezTo>
                  <a:cubicBezTo>
                    <a:pt x="612180" y="42494"/>
                    <a:pt x="652690" y="93423"/>
                    <a:pt x="667558" y="151506"/>
                  </a:cubicBezTo>
                  <a:cubicBezTo>
                    <a:pt x="684988" y="152675"/>
                    <a:pt x="702530" y="156756"/>
                    <a:pt x="719496" y="164167"/>
                  </a:cubicBezTo>
                  <a:cubicBezTo>
                    <a:pt x="788511" y="194209"/>
                    <a:pt x="824939" y="268122"/>
                    <a:pt x="810198" y="339041"/>
                  </a:cubicBezTo>
                  <a:close/>
                </a:path>
              </a:pathLst>
            </a:custGeom>
            <a:solidFill>
              <a:srgbClr val="87CC5A">
                <a:alpha val="48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4" name="任意多边形: 形状 1483">
              <a:extLst>
                <a:ext uri="{FF2B5EF4-FFF2-40B4-BE49-F238E27FC236}">
                  <a16:creationId xmlns:a16="http://schemas.microsoft.com/office/drawing/2014/main" id="{2A85A7E8-8D99-6E05-9AF0-234250F7965B}"/>
                </a:ext>
              </a:extLst>
            </p:cNvPr>
            <p:cNvSpPr/>
            <p:nvPr/>
          </p:nvSpPr>
          <p:spPr>
            <a:xfrm>
              <a:off x="10348130" y="3239441"/>
              <a:ext cx="80107" cy="40699"/>
            </a:xfrm>
            <a:custGeom>
              <a:avLst/>
              <a:gdLst>
                <a:gd name="connsiteX0" fmla="*/ 34140 w 80107"/>
                <a:gd name="connsiteY0" fmla="*/ 37452 h 40699"/>
                <a:gd name="connsiteX1" fmla="*/ 80107 w 80107"/>
                <a:gd name="connsiteY1" fmla="*/ 34219 h 40699"/>
                <a:gd name="connsiteX2" fmla="*/ 45968 w 80107"/>
                <a:gd name="connsiteY2" fmla="*/ 3248 h 40699"/>
                <a:gd name="connsiteX3" fmla="*/ 0 w 80107"/>
                <a:gd name="connsiteY3" fmla="*/ 6481 h 40699"/>
                <a:gd name="connsiteX4" fmla="*/ 34140 w 80107"/>
                <a:gd name="connsiteY4" fmla="*/ 37452 h 40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107" h="40699">
                  <a:moveTo>
                    <a:pt x="34140" y="37452"/>
                  </a:moveTo>
                  <a:cubicBezTo>
                    <a:pt x="49889" y="42909"/>
                    <a:pt x="66358" y="41261"/>
                    <a:pt x="80107" y="34219"/>
                  </a:cubicBezTo>
                  <a:cubicBezTo>
                    <a:pt x="73641" y="20182"/>
                    <a:pt x="61701" y="8706"/>
                    <a:pt x="45968" y="3248"/>
                  </a:cubicBezTo>
                  <a:cubicBezTo>
                    <a:pt x="30218" y="-2210"/>
                    <a:pt x="13748" y="-561"/>
                    <a:pt x="0" y="6481"/>
                  </a:cubicBezTo>
                  <a:cubicBezTo>
                    <a:pt x="6466" y="20518"/>
                    <a:pt x="18406" y="31994"/>
                    <a:pt x="34140" y="37452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5" name="任意多边形: 形状 1484">
              <a:extLst>
                <a:ext uri="{FF2B5EF4-FFF2-40B4-BE49-F238E27FC236}">
                  <a16:creationId xmlns:a16="http://schemas.microsoft.com/office/drawing/2014/main" id="{FA685A9F-B3F7-7C82-E50D-57E5B3AEAEBA}"/>
                </a:ext>
              </a:extLst>
            </p:cNvPr>
            <p:cNvSpPr/>
            <p:nvPr/>
          </p:nvSpPr>
          <p:spPr>
            <a:xfrm>
              <a:off x="10450609" y="3208453"/>
              <a:ext cx="40656" cy="80170"/>
            </a:xfrm>
            <a:custGeom>
              <a:avLst/>
              <a:gdLst>
                <a:gd name="connsiteX0" fmla="*/ 37408 w 40656"/>
                <a:gd name="connsiteY0" fmla="*/ 45999 h 80170"/>
                <a:gd name="connsiteX1" fmla="*/ 6469 w 40656"/>
                <a:gd name="connsiteY1" fmla="*/ 80171 h 80170"/>
                <a:gd name="connsiteX2" fmla="*/ 3237 w 40656"/>
                <a:gd name="connsiteY2" fmla="*/ 34171 h 80170"/>
                <a:gd name="connsiteX3" fmla="*/ 34175 w 40656"/>
                <a:gd name="connsiteY3" fmla="*/ 0 h 80170"/>
                <a:gd name="connsiteX4" fmla="*/ 37408 w 40656"/>
                <a:gd name="connsiteY4" fmla="*/ 45999 h 80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56" h="80170">
                  <a:moveTo>
                    <a:pt x="37408" y="45999"/>
                  </a:moveTo>
                  <a:cubicBezTo>
                    <a:pt x="31966" y="61749"/>
                    <a:pt x="20490" y="73689"/>
                    <a:pt x="6469" y="80171"/>
                  </a:cubicBezTo>
                  <a:cubicBezTo>
                    <a:pt x="-556" y="66406"/>
                    <a:pt x="-2205" y="49921"/>
                    <a:pt x="3237" y="34171"/>
                  </a:cubicBezTo>
                  <a:cubicBezTo>
                    <a:pt x="8679" y="18422"/>
                    <a:pt x="20154" y="6482"/>
                    <a:pt x="34175" y="0"/>
                  </a:cubicBezTo>
                  <a:cubicBezTo>
                    <a:pt x="41218" y="13765"/>
                    <a:pt x="42866" y="30250"/>
                    <a:pt x="37408" y="4599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6" name="任意多边形: 形状 1485">
              <a:extLst>
                <a:ext uri="{FF2B5EF4-FFF2-40B4-BE49-F238E27FC236}">
                  <a16:creationId xmlns:a16="http://schemas.microsoft.com/office/drawing/2014/main" id="{62896862-9941-C788-9519-518E6E081796}"/>
                </a:ext>
              </a:extLst>
            </p:cNvPr>
            <p:cNvSpPr/>
            <p:nvPr/>
          </p:nvSpPr>
          <p:spPr>
            <a:xfrm>
              <a:off x="9388465" y="3052665"/>
              <a:ext cx="82491" cy="38381"/>
            </a:xfrm>
            <a:custGeom>
              <a:avLst/>
              <a:gdLst>
                <a:gd name="connsiteX0" fmla="*/ 45423 w 82491"/>
                <a:gd name="connsiteY0" fmla="*/ 36789 h 38381"/>
                <a:gd name="connsiteX1" fmla="*/ 82492 w 82491"/>
                <a:gd name="connsiteY1" fmla="*/ 9420 h 38381"/>
                <a:gd name="connsiteX2" fmla="*/ 37084 w 82491"/>
                <a:gd name="connsiteY2" fmla="*/ 1593 h 38381"/>
                <a:gd name="connsiteX3" fmla="*/ 0 w 82491"/>
                <a:gd name="connsiteY3" fmla="*/ 28962 h 38381"/>
                <a:gd name="connsiteX4" fmla="*/ 45423 w 82491"/>
                <a:gd name="connsiteY4" fmla="*/ 36789 h 38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491" h="38381">
                  <a:moveTo>
                    <a:pt x="45423" y="36789"/>
                  </a:moveTo>
                  <a:cubicBezTo>
                    <a:pt x="61636" y="32948"/>
                    <a:pt x="74665" y="22720"/>
                    <a:pt x="82492" y="9420"/>
                  </a:cubicBezTo>
                  <a:cubicBezTo>
                    <a:pt x="69511" y="1049"/>
                    <a:pt x="53298" y="-2248"/>
                    <a:pt x="37084" y="1593"/>
                  </a:cubicBezTo>
                  <a:cubicBezTo>
                    <a:pt x="20871" y="5434"/>
                    <a:pt x="7842" y="15662"/>
                    <a:pt x="0" y="28962"/>
                  </a:cubicBezTo>
                  <a:cubicBezTo>
                    <a:pt x="12997" y="37333"/>
                    <a:pt x="29210" y="40630"/>
                    <a:pt x="45423" y="3678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7" name="任意多边形: 形状 1486">
              <a:extLst>
                <a:ext uri="{FF2B5EF4-FFF2-40B4-BE49-F238E27FC236}">
                  <a16:creationId xmlns:a16="http://schemas.microsoft.com/office/drawing/2014/main" id="{FDC77895-CC23-9426-3430-0FEEC08CBB09}"/>
                </a:ext>
              </a:extLst>
            </p:cNvPr>
            <p:cNvSpPr/>
            <p:nvPr/>
          </p:nvSpPr>
          <p:spPr>
            <a:xfrm>
              <a:off x="9474388" y="2976696"/>
              <a:ext cx="38366" cy="82539"/>
            </a:xfrm>
            <a:custGeom>
              <a:avLst/>
              <a:gdLst>
                <a:gd name="connsiteX0" fmla="*/ 36773 w 38366"/>
                <a:gd name="connsiteY0" fmla="*/ 37100 h 82539"/>
                <a:gd name="connsiteX1" fmla="*/ 28947 w 38366"/>
                <a:gd name="connsiteY1" fmla="*/ 82540 h 82539"/>
                <a:gd name="connsiteX2" fmla="*/ 1593 w 38366"/>
                <a:gd name="connsiteY2" fmla="*/ 45439 h 82539"/>
                <a:gd name="connsiteX3" fmla="*/ 9420 w 38366"/>
                <a:gd name="connsiteY3" fmla="*/ 0 h 82539"/>
                <a:gd name="connsiteX4" fmla="*/ 36773 w 38366"/>
                <a:gd name="connsiteY4" fmla="*/ 37100 h 8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366" h="82539">
                  <a:moveTo>
                    <a:pt x="36773" y="37100"/>
                  </a:moveTo>
                  <a:cubicBezTo>
                    <a:pt x="40615" y="53330"/>
                    <a:pt x="37317" y="69559"/>
                    <a:pt x="28947" y="82540"/>
                  </a:cubicBezTo>
                  <a:cubicBezTo>
                    <a:pt x="15646" y="74697"/>
                    <a:pt x="5435" y="61653"/>
                    <a:pt x="1593" y="45439"/>
                  </a:cubicBezTo>
                  <a:cubicBezTo>
                    <a:pt x="-2248" y="29210"/>
                    <a:pt x="1049" y="12980"/>
                    <a:pt x="9420" y="0"/>
                  </a:cubicBezTo>
                  <a:cubicBezTo>
                    <a:pt x="22720" y="7843"/>
                    <a:pt x="32932" y="20871"/>
                    <a:pt x="36773" y="3710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8" name="任意多边形: 形状 1487">
              <a:extLst>
                <a:ext uri="{FF2B5EF4-FFF2-40B4-BE49-F238E27FC236}">
                  <a16:creationId xmlns:a16="http://schemas.microsoft.com/office/drawing/2014/main" id="{12F5C5A5-0E3D-FA4F-4F7F-77801B0FBEB4}"/>
                </a:ext>
              </a:extLst>
            </p:cNvPr>
            <p:cNvSpPr/>
            <p:nvPr/>
          </p:nvSpPr>
          <p:spPr>
            <a:xfrm>
              <a:off x="9893201" y="2835112"/>
              <a:ext cx="36804" cy="84140"/>
            </a:xfrm>
            <a:custGeom>
              <a:avLst/>
              <a:gdLst>
                <a:gd name="connsiteX0" fmla="*/ 473 w 36804"/>
                <a:gd name="connsiteY0" fmla="*/ 44351 h 84140"/>
                <a:gd name="connsiteX1" fmla="*/ 23745 w 36804"/>
                <a:gd name="connsiteY1" fmla="*/ 84140 h 84140"/>
                <a:gd name="connsiteX2" fmla="*/ 36325 w 36804"/>
                <a:gd name="connsiteY2" fmla="*/ 39789 h 84140"/>
                <a:gd name="connsiteX3" fmla="*/ 13053 w 36804"/>
                <a:gd name="connsiteY3" fmla="*/ 0 h 84140"/>
                <a:gd name="connsiteX4" fmla="*/ 473 w 36804"/>
                <a:gd name="connsiteY4" fmla="*/ 44351 h 84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04" h="84140">
                  <a:moveTo>
                    <a:pt x="473" y="44351"/>
                  </a:moveTo>
                  <a:cubicBezTo>
                    <a:pt x="2570" y="60884"/>
                    <a:pt x="11356" y="74937"/>
                    <a:pt x="23745" y="84140"/>
                  </a:cubicBezTo>
                  <a:cubicBezTo>
                    <a:pt x="33444" y="72120"/>
                    <a:pt x="38438" y="56323"/>
                    <a:pt x="36325" y="39789"/>
                  </a:cubicBezTo>
                  <a:cubicBezTo>
                    <a:pt x="34228" y="23256"/>
                    <a:pt x="25442" y="9203"/>
                    <a:pt x="13053" y="0"/>
                  </a:cubicBezTo>
                  <a:cubicBezTo>
                    <a:pt x="3370" y="12020"/>
                    <a:pt x="-1624" y="27817"/>
                    <a:pt x="473" y="44351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9" name="任意多边形: 形状 1488">
              <a:extLst>
                <a:ext uri="{FF2B5EF4-FFF2-40B4-BE49-F238E27FC236}">
                  <a16:creationId xmlns:a16="http://schemas.microsoft.com/office/drawing/2014/main" id="{CCB48C1C-7557-CE00-EF9A-4B9261BA6789}"/>
                </a:ext>
              </a:extLst>
            </p:cNvPr>
            <p:cNvSpPr/>
            <p:nvPr/>
          </p:nvSpPr>
          <p:spPr>
            <a:xfrm>
              <a:off x="9925556" y="2877181"/>
              <a:ext cx="70999" cy="49394"/>
            </a:xfrm>
            <a:custGeom>
              <a:avLst/>
              <a:gdLst>
                <a:gd name="connsiteX0" fmla="*/ 45375 w 70999"/>
                <a:gd name="connsiteY0" fmla="*/ 39846 h 49394"/>
                <a:gd name="connsiteX1" fmla="*/ 0 w 70999"/>
                <a:gd name="connsiteY1" fmla="*/ 47865 h 49394"/>
                <a:gd name="connsiteX2" fmla="*/ 25625 w 70999"/>
                <a:gd name="connsiteY2" fmla="*/ 9548 h 49394"/>
                <a:gd name="connsiteX3" fmla="*/ 71000 w 70999"/>
                <a:gd name="connsiteY3" fmla="*/ 1530 h 49394"/>
                <a:gd name="connsiteX4" fmla="*/ 45375 w 70999"/>
                <a:gd name="connsiteY4" fmla="*/ 39846 h 4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999" h="49394">
                  <a:moveTo>
                    <a:pt x="45375" y="39846"/>
                  </a:moveTo>
                  <a:cubicBezTo>
                    <a:pt x="31418" y="48954"/>
                    <a:pt x="15045" y="51354"/>
                    <a:pt x="0" y="47865"/>
                  </a:cubicBezTo>
                  <a:cubicBezTo>
                    <a:pt x="2881" y="32676"/>
                    <a:pt x="11668" y="18655"/>
                    <a:pt x="25625" y="9548"/>
                  </a:cubicBezTo>
                  <a:cubicBezTo>
                    <a:pt x="39581" y="441"/>
                    <a:pt x="55955" y="-1960"/>
                    <a:pt x="71000" y="1530"/>
                  </a:cubicBezTo>
                  <a:cubicBezTo>
                    <a:pt x="68119" y="16703"/>
                    <a:pt x="59332" y="30739"/>
                    <a:pt x="45375" y="3984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0" name="任意多边形: 形状 1489">
              <a:extLst>
                <a:ext uri="{FF2B5EF4-FFF2-40B4-BE49-F238E27FC236}">
                  <a16:creationId xmlns:a16="http://schemas.microsoft.com/office/drawing/2014/main" id="{35A56B9B-BF8B-BF9C-DA70-9751799B3668}"/>
                </a:ext>
              </a:extLst>
            </p:cNvPr>
            <p:cNvSpPr/>
            <p:nvPr/>
          </p:nvSpPr>
          <p:spPr>
            <a:xfrm>
              <a:off x="9658160" y="2623073"/>
              <a:ext cx="49286" cy="71127"/>
            </a:xfrm>
            <a:custGeom>
              <a:avLst/>
              <a:gdLst>
                <a:gd name="connsiteX0" fmla="*/ 9486 w 49286"/>
                <a:gd name="connsiteY0" fmla="*/ 45423 h 71127"/>
                <a:gd name="connsiteX1" fmla="*/ 47739 w 49286"/>
                <a:gd name="connsiteY1" fmla="*/ 71128 h 71127"/>
                <a:gd name="connsiteX2" fmla="*/ 39801 w 49286"/>
                <a:gd name="connsiteY2" fmla="*/ 25705 h 71127"/>
                <a:gd name="connsiteX3" fmla="*/ 1547 w 49286"/>
                <a:gd name="connsiteY3" fmla="*/ 0 h 71127"/>
                <a:gd name="connsiteX4" fmla="*/ 9486 w 49286"/>
                <a:gd name="connsiteY4" fmla="*/ 45423 h 71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286" h="71127">
                  <a:moveTo>
                    <a:pt x="9486" y="45423"/>
                  </a:moveTo>
                  <a:cubicBezTo>
                    <a:pt x="18562" y="59396"/>
                    <a:pt x="32582" y="68231"/>
                    <a:pt x="47739" y="71128"/>
                  </a:cubicBezTo>
                  <a:cubicBezTo>
                    <a:pt x="51244" y="56083"/>
                    <a:pt x="48876" y="39677"/>
                    <a:pt x="39801" y="25705"/>
                  </a:cubicBezTo>
                  <a:cubicBezTo>
                    <a:pt x="30725" y="11732"/>
                    <a:pt x="16705" y="2897"/>
                    <a:pt x="1547" y="0"/>
                  </a:cubicBezTo>
                  <a:cubicBezTo>
                    <a:pt x="-1958" y="15045"/>
                    <a:pt x="411" y="31435"/>
                    <a:pt x="9486" y="45423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1" name="任意多边形: 形状 1490">
              <a:extLst>
                <a:ext uri="{FF2B5EF4-FFF2-40B4-BE49-F238E27FC236}">
                  <a16:creationId xmlns:a16="http://schemas.microsoft.com/office/drawing/2014/main" id="{B5AB94D4-C51B-AEB8-20BB-6BE08D40FDDA}"/>
                </a:ext>
              </a:extLst>
            </p:cNvPr>
            <p:cNvSpPr/>
            <p:nvPr/>
          </p:nvSpPr>
          <p:spPr>
            <a:xfrm>
              <a:off x="9714123" y="2623041"/>
              <a:ext cx="47860" cy="72632"/>
            </a:xfrm>
            <a:custGeom>
              <a:avLst/>
              <a:gdLst>
                <a:gd name="connsiteX0" fmla="*/ 39407 w 47860"/>
                <a:gd name="connsiteY0" fmla="*/ 45663 h 72632"/>
                <a:gd name="connsiteX1" fmla="*/ 2035 w 47860"/>
                <a:gd name="connsiteY1" fmla="*/ 72632 h 72632"/>
                <a:gd name="connsiteX2" fmla="*/ 8453 w 47860"/>
                <a:gd name="connsiteY2" fmla="*/ 26969 h 72632"/>
                <a:gd name="connsiteX3" fmla="*/ 45826 w 47860"/>
                <a:gd name="connsiteY3" fmla="*/ 0 h 72632"/>
                <a:gd name="connsiteX4" fmla="*/ 39407 w 47860"/>
                <a:gd name="connsiteY4" fmla="*/ 45663 h 72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60" h="72632">
                  <a:moveTo>
                    <a:pt x="39407" y="45663"/>
                  </a:moveTo>
                  <a:cubicBezTo>
                    <a:pt x="30797" y="59940"/>
                    <a:pt x="17096" y="69223"/>
                    <a:pt x="2035" y="72632"/>
                  </a:cubicBezTo>
                  <a:cubicBezTo>
                    <a:pt x="-1982" y="57715"/>
                    <a:pt x="-157" y="41246"/>
                    <a:pt x="8453" y="26969"/>
                  </a:cubicBezTo>
                  <a:cubicBezTo>
                    <a:pt x="17064" y="12692"/>
                    <a:pt x="30765" y="3409"/>
                    <a:pt x="45826" y="0"/>
                  </a:cubicBezTo>
                  <a:cubicBezTo>
                    <a:pt x="49843" y="14917"/>
                    <a:pt x="48018" y="31387"/>
                    <a:pt x="39407" y="45663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2" name="任意多边形: 形状 1491">
              <a:extLst>
                <a:ext uri="{FF2B5EF4-FFF2-40B4-BE49-F238E27FC236}">
                  <a16:creationId xmlns:a16="http://schemas.microsoft.com/office/drawing/2014/main" id="{7D41A41A-1244-832E-4488-3C7450996903}"/>
                </a:ext>
              </a:extLst>
            </p:cNvPr>
            <p:cNvSpPr/>
            <p:nvPr/>
          </p:nvSpPr>
          <p:spPr>
            <a:xfrm>
              <a:off x="9058609" y="2900579"/>
              <a:ext cx="84748" cy="36194"/>
            </a:xfrm>
            <a:custGeom>
              <a:avLst/>
              <a:gdLst>
                <a:gd name="connsiteX0" fmla="*/ 42719 w 84748"/>
                <a:gd name="connsiteY0" fmla="*/ 36183 h 36194"/>
                <a:gd name="connsiteX1" fmla="*/ 84749 w 84748"/>
                <a:gd name="connsiteY1" fmla="*/ 17297 h 36194"/>
                <a:gd name="connsiteX2" fmla="*/ 42030 w 84748"/>
                <a:gd name="connsiteY2" fmla="*/ 11 h 36194"/>
                <a:gd name="connsiteX3" fmla="*/ 0 w 84748"/>
                <a:gd name="connsiteY3" fmla="*/ 18897 h 36194"/>
                <a:gd name="connsiteX4" fmla="*/ 42719 w 84748"/>
                <a:gd name="connsiteY4" fmla="*/ 36183 h 36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748" h="36194">
                  <a:moveTo>
                    <a:pt x="42719" y="36183"/>
                  </a:moveTo>
                  <a:cubicBezTo>
                    <a:pt x="59380" y="35863"/>
                    <a:pt x="74266" y="28645"/>
                    <a:pt x="84749" y="17297"/>
                  </a:cubicBezTo>
                  <a:cubicBezTo>
                    <a:pt x="73849" y="6365"/>
                    <a:pt x="58692" y="-309"/>
                    <a:pt x="42030" y="11"/>
                  </a:cubicBezTo>
                  <a:cubicBezTo>
                    <a:pt x="25369" y="331"/>
                    <a:pt x="10484" y="7550"/>
                    <a:pt x="0" y="18897"/>
                  </a:cubicBezTo>
                  <a:cubicBezTo>
                    <a:pt x="10900" y="29845"/>
                    <a:pt x="26057" y="36503"/>
                    <a:pt x="42719" y="36183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3" name="任意多边形: 形状 1492">
              <a:extLst>
                <a:ext uri="{FF2B5EF4-FFF2-40B4-BE49-F238E27FC236}">
                  <a16:creationId xmlns:a16="http://schemas.microsoft.com/office/drawing/2014/main" id="{49045CC9-DA88-3C5F-C5ED-08C62F487DDE}"/>
                </a:ext>
              </a:extLst>
            </p:cNvPr>
            <p:cNvSpPr/>
            <p:nvPr/>
          </p:nvSpPr>
          <p:spPr>
            <a:xfrm>
              <a:off x="9138378" y="2854287"/>
              <a:ext cx="45012" cy="75609"/>
            </a:xfrm>
            <a:custGeom>
              <a:avLst/>
              <a:gdLst>
                <a:gd name="connsiteX0" fmla="*/ 38624 w 45012"/>
                <a:gd name="connsiteY0" fmla="*/ 29610 h 75609"/>
                <a:gd name="connsiteX1" fmla="*/ 41713 w 45012"/>
                <a:gd name="connsiteY1" fmla="*/ 75609 h 75609"/>
                <a:gd name="connsiteX2" fmla="*/ 6389 w 45012"/>
                <a:gd name="connsiteY2" fmla="*/ 45999 h 75609"/>
                <a:gd name="connsiteX3" fmla="*/ 3300 w 45012"/>
                <a:gd name="connsiteY3" fmla="*/ 0 h 75609"/>
                <a:gd name="connsiteX4" fmla="*/ 38624 w 45012"/>
                <a:gd name="connsiteY4" fmla="*/ 29610 h 75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012" h="75609">
                  <a:moveTo>
                    <a:pt x="38624" y="29610"/>
                  </a:moveTo>
                  <a:cubicBezTo>
                    <a:pt x="46178" y="44463"/>
                    <a:pt x="46802" y="61028"/>
                    <a:pt x="41713" y="75609"/>
                  </a:cubicBezTo>
                  <a:cubicBezTo>
                    <a:pt x="26940" y="71128"/>
                    <a:pt x="13943" y="60868"/>
                    <a:pt x="6389" y="45999"/>
                  </a:cubicBezTo>
                  <a:cubicBezTo>
                    <a:pt x="-1166" y="31146"/>
                    <a:pt x="-1790" y="14581"/>
                    <a:pt x="3300" y="0"/>
                  </a:cubicBezTo>
                  <a:cubicBezTo>
                    <a:pt x="18073" y="4481"/>
                    <a:pt x="31069" y="14741"/>
                    <a:pt x="38624" y="2961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4" name="任意多边形: 形状 1493">
              <a:extLst>
                <a:ext uri="{FF2B5EF4-FFF2-40B4-BE49-F238E27FC236}">
                  <a16:creationId xmlns:a16="http://schemas.microsoft.com/office/drawing/2014/main" id="{2B3F9C3B-04E5-8223-03FA-CF043AD34828}"/>
                </a:ext>
              </a:extLst>
            </p:cNvPr>
            <p:cNvSpPr/>
            <p:nvPr/>
          </p:nvSpPr>
          <p:spPr>
            <a:xfrm>
              <a:off x="10608685" y="2723555"/>
              <a:ext cx="36163" cy="84796"/>
            </a:xfrm>
            <a:custGeom>
              <a:avLst/>
              <a:gdLst>
                <a:gd name="connsiteX0" fmla="*/ 12 w 36163"/>
                <a:gd name="connsiteY0" fmla="*/ 42030 h 84796"/>
                <a:gd name="connsiteX1" fmla="*/ 17218 w 36163"/>
                <a:gd name="connsiteY1" fmla="*/ 84796 h 84796"/>
                <a:gd name="connsiteX2" fmla="*/ 36152 w 36163"/>
                <a:gd name="connsiteY2" fmla="*/ 42766 h 84796"/>
                <a:gd name="connsiteX3" fmla="*/ 18946 w 36163"/>
                <a:gd name="connsiteY3" fmla="*/ 0 h 84796"/>
                <a:gd name="connsiteX4" fmla="*/ 12 w 36163"/>
                <a:gd name="connsiteY4" fmla="*/ 42030 h 84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63" h="84796">
                  <a:moveTo>
                    <a:pt x="12" y="42030"/>
                  </a:moveTo>
                  <a:cubicBezTo>
                    <a:pt x="-325" y="58692"/>
                    <a:pt x="6302" y="73881"/>
                    <a:pt x="17218" y="84796"/>
                  </a:cubicBezTo>
                  <a:cubicBezTo>
                    <a:pt x="28566" y="74329"/>
                    <a:pt x="35816" y="59428"/>
                    <a:pt x="36152" y="42766"/>
                  </a:cubicBezTo>
                  <a:cubicBezTo>
                    <a:pt x="36488" y="26105"/>
                    <a:pt x="29862" y="10916"/>
                    <a:pt x="18946" y="0"/>
                  </a:cubicBezTo>
                  <a:cubicBezTo>
                    <a:pt x="7598" y="10467"/>
                    <a:pt x="348" y="25352"/>
                    <a:pt x="12" y="4203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5" name="任意多边形: 形状 1494">
              <a:extLst>
                <a:ext uri="{FF2B5EF4-FFF2-40B4-BE49-F238E27FC236}">
                  <a16:creationId xmlns:a16="http://schemas.microsoft.com/office/drawing/2014/main" id="{7C653C60-C580-19F7-30FB-CEB299582B0D}"/>
                </a:ext>
              </a:extLst>
            </p:cNvPr>
            <p:cNvSpPr/>
            <p:nvPr/>
          </p:nvSpPr>
          <p:spPr>
            <a:xfrm>
              <a:off x="10632033" y="2813285"/>
              <a:ext cx="77017" cy="43639"/>
            </a:xfrm>
            <a:custGeom>
              <a:avLst/>
              <a:gdLst>
                <a:gd name="connsiteX0" fmla="*/ 46064 w 77017"/>
                <a:gd name="connsiteY0" fmla="*/ 38249 h 43639"/>
                <a:gd name="connsiteX1" fmla="*/ 0 w 77017"/>
                <a:gd name="connsiteY1" fmla="*/ 39545 h 43639"/>
                <a:gd name="connsiteX2" fmla="*/ 30955 w 77017"/>
                <a:gd name="connsiteY2" fmla="*/ 5390 h 43639"/>
                <a:gd name="connsiteX3" fmla="*/ 77018 w 77017"/>
                <a:gd name="connsiteY3" fmla="*/ 4094 h 43639"/>
                <a:gd name="connsiteX4" fmla="*/ 46064 w 77017"/>
                <a:gd name="connsiteY4" fmla="*/ 38249 h 43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017" h="43639">
                  <a:moveTo>
                    <a:pt x="46064" y="38249"/>
                  </a:moveTo>
                  <a:cubicBezTo>
                    <a:pt x="30923" y="45211"/>
                    <a:pt x="14373" y="45195"/>
                    <a:pt x="0" y="39545"/>
                  </a:cubicBezTo>
                  <a:cubicBezTo>
                    <a:pt x="5058" y="24949"/>
                    <a:pt x="15814" y="12352"/>
                    <a:pt x="30955" y="5390"/>
                  </a:cubicBezTo>
                  <a:cubicBezTo>
                    <a:pt x="46096" y="-1572"/>
                    <a:pt x="62645" y="-1556"/>
                    <a:pt x="77018" y="4094"/>
                  </a:cubicBezTo>
                  <a:cubicBezTo>
                    <a:pt x="71960" y="18690"/>
                    <a:pt x="61205" y="31287"/>
                    <a:pt x="46064" y="3824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6" name="任意多边形: 形状 1495">
              <a:extLst>
                <a:ext uri="{FF2B5EF4-FFF2-40B4-BE49-F238E27FC236}">
                  <a16:creationId xmlns:a16="http://schemas.microsoft.com/office/drawing/2014/main" id="{896C60A5-C6D8-81BB-E44E-65C0221E5FF4}"/>
                </a:ext>
              </a:extLst>
            </p:cNvPr>
            <p:cNvSpPr/>
            <p:nvPr/>
          </p:nvSpPr>
          <p:spPr>
            <a:xfrm>
              <a:off x="10751124" y="3250387"/>
              <a:ext cx="44185" cy="76457"/>
            </a:xfrm>
            <a:custGeom>
              <a:avLst/>
              <a:gdLst>
                <a:gd name="connsiteX0" fmla="*/ 5799 w 44185"/>
                <a:gd name="connsiteY0" fmla="*/ 30394 h 76457"/>
                <a:gd name="connsiteX1" fmla="*/ 3750 w 44185"/>
                <a:gd name="connsiteY1" fmla="*/ 76458 h 76457"/>
                <a:gd name="connsiteX2" fmla="*/ 38386 w 44185"/>
                <a:gd name="connsiteY2" fmla="*/ 46063 h 76457"/>
                <a:gd name="connsiteX3" fmla="*/ 40435 w 44185"/>
                <a:gd name="connsiteY3" fmla="*/ 0 h 76457"/>
                <a:gd name="connsiteX4" fmla="*/ 5799 w 44185"/>
                <a:gd name="connsiteY4" fmla="*/ 30394 h 76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185" h="76457">
                  <a:moveTo>
                    <a:pt x="5799" y="30394"/>
                  </a:moveTo>
                  <a:cubicBezTo>
                    <a:pt x="-1420" y="45423"/>
                    <a:pt x="-1659" y="61989"/>
                    <a:pt x="3750" y="76458"/>
                  </a:cubicBezTo>
                  <a:cubicBezTo>
                    <a:pt x="18411" y="71640"/>
                    <a:pt x="31184" y="61076"/>
                    <a:pt x="38386" y="46063"/>
                  </a:cubicBezTo>
                  <a:cubicBezTo>
                    <a:pt x="45605" y="31034"/>
                    <a:pt x="45845" y="14469"/>
                    <a:pt x="40435" y="0"/>
                  </a:cubicBezTo>
                  <a:cubicBezTo>
                    <a:pt x="25774" y="4818"/>
                    <a:pt x="13017" y="15381"/>
                    <a:pt x="5799" y="30394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7" name="任意多边形: 形状 1496">
              <a:extLst>
                <a:ext uri="{FF2B5EF4-FFF2-40B4-BE49-F238E27FC236}">
                  <a16:creationId xmlns:a16="http://schemas.microsoft.com/office/drawing/2014/main" id="{17686956-CDDE-C64B-CE71-70B6A3D72845}"/>
                </a:ext>
              </a:extLst>
            </p:cNvPr>
            <p:cNvSpPr/>
            <p:nvPr/>
          </p:nvSpPr>
          <p:spPr>
            <a:xfrm>
              <a:off x="10762140" y="3371848"/>
              <a:ext cx="82155" cy="38725"/>
            </a:xfrm>
            <a:custGeom>
              <a:avLst/>
              <a:gdLst>
                <a:gd name="connsiteX0" fmla="*/ 45536 w 82155"/>
                <a:gd name="connsiteY0" fmla="*/ 36897 h 38725"/>
                <a:gd name="connsiteX1" fmla="*/ 0 w 82155"/>
                <a:gd name="connsiteY1" fmla="*/ 29822 h 38725"/>
                <a:gd name="connsiteX2" fmla="*/ 36621 w 82155"/>
                <a:gd name="connsiteY2" fmla="*/ 1829 h 38725"/>
                <a:gd name="connsiteX3" fmla="*/ 82156 w 82155"/>
                <a:gd name="connsiteY3" fmla="*/ 8903 h 38725"/>
                <a:gd name="connsiteX4" fmla="*/ 45536 w 82155"/>
                <a:gd name="connsiteY4" fmla="*/ 36897 h 38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155" h="38725">
                  <a:moveTo>
                    <a:pt x="45536" y="36897"/>
                  </a:moveTo>
                  <a:cubicBezTo>
                    <a:pt x="29386" y="41010"/>
                    <a:pt x="13108" y="37985"/>
                    <a:pt x="0" y="29822"/>
                  </a:cubicBezTo>
                  <a:cubicBezTo>
                    <a:pt x="7619" y="16378"/>
                    <a:pt x="20471" y="5942"/>
                    <a:pt x="36621" y="1829"/>
                  </a:cubicBezTo>
                  <a:cubicBezTo>
                    <a:pt x="52770" y="-2285"/>
                    <a:pt x="69047" y="740"/>
                    <a:pt x="82156" y="8903"/>
                  </a:cubicBezTo>
                  <a:cubicBezTo>
                    <a:pt x="74521" y="22332"/>
                    <a:pt x="61685" y="32783"/>
                    <a:pt x="45536" y="36897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98" name="图形 144">
            <a:extLst>
              <a:ext uri="{FF2B5EF4-FFF2-40B4-BE49-F238E27FC236}">
                <a16:creationId xmlns:a16="http://schemas.microsoft.com/office/drawing/2014/main" id="{B47A7616-0DA8-BCEF-AD4E-5F33D4734466}"/>
              </a:ext>
            </a:extLst>
          </p:cNvPr>
          <p:cNvGrpSpPr/>
          <p:nvPr/>
        </p:nvGrpSpPr>
        <p:grpSpPr>
          <a:xfrm>
            <a:off x="1857799" y="2523760"/>
            <a:ext cx="791849" cy="1395641"/>
            <a:chOff x="8052753" y="3239550"/>
            <a:chExt cx="1217383" cy="2145648"/>
          </a:xfrm>
        </p:grpSpPr>
        <p:sp>
          <p:nvSpPr>
            <p:cNvPr id="1499" name="任意多边形: 形状 1498">
              <a:extLst>
                <a:ext uri="{FF2B5EF4-FFF2-40B4-BE49-F238E27FC236}">
                  <a16:creationId xmlns:a16="http://schemas.microsoft.com/office/drawing/2014/main" id="{FE271225-8C80-CC0F-F8D4-BD7AFA4803AE}"/>
                </a:ext>
              </a:extLst>
            </p:cNvPr>
            <p:cNvSpPr/>
            <p:nvPr/>
          </p:nvSpPr>
          <p:spPr>
            <a:xfrm>
              <a:off x="8317721" y="4391762"/>
              <a:ext cx="710318" cy="993405"/>
            </a:xfrm>
            <a:custGeom>
              <a:avLst/>
              <a:gdLst>
                <a:gd name="connsiteX0" fmla="*/ 492181 w 710318"/>
                <a:gd name="connsiteY0" fmla="*/ 325453 h 993405"/>
                <a:gd name="connsiteX1" fmla="*/ 356984 w 710318"/>
                <a:gd name="connsiteY1" fmla="*/ 399926 h 993405"/>
                <a:gd name="connsiteX2" fmla="*/ 354823 w 710318"/>
                <a:gd name="connsiteY2" fmla="*/ 373965 h 993405"/>
                <a:gd name="connsiteX3" fmla="*/ 341363 w 710318"/>
                <a:gd name="connsiteY3" fmla="*/ 53234 h 993405"/>
                <a:gd name="connsiteX4" fmla="*/ 294227 w 710318"/>
                <a:gd name="connsiteY4" fmla="*/ 69399 h 993405"/>
                <a:gd name="connsiteX5" fmla="*/ 268635 w 710318"/>
                <a:gd name="connsiteY5" fmla="*/ 392932 h 993405"/>
                <a:gd name="connsiteX6" fmla="*/ 268250 w 710318"/>
                <a:gd name="connsiteY6" fmla="*/ 402359 h 993405"/>
                <a:gd name="connsiteX7" fmla="*/ 133981 w 710318"/>
                <a:gd name="connsiteY7" fmla="*/ 262104 h 993405"/>
                <a:gd name="connsiteX8" fmla="*/ 0 w 710318"/>
                <a:gd name="connsiteY8" fmla="*/ 0 h 993405"/>
                <a:gd name="connsiteX9" fmla="*/ 55715 w 710318"/>
                <a:gd name="connsiteY9" fmla="*/ 247363 h 993405"/>
                <a:gd name="connsiteX10" fmla="*/ 263960 w 710318"/>
                <a:gd name="connsiteY10" fmla="*/ 507658 h 993405"/>
                <a:gd name="connsiteX11" fmla="*/ 244402 w 710318"/>
                <a:gd name="connsiteY11" fmla="*/ 993405 h 993405"/>
                <a:gd name="connsiteX12" fmla="*/ 405992 w 710318"/>
                <a:gd name="connsiteY12" fmla="*/ 993405 h 993405"/>
                <a:gd name="connsiteX13" fmla="*/ 363962 w 710318"/>
                <a:gd name="connsiteY13" fmla="*/ 484018 h 993405"/>
                <a:gd name="connsiteX14" fmla="*/ 583732 w 710318"/>
                <a:gd name="connsiteY14" fmla="*/ 321404 h 993405"/>
                <a:gd name="connsiteX15" fmla="*/ 710319 w 710318"/>
                <a:gd name="connsiteY15" fmla="*/ 96352 h 993405"/>
                <a:gd name="connsiteX16" fmla="*/ 492181 w 710318"/>
                <a:gd name="connsiteY16" fmla="*/ 325453 h 993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10318" h="993405">
                  <a:moveTo>
                    <a:pt x="492181" y="325453"/>
                  </a:moveTo>
                  <a:cubicBezTo>
                    <a:pt x="440164" y="371244"/>
                    <a:pt x="387922" y="391363"/>
                    <a:pt x="356984" y="399926"/>
                  </a:cubicBezTo>
                  <a:cubicBezTo>
                    <a:pt x="356264" y="391267"/>
                    <a:pt x="355543" y="382624"/>
                    <a:pt x="354823" y="373965"/>
                  </a:cubicBezTo>
                  <a:cubicBezTo>
                    <a:pt x="334625" y="131404"/>
                    <a:pt x="341363" y="53234"/>
                    <a:pt x="341363" y="53234"/>
                  </a:cubicBezTo>
                  <a:lnTo>
                    <a:pt x="294227" y="69399"/>
                  </a:lnTo>
                  <a:cubicBezTo>
                    <a:pt x="294227" y="69399"/>
                    <a:pt x="272684" y="296099"/>
                    <a:pt x="268635" y="392932"/>
                  </a:cubicBezTo>
                  <a:cubicBezTo>
                    <a:pt x="268522" y="395733"/>
                    <a:pt x="268394" y="398902"/>
                    <a:pt x="268250" y="402359"/>
                  </a:cubicBezTo>
                  <a:cubicBezTo>
                    <a:pt x="237424" y="376366"/>
                    <a:pt x="165640" y="313113"/>
                    <a:pt x="133981" y="262104"/>
                  </a:cubicBezTo>
                  <a:cubicBezTo>
                    <a:pt x="54531" y="134077"/>
                    <a:pt x="0" y="0"/>
                    <a:pt x="0" y="0"/>
                  </a:cubicBezTo>
                  <a:cubicBezTo>
                    <a:pt x="0" y="0"/>
                    <a:pt x="6066" y="131388"/>
                    <a:pt x="55715" y="247363"/>
                  </a:cubicBezTo>
                  <a:cubicBezTo>
                    <a:pt x="104659" y="361689"/>
                    <a:pt x="229822" y="477424"/>
                    <a:pt x="263960" y="507658"/>
                  </a:cubicBezTo>
                  <a:cubicBezTo>
                    <a:pt x="256631" y="688615"/>
                    <a:pt x="244402" y="993405"/>
                    <a:pt x="244402" y="993405"/>
                  </a:cubicBezTo>
                  <a:lnTo>
                    <a:pt x="405992" y="993405"/>
                  </a:lnTo>
                  <a:cubicBezTo>
                    <a:pt x="405992" y="993405"/>
                    <a:pt x="386178" y="751724"/>
                    <a:pt x="363962" y="484018"/>
                  </a:cubicBezTo>
                  <a:cubicBezTo>
                    <a:pt x="401783" y="469757"/>
                    <a:pt x="500968" y="424830"/>
                    <a:pt x="583732" y="321404"/>
                  </a:cubicBezTo>
                  <a:cubicBezTo>
                    <a:pt x="680420" y="200563"/>
                    <a:pt x="710319" y="96352"/>
                    <a:pt x="710319" y="96352"/>
                  </a:cubicBezTo>
                  <a:cubicBezTo>
                    <a:pt x="710319" y="96352"/>
                    <a:pt x="637606" y="197426"/>
                    <a:pt x="492181" y="325453"/>
                  </a:cubicBezTo>
                  <a:close/>
                </a:path>
              </a:pathLst>
            </a:custGeom>
            <a:solidFill>
              <a:srgbClr val="AE7D58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0" name="任意多边形: 形状 1499">
              <a:extLst>
                <a:ext uri="{FF2B5EF4-FFF2-40B4-BE49-F238E27FC236}">
                  <a16:creationId xmlns:a16="http://schemas.microsoft.com/office/drawing/2014/main" id="{4AC7CEE4-7645-0E21-55AB-47F75F66A881}"/>
                </a:ext>
              </a:extLst>
            </p:cNvPr>
            <p:cNvSpPr/>
            <p:nvPr/>
          </p:nvSpPr>
          <p:spPr>
            <a:xfrm>
              <a:off x="8320426" y="4393939"/>
              <a:ext cx="265433" cy="427135"/>
            </a:xfrm>
            <a:custGeom>
              <a:avLst/>
              <a:gdLst>
                <a:gd name="connsiteX0" fmla="*/ 265433 w 265433"/>
                <a:gd name="connsiteY0" fmla="*/ 400022 h 427135"/>
                <a:gd name="connsiteX1" fmla="*/ 264601 w 265433"/>
                <a:gd name="connsiteY1" fmla="*/ 417724 h 427135"/>
                <a:gd name="connsiteX2" fmla="*/ 264201 w 265433"/>
                <a:gd name="connsiteY2" fmla="*/ 427135 h 427135"/>
                <a:gd name="connsiteX3" fmla="*/ 129948 w 265433"/>
                <a:gd name="connsiteY3" fmla="*/ 286880 h 427135"/>
                <a:gd name="connsiteX4" fmla="*/ 4097 w 265433"/>
                <a:gd name="connsiteY4" fmla="*/ 44095 h 427135"/>
                <a:gd name="connsiteX5" fmla="*/ 4097 w 265433"/>
                <a:gd name="connsiteY5" fmla="*/ 44015 h 427135"/>
                <a:gd name="connsiteX6" fmla="*/ 0 w 265433"/>
                <a:gd name="connsiteY6" fmla="*/ 0 h 427135"/>
                <a:gd name="connsiteX7" fmla="*/ 133965 w 265433"/>
                <a:gd name="connsiteY7" fmla="*/ 262120 h 427135"/>
                <a:gd name="connsiteX8" fmla="*/ 265433 w 265433"/>
                <a:gd name="connsiteY8" fmla="*/ 400022 h 427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5433" h="427135">
                  <a:moveTo>
                    <a:pt x="265433" y="400022"/>
                  </a:moveTo>
                  <a:cubicBezTo>
                    <a:pt x="265113" y="406328"/>
                    <a:pt x="264841" y="412218"/>
                    <a:pt x="264601" y="417724"/>
                  </a:cubicBezTo>
                  <a:cubicBezTo>
                    <a:pt x="264473" y="420509"/>
                    <a:pt x="264361" y="423710"/>
                    <a:pt x="264201" y="427135"/>
                  </a:cubicBezTo>
                  <a:cubicBezTo>
                    <a:pt x="233374" y="401142"/>
                    <a:pt x="161590" y="337921"/>
                    <a:pt x="129948" y="286880"/>
                  </a:cubicBezTo>
                  <a:cubicBezTo>
                    <a:pt x="68647" y="188095"/>
                    <a:pt x="22152" y="85709"/>
                    <a:pt x="4097" y="44095"/>
                  </a:cubicBezTo>
                  <a:cubicBezTo>
                    <a:pt x="4097" y="44063"/>
                    <a:pt x="4097" y="44015"/>
                    <a:pt x="4097" y="44015"/>
                  </a:cubicBezTo>
                  <a:cubicBezTo>
                    <a:pt x="785" y="16950"/>
                    <a:pt x="0" y="0"/>
                    <a:pt x="0" y="0"/>
                  </a:cubicBezTo>
                  <a:cubicBezTo>
                    <a:pt x="0" y="0"/>
                    <a:pt x="54531" y="134109"/>
                    <a:pt x="133965" y="262120"/>
                  </a:cubicBezTo>
                  <a:cubicBezTo>
                    <a:pt x="164728" y="311640"/>
                    <a:pt x="233278" y="372717"/>
                    <a:pt x="265433" y="400022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1" name="任意多边形: 形状 1500">
              <a:extLst>
                <a:ext uri="{FF2B5EF4-FFF2-40B4-BE49-F238E27FC236}">
                  <a16:creationId xmlns:a16="http://schemas.microsoft.com/office/drawing/2014/main" id="{05F1FE4A-73AF-FFC8-6284-AB6D79C3163A}"/>
                </a:ext>
              </a:extLst>
            </p:cNvPr>
            <p:cNvSpPr/>
            <p:nvPr/>
          </p:nvSpPr>
          <p:spPr>
            <a:xfrm>
              <a:off x="8133942" y="4182215"/>
              <a:ext cx="614025" cy="492229"/>
            </a:xfrm>
            <a:custGeom>
              <a:avLst/>
              <a:gdLst>
                <a:gd name="connsiteX0" fmla="*/ 532328 w 614025"/>
                <a:gd name="connsiteY0" fmla="*/ 464128 h 492229"/>
                <a:gd name="connsiteX1" fmla="*/ 350315 w 614025"/>
                <a:gd name="connsiteY1" fmla="*/ 426852 h 492229"/>
                <a:gd name="connsiteX2" fmla="*/ 294856 w 614025"/>
                <a:gd name="connsiteY2" fmla="*/ 476453 h 492229"/>
                <a:gd name="connsiteX3" fmla="*/ 99896 w 614025"/>
                <a:gd name="connsiteY3" fmla="*/ 412783 h 492229"/>
                <a:gd name="connsiteX4" fmla="*/ 98422 w 614025"/>
                <a:gd name="connsiteY4" fmla="*/ 409758 h 492229"/>
                <a:gd name="connsiteX5" fmla="*/ 11418 w 614025"/>
                <a:gd name="connsiteY5" fmla="*/ 352427 h 492229"/>
                <a:gd name="connsiteX6" fmla="*/ 39299 w 614025"/>
                <a:gd name="connsiteY6" fmla="*/ 222864 h 492229"/>
                <a:gd name="connsiteX7" fmla="*/ 51367 w 614025"/>
                <a:gd name="connsiteY7" fmla="*/ 71645 h 492229"/>
                <a:gd name="connsiteX8" fmla="*/ 73519 w 614025"/>
                <a:gd name="connsiteY8" fmla="*/ 47445 h 492229"/>
                <a:gd name="connsiteX9" fmla="*/ 103192 w 614025"/>
                <a:gd name="connsiteY9" fmla="*/ 27438 h 492229"/>
                <a:gd name="connsiteX10" fmla="*/ 260381 w 614025"/>
                <a:gd name="connsiteY10" fmla="*/ 43940 h 492229"/>
                <a:gd name="connsiteX11" fmla="*/ 263086 w 614025"/>
                <a:gd name="connsiteY11" fmla="*/ 46132 h 492229"/>
                <a:gd name="connsiteX12" fmla="*/ 271777 w 614025"/>
                <a:gd name="connsiteY12" fmla="*/ 37954 h 492229"/>
                <a:gd name="connsiteX13" fmla="*/ 303164 w 614025"/>
                <a:gd name="connsiteY13" fmla="*/ 16699 h 492229"/>
                <a:gd name="connsiteX14" fmla="*/ 421443 w 614025"/>
                <a:gd name="connsiteY14" fmla="*/ 8008 h 492229"/>
                <a:gd name="connsiteX15" fmla="*/ 456863 w 614025"/>
                <a:gd name="connsiteY15" fmla="*/ 25149 h 492229"/>
                <a:gd name="connsiteX16" fmla="*/ 509569 w 614025"/>
                <a:gd name="connsiteY16" fmla="*/ 84113 h 492229"/>
                <a:gd name="connsiteX17" fmla="*/ 521124 w 614025"/>
                <a:gd name="connsiteY17" fmla="*/ 192661 h 492229"/>
                <a:gd name="connsiteX18" fmla="*/ 597806 w 614025"/>
                <a:gd name="connsiteY18" fmla="*/ 263309 h 492229"/>
                <a:gd name="connsiteX19" fmla="*/ 532328 w 614025"/>
                <a:gd name="connsiteY19" fmla="*/ 464128 h 492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14025" h="492229">
                  <a:moveTo>
                    <a:pt x="532328" y="464128"/>
                  </a:moveTo>
                  <a:cubicBezTo>
                    <a:pt x="469155" y="496267"/>
                    <a:pt x="393898" y="479046"/>
                    <a:pt x="350315" y="426852"/>
                  </a:cubicBezTo>
                  <a:cubicBezTo>
                    <a:pt x="336934" y="447259"/>
                    <a:pt x="318209" y="464609"/>
                    <a:pt x="294856" y="476453"/>
                  </a:cubicBezTo>
                  <a:cubicBezTo>
                    <a:pt x="223425" y="512769"/>
                    <a:pt x="136148" y="484263"/>
                    <a:pt x="99896" y="412783"/>
                  </a:cubicBezTo>
                  <a:cubicBezTo>
                    <a:pt x="99383" y="411791"/>
                    <a:pt x="98935" y="410751"/>
                    <a:pt x="98422" y="409758"/>
                  </a:cubicBezTo>
                  <a:cubicBezTo>
                    <a:pt x="62571" y="407454"/>
                    <a:pt x="28832" y="386791"/>
                    <a:pt x="11418" y="352427"/>
                  </a:cubicBezTo>
                  <a:cubicBezTo>
                    <a:pt x="-11534" y="307260"/>
                    <a:pt x="1302" y="253322"/>
                    <a:pt x="39299" y="222864"/>
                  </a:cubicBezTo>
                  <a:cubicBezTo>
                    <a:pt x="13850" y="172511"/>
                    <a:pt x="20413" y="114395"/>
                    <a:pt x="51367" y="71645"/>
                  </a:cubicBezTo>
                  <a:cubicBezTo>
                    <a:pt x="57737" y="62842"/>
                    <a:pt x="65148" y="54695"/>
                    <a:pt x="73519" y="47445"/>
                  </a:cubicBezTo>
                  <a:cubicBezTo>
                    <a:pt x="82354" y="39714"/>
                    <a:pt x="92277" y="32976"/>
                    <a:pt x="103192" y="27438"/>
                  </a:cubicBezTo>
                  <a:cubicBezTo>
                    <a:pt x="155898" y="645"/>
                    <a:pt x="217167" y="9064"/>
                    <a:pt x="260381" y="43940"/>
                  </a:cubicBezTo>
                  <a:cubicBezTo>
                    <a:pt x="261293" y="44612"/>
                    <a:pt x="262222" y="45380"/>
                    <a:pt x="263086" y="46132"/>
                  </a:cubicBezTo>
                  <a:cubicBezTo>
                    <a:pt x="265871" y="43299"/>
                    <a:pt x="268736" y="40547"/>
                    <a:pt x="271777" y="37954"/>
                  </a:cubicBezTo>
                  <a:cubicBezTo>
                    <a:pt x="281092" y="29743"/>
                    <a:pt x="291575" y="22604"/>
                    <a:pt x="303164" y="16699"/>
                  </a:cubicBezTo>
                  <a:cubicBezTo>
                    <a:pt x="341320" y="-2716"/>
                    <a:pt x="383799" y="-4637"/>
                    <a:pt x="421443" y="8008"/>
                  </a:cubicBezTo>
                  <a:cubicBezTo>
                    <a:pt x="433879" y="12153"/>
                    <a:pt x="445787" y="17899"/>
                    <a:pt x="456863" y="25149"/>
                  </a:cubicBezTo>
                  <a:cubicBezTo>
                    <a:pt x="478582" y="39346"/>
                    <a:pt x="496972" y="59273"/>
                    <a:pt x="509569" y="84113"/>
                  </a:cubicBezTo>
                  <a:cubicBezTo>
                    <a:pt x="527303" y="119037"/>
                    <a:pt x="530359" y="157546"/>
                    <a:pt x="521124" y="192661"/>
                  </a:cubicBezTo>
                  <a:cubicBezTo>
                    <a:pt x="553199" y="205786"/>
                    <a:pt x="580921" y="229970"/>
                    <a:pt x="597806" y="263309"/>
                  </a:cubicBezTo>
                  <a:cubicBezTo>
                    <a:pt x="635147" y="336870"/>
                    <a:pt x="605825" y="426772"/>
                    <a:pt x="532328" y="464128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2" name="任意多边形: 形状 1501">
              <a:extLst>
                <a:ext uri="{FF2B5EF4-FFF2-40B4-BE49-F238E27FC236}">
                  <a16:creationId xmlns:a16="http://schemas.microsoft.com/office/drawing/2014/main" id="{8445EC35-B876-F471-ECD0-422E7016732A}"/>
                </a:ext>
              </a:extLst>
            </p:cNvPr>
            <p:cNvSpPr/>
            <p:nvPr/>
          </p:nvSpPr>
          <p:spPr>
            <a:xfrm rot="-5395830">
              <a:off x="8252600" y="3703787"/>
              <a:ext cx="290241" cy="290017"/>
            </a:xfrm>
            <a:custGeom>
              <a:avLst/>
              <a:gdLst>
                <a:gd name="connsiteX0" fmla="*/ 290241 w 290241"/>
                <a:gd name="connsiteY0" fmla="*/ 145009 h 290017"/>
                <a:gd name="connsiteX1" fmla="*/ 145120 w 290241"/>
                <a:gd name="connsiteY1" fmla="*/ 290017 h 290017"/>
                <a:gd name="connsiteX2" fmla="*/ 0 w 290241"/>
                <a:gd name="connsiteY2" fmla="*/ 145009 h 290017"/>
                <a:gd name="connsiteX3" fmla="*/ 145120 w 290241"/>
                <a:gd name="connsiteY3" fmla="*/ 0 h 290017"/>
                <a:gd name="connsiteX4" fmla="*/ 290241 w 290241"/>
                <a:gd name="connsiteY4" fmla="*/ 145009 h 290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241" h="290017">
                  <a:moveTo>
                    <a:pt x="290241" y="145009"/>
                  </a:moveTo>
                  <a:cubicBezTo>
                    <a:pt x="290241" y="225095"/>
                    <a:pt x="225268" y="290017"/>
                    <a:pt x="145120" y="290017"/>
                  </a:cubicBezTo>
                  <a:cubicBezTo>
                    <a:pt x="64972" y="290017"/>
                    <a:pt x="0" y="225095"/>
                    <a:pt x="0" y="145009"/>
                  </a:cubicBezTo>
                  <a:cubicBezTo>
                    <a:pt x="0" y="64923"/>
                    <a:pt x="64972" y="0"/>
                    <a:pt x="145120" y="0"/>
                  </a:cubicBezTo>
                  <a:cubicBezTo>
                    <a:pt x="225268" y="0"/>
                    <a:pt x="290241" y="64923"/>
                    <a:pt x="290241" y="14500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3" name="任意多边形: 形状 1502">
              <a:extLst>
                <a:ext uri="{FF2B5EF4-FFF2-40B4-BE49-F238E27FC236}">
                  <a16:creationId xmlns:a16="http://schemas.microsoft.com/office/drawing/2014/main" id="{00F462F3-CF02-A024-6788-D989A1A02EA8}"/>
                </a:ext>
              </a:extLst>
            </p:cNvPr>
            <p:cNvSpPr/>
            <p:nvPr/>
          </p:nvSpPr>
          <p:spPr>
            <a:xfrm>
              <a:off x="8472341" y="3738272"/>
              <a:ext cx="307078" cy="307316"/>
            </a:xfrm>
            <a:custGeom>
              <a:avLst/>
              <a:gdLst>
                <a:gd name="connsiteX0" fmla="*/ 2953 w 307078"/>
                <a:gd name="connsiteY0" fmla="*/ 183492 h 307316"/>
                <a:gd name="connsiteX1" fmla="*/ 123729 w 307078"/>
                <a:gd name="connsiteY1" fmla="*/ 2952 h 307316"/>
                <a:gd name="connsiteX2" fmla="*/ 304126 w 307078"/>
                <a:gd name="connsiteY2" fmla="*/ 123824 h 307316"/>
                <a:gd name="connsiteX3" fmla="*/ 183349 w 307078"/>
                <a:gd name="connsiteY3" fmla="*/ 304365 h 307316"/>
                <a:gd name="connsiteX4" fmla="*/ 2953 w 307078"/>
                <a:gd name="connsiteY4" fmla="*/ 183492 h 307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78" h="307316">
                  <a:moveTo>
                    <a:pt x="2953" y="183492"/>
                  </a:moveTo>
                  <a:cubicBezTo>
                    <a:pt x="-13517" y="100264"/>
                    <a:pt x="40566" y="19437"/>
                    <a:pt x="123729" y="2952"/>
                  </a:cubicBezTo>
                  <a:cubicBezTo>
                    <a:pt x="206893" y="-13518"/>
                    <a:pt x="287673" y="40596"/>
                    <a:pt x="304126" y="123824"/>
                  </a:cubicBezTo>
                  <a:cubicBezTo>
                    <a:pt x="320595" y="207052"/>
                    <a:pt x="266513" y="287879"/>
                    <a:pt x="183349" y="304365"/>
                  </a:cubicBezTo>
                  <a:cubicBezTo>
                    <a:pt x="100186" y="320834"/>
                    <a:pt x="19423" y="266720"/>
                    <a:pt x="2953" y="183492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4" name="任意多边形: 形状 1503">
              <a:extLst>
                <a:ext uri="{FF2B5EF4-FFF2-40B4-BE49-F238E27FC236}">
                  <a16:creationId xmlns:a16="http://schemas.microsoft.com/office/drawing/2014/main" id="{11E9C8B3-78E3-85EE-85AD-485AB00C0CE0}"/>
                </a:ext>
              </a:extLst>
            </p:cNvPr>
            <p:cNvSpPr/>
            <p:nvPr/>
          </p:nvSpPr>
          <p:spPr>
            <a:xfrm>
              <a:off x="8779444" y="3975462"/>
              <a:ext cx="307051" cy="307294"/>
            </a:xfrm>
            <a:custGeom>
              <a:avLst/>
              <a:gdLst>
                <a:gd name="connsiteX0" fmla="*/ 183326 w 307051"/>
                <a:gd name="connsiteY0" fmla="*/ 304343 h 307294"/>
                <a:gd name="connsiteX1" fmla="*/ 2946 w 307051"/>
                <a:gd name="connsiteY1" fmla="*/ 183470 h 307294"/>
                <a:gd name="connsiteX2" fmla="*/ 27242 w 307051"/>
                <a:gd name="connsiteY2" fmla="*/ 66375 h 307294"/>
                <a:gd name="connsiteX3" fmla="*/ 48433 w 307051"/>
                <a:gd name="connsiteY3" fmla="*/ 41662 h 307294"/>
                <a:gd name="connsiteX4" fmla="*/ 123722 w 307051"/>
                <a:gd name="connsiteY4" fmla="*/ 2945 h 307294"/>
                <a:gd name="connsiteX5" fmla="*/ 292547 w 307051"/>
                <a:gd name="connsiteY5" fmla="*/ 88622 h 307294"/>
                <a:gd name="connsiteX6" fmla="*/ 300997 w 307051"/>
                <a:gd name="connsiteY6" fmla="*/ 110982 h 307294"/>
                <a:gd name="connsiteX7" fmla="*/ 304102 w 307051"/>
                <a:gd name="connsiteY7" fmla="*/ 123818 h 307294"/>
                <a:gd name="connsiteX8" fmla="*/ 183326 w 307051"/>
                <a:gd name="connsiteY8" fmla="*/ 304343 h 307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7051" h="307294">
                  <a:moveTo>
                    <a:pt x="183326" y="304343"/>
                  </a:moveTo>
                  <a:cubicBezTo>
                    <a:pt x="100179" y="320812"/>
                    <a:pt x="19399" y="266714"/>
                    <a:pt x="2946" y="183470"/>
                  </a:cubicBezTo>
                  <a:cubicBezTo>
                    <a:pt x="-5425" y="141088"/>
                    <a:pt x="4466" y="99346"/>
                    <a:pt x="27242" y="66375"/>
                  </a:cubicBezTo>
                  <a:cubicBezTo>
                    <a:pt x="33372" y="57444"/>
                    <a:pt x="40462" y="49153"/>
                    <a:pt x="48433" y="41662"/>
                  </a:cubicBezTo>
                  <a:cubicBezTo>
                    <a:pt x="68712" y="22568"/>
                    <a:pt x="94400" y="8771"/>
                    <a:pt x="123722" y="2945"/>
                  </a:cubicBezTo>
                  <a:cubicBezTo>
                    <a:pt x="194434" y="-11043"/>
                    <a:pt x="263465" y="25993"/>
                    <a:pt x="292547" y="88622"/>
                  </a:cubicBezTo>
                  <a:cubicBezTo>
                    <a:pt x="295940" y="95760"/>
                    <a:pt x="298757" y="103219"/>
                    <a:pt x="300997" y="110982"/>
                  </a:cubicBezTo>
                  <a:cubicBezTo>
                    <a:pt x="302198" y="115159"/>
                    <a:pt x="303222" y="119432"/>
                    <a:pt x="304102" y="123818"/>
                  </a:cubicBezTo>
                  <a:cubicBezTo>
                    <a:pt x="320556" y="207030"/>
                    <a:pt x="266506" y="287873"/>
                    <a:pt x="183326" y="304343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5" name="任意多边形: 形状 1504">
              <a:extLst>
                <a:ext uri="{FF2B5EF4-FFF2-40B4-BE49-F238E27FC236}">
                  <a16:creationId xmlns:a16="http://schemas.microsoft.com/office/drawing/2014/main" id="{0128AC20-E994-09E4-2E73-5286C1D0D729}"/>
                </a:ext>
              </a:extLst>
            </p:cNvPr>
            <p:cNvSpPr/>
            <p:nvPr/>
          </p:nvSpPr>
          <p:spPr>
            <a:xfrm rot="-6722">
              <a:off x="8735827" y="3723973"/>
              <a:ext cx="307015" cy="307239"/>
            </a:xfrm>
            <a:custGeom>
              <a:avLst/>
              <a:gdLst>
                <a:gd name="connsiteX0" fmla="*/ 307015 w 307015"/>
                <a:gd name="connsiteY0" fmla="*/ 153620 h 307239"/>
                <a:gd name="connsiteX1" fmla="*/ 153507 w 307015"/>
                <a:gd name="connsiteY1" fmla="*/ 307240 h 307239"/>
                <a:gd name="connsiteX2" fmla="*/ -1 w 307015"/>
                <a:gd name="connsiteY2" fmla="*/ 153620 h 307239"/>
                <a:gd name="connsiteX3" fmla="*/ 153507 w 307015"/>
                <a:gd name="connsiteY3" fmla="*/ 0 h 307239"/>
                <a:gd name="connsiteX4" fmla="*/ 307015 w 307015"/>
                <a:gd name="connsiteY4" fmla="*/ 153620 h 307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5" h="307239">
                  <a:moveTo>
                    <a:pt x="307015" y="153620"/>
                  </a:moveTo>
                  <a:cubicBezTo>
                    <a:pt x="307015" y="238462"/>
                    <a:pt x="238287" y="307240"/>
                    <a:pt x="153507" y="307240"/>
                  </a:cubicBezTo>
                  <a:cubicBezTo>
                    <a:pt x="68727" y="307240"/>
                    <a:pt x="-1" y="238462"/>
                    <a:pt x="-1" y="153620"/>
                  </a:cubicBezTo>
                  <a:cubicBezTo>
                    <a:pt x="-1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2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6" name="任意多边形: 形状 1505">
              <a:extLst>
                <a:ext uri="{FF2B5EF4-FFF2-40B4-BE49-F238E27FC236}">
                  <a16:creationId xmlns:a16="http://schemas.microsoft.com/office/drawing/2014/main" id="{4C20516E-F1B4-EE7F-7DA3-71AC546FBDD6}"/>
                </a:ext>
              </a:extLst>
            </p:cNvPr>
            <p:cNvSpPr/>
            <p:nvPr/>
          </p:nvSpPr>
          <p:spPr>
            <a:xfrm>
              <a:off x="8683812" y="3821843"/>
              <a:ext cx="307014" cy="307238"/>
            </a:xfrm>
            <a:custGeom>
              <a:avLst/>
              <a:gdLst>
                <a:gd name="connsiteX0" fmla="*/ 307015 w 307014"/>
                <a:gd name="connsiteY0" fmla="*/ 153620 h 307238"/>
                <a:gd name="connsiteX1" fmla="*/ 153507 w 307014"/>
                <a:gd name="connsiteY1" fmla="*/ 307239 h 307238"/>
                <a:gd name="connsiteX2" fmla="*/ 0 w 307014"/>
                <a:gd name="connsiteY2" fmla="*/ 153620 h 307238"/>
                <a:gd name="connsiteX3" fmla="*/ 153507 w 307014"/>
                <a:gd name="connsiteY3" fmla="*/ 0 h 307238"/>
                <a:gd name="connsiteX4" fmla="*/ 307015 w 307014"/>
                <a:gd name="connsiteY4" fmla="*/ 153620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20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0" y="238461"/>
                    <a:pt x="0" y="153620"/>
                  </a:cubicBezTo>
                  <a:cubicBezTo>
                    <a:pt x="0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2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7" name="任意多边形: 形状 1506">
              <a:extLst>
                <a:ext uri="{FF2B5EF4-FFF2-40B4-BE49-F238E27FC236}">
                  <a16:creationId xmlns:a16="http://schemas.microsoft.com/office/drawing/2014/main" id="{C847C7FE-A879-862C-DDC1-8761192087ED}"/>
                </a:ext>
              </a:extLst>
            </p:cNvPr>
            <p:cNvSpPr/>
            <p:nvPr/>
          </p:nvSpPr>
          <p:spPr>
            <a:xfrm>
              <a:off x="8610788" y="3668137"/>
              <a:ext cx="307078" cy="307320"/>
            </a:xfrm>
            <a:custGeom>
              <a:avLst/>
              <a:gdLst>
                <a:gd name="connsiteX0" fmla="*/ 2953 w 307078"/>
                <a:gd name="connsiteY0" fmla="*/ 183492 h 307320"/>
                <a:gd name="connsiteX1" fmla="*/ 123729 w 307078"/>
                <a:gd name="connsiteY1" fmla="*/ 2952 h 307320"/>
                <a:gd name="connsiteX2" fmla="*/ 304126 w 307078"/>
                <a:gd name="connsiteY2" fmla="*/ 123824 h 307320"/>
                <a:gd name="connsiteX3" fmla="*/ 183349 w 307078"/>
                <a:gd name="connsiteY3" fmla="*/ 304365 h 307320"/>
                <a:gd name="connsiteX4" fmla="*/ 2953 w 307078"/>
                <a:gd name="connsiteY4" fmla="*/ 183492 h 307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78" h="307320">
                  <a:moveTo>
                    <a:pt x="2953" y="183492"/>
                  </a:moveTo>
                  <a:cubicBezTo>
                    <a:pt x="-13517" y="100264"/>
                    <a:pt x="40566" y="19437"/>
                    <a:pt x="123729" y="2952"/>
                  </a:cubicBezTo>
                  <a:cubicBezTo>
                    <a:pt x="206893" y="-13518"/>
                    <a:pt x="287673" y="40596"/>
                    <a:pt x="304126" y="123824"/>
                  </a:cubicBezTo>
                  <a:cubicBezTo>
                    <a:pt x="320595" y="207052"/>
                    <a:pt x="266513" y="287879"/>
                    <a:pt x="183349" y="304365"/>
                  </a:cubicBezTo>
                  <a:cubicBezTo>
                    <a:pt x="100186" y="320850"/>
                    <a:pt x="19423" y="266720"/>
                    <a:pt x="2953" y="183492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8" name="任意多边形: 形状 1507">
              <a:extLst>
                <a:ext uri="{FF2B5EF4-FFF2-40B4-BE49-F238E27FC236}">
                  <a16:creationId xmlns:a16="http://schemas.microsoft.com/office/drawing/2014/main" id="{3EDCF511-8F5D-F795-D49B-0059F92809C0}"/>
                </a:ext>
              </a:extLst>
            </p:cNvPr>
            <p:cNvSpPr/>
            <p:nvPr/>
          </p:nvSpPr>
          <p:spPr>
            <a:xfrm>
              <a:off x="8618564" y="3620819"/>
              <a:ext cx="307123" cy="307299"/>
            </a:xfrm>
            <a:custGeom>
              <a:avLst/>
              <a:gdLst>
                <a:gd name="connsiteX0" fmla="*/ 183384 w 307123"/>
                <a:gd name="connsiteY0" fmla="*/ 304339 h 307299"/>
                <a:gd name="connsiteX1" fmla="*/ 2956 w 307123"/>
                <a:gd name="connsiteY1" fmla="*/ 183466 h 307299"/>
                <a:gd name="connsiteX2" fmla="*/ 40168 w 307123"/>
                <a:gd name="connsiteY2" fmla="*/ 50109 h 307299"/>
                <a:gd name="connsiteX3" fmla="*/ 48059 w 307123"/>
                <a:gd name="connsiteY3" fmla="*/ 42011 h 307299"/>
                <a:gd name="connsiteX4" fmla="*/ 123748 w 307123"/>
                <a:gd name="connsiteY4" fmla="*/ 2942 h 307299"/>
                <a:gd name="connsiteX5" fmla="*/ 176694 w 307123"/>
                <a:gd name="connsiteY5" fmla="*/ 1789 h 307299"/>
                <a:gd name="connsiteX6" fmla="*/ 199757 w 307123"/>
                <a:gd name="connsiteY6" fmla="*/ 7135 h 307299"/>
                <a:gd name="connsiteX7" fmla="*/ 304177 w 307123"/>
                <a:gd name="connsiteY7" fmla="*/ 123830 h 307299"/>
                <a:gd name="connsiteX8" fmla="*/ 183384 w 307123"/>
                <a:gd name="connsiteY8" fmla="*/ 304339 h 307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7123" h="307299">
                  <a:moveTo>
                    <a:pt x="183384" y="304339"/>
                  </a:moveTo>
                  <a:cubicBezTo>
                    <a:pt x="100205" y="320840"/>
                    <a:pt x="19457" y="266710"/>
                    <a:pt x="2956" y="183466"/>
                  </a:cubicBezTo>
                  <a:cubicBezTo>
                    <a:pt x="-6888" y="133753"/>
                    <a:pt x="8446" y="84873"/>
                    <a:pt x="40168" y="50109"/>
                  </a:cubicBezTo>
                  <a:cubicBezTo>
                    <a:pt x="42681" y="47324"/>
                    <a:pt x="45306" y="44604"/>
                    <a:pt x="48059" y="42011"/>
                  </a:cubicBezTo>
                  <a:cubicBezTo>
                    <a:pt x="68370" y="22708"/>
                    <a:pt x="94235" y="8800"/>
                    <a:pt x="123748" y="2942"/>
                  </a:cubicBezTo>
                  <a:cubicBezTo>
                    <a:pt x="141722" y="-612"/>
                    <a:pt x="159600" y="-884"/>
                    <a:pt x="176694" y="1789"/>
                  </a:cubicBezTo>
                  <a:cubicBezTo>
                    <a:pt x="184584" y="2942"/>
                    <a:pt x="192267" y="4734"/>
                    <a:pt x="199757" y="7135"/>
                  </a:cubicBezTo>
                  <a:cubicBezTo>
                    <a:pt x="251471" y="23476"/>
                    <a:pt x="292860" y="66851"/>
                    <a:pt x="304177" y="123830"/>
                  </a:cubicBezTo>
                  <a:cubicBezTo>
                    <a:pt x="320630" y="207026"/>
                    <a:pt x="266532" y="287869"/>
                    <a:pt x="183384" y="30433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9" name="任意多边形: 形状 1508">
              <a:extLst>
                <a:ext uri="{FF2B5EF4-FFF2-40B4-BE49-F238E27FC236}">
                  <a16:creationId xmlns:a16="http://schemas.microsoft.com/office/drawing/2014/main" id="{E6C757D1-8991-40DF-5418-C06E2B5AA9ED}"/>
                </a:ext>
              </a:extLst>
            </p:cNvPr>
            <p:cNvSpPr/>
            <p:nvPr/>
          </p:nvSpPr>
          <p:spPr>
            <a:xfrm rot="-5387137">
              <a:off x="8184545" y="3994039"/>
              <a:ext cx="307241" cy="307017"/>
            </a:xfrm>
            <a:custGeom>
              <a:avLst/>
              <a:gdLst>
                <a:gd name="connsiteX0" fmla="*/ 307241 w 307241"/>
                <a:gd name="connsiteY0" fmla="*/ 153508 h 307017"/>
                <a:gd name="connsiteX1" fmla="*/ 153620 w 307241"/>
                <a:gd name="connsiteY1" fmla="*/ 307017 h 307017"/>
                <a:gd name="connsiteX2" fmla="*/ 0 w 307241"/>
                <a:gd name="connsiteY2" fmla="*/ 153508 h 307017"/>
                <a:gd name="connsiteX3" fmla="*/ 153620 w 307241"/>
                <a:gd name="connsiteY3" fmla="*/ 0 h 307017"/>
                <a:gd name="connsiteX4" fmla="*/ 307241 w 307241"/>
                <a:gd name="connsiteY4" fmla="*/ 153508 h 307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241" h="307017">
                  <a:moveTo>
                    <a:pt x="307241" y="153508"/>
                  </a:moveTo>
                  <a:cubicBezTo>
                    <a:pt x="307241" y="238289"/>
                    <a:pt x="238463" y="307017"/>
                    <a:pt x="153620" y="307017"/>
                  </a:cubicBezTo>
                  <a:cubicBezTo>
                    <a:pt x="68778" y="307017"/>
                    <a:pt x="0" y="238289"/>
                    <a:pt x="0" y="153508"/>
                  </a:cubicBezTo>
                  <a:cubicBezTo>
                    <a:pt x="0" y="68728"/>
                    <a:pt x="68778" y="0"/>
                    <a:pt x="153620" y="0"/>
                  </a:cubicBezTo>
                  <a:cubicBezTo>
                    <a:pt x="238463" y="0"/>
                    <a:pt x="307241" y="68728"/>
                    <a:pt x="307241" y="153508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0" name="任意多边形: 形状 1509">
              <a:extLst>
                <a:ext uri="{FF2B5EF4-FFF2-40B4-BE49-F238E27FC236}">
                  <a16:creationId xmlns:a16="http://schemas.microsoft.com/office/drawing/2014/main" id="{26E69EAA-55A7-DE25-F02C-09A18AD50583}"/>
                </a:ext>
              </a:extLst>
            </p:cNvPr>
            <p:cNvSpPr/>
            <p:nvPr/>
          </p:nvSpPr>
          <p:spPr>
            <a:xfrm>
              <a:off x="8318842" y="3977127"/>
              <a:ext cx="307014" cy="307238"/>
            </a:xfrm>
            <a:custGeom>
              <a:avLst/>
              <a:gdLst>
                <a:gd name="connsiteX0" fmla="*/ 307015 w 307014"/>
                <a:gd name="connsiteY0" fmla="*/ 153620 h 307238"/>
                <a:gd name="connsiteX1" fmla="*/ 153507 w 307014"/>
                <a:gd name="connsiteY1" fmla="*/ 307239 h 307238"/>
                <a:gd name="connsiteX2" fmla="*/ -1 w 307014"/>
                <a:gd name="connsiteY2" fmla="*/ 153620 h 307238"/>
                <a:gd name="connsiteX3" fmla="*/ 153507 w 307014"/>
                <a:gd name="connsiteY3" fmla="*/ 0 h 307238"/>
                <a:gd name="connsiteX4" fmla="*/ 307015 w 307014"/>
                <a:gd name="connsiteY4" fmla="*/ 153620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20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-1" y="238461"/>
                    <a:pt x="-1" y="153620"/>
                  </a:cubicBezTo>
                  <a:cubicBezTo>
                    <a:pt x="-1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2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1" name="任意多边形: 形状 1510">
              <a:extLst>
                <a:ext uri="{FF2B5EF4-FFF2-40B4-BE49-F238E27FC236}">
                  <a16:creationId xmlns:a16="http://schemas.microsoft.com/office/drawing/2014/main" id="{8970D78F-7A3A-A012-0561-1B15EE48A67C}"/>
                </a:ext>
              </a:extLst>
            </p:cNvPr>
            <p:cNvSpPr/>
            <p:nvPr/>
          </p:nvSpPr>
          <p:spPr>
            <a:xfrm>
              <a:off x="8465083" y="3993981"/>
              <a:ext cx="307014" cy="307238"/>
            </a:xfrm>
            <a:custGeom>
              <a:avLst/>
              <a:gdLst>
                <a:gd name="connsiteX0" fmla="*/ 307015 w 307014"/>
                <a:gd name="connsiteY0" fmla="*/ 153619 h 307238"/>
                <a:gd name="connsiteX1" fmla="*/ 153507 w 307014"/>
                <a:gd name="connsiteY1" fmla="*/ 307239 h 307238"/>
                <a:gd name="connsiteX2" fmla="*/ -1 w 307014"/>
                <a:gd name="connsiteY2" fmla="*/ 153619 h 307238"/>
                <a:gd name="connsiteX3" fmla="*/ 153507 w 307014"/>
                <a:gd name="connsiteY3" fmla="*/ 0 h 307238"/>
                <a:gd name="connsiteX4" fmla="*/ 307015 w 307014"/>
                <a:gd name="connsiteY4" fmla="*/ 153619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19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-1" y="238461"/>
                    <a:pt x="-1" y="153619"/>
                  </a:cubicBezTo>
                  <a:cubicBezTo>
                    <a:pt x="-1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1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2" name="任意多边形: 形状 1511">
              <a:extLst>
                <a:ext uri="{FF2B5EF4-FFF2-40B4-BE49-F238E27FC236}">
                  <a16:creationId xmlns:a16="http://schemas.microsoft.com/office/drawing/2014/main" id="{1F4C57D8-1844-5573-D0F6-2BEC0BC1FD7C}"/>
                </a:ext>
              </a:extLst>
            </p:cNvPr>
            <p:cNvSpPr/>
            <p:nvPr/>
          </p:nvSpPr>
          <p:spPr>
            <a:xfrm>
              <a:off x="8652090" y="4488194"/>
              <a:ext cx="375933" cy="897004"/>
            </a:xfrm>
            <a:custGeom>
              <a:avLst/>
              <a:gdLst>
                <a:gd name="connsiteX0" fmla="*/ 375934 w 375933"/>
                <a:gd name="connsiteY0" fmla="*/ 0 h 897004"/>
                <a:gd name="connsiteX1" fmla="*/ 249380 w 375933"/>
                <a:gd name="connsiteY1" fmla="*/ 224971 h 897004"/>
                <a:gd name="connsiteX2" fmla="*/ 29594 w 375933"/>
                <a:gd name="connsiteY2" fmla="*/ 387586 h 897004"/>
                <a:gd name="connsiteX3" fmla="*/ 71624 w 375933"/>
                <a:gd name="connsiteY3" fmla="*/ 897005 h 897004"/>
                <a:gd name="connsiteX4" fmla="*/ 42030 w 375933"/>
                <a:gd name="connsiteY4" fmla="*/ 897005 h 897004"/>
                <a:gd name="connsiteX5" fmla="*/ 0 w 375933"/>
                <a:gd name="connsiteY5" fmla="*/ 387586 h 897004"/>
                <a:gd name="connsiteX6" fmla="*/ 224155 w 375933"/>
                <a:gd name="connsiteY6" fmla="*/ 225660 h 897004"/>
                <a:gd name="connsiteX7" fmla="*/ 330190 w 375933"/>
                <a:gd name="connsiteY7" fmla="*/ 71352 h 897004"/>
                <a:gd name="connsiteX8" fmla="*/ 375934 w 375933"/>
                <a:gd name="connsiteY8" fmla="*/ 0 h 89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5933" h="897004">
                  <a:moveTo>
                    <a:pt x="375934" y="0"/>
                  </a:moveTo>
                  <a:cubicBezTo>
                    <a:pt x="375022" y="3185"/>
                    <a:pt x="344547" y="106004"/>
                    <a:pt x="249380" y="224971"/>
                  </a:cubicBezTo>
                  <a:cubicBezTo>
                    <a:pt x="166632" y="328430"/>
                    <a:pt x="67447" y="373357"/>
                    <a:pt x="29594" y="387586"/>
                  </a:cubicBezTo>
                  <a:cubicBezTo>
                    <a:pt x="51825" y="655292"/>
                    <a:pt x="71624" y="897005"/>
                    <a:pt x="71624" y="897005"/>
                  </a:cubicBezTo>
                  <a:lnTo>
                    <a:pt x="42030" y="897005"/>
                  </a:lnTo>
                  <a:cubicBezTo>
                    <a:pt x="42030" y="897005"/>
                    <a:pt x="22200" y="655292"/>
                    <a:pt x="0" y="387586"/>
                  </a:cubicBezTo>
                  <a:cubicBezTo>
                    <a:pt x="37805" y="373357"/>
                    <a:pt x="141408" y="329102"/>
                    <a:pt x="224155" y="225660"/>
                  </a:cubicBezTo>
                  <a:cubicBezTo>
                    <a:pt x="271051" y="167064"/>
                    <a:pt x="310552" y="112150"/>
                    <a:pt x="330190" y="71352"/>
                  </a:cubicBezTo>
                  <a:cubicBezTo>
                    <a:pt x="368012" y="28778"/>
                    <a:pt x="374782" y="1552"/>
                    <a:pt x="375934" y="0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3" name="任意多边形: 形状 1512">
              <a:extLst>
                <a:ext uri="{FF2B5EF4-FFF2-40B4-BE49-F238E27FC236}">
                  <a16:creationId xmlns:a16="http://schemas.microsoft.com/office/drawing/2014/main" id="{728FA018-AEF4-1942-D2AE-33FBC33B4287}"/>
                </a:ext>
              </a:extLst>
            </p:cNvPr>
            <p:cNvSpPr/>
            <p:nvPr/>
          </p:nvSpPr>
          <p:spPr>
            <a:xfrm>
              <a:off x="8510962" y="3975456"/>
              <a:ext cx="307078" cy="307316"/>
            </a:xfrm>
            <a:custGeom>
              <a:avLst/>
              <a:gdLst>
                <a:gd name="connsiteX0" fmla="*/ 2953 w 307078"/>
                <a:gd name="connsiteY0" fmla="*/ 183492 h 307316"/>
                <a:gd name="connsiteX1" fmla="*/ 123729 w 307078"/>
                <a:gd name="connsiteY1" fmla="*/ 2952 h 307316"/>
                <a:gd name="connsiteX2" fmla="*/ 304126 w 307078"/>
                <a:gd name="connsiteY2" fmla="*/ 123824 h 307316"/>
                <a:gd name="connsiteX3" fmla="*/ 183349 w 307078"/>
                <a:gd name="connsiteY3" fmla="*/ 304365 h 307316"/>
                <a:gd name="connsiteX4" fmla="*/ 2953 w 307078"/>
                <a:gd name="connsiteY4" fmla="*/ 183492 h 307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78" h="307316">
                  <a:moveTo>
                    <a:pt x="2953" y="183492"/>
                  </a:moveTo>
                  <a:cubicBezTo>
                    <a:pt x="-13517" y="100264"/>
                    <a:pt x="40566" y="19437"/>
                    <a:pt x="123729" y="2952"/>
                  </a:cubicBezTo>
                  <a:cubicBezTo>
                    <a:pt x="206893" y="-13518"/>
                    <a:pt x="287673" y="40596"/>
                    <a:pt x="304126" y="123824"/>
                  </a:cubicBezTo>
                  <a:cubicBezTo>
                    <a:pt x="320595" y="207052"/>
                    <a:pt x="266513" y="287879"/>
                    <a:pt x="183349" y="304365"/>
                  </a:cubicBezTo>
                  <a:cubicBezTo>
                    <a:pt x="100186" y="320834"/>
                    <a:pt x="19423" y="266720"/>
                    <a:pt x="2953" y="183492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4" name="任意多边形: 形状 1513">
              <a:extLst>
                <a:ext uri="{FF2B5EF4-FFF2-40B4-BE49-F238E27FC236}">
                  <a16:creationId xmlns:a16="http://schemas.microsoft.com/office/drawing/2014/main" id="{1B4F7983-4BE0-618C-7DCD-117F3A80796F}"/>
                </a:ext>
              </a:extLst>
            </p:cNvPr>
            <p:cNvSpPr/>
            <p:nvPr/>
          </p:nvSpPr>
          <p:spPr>
            <a:xfrm>
              <a:off x="8199586" y="3845531"/>
              <a:ext cx="307014" cy="307238"/>
            </a:xfrm>
            <a:custGeom>
              <a:avLst/>
              <a:gdLst>
                <a:gd name="connsiteX0" fmla="*/ 307015 w 307014"/>
                <a:gd name="connsiteY0" fmla="*/ 153619 h 307238"/>
                <a:gd name="connsiteX1" fmla="*/ 153507 w 307014"/>
                <a:gd name="connsiteY1" fmla="*/ 307239 h 307238"/>
                <a:gd name="connsiteX2" fmla="*/ 0 w 307014"/>
                <a:gd name="connsiteY2" fmla="*/ 153619 h 307238"/>
                <a:gd name="connsiteX3" fmla="*/ 153507 w 307014"/>
                <a:gd name="connsiteY3" fmla="*/ 0 h 307238"/>
                <a:gd name="connsiteX4" fmla="*/ 307015 w 307014"/>
                <a:gd name="connsiteY4" fmla="*/ 153619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19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0" y="238461"/>
                    <a:pt x="0" y="153619"/>
                  </a:cubicBezTo>
                  <a:cubicBezTo>
                    <a:pt x="0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1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5" name="任意多边形: 形状 1514">
              <a:extLst>
                <a:ext uri="{FF2B5EF4-FFF2-40B4-BE49-F238E27FC236}">
                  <a16:creationId xmlns:a16="http://schemas.microsoft.com/office/drawing/2014/main" id="{10D14382-97CA-818C-6D28-A810A598F02A}"/>
                </a:ext>
              </a:extLst>
            </p:cNvPr>
            <p:cNvSpPr/>
            <p:nvPr/>
          </p:nvSpPr>
          <p:spPr>
            <a:xfrm>
              <a:off x="8434721" y="3547959"/>
              <a:ext cx="307014" cy="307238"/>
            </a:xfrm>
            <a:custGeom>
              <a:avLst/>
              <a:gdLst>
                <a:gd name="connsiteX0" fmla="*/ 307015 w 307014"/>
                <a:gd name="connsiteY0" fmla="*/ 153619 h 307238"/>
                <a:gd name="connsiteX1" fmla="*/ 153507 w 307014"/>
                <a:gd name="connsiteY1" fmla="*/ 307239 h 307238"/>
                <a:gd name="connsiteX2" fmla="*/ -1 w 307014"/>
                <a:gd name="connsiteY2" fmla="*/ 153619 h 307238"/>
                <a:gd name="connsiteX3" fmla="*/ 153507 w 307014"/>
                <a:gd name="connsiteY3" fmla="*/ 0 h 307238"/>
                <a:gd name="connsiteX4" fmla="*/ 307015 w 307014"/>
                <a:gd name="connsiteY4" fmla="*/ 153619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19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-1" y="238461"/>
                    <a:pt x="-1" y="153619"/>
                  </a:cubicBezTo>
                  <a:cubicBezTo>
                    <a:pt x="-1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1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6" name="任意多边形: 形状 1515">
              <a:extLst>
                <a:ext uri="{FF2B5EF4-FFF2-40B4-BE49-F238E27FC236}">
                  <a16:creationId xmlns:a16="http://schemas.microsoft.com/office/drawing/2014/main" id="{DF96D7D1-5961-78B2-03B7-92CE65DA3719}"/>
                </a:ext>
              </a:extLst>
            </p:cNvPr>
            <p:cNvSpPr/>
            <p:nvPr/>
          </p:nvSpPr>
          <p:spPr>
            <a:xfrm>
              <a:off x="8289264" y="3522607"/>
              <a:ext cx="290849" cy="291073"/>
            </a:xfrm>
            <a:custGeom>
              <a:avLst/>
              <a:gdLst>
                <a:gd name="connsiteX0" fmla="*/ 290849 w 290849"/>
                <a:gd name="connsiteY0" fmla="*/ 145537 h 291073"/>
                <a:gd name="connsiteX1" fmla="*/ 145425 w 290849"/>
                <a:gd name="connsiteY1" fmla="*/ 291074 h 291073"/>
                <a:gd name="connsiteX2" fmla="*/ 0 w 290849"/>
                <a:gd name="connsiteY2" fmla="*/ 145537 h 291073"/>
                <a:gd name="connsiteX3" fmla="*/ 145425 w 290849"/>
                <a:gd name="connsiteY3" fmla="*/ 0 h 291073"/>
                <a:gd name="connsiteX4" fmla="*/ 290849 w 290849"/>
                <a:gd name="connsiteY4" fmla="*/ 145537 h 291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849" h="291073">
                  <a:moveTo>
                    <a:pt x="290849" y="145537"/>
                  </a:moveTo>
                  <a:cubicBezTo>
                    <a:pt x="290849" y="225915"/>
                    <a:pt x="225741" y="291074"/>
                    <a:pt x="145425" y="291074"/>
                  </a:cubicBezTo>
                  <a:cubicBezTo>
                    <a:pt x="65109" y="291074"/>
                    <a:pt x="0" y="225915"/>
                    <a:pt x="0" y="145537"/>
                  </a:cubicBezTo>
                  <a:cubicBezTo>
                    <a:pt x="0" y="65159"/>
                    <a:pt x="65109" y="0"/>
                    <a:pt x="145425" y="0"/>
                  </a:cubicBezTo>
                  <a:cubicBezTo>
                    <a:pt x="225741" y="0"/>
                    <a:pt x="290849" y="65159"/>
                    <a:pt x="290849" y="145537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7" name="任意多边形: 形状 1516">
              <a:extLst>
                <a:ext uri="{FF2B5EF4-FFF2-40B4-BE49-F238E27FC236}">
                  <a16:creationId xmlns:a16="http://schemas.microsoft.com/office/drawing/2014/main" id="{E55CA236-011C-65FC-71CE-B5356F82CBE1}"/>
                </a:ext>
              </a:extLst>
            </p:cNvPr>
            <p:cNvSpPr/>
            <p:nvPr/>
          </p:nvSpPr>
          <p:spPr>
            <a:xfrm>
              <a:off x="8185309" y="3931464"/>
              <a:ext cx="477449" cy="354120"/>
            </a:xfrm>
            <a:custGeom>
              <a:avLst/>
              <a:gdLst>
                <a:gd name="connsiteX0" fmla="*/ 426975 w 477449"/>
                <a:gd name="connsiteY0" fmla="*/ 175915 h 354120"/>
                <a:gd name="connsiteX1" fmla="*/ 405496 w 477449"/>
                <a:gd name="connsiteY1" fmla="*/ 275901 h 354120"/>
                <a:gd name="connsiteX2" fmla="*/ 340050 w 477449"/>
                <a:gd name="connsiteY2" fmla="*/ 326766 h 354120"/>
                <a:gd name="connsiteX3" fmla="*/ 241009 w 477449"/>
                <a:gd name="connsiteY3" fmla="*/ 317082 h 354120"/>
                <a:gd name="connsiteX4" fmla="*/ 195394 w 477449"/>
                <a:gd name="connsiteY4" fmla="*/ 349845 h 354120"/>
                <a:gd name="connsiteX5" fmla="*/ 95440 w 477449"/>
                <a:gd name="connsiteY5" fmla="*/ 317707 h 354120"/>
                <a:gd name="connsiteX6" fmla="*/ 82060 w 477449"/>
                <a:gd name="connsiteY6" fmla="*/ 322764 h 354120"/>
                <a:gd name="connsiteX7" fmla="*/ 0 w 477449"/>
                <a:gd name="connsiteY7" fmla="*/ 322364 h 354120"/>
                <a:gd name="connsiteX8" fmla="*/ 22152 w 477449"/>
                <a:gd name="connsiteY8" fmla="*/ 298164 h 354120"/>
                <a:gd name="connsiteX9" fmla="*/ 57043 w 477449"/>
                <a:gd name="connsiteY9" fmla="*/ 291986 h 354120"/>
                <a:gd name="connsiteX10" fmla="*/ 70424 w 477449"/>
                <a:gd name="connsiteY10" fmla="*/ 286928 h 354120"/>
                <a:gd name="connsiteX11" fmla="*/ 170377 w 477449"/>
                <a:gd name="connsiteY11" fmla="*/ 319019 h 354120"/>
                <a:gd name="connsiteX12" fmla="*/ 209015 w 477449"/>
                <a:gd name="connsiteY12" fmla="*/ 294659 h 354120"/>
                <a:gd name="connsiteX13" fmla="*/ 215993 w 477449"/>
                <a:gd name="connsiteY13" fmla="*/ 286240 h 354120"/>
                <a:gd name="connsiteX14" fmla="*/ 220410 w 477449"/>
                <a:gd name="connsiteY14" fmla="*/ 288673 h 354120"/>
                <a:gd name="connsiteX15" fmla="*/ 315018 w 477449"/>
                <a:gd name="connsiteY15" fmla="*/ 295923 h 354120"/>
                <a:gd name="connsiteX16" fmla="*/ 370076 w 477449"/>
                <a:gd name="connsiteY16" fmla="*/ 258727 h 354120"/>
                <a:gd name="connsiteX17" fmla="*/ 401911 w 477449"/>
                <a:gd name="connsiteY17" fmla="*/ 145073 h 354120"/>
                <a:gd name="connsiteX18" fmla="*/ 447238 w 477449"/>
                <a:gd name="connsiteY18" fmla="*/ 19495 h 354120"/>
                <a:gd name="connsiteX19" fmla="*/ 438915 w 477449"/>
                <a:gd name="connsiteY19" fmla="*/ 0 h 354120"/>
                <a:gd name="connsiteX20" fmla="*/ 472254 w 477449"/>
                <a:gd name="connsiteY20" fmla="*/ 50305 h 354120"/>
                <a:gd name="connsiteX21" fmla="*/ 426975 w 477449"/>
                <a:gd name="connsiteY21" fmla="*/ 175915 h 354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77449" h="354120">
                  <a:moveTo>
                    <a:pt x="426975" y="175915"/>
                  </a:moveTo>
                  <a:cubicBezTo>
                    <a:pt x="432913" y="211591"/>
                    <a:pt x="424510" y="247443"/>
                    <a:pt x="405496" y="275901"/>
                  </a:cubicBezTo>
                  <a:cubicBezTo>
                    <a:pt x="390035" y="299108"/>
                    <a:pt x="367579" y="317402"/>
                    <a:pt x="340050" y="326766"/>
                  </a:cubicBezTo>
                  <a:cubicBezTo>
                    <a:pt x="305638" y="338450"/>
                    <a:pt x="270139" y="333856"/>
                    <a:pt x="241009" y="317082"/>
                  </a:cubicBezTo>
                  <a:cubicBezTo>
                    <a:pt x="230061" y="332031"/>
                    <a:pt x="214440" y="343795"/>
                    <a:pt x="195394" y="349845"/>
                  </a:cubicBezTo>
                  <a:cubicBezTo>
                    <a:pt x="157669" y="361849"/>
                    <a:pt x="117911" y="347765"/>
                    <a:pt x="95440" y="317707"/>
                  </a:cubicBezTo>
                  <a:cubicBezTo>
                    <a:pt x="91134" y="319627"/>
                    <a:pt x="86669" y="321340"/>
                    <a:pt x="82060" y="322764"/>
                  </a:cubicBezTo>
                  <a:cubicBezTo>
                    <a:pt x="54258" y="331615"/>
                    <a:pt x="25737" y="330863"/>
                    <a:pt x="0" y="322364"/>
                  </a:cubicBezTo>
                  <a:cubicBezTo>
                    <a:pt x="6370" y="313561"/>
                    <a:pt x="13781" y="305414"/>
                    <a:pt x="22152" y="298164"/>
                  </a:cubicBezTo>
                  <a:cubicBezTo>
                    <a:pt x="33739" y="297684"/>
                    <a:pt x="45455" y="295651"/>
                    <a:pt x="57043" y="291986"/>
                  </a:cubicBezTo>
                  <a:cubicBezTo>
                    <a:pt x="61669" y="290514"/>
                    <a:pt x="66135" y="288801"/>
                    <a:pt x="70424" y="286928"/>
                  </a:cubicBezTo>
                  <a:cubicBezTo>
                    <a:pt x="92895" y="316954"/>
                    <a:pt x="132652" y="331023"/>
                    <a:pt x="170377" y="319019"/>
                  </a:cubicBezTo>
                  <a:cubicBezTo>
                    <a:pt x="185711" y="314201"/>
                    <a:pt x="198787" y="305622"/>
                    <a:pt x="209015" y="294659"/>
                  </a:cubicBezTo>
                  <a:cubicBezTo>
                    <a:pt x="211527" y="291986"/>
                    <a:pt x="213832" y="289153"/>
                    <a:pt x="215993" y="286240"/>
                  </a:cubicBezTo>
                  <a:cubicBezTo>
                    <a:pt x="217465" y="287072"/>
                    <a:pt x="218937" y="287873"/>
                    <a:pt x="220410" y="288673"/>
                  </a:cubicBezTo>
                  <a:cubicBezTo>
                    <a:pt x="248660" y="303462"/>
                    <a:pt x="282319" y="307047"/>
                    <a:pt x="315018" y="295923"/>
                  </a:cubicBezTo>
                  <a:cubicBezTo>
                    <a:pt x="336881" y="288513"/>
                    <a:pt x="355575" y="275436"/>
                    <a:pt x="370076" y="258727"/>
                  </a:cubicBezTo>
                  <a:cubicBezTo>
                    <a:pt x="396245" y="228637"/>
                    <a:pt x="408841" y="186735"/>
                    <a:pt x="401911" y="145073"/>
                  </a:cubicBezTo>
                  <a:cubicBezTo>
                    <a:pt x="442709" y="118952"/>
                    <a:pt x="462587" y="67847"/>
                    <a:pt x="447238" y="19495"/>
                  </a:cubicBezTo>
                  <a:cubicBezTo>
                    <a:pt x="445045" y="12596"/>
                    <a:pt x="442261" y="6098"/>
                    <a:pt x="438915" y="0"/>
                  </a:cubicBezTo>
                  <a:cubicBezTo>
                    <a:pt x="454008" y="12884"/>
                    <a:pt x="465805" y="29978"/>
                    <a:pt x="472254" y="50305"/>
                  </a:cubicBezTo>
                  <a:cubicBezTo>
                    <a:pt x="487652" y="98705"/>
                    <a:pt x="467725" y="149810"/>
                    <a:pt x="426975" y="175915"/>
                  </a:cubicBezTo>
                  <a:close/>
                </a:path>
              </a:pathLst>
            </a:custGeom>
            <a:solidFill>
              <a:srgbClr val="65A839">
                <a:alpha val="23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8" name="任意多边形: 形状 1517">
              <a:extLst>
                <a:ext uri="{FF2B5EF4-FFF2-40B4-BE49-F238E27FC236}">
                  <a16:creationId xmlns:a16="http://schemas.microsoft.com/office/drawing/2014/main" id="{B1F899B7-34A7-B46F-7372-33A784F43CAB}"/>
                </a:ext>
              </a:extLst>
            </p:cNvPr>
            <p:cNvSpPr/>
            <p:nvPr/>
          </p:nvSpPr>
          <p:spPr>
            <a:xfrm>
              <a:off x="8133940" y="4453799"/>
              <a:ext cx="614038" cy="220645"/>
            </a:xfrm>
            <a:custGeom>
              <a:avLst/>
              <a:gdLst>
                <a:gd name="connsiteX0" fmla="*/ 532330 w 614038"/>
                <a:gd name="connsiteY0" fmla="*/ 192544 h 220645"/>
                <a:gd name="connsiteX1" fmla="*/ 350318 w 614038"/>
                <a:gd name="connsiteY1" fmla="*/ 155268 h 220645"/>
                <a:gd name="connsiteX2" fmla="*/ 294858 w 614038"/>
                <a:gd name="connsiteY2" fmla="*/ 204869 h 220645"/>
                <a:gd name="connsiteX3" fmla="*/ 99898 w 614038"/>
                <a:gd name="connsiteY3" fmla="*/ 141199 h 220645"/>
                <a:gd name="connsiteX4" fmla="*/ 98425 w 614038"/>
                <a:gd name="connsiteY4" fmla="*/ 138174 h 220645"/>
                <a:gd name="connsiteX5" fmla="*/ 11420 w 614038"/>
                <a:gd name="connsiteY5" fmla="*/ 80843 h 220645"/>
                <a:gd name="connsiteX6" fmla="*/ 72 w 614038"/>
                <a:gd name="connsiteY6" fmla="*/ 29418 h 220645"/>
                <a:gd name="connsiteX7" fmla="*/ 86245 w 614038"/>
                <a:gd name="connsiteY7" fmla="*/ 85037 h 220645"/>
                <a:gd name="connsiteX8" fmla="*/ 87685 w 614038"/>
                <a:gd name="connsiteY8" fmla="*/ 88109 h 220645"/>
                <a:gd name="connsiteX9" fmla="*/ 282695 w 614038"/>
                <a:gd name="connsiteY9" fmla="*/ 151779 h 220645"/>
                <a:gd name="connsiteX10" fmla="*/ 338153 w 614038"/>
                <a:gd name="connsiteY10" fmla="*/ 102146 h 220645"/>
                <a:gd name="connsiteX11" fmla="*/ 520166 w 614038"/>
                <a:gd name="connsiteY11" fmla="*/ 139455 h 220645"/>
                <a:gd name="connsiteX12" fmla="*/ 601714 w 614038"/>
                <a:gd name="connsiteY12" fmla="*/ 0 h 220645"/>
                <a:gd name="connsiteX13" fmla="*/ 532330 w 614038"/>
                <a:gd name="connsiteY13" fmla="*/ 192544 h 220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14038" h="220645">
                  <a:moveTo>
                    <a:pt x="532330" y="192544"/>
                  </a:moveTo>
                  <a:cubicBezTo>
                    <a:pt x="469157" y="224683"/>
                    <a:pt x="393900" y="207462"/>
                    <a:pt x="350318" y="155268"/>
                  </a:cubicBezTo>
                  <a:cubicBezTo>
                    <a:pt x="336936" y="175675"/>
                    <a:pt x="318211" y="193025"/>
                    <a:pt x="294858" y="204869"/>
                  </a:cubicBezTo>
                  <a:cubicBezTo>
                    <a:pt x="223427" y="241185"/>
                    <a:pt x="136150" y="212679"/>
                    <a:pt x="99898" y="141199"/>
                  </a:cubicBezTo>
                  <a:cubicBezTo>
                    <a:pt x="99385" y="140207"/>
                    <a:pt x="98937" y="139167"/>
                    <a:pt x="98425" y="138174"/>
                  </a:cubicBezTo>
                  <a:cubicBezTo>
                    <a:pt x="62573" y="135870"/>
                    <a:pt x="28834" y="115207"/>
                    <a:pt x="11420" y="80843"/>
                  </a:cubicBezTo>
                  <a:cubicBezTo>
                    <a:pt x="3049" y="64341"/>
                    <a:pt x="-568" y="46672"/>
                    <a:pt x="72" y="29418"/>
                  </a:cubicBezTo>
                  <a:cubicBezTo>
                    <a:pt x="17758" y="62789"/>
                    <a:pt x="50985" y="82764"/>
                    <a:pt x="86245" y="85037"/>
                  </a:cubicBezTo>
                  <a:cubicBezTo>
                    <a:pt x="86725" y="86077"/>
                    <a:pt x="87205" y="87069"/>
                    <a:pt x="87685" y="88109"/>
                  </a:cubicBezTo>
                  <a:cubicBezTo>
                    <a:pt x="123985" y="159557"/>
                    <a:pt x="211262" y="188063"/>
                    <a:pt x="282695" y="151779"/>
                  </a:cubicBezTo>
                  <a:cubicBezTo>
                    <a:pt x="305999" y="139903"/>
                    <a:pt x="324725" y="122601"/>
                    <a:pt x="338153" y="102146"/>
                  </a:cubicBezTo>
                  <a:cubicBezTo>
                    <a:pt x="381736" y="154340"/>
                    <a:pt x="456993" y="171561"/>
                    <a:pt x="520166" y="139455"/>
                  </a:cubicBezTo>
                  <a:cubicBezTo>
                    <a:pt x="573944" y="112102"/>
                    <a:pt x="604099" y="56611"/>
                    <a:pt x="601714" y="0"/>
                  </a:cubicBezTo>
                  <a:cubicBezTo>
                    <a:pt x="632908" y="71864"/>
                    <a:pt x="603122" y="156580"/>
                    <a:pt x="532330" y="192544"/>
                  </a:cubicBezTo>
                  <a:close/>
                </a:path>
              </a:pathLst>
            </a:custGeom>
            <a:solidFill>
              <a:srgbClr val="65A839">
                <a:alpha val="33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9" name="任意多边形: 形状 1518">
              <a:extLst>
                <a:ext uri="{FF2B5EF4-FFF2-40B4-BE49-F238E27FC236}">
                  <a16:creationId xmlns:a16="http://schemas.microsoft.com/office/drawing/2014/main" id="{F87C6C84-CBD2-862D-1A80-BF7D08E67802}"/>
                </a:ext>
              </a:extLst>
            </p:cNvPr>
            <p:cNvSpPr/>
            <p:nvPr/>
          </p:nvSpPr>
          <p:spPr>
            <a:xfrm>
              <a:off x="8230585" y="3690148"/>
              <a:ext cx="210109" cy="210268"/>
            </a:xfrm>
            <a:custGeom>
              <a:avLst/>
              <a:gdLst>
                <a:gd name="connsiteX0" fmla="*/ 2020 w 210109"/>
                <a:gd name="connsiteY0" fmla="*/ 125549 h 210268"/>
                <a:gd name="connsiteX1" fmla="*/ 84656 w 210109"/>
                <a:gd name="connsiteY1" fmla="*/ 2019 h 210268"/>
                <a:gd name="connsiteX2" fmla="*/ 208089 w 210109"/>
                <a:gd name="connsiteY2" fmla="*/ 84719 h 210268"/>
                <a:gd name="connsiteX3" fmla="*/ 125453 w 210109"/>
                <a:gd name="connsiteY3" fmla="*/ 208249 h 210268"/>
                <a:gd name="connsiteX4" fmla="*/ 2020 w 210109"/>
                <a:gd name="connsiteY4" fmla="*/ 125549 h 210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109" h="210268">
                  <a:moveTo>
                    <a:pt x="2020" y="125549"/>
                  </a:moveTo>
                  <a:cubicBezTo>
                    <a:pt x="-9248" y="68602"/>
                    <a:pt x="27756" y="13303"/>
                    <a:pt x="84656" y="2019"/>
                  </a:cubicBezTo>
                  <a:cubicBezTo>
                    <a:pt x="141555" y="-9248"/>
                    <a:pt x="196821" y="27772"/>
                    <a:pt x="208089" y="84719"/>
                  </a:cubicBezTo>
                  <a:cubicBezTo>
                    <a:pt x="219357" y="141666"/>
                    <a:pt x="182353" y="196965"/>
                    <a:pt x="125453" y="208249"/>
                  </a:cubicBezTo>
                  <a:cubicBezTo>
                    <a:pt x="68539" y="219516"/>
                    <a:pt x="13288" y="182496"/>
                    <a:pt x="2020" y="12554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0" name="任意多边形: 形状 1519">
              <a:extLst>
                <a:ext uri="{FF2B5EF4-FFF2-40B4-BE49-F238E27FC236}">
                  <a16:creationId xmlns:a16="http://schemas.microsoft.com/office/drawing/2014/main" id="{0C51322F-CDD7-FE02-F24E-7CBF536DAF64}"/>
                </a:ext>
              </a:extLst>
            </p:cNvPr>
            <p:cNvSpPr/>
            <p:nvPr/>
          </p:nvSpPr>
          <p:spPr>
            <a:xfrm>
              <a:off x="8530753" y="4113537"/>
              <a:ext cx="690963" cy="556463"/>
            </a:xfrm>
            <a:custGeom>
              <a:avLst/>
              <a:gdLst>
                <a:gd name="connsiteX0" fmla="*/ 680788 w 690963"/>
                <a:gd name="connsiteY0" fmla="*/ 228048 h 556463"/>
                <a:gd name="connsiteX1" fmla="*/ 572144 w 690963"/>
                <a:gd name="connsiteY1" fmla="*/ 162074 h 556463"/>
                <a:gd name="connsiteX2" fmla="*/ 557322 w 690963"/>
                <a:gd name="connsiteY2" fmla="*/ 96708 h 556463"/>
                <a:gd name="connsiteX3" fmla="*/ 338801 w 690963"/>
                <a:gd name="connsiteY3" fmla="*/ 14889 h 556463"/>
                <a:gd name="connsiteX4" fmla="*/ 294419 w 690963"/>
                <a:gd name="connsiteY4" fmla="*/ 44627 h 556463"/>
                <a:gd name="connsiteX5" fmla="*/ 123609 w 690963"/>
                <a:gd name="connsiteY5" fmla="*/ 17242 h 556463"/>
                <a:gd name="connsiteX6" fmla="*/ 46047 w 690963"/>
                <a:gd name="connsiteY6" fmla="*/ 224143 h 556463"/>
                <a:gd name="connsiteX7" fmla="*/ 10179 w 690963"/>
                <a:gd name="connsiteY7" fmla="*/ 361997 h 556463"/>
                <a:gd name="connsiteX8" fmla="*/ 101009 w 690963"/>
                <a:gd name="connsiteY8" fmla="*/ 427507 h 556463"/>
                <a:gd name="connsiteX9" fmla="*/ 102434 w 690963"/>
                <a:gd name="connsiteY9" fmla="*/ 430852 h 556463"/>
                <a:gd name="connsiteX10" fmla="*/ 308855 w 690963"/>
                <a:gd name="connsiteY10" fmla="*/ 508142 h 556463"/>
                <a:gd name="connsiteX11" fmla="*/ 339506 w 690963"/>
                <a:gd name="connsiteY11" fmla="*/ 489640 h 556463"/>
                <a:gd name="connsiteX12" fmla="*/ 540437 w 690963"/>
                <a:gd name="connsiteY12" fmla="*/ 541578 h 556463"/>
                <a:gd name="connsiteX13" fmla="*/ 635892 w 690963"/>
                <a:gd name="connsiteY13" fmla="*/ 371857 h 556463"/>
                <a:gd name="connsiteX14" fmla="*/ 680788 w 690963"/>
                <a:gd name="connsiteY14" fmla="*/ 228048 h 556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90963" h="556463">
                  <a:moveTo>
                    <a:pt x="680788" y="228048"/>
                  </a:moveTo>
                  <a:cubicBezTo>
                    <a:pt x="661005" y="184562"/>
                    <a:pt x="617102" y="159721"/>
                    <a:pt x="572144" y="162074"/>
                  </a:cubicBezTo>
                  <a:cubicBezTo>
                    <a:pt x="571744" y="140147"/>
                    <a:pt x="566990" y="117931"/>
                    <a:pt x="557322" y="96708"/>
                  </a:cubicBezTo>
                  <a:cubicBezTo>
                    <a:pt x="519549" y="13721"/>
                    <a:pt x="421725" y="-22900"/>
                    <a:pt x="338801" y="14889"/>
                  </a:cubicBezTo>
                  <a:cubicBezTo>
                    <a:pt x="322028" y="22539"/>
                    <a:pt x="307174" y="32687"/>
                    <a:pt x="294419" y="44627"/>
                  </a:cubicBezTo>
                  <a:cubicBezTo>
                    <a:pt x="249571" y="3237"/>
                    <a:pt x="182605" y="-9647"/>
                    <a:pt x="123609" y="17242"/>
                  </a:cubicBezTo>
                  <a:cubicBezTo>
                    <a:pt x="45135" y="53014"/>
                    <a:pt x="10467" y="145589"/>
                    <a:pt x="46047" y="224143"/>
                  </a:cubicBezTo>
                  <a:cubicBezTo>
                    <a:pt x="3841" y="255129"/>
                    <a:pt x="-12373" y="312445"/>
                    <a:pt x="10179" y="361997"/>
                  </a:cubicBezTo>
                  <a:cubicBezTo>
                    <a:pt x="27337" y="399706"/>
                    <a:pt x="62628" y="423394"/>
                    <a:pt x="101009" y="427507"/>
                  </a:cubicBezTo>
                  <a:cubicBezTo>
                    <a:pt x="101490" y="428628"/>
                    <a:pt x="101922" y="429748"/>
                    <a:pt x="102434" y="430852"/>
                  </a:cubicBezTo>
                  <a:cubicBezTo>
                    <a:pt x="138110" y="509247"/>
                    <a:pt x="230525" y="543850"/>
                    <a:pt x="308855" y="508142"/>
                  </a:cubicBezTo>
                  <a:cubicBezTo>
                    <a:pt x="319995" y="503069"/>
                    <a:pt x="330222" y="496810"/>
                    <a:pt x="339506" y="489640"/>
                  </a:cubicBezTo>
                  <a:cubicBezTo>
                    <a:pt x="384832" y="550973"/>
                    <a:pt x="468285" y="574468"/>
                    <a:pt x="540437" y="541578"/>
                  </a:cubicBezTo>
                  <a:cubicBezTo>
                    <a:pt x="607420" y="511039"/>
                    <a:pt x="644151" y="441288"/>
                    <a:pt x="635892" y="371857"/>
                  </a:cubicBezTo>
                  <a:cubicBezTo>
                    <a:pt x="684725" y="342775"/>
                    <a:pt x="704876" y="280978"/>
                    <a:pt x="680788" y="228048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1" name="任意多边形: 形状 1520">
              <a:extLst>
                <a:ext uri="{FF2B5EF4-FFF2-40B4-BE49-F238E27FC236}">
                  <a16:creationId xmlns:a16="http://schemas.microsoft.com/office/drawing/2014/main" id="{6199E330-CE80-D309-2360-763E59AB80A3}"/>
                </a:ext>
              </a:extLst>
            </p:cNvPr>
            <p:cNvSpPr/>
            <p:nvPr/>
          </p:nvSpPr>
          <p:spPr>
            <a:xfrm>
              <a:off x="8093465" y="3852893"/>
              <a:ext cx="544263" cy="401881"/>
            </a:xfrm>
            <a:custGeom>
              <a:avLst/>
              <a:gdLst>
                <a:gd name="connsiteX0" fmla="*/ 493771 w 544263"/>
                <a:gd name="connsiteY0" fmla="*/ 223676 h 401881"/>
                <a:gd name="connsiteX1" fmla="*/ 406894 w 544263"/>
                <a:gd name="connsiteY1" fmla="*/ 374526 h 401881"/>
                <a:gd name="connsiteX2" fmla="*/ 307852 w 544263"/>
                <a:gd name="connsiteY2" fmla="*/ 364843 h 401881"/>
                <a:gd name="connsiteX3" fmla="*/ 262237 w 544263"/>
                <a:gd name="connsiteY3" fmla="*/ 397606 h 401881"/>
                <a:gd name="connsiteX4" fmla="*/ 162284 w 544263"/>
                <a:gd name="connsiteY4" fmla="*/ 365515 h 401881"/>
                <a:gd name="connsiteX5" fmla="*/ 148903 w 544263"/>
                <a:gd name="connsiteY5" fmla="*/ 370573 h 401881"/>
                <a:gd name="connsiteX6" fmla="*/ 18604 w 544263"/>
                <a:gd name="connsiteY6" fmla="*/ 341987 h 401881"/>
                <a:gd name="connsiteX7" fmla="*/ 6295 w 544263"/>
                <a:gd name="connsiteY7" fmla="*/ 314442 h 401881"/>
                <a:gd name="connsiteX8" fmla="*/ 93140 w 544263"/>
                <a:gd name="connsiteY8" fmla="*/ 146690 h 401881"/>
                <a:gd name="connsiteX9" fmla="*/ 93813 w 544263"/>
                <a:gd name="connsiteY9" fmla="*/ 146498 h 401881"/>
                <a:gd name="connsiteX10" fmla="*/ 78832 w 544263"/>
                <a:gd name="connsiteY10" fmla="*/ 118072 h 401881"/>
                <a:gd name="connsiteX11" fmla="*/ 137748 w 544263"/>
                <a:gd name="connsiteY11" fmla="*/ 4258 h 401881"/>
                <a:gd name="connsiteX12" fmla="*/ 240086 w 544263"/>
                <a:gd name="connsiteY12" fmla="*/ 39742 h 401881"/>
                <a:gd name="connsiteX13" fmla="*/ 287334 w 544263"/>
                <a:gd name="connsiteY13" fmla="*/ 13189 h 401881"/>
                <a:gd name="connsiteX14" fmla="*/ 431222 w 544263"/>
                <a:gd name="connsiteY14" fmla="*/ 56163 h 401881"/>
                <a:gd name="connsiteX15" fmla="*/ 530775 w 544263"/>
                <a:gd name="connsiteY15" fmla="*/ 78603 h 401881"/>
                <a:gd name="connsiteX16" fmla="*/ 539098 w 544263"/>
                <a:gd name="connsiteY16" fmla="*/ 98098 h 401881"/>
                <a:gd name="connsiteX17" fmla="*/ 493771 w 544263"/>
                <a:gd name="connsiteY17" fmla="*/ 223676 h 401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44263" h="401881">
                  <a:moveTo>
                    <a:pt x="493771" y="223676"/>
                  </a:moveTo>
                  <a:cubicBezTo>
                    <a:pt x="504574" y="288417"/>
                    <a:pt x="468194" y="353687"/>
                    <a:pt x="406894" y="374526"/>
                  </a:cubicBezTo>
                  <a:cubicBezTo>
                    <a:pt x="372482" y="386242"/>
                    <a:pt x="336982" y="381617"/>
                    <a:pt x="307852" y="364843"/>
                  </a:cubicBezTo>
                  <a:cubicBezTo>
                    <a:pt x="296905" y="379840"/>
                    <a:pt x="281284" y="391588"/>
                    <a:pt x="262237" y="397606"/>
                  </a:cubicBezTo>
                  <a:cubicBezTo>
                    <a:pt x="224513" y="409610"/>
                    <a:pt x="184756" y="395525"/>
                    <a:pt x="162284" y="365515"/>
                  </a:cubicBezTo>
                  <a:cubicBezTo>
                    <a:pt x="157979" y="367388"/>
                    <a:pt x="153513" y="369100"/>
                    <a:pt x="148903" y="370573"/>
                  </a:cubicBezTo>
                  <a:cubicBezTo>
                    <a:pt x="101864" y="385522"/>
                    <a:pt x="52663" y="373006"/>
                    <a:pt x="18604" y="341987"/>
                  </a:cubicBezTo>
                  <a:cubicBezTo>
                    <a:pt x="13546" y="333456"/>
                    <a:pt x="9401" y="324253"/>
                    <a:pt x="6295" y="314442"/>
                  </a:cubicBezTo>
                  <a:cubicBezTo>
                    <a:pt x="-16016" y="244114"/>
                    <a:pt x="22861" y="169001"/>
                    <a:pt x="93140" y="146690"/>
                  </a:cubicBezTo>
                  <a:cubicBezTo>
                    <a:pt x="93381" y="146610"/>
                    <a:pt x="93589" y="146578"/>
                    <a:pt x="93813" y="146498"/>
                  </a:cubicBezTo>
                  <a:cubicBezTo>
                    <a:pt x="87363" y="138239"/>
                    <a:pt x="82225" y="128684"/>
                    <a:pt x="78832" y="118072"/>
                  </a:cubicBezTo>
                  <a:cubicBezTo>
                    <a:pt x="63691" y="70392"/>
                    <a:pt x="90068" y="19399"/>
                    <a:pt x="137748" y="4258"/>
                  </a:cubicBezTo>
                  <a:cubicBezTo>
                    <a:pt x="176865" y="-8146"/>
                    <a:pt x="218142" y="7411"/>
                    <a:pt x="240086" y="39742"/>
                  </a:cubicBezTo>
                  <a:cubicBezTo>
                    <a:pt x="253434" y="28058"/>
                    <a:pt x="269360" y="18887"/>
                    <a:pt x="287334" y="13189"/>
                  </a:cubicBezTo>
                  <a:cubicBezTo>
                    <a:pt x="341112" y="-3921"/>
                    <a:pt x="397642" y="14902"/>
                    <a:pt x="431222" y="56163"/>
                  </a:cubicBezTo>
                  <a:cubicBezTo>
                    <a:pt x="467202" y="46480"/>
                    <a:pt x="504127" y="55923"/>
                    <a:pt x="530775" y="78603"/>
                  </a:cubicBezTo>
                  <a:cubicBezTo>
                    <a:pt x="534120" y="84701"/>
                    <a:pt x="536906" y="91199"/>
                    <a:pt x="539098" y="98098"/>
                  </a:cubicBezTo>
                  <a:cubicBezTo>
                    <a:pt x="554431" y="146450"/>
                    <a:pt x="534552" y="197555"/>
                    <a:pt x="493771" y="223676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2" name="任意多边形: 形状 1521">
              <a:extLst>
                <a:ext uri="{FF2B5EF4-FFF2-40B4-BE49-F238E27FC236}">
                  <a16:creationId xmlns:a16="http://schemas.microsoft.com/office/drawing/2014/main" id="{0B4423A0-3A1E-6226-F171-85E4C2958F14}"/>
                </a:ext>
              </a:extLst>
            </p:cNvPr>
            <p:cNvSpPr/>
            <p:nvPr/>
          </p:nvSpPr>
          <p:spPr>
            <a:xfrm>
              <a:off x="8677764" y="3685936"/>
              <a:ext cx="467326" cy="383298"/>
            </a:xfrm>
            <a:custGeom>
              <a:avLst/>
              <a:gdLst>
                <a:gd name="connsiteX0" fmla="*/ 454647 w 467326"/>
                <a:gd name="connsiteY0" fmla="*/ 227298 h 383298"/>
                <a:gd name="connsiteX1" fmla="*/ 413433 w 467326"/>
                <a:gd name="connsiteY1" fmla="*/ 185316 h 383298"/>
                <a:gd name="connsiteX2" fmla="*/ 415962 w 467326"/>
                <a:gd name="connsiteY2" fmla="*/ 98006 h 383298"/>
                <a:gd name="connsiteX3" fmla="*/ 307221 w 467326"/>
                <a:gd name="connsiteY3" fmla="*/ 58137 h 383298"/>
                <a:gd name="connsiteX4" fmla="*/ 156835 w 467326"/>
                <a:gd name="connsiteY4" fmla="*/ 13338 h 383298"/>
                <a:gd name="connsiteX5" fmla="*/ 138845 w 467326"/>
                <a:gd name="connsiteY5" fmla="*/ 25438 h 383298"/>
                <a:gd name="connsiteX6" fmla="*/ 54705 w 467326"/>
                <a:gd name="connsiteY6" fmla="*/ 24734 h 383298"/>
                <a:gd name="connsiteX7" fmla="*/ 19269 w 467326"/>
                <a:gd name="connsiteY7" fmla="*/ 143125 h 383298"/>
                <a:gd name="connsiteX8" fmla="*/ 26423 w 467326"/>
                <a:gd name="connsiteY8" fmla="*/ 154313 h 383298"/>
                <a:gd name="connsiteX9" fmla="*/ 12675 w 467326"/>
                <a:gd name="connsiteY9" fmla="*/ 274481 h 383298"/>
                <a:gd name="connsiteX10" fmla="*/ 143566 w 467326"/>
                <a:gd name="connsiteY10" fmla="*/ 323042 h 383298"/>
                <a:gd name="connsiteX11" fmla="*/ 279228 w 467326"/>
                <a:gd name="connsiteY11" fmla="*/ 353980 h 383298"/>
                <a:gd name="connsiteX12" fmla="*/ 285102 w 467326"/>
                <a:gd name="connsiteY12" fmla="*/ 350539 h 383298"/>
                <a:gd name="connsiteX13" fmla="*/ 411736 w 467326"/>
                <a:gd name="connsiteY13" fmla="*/ 370626 h 383298"/>
                <a:gd name="connsiteX14" fmla="*/ 454647 w 467326"/>
                <a:gd name="connsiteY14" fmla="*/ 227298 h 383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67326" h="383298">
                  <a:moveTo>
                    <a:pt x="454647" y="227298"/>
                  </a:moveTo>
                  <a:cubicBezTo>
                    <a:pt x="444787" y="209003"/>
                    <a:pt x="430303" y="194807"/>
                    <a:pt x="413433" y="185316"/>
                  </a:cubicBezTo>
                  <a:cubicBezTo>
                    <a:pt x="429214" y="159627"/>
                    <a:pt x="431294" y="126464"/>
                    <a:pt x="415962" y="98006"/>
                  </a:cubicBezTo>
                  <a:cubicBezTo>
                    <a:pt x="394771" y="58649"/>
                    <a:pt x="347763" y="42164"/>
                    <a:pt x="307221" y="58137"/>
                  </a:cubicBezTo>
                  <a:cubicBezTo>
                    <a:pt x="277995" y="4311"/>
                    <a:pt x="210757" y="-15744"/>
                    <a:pt x="156835" y="13338"/>
                  </a:cubicBezTo>
                  <a:cubicBezTo>
                    <a:pt x="150337" y="16843"/>
                    <a:pt x="144335" y="20908"/>
                    <a:pt x="138845" y="25438"/>
                  </a:cubicBezTo>
                  <a:cubicBezTo>
                    <a:pt x="113636" y="11337"/>
                    <a:pt x="82009" y="10009"/>
                    <a:pt x="54705" y="24734"/>
                  </a:cubicBezTo>
                  <a:cubicBezTo>
                    <a:pt x="12259" y="47637"/>
                    <a:pt x="-3603" y="100647"/>
                    <a:pt x="19269" y="143125"/>
                  </a:cubicBezTo>
                  <a:cubicBezTo>
                    <a:pt x="21398" y="147095"/>
                    <a:pt x="23799" y="150824"/>
                    <a:pt x="26423" y="154313"/>
                  </a:cubicBezTo>
                  <a:cubicBezTo>
                    <a:pt x="-2002" y="186580"/>
                    <a:pt x="-8916" y="234404"/>
                    <a:pt x="12675" y="274481"/>
                  </a:cubicBezTo>
                  <a:cubicBezTo>
                    <a:pt x="38203" y="321873"/>
                    <a:pt x="94654" y="341880"/>
                    <a:pt x="143566" y="323042"/>
                  </a:cubicBezTo>
                  <a:cubicBezTo>
                    <a:pt x="174185" y="365296"/>
                    <a:pt x="232044" y="379413"/>
                    <a:pt x="279228" y="353980"/>
                  </a:cubicBezTo>
                  <a:cubicBezTo>
                    <a:pt x="281244" y="352892"/>
                    <a:pt x="283197" y="351723"/>
                    <a:pt x="285102" y="350539"/>
                  </a:cubicBezTo>
                  <a:cubicBezTo>
                    <a:pt x="317161" y="384182"/>
                    <a:pt x="368858" y="393737"/>
                    <a:pt x="411736" y="370626"/>
                  </a:cubicBezTo>
                  <a:cubicBezTo>
                    <a:pt x="463146" y="342888"/>
                    <a:pt x="482352" y="278723"/>
                    <a:pt x="454647" y="227298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3" name="任意多边形: 形状 1522">
              <a:extLst>
                <a:ext uri="{FF2B5EF4-FFF2-40B4-BE49-F238E27FC236}">
                  <a16:creationId xmlns:a16="http://schemas.microsoft.com/office/drawing/2014/main" id="{E9A039F7-3FD0-511A-8ADA-F158A8E8F2F3}"/>
                </a:ext>
              </a:extLst>
            </p:cNvPr>
            <p:cNvSpPr/>
            <p:nvPr/>
          </p:nvSpPr>
          <p:spPr>
            <a:xfrm>
              <a:off x="8068433" y="3822113"/>
              <a:ext cx="569310" cy="432704"/>
            </a:xfrm>
            <a:custGeom>
              <a:avLst/>
              <a:gdLst>
                <a:gd name="connsiteX0" fmla="*/ 564146 w 569310"/>
                <a:gd name="connsiteY0" fmla="*/ 128893 h 432704"/>
                <a:gd name="connsiteX1" fmla="*/ 431238 w 569310"/>
                <a:gd name="connsiteY1" fmla="*/ 56133 h 432704"/>
                <a:gd name="connsiteX2" fmla="*/ 287333 w 569310"/>
                <a:gd name="connsiteY2" fmla="*/ 13175 h 432704"/>
                <a:gd name="connsiteX3" fmla="*/ 240085 w 569310"/>
                <a:gd name="connsiteY3" fmla="*/ 39727 h 432704"/>
                <a:gd name="connsiteX4" fmla="*/ 137747 w 569310"/>
                <a:gd name="connsiteY4" fmla="*/ 4276 h 432704"/>
                <a:gd name="connsiteX5" fmla="*/ 78832 w 569310"/>
                <a:gd name="connsiteY5" fmla="*/ 118090 h 432704"/>
                <a:gd name="connsiteX6" fmla="*/ 93797 w 569310"/>
                <a:gd name="connsiteY6" fmla="*/ 146515 h 432704"/>
                <a:gd name="connsiteX7" fmla="*/ 93140 w 569310"/>
                <a:gd name="connsiteY7" fmla="*/ 146707 h 432704"/>
                <a:gd name="connsiteX8" fmla="*/ 6295 w 569310"/>
                <a:gd name="connsiteY8" fmla="*/ 314476 h 432704"/>
                <a:gd name="connsiteX9" fmla="*/ 173935 w 569310"/>
                <a:gd name="connsiteY9" fmla="*/ 401385 h 432704"/>
                <a:gd name="connsiteX10" fmla="*/ 187316 w 569310"/>
                <a:gd name="connsiteY10" fmla="*/ 396327 h 432704"/>
                <a:gd name="connsiteX11" fmla="*/ 287269 w 569310"/>
                <a:gd name="connsiteY11" fmla="*/ 428434 h 432704"/>
                <a:gd name="connsiteX12" fmla="*/ 332869 w 569310"/>
                <a:gd name="connsiteY12" fmla="*/ 395655 h 432704"/>
                <a:gd name="connsiteX13" fmla="*/ 431910 w 569310"/>
                <a:gd name="connsiteY13" fmla="*/ 405338 h 432704"/>
                <a:gd name="connsiteX14" fmla="*/ 518819 w 569310"/>
                <a:gd name="connsiteY14" fmla="*/ 254503 h 432704"/>
                <a:gd name="connsiteX15" fmla="*/ 564146 w 569310"/>
                <a:gd name="connsiteY15" fmla="*/ 128893 h 43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69310" h="432704">
                  <a:moveTo>
                    <a:pt x="564146" y="128893"/>
                  </a:moveTo>
                  <a:cubicBezTo>
                    <a:pt x="546333" y="72731"/>
                    <a:pt x="487545" y="40976"/>
                    <a:pt x="431238" y="56133"/>
                  </a:cubicBezTo>
                  <a:cubicBezTo>
                    <a:pt x="397642" y="14871"/>
                    <a:pt x="341096" y="-3919"/>
                    <a:pt x="287333" y="13175"/>
                  </a:cubicBezTo>
                  <a:cubicBezTo>
                    <a:pt x="269359" y="18889"/>
                    <a:pt x="253450" y="28060"/>
                    <a:pt x="240085" y="39727"/>
                  </a:cubicBezTo>
                  <a:cubicBezTo>
                    <a:pt x="218159" y="7397"/>
                    <a:pt x="176864" y="-8161"/>
                    <a:pt x="137747" y="4276"/>
                  </a:cubicBezTo>
                  <a:cubicBezTo>
                    <a:pt x="90067" y="19433"/>
                    <a:pt x="63690" y="70378"/>
                    <a:pt x="78832" y="118090"/>
                  </a:cubicBezTo>
                  <a:cubicBezTo>
                    <a:pt x="82193" y="128685"/>
                    <a:pt x="87330" y="138240"/>
                    <a:pt x="93797" y="146515"/>
                  </a:cubicBezTo>
                  <a:cubicBezTo>
                    <a:pt x="93573" y="146579"/>
                    <a:pt x="93348" y="146643"/>
                    <a:pt x="93140" y="146707"/>
                  </a:cubicBezTo>
                  <a:cubicBezTo>
                    <a:pt x="22861" y="169035"/>
                    <a:pt x="-16016" y="244148"/>
                    <a:pt x="6295" y="314476"/>
                  </a:cubicBezTo>
                  <a:cubicBezTo>
                    <a:pt x="28607" y="384803"/>
                    <a:pt x="103656" y="423712"/>
                    <a:pt x="173935" y="401385"/>
                  </a:cubicBezTo>
                  <a:cubicBezTo>
                    <a:pt x="178529" y="399928"/>
                    <a:pt x="182994" y="398216"/>
                    <a:pt x="187316" y="396327"/>
                  </a:cubicBezTo>
                  <a:cubicBezTo>
                    <a:pt x="209756" y="426369"/>
                    <a:pt x="249513" y="440422"/>
                    <a:pt x="287269" y="428434"/>
                  </a:cubicBezTo>
                  <a:cubicBezTo>
                    <a:pt x="306300" y="422384"/>
                    <a:pt x="321921" y="410636"/>
                    <a:pt x="332869" y="395655"/>
                  </a:cubicBezTo>
                  <a:cubicBezTo>
                    <a:pt x="362015" y="412444"/>
                    <a:pt x="397515" y="417038"/>
                    <a:pt x="431910" y="405338"/>
                  </a:cubicBezTo>
                  <a:cubicBezTo>
                    <a:pt x="493226" y="384483"/>
                    <a:pt x="529591" y="319245"/>
                    <a:pt x="518819" y="254503"/>
                  </a:cubicBezTo>
                  <a:cubicBezTo>
                    <a:pt x="559585" y="228351"/>
                    <a:pt x="579480" y="177246"/>
                    <a:pt x="564146" y="128893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4" name="任意多边形: 形状 1523">
              <a:extLst>
                <a:ext uri="{FF2B5EF4-FFF2-40B4-BE49-F238E27FC236}">
                  <a16:creationId xmlns:a16="http://schemas.microsoft.com/office/drawing/2014/main" id="{A7C7DC54-267D-7717-D9C2-158738559F97}"/>
                </a:ext>
              </a:extLst>
            </p:cNvPr>
            <p:cNvSpPr/>
            <p:nvPr/>
          </p:nvSpPr>
          <p:spPr>
            <a:xfrm>
              <a:off x="8378136" y="3239550"/>
              <a:ext cx="435872" cy="430614"/>
            </a:xfrm>
            <a:custGeom>
              <a:avLst/>
              <a:gdLst>
                <a:gd name="connsiteX0" fmla="*/ 426101 w 435872"/>
                <a:gd name="connsiteY0" fmla="*/ 277103 h 430614"/>
                <a:gd name="connsiteX1" fmla="*/ 398171 w 435872"/>
                <a:gd name="connsiteY1" fmla="*/ 239858 h 430614"/>
                <a:gd name="connsiteX2" fmla="*/ 401228 w 435872"/>
                <a:gd name="connsiteY2" fmla="*/ 158711 h 430614"/>
                <a:gd name="connsiteX3" fmla="*/ 327411 w 435872"/>
                <a:gd name="connsiteY3" fmla="*/ 107158 h 430614"/>
                <a:gd name="connsiteX4" fmla="*/ 317968 w 435872"/>
                <a:gd name="connsiteY4" fmla="*/ 61574 h 430614"/>
                <a:gd name="connsiteX5" fmla="*/ 178850 w 435872"/>
                <a:gd name="connsiteY5" fmla="*/ 9477 h 430614"/>
                <a:gd name="connsiteX6" fmla="*/ 117741 w 435872"/>
                <a:gd name="connsiteY6" fmla="*/ 114312 h 430614"/>
                <a:gd name="connsiteX7" fmla="*/ 109434 w 435872"/>
                <a:gd name="connsiteY7" fmla="*/ 117593 h 430614"/>
                <a:gd name="connsiteX8" fmla="*/ 24862 w 435872"/>
                <a:gd name="connsiteY8" fmla="*/ 255575 h 430614"/>
                <a:gd name="connsiteX9" fmla="*/ 6808 w 435872"/>
                <a:gd name="connsiteY9" fmla="*/ 360635 h 430614"/>
                <a:gd name="connsiteX10" fmla="*/ 142198 w 435872"/>
                <a:gd name="connsiteY10" fmla="*/ 421775 h 430614"/>
                <a:gd name="connsiteX11" fmla="*/ 170527 w 435872"/>
                <a:gd name="connsiteY11" fmla="*/ 405658 h 430614"/>
                <a:gd name="connsiteX12" fmla="*/ 244136 w 435872"/>
                <a:gd name="connsiteY12" fmla="*/ 400632 h 430614"/>
                <a:gd name="connsiteX13" fmla="*/ 249802 w 435872"/>
                <a:gd name="connsiteY13" fmla="*/ 397831 h 430614"/>
                <a:gd name="connsiteX14" fmla="*/ 372387 w 435872"/>
                <a:gd name="connsiteY14" fmla="*/ 420831 h 430614"/>
                <a:gd name="connsiteX15" fmla="*/ 426101 w 435872"/>
                <a:gd name="connsiteY15" fmla="*/ 277103 h 430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35872" h="430614">
                  <a:moveTo>
                    <a:pt x="426101" y="277103"/>
                  </a:moveTo>
                  <a:cubicBezTo>
                    <a:pt x="419378" y="262314"/>
                    <a:pt x="409727" y="249797"/>
                    <a:pt x="398171" y="239858"/>
                  </a:cubicBezTo>
                  <a:cubicBezTo>
                    <a:pt x="413120" y="215578"/>
                    <a:pt x="415361" y="185728"/>
                    <a:pt x="401228" y="158711"/>
                  </a:cubicBezTo>
                  <a:cubicBezTo>
                    <a:pt x="386871" y="131262"/>
                    <a:pt x="358878" y="112984"/>
                    <a:pt x="327411" y="107158"/>
                  </a:cubicBezTo>
                  <a:cubicBezTo>
                    <a:pt x="327715" y="91920"/>
                    <a:pt x="324691" y="76379"/>
                    <a:pt x="317968" y="61574"/>
                  </a:cubicBezTo>
                  <a:cubicBezTo>
                    <a:pt x="293928" y="8741"/>
                    <a:pt x="231635" y="-14579"/>
                    <a:pt x="178850" y="9477"/>
                  </a:cubicBezTo>
                  <a:cubicBezTo>
                    <a:pt x="137236" y="28443"/>
                    <a:pt x="113964" y="71178"/>
                    <a:pt x="117741" y="114312"/>
                  </a:cubicBezTo>
                  <a:cubicBezTo>
                    <a:pt x="114957" y="115320"/>
                    <a:pt x="112188" y="116393"/>
                    <a:pt x="109434" y="117593"/>
                  </a:cubicBezTo>
                  <a:cubicBezTo>
                    <a:pt x="51719" y="142545"/>
                    <a:pt x="19484" y="198836"/>
                    <a:pt x="24862" y="255575"/>
                  </a:cubicBezTo>
                  <a:cubicBezTo>
                    <a:pt x="1078" y="283777"/>
                    <a:pt x="-7148" y="323662"/>
                    <a:pt x="6808" y="360635"/>
                  </a:cubicBezTo>
                  <a:cubicBezTo>
                    <a:pt x="27327" y="414941"/>
                    <a:pt x="87939" y="442310"/>
                    <a:pt x="142198" y="421775"/>
                  </a:cubicBezTo>
                  <a:cubicBezTo>
                    <a:pt x="152697" y="417806"/>
                    <a:pt x="162188" y="412300"/>
                    <a:pt x="170527" y="405658"/>
                  </a:cubicBezTo>
                  <a:cubicBezTo>
                    <a:pt x="194023" y="412700"/>
                    <a:pt x="220064" y="411596"/>
                    <a:pt x="244136" y="400632"/>
                  </a:cubicBezTo>
                  <a:cubicBezTo>
                    <a:pt x="246072" y="399752"/>
                    <a:pt x="247945" y="398807"/>
                    <a:pt x="249802" y="397831"/>
                  </a:cubicBezTo>
                  <a:cubicBezTo>
                    <a:pt x="280820" y="429682"/>
                    <a:pt x="329620" y="440325"/>
                    <a:pt x="372387" y="420831"/>
                  </a:cubicBezTo>
                  <a:cubicBezTo>
                    <a:pt x="426852" y="395974"/>
                    <a:pt x="450909" y="331633"/>
                    <a:pt x="426101" y="277103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5" name="任意多边形: 形状 1524">
              <a:extLst>
                <a:ext uri="{FF2B5EF4-FFF2-40B4-BE49-F238E27FC236}">
                  <a16:creationId xmlns:a16="http://schemas.microsoft.com/office/drawing/2014/main" id="{3749EBCF-90CB-0824-EBE0-B699C3704A82}"/>
                </a:ext>
              </a:extLst>
            </p:cNvPr>
            <p:cNvSpPr/>
            <p:nvPr/>
          </p:nvSpPr>
          <p:spPr>
            <a:xfrm>
              <a:off x="8068433" y="3822095"/>
              <a:ext cx="555679" cy="367999"/>
            </a:xfrm>
            <a:custGeom>
              <a:avLst/>
              <a:gdLst>
                <a:gd name="connsiteX0" fmla="*/ 555679 w 555679"/>
                <a:gd name="connsiteY0" fmla="*/ 109193 h 367999"/>
                <a:gd name="connsiteX1" fmla="*/ 451420 w 555679"/>
                <a:gd name="connsiteY1" fmla="*/ 82400 h 367999"/>
                <a:gd name="connsiteX2" fmla="*/ 307532 w 555679"/>
                <a:gd name="connsiteY2" fmla="*/ 39426 h 367999"/>
                <a:gd name="connsiteX3" fmla="*/ 260284 w 555679"/>
                <a:gd name="connsiteY3" fmla="*/ 65978 h 367999"/>
                <a:gd name="connsiteX4" fmla="*/ 157946 w 555679"/>
                <a:gd name="connsiteY4" fmla="*/ 30543 h 367999"/>
                <a:gd name="connsiteX5" fmla="*/ 99030 w 555679"/>
                <a:gd name="connsiteY5" fmla="*/ 144357 h 367999"/>
                <a:gd name="connsiteX6" fmla="*/ 114012 w 555679"/>
                <a:gd name="connsiteY6" fmla="*/ 172782 h 367999"/>
                <a:gd name="connsiteX7" fmla="*/ 113339 w 555679"/>
                <a:gd name="connsiteY7" fmla="*/ 172974 h 367999"/>
                <a:gd name="connsiteX8" fmla="*/ 26494 w 555679"/>
                <a:gd name="connsiteY8" fmla="*/ 340727 h 367999"/>
                <a:gd name="connsiteX9" fmla="*/ 38642 w 555679"/>
                <a:gd name="connsiteY9" fmla="*/ 368000 h 367999"/>
                <a:gd name="connsiteX10" fmla="*/ 6295 w 555679"/>
                <a:gd name="connsiteY10" fmla="*/ 314462 h 367999"/>
                <a:gd name="connsiteX11" fmla="*/ 93140 w 555679"/>
                <a:gd name="connsiteY11" fmla="*/ 146710 h 367999"/>
                <a:gd name="connsiteX12" fmla="*/ 93813 w 555679"/>
                <a:gd name="connsiteY12" fmla="*/ 146518 h 367999"/>
                <a:gd name="connsiteX13" fmla="*/ 78832 w 555679"/>
                <a:gd name="connsiteY13" fmla="*/ 118092 h 367999"/>
                <a:gd name="connsiteX14" fmla="*/ 137747 w 555679"/>
                <a:gd name="connsiteY14" fmla="*/ 4278 h 367999"/>
                <a:gd name="connsiteX15" fmla="*/ 240085 w 555679"/>
                <a:gd name="connsiteY15" fmla="*/ 39714 h 367999"/>
                <a:gd name="connsiteX16" fmla="*/ 287333 w 555679"/>
                <a:gd name="connsiteY16" fmla="*/ 13161 h 367999"/>
                <a:gd name="connsiteX17" fmla="*/ 431221 w 555679"/>
                <a:gd name="connsiteY17" fmla="*/ 56135 h 367999"/>
                <a:gd name="connsiteX18" fmla="*/ 555679 w 555679"/>
                <a:gd name="connsiteY18" fmla="*/ 109193 h 36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55679" h="367999">
                  <a:moveTo>
                    <a:pt x="555679" y="109193"/>
                  </a:moveTo>
                  <a:cubicBezTo>
                    <a:pt x="528791" y="83392"/>
                    <a:pt x="489514" y="72157"/>
                    <a:pt x="451420" y="82400"/>
                  </a:cubicBezTo>
                  <a:cubicBezTo>
                    <a:pt x="417841" y="41138"/>
                    <a:pt x="361310" y="22364"/>
                    <a:pt x="307532" y="39426"/>
                  </a:cubicBezTo>
                  <a:cubicBezTo>
                    <a:pt x="289574" y="45172"/>
                    <a:pt x="273633" y="54343"/>
                    <a:pt x="260284" y="65978"/>
                  </a:cubicBezTo>
                  <a:cubicBezTo>
                    <a:pt x="238341" y="33648"/>
                    <a:pt x="197063" y="18106"/>
                    <a:pt x="157946" y="30543"/>
                  </a:cubicBezTo>
                  <a:cubicBezTo>
                    <a:pt x="110266" y="45684"/>
                    <a:pt x="83889" y="96645"/>
                    <a:pt x="99030" y="144357"/>
                  </a:cubicBezTo>
                  <a:cubicBezTo>
                    <a:pt x="102376" y="154968"/>
                    <a:pt x="107513" y="164491"/>
                    <a:pt x="114012" y="172782"/>
                  </a:cubicBezTo>
                  <a:cubicBezTo>
                    <a:pt x="113771" y="172862"/>
                    <a:pt x="113579" y="172894"/>
                    <a:pt x="113339" y="172974"/>
                  </a:cubicBezTo>
                  <a:cubicBezTo>
                    <a:pt x="43076" y="195302"/>
                    <a:pt x="4183" y="270415"/>
                    <a:pt x="26494" y="340727"/>
                  </a:cubicBezTo>
                  <a:cubicBezTo>
                    <a:pt x="29567" y="350458"/>
                    <a:pt x="33664" y="359549"/>
                    <a:pt x="38642" y="368000"/>
                  </a:cubicBezTo>
                  <a:cubicBezTo>
                    <a:pt x="24189" y="353451"/>
                    <a:pt x="12905" y="335349"/>
                    <a:pt x="6295" y="314462"/>
                  </a:cubicBezTo>
                  <a:cubicBezTo>
                    <a:pt x="-16016" y="244134"/>
                    <a:pt x="22861" y="169021"/>
                    <a:pt x="93140" y="146710"/>
                  </a:cubicBezTo>
                  <a:cubicBezTo>
                    <a:pt x="93380" y="146629"/>
                    <a:pt x="93573" y="146550"/>
                    <a:pt x="93813" y="146518"/>
                  </a:cubicBezTo>
                  <a:cubicBezTo>
                    <a:pt x="87314" y="138227"/>
                    <a:pt x="82177" y="128704"/>
                    <a:pt x="78832" y="118092"/>
                  </a:cubicBezTo>
                  <a:cubicBezTo>
                    <a:pt x="63690" y="70380"/>
                    <a:pt x="90067" y="19419"/>
                    <a:pt x="137747" y="4278"/>
                  </a:cubicBezTo>
                  <a:cubicBezTo>
                    <a:pt x="176864" y="-8158"/>
                    <a:pt x="218142" y="7383"/>
                    <a:pt x="240085" y="39714"/>
                  </a:cubicBezTo>
                  <a:cubicBezTo>
                    <a:pt x="253434" y="28078"/>
                    <a:pt x="269359" y="18907"/>
                    <a:pt x="287333" y="13161"/>
                  </a:cubicBezTo>
                  <a:cubicBezTo>
                    <a:pt x="341079" y="-3901"/>
                    <a:pt x="397642" y="14873"/>
                    <a:pt x="431221" y="56135"/>
                  </a:cubicBezTo>
                  <a:cubicBezTo>
                    <a:pt x="480550" y="42867"/>
                    <a:pt x="531783" y="65578"/>
                    <a:pt x="555679" y="109193"/>
                  </a:cubicBezTo>
                  <a:close/>
                </a:path>
              </a:pathLst>
            </a:custGeom>
            <a:solidFill>
              <a:srgbClr val="87CC5A">
                <a:alpha val="48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6" name="任意多边形: 形状 1525">
              <a:extLst>
                <a:ext uri="{FF2B5EF4-FFF2-40B4-BE49-F238E27FC236}">
                  <a16:creationId xmlns:a16="http://schemas.microsoft.com/office/drawing/2014/main" id="{5A4ED950-3711-2FAC-CE1B-E5203B188F0E}"/>
                </a:ext>
              </a:extLst>
            </p:cNvPr>
            <p:cNvSpPr/>
            <p:nvPr/>
          </p:nvSpPr>
          <p:spPr>
            <a:xfrm>
              <a:off x="8692295" y="3685931"/>
              <a:ext cx="452785" cy="348303"/>
            </a:xfrm>
            <a:custGeom>
              <a:avLst/>
              <a:gdLst>
                <a:gd name="connsiteX0" fmla="*/ 425630 w 452785"/>
                <a:gd name="connsiteY0" fmla="*/ 348303 h 348303"/>
                <a:gd name="connsiteX1" fmla="*/ 421293 w 452785"/>
                <a:gd name="connsiteY1" fmla="*/ 256961 h 348303"/>
                <a:gd name="connsiteX2" fmla="*/ 380095 w 452785"/>
                <a:gd name="connsiteY2" fmla="*/ 214979 h 348303"/>
                <a:gd name="connsiteX3" fmla="*/ 382640 w 452785"/>
                <a:gd name="connsiteY3" fmla="*/ 127669 h 348303"/>
                <a:gd name="connsiteX4" fmla="*/ 273883 w 452785"/>
                <a:gd name="connsiteY4" fmla="*/ 87800 h 348303"/>
                <a:gd name="connsiteX5" fmla="*/ 123497 w 452785"/>
                <a:gd name="connsiteY5" fmla="*/ 42985 h 348303"/>
                <a:gd name="connsiteX6" fmla="*/ 105491 w 452785"/>
                <a:gd name="connsiteY6" fmla="*/ 55101 h 348303"/>
                <a:gd name="connsiteX7" fmla="*/ 21351 w 452785"/>
                <a:gd name="connsiteY7" fmla="*/ 54381 h 348303"/>
                <a:gd name="connsiteX8" fmla="*/ 0 w 452785"/>
                <a:gd name="connsiteY8" fmla="*/ 70562 h 348303"/>
                <a:gd name="connsiteX9" fmla="*/ 40157 w 452785"/>
                <a:gd name="connsiteY9" fmla="*/ 24723 h 348303"/>
                <a:gd name="connsiteX10" fmla="*/ 124297 w 452785"/>
                <a:gd name="connsiteY10" fmla="*/ 25443 h 348303"/>
                <a:gd name="connsiteX11" fmla="*/ 142303 w 452785"/>
                <a:gd name="connsiteY11" fmla="*/ 13327 h 348303"/>
                <a:gd name="connsiteX12" fmla="*/ 292689 w 452785"/>
                <a:gd name="connsiteY12" fmla="*/ 58142 h 348303"/>
                <a:gd name="connsiteX13" fmla="*/ 401446 w 452785"/>
                <a:gd name="connsiteY13" fmla="*/ 98011 h 348303"/>
                <a:gd name="connsiteX14" fmla="*/ 398902 w 452785"/>
                <a:gd name="connsiteY14" fmla="*/ 185321 h 348303"/>
                <a:gd name="connsiteX15" fmla="*/ 440099 w 452785"/>
                <a:gd name="connsiteY15" fmla="*/ 227303 h 348303"/>
                <a:gd name="connsiteX16" fmla="*/ 425630 w 452785"/>
                <a:gd name="connsiteY16" fmla="*/ 348303 h 348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52785" h="348303">
                  <a:moveTo>
                    <a:pt x="425630" y="348303"/>
                  </a:moveTo>
                  <a:cubicBezTo>
                    <a:pt x="437666" y="319798"/>
                    <a:pt x="437107" y="286315"/>
                    <a:pt x="421293" y="256961"/>
                  </a:cubicBezTo>
                  <a:cubicBezTo>
                    <a:pt x="411450" y="238667"/>
                    <a:pt x="396949" y="224470"/>
                    <a:pt x="380095" y="214979"/>
                  </a:cubicBezTo>
                  <a:cubicBezTo>
                    <a:pt x="395876" y="189258"/>
                    <a:pt x="397941" y="156143"/>
                    <a:pt x="382640" y="127669"/>
                  </a:cubicBezTo>
                  <a:cubicBezTo>
                    <a:pt x="361449" y="88328"/>
                    <a:pt x="314441" y="71811"/>
                    <a:pt x="273883" y="87800"/>
                  </a:cubicBezTo>
                  <a:cubicBezTo>
                    <a:pt x="244642" y="33974"/>
                    <a:pt x="177403" y="13887"/>
                    <a:pt x="123497" y="42985"/>
                  </a:cubicBezTo>
                  <a:cubicBezTo>
                    <a:pt x="116967" y="46490"/>
                    <a:pt x="110981" y="50556"/>
                    <a:pt x="105491" y="55101"/>
                  </a:cubicBezTo>
                  <a:cubicBezTo>
                    <a:pt x="80314" y="40984"/>
                    <a:pt x="48640" y="39640"/>
                    <a:pt x="21351" y="54381"/>
                  </a:cubicBezTo>
                  <a:cubicBezTo>
                    <a:pt x="13220" y="58766"/>
                    <a:pt x="6098" y="64272"/>
                    <a:pt x="0" y="70562"/>
                  </a:cubicBezTo>
                  <a:cubicBezTo>
                    <a:pt x="7202" y="51628"/>
                    <a:pt x="20951" y="35126"/>
                    <a:pt x="40157" y="24723"/>
                  </a:cubicBezTo>
                  <a:cubicBezTo>
                    <a:pt x="67446" y="10014"/>
                    <a:pt x="99121" y="11326"/>
                    <a:pt x="124297" y="25443"/>
                  </a:cubicBezTo>
                  <a:cubicBezTo>
                    <a:pt x="129787" y="20946"/>
                    <a:pt x="135774" y="16832"/>
                    <a:pt x="142303" y="13327"/>
                  </a:cubicBezTo>
                  <a:cubicBezTo>
                    <a:pt x="196210" y="-15739"/>
                    <a:pt x="263448" y="4316"/>
                    <a:pt x="292689" y="58142"/>
                  </a:cubicBezTo>
                  <a:cubicBezTo>
                    <a:pt x="333248" y="42153"/>
                    <a:pt x="380256" y="58654"/>
                    <a:pt x="401446" y="98011"/>
                  </a:cubicBezTo>
                  <a:cubicBezTo>
                    <a:pt x="416747" y="126469"/>
                    <a:pt x="414667" y="159648"/>
                    <a:pt x="398902" y="185321"/>
                  </a:cubicBezTo>
                  <a:cubicBezTo>
                    <a:pt x="415755" y="194812"/>
                    <a:pt x="430256" y="208993"/>
                    <a:pt x="440099" y="227303"/>
                  </a:cubicBezTo>
                  <a:cubicBezTo>
                    <a:pt x="461883" y="267732"/>
                    <a:pt x="454680" y="316004"/>
                    <a:pt x="425630" y="348303"/>
                  </a:cubicBezTo>
                  <a:close/>
                </a:path>
              </a:pathLst>
            </a:custGeom>
            <a:solidFill>
              <a:srgbClr val="87CC5A">
                <a:alpha val="48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7" name="任意多边形: 形状 1526">
              <a:extLst>
                <a:ext uri="{FF2B5EF4-FFF2-40B4-BE49-F238E27FC236}">
                  <a16:creationId xmlns:a16="http://schemas.microsoft.com/office/drawing/2014/main" id="{9A280C64-638A-0C5A-4BBA-44CF160FC431}"/>
                </a:ext>
              </a:extLst>
            </p:cNvPr>
            <p:cNvSpPr/>
            <p:nvPr/>
          </p:nvSpPr>
          <p:spPr>
            <a:xfrm>
              <a:off x="8378129" y="3239588"/>
              <a:ext cx="323545" cy="383180"/>
            </a:xfrm>
            <a:custGeom>
              <a:avLst/>
              <a:gdLst>
                <a:gd name="connsiteX0" fmla="*/ 323545 w 323545"/>
                <a:gd name="connsiteY0" fmla="*/ 76805 h 383180"/>
                <a:gd name="connsiteX1" fmla="*/ 193566 w 323545"/>
                <a:gd name="connsiteY1" fmla="*/ 40889 h 383180"/>
                <a:gd name="connsiteX2" fmla="*/ 132457 w 323545"/>
                <a:gd name="connsiteY2" fmla="*/ 145692 h 383180"/>
                <a:gd name="connsiteX3" fmla="*/ 124167 w 323545"/>
                <a:gd name="connsiteY3" fmla="*/ 149006 h 383180"/>
                <a:gd name="connsiteX4" fmla="*/ 39594 w 323545"/>
                <a:gd name="connsiteY4" fmla="*/ 286988 h 383180"/>
                <a:gd name="connsiteX5" fmla="*/ 18643 w 323545"/>
                <a:gd name="connsiteY5" fmla="*/ 383180 h 383180"/>
                <a:gd name="connsiteX6" fmla="*/ 6815 w 323545"/>
                <a:gd name="connsiteY6" fmla="*/ 360580 h 383180"/>
                <a:gd name="connsiteX7" fmla="*/ 24870 w 323545"/>
                <a:gd name="connsiteY7" fmla="*/ 255537 h 383180"/>
                <a:gd name="connsiteX8" fmla="*/ 109442 w 323545"/>
                <a:gd name="connsiteY8" fmla="*/ 117555 h 383180"/>
                <a:gd name="connsiteX9" fmla="*/ 117733 w 323545"/>
                <a:gd name="connsiteY9" fmla="*/ 114290 h 383180"/>
                <a:gd name="connsiteX10" fmla="*/ 178841 w 323545"/>
                <a:gd name="connsiteY10" fmla="*/ 9487 h 383180"/>
                <a:gd name="connsiteX11" fmla="*/ 317991 w 323545"/>
                <a:gd name="connsiteY11" fmla="*/ 61552 h 383180"/>
                <a:gd name="connsiteX12" fmla="*/ 323545 w 323545"/>
                <a:gd name="connsiteY12" fmla="*/ 76805 h 383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3545" h="383180">
                  <a:moveTo>
                    <a:pt x="323545" y="76805"/>
                  </a:moveTo>
                  <a:cubicBezTo>
                    <a:pt x="295184" y="35624"/>
                    <a:pt x="240606" y="19442"/>
                    <a:pt x="193566" y="40889"/>
                  </a:cubicBezTo>
                  <a:cubicBezTo>
                    <a:pt x="151984" y="59872"/>
                    <a:pt x="128712" y="102606"/>
                    <a:pt x="132457" y="145692"/>
                  </a:cubicBezTo>
                  <a:cubicBezTo>
                    <a:pt x="129673" y="146733"/>
                    <a:pt x="126919" y="147805"/>
                    <a:pt x="124167" y="149006"/>
                  </a:cubicBezTo>
                  <a:cubicBezTo>
                    <a:pt x="66451" y="173958"/>
                    <a:pt x="34216" y="230249"/>
                    <a:pt x="39594" y="286988"/>
                  </a:cubicBezTo>
                  <a:cubicBezTo>
                    <a:pt x="17683" y="312948"/>
                    <a:pt x="8960" y="348817"/>
                    <a:pt x="18643" y="383180"/>
                  </a:cubicBezTo>
                  <a:cubicBezTo>
                    <a:pt x="13906" y="376330"/>
                    <a:pt x="9872" y="368743"/>
                    <a:pt x="6815" y="360580"/>
                  </a:cubicBezTo>
                  <a:cubicBezTo>
                    <a:pt x="-7158" y="323624"/>
                    <a:pt x="1085" y="283755"/>
                    <a:pt x="24870" y="255537"/>
                  </a:cubicBezTo>
                  <a:cubicBezTo>
                    <a:pt x="19491" y="198814"/>
                    <a:pt x="51711" y="142507"/>
                    <a:pt x="109442" y="117555"/>
                  </a:cubicBezTo>
                  <a:cubicBezTo>
                    <a:pt x="112195" y="116403"/>
                    <a:pt x="114979" y="115330"/>
                    <a:pt x="117733" y="114290"/>
                  </a:cubicBezTo>
                  <a:cubicBezTo>
                    <a:pt x="113987" y="71155"/>
                    <a:pt x="137259" y="28421"/>
                    <a:pt x="178841" y="9487"/>
                  </a:cubicBezTo>
                  <a:cubicBezTo>
                    <a:pt x="231658" y="-14585"/>
                    <a:pt x="293936" y="8734"/>
                    <a:pt x="317991" y="61552"/>
                  </a:cubicBezTo>
                  <a:cubicBezTo>
                    <a:pt x="320248" y="66562"/>
                    <a:pt x="322121" y="71668"/>
                    <a:pt x="323545" y="76805"/>
                  </a:cubicBezTo>
                  <a:close/>
                </a:path>
              </a:pathLst>
            </a:custGeom>
            <a:solidFill>
              <a:srgbClr val="87CC5A">
                <a:alpha val="48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8" name="任意多边形: 形状 1527">
              <a:extLst>
                <a:ext uri="{FF2B5EF4-FFF2-40B4-BE49-F238E27FC236}">
                  <a16:creationId xmlns:a16="http://schemas.microsoft.com/office/drawing/2014/main" id="{43A218EB-2E36-6D5A-86E1-93A4813627A6}"/>
                </a:ext>
              </a:extLst>
            </p:cNvPr>
            <p:cNvSpPr/>
            <p:nvPr/>
          </p:nvSpPr>
          <p:spPr>
            <a:xfrm>
              <a:off x="8563564" y="4113547"/>
              <a:ext cx="658146" cy="316995"/>
            </a:xfrm>
            <a:custGeom>
              <a:avLst/>
              <a:gdLst>
                <a:gd name="connsiteX0" fmla="*/ 649946 w 658146"/>
                <a:gd name="connsiteY0" fmla="*/ 316995 h 316995"/>
                <a:gd name="connsiteX1" fmla="*/ 639911 w 658146"/>
                <a:gd name="connsiteY1" fmla="*/ 264610 h 316995"/>
                <a:gd name="connsiteX2" fmla="*/ 531282 w 658146"/>
                <a:gd name="connsiteY2" fmla="*/ 198636 h 316995"/>
                <a:gd name="connsiteX3" fmla="*/ 516461 w 658146"/>
                <a:gd name="connsiteY3" fmla="*/ 133254 h 316995"/>
                <a:gd name="connsiteX4" fmla="*/ 297908 w 658146"/>
                <a:gd name="connsiteY4" fmla="*/ 51450 h 316995"/>
                <a:gd name="connsiteX5" fmla="*/ 253525 w 658146"/>
                <a:gd name="connsiteY5" fmla="*/ 81189 h 316995"/>
                <a:gd name="connsiteX6" fmla="*/ 82700 w 658146"/>
                <a:gd name="connsiteY6" fmla="*/ 53803 h 316995"/>
                <a:gd name="connsiteX7" fmla="*/ 0 w 658146"/>
                <a:gd name="connsiteY7" fmla="*/ 144506 h 316995"/>
                <a:gd name="connsiteX8" fmla="*/ 90783 w 658146"/>
                <a:gd name="connsiteY8" fmla="*/ 17247 h 316995"/>
                <a:gd name="connsiteX9" fmla="*/ 261608 w 658146"/>
                <a:gd name="connsiteY9" fmla="*/ 44632 h 316995"/>
                <a:gd name="connsiteX10" fmla="*/ 305991 w 658146"/>
                <a:gd name="connsiteY10" fmla="*/ 14894 h 316995"/>
                <a:gd name="connsiteX11" fmla="*/ 524496 w 658146"/>
                <a:gd name="connsiteY11" fmla="*/ 96698 h 316995"/>
                <a:gd name="connsiteX12" fmla="*/ 539317 w 658146"/>
                <a:gd name="connsiteY12" fmla="*/ 162079 h 316995"/>
                <a:gd name="connsiteX13" fmla="*/ 647993 w 658146"/>
                <a:gd name="connsiteY13" fmla="*/ 228054 h 316995"/>
                <a:gd name="connsiteX14" fmla="*/ 649946 w 658146"/>
                <a:gd name="connsiteY14" fmla="*/ 316995 h 316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58146" h="316995">
                  <a:moveTo>
                    <a:pt x="649946" y="316995"/>
                  </a:moveTo>
                  <a:cubicBezTo>
                    <a:pt x="650826" y="299534"/>
                    <a:pt x="647641" y="281640"/>
                    <a:pt x="639911" y="264610"/>
                  </a:cubicBezTo>
                  <a:cubicBezTo>
                    <a:pt x="620112" y="221107"/>
                    <a:pt x="576210" y="196283"/>
                    <a:pt x="531282" y="198636"/>
                  </a:cubicBezTo>
                  <a:cubicBezTo>
                    <a:pt x="530882" y="176708"/>
                    <a:pt x="526097" y="154509"/>
                    <a:pt x="516461" y="133254"/>
                  </a:cubicBezTo>
                  <a:cubicBezTo>
                    <a:pt x="478689" y="50298"/>
                    <a:pt x="380848" y="13662"/>
                    <a:pt x="297908" y="51450"/>
                  </a:cubicBezTo>
                  <a:cubicBezTo>
                    <a:pt x="281134" y="59101"/>
                    <a:pt x="266281" y="69232"/>
                    <a:pt x="253525" y="81189"/>
                  </a:cubicBezTo>
                  <a:cubicBezTo>
                    <a:pt x="208710" y="39815"/>
                    <a:pt x="141696" y="26930"/>
                    <a:pt x="82700" y="53803"/>
                  </a:cubicBezTo>
                  <a:cubicBezTo>
                    <a:pt x="42350" y="72226"/>
                    <a:pt x="13589" y="105629"/>
                    <a:pt x="0" y="144506"/>
                  </a:cubicBezTo>
                  <a:cubicBezTo>
                    <a:pt x="5218" y="90760"/>
                    <a:pt x="38124" y="41255"/>
                    <a:pt x="90783" y="17247"/>
                  </a:cubicBezTo>
                  <a:cubicBezTo>
                    <a:pt x="149778" y="-9658"/>
                    <a:pt x="216745" y="3210"/>
                    <a:pt x="261608" y="44632"/>
                  </a:cubicBezTo>
                  <a:cubicBezTo>
                    <a:pt x="274348" y="32676"/>
                    <a:pt x="289217" y="22513"/>
                    <a:pt x="305991" y="14894"/>
                  </a:cubicBezTo>
                  <a:cubicBezTo>
                    <a:pt x="388930" y="-22894"/>
                    <a:pt x="486723" y="13694"/>
                    <a:pt x="524496" y="96698"/>
                  </a:cubicBezTo>
                  <a:cubicBezTo>
                    <a:pt x="534179" y="117905"/>
                    <a:pt x="538965" y="140120"/>
                    <a:pt x="539317" y="162079"/>
                  </a:cubicBezTo>
                  <a:cubicBezTo>
                    <a:pt x="584292" y="159727"/>
                    <a:pt x="628195" y="184567"/>
                    <a:pt x="647993" y="228054"/>
                  </a:cubicBezTo>
                  <a:cubicBezTo>
                    <a:pt x="661293" y="257311"/>
                    <a:pt x="661086" y="289322"/>
                    <a:pt x="649946" y="316995"/>
                  </a:cubicBezTo>
                  <a:close/>
                </a:path>
              </a:pathLst>
            </a:custGeom>
            <a:solidFill>
              <a:srgbClr val="87CC5A">
                <a:alpha val="48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9" name="任意多边形: 形状 1528">
              <a:extLst>
                <a:ext uri="{FF2B5EF4-FFF2-40B4-BE49-F238E27FC236}">
                  <a16:creationId xmlns:a16="http://schemas.microsoft.com/office/drawing/2014/main" id="{45319E6B-D784-E73F-91BA-74675C108D6D}"/>
                </a:ext>
              </a:extLst>
            </p:cNvPr>
            <p:cNvSpPr/>
            <p:nvPr/>
          </p:nvSpPr>
          <p:spPr>
            <a:xfrm>
              <a:off x="8664486" y="3886713"/>
              <a:ext cx="415954" cy="214869"/>
            </a:xfrm>
            <a:custGeom>
              <a:avLst/>
              <a:gdLst>
                <a:gd name="connsiteX0" fmla="*/ 415955 w 415954"/>
                <a:gd name="connsiteY0" fmla="*/ 199747 h 214869"/>
                <a:gd name="connsiteX1" fmla="*/ 411729 w 415954"/>
                <a:gd name="connsiteY1" fmla="*/ 202180 h 214869"/>
                <a:gd name="connsiteX2" fmla="*/ 285127 w 415954"/>
                <a:gd name="connsiteY2" fmla="*/ 182125 h 214869"/>
                <a:gd name="connsiteX3" fmla="*/ 279237 w 415954"/>
                <a:gd name="connsiteY3" fmla="*/ 185550 h 214869"/>
                <a:gd name="connsiteX4" fmla="*/ 143592 w 415954"/>
                <a:gd name="connsiteY4" fmla="*/ 154612 h 214869"/>
                <a:gd name="connsiteX5" fmla="*/ 142199 w 415954"/>
                <a:gd name="connsiteY5" fmla="*/ 155124 h 214869"/>
                <a:gd name="connsiteX6" fmla="*/ 12684 w 415954"/>
                <a:gd name="connsiteY6" fmla="*/ 106051 h 214869"/>
                <a:gd name="connsiteX7" fmla="*/ 15997 w 415954"/>
                <a:gd name="connsiteY7" fmla="*/ 0 h 214869"/>
                <a:gd name="connsiteX8" fmla="*/ 26000 w 415954"/>
                <a:gd name="connsiteY8" fmla="*/ 73721 h 214869"/>
                <a:gd name="connsiteX9" fmla="*/ 156860 w 415954"/>
                <a:gd name="connsiteY9" fmla="*/ 122281 h 214869"/>
                <a:gd name="connsiteX10" fmla="*/ 163391 w 415954"/>
                <a:gd name="connsiteY10" fmla="*/ 130412 h 214869"/>
                <a:gd name="connsiteX11" fmla="*/ 292538 w 415954"/>
                <a:gd name="connsiteY11" fmla="*/ 153219 h 214869"/>
                <a:gd name="connsiteX12" fmla="*/ 298396 w 415954"/>
                <a:gd name="connsiteY12" fmla="*/ 149746 h 214869"/>
                <a:gd name="connsiteX13" fmla="*/ 407504 w 415954"/>
                <a:gd name="connsiteY13" fmla="*/ 177371 h 214869"/>
                <a:gd name="connsiteX14" fmla="*/ 415955 w 415954"/>
                <a:gd name="connsiteY14" fmla="*/ 199747 h 214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15954" h="214869">
                  <a:moveTo>
                    <a:pt x="415955" y="199747"/>
                  </a:moveTo>
                  <a:cubicBezTo>
                    <a:pt x="414562" y="200579"/>
                    <a:pt x="413170" y="201428"/>
                    <a:pt x="411729" y="202180"/>
                  </a:cubicBezTo>
                  <a:cubicBezTo>
                    <a:pt x="368867" y="225307"/>
                    <a:pt x="317154" y="215768"/>
                    <a:pt x="285127" y="182125"/>
                  </a:cubicBezTo>
                  <a:cubicBezTo>
                    <a:pt x="283174" y="183325"/>
                    <a:pt x="281270" y="184478"/>
                    <a:pt x="279237" y="185550"/>
                  </a:cubicBezTo>
                  <a:cubicBezTo>
                    <a:pt x="232069" y="210983"/>
                    <a:pt x="174194" y="196866"/>
                    <a:pt x="143592" y="154612"/>
                  </a:cubicBezTo>
                  <a:cubicBezTo>
                    <a:pt x="143112" y="154772"/>
                    <a:pt x="142680" y="154964"/>
                    <a:pt x="142199" y="155124"/>
                  </a:cubicBezTo>
                  <a:cubicBezTo>
                    <a:pt x="93591" y="173066"/>
                    <a:pt x="37988" y="153011"/>
                    <a:pt x="12684" y="106051"/>
                  </a:cubicBezTo>
                  <a:cubicBezTo>
                    <a:pt x="-5962" y="71480"/>
                    <a:pt x="-3369" y="31146"/>
                    <a:pt x="15997" y="0"/>
                  </a:cubicBezTo>
                  <a:cubicBezTo>
                    <a:pt x="10459" y="24072"/>
                    <a:pt x="13372" y="50225"/>
                    <a:pt x="26000" y="73721"/>
                  </a:cubicBezTo>
                  <a:cubicBezTo>
                    <a:pt x="51497" y="121129"/>
                    <a:pt x="107948" y="141087"/>
                    <a:pt x="156860" y="122281"/>
                  </a:cubicBezTo>
                  <a:cubicBezTo>
                    <a:pt x="158925" y="125114"/>
                    <a:pt x="161086" y="127819"/>
                    <a:pt x="163391" y="130412"/>
                  </a:cubicBezTo>
                  <a:cubicBezTo>
                    <a:pt x="195225" y="166248"/>
                    <a:pt x="248523" y="176939"/>
                    <a:pt x="292538" y="153219"/>
                  </a:cubicBezTo>
                  <a:cubicBezTo>
                    <a:pt x="294522" y="152147"/>
                    <a:pt x="296475" y="150947"/>
                    <a:pt x="298396" y="149746"/>
                  </a:cubicBezTo>
                  <a:cubicBezTo>
                    <a:pt x="326197" y="178924"/>
                    <a:pt x="368755" y="189968"/>
                    <a:pt x="407504" y="177371"/>
                  </a:cubicBezTo>
                  <a:cubicBezTo>
                    <a:pt x="410898" y="184510"/>
                    <a:pt x="413730" y="191968"/>
                    <a:pt x="415955" y="199747"/>
                  </a:cubicBezTo>
                  <a:close/>
                </a:path>
              </a:pathLst>
            </a:custGeom>
            <a:solidFill>
              <a:srgbClr val="65A839">
                <a:alpha val="23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0" name="任意多边形: 形状 1529">
              <a:extLst>
                <a:ext uri="{FF2B5EF4-FFF2-40B4-BE49-F238E27FC236}">
                  <a16:creationId xmlns:a16="http://schemas.microsoft.com/office/drawing/2014/main" id="{420DB5E0-480B-5E2D-84A2-8AAA13B56B07}"/>
                </a:ext>
              </a:extLst>
            </p:cNvPr>
            <p:cNvSpPr/>
            <p:nvPr/>
          </p:nvSpPr>
          <p:spPr>
            <a:xfrm>
              <a:off x="8406615" y="3622592"/>
              <a:ext cx="411705" cy="67561"/>
            </a:xfrm>
            <a:custGeom>
              <a:avLst/>
              <a:gdLst>
                <a:gd name="connsiteX0" fmla="*/ 411706 w 411705"/>
                <a:gd name="connsiteY0" fmla="*/ 5362 h 67561"/>
                <a:gd name="connsiteX1" fmla="*/ 358601 w 411705"/>
                <a:gd name="connsiteY1" fmla="*/ 57779 h 67561"/>
                <a:gd name="connsiteX2" fmla="*/ 252117 w 411705"/>
                <a:gd name="connsiteY2" fmla="*/ 48336 h 67561"/>
                <a:gd name="connsiteX3" fmla="*/ 236015 w 411705"/>
                <a:gd name="connsiteY3" fmla="*/ 34780 h 67561"/>
                <a:gd name="connsiteX4" fmla="*/ 230349 w 411705"/>
                <a:gd name="connsiteY4" fmla="*/ 37565 h 67561"/>
                <a:gd name="connsiteX5" fmla="*/ 156724 w 411705"/>
                <a:gd name="connsiteY5" fmla="*/ 42622 h 67561"/>
                <a:gd name="connsiteX6" fmla="*/ 128395 w 411705"/>
                <a:gd name="connsiteY6" fmla="*/ 58724 h 67561"/>
                <a:gd name="connsiteX7" fmla="*/ 0 w 411705"/>
                <a:gd name="connsiteY7" fmla="*/ 12436 h 67561"/>
                <a:gd name="connsiteX8" fmla="*/ 113654 w 411705"/>
                <a:gd name="connsiteY8" fmla="*/ 38701 h 67561"/>
                <a:gd name="connsiteX9" fmla="*/ 142016 w 411705"/>
                <a:gd name="connsiteY9" fmla="*/ 22600 h 67561"/>
                <a:gd name="connsiteX10" fmla="*/ 215593 w 411705"/>
                <a:gd name="connsiteY10" fmla="*/ 17574 h 67561"/>
                <a:gd name="connsiteX11" fmla="*/ 221242 w 411705"/>
                <a:gd name="connsiteY11" fmla="*/ 14741 h 67561"/>
                <a:gd name="connsiteX12" fmla="*/ 259959 w 411705"/>
                <a:gd name="connsiteY12" fmla="*/ 40221 h 67561"/>
                <a:gd name="connsiteX13" fmla="*/ 343860 w 411705"/>
                <a:gd name="connsiteY13" fmla="*/ 37757 h 67561"/>
                <a:gd name="connsiteX14" fmla="*/ 388594 w 411705"/>
                <a:gd name="connsiteY14" fmla="*/ 0 h 67561"/>
                <a:gd name="connsiteX15" fmla="*/ 411706 w 411705"/>
                <a:gd name="connsiteY15" fmla="*/ 5362 h 67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11705" h="67561">
                  <a:moveTo>
                    <a:pt x="411706" y="5362"/>
                  </a:moveTo>
                  <a:cubicBezTo>
                    <a:pt x="401142" y="27769"/>
                    <a:pt x="382896" y="46704"/>
                    <a:pt x="358601" y="57779"/>
                  </a:cubicBezTo>
                  <a:cubicBezTo>
                    <a:pt x="322668" y="74169"/>
                    <a:pt x="282431" y="69255"/>
                    <a:pt x="252117" y="48336"/>
                  </a:cubicBezTo>
                  <a:cubicBezTo>
                    <a:pt x="246386" y="44383"/>
                    <a:pt x="240961" y="39837"/>
                    <a:pt x="236015" y="34780"/>
                  </a:cubicBezTo>
                  <a:cubicBezTo>
                    <a:pt x="234191" y="35772"/>
                    <a:pt x="232270" y="36700"/>
                    <a:pt x="230349" y="37565"/>
                  </a:cubicBezTo>
                  <a:cubicBezTo>
                    <a:pt x="206293" y="48560"/>
                    <a:pt x="180236" y="49649"/>
                    <a:pt x="156724" y="42622"/>
                  </a:cubicBezTo>
                  <a:cubicBezTo>
                    <a:pt x="148402" y="49233"/>
                    <a:pt x="138927" y="54738"/>
                    <a:pt x="128395" y="58724"/>
                  </a:cubicBezTo>
                  <a:cubicBezTo>
                    <a:pt x="79355" y="77306"/>
                    <a:pt x="25144" y="56691"/>
                    <a:pt x="0" y="12436"/>
                  </a:cubicBezTo>
                  <a:cubicBezTo>
                    <a:pt x="28249" y="42462"/>
                    <a:pt x="72745" y="54178"/>
                    <a:pt x="113654" y="38701"/>
                  </a:cubicBezTo>
                  <a:cubicBezTo>
                    <a:pt x="124170" y="34716"/>
                    <a:pt x="133645" y="29258"/>
                    <a:pt x="142016" y="22600"/>
                  </a:cubicBezTo>
                  <a:cubicBezTo>
                    <a:pt x="165480" y="29610"/>
                    <a:pt x="191536" y="28538"/>
                    <a:pt x="215593" y="17574"/>
                  </a:cubicBezTo>
                  <a:cubicBezTo>
                    <a:pt x="217545" y="16694"/>
                    <a:pt x="219418" y="15733"/>
                    <a:pt x="221242" y="14741"/>
                  </a:cubicBezTo>
                  <a:cubicBezTo>
                    <a:pt x="232270" y="26057"/>
                    <a:pt x="245539" y="34668"/>
                    <a:pt x="259959" y="40221"/>
                  </a:cubicBezTo>
                  <a:cubicBezTo>
                    <a:pt x="286176" y="50353"/>
                    <a:pt x="316251" y="50305"/>
                    <a:pt x="343860" y="37757"/>
                  </a:cubicBezTo>
                  <a:cubicBezTo>
                    <a:pt x="362618" y="29178"/>
                    <a:pt x="377807" y="15957"/>
                    <a:pt x="388594" y="0"/>
                  </a:cubicBezTo>
                  <a:cubicBezTo>
                    <a:pt x="396533" y="1168"/>
                    <a:pt x="404216" y="2961"/>
                    <a:pt x="411706" y="5362"/>
                  </a:cubicBezTo>
                  <a:close/>
                </a:path>
              </a:pathLst>
            </a:custGeom>
            <a:solidFill>
              <a:srgbClr val="65A839">
                <a:alpha val="23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1" name="任意多边形: 形状 1530">
              <a:extLst>
                <a:ext uri="{FF2B5EF4-FFF2-40B4-BE49-F238E27FC236}">
                  <a16:creationId xmlns:a16="http://schemas.microsoft.com/office/drawing/2014/main" id="{6AB70DB5-B823-5EDE-4FC5-E2E80C07B15C}"/>
                </a:ext>
              </a:extLst>
            </p:cNvPr>
            <p:cNvSpPr/>
            <p:nvPr/>
          </p:nvSpPr>
          <p:spPr>
            <a:xfrm>
              <a:off x="9009895" y="4289696"/>
              <a:ext cx="24732" cy="57955"/>
            </a:xfrm>
            <a:custGeom>
              <a:avLst/>
              <a:gdLst>
                <a:gd name="connsiteX0" fmla="*/ 10 w 24732"/>
                <a:gd name="connsiteY0" fmla="*/ 28698 h 57955"/>
                <a:gd name="connsiteX1" fmla="*/ 11710 w 24732"/>
                <a:gd name="connsiteY1" fmla="*/ 57955 h 57955"/>
                <a:gd name="connsiteX2" fmla="*/ 24723 w 24732"/>
                <a:gd name="connsiteY2" fmla="*/ 29258 h 57955"/>
                <a:gd name="connsiteX3" fmla="*/ 13023 w 24732"/>
                <a:gd name="connsiteY3" fmla="*/ 0 h 57955"/>
                <a:gd name="connsiteX4" fmla="*/ 10 w 24732"/>
                <a:gd name="connsiteY4" fmla="*/ 28698 h 57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32" h="57955">
                  <a:moveTo>
                    <a:pt x="10" y="28698"/>
                  </a:moveTo>
                  <a:cubicBezTo>
                    <a:pt x="-246" y="40094"/>
                    <a:pt x="4268" y="50465"/>
                    <a:pt x="11710" y="57955"/>
                  </a:cubicBezTo>
                  <a:cubicBezTo>
                    <a:pt x="19489" y="50817"/>
                    <a:pt x="24466" y="40654"/>
                    <a:pt x="24723" y="29258"/>
                  </a:cubicBezTo>
                  <a:cubicBezTo>
                    <a:pt x="24979" y="17862"/>
                    <a:pt x="20465" y="7491"/>
                    <a:pt x="13023" y="0"/>
                  </a:cubicBezTo>
                  <a:cubicBezTo>
                    <a:pt x="5244" y="7138"/>
                    <a:pt x="267" y="17318"/>
                    <a:pt x="10" y="28698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2" name="任意多边形: 形状 1531">
              <a:extLst>
                <a:ext uri="{FF2B5EF4-FFF2-40B4-BE49-F238E27FC236}">
                  <a16:creationId xmlns:a16="http://schemas.microsoft.com/office/drawing/2014/main" id="{8CCC94D0-B4FA-9238-9D22-B6291FD12E8C}"/>
                </a:ext>
              </a:extLst>
            </p:cNvPr>
            <p:cNvSpPr/>
            <p:nvPr/>
          </p:nvSpPr>
          <p:spPr>
            <a:xfrm>
              <a:off x="9017908" y="4357868"/>
              <a:ext cx="57923" cy="24733"/>
            </a:xfrm>
            <a:custGeom>
              <a:avLst/>
              <a:gdLst>
                <a:gd name="connsiteX0" fmla="*/ 28681 w 57923"/>
                <a:gd name="connsiteY0" fmla="*/ 24723 h 24733"/>
                <a:gd name="connsiteX1" fmla="*/ 0 w 57923"/>
                <a:gd name="connsiteY1" fmla="*/ 11710 h 24733"/>
                <a:gd name="connsiteX2" fmla="*/ 29242 w 57923"/>
                <a:gd name="connsiteY2" fmla="*/ 10 h 24733"/>
                <a:gd name="connsiteX3" fmla="*/ 57923 w 57923"/>
                <a:gd name="connsiteY3" fmla="*/ 13023 h 24733"/>
                <a:gd name="connsiteX4" fmla="*/ 28681 w 57923"/>
                <a:gd name="connsiteY4" fmla="*/ 24723 h 24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923" h="24733">
                  <a:moveTo>
                    <a:pt x="28681" y="24723"/>
                  </a:moveTo>
                  <a:cubicBezTo>
                    <a:pt x="17302" y="24467"/>
                    <a:pt x="7138" y="19489"/>
                    <a:pt x="0" y="11710"/>
                  </a:cubicBezTo>
                  <a:cubicBezTo>
                    <a:pt x="7474" y="4268"/>
                    <a:pt x="17862" y="-246"/>
                    <a:pt x="29242" y="10"/>
                  </a:cubicBezTo>
                  <a:cubicBezTo>
                    <a:pt x="40621" y="266"/>
                    <a:pt x="50785" y="5244"/>
                    <a:pt x="57923" y="13023"/>
                  </a:cubicBezTo>
                  <a:cubicBezTo>
                    <a:pt x="50433" y="20465"/>
                    <a:pt x="40061" y="24979"/>
                    <a:pt x="28681" y="24723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3" name="任意多边形: 形状 1532">
              <a:extLst>
                <a:ext uri="{FF2B5EF4-FFF2-40B4-BE49-F238E27FC236}">
                  <a16:creationId xmlns:a16="http://schemas.microsoft.com/office/drawing/2014/main" id="{0930051E-2D5E-97B3-31AD-1850E27E9632}"/>
                </a:ext>
              </a:extLst>
            </p:cNvPr>
            <p:cNvSpPr/>
            <p:nvPr/>
          </p:nvSpPr>
          <p:spPr>
            <a:xfrm>
              <a:off x="9217863" y="4447348"/>
              <a:ext cx="52273" cy="30180"/>
            </a:xfrm>
            <a:custGeom>
              <a:avLst/>
              <a:gdLst>
                <a:gd name="connsiteX0" fmla="*/ 20807 w 52273"/>
                <a:gd name="connsiteY0" fmla="*/ 3938 h 30180"/>
                <a:gd name="connsiteX1" fmla="*/ 0 w 52273"/>
                <a:gd name="connsiteY1" fmla="*/ 27594 h 30180"/>
                <a:gd name="connsiteX2" fmla="*/ 31467 w 52273"/>
                <a:gd name="connsiteY2" fmla="*/ 26249 h 30180"/>
                <a:gd name="connsiteX3" fmla="*/ 52274 w 52273"/>
                <a:gd name="connsiteY3" fmla="*/ 2593 h 30180"/>
                <a:gd name="connsiteX4" fmla="*/ 20807 w 52273"/>
                <a:gd name="connsiteY4" fmla="*/ 3938 h 3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273" h="30180">
                  <a:moveTo>
                    <a:pt x="20807" y="3938"/>
                  </a:moveTo>
                  <a:cubicBezTo>
                    <a:pt x="10532" y="8852"/>
                    <a:pt x="3314" y="17574"/>
                    <a:pt x="0" y="27594"/>
                  </a:cubicBezTo>
                  <a:cubicBezTo>
                    <a:pt x="9876" y="31307"/>
                    <a:pt x="21191" y="31163"/>
                    <a:pt x="31467" y="26249"/>
                  </a:cubicBezTo>
                  <a:cubicBezTo>
                    <a:pt x="41742" y="21336"/>
                    <a:pt x="48961" y="12613"/>
                    <a:pt x="52274" y="2593"/>
                  </a:cubicBezTo>
                  <a:cubicBezTo>
                    <a:pt x="42399" y="-1136"/>
                    <a:pt x="31083" y="-976"/>
                    <a:pt x="20807" y="3938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4" name="任意多边形: 形状 1533">
              <a:extLst>
                <a:ext uri="{FF2B5EF4-FFF2-40B4-BE49-F238E27FC236}">
                  <a16:creationId xmlns:a16="http://schemas.microsoft.com/office/drawing/2014/main" id="{C143C524-832D-4589-8937-741C24F44986}"/>
                </a:ext>
              </a:extLst>
            </p:cNvPr>
            <p:cNvSpPr/>
            <p:nvPr/>
          </p:nvSpPr>
          <p:spPr>
            <a:xfrm>
              <a:off x="9198759" y="4502615"/>
              <a:ext cx="30158" cy="52305"/>
            </a:xfrm>
            <a:custGeom>
              <a:avLst/>
              <a:gdLst>
                <a:gd name="connsiteX0" fmla="*/ 3931 w 30158"/>
                <a:gd name="connsiteY0" fmla="*/ 31482 h 52305"/>
                <a:gd name="connsiteX1" fmla="*/ 2587 w 30158"/>
                <a:gd name="connsiteY1" fmla="*/ 0 h 52305"/>
                <a:gd name="connsiteX2" fmla="*/ 26227 w 30158"/>
                <a:gd name="connsiteY2" fmla="*/ 20823 h 52305"/>
                <a:gd name="connsiteX3" fmla="*/ 27571 w 30158"/>
                <a:gd name="connsiteY3" fmla="*/ 52305 h 52305"/>
                <a:gd name="connsiteX4" fmla="*/ 3931 w 30158"/>
                <a:gd name="connsiteY4" fmla="*/ 31482 h 52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158" h="52305">
                  <a:moveTo>
                    <a:pt x="3931" y="31482"/>
                  </a:moveTo>
                  <a:cubicBezTo>
                    <a:pt x="-982" y="21207"/>
                    <a:pt x="-1126" y="9875"/>
                    <a:pt x="2587" y="0"/>
                  </a:cubicBezTo>
                  <a:cubicBezTo>
                    <a:pt x="12607" y="3313"/>
                    <a:pt x="21313" y="10547"/>
                    <a:pt x="26227" y="20823"/>
                  </a:cubicBezTo>
                  <a:cubicBezTo>
                    <a:pt x="31140" y="31098"/>
                    <a:pt x="31285" y="42430"/>
                    <a:pt x="27571" y="52305"/>
                  </a:cubicBezTo>
                  <a:cubicBezTo>
                    <a:pt x="17552" y="48976"/>
                    <a:pt x="8845" y="41758"/>
                    <a:pt x="3931" y="31482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5" name="任意多边形: 形状 1534">
              <a:extLst>
                <a:ext uri="{FF2B5EF4-FFF2-40B4-BE49-F238E27FC236}">
                  <a16:creationId xmlns:a16="http://schemas.microsoft.com/office/drawing/2014/main" id="{5925257B-604D-9EC7-6CF3-69E3F4EA9563}"/>
                </a:ext>
              </a:extLst>
            </p:cNvPr>
            <p:cNvSpPr/>
            <p:nvPr/>
          </p:nvSpPr>
          <p:spPr>
            <a:xfrm>
              <a:off x="8629234" y="4304365"/>
              <a:ext cx="50576" cy="31786"/>
            </a:xfrm>
            <a:custGeom>
              <a:avLst/>
              <a:gdLst>
                <a:gd name="connsiteX0" fmla="*/ 19270 w 50576"/>
                <a:gd name="connsiteY0" fmla="*/ 26689 h 31786"/>
                <a:gd name="connsiteX1" fmla="*/ 50576 w 50576"/>
                <a:gd name="connsiteY1" fmla="*/ 30018 h 31786"/>
                <a:gd name="connsiteX2" fmla="*/ 31306 w 50576"/>
                <a:gd name="connsiteY2" fmla="*/ 5098 h 31786"/>
                <a:gd name="connsiteX3" fmla="*/ 0 w 50576"/>
                <a:gd name="connsiteY3" fmla="*/ 1769 h 31786"/>
                <a:gd name="connsiteX4" fmla="*/ 19270 w 50576"/>
                <a:gd name="connsiteY4" fmla="*/ 26689 h 3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6" h="31786">
                  <a:moveTo>
                    <a:pt x="19270" y="26689"/>
                  </a:moveTo>
                  <a:cubicBezTo>
                    <a:pt x="29210" y="32243"/>
                    <a:pt x="40493" y="33107"/>
                    <a:pt x="50576" y="30018"/>
                  </a:cubicBezTo>
                  <a:cubicBezTo>
                    <a:pt x="47904" y="19807"/>
                    <a:pt x="41245" y="10652"/>
                    <a:pt x="31306" y="5098"/>
                  </a:cubicBezTo>
                  <a:cubicBezTo>
                    <a:pt x="21367" y="-456"/>
                    <a:pt x="10083" y="-1320"/>
                    <a:pt x="0" y="1769"/>
                  </a:cubicBezTo>
                  <a:cubicBezTo>
                    <a:pt x="2673" y="11980"/>
                    <a:pt x="9330" y="21135"/>
                    <a:pt x="19270" y="2668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6" name="任意多边形: 形状 1535">
              <a:extLst>
                <a:ext uri="{FF2B5EF4-FFF2-40B4-BE49-F238E27FC236}">
                  <a16:creationId xmlns:a16="http://schemas.microsoft.com/office/drawing/2014/main" id="{3622B665-91E5-7CB9-3EE2-916AA2115D48}"/>
                </a:ext>
              </a:extLst>
            </p:cNvPr>
            <p:cNvSpPr/>
            <p:nvPr/>
          </p:nvSpPr>
          <p:spPr>
            <a:xfrm>
              <a:off x="8674655" y="4254772"/>
              <a:ext cx="25131" cy="57539"/>
            </a:xfrm>
            <a:custGeom>
              <a:avLst/>
              <a:gdLst>
                <a:gd name="connsiteX0" fmla="*/ 24826 w 25131"/>
                <a:gd name="connsiteY0" fmla="*/ 27257 h 57539"/>
                <a:gd name="connsiteX1" fmla="*/ 16119 w 25131"/>
                <a:gd name="connsiteY1" fmla="*/ 57539 h 57539"/>
                <a:gd name="connsiteX2" fmla="*/ 306 w 25131"/>
                <a:gd name="connsiteY2" fmla="*/ 30282 h 57539"/>
                <a:gd name="connsiteX3" fmla="*/ 9013 w 25131"/>
                <a:gd name="connsiteY3" fmla="*/ 0 h 57539"/>
                <a:gd name="connsiteX4" fmla="*/ 24826 w 25131"/>
                <a:gd name="connsiteY4" fmla="*/ 27257 h 57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31" h="57539">
                  <a:moveTo>
                    <a:pt x="24826" y="27257"/>
                  </a:moveTo>
                  <a:cubicBezTo>
                    <a:pt x="26219" y="38573"/>
                    <a:pt x="22778" y="49344"/>
                    <a:pt x="16119" y="57539"/>
                  </a:cubicBezTo>
                  <a:cubicBezTo>
                    <a:pt x="7669" y="51217"/>
                    <a:pt x="1699" y="41598"/>
                    <a:pt x="306" y="30282"/>
                  </a:cubicBezTo>
                  <a:cubicBezTo>
                    <a:pt x="-1087" y="18966"/>
                    <a:pt x="2354" y="8195"/>
                    <a:pt x="9013" y="0"/>
                  </a:cubicBezTo>
                  <a:cubicBezTo>
                    <a:pt x="17448" y="6338"/>
                    <a:pt x="23418" y="15957"/>
                    <a:pt x="24826" y="27257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7" name="任意多边形: 形状 1536">
              <a:extLst>
                <a:ext uri="{FF2B5EF4-FFF2-40B4-BE49-F238E27FC236}">
                  <a16:creationId xmlns:a16="http://schemas.microsoft.com/office/drawing/2014/main" id="{B5B92784-6F77-F507-B654-40EB25B4AAEB}"/>
                </a:ext>
              </a:extLst>
            </p:cNvPr>
            <p:cNvSpPr/>
            <p:nvPr/>
          </p:nvSpPr>
          <p:spPr>
            <a:xfrm>
              <a:off x="8052753" y="3937186"/>
              <a:ext cx="57907" cy="24760"/>
            </a:xfrm>
            <a:custGeom>
              <a:avLst/>
              <a:gdLst>
                <a:gd name="connsiteX0" fmla="*/ 29386 w 57907"/>
                <a:gd name="connsiteY0" fmla="*/ 24736 h 24760"/>
                <a:gd name="connsiteX1" fmla="*/ 57907 w 57907"/>
                <a:gd name="connsiteY1" fmla="*/ 11371 h 24760"/>
                <a:gd name="connsiteX2" fmla="*/ 28521 w 57907"/>
                <a:gd name="connsiteY2" fmla="*/ 23 h 24760"/>
                <a:gd name="connsiteX3" fmla="*/ 0 w 57907"/>
                <a:gd name="connsiteY3" fmla="*/ 13388 h 24760"/>
                <a:gd name="connsiteX4" fmla="*/ 29386 w 57907"/>
                <a:gd name="connsiteY4" fmla="*/ 24736 h 24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907" h="24760">
                  <a:moveTo>
                    <a:pt x="29386" y="24736"/>
                  </a:moveTo>
                  <a:cubicBezTo>
                    <a:pt x="40766" y="24335"/>
                    <a:pt x="50865" y="19230"/>
                    <a:pt x="57907" y="11371"/>
                  </a:cubicBezTo>
                  <a:cubicBezTo>
                    <a:pt x="50337" y="4009"/>
                    <a:pt x="39901" y="-361"/>
                    <a:pt x="28521" y="23"/>
                  </a:cubicBezTo>
                  <a:cubicBezTo>
                    <a:pt x="17142" y="424"/>
                    <a:pt x="7042" y="5529"/>
                    <a:pt x="0" y="13388"/>
                  </a:cubicBezTo>
                  <a:cubicBezTo>
                    <a:pt x="7571" y="20750"/>
                    <a:pt x="18006" y="25136"/>
                    <a:pt x="29386" y="2473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8" name="任意多边形: 形状 1537">
              <a:extLst>
                <a:ext uri="{FF2B5EF4-FFF2-40B4-BE49-F238E27FC236}">
                  <a16:creationId xmlns:a16="http://schemas.microsoft.com/office/drawing/2014/main" id="{4EDA12F0-8E79-E709-9208-483471964D91}"/>
                </a:ext>
              </a:extLst>
            </p:cNvPr>
            <p:cNvSpPr/>
            <p:nvPr/>
          </p:nvSpPr>
          <p:spPr>
            <a:xfrm>
              <a:off x="8072372" y="3878454"/>
              <a:ext cx="36611" cy="45551"/>
            </a:xfrm>
            <a:custGeom>
              <a:avLst/>
              <a:gdLst>
                <a:gd name="connsiteX0" fmla="*/ 28013 w 36611"/>
                <a:gd name="connsiteY0" fmla="*/ 15125 h 45551"/>
                <a:gd name="connsiteX1" fmla="*/ 36224 w 36611"/>
                <a:gd name="connsiteY1" fmla="*/ 45551 h 45551"/>
                <a:gd name="connsiteX2" fmla="*/ 8599 w 36611"/>
                <a:gd name="connsiteY2" fmla="*/ 30426 h 45551"/>
                <a:gd name="connsiteX3" fmla="*/ 388 w 36611"/>
                <a:gd name="connsiteY3" fmla="*/ 0 h 45551"/>
                <a:gd name="connsiteX4" fmla="*/ 28013 w 36611"/>
                <a:gd name="connsiteY4" fmla="*/ 15125 h 45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11" h="45551">
                  <a:moveTo>
                    <a:pt x="28013" y="15125"/>
                  </a:moveTo>
                  <a:cubicBezTo>
                    <a:pt x="35056" y="24072"/>
                    <a:pt x="37681" y="35084"/>
                    <a:pt x="36224" y="45551"/>
                  </a:cubicBezTo>
                  <a:cubicBezTo>
                    <a:pt x="25724" y="44511"/>
                    <a:pt x="15641" y="39373"/>
                    <a:pt x="8599" y="30426"/>
                  </a:cubicBezTo>
                  <a:cubicBezTo>
                    <a:pt x="1556" y="21479"/>
                    <a:pt x="-1069" y="10468"/>
                    <a:pt x="388" y="0"/>
                  </a:cubicBezTo>
                  <a:cubicBezTo>
                    <a:pt x="10888" y="1040"/>
                    <a:pt x="20971" y="6178"/>
                    <a:pt x="28013" y="15125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9" name="任意多边形: 形状 1538">
              <a:extLst>
                <a:ext uri="{FF2B5EF4-FFF2-40B4-BE49-F238E27FC236}">
                  <a16:creationId xmlns:a16="http://schemas.microsoft.com/office/drawing/2014/main" id="{6C1C6716-2EF7-D140-8460-9863EC626E3D}"/>
                </a:ext>
              </a:extLst>
            </p:cNvPr>
            <p:cNvSpPr/>
            <p:nvPr/>
          </p:nvSpPr>
          <p:spPr>
            <a:xfrm>
              <a:off x="8985583" y="3657084"/>
              <a:ext cx="24972" cy="57715"/>
            </a:xfrm>
            <a:custGeom>
              <a:avLst/>
              <a:gdLst>
                <a:gd name="connsiteX0" fmla="*/ 186 w 24972"/>
                <a:gd name="connsiteY0" fmla="*/ 30042 h 57715"/>
                <a:gd name="connsiteX1" fmla="*/ 15248 w 24972"/>
                <a:gd name="connsiteY1" fmla="*/ 57715 h 57715"/>
                <a:gd name="connsiteX2" fmla="*/ 24787 w 24972"/>
                <a:gd name="connsiteY2" fmla="*/ 27673 h 57715"/>
                <a:gd name="connsiteX3" fmla="*/ 9725 w 24972"/>
                <a:gd name="connsiteY3" fmla="*/ 0 h 57715"/>
                <a:gd name="connsiteX4" fmla="*/ 186 w 24972"/>
                <a:gd name="connsiteY4" fmla="*/ 30042 h 57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972" h="57715">
                  <a:moveTo>
                    <a:pt x="186" y="30042"/>
                  </a:moveTo>
                  <a:cubicBezTo>
                    <a:pt x="1275" y="41390"/>
                    <a:pt x="6973" y="51169"/>
                    <a:pt x="15248" y="57715"/>
                  </a:cubicBezTo>
                  <a:cubicBezTo>
                    <a:pt x="22130" y="49713"/>
                    <a:pt x="25875" y="39021"/>
                    <a:pt x="24787" y="27673"/>
                  </a:cubicBezTo>
                  <a:cubicBezTo>
                    <a:pt x="23698" y="16325"/>
                    <a:pt x="18000" y="6546"/>
                    <a:pt x="9725" y="0"/>
                  </a:cubicBezTo>
                  <a:cubicBezTo>
                    <a:pt x="2844" y="8019"/>
                    <a:pt x="-902" y="18694"/>
                    <a:pt x="186" y="30042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0" name="任意多边形: 形状 1539">
              <a:extLst>
                <a:ext uri="{FF2B5EF4-FFF2-40B4-BE49-F238E27FC236}">
                  <a16:creationId xmlns:a16="http://schemas.microsoft.com/office/drawing/2014/main" id="{3281A41A-63AB-1A1F-5508-C49EFBEB4B55}"/>
                </a:ext>
              </a:extLst>
            </p:cNvPr>
            <p:cNvSpPr/>
            <p:nvPr/>
          </p:nvSpPr>
          <p:spPr>
            <a:xfrm>
              <a:off x="9123486" y="3812960"/>
              <a:ext cx="24304" cy="34123"/>
            </a:xfrm>
            <a:custGeom>
              <a:avLst/>
              <a:gdLst>
                <a:gd name="connsiteX0" fmla="*/ 4875 w 24304"/>
                <a:gd name="connsiteY0" fmla="*/ 12148 h 34123"/>
                <a:gd name="connsiteX1" fmla="*/ 650 w 24304"/>
                <a:gd name="connsiteY1" fmla="*/ 34123 h 34123"/>
                <a:gd name="connsiteX2" fmla="*/ 19424 w 24304"/>
                <a:gd name="connsiteY2" fmla="*/ 21975 h 34123"/>
                <a:gd name="connsiteX3" fmla="*/ 23665 w 24304"/>
                <a:gd name="connsiteY3" fmla="*/ 0 h 34123"/>
                <a:gd name="connsiteX4" fmla="*/ 4875 w 24304"/>
                <a:gd name="connsiteY4" fmla="*/ 12148 h 34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304" h="34123">
                  <a:moveTo>
                    <a:pt x="4875" y="12148"/>
                  </a:moveTo>
                  <a:cubicBezTo>
                    <a:pt x="345" y="18854"/>
                    <a:pt x="-935" y="26793"/>
                    <a:pt x="650" y="34123"/>
                  </a:cubicBezTo>
                  <a:cubicBezTo>
                    <a:pt x="8028" y="32843"/>
                    <a:pt x="14910" y="28682"/>
                    <a:pt x="19424" y="21975"/>
                  </a:cubicBezTo>
                  <a:cubicBezTo>
                    <a:pt x="23953" y="15269"/>
                    <a:pt x="25234" y="7330"/>
                    <a:pt x="23665" y="0"/>
                  </a:cubicBezTo>
                  <a:cubicBezTo>
                    <a:pt x="16255" y="1280"/>
                    <a:pt x="9389" y="5442"/>
                    <a:pt x="4875" y="12148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1" name="任意多边形: 形状 1540">
              <a:extLst>
                <a:ext uri="{FF2B5EF4-FFF2-40B4-BE49-F238E27FC236}">
                  <a16:creationId xmlns:a16="http://schemas.microsoft.com/office/drawing/2014/main" id="{CE3CF298-9C7C-0F98-9B6D-4961A9942982}"/>
                </a:ext>
              </a:extLst>
            </p:cNvPr>
            <p:cNvSpPr/>
            <p:nvPr/>
          </p:nvSpPr>
          <p:spPr>
            <a:xfrm>
              <a:off x="9010546" y="3684252"/>
              <a:ext cx="43262" cy="38799"/>
            </a:xfrm>
            <a:custGeom>
              <a:avLst/>
              <a:gdLst>
                <a:gd name="connsiteX0" fmla="*/ 29850 w 43262"/>
                <a:gd name="connsiteY0" fmla="*/ 28627 h 38799"/>
                <a:gd name="connsiteX1" fmla="*/ 0 w 43262"/>
                <a:gd name="connsiteY1" fmla="*/ 38678 h 38799"/>
                <a:gd name="connsiteX2" fmla="*/ 13412 w 43262"/>
                <a:gd name="connsiteY2" fmla="*/ 10173 h 38799"/>
                <a:gd name="connsiteX3" fmla="*/ 43262 w 43262"/>
                <a:gd name="connsiteY3" fmla="*/ 121 h 38799"/>
                <a:gd name="connsiteX4" fmla="*/ 29850 w 43262"/>
                <a:gd name="connsiteY4" fmla="*/ 28627 h 38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262" h="38799">
                  <a:moveTo>
                    <a:pt x="29850" y="28627"/>
                  </a:moveTo>
                  <a:cubicBezTo>
                    <a:pt x="21351" y="36197"/>
                    <a:pt x="10515" y="39495"/>
                    <a:pt x="0" y="38678"/>
                  </a:cubicBezTo>
                  <a:cubicBezTo>
                    <a:pt x="400" y="28131"/>
                    <a:pt x="4913" y="17743"/>
                    <a:pt x="13412" y="10173"/>
                  </a:cubicBezTo>
                  <a:cubicBezTo>
                    <a:pt x="21911" y="2602"/>
                    <a:pt x="32747" y="-695"/>
                    <a:pt x="43262" y="121"/>
                  </a:cubicBezTo>
                  <a:cubicBezTo>
                    <a:pt x="42878" y="10669"/>
                    <a:pt x="38365" y="21040"/>
                    <a:pt x="29850" y="28627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2" name="任意多边形: 形状 1541">
              <a:extLst>
                <a:ext uri="{FF2B5EF4-FFF2-40B4-BE49-F238E27FC236}">
                  <a16:creationId xmlns:a16="http://schemas.microsoft.com/office/drawing/2014/main" id="{D313E75E-748B-00F6-104B-7AB95F5B77F1}"/>
                </a:ext>
              </a:extLst>
            </p:cNvPr>
            <p:cNvSpPr/>
            <p:nvPr/>
          </p:nvSpPr>
          <p:spPr>
            <a:xfrm>
              <a:off x="8777411" y="3810194"/>
              <a:ext cx="47536" cy="34710"/>
            </a:xfrm>
            <a:custGeom>
              <a:avLst/>
              <a:gdLst>
                <a:gd name="connsiteX0" fmla="*/ 16710 w 47536"/>
                <a:gd name="connsiteY0" fmla="*/ 27495 h 34710"/>
                <a:gd name="connsiteX1" fmla="*/ 47536 w 47536"/>
                <a:gd name="connsiteY1" fmla="*/ 33929 h 34710"/>
                <a:gd name="connsiteX2" fmla="*/ 30827 w 47536"/>
                <a:gd name="connsiteY2" fmla="*/ 7216 h 34710"/>
                <a:gd name="connsiteX3" fmla="*/ 0 w 47536"/>
                <a:gd name="connsiteY3" fmla="*/ 782 h 34710"/>
                <a:gd name="connsiteX4" fmla="*/ 16710 w 47536"/>
                <a:gd name="connsiteY4" fmla="*/ 27495 h 34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536" h="34710">
                  <a:moveTo>
                    <a:pt x="16710" y="27495"/>
                  </a:moveTo>
                  <a:cubicBezTo>
                    <a:pt x="26057" y="34009"/>
                    <a:pt x="37197" y="35994"/>
                    <a:pt x="47536" y="33929"/>
                  </a:cubicBezTo>
                  <a:cubicBezTo>
                    <a:pt x="45888" y="23493"/>
                    <a:pt x="40174" y="13730"/>
                    <a:pt x="30827" y="7216"/>
                  </a:cubicBezTo>
                  <a:cubicBezTo>
                    <a:pt x="21480" y="702"/>
                    <a:pt x="10339" y="-1283"/>
                    <a:pt x="0" y="782"/>
                  </a:cubicBezTo>
                  <a:cubicBezTo>
                    <a:pt x="1649" y="11217"/>
                    <a:pt x="7363" y="20981"/>
                    <a:pt x="16710" y="27495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3" name="任意多边形: 形状 1542">
              <a:extLst>
                <a:ext uri="{FF2B5EF4-FFF2-40B4-BE49-F238E27FC236}">
                  <a16:creationId xmlns:a16="http://schemas.microsoft.com/office/drawing/2014/main" id="{8DB89315-4E13-BAB4-EE60-F22AB917DDDF}"/>
                </a:ext>
              </a:extLst>
            </p:cNvPr>
            <p:cNvSpPr/>
            <p:nvPr/>
          </p:nvSpPr>
          <p:spPr>
            <a:xfrm>
              <a:off x="8824455" y="3770098"/>
              <a:ext cx="25720" cy="56931"/>
            </a:xfrm>
            <a:custGeom>
              <a:avLst/>
              <a:gdLst>
                <a:gd name="connsiteX0" fmla="*/ 24997 w 25720"/>
                <a:gd name="connsiteY0" fmla="*/ 30794 h 56931"/>
                <a:gd name="connsiteX1" fmla="*/ 7407 w 25720"/>
                <a:gd name="connsiteY1" fmla="*/ 56931 h 56931"/>
                <a:gd name="connsiteX2" fmla="*/ 717 w 25720"/>
                <a:gd name="connsiteY2" fmla="*/ 26137 h 56931"/>
                <a:gd name="connsiteX3" fmla="*/ 18307 w 25720"/>
                <a:gd name="connsiteY3" fmla="*/ 0 h 56931"/>
                <a:gd name="connsiteX4" fmla="*/ 24997 w 25720"/>
                <a:gd name="connsiteY4" fmla="*/ 30794 h 56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20" h="56931">
                  <a:moveTo>
                    <a:pt x="24997" y="30794"/>
                  </a:moveTo>
                  <a:cubicBezTo>
                    <a:pt x="22853" y="41982"/>
                    <a:pt x="16258" y="51185"/>
                    <a:pt x="7407" y="56931"/>
                  </a:cubicBezTo>
                  <a:cubicBezTo>
                    <a:pt x="1309" y="48320"/>
                    <a:pt x="-1412" y="37325"/>
                    <a:pt x="717" y="26137"/>
                  </a:cubicBezTo>
                  <a:cubicBezTo>
                    <a:pt x="2862" y="14949"/>
                    <a:pt x="9456" y="5746"/>
                    <a:pt x="18307" y="0"/>
                  </a:cubicBezTo>
                  <a:cubicBezTo>
                    <a:pt x="24405" y="8611"/>
                    <a:pt x="27142" y="19607"/>
                    <a:pt x="24997" y="30794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4" name="任意多边形: 形状 1543">
              <a:extLst>
                <a:ext uri="{FF2B5EF4-FFF2-40B4-BE49-F238E27FC236}">
                  <a16:creationId xmlns:a16="http://schemas.microsoft.com/office/drawing/2014/main" id="{0698305D-958C-D063-DD23-0D8F9D4E3DD6}"/>
                </a:ext>
              </a:extLst>
            </p:cNvPr>
            <p:cNvSpPr/>
            <p:nvPr/>
          </p:nvSpPr>
          <p:spPr>
            <a:xfrm>
              <a:off x="8497317" y="3413501"/>
              <a:ext cx="47536" cy="34710"/>
            </a:xfrm>
            <a:custGeom>
              <a:avLst/>
              <a:gdLst>
                <a:gd name="connsiteX0" fmla="*/ 16710 w 47536"/>
                <a:gd name="connsiteY0" fmla="*/ 27495 h 34710"/>
                <a:gd name="connsiteX1" fmla="*/ 47536 w 47536"/>
                <a:gd name="connsiteY1" fmla="*/ 33929 h 34710"/>
                <a:gd name="connsiteX2" fmla="*/ 30827 w 47536"/>
                <a:gd name="connsiteY2" fmla="*/ 7216 h 34710"/>
                <a:gd name="connsiteX3" fmla="*/ 0 w 47536"/>
                <a:gd name="connsiteY3" fmla="*/ 782 h 34710"/>
                <a:gd name="connsiteX4" fmla="*/ 16710 w 47536"/>
                <a:gd name="connsiteY4" fmla="*/ 27495 h 34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536" h="34710">
                  <a:moveTo>
                    <a:pt x="16710" y="27495"/>
                  </a:moveTo>
                  <a:cubicBezTo>
                    <a:pt x="26057" y="34009"/>
                    <a:pt x="37197" y="35994"/>
                    <a:pt x="47536" y="33929"/>
                  </a:cubicBezTo>
                  <a:cubicBezTo>
                    <a:pt x="45888" y="23493"/>
                    <a:pt x="40174" y="13730"/>
                    <a:pt x="30827" y="7216"/>
                  </a:cubicBezTo>
                  <a:cubicBezTo>
                    <a:pt x="21480" y="702"/>
                    <a:pt x="10339" y="-1283"/>
                    <a:pt x="0" y="782"/>
                  </a:cubicBezTo>
                  <a:cubicBezTo>
                    <a:pt x="1665" y="11201"/>
                    <a:pt x="7379" y="20981"/>
                    <a:pt x="16710" y="27495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5" name="任意多边形: 形状 1544">
              <a:extLst>
                <a:ext uri="{FF2B5EF4-FFF2-40B4-BE49-F238E27FC236}">
                  <a16:creationId xmlns:a16="http://schemas.microsoft.com/office/drawing/2014/main" id="{DBF1EFE1-B893-F23B-6632-E22380653BF5}"/>
                </a:ext>
              </a:extLst>
            </p:cNvPr>
            <p:cNvSpPr/>
            <p:nvPr/>
          </p:nvSpPr>
          <p:spPr>
            <a:xfrm>
              <a:off x="8544361" y="3373405"/>
              <a:ext cx="25722" cy="56931"/>
            </a:xfrm>
            <a:custGeom>
              <a:avLst/>
              <a:gdLst>
                <a:gd name="connsiteX0" fmla="*/ 24997 w 25722"/>
                <a:gd name="connsiteY0" fmla="*/ 30794 h 56931"/>
                <a:gd name="connsiteX1" fmla="*/ 7407 w 25722"/>
                <a:gd name="connsiteY1" fmla="*/ 56931 h 56931"/>
                <a:gd name="connsiteX2" fmla="*/ 717 w 25722"/>
                <a:gd name="connsiteY2" fmla="*/ 26137 h 56931"/>
                <a:gd name="connsiteX3" fmla="*/ 18307 w 25722"/>
                <a:gd name="connsiteY3" fmla="*/ 0 h 56931"/>
                <a:gd name="connsiteX4" fmla="*/ 24997 w 25722"/>
                <a:gd name="connsiteY4" fmla="*/ 30794 h 56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22" h="56931">
                  <a:moveTo>
                    <a:pt x="24997" y="30794"/>
                  </a:moveTo>
                  <a:cubicBezTo>
                    <a:pt x="22853" y="41982"/>
                    <a:pt x="16258" y="51185"/>
                    <a:pt x="7407" y="56931"/>
                  </a:cubicBezTo>
                  <a:cubicBezTo>
                    <a:pt x="1309" y="48320"/>
                    <a:pt x="-1412" y="37325"/>
                    <a:pt x="717" y="26137"/>
                  </a:cubicBezTo>
                  <a:cubicBezTo>
                    <a:pt x="2862" y="14949"/>
                    <a:pt x="9456" y="5746"/>
                    <a:pt x="18307" y="0"/>
                  </a:cubicBezTo>
                  <a:cubicBezTo>
                    <a:pt x="24421" y="8611"/>
                    <a:pt x="27142" y="19591"/>
                    <a:pt x="24997" y="30794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6" name="任意多边形: 形状 1545">
              <a:extLst>
                <a:ext uri="{FF2B5EF4-FFF2-40B4-BE49-F238E27FC236}">
                  <a16:creationId xmlns:a16="http://schemas.microsoft.com/office/drawing/2014/main" id="{886A69D9-54C0-FC56-345C-962F9A90D3AD}"/>
                </a:ext>
              </a:extLst>
            </p:cNvPr>
            <p:cNvSpPr/>
            <p:nvPr/>
          </p:nvSpPr>
          <p:spPr>
            <a:xfrm>
              <a:off x="8215615" y="4108611"/>
              <a:ext cx="29914" cy="52561"/>
            </a:xfrm>
            <a:custGeom>
              <a:avLst/>
              <a:gdLst>
                <a:gd name="connsiteX0" fmla="*/ 26161 w 29914"/>
                <a:gd name="connsiteY0" fmla="*/ 31499 h 52561"/>
                <a:gd name="connsiteX1" fmla="*/ 27185 w 29914"/>
                <a:gd name="connsiteY1" fmla="*/ 0 h 52561"/>
                <a:gd name="connsiteX2" fmla="*/ 3753 w 29914"/>
                <a:gd name="connsiteY2" fmla="*/ 21063 h 52561"/>
                <a:gd name="connsiteX3" fmla="*/ 2729 w 29914"/>
                <a:gd name="connsiteY3" fmla="*/ 52562 h 52561"/>
                <a:gd name="connsiteX4" fmla="*/ 26161 w 29914"/>
                <a:gd name="connsiteY4" fmla="*/ 31499 h 52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14" h="52561">
                  <a:moveTo>
                    <a:pt x="26161" y="31499"/>
                  </a:moveTo>
                  <a:cubicBezTo>
                    <a:pt x="30963" y="21175"/>
                    <a:pt x="30995" y="9843"/>
                    <a:pt x="27185" y="0"/>
                  </a:cubicBezTo>
                  <a:cubicBezTo>
                    <a:pt x="17198" y="3409"/>
                    <a:pt x="8571" y="10724"/>
                    <a:pt x="3753" y="21063"/>
                  </a:cubicBezTo>
                  <a:cubicBezTo>
                    <a:pt x="-1048" y="31386"/>
                    <a:pt x="-1080" y="42718"/>
                    <a:pt x="2729" y="52562"/>
                  </a:cubicBezTo>
                  <a:cubicBezTo>
                    <a:pt x="12716" y="49137"/>
                    <a:pt x="21359" y="41822"/>
                    <a:pt x="26161" y="3149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7" name="任意多边形: 形状 1546">
              <a:extLst>
                <a:ext uri="{FF2B5EF4-FFF2-40B4-BE49-F238E27FC236}">
                  <a16:creationId xmlns:a16="http://schemas.microsoft.com/office/drawing/2014/main" id="{0149A517-DA8C-2344-EF8D-E82E6C819A27}"/>
                </a:ext>
              </a:extLst>
            </p:cNvPr>
            <p:cNvSpPr/>
            <p:nvPr/>
          </p:nvSpPr>
          <p:spPr>
            <a:xfrm>
              <a:off x="8180428" y="4079716"/>
              <a:ext cx="57923" cy="24738"/>
            </a:xfrm>
            <a:custGeom>
              <a:avLst/>
              <a:gdLst>
                <a:gd name="connsiteX0" fmla="*/ 29161 w 57923"/>
                <a:gd name="connsiteY0" fmla="*/ 6 h 24738"/>
                <a:gd name="connsiteX1" fmla="*/ 57923 w 57923"/>
                <a:gd name="connsiteY1" fmla="*/ 12842 h 24738"/>
                <a:gd name="connsiteX2" fmla="*/ 28761 w 57923"/>
                <a:gd name="connsiteY2" fmla="*/ 24734 h 24738"/>
                <a:gd name="connsiteX3" fmla="*/ 0 w 57923"/>
                <a:gd name="connsiteY3" fmla="*/ 11898 h 24738"/>
                <a:gd name="connsiteX4" fmla="*/ 29161 w 57923"/>
                <a:gd name="connsiteY4" fmla="*/ 6 h 24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923" h="24738">
                  <a:moveTo>
                    <a:pt x="29161" y="6"/>
                  </a:moveTo>
                  <a:cubicBezTo>
                    <a:pt x="40542" y="198"/>
                    <a:pt x="50737" y="5111"/>
                    <a:pt x="57923" y="12842"/>
                  </a:cubicBezTo>
                  <a:cubicBezTo>
                    <a:pt x="50497" y="20333"/>
                    <a:pt x="40142" y="24910"/>
                    <a:pt x="28761" y="24734"/>
                  </a:cubicBezTo>
                  <a:cubicBezTo>
                    <a:pt x="17382" y="24542"/>
                    <a:pt x="7186" y="19628"/>
                    <a:pt x="0" y="11898"/>
                  </a:cubicBezTo>
                  <a:cubicBezTo>
                    <a:pt x="7426" y="4391"/>
                    <a:pt x="17782" y="-186"/>
                    <a:pt x="29161" y="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8" name="任意多边形: 形状 1547">
              <a:extLst>
                <a:ext uri="{FF2B5EF4-FFF2-40B4-BE49-F238E27FC236}">
                  <a16:creationId xmlns:a16="http://schemas.microsoft.com/office/drawing/2014/main" id="{C4FEA167-D965-C668-ACEC-86970C285E06}"/>
                </a:ext>
              </a:extLst>
            </p:cNvPr>
            <p:cNvSpPr/>
            <p:nvPr/>
          </p:nvSpPr>
          <p:spPr>
            <a:xfrm>
              <a:off x="8475004" y="3923493"/>
              <a:ext cx="25276" cy="57411"/>
            </a:xfrm>
            <a:custGeom>
              <a:avLst/>
              <a:gdLst>
                <a:gd name="connsiteX0" fmla="*/ 402 w 25276"/>
                <a:gd name="connsiteY0" fmla="*/ 26969 h 57411"/>
                <a:gd name="connsiteX1" fmla="*/ 8582 w 25276"/>
                <a:gd name="connsiteY1" fmla="*/ 57411 h 57411"/>
                <a:gd name="connsiteX2" fmla="*/ 24875 w 25276"/>
                <a:gd name="connsiteY2" fmla="*/ 30442 h 57411"/>
                <a:gd name="connsiteX3" fmla="*/ 16696 w 25276"/>
                <a:gd name="connsiteY3" fmla="*/ 0 h 57411"/>
                <a:gd name="connsiteX4" fmla="*/ 402 w 25276"/>
                <a:gd name="connsiteY4" fmla="*/ 26969 h 57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76" h="57411">
                  <a:moveTo>
                    <a:pt x="402" y="26969"/>
                  </a:moveTo>
                  <a:cubicBezTo>
                    <a:pt x="-1198" y="38253"/>
                    <a:pt x="2067" y="49088"/>
                    <a:pt x="8582" y="57411"/>
                  </a:cubicBezTo>
                  <a:cubicBezTo>
                    <a:pt x="17144" y="51233"/>
                    <a:pt x="23274" y="41726"/>
                    <a:pt x="24875" y="30442"/>
                  </a:cubicBezTo>
                  <a:cubicBezTo>
                    <a:pt x="26475" y="19158"/>
                    <a:pt x="23210" y="8323"/>
                    <a:pt x="16696" y="0"/>
                  </a:cubicBezTo>
                  <a:cubicBezTo>
                    <a:pt x="8133" y="6162"/>
                    <a:pt x="2003" y="15685"/>
                    <a:pt x="402" y="2696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9" name="任意多边形: 形状 1548">
              <a:extLst>
                <a:ext uri="{FF2B5EF4-FFF2-40B4-BE49-F238E27FC236}">
                  <a16:creationId xmlns:a16="http://schemas.microsoft.com/office/drawing/2014/main" id="{E90537C3-2E59-F3EF-A961-FA48E5907B74}"/>
                </a:ext>
              </a:extLst>
            </p:cNvPr>
            <p:cNvSpPr/>
            <p:nvPr/>
          </p:nvSpPr>
          <p:spPr>
            <a:xfrm>
              <a:off x="8492516" y="3973535"/>
              <a:ext cx="55699" cy="26886"/>
            </a:xfrm>
            <a:custGeom>
              <a:avLst/>
              <a:gdLst>
                <a:gd name="connsiteX0" fmla="*/ 31243 w 55699"/>
                <a:gd name="connsiteY0" fmla="*/ 25327 h 26886"/>
                <a:gd name="connsiteX1" fmla="*/ 0 w 55699"/>
                <a:gd name="connsiteY1" fmla="*/ 21422 h 26886"/>
                <a:gd name="connsiteX2" fmla="*/ 24457 w 55699"/>
                <a:gd name="connsiteY2" fmla="*/ 1559 h 26886"/>
                <a:gd name="connsiteX3" fmla="*/ 55699 w 55699"/>
                <a:gd name="connsiteY3" fmla="*/ 5464 h 26886"/>
                <a:gd name="connsiteX4" fmla="*/ 31243 w 55699"/>
                <a:gd name="connsiteY4" fmla="*/ 25327 h 26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699" h="26886">
                  <a:moveTo>
                    <a:pt x="31243" y="25327"/>
                  </a:moveTo>
                  <a:cubicBezTo>
                    <a:pt x="20295" y="28464"/>
                    <a:pt x="9123" y="26720"/>
                    <a:pt x="0" y="21422"/>
                  </a:cubicBezTo>
                  <a:cubicBezTo>
                    <a:pt x="4930" y="12091"/>
                    <a:pt x="13508" y="4696"/>
                    <a:pt x="24457" y="1559"/>
                  </a:cubicBezTo>
                  <a:cubicBezTo>
                    <a:pt x="35404" y="-1578"/>
                    <a:pt x="46576" y="167"/>
                    <a:pt x="55699" y="5464"/>
                  </a:cubicBezTo>
                  <a:cubicBezTo>
                    <a:pt x="50753" y="14796"/>
                    <a:pt x="42191" y="22190"/>
                    <a:pt x="31243" y="25327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0" name="任意多边形: 形状 1549">
              <a:extLst>
                <a:ext uri="{FF2B5EF4-FFF2-40B4-BE49-F238E27FC236}">
                  <a16:creationId xmlns:a16="http://schemas.microsoft.com/office/drawing/2014/main" id="{9A008556-21E0-6D06-C7AE-136458473569}"/>
                </a:ext>
              </a:extLst>
            </p:cNvPr>
            <p:cNvSpPr/>
            <p:nvPr/>
          </p:nvSpPr>
          <p:spPr>
            <a:xfrm>
              <a:off x="8410681" y="3323483"/>
              <a:ext cx="48032" cy="25402"/>
            </a:xfrm>
            <a:custGeom>
              <a:avLst/>
              <a:gdLst>
                <a:gd name="connsiteX0" fmla="*/ 20023 w 48032"/>
                <a:gd name="connsiteY0" fmla="*/ 22953 h 25402"/>
                <a:gd name="connsiteX1" fmla="*/ 0 w 48032"/>
                <a:gd name="connsiteY1" fmla="*/ 3330 h 25402"/>
                <a:gd name="connsiteX2" fmla="*/ 28009 w 48032"/>
                <a:gd name="connsiteY2" fmla="*/ 2450 h 25402"/>
                <a:gd name="connsiteX3" fmla="*/ 48033 w 48032"/>
                <a:gd name="connsiteY3" fmla="*/ 22072 h 25402"/>
                <a:gd name="connsiteX4" fmla="*/ 20023 w 48032"/>
                <a:gd name="connsiteY4" fmla="*/ 22953 h 25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032" h="25402">
                  <a:moveTo>
                    <a:pt x="20023" y="22953"/>
                  </a:moveTo>
                  <a:cubicBezTo>
                    <a:pt x="10579" y="19272"/>
                    <a:pt x="3601" y="12005"/>
                    <a:pt x="0" y="3330"/>
                  </a:cubicBezTo>
                  <a:cubicBezTo>
                    <a:pt x="8515" y="-623"/>
                    <a:pt x="18566" y="-1231"/>
                    <a:pt x="28009" y="2450"/>
                  </a:cubicBezTo>
                  <a:cubicBezTo>
                    <a:pt x="37452" y="6131"/>
                    <a:pt x="44431" y="13398"/>
                    <a:pt x="48033" y="22072"/>
                  </a:cubicBezTo>
                  <a:cubicBezTo>
                    <a:pt x="39502" y="26026"/>
                    <a:pt x="29450" y="26634"/>
                    <a:pt x="20023" y="22953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1" name="任意多边形: 形状 1550">
              <a:extLst>
                <a:ext uri="{FF2B5EF4-FFF2-40B4-BE49-F238E27FC236}">
                  <a16:creationId xmlns:a16="http://schemas.microsoft.com/office/drawing/2014/main" id="{178C5CDC-49F8-30E7-432E-E42C15C3FABF}"/>
                </a:ext>
              </a:extLst>
            </p:cNvPr>
            <p:cNvSpPr/>
            <p:nvPr/>
          </p:nvSpPr>
          <p:spPr>
            <a:xfrm>
              <a:off x="8453449" y="3289761"/>
              <a:ext cx="24100" cy="49392"/>
            </a:xfrm>
            <a:custGeom>
              <a:avLst/>
              <a:gdLst>
                <a:gd name="connsiteX0" fmla="*/ 1519 w 24100"/>
                <a:gd name="connsiteY0" fmla="*/ 27865 h 49392"/>
                <a:gd name="connsiteX1" fmla="*/ 4623 w 24100"/>
                <a:gd name="connsiteY1" fmla="*/ 0 h 49392"/>
                <a:gd name="connsiteX2" fmla="*/ 22582 w 24100"/>
                <a:gd name="connsiteY2" fmla="*/ 21527 h 49392"/>
                <a:gd name="connsiteX3" fmla="*/ 19477 w 24100"/>
                <a:gd name="connsiteY3" fmla="*/ 49393 h 49392"/>
                <a:gd name="connsiteX4" fmla="*/ 1519 w 24100"/>
                <a:gd name="connsiteY4" fmla="*/ 27865 h 49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00" h="49392">
                  <a:moveTo>
                    <a:pt x="1519" y="27865"/>
                  </a:moveTo>
                  <a:cubicBezTo>
                    <a:pt x="-1394" y="18150"/>
                    <a:pt x="14" y="8179"/>
                    <a:pt x="4623" y="0"/>
                  </a:cubicBezTo>
                  <a:cubicBezTo>
                    <a:pt x="12979" y="4289"/>
                    <a:pt x="19653" y="11828"/>
                    <a:pt x="22582" y="21527"/>
                  </a:cubicBezTo>
                  <a:cubicBezTo>
                    <a:pt x="25495" y="31243"/>
                    <a:pt x="24086" y="41214"/>
                    <a:pt x="19477" y="49393"/>
                  </a:cubicBezTo>
                  <a:cubicBezTo>
                    <a:pt x="11106" y="45119"/>
                    <a:pt x="4432" y="37565"/>
                    <a:pt x="1519" y="27865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2" name="任意多边形: 形状 1551">
              <a:extLst>
                <a:ext uri="{FF2B5EF4-FFF2-40B4-BE49-F238E27FC236}">
                  <a16:creationId xmlns:a16="http://schemas.microsoft.com/office/drawing/2014/main" id="{46A7C9F0-8B7E-3BAA-9133-7E2A79E09EB7}"/>
                </a:ext>
              </a:extLst>
            </p:cNvPr>
            <p:cNvSpPr/>
            <p:nvPr/>
          </p:nvSpPr>
          <p:spPr>
            <a:xfrm>
              <a:off x="8716249" y="3290193"/>
              <a:ext cx="25284" cy="40445"/>
            </a:xfrm>
            <a:custGeom>
              <a:avLst/>
              <a:gdLst>
                <a:gd name="connsiteX0" fmla="*/ 4023 w 25284"/>
                <a:gd name="connsiteY0" fmla="*/ 15445 h 40445"/>
                <a:gd name="connsiteX1" fmla="*/ 1430 w 25284"/>
                <a:gd name="connsiteY1" fmla="*/ 40446 h 40445"/>
                <a:gd name="connsiteX2" fmla="*/ 21261 w 25284"/>
                <a:gd name="connsiteY2" fmla="*/ 25000 h 40445"/>
                <a:gd name="connsiteX3" fmla="*/ 23854 w 25284"/>
                <a:gd name="connsiteY3" fmla="*/ 0 h 40445"/>
                <a:gd name="connsiteX4" fmla="*/ 4023 w 25284"/>
                <a:gd name="connsiteY4" fmla="*/ 15445 h 4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84" h="40445">
                  <a:moveTo>
                    <a:pt x="4023" y="15445"/>
                  </a:moveTo>
                  <a:cubicBezTo>
                    <a:pt x="-378" y="23400"/>
                    <a:pt x="-1050" y="32395"/>
                    <a:pt x="1430" y="40446"/>
                  </a:cubicBezTo>
                  <a:cubicBezTo>
                    <a:pt x="9561" y="38285"/>
                    <a:pt x="16843" y="32955"/>
                    <a:pt x="21261" y="25000"/>
                  </a:cubicBezTo>
                  <a:cubicBezTo>
                    <a:pt x="25663" y="17046"/>
                    <a:pt x="26335" y="8051"/>
                    <a:pt x="23854" y="0"/>
                  </a:cubicBezTo>
                  <a:cubicBezTo>
                    <a:pt x="15707" y="2161"/>
                    <a:pt x="8425" y="7490"/>
                    <a:pt x="4023" y="15445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3" name="任意多边形: 形状 1552">
              <a:extLst>
                <a:ext uri="{FF2B5EF4-FFF2-40B4-BE49-F238E27FC236}">
                  <a16:creationId xmlns:a16="http://schemas.microsoft.com/office/drawing/2014/main" id="{91F1E4AA-85B4-1D3C-A686-A0CEFFC7DEB3}"/>
                </a:ext>
              </a:extLst>
            </p:cNvPr>
            <p:cNvSpPr/>
            <p:nvPr/>
          </p:nvSpPr>
          <p:spPr>
            <a:xfrm>
              <a:off x="8731796" y="3330656"/>
              <a:ext cx="46047" cy="19886"/>
            </a:xfrm>
            <a:custGeom>
              <a:avLst/>
              <a:gdLst>
                <a:gd name="connsiteX0" fmla="*/ 22168 w 46047"/>
                <a:gd name="connsiteY0" fmla="*/ 19765 h 19886"/>
                <a:gd name="connsiteX1" fmla="*/ 0 w 46047"/>
                <a:gd name="connsiteY1" fmla="*/ 7937 h 19886"/>
                <a:gd name="connsiteX2" fmla="*/ 23881 w 46047"/>
                <a:gd name="connsiteY2" fmla="*/ 126 h 19886"/>
                <a:gd name="connsiteX3" fmla="*/ 46047 w 46047"/>
                <a:gd name="connsiteY3" fmla="*/ 11954 h 19886"/>
                <a:gd name="connsiteX4" fmla="*/ 22168 w 46047"/>
                <a:gd name="connsiteY4" fmla="*/ 19765 h 19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047" h="19886">
                  <a:moveTo>
                    <a:pt x="22168" y="19765"/>
                  </a:moveTo>
                  <a:cubicBezTo>
                    <a:pt x="13125" y="18980"/>
                    <a:pt x="5282" y="14483"/>
                    <a:pt x="0" y="7937"/>
                  </a:cubicBezTo>
                  <a:cubicBezTo>
                    <a:pt x="6338" y="2383"/>
                    <a:pt x="14821" y="-674"/>
                    <a:pt x="23881" y="126"/>
                  </a:cubicBezTo>
                  <a:cubicBezTo>
                    <a:pt x="32939" y="926"/>
                    <a:pt x="40766" y="5408"/>
                    <a:pt x="46047" y="11954"/>
                  </a:cubicBezTo>
                  <a:cubicBezTo>
                    <a:pt x="39694" y="17492"/>
                    <a:pt x="31210" y="20549"/>
                    <a:pt x="22168" y="19765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4" name="任意多边形: 形状 1553">
              <a:extLst>
                <a:ext uri="{FF2B5EF4-FFF2-40B4-BE49-F238E27FC236}">
                  <a16:creationId xmlns:a16="http://schemas.microsoft.com/office/drawing/2014/main" id="{E27006C9-E5FA-992E-7178-4947DD266648}"/>
                </a:ext>
              </a:extLst>
            </p:cNvPr>
            <p:cNvSpPr/>
            <p:nvPr/>
          </p:nvSpPr>
          <p:spPr>
            <a:xfrm>
              <a:off x="9125864" y="3858860"/>
              <a:ext cx="40845" cy="17852"/>
            </a:xfrm>
            <a:custGeom>
              <a:avLst/>
              <a:gdLst>
                <a:gd name="connsiteX0" fmla="*/ 21480 w 40845"/>
                <a:gd name="connsiteY0" fmla="*/ 17641 h 17852"/>
                <a:gd name="connsiteX1" fmla="*/ 0 w 40845"/>
                <a:gd name="connsiteY1" fmla="*/ 11399 h 17852"/>
                <a:gd name="connsiteX2" fmla="*/ 19367 w 40845"/>
                <a:gd name="connsiteY2" fmla="*/ 211 h 17852"/>
                <a:gd name="connsiteX3" fmla="*/ 40846 w 40845"/>
                <a:gd name="connsiteY3" fmla="*/ 6453 h 17852"/>
                <a:gd name="connsiteX4" fmla="*/ 21480 w 40845"/>
                <a:gd name="connsiteY4" fmla="*/ 17641 h 17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845" h="17852">
                  <a:moveTo>
                    <a:pt x="21480" y="17641"/>
                  </a:moveTo>
                  <a:cubicBezTo>
                    <a:pt x="13461" y="18617"/>
                    <a:pt x="5811" y="16153"/>
                    <a:pt x="0" y="11399"/>
                  </a:cubicBezTo>
                  <a:cubicBezTo>
                    <a:pt x="4498" y="5397"/>
                    <a:pt x="11332" y="1171"/>
                    <a:pt x="19367" y="211"/>
                  </a:cubicBezTo>
                  <a:cubicBezTo>
                    <a:pt x="27386" y="-765"/>
                    <a:pt x="35036" y="1700"/>
                    <a:pt x="40846" y="6453"/>
                  </a:cubicBezTo>
                  <a:cubicBezTo>
                    <a:pt x="36349" y="12439"/>
                    <a:pt x="29515" y="16665"/>
                    <a:pt x="21480" y="17641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38" name="图形 144">
            <a:extLst>
              <a:ext uri="{FF2B5EF4-FFF2-40B4-BE49-F238E27FC236}">
                <a16:creationId xmlns:a16="http://schemas.microsoft.com/office/drawing/2014/main" id="{4A15600D-203F-0EC7-D7DF-F5C868A3E5F9}"/>
              </a:ext>
            </a:extLst>
          </p:cNvPr>
          <p:cNvGrpSpPr/>
          <p:nvPr/>
        </p:nvGrpSpPr>
        <p:grpSpPr>
          <a:xfrm>
            <a:off x="9702877" y="3065957"/>
            <a:ext cx="667593" cy="871493"/>
            <a:chOff x="1638083" y="2305047"/>
            <a:chExt cx="2362860" cy="3084537"/>
          </a:xfrm>
        </p:grpSpPr>
        <p:sp>
          <p:nvSpPr>
            <p:cNvPr id="1439" name="任意多边形: 形状 1438">
              <a:extLst>
                <a:ext uri="{FF2B5EF4-FFF2-40B4-BE49-F238E27FC236}">
                  <a16:creationId xmlns:a16="http://schemas.microsoft.com/office/drawing/2014/main" id="{D29739BF-A671-3BB7-3D08-AC4A2316F9E7}"/>
                </a:ext>
              </a:extLst>
            </p:cNvPr>
            <p:cNvSpPr/>
            <p:nvPr/>
          </p:nvSpPr>
          <p:spPr>
            <a:xfrm>
              <a:off x="1890098" y="2616197"/>
              <a:ext cx="2110846" cy="1137563"/>
            </a:xfrm>
            <a:custGeom>
              <a:avLst/>
              <a:gdLst>
                <a:gd name="connsiteX0" fmla="*/ 2108673 w 2110846"/>
                <a:gd name="connsiteY0" fmla="*/ 718747 h 1137563"/>
                <a:gd name="connsiteX1" fmla="*/ 2034664 w 2110846"/>
                <a:gd name="connsiteY1" fmla="*/ 542112 h 1137563"/>
                <a:gd name="connsiteX2" fmla="*/ 1821696 w 2110846"/>
                <a:gd name="connsiteY2" fmla="*/ 256992 h 1137563"/>
                <a:gd name="connsiteX3" fmla="*/ 1713372 w 2110846"/>
                <a:gd name="connsiteY3" fmla="*/ 263667 h 1137563"/>
                <a:gd name="connsiteX4" fmla="*/ 1560921 w 2110846"/>
                <a:gd name="connsiteY4" fmla="*/ 164401 h 1137563"/>
                <a:gd name="connsiteX5" fmla="*/ 1467002 w 2110846"/>
                <a:gd name="connsiteY5" fmla="*/ 170083 h 1137563"/>
                <a:gd name="connsiteX6" fmla="*/ 1283356 w 2110846"/>
                <a:gd name="connsiteY6" fmla="*/ 40456 h 1137563"/>
                <a:gd name="connsiteX7" fmla="*/ 1036921 w 2110846"/>
                <a:gd name="connsiteY7" fmla="*/ 146555 h 1137563"/>
                <a:gd name="connsiteX8" fmla="*/ 867473 w 2110846"/>
                <a:gd name="connsiteY8" fmla="*/ 2523 h 1137563"/>
                <a:gd name="connsiteX9" fmla="*/ 625103 w 2110846"/>
                <a:gd name="connsiteY9" fmla="*/ 180135 h 1137563"/>
                <a:gd name="connsiteX10" fmla="*/ 623023 w 2110846"/>
                <a:gd name="connsiteY10" fmla="*/ 199757 h 1137563"/>
                <a:gd name="connsiteX11" fmla="*/ 581361 w 2110846"/>
                <a:gd name="connsiteY11" fmla="*/ 187689 h 1137563"/>
                <a:gd name="connsiteX12" fmla="*/ 444387 w 2110846"/>
                <a:gd name="connsiteY12" fmla="*/ 227590 h 1137563"/>
                <a:gd name="connsiteX13" fmla="*/ 378717 w 2110846"/>
                <a:gd name="connsiteY13" fmla="*/ 205695 h 1137563"/>
                <a:gd name="connsiteX14" fmla="*/ 143022 w 2110846"/>
                <a:gd name="connsiteY14" fmla="*/ 378425 h 1137563"/>
                <a:gd name="connsiteX15" fmla="*/ 141165 w 2110846"/>
                <a:gd name="connsiteY15" fmla="*/ 425049 h 1137563"/>
                <a:gd name="connsiteX16" fmla="*/ 80265 w 2110846"/>
                <a:gd name="connsiteY16" fmla="*/ 455139 h 1137563"/>
                <a:gd name="connsiteX17" fmla="*/ 37899 w 2110846"/>
                <a:gd name="connsiteY17" fmla="*/ 729455 h 1137563"/>
                <a:gd name="connsiteX18" fmla="*/ 133467 w 2110846"/>
                <a:gd name="connsiteY18" fmla="*/ 799430 h 1137563"/>
                <a:gd name="connsiteX19" fmla="*/ 376412 w 2110846"/>
                <a:gd name="connsiteY19" fmla="*/ 1084534 h 1137563"/>
                <a:gd name="connsiteX20" fmla="*/ 569405 w 2110846"/>
                <a:gd name="connsiteY20" fmla="*/ 1045977 h 1137563"/>
                <a:gd name="connsiteX21" fmla="*/ 739430 w 2110846"/>
                <a:gd name="connsiteY21" fmla="*/ 1133990 h 1137563"/>
                <a:gd name="connsiteX22" fmla="*/ 1064147 w 2110846"/>
                <a:gd name="connsiteY22" fmla="*/ 949400 h 1137563"/>
                <a:gd name="connsiteX23" fmla="*/ 1207571 w 2110846"/>
                <a:gd name="connsiteY23" fmla="*/ 1038390 h 1137563"/>
                <a:gd name="connsiteX24" fmla="*/ 1412071 w 2110846"/>
                <a:gd name="connsiteY24" fmla="*/ 956091 h 1137563"/>
                <a:gd name="connsiteX25" fmla="*/ 1572925 w 2110846"/>
                <a:gd name="connsiteY25" fmla="*/ 1073042 h 1137563"/>
                <a:gd name="connsiteX26" fmla="*/ 1738949 w 2110846"/>
                <a:gd name="connsiteY26" fmla="*/ 1030275 h 1137563"/>
                <a:gd name="connsiteX27" fmla="*/ 1827106 w 2110846"/>
                <a:gd name="connsiteY27" fmla="*/ 1065087 h 1137563"/>
                <a:gd name="connsiteX28" fmla="*/ 2071620 w 2110846"/>
                <a:gd name="connsiteY28" fmla="*/ 885907 h 1137563"/>
                <a:gd name="connsiteX29" fmla="*/ 2069187 w 2110846"/>
                <a:gd name="connsiteY29" fmla="*/ 807129 h 1137563"/>
                <a:gd name="connsiteX30" fmla="*/ 2108673 w 2110846"/>
                <a:gd name="connsiteY30" fmla="*/ 718747 h 1137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10846" h="1137563">
                  <a:moveTo>
                    <a:pt x="2108673" y="718747"/>
                  </a:moveTo>
                  <a:cubicBezTo>
                    <a:pt x="2119556" y="648308"/>
                    <a:pt x="2088746" y="581101"/>
                    <a:pt x="2034664" y="542112"/>
                  </a:cubicBezTo>
                  <a:cubicBezTo>
                    <a:pt x="2053102" y="405234"/>
                    <a:pt x="1958702" y="278183"/>
                    <a:pt x="1821696" y="256992"/>
                  </a:cubicBezTo>
                  <a:cubicBezTo>
                    <a:pt x="1784292" y="251214"/>
                    <a:pt x="1747528" y="253919"/>
                    <a:pt x="1713372" y="263667"/>
                  </a:cubicBezTo>
                  <a:cubicBezTo>
                    <a:pt x="1680289" y="212129"/>
                    <a:pt x="1626159" y="174485"/>
                    <a:pt x="1560921" y="164401"/>
                  </a:cubicBezTo>
                  <a:cubicBezTo>
                    <a:pt x="1528494" y="159392"/>
                    <a:pt x="1496644" y="161696"/>
                    <a:pt x="1467002" y="170083"/>
                  </a:cubicBezTo>
                  <a:cubicBezTo>
                    <a:pt x="1430685" y="102957"/>
                    <a:pt x="1364551" y="53020"/>
                    <a:pt x="1283356" y="40456"/>
                  </a:cubicBezTo>
                  <a:cubicBezTo>
                    <a:pt x="1184523" y="25171"/>
                    <a:pt x="1090235" y="69441"/>
                    <a:pt x="1036921" y="146555"/>
                  </a:cubicBezTo>
                  <a:cubicBezTo>
                    <a:pt x="1012801" y="72931"/>
                    <a:pt x="949244" y="15167"/>
                    <a:pt x="867473" y="2523"/>
                  </a:cubicBezTo>
                  <a:cubicBezTo>
                    <a:pt x="751530" y="-15403"/>
                    <a:pt x="643029" y="64112"/>
                    <a:pt x="625103" y="180135"/>
                  </a:cubicBezTo>
                  <a:cubicBezTo>
                    <a:pt x="624095" y="186713"/>
                    <a:pt x="623423" y="193243"/>
                    <a:pt x="623023" y="199757"/>
                  </a:cubicBezTo>
                  <a:cubicBezTo>
                    <a:pt x="609994" y="194091"/>
                    <a:pt x="596054" y="189962"/>
                    <a:pt x="581361" y="187689"/>
                  </a:cubicBezTo>
                  <a:cubicBezTo>
                    <a:pt x="530064" y="179750"/>
                    <a:pt x="480607" y="195852"/>
                    <a:pt x="444387" y="227590"/>
                  </a:cubicBezTo>
                  <a:cubicBezTo>
                    <a:pt x="424412" y="216931"/>
                    <a:pt x="402357" y="209344"/>
                    <a:pt x="378717" y="205695"/>
                  </a:cubicBezTo>
                  <a:cubicBezTo>
                    <a:pt x="265975" y="188265"/>
                    <a:pt x="160436" y="265587"/>
                    <a:pt x="143022" y="378425"/>
                  </a:cubicBezTo>
                  <a:cubicBezTo>
                    <a:pt x="140589" y="394190"/>
                    <a:pt x="140061" y="409796"/>
                    <a:pt x="141165" y="425049"/>
                  </a:cubicBezTo>
                  <a:cubicBezTo>
                    <a:pt x="119846" y="431275"/>
                    <a:pt x="99231" y="441246"/>
                    <a:pt x="80265" y="455139"/>
                  </a:cubicBezTo>
                  <a:cubicBezTo>
                    <a:pt x="-7124" y="519176"/>
                    <a:pt x="-26091" y="642001"/>
                    <a:pt x="37899" y="729455"/>
                  </a:cubicBezTo>
                  <a:cubicBezTo>
                    <a:pt x="62739" y="763402"/>
                    <a:pt x="96430" y="786978"/>
                    <a:pt x="133467" y="799430"/>
                  </a:cubicBezTo>
                  <a:cubicBezTo>
                    <a:pt x="132554" y="939333"/>
                    <a:pt x="234124" y="1062526"/>
                    <a:pt x="376412" y="1084534"/>
                  </a:cubicBezTo>
                  <a:cubicBezTo>
                    <a:pt x="446019" y="1095305"/>
                    <a:pt x="513642" y="1080020"/>
                    <a:pt x="569405" y="1045977"/>
                  </a:cubicBezTo>
                  <a:cubicBezTo>
                    <a:pt x="613404" y="1091512"/>
                    <a:pt x="672063" y="1123571"/>
                    <a:pt x="739430" y="1133990"/>
                  </a:cubicBezTo>
                  <a:cubicBezTo>
                    <a:pt x="880149" y="1155758"/>
                    <a:pt x="1013121" y="1076083"/>
                    <a:pt x="1064147" y="949400"/>
                  </a:cubicBezTo>
                  <a:cubicBezTo>
                    <a:pt x="1096733" y="995624"/>
                    <a:pt x="1147294" y="1029075"/>
                    <a:pt x="1207571" y="1038390"/>
                  </a:cubicBezTo>
                  <a:cubicBezTo>
                    <a:pt x="1288382" y="1050890"/>
                    <a:pt x="1365640" y="1016783"/>
                    <a:pt x="1412071" y="956091"/>
                  </a:cubicBezTo>
                  <a:cubicBezTo>
                    <a:pt x="1442641" y="1016559"/>
                    <a:pt x="1500901" y="1061902"/>
                    <a:pt x="1572925" y="1073042"/>
                  </a:cubicBezTo>
                  <a:cubicBezTo>
                    <a:pt x="1634194" y="1082517"/>
                    <a:pt x="1693445" y="1065391"/>
                    <a:pt x="1738949" y="1030275"/>
                  </a:cubicBezTo>
                  <a:cubicBezTo>
                    <a:pt x="1764557" y="1047801"/>
                    <a:pt x="1794391" y="1060030"/>
                    <a:pt x="1827106" y="1065087"/>
                  </a:cubicBezTo>
                  <a:cubicBezTo>
                    <a:pt x="1944073" y="1083173"/>
                    <a:pt x="2053534" y="1002954"/>
                    <a:pt x="2071620" y="885907"/>
                  </a:cubicBezTo>
                  <a:cubicBezTo>
                    <a:pt x="2075798" y="858906"/>
                    <a:pt x="2074725" y="832305"/>
                    <a:pt x="2069187" y="807129"/>
                  </a:cubicBezTo>
                  <a:cubicBezTo>
                    <a:pt x="2089354" y="782561"/>
                    <a:pt x="2103455" y="752454"/>
                    <a:pt x="2108673" y="718747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0" name="任意多边形: 形状 1439">
              <a:extLst>
                <a:ext uri="{FF2B5EF4-FFF2-40B4-BE49-F238E27FC236}">
                  <a16:creationId xmlns:a16="http://schemas.microsoft.com/office/drawing/2014/main" id="{1F590920-DB2D-D730-D206-DE3B4E9EC03B}"/>
                </a:ext>
              </a:extLst>
            </p:cNvPr>
            <p:cNvSpPr/>
            <p:nvPr/>
          </p:nvSpPr>
          <p:spPr>
            <a:xfrm>
              <a:off x="2027998" y="3195457"/>
              <a:ext cx="1972940" cy="558287"/>
            </a:xfrm>
            <a:custGeom>
              <a:avLst/>
              <a:gdLst>
                <a:gd name="connsiteX0" fmla="*/ 1970772 w 1972940"/>
                <a:gd name="connsiteY0" fmla="*/ 139503 h 558287"/>
                <a:gd name="connsiteX1" fmla="*/ 1931271 w 1972940"/>
                <a:gd name="connsiteY1" fmla="*/ 227836 h 558287"/>
                <a:gd name="connsiteX2" fmla="*/ 1933704 w 1972940"/>
                <a:gd name="connsiteY2" fmla="*/ 306615 h 558287"/>
                <a:gd name="connsiteX3" fmla="*/ 1689174 w 1972940"/>
                <a:gd name="connsiteY3" fmla="*/ 485811 h 558287"/>
                <a:gd name="connsiteX4" fmla="*/ 1601017 w 1972940"/>
                <a:gd name="connsiteY4" fmla="*/ 451015 h 558287"/>
                <a:gd name="connsiteX5" fmla="*/ 1435009 w 1972940"/>
                <a:gd name="connsiteY5" fmla="*/ 493782 h 558287"/>
                <a:gd name="connsiteX6" fmla="*/ 1274171 w 1972940"/>
                <a:gd name="connsiteY6" fmla="*/ 376862 h 558287"/>
                <a:gd name="connsiteX7" fmla="*/ 1069654 w 1972940"/>
                <a:gd name="connsiteY7" fmla="*/ 459162 h 558287"/>
                <a:gd name="connsiteX8" fmla="*/ 926230 w 1972940"/>
                <a:gd name="connsiteY8" fmla="*/ 370172 h 558287"/>
                <a:gd name="connsiteX9" fmla="*/ 601514 w 1972940"/>
                <a:gd name="connsiteY9" fmla="*/ 554714 h 558287"/>
                <a:gd name="connsiteX10" fmla="*/ 431489 w 1972940"/>
                <a:gd name="connsiteY10" fmla="*/ 466700 h 558287"/>
                <a:gd name="connsiteX11" fmla="*/ 238496 w 1972940"/>
                <a:gd name="connsiteY11" fmla="*/ 505241 h 558287"/>
                <a:gd name="connsiteX12" fmla="*/ 0 w 1972940"/>
                <a:gd name="connsiteY12" fmla="*/ 272283 h 558287"/>
                <a:gd name="connsiteX13" fmla="*/ 201059 w 1972940"/>
                <a:gd name="connsiteY13" fmla="*/ 406552 h 558287"/>
                <a:gd name="connsiteX14" fmla="*/ 394052 w 1972940"/>
                <a:gd name="connsiteY14" fmla="*/ 367979 h 558287"/>
                <a:gd name="connsiteX15" fmla="*/ 564077 w 1972940"/>
                <a:gd name="connsiteY15" fmla="*/ 456009 h 558287"/>
                <a:gd name="connsiteX16" fmla="*/ 888778 w 1972940"/>
                <a:gd name="connsiteY16" fmla="*/ 271403 h 558287"/>
                <a:gd name="connsiteX17" fmla="*/ 1032202 w 1972940"/>
                <a:gd name="connsiteY17" fmla="*/ 360393 h 558287"/>
                <a:gd name="connsiteX18" fmla="*/ 1236718 w 1972940"/>
                <a:gd name="connsiteY18" fmla="*/ 278093 h 558287"/>
                <a:gd name="connsiteX19" fmla="*/ 1397556 w 1972940"/>
                <a:gd name="connsiteY19" fmla="*/ 395044 h 558287"/>
                <a:gd name="connsiteX20" fmla="*/ 1563564 w 1972940"/>
                <a:gd name="connsiteY20" fmla="*/ 352262 h 558287"/>
                <a:gd name="connsiteX21" fmla="*/ 1651721 w 1972940"/>
                <a:gd name="connsiteY21" fmla="*/ 387090 h 558287"/>
                <a:gd name="connsiteX22" fmla="*/ 1896219 w 1972940"/>
                <a:gd name="connsiteY22" fmla="*/ 207894 h 558287"/>
                <a:gd name="connsiteX23" fmla="*/ 1893803 w 1972940"/>
                <a:gd name="connsiteY23" fmla="*/ 129115 h 558287"/>
                <a:gd name="connsiteX24" fmla="*/ 1933304 w 1972940"/>
                <a:gd name="connsiteY24" fmla="*/ 40766 h 558287"/>
                <a:gd name="connsiteX25" fmla="*/ 1935032 w 1972940"/>
                <a:gd name="connsiteY25" fmla="*/ 0 h 558287"/>
                <a:gd name="connsiteX26" fmla="*/ 1970772 w 1972940"/>
                <a:gd name="connsiteY26" fmla="*/ 139503 h 55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972940" h="558287">
                  <a:moveTo>
                    <a:pt x="1970772" y="139503"/>
                  </a:moveTo>
                  <a:cubicBezTo>
                    <a:pt x="1965587" y="173194"/>
                    <a:pt x="1951470" y="203300"/>
                    <a:pt x="1931271" y="227836"/>
                  </a:cubicBezTo>
                  <a:cubicBezTo>
                    <a:pt x="1936809" y="253013"/>
                    <a:pt x="1937865" y="279614"/>
                    <a:pt x="1933704" y="306615"/>
                  </a:cubicBezTo>
                  <a:cubicBezTo>
                    <a:pt x="1915618" y="423694"/>
                    <a:pt x="1806141" y="503913"/>
                    <a:pt x="1689174" y="485811"/>
                  </a:cubicBezTo>
                  <a:cubicBezTo>
                    <a:pt x="1656459" y="480769"/>
                    <a:pt x="1626625" y="468541"/>
                    <a:pt x="1601017" y="451015"/>
                  </a:cubicBezTo>
                  <a:cubicBezTo>
                    <a:pt x="1555529" y="486131"/>
                    <a:pt x="1496293" y="503257"/>
                    <a:pt x="1435009" y="493782"/>
                  </a:cubicBezTo>
                  <a:cubicBezTo>
                    <a:pt x="1362985" y="482642"/>
                    <a:pt x="1304725" y="437299"/>
                    <a:pt x="1274171" y="376862"/>
                  </a:cubicBezTo>
                  <a:cubicBezTo>
                    <a:pt x="1227723" y="437555"/>
                    <a:pt x="1150466" y="471646"/>
                    <a:pt x="1069654" y="459162"/>
                  </a:cubicBezTo>
                  <a:cubicBezTo>
                    <a:pt x="1009378" y="449831"/>
                    <a:pt x="958817" y="416396"/>
                    <a:pt x="926230" y="370172"/>
                  </a:cubicBezTo>
                  <a:cubicBezTo>
                    <a:pt x="875189" y="496806"/>
                    <a:pt x="742233" y="576481"/>
                    <a:pt x="601514" y="554714"/>
                  </a:cubicBezTo>
                  <a:cubicBezTo>
                    <a:pt x="534147" y="544294"/>
                    <a:pt x="475471" y="512220"/>
                    <a:pt x="431489" y="466700"/>
                  </a:cubicBezTo>
                  <a:cubicBezTo>
                    <a:pt x="375710" y="500744"/>
                    <a:pt x="308103" y="516013"/>
                    <a:pt x="238496" y="505241"/>
                  </a:cubicBezTo>
                  <a:cubicBezTo>
                    <a:pt x="114198" y="486035"/>
                    <a:pt x="20983" y="389603"/>
                    <a:pt x="0" y="272283"/>
                  </a:cubicBezTo>
                  <a:cubicBezTo>
                    <a:pt x="42462" y="341939"/>
                    <a:pt x="114150" y="393108"/>
                    <a:pt x="201059" y="406552"/>
                  </a:cubicBezTo>
                  <a:cubicBezTo>
                    <a:pt x="270667" y="417308"/>
                    <a:pt x="338273" y="402039"/>
                    <a:pt x="394052" y="367979"/>
                  </a:cubicBezTo>
                  <a:cubicBezTo>
                    <a:pt x="438035" y="413531"/>
                    <a:pt x="496694" y="445589"/>
                    <a:pt x="564077" y="456009"/>
                  </a:cubicBezTo>
                  <a:cubicBezTo>
                    <a:pt x="704796" y="477760"/>
                    <a:pt x="837753" y="398101"/>
                    <a:pt x="888778" y="271403"/>
                  </a:cubicBezTo>
                  <a:cubicBezTo>
                    <a:pt x="921365" y="317643"/>
                    <a:pt x="971926" y="351078"/>
                    <a:pt x="1032202" y="360393"/>
                  </a:cubicBezTo>
                  <a:cubicBezTo>
                    <a:pt x="1113013" y="372909"/>
                    <a:pt x="1190271" y="338786"/>
                    <a:pt x="1236718" y="278093"/>
                  </a:cubicBezTo>
                  <a:cubicBezTo>
                    <a:pt x="1267289" y="338561"/>
                    <a:pt x="1325548" y="383889"/>
                    <a:pt x="1397556" y="395044"/>
                  </a:cubicBezTo>
                  <a:cubicBezTo>
                    <a:pt x="1458841" y="404504"/>
                    <a:pt x="1518093" y="387378"/>
                    <a:pt x="1563564" y="352262"/>
                  </a:cubicBezTo>
                  <a:cubicBezTo>
                    <a:pt x="1589189" y="369804"/>
                    <a:pt x="1619023" y="382016"/>
                    <a:pt x="1651721" y="387090"/>
                  </a:cubicBezTo>
                  <a:cubicBezTo>
                    <a:pt x="1768673" y="405176"/>
                    <a:pt x="1878165" y="324941"/>
                    <a:pt x="1896219" y="207894"/>
                  </a:cubicBezTo>
                  <a:cubicBezTo>
                    <a:pt x="1900397" y="180893"/>
                    <a:pt x="1899324" y="154292"/>
                    <a:pt x="1893803" y="129115"/>
                  </a:cubicBezTo>
                  <a:cubicBezTo>
                    <a:pt x="1913985" y="104563"/>
                    <a:pt x="1928086" y="74457"/>
                    <a:pt x="1933304" y="40766"/>
                  </a:cubicBezTo>
                  <a:cubicBezTo>
                    <a:pt x="1935416" y="27001"/>
                    <a:pt x="1935961" y="13332"/>
                    <a:pt x="1935032" y="0"/>
                  </a:cubicBezTo>
                  <a:cubicBezTo>
                    <a:pt x="1964418" y="38285"/>
                    <a:pt x="1978711" y="88030"/>
                    <a:pt x="1970772" y="139503"/>
                  </a:cubicBezTo>
                  <a:close/>
                </a:path>
              </a:pathLst>
            </a:custGeom>
            <a:solidFill>
              <a:srgbClr val="65A839">
                <a:alpha val="33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1" name="任意多边形: 形状 1440">
              <a:extLst>
                <a:ext uri="{FF2B5EF4-FFF2-40B4-BE49-F238E27FC236}">
                  <a16:creationId xmlns:a16="http://schemas.microsoft.com/office/drawing/2014/main" id="{81FA87DC-6941-90D6-14E6-81FAD4177302}"/>
                </a:ext>
              </a:extLst>
            </p:cNvPr>
            <p:cNvSpPr/>
            <p:nvPr/>
          </p:nvSpPr>
          <p:spPr>
            <a:xfrm>
              <a:off x="2133473" y="3152851"/>
              <a:ext cx="1235486" cy="2236701"/>
            </a:xfrm>
            <a:custGeom>
              <a:avLst/>
              <a:gdLst>
                <a:gd name="connsiteX0" fmla="*/ 915731 w 1235486"/>
                <a:gd name="connsiteY0" fmla="*/ 449255 h 2236701"/>
                <a:gd name="connsiteX1" fmla="*/ 637302 w 1235486"/>
                <a:gd name="connsiteY1" fmla="*/ 602010 h 2236701"/>
                <a:gd name="connsiteX2" fmla="*/ 637478 w 1235486"/>
                <a:gd name="connsiteY2" fmla="*/ 601049 h 2236701"/>
                <a:gd name="connsiteX3" fmla="*/ 820211 w 1235486"/>
                <a:gd name="connsiteY3" fmla="*/ 79979 h 2236701"/>
                <a:gd name="connsiteX4" fmla="*/ 482786 w 1235486"/>
                <a:gd name="connsiteY4" fmla="*/ 629251 h 2236701"/>
                <a:gd name="connsiteX5" fmla="*/ 247091 w 1235486"/>
                <a:gd name="connsiteY5" fmla="*/ 415307 h 2236701"/>
                <a:gd name="connsiteX6" fmla="*/ 0 w 1235486"/>
                <a:gd name="connsiteY6" fmla="*/ 0 h 2236701"/>
                <a:gd name="connsiteX7" fmla="*/ 221594 w 1235486"/>
                <a:gd name="connsiteY7" fmla="*/ 530578 h 2236701"/>
                <a:gd name="connsiteX8" fmla="*/ 437923 w 1235486"/>
                <a:gd name="connsiteY8" fmla="*/ 790185 h 2236701"/>
                <a:gd name="connsiteX9" fmla="*/ 413210 w 1235486"/>
                <a:gd name="connsiteY9" fmla="*/ 914451 h 2236701"/>
                <a:gd name="connsiteX10" fmla="*/ 330159 w 1235486"/>
                <a:gd name="connsiteY10" fmla="*/ 2236702 h 2236701"/>
                <a:gd name="connsiteX11" fmla="*/ 724691 w 1235486"/>
                <a:gd name="connsiteY11" fmla="*/ 2236702 h 2236701"/>
                <a:gd name="connsiteX12" fmla="*/ 618783 w 1235486"/>
                <a:gd name="connsiteY12" fmla="*/ 1485170 h 2236701"/>
                <a:gd name="connsiteX13" fmla="*/ 617615 w 1235486"/>
                <a:gd name="connsiteY13" fmla="*/ 757150 h 2236701"/>
                <a:gd name="connsiteX14" fmla="*/ 994621 w 1235486"/>
                <a:gd name="connsiteY14" fmla="*/ 483122 h 2236701"/>
                <a:gd name="connsiteX15" fmla="*/ 1235486 w 1235486"/>
                <a:gd name="connsiteY15" fmla="*/ 29098 h 2236701"/>
                <a:gd name="connsiteX16" fmla="*/ 915731 w 1235486"/>
                <a:gd name="connsiteY16" fmla="*/ 449255 h 2236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35486" h="2236701">
                  <a:moveTo>
                    <a:pt x="915731" y="449255"/>
                  </a:moveTo>
                  <a:cubicBezTo>
                    <a:pt x="823892" y="536260"/>
                    <a:pt x="707485" y="581203"/>
                    <a:pt x="637302" y="602010"/>
                  </a:cubicBezTo>
                  <a:cubicBezTo>
                    <a:pt x="637366" y="601690"/>
                    <a:pt x="637414" y="601370"/>
                    <a:pt x="637478" y="601049"/>
                  </a:cubicBezTo>
                  <a:cubicBezTo>
                    <a:pt x="674850" y="405896"/>
                    <a:pt x="766225" y="153379"/>
                    <a:pt x="820211" y="79979"/>
                  </a:cubicBezTo>
                  <a:cubicBezTo>
                    <a:pt x="652395" y="205301"/>
                    <a:pt x="545591" y="434690"/>
                    <a:pt x="482786" y="629251"/>
                  </a:cubicBezTo>
                  <a:cubicBezTo>
                    <a:pt x="425070" y="593687"/>
                    <a:pt x="310536" y="514893"/>
                    <a:pt x="247091" y="415307"/>
                  </a:cubicBezTo>
                  <a:cubicBezTo>
                    <a:pt x="159894" y="278429"/>
                    <a:pt x="0" y="0"/>
                    <a:pt x="0" y="0"/>
                  </a:cubicBezTo>
                  <a:cubicBezTo>
                    <a:pt x="0" y="0"/>
                    <a:pt x="109477" y="361065"/>
                    <a:pt x="221594" y="530578"/>
                  </a:cubicBezTo>
                  <a:cubicBezTo>
                    <a:pt x="303718" y="654748"/>
                    <a:pt x="397109" y="750652"/>
                    <a:pt x="437923" y="790185"/>
                  </a:cubicBezTo>
                  <a:cubicBezTo>
                    <a:pt x="426095" y="840346"/>
                    <a:pt x="418012" y="883176"/>
                    <a:pt x="413210" y="914451"/>
                  </a:cubicBezTo>
                  <a:cubicBezTo>
                    <a:pt x="388290" y="1076441"/>
                    <a:pt x="330159" y="2236702"/>
                    <a:pt x="330159" y="2236702"/>
                  </a:cubicBezTo>
                  <a:lnTo>
                    <a:pt x="724691" y="2236702"/>
                  </a:lnTo>
                  <a:cubicBezTo>
                    <a:pt x="724691" y="2236702"/>
                    <a:pt x="635285" y="1772658"/>
                    <a:pt x="618783" y="1485170"/>
                  </a:cubicBezTo>
                  <a:cubicBezTo>
                    <a:pt x="604331" y="1233117"/>
                    <a:pt x="601065" y="958801"/>
                    <a:pt x="617615" y="757150"/>
                  </a:cubicBezTo>
                  <a:cubicBezTo>
                    <a:pt x="685510" y="720562"/>
                    <a:pt x="911185" y="593847"/>
                    <a:pt x="994621" y="483122"/>
                  </a:cubicBezTo>
                  <a:cubicBezTo>
                    <a:pt x="1106755" y="334320"/>
                    <a:pt x="1235486" y="29098"/>
                    <a:pt x="1235486" y="29098"/>
                  </a:cubicBezTo>
                  <a:cubicBezTo>
                    <a:pt x="1235486" y="29098"/>
                    <a:pt x="1056930" y="315482"/>
                    <a:pt x="915731" y="449255"/>
                  </a:cubicBezTo>
                  <a:close/>
                </a:path>
              </a:pathLst>
            </a:custGeom>
            <a:solidFill>
              <a:srgbClr val="AE7D58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2" name="任意多边形: 形状 1441">
              <a:extLst>
                <a:ext uri="{FF2B5EF4-FFF2-40B4-BE49-F238E27FC236}">
                  <a16:creationId xmlns:a16="http://schemas.microsoft.com/office/drawing/2014/main" id="{A936575D-8A96-FD31-D25E-34ECAAE57024}"/>
                </a:ext>
              </a:extLst>
            </p:cNvPr>
            <p:cNvSpPr/>
            <p:nvPr/>
          </p:nvSpPr>
          <p:spPr>
            <a:xfrm>
              <a:off x="2689957" y="3181996"/>
              <a:ext cx="679002" cy="2207587"/>
            </a:xfrm>
            <a:custGeom>
              <a:avLst/>
              <a:gdLst>
                <a:gd name="connsiteX0" fmla="*/ 679002 w 679002"/>
                <a:gd name="connsiteY0" fmla="*/ 0 h 2207587"/>
                <a:gd name="connsiteX1" fmla="*/ 438137 w 679002"/>
                <a:gd name="connsiteY1" fmla="*/ 453992 h 2207587"/>
                <a:gd name="connsiteX2" fmla="*/ 61147 w 679002"/>
                <a:gd name="connsiteY2" fmla="*/ 728020 h 2207587"/>
                <a:gd name="connsiteX3" fmla="*/ 62299 w 679002"/>
                <a:gd name="connsiteY3" fmla="*/ 1456040 h 2207587"/>
                <a:gd name="connsiteX4" fmla="*/ 168207 w 679002"/>
                <a:gd name="connsiteY4" fmla="*/ 2207588 h 2207587"/>
                <a:gd name="connsiteX5" fmla="*/ 118174 w 679002"/>
                <a:gd name="connsiteY5" fmla="*/ 2207588 h 2207587"/>
                <a:gd name="connsiteX6" fmla="*/ 12267 w 679002"/>
                <a:gd name="connsiteY6" fmla="*/ 1456040 h 2207587"/>
                <a:gd name="connsiteX7" fmla="*/ 11114 w 679002"/>
                <a:gd name="connsiteY7" fmla="*/ 728020 h 2207587"/>
                <a:gd name="connsiteX8" fmla="*/ 388105 w 679002"/>
                <a:gd name="connsiteY8" fmla="*/ 453992 h 2207587"/>
                <a:gd name="connsiteX9" fmla="*/ 555009 w 679002"/>
                <a:gd name="connsiteY9" fmla="*/ 225724 h 2207587"/>
                <a:gd name="connsiteX10" fmla="*/ 679002 w 679002"/>
                <a:gd name="connsiteY10" fmla="*/ 0 h 2207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9002" h="2207587">
                  <a:moveTo>
                    <a:pt x="679002" y="0"/>
                  </a:moveTo>
                  <a:cubicBezTo>
                    <a:pt x="677001" y="4706"/>
                    <a:pt x="549391" y="306343"/>
                    <a:pt x="438137" y="453992"/>
                  </a:cubicBezTo>
                  <a:cubicBezTo>
                    <a:pt x="354701" y="564701"/>
                    <a:pt x="129026" y="691416"/>
                    <a:pt x="61147" y="728020"/>
                  </a:cubicBezTo>
                  <a:cubicBezTo>
                    <a:pt x="44581" y="929672"/>
                    <a:pt x="47863" y="1203988"/>
                    <a:pt x="62299" y="1456040"/>
                  </a:cubicBezTo>
                  <a:cubicBezTo>
                    <a:pt x="78785" y="1743529"/>
                    <a:pt x="168207" y="2207588"/>
                    <a:pt x="168207" y="2207588"/>
                  </a:cubicBezTo>
                  <a:lnTo>
                    <a:pt x="118174" y="2207588"/>
                  </a:lnTo>
                  <a:cubicBezTo>
                    <a:pt x="118174" y="2207588"/>
                    <a:pt x="28752" y="1743529"/>
                    <a:pt x="12267" y="1456040"/>
                  </a:cubicBezTo>
                  <a:cubicBezTo>
                    <a:pt x="-2186" y="1204004"/>
                    <a:pt x="-5451" y="929672"/>
                    <a:pt x="11114" y="728020"/>
                  </a:cubicBezTo>
                  <a:cubicBezTo>
                    <a:pt x="78993" y="691432"/>
                    <a:pt x="304669" y="564701"/>
                    <a:pt x="388105" y="453992"/>
                  </a:cubicBezTo>
                  <a:cubicBezTo>
                    <a:pt x="432952" y="394468"/>
                    <a:pt x="514131" y="305751"/>
                    <a:pt x="555009" y="225724"/>
                  </a:cubicBezTo>
                  <a:cubicBezTo>
                    <a:pt x="644735" y="72264"/>
                    <a:pt x="677289" y="2769"/>
                    <a:pt x="679002" y="0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3" name="任意多边形: 形状 1442">
              <a:extLst>
                <a:ext uri="{FF2B5EF4-FFF2-40B4-BE49-F238E27FC236}">
                  <a16:creationId xmlns:a16="http://schemas.microsoft.com/office/drawing/2014/main" id="{B16C2A5D-E5DC-8833-AC23-51FF625DF1EC}"/>
                </a:ext>
              </a:extLst>
            </p:cNvPr>
            <p:cNvSpPr/>
            <p:nvPr/>
          </p:nvSpPr>
          <p:spPr>
            <a:xfrm>
              <a:off x="1638083" y="2378543"/>
              <a:ext cx="2102328" cy="1170440"/>
            </a:xfrm>
            <a:custGeom>
              <a:avLst/>
              <a:gdLst>
                <a:gd name="connsiteX0" fmla="*/ 2102329 w 2102328"/>
                <a:gd name="connsiteY0" fmla="*/ 544166 h 1170440"/>
                <a:gd name="connsiteX1" fmla="*/ 2002231 w 2102328"/>
                <a:gd name="connsiteY1" fmla="*/ 380912 h 1170440"/>
                <a:gd name="connsiteX2" fmla="*/ 1748242 w 2102328"/>
                <a:gd name="connsiteY2" fmla="*/ 131692 h 1170440"/>
                <a:gd name="connsiteX3" fmla="*/ 1642206 w 2102328"/>
                <a:gd name="connsiteY3" fmla="*/ 154852 h 1170440"/>
                <a:gd name="connsiteX4" fmla="*/ 1476391 w 2102328"/>
                <a:gd name="connsiteY4" fmla="*/ 80059 h 1170440"/>
                <a:gd name="connsiteX5" fmla="*/ 1384440 w 2102328"/>
                <a:gd name="connsiteY5" fmla="*/ 100034 h 1170440"/>
                <a:gd name="connsiteX6" fmla="*/ 1183172 w 2102328"/>
                <a:gd name="connsiteY6" fmla="*/ 0 h 1170440"/>
                <a:gd name="connsiteX7" fmla="*/ 955816 w 2102328"/>
                <a:gd name="connsiteY7" fmla="*/ 142512 h 1170440"/>
                <a:gd name="connsiteX8" fmla="*/ 766377 w 2102328"/>
                <a:gd name="connsiteY8" fmla="*/ 26073 h 1170440"/>
                <a:gd name="connsiteX9" fmla="*/ 553954 w 2102328"/>
                <a:gd name="connsiteY9" fmla="*/ 238640 h 1170440"/>
                <a:gd name="connsiteX10" fmla="*/ 554898 w 2102328"/>
                <a:gd name="connsiteY10" fmla="*/ 258343 h 1170440"/>
                <a:gd name="connsiteX11" fmla="*/ 511876 w 2102328"/>
                <a:gd name="connsiteY11" fmla="*/ 252789 h 1170440"/>
                <a:gd name="connsiteX12" fmla="*/ 382584 w 2102328"/>
                <a:gd name="connsiteY12" fmla="*/ 313161 h 1170440"/>
                <a:gd name="connsiteX13" fmla="*/ 314337 w 2102328"/>
                <a:gd name="connsiteY13" fmla="*/ 301557 h 1170440"/>
                <a:gd name="connsiteX14" fmla="*/ 107756 w 2102328"/>
                <a:gd name="connsiteY14" fmla="*/ 508282 h 1170440"/>
                <a:gd name="connsiteX15" fmla="*/ 113038 w 2102328"/>
                <a:gd name="connsiteY15" fmla="*/ 554634 h 1170440"/>
                <a:gd name="connsiteX16" fmla="*/ 57451 w 2102328"/>
                <a:gd name="connsiteY16" fmla="*/ 593687 h 1170440"/>
                <a:gd name="connsiteX17" fmla="*/ 57451 w 2102328"/>
                <a:gd name="connsiteY17" fmla="*/ 871268 h 1170440"/>
                <a:gd name="connsiteX18" fmla="*/ 162574 w 2102328"/>
                <a:gd name="connsiteY18" fmla="*/ 925814 h 1170440"/>
                <a:gd name="connsiteX19" fmla="*/ 446190 w 2102328"/>
                <a:gd name="connsiteY19" fmla="*/ 1170440 h 1170440"/>
                <a:gd name="connsiteX20" fmla="*/ 631035 w 2102328"/>
                <a:gd name="connsiteY20" fmla="*/ 1102834 h 1170440"/>
                <a:gd name="connsiteX21" fmla="*/ 812504 w 2102328"/>
                <a:gd name="connsiteY21" fmla="*/ 1163830 h 1170440"/>
                <a:gd name="connsiteX22" fmla="*/ 1105226 w 2102328"/>
                <a:gd name="connsiteY22" fmla="*/ 931768 h 1170440"/>
                <a:gd name="connsiteX23" fmla="*/ 1260542 w 2102328"/>
                <a:gd name="connsiteY23" fmla="*/ 997807 h 1170440"/>
                <a:gd name="connsiteX24" fmla="*/ 1450078 w 2102328"/>
                <a:gd name="connsiteY24" fmla="*/ 885209 h 1170440"/>
                <a:gd name="connsiteX25" fmla="*/ 1626905 w 2102328"/>
                <a:gd name="connsiteY25" fmla="*/ 976199 h 1170440"/>
                <a:gd name="connsiteX26" fmla="*/ 1784446 w 2102328"/>
                <a:gd name="connsiteY26" fmla="*/ 908545 h 1170440"/>
                <a:gd name="connsiteX27" fmla="*/ 1876893 w 2102328"/>
                <a:gd name="connsiteY27" fmla="*/ 929480 h 1170440"/>
                <a:gd name="connsiteX28" fmla="*/ 2091189 w 2102328"/>
                <a:gd name="connsiteY28" fmla="*/ 715024 h 1170440"/>
                <a:gd name="connsiteX29" fmla="*/ 2076768 w 2102328"/>
                <a:gd name="connsiteY29" fmla="*/ 637542 h 1170440"/>
                <a:gd name="connsiteX30" fmla="*/ 2102329 w 2102328"/>
                <a:gd name="connsiteY30" fmla="*/ 544166 h 1170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02328" h="1170440">
                  <a:moveTo>
                    <a:pt x="2102329" y="544166"/>
                  </a:moveTo>
                  <a:cubicBezTo>
                    <a:pt x="2102329" y="472895"/>
                    <a:pt x="2061627" y="411178"/>
                    <a:pt x="2002231" y="380912"/>
                  </a:cubicBezTo>
                  <a:cubicBezTo>
                    <a:pt x="1999558" y="242817"/>
                    <a:pt x="1886880" y="131692"/>
                    <a:pt x="1748242" y="131692"/>
                  </a:cubicBezTo>
                  <a:cubicBezTo>
                    <a:pt x="1710389" y="131692"/>
                    <a:pt x="1674473" y="139983"/>
                    <a:pt x="1642206" y="154852"/>
                  </a:cubicBezTo>
                  <a:cubicBezTo>
                    <a:pt x="1601649" y="108981"/>
                    <a:pt x="1542397" y="80059"/>
                    <a:pt x="1476391" y="80059"/>
                  </a:cubicBezTo>
                  <a:cubicBezTo>
                    <a:pt x="1443580" y="80059"/>
                    <a:pt x="1412449" y="87213"/>
                    <a:pt x="1384440" y="100034"/>
                  </a:cubicBezTo>
                  <a:cubicBezTo>
                    <a:pt x="1338313" y="39245"/>
                    <a:pt x="1265328" y="0"/>
                    <a:pt x="1183172" y="0"/>
                  </a:cubicBezTo>
                  <a:cubicBezTo>
                    <a:pt x="1083171" y="0"/>
                    <a:pt x="996742" y="58164"/>
                    <a:pt x="955816" y="142512"/>
                  </a:cubicBezTo>
                  <a:cubicBezTo>
                    <a:pt x="920749" y="73433"/>
                    <a:pt x="849109" y="26073"/>
                    <a:pt x="766377" y="26073"/>
                  </a:cubicBezTo>
                  <a:cubicBezTo>
                    <a:pt x="649058" y="26073"/>
                    <a:pt x="553954" y="121241"/>
                    <a:pt x="553954" y="238640"/>
                  </a:cubicBezTo>
                  <a:cubicBezTo>
                    <a:pt x="553954" y="245282"/>
                    <a:pt x="554306" y="251860"/>
                    <a:pt x="554898" y="258343"/>
                  </a:cubicBezTo>
                  <a:cubicBezTo>
                    <a:pt x="541165" y="254725"/>
                    <a:pt x="526745" y="252789"/>
                    <a:pt x="511876" y="252789"/>
                  </a:cubicBezTo>
                  <a:cubicBezTo>
                    <a:pt x="459970" y="252789"/>
                    <a:pt x="413555" y="276269"/>
                    <a:pt x="382584" y="313161"/>
                  </a:cubicBezTo>
                  <a:cubicBezTo>
                    <a:pt x="361217" y="305670"/>
                    <a:pt x="338265" y="301557"/>
                    <a:pt x="314337" y="301557"/>
                  </a:cubicBezTo>
                  <a:cubicBezTo>
                    <a:pt x="200251" y="301557"/>
                    <a:pt x="107756" y="394116"/>
                    <a:pt x="107756" y="508282"/>
                  </a:cubicBezTo>
                  <a:cubicBezTo>
                    <a:pt x="107756" y="524224"/>
                    <a:pt x="109613" y="539733"/>
                    <a:pt x="113038" y="554634"/>
                  </a:cubicBezTo>
                  <a:cubicBezTo>
                    <a:pt x="92919" y="564045"/>
                    <a:pt x="74065" y="577057"/>
                    <a:pt x="57451" y="593687"/>
                  </a:cubicBezTo>
                  <a:cubicBezTo>
                    <a:pt x="-19150" y="670337"/>
                    <a:pt x="-19150" y="794618"/>
                    <a:pt x="57451" y="871268"/>
                  </a:cubicBezTo>
                  <a:cubicBezTo>
                    <a:pt x="87173" y="901022"/>
                    <a:pt x="124082" y="919156"/>
                    <a:pt x="162574" y="925814"/>
                  </a:cubicBezTo>
                  <a:cubicBezTo>
                    <a:pt x="183013" y="1064213"/>
                    <a:pt x="302205" y="1170440"/>
                    <a:pt x="446190" y="1170440"/>
                  </a:cubicBezTo>
                  <a:cubicBezTo>
                    <a:pt x="516629" y="1170440"/>
                    <a:pt x="581115" y="1145008"/>
                    <a:pt x="631035" y="1102834"/>
                  </a:cubicBezTo>
                  <a:cubicBezTo>
                    <a:pt x="681468" y="1141103"/>
                    <a:pt x="744337" y="1163830"/>
                    <a:pt x="812504" y="1163830"/>
                  </a:cubicBezTo>
                  <a:cubicBezTo>
                    <a:pt x="954888" y="1163830"/>
                    <a:pt x="1074144" y="1064773"/>
                    <a:pt x="1105226" y="931768"/>
                  </a:cubicBezTo>
                  <a:cubicBezTo>
                    <a:pt x="1144488" y="972470"/>
                    <a:pt x="1199546" y="997807"/>
                    <a:pt x="1260542" y="997807"/>
                  </a:cubicBezTo>
                  <a:cubicBezTo>
                    <a:pt x="1342314" y="997807"/>
                    <a:pt x="1413458" y="952303"/>
                    <a:pt x="1450078" y="885209"/>
                  </a:cubicBezTo>
                  <a:cubicBezTo>
                    <a:pt x="1489515" y="940299"/>
                    <a:pt x="1554017" y="976199"/>
                    <a:pt x="1626905" y="976199"/>
                  </a:cubicBezTo>
                  <a:cubicBezTo>
                    <a:pt x="1688910" y="976199"/>
                    <a:pt x="1744849" y="950223"/>
                    <a:pt x="1784446" y="908545"/>
                  </a:cubicBezTo>
                  <a:cubicBezTo>
                    <a:pt x="1812439" y="921957"/>
                    <a:pt x="1843778" y="929480"/>
                    <a:pt x="1876893" y="929480"/>
                  </a:cubicBezTo>
                  <a:cubicBezTo>
                    <a:pt x="1995253" y="929480"/>
                    <a:pt x="2091189" y="833463"/>
                    <a:pt x="2091189" y="715024"/>
                  </a:cubicBezTo>
                  <a:cubicBezTo>
                    <a:pt x="2091189" y="687703"/>
                    <a:pt x="2086067" y="661566"/>
                    <a:pt x="2076768" y="637542"/>
                  </a:cubicBezTo>
                  <a:cubicBezTo>
                    <a:pt x="2092981" y="610173"/>
                    <a:pt x="2102329" y="578258"/>
                    <a:pt x="2102329" y="544166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4" name="任意多边形: 形状 1443">
              <a:extLst>
                <a:ext uri="{FF2B5EF4-FFF2-40B4-BE49-F238E27FC236}">
                  <a16:creationId xmlns:a16="http://schemas.microsoft.com/office/drawing/2014/main" id="{172A4FBA-9138-60BF-D088-5F329EA7AF02}"/>
                </a:ext>
              </a:extLst>
            </p:cNvPr>
            <p:cNvSpPr/>
            <p:nvPr/>
          </p:nvSpPr>
          <p:spPr>
            <a:xfrm>
              <a:off x="1638108" y="2378527"/>
              <a:ext cx="1960800" cy="829109"/>
            </a:xfrm>
            <a:custGeom>
              <a:avLst/>
              <a:gdLst>
                <a:gd name="connsiteX0" fmla="*/ 1960801 w 1960800"/>
                <a:gd name="connsiteY0" fmla="*/ 246707 h 829109"/>
                <a:gd name="connsiteX1" fmla="*/ 1779444 w 1960800"/>
                <a:gd name="connsiteY1" fmla="*/ 182077 h 829109"/>
                <a:gd name="connsiteX2" fmla="*/ 1672576 w 1960800"/>
                <a:gd name="connsiteY2" fmla="*/ 209030 h 829109"/>
                <a:gd name="connsiteX3" fmla="*/ 1501543 w 1960800"/>
                <a:gd name="connsiteY3" fmla="*/ 140255 h 829109"/>
                <a:gd name="connsiteX4" fmla="*/ 1408872 w 1960800"/>
                <a:gd name="connsiteY4" fmla="*/ 163511 h 829109"/>
                <a:gd name="connsiteX5" fmla="*/ 1200914 w 1960800"/>
                <a:gd name="connsiteY5" fmla="*/ 70776 h 829109"/>
                <a:gd name="connsiteX6" fmla="*/ 975063 w 1960800"/>
                <a:gd name="connsiteY6" fmla="*/ 221402 h 829109"/>
                <a:gd name="connsiteX7" fmla="*/ 778549 w 1960800"/>
                <a:gd name="connsiteY7" fmla="*/ 111845 h 829109"/>
                <a:gd name="connsiteX8" fmla="*/ 570351 w 1960800"/>
                <a:gd name="connsiteY8" fmla="*/ 331919 h 829109"/>
                <a:gd name="connsiteX9" fmla="*/ 572000 w 1960800"/>
                <a:gd name="connsiteY9" fmla="*/ 351574 h 829109"/>
                <a:gd name="connsiteX10" fmla="*/ 528113 w 1960800"/>
                <a:gd name="connsiteY10" fmla="*/ 347557 h 829109"/>
                <a:gd name="connsiteX11" fmla="*/ 398966 w 1960800"/>
                <a:gd name="connsiteY11" fmla="*/ 412554 h 829109"/>
                <a:gd name="connsiteX12" fmla="*/ 329230 w 1960800"/>
                <a:gd name="connsiteY12" fmla="*/ 403415 h 829109"/>
                <a:gd name="connsiteX13" fmla="*/ 126762 w 1960800"/>
                <a:gd name="connsiteY13" fmla="*/ 617439 h 829109"/>
                <a:gd name="connsiteX14" fmla="*/ 133757 w 1960800"/>
                <a:gd name="connsiteY14" fmla="*/ 663566 h 829109"/>
                <a:gd name="connsiteX15" fmla="*/ 78666 w 1960800"/>
                <a:gd name="connsiteY15" fmla="*/ 704604 h 829109"/>
                <a:gd name="connsiteX16" fmla="*/ 25352 w 1960800"/>
                <a:gd name="connsiteY16" fmla="*/ 829110 h 829109"/>
                <a:gd name="connsiteX17" fmla="*/ 57443 w 1960800"/>
                <a:gd name="connsiteY17" fmla="*/ 593687 h 829109"/>
                <a:gd name="connsiteX18" fmla="*/ 113014 w 1960800"/>
                <a:gd name="connsiteY18" fmla="*/ 554650 h 829109"/>
                <a:gd name="connsiteX19" fmla="*/ 107748 w 1960800"/>
                <a:gd name="connsiteY19" fmla="*/ 508298 h 829109"/>
                <a:gd name="connsiteX20" fmla="*/ 314329 w 1960800"/>
                <a:gd name="connsiteY20" fmla="*/ 301573 h 829109"/>
                <a:gd name="connsiteX21" fmla="*/ 382576 w 1960800"/>
                <a:gd name="connsiteY21" fmla="*/ 313177 h 829109"/>
                <a:gd name="connsiteX22" fmla="*/ 511835 w 1960800"/>
                <a:gd name="connsiteY22" fmla="*/ 252805 h 829109"/>
                <a:gd name="connsiteX23" fmla="*/ 554858 w 1960800"/>
                <a:gd name="connsiteY23" fmla="*/ 258343 h 829109"/>
                <a:gd name="connsiteX24" fmla="*/ 553929 w 1960800"/>
                <a:gd name="connsiteY24" fmla="*/ 238640 h 829109"/>
                <a:gd name="connsiteX25" fmla="*/ 766337 w 1960800"/>
                <a:gd name="connsiteY25" fmla="*/ 26073 h 829109"/>
                <a:gd name="connsiteX26" fmla="*/ 955776 w 1960800"/>
                <a:gd name="connsiteY26" fmla="*/ 142512 h 829109"/>
                <a:gd name="connsiteX27" fmla="*/ 1183132 w 1960800"/>
                <a:gd name="connsiteY27" fmla="*/ 0 h 829109"/>
                <a:gd name="connsiteX28" fmla="*/ 1384400 w 1960800"/>
                <a:gd name="connsiteY28" fmla="*/ 100050 h 829109"/>
                <a:gd name="connsiteX29" fmla="*/ 1476351 w 1960800"/>
                <a:gd name="connsiteY29" fmla="*/ 80075 h 829109"/>
                <a:gd name="connsiteX30" fmla="*/ 1642166 w 1960800"/>
                <a:gd name="connsiteY30" fmla="*/ 154884 h 829109"/>
                <a:gd name="connsiteX31" fmla="*/ 1748202 w 1960800"/>
                <a:gd name="connsiteY31" fmla="*/ 131724 h 829109"/>
                <a:gd name="connsiteX32" fmla="*/ 1960801 w 1960800"/>
                <a:gd name="connsiteY32" fmla="*/ 246707 h 829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960800" h="829109">
                  <a:moveTo>
                    <a:pt x="1960801" y="246707"/>
                  </a:moveTo>
                  <a:cubicBezTo>
                    <a:pt x="1912881" y="204421"/>
                    <a:pt x="1848891" y="179612"/>
                    <a:pt x="1779444" y="182077"/>
                  </a:cubicBezTo>
                  <a:cubicBezTo>
                    <a:pt x="1740999" y="183438"/>
                    <a:pt x="1704811" y="193009"/>
                    <a:pt x="1672576" y="209030"/>
                  </a:cubicBezTo>
                  <a:cubicBezTo>
                    <a:pt x="1629778" y="164647"/>
                    <a:pt x="1568589" y="137870"/>
                    <a:pt x="1501543" y="140255"/>
                  </a:cubicBezTo>
                  <a:cubicBezTo>
                    <a:pt x="1468220" y="141439"/>
                    <a:pt x="1436865" y="149682"/>
                    <a:pt x="1408872" y="163511"/>
                  </a:cubicBezTo>
                  <a:cubicBezTo>
                    <a:pt x="1359864" y="104419"/>
                    <a:pt x="1284350" y="67815"/>
                    <a:pt x="1200914" y="70776"/>
                  </a:cubicBezTo>
                  <a:cubicBezTo>
                    <a:pt x="1099360" y="74377"/>
                    <a:pt x="1013652" y="135597"/>
                    <a:pt x="975063" y="221402"/>
                  </a:cubicBezTo>
                  <a:cubicBezTo>
                    <a:pt x="937018" y="153620"/>
                    <a:pt x="862577" y="108868"/>
                    <a:pt x="778549" y="111845"/>
                  </a:cubicBezTo>
                  <a:cubicBezTo>
                    <a:pt x="659421" y="116055"/>
                    <a:pt x="566206" y="214584"/>
                    <a:pt x="570351" y="331919"/>
                  </a:cubicBezTo>
                  <a:cubicBezTo>
                    <a:pt x="570591" y="338578"/>
                    <a:pt x="571183" y="345092"/>
                    <a:pt x="572000" y="351574"/>
                  </a:cubicBezTo>
                  <a:cubicBezTo>
                    <a:pt x="557915" y="348453"/>
                    <a:pt x="543222" y="347044"/>
                    <a:pt x="528113" y="347557"/>
                  </a:cubicBezTo>
                  <a:cubicBezTo>
                    <a:pt x="475391" y="349429"/>
                    <a:pt x="429088" y="374558"/>
                    <a:pt x="398966" y="412554"/>
                  </a:cubicBezTo>
                  <a:cubicBezTo>
                    <a:pt x="376990" y="405832"/>
                    <a:pt x="353526" y="402551"/>
                    <a:pt x="329230" y="403415"/>
                  </a:cubicBezTo>
                  <a:cubicBezTo>
                    <a:pt x="213383" y="407497"/>
                    <a:pt x="122729" y="503337"/>
                    <a:pt x="126762" y="617439"/>
                  </a:cubicBezTo>
                  <a:cubicBezTo>
                    <a:pt x="127323" y="633380"/>
                    <a:pt x="129771" y="648793"/>
                    <a:pt x="133757" y="663566"/>
                  </a:cubicBezTo>
                  <a:cubicBezTo>
                    <a:pt x="113654" y="673682"/>
                    <a:pt x="94960" y="687382"/>
                    <a:pt x="78666" y="704604"/>
                  </a:cubicBezTo>
                  <a:cubicBezTo>
                    <a:pt x="45199" y="739992"/>
                    <a:pt x="27513" y="784343"/>
                    <a:pt x="25352" y="829110"/>
                  </a:cubicBezTo>
                  <a:cubicBezTo>
                    <a:pt x="-16982" y="754253"/>
                    <a:pt x="-6306" y="657484"/>
                    <a:pt x="57443" y="593687"/>
                  </a:cubicBezTo>
                  <a:cubicBezTo>
                    <a:pt x="74057" y="577057"/>
                    <a:pt x="92911" y="564061"/>
                    <a:pt x="113014" y="554650"/>
                  </a:cubicBezTo>
                  <a:cubicBezTo>
                    <a:pt x="109621" y="539717"/>
                    <a:pt x="107748" y="524224"/>
                    <a:pt x="107748" y="508298"/>
                  </a:cubicBezTo>
                  <a:cubicBezTo>
                    <a:pt x="107748" y="394116"/>
                    <a:pt x="200243" y="301573"/>
                    <a:pt x="314329" y="301573"/>
                  </a:cubicBezTo>
                  <a:cubicBezTo>
                    <a:pt x="338257" y="301573"/>
                    <a:pt x="361193" y="305686"/>
                    <a:pt x="382576" y="313177"/>
                  </a:cubicBezTo>
                  <a:cubicBezTo>
                    <a:pt x="413514" y="276285"/>
                    <a:pt x="459930" y="252805"/>
                    <a:pt x="511835" y="252805"/>
                  </a:cubicBezTo>
                  <a:cubicBezTo>
                    <a:pt x="526704" y="252805"/>
                    <a:pt x="541125" y="254757"/>
                    <a:pt x="554858" y="258343"/>
                  </a:cubicBezTo>
                  <a:cubicBezTo>
                    <a:pt x="554266" y="251860"/>
                    <a:pt x="553929" y="245282"/>
                    <a:pt x="553929" y="238640"/>
                  </a:cubicBezTo>
                  <a:cubicBezTo>
                    <a:pt x="553929" y="121241"/>
                    <a:pt x="649033" y="26073"/>
                    <a:pt x="766337" y="26073"/>
                  </a:cubicBezTo>
                  <a:cubicBezTo>
                    <a:pt x="849068" y="26073"/>
                    <a:pt x="920708" y="73433"/>
                    <a:pt x="955776" y="142512"/>
                  </a:cubicBezTo>
                  <a:cubicBezTo>
                    <a:pt x="996702" y="58180"/>
                    <a:pt x="1083131" y="0"/>
                    <a:pt x="1183132" y="0"/>
                  </a:cubicBezTo>
                  <a:cubicBezTo>
                    <a:pt x="1265288" y="0"/>
                    <a:pt x="1338272" y="39261"/>
                    <a:pt x="1384400" y="100050"/>
                  </a:cubicBezTo>
                  <a:cubicBezTo>
                    <a:pt x="1412409" y="87245"/>
                    <a:pt x="1443540" y="80075"/>
                    <a:pt x="1476351" y="80075"/>
                  </a:cubicBezTo>
                  <a:cubicBezTo>
                    <a:pt x="1542357" y="80075"/>
                    <a:pt x="1601609" y="109013"/>
                    <a:pt x="1642166" y="154884"/>
                  </a:cubicBezTo>
                  <a:cubicBezTo>
                    <a:pt x="1674433" y="140031"/>
                    <a:pt x="1710349" y="131724"/>
                    <a:pt x="1748202" y="131724"/>
                  </a:cubicBezTo>
                  <a:cubicBezTo>
                    <a:pt x="1837159" y="131708"/>
                    <a:pt x="1915410" y="177435"/>
                    <a:pt x="1960801" y="246707"/>
                  </a:cubicBezTo>
                  <a:close/>
                </a:path>
              </a:pathLst>
            </a:custGeom>
            <a:solidFill>
              <a:srgbClr val="87CC5A">
                <a:alpha val="48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5" name="任意多边形: 形状 1444">
              <a:extLst>
                <a:ext uri="{FF2B5EF4-FFF2-40B4-BE49-F238E27FC236}">
                  <a16:creationId xmlns:a16="http://schemas.microsoft.com/office/drawing/2014/main" id="{EAF3E505-3BBB-E862-FEE8-E6B25CCF6E71}"/>
                </a:ext>
              </a:extLst>
            </p:cNvPr>
            <p:cNvSpPr/>
            <p:nvPr/>
          </p:nvSpPr>
          <p:spPr>
            <a:xfrm>
              <a:off x="3063722" y="2669697"/>
              <a:ext cx="63843" cy="68679"/>
            </a:xfrm>
            <a:custGeom>
              <a:avLst/>
              <a:gdLst>
                <a:gd name="connsiteX0" fmla="*/ 17285 w 63843"/>
                <a:gd name="connsiteY0" fmla="*/ 47920 h 68679"/>
                <a:gd name="connsiteX1" fmla="*/ 63732 w 63843"/>
                <a:gd name="connsiteY1" fmla="*/ 68679 h 68679"/>
                <a:gd name="connsiteX2" fmla="*/ 46558 w 63843"/>
                <a:gd name="connsiteY2" fmla="*/ 20759 h 68679"/>
                <a:gd name="connsiteX3" fmla="*/ 111 w 63843"/>
                <a:gd name="connsiteY3" fmla="*/ 0 h 68679"/>
                <a:gd name="connsiteX4" fmla="*/ 17285 w 63843"/>
                <a:gd name="connsiteY4" fmla="*/ 47920 h 68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43" h="68679">
                  <a:moveTo>
                    <a:pt x="17285" y="47920"/>
                  </a:moveTo>
                  <a:cubicBezTo>
                    <a:pt x="29785" y="61413"/>
                    <a:pt x="46686" y="68375"/>
                    <a:pt x="63732" y="68679"/>
                  </a:cubicBezTo>
                  <a:cubicBezTo>
                    <a:pt x="64725" y="51649"/>
                    <a:pt x="59059" y="34267"/>
                    <a:pt x="46558" y="20759"/>
                  </a:cubicBezTo>
                  <a:cubicBezTo>
                    <a:pt x="34058" y="7266"/>
                    <a:pt x="17157" y="304"/>
                    <a:pt x="111" y="0"/>
                  </a:cubicBezTo>
                  <a:cubicBezTo>
                    <a:pt x="-882" y="17030"/>
                    <a:pt x="4784" y="34428"/>
                    <a:pt x="17285" y="4792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6" name="任意多边形: 形状 1445">
              <a:extLst>
                <a:ext uri="{FF2B5EF4-FFF2-40B4-BE49-F238E27FC236}">
                  <a16:creationId xmlns:a16="http://schemas.microsoft.com/office/drawing/2014/main" id="{85D9A01D-B711-E908-09F8-CF3A0A2A9E1D}"/>
                </a:ext>
              </a:extLst>
            </p:cNvPr>
            <p:cNvSpPr/>
            <p:nvPr/>
          </p:nvSpPr>
          <p:spPr>
            <a:xfrm>
              <a:off x="3131168" y="2698255"/>
              <a:ext cx="68614" cy="63888"/>
            </a:xfrm>
            <a:custGeom>
              <a:avLst/>
              <a:gdLst>
                <a:gd name="connsiteX0" fmla="*/ 47872 w 68614"/>
                <a:gd name="connsiteY0" fmla="*/ 46603 h 63888"/>
                <a:gd name="connsiteX1" fmla="*/ 0 w 68614"/>
                <a:gd name="connsiteY1" fmla="*/ 63777 h 63888"/>
                <a:gd name="connsiteX2" fmla="*/ 20743 w 68614"/>
                <a:gd name="connsiteY2" fmla="*/ 17298 h 63888"/>
                <a:gd name="connsiteX3" fmla="*/ 68615 w 68614"/>
                <a:gd name="connsiteY3" fmla="*/ 108 h 63888"/>
                <a:gd name="connsiteX4" fmla="*/ 47872 w 68614"/>
                <a:gd name="connsiteY4" fmla="*/ 46603 h 63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614" h="63888">
                  <a:moveTo>
                    <a:pt x="47872" y="46603"/>
                  </a:moveTo>
                  <a:cubicBezTo>
                    <a:pt x="34380" y="59120"/>
                    <a:pt x="17014" y="64769"/>
                    <a:pt x="0" y="63777"/>
                  </a:cubicBezTo>
                  <a:cubicBezTo>
                    <a:pt x="304" y="46715"/>
                    <a:pt x="7266" y="29814"/>
                    <a:pt x="20743" y="17298"/>
                  </a:cubicBezTo>
                  <a:cubicBezTo>
                    <a:pt x="34235" y="4781"/>
                    <a:pt x="51601" y="-869"/>
                    <a:pt x="68615" y="108"/>
                  </a:cubicBezTo>
                  <a:cubicBezTo>
                    <a:pt x="68311" y="17186"/>
                    <a:pt x="61365" y="34087"/>
                    <a:pt x="47872" y="46603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7" name="任意多边形: 形状 1446">
              <a:extLst>
                <a:ext uri="{FF2B5EF4-FFF2-40B4-BE49-F238E27FC236}">
                  <a16:creationId xmlns:a16="http://schemas.microsoft.com/office/drawing/2014/main" id="{FEE15B5A-DEB2-5BCB-E775-C7A8F879999F}"/>
                </a:ext>
              </a:extLst>
            </p:cNvPr>
            <p:cNvSpPr/>
            <p:nvPr/>
          </p:nvSpPr>
          <p:spPr>
            <a:xfrm>
              <a:off x="2743918" y="3132850"/>
              <a:ext cx="88429" cy="44915"/>
            </a:xfrm>
            <a:custGeom>
              <a:avLst/>
              <a:gdLst>
                <a:gd name="connsiteX0" fmla="*/ 37693 w 88429"/>
                <a:gd name="connsiteY0" fmla="*/ 41336 h 44915"/>
                <a:gd name="connsiteX1" fmla="*/ 88430 w 88429"/>
                <a:gd name="connsiteY1" fmla="*/ 37767 h 44915"/>
                <a:gd name="connsiteX2" fmla="*/ 50737 w 88429"/>
                <a:gd name="connsiteY2" fmla="*/ 3579 h 44915"/>
                <a:gd name="connsiteX3" fmla="*/ 0 w 88429"/>
                <a:gd name="connsiteY3" fmla="*/ 7148 h 44915"/>
                <a:gd name="connsiteX4" fmla="*/ 37693 w 88429"/>
                <a:gd name="connsiteY4" fmla="*/ 41336 h 44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429" h="44915">
                  <a:moveTo>
                    <a:pt x="37693" y="41336"/>
                  </a:moveTo>
                  <a:cubicBezTo>
                    <a:pt x="55074" y="47354"/>
                    <a:pt x="73256" y="45529"/>
                    <a:pt x="88430" y="37767"/>
                  </a:cubicBezTo>
                  <a:cubicBezTo>
                    <a:pt x="81291" y="22274"/>
                    <a:pt x="68119" y="9597"/>
                    <a:pt x="50737" y="3579"/>
                  </a:cubicBezTo>
                  <a:cubicBezTo>
                    <a:pt x="33355" y="-2439"/>
                    <a:pt x="15173" y="-614"/>
                    <a:pt x="0" y="7148"/>
                  </a:cubicBezTo>
                  <a:cubicBezTo>
                    <a:pt x="7138" y="22642"/>
                    <a:pt x="20311" y="35318"/>
                    <a:pt x="37693" y="4133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8" name="任意多边形: 形状 1447">
              <a:extLst>
                <a:ext uri="{FF2B5EF4-FFF2-40B4-BE49-F238E27FC236}">
                  <a16:creationId xmlns:a16="http://schemas.microsoft.com/office/drawing/2014/main" id="{77227739-0957-B4C8-02AB-A25C6C643EE7}"/>
                </a:ext>
              </a:extLst>
            </p:cNvPr>
            <p:cNvSpPr/>
            <p:nvPr/>
          </p:nvSpPr>
          <p:spPr>
            <a:xfrm>
              <a:off x="2857044" y="3098657"/>
              <a:ext cx="44874" cy="88493"/>
            </a:xfrm>
            <a:custGeom>
              <a:avLst/>
              <a:gdLst>
                <a:gd name="connsiteX0" fmla="*/ 41294 w 44874"/>
                <a:gd name="connsiteY0" fmla="*/ 50769 h 88493"/>
                <a:gd name="connsiteX1" fmla="*/ 7138 w 44874"/>
                <a:gd name="connsiteY1" fmla="*/ 88494 h 88493"/>
                <a:gd name="connsiteX2" fmla="*/ 3585 w 44874"/>
                <a:gd name="connsiteY2" fmla="*/ 37725 h 88493"/>
                <a:gd name="connsiteX3" fmla="*/ 37740 w 44874"/>
                <a:gd name="connsiteY3" fmla="*/ 0 h 88493"/>
                <a:gd name="connsiteX4" fmla="*/ 41294 w 44874"/>
                <a:gd name="connsiteY4" fmla="*/ 50769 h 88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874" h="88493">
                  <a:moveTo>
                    <a:pt x="41294" y="50769"/>
                  </a:moveTo>
                  <a:cubicBezTo>
                    <a:pt x="35276" y="68167"/>
                    <a:pt x="22615" y="81339"/>
                    <a:pt x="7138" y="88494"/>
                  </a:cubicBezTo>
                  <a:cubicBezTo>
                    <a:pt x="-624" y="73305"/>
                    <a:pt x="-2433" y="55107"/>
                    <a:pt x="3585" y="37725"/>
                  </a:cubicBezTo>
                  <a:cubicBezTo>
                    <a:pt x="9603" y="20327"/>
                    <a:pt x="22263" y="7154"/>
                    <a:pt x="37740" y="0"/>
                  </a:cubicBezTo>
                  <a:cubicBezTo>
                    <a:pt x="45487" y="15189"/>
                    <a:pt x="47312" y="33387"/>
                    <a:pt x="41294" y="5076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9" name="任意多边形: 形状 1448">
              <a:extLst>
                <a:ext uri="{FF2B5EF4-FFF2-40B4-BE49-F238E27FC236}">
                  <a16:creationId xmlns:a16="http://schemas.microsoft.com/office/drawing/2014/main" id="{5E86CE4D-B4AC-467D-39AF-941B36BD4B7C}"/>
                </a:ext>
              </a:extLst>
            </p:cNvPr>
            <p:cNvSpPr/>
            <p:nvPr/>
          </p:nvSpPr>
          <p:spPr>
            <a:xfrm>
              <a:off x="3690279" y="2545799"/>
              <a:ext cx="46647" cy="106435"/>
            </a:xfrm>
            <a:custGeom>
              <a:avLst/>
              <a:gdLst>
                <a:gd name="connsiteX0" fmla="*/ 644 w 46647"/>
                <a:gd name="connsiteY0" fmla="*/ 50225 h 106435"/>
                <a:gd name="connsiteX1" fmla="*/ 16314 w 46647"/>
                <a:gd name="connsiteY1" fmla="*/ 106436 h 106435"/>
                <a:gd name="connsiteX2" fmla="*/ 46004 w 46647"/>
                <a:gd name="connsiteY2" fmla="*/ 56211 h 106435"/>
                <a:gd name="connsiteX3" fmla="*/ 30334 w 46647"/>
                <a:gd name="connsiteY3" fmla="*/ 0 h 106435"/>
                <a:gd name="connsiteX4" fmla="*/ 644 w 46647"/>
                <a:gd name="connsiteY4" fmla="*/ 50225 h 106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47" h="106435">
                  <a:moveTo>
                    <a:pt x="644" y="50225"/>
                  </a:moveTo>
                  <a:cubicBezTo>
                    <a:pt x="-2109" y="71144"/>
                    <a:pt x="4118" y="91151"/>
                    <a:pt x="16314" y="106436"/>
                  </a:cubicBezTo>
                  <a:cubicBezTo>
                    <a:pt x="32047" y="94848"/>
                    <a:pt x="43251" y="77130"/>
                    <a:pt x="46004" y="56211"/>
                  </a:cubicBezTo>
                  <a:cubicBezTo>
                    <a:pt x="48757" y="35292"/>
                    <a:pt x="42530" y="15285"/>
                    <a:pt x="30334" y="0"/>
                  </a:cubicBezTo>
                  <a:cubicBezTo>
                    <a:pt x="14601" y="11588"/>
                    <a:pt x="3397" y="29306"/>
                    <a:pt x="644" y="50225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0" name="任意多边形: 形状 1449">
              <a:extLst>
                <a:ext uri="{FF2B5EF4-FFF2-40B4-BE49-F238E27FC236}">
                  <a16:creationId xmlns:a16="http://schemas.microsoft.com/office/drawing/2014/main" id="{D259BFED-6776-1AB0-E8F5-9FFA0A193D9E}"/>
                </a:ext>
              </a:extLst>
            </p:cNvPr>
            <p:cNvSpPr/>
            <p:nvPr/>
          </p:nvSpPr>
          <p:spPr>
            <a:xfrm>
              <a:off x="3716660" y="2664375"/>
              <a:ext cx="103714" cy="49213"/>
            </a:xfrm>
            <a:custGeom>
              <a:avLst/>
              <a:gdLst>
                <a:gd name="connsiteX0" fmla="*/ 57683 w 103714"/>
                <a:gd name="connsiteY0" fmla="*/ 46744 h 49213"/>
                <a:gd name="connsiteX1" fmla="*/ 0 w 103714"/>
                <a:gd name="connsiteY1" fmla="*/ 38277 h 49213"/>
                <a:gd name="connsiteX2" fmla="*/ 46031 w 103714"/>
                <a:gd name="connsiteY2" fmla="*/ 2473 h 49213"/>
                <a:gd name="connsiteX3" fmla="*/ 103715 w 103714"/>
                <a:gd name="connsiteY3" fmla="*/ 10940 h 49213"/>
                <a:gd name="connsiteX4" fmla="*/ 57683 w 103714"/>
                <a:gd name="connsiteY4" fmla="*/ 46744 h 4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714" h="49213">
                  <a:moveTo>
                    <a:pt x="57683" y="46744"/>
                  </a:moveTo>
                  <a:cubicBezTo>
                    <a:pt x="37292" y="52121"/>
                    <a:pt x="16677" y="48456"/>
                    <a:pt x="0" y="38277"/>
                  </a:cubicBezTo>
                  <a:cubicBezTo>
                    <a:pt x="9491" y="21183"/>
                    <a:pt x="25656" y="7835"/>
                    <a:pt x="46031" y="2473"/>
                  </a:cubicBezTo>
                  <a:cubicBezTo>
                    <a:pt x="66422" y="-2905"/>
                    <a:pt x="87037" y="744"/>
                    <a:pt x="103715" y="10940"/>
                  </a:cubicBezTo>
                  <a:cubicBezTo>
                    <a:pt x="94208" y="28017"/>
                    <a:pt x="78058" y="41366"/>
                    <a:pt x="57683" y="46744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1" name="任意多边形: 形状 1450">
              <a:extLst>
                <a:ext uri="{FF2B5EF4-FFF2-40B4-BE49-F238E27FC236}">
                  <a16:creationId xmlns:a16="http://schemas.microsoft.com/office/drawing/2014/main" id="{89C03F2A-1D1B-6FA7-16F6-4F9BD136CD85}"/>
                </a:ext>
              </a:extLst>
            </p:cNvPr>
            <p:cNvSpPr/>
            <p:nvPr/>
          </p:nvSpPr>
          <p:spPr>
            <a:xfrm>
              <a:off x="1985216" y="2549642"/>
              <a:ext cx="98224" cy="54494"/>
            </a:xfrm>
            <a:custGeom>
              <a:avLst/>
              <a:gdLst>
                <a:gd name="connsiteX0" fmla="*/ 39917 w 98224"/>
                <a:gd name="connsiteY0" fmla="*/ 48206 h 54494"/>
                <a:gd name="connsiteX1" fmla="*/ 98225 w 98224"/>
                <a:gd name="connsiteY1" fmla="*/ 48815 h 54494"/>
                <a:gd name="connsiteX2" fmla="*/ 58308 w 98224"/>
                <a:gd name="connsiteY2" fmla="*/ 6288 h 54494"/>
                <a:gd name="connsiteX3" fmla="*/ 0 w 98224"/>
                <a:gd name="connsiteY3" fmla="*/ 5680 h 54494"/>
                <a:gd name="connsiteX4" fmla="*/ 39917 w 98224"/>
                <a:gd name="connsiteY4" fmla="*/ 48206 h 54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224" h="54494">
                  <a:moveTo>
                    <a:pt x="39917" y="48206"/>
                  </a:moveTo>
                  <a:cubicBezTo>
                    <a:pt x="59220" y="56689"/>
                    <a:pt x="80171" y="56289"/>
                    <a:pt x="98225" y="48815"/>
                  </a:cubicBezTo>
                  <a:cubicBezTo>
                    <a:pt x="91487" y="30456"/>
                    <a:pt x="77610" y="14755"/>
                    <a:pt x="58308" y="6288"/>
                  </a:cubicBezTo>
                  <a:cubicBezTo>
                    <a:pt x="39005" y="-2194"/>
                    <a:pt x="18054" y="-1794"/>
                    <a:pt x="0" y="5680"/>
                  </a:cubicBezTo>
                  <a:cubicBezTo>
                    <a:pt x="6738" y="24022"/>
                    <a:pt x="20615" y="39724"/>
                    <a:pt x="39917" y="4820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2" name="任意多边形: 形状 1451">
              <a:extLst>
                <a:ext uri="{FF2B5EF4-FFF2-40B4-BE49-F238E27FC236}">
                  <a16:creationId xmlns:a16="http://schemas.microsoft.com/office/drawing/2014/main" id="{13827D12-71AC-415B-7F1C-5E609FF718C1}"/>
                </a:ext>
              </a:extLst>
            </p:cNvPr>
            <p:cNvSpPr/>
            <p:nvPr/>
          </p:nvSpPr>
          <p:spPr>
            <a:xfrm>
              <a:off x="2109762" y="2489300"/>
              <a:ext cx="45774" cy="107315"/>
            </a:xfrm>
            <a:custGeom>
              <a:avLst/>
              <a:gdLst>
                <a:gd name="connsiteX0" fmla="*/ 45751 w 45774"/>
                <a:gd name="connsiteY0" fmla="*/ 54226 h 107315"/>
                <a:gd name="connsiteX1" fmla="*/ 21551 w 45774"/>
                <a:gd name="connsiteY1" fmla="*/ 107316 h 107315"/>
                <a:gd name="connsiteX2" fmla="*/ 24 w 45774"/>
                <a:gd name="connsiteY2" fmla="*/ 53090 h 107315"/>
                <a:gd name="connsiteX3" fmla="*/ 24224 w 45774"/>
                <a:gd name="connsiteY3" fmla="*/ 0 h 107315"/>
                <a:gd name="connsiteX4" fmla="*/ 45751 w 45774"/>
                <a:gd name="connsiteY4" fmla="*/ 54226 h 107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74" h="107315">
                  <a:moveTo>
                    <a:pt x="45751" y="54226"/>
                  </a:moveTo>
                  <a:cubicBezTo>
                    <a:pt x="45223" y="75321"/>
                    <a:pt x="35972" y="94128"/>
                    <a:pt x="21551" y="107316"/>
                  </a:cubicBezTo>
                  <a:cubicBezTo>
                    <a:pt x="7802" y="93423"/>
                    <a:pt x="-504" y="74185"/>
                    <a:pt x="24" y="53090"/>
                  </a:cubicBezTo>
                  <a:cubicBezTo>
                    <a:pt x="552" y="31995"/>
                    <a:pt x="9803" y="13188"/>
                    <a:pt x="24224" y="0"/>
                  </a:cubicBezTo>
                  <a:cubicBezTo>
                    <a:pt x="37972" y="13893"/>
                    <a:pt x="46279" y="33131"/>
                    <a:pt x="45751" y="5422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3" name="任意多边形: 形状 1452">
              <a:extLst>
                <a:ext uri="{FF2B5EF4-FFF2-40B4-BE49-F238E27FC236}">
                  <a16:creationId xmlns:a16="http://schemas.microsoft.com/office/drawing/2014/main" id="{F550E9F9-D939-ADD2-80F2-FAE230FFBF69}"/>
                </a:ext>
              </a:extLst>
            </p:cNvPr>
            <p:cNvSpPr/>
            <p:nvPr/>
          </p:nvSpPr>
          <p:spPr>
            <a:xfrm>
              <a:off x="2575493" y="2305047"/>
              <a:ext cx="55283" cy="97424"/>
            </a:xfrm>
            <a:custGeom>
              <a:avLst/>
              <a:gdLst>
                <a:gd name="connsiteX0" fmla="*/ 48401 w 55283"/>
                <a:gd name="connsiteY0" fmla="*/ 39101 h 97424"/>
                <a:gd name="connsiteX1" fmla="*/ 50161 w 55283"/>
                <a:gd name="connsiteY1" fmla="*/ 97425 h 97424"/>
                <a:gd name="connsiteX2" fmla="*/ 6883 w 55283"/>
                <a:gd name="connsiteY2" fmla="*/ 58324 h 97424"/>
                <a:gd name="connsiteX3" fmla="*/ 5122 w 55283"/>
                <a:gd name="connsiteY3" fmla="*/ 0 h 97424"/>
                <a:gd name="connsiteX4" fmla="*/ 48401 w 55283"/>
                <a:gd name="connsiteY4" fmla="*/ 39101 h 97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83" h="97424">
                  <a:moveTo>
                    <a:pt x="48401" y="39101"/>
                  </a:moveTo>
                  <a:cubicBezTo>
                    <a:pt x="57252" y="58244"/>
                    <a:pt x="57268" y="79211"/>
                    <a:pt x="50161" y="97425"/>
                  </a:cubicBezTo>
                  <a:cubicBezTo>
                    <a:pt x="31691" y="91055"/>
                    <a:pt x="15734" y="77466"/>
                    <a:pt x="6883" y="58324"/>
                  </a:cubicBezTo>
                  <a:cubicBezTo>
                    <a:pt x="-1968" y="39181"/>
                    <a:pt x="-1984" y="18214"/>
                    <a:pt x="5122" y="0"/>
                  </a:cubicBezTo>
                  <a:cubicBezTo>
                    <a:pt x="23592" y="6370"/>
                    <a:pt x="39550" y="19959"/>
                    <a:pt x="48401" y="39101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4" name="任意多边形: 形状 1453">
              <a:extLst>
                <a:ext uri="{FF2B5EF4-FFF2-40B4-BE49-F238E27FC236}">
                  <a16:creationId xmlns:a16="http://schemas.microsoft.com/office/drawing/2014/main" id="{232571A9-1490-4708-6085-1C7FB25CFB66}"/>
                </a:ext>
              </a:extLst>
            </p:cNvPr>
            <p:cNvSpPr/>
            <p:nvPr/>
          </p:nvSpPr>
          <p:spPr>
            <a:xfrm>
              <a:off x="2144693" y="2938763"/>
              <a:ext cx="93567" cy="39949"/>
            </a:xfrm>
            <a:custGeom>
              <a:avLst/>
              <a:gdLst>
                <a:gd name="connsiteX0" fmla="*/ 46784 w 93567"/>
                <a:gd name="connsiteY0" fmla="*/ 39949 h 39949"/>
                <a:gd name="connsiteX1" fmla="*/ 93567 w 93567"/>
                <a:gd name="connsiteY1" fmla="*/ 19975 h 39949"/>
                <a:gd name="connsiteX2" fmla="*/ 46784 w 93567"/>
                <a:gd name="connsiteY2" fmla="*/ 0 h 39949"/>
                <a:gd name="connsiteX3" fmla="*/ 0 w 93567"/>
                <a:gd name="connsiteY3" fmla="*/ 19975 h 39949"/>
                <a:gd name="connsiteX4" fmla="*/ 46784 w 93567"/>
                <a:gd name="connsiteY4" fmla="*/ 39949 h 3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567" h="39949">
                  <a:moveTo>
                    <a:pt x="46784" y="39949"/>
                  </a:moveTo>
                  <a:cubicBezTo>
                    <a:pt x="65174" y="39949"/>
                    <a:pt x="81771" y="32283"/>
                    <a:pt x="93567" y="19975"/>
                  </a:cubicBezTo>
                  <a:cubicBezTo>
                    <a:pt x="81755" y="7667"/>
                    <a:pt x="65174" y="0"/>
                    <a:pt x="46784" y="0"/>
                  </a:cubicBezTo>
                  <a:cubicBezTo>
                    <a:pt x="28393" y="0"/>
                    <a:pt x="11812" y="7667"/>
                    <a:pt x="0" y="19975"/>
                  </a:cubicBezTo>
                  <a:cubicBezTo>
                    <a:pt x="11812" y="32283"/>
                    <a:pt x="28410" y="39949"/>
                    <a:pt x="46784" y="3994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5" name="任意多边形: 形状 1454">
              <a:extLst>
                <a:ext uri="{FF2B5EF4-FFF2-40B4-BE49-F238E27FC236}">
                  <a16:creationId xmlns:a16="http://schemas.microsoft.com/office/drawing/2014/main" id="{0B767F82-627B-62C9-B498-8BA7AAADFEBD}"/>
                </a:ext>
              </a:extLst>
            </p:cNvPr>
            <p:cNvSpPr/>
            <p:nvPr/>
          </p:nvSpPr>
          <p:spPr>
            <a:xfrm>
              <a:off x="2220943" y="2862465"/>
              <a:ext cx="39917" cy="93631"/>
            </a:xfrm>
            <a:custGeom>
              <a:avLst/>
              <a:gdLst>
                <a:gd name="connsiteX0" fmla="*/ 39917 w 39917"/>
                <a:gd name="connsiteY0" fmla="*/ 46816 h 93631"/>
                <a:gd name="connsiteX1" fmla="*/ 19959 w 39917"/>
                <a:gd name="connsiteY1" fmla="*/ 93631 h 93631"/>
                <a:gd name="connsiteX2" fmla="*/ 0 w 39917"/>
                <a:gd name="connsiteY2" fmla="*/ 46816 h 93631"/>
                <a:gd name="connsiteX3" fmla="*/ 19959 w 39917"/>
                <a:gd name="connsiteY3" fmla="*/ 0 h 93631"/>
                <a:gd name="connsiteX4" fmla="*/ 39917 w 39917"/>
                <a:gd name="connsiteY4" fmla="*/ 46816 h 93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917" h="93631">
                  <a:moveTo>
                    <a:pt x="39917" y="46816"/>
                  </a:moveTo>
                  <a:cubicBezTo>
                    <a:pt x="39917" y="65222"/>
                    <a:pt x="32251" y="81819"/>
                    <a:pt x="19959" y="93631"/>
                  </a:cubicBezTo>
                  <a:cubicBezTo>
                    <a:pt x="7667" y="81819"/>
                    <a:pt x="0" y="65222"/>
                    <a:pt x="0" y="46816"/>
                  </a:cubicBezTo>
                  <a:cubicBezTo>
                    <a:pt x="0" y="28410"/>
                    <a:pt x="7667" y="11812"/>
                    <a:pt x="19959" y="0"/>
                  </a:cubicBezTo>
                  <a:cubicBezTo>
                    <a:pt x="32251" y="11812"/>
                    <a:pt x="39917" y="28410"/>
                    <a:pt x="39917" y="4681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6D0C290C-C26C-4E02-7683-A710D5832D1A}"/>
              </a:ext>
            </a:extLst>
          </p:cNvPr>
          <p:cNvGrpSpPr/>
          <p:nvPr/>
        </p:nvGrpSpPr>
        <p:grpSpPr>
          <a:xfrm>
            <a:off x="3555230" y="680939"/>
            <a:ext cx="5081540" cy="2487318"/>
            <a:chOff x="0" y="445141"/>
            <a:chExt cx="12190460" cy="5966999"/>
          </a:xfrm>
          <a:solidFill>
            <a:srgbClr val="00B050"/>
          </a:solidFill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93C3E230-6ED0-8220-5719-72A1A9775EB2}"/>
                </a:ext>
              </a:extLst>
            </p:cNvPr>
            <p:cNvGrpSpPr/>
            <p:nvPr/>
          </p:nvGrpSpPr>
          <p:grpSpPr>
            <a:xfrm>
              <a:off x="3683822" y="445141"/>
              <a:ext cx="3735133" cy="908140"/>
              <a:chOff x="3683822" y="445141"/>
              <a:chExt cx="3735133" cy="908140"/>
            </a:xfrm>
            <a:grpFill/>
          </p:grpSpPr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49464551-EF02-0A98-4E16-A5765F01F31A}"/>
                  </a:ext>
                </a:extLst>
              </p:cNvPr>
              <p:cNvSpPr/>
              <p:nvPr/>
            </p:nvSpPr>
            <p:spPr>
              <a:xfrm>
                <a:off x="3683822" y="445141"/>
                <a:ext cx="944059" cy="908140"/>
              </a:xfrm>
              <a:custGeom>
                <a:avLst/>
                <a:gdLst>
                  <a:gd name="connsiteX0" fmla="*/ 492555 w 944059"/>
                  <a:gd name="connsiteY0" fmla="*/ 0 h 908140"/>
                  <a:gd name="connsiteX1" fmla="*/ 784989 w 944059"/>
                  <a:gd name="connsiteY1" fmla="*/ 138545 h 908140"/>
                  <a:gd name="connsiteX2" fmla="*/ 763822 w 944059"/>
                  <a:gd name="connsiteY2" fmla="*/ 216772 h 908140"/>
                  <a:gd name="connsiteX3" fmla="*/ 748487 w 944059"/>
                  <a:gd name="connsiteY3" fmla="*/ 253247 h 908140"/>
                  <a:gd name="connsiteX4" fmla="*/ 749069 w 944059"/>
                  <a:gd name="connsiteY4" fmla="*/ 251383 h 908140"/>
                  <a:gd name="connsiteX5" fmla="*/ 743938 w 944059"/>
                  <a:gd name="connsiteY5" fmla="*/ 241120 h 908140"/>
                  <a:gd name="connsiteX6" fmla="*/ 667020 w 944059"/>
                  <a:gd name="connsiteY6" fmla="*/ 359141 h 908140"/>
                  <a:gd name="connsiteX7" fmla="*/ 615707 w 944059"/>
                  <a:gd name="connsiteY7" fmla="*/ 405322 h 908140"/>
                  <a:gd name="connsiteX8" fmla="*/ 944059 w 944059"/>
                  <a:gd name="connsiteY8" fmla="*/ 559262 h 908140"/>
                  <a:gd name="connsiteX9" fmla="*/ 933797 w 944059"/>
                  <a:gd name="connsiteY9" fmla="*/ 651574 h 908140"/>
                  <a:gd name="connsiteX10" fmla="*/ 942557 w 944059"/>
                  <a:gd name="connsiteY10" fmla="*/ 622409 h 908140"/>
                  <a:gd name="connsiteX11" fmla="*/ 939570 w 944059"/>
                  <a:gd name="connsiteY11" fmla="*/ 643903 h 908140"/>
                  <a:gd name="connsiteX12" fmla="*/ 926425 w 944059"/>
                  <a:gd name="connsiteY12" fmla="*/ 686906 h 908140"/>
                  <a:gd name="connsiteX13" fmla="*/ 923534 w 944059"/>
                  <a:gd name="connsiteY13" fmla="*/ 682362 h 908140"/>
                  <a:gd name="connsiteX14" fmla="*/ 861958 w 944059"/>
                  <a:gd name="connsiteY14" fmla="*/ 779857 h 908140"/>
                  <a:gd name="connsiteX15" fmla="*/ 713150 w 944059"/>
                  <a:gd name="connsiteY15" fmla="*/ 887615 h 908140"/>
                  <a:gd name="connsiteX16" fmla="*/ 882484 w 944059"/>
                  <a:gd name="connsiteY16" fmla="*/ 738806 h 908140"/>
                  <a:gd name="connsiteX17" fmla="*/ 882484 w 944059"/>
                  <a:gd name="connsiteY17" fmla="*/ 733675 h 908140"/>
                  <a:gd name="connsiteX18" fmla="*/ 615707 w 944059"/>
                  <a:gd name="connsiteY18" fmla="*/ 908140 h 908140"/>
                  <a:gd name="connsiteX19" fmla="*/ 677282 w 944059"/>
                  <a:gd name="connsiteY19" fmla="*/ 856827 h 908140"/>
                  <a:gd name="connsiteX20" fmla="*/ 579787 w 944059"/>
                  <a:gd name="connsiteY20" fmla="*/ 903008 h 908140"/>
                  <a:gd name="connsiteX21" fmla="*/ 867090 w 944059"/>
                  <a:gd name="connsiteY21" fmla="*/ 625969 h 908140"/>
                  <a:gd name="connsiteX22" fmla="*/ 779857 w 944059"/>
                  <a:gd name="connsiteY22" fmla="*/ 533605 h 908140"/>
                  <a:gd name="connsiteX23" fmla="*/ 856827 w 944059"/>
                  <a:gd name="connsiteY23" fmla="*/ 579787 h 908140"/>
                  <a:gd name="connsiteX24" fmla="*/ 861958 w 944059"/>
                  <a:gd name="connsiteY24" fmla="*/ 569524 h 908140"/>
                  <a:gd name="connsiteX25" fmla="*/ 858420 w 944059"/>
                  <a:gd name="connsiteY25" fmla="*/ 556102 h 908140"/>
                  <a:gd name="connsiteX26" fmla="*/ 872221 w 944059"/>
                  <a:gd name="connsiteY26" fmla="*/ 574656 h 908140"/>
                  <a:gd name="connsiteX27" fmla="*/ 877352 w 944059"/>
                  <a:gd name="connsiteY27" fmla="*/ 564393 h 908140"/>
                  <a:gd name="connsiteX28" fmla="*/ 841433 w 944059"/>
                  <a:gd name="connsiteY28" fmla="*/ 518211 h 908140"/>
                  <a:gd name="connsiteX29" fmla="*/ 677282 w 944059"/>
                  <a:gd name="connsiteY29" fmla="*/ 456636 h 908140"/>
                  <a:gd name="connsiteX30" fmla="*/ 579787 w 944059"/>
                  <a:gd name="connsiteY30" fmla="*/ 461767 h 908140"/>
                  <a:gd name="connsiteX31" fmla="*/ 697756 w 944059"/>
                  <a:gd name="connsiteY31" fmla="*/ 482292 h 908140"/>
                  <a:gd name="connsiteX32" fmla="*/ 584919 w 944059"/>
                  <a:gd name="connsiteY32" fmla="*/ 472029 h 908140"/>
                  <a:gd name="connsiteX33" fmla="*/ 458560 w 944059"/>
                  <a:gd name="connsiteY33" fmla="*/ 545786 h 908140"/>
                  <a:gd name="connsiteX34" fmla="*/ 415651 w 944059"/>
                  <a:gd name="connsiteY34" fmla="*/ 572881 h 908140"/>
                  <a:gd name="connsiteX35" fmla="*/ 473633 w 944059"/>
                  <a:gd name="connsiteY35" fmla="*/ 533925 h 908140"/>
                  <a:gd name="connsiteX36" fmla="*/ 528474 w 944059"/>
                  <a:gd name="connsiteY36" fmla="*/ 487423 h 908140"/>
                  <a:gd name="connsiteX37" fmla="*/ 523343 w 944059"/>
                  <a:gd name="connsiteY37" fmla="*/ 482292 h 908140"/>
                  <a:gd name="connsiteX38" fmla="*/ 254932 w 944059"/>
                  <a:gd name="connsiteY38" fmla="*/ 641021 h 908140"/>
                  <a:gd name="connsiteX39" fmla="*/ 235780 w 944059"/>
                  <a:gd name="connsiteY39" fmla="*/ 650271 h 908140"/>
                  <a:gd name="connsiteX40" fmla="*/ 235399 w 944059"/>
                  <a:gd name="connsiteY40" fmla="*/ 648367 h 908140"/>
                  <a:gd name="connsiteX41" fmla="*/ 230909 w 944059"/>
                  <a:gd name="connsiteY41" fmla="*/ 641312 h 908140"/>
                  <a:gd name="connsiteX42" fmla="*/ 87232 w 944059"/>
                  <a:gd name="connsiteY42" fmla="*/ 682362 h 908140"/>
                  <a:gd name="connsiteX43" fmla="*/ 112889 w 944059"/>
                  <a:gd name="connsiteY43" fmla="*/ 672099 h 908140"/>
                  <a:gd name="connsiteX44" fmla="*/ 97495 w 944059"/>
                  <a:gd name="connsiteY44" fmla="*/ 666968 h 908140"/>
                  <a:gd name="connsiteX45" fmla="*/ 76970 w 944059"/>
                  <a:gd name="connsiteY45" fmla="*/ 677231 h 908140"/>
                  <a:gd name="connsiteX46" fmla="*/ 87232 w 944059"/>
                  <a:gd name="connsiteY46" fmla="*/ 636232 h 908140"/>
                  <a:gd name="connsiteX47" fmla="*/ 71838 w 944059"/>
                  <a:gd name="connsiteY47" fmla="*/ 615706 h 908140"/>
                  <a:gd name="connsiteX48" fmla="*/ 97495 w 944059"/>
                  <a:gd name="connsiteY48" fmla="*/ 579787 h 908140"/>
                  <a:gd name="connsiteX49" fmla="*/ 118020 w 944059"/>
                  <a:gd name="connsiteY49" fmla="*/ 579787 h 908140"/>
                  <a:gd name="connsiteX50" fmla="*/ 123152 w 944059"/>
                  <a:gd name="connsiteY50" fmla="*/ 569524 h 908140"/>
                  <a:gd name="connsiteX51" fmla="*/ 128283 w 944059"/>
                  <a:gd name="connsiteY51" fmla="*/ 574656 h 908140"/>
                  <a:gd name="connsiteX52" fmla="*/ 400191 w 944059"/>
                  <a:gd name="connsiteY52" fmla="*/ 446373 h 908140"/>
                  <a:gd name="connsiteX53" fmla="*/ 677282 w 944059"/>
                  <a:gd name="connsiteY53" fmla="*/ 200121 h 908140"/>
                  <a:gd name="connsiteX54" fmla="*/ 502818 w 944059"/>
                  <a:gd name="connsiteY54" fmla="*/ 159071 h 908140"/>
                  <a:gd name="connsiteX55" fmla="*/ 46182 w 944059"/>
                  <a:gd name="connsiteY55" fmla="*/ 261646 h 908140"/>
                  <a:gd name="connsiteX56" fmla="*/ 143677 w 944059"/>
                  <a:gd name="connsiteY56" fmla="*/ 200121 h 908140"/>
                  <a:gd name="connsiteX57" fmla="*/ 133414 w 944059"/>
                  <a:gd name="connsiteY57" fmla="*/ 194990 h 908140"/>
                  <a:gd name="connsiteX58" fmla="*/ 35919 w 944059"/>
                  <a:gd name="connsiteY58" fmla="*/ 251383 h 908140"/>
                  <a:gd name="connsiteX59" fmla="*/ 35919 w 944059"/>
                  <a:gd name="connsiteY59" fmla="*/ 235989 h 908140"/>
                  <a:gd name="connsiteX60" fmla="*/ 10263 w 944059"/>
                  <a:gd name="connsiteY60" fmla="*/ 271908 h 908140"/>
                  <a:gd name="connsiteX61" fmla="*/ 10263 w 944059"/>
                  <a:gd name="connsiteY61" fmla="*/ 220646 h 908140"/>
                  <a:gd name="connsiteX62" fmla="*/ 0 w 944059"/>
                  <a:gd name="connsiteY62" fmla="*/ 241120 h 908140"/>
                  <a:gd name="connsiteX63" fmla="*/ 10263 w 944059"/>
                  <a:gd name="connsiteY63" fmla="*/ 189859 h 908140"/>
                  <a:gd name="connsiteX64" fmla="*/ 97495 w 944059"/>
                  <a:gd name="connsiteY64" fmla="*/ 76970 h 908140"/>
                  <a:gd name="connsiteX65" fmla="*/ 492555 w 944059"/>
                  <a:gd name="connsiteY65" fmla="*/ 0 h 908140"/>
                  <a:gd name="connsiteX66" fmla="*/ 482292 w 944059"/>
                  <a:gd name="connsiteY66" fmla="*/ 118020 h 908140"/>
                  <a:gd name="connsiteX67" fmla="*/ 241172 w 944059"/>
                  <a:gd name="connsiteY67" fmla="*/ 148808 h 908140"/>
                  <a:gd name="connsiteX68" fmla="*/ 482292 w 944059"/>
                  <a:gd name="connsiteY68" fmla="*/ 118020 h 908140"/>
                  <a:gd name="connsiteX69" fmla="*/ 692625 w 944059"/>
                  <a:gd name="connsiteY69" fmla="*/ 312959 h 908140"/>
                  <a:gd name="connsiteX70" fmla="*/ 677282 w 944059"/>
                  <a:gd name="connsiteY70" fmla="*/ 323221 h 908140"/>
                  <a:gd name="connsiteX71" fmla="*/ 692625 w 944059"/>
                  <a:gd name="connsiteY71" fmla="*/ 312959 h 908140"/>
                  <a:gd name="connsiteX72" fmla="*/ 667020 w 944059"/>
                  <a:gd name="connsiteY72" fmla="*/ 333484 h 908140"/>
                  <a:gd name="connsiteX73" fmla="*/ 595181 w 944059"/>
                  <a:gd name="connsiteY73" fmla="*/ 400191 h 908140"/>
                  <a:gd name="connsiteX74" fmla="*/ 667020 w 944059"/>
                  <a:gd name="connsiteY74" fmla="*/ 333484 h 908140"/>
                  <a:gd name="connsiteX75" fmla="*/ 554131 w 944059"/>
                  <a:gd name="connsiteY75" fmla="*/ 461767 h 908140"/>
                  <a:gd name="connsiteX76" fmla="*/ 559262 w 944059"/>
                  <a:gd name="connsiteY76" fmla="*/ 461767 h 908140"/>
                  <a:gd name="connsiteX77" fmla="*/ 554131 w 944059"/>
                  <a:gd name="connsiteY77" fmla="*/ 461767 h 908140"/>
                  <a:gd name="connsiteX78" fmla="*/ 472030 w 944059"/>
                  <a:gd name="connsiteY78" fmla="*/ 497686 h 908140"/>
                  <a:gd name="connsiteX79" fmla="*/ 451505 w 944059"/>
                  <a:gd name="connsiteY79" fmla="*/ 513080 h 908140"/>
                  <a:gd name="connsiteX80" fmla="*/ 472030 w 944059"/>
                  <a:gd name="connsiteY80" fmla="*/ 497686 h 908140"/>
                  <a:gd name="connsiteX81" fmla="*/ 297565 w 944059"/>
                  <a:gd name="connsiteY81" fmla="*/ 502817 h 908140"/>
                  <a:gd name="connsiteX82" fmla="*/ 164202 w 944059"/>
                  <a:gd name="connsiteY82" fmla="*/ 569524 h 908140"/>
                  <a:gd name="connsiteX83" fmla="*/ 297565 w 944059"/>
                  <a:gd name="connsiteY83" fmla="*/ 502817 h 908140"/>
                  <a:gd name="connsiteX84" fmla="*/ 436111 w 944059"/>
                  <a:gd name="connsiteY84" fmla="*/ 523343 h 908140"/>
                  <a:gd name="connsiteX85" fmla="*/ 271909 w 944059"/>
                  <a:gd name="connsiteY85" fmla="*/ 615706 h 908140"/>
                  <a:gd name="connsiteX86" fmla="*/ 436111 w 944059"/>
                  <a:gd name="connsiteY86" fmla="*/ 523343 h 908140"/>
                  <a:gd name="connsiteX87" fmla="*/ 90439 w 944059"/>
                  <a:gd name="connsiteY87" fmla="*/ 650291 h 908140"/>
                  <a:gd name="connsiteX88" fmla="*/ 87232 w 944059"/>
                  <a:gd name="connsiteY88" fmla="*/ 656705 h 908140"/>
                  <a:gd name="connsiteX89" fmla="*/ 97495 w 944059"/>
                  <a:gd name="connsiteY89" fmla="*/ 651574 h 908140"/>
                  <a:gd name="connsiteX90" fmla="*/ 90439 w 944059"/>
                  <a:gd name="connsiteY90" fmla="*/ 650291 h 908140"/>
                  <a:gd name="connsiteX91" fmla="*/ 856827 w 944059"/>
                  <a:gd name="connsiteY91" fmla="*/ 513080 h 908140"/>
                  <a:gd name="connsiteX92" fmla="*/ 877352 w 944059"/>
                  <a:gd name="connsiteY92" fmla="*/ 533605 h 908140"/>
                  <a:gd name="connsiteX93" fmla="*/ 856827 w 944059"/>
                  <a:gd name="connsiteY93" fmla="*/ 513080 h 908140"/>
                  <a:gd name="connsiteX94" fmla="*/ 897878 w 944059"/>
                  <a:gd name="connsiteY94" fmla="*/ 523343 h 908140"/>
                  <a:gd name="connsiteX95" fmla="*/ 918403 w 944059"/>
                  <a:gd name="connsiteY95" fmla="*/ 554131 h 908140"/>
                  <a:gd name="connsiteX96" fmla="*/ 897878 w 944059"/>
                  <a:gd name="connsiteY96" fmla="*/ 523343 h 908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</a:cxnLst>
                <a:rect l="l" t="t" r="r" b="b"/>
                <a:pathLst>
                  <a:path w="944059" h="908140">
                    <a:moveTo>
                      <a:pt x="492555" y="0"/>
                    </a:moveTo>
                    <a:cubicBezTo>
                      <a:pt x="538737" y="0"/>
                      <a:pt x="784989" y="10263"/>
                      <a:pt x="784989" y="138545"/>
                    </a:cubicBezTo>
                    <a:cubicBezTo>
                      <a:pt x="784989" y="156505"/>
                      <a:pt x="774726" y="188563"/>
                      <a:pt x="763822" y="216772"/>
                    </a:cubicBezTo>
                    <a:lnTo>
                      <a:pt x="748487" y="253247"/>
                    </a:lnTo>
                    <a:lnTo>
                      <a:pt x="749069" y="251383"/>
                    </a:lnTo>
                    <a:cubicBezTo>
                      <a:pt x="749069" y="251383"/>
                      <a:pt x="749069" y="246252"/>
                      <a:pt x="743938" y="241120"/>
                    </a:cubicBezTo>
                    <a:cubicBezTo>
                      <a:pt x="713150" y="282171"/>
                      <a:pt x="702888" y="323221"/>
                      <a:pt x="667020" y="359141"/>
                    </a:cubicBezTo>
                    <a:cubicBezTo>
                      <a:pt x="651626" y="369403"/>
                      <a:pt x="631101" y="389928"/>
                      <a:pt x="615707" y="405322"/>
                    </a:cubicBezTo>
                    <a:cubicBezTo>
                      <a:pt x="723413" y="436110"/>
                      <a:pt x="846564" y="430979"/>
                      <a:pt x="944059" y="559262"/>
                    </a:cubicBezTo>
                    <a:cubicBezTo>
                      <a:pt x="923534" y="564393"/>
                      <a:pt x="933797" y="595181"/>
                      <a:pt x="933797" y="651574"/>
                    </a:cubicBezTo>
                    <a:lnTo>
                      <a:pt x="942557" y="622409"/>
                    </a:lnTo>
                    <a:lnTo>
                      <a:pt x="939570" y="643903"/>
                    </a:lnTo>
                    <a:lnTo>
                      <a:pt x="926425" y="686906"/>
                    </a:lnTo>
                    <a:lnTo>
                      <a:pt x="923534" y="682362"/>
                    </a:lnTo>
                    <a:cubicBezTo>
                      <a:pt x="897878" y="713150"/>
                      <a:pt x="887615" y="749069"/>
                      <a:pt x="861958" y="779857"/>
                    </a:cubicBezTo>
                    <a:cubicBezTo>
                      <a:pt x="815776" y="820907"/>
                      <a:pt x="764463" y="856827"/>
                      <a:pt x="713150" y="887615"/>
                    </a:cubicBezTo>
                    <a:cubicBezTo>
                      <a:pt x="759332" y="846564"/>
                      <a:pt x="836302" y="805514"/>
                      <a:pt x="882484" y="738806"/>
                    </a:cubicBezTo>
                    <a:lnTo>
                      <a:pt x="882484" y="733675"/>
                    </a:lnTo>
                    <a:cubicBezTo>
                      <a:pt x="800383" y="810645"/>
                      <a:pt x="692625" y="887615"/>
                      <a:pt x="615707" y="908140"/>
                    </a:cubicBezTo>
                    <a:cubicBezTo>
                      <a:pt x="625969" y="892746"/>
                      <a:pt x="667020" y="882483"/>
                      <a:pt x="677282" y="856827"/>
                    </a:cubicBezTo>
                    <a:cubicBezTo>
                      <a:pt x="646495" y="877352"/>
                      <a:pt x="610575" y="892746"/>
                      <a:pt x="579787" y="903008"/>
                    </a:cubicBezTo>
                    <a:cubicBezTo>
                      <a:pt x="595181" y="887615"/>
                      <a:pt x="867090" y="697756"/>
                      <a:pt x="867090" y="625969"/>
                    </a:cubicBezTo>
                    <a:cubicBezTo>
                      <a:pt x="867090" y="584918"/>
                      <a:pt x="831170" y="554131"/>
                      <a:pt x="779857" y="533605"/>
                    </a:cubicBezTo>
                    <a:cubicBezTo>
                      <a:pt x="795251" y="538737"/>
                      <a:pt x="846564" y="554131"/>
                      <a:pt x="856827" y="579787"/>
                    </a:cubicBezTo>
                    <a:cubicBezTo>
                      <a:pt x="856827" y="579787"/>
                      <a:pt x="861958" y="579787"/>
                      <a:pt x="861958" y="569524"/>
                    </a:cubicBezTo>
                    <a:lnTo>
                      <a:pt x="858420" y="556102"/>
                    </a:lnTo>
                    <a:lnTo>
                      <a:pt x="872221" y="574656"/>
                    </a:lnTo>
                    <a:cubicBezTo>
                      <a:pt x="872221" y="574656"/>
                      <a:pt x="877352" y="574656"/>
                      <a:pt x="877352" y="564393"/>
                    </a:cubicBezTo>
                    <a:cubicBezTo>
                      <a:pt x="877352" y="548999"/>
                      <a:pt x="851696" y="528474"/>
                      <a:pt x="841433" y="518211"/>
                    </a:cubicBezTo>
                    <a:cubicBezTo>
                      <a:pt x="795251" y="482292"/>
                      <a:pt x="728544" y="456636"/>
                      <a:pt x="677282" y="456636"/>
                    </a:cubicBezTo>
                    <a:lnTo>
                      <a:pt x="579787" y="461767"/>
                    </a:lnTo>
                    <a:cubicBezTo>
                      <a:pt x="610575" y="472029"/>
                      <a:pt x="656757" y="472029"/>
                      <a:pt x="697756" y="482292"/>
                    </a:cubicBezTo>
                    <a:cubicBezTo>
                      <a:pt x="661888" y="477161"/>
                      <a:pt x="600313" y="472029"/>
                      <a:pt x="584919" y="472029"/>
                    </a:cubicBezTo>
                    <a:cubicBezTo>
                      <a:pt x="577222" y="472029"/>
                      <a:pt x="520778" y="506666"/>
                      <a:pt x="458560" y="545786"/>
                    </a:cubicBezTo>
                    <a:lnTo>
                      <a:pt x="415651" y="572881"/>
                    </a:lnTo>
                    <a:lnTo>
                      <a:pt x="473633" y="533925"/>
                    </a:lnTo>
                    <a:cubicBezTo>
                      <a:pt x="493196" y="519494"/>
                      <a:pt x="511797" y="504100"/>
                      <a:pt x="528474" y="487423"/>
                    </a:cubicBezTo>
                    <a:lnTo>
                      <a:pt x="523343" y="482292"/>
                    </a:lnTo>
                    <a:cubicBezTo>
                      <a:pt x="442525" y="532322"/>
                      <a:pt x="344388" y="593898"/>
                      <a:pt x="254932" y="641021"/>
                    </a:cubicBezTo>
                    <a:lnTo>
                      <a:pt x="235780" y="650271"/>
                    </a:lnTo>
                    <a:lnTo>
                      <a:pt x="235399" y="648367"/>
                    </a:lnTo>
                    <a:cubicBezTo>
                      <a:pt x="234757" y="646443"/>
                      <a:pt x="233475" y="643878"/>
                      <a:pt x="230909" y="641312"/>
                    </a:cubicBezTo>
                    <a:cubicBezTo>
                      <a:pt x="189859" y="661837"/>
                      <a:pt x="123152" y="666968"/>
                      <a:pt x="87232" y="682362"/>
                    </a:cubicBezTo>
                    <a:cubicBezTo>
                      <a:pt x="92364" y="677231"/>
                      <a:pt x="102626" y="677231"/>
                      <a:pt x="112889" y="672099"/>
                    </a:cubicBezTo>
                    <a:cubicBezTo>
                      <a:pt x="107758" y="666968"/>
                      <a:pt x="107758" y="666968"/>
                      <a:pt x="97495" y="666968"/>
                    </a:cubicBezTo>
                    <a:cubicBezTo>
                      <a:pt x="82101" y="666968"/>
                      <a:pt x="82101" y="672099"/>
                      <a:pt x="76970" y="677231"/>
                    </a:cubicBezTo>
                    <a:cubicBezTo>
                      <a:pt x="76970" y="666968"/>
                      <a:pt x="87232" y="646443"/>
                      <a:pt x="87232" y="636232"/>
                    </a:cubicBezTo>
                    <a:cubicBezTo>
                      <a:pt x="87232" y="620838"/>
                      <a:pt x="71838" y="631100"/>
                      <a:pt x="71838" y="615706"/>
                    </a:cubicBezTo>
                    <a:cubicBezTo>
                      <a:pt x="71838" y="605444"/>
                      <a:pt x="87232" y="590050"/>
                      <a:pt x="97495" y="579787"/>
                    </a:cubicBezTo>
                    <a:cubicBezTo>
                      <a:pt x="102626" y="579787"/>
                      <a:pt x="112889" y="584918"/>
                      <a:pt x="118020" y="579787"/>
                    </a:cubicBezTo>
                    <a:cubicBezTo>
                      <a:pt x="123152" y="579787"/>
                      <a:pt x="118020" y="574656"/>
                      <a:pt x="123152" y="569524"/>
                    </a:cubicBezTo>
                    <a:lnTo>
                      <a:pt x="128283" y="574656"/>
                    </a:lnTo>
                    <a:cubicBezTo>
                      <a:pt x="210384" y="507949"/>
                      <a:pt x="307828" y="482292"/>
                      <a:pt x="400191" y="446373"/>
                    </a:cubicBezTo>
                    <a:cubicBezTo>
                      <a:pt x="441242" y="430979"/>
                      <a:pt x="677282" y="251383"/>
                      <a:pt x="677282" y="200121"/>
                    </a:cubicBezTo>
                    <a:cubicBezTo>
                      <a:pt x="677282" y="159071"/>
                      <a:pt x="502818" y="159071"/>
                      <a:pt x="502818" y="159071"/>
                    </a:cubicBezTo>
                    <a:cubicBezTo>
                      <a:pt x="400191" y="159071"/>
                      <a:pt x="102626" y="200121"/>
                      <a:pt x="46182" y="261646"/>
                    </a:cubicBezTo>
                    <a:cubicBezTo>
                      <a:pt x="66707" y="225778"/>
                      <a:pt x="112889" y="215515"/>
                      <a:pt x="143677" y="200121"/>
                    </a:cubicBezTo>
                    <a:cubicBezTo>
                      <a:pt x="143677" y="200121"/>
                      <a:pt x="143677" y="194990"/>
                      <a:pt x="133414" y="194990"/>
                    </a:cubicBezTo>
                    <a:cubicBezTo>
                      <a:pt x="107758" y="194990"/>
                      <a:pt x="35919" y="246252"/>
                      <a:pt x="35919" y="251383"/>
                    </a:cubicBezTo>
                    <a:cubicBezTo>
                      <a:pt x="41051" y="246252"/>
                      <a:pt x="41051" y="241120"/>
                      <a:pt x="35919" y="235989"/>
                    </a:cubicBezTo>
                    <a:cubicBezTo>
                      <a:pt x="25657" y="246252"/>
                      <a:pt x="15394" y="261646"/>
                      <a:pt x="10263" y="271908"/>
                    </a:cubicBezTo>
                    <a:cubicBezTo>
                      <a:pt x="10263" y="266777"/>
                      <a:pt x="15394" y="225778"/>
                      <a:pt x="10263" y="220646"/>
                    </a:cubicBezTo>
                    <a:cubicBezTo>
                      <a:pt x="5131" y="225778"/>
                      <a:pt x="0" y="235989"/>
                      <a:pt x="0" y="241120"/>
                    </a:cubicBezTo>
                    <a:cubicBezTo>
                      <a:pt x="5131" y="225778"/>
                      <a:pt x="5131" y="200121"/>
                      <a:pt x="10263" y="189859"/>
                    </a:cubicBezTo>
                    <a:cubicBezTo>
                      <a:pt x="20525" y="159071"/>
                      <a:pt x="46182" y="97495"/>
                      <a:pt x="97495" y="76970"/>
                    </a:cubicBezTo>
                    <a:cubicBezTo>
                      <a:pt x="194990" y="25657"/>
                      <a:pt x="379666" y="0"/>
                      <a:pt x="492555" y="0"/>
                    </a:cubicBezTo>
                    <a:close/>
                    <a:moveTo>
                      <a:pt x="482292" y="118020"/>
                    </a:moveTo>
                    <a:cubicBezTo>
                      <a:pt x="400191" y="123152"/>
                      <a:pt x="318090" y="133414"/>
                      <a:pt x="241172" y="148808"/>
                    </a:cubicBezTo>
                    <a:lnTo>
                      <a:pt x="482292" y="118020"/>
                    </a:lnTo>
                    <a:close/>
                    <a:moveTo>
                      <a:pt x="692625" y="312959"/>
                    </a:moveTo>
                    <a:cubicBezTo>
                      <a:pt x="687494" y="318090"/>
                      <a:pt x="682362" y="323221"/>
                      <a:pt x="677282" y="323221"/>
                    </a:cubicBezTo>
                    <a:cubicBezTo>
                      <a:pt x="687494" y="323221"/>
                      <a:pt x="692625" y="318090"/>
                      <a:pt x="692625" y="312959"/>
                    </a:cubicBezTo>
                    <a:close/>
                    <a:moveTo>
                      <a:pt x="667020" y="333484"/>
                    </a:moveTo>
                    <a:cubicBezTo>
                      <a:pt x="641363" y="359141"/>
                      <a:pt x="615707" y="384797"/>
                      <a:pt x="595181" y="400191"/>
                    </a:cubicBezTo>
                    <a:cubicBezTo>
                      <a:pt x="620838" y="384797"/>
                      <a:pt x="646495" y="359141"/>
                      <a:pt x="667020" y="333484"/>
                    </a:cubicBezTo>
                    <a:close/>
                    <a:moveTo>
                      <a:pt x="554131" y="461767"/>
                    </a:moveTo>
                    <a:cubicBezTo>
                      <a:pt x="554131" y="466898"/>
                      <a:pt x="559262" y="461767"/>
                      <a:pt x="559262" y="461767"/>
                    </a:cubicBezTo>
                    <a:lnTo>
                      <a:pt x="554131" y="461767"/>
                    </a:lnTo>
                    <a:close/>
                    <a:moveTo>
                      <a:pt x="472030" y="497686"/>
                    </a:moveTo>
                    <a:cubicBezTo>
                      <a:pt x="461767" y="502817"/>
                      <a:pt x="451505" y="507949"/>
                      <a:pt x="451505" y="513080"/>
                    </a:cubicBezTo>
                    <a:cubicBezTo>
                      <a:pt x="461767" y="507949"/>
                      <a:pt x="472030" y="497686"/>
                      <a:pt x="472030" y="497686"/>
                    </a:cubicBezTo>
                    <a:close/>
                    <a:moveTo>
                      <a:pt x="297565" y="502817"/>
                    </a:moveTo>
                    <a:cubicBezTo>
                      <a:pt x="251434" y="523343"/>
                      <a:pt x="200121" y="543868"/>
                      <a:pt x="164202" y="569524"/>
                    </a:cubicBezTo>
                    <a:cubicBezTo>
                      <a:pt x="210384" y="543868"/>
                      <a:pt x="261697" y="518211"/>
                      <a:pt x="297565" y="502817"/>
                    </a:cubicBezTo>
                    <a:close/>
                    <a:moveTo>
                      <a:pt x="436111" y="523343"/>
                    </a:moveTo>
                    <a:lnTo>
                      <a:pt x="271909" y="615706"/>
                    </a:lnTo>
                    <a:cubicBezTo>
                      <a:pt x="323222" y="595181"/>
                      <a:pt x="384797" y="554131"/>
                      <a:pt x="436111" y="523343"/>
                    </a:cubicBezTo>
                    <a:close/>
                    <a:moveTo>
                      <a:pt x="90439" y="650291"/>
                    </a:moveTo>
                    <a:cubicBezTo>
                      <a:pt x="88515" y="651574"/>
                      <a:pt x="87232" y="654140"/>
                      <a:pt x="87232" y="656705"/>
                    </a:cubicBezTo>
                    <a:cubicBezTo>
                      <a:pt x="92364" y="656705"/>
                      <a:pt x="97495" y="651574"/>
                      <a:pt x="97495" y="651574"/>
                    </a:cubicBezTo>
                    <a:cubicBezTo>
                      <a:pt x="94930" y="649009"/>
                      <a:pt x="92364" y="649009"/>
                      <a:pt x="90439" y="650291"/>
                    </a:cubicBezTo>
                    <a:close/>
                    <a:moveTo>
                      <a:pt x="856827" y="513080"/>
                    </a:moveTo>
                    <a:lnTo>
                      <a:pt x="877352" y="533605"/>
                    </a:lnTo>
                    <a:cubicBezTo>
                      <a:pt x="872221" y="523343"/>
                      <a:pt x="861958" y="513080"/>
                      <a:pt x="856827" y="513080"/>
                    </a:cubicBezTo>
                    <a:close/>
                    <a:moveTo>
                      <a:pt x="897878" y="523343"/>
                    </a:moveTo>
                    <a:cubicBezTo>
                      <a:pt x="903009" y="533605"/>
                      <a:pt x="913271" y="543868"/>
                      <a:pt x="918403" y="554131"/>
                    </a:cubicBezTo>
                    <a:cubicBezTo>
                      <a:pt x="913271" y="543868"/>
                      <a:pt x="903009" y="528474"/>
                      <a:pt x="897878" y="523343"/>
                    </a:cubicBezTo>
                    <a:close/>
                  </a:path>
                </a:pathLst>
              </a:custGeom>
              <a:grpFill/>
              <a:ln w="5131" cap="flat">
                <a:solidFill>
                  <a:srgbClr val="00B05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0756CBBA-F9C1-E408-DAD6-FA5474FAC5BF}"/>
                  </a:ext>
                </a:extLst>
              </p:cNvPr>
              <p:cNvSpPr/>
              <p:nvPr/>
            </p:nvSpPr>
            <p:spPr>
              <a:xfrm>
                <a:off x="5587333" y="470799"/>
                <a:ext cx="1831622" cy="743937"/>
              </a:xfrm>
              <a:custGeom>
                <a:avLst/>
                <a:gdLst>
                  <a:gd name="connsiteX0" fmla="*/ 436059 w 1831622"/>
                  <a:gd name="connsiteY0" fmla="*/ 0 h 743937"/>
                  <a:gd name="connsiteX1" fmla="*/ 538685 w 1831622"/>
                  <a:gd name="connsiteY1" fmla="*/ 15394 h 743937"/>
                  <a:gd name="connsiteX2" fmla="*/ 528423 w 1831622"/>
                  <a:gd name="connsiteY2" fmla="*/ 20525 h 743937"/>
                  <a:gd name="connsiteX3" fmla="*/ 564342 w 1831622"/>
                  <a:gd name="connsiteY3" fmla="*/ 25656 h 743937"/>
                  <a:gd name="connsiteX4" fmla="*/ 692625 w 1831622"/>
                  <a:gd name="connsiteY4" fmla="*/ 143676 h 743937"/>
                  <a:gd name="connsiteX5" fmla="*/ 743938 w 1831622"/>
                  <a:gd name="connsiteY5" fmla="*/ 266777 h 743937"/>
                  <a:gd name="connsiteX6" fmla="*/ 1667420 w 1831622"/>
                  <a:gd name="connsiteY6" fmla="*/ 179596 h 743937"/>
                  <a:gd name="connsiteX7" fmla="*/ 1693077 w 1831622"/>
                  <a:gd name="connsiteY7" fmla="*/ 179596 h 743937"/>
                  <a:gd name="connsiteX8" fmla="*/ 1436562 w 1831622"/>
                  <a:gd name="connsiteY8" fmla="*/ 210332 h 743937"/>
                  <a:gd name="connsiteX9" fmla="*/ 1472482 w 1831622"/>
                  <a:gd name="connsiteY9" fmla="*/ 215463 h 743937"/>
                  <a:gd name="connsiteX10" fmla="*/ 1805966 w 1831622"/>
                  <a:gd name="connsiteY10" fmla="*/ 189858 h 743937"/>
                  <a:gd name="connsiteX11" fmla="*/ 1831622 w 1831622"/>
                  <a:gd name="connsiteY11" fmla="*/ 189858 h 743937"/>
                  <a:gd name="connsiteX12" fmla="*/ 1580239 w 1831622"/>
                  <a:gd name="connsiteY12" fmla="*/ 215463 h 743937"/>
                  <a:gd name="connsiteX13" fmla="*/ 1703339 w 1831622"/>
                  <a:gd name="connsiteY13" fmla="*/ 215463 h 743937"/>
                  <a:gd name="connsiteX14" fmla="*/ 743938 w 1831622"/>
                  <a:gd name="connsiteY14" fmla="*/ 328352 h 743937"/>
                  <a:gd name="connsiteX15" fmla="*/ 769594 w 1831622"/>
                  <a:gd name="connsiteY15" fmla="*/ 333484 h 743937"/>
                  <a:gd name="connsiteX16" fmla="*/ 738807 w 1831622"/>
                  <a:gd name="connsiteY16" fmla="*/ 343746 h 743937"/>
                  <a:gd name="connsiteX17" fmla="*/ 728544 w 1831622"/>
                  <a:gd name="connsiteY17" fmla="*/ 384797 h 743937"/>
                  <a:gd name="connsiteX18" fmla="*/ 687493 w 1831622"/>
                  <a:gd name="connsiteY18" fmla="*/ 472029 h 743937"/>
                  <a:gd name="connsiteX19" fmla="*/ 419083 w 1831622"/>
                  <a:gd name="connsiteY19" fmla="*/ 696401 h 743937"/>
                  <a:gd name="connsiteX20" fmla="*/ 353894 w 1831622"/>
                  <a:gd name="connsiteY20" fmla="*/ 723182 h 743937"/>
                  <a:gd name="connsiteX21" fmla="*/ 352726 w 1831622"/>
                  <a:gd name="connsiteY21" fmla="*/ 720847 h 743937"/>
                  <a:gd name="connsiteX22" fmla="*/ 343747 w 1831622"/>
                  <a:gd name="connsiteY22" fmla="*/ 718281 h 743937"/>
                  <a:gd name="connsiteX23" fmla="*/ 225727 w 1831622"/>
                  <a:gd name="connsiteY23" fmla="*/ 743937 h 743937"/>
                  <a:gd name="connsiteX24" fmla="*/ 112838 w 1831622"/>
                  <a:gd name="connsiteY24" fmla="*/ 713149 h 743937"/>
                  <a:gd name="connsiteX25" fmla="*/ 56393 w 1831622"/>
                  <a:gd name="connsiteY25" fmla="*/ 666968 h 743937"/>
                  <a:gd name="connsiteX26" fmla="*/ 61525 w 1831622"/>
                  <a:gd name="connsiteY26" fmla="*/ 661836 h 743937"/>
                  <a:gd name="connsiteX27" fmla="*/ 25605 w 1831622"/>
                  <a:gd name="connsiteY27" fmla="*/ 610575 h 743937"/>
                  <a:gd name="connsiteX28" fmla="*/ 20474 w 1831622"/>
                  <a:gd name="connsiteY28" fmla="*/ 636180 h 743937"/>
                  <a:gd name="connsiteX29" fmla="*/ 10211 w 1831622"/>
                  <a:gd name="connsiteY29" fmla="*/ 610575 h 743937"/>
                  <a:gd name="connsiteX30" fmla="*/ 15343 w 1831622"/>
                  <a:gd name="connsiteY30" fmla="*/ 600312 h 743937"/>
                  <a:gd name="connsiteX31" fmla="*/ 82050 w 1831622"/>
                  <a:gd name="connsiteY31" fmla="*/ 651574 h 743937"/>
                  <a:gd name="connsiteX32" fmla="*/ 25605 w 1831622"/>
                  <a:gd name="connsiteY32" fmla="*/ 579787 h 743937"/>
                  <a:gd name="connsiteX33" fmla="*/ 46131 w 1831622"/>
                  <a:gd name="connsiteY33" fmla="*/ 579787 h 743937"/>
                  <a:gd name="connsiteX34" fmla="*/ 40999 w 1831622"/>
                  <a:gd name="connsiteY34" fmla="*/ 518211 h 743937"/>
                  <a:gd name="connsiteX35" fmla="*/ 25605 w 1831622"/>
                  <a:gd name="connsiteY35" fmla="*/ 564393 h 743937"/>
                  <a:gd name="connsiteX36" fmla="*/ 10211 w 1831622"/>
                  <a:gd name="connsiteY36" fmla="*/ 548999 h 743937"/>
                  <a:gd name="connsiteX37" fmla="*/ 5131 w 1831622"/>
                  <a:gd name="connsiteY37" fmla="*/ 600312 h 743937"/>
                  <a:gd name="connsiteX38" fmla="*/ 0 w 1831622"/>
                  <a:gd name="connsiteY38" fmla="*/ 569524 h 743937"/>
                  <a:gd name="connsiteX39" fmla="*/ 46131 w 1831622"/>
                  <a:gd name="connsiteY39" fmla="*/ 502817 h 743937"/>
                  <a:gd name="connsiteX40" fmla="*/ 38749 w 1831622"/>
                  <a:gd name="connsiteY40" fmla="*/ 495435 h 743937"/>
                  <a:gd name="connsiteX41" fmla="*/ 62504 w 1831622"/>
                  <a:gd name="connsiteY41" fmla="*/ 463661 h 743937"/>
                  <a:gd name="connsiteX42" fmla="*/ 600261 w 1831622"/>
                  <a:gd name="connsiteY42" fmla="*/ 282170 h 743937"/>
                  <a:gd name="connsiteX43" fmla="*/ 600261 w 1831622"/>
                  <a:gd name="connsiteY43" fmla="*/ 256514 h 743937"/>
                  <a:gd name="connsiteX44" fmla="*/ 528423 w 1831622"/>
                  <a:gd name="connsiteY44" fmla="*/ 123151 h 743937"/>
                  <a:gd name="connsiteX45" fmla="*/ 589998 w 1831622"/>
                  <a:gd name="connsiteY45" fmla="*/ 179596 h 743937"/>
                  <a:gd name="connsiteX46" fmla="*/ 595130 w 1831622"/>
                  <a:gd name="connsiteY46" fmla="*/ 169333 h 743937"/>
                  <a:gd name="connsiteX47" fmla="*/ 497635 w 1831622"/>
                  <a:gd name="connsiteY47" fmla="*/ 71838 h 743937"/>
                  <a:gd name="connsiteX48" fmla="*/ 507897 w 1831622"/>
                  <a:gd name="connsiteY48" fmla="*/ 66707 h 743937"/>
                  <a:gd name="connsiteX49" fmla="*/ 430928 w 1831622"/>
                  <a:gd name="connsiteY49" fmla="*/ 51313 h 743937"/>
                  <a:gd name="connsiteX50" fmla="*/ 328353 w 1831622"/>
                  <a:gd name="connsiteY50" fmla="*/ 71838 h 743937"/>
                  <a:gd name="connsiteX51" fmla="*/ 374535 w 1831622"/>
                  <a:gd name="connsiteY51" fmla="*/ 56444 h 743937"/>
                  <a:gd name="connsiteX52" fmla="*/ 359141 w 1831622"/>
                  <a:gd name="connsiteY52" fmla="*/ 51313 h 743937"/>
                  <a:gd name="connsiteX53" fmla="*/ 277040 w 1831622"/>
                  <a:gd name="connsiteY53" fmla="*/ 76969 h 743937"/>
                  <a:gd name="connsiteX54" fmla="*/ 307828 w 1831622"/>
                  <a:gd name="connsiteY54" fmla="*/ 61575 h 743937"/>
                  <a:gd name="connsiteX55" fmla="*/ 297565 w 1831622"/>
                  <a:gd name="connsiteY55" fmla="*/ 56444 h 743937"/>
                  <a:gd name="connsiteX56" fmla="*/ 274474 w 1831622"/>
                  <a:gd name="connsiteY56" fmla="*/ 62217 h 743937"/>
                  <a:gd name="connsiteX57" fmla="*/ 259080 w 1831622"/>
                  <a:gd name="connsiteY57" fmla="*/ 68631 h 743937"/>
                  <a:gd name="connsiteX58" fmla="*/ 266777 w 1831622"/>
                  <a:gd name="connsiteY58" fmla="*/ 61575 h 743937"/>
                  <a:gd name="connsiteX59" fmla="*/ 436059 w 1831622"/>
                  <a:gd name="connsiteY59" fmla="*/ 0 h 743937"/>
                  <a:gd name="connsiteX60" fmla="*/ 492503 w 1831622"/>
                  <a:gd name="connsiteY60" fmla="*/ 41050 h 743937"/>
                  <a:gd name="connsiteX61" fmla="*/ 518160 w 1831622"/>
                  <a:gd name="connsiteY61" fmla="*/ 46181 h 743937"/>
                  <a:gd name="connsiteX62" fmla="*/ 492503 w 1831622"/>
                  <a:gd name="connsiteY62" fmla="*/ 41050 h 743937"/>
                  <a:gd name="connsiteX63" fmla="*/ 579736 w 1831622"/>
                  <a:gd name="connsiteY63" fmla="*/ 102626 h 743937"/>
                  <a:gd name="connsiteX64" fmla="*/ 615655 w 1831622"/>
                  <a:gd name="connsiteY64" fmla="*/ 138545 h 743937"/>
                  <a:gd name="connsiteX65" fmla="*/ 579736 w 1831622"/>
                  <a:gd name="connsiteY65" fmla="*/ 102626 h 743937"/>
                  <a:gd name="connsiteX66" fmla="*/ 610524 w 1831622"/>
                  <a:gd name="connsiteY66" fmla="*/ 246251 h 743937"/>
                  <a:gd name="connsiteX67" fmla="*/ 615655 w 1831622"/>
                  <a:gd name="connsiteY67" fmla="*/ 271908 h 743937"/>
                  <a:gd name="connsiteX68" fmla="*/ 610524 w 1831622"/>
                  <a:gd name="connsiteY68" fmla="*/ 246251 h 743937"/>
                  <a:gd name="connsiteX69" fmla="*/ 564342 w 1831622"/>
                  <a:gd name="connsiteY69" fmla="*/ 354009 h 743937"/>
                  <a:gd name="connsiteX70" fmla="*/ 572815 w 1831622"/>
                  <a:gd name="connsiteY70" fmla="*/ 355102 h 743937"/>
                  <a:gd name="connsiteX71" fmla="*/ 579736 w 1831622"/>
                  <a:gd name="connsiteY71" fmla="*/ 359140 h 743937"/>
                  <a:gd name="connsiteX72" fmla="*/ 466847 w 1831622"/>
                  <a:gd name="connsiteY72" fmla="*/ 374534 h 743937"/>
                  <a:gd name="connsiteX73" fmla="*/ 256514 w 1831622"/>
                  <a:gd name="connsiteY73" fmla="*/ 425847 h 743937"/>
                  <a:gd name="connsiteX74" fmla="*/ 256514 w 1831622"/>
                  <a:gd name="connsiteY74" fmla="*/ 430979 h 743937"/>
                  <a:gd name="connsiteX75" fmla="*/ 117969 w 1831622"/>
                  <a:gd name="connsiteY75" fmla="*/ 502817 h 743937"/>
                  <a:gd name="connsiteX76" fmla="*/ 153888 w 1831622"/>
                  <a:gd name="connsiteY76" fmla="*/ 466898 h 743937"/>
                  <a:gd name="connsiteX77" fmla="*/ 117969 w 1831622"/>
                  <a:gd name="connsiteY77" fmla="*/ 497686 h 743937"/>
                  <a:gd name="connsiteX78" fmla="*/ 97444 w 1831622"/>
                  <a:gd name="connsiteY78" fmla="*/ 569524 h 743937"/>
                  <a:gd name="connsiteX79" fmla="*/ 251383 w 1831622"/>
                  <a:gd name="connsiteY79" fmla="*/ 656705 h 743937"/>
                  <a:gd name="connsiteX80" fmla="*/ 564342 w 1831622"/>
                  <a:gd name="connsiteY80" fmla="*/ 466898 h 743937"/>
                  <a:gd name="connsiteX81" fmla="*/ 605392 w 1831622"/>
                  <a:gd name="connsiteY81" fmla="*/ 369403 h 743937"/>
                  <a:gd name="connsiteX82" fmla="*/ 600261 w 1831622"/>
                  <a:gd name="connsiteY82" fmla="*/ 359140 h 743937"/>
                  <a:gd name="connsiteX83" fmla="*/ 584226 w 1831622"/>
                  <a:gd name="connsiteY83" fmla="*/ 356575 h 743937"/>
                  <a:gd name="connsiteX84" fmla="*/ 572815 w 1831622"/>
                  <a:gd name="connsiteY84" fmla="*/ 355102 h 743937"/>
                  <a:gd name="connsiteX85" fmla="*/ 572039 w 1831622"/>
                  <a:gd name="connsiteY85" fmla="*/ 354650 h 743937"/>
                  <a:gd name="connsiteX86" fmla="*/ 564342 w 1831622"/>
                  <a:gd name="connsiteY86" fmla="*/ 354009 h 743937"/>
                  <a:gd name="connsiteX87" fmla="*/ 672099 w 1831622"/>
                  <a:gd name="connsiteY87" fmla="*/ 482292 h 743937"/>
                  <a:gd name="connsiteX88" fmla="*/ 661837 w 1831622"/>
                  <a:gd name="connsiteY88" fmla="*/ 497686 h 743937"/>
                  <a:gd name="connsiteX89" fmla="*/ 672099 w 1831622"/>
                  <a:gd name="connsiteY89" fmla="*/ 482292 h 743937"/>
                  <a:gd name="connsiteX90" fmla="*/ 656706 w 1831622"/>
                  <a:gd name="connsiteY90" fmla="*/ 502817 h 743937"/>
                  <a:gd name="connsiteX91" fmla="*/ 605392 w 1831622"/>
                  <a:gd name="connsiteY91" fmla="*/ 554130 h 743937"/>
                  <a:gd name="connsiteX92" fmla="*/ 656706 w 1831622"/>
                  <a:gd name="connsiteY92" fmla="*/ 502817 h 743937"/>
                  <a:gd name="connsiteX93" fmla="*/ 595130 w 1831622"/>
                  <a:gd name="connsiteY93" fmla="*/ 564393 h 743937"/>
                  <a:gd name="connsiteX94" fmla="*/ 482241 w 1831622"/>
                  <a:gd name="connsiteY94" fmla="*/ 651574 h 743937"/>
                  <a:gd name="connsiteX95" fmla="*/ 595130 w 1831622"/>
                  <a:gd name="connsiteY95" fmla="*/ 564393 h 743937"/>
                  <a:gd name="connsiteX96" fmla="*/ 205201 w 1831622"/>
                  <a:gd name="connsiteY96" fmla="*/ 436110 h 743937"/>
                  <a:gd name="connsiteX97" fmla="*/ 159019 w 1831622"/>
                  <a:gd name="connsiteY97" fmla="*/ 461766 h 743937"/>
                  <a:gd name="connsiteX98" fmla="*/ 205201 w 1831622"/>
                  <a:gd name="connsiteY98" fmla="*/ 436110 h 743937"/>
                  <a:gd name="connsiteX99" fmla="*/ 61525 w 1831622"/>
                  <a:gd name="connsiteY99" fmla="*/ 538736 h 743937"/>
                  <a:gd name="connsiteX100" fmla="*/ 61525 w 1831622"/>
                  <a:gd name="connsiteY100" fmla="*/ 564393 h 743937"/>
                  <a:gd name="connsiteX101" fmla="*/ 61525 w 1831622"/>
                  <a:gd name="connsiteY101" fmla="*/ 538736 h 743937"/>
                  <a:gd name="connsiteX102" fmla="*/ 379666 w 1831622"/>
                  <a:gd name="connsiteY102" fmla="*/ 697756 h 743937"/>
                  <a:gd name="connsiteX103" fmla="*/ 369403 w 1831622"/>
                  <a:gd name="connsiteY103" fmla="*/ 702887 h 743937"/>
                  <a:gd name="connsiteX104" fmla="*/ 379666 w 1831622"/>
                  <a:gd name="connsiteY104" fmla="*/ 697756 h 743937"/>
                  <a:gd name="connsiteX105" fmla="*/ 123100 w 1831622"/>
                  <a:gd name="connsiteY105" fmla="*/ 708018 h 743937"/>
                  <a:gd name="connsiteX106" fmla="*/ 225727 w 1831622"/>
                  <a:gd name="connsiteY106" fmla="*/ 738806 h 743937"/>
                  <a:gd name="connsiteX107" fmla="*/ 261646 w 1831622"/>
                  <a:gd name="connsiteY107" fmla="*/ 733675 h 743937"/>
                  <a:gd name="connsiteX108" fmla="*/ 123100 w 1831622"/>
                  <a:gd name="connsiteY108" fmla="*/ 708018 h 743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</a:cxnLst>
                <a:rect l="l" t="t" r="r" b="b"/>
                <a:pathLst>
                  <a:path w="1831622" h="743937">
                    <a:moveTo>
                      <a:pt x="436059" y="0"/>
                    </a:moveTo>
                    <a:cubicBezTo>
                      <a:pt x="451453" y="0"/>
                      <a:pt x="507897" y="10262"/>
                      <a:pt x="538685" y="15394"/>
                    </a:cubicBezTo>
                    <a:cubicBezTo>
                      <a:pt x="538685" y="15394"/>
                      <a:pt x="533554" y="15394"/>
                      <a:pt x="528423" y="20525"/>
                    </a:cubicBezTo>
                    <a:cubicBezTo>
                      <a:pt x="538685" y="25656"/>
                      <a:pt x="548948" y="25656"/>
                      <a:pt x="564342" y="25656"/>
                    </a:cubicBezTo>
                    <a:cubicBezTo>
                      <a:pt x="600261" y="25656"/>
                      <a:pt x="677231" y="102626"/>
                      <a:pt x="692625" y="143676"/>
                    </a:cubicBezTo>
                    <a:cubicBezTo>
                      <a:pt x="713150" y="179596"/>
                      <a:pt x="728544" y="266777"/>
                      <a:pt x="743938" y="266777"/>
                    </a:cubicBezTo>
                    <a:lnTo>
                      <a:pt x="1667420" y="179596"/>
                    </a:lnTo>
                    <a:lnTo>
                      <a:pt x="1693077" y="179596"/>
                    </a:lnTo>
                    <a:cubicBezTo>
                      <a:pt x="1611027" y="184727"/>
                      <a:pt x="1523795" y="200121"/>
                      <a:pt x="1436562" y="210332"/>
                    </a:cubicBezTo>
                    <a:cubicBezTo>
                      <a:pt x="1446825" y="215463"/>
                      <a:pt x="1457088" y="215463"/>
                      <a:pt x="1472482" y="215463"/>
                    </a:cubicBezTo>
                    <a:lnTo>
                      <a:pt x="1805966" y="189858"/>
                    </a:lnTo>
                    <a:lnTo>
                      <a:pt x="1831622" y="189858"/>
                    </a:lnTo>
                    <a:lnTo>
                      <a:pt x="1580239" y="215463"/>
                    </a:lnTo>
                    <a:cubicBezTo>
                      <a:pt x="1621290" y="220595"/>
                      <a:pt x="1662289" y="215463"/>
                      <a:pt x="1703339" y="215463"/>
                    </a:cubicBezTo>
                    <a:lnTo>
                      <a:pt x="743938" y="328352"/>
                    </a:lnTo>
                    <a:cubicBezTo>
                      <a:pt x="749069" y="333484"/>
                      <a:pt x="759332" y="333484"/>
                      <a:pt x="769594" y="333484"/>
                    </a:cubicBezTo>
                    <a:cubicBezTo>
                      <a:pt x="759332" y="333484"/>
                      <a:pt x="743938" y="328352"/>
                      <a:pt x="738807" y="343746"/>
                    </a:cubicBezTo>
                    <a:cubicBezTo>
                      <a:pt x="733675" y="348878"/>
                      <a:pt x="733675" y="369403"/>
                      <a:pt x="728544" y="384797"/>
                    </a:cubicBezTo>
                    <a:cubicBezTo>
                      <a:pt x="718281" y="410453"/>
                      <a:pt x="708019" y="441241"/>
                      <a:pt x="687493" y="472029"/>
                    </a:cubicBezTo>
                    <a:cubicBezTo>
                      <a:pt x="618221" y="572090"/>
                      <a:pt x="514312" y="649031"/>
                      <a:pt x="419083" y="696401"/>
                    </a:cubicBezTo>
                    <a:lnTo>
                      <a:pt x="353894" y="723182"/>
                    </a:lnTo>
                    <a:lnTo>
                      <a:pt x="352726" y="720847"/>
                    </a:lnTo>
                    <a:cubicBezTo>
                      <a:pt x="351444" y="719564"/>
                      <a:pt x="348878" y="718281"/>
                      <a:pt x="343747" y="718281"/>
                    </a:cubicBezTo>
                    <a:cubicBezTo>
                      <a:pt x="328353" y="718281"/>
                      <a:pt x="241121" y="743937"/>
                      <a:pt x="225727" y="743937"/>
                    </a:cubicBezTo>
                    <a:cubicBezTo>
                      <a:pt x="200070" y="743937"/>
                      <a:pt x="128232" y="718281"/>
                      <a:pt x="112838" y="713149"/>
                    </a:cubicBezTo>
                    <a:cubicBezTo>
                      <a:pt x="102575" y="697756"/>
                      <a:pt x="82050" y="687493"/>
                      <a:pt x="56393" y="666968"/>
                    </a:cubicBezTo>
                    <a:lnTo>
                      <a:pt x="61525" y="661836"/>
                    </a:lnTo>
                    <a:cubicBezTo>
                      <a:pt x="51262" y="646442"/>
                      <a:pt x="35868" y="631048"/>
                      <a:pt x="25605" y="610575"/>
                    </a:cubicBezTo>
                    <a:cubicBezTo>
                      <a:pt x="20474" y="615655"/>
                      <a:pt x="20474" y="625917"/>
                      <a:pt x="20474" y="636180"/>
                    </a:cubicBezTo>
                    <a:cubicBezTo>
                      <a:pt x="15343" y="631048"/>
                      <a:pt x="15343" y="620786"/>
                      <a:pt x="10211" y="610575"/>
                    </a:cubicBezTo>
                    <a:cubicBezTo>
                      <a:pt x="15343" y="615655"/>
                      <a:pt x="20474" y="605443"/>
                      <a:pt x="15343" y="600312"/>
                    </a:cubicBezTo>
                    <a:cubicBezTo>
                      <a:pt x="35868" y="615655"/>
                      <a:pt x="56393" y="651574"/>
                      <a:pt x="82050" y="651574"/>
                    </a:cubicBezTo>
                    <a:cubicBezTo>
                      <a:pt x="66656" y="631048"/>
                      <a:pt x="40999" y="600312"/>
                      <a:pt x="25605" y="579787"/>
                    </a:cubicBezTo>
                    <a:cubicBezTo>
                      <a:pt x="30737" y="574655"/>
                      <a:pt x="35868" y="584918"/>
                      <a:pt x="46131" y="579787"/>
                    </a:cubicBezTo>
                    <a:lnTo>
                      <a:pt x="40999" y="518211"/>
                    </a:lnTo>
                    <a:cubicBezTo>
                      <a:pt x="30737" y="533605"/>
                      <a:pt x="25605" y="548999"/>
                      <a:pt x="25605" y="564393"/>
                    </a:cubicBezTo>
                    <a:cubicBezTo>
                      <a:pt x="25605" y="559261"/>
                      <a:pt x="25605" y="554130"/>
                      <a:pt x="10211" y="548999"/>
                    </a:cubicBezTo>
                    <a:cubicBezTo>
                      <a:pt x="10211" y="564393"/>
                      <a:pt x="10211" y="584918"/>
                      <a:pt x="5131" y="600312"/>
                    </a:cubicBezTo>
                    <a:cubicBezTo>
                      <a:pt x="5131" y="590049"/>
                      <a:pt x="0" y="584918"/>
                      <a:pt x="0" y="569524"/>
                    </a:cubicBezTo>
                    <a:cubicBezTo>
                      <a:pt x="0" y="548999"/>
                      <a:pt x="35868" y="507948"/>
                      <a:pt x="46131" y="502817"/>
                    </a:cubicBezTo>
                    <a:lnTo>
                      <a:pt x="38749" y="495435"/>
                    </a:lnTo>
                    <a:lnTo>
                      <a:pt x="62504" y="463661"/>
                    </a:lnTo>
                    <a:cubicBezTo>
                      <a:pt x="201822" y="320335"/>
                      <a:pt x="452095" y="309110"/>
                      <a:pt x="600261" y="282170"/>
                    </a:cubicBezTo>
                    <a:lnTo>
                      <a:pt x="600261" y="256514"/>
                    </a:lnTo>
                    <a:cubicBezTo>
                      <a:pt x="574604" y="210332"/>
                      <a:pt x="589998" y="164202"/>
                      <a:pt x="528423" y="123151"/>
                    </a:cubicBezTo>
                    <a:cubicBezTo>
                      <a:pt x="548948" y="138545"/>
                      <a:pt x="569473" y="164202"/>
                      <a:pt x="589998" y="179596"/>
                    </a:cubicBezTo>
                    <a:cubicBezTo>
                      <a:pt x="589998" y="179596"/>
                      <a:pt x="595130" y="179596"/>
                      <a:pt x="595130" y="169333"/>
                    </a:cubicBezTo>
                    <a:cubicBezTo>
                      <a:pt x="595130" y="143676"/>
                      <a:pt x="497635" y="71838"/>
                      <a:pt x="497635" y="71838"/>
                    </a:cubicBezTo>
                    <a:cubicBezTo>
                      <a:pt x="497635" y="61575"/>
                      <a:pt x="502766" y="71838"/>
                      <a:pt x="507897" y="66707"/>
                    </a:cubicBezTo>
                    <a:cubicBezTo>
                      <a:pt x="482241" y="61575"/>
                      <a:pt x="441190" y="51313"/>
                      <a:pt x="430928" y="51313"/>
                    </a:cubicBezTo>
                    <a:cubicBezTo>
                      <a:pt x="415585" y="51313"/>
                      <a:pt x="364272" y="61575"/>
                      <a:pt x="328353" y="71838"/>
                    </a:cubicBezTo>
                    <a:lnTo>
                      <a:pt x="374535" y="56444"/>
                    </a:lnTo>
                    <a:cubicBezTo>
                      <a:pt x="369403" y="51313"/>
                      <a:pt x="369403" y="51313"/>
                      <a:pt x="359141" y="51313"/>
                    </a:cubicBezTo>
                    <a:cubicBezTo>
                      <a:pt x="343747" y="51313"/>
                      <a:pt x="302696" y="66707"/>
                      <a:pt x="277040" y="76969"/>
                    </a:cubicBezTo>
                    <a:lnTo>
                      <a:pt x="307828" y="61575"/>
                    </a:lnTo>
                    <a:cubicBezTo>
                      <a:pt x="307828" y="61575"/>
                      <a:pt x="307828" y="56444"/>
                      <a:pt x="297565" y="56444"/>
                    </a:cubicBezTo>
                    <a:cubicBezTo>
                      <a:pt x="289868" y="56444"/>
                      <a:pt x="282171" y="59010"/>
                      <a:pt x="274474" y="62217"/>
                    </a:cubicBezTo>
                    <a:lnTo>
                      <a:pt x="259080" y="68631"/>
                    </a:lnTo>
                    <a:cubicBezTo>
                      <a:pt x="261646" y="66707"/>
                      <a:pt x="264212" y="64141"/>
                      <a:pt x="266777" y="61575"/>
                    </a:cubicBezTo>
                    <a:cubicBezTo>
                      <a:pt x="277040" y="10262"/>
                      <a:pt x="400191" y="0"/>
                      <a:pt x="436059" y="0"/>
                    </a:cubicBezTo>
                    <a:close/>
                    <a:moveTo>
                      <a:pt x="492503" y="41050"/>
                    </a:moveTo>
                    <a:cubicBezTo>
                      <a:pt x="502766" y="41050"/>
                      <a:pt x="513029" y="46181"/>
                      <a:pt x="518160" y="46181"/>
                    </a:cubicBezTo>
                    <a:cubicBezTo>
                      <a:pt x="507897" y="41050"/>
                      <a:pt x="497635" y="41050"/>
                      <a:pt x="492503" y="41050"/>
                    </a:cubicBezTo>
                    <a:close/>
                    <a:moveTo>
                      <a:pt x="579736" y="102626"/>
                    </a:moveTo>
                    <a:lnTo>
                      <a:pt x="615655" y="138545"/>
                    </a:lnTo>
                    <a:cubicBezTo>
                      <a:pt x="605392" y="123151"/>
                      <a:pt x="589998" y="107757"/>
                      <a:pt x="579736" y="102626"/>
                    </a:cubicBezTo>
                    <a:close/>
                    <a:moveTo>
                      <a:pt x="610524" y="246251"/>
                    </a:moveTo>
                    <a:cubicBezTo>
                      <a:pt x="610524" y="256514"/>
                      <a:pt x="615655" y="266777"/>
                      <a:pt x="615655" y="271908"/>
                    </a:cubicBezTo>
                    <a:cubicBezTo>
                      <a:pt x="615655" y="261645"/>
                      <a:pt x="610524" y="251383"/>
                      <a:pt x="610524" y="246251"/>
                    </a:cubicBezTo>
                    <a:close/>
                    <a:moveTo>
                      <a:pt x="564342" y="354009"/>
                    </a:moveTo>
                    <a:lnTo>
                      <a:pt x="572815" y="355102"/>
                    </a:lnTo>
                    <a:lnTo>
                      <a:pt x="579736" y="359140"/>
                    </a:lnTo>
                    <a:cubicBezTo>
                      <a:pt x="543817" y="364271"/>
                      <a:pt x="497635" y="369403"/>
                      <a:pt x="466847" y="374534"/>
                    </a:cubicBezTo>
                    <a:cubicBezTo>
                      <a:pt x="395060" y="384797"/>
                      <a:pt x="256514" y="410453"/>
                      <a:pt x="256514" y="425847"/>
                    </a:cubicBezTo>
                    <a:lnTo>
                      <a:pt x="256514" y="430979"/>
                    </a:lnTo>
                    <a:cubicBezTo>
                      <a:pt x="210333" y="451504"/>
                      <a:pt x="164151" y="477160"/>
                      <a:pt x="117969" y="502817"/>
                    </a:cubicBezTo>
                    <a:lnTo>
                      <a:pt x="153888" y="466898"/>
                    </a:lnTo>
                    <a:cubicBezTo>
                      <a:pt x="143626" y="472029"/>
                      <a:pt x="123100" y="482292"/>
                      <a:pt x="117969" y="497686"/>
                    </a:cubicBezTo>
                    <a:cubicBezTo>
                      <a:pt x="107706" y="518211"/>
                      <a:pt x="97444" y="559261"/>
                      <a:pt x="97444" y="569524"/>
                    </a:cubicBezTo>
                    <a:cubicBezTo>
                      <a:pt x="97444" y="631048"/>
                      <a:pt x="220595" y="656705"/>
                      <a:pt x="251383" y="656705"/>
                    </a:cubicBezTo>
                    <a:cubicBezTo>
                      <a:pt x="359141" y="656705"/>
                      <a:pt x="461716" y="595181"/>
                      <a:pt x="564342" y="466898"/>
                    </a:cubicBezTo>
                    <a:cubicBezTo>
                      <a:pt x="584867" y="436110"/>
                      <a:pt x="605392" y="405322"/>
                      <a:pt x="605392" y="369403"/>
                    </a:cubicBezTo>
                    <a:cubicBezTo>
                      <a:pt x="605392" y="359140"/>
                      <a:pt x="600261" y="364271"/>
                      <a:pt x="600261" y="359140"/>
                    </a:cubicBezTo>
                    <a:cubicBezTo>
                      <a:pt x="595130" y="359140"/>
                      <a:pt x="589998" y="357857"/>
                      <a:pt x="584226" y="356575"/>
                    </a:cubicBezTo>
                    <a:lnTo>
                      <a:pt x="572815" y="355102"/>
                    </a:lnTo>
                    <a:lnTo>
                      <a:pt x="572039" y="354650"/>
                    </a:lnTo>
                    <a:cubicBezTo>
                      <a:pt x="569473" y="354009"/>
                      <a:pt x="566908" y="354009"/>
                      <a:pt x="564342" y="354009"/>
                    </a:cubicBezTo>
                    <a:close/>
                    <a:moveTo>
                      <a:pt x="672099" y="482292"/>
                    </a:moveTo>
                    <a:cubicBezTo>
                      <a:pt x="666968" y="487423"/>
                      <a:pt x="661837" y="492554"/>
                      <a:pt x="661837" y="497686"/>
                    </a:cubicBezTo>
                    <a:cubicBezTo>
                      <a:pt x="666968" y="492554"/>
                      <a:pt x="672099" y="487423"/>
                      <a:pt x="672099" y="482292"/>
                    </a:cubicBezTo>
                    <a:close/>
                    <a:moveTo>
                      <a:pt x="656706" y="502817"/>
                    </a:moveTo>
                    <a:lnTo>
                      <a:pt x="605392" y="554130"/>
                    </a:lnTo>
                    <a:cubicBezTo>
                      <a:pt x="625918" y="538736"/>
                      <a:pt x="646443" y="518211"/>
                      <a:pt x="656706" y="502817"/>
                    </a:cubicBezTo>
                    <a:close/>
                    <a:moveTo>
                      <a:pt x="595130" y="564393"/>
                    </a:moveTo>
                    <a:cubicBezTo>
                      <a:pt x="559211" y="590049"/>
                      <a:pt x="518160" y="625917"/>
                      <a:pt x="482241" y="651574"/>
                    </a:cubicBezTo>
                    <a:cubicBezTo>
                      <a:pt x="518160" y="625917"/>
                      <a:pt x="559211" y="595181"/>
                      <a:pt x="595130" y="564393"/>
                    </a:cubicBezTo>
                    <a:close/>
                    <a:moveTo>
                      <a:pt x="205201" y="436110"/>
                    </a:moveTo>
                    <a:cubicBezTo>
                      <a:pt x="189807" y="441241"/>
                      <a:pt x="174413" y="451504"/>
                      <a:pt x="159019" y="461766"/>
                    </a:cubicBezTo>
                    <a:cubicBezTo>
                      <a:pt x="174413" y="451504"/>
                      <a:pt x="189807" y="446372"/>
                      <a:pt x="205201" y="436110"/>
                    </a:cubicBezTo>
                    <a:close/>
                    <a:moveTo>
                      <a:pt x="61525" y="538736"/>
                    </a:moveTo>
                    <a:cubicBezTo>
                      <a:pt x="56393" y="548999"/>
                      <a:pt x="56393" y="559261"/>
                      <a:pt x="61525" y="564393"/>
                    </a:cubicBezTo>
                    <a:lnTo>
                      <a:pt x="61525" y="538736"/>
                    </a:lnTo>
                    <a:close/>
                    <a:moveTo>
                      <a:pt x="379666" y="697756"/>
                    </a:moveTo>
                    <a:cubicBezTo>
                      <a:pt x="374535" y="697756"/>
                      <a:pt x="364272" y="702887"/>
                      <a:pt x="369403" y="702887"/>
                    </a:cubicBezTo>
                    <a:cubicBezTo>
                      <a:pt x="374535" y="702887"/>
                      <a:pt x="384797" y="697756"/>
                      <a:pt x="379666" y="697756"/>
                    </a:cubicBezTo>
                    <a:close/>
                    <a:moveTo>
                      <a:pt x="123100" y="708018"/>
                    </a:moveTo>
                    <a:cubicBezTo>
                      <a:pt x="159019" y="718281"/>
                      <a:pt x="210333" y="738806"/>
                      <a:pt x="225727" y="738806"/>
                    </a:cubicBezTo>
                    <a:cubicBezTo>
                      <a:pt x="235989" y="738806"/>
                      <a:pt x="251383" y="733675"/>
                      <a:pt x="261646" y="733675"/>
                    </a:cubicBezTo>
                    <a:cubicBezTo>
                      <a:pt x="220595" y="723412"/>
                      <a:pt x="174413" y="718281"/>
                      <a:pt x="123100" y="708018"/>
                    </a:cubicBezTo>
                    <a:close/>
                  </a:path>
                </a:pathLst>
              </a:custGeom>
              <a:grpFill/>
              <a:ln w="5131" cap="flat">
                <a:solidFill>
                  <a:srgbClr val="00B05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11C766AE-78AE-438B-32BF-50901104D9B3}"/>
                  </a:ext>
                </a:extLst>
              </p:cNvPr>
              <p:cNvSpPr/>
              <p:nvPr/>
            </p:nvSpPr>
            <p:spPr>
              <a:xfrm>
                <a:off x="4987021" y="640132"/>
                <a:ext cx="364272" cy="584867"/>
              </a:xfrm>
              <a:custGeom>
                <a:avLst/>
                <a:gdLst>
                  <a:gd name="connsiteX0" fmla="*/ 343746 w 364272"/>
                  <a:gd name="connsiteY0" fmla="*/ 0 h 584867"/>
                  <a:gd name="connsiteX1" fmla="*/ 328353 w 364272"/>
                  <a:gd name="connsiteY1" fmla="*/ 51262 h 584867"/>
                  <a:gd name="connsiteX2" fmla="*/ 359140 w 364272"/>
                  <a:gd name="connsiteY2" fmla="*/ 10263 h 584867"/>
                  <a:gd name="connsiteX3" fmla="*/ 354009 w 364272"/>
                  <a:gd name="connsiteY3" fmla="*/ 20525 h 584867"/>
                  <a:gd name="connsiteX4" fmla="*/ 364272 w 364272"/>
                  <a:gd name="connsiteY4" fmla="*/ 35868 h 584867"/>
                  <a:gd name="connsiteX5" fmla="*/ 20525 w 364272"/>
                  <a:gd name="connsiteY5" fmla="*/ 584867 h 584867"/>
                  <a:gd name="connsiteX6" fmla="*/ 35919 w 364272"/>
                  <a:gd name="connsiteY6" fmla="*/ 543816 h 584867"/>
                  <a:gd name="connsiteX7" fmla="*/ 30788 w 364272"/>
                  <a:gd name="connsiteY7" fmla="*/ 533554 h 584867"/>
                  <a:gd name="connsiteX8" fmla="*/ 25656 w 364272"/>
                  <a:gd name="connsiteY8" fmla="*/ 543816 h 584867"/>
                  <a:gd name="connsiteX9" fmla="*/ 25656 w 364272"/>
                  <a:gd name="connsiteY9" fmla="*/ 507897 h 584867"/>
                  <a:gd name="connsiteX10" fmla="*/ 0 w 364272"/>
                  <a:gd name="connsiteY10" fmla="*/ 569473 h 584867"/>
                  <a:gd name="connsiteX11" fmla="*/ 76970 w 364272"/>
                  <a:gd name="connsiteY11" fmla="*/ 364272 h 584867"/>
                  <a:gd name="connsiteX12" fmla="*/ 76970 w 364272"/>
                  <a:gd name="connsiteY12" fmla="*/ 359141 h 584867"/>
                  <a:gd name="connsiteX13" fmla="*/ 10263 w 364272"/>
                  <a:gd name="connsiteY13" fmla="*/ 487372 h 584867"/>
                  <a:gd name="connsiteX14" fmla="*/ 213008 w 364272"/>
                  <a:gd name="connsiteY14" fmla="*/ 131700 h 584867"/>
                  <a:gd name="connsiteX15" fmla="*/ 294720 w 364272"/>
                  <a:gd name="connsiteY15" fmla="*/ 30413 h 584867"/>
                  <a:gd name="connsiteX16" fmla="*/ 292433 w 364272"/>
                  <a:gd name="connsiteY16" fmla="*/ 35868 h 584867"/>
                  <a:gd name="connsiteX17" fmla="*/ 343746 w 364272"/>
                  <a:gd name="connsiteY17" fmla="*/ 0 h 584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64272" h="584867">
                    <a:moveTo>
                      <a:pt x="343746" y="0"/>
                    </a:moveTo>
                    <a:cubicBezTo>
                      <a:pt x="338615" y="15394"/>
                      <a:pt x="323221" y="25656"/>
                      <a:pt x="328353" y="51262"/>
                    </a:cubicBezTo>
                    <a:cubicBezTo>
                      <a:pt x="338615" y="40999"/>
                      <a:pt x="348878" y="25656"/>
                      <a:pt x="359140" y="10263"/>
                    </a:cubicBezTo>
                    <a:cubicBezTo>
                      <a:pt x="359140" y="10263"/>
                      <a:pt x="359140" y="15394"/>
                      <a:pt x="354009" y="20525"/>
                    </a:cubicBezTo>
                    <a:cubicBezTo>
                      <a:pt x="354009" y="20525"/>
                      <a:pt x="348878" y="46130"/>
                      <a:pt x="364272" y="35868"/>
                    </a:cubicBezTo>
                    <a:lnTo>
                      <a:pt x="20525" y="584867"/>
                    </a:lnTo>
                    <a:cubicBezTo>
                      <a:pt x="25656" y="574604"/>
                      <a:pt x="35919" y="554079"/>
                      <a:pt x="35919" y="543816"/>
                    </a:cubicBezTo>
                    <a:cubicBezTo>
                      <a:pt x="35919" y="528423"/>
                      <a:pt x="35919" y="538685"/>
                      <a:pt x="30788" y="533554"/>
                    </a:cubicBezTo>
                    <a:cubicBezTo>
                      <a:pt x="30788" y="533554"/>
                      <a:pt x="25656" y="538685"/>
                      <a:pt x="25656" y="543816"/>
                    </a:cubicBezTo>
                    <a:cubicBezTo>
                      <a:pt x="25656" y="533554"/>
                      <a:pt x="30788" y="518160"/>
                      <a:pt x="25656" y="507897"/>
                    </a:cubicBezTo>
                    <a:cubicBezTo>
                      <a:pt x="15394" y="528423"/>
                      <a:pt x="5131" y="548948"/>
                      <a:pt x="0" y="569473"/>
                    </a:cubicBezTo>
                    <a:cubicBezTo>
                      <a:pt x="10263" y="497635"/>
                      <a:pt x="51313" y="436110"/>
                      <a:pt x="76970" y="364272"/>
                    </a:cubicBezTo>
                    <a:lnTo>
                      <a:pt x="76970" y="359141"/>
                    </a:lnTo>
                    <a:cubicBezTo>
                      <a:pt x="51313" y="400191"/>
                      <a:pt x="30788" y="446322"/>
                      <a:pt x="10263" y="487372"/>
                    </a:cubicBezTo>
                    <a:cubicBezTo>
                      <a:pt x="52596" y="368108"/>
                      <a:pt x="126680" y="245928"/>
                      <a:pt x="213008" y="131700"/>
                    </a:cubicBezTo>
                    <a:lnTo>
                      <a:pt x="294720" y="30413"/>
                    </a:lnTo>
                    <a:lnTo>
                      <a:pt x="292433" y="35868"/>
                    </a:lnTo>
                    <a:cubicBezTo>
                      <a:pt x="302696" y="40999"/>
                      <a:pt x="328353" y="20525"/>
                      <a:pt x="343746" y="0"/>
                    </a:cubicBezTo>
                    <a:close/>
                  </a:path>
                </a:pathLst>
              </a:custGeom>
              <a:grpFill/>
              <a:ln w="5131" cap="flat">
                <a:solidFill>
                  <a:srgbClr val="00B05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2193E113-6B92-A3D9-FC52-5CFBC04EFCAB}"/>
                  </a:ext>
                </a:extLst>
              </p:cNvPr>
              <p:cNvSpPr/>
              <p:nvPr/>
            </p:nvSpPr>
            <p:spPr>
              <a:xfrm>
                <a:off x="4730507" y="819677"/>
                <a:ext cx="117968" cy="169333"/>
              </a:xfrm>
              <a:custGeom>
                <a:avLst/>
                <a:gdLst>
                  <a:gd name="connsiteX0" fmla="*/ 15394 w 117968"/>
                  <a:gd name="connsiteY0" fmla="*/ 0 h 169333"/>
                  <a:gd name="connsiteX1" fmla="*/ 46130 w 117968"/>
                  <a:gd name="connsiteY1" fmla="*/ 51313 h 169333"/>
                  <a:gd name="connsiteX2" fmla="*/ 61524 w 117968"/>
                  <a:gd name="connsiteY2" fmla="*/ 51313 h 169333"/>
                  <a:gd name="connsiteX3" fmla="*/ 41050 w 117968"/>
                  <a:gd name="connsiteY3" fmla="*/ 0 h 169333"/>
                  <a:gd name="connsiteX4" fmla="*/ 82049 w 117968"/>
                  <a:gd name="connsiteY4" fmla="*/ 30787 h 169333"/>
                  <a:gd name="connsiteX5" fmla="*/ 117968 w 117968"/>
                  <a:gd name="connsiteY5" fmla="*/ 102626 h 169333"/>
                  <a:gd name="connsiteX6" fmla="*/ 117968 w 117968"/>
                  <a:gd name="connsiteY6" fmla="*/ 159070 h 169333"/>
                  <a:gd name="connsiteX7" fmla="*/ 92312 w 117968"/>
                  <a:gd name="connsiteY7" fmla="*/ 133414 h 169333"/>
                  <a:gd name="connsiteX8" fmla="*/ 92312 w 117968"/>
                  <a:gd name="connsiteY8" fmla="*/ 169333 h 169333"/>
                  <a:gd name="connsiteX9" fmla="*/ 41050 w 117968"/>
                  <a:gd name="connsiteY9" fmla="*/ 118020 h 169333"/>
                  <a:gd name="connsiteX10" fmla="*/ 61524 w 117968"/>
                  <a:gd name="connsiteY10" fmla="*/ 159070 h 169333"/>
                  <a:gd name="connsiteX11" fmla="*/ 0 w 117968"/>
                  <a:gd name="connsiteY11" fmla="*/ 35919 h 169333"/>
                  <a:gd name="connsiteX12" fmla="*/ 46130 w 117968"/>
                  <a:gd name="connsiteY12" fmla="*/ 66707 h 169333"/>
                  <a:gd name="connsiteX13" fmla="*/ 15394 w 117968"/>
                  <a:gd name="connsiteY13" fmla="*/ 0 h 169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7968" h="169333">
                    <a:moveTo>
                      <a:pt x="15394" y="0"/>
                    </a:moveTo>
                    <a:cubicBezTo>
                      <a:pt x="25656" y="15393"/>
                      <a:pt x="35919" y="35919"/>
                      <a:pt x="46130" y="51313"/>
                    </a:cubicBezTo>
                    <a:cubicBezTo>
                      <a:pt x="46130" y="51313"/>
                      <a:pt x="61524" y="41050"/>
                      <a:pt x="61524" y="51313"/>
                    </a:cubicBezTo>
                    <a:cubicBezTo>
                      <a:pt x="61524" y="41050"/>
                      <a:pt x="46130" y="15393"/>
                      <a:pt x="41050" y="0"/>
                    </a:cubicBezTo>
                    <a:cubicBezTo>
                      <a:pt x="51261" y="10262"/>
                      <a:pt x="71787" y="20525"/>
                      <a:pt x="82049" y="30787"/>
                    </a:cubicBezTo>
                    <a:cubicBezTo>
                      <a:pt x="97443" y="46181"/>
                      <a:pt x="117968" y="87232"/>
                      <a:pt x="117968" y="102626"/>
                    </a:cubicBezTo>
                    <a:lnTo>
                      <a:pt x="117968" y="159070"/>
                    </a:lnTo>
                    <a:cubicBezTo>
                      <a:pt x="112837" y="148808"/>
                      <a:pt x="107706" y="138545"/>
                      <a:pt x="92312" y="133414"/>
                    </a:cubicBezTo>
                    <a:cubicBezTo>
                      <a:pt x="97443" y="143676"/>
                      <a:pt x="87181" y="153939"/>
                      <a:pt x="92312" y="169333"/>
                    </a:cubicBezTo>
                    <a:cubicBezTo>
                      <a:pt x="71787" y="153939"/>
                      <a:pt x="41050" y="102626"/>
                      <a:pt x="41050" y="118020"/>
                    </a:cubicBezTo>
                    <a:cubicBezTo>
                      <a:pt x="41050" y="133414"/>
                      <a:pt x="51261" y="148808"/>
                      <a:pt x="61524" y="159070"/>
                    </a:cubicBezTo>
                    <a:cubicBezTo>
                      <a:pt x="15394" y="128282"/>
                      <a:pt x="15394" y="71838"/>
                      <a:pt x="0" y="35919"/>
                    </a:cubicBezTo>
                    <a:cubicBezTo>
                      <a:pt x="20525" y="66707"/>
                      <a:pt x="46130" y="87232"/>
                      <a:pt x="46130" y="66707"/>
                    </a:cubicBezTo>
                    <a:cubicBezTo>
                      <a:pt x="46130" y="56444"/>
                      <a:pt x="20525" y="20525"/>
                      <a:pt x="15394" y="0"/>
                    </a:cubicBezTo>
                    <a:close/>
                  </a:path>
                </a:pathLst>
              </a:custGeom>
              <a:grpFill/>
              <a:ln w="5131" cap="flat">
                <a:solidFill>
                  <a:srgbClr val="00B05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B0B73376-7D12-D332-D619-77D3A844FC96}"/>
                </a:ext>
              </a:extLst>
            </p:cNvPr>
            <p:cNvSpPr/>
            <p:nvPr/>
          </p:nvSpPr>
          <p:spPr>
            <a:xfrm>
              <a:off x="292434" y="1389201"/>
              <a:ext cx="4084012" cy="3883891"/>
            </a:xfrm>
            <a:custGeom>
              <a:avLst/>
              <a:gdLst>
                <a:gd name="connsiteX0" fmla="*/ 1703390 w 4084012"/>
                <a:gd name="connsiteY0" fmla="*/ 0 h 3883891"/>
                <a:gd name="connsiteX1" fmla="*/ 1734178 w 4084012"/>
                <a:gd name="connsiteY1" fmla="*/ 15394 h 3883891"/>
                <a:gd name="connsiteX2" fmla="*/ 1775229 w 4084012"/>
                <a:gd name="connsiteY2" fmla="*/ 20525 h 3883891"/>
                <a:gd name="connsiteX3" fmla="*/ 1652077 w 4084012"/>
                <a:gd name="connsiteY3" fmla="*/ 692625 h 3883891"/>
                <a:gd name="connsiteX4" fmla="*/ 1657209 w 4084012"/>
                <a:gd name="connsiteY4" fmla="*/ 697756 h 3883891"/>
                <a:gd name="connsiteX5" fmla="*/ 1965087 w 4084012"/>
                <a:gd name="connsiteY5" fmla="*/ 548948 h 3883891"/>
                <a:gd name="connsiteX6" fmla="*/ 1965087 w 4084012"/>
                <a:gd name="connsiteY6" fmla="*/ 559210 h 3883891"/>
                <a:gd name="connsiteX7" fmla="*/ 1995875 w 4084012"/>
                <a:gd name="connsiteY7" fmla="*/ 543817 h 3883891"/>
                <a:gd name="connsiteX8" fmla="*/ 1980481 w 4084012"/>
                <a:gd name="connsiteY8" fmla="*/ 559210 h 3883891"/>
                <a:gd name="connsiteX9" fmla="*/ 2052268 w 4084012"/>
                <a:gd name="connsiteY9" fmla="*/ 528423 h 3883891"/>
                <a:gd name="connsiteX10" fmla="*/ 2006138 w 4084012"/>
                <a:gd name="connsiteY10" fmla="*/ 564342 h 3883891"/>
                <a:gd name="connsiteX11" fmla="*/ 2011269 w 4084012"/>
                <a:gd name="connsiteY11" fmla="*/ 574604 h 3883891"/>
                <a:gd name="connsiteX12" fmla="*/ 2077925 w 4084012"/>
                <a:gd name="connsiteY12" fmla="*/ 528423 h 3883891"/>
                <a:gd name="connsiteX13" fmla="*/ 2001007 w 4084012"/>
                <a:gd name="connsiteY13" fmla="*/ 610524 h 3883891"/>
                <a:gd name="connsiteX14" fmla="*/ 2062531 w 4084012"/>
                <a:gd name="connsiteY14" fmla="*/ 564342 h 3883891"/>
                <a:gd name="connsiteX15" fmla="*/ 1949693 w 4084012"/>
                <a:gd name="connsiteY15" fmla="*/ 672099 h 3883891"/>
                <a:gd name="connsiteX16" fmla="*/ 1708522 w 4084012"/>
                <a:gd name="connsiteY16" fmla="*/ 841433 h 3883891"/>
                <a:gd name="connsiteX17" fmla="*/ 1611027 w 4084012"/>
                <a:gd name="connsiteY17" fmla="*/ 908140 h 3883891"/>
                <a:gd name="connsiteX18" fmla="*/ 1508452 w 4084012"/>
                <a:gd name="connsiteY18" fmla="*/ 1518663 h 3883891"/>
                <a:gd name="connsiteX19" fmla="*/ 1410957 w 4084012"/>
                <a:gd name="connsiteY19" fmla="*/ 2298520 h 3883891"/>
                <a:gd name="connsiteX20" fmla="*/ 1416088 w 4084012"/>
                <a:gd name="connsiteY20" fmla="*/ 2308783 h 3883891"/>
                <a:gd name="connsiteX21" fmla="*/ 2283177 w 4084012"/>
                <a:gd name="connsiteY21" fmla="*/ 1713653 h 3883891"/>
                <a:gd name="connsiteX22" fmla="*/ 2437065 w 4084012"/>
                <a:gd name="connsiteY22" fmla="*/ 1262149 h 3883891"/>
                <a:gd name="connsiteX23" fmla="*/ 3175923 w 4084012"/>
                <a:gd name="connsiteY23" fmla="*/ 425848 h 3883891"/>
                <a:gd name="connsiteX24" fmla="*/ 3016853 w 4084012"/>
                <a:gd name="connsiteY24" fmla="*/ 528423 h 3883891"/>
                <a:gd name="connsiteX25" fmla="*/ 3016853 w 4084012"/>
                <a:gd name="connsiteY25" fmla="*/ 538685 h 3883891"/>
                <a:gd name="connsiteX26" fmla="*/ 3070732 w 4084012"/>
                <a:gd name="connsiteY26" fmla="*/ 505999 h 3883891"/>
                <a:gd name="connsiteX27" fmla="*/ 3094523 w 4084012"/>
                <a:gd name="connsiteY27" fmla="*/ 493265 h 3883891"/>
                <a:gd name="connsiteX28" fmla="*/ 3088932 w 4084012"/>
                <a:gd name="connsiteY28" fmla="*/ 496475 h 3883891"/>
                <a:gd name="connsiteX29" fmla="*/ 2965539 w 4084012"/>
                <a:gd name="connsiteY29" fmla="*/ 605392 h 3883891"/>
                <a:gd name="connsiteX30" fmla="*/ 2950145 w 4084012"/>
                <a:gd name="connsiteY30" fmla="*/ 625918 h 3883891"/>
                <a:gd name="connsiteX31" fmla="*/ 2816783 w 4084012"/>
                <a:gd name="connsiteY31" fmla="*/ 800382 h 3883891"/>
                <a:gd name="connsiteX32" fmla="*/ 2796257 w 4084012"/>
                <a:gd name="connsiteY32" fmla="*/ 861958 h 3883891"/>
                <a:gd name="connsiteX33" fmla="*/ 2893701 w 4084012"/>
                <a:gd name="connsiteY33" fmla="*/ 749069 h 3883891"/>
                <a:gd name="connsiteX34" fmla="*/ 2801389 w 4084012"/>
                <a:gd name="connsiteY34" fmla="*/ 882483 h 3883891"/>
                <a:gd name="connsiteX35" fmla="*/ 2806520 w 4084012"/>
                <a:gd name="connsiteY35" fmla="*/ 892746 h 3883891"/>
                <a:gd name="connsiteX36" fmla="*/ 2837308 w 4084012"/>
                <a:gd name="connsiteY36" fmla="*/ 851695 h 3883891"/>
                <a:gd name="connsiteX37" fmla="*/ 2524298 w 4084012"/>
                <a:gd name="connsiteY37" fmla="*/ 1523795 h 3883891"/>
                <a:gd name="connsiteX38" fmla="*/ 2529429 w 4084012"/>
                <a:gd name="connsiteY38" fmla="*/ 1544320 h 3883891"/>
                <a:gd name="connsiteX39" fmla="*/ 3514539 w 4084012"/>
                <a:gd name="connsiteY39" fmla="*/ 754200 h 3883891"/>
                <a:gd name="connsiteX40" fmla="*/ 3458094 w 4084012"/>
                <a:gd name="connsiteY40" fmla="*/ 836301 h 3883891"/>
                <a:gd name="connsiteX41" fmla="*/ 3360599 w 4084012"/>
                <a:gd name="connsiteY41" fmla="*/ 959402 h 3883891"/>
                <a:gd name="connsiteX42" fmla="*/ 3345205 w 4084012"/>
                <a:gd name="connsiteY42" fmla="*/ 954270 h 3883891"/>
                <a:gd name="connsiteX43" fmla="*/ 3340074 w 4084012"/>
                <a:gd name="connsiteY43" fmla="*/ 964533 h 3883891"/>
                <a:gd name="connsiteX44" fmla="*/ 3343164 w 4084012"/>
                <a:gd name="connsiteY44" fmla="*/ 970714 h 3883891"/>
                <a:gd name="connsiteX45" fmla="*/ 3340715 w 4084012"/>
                <a:gd name="connsiteY45" fmla="*/ 973513 h 3883891"/>
                <a:gd name="connsiteX46" fmla="*/ 3334943 w 4084012"/>
                <a:gd name="connsiteY46" fmla="*/ 985058 h 3883891"/>
                <a:gd name="connsiteX47" fmla="*/ 3345205 w 4084012"/>
                <a:gd name="connsiteY47" fmla="*/ 995321 h 3883891"/>
                <a:gd name="connsiteX48" fmla="*/ 3134873 w 4084012"/>
                <a:gd name="connsiteY48" fmla="*/ 1195442 h 3883891"/>
                <a:gd name="connsiteX49" fmla="*/ 3145135 w 4084012"/>
                <a:gd name="connsiteY49" fmla="*/ 1200573 h 3883891"/>
                <a:gd name="connsiteX50" fmla="*/ 3242630 w 4084012"/>
                <a:gd name="connsiteY50" fmla="*/ 1123604 h 3883891"/>
                <a:gd name="connsiteX51" fmla="*/ 3119479 w 4084012"/>
                <a:gd name="connsiteY51" fmla="*/ 1251887 h 3883891"/>
                <a:gd name="connsiteX52" fmla="*/ 3129741 w 4084012"/>
                <a:gd name="connsiteY52" fmla="*/ 1257018 h 3883891"/>
                <a:gd name="connsiteX53" fmla="*/ 3135618 w 4084012"/>
                <a:gd name="connsiteY53" fmla="*/ 1255059 h 3883891"/>
                <a:gd name="connsiteX54" fmla="*/ 2862913 w 4084012"/>
                <a:gd name="connsiteY54" fmla="*/ 1493007 h 3883891"/>
                <a:gd name="connsiteX55" fmla="*/ 2960408 w 4084012"/>
                <a:gd name="connsiteY55" fmla="*/ 1544320 h 3883891"/>
                <a:gd name="connsiteX56" fmla="*/ 3268235 w 4084012"/>
                <a:gd name="connsiteY56" fmla="*/ 2159975 h 3883891"/>
                <a:gd name="connsiteX57" fmla="*/ 2924489 w 4084012"/>
                <a:gd name="connsiteY57" fmla="*/ 2934752 h 3883891"/>
                <a:gd name="connsiteX58" fmla="*/ 2919358 w 4084012"/>
                <a:gd name="connsiteY58" fmla="*/ 2950146 h 3883891"/>
                <a:gd name="connsiteX59" fmla="*/ 3232368 w 4084012"/>
                <a:gd name="connsiteY59" fmla="*/ 2801338 h 3883891"/>
                <a:gd name="connsiteX60" fmla="*/ 3109216 w 4084012"/>
                <a:gd name="connsiteY60" fmla="*/ 2862913 h 3883891"/>
                <a:gd name="connsiteX61" fmla="*/ 3119479 w 4084012"/>
                <a:gd name="connsiteY61" fmla="*/ 2873176 h 3883891"/>
                <a:gd name="connsiteX62" fmla="*/ 3165661 w 4084012"/>
                <a:gd name="connsiteY62" fmla="*/ 2852651 h 3883891"/>
                <a:gd name="connsiteX63" fmla="*/ 3242630 w 4084012"/>
                <a:gd name="connsiteY63" fmla="*/ 2806469 h 3883891"/>
                <a:gd name="connsiteX64" fmla="*/ 3252842 w 4084012"/>
                <a:gd name="connsiteY64" fmla="*/ 2816732 h 3883891"/>
                <a:gd name="connsiteX65" fmla="*/ 3263104 w 4084012"/>
                <a:gd name="connsiteY65" fmla="*/ 2801338 h 3883891"/>
                <a:gd name="connsiteX66" fmla="*/ 3278498 w 4084012"/>
                <a:gd name="connsiteY66" fmla="*/ 2801338 h 3883891"/>
                <a:gd name="connsiteX67" fmla="*/ 3283629 w 4084012"/>
                <a:gd name="connsiteY67" fmla="*/ 2796206 h 3883891"/>
                <a:gd name="connsiteX68" fmla="*/ 3293892 w 4084012"/>
                <a:gd name="connsiteY68" fmla="*/ 2785944 h 3883891"/>
                <a:gd name="connsiteX69" fmla="*/ 3381124 w 4084012"/>
                <a:gd name="connsiteY69" fmla="*/ 2750025 h 3883891"/>
                <a:gd name="connsiteX70" fmla="*/ 3386256 w 4084012"/>
                <a:gd name="connsiteY70" fmla="*/ 2744893 h 3883891"/>
                <a:gd name="connsiteX71" fmla="*/ 3432438 w 4084012"/>
                <a:gd name="connsiteY71" fmla="*/ 2724368 h 3883891"/>
                <a:gd name="connsiteX72" fmla="*/ 3431566 w 4084012"/>
                <a:gd name="connsiteY72" fmla="*/ 2717150 h 3883891"/>
                <a:gd name="connsiteX73" fmla="*/ 3451039 w 4084012"/>
                <a:gd name="connsiteY73" fmla="*/ 2712823 h 3883891"/>
                <a:gd name="connsiteX74" fmla="*/ 3468357 w 4084012"/>
                <a:gd name="connsiteY74" fmla="*/ 2698711 h 3883891"/>
                <a:gd name="connsiteX75" fmla="*/ 3478619 w 4084012"/>
                <a:gd name="connsiteY75" fmla="*/ 2703843 h 3883891"/>
                <a:gd name="connsiteX76" fmla="*/ 3947571 w 4084012"/>
                <a:gd name="connsiteY76" fmla="*/ 2491149 h 3883891"/>
                <a:gd name="connsiteX77" fmla="*/ 3945518 w 4084012"/>
                <a:gd name="connsiteY77" fmla="*/ 2503773 h 3883891"/>
                <a:gd name="connsiteX78" fmla="*/ 4084012 w 4084012"/>
                <a:gd name="connsiteY78" fmla="*/ 2447328 h 3883891"/>
                <a:gd name="connsiteX79" fmla="*/ 2467853 w 4084012"/>
                <a:gd name="connsiteY79" fmla="*/ 3299024 h 3883891"/>
                <a:gd name="connsiteX80" fmla="*/ 2303703 w 4084012"/>
                <a:gd name="connsiteY80" fmla="*/ 3401599 h 3883891"/>
                <a:gd name="connsiteX81" fmla="*/ 2306955 w 4084012"/>
                <a:gd name="connsiteY81" fmla="*/ 3410541 h 3883891"/>
                <a:gd name="connsiteX82" fmla="*/ 2298571 w 4084012"/>
                <a:gd name="connsiteY82" fmla="*/ 3401599 h 3883891"/>
                <a:gd name="connsiteX83" fmla="*/ 2283177 w 4084012"/>
                <a:gd name="connsiteY83" fmla="*/ 3411862 h 3883891"/>
                <a:gd name="connsiteX84" fmla="*/ 1585421 w 4084012"/>
                <a:gd name="connsiteY84" fmla="*/ 3853103 h 3883891"/>
                <a:gd name="connsiteX85" fmla="*/ 1528977 w 4084012"/>
                <a:gd name="connsiteY85" fmla="*/ 3883891 h 3883891"/>
                <a:gd name="connsiteX86" fmla="*/ 1487926 w 4084012"/>
                <a:gd name="connsiteY86" fmla="*/ 3873628 h 3883891"/>
                <a:gd name="connsiteX87" fmla="*/ 1503320 w 4084012"/>
                <a:gd name="connsiteY87" fmla="*/ 3853103 h 3883891"/>
                <a:gd name="connsiteX88" fmla="*/ 1503320 w 4084012"/>
                <a:gd name="connsiteY88" fmla="*/ 3827447 h 3883891"/>
                <a:gd name="connsiteX89" fmla="*/ 1482795 w 4084012"/>
                <a:gd name="connsiteY89" fmla="*/ 3837709 h 3883891"/>
                <a:gd name="connsiteX90" fmla="*/ 1467401 w 4084012"/>
                <a:gd name="connsiteY90" fmla="*/ 3832578 h 3883891"/>
                <a:gd name="connsiteX91" fmla="*/ 1477664 w 4084012"/>
                <a:gd name="connsiteY91" fmla="*/ 3806921 h 3883891"/>
                <a:gd name="connsiteX92" fmla="*/ 1513583 w 4084012"/>
                <a:gd name="connsiteY92" fmla="*/ 3781316 h 3883891"/>
                <a:gd name="connsiteX93" fmla="*/ 1503320 w 4084012"/>
                <a:gd name="connsiteY93" fmla="*/ 3765922 h 3883891"/>
                <a:gd name="connsiteX94" fmla="*/ 1462270 w 4084012"/>
                <a:gd name="connsiteY94" fmla="*/ 3786447 h 3883891"/>
                <a:gd name="connsiteX95" fmla="*/ 1452007 w 4084012"/>
                <a:gd name="connsiteY95" fmla="*/ 3781316 h 3883891"/>
                <a:gd name="connsiteX96" fmla="*/ 1482795 w 4084012"/>
                <a:gd name="connsiteY96" fmla="*/ 3755660 h 3883891"/>
                <a:gd name="connsiteX97" fmla="*/ 1472532 w 4084012"/>
                <a:gd name="connsiteY97" fmla="*/ 3750528 h 3883891"/>
                <a:gd name="connsiteX98" fmla="*/ 1477664 w 4084012"/>
                <a:gd name="connsiteY98" fmla="*/ 3735134 h 3883891"/>
                <a:gd name="connsiteX99" fmla="*/ 1749572 w 4084012"/>
                <a:gd name="connsiteY99" fmla="*/ 3555538 h 3883891"/>
                <a:gd name="connsiteX100" fmla="*/ 2042006 w 4084012"/>
                <a:gd name="connsiteY100" fmla="*/ 3242580 h 3883891"/>
                <a:gd name="connsiteX101" fmla="*/ 2149763 w 4084012"/>
                <a:gd name="connsiteY101" fmla="*/ 3114297 h 3883891"/>
                <a:gd name="connsiteX102" fmla="*/ 2113844 w 4084012"/>
                <a:gd name="connsiteY102" fmla="*/ 2878307 h 3883891"/>
                <a:gd name="connsiteX103" fmla="*/ 2113844 w 4084012"/>
                <a:gd name="connsiteY103" fmla="*/ 2698711 h 3883891"/>
                <a:gd name="connsiteX104" fmla="*/ 2129238 w 4084012"/>
                <a:gd name="connsiteY104" fmla="*/ 2534561 h 3883891"/>
                <a:gd name="connsiteX105" fmla="*/ 2221602 w 4084012"/>
                <a:gd name="connsiteY105" fmla="*/ 1970168 h 3883891"/>
                <a:gd name="connsiteX106" fmla="*/ 1390431 w 4084012"/>
                <a:gd name="connsiteY106" fmla="*/ 2514035 h 3883891"/>
                <a:gd name="connsiteX107" fmla="*/ 1349381 w 4084012"/>
                <a:gd name="connsiteY107" fmla="*/ 3006539 h 3883891"/>
                <a:gd name="connsiteX108" fmla="*/ 1354512 w 4084012"/>
                <a:gd name="connsiteY108" fmla="*/ 3370862 h 3883891"/>
                <a:gd name="connsiteX109" fmla="*/ 1339118 w 4084012"/>
                <a:gd name="connsiteY109" fmla="*/ 3293893 h 3883891"/>
                <a:gd name="connsiteX110" fmla="*/ 1333987 w 4084012"/>
                <a:gd name="connsiteY110" fmla="*/ 3411862 h 3883891"/>
                <a:gd name="connsiteX111" fmla="*/ 1318593 w 4084012"/>
                <a:gd name="connsiteY111" fmla="*/ 3416993 h 3883891"/>
                <a:gd name="connsiteX112" fmla="*/ 1313462 w 4084012"/>
                <a:gd name="connsiteY112" fmla="*/ 3401599 h 3883891"/>
                <a:gd name="connsiteX113" fmla="*/ 1303199 w 4084012"/>
                <a:gd name="connsiteY113" fmla="*/ 3427256 h 3883891"/>
                <a:gd name="connsiteX114" fmla="*/ 1292937 w 4084012"/>
                <a:gd name="connsiteY114" fmla="*/ 3416993 h 3883891"/>
                <a:gd name="connsiteX115" fmla="*/ 1292937 w 4084012"/>
                <a:gd name="connsiteY115" fmla="*/ 3447781 h 3883891"/>
                <a:gd name="connsiteX116" fmla="*/ 1262149 w 4084012"/>
                <a:gd name="connsiteY116" fmla="*/ 3427256 h 3883891"/>
                <a:gd name="connsiteX117" fmla="*/ 1262149 w 4084012"/>
                <a:gd name="connsiteY117" fmla="*/ 3437518 h 3883891"/>
                <a:gd name="connsiteX118" fmla="*/ 1205704 w 4084012"/>
                <a:gd name="connsiteY118" fmla="*/ 3329812 h 3883891"/>
                <a:gd name="connsiteX119" fmla="*/ 1174968 w 4084012"/>
                <a:gd name="connsiteY119" fmla="*/ 3114297 h 3883891"/>
                <a:gd name="connsiteX120" fmla="*/ 1174968 w 4084012"/>
                <a:gd name="connsiteY120" fmla="*/ 2868045 h 3883891"/>
                <a:gd name="connsiteX121" fmla="*/ 1185230 w 4084012"/>
                <a:gd name="connsiteY121" fmla="*/ 2637136 h 3883891"/>
                <a:gd name="connsiteX122" fmla="*/ 374585 w 4084012"/>
                <a:gd name="connsiteY122" fmla="*/ 2991145 h 3883891"/>
                <a:gd name="connsiteX123" fmla="*/ 246303 w 4084012"/>
                <a:gd name="connsiteY123" fmla="*/ 2960408 h 3883891"/>
                <a:gd name="connsiteX124" fmla="*/ 133414 w 4084012"/>
                <a:gd name="connsiteY124" fmla="*/ 2750025 h 3883891"/>
                <a:gd name="connsiteX125" fmla="*/ 1113392 w 4084012"/>
                <a:gd name="connsiteY125" fmla="*/ 1457088 h 3883891"/>
                <a:gd name="connsiteX126" fmla="*/ 1180099 w 4084012"/>
                <a:gd name="connsiteY126" fmla="*/ 1436562 h 3883891"/>
                <a:gd name="connsiteX127" fmla="*/ 1072341 w 4084012"/>
                <a:gd name="connsiteY127" fmla="*/ 1508401 h 3883891"/>
                <a:gd name="connsiteX128" fmla="*/ 1174968 w 4084012"/>
                <a:gd name="connsiteY128" fmla="*/ 1467350 h 3883891"/>
                <a:gd name="connsiteX129" fmla="*/ 1062079 w 4084012"/>
                <a:gd name="connsiteY129" fmla="*/ 1534057 h 3883891"/>
                <a:gd name="connsiteX130" fmla="*/ 1072341 w 4084012"/>
                <a:gd name="connsiteY130" fmla="*/ 1539189 h 3883891"/>
                <a:gd name="connsiteX131" fmla="*/ 1026160 w 4084012"/>
                <a:gd name="connsiteY131" fmla="*/ 1590502 h 3883891"/>
                <a:gd name="connsiteX132" fmla="*/ 1010766 w 4084012"/>
                <a:gd name="connsiteY132" fmla="*/ 1590502 h 3883891"/>
                <a:gd name="connsiteX133" fmla="*/ 969715 w 4084012"/>
                <a:gd name="connsiteY133" fmla="*/ 1641815 h 3883891"/>
                <a:gd name="connsiteX134" fmla="*/ 964584 w 4084012"/>
                <a:gd name="connsiteY134" fmla="*/ 1662340 h 3883891"/>
                <a:gd name="connsiteX135" fmla="*/ 1077473 w 4084012"/>
                <a:gd name="connsiteY135" fmla="*/ 1580239 h 3883891"/>
                <a:gd name="connsiteX136" fmla="*/ 918402 w 4084012"/>
                <a:gd name="connsiteY136" fmla="*/ 1754653 h 3883891"/>
                <a:gd name="connsiteX137" fmla="*/ 938927 w 4084012"/>
                <a:gd name="connsiteY137" fmla="*/ 1739310 h 3883891"/>
                <a:gd name="connsiteX138" fmla="*/ 307878 w 4084012"/>
                <a:gd name="connsiteY138" fmla="*/ 2806469 h 3883891"/>
                <a:gd name="connsiteX139" fmla="*/ 354060 w 4084012"/>
                <a:gd name="connsiteY139" fmla="*/ 2847519 h 3883891"/>
                <a:gd name="connsiteX140" fmla="*/ 569524 w 4084012"/>
                <a:gd name="connsiteY140" fmla="*/ 2791075 h 3883891"/>
                <a:gd name="connsiteX141" fmla="*/ 1195493 w 4084012"/>
                <a:gd name="connsiteY141" fmla="*/ 2452460 h 3883891"/>
                <a:gd name="connsiteX142" fmla="*/ 1210836 w 4084012"/>
                <a:gd name="connsiteY142" fmla="*/ 2406278 h 3883891"/>
                <a:gd name="connsiteX143" fmla="*/ 1236492 w 4084012"/>
                <a:gd name="connsiteY143" fmla="*/ 2134370 h 3883891"/>
                <a:gd name="connsiteX144" fmla="*/ 1257017 w 4084012"/>
                <a:gd name="connsiteY144" fmla="*/ 1934248 h 3883891"/>
                <a:gd name="connsiteX145" fmla="*/ 1277543 w 4084012"/>
                <a:gd name="connsiteY145" fmla="*/ 1770046 h 3883891"/>
                <a:gd name="connsiteX146" fmla="*/ 1400694 w 4084012"/>
                <a:gd name="connsiteY146" fmla="*/ 1010715 h 3883891"/>
                <a:gd name="connsiteX147" fmla="*/ 194989 w 4084012"/>
                <a:gd name="connsiteY147" fmla="*/ 1426300 h 3883891"/>
                <a:gd name="connsiteX148" fmla="*/ 25656 w 4084012"/>
                <a:gd name="connsiteY148" fmla="*/ 1390381 h 3883891"/>
                <a:gd name="connsiteX149" fmla="*/ 97494 w 4084012"/>
                <a:gd name="connsiteY149" fmla="*/ 1385249 h 3883891"/>
                <a:gd name="connsiteX150" fmla="*/ 107757 w 4084012"/>
                <a:gd name="connsiteY150" fmla="*/ 1364724 h 3883891"/>
                <a:gd name="connsiteX151" fmla="*/ 20525 w 4084012"/>
                <a:gd name="connsiteY151" fmla="*/ 1359593 h 3883891"/>
                <a:gd name="connsiteX152" fmla="*/ 0 w 4084012"/>
                <a:gd name="connsiteY152" fmla="*/ 1349330 h 3883891"/>
                <a:gd name="connsiteX153" fmla="*/ 76969 w 4084012"/>
                <a:gd name="connsiteY153" fmla="*/ 1339068 h 3883891"/>
                <a:gd name="connsiteX154" fmla="*/ 15393 w 4084012"/>
                <a:gd name="connsiteY154" fmla="*/ 1313462 h 3883891"/>
                <a:gd name="connsiteX155" fmla="*/ 71838 w 4084012"/>
                <a:gd name="connsiteY155" fmla="*/ 1282674 h 3883891"/>
                <a:gd name="connsiteX156" fmla="*/ 277090 w 4084012"/>
                <a:gd name="connsiteY156" fmla="*/ 1236493 h 3883891"/>
                <a:gd name="connsiteX157" fmla="*/ 615706 w 4084012"/>
                <a:gd name="connsiteY157" fmla="*/ 1128735 h 3883891"/>
                <a:gd name="connsiteX158" fmla="*/ 779908 w 4084012"/>
                <a:gd name="connsiteY158" fmla="*/ 1067159 h 3883891"/>
                <a:gd name="connsiteX159" fmla="*/ 913271 w 4084012"/>
                <a:gd name="connsiteY159" fmla="*/ 1015846 h 3883891"/>
                <a:gd name="connsiteX160" fmla="*/ 1277543 w 4084012"/>
                <a:gd name="connsiteY160" fmla="*/ 867089 h 3883891"/>
                <a:gd name="connsiteX161" fmla="*/ 1441745 w 4084012"/>
                <a:gd name="connsiteY161" fmla="*/ 790120 h 3883891"/>
                <a:gd name="connsiteX162" fmla="*/ 1452007 w 4084012"/>
                <a:gd name="connsiteY162" fmla="*/ 759332 h 3883891"/>
                <a:gd name="connsiteX163" fmla="*/ 1641815 w 4084012"/>
                <a:gd name="connsiteY163" fmla="*/ 56444 h 3883891"/>
                <a:gd name="connsiteX164" fmla="*/ 1658491 w 4084012"/>
                <a:gd name="connsiteY164" fmla="*/ 21808 h 3883891"/>
                <a:gd name="connsiteX165" fmla="*/ 1668118 w 4084012"/>
                <a:gd name="connsiteY165" fmla="*/ 11168 h 3883891"/>
                <a:gd name="connsiteX166" fmla="*/ 1670678 w 4084012"/>
                <a:gd name="connsiteY166" fmla="*/ 14753 h 3883891"/>
                <a:gd name="connsiteX167" fmla="*/ 1677734 w 4084012"/>
                <a:gd name="connsiteY167" fmla="*/ 15394 h 3883891"/>
                <a:gd name="connsiteX168" fmla="*/ 1703390 w 4084012"/>
                <a:gd name="connsiteY168" fmla="*/ 0 h 3883891"/>
                <a:gd name="connsiteX169" fmla="*/ 1708522 w 4084012"/>
                <a:gd name="connsiteY169" fmla="*/ 10263 h 3883891"/>
                <a:gd name="connsiteX170" fmla="*/ 1713653 w 4084012"/>
                <a:gd name="connsiteY170" fmla="*/ 10263 h 3883891"/>
                <a:gd name="connsiteX171" fmla="*/ 1708522 w 4084012"/>
                <a:gd name="connsiteY171" fmla="*/ 10263 h 3883891"/>
                <a:gd name="connsiteX172" fmla="*/ 949190 w 4084012"/>
                <a:gd name="connsiteY172" fmla="*/ 1672603 h 3883891"/>
                <a:gd name="connsiteX173" fmla="*/ 903008 w 4084012"/>
                <a:gd name="connsiteY173" fmla="*/ 1713653 h 3883891"/>
                <a:gd name="connsiteX174" fmla="*/ 949190 w 4084012"/>
                <a:gd name="connsiteY174" fmla="*/ 1672603 h 3883891"/>
                <a:gd name="connsiteX175" fmla="*/ 892745 w 4084012"/>
                <a:gd name="connsiteY175" fmla="*/ 1780309 h 3883891"/>
                <a:gd name="connsiteX176" fmla="*/ 882483 w 4084012"/>
                <a:gd name="connsiteY176" fmla="*/ 1790572 h 3883891"/>
                <a:gd name="connsiteX177" fmla="*/ 892745 w 4084012"/>
                <a:gd name="connsiteY177" fmla="*/ 1780309 h 3883891"/>
                <a:gd name="connsiteX178" fmla="*/ 292484 w 4084012"/>
                <a:gd name="connsiteY178" fmla="*/ 2734631 h 3883891"/>
                <a:gd name="connsiteX179" fmla="*/ 282222 w 4084012"/>
                <a:gd name="connsiteY179" fmla="*/ 2791075 h 3883891"/>
                <a:gd name="connsiteX180" fmla="*/ 287353 w 4084012"/>
                <a:gd name="connsiteY180" fmla="*/ 2806469 h 3883891"/>
                <a:gd name="connsiteX181" fmla="*/ 292484 w 4084012"/>
                <a:gd name="connsiteY181" fmla="*/ 2734631 h 3883891"/>
                <a:gd name="connsiteX182" fmla="*/ 2380672 w 4084012"/>
                <a:gd name="connsiteY182" fmla="*/ 1970168 h 3883891"/>
                <a:gd name="connsiteX183" fmla="*/ 2375541 w 4084012"/>
                <a:gd name="connsiteY183" fmla="*/ 2011218 h 3883891"/>
                <a:gd name="connsiteX184" fmla="*/ 2380672 w 4084012"/>
                <a:gd name="connsiteY184" fmla="*/ 1970168 h 3883891"/>
                <a:gd name="connsiteX185" fmla="*/ 2344753 w 4084012"/>
                <a:gd name="connsiteY185" fmla="*/ 2139501 h 3883891"/>
                <a:gd name="connsiteX186" fmla="*/ 2236996 w 4084012"/>
                <a:gd name="connsiteY186" fmla="*/ 2862913 h 3883891"/>
                <a:gd name="connsiteX187" fmla="*/ 2242127 w 4084012"/>
                <a:gd name="connsiteY187" fmla="*/ 2996276 h 3883891"/>
                <a:gd name="connsiteX188" fmla="*/ 2344753 w 4084012"/>
                <a:gd name="connsiteY188" fmla="*/ 2139501 h 3883891"/>
                <a:gd name="connsiteX189" fmla="*/ 2154895 w 4084012"/>
                <a:gd name="connsiteY189" fmla="*/ 3165610 h 3883891"/>
                <a:gd name="connsiteX190" fmla="*/ 1806017 w 4084012"/>
                <a:gd name="connsiteY190" fmla="*/ 3524750 h 3883891"/>
                <a:gd name="connsiteX191" fmla="*/ 2154895 w 4084012"/>
                <a:gd name="connsiteY191" fmla="*/ 3165610 h 3883891"/>
                <a:gd name="connsiteX192" fmla="*/ 2016401 w 4084012"/>
                <a:gd name="connsiteY192" fmla="*/ 3375994 h 3883891"/>
                <a:gd name="connsiteX193" fmla="*/ 1985613 w 4084012"/>
                <a:gd name="connsiteY193" fmla="*/ 3406730 h 3883891"/>
                <a:gd name="connsiteX194" fmla="*/ 2016401 w 4084012"/>
                <a:gd name="connsiteY194" fmla="*/ 3375994 h 3883891"/>
                <a:gd name="connsiteX195" fmla="*/ 3935255 w 4084012"/>
                <a:gd name="connsiteY195" fmla="*/ 2503773 h 3883891"/>
                <a:gd name="connsiteX196" fmla="*/ 3889073 w 4084012"/>
                <a:gd name="connsiteY196" fmla="*/ 2524298 h 3883891"/>
                <a:gd name="connsiteX197" fmla="*/ 3935255 w 4084012"/>
                <a:gd name="connsiteY197" fmla="*/ 2503773 h 3883891"/>
                <a:gd name="connsiteX198" fmla="*/ 3109216 w 4084012"/>
                <a:gd name="connsiteY198" fmla="*/ 2873176 h 3883891"/>
                <a:gd name="connsiteX199" fmla="*/ 3083560 w 4084012"/>
                <a:gd name="connsiteY199" fmla="*/ 2878307 h 3883891"/>
                <a:gd name="connsiteX200" fmla="*/ 3109216 w 4084012"/>
                <a:gd name="connsiteY200" fmla="*/ 2873176 h 3883891"/>
                <a:gd name="connsiteX201" fmla="*/ 3078428 w 4084012"/>
                <a:gd name="connsiteY201" fmla="*/ 2883439 h 3883891"/>
                <a:gd name="connsiteX202" fmla="*/ 3052772 w 4084012"/>
                <a:gd name="connsiteY202" fmla="*/ 2898833 h 3883891"/>
                <a:gd name="connsiteX203" fmla="*/ 3078428 w 4084012"/>
                <a:gd name="connsiteY203" fmla="*/ 2883439 h 3883891"/>
                <a:gd name="connsiteX204" fmla="*/ 2791126 w 4084012"/>
                <a:gd name="connsiteY204" fmla="*/ 861958 h 3883891"/>
                <a:gd name="connsiteX205" fmla="*/ 2775732 w 4084012"/>
                <a:gd name="connsiteY205" fmla="*/ 887615 h 3883891"/>
                <a:gd name="connsiteX206" fmla="*/ 2791126 w 4084012"/>
                <a:gd name="connsiteY206" fmla="*/ 861958 h 3883891"/>
                <a:gd name="connsiteX207" fmla="*/ 2801389 w 4084012"/>
                <a:gd name="connsiteY207" fmla="*/ 892746 h 3883891"/>
                <a:gd name="connsiteX208" fmla="*/ 2785995 w 4084012"/>
                <a:gd name="connsiteY208" fmla="*/ 918402 h 3883891"/>
                <a:gd name="connsiteX209" fmla="*/ 2801389 w 4084012"/>
                <a:gd name="connsiteY209" fmla="*/ 892746 h 3883891"/>
                <a:gd name="connsiteX210" fmla="*/ 2744944 w 4084012"/>
                <a:gd name="connsiteY210" fmla="*/ 928614 h 3883891"/>
                <a:gd name="connsiteX211" fmla="*/ 2734682 w 4084012"/>
                <a:gd name="connsiteY211" fmla="*/ 949139 h 3883891"/>
                <a:gd name="connsiteX212" fmla="*/ 2744944 w 4084012"/>
                <a:gd name="connsiteY212" fmla="*/ 928614 h 3883891"/>
                <a:gd name="connsiteX213" fmla="*/ 2703894 w 4084012"/>
                <a:gd name="connsiteY213" fmla="*/ 995321 h 3883891"/>
                <a:gd name="connsiteX214" fmla="*/ 2611530 w 4084012"/>
                <a:gd name="connsiteY214" fmla="*/ 1180048 h 3883891"/>
                <a:gd name="connsiteX215" fmla="*/ 2703894 w 4084012"/>
                <a:gd name="connsiteY215" fmla="*/ 995321 h 3883891"/>
                <a:gd name="connsiteX216" fmla="*/ 2791126 w 4084012"/>
                <a:gd name="connsiteY216" fmla="*/ 1554583 h 3883891"/>
                <a:gd name="connsiteX217" fmla="*/ 2447328 w 4084012"/>
                <a:gd name="connsiteY217" fmla="*/ 1816228 h 3883891"/>
                <a:gd name="connsiteX218" fmla="*/ 2334491 w 4084012"/>
                <a:gd name="connsiteY218" fmla="*/ 2319046 h 3883891"/>
                <a:gd name="connsiteX219" fmla="*/ 2308834 w 4084012"/>
                <a:gd name="connsiteY219" fmla="*/ 2472985 h 3883891"/>
                <a:gd name="connsiteX220" fmla="*/ 2262652 w 4084012"/>
                <a:gd name="connsiteY220" fmla="*/ 2785944 h 3883891"/>
                <a:gd name="connsiteX221" fmla="*/ 2262652 w 4084012"/>
                <a:gd name="connsiteY221" fmla="*/ 2970671 h 3883891"/>
                <a:gd name="connsiteX222" fmla="*/ 2457591 w 4084012"/>
                <a:gd name="connsiteY222" fmla="*/ 2406278 h 3883891"/>
                <a:gd name="connsiteX223" fmla="*/ 2421723 w 4084012"/>
                <a:gd name="connsiteY223" fmla="*/ 1949642 h 3883891"/>
                <a:gd name="connsiteX224" fmla="*/ 2426854 w 4084012"/>
                <a:gd name="connsiteY224" fmla="*/ 1918855 h 3883891"/>
                <a:gd name="connsiteX225" fmla="*/ 2442197 w 4084012"/>
                <a:gd name="connsiteY225" fmla="*/ 1949642 h 3883891"/>
                <a:gd name="connsiteX226" fmla="*/ 2442197 w 4084012"/>
                <a:gd name="connsiteY226" fmla="*/ 1888067 h 3883891"/>
                <a:gd name="connsiteX227" fmla="*/ 2467853 w 4084012"/>
                <a:gd name="connsiteY227" fmla="*/ 1929117 h 3883891"/>
                <a:gd name="connsiteX228" fmla="*/ 2457591 w 4084012"/>
                <a:gd name="connsiteY228" fmla="*/ 1877804 h 3883891"/>
                <a:gd name="connsiteX229" fmla="*/ 2483247 w 4084012"/>
                <a:gd name="connsiteY229" fmla="*/ 1908592 h 3883891"/>
                <a:gd name="connsiteX230" fmla="*/ 2488379 w 4084012"/>
                <a:gd name="connsiteY230" fmla="*/ 1898329 h 3883891"/>
                <a:gd name="connsiteX231" fmla="*/ 2498641 w 4084012"/>
                <a:gd name="connsiteY231" fmla="*/ 1908592 h 3883891"/>
                <a:gd name="connsiteX232" fmla="*/ 2508904 w 4084012"/>
                <a:gd name="connsiteY232" fmla="*/ 1913723 h 3883891"/>
                <a:gd name="connsiteX233" fmla="*/ 2611530 w 4084012"/>
                <a:gd name="connsiteY233" fmla="*/ 2370359 h 3883891"/>
                <a:gd name="connsiteX234" fmla="*/ 2611530 w 4084012"/>
                <a:gd name="connsiteY234" fmla="*/ 2539692 h 3883891"/>
                <a:gd name="connsiteX235" fmla="*/ 2575611 w 4084012"/>
                <a:gd name="connsiteY235" fmla="*/ 2724368 h 3883891"/>
                <a:gd name="connsiteX236" fmla="*/ 2267784 w 4084012"/>
                <a:gd name="connsiteY236" fmla="*/ 3227186 h 3883891"/>
                <a:gd name="connsiteX237" fmla="*/ 2272915 w 4084012"/>
                <a:gd name="connsiteY237" fmla="*/ 3247711 h 3883891"/>
                <a:gd name="connsiteX238" fmla="*/ 2447328 w 4084012"/>
                <a:gd name="connsiteY238" fmla="*/ 3150216 h 3883891"/>
                <a:gd name="connsiteX239" fmla="*/ 2447328 w 4084012"/>
                <a:gd name="connsiteY239" fmla="*/ 3160479 h 3883891"/>
                <a:gd name="connsiteX240" fmla="*/ 2652581 w 4084012"/>
                <a:gd name="connsiteY240" fmla="*/ 3062984 h 3883891"/>
                <a:gd name="connsiteX241" fmla="*/ 2493510 w 4084012"/>
                <a:gd name="connsiteY241" fmla="*/ 3160479 h 3883891"/>
                <a:gd name="connsiteX242" fmla="*/ 2529429 w 4084012"/>
                <a:gd name="connsiteY242" fmla="*/ 3145085 h 3883891"/>
                <a:gd name="connsiteX243" fmla="*/ 2529429 w 4084012"/>
                <a:gd name="connsiteY243" fmla="*/ 3155347 h 3883891"/>
                <a:gd name="connsiteX244" fmla="*/ 2560217 w 4084012"/>
                <a:gd name="connsiteY244" fmla="*/ 3139953 h 3883891"/>
                <a:gd name="connsiteX245" fmla="*/ 2534560 w 4084012"/>
                <a:gd name="connsiteY245" fmla="*/ 3145085 h 3883891"/>
                <a:gd name="connsiteX246" fmla="*/ 2585874 w 4084012"/>
                <a:gd name="connsiteY246" fmla="*/ 3109165 h 3883891"/>
                <a:gd name="connsiteX247" fmla="*/ 2565348 w 4084012"/>
                <a:gd name="connsiteY247" fmla="*/ 3134822 h 3883891"/>
                <a:gd name="connsiteX248" fmla="*/ 2758735 w 4084012"/>
                <a:gd name="connsiteY248" fmla="*/ 3027305 h 3883891"/>
                <a:gd name="connsiteX249" fmla="*/ 2805973 w 4084012"/>
                <a:gd name="connsiteY249" fmla="*/ 2993704 h 3883891"/>
                <a:gd name="connsiteX250" fmla="*/ 2806520 w 4084012"/>
                <a:gd name="connsiteY250" fmla="*/ 2996276 h 3883891"/>
                <a:gd name="connsiteX251" fmla="*/ 2816783 w 4084012"/>
                <a:gd name="connsiteY251" fmla="*/ 2986014 h 3883891"/>
                <a:gd name="connsiteX252" fmla="*/ 2805973 w 4084012"/>
                <a:gd name="connsiteY252" fmla="*/ 2993704 h 3883891"/>
                <a:gd name="connsiteX253" fmla="*/ 2805718 w 4084012"/>
                <a:gd name="connsiteY253" fmla="*/ 2992508 h 3883891"/>
                <a:gd name="connsiteX254" fmla="*/ 2801389 w 4084012"/>
                <a:gd name="connsiteY254" fmla="*/ 2986014 h 3883891"/>
                <a:gd name="connsiteX255" fmla="*/ 2765470 w 4084012"/>
                <a:gd name="connsiteY255" fmla="*/ 3011670 h 3883891"/>
                <a:gd name="connsiteX256" fmla="*/ 2821914 w 4084012"/>
                <a:gd name="connsiteY256" fmla="*/ 2939883 h 3883891"/>
                <a:gd name="connsiteX257" fmla="*/ 2765470 w 4084012"/>
                <a:gd name="connsiteY257" fmla="*/ 2980883 h 3883891"/>
                <a:gd name="connsiteX258" fmla="*/ 2770601 w 4084012"/>
                <a:gd name="connsiteY258" fmla="*/ 2960408 h 3883891"/>
                <a:gd name="connsiteX259" fmla="*/ 2765470 w 4084012"/>
                <a:gd name="connsiteY259" fmla="*/ 2960408 h 3883891"/>
                <a:gd name="connsiteX260" fmla="*/ 3104085 w 4084012"/>
                <a:gd name="connsiteY260" fmla="*/ 2180500 h 3883891"/>
                <a:gd name="connsiteX261" fmla="*/ 2847519 w 4084012"/>
                <a:gd name="connsiteY261" fmla="*/ 1600764 h 3883891"/>
                <a:gd name="connsiteX262" fmla="*/ 2960408 w 4084012"/>
                <a:gd name="connsiteY262" fmla="*/ 1687997 h 3883891"/>
                <a:gd name="connsiteX263" fmla="*/ 2791126 w 4084012"/>
                <a:gd name="connsiteY263" fmla="*/ 1554583 h 3883891"/>
                <a:gd name="connsiteX264" fmla="*/ 2837308 w 4084012"/>
                <a:gd name="connsiteY264" fmla="*/ 1559714 h 3883891"/>
                <a:gd name="connsiteX265" fmla="*/ 2939883 w 4084012"/>
                <a:gd name="connsiteY265" fmla="*/ 1626421 h 3883891"/>
                <a:gd name="connsiteX266" fmla="*/ 2847519 w 4084012"/>
                <a:gd name="connsiteY266" fmla="*/ 1559714 h 3883891"/>
                <a:gd name="connsiteX267" fmla="*/ 2837308 w 4084012"/>
                <a:gd name="connsiteY267" fmla="*/ 1559714 h 3883891"/>
                <a:gd name="connsiteX268" fmla="*/ 2970671 w 4084012"/>
                <a:gd name="connsiteY268" fmla="*/ 1698259 h 3883891"/>
                <a:gd name="connsiteX269" fmla="*/ 2980933 w 4084012"/>
                <a:gd name="connsiteY269" fmla="*/ 1713653 h 3883891"/>
                <a:gd name="connsiteX270" fmla="*/ 2970671 w 4084012"/>
                <a:gd name="connsiteY270" fmla="*/ 1698259 h 3883891"/>
                <a:gd name="connsiteX271" fmla="*/ 3042509 w 4084012"/>
                <a:gd name="connsiteY271" fmla="*/ 1764915 h 3883891"/>
                <a:gd name="connsiteX272" fmla="*/ 3068166 w 4084012"/>
                <a:gd name="connsiteY272" fmla="*/ 1816228 h 3883891"/>
                <a:gd name="connsiteX273" fmla="*/ 3042509 w 4084012"/>
                <a:gd name="connsiteY273" fmla="*/ 1764915 h 3883891"/>
                <a:gd name="connsiteX274" fmla="*/ 2852650 w 4084012"/>
                <a:gd name="connsiteY274" fmla="*/ 2903964 h 3883891"/>
                <a:gd name="connsiteX275" fmla="*/ 2842388 w 4084012"/>
                <a:gd name="connsiteY275" fmla="*/ 2919358 h 3883891"/>
                <a:gd name="connsiteX276" fmla="*/ 2852650 w 4084012"/>
                <a:gd name="connsiteY276" fmla="*/ 2903964 h 3883891"/>
                <a:gd name="connsiteX277" fmla="*/ 2431934 w 4084012"/>
                <a:gd name="connsiteY277" fmla="*/ 3170741 h 3883891"/>
                <a:gd name="connsiteX278" fmla="*/ 2411460 w 4084012"/>
                <a:gd name="connsiteY278" fmla="*/ 3181004 h 3883891"/>
                <a:gd name="connsiteX279" fmla="*/ 2431934 w 4084012"/>
                <a:gd name="connsiteY279" fmla="*/ 3170741 h 3883891"/>
                <a:gd name="connsiteX280" fmla="*/ 2406329 w 4084012"/>
                <a:gd name="connsiteY280" fmla="*/ 3186135 h 3883891"/>
                <a:gd name="connsiteX281" fmla="*/ 2385804 w 4084012"/>
                <a:gd name="connsiteY281" fmla="*/ 3196398 h 3883891"/>
                <a:gd name="connsiteX282" fmla="*/ 2406329 w 4084012"/>
                <a:gd name="connsiteY282" fmla="*/ 3186135 h 3883891"/>
                <a:gd name="connsiteX283" fmla="*/ 2452459 w 4084012"/>
                <a:gd name="connsiteY283" fmla="*/ 2647398 h 3883891"/>
                <a:gd name="connsiteX284" fmla="*/ 2355016 w 4084012"/>
                <a:gd name="connsiteY284" fmla="*/ 2873176 h 3883891"/>
                <a:gd name="connsiteX285" fmla="*/ 2452459 w 4084012"/>
                <a:gd name="connsiteY285" fmla="*/ 2647398 h 3883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</a:cxnLst>
              <a:rect l="l" t="t" r="r" b="b"/>
              <a:pathLst>
                <a:path w="4084012" h="3883891">
                  <a:moveTo>
                    <a:pt x="1703390" y="0"/>
                  </a:moveTo>
                  <a:cubicBezTo>
                    <a:pt x="1713653" y="0"/>
                    <a:pt x="1723916" y="10263"/>
                    <a:pt x="1734178" y="15394"/>
                  </a:cubicBezTo>
                  <a:cubicBezTo>
                    <a:pt x="1739310" y="20525"/>
                    <a:pt x="1759835" y="15394"/>
                    <a:pt x="1775229" y="20525"/>
                  </a:cubicBezTo>
                  <a:lnTo>
                    <a:pt x="1652077" y="692625"/>
                  </a:lnTo>
                  <a:lnTo>
                    <a:pt x="1657209" y="697756"/>
                  </a:lnTo>
                  <a:lnTo>
                    <a:pt x="1965087" y="548948"/>
                  </a:lnTo>
                  <a:cubicBezTo>
                    <a:pt x="1959956" y="554079"/>
                    <a:pt x="1954825" y="559210"/>
                    <a:pt x="1965087" y="559210"/>
                  </a:cubicBezTo>
                  <a:cubicBezTo>
                    <a:pt x="1980481" y="559210"/>
                    <a:pt x="1985613" y="548948"/>
                    <a:pt x="1995875" y="543817"/>
                  </a:cubicBezTo>
                  <a:lnTo>
                    <a:pt x="1980481" y="559210"/>
                  </a:lnTo>
                  <a:cubicBezTo>
                    <a:pt x="2011269" y="548948"/>
                    <a:pt x="2031743" y="538685"/>
                    <a:pt x="2052268" y="528423"/>
                  </a:cubicBezTo>
                  <a:cubicBezTo>
                    <a:pt x="2036874" y="538685"/>
                    <a:pt x="2021480" y="554079"/>
                    <a:pt x="2006138" y="564342"/>
                  </a:cubicBezTo>
                  <a:cubicBezTo>
                    <a:pt x="2006138" y="564342"/>
                    <a:pt x="2006138" y="569473"/>
                    <a:pt x="2011269" y="574604"/>
                  </a:cubicBezTo>
                  <a:cubicBezTo>
                    <a:pt x="2031743" y="559210"/>
                    <a:pt x="2057400" y="543817"/>
                    <a:pt x="2077925" y="528423"/>
                  </a:cubicBezTo>
                  <a:cubicBezTo>
                    <a:pt x="2057400" y="548948"/>
                    <a:pt x="2006138" y="584867"/>
                    <a:pt x="2001007" y="610524"/>
                  </a:cubicBezTo>
                  <a:cubicBezTo>
                    <a:pt x="2021480" y="600261"/>
                    <a:pt x="2042006" y="584867"/>
                    <a:pt x="2062531" y="564342"/>
                  </a:cubicBezTo>
                  <a:cubicBezTo>
                    <a:pt x="2026612" y="605392"/>
                    <a:pt x="1985613" y="636180"/>
                    <a:pt x="1949693" y="672099"/>
                  </a:cubicBezTo>
                  <a:cubicBezTo>
                    <a:pt x="1872724" y="738806"/>
                    <a:pt x="1785491" y="795251"/>
                    <a:pt x="1708522" y="841433"/>
                  </a:cubicBezTo>
                  <a:cubicBezTo>
                    <a:pt x="1677734" y="861958"/>
                    <a:pt x="1621289" y="867089"/>
                    <a:pt x="1611027" y="908140"/>
                  </a:cubicBezTo>
                  <a:cubicBezTo>
                    <a:pt x="1554633" y="1103078"/>
                    <a:pt x="1539240" y="1313462"/>
                    <a:pt x="1508452" y="1518663"/>
                  </a:cubicBezTo>
                  <a:cubicBezTo>
                    <a:pt x="1467401" y="1770046"/>
                    <a:pt x="1436613" y="2036875"/>
                    <a:pt x="1410957" y="2298520"/>
                  </a:cubicBezTo>
                  <a:lnTo>
                    <a:pt x="1416088" y="2308783"/>
                  </a:lnTo>
                  <a:cubicBezTo>
                    <a:pt x="1708522" y="2118976"/>
                    <a:pt x="2042006" y="1965036"/>
                    <a:pt x="2283177" y="1713653"/>
                  </a:cubicBezTo>
                  <a:cubicBezTo>
                    <a:pt x="2390935" y="1600764"/>
                    <a:pt x="2385804" y="1410906"/>
                    <a:pt x="2437065" y="1262149"/>
                  </a:cubicBezTo>
                  <a:cubicBezTo>
                    <a:pt x="2534560" y="969664"/>
                    <a:pt x="2852650" y="543817"/>
                    <a:pt x="3175923" y="425848"/>
                  </a:cubicBezTo>
                  <a:cubicBezTo>
                    <a:pt x="3129741" y="451504"/>
                    <a:pt x="3057903" y="482292"/>
                    <a:pt x="3016853" y="528423"/>
                  </a:cubicBezTo>
                  <a:lnTo>
                    <a:pt x="3016853" y="538685"/>
                  </a:lnTo>
                  <a:cubicBezTo>
                    <a:pt x="3034813" y="528423"/>
                    <a:pt x="3052772" y="516890"/>
                    <a:pt x="3070732" y="505999"/>
                  </a:cubicBezTo>
                  <a:lnTo>
                    <a:pt x="3094523" y="493265"/>
                  </a:lnTo>
                  <a:lnTo>
                    <a:pt x="3088932" y="496475"/>
                  </a:lnTo>
                  <a:cubicBezTo>
                    <a:pt x="3040585" y="525565"/>
                    <a:pt x="2965539" y="578453"/>
                    <a:pt x="2965539" y="605392"/>
                  </a:cubicBezTo>
                  <a:cubicBezTo>
                    <a:pt x="2965539" y="620786"/>
                    <a:pt x="2955277" y="620786"/>
                    <a:pt x="2950145" y="625918"/>
                  </a:cubicBezTo>
                  <a:cubicBezTo>
                    <a:pt x="2924489" y="682362"/>
                    <a:pt x="2832177" y="754200"/>
                    <a:pt x="2816783" y="800382"/>
                  </a:cubicBezTo>
                  <a:cubicBezTo>
                    <a:pt x="2811651" y="810645"/>
                    <a:pt x="2785995" y="831170"/>
                    <a:pt x="2796257" y="861958"/>
                  </a:cubicBezTo>
                  <a:lnTo>
                    <a:pt x="2893701" y="749069"/>
                  </a:lnTo>
                  <a:cubicBezTo>
                    <a:pt x="2862913" y="790120"/>
                    <a:pt x="2832177" y="836301"/>
                    <a:pt x="2801389" y="882483"/>
                  </a:cubicBezTo>
                  <a:lnTo>
                    <a:pt x="2806520" y="892746"/>
                  </a:lnTo>
                  <a:cubicBezTo>
                    <a:pt x="2816783" y="882483"/>
                    <a:pt x="2827045" y="867089"/>
                    <a:pt x="2837308" y="851695"/>
                  </a:cubicBezTo>
                  <a:cubicBezTo>
                    <a:pt x="2688500" y="1067159"/>
                    <a:pt x="2596136" y="1298068"/>
                    <a:pt x="2524298" y="1523795"/>
                  </a:cubicBezTo>
                  <a:lnTo>
                    <a:pt x="2529429" y="1544320"/>
                  </a:lnTo>
                  <a:cubicBezTo>
                    <a:pt x="2857782" y="1303200"/>
                    <a:pt x="3206711" y="1041503"/>
                    <a:pt x="3514539" y="754200"/>
                  </a:cubicBezTo>
                  <a:cubicBezTo>
                    <a:pt x="3499145" y="774726"/>
                    <a:pt x="3458094" y="820907"/>
                    <a:pt x="3458094" y="836301"/>
                  </a:cubicBezTo>
                  <a:cubicBezTo>
                    <a:pt x="3458094" y="841433"/>
                    <a:pt x="3360599" y="933745"/>
                    <a:pt x="3360599" y="959402"/>
                  </a:cubicBezTo>
                  <a:cubicBezTo>
                    <a:pt x="3360599" y="944008"/>
                    <a:pt x="3355468" y="959402"/>
                    <a:pt x="3345205" y="954270"/>
                  </a:cubicBezTo>
                  <a:cubicBezTo>
                    <a:pt x="3345205" y="954270"/>
                    <a:pt x="3340074" y="949139"/>
                    <a:pt x="3340074" y="964533"/>
                  </a:cubicBezTo>
                  <a:lnTo>
                    <a:pt x="3343164" y="970714"/>
                  </a:lnTo>
                  <a:lnTo>
                    <a:pt x="3340715" y="973513"/>
                  </a:lnTo>
                  <a:cubicBezTo>
                    <a:pt x="3337509" y="978644"/>
                    <a:pt x="3334943" y="985058"/>
                    <a:pt x="3334943" y="985058"/>
                  </a:cubicBezTo>
                  <a:cubicBezTo>
                    <a:pt x="3334943" y="1000452"/>
                    <a:pt x="3340074" y="995321"/>
                    <a:pt x="3345205" y="995321"/>
                  </a:cubicBezTo>
                  <a:lnTo>
                    <a:pt x="3134873" y="1195442"/>
                  </a:lnTo>
                  <a:cubicBezTo>
                    <a:pt x="3134873" y="1195442"/>
                    <a:pt x="3129741" y="1200573"/>
                    <a:pt x="3145135" y="1200573"/>
                  </a:cubicBezTo>
                  <a:cubicBezTo>
                    <a:pt x="3155398" y="1200573"/>
                    <a:pt x="3216974" y="1149260"/>
                    <a:pt x="3242630" y="1123604"/>
                  </a:cubicBezTo>
                  <a:cubicBezTo>
                    <a:pt x="3201580" y="1164654"/>
                    <a:pt x="3160529" y="1205705"/>
                    <a:pt x="3119479" y="1251887"/>
                  </a:cubicBezTo>
                  <a:cubicBezTo>
                    <a:pt x="3119479" y="1251887"/>
                    <a:pt x="3114347" y="1257018"/>
                    <a:pt x="3129741" y="1257018"/>
                  </a:cubicBezTo>
                  <a:lnTo>
                    <a:pt x="3135618" y="1255059"/>
                  </a:lnTo>
                  <a:lnTo>
                    <a:pt x="2862913" y="1493007"/>
                  </a:lnTo>
                  <a:cubicBezTo>
                    <a:pt x="2893701" y="1508401"/>
                    <a:pt x="2929620" y="1528926"/>
                    <a:pt x="2960408" y="1544320"/>
                  </a:cubicBezTo>
                  <a:cubicBezTo>
                    <a:pt x="3222105" y="1698259"/>
                    <a:pt x="3268235" y="1954774"/>
                    <a:pt x="3268235" y="2159975"/>
                  </a:cubicBezTo>
                  <a:cubicBezTo>
                    <a:pt x="3268235" y="2406278"/>
                    <a:pt x="3165661" y="2683317"/>
                    <a:pt x="2924489" y="2934752"/>
                  </a:cubicBezTo>
                  <a:cubicBezTo>
                    <a:pt x="2924489" y="2934752"/>
                    <a:pt x="2919358" y="2939883"/>
                    <a:pt x="2919358" y="2950146"/>
                  </a:cubicBezTo>
                  <a:lnTo>
                    <a:pt x="3232368" y="2801338"/>
                  </a:lnTo>
                  <a:lnTo>
                    <a:pt x="3109216" y="2862913"/>
                  </a:lnTo>
                  <a:lnTo>
                    <a:pt x="3119479" y="2873176"/>
                  </a:lnTo>
                  <a:cubicBezTo>
                    <a:pt x="3134873" y="2862913"/>
                    <a:pt x="3150267" y="2857782"/>
                    <a:pt x="3165661" y="2852651"/>
                  </a:cubicBezTo>
                  <a:cubicBezTo>
                    <a:pt x="3186186" y="2842388"/>
                    <a:pt x="3232368" y="2806469"/>
                    <a:pt x="3242630" y="2806469"/>
                  </a:cubicBezTo>
                  <a:cubicBezTo>
                    <a:pt x="3257973" y="2806469"/>
                    <a:pt x="3237499" y="2816732"/>
                    <a:pt x="3252842" y="2816732"/>
                  </a:cubicBezTo>
                  <a:cubicBezTo>
                    <a:pt x="3263104" y="2816732"/>
                    <a:pt x="3268235" y="2806469"/>
                    <a:pt x="3263104" y="2801338"/>
                  </a:cubicBezTo>
                  <a:cubicBezTo>
                    <a:pt x="3268235" y="2806469"/>
                    <a:pt x="3268235" y="2801338"/>
                    <a:pt x="3278498" y="2801338"/>
                  </a:cubicBezTo>
                  <a:lnTo>
                    <a:pt x="3283629" y="2796206"/>
                  </a:lnTo>
                  <a:cubicBezTo>
                    <a:pt x="3283629" y="2780812"/>
                    <a:pt x="3293892" y="2796206"/>
                    <a:pt x="3293892" y="2785944"/>
                  </a:cubicBezTo>
                  <a:cubicBezTo>
                    <a:pt x="3293892" y="2770550"/>
                    <a:pt x="3381124" y="2760287"/>
                    <a:pt x="3381124" y="2750025"/>
                  </a:cubicBezTo>
                  <a:lnTo>
                    <a:pt x="3386256" y="2744893"/>
                  </a:lnTo>
                  <a:cubicBezTo>
                    <a:pt x="3386256" y="2729499"/>
                    <a:pt x="3432438" y="2734631"/>
                    <a:pt x="3432438" y="2724368"/>
                  </a:cubicBezTo>
                  <a:lnTo>
                    <a:pt x="3431566" y="2717150"/>
                  </a:lnTo>
                  <a:lnTo>
                    <a:pt x="3451039" y="2712823"/>
                  </a:lnTo>
                  <a:cubicBezTo>
                    <a:pt x="3460660" y="2708974"/>
                    <a:pt x="3468357" y="2703843"/>
                    <a:pt x="3468357" y="2698711"/>
                  </a:cubicBezTo>
                  <a:cubicBezTo>
                    <a:pt x="3468357" y="2708974"/>
                    <a:pt x="3473488" y="2703843"/>
                    <a:pt x="3478619" y="2703843"/>
                  </a:cubicBezTo>
                  <a:lnTo>
                    <a:pt x="3947571" y="2491149"/>
                  </a:lnTo>
                  <a:lnTo>
                    <a:pt x="3945518" y="2503773"/>
                  </a:lnTo>
                  <a:cubicBezTo>
                    <a:pt x="3991700" y="2483248"/>
                    <a:pt x="4037882" y="2462722"/>
                    <a:pt x="4084012" y="2447328"/>
                  </a:cubicBezTo>
                  <a:cubicBezTo>
                    <a:pt x="3545326" y="2708974"/>
                    <a:pt x="3006590" y="2960408"/>
                    <a:pt x="2467853" y="3299024"/>
                  </a:cubicBezTo>
                  <a:cubicBezTo>
                    <a:pt x="2411460" y="3334943"/>
                    <a:pt x="2303703" y="3391336"/>
                    <a:pt x="2303703" y="3401599"/>
                  </a:cubicBezTo>
                  <a:lnTo>
                    <a:pt x="2306955" y="3410541"/>
                  </a:lnTo>
                  <a:lnTo>
                    <a:pt x="2298571" y="3401599"/>
                  </a:lnTo>
                  <a:cubicBezTo>
                    <a:pt x="2293440" y="3406730"/>
                    <a:pt x="2288309" y="3406730"/>
                    <a:pt x="2283177" y="3411862"/>
                  </a:cubicBezTo>
                  <a:cubicBezTo>
                    <a:pt x="2057400" y="3545276"/>
                    <a:pt x="1811148" y="3673559"/>
                    <a:pt x="1585421" y="3853103"/>
                  </a:cubicBezTo>
                  <a:cubicBezTo>
                    <a:pt x="1570027" y="3863366"/>
                    <a:pt x="1539240" y="3883891"/>
                    <a:pt x="1528977" y="3883891"/>
                  </a:cubicBezTo>
                  <a:cubicBezTo>
                    <a:pt x="1513583" y="3883891"/>
                    <a:pt x="1503320" y="3878760"/>
                    <a:pt x="1487926" y="3873628"/>
                  </a:cubicBezTo>
                  <a:cubicBezTo>
                    <a:pt x="1487926" y="3868497"/>
                    <a:pt x="1498189" y="3858234"/>
                    <a:pt x="1503320" y="3853103"/>
                  </a:cubicBezTo>
                  <a:lnTo>
                    <a:pt x="1503320" y="3827447"/>
                  </a:lnTo>
                  <a:cubicBezTo>
                    <a:pt x="1503320" y="3827447"/>
                    <a:pt x="1487926" y="3832578"/>
                    <a:pt x="1482795" y="3837709"/>
                  </a:cubicBezTo>
                  <a:cubicBezTo>
                    <a:pt x="1477664" y="3837709"/>
                    <a:pt x="1472532" y="3837709"/>
                    <a:pt x="1467401" y="3832578"/>
                  </a:cubicBezTo>
                  <a:cubicBezTo>
                    <a:pt x="1472532" y="3827447"/>
                    <a:pt x="1472532" y="3812053"/>
                    <a:pt x="1477664" y="3806921"/>
                  </a:cubicBezTo>
                  <a:cubicBezTo>
                    <a:pt x="1482795" y="3796659"/>
                    <a:pt x="1503320" y="3791579"/>
                    <a:pt x="1513583" y="3781316"/>
                  </a:cubicBezTo>
                  <a:cubicBezTo>
                    <a:pt x="1513583" y="3776185"/>
                    <a:pt x="1518714" y="3765922"/>
                    <a:pt x="1503320" y="3765922"/>
                  </a:cubicBezTo>
                  <a:cubicBezTo>
                    <a:pt x="1493058" y="3765922"/>
                    <a:pt x="1477664" y="3776185"/>
                    <a:pt x="1462270" y="3786447"/>
                  </a:cubicBezTo>
                  <a:cubicBezTo>
                    <a:pt x="1462270" y="3786447"/>
                    <a:pt x="1457139" y="3786447"/>
                    <a:pt x="1452007" y="3781316"/>
                  </a:cubicBezTo>
                  <a:cubicBezTo>
                    <a:pt x="1462270" y="3771054"/>
                    <a:pt x="1472532" y="3765922"/>
                    <a:pt x="1482795" y="3755660"/>
                  </a:cubicBezTo>
                  <a:cubicBezTo>
                    <a:pt x="1482795" y="3755660"/>
                    <a:pt x="1477664" y="3750528"/>
                    <a:pt x="1472532" y="3750528"/>
                  </a:cubicBezTo>
                  <a:cubicBezTo>
                    <a:pt x="1472532" y="3745397"/>
                    <a:pt x="1472532" y="3740266"/>
                    <a:pt x="1477664" y="3735134"/>
                  </a:cubicBezTo>
                  <a:cubicBezTo>
                    <a:pt x="1564896" y="3678690"/>
                    <a:pt x="1657209" y="3622245"/>
                    <a:pt x="1749572" y="3555538"/>
                  </a:cubicBezTo>
                  <a:cubicBezTo>
                    <a:pt x="1816279" y="3504225"/>
                    <a:pt x="2042006" y="3288761"/>
                    <a:pt x="2042006" y="3242580"/>
                  </a:cubicBezTo>
                  <a:cubicBezTo>
                    <a:pt x="2042006" y="3232317"/>
                    <a:pt x="2149763" y="3129691"/>
                    <a:pt x="2149763" y="3114297"/>
                  </a:cubicBezTo>
                  <a:cubicBezTo>
                    <a:pt x="2149763" y="3104034"/>
                    <a:pt x="2113844" y="2888570"/>
                    <a:pt x="2113844" y="2878307"/>
                  </a:cubicBezTo>
                  <a:lnTo>
                    <a:pt x="2113844" y="2698711"/>
                  </a:lnTo>
                  <a:cubicBezTo>
                    <a:pt x="2118975" y="2647398"/>
                    <a:pt x="2124107" y="2590954"/>
                    <a:pt x="2129238" y="2534561"/>
                  </a:cubicBezTo>
                  <a:cubicBezTo>
                    <a:pt x="2154895" y="2349833"/>
                    <a:pt x="2185683" y="2159975"/>
                    <a:pt x="2221602" y="1970168"/>
                  </a:cubicBezTo>
                  <a:cubicBezTo>
                    <a:pt x="1944562" y="2154844"/>
                    <a:pt x="1667471" y="2334440"/>
                    <a:pt x="1390431" y="2514035"/>
                  </a:cubicBezTo>
                  <a:cubicBezTo>
                    <a:pt x="1375038" y="2678186"/>
                    <a:pt x="1359644" y="2842388"/>
                    <a:pt x="1349381" y="3006539"/>
                  </a:cubicBezTo>
                  <a:lnTo>
                    <a:pt x="1354512" y="3370862"/>
                  </a:lnTo>
                  <a:cubicBezTo>
                    <a:pt x="1344250" y="3345206"/>
                    <a:pt x="1344250" y="3319549"/>
                    <a:pt x="1339118" y="3293893"/>
                  </a:cubicBezTo>
                  <a:cubicBezTo>
                    <a:pt x="1333987" y="3329812"/>
                    <a:pt x="1333987" y="3370862"/>
                    <a:pt x="1333987" y="3411862"/>
                  </a:cubicBezTo>
                  <a:cubicBezTo>
                    <a:pt x="1328856" y="3411862"/>
                    <a:pt x="1333987" y="3416993"/>
                    <a:pt x="1318593" y="3416993"/>
                  </a:cubicBezTo>
                  <a:cubicBezTo>
                    <a:pt x="1308330" y="3416993"/>
                    <a:pt x="1318593" y="3406730"/>
                    <a:pt x="1313462" y="3401599"/>
                  </a:cubicBezTo>
                  <a:cubicBezTo>
                    <a:pt x="1298068" y="3416993"/>
                    <a:pt x="1298068" y="3406730"/>
                    <a:pt x="1303199" y="3427256"/>
                  </a:cubicBezTo>
                  <a:lnTo>
                    <a:pt x="1292937" y="3416993"/>
                  </a:lnTo>
                  <a:cubicBezTo>
                    <a:pt x="1287805" y="3427256"/>
                    <a:pt x="1292937" y="3437518"/>
                    <a:pt x="1292937" y="3447781"/>
                  </a:cubicBezTo>
                  <a:cubicBezTo>
                    <a:pt x="1282674" y="3442649"/>
                    <a:pt x="1277543" y="3427256"/>
                    <a:pt x="1262149" y="3427256"/>
                  </a:cubicBezTo>
                  <a:cubicBezTo>
                    <a:pt x="1251886" y="3427256"/>
                    <a:pt x="1257017" y="3432387"/>
                    <a:pt x="1262149" y="3437518"/>
                  </a:cubicBezTo>
                  <a:cubicBezTo>
                    <a:pt x="1221098" y="3416993"/>
                    <a:pt x="1210836" y="3355469"/>
                    <a:pt x="1205704" y="3329812"/>
                  </a:cubicBezTo>
                  <a:cubicBezTo>
                    <a:pt x="1185230" y="3257974"/>
                    <a:pt x="1174968" y="3124559"/>
                    <a:pt x="1174968" y="3114297"/>
                  </a:cubicBezTo>
                  <a:lnTo>
                    <a:pt x="1174968" y="2868045"/>
                  </a:lnTo>
                  <a:cubicBezTo>
                    <a:pt x="1180099" y="2806469"/>
                    <a:pt x="1185230" y="2744893"/>
                    <a:pt x="1185230" y="2637136"/>
                  </a:cubicBezTo>
                  <a:cubicBezTo>
                    <a:pt x="1031291" y="2739762"/>
                    <a:pt x="584918" y="2991145"/>
                    <a:pt x="374585" y="2991145"/>
                  </a:cubicBezTo>
                  <a:cubicBezTo>
                    <a:pt x="328404" y="2991145"/>
                    <a:pt x="292484" y="2991145"/>
                    <a:pt x="246303" y="2960408"/>
                  </a:cubicBezTo>
                  <a:cubicBezTo>
                    <a:pt x="153939" y="2898833"/>
                    <a:pt x="133414" y="2821863"/>
                    <a:pt x="133414" y="2750025"/>
                  </a:cubicBezTo>
                  <a:cubicBezTo>
                    <a:pt x="133414" y="2411409"/>
                    <a:pt x="790119" y="1559714"/>
                    <a:pt x="1113392" y="1457088"/>
                  </a:cubicBezTo>
                  <a:cubicBezTo>
                    <a:pt x="1133917" y="1451956"/>
                    <a:pt x="1159574" y="1441694"/>
                    <a:pt x="1180099" y="1436562"/>
                  </a:cubicBezTo>
                  <a:cubicBezTo>
                    <a:pt x="1133917" y="1462219"/>
                    <a:pt x="1087735" y="1467350"/>
                    <a:pt x="1072341" y="1508401"/>
                  </a:cubicBezTo>
                  <a:cubicBezTo>
                    <a:pt x="1108261" y="1493007"/>
                    <a:pt x="1144180" y="1477613"/>
                    <a:pt x="1174968" y="1467350"/>
                  </a:cubicBezTo>
                  <a:cubicBezTo>
                    <a:pt x="1139048" y="1487876"/>
                    <a:pt x="1097998" y="1508401"/>
                    <a:pt x="1062079" y="1534057"/>
                  </a:cubicBezTo>
                  <a:cubicBezTo>
                    <a:pt x="1062079" y="1534057"/>
                    <a:pt x="1067210" y="1539189"/>
                    <a:pt x="1072341" y="1539189"/>
                  </a:cubicBezTo>
                  <a:cubicBezTo>
                    <a:pt x="1056947" y="1554583"/>
                    <a:pt x="1026160" y="1575108"/>
                    <a:pt x="1026160" y="1590502"/>
                  </a:cubicBezTo>
                  <a:lnTo>
                    <a:pt x="1010766" y="1590502"/>
                  </a:lnTo>
                  <a:cubicBezTo>
                    <a:pt x="995372" y="1590502"/>
                    <a:pt x="985109" y="1626421"/>
                    <a:pt x="969715" y="1641815"/>
                  </a:cubicBezTo>
                  <a:cubicBezTo>
                    <a:pt x="964584" y="1646946"/>
                    <a:pt x="959453" y="1652078"/>
                    <a:pt x="964584" y="1662340"/>
                  </a:cubicBezTo>
                  <a:cubicBezTo>
                    <a:pt x="1005634" y="1631552"/>
                    <a:pt x="1041554" y="1605896"/>
                    <a:pt x="1077473" y="1580239"/>
                  </a:cubicBezTo>
                  <a:cubicBezTo>
                    <a:pt x="1031291" y="1611027"/>
                    <a:pt x="913271" y="1708522"/>
                    <a:pt x="918402" y="1754653"/>
                  </a:cubicBezTo>
                  <a:cubicBezTo>
                    <a:pt x="923533" y="1749521"/>
                    <a:pt x="933796" y="1744390"/>
                    <a:pt x="938927" y="1739310"/>
                  </a:cubicBezTo>
                  <a:cubicBezTo>
                    <a:pt x="738857" y="1908592"/>
                    <a:pt x="307878" y="2580691"/>
                    <a:pt x="307878" y="2806469"/>
                  </a:cubicBezTo>
                  <a:cubicBezTo>
                    <a:pt x="307878" y="2842388"/>
                    <a:pt x="318141" y="2847519"/>
                    <a:pt x="354060" y="2847519"/>
                  </a:cubicBezTo>
                  <a:cubicBezTo>
                    <a:pt x="415585" y="2847519"/>
                    <a:pt x="513080" y="2811600"/>
                    <a:pt x="569524" y="2791075"/>
                  </a:cubicBezTo>
                  <a:cubicBezTo>
                    <a:pt x="769645" y="2719237"/>
                    <a:pt x="985109" y="2580691"/>
                    <a:pt x="1195493" y="2452460"/>
                  </a:cubicBezTo>
                  <a:cubicBezTo>
                    <a:pt x="1210836" y="2437066"/>
                    <a:pt x="1210836" y="2421672"/>
                    <a:pt x="1210836" y="2406278"/>
                  </a:cubicBezTo>
                  <a:cubicBezTo>
                    <a:pt x="1221098" y="2319046"/>
                    <a:pt x="1226229" y="2226682"/>
                    <a:pt x="1236492" y="2134370"/>
                  </a:cubicBezTo>
                  <a:cubicBezTo>
                    <a:pt x="1241623" y="2067663"/>
                    <a:pt x="1251886" y="2000956"/>
                    <a:pt x="1257017" y="1934248"/>
                  </a:cubicBezTo>
                  <a:cubicBezTo>
                    <a:pt x="1262149" y="1882935"/>
                    <a:pt x="1272411" y="1826491"/>
                    <a:pt x="1277543" y="1770046"/>
                  </a:cubicBezTo>
                  <a:cubicBezTo>
                    <a:pt x="1318593" y="1518663"/>
                    <a:pt x="1359644" y="1267281"/>
                    <a:pt x="1400694" y="1010715"/>
                  </a:cubicBezTo>
                  <a:cubicBezTo>
                    <a:pt x="1344250" y="1036371"/>
                    <a:pt x="482292" y="1426300"/>
                    <a:pt x="194989" y="1426300"/>
                  </a:cubicBezTo>
                  <a:cubicBezTo>
                    <a:pt x="128282" y="1426300"/>
                    <a:pt x="97494" y="1431431"/>
                    <a:pt x="25656" y="1390381"/>
                  </a:cubicBezTo>
                  <a:cubicBezTo>
                    <a:pt x="51313" y="1390381"/>
                    <a:pt x="71838" y="1380118"/>
                    <a:pt x="97494" y="1385249"/>
                  </a:cubicBezTo>
                  <a:cubicBezTo>
                    <a:pt x="102626" y="1380118"/>
                    <a:pt x="107757" y="1374987"/>
                    <a:pt x="107757" y="1364724"/>
                  </a:cubicBezTo>
                  <a:cubicBezTo>
                    <a:pt x="82101" y="1359593"/>
                    <a:pt x="51313" y="1364724"/>
                    <a:pt x="20525" y="1359593"/>
                  </a:cubicBezTo>
                  <a:cubicBezTo>
                    <a:pt x="10262" y="1359593"/>
                    <a:pt x="5131" y="1359593"/>
                    <a:pt x="0" y="1349330"/>
                  </a:cubicBezTo>
                  <a:cubicBezTo>
                    <a:pt x="25656" y="1349330"/>
                    <a:pt x="51313" y="1344199"/>
                    <a:pt x="76969" y="1339068"/>
                  </a:cubicBezTo>
                  <a:cubicBezTo>
                    <a:pt x="56444" y="1328856"/>
                    <a:pt x="30787" y="1323725"/>
                    <a:pt x="15393" y="1313462"/>
                  </a:cubicBezTo>
                  <a:cubicBezTo>
                    <a:pt x="30787" y="1318594"/>
                    <a:pt x="51313" y="1287806"/>
                    <a:pt x="71838" y="1282674"/>
                  </a:cubicBezTo>
                  <a:cubicBezTo>
                    <a:pt x="133414" y="1267281"/>
                    <a:pt x="210383" y="1257018"/>
                    <a:pt x="277090" y="1236493"/>
                  </a:cubicBezTo>
                  <a:cubicBezTo>
                    <a:pt x="389928" y="1205705"/>
                    <a:pt x="502817" y="1169786"/>
                    <a:pt x="615706" y="1128735"/>
                  </a:cubicBezTo>
                  <a:cubicBezTo>
                    <a:pt x="667019" y="1113341"/>
                    <a:pt x="723463" y="1092816"/>
                    <a:pt x="779908" y="1067159"/>
                  </a:cubicBezTo>
                  <a:cubicBezTo>
                    <a:pt x="820907" y="1051765"/>
                    <a:pt x="867089" y="1031240"/>
                    <a:pt x="913271" y="1015846"/>
                  </a:cubicBezTo>
                  <a:cubicBezTo>
                    <a:pt x="1026160" y="974796"/>
                    <a:pt x="1154442" y="918402"/>
                    <a:pt x="1277543" y="867089"/>
                  </a:cubicBezTo>
                  <a:cubicBezTo>
                    <a:pt x="1323724" y="846564"/>
                    <a:pt x="1385300" y="820907"/>
                    <a:pt x="1441745" y="790120"/>
                  </a:cubicBezTo>
                  <a:cubicBezTo>
                    <a:pt x="1452007" y="784988"/>
                    <a:pt x="1452007" y="769594"/>
                    <a:pt x="1452007" y="759332"/>
                  </a:cubicBezTo>
                  <a:cubicBezTo>
                    <a:pt x="1493058" y="528423"/>
                    <a:pt x="1549502" y="287302"/>
                    <a:pt x="1641815" y="56444"/>
                  </a:cubicBezTo>
                  <a:cubicBezTo>
                    <a:pt x="1644381" y="43616"/>
                    <a:pt x="1650795" y="32071"/>
                    <a:pt x="1658491" y="21808"/>
                  </a:cubicBezTo>
                  <a:lnTo>
                    <a:pt x="1668118" y="11168"/>
                  </a:lnTo>
                  <a:lnTo>
                    <a:pt x="1670678" y="14753"/>
                  </a:lnTo>
                  <a:cubicBezTo>
                    <a:pt x="1671320" y="15394"/>
                    <a:pt x="1672603" y="15394"/>
                    <a:pt x="1677734" y="15394"/>
                  </a:cubicBezTo>
                  <a:cubicBezTo>
                    <a:pt x="1693128" y="15394"/>
                    <a:pt x="1687996" y="0"/>
                    <a:pt x="1703390" y="0"/>
                  </a:cubicBezTo>
                  <a:close/>
                  <a:moveTo>
                    <a:pt x="1708522" y="10263"/>
                  </a:moveTo>
                  <a:cubicBezTo>
                    <a:pt x="1708522" y="15394"/>
                    <a:pt x="1713653" y="15394"/>
                    <a:pt x="1713653" y="10263"/>
                  </a:cubicBezTo>
                  <a:lnTo>
                    <a:pt x="1708522" y="10263"/>
                  </a:lnTo>
                  <a:close/>
                  <a:moveTo>
                    <a:pt x="949190" y="1672603"/>
                  </a:moveTo>
                  <a:cubicBezTo>
                    <a:pt x="933796" y="1682866"/>
                    <a:pt x="918402" y="1698259"/>
                    <a:pt x="903008" y="1713653"/>
                  </a:cubicBezTo>
                  <a:cubicBezTo>
                    <a:pt x="918402" y="1703391"/>
                    <a:pt x="938927" y="1682866"/>
                    <a:pt x="949190" y="1672603"/>
                  </a:cubicBezTo>
                  <a:close/>
                  <a:moveTo>
                    <a:pt x="892745" y="1780309"/>
                  </a:moveTo>
                  <a:cubicBezTo>
                    <a:pt x="887614" y="1780309"/>
                    <a:pt x="882483" y="1780309"/>
                    <a:pt x="882483" y="1790572"/>
                  </a:cubicBezTo>
                  <a:lnTo>
                    <a:pt x="892745" y="1780309"/>
                  </a:lnTo>
                  <a:close/>
                  <a:moveTo>
                    <a:pt x="292484" y="2734631"/>
                  </a:moveTo>
                  <a:cubicBezTo>
                    <a:pt x="292484" y="2755156"/>
                    <a:pt x="282222" y="2780812"/>
                    <a:pt x="282222" y="2791075"/>
                  </a:cubicBezTo>
                  <a:cubicBezTo>
                    <a:pt x="282222" y="2806469"/>
                    <a:pt x="282222" y="2801338"/>
                    <a:pt x="287353" y="2806469"/>
                  </a:cubicBezTo>
                  <a:cubicBezTo>
                    <a:pt x="287353" y="2780812"/>
                    <a:pt x="292484" y="2755156"/>
                    <a:pt x="292484" y="2734631"/>
                  </a:cubicBezTo>
                  <a:close/>
                  <a:moveTo>
                    <a:pt x="2380672" y="1970168"/>
                  </a:moveTo>
                  <a:cubicBezTo>
                    <a:pt x="2380672" y="1985562"/>
                    <a:pt x="2375541" y="2000956"/>
                    <a:pt x="2375541" y="2011218"/>
                  </a:cubicBezTo>
                  <a:cubicBezTo>
                    <a:pt x="2380672" y="1995824"/>
                    <a:pt x="2380672" y="1980430"/>
                    <a:pt x="2380672" y="1970168"/>
                  </a:cubicBezTo>
                  <a:close/>
                  <a:moveTo>
                    <a:pt x="2344753" y="2139501"/>
                  </a:moveTo>
                  <a:cubicBezTo>
                    <a:pt x="2298571" y="2380621"/>
                    <a:pt x="2242127" y="2621742"/>
                    <a:pt x="2236996" y="2862913"/>
                  </a:cubicBezTo>
                  <a:cubicBezTo>
                    <a:pt x="2231864" y="2960408"/>
                    <a:pt x="2242127" y="2980883"/>
                    <a:pt x="2242127" y="2996276"/>
                  </a:cubicBezTo>
                  <a:cubicBezTo>
                    <a:pt x="2226733" y="2708974"/>
                    <a:pt x="2293440" y="2416541"/>
                    <a:pt x="2344753" y="2139501"/>
                  </a:cubicBezTo>
                  <a:close/>
                  <a:moveTo>
                    <a:pt x="2154895" y="3165610"/>
                  </a:moveTo>
                  <a:lnTo>
                    <a:pt x="1806017" y="3524750"/>
                  </a:lnTo>
                  <a:cubicBezTo>
                    <a:pt x="1924037" y="3442649"/>
                    <a:pt x="2052268" y="3283630"/>
                    <a:pt x="2154895" y="3165610"/>
                  </a:cubicBezTo>
                  <a:close/>
                  <a:moveTo>
                    <a:pt x="2016401" y="3375994"/>
                  </a:moveTo>
                  <a:lnTo>
                    <a:pt x="1985613" y="3406730"/>
                  </a:lnTo>
                  <a:cubicBezTo>
                    <a:pt x="1995875" y="3401599"/>
                    <a:pt x="2011269" y="3386205"/>
                    <a:pt x="2016401" y="3375994"/>
                  </a:cubicBezTo>
                  <a:close/>
                  <a:moveTo>
                    <a:pt x="3935255" y="2503773"/>
                  </a:moveTo>
                  <a:cubicBezTo>
                    <a:pt x="3919861" y="2508904"/>
                    <a:pt x="3904467" y="2514035"/>
                    <a:pt x="3889073" y="2524298"/>
                  </a:cubicBezTo>
                  <a:cubicBezTo>
                    <a:pt x="3909599" y="2514035"/>
                    <a:pt x="3930124" y="2508904"/>
                    <a:pt x="3935255" y="2503773"/>
                  </a:cubicBezTo>
                  <a:close/>
                  <a:moveTo>
                    <a:pt x="3109216" y="2873176"/>
                  </a:moveTo>
                  <a:cubicBezTo>
                    <a:pt x="3098954" y="2873176"/>
                    <a:pt x="3088691" y="2878307"/>
                    <a:pt x="3083560" y="2878307"/>
                  </a:cubicBezTo>
                  <a:cubicBezTo>
                    <a:pt x="3093822" y="2878307"/>
                    <a:pt x="3109216" y="2873176"/>
                    <a:pt x="3109216" y="2873176"/>
                  </a:cubicBezTo>
                  <a:close/>
                  <a:moveTo>
                    <a:pt x="3078428" y="2883439"/>
                  </a:moveTo>
                  <a:cubicBezTo>
                    <a:pt x="3068166" y="2893701"/>
                    <a:pt x="3063034" y="2893701"/>
                    <a:pt x="3052772" y="2898833"/>
                  </a:cubicBezTo>
                  <a:cubicBezTo>
                    <a:pt x="3063034" y="2898833"/>
                    <a:pt x="3073297" y="2893701"/>
                    <a:pt x="3078428" y="2883439"/>
                  </a:cubicBezTo>
                  <a:close/>
                  <a:moveTo>
                    <a:pt x="2791126" y="861958"/>
                  </a:moveTo>
                  <a:cubicBezTo>
                    <a:pt x="2785995" y="872221"/>
                    <a:pt x="2775732" y="882483"/>
                    <a:pt x="2775732" y="887615"/>
                  </a:cubicBezTo>
                  <a:cubicBezTo>
                    <a:pt x="2785995" y="877352"/>
                    <a:pt x="2791126" y="867089"/>
                    <a:pt x="2791126" y="861958"/>
                  </a:cubicBezTo>
                  <a:close/>
                  <a:moveTo>
                    <a:pt x="2801389" y="892746"/>
                  </a:moveTo>
                  <a:cubicBezTo>
                    <a:pt x="2796257" y="903008"/>
                    <a:pt x="2785995" y="913271"/>
                    <a:pt x="2785995" y="918402"/>
                  </a:cubicBezTo>
                  <a:cubicBezTo>
                    <a:pt x="2796257" y="908140"/>
                    <a:pt x="2801389" y="897877"/>
                    <a:pt x="2801389" y="892746"/>
                  </a:cubicBezTo>
                  <a:close/>
                  <a:moveTo>
                    <a:pt x="2744944" y="928614"/>
                  </a:moveTo>
                  <a:cubicBezTo>
                    <a:pt x="2739813" y="933745"/>
                    <a:pt x="2734682" y="944008"/>
                    <a:pt x="2734682" y="949139"/>
                  </a:cubicBezTo>
                  <a:cubicBezTo>
                    <a:pt x="2739813" y="944008"/>
                    <a:pt x="2744944" y="933745"/>
                    <a:pt x="2744944" y="928614"/>
                  </a:cubicBezTo>
                  <a:close/>
                  <a:moveTo>
                    <a:pt x="2703894" y="995321"/>
                  </a:moveTo>
                  <a:cubicBezTo>
                    <a:pt x="2667975" y="1056897"/>
                    <a:pt x="2637187" y="1118472"/>
                    <a:pt x="2611530" y="1180048"/>
                  </a:cubicBezTo>
                  <a:lnTo>
                    <a:pt x="2703894" y="995321"/>
                  </a:lnTo>
                  <a:close/>
                  <a:moveTo>
                    <a:pt x="2791126" y="1554583"/>
                  </a:moveTo>
                  <a:cubicBezTo>
                    <a:pt x="2780863" y="1554583"/>
                    <a:pt x="2519166" y="1698259"/>
                    <a:pt x="2447328" y="1816228"/>
                  </a:cubicBezTo>
                  <a:cubicBezTo>
                    <a:pt x="2355016" y="1965036"/>
                    <a:pt x="2370410" y="2154844"/>
                    <a:pt x="2334491" y="2319046"/>
                  </a:cubicBezTo>
                  <a:cubicBezTo>
                    <a:pt x="2329359" y="2370359"/>
                    <a:pt x="2319097" y="2421672"/>
                    <a:pt x="2308834" y="2472985"/>
                  </a:cubicBezTo>
                  <a:cubicBezTo>
                    <a:pt x="2293440" y="2575560"/>
                    <a:pt x="2278046" y="2683317"/>
                    <a:pt x="2262652" y="2785944"/>
                  </a:cubicBezTo>
                  <a:lnTo>
                    <a:pt x="2262652" y="2970671"/>
                  </a:lnTo>
                  <a:cubicBezTo>
                    <a:pt x="2401198" y="2780812"/>
                    <a:pt x="2462722" y="2585823"/>
                    <a:pt x="2457591" y="2406278"/>
                  </a:cubicBezTo>
                  <a:lnTo>
                    <a:pt x="2421723" y="1949642"/>
                  </a:lnTo>
                  <a:cubicBezTo>
                    <a:pt x="2421723" y="1934248"/>
                    <a:pt x="2421723" y="1929117"/>
                    <a:pt x="2426854" y="1918855"/>
                  </a:cubicBezTo>
                  <a:cubicBezTo>
                    <a:pt x="2437065" y="1929117"/>
                    <a:pt x="2437065" y="1949642"/>
                    <a:pt x="2442197" y="1949642"/>
                  </a:cubicBezTo>
                  <a:cubicBezTo>
                    <a:pt x="2437065" y="1929117"/>
                    <a:pt x="2437065" y="1908592"/>
                    <a:pt x="2442197" y="1888067"/>
                  </a:cubicBezTo>
                  <a:cubicBezTo>
                    <a:pt x="2447328" y="1903461"/>
                    <a:pt x="2462722" y="1913723"/>
                    <a:pt x="2467853" y="1929117"/>
                  </a:cubicBezTo>
                  <a:cubicBezTo>
                    <a:pt x="2467853" y="1913723"/>
                    <a:pt x="2462722" y="1893198"/>
                    <a:pt x="2457591" y="1877804"/>
                  </a:cubicBezTo>
                  <a:cubicBezTo>
                    <a:pt x="2478116" y="1872673"/>
                    <a:pt x="2478116" y="1903461"/>
                    <a:pt x="2483247" y="1908592"/>
                  </a:cubicBezTo>
                  <a:cubicBezTo>
                    <a:pt x="2483247" y="1903461"/>
                    <a:pt x="2488379" y="1898329"/>
                    <a:pt x="2488379" y="1898329"/>
                  </a:cubicBezTo>
                  <a:lnTo>
                    <a:pt x="2498641" y="1908592"/>
                  </a:lnTo>
                  <a:cubicBezTo>
                    <a:pt x="2503773" y="1903461"/>
                    <a:pt x="2508904" y="1908592"/>
                    <a:pt x="2508904" y="1913723"/>
                  </a:cubicBezTo>
                  <a:cubicBezTo>
                    <a:pt x="2575611" y="2062531"/>
                    <a:pt x="2601268" y="2221551"/>
                    <a:pt x="2611530" y="2370359"/>
                  </a:cubicBezTo>
                  <a:lnTo>
                    <a:pt x="2611530" y="2539692"/>
                  </a:lnTo>
                  <a:cubicBezTo>
                    <a:pt x="2601268" y="2601216"/>
                    <a:pt x="2591005" y="2662792"/>
                    <a:pt x="2575611" y="2724368"/>
                  </a:cubicBezTo>
                  <a:cubicBezTo>
                    <a:pt x="2514035" y="2955277"/>
                    <a:pt x="2267784" y="3196398"/>
                    <a:pt x="2267784" y="3227186"/>
                  </a:cubicBezTo>
                  <a:cubicBezTo>
                    <a:pt x="2267784" y="3237448"/>
                    <a:pt x="2267784" y="3242580"/>
                    <a:pt x="2272915" y="3247711"/>
                  </a:cubicBezTo>
                  <a:lnTo>
                    <a:pt x="2447328" y="3150216"/>
                  </a:lnTo>
                  <a:cubicBezTo>
                    <a:pt x="2452459" y="3155347"/>
                    <a:pt x="2437065" y="3160479"/>
                    <a:pt x="2447328" y="3160479"/>
                  </a:cubicBezTo>
                  <a:cubicBezTo>
                    <a:pt x="2467853" y="3160479"/>
                    <a:pt x="2626924" y="3062984"/>
                    <a:pt x="2652581" y="3062984"/>
                  </a:cubicBezTo>
                  <a:cubicBezTo>
                    <a:pt x="2596136" y="3098903"/>
                    <a:pt x="2539692" y="3129691"/>
                    <a:pt x="2493510" y="3160479"/>
                  </a:cubicBezTo>
                  <a:cubicBezTo>
                    <a:pt x="2503773" y="3160479"/>
                    <a:pt x="2519166" y="3150216"/>
                    <a:pt x="2529429" y="3145085"/>
                  </a:cubicBezTo>
                  <a:cubicBezTo>
                    <a:pt x="2534560" y="3150216"/>
                    <a:pt x="2519166" y="3155347"/>
                    <a:pt x="2529429" y="3155347"/>
                  </a:cubicBezTo>
                  <a:cubicBezTo>
                    <a:pt x="2544823" y="3155347"/>
                    <a:pt x="2549954" y="3145085"/>
                    <a:pt x="2560217" y="3139953"/>
                  </a:cubicBezTo>
                  <a:cubicBezTo>
                    <a:pt x="2549954" y="3145085"/>
                    <a:pt x="2539692" y="3150216"/>
                    <a:pt x="2534560" y="3145085"/>
                  </a:cubicBezTo>
                  <a:cubicBezTo>
                    <a:pt x="2549954" y="3134822"/>
                    <a:pt x="2570480" y="3119428"/>
                    <a:pt x="2585874" y="3109165"/>
                  </a:cubicBezTo>
                  <a:cubicBezTo>
                    <a:pt x="2585874" y="3119428"/>
                    <a:pt x="2565348" y="3129691"/>
                    <a:pt x="2565348" y="3134822"/>
                  </a:cubicBezTo>
                  <a:cubicBezTo>
                    <a:pt x="2626924" y="3092488"/>
                    <a:pt x="2697159" y="3064587"/>
                    <a:pt x="2758735" y="3027305"/>
                  </a:cubicBezTo>
                  <a:lnTo>
                    <a:pt x="2805973" y="2993704"/>
                  </a:lnTo>
                  <a:lnTo>
                    <a:pt x="2806520" y="2996276"/>
                  </a:lnTo>
                  <a:lnTo>
                    <a:pt x="2816783" y="2986014"/>
                  </a:lnTo>
                  <a:lnTo>
                    <a:pt x="2805973" y="2993704"/>
                  </a:lnTo>
                  <a:lnTo>
                    <a:pt x="2805718" y="2992508"/>
                  </a:lnTo>
                  <a:cubicBezTo>
                    <a:pt x="2807162" y="2988900"/>
                    <a:pt x="2812935" y="2986014"/>
                    <a:pt x="2801389" y="2986014"/>
                  </a:cubicBezTo>
                  <a:cubicBezTo>
                    <a:pt x="2791126" y="2986014"/>
                    <a:pt x="2775732" y="3006539"/>
                    <a:pt x="2765470" y="3011670"/>
                  </a:cubicBezTo>
                  <a:cubicBezTo>
                    <a:pt x="2785995" y="2986014"/>
                    <a:pt x="2801389" y="2960408"/>
                    <a:pt x="2821914" y="2939883"/>
                  </a:cubicBezTo>
                  <a:cubicBezTo>
                    <a:pt x="2801389" y="2955277"/>
                    <a:pt x="2780863" y="2970671"/>
                    <a:pt x="2765470" y="2980883"/>
                  </a:cubicBezTo>
                  <a:cubicBezTo>
                    <a:pt x="2765470" y="2970671"/>
                    <a:pt x="2775732" y="2965540"/>
                    <a:pt x="2770601" y="2960408"/>
                  </a:cubicBezTo>
                  <a:cubicBezTo>
                    <a:pt x="2770601" y="2965540"/>
                    <a:pt x="2765470" y="2960408"/>
                    <a:pt x="2765470" y="2960408"/>
                  </a:cubicBezTo>
                  <a:cubicBezTo>
                    <a:pt x="2970671" y="2693580"/>
                    <a:pt x="3104085" y="2442197"/>
                    <a:pt x="3104085" y="2180500"/>
                  </a:cubicBezTo>
                  <a:cubicBezTo>
                    <a:pt x="3104085" y="2016349"/>
                    <a:pt x="3027115" y="1744390"/>
                    <a:pt x="2847519" y="1600764"/>
                  </a:cubicBezTo>
                  <a:cubicBezTo>
                    <a:pt x="2883438" y="1616158"/>
                    <a:pt x="2934751" y="1657209"/>
                    <a:pt x="2960408" y="1687997"/>
                  </a:cubicBezTo>
                  <a:cubicBezTo>
                    <a:pt x="2950145" y="1677734"/>
                    <a:pt x="2842388" y="1554583"/>
                    <a:pt x="2791126" y="1554583"/>
                  </a:cubicBezTo>
                  <a:close/>
                  <a:moveTo>
                    <a:pt x="2837308" y="1559714"/>
                  </a:moveTo>
                  <a:cubicBezTo>
                    <a:pt x="2873176" y="1580239"/>
                    <a:pt x="2909095" y="1605896"/>
                    <a:pt x="2939883" y="1626421"/>
                  </a:cubicBezTo>
                  <a:cubicBezTo>
                    <a:pt x="2914226" y="1590502"/>
                    <a:pt x="2878307" y="1575108"/>
                    <a:pt x="2847519" y="1559714"/>
                  </a:cubicBezTo>
                  <a:lnTo>
                    <a:pt x="2837308" y="1559714"/>
                  </a:lnTo>
                  <a:close/>
                  <a:moveTo>
                    <a:pt x="2970671" y="1698259"/>
                  </a:moveTo>
                  <a:cubicBezTo>
                    <a:pt x="2970671" y="1703391"/>
                    <a:pt x="2975802" y="1708522"/>
                    <a:pt x="2980933" y="1713653"/>
                  </a:cubicBezTo>
                  <a:cubicBezTo>
                    <a:pt x="2980933" y="1708522"/>
                    <a:pt x="2975802" y="1703391"/>
                    <a:pt x="2970671" y="1698259"/>
                  </a:cubicBezTo>
                  <a:close/>
                  <a:moveTo>
                    <a:pt x="3042509" y="1764915"/>
                  </a:moveTo>
                  <a:cubicBezTo>
                    <a:pt x="3047640" y="1780309"/>
                    <a:pt x="3057903" y="1800834"/>
                    <a:pt x="3068166" y="1816228"/>
                  </a:cubicBezTo>
                  <a:cubicBezTo>
                    <a:pt x="3063034" y="1800834"/>
                    <a:pt x="3052772" y="1780309"/>
                    <a:pt x="3042509" y="1764915"/>
                  </a:cubicBezTo>
                  <a:close/>
                  <a:moveTo>
                    <a:pt x="2852650" y="2903964"/>
                  </a:moveTo>
                  <a:cubicBezTo>
                    <a:pt x="2847519" y="2909095"/>
                    <a:pt x="2842388" y="2914227"/>
                    <a:pt x="2842388" y="2919358"/>
                  </a:cubicBezTo>
                  <a:cubicBezTo>
                    <a:pt x="2847519" y="2914227"/>
                    <a:pt x="2852650" y="2909095"/>
                    <a:pt x="2852650" y="2903964"/>
                  </a:cubicBezTo>
                  <a:close/>
                  <a:moveTo>
                    <a:pt x="2431934" y="3170741"/>
                  </a:moveTo>
                  <a:cubicBezTo>
                    <a:pt x="2426854" y="3170741"/>
                    <a:pt x="2416592" y="3175872"/>
                    <a:pt x="2411460" y="3181004"/>
                  </a:cubicBezTo>
                  <a:cubicBezTo>
                    <a:pt x="2416592" y="3181004"/>
                    <a:pt x="2426854" y="3175872"/>
                    <a:pt x="2431934" y="3170741"/>
                  </a:cubicBezTo>
                  <a:close/>
                  <a:moveTo>
                    <a:pt x="2406329" y="3186135"/>
                  </a:moveTo>
                  <a:cubicBezTo>
                    <a:pt x="2401198" y="3186135"/>
                    <a:pt x="2390935" y="3191266"/>
                    <a:pt x="2385804" y="3196398"/>
                  </a:cubicBezTo>
                  <a:cubicBezTo>
                    <a:pt x="2390935" y="3196398"/>
                    <a:pt x="2401198" y="3191266"/>
                    <a:pt x="2406329" y="3186135"/>
                  </a:cubicBezTo>
                  <a:close/>
                  <a:moveTo>
                    <a:pt x="2452459" y="2647398"/>
                  </a:moveTo>
                  <a:cubicBezTo>
                    <a:pt x="2431934" y="2719237"/>
                    <a:pt x="2385804" y="2801338"/>
                    <a:pt x="2355016" y="2873176"/>
                  </a:cubicBezTo>
                  <a:cubicBezTo>
                    <a:pt x="2401198" y="2796206"/>
                    <a:pt x="2437065" y="2714105"/>
                    <a:pt x="2452459" y="2647398"/>
                  </a:cubicBezTo>
                  <a:close/>
                </a:path>
              </a:pathLst>
            </a:custGeom>
            <a:grpFill/>
            <a:ln w="5131" cap="flat">
              <a:solidFill>
                <a:srgbClr val="00B0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2B6DAA37-2394-6E45-4560-EC515E923AD5}"/>
                </a:ext>
              </a:extLst>
            </p:cNvPr>
            <p:cNvSpPr/>
            <p:nvPr/>
          </p:nvSpPr>
          <p:spPr>
            <a:xfrm>
              <a:off x="8763206" y="1522393"/>
              <a:ext cx="1990735" cy="1098168"/>
            </a:xfrm>
            <a:custGeom>
              <a:avLst/>
              <a:gdLst>
                <a:gd name="connsiteX0" fmla="*/ 1867301 w 1990735"/>
                <a:gd name="connsiteY0" fmla="*/ 90 h 1098168"/>
                <a:gd name="connsiteX1" fmla="*/ 1893198 w 1990735"/>
                <a:gd name="connsiteY1" fmla="*/ 170 h 1098168"/>
                <a:gd name="connsiteX2" fmla="*/ 1990693 w 1990735"/>
                <a:gd name="connsiteY2" fmla="*/ 113059 h 1098168"/>
                <a:gd name="connsiteX3" fmla="*/ 1908592 w 1990735"/>
                <a:gd name="connsiteY3" fmla="*/ 313180 h 1098168"/>
                <a:gd name="connsiteX4" fmla="*/ 1113341 w 1990735"/>
                <a:gd name="connsiteY4" fmla="*/ 1046855 h 1098168"/>
                <a:gd name="connsiteX5" fmla="*/ 1123604 w 1990735"/>
                <a:gd name="connsiteY5" fmla="*/ 1026330 h 1098168"/>
                <a:gd name="connsiteX6" fmla="*/ 995321 w 1990735"/>
                <a:gd name="connsiteY6" fmla="*/ 1098168 h 1098168"/>
                <a:gd name="connsiteX7" fmla="*/ 1005584 w 1990735"/>
                <a:gd name="connsiteY7" fmla="*/ 1087906 h 1098168"/>
                <a:gd name="connsiteX8" fmla="*/ 990190 w 1990735"/>
                <a:gd name="connsiteY8" fmla="*/ 1082774 h 1098168"/>
                <a:gd name="connsiteX9" fmla="*/ 954271 w 1990735"/>
                <a:gd name="connsiteY9" fmla="*/ 1098168 h 1098168"/>
                <a:gd name="connsiteX10" fmla="*/ 1020978 w 1990735"/>
                <a:gd name="connsiteY10" fmla="*/ 1036593 h 1098168"/>
                <a:gd name="connsiteX11" fmla="*/ 949139 w 1990735"/>
                <a:gd name="connsiteY11" fmla="*/ 1072512 h 1098168"/>
                <a:gd name="connsiteX12" fmla="*/ 1005584 w 1990735"/>
                <a:gd name="connsiteY12" fmla="*/ 1026330 h 1098168"/>
                <a:gd name="connsiteX13" fmla="*/ 985058 w 1990735"/>
                <a:gd name="connsiteY13" fmla="*/ 1031461 h 1098168"/>
                <a:gd name="connsiteX14" fmla="*/ 1554583 w 1990735"/>
                <a:gd name="connsiteY14" fmla="*/ 502987 h 1098168"/>
                <a:gd name="connsiteX15" fmla="*/ 1554583 w 1990735"/>
                <a:gd name="connsiteY15" fmla="*/ 497856 h 1098168"/>
                <a:gd name="connsiteX16" fmla="*/ 954271 w 1990735"/>
                <a:gd name="connsiteY16" fmla="*/ 621007 h 1098168"/>
                <a:gd name="connsiteX17" fmla="*/ 974796 w 1990735"/>
                <a:gd name="connsiteY17" fmla="*/ 836471 h 1098168"/>
                <a:gd name="connsiteX18" fmla="*/ 969665 w 1990735"/>
                <a:gd name="connsiteY18" fmla="*/ 913441 h 1098168"/>
                <a:gd name="connsiteX19" fmla="*/ 959402 w 1990735"/>
                <a:gd name="connsiteY19" fmla="*/ 903178 h 1098168"/>
                <a:gd name="connsiteX20" fmla="*/ 954271 w 1990735"/>
                <a:gd name="connsiteY20" fmla="*/ 954492 h 1098168"/>
                <a:gd name="connsiteX21" fmla="*/ 928665 w 1990735"/>
                <a:gd name="connsiteY21" fmla="*/ 898047 h 1098168"/>
                <a:gd name="connsiteX22" fmla="*/ 928665 w 1990735"/>
                <a:gd name="connsiteY22" fmla="*/ 939098 h 1098168"/>
                <a:gd name="connsiteX23" fmla="*/ 892746 w 1990735"/>
                <a:gd name="connsiteY23" fmla="*/ 877522 h 1098168"/>
                <a:gd name="connsiteX24" fmla="*/ 784989 w 1990735"/>
                <a:gd name="connsiteY24" fmla="*/ 667189 h 1098168"/>
                <a:gd name="connsiteX25" fmla="*/ 210333 w 1990735"/>
                <a:gd name="connsiteY25" fmla="*/ 856997 h 1098168"/>
                <a:gd name="connsiteX26" fmla="*/ 51314 w 1990735"/>
                <a:gd name="connsiteY26" fmla="*/ 898047 h 1098168"/>
                <a:gd name="connsiteX27" fmla="*/ 61576 w 1990735"/>
                <a:gd name="connsiteY27" fmla="*/ 887784 h 1098168"/>
                <a:gd name="connsiteX28" fmla="*/ 5132 w 1990735"/>
                <a:gd name="connsiteY28" fmla="*/ 887784 h 1098168"/>
                <a:gd name="connsiteX29" fmla="*/ 51314 w 1990735"/>
                <a:gd name="connsiteY29" fmla="*/ 872390 h 1098168"/>
                <a:gd name="connsiteX30" fmla="*/ 20526 w 1990735"/>
                <a:gd name="connsiteY30" fmla="*/ 872390 h 1098168"/>
                <a:gd name="connsiteX31" fmla="*/ 41051 w 1990735"/>
                <a:gd name="connsiteY31" fmla="*/ 856997 h 1098168"/>
                <a:gd name="connsiteX32" fmla="*/ 30788 w 1990735"/>
                <a:gd name="connsiteY32" fmla="*/ 851865 h 1098168"/>
                <a:gd name="connsiteX33" fmla="*/ 0 w 1990735"/>
                <a:gd name="connsiteY33" fmla="*/ 862128 h 1098168"/>
                <a:gd name="connsiteX34" fmla="*/ 25657 w 1990735"/>
                <a:gd name="connsiteY34" fmla="*/ 841603 h 1098168"/>
                <a:gd name="connsiteX35" fmla="*/ 15394 w 1990735"/>
                <a:gd name="connsiteY35" fmla="*/ 836471 h 1098168"/>
                <a:gd name="connsiteX36" fmla="*/ 20526 w 1990735"/>
                <a:gd name="connsiteY36" fmla="*/ 821077 h 1098168"/>
                <a:gd name="connsiteX37" fmla="*/ 164151 w 1990735"/>
                <a:gd name="connsiteY37" fmla="*/ 749290 h 1098168"/>
                <a:gd name="connsiteX38" fmla="*/ 774726 w 1990735"/>
                <a:gd name="connsiteY38" fmla="*/ 621007 h 1098168"/>
                <a:gd name="connsiteX39" fmla="*/ 759332 w 1990735"/>
                <a:gd name="connsiteY39" fmla="*/ 461937 h 1098168"/>
                <a:gd name="connsiteX40" fmla="*/ 759332 w 1990735"/>
                <a:gd name="connsiteY40" fmla="*/ 349099 h 1098168"/>
                <a:gd name="connsiteX41" fmla="*/ 743938 w 1990735"/>
                <a:gd name="connsiteY41" fmla="*/ 241342 h 1098168"/>
                <a:gd name="connsiteX42" fmla="*/ 718282 w 1990735"/>
                <a:gd name="connsiteY42" fmla="*/ 128453 h 1098168"/>
                <a:gd name="connsiteX43" fmla="*/ 728544 w 1990735"/>
                <a:gd name="connsiteY43" fmla="*/ 138715 h 1098168"/>
                <a:gd name="connsiteX44" fmla="*/ 733676 w 1990735"/>
                <a:gd name="connsiteY44" fmla="*/ 128453 h 1098168"/>
                <a:gd name="connsiteX45" fmla="*/ 718282 w 1990735"/>
                <a:gd name="connsiteY45" fmla="*/ 92533 h 1098168"/>
                <a:gd name="connsiteX46" fmla="*/ 764463 w 1990735"/>
                <a:gd name="connsiteY46" fmla="*/ 113059 h 1098168"/>
                <a:gd name="connsiteX47" fmla="*/ 749069 w 1990735"/>
                <a:gd name="connsiteY47" fmla="*/ 82271 h 1098168"/>
                <a:gd name="connsiteX48" fmla="*/ 795251 w 1990735"/>
                <a:gd name="connsiteY48" fmla="*/ 92533 h 1098168"/>
                <a:gd name="connsiteX49" fmla="*/ 882484 w 1990735"/>
                <a:gd name="connsiteY49" fmla="*/ 205422 h 1098168"/>
                <a:gd name="connsiteX50" fmla="*/ 954271 w 1990735"/>
                <a:gd name="connsiteY50" fmla="*/ 569694 h 1098168"/>
                <a:gd name="connsiteX51" fmla="*/ 1518664 w 1990735"/>
                <a:gd name="connsiteY51" fmla="*/ 456805 h 1098168"/>
                <a:gd name="connsiteX52" fmla="*/ 1554583 w 1990735"/>
                <a:gd name="connsiteY52" fmla="*/ 456805 h 1098168"/>
                <a:gd name="connsiteX53" fmla="*/ 1534058 w 1990735"/>
                <a:gd name="connsiteY53" fmla="*/ 467068 h 1098168"/>
                <a:gd name="connsiteX54" fmla="*/ 1544320 w 1990735"/>
                <a:gd name="connsiteY54" fmla="*/ 477331 h 1098168"/>
                <a:gd name="connsiteX55" fmla="*/ 1590502 w 1990735"/>
                <a:gd name="connsiteY55" fmla="*/ 467068 h 1098168"/>
                <a:gd name="connsiteX56" fmla="*/ 1682866 w 1990735"/>
                <a:gd name="connsiteY56" fmla="*/ 364493 h 1098168"/>
                <a:gd name="connsiteX57" fmla="*/ 1811097 w 1990735"/>
                <a:gd name="connsiteY57" fmla="*/ 123321 h 1098168"/>
                <a:gd name="connsiteX58" fmla="*/ 1795703 w 1990735"/>
                <a:gd name="connsiteY58" fmla="*/ 66877 h 1098168"/>
                <a:gd name="connsiteX59" fmla="*/ 1811097 w 1990735"/>
                <a:gd name="connsiteY59" fmla="*/ 66877 h 1098168"/>
                <a:gd name="connsiteX60" fmla="*/ 1816228 w 1990735"/>
                <a:gd name="connsiteY60" fmla="*/ 51483 h 1098168"/>
                <a:gd name="connsiteX61" fmla="*/ 1805966 w 1990735"/>
                <a:gd name="connsiteY61" fmla="*/ 41220 h 1098168"/>
                <a:gd name="connsiteX62" fmla="*/ 1867301 w 1990735"/>
                <a:gd name="connsiteY62" fmla="*/ 90 h 1098168"/>
                <a:gd name="connsiteX63" fmla="*/ 1564846 w 1990735"/>
                <a:gd name="connsiteY63" fmla="*/ 487593 h 1098168"/>
                <a:gd name="connsiteX64" fmla="*/ 1534058 w 1990735"/>
                <a:gd name="connsiteY64" fmla="*/ 492725 h 1098168"/>
                <a:gd name="connsiteX65" fmla="*/ 1564846 w 1990735"/>
                <a:gd name="connsiteY65" fmla="*/ 487593 h 1098168"/>
                <a:gd name="connsiteX66" fmla="*/ 1159523 w 1990735"/>
                <a:gd name="connsiteY66" fmla="*/ 538906 h 1098168"/>
                <a:gd name="connsiteX67" fmla="*/ 1097947 w 1990735"/>
                <a:gd name="connsiteY67" fmla="*/ 549169 h 1098168"/>
                <a:gd name="connsiteX68" fmla="*/ 1159523 w 1990735"/>
                <a:gd name="connsiteY68" fmla="*/ 538906 h 1098168"/>
                <a:gd name="connsiteX69" fmla="*/ 1087685 w 1990735"/>
                <a:gd name="connsiteY69" fmla="*/ 554300 h 1098168"/>
                <a:gd name="connsiteX70" fmla="*/ 1036372 w 1990735"/>
                <a:gd name="connsiteY70" fmla="*/ 564563 h 1098168"/>
                <a:gd name="connsiteX71" fmla="*/ 1087685 w 1990735"/>
                <a:gd name="connsiteY71" fmla="*/ 554300 h 1098168"/>
                <a:gd name="connsiteX72" fmla="*/ 1026109 w 1990735"/>
                <a:gd name="connsiteY72" fmla="*/ 569694 h 1098168"/>
                <a:gd name="connsiteX73" fmla="*/ 995321 w 1990735"/>
                <a:gd name="connsiteY73" fmla="*/ 574826 h 1098168"/>
                <a:gd name="connsiteX74" fmla="*/ 1026109 w 1990735"/>
                <a:gd name="connsiteY74" fmla="*/ 569694 h 1098168"/>
                <a:gd name="connsiteX75" fmla="*/ 954271 w 1990735"/>
                <a:gd name="connsiteY75" fmla="*/ 585088 h 1098168"/>
                <a:gd name="connsiteX76" fmla="*/ 969665 w 1990735"/>
                <a:gd name="connsiteY76" fmla="*/ 585088 h 1098168"/>
                <a:gd name="connsiteX77" fmla="*/ 954271 w 1990735"/>
                <a:gd name="connsiteY77" fmla="*/ 585088 h 1098168"/>
                <a:gd name="connsiteX78" fmla="*/ 769595 w 1990735"/>
                <a:gd name="connsiteY78" fmla="*/ 636401 h 1098168"/>
                <a:gd name="connsiteX79" fmla="*/ 589999 w 1990735"/>
                <a:gd name="connsiteY79" fmla="*/ 687714 h 1098168"/>
                <a:gd name="connsiteX80" fmla="*/ 769595 w 1990735"/>
                <a:gd name="connsiteY80" fmla="*/ 636401 h 1098168"/>
                <a:gd name="connsiteX81" fmla="*/ 574605 w 1990735"/>
                <a:gd name="connsiteY81" fmla="*/ 692846 h 1098168"/>
                <a:gd name="connsiteX82" fmla="*/ 548948 w 1990735"/>
                <a:gd name="connsiteY82" fmla="*/ 697977 h 1098168"/>
                <a:gd name="connsiteX83" fmla="*/ 574605 w 1990735"/>
                <a:gd name="connsiteY83" fmla="*/ 692846 h 1098168"/>
                <a:gd name="connsiteX84" fmla="*/ 538686 w 1990735"/>
                <a:gd name="connsiteY84" fmla="*/ 703108 h 1098168"/>
                <a:gd name="connsiteX85" fmla="*/ 513080 w 1990735"/>
                <a:gd name="connsiteY85" fmla="*/ 708240 h 1098168"/>
                <a:gd name="connsiteX86" fmla="*/ 538686 w 1990735"/>
                <a:gd name="connsiteY86" fmla="*/ 703108 h 1098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1990735" h="1098168">
                  <a:moveTo>
                    <a:pt x="1867301" y="90"/>
                  </a:moveTo>
                  <a:cubicBezTo>
                    <a:pt x="1873635" y="-151"/>
                    <a:pt x="1881653" y="170"/>
                    <a:pt x="1893198" y="170"/>
                  </a:cubicBezTo>
                  <a:cubicBezTo>
                    <a:pt x="1995824" y="170"/>
                    <a:pt x="1990693" y="41220"/>
                    <a:pt x="1990693" y="113059"/>
                  </a:cubicBezTo>
                  <a:cubicBezTo>
                    <a:pt x="1990693" y="154109"/>
                    <a:pt x="1918855" y="292655"/>
                    <a:pt x="1908592" y="313180"/>
                  </a:cubicBezTo>
                  <a:cubicBezTo>
                    <a:pt x="1739310" y="595351"/>
                    <a:pt x="1374987" y="908310"/>
                    <a:pt x="1113341" y="1046855"/>
                  </a:cubicBezTo>
                  <a:cubicBezTo>
                    <a:pt x="1118473" y="1041724"/>
                    <a:pt x="1128735" y="1036593"/>
                    <a:pt x="1123604" y="1026330"/>
                  </a:cubicBezTo>
                  <a:lnTo>
                    <a:pt x="995321" y="1098168"/>
                  </a:lnTo>
                  <a:lnTo>
                    <a:pt x="1005584" y="1087906"/>
                  </a:lnTo>
                  <a:cubicBezTo>
                    <a:pt x="1000452" y="1082774"/>
                    <a:pt x="1000452" y="1082774"/>
                    <a:pt x="990190" y="1082774"/>
                  </a:cubicBezTo>
                  <a:cubicBezTo>
                    <a:pt x="974796" y="1082774"/>
                    <a:pt x="964533" y="1093037"/>
                    <a:pt x="954271" y="1098168"/>
                  </a:cubicBezTo>
                  <a:cubicBezTo>
                    <a:pt x="974796" y="1072512"/>
                    <a:pt x="1010715" y="1067380"/>
                    <a:pt x="1020978" y="1036593"/>
                  </a:cubicBezTo>
                  <a:cubicBezTo>
                    <a:pt x="1000452" y="1046855"/>
                    <a:pt x="974796" y="1062249"/>
                    <a:pt x="949139" y="1072512"/>
                  </a:cubicBezTo>
                  <a:cubicBezTo>
                    <a:pt x="964533" y="1062249"/>
                    <a:pt x="985058" y="1041724"/>
                    <a:pt x="1005584" y="1026330"/>
                  </a:cubicBezTo>
                  <a:cubicBezTo>
                    <a:pt x="1000452" y="1021199"/>
                    <a:pt x="990190" y="1026330"/>
                    <a:pt x="985058" y="1031461"/>
                  </a:cubicBezTo>
                  <a:cubicBezTo>
                    <a:pt x="1164654" y="867259"/>
                    <a:pt x="1374987" y="697977"/>
                    <a:pt x="1554583" y="502987"/>
                  </a:cubicBezTo>
                  <a:lnTo>
                    <a:pt x="1554583" y="497856"/>
                  </a:lnTo>
                  <a:cubicBezTo>
                    <a:pt x="1349330" y="523512"/>
                    <a:pt x="1154392" y="564563"/>
                    <a:pt x="954271" y="621007"/>
                  </a:cubicBezTo>
                  <a:cubicBezTo>
                    <a:pt x="964533" y="692846"/>
                    <a:pt x="974796" y="821077"/>
                    <a:pt x="974796" y="836471"/>
                  </a:cubicBezTo>
                  <a:cubicBezTo>
                    <a:pt x="974796" y="846734"/>
                    <a:pt x="969665" y="887784"/>
                    <a:pt x="969665" y="913441"/>
                  </a:cubicBezTo>
                  <a:lnTo>
                    <a:pt x="959402" y="903178"/>
                  </a:lnTo>
                  <a:cubicBezTo>
                    <a:pt x="949139" y="918572"/>
                    <a:pt x="954271" y="939098"/>
                    <a:pt x="954271" y="954492"/>
                  </a:cubicBezTo>
                  <a:cubicBezTo>
                    <a:pt x="949139" y="939098"/>
                    <a:pt x="938877" y="918572"/>
                    <a:pt x="928665" y="898047"/>
                  </a:cubicBezTo>
                  <a:cubicBezTo>
                    <a:pt x="923534" y="903178"/>
                    <a:pt x="923534" y="913441"/>
                    <a:pt x="928665" y="939098"/>
                  </a:cubicBezTo>
                  <a:cubicBezTo>
                    <a:pt x="918403" y="918572"/>
                    <a:pt x="903009" y="898047"/>
                    <a:pt x="892746" y="877522"/>
                  </a:cubicBezTo>
                  <a:cubicBezTo>
                    <a:pt x="826039" y="841603"/>
                    <a:pt x="810645" y="718502"/>
                    <a:pt x="784989" y="667189"/>
                  </a:cubicBezTo>
                  <a:cubicBezTo>
                    <a:pt x="600261" y="723634"/>
                    <a:pt x="395060" y="780078"/>
                    <a:pt x="210333" y="856997"/>
                  </a:cubicBezTo>
                  <a:cubicBezTo>
                    <a:pt x="159020" y="877522"/>
                    <a:pt x="102627" y="887784"/>
                    <a:pt x="51314" y="898047"/>
                  </a:cubicBezTo>
                  <a:cubicBezTo>
                    <a:pt x="51314" y="892916"/>
                    <a:pt x="56445" y="892916"/>
                    <a:pt x="61576" y="887784"/>
                  </a:cubicBezTo>
                  <a:cubicBezTo>
                    <a:pt x="46182" y="882653"/>
                    <a:pt x="25657" y="887784"/>
                    <a:pt x="5132" y="887784"/>
                  </a:cubicBezTo>
                  <a:lnTo>
                    <a:pt x="51314" y="872390"/>
                  </a:lnTo>
                  <a:cubicBezTo>
                    <a:pt x="41051" y="867259"/>
                    <a:pt x="30788" y="867259"/>
                    <a:pt x="20526" y="872390"/>
                  </a:cubicBezTo>
                  <a:cubicBezTo>
                    <a:pt x="25657" y="867259"/>
                    <a:pt x="35920" y="862128"/>
                    <a:pt x="41051" y="856997"/>
                  </a:cubicBezTo>
                  <a:cubicBezTo>
                    <a:pt x="41051" y="856997"/>
                    <a:pt x="41051" y="851865"/>
                    <a:pt x="30788" y="851865"/>
                  </a:cubicBezTo>
                  <a:cubicBezTo>
                    <a:pt x="15394" y="851865"/>
                    <a:pt x="10263" y="856997"/>
                    <a:pt x="0" y="862128"/>
                  </a:cubicBezTo>
                  <a:cubicBezTo>
                    <a:pt x="10263" y="851865"/>
                    <a:pt x="25657" y="851865"/>
                    <a:pt x="25657" y="841603"/>
                  </a:cubicBezTo>
                  <a:cubicBezTo>
                    <a:pt x="25657" y="826209"/>
                    <a:pt x="15394" y="846734"/>
                    <a:pt x="15394" y="836471"/>
                  </a:cubicBezTo>
                  <a:cubicBezTo>
                    <a:pt x="15394" y="821077"/>
                    <a:pt x="20526" y="831340"/>
                    <a:pt x="20526" y="821077"/>
                  </a:cubicBezTo>
                  <a:cubicBezTo>
                    <a:pt x="20526" y="785209"/>
                    <a:pt x="143626" y="749290"/>
                    <a:pt x="164151" y="749290"/>
                  </a:cubicBezTo>
                  <a:cubicBezTo>
                    <a:pt x="359141" y="739028"/>
                    <a:pt x="569473" y="667189"/>
                    <a:pt x="774726" y="621007"/>
                  </a:cubicBezTo>
                  <a:cubicBezTo>
                    <a:pt x="769595" y="544038"/>
                    <a:pt x="759332" y="472199"/>
                    <a:pt x="759332" y="461937"/>
                  </a:cubicBezTo>
                  <a:lnTo>
                    <a:pt x="759332" y="349099"/>
                  </a:lnTo>
                  <a:cubicBezTo>
                    <a:pt x="754201" y="318311"/>
                    <a:pt x="749069" y="272129"/>
                    <a:pt x="743938" y="241342"/>
                  </a:cubicBezTo>
                  <a:cubicBezTo>
                    <a:pt x="738807" y="205422"/>
                    <a:pt x="728544" y="164372"/>
                    <a:pt x="718282" y="128453"/>
                  </a:cubicBezTo>
                  <a:lnTo>
                    <a:pt x="728544" y="138715"/>
                  </a:lnTo>
                  <a:cubicBezTo>
                    <a:pt x="728544" y="138715"/>
                    <a:pt x="733676" y="138715"/>
                    <a:pt x="733676" y="128453"/>
                  </a:cubicBezTo>
                  <a:cubicBezTo>
                    <a:pt x="733676" y="113059"/>
                    <a:pt x="723413" y="102796"/>
                    <a:pt x="718282" y="92533"/>
                  </a:cubicBezTo>
                  <a:cubicBezTo>
                    <a:pt x="728544" y="102796"/>
                    <a:pt x="764463" y="102796"/>
                    <a:pt x="764463" y="113059"/>
                  </a:cubicBezTo>
                  <a:cubicBezTo>
                    <a:pt x="764463" y="102796"/>
                    <a:pt x="754201" y="92533"/>
                    <a:pt x="749069" y="82271"/>
                  </a:cubicBezTo>
                  <a:cubicBezTo>
                    <a:pt x="764463" y="92533"/>
                    <a:pt x="779857" y="87402"/>
                    <a:pt x="795251" y="92533"/>
                  </a:cubicBezTo>
                  <a:cubicBezTo>
                    <a:pt x="826039" y="107927"/>
                    <a:pt x="872221" y="169503"/>
                    <a:pt x="882484" y="205422"/>
                  </a:cubicBezTo>
                  <a:cubicBezTo>
                    <a:pt x="923534" y="318311"/>
                    <a:pt x="923534" y="446543"/>
                    <a:pt x="954271" y="569694"/>
                  </a:cubicBezTo>
                  <a:cubicBezTo>
                    <a:pt x="1118473" y="528644"/>
                    <a:pt x="1359593" y="456805"/>
                    <a:pt x="1518664" y="456805"/>
                  </a:cubicBezTo>
                  <a:lnTo>
                    <a:pt x="1554583" y="456805"/>
                  </a:lnTo>
                  <a:cubicBezTo>
                    <a:pt x="1549452" y="461937"/>
                    <a:pt x="1539189" y="461937"/>
                    <a:pt x="1534058" y="467068"/>
                  </a:cubicBezTo>
                  <a:lnTo>
                    <a:pt x="1544320" y="477331"/>
                  </a:lnTo>
                  <a:cubicBezTo>
                    <a:pt x="1559714" y="472199"/>
                    <a:pt x="1575108" y="477331"/>
                    <a:pt x="1590502" y="467068"/>
                  </a:cubicBezTo>
                  <a:cubicBezTo>
                    <a:pt x="1626421" y="441411"/>
                    <a:pt x="1657209" y="395230"/>
                    <a:pt x="1682866" y="364493"/>
                  </a:cubicBezTo>
                  <a:cubicBezTo>
                    <a:pt x="1739310" y="292655"/>
                    <a:pt x="1811097" y="200291"/>
                    <a:pt x="1811097" y="123321"/>
                  </a:cubicBezTo>
                  <a:cubicBezTo>
                    <a:pt x="1811097" y="113059"/>
                    <a:pt x="1805966" y="87402"/>
                    <a:pt x="1795703" y="66877"/>
                  </a:cubicBezTo>
                  <a:cubicBezTo>
                    <a:pt x="1795703" y="61746"/>
                    <a:pt x="1805966" y="61746"/>
                    <a:pt x="1811097" y="66877"/>
                  </a:cubicBezTo>
                  <a:cubicBezTo>
                    <a:pt x="1816228" y="61746"/>
                    <a:pt x="1816228" y="66877"/>
                    <a:pt x="1816228" y="51483"/>
                  </a:cubicBezTo>
                  <a:cubicBezTo>
                    <a:pt x="1816228" y="41220"/>
                    <a:pt x="1811097" y="41220"/>
                    <a:pt x="1805966" y="41220"/>
                  </a:cubicBezTo>
                  <a:cubicBezTo>
                    <a:pt x="1844451" y="6584"/>
                    <a:pt x="1848299" y="812"/>
                    <a:pt x="1867301" y="90"/>
                  </a:cubicBezTo>
                  <a:close/>
                  <a:moveTo>
                    <a:pt x="1564846" y="487593"/>
                  </a:moveTo>
                  <a:cubicBezTo>
                    <a:pt x="1554583" y="487593"/>
                    <a:pt x="1544320" y="492725"/>
                    <a:pt x="1534058" y="492725"/>
                  </a:cubicBezTo>
                  <a:cubicBezTo>
                    <a:pt x="1549452" y="492725"/>
                    <a:pt x="1564846" y="487593"/>
                    <a:pt x="1564846" y="487593"/>
                  </a:cubicBezTo>
                  <a:close/>
                  <a:moveTo>
                    <a:pt x="1159523" y="538906"/>
                  </a:moveTo>
                  <a:cubicBezTo>
                    <a:pt x="1138998" y="538906"/>
                    <a:pt x="1118473" y="544038"/>
                    <a:pt x="1097947" y="549169"/>
                  </a:cubicBezTo>
                  <a:cubicBezTo>
                    <a:pt x="1118473" y="549169"/>
                    <a:pt x="1138998" y="544038"/>
                    <a:pt x="1159523" y="538906"/>
                  </a:cubicBezTo>
                  <a:close/>
                  <a:moveTo>
                    <a:pt x="1087685" y="554300"/>
                  </a:moveTo>
                  <a:cubicBezTo>
                    <a:pt x="1072291" y="559432"/>
                    <a:pt x="1051766" y="564563"/>
                    <a:pt x="1036372" y="564563"/>
                  </a:cubicBezTo>
                  <a:cubicBezTo>
                    <a:pt x="1056897" y="564563"/>
                    <a:pt x="1077422" y="559432"/>
                    <a:pt x="1087685" y="554300"/>
                  </a:cubicBezTo>
                  <a:close/>
                  <a:moveTo>
                    <a:pt x="1026109" y="569694"/>
                  </a:moveTo>
                  <a:cubicBezTo>
                    <a:pt x="1015846" y="569694"/>
                    <a:pt x="1005584" y="574826"/>
                    <a:pt x="995321" y="574826"/>
                  </a:cubicBezTo>
                  <a:cubicBezTo>
                    <a:pt x="1010715" y="574826"/>
                    <a:pt x="1026109" y="569694"/>
                    <a:pt x="1026109" y="569694"/>
                  </a:cubicBezTo>
                  <a:close/>
                  <a:moveTo>
                    <a:pt x="954271" y="585088"/>
                  </a:moveTo>
                  <a:cubicBezTo>
                    <a:pt x="954271" y="590219"/>
                    <a:pt x="964533" y="585088"/>
                    <a:pt x="969665" y="585088"/>
                  </a:cubicBezTo>
                  <a:lnTo>
                    <a:pt x="954271" y="585088"/>
                  </a:lnTo>
                  <a:close/>
                  <a:moveTo>
                    <a:pt x="769595" y="636401"/>
                  </a:moveTo>
                  <a:cubicBezTo>
                    <a:pt x="708019" y="651795"/>
                    <a:pt x="641312" y="672320"/>
                    <a:pt x="589999" y="687714"/>
                  </a:cubicBezTo>
                  <a:cubicBezTo>
                    <a:pt x="651574" y="672320"/>
                    <a:pt x="718282" y="651795"/>
                    <a:pt x="769595" y="636401"/>
                  </a:cubicBezTo>
                  <a:close/>
                  <a:moveTo>
                    <a:pt x="574605" y="692846"/>
                  </a:moveTo>
                  <a:cubicBezTo>
                    <a:pt x="564342" y="692846"/>
                    <a:pt x="554080" y="697977"/>
                    <a:pt x="548948" y="697977"/>
                  </a:cubicBezTo>
                  <a:cubicBezTo>
                    <a:pt x="559211" y="697977"/>
                    <a:pt x="574605" y="692846"/>
                    <a:pt x="574605" y="692846"/>
                  </a:cubicBezTo>
                  <a:close/>
                  <a:moveTo>
                    <a:pt x="538686" y="703108"/>
                  </a:moveTo>
                  <a:cubicBezTo>
                    <a:pt x="528423" y="703108"/>
                    <a:pt x="518212" y="708240"/>
                    <a:pt x="513080" y="708240"/>
                  </a:cubicBezTo>
                  <a:cubicBezTo>
                    <a:pt x="523343" y="708240"/>
                    <a:pt x="538686" y="703108"/>
                    <a:pt x="538686" y="703108"/>
                  </a:cubicBezTo>
                  <a:close/>
                </a:path>
              </a:pathLst>
            </a:custGeom>
            <a:grpFill/>
            <a:ln w="5131" cap="flat">
              <a:solidFill>
                <a:srgbClr val="00B0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88EA582B-6148-938A-DF52-B41B82ED483A}"/>
                </a:ext>
              </a:extLst>
            </p:cNvPr>
            <p:cNvSpPr/>
            <p:nvPr/>
          </p:nvSpPr>
          <p:spPr>
            <a:xfrm>
              <a:off x="4212296" y="1691896"/>
              <a:ext cx="5058859" cy="3196398"/>
            </a:xfrm>
            <a:custGeom>
              <a:avLst/>
              <a:gdLst>
                <a:gd name="connsiteX0" fmla="*/ 1662340 w 5058859"/>
                <a:gd name="connsiteY0" fmla="*/ 0 h 3196398"/>
                <a:gd name="connsiteX1" fmla="*/ 1877804 w 5058859"/>
                <a:gd name="connsiteY1" fmla="*/ 66707 h 3196398"/>
                <a:gd name="connsiteX2" fmla="*/ 1734179 w 5058859"/>
                <a:gd name="connsiteY2" fmla="*/ 25657 h 3196398"/>
                <a:gd name="connsiteX3" fmla="*/ 1965036 w 5058859"/>
                <a:gd name="connsiteY3" fmla="*/ 169334 h 3196398"/>
                <a:gd name="connsiteX4" fmla="*/ 1841885 w 5058859"/>
                <a:gd name="connsiteY4" fmla="*/ 87233 h 3196398"/>
                <a:gd name="connsiteX5" fmla="*/ 1862640 w 5058859"/>
                <a:gd name="connsiteY5" fmla="*/ 100031 h 3196398"/>
                <a:gd name="connsiteX6" fmla="*/ 1818179 w 5058859"/>
                <a:gd name="connsiteY6" fmla="*/ 84026 h 3196398"/>
                <a:gd name="connsiteX7" fmla="*/ 1713653 w 5058859"/>
                <a:gd name="connsiteY7" fmla="*/ 71839 h 3196398"/>
                <a:gd name="connsiteX8" fmla="*/ 1313462 w 5058859"/>
                <a:gd name="connsiteY8" fmla="*/ 651574 h 3196398"/>
                <a:gd name="connsiteX9" fmla="*/ 1318594 w 5058859"/>
                <a:gd name="connsiteY9" fmla="*/ 661837 h 3196398"/>
                <a:gd name="connsiteX10" fmla="*/ 1847016 w 5058859"/>
                <a:gd name="connsiteY10" fmla="*/ 323222 h 3196398"/>
                <a:gd name="connsiteX11" fmla="*/ 1805966 w 5058859"/>
                <a:gd name="connsiteY11" fmla="*/ 374535 h 3196398"/>
                <a:gd name="connsiteX12" fmla="*/ 1893198 w 5058859"/>
                <a:gd name="connsiteY12" fmla="*/ 302696 h 3196398"/>
                <a:gd name="connsiteX13" fmla="*/ 1826491 w 5058859"/>
                <a:gd name="connsiteY13" fmla="*/ 369403 h 3196398"/>
                <a:gd name="connsiteX14" fmla="*/ 1831622 w 5058859"/>
                <a:gd name="connsiteY14" fmla="*/ 369403 h 3196398"/>
                <a:gd name="connsiteX15" fmla="*/ 1954774 w 5058859"/>
                <a:gd name="connsiteY15" fmla="*/ 235989 h 3196398"/>
                <a:gd name="connsiteX16" fmla="*/ 1852148 w 5058859"/>
                <a:gd name="connsiteY16" fmla="*/ 389929 h 3196398"/>
                <a:gd name="connsiteX17" fmla="*/ 1980430 w 5058859"/>
                <a:gd name="connsiteY17" fmla="*/ 230858 h 3196398"/>
                <a:gd name="connsiteX18" fmla="*/ 1523795 w 5058859"/>
                <a:gd name="connsiteY18" fmla="*/ 713150 h 3196398"/>
                <a:gd name="connsiteX19" fmla="*/ 1251887 w 5058859"/>
                <a:gd name="connsiteY19" fmla="*/ 887615 h 3196398"/>
                <a:gd name="connsiteX20" fmla="*/ 1195442 w 5058859"/>
                <a:gd name="connsiteY20" fmla="*/ 1159523 h 3196398"/>
                <a:gd name="connsiteX21" fmla="*/ 1180048 w 5058859"/>
                <a:gd name="connsiteY21" fmla="*/ 1267281 h 3196398"/>
                <a:gd name="connsiteX22" fmla="*/ 1108210 w 5058859"/>
                <a:gd name="connsiteY22" fmla="*/ 1903461 h 3196398"/>
                <a:gd name="connsiteX23" fmla="*/ 1113341 w 5058859"/>
                <a:gd name="connsiteY23" fmla="*/ 1934249 h 3196398"/>
                <a:gd name="connsiteX24" fmla="*/ 2206157 w 5058859"/>
                <a:gd name="connsiteY24" fmla="*/ 1128735 h 3196398"/>
                <a:gd name="connsiteX25" fmla="*/ 2616610 w 5058859"/>
                <a:gd name="connsiteY25" fmla="*/ 964585 h 3196398"/>
                <a:gd name="connsiteX26" fmla="*/ 2878307 w 5058859"/>
                <a:gd name="connsiteY26" fmla="*/ 1144129 h 3196398"/>
                <a:gd name="connsiteX27" fmla="*/ 2565349 w 5058859"/>
                <a:gd name="connsiteY27" fmla="*/ 1585371 h 3196398"/>
                <a:gd name="connsiteX28" fmla="*/ 2739762 w 5058859"/>
                <a:gd name="connsiteY28" fmla="*/ 1667472 h 3196398"/>
                <a:gd name="connsiteX29" fmla="*/ 2698711 w 5058859"/>
                <a:gd name="connsiteY29" fmla="*/ 1657209 h 3196398"/>
                <a:gd name="connsiteX30" fmla="*/ 2755797 w 5058859"/>
                <a:gd name="connsiteY30" fmla="*/ 1691204 h 3196398"/>
                <a:gd name="connsiteX31" fmla="*/ 2795300 w 5058859"/>
                <a:gd name="connsiteY31" fmla="*/ 1715737 h 3196398"/>
                <a:gd name="connsiteX32" fmla="*/ 2785944 w 5058859"/>
                <a:gd name="connsiteY32" fmla="*/ 1718785 h 3196398"/>
                <a:gd name="connsiteX33" fmla="*/ 2857782 w 5058859"/>
                <a:gd name="connsiteY33" fmla="*/ 1795754 h 3196398"/>
                <a:gd name="connsiteX34" fmla="*/ 2862914 w 5058859"/>
                <a:gd name="connsiteY34" fmla="*/ 1790623 h 3196398"/>
                <a:gd name="connsiteX35" fmla="*/ 3237448 w 5058859"/>
                <a:gd name="connsiteY35" fmla="*/ 1544320 h 3196398"/>
                <a:gd name="connsiteX36" fmla="*/ 3694084 w 5058859"/>
                <a:gd name="connsiteY36" fmla="*/ 1298068 h 3196398"/>
                <a:gd name="connsiteX37" fmla="*/ 3704347 w 5058859"/>
                <a:gd name="connsiteY37" fmla="*/ 1226230 h 3196398"/>
                <a:gd name="connsiteX38" fmla="*/ 3704347 w 5058859"/>
                <a:gd name="connsiteY38" fmla="*/ 867090 h 3196398"/>
                <a:gd name="connsiteX39" fmla="*/ 3673559 w 5058859"/>
                <a:gd name="connsiteY39" fmla="*/ 584919 h 3196398"/>
                <a:gd name="connsiteX40" fmla="*/ 3658165 w 5058859"/>
                <a:gd name="connsiteY40" fmla="*/ 579787 h 3196398"/>
                <a:gd name="connsiteX41" fmla="*/ 3216923 w 5058859"/>
                <a:gd name="connsiteY41" fmla="*/ 810645 h 3196398"/>
                <a:gd name="connsiteX42" fmla="*/ 3201529 w 5058859"/>
                <a:gd name="connsiteY42" fmla="*/ 810645 h 3196398"/>
                <a:gd name="connsiteX43" fmla="*/ 3263105 w 5058859"/>
                <a:gd name="connsiteY43" fmla="*/ 764463 h 3196398"/>
                <a:gd name="connsiteX44" fmla="*/ 3201529 w 5058859"/>
                <a:gd name="connsiteY44" fmla="*/ 794610 h 3196398"/>
                <a:gd name="connsiteX45" fmla="*/ 3146902 w 5058859"/>
                <a:gd name="connsiteY45" fmla="*/ 817940 h 3196398"/>
                <a:gd name="connsiteX46" fmla="*/ 3148292 w 5058859"/>
                <a:gd name="connsiteY46" fmla="*/ 816418 h 3196398"/>
                <a:gd name="connsiteX47" fmla="*/ 3165610 w 5058859"/>
                <a:gd name="connsiteY47" fmla="*/ 805514 h 3196398"/>
                <a:gd name="connsiteX48" fmla="*/ 3155347 w 5058859"/>
                <a:gd name="connsiteY48" fmla="*/ 795251 h 3196398"/>
                <a:gd name="connsiteX49" fmla="*/ 3104034 w 5058859"/>
                <a:gd name="connsiteY49" fmla="*/ 826039 h 3196398"/>
                <a:gd name="connsiteX50" fmla="*/ 3139953 w 5058859"/>
                <a:gd name="connsiteY50" fmla="*/ 795251 h 3196398"/>
                <a:gd name="connsiteX51" fmla="*/ 3124559 w 5058859"/>
                <a:gd name="connsiteY51" fmla="*/ 795251 h 3196398"/>
                <a:gd name="connsiteX52" fmla="*/ 3642771 w 5058859"/>
                <a:gd name="connsiteY52" fmla="*/ 466898 h 3196398"/>
                <a:gd name="connsiteX53" fmla="*/ 3437518 w 5058859"/>
                <a:gd name="connsiteY53" fmla="*/ 164202 h 3196398"/>
                <a:gd name="connsiteX54" fmla="*/ 3396519 w 5058859"/>
                <a:gd name="connsiteY54" fmla="*/ 138546 h 3196398"/>
                <a:gd name="connsiteX55" fmla="*/ 3427307 w 5058859"/>
                <a:gd name="connsiteY55" fmla="*/ 138546 h 3196398"/>
                <a:gd name="connsiteX56" fmla="*/ 3417044 w 5058859"/>
                <a:gd name="connsiteY56" fmla="*/ 128283 h 3196398"/>
                <a:gd name="connsiteX57" fmla="*/ 3427307 w 5058859"/>
                <a:gd name="connsiteY57" fmla="*/ 123152 h 3196398"/>
                <a:gd name="connsiteX58" fmla="*/ 3391387 w 5058859"/>
                <a:gd name="connsiteY58" fmla="*/ 112889 h 3196398"/>
                <a:gd name="connsiteX59" fmla="*/ 3452912 w 5058859"/>
                <a:gd name="connsiteY59" fmla="*/ 92364 h 3196398"/>
                <a:gd name="connsiteX60" fmla="*/ 3427307 w 5058859"/>
                <a:gd name="connsiteY60" fmla="*/ 87233 h 3196398"/>
                <a:gd name="connsiteX61" fmla="*/ 3504226 w 5058859"/>
                <a:gd name="connsiteY61" fmla="*/ 71839 h 3196398"/>
                <a:gd name="connsiteX62" fmla="*/ 3812104 w 5058859"/>
                <a:gd name="connsiteY62" fmla="*/ 384797 h 3196398"/>
                <a:gd name="connsiteX63" fmla="*/ 4166114 w 5058859"/>
                <a:gd name="connsiteY63" fmla="*/ 241121 h 3196398"/>
                <a:gd name="connsiteX64" fmla="*/ 4099407 w 5058859"/>
                <a:gd name="connsiteY64" fmla="*/ 277040 h 3196398"/>
                <a:gd name="connsiteX65" fmla="*/ 4109669 w 5058859"/>
                <a:gd name="connsiteY65" fmla="*/ 282171 h 3196398"/>
                <a:gd name="connsiteX66" fmla="*/ 4160982 w 5058859"/>
                <a:gd name="connsiteY66" fmla="*/ 261646 h 3196398"/>
                <a:gd name="connsiteX67" fmla="*/ 4181507 w 5058859"/>
                <a:gd name="connsiteY67" fmla="*/ 261646 h 3196398"/>
                <a:gd name="connsiteX68" fmla="*/ 4058356 w 5058859"/>
                <a:gd name="connsiteY68" fmla="*/ 348878 h 3196398"/>
                <a:gd name="connsiteX69" fmla="*/ 4160982 w 5058859"/>
                <a:gd name="connsiteY69" fmla="*/ 292434 h 3196398"/>
                <a:gd name="connsiteX70" fmla="*/ 3837761 w 5058859"/>
                <a:gd name="connsiteY70" fmla="*/ 487424 h 3196398"/>
                <a:gd name="connsiteX71" fmla="*/ 3904417 w 5058859"/>
                <a:gd name="connsiteY71" fmla="*/ 964585 h 3196398"/>
                <a:gd name="connsiteX72" fmla="*/ 3909548 w 5058859"/>
                <a:gd name="connsiteY72" fmla="*/ 1210836 h 3196398"/>
                <a:gd name="connsiteX73" fmla="*/ 4966495 w 5058859"/>
                <a:gd name="connsiteY73" fmla="*/ 877352 h 3196398"/>
                <a:gd name="connsiteX74" fmla="*/ 4987021 w 5058859"/>
                <a:gd name="connsiteY74" fmla="*/ 882484 h 3196398"/>
                <a:gd name="connsiteX75" fmla="*/ 4992152 w 5058859"/>
                <a:gd name="connsiteY75" fmla="*/ 872221 h 3196398"/>
                <a:gd name="connsiteX76" fmla="*/ 5007546 w 5058859"/>
                <a:gd name="connsiteY76" fmla="*/ 877352 h 3196398"/>
                <a:gd name="connsiteX77" fmla="*/ 5058859 w 5058859"/>
                <a:gd name="connsiteY77" fmla="*/ 867090 h 3196398"/>
                <a:gd name="connsiteX78" fmla="*/ 4807425 w 5058859"/>
                <a:gd name="connsiteY78" fmla="*/ 933797 h 3196398"/>
                <a:gd name="connsiteX79" fmla="*/ 4817687 w 5058859"/>
                <a:gd name="connsiteY79" fmla="*/ 938928 h 3196398"/>
                <a:gd name="connsiteX80" fmla="*/ 4992152 w 5058859"/>
                <a:gd name="connsiteY80" fmla="*/ 897877 h 3196398"/>
                <a:gd name="connsiteX81" fmla="*/ 4843344 w 5058859"/>
                <a:gd name="connsiteY81" fmla="*/ 938928 h 3196398"/>
                <a:gd name="connsiteX82" fmla="*/ 4853607 w 5058859"/>
                <a:gd name="connsiteY82" fmla="*/ 944059 h 3196398"/>
                <a:gd name="connsiteX83" fmla="*/ 5053728 w 5058859"/>
                <a:gd name="connsiteY83" fmla="*/ 892746 h 3196398"/>
                <a:gd name="connsiteX84" fmla="*/ 4812556 w 5058859"/>
                <a:gd name="connsiteY84" fmla="*/ 959453 h 3196398"/>
                <a:gd name="connsiteX85" fmla="*/ 4468809 w 5058859"/>
                <a:gd name="connsiteY85" fmla="*/ 1072291 h 3196398"/>
                <a:gd name="connsiteX86" fmla="*/ 4309739 w 5058859"/>
                <a:gd name="connsiteY86" fmla="*/ 1128735 h 3196398"/>
                <a:gd name="connsiteX87" fmla="*/ 4172521 w 5058859"/>
                <a:gd name="connsiteY87" fmla="*/ 1178124 h 3196398"/>
                <a:gd name="connsiteX88" fmla="*/ 4046575 w 5058859"/>
                <a:gd name="connsiteY88" fmla="*/ 1229877 h 3196398"/>
                <a:gd name="connsiteX89" fmla="*/ 4032700 w 5058859"/>
                <a:gd name="connsiteY89" fmla="*/ 1233286 h 3196398"/>
                <a:gd name="connsiteX90" fmla="*/ 3978506 w 5058859"/>
                <a:gd name="connsiteY90" fmla="*/ 1255405 h 3196398"/>
                <a:gd name="connsiteX91" fmla="*/ 3962144 w 5058859"/>
                <a:gd name="connsiteY91" fmla="*/ 1261508 h 3196398"/>
                <a:gd name="connsiteX92" fmla="*/ 3957248 w 5058859"/>
                <a:gd name="connsiteY92" fmla="*/ 1264081 h 3196398"/>
                <a:gd name="connsiteX93" fmla="*/ 3955890 w 5058859"/>
                <a:gd name="connsiteY93" fmla="*/ 1264635 h 3196398"/>
                <a:gd name="connsiteX94" fmla="*/ 3955149 w 5058859"/>
                <a:gd name="connsiteY94" fmla="*/ 1265184 h 3196398"/>
                <a:gd name="connsiteX95" fmla="*/ 3927508 w 5058859"/>
                <a:gd name="connsiteY95" fmla="*/ 1279708 h 3196398"/>
                <a:gd name="connsiteX96" fmla="*/ 3904417 w 5058859"/>
                <a:gd name="connsiteY96" fmla="*/ 1303200 h 3196398"/>
                <a:gd name="connsiteX97" fmla="*/ 3915726 w 5058859"/>
                <a:gd name="connsiteY97" fmla="*/ 1298495 h 3196398"/>
                <a:gd name="connsiteX98" fmla="*/ 3899285 w 5058859"/>
                <a:gd name="connsiteY98" fmla="*/ 1318594 h 3196398"/>
                <a:gd name="connsiteX99" fmla="*/ 3842892 w 5058859"/>
                <a:gd name="connsiteY99" fmla="*/ 1744441 h 3196398"/>
                <a:gd name="connsiteX100" fmla="*/ 2914227 w 5058859"/>
                <a:gd name="connsiteY100" fmla="*/ 3150216 h 3196398"/>
                <a:gd name="connsiteX101" fmla="*/ 2698711 w 5058859"/>
                <a:gd name="connsiteY101" fmla="*/ 3196398 h 3196398"/>
                <a:gd name="connsiteX102" fmla="*/ 2657661 w 5058859"/>
                <a:gd name="connsiteY102" fmla="*/ 3196398 h 3196398"/>
                <a:gd name="connsiteX103" fmla="*/ 2652530 w 5058859"/>
                <a:gd name="connsiteY103" fmla="*/ 3186135 h 3196398"/>
                <a:gd name="connsiteX104" fmla="*/ 2565349 w 5058859"/>
                <a:gd name="connsiteY104" fmla="*/ 3175873 h 3196398"/>
                <a:gd name="connsiteX105" fmla="*/ 2514036 w 5058859"/>
                <a:gd name="connsiteY105" fmla="*/ 3155347 h 3196398"/>
                <a:gd name="connsiteX106" fmla="*/ 2257470 w 5058859"/>
                <a:gd name="connsiteY106" fmla="*/ 2903964 h 3196398"/>
                <a:gd name="connsiteX107" fmla="*/ 2236945 w 5058859"/>
                <a:gd name="connsiteY107" fmla="*/ 2801338 h 3196398"/>
                <a:gd name="connsiteX108" fmla="*/ 2236945 w 5058859"/>
                <a:gd name="connsiteY108" fmla="*/ 2678187 h 3196398"/>
                <a:gd name="connsiteX109" fmla="*/ 2529430 w 5058859"/>
                <a:gd name="connsiteY109" fmla="*/ 2118976 h 3196398"/>
                <a:gd name="connsiteX110" fmla="*/ 2529430 w 5058859"/>
                <a:gd name="connsiteY110" fmla="*/ 2113845 h 3196398"/>
                <a:gd name="connsiteX111" fmla="*/ 2380621 w 5058859"/>
                <a:gd name="connsiteY111" fmla="*/ 2288258 h 3196398"/>
                <a:gd name="connsiteX112" fmla="*/ 2397940 w 5058859"/>
                <a:gd name="connsiteY112" fmla="*/ 2256529 h 3196398"/>
                <a:gd name="connsiteX113" fmla="*/ 2399984 w 5058859"/>
                <a:gd name="connsiteY113" fmla="*/ 2247349 h 3196398"/>
                <a:gd name="connsiteX114" fmla="*/ 2408007 w 5058859"/>
                <a:gd name="connsiteY114" fmla="*/ 2237977 h 3196398"/>
                <a:gd name="connsiteX115" fmla="*/ 2406278 w 5058859"/>
                <a:gd name="connsiteY115" fmla="*/ 2242127 h 3196398"/>
                <a:gd name="connsiteX116" fmla="*/ 2413334 w 5058859"/>
                <a:gd name="connsiteY116" fmla="*/ 2234430 h 3196398"/>
                <a:gd name="connsiteX117" fmla="*/ 2415506 w 5058859"/>
                <a:gd name="connsiteY117" fmla="*/ 2229217 h 3196398"/>
                <a:gd name="connsiteX118" fmla="*/ 2427170 w 5058859"/>
                <a:gd name="connsiteY118" fmla="*/ 2215592 h 3196398"/>
                <a:gd name="connsiteX119" fmla="*/ 2426803 w 5058859"/>
                <a:gd name="connsiteY119" fmla="*/ 2216471 h 3196398"/>
                <a:gd name="connsiteX120" fmla="*/ 2433859 w 5058859"/>
                <a:gd name="connsiteY120" fmla="*/ 2208774 h 3196398"/>
                <a:gd name="connsiteX121" fmla="*/ 2434508 w 5058859"/>
                <a:gd name="connsiteY121" fmla="*/ 2207217 h 3196398"/>
                <a:gd name="connsiteX122" fmla="*/ 2456689 w 5058859"/>
                <a:gd name="connsiteY122" fmla="*/ 2181988 h 3196398"/>
                <a:gd name="connsiteX123" fmla="*/ 2503773 w 5058859"/>
                <a:gd name="connsiteY123" fmla="*/ 2129238 h 3196398"/>
                <a:gd name="connsiteX124" fmla="*/ 2529430 w 5058859"/>
                <a:gd name="connsiteY124" fmla="*/ 2088188 h 3196398"/>
                <a:gd name="connsiteX125" fmla="*/ 2503773 w 5058859"/>
                <a:gd name="connsiteY125" fmla="*/ 2113845 h 3196398"/>
                <a:gd name="connsiteX126" fmla="*/ 2842388 w 5058859"/>
                <a:gd name="connsiteY126" fmla="*/ 1811148 h 3196398"/>
                <a:gd name="connsiteX127" fmla="*/ 2467854 w 5058859"/>
                <a:gd name="connsiteY127" fmla="*/ 1667472 h 3196398"/>
                <a:gd name="connsiteX128" fmla="*/ 2452460 w 5058859"/>
                <a:gd name="connsiteY128" fmla="*/ 1667472 h 3196398"/>
                <a:gd name="connsiteX129" fmla="*/ 1559714 w 5058859"/>
                <a:gd name="connsiteY129" fmla="*/ 2067663 h 3196398"/>
                <a:gd name="connsiteX130" fmla="*/ 1421169 w 5058859"/>
                <a:gd name="connsiteY130" fmla="*/ 2021481 h 3196398"/>
                <a:gd name="connsiteX131" fmla="*/ 1426300 w 5058859"/>
                <a:gd name="connsiteY131" fmla="*/ 2011218 h 3196398"/>
                <a:gd name="connsiteX132" fmla="*/ 1405775 w 5058859"/>
                <a:gd name="connsiteY132" fmla="*/ 1959905 h 3196398"/>
                <a:gd name="connsiteX133" fmla="*/ 1441694 w 5058859"/>
                <a:gd name="connsiteY133" fmla="*/ 1862410 h 3196398"/>
                <a:gd name="connsiteX134" fmla="*/ 1087685 w 5058859"/>
                <a:gd name="connsiteY134" fmla="*/ 2108713 h 3196398"/>
                <a:gd name="connsiteX135" fmla="*/ 1046634 w 5058859"/>
                <a:gd name="connsiteY135" fmla="*/ 2555086 h 3196398"/>
                <a:gd name="connsiteX136" fmla="*/ 1041503 w 5058859"/>
                <a:gd name="connsiteY136" fmla="*/ 2975803 h 3196398"/>
                <a:gd name="connsiteX137" fmla="*/ 1020978 w 5058859"/>
                <a:gd name="connsiteY137" fmla="*/ 2934752 h 3196398"/>
                <a:gd name="connsiteX138" fmla="*/ 1015846 w 5058859"/>
                <a:gd name="connsiteY138" fmla="*/ 2950146 h 3196398"/>
                <a:gd name="connsiteX139" fmla="*/ 990190 w 5058859"/>
                <a:gd name="connsiteY139" fmla="*/ 2868045 h 3196398"/>
                <a:gd name="connsiteX140" fmla="*/ 985058 w 5058859"/>
                <a:gd name="connsiteY140" fmla="*/ 2888570 h 3196398"/>
                <a:gd name="connsiteX141" fmla="*/ 995321 w 5058859"/>
                <a:gd name="connsiteY141" fmla="*/ 2950146 h 3196398"/>
                <a:gd name="connsiteX142" fmla="*/ 938928 w 5058859"/>
                <a:gd name="connsiteY142" fmla="*/ 2816732 h 3196398"/>
                <a:gd name="connsiteX143" fmla="*/ 938928 w 5058859"/>
                <a:gd name="connsiteY143" fmla="*/ 2893702 h 3196398"/>
                <a:gd name="connsiteX144" fmla="*/ 903009 w 5058859"/>
                <a:gd name="connsiteY144" fmla="*/ 2755156 h 3196398"/>
                <a:gd name="connsiteX145" fmla="*/ 897877 w 5058859"/>
                <a:gd name="connsiteY145" fmla="*/ 2780813 h 3196398"/>
                <a:gd name="connsiteX146" fmla="*/ 908140 w 5058859"/>
                <a:gd name="connsiteY146" fmla="*/ 2852651 h 3196398"/>
                <a:gd name="connsiteX147" fmla="*/ 877352 w 5058859"/>
                <a:gd name="connsiteY147" fmla="*/ 2580743 h 3196398"/>
                <a:gd name="connsiteX148" fmla="*/ 882483 w 5058859"/>
                <a:gd name="connsiteY148" fmla="*/ 2401147 h 3196398"/>
                <a:gd name="connsiteX149" fmla="*/ 897877 w 5058859"/>
                <a:gd name="connsiteY149" fmla="*/ 2236996 h 3196398"/>
                <a:gd name="connsiteX150" fmla="*/ 892746 w 5058859"/>
                <a:gd name="connsiteY150" fmla="*/ 2211339 h 3196398"/>
                <a:gd name="connsiteX151" fmla="*/ 625918 w 5058859"/>
                <a:gd name="connsiteY151" fmla="*/ 2293389 h 3196398"/>
                <a:gd name="connsiteX152" fmla="*/ 492555 w 5058859"/>
                <a:gd name="connsiteY152" fmla="*/ 2262601 h 3196398"/>
                <a:gd name="connsiteX153" fmla="*/ 374535 w 5058859"/>
                <a:gd name="connsiteY153" fmla="*/ 2103582 h 3196398"/>
                <a:gd name="connsiteX154" fmla="*/ 374535 w 5058859"/>
                <a:gd name="connsiteY154" fmla="*/ 2011218 h 3196398"/>
                <a:gd name="connsiteX155" fmla="*/ 1020978 w 5058859"/>
                <a:gd name="connsiteY155" fmla="*/ 1067159 h 3196398"/>
                <a:gd name="connsiteX156" fmla="*/ 1036371 w 5058859"/>
                <a:gd name="connsiteY156" fmla="*/ 1072291 h 3196398"/>
                <a:gd name="connsiteX157" fmla="*/ 1036371 w 5058859"/>
                <a:gd name="connsiteY157" fmla="*/ 1005635 h 3196398"/>
                <a:gd name="connsiteX158" fmla="*/ 200070 w 5058859"/>
                <a:gd name="connsiteY158" fmla="*/ 1313462 h 3196398"/>
                <a:gd name="connsiteX159" fmla="*/ 25657 w 5058859"/>
                <a:gd name="connsiteY159" fmla="*/ 1277543 h 3196398"/>
                <a:gd name="connsiteX160" fmla="*/ 71839 w 5058859"/>
                <a:gd name="connsiteY160" fmla="*/ 1277543 h 3196398"/>
                <a:gd name="connsiteX161" fmla="*/ 0 w 5058859"/>
                <a:gd name="connsiteY161" fmla="*/ 1246755 h 3196398"/>
                <a:gd name="connsiteX162" fmla="*/ 92364 w 5058859"/>
                <a:gd name="connsiteY162" fmla="*/ 1241624 h 3196398"/>
                <a:gd name="connsiteX163" fmla="*/ 10263 w 5058859"/>
                <a:gd name="connsiteY163" fmla="*/ 1215967 h 3196398"/>
                <a:gd name="connsiteX164" fmla="*/ 66707 w 5058859"/>
                <a:gd name="connsiteY164" fmla="*/ 1200574 h 3196398"/>
                <a:gd name="connsiteX165" fmla="*/ 51313 w 5058859"/>
                <a:gd name="connsiteY165" fmla="*/ 1195442 h 3196398"/>
                <a:gd name="connsiteX166" fmla="*/ 148808 w 5058859"/>
                <a:gd name="connsiteY166" fmla="*/ 1190311 h 3196398"/>
                <a:gd name="connsiteX167" fmla="*/ 312959 w 5058859"/>
                <a:gd name="connsiteY167" fmla="*/ 1154392 h 3196398"/>
                <a:gd name="connsiteX168" fmla="*/ 477161 w 5058859"/>
                <a:gd name="connsiteY168" fmla="*/ 1097947 h 3196398"/>
                <a:gd name="connsiteX169" fmla="*/ 584867 w 5058859"/>
                <a:gd name="connsiteY169" fmla="*/ 1051765 h 3196398"/>
                <a:gd name="connsiteX170" fmla="*/ 959453 w 5058859"/>
                <a:gd name="connsiteY170" fmla="*/ 861958 h 3196398"/>
                <a:gd name="connsiteX171" fmla="*/ 1097947 w 5058859"/>
                <a:gd name="connsiteY171" fmla="*/ 779857 h 3196398"/>
                <a:gd name="connsiteX172" fmla="*/ 1138998 w 5058859"/>
                <a:gd name="connsiteY172" fmla="*/ 651574 h 3196398"/>
                <a:gd name="connsiteX173" fmla="*/ 1410906 w 5058859"/>
                <a:gd name="connsiteY173" fmla="*/ 102626 h 3196398"/>
                <a:gd name="connsiteX174" fmla="*/ 1662340 w 5058859"/>
                <a:gd name="connsiteY174" fmla="*/ 0 h 3196398"/>
                <a:gd name="connsiteX175" fmla="*/ 1667472 w 5058859"/>
                <a:gd name="connsiteY175" fmla="*/ 46182 h 3196398"/>
                <a:gd name="connsiteX176" fmla="*/ 1626421 w 5058859"/>
                <a:gd name="connsiteY176" fmla="*/ 51313 h 3196398"/>
                <a:gd name="connsiteX177" fmla="*/ 1667472 w 5058859"/>
                <a:gd name="connsiteY177" fmla="*/ 46182 h 3196398"/>
                <a:gd name="connsiteX178" fmla="*/ 964584 w 5058859"/>
                <a:gd name="connsiteY178" fmla="*/ 1118473 h 3196398"/>
                <a:gd name="connsiteX179" fmla="*/ 944059 w 5058859"/>
                <a:gd name="connsiteY179" fmla="*/ 1128735 h 3196398"/>
                <a:gd name="connsiteX180" fmla="*/ 964584 w 5058859"/>
                <a:gd name="connsiteY180" fmla="*/ 1118473 h 3196398"/>
                <a:gd name="connsiteX181" fmla="*/ 903009 w 5058859"/>
                <a:gd name="connsiteY181" fmla="*/ 1159523 h 3196398"/>
                <a:gd name="connsiteX182" fmla="*/ 887615 w 5058859"/>
                <a:gd name="connsiteY182" fmla="*/ 1169786 h 3196398"/>
                <a:gd name="connsiteX183" fmla="*/ 903009 w 5058859"/>
                <a:gd name="connsiteY183" fmla="*/ 1159523 h 3196398"/>
                <a:gd name="connsiteX184" fmla="*/ 928665 w 5058859"/>
                <a:gd name="connsiteY184" fmla="*/ 1169786 h 3196398"/>
                <a:gd name="connsiteX185" fmla="*/ 908140 w 5058859"/>
                <a:gd name="connsiteY185" fmla="*/ 1185180 h 3196398"/>
                <a:gd name="connsiteX186" fmla="*/ 928665 w 5058859"/>
                <a:gd name="connsiteY186" fmla="*/ 1169786 h 3196398"/>
                <a:gd name="connsiteX187" fmla="*/ 949191 w 5058859"/>
                <a:gd name="connsiteY187" fmla="*/ 1185180 h 3196398"/>
                <a:gd name="connsiteX188" fmla="*/ 836302 w 5058859"/>
                <a:gd name="connsiteY188" fmla="*/ 1287806 h 3196398"/>
                <a:gd name="connsiteX189" fmla="*/ 949191 w 5058859"/>
                <a:gd name="connsiteY189" fmla="*/ 1185180 h 3196398"/>
                <a:gd name="connsiteX190" fmla="*/ 1010715 w 5058859"/>
                <a:gd name="connsiteY190" fmla="*/ 1185180 h 3196398"/>
                <a:gd name="connsiteX191" fmla="*/ 856827 w 5058859"/>
                <a:gd name="connsiteY191" fmla="*/ 1328856 h 3196398"/>
                <a:gd name="connsiteX192" fmla="*/ 918403 w 5058859"/>
                <a:gd name="connsiteY192" fmla="*/ 1267281 h 3196398"/>
                <a:gd name="connsiteX193" fmla="*/ 877352 w 5058859"/>
                <a:gd name="connsiteY193" fmla="*/ 1323725 h 3196398"/>
                <a:gd name="connsiteX194" fmla="*/ 543868 w 5058859"/>
                <a:gd name="connsiteY194" fmla="*/ 2047137 h 3196398"/>
                <a:gd name="connsiteX195" fmla="*/ 579736 w 5058859"/>
                <a:gd name="connsiteY195" fmla="*/ 2170289 h 3196398"/>
                <a:gd name="connsiteX196" fmla="*/ 903009 w 5058859"/>
                <a:gd name="connsiteY196" fmla="*/ 2057400 h 3196398"/>
                <a:gd name="connsiteX197" fmla="*/ 985058 w 5058859"/>
                <a:gd name="connsiteY197" fmla="*/ 1333988 h 3196398"/>
                <a:gd name="connsiteX198" fmla="*/ 1010715 w 5058859"/>
                <a:gd name="connsiteY198" fmla="*/ 1185180 h 3196398"/>
                <a:gd name="connsiteX199" fmla="*/ 938928 w 5058859"/>
                <a:gd name="connsiteY199" fmla="*/ 1215967 h 3196398"/>
                <a:gd name="connsiteX200" fmla="*/ 923534 w 5058859"/>
                <a:gd name="connsiteY200" fmla="*/ 1226230 h 3196398"/>
                <a:gd name="connsiteX201" fmla="*/ 938928 w 5058859"/>
                <a:gd name="connsiteY201" fmla="*/ 1215967 h 3196398"/>
                <a:gd name="connsiteX202" fmla="*/ 903009 w 5058859"/>
                <a:gd name="connsiteY202" fmla="*/ 1190311 h 3196398"/>
                <a:gd name="connsiteX203" fmla="*/ 877352 w 5058859"/>
                <a:gd name="connsiteY203" fmla="*/ 1210836 h 3196398"/>
                <a:gd name="connsiteX204" fmla="*/ 903009 w 5058859"/>
                <a:gd name="connsiteY204" fmla="*/ 1190311 h 3196398"/>
                <a:gd name="connsiteX205" fmla="*/ 867090 w 5058859"/>
                <a:gd name="connsiteY205" fmla="*/ 1221099 h 3196398"/>
                <a:gd name="connsiteX206" fmla="*/ 846564 w 5058859"/>
                <a:gd name="connsiteY206" fmla="*/ 1241624 h 3196398"/>
                <a:gd name="connsiteX207" fmla="*/ 867090 w 5058859"/>
                <a:gd name="connsiteY207" fmla="*/ 1221099 h 3196398"/>
                <a:gd name="connsiteX208" fmla="*/ 831170 w 5058859"/>
                <a:gd name="connsiteY208" fmla="*/ 1292937 h 3196398"/>
                <a:gd name="connsiteX209" fmla="*/ 820908 w 5058859"/>
                <a:gd name="connsiteY209" fmla="*/ 1308331 h 3196398"/>
                <a:gd name="connsiteX210" fmla="*/ 831170 w 5058859"/>
                <a:gd name="connsiteY210" fmla="*/ 1292937 h 3196398"/>
                <a:gd name="connsiteX211" fmla="*/ 533606 w 5058859"/>
                <a:gd name="connsiteY211" fmla="*/ 2139501 h 3196398"/>
                <a:gd name="connsiteX212" fmla="*/ 538737 w 5058859"/>
                <a:gd name="connsiteY212" fmla="*/ 2154895 h 3196398"/>
                <a:gd name="connsiteX213" fmla="*/ 533606 w 5058859"/>
                <a:gd name="connsiteY213" fmla="*/ 2139501 h 3196398"/>
                <a:gd name="connsiteX214" fmla="*/ 1462219 w 5058859"/>
                <a:gd name="connsiteY214" fmla="*/ 1893198 h 3196398"/>
                <a:gd name="connsiteX215" fmla="*/ 1451956 w 5058859"/>
                <a:gd name="connsiteY215" fmla="*/ 1908592 h 3196398"/>
                <a:gd name="connsiteX216" fmla="*/ 1462219 w 5058859"/>
                <a:gd name="connsiteY216" fmla="*/ 1893198 h 3196398"/>
                <a:gd name="connsiteX217" fmla="*/ 1441694 w 5058859"/>
                <a:gd name="connsiteY217" fmla="*/ 1918855 h 3196398"/>
                <a:gd name="connsiteX218" fmla="*/ 1431431 w 5058859"/>
                <a:gd name="connsiteY218" fmla="*/ 1944511 h 3196398"/>
                <a:gd name="connsiteX219" fmla="*/ 1441694 w 5058859"/>
                <a:gd name="connsiteY219" fmla="*/ 1918855 h 3196398"/>
                <a:gd name="connsiteX220" fmla="*/ 1467350 w 5058859"/>
                <a:gd name="connsiteY220" fmla="*/ 1995824 h 3196398"/>
                <a:gd name="connsiteX221" fmla="*/ 1487876 w 5058859"/>
                <a:gd name="connsiteY221" fmla="*/ 2000956 h 3196398"/>
                <a:gd name="connsiteX222" fmla="*/ 1467350 w 5058859"/>
                <a:gd name="connsiteY222" fmla="*/ 1995824 h 3196398"/>
                <a:gd name="connsiteX223" fmla="*/ 1580239 w 5058859"/>
                <a:gd name="connsiteY223" fmla="*/ 1995824 h 3196398"/>
                <a:gd name="connsiteX224" fmla="*/ 1498138 w 5058859"/>
                <a:gd name="connsiteY224" fmla="*/ 2000956 h 3196398"/>
                <a:gd name="connsiteX225" fmla="*/ 1580239 w 5058859"/>
                <a:gd name="connsiteY225" fmla="*/ 1995824 h 3196398"/>
                <a:gd name="connsiteX226" fmla="*/ 1446825 w 5058859"/>
                <a:gd name="connsiteY226" fmla="*/ 2016350 h 3196398"/>
                <a:gd name="connsiteX227" fmla="*/ 1472482 w 5058859"/>
                <a:gd name="connsiteY227" fmla="*/ 2031744 h 3196398"/>
                <a:gd name="connsiteX228" fmla="*/ 1446825 w 5058859"/>
                <a:gd name="connsiteY228" fmla="*/ 2016350 h 3196398"/>
                <a:gd name="connsiteX229" fmla="*/ 2780812 w 5058859"/>
                <a:gd name="connsiteY229" fmla="*/ 1759835 h 3196398"/>
                <a:gd name="connsiteX230" fmla="*/ 2801338 w 5058859"/>
                <a:gd name="connsiteY230" fmla="*/ 1770098 h 3196398"/>
                <a:gd name="connsiteX231" fmla="*/ 2780812 w 5058859"/>
                <a:gd name="connsiteY231" fmla="*/ 1759835 h 3196398"/>
                <a:gd name="connsiteX232" fmla="*/ 2806469 w 5058859"/>
                <a:gd name="connsiteY232" fmla="*/ 1775229 h 3196398"/>
                <a:gd name="connsiteX233" fmla="*/ 2847520 w 5058859"/>
                <a:gd name="connsiteY233" fmla="*/ 1800886 h 3196398"/>
                <a:gd name="connsiteX234" fmla="*/ 2806469 w 5058859"/>
                <a:gd name="connsiteY234" fmla="*/ 1775229 h 3196398"/>
                <a:gd name="connsiteX235" fmla="*/ 2975802 w 5058859"/>
                <a:gd name="connsiteY235" fmla="*/ 1811148 h 3196398"/>
                <a:gd name="connsiteX236" fmla="*/ 2960408 w 5058859"/>
                <a:gd name="connsiteY236" fmla="*/ 1821411 h 3196398"/>
                <a:gd name="connsiteX237" fmla="*/ 2975802 w 5058859"/>
                <a:gd name="connsiteY237" fmla="*/ 1811148 h 3196398"/>
                <a:gd name="connsiteX238" fmla="*/ 2837257 w 5058859"/>
                <a:gd name="connsiteY238" fmla="*/ 1857279 h 3196398"/>
                <a:gd name="connsiteX239" fmla="*/ 2821863 w 5058859"/>
                <a:gd name="connsiteY239" fmla="*/ 1867542 h 3196398"/>
                <a:gd name="connsiteX240" fmla="*/ 2837257 w 5058859"/>
                <a:gd name="connsiteY240" fmla="*/ 1857279 h 3196398"/>
                <a:gd name="connsiteX241" fmla="*/ 2770550 w 5058859"/>
                <a:gd name="connsiteY241" fmla="*/ 1877804 h 3196398"/>
                <a:gd name="connsiteX242" fmla="*/ 2755156 w 5058859"/>
                <a:gd name="connsiteY242" fmla="*/ 1888067 h 3196398"/>
                <a:gd name="connsiteX243" fmla="*/ 2770550 w 5058859"/>
                <a:gd name="connsiteY243" fmla="*/ 1877804 h 3196398"/>
                <a:gd name="connsiteX244" fmla="*/ 2806469 w 5058859"/>
                <a:gd name="connsiteY244" fmla="*/ 1882935 h 3196398"/>
                <a:gd name="connsiteX245" fmla="*/ 2791075 w 5058859"/>
                <a:gd name="connsiteY245" fmla="*/ 1893198 h 3196398"/>
                <a:gd name="connsiteX246" fmla="*/ 2806469 w 5058859"/>
                <a:gd name="connsiteY246" fmla="*/ 1882935 h 3196398"/>
                <a:gd name="connsiteX247" fmla="*/ 2780812 w 5058859"/>
                <a:gd name="connsiteY247" fmla="*/ 1903461 h 3196398"/>
                <a:gd name="connsiteX248" fmla="*/ 2760287 w 5058859"/>
                <a:gd name="connsiteY248" fmla="*/ 1918855 h 3196398"/>
                <a:gd name="connsiteX249" fmla="*/ 2780812 w 5058859"/>
                <a:gd name="connsiteY249" fmla="*/ 1903461 h 3196398"/>
                <a:gd name="connsiteX250" fmla="*/ 2708974 w 5058859"/>
                <a:gd name="connsiteY250" fmla="*/ 1929117 h 3196398"/>
                <a:gd name="connsiteX251" fmla="*/ 2693580 w 5058859"/>
                <a:gd name="connsiteY251" fmla="*/ 1939380 h 3196398"/>
                <a:gd name="connsiteX252" fmla="*/ 2708974 w 5058859"/>
                <a:gd name="connsiteY252" fmla="*/ 1929117 h 3196398"/>
                <a:gd name="connsiteX253" fmla="*/ 2744893 w 5058859"/>
                <a:gd name="connsiteY253" fmla="*/ 1934249 h 3196398"/>
                <a:gd name="connsiteX254" fmla="*/ 2729499 w 5058859"/>
                <a:gd name="connsiteY254" fmla="*/ 1944511 h 3196398"/>
                <a:gd name="connsiteX255" fmla="*/ 2744893 w 5058859"/>
                <a:gd name="connsiteY255" fmla="*/ 1934249 h 3196398"/>
                <a:gd name="connsiteX256" fmla="*/ 2673055 w 5058859"/>
                <a:gd name="connsiteY256" fmla="*/ 1959905 h 3196398"/>
                <a:gd name="connsiteX257" fmla="*/ 2647398 w 5058859"/>
                <a:gd name="connsiteY257" fmla="*/ 1980430 h 3196398"/>
                <a:gd name="connsiteX258" fmla="*/ 2673055 w 5058859"/>
                <a:gd name="connsiteY258" fmla="*/ 1959905 h 3196398"/>
                <a:gd name="connsiteX259" fmla="*/ 2708974 w 5058859"/>
                <a:gd name="connsiteY259" fmla="*/ 1965036 h 3196398"/>
                <a:gd name="connsiteX260" fmla="*/ 2688449 w 5058859"/>
                <a:gd name="connsiteY260" fmla="*/ 1980430 h 3196398"/>
                <a:gd name="connsiteX261" fmla="*/ 2708974 w 5058859"/>
                <a:gd name="connsiteY261" fmla="*/ 1965036 h 3196398"/>
                <a:gd name="connsiteX262" fmla="*/ 2621742 w 5058859"/>
                <a:gd name="connsiteY262" fmla="*/ 2006087 h 3196398"/>
                <a:gd name="connsiteX263" fmla="*/ 2555086 w 5058859"/>
                <a:gd name="connsiteY263" fmla="*/ 2067663 h 3196398"/>
                <a:gd name="connsiteX264" fmla="*/ 2621742 w 5058859"/>
                <a:gd name="connsiteY264" fmla="*/ 2006087 h 3196398"/>
                <a:gd name="connsiteX265" fmla="*/ 2549955 w 5058859"/>
                <a:gd name="connsiteY265" fmla="*/ 2072794 h 3196398"/>
                <a:gd name="connsiteX266" fmla="*/ 2539692 w 5058859"/>
                <a:gd name="connsiteY266" fmla="*/ 2083057 h 3196398"/>
                <a:gd name="connsiteX267" fmla="*/ 2549955 w 5058859"/>
                <a:gd name="connsiteY267" fmla="*/ 2072794 h 3196398"/>
                <a:gd name="connsiteX268" fmla="*/ 2462722 w 5058859"/>
                <a:gd name="connsiteY268" fmla="*/ 2226733 h 3196398"/>
                <a:gd name="connsiteX269" fmla="*/ 2452460 w 5058859"/>
                <a:gd name="connsiteY269" fmla="*/ 2242127 h 3196398"/>
                <a:gd name="connsiteX270" fmla="*/ 2462722 w 5058859"/>
                <a:gd name="connsiteY270" fmla="*/ 2226733 h 3196398"/>
                <a:gd name="connsiteX271" fmla="*/ 2488379 w 5058859"/>
                <a:gd name="connsiteY271" fmla="*/ 2231865 h 3196398"/>
                <a:gd name="connsiteX272" fmla="*/ 2478116 w 5058859"/>
                <a:gd name="connsiteY272" fmla="*/ 2247259 h 3196398"/>
                <a:gd name="connsiteX273" fmla="*/ 2488379 w 5058859"/>
                <a:gd name="connsiteY273" fmla="*/ 2231865 h 3196398"/>
                <a:gd name="connsiteX274" fmla="*/ 2467854 w 5058859"/>
                <a:gd name="connsiteY274" fmla="*/ 2257521 h 3196398"/>
                <a:gd name="connsiteX275" fmla="*/ 2457591 w 5058859"/>
                <a:gd name="connsiteY275" fmla="*/ 2272864 h 3196398"/>
                <a:gd name="connsiteX276" fmla="*/ 2467854 w 5058859"/>
                <a:gd name="connsiteY276" fmla="*/ 2257521 h 3196398"/>
                <a:gd name="connsiteX277" fmla="*/ 2431935 w 5058859"/>
                <a:gd name="connsiteY277" fmla="*/ 2267733 h 3196398"/>
                <a:gd name="connsiteX278" fmla="*/ 2421672 w 5058859"/>
                <a:gd name="connsiteY278" fmla="*/ 2283127 h 3196398"/>
                <a:gd name="connsiteX279" fmla="*/ 2431935 w 5058859"/>
                <a:gd name="connsiteY279" fmla="*/ 2267733 h 3196398"/>
                <a:gd name="connsiteX280" fmla="*/ 2452460 w 5058859"/>
                <a:gd name="connsiteY280" fmla="*/ 2277995 h 3196398"/>
                <a:gd name="connsiteX281" fmla="*/ 2334440 w 5058859"/>
                <a:gd name="connsiteY281" fmla="*/ 2472985 h 3196398"/>
                <a:gd name="connsiteX282" fmla="*/ 2452460 w 5058859"/>
                <a:gd name="connsiteY282" fmla="*/ 2277995 h 3196398"/>
                <a:gd name="connsiteX283" fmla="*/ 2416541 w 5058859"/>
                <a:gd name="connsiteY283" fmla="*/ 2288258 h 3196398"/>
                <a:gd name="connsiteX284" fmla="*/ 2272864 w 5058859"/>
                <a:gd name="connsiteY284" fmla="*/ 2575611 h 3196398"/>
                <a:gd name="connsiteX285" fmla="*/ 2416541 w 5058859"/>
                <a:gd name="connsiteY285" fmla="*/ 2288258 h 3196398"/>
                <a:gd name="connsiteX286" fmla="*/ 2349834 w 5058859"/>
                <a:gd name="connsiteY286" fmla="*/ 3042510 h 3196398"/>
                <a:gd name="connsiteX287" fmla="*/ 2375490 w 5058859"/>
                <a:gd name="connsiteY287" fmla="*/ 3063035 h 3196398"/>
                <a:gd name="connsiteX288" fmla="*/ 2349834 w 5058859"/>
                <a:gd name="connsiteY288" fmla="*/ 3042510 h 3196398"/>
                <a:gd name="connsiteX289" fmla="*/ 2380621 w 5058859"/>
                <a:gd name="connsiteY289" fmla="*/ 3068166 h 3196398"/>
                <a:gd name="connsiteX290" fmla="*/ 2396015 w 5058859"/>
                <a:gd name="connsiteY290" fmla="*/ 3078429 h 3196398"/>
                <a:gd name="connsiteX291" fmla="*/ 2380621 w 5058859"/>
                <a:gd name="connsiteY291" fmla="*/ 3068166 h 3196398"/>
                <a:gd name="connsiteX292" fmla="*/ 2401147 w 5058859"/>
                <a:gd name="connsiteY292" fmla="*/ 3083509 h 3196398"/>
                <a:gd name="connsiteX293" fmla="*/ 2416541 w 5058859"/>
                <a:gd name="connsiteY293" fmla="*/ 3093772 h 3196398"/>
                <a:gd name="connsiteX294" fmla="*/ 2401147 w 5058859"/>
                <a:gd name="connsiteY294" fmla="*/ 3083509 h 3196398"/>
                <a:gd name="connsiteX295" fmla="*/ 2739762 w 5058859"/>
                <a:gd name="connsiteY295" fmla="*/ 3175873 h 3196398"/>
                <a:gd name="connsiteX296" fmla="*/ 2642267 w 5058859"/>
                <a:gd name="connsiteY296" fmla="*/ 3181004 h 3196398"/>
                <a:gd name="connsiteX297" fmla="*/ 2739762 w 5058859"/>
                <a:gd name="connsiteY297" fmla="*/ 3175873 h 3196398"/>
                <a:gd name="connsiteX298" fmla="*/ 4838213 w 5058859"/>
                <a:gd name="connsiteY298" fmla="*/ 944059 h 3196398"/>
                <a:gd name="connsiteX299" fmla="*/ 4812556 w 5058859"/>
                <a:gd name="connsiteY299" fmla="*/ 949191 h 3196398"/>
                <a:gd name="connsiteX300" fmla="*/ 4838213 w 5058859"/>
                <a:gd name="connsiteY300" fmla="*/ 944059 h 3196398"/>
                <a:gd name="connsiteX301" fmla="*/ 4802293 w 5058859"/>
                <a:gd name="connsiteY301" fmla="*/ 954322 h 3196398"/>
                <a:gd name="connsiteX302" fmla="*/ 4776637 w 5058859"/>
                <a:gd name="connsiteY302" fmla="*/ 959453 h 3196398"/>
                <a:gd name="connsiteX303" fmla="*/ 4802293 w 5058859"/>
                <a:gd name="connsiteY303" fmla="*/ 954322 h 3196398"/>
                <a:gd name="connsiteX304" fmla="*/ 4750980 w 5058859"/>
                <a:gd name="connsiteY304" fmla="*/ 969716 h 3196398"/>
                <a:gd name="connsiteX305" fmla="*/ 4725324 w 5058859"/>
                <a:gd name="connsiteY305" fmla="*/ 974847 h 3196398"/>
                <a:gd name="connsiteX306" fmla="*/ 4750980 w 5058859"/>
                <a:gd name="connsiteY306" fmla="*/ 969716 h 3196398"/>
                <a:gd name="connsiteX307" fmla="*/ 4633011 w 5058859"/>
                <a:gd name="connsiteY307" fmla="*/ 1005635 h 3196398"/>
                <a:gd name="connsiteX308" fmla="*/ 4607355 w 5058859"/>
                <a:gd name="connsiteY308" fmla="*/ 1010766 h 3196398"/>
                <a:gd name="connsiteX309" fmla="*/ 4633011 w 5058859"/>
                <a:gd name="connsiteY309" fmla="*/ 1005635 h 3196398"/>
                <a:gd name="connsiteX310" fmla="*/ 4160982 w 5058859"/>
                <a:gd name="connsiteY310" fmla="*/ 1169786 h 3196398"/>
                <a:gd name="connsiteX311" fmla="*/ 4150720 w 5058859"/>
                <a:gd name="connsiteY311" fmla="*/ 1174917 h 3196398"/>
                <a:gd name="connsiteX312" fmla="*/ 4160982 w 5058859"/>
                <a:gd name="connsiteY312" fmla="*/ 1169786 h 3196398"/>
                <a:gd name="connsiteX313" fmla="*/ 3468306 w 5058859"/>
                <a:gd name="connsiteY313" fmla="*/ 164202 h 3196398"/>
                <a:gd name="connsiteX314" fmla="*/ 3545276 w 5058859"/>
                <a:gd name="connsiteY314" fmla="*/ 225727 h 3196398"/>
                <a:gd name="connsiteX315" fmla="*/ 3468306 w 5058859"/>
                <a:gd name="connsiteY315" fmla="*/ 164202 h 3196398"/>
                <a:gd name="connsiteX316" fmla="*/ 3493963 w 5058859"/>
                <a:gd name="connsiteY316" fmla="*/ 646443 h 3196398"/>
                <a:gd name="connsiteX317" fmla="*/ 3473438 w 5058859"/>
                <a:gd name="connsiteY317" fmla="*/ 656706 h 3196398"/>
                <a:gd name="connsiteX318" fmla="*/ 3493963 w 5058859"/>
                <a:gd name="connsiteY318" fmla="*/ 646443 h 3196398"/>
                <a:gd name="connsiteX319" fmla="*/ 3391387 w 5058859"/>
                <a:gd name="connsiteY319" fmla="*/ 702887 h 3196398"/>
                <a:gd name="connsiteX320" fmla="*/ 3350337 w 5058859"/>
                <a:gd name="connsiteY320" fmla="*/ 723413 h 3196398"/>
                <a:gd name="connsiteX321" fmla="*/ 3391387 w 5058859"/>
                <a:gd name="connsiteY321" fmla="*/ 702887 h 3196398"/>
                <a:gd name="connsiteX322" fmla="*/ 3345206 w 5058859"/>
                <a:gd name="connsiteY322" fmla="*/ 728544 h 3196398"/>
                <a:gd name="connsiteX323" fmla="*/ 3273367 w 5058859"/>
                <a:gd name="connsiteY323" fmla="*/ 764463 h 3196398"/>
                <a:gd name="connsiteX324" fmla="*/ 3345206 w 5058859"/>
                <a:gd name="connsiteY324" fmla="*/ 728544 h 3196398"/>
                <a:gd name="connsiteX325" fmla="*/ 4042962 w 5058859"/>
                <a:gd name="connsiteY325" fmla="*/ 1215967 h 3196398"/>
                <a:gd name="connsiteX326" fmla="*/ 4032699 w 5058859"/>
                <a:gd name="connsiteY326" fmla="*/ 1221099 h 3196398"/>
                <a:gd name="connsiteX327" fmla="*/ 4042962 w 5058859"/>
                <a:gd name="connsiteY327" fmla="*/ 1215967 h 3196398"/>
                <a:gd name="connsiteX328" fmla="*/ 3663296 w 5058859"/>
                <a:gd name="connsiteY328" fmla="*/ 1410957 h 3196398"/>
                <a:gd name="connsiteX329" fmla="*/ 3647902 w 5058859"/>
                <a:gd name="connsiteY329" fmla="*/ 1416089 h 3196398"/>
                <a:gd name="connsiteX330" fmla="*/ 3663296 w 5058859"/>
                <a:gd name="connsiteY330" fmla="*/ 1410957 h 3196398"/>
                <a:gd name="connsiteX331" fmla="*/ 3678690 w 5058859"/>
                <a:gd name="connsiteY331" fmla="*/ 1421220 h 3196398"/>
                <a:gd name="connsiteX332" fmla="*/ 3021984 w 5058859"/>
                <a:gd name="connsiteY332" fmla="*/ 1790623 h 3196398"/>
                <a:gd name="connsiteX333" fmla="*/ 3057852 w 5058859"/>
                <a:gd name="connsiteY333" fmla="*/ 1754704 h 3196398"/>
                <a:gd name="connsiteX334" fmla="*/ 2980934 w 5058859"/>
                <a:gd name="connsiteY334" fmla="*/ 1806017 h 3196398"/>
                <a:gd name="connsiteX335" fmla="*/ 2996328 w 5058859"/>
                <a:gd name="connsiteY335" fmla="*/ 1806017 h 3196398"/>
                <a:gd name="connsiteX336" fmla="*/ 2945015 w 5058859"/>
                <a:gd name="connsiteY336" fmla="*/ 1836805 h 3196398"/>
                <a:gd name="connsiteX337" fmla="*/ 2955277 w 5058859"/>
                <a:gd name="connsiteY337" fmla="*/ 1826542 h 3196398"/>
                <a:gd name="connsiteX338" fmla="*/ 2826994 w 5058859"/>
                <a:gd name="connsiteY338" fmla="*/ 1934249 h 3196398"/>
                <a:gd name="connsiteX339" fmla="*/ 2821863 w 5058859"/>
                <a:gd name="connsiteY339" fmla="*/ 1923986 h 3196398"/>
                <a:gd name="connsiteX340" fmla="*/ 2585874 w 5058859"/>
                <a:gd name="connsiteY340" fmla="*/ 2139501 h 3196398"/>
                <a:gd name="connsiteX341" fmla="*/ 2277995 w 5058859"/>
                <a:gd name="connsiteY341" fmla="*/ 2755156 h 3196398"/>
                <a:gd name="connsiteX342" fmla="*/ 2472985 w 5058859"/>
                <a:gd name="connsiteY342" fmla="*/ 3083509 h 3196398"/>
                <a:gd name="connsiteX343" fmla="*/ 2626873 w 5058859"/>
                <a:gd name="connsiteY343" fmla="*/ 3119428 h 3196398"/>
                <a:gd name="connsiteX344" fmla="*/ 3647902 w 5058859"/>
                <a:gd name="connsiteY344" fmla="*/ 1667472 h 3196398"/>
                <a:gd name="connsiteX345" fmla="*/ 3678690 w 5058859"/>
                <a:gd name="connsiteY345" fmla="*/ 1421220 h 3196398"/>
                <a:gd name="connsiteX346" fmla="*/ 3288761 w 5058859"/>
                <a:gd name="connsiteY346" fmla="*/ 1611027 h 3196398"/>
                <a:gd name="connsiteX347" fmla="*/ 3268236 w 5058859"/>
                <a:gd name="connsiteY347" fmla="*/ 1621290 h 3196398"/>
                <a:gd name="connsiteX348" fmla="*/ 3288761 w 5058859"/>
                <a:gd name="connsiteY348" fmla="*/ 1611027 h 3196398"/>
                <a:gd name="connsiteX349" fmla="*/ 3237448 w 5058859"/>
                <a:gd name="connsiteY349" fmla="*/ 1641815 h 3196398"/>
                <a:gd name="connsiteX350" fmla="*/ 3216923 w 5058859"/>
                <a:gd name="connsiteY350" fmla="*/ 1652078 h 3196398"/>
                <a:gd name="connsiteX351" fmla="*/ 3237448 w 5058859"/>
                <a:gd name="connsiteY351" fmla="*/ 1641815 h 3196398"/>
                <a:gd name="connsiteX352" fmla="*/ 3211791 w 5058859"/>
                <a:gd name="connsiteY352" fmla="*/ 1657209 h 3196398"/>
                <a:gd name="connsiteX353" fmla="*/ 3191266 w 5058859"/>
                <a:gd name="connsiteY353" fmla="*/ 1667472 h 3196398"/>
                <a:gd name="connsiteX354" fmla="*/ 3211791 w 5058859"/>
                <a:gd name="connsiteY354" fmla="*/ 1657209 h 3196398"/>
                <a:gd name="connsiteX355" fmla="*/ 3104034 w 5058859"/>
                <a:gd name="connsiteY355" fmla="*/ 1723916 h 3196398"/>
                <a:gd name="connsiteX356" fmla="*/ 3062983 w 5058859"/>
                <a:gd name="connsiteY356" fmla="*/ 1749573 h 3196398"/>
                <a:gd name="connsiteX357" fmla="*/ 3104034 w 5058859"/>
                <a:gd name="connsiteY357" fmla="*/ 1723916 h 3196398"/>
                <a:gd name="connsiteX358" fmla="*/ 2796206 w 5058859"/>
                <a:gd name="connsiteY358" fmla="*/ 1021029 h 3196398"/>
                <a:gd name="connsiteX359" fmla="*/ 2826994 w 5058859"/>
                <a:gd name="connsiteY359" fmla="*/ 1046634 h 3196398"/>
                <a:gd name="connsiteX360" fmla="*/ 2796206 w 5058859"/>
                <a:gd name="connsiteY360" fmla="*/ 1021029 h 3196398"/>
                <a:gd name="connsiteX361" fmla="*/ 2821863 w 5058859"/>
                <a:gd name="connsiteY361" fmla="*/ 1056897 h 3196398"/>
                <a:gd name="connsiteX362" fmla="*/ 2847520 w 5058859"/>
                <a:gd name="connsiteY362" fmla="*/ 1092816 h 3196398"/>
                <a:gd name="connsiteX363" fmla="*/ 2821863 w 5058859"/>
                <a:gd name="connsiteY363" fmla="*/ 1056897 h 3196398"/>
                <a:gd name="connsiteX364" fmla="*/ 2647398 w 5058859"/>
                <a:gd name="connsiteY364" fmla="*/ 1072291 h 3196398"/>
                <a:gd name="connsiteX365" fmla="*/ 1882935 w 5058859"/>
                <a:gd name="connsiteY365" fmla="*/ 1523795 h 3196398"/>
                <a:gd name="connsiteX366" fmla="*/ 1718785 w 5058859"/>
                <a:gd name="connsiteY366" fmla="*/ 1657209 h 3196398"/>
                <a:gd name="connsiteX367" fmla="*/ 2242076 w 5058859"/>
                <a:gd name="connsiteY367" fmla="*/ 1544320 h 3196398"/>
                <a:gd name="connsiteX368" fmla="*/ 2390884 w 5058859"/>
                <a:gd name="connsiteY368" fmla="*/ 1554583 h 3196398"/>
                <a:gd name="connsiteX369" fmla="*/ 2719237 w 5058859"/>
                <a:gd name="connsiteY369" fmla="*/ 1133866 h 3196398"/>
                <a:gd name="connsiteX370" fmla="*/ 2647398 w 5058859"/>
                <a:gd name="connsiteY370" fmla="*/ 1072291 h 3196398"/>
                <a:gd name="connsiteX371" fmla="*/ 2832126 w 5058859"/>
                <a:gd name="connsiteY371" fmla="*/ 1108210 h 3196398"/>
                <a:gd name="connsiteX372" fmla="*/ 2837257 w 5058859"/>
                <a:gd name="connsiteY372" fmla="*/ 1149260 h 3196398"/>
                <a:gd name="connsiteX373" fmla="*/ 2832126 w 5058859"/>
                <a:gd name="connsiteY373" fmla="*/ 1108210 h 3196398"/>
                <a:gd name="connsiteX374" fmla="*/ 2868045 w 5058859"/>
                <a:gd name="connsiteY374" fmla="*/ 1123604 h 3196398"/>
                <a:gd name="connsiteX375" fmla="*/ 2862914 w 5058859"/>
                <a:gd name="connsiteY375" fmla="*/ 1174917 h 3196398"/>
                <a:gd name="connsiteX376" fmla="*/ 2868045 w 5058859"/>
                <a:gd name="connsiteY376" fmla="*/ 1123604 h 3196398"/>
                <a:gd name="connsiteX377" fmla="*/ 2811600 w 5058859"/>
                <a:gd name="connsiteY377" fmla="*/ 1282675 h 3196398"/>
                <a:gd name="connsiteX378" fmla="*/ 2801338 w 5058859"/>
                <a:gd name="connsiteY378" fmla="*/ 1303200 h 3196398"/>
                <a:gd name="connsiteX379" fmla="*/ 2811600 w 5058859"/>
                <a:gd name="connsiteY379" fmla="*/ 1282675 h 3196398"/>
                <a:gd name="connsiteX380" fmla="*/ 2052269 w 5058859"/>
                <a:gd name="connsiteY380" fmla="*/ 1580239 h 3196398"/>
                <a:gd name="connsiteX381" fmla="*/ 1995824 w 5058859"/>
                <a:gd name="connsiteY381" fmla="*/ 1585371 h 3196398"/>
                <a:gd name="connsiteX382" fmla="*/ 2052269 w 5058859"/>
                <a:gd name="connsiteY382" fmla="*/ 1580239 h 3196398"/>
                <a:gd name="connsiteX383" fmla="*/ 2113845 w 5058859"/>
                <a:gd name="connsiteY383" fmla="*/ 1215967 h 3196398"/>
                <a:gd name="connsiteX384" fmla="*/ 2098451 w 5058859"/>
                <a:gd name="connsiteY384" fmla="*/ 1226230 h 3196398"/>
                <a:gd name="connsiteX385" fmla="*/ 2113845 w 5058859"/>
                <a:gd name="connsiteY385" fmla="*/ 1215967 h 3196398"/>
                <a:gd name="connsiteX386" fmla="*/ 2134370 w 5058859"/>
                <a:gd name="connsiteY386" fmla="*/ 1231361 h 3196398"/>
                <a:gd name="connsiteX387" fmla="*/ 2118976 w 5058859"/>
                <a:gd name="connsiteY387" fmla="*/ 1241624 h 3196398"/>
                <a:gd name="connsiteX388" fmla="*/ 2134370 w 5058859"/>
                <a:gd name="connsiteY388" fmla="*/ 1231361 h 3196398"/>
                <a:gd name="connsiteX389" fmla="*/ 2077925 w 5058859"/>
                <a:gd name="connsiteY389" fmla="*/ 1272412 h 3196398"/>
                <a:gd name="connsiteX390" fmla="*/ 2062531 w 5058859"/>
                <a:gd name="connsiteY390" fmla="*/ 1282675 h 3196398"/>
                <a:gd name="connsiteX391" fmla="*/ 2077925 w 5058859"/>
                <a:gd name="connsiteY391" fmla="*/ 1272412 h 3196398"/>
                <a:gd name="connsiteX392" fmla="*/ 2036875 w 5058859"/>
                <a:gd name="connsiteY392" fmla="*/ 1303200 h 3196398"/>
                <a:gd name="connsiteX393" fmla="*/ 1995824 w 5058859"/>
                <a:gd name="connsiteY393" fmla="*/ 1333988 h 3196398"/>
                <a:gd name="connsiteX394" fmla="*/ 2036875 w 5058859"/>
                <a:gd name="connsiteY394" fmla="*/ 1303200 h 3196398"/>
                <a:gd name="connsiteX395" fmla="*/ 1990693 w 5058859"/>
                <a:gd name="connsiteY395" fmla="*/ 1339119 h 3196398"/>
                <a:gd name="connsiteX396" fmla="*/ 1970168 w 5058859"/>
                <a:gd name="connsiteY396" fmla="*/ 1354513 h 3196398"/>
                <a:gd name="connsiteX397" fmla="*/ 1990693 w 5058859"/>
                <a:gd name="connsiteY397" fmla="*/ 1339119 h 3196398"/>
                <a:gd name="connsiteX398" fmla="*/ 1965036 w 5058859"/>
                <a:gd name="connsiteY398" fmla="*/ 1359644 h 3196398"/>
                <a:gd name="connsiteX399" fmla="*/ 1949642 w 5058859"/>
                <a:gd name="connsiteY399" fmla="*/ 1369907 h 3196398"/>
                <a:gd name="connsiteX400" fmla="*/ 1965036 w 5058859"/>
                <a:gd name="connsiteY400" fmla="*/ 1359644 h 3196398"/>
                <a:gd name="connsiteX401" fmla="*/ 1944511 w 5058859"/>
                <a:gd name="connsiteY401" fmla="*/ 1375038 h 3196398"/>
                <a:gd name="connsiteX402" fmla="*/ 1923986 w 5058859"/>
                <a:gd name="connsiteY402" fmla="*/ 1390432 h 3196398"/>
                <a:gd name="connsiteX403" fmla="*/ 1944511 w 5058859"/>
                <a:gd name="connsiteY403" fmla="*/ 1375038 h 3196398"/>
                <a:gd name="connsiteX404" fmla="*/ 1918855 w 5058859"/>
                <a:gd name="connsiteY404" fmla="*/ 1395563 h 3196398"/>
                <a:gd name="connsiteX405" fmla="*/ 1898329 w 5058859"/>
                <a:gd name="connsiteY405" fmla="*/ 1410957 h 3196398"/>
                <a:gd name="connsiteX406" fmla="*/ 1918855 w 5058859"/>
                <a:gd name="connsiteY406" fmla="*/ 1395563 h 3196398"/>
                <a:gd name="connsiteX407" fmla="*/ 1888067 w 5058859"/>
                <a:gd name="connsiteY407" fmla="*/ 1421220 h 3196398"/>
                <a:gd name="connsiteX408" fmla="*/ 1872673 w 5058859"/>
                <a:gd name="connsiteY408" fmla="*/ 1431483 h 3196398"/>
                <a:gd name="connsiteX409" fmla="*/ 1888067 w 5058859"/>
                <a:gd name="connsiteY409" fmla="*/ 1421220 h 3196398"/>
                <a:gd name="connsiteX410" fmla="*/ 2236945 w 5058859"/>
                <a:gd name="connsiteY410" fmla="*/ 1657209 h 3196398"/>
                <a:gd name="connsiteX411" fmla="*/ 1559714 w 5058859"/>
                <a:gd name="connsiteY411" fmla="*/ 1867542 h 3196398"/>
                <a:gd name="connsiteX412" fmla="*/ 1493007 w 5058859"/>
                <a:gd name="connsiteY412" fmla="*/ 1949643 h 3196398"/>
                <a:gd name="connsiteX413" fmla="*/ 1626421 w 5058859"/>
                <a:gd name="connsiteY413" fmla="*/ 1806017 h 3196398"/>
                <a:gd name="connsiteX414" fmla="*/ 1534057 w 5058859"/>
                <a:gd name="connsiteY414" fmla="*/ 1867542 h 3196398"/>
                <a:gd name="connsiteX415" fmla="*/ 1553941 w 5058859"/>
                <a:gd name="connsiteY415" fmla="*/ 1837264 h 3196398"/>
                <a:gd name="connsiteX416" fmla="*/ 1563563 w 5058859"/>
                <a:gd name="connsiteY416" fmla="*/ 1828875 h 3196398"/>
                <a:gd name="connsiteX417" fmla="*/ 1604854 w 5058859"/>
                <a:gd name="connsiteY417" fmla="*/ 1799755 h 3196398"/>
                <a:gd name="connsiteX418" fmla="*/ 1652078 w 5058859"/>
                <a:gd name="connsiteY418" fmla="*/ 1775229 h 3196398"/>
                <a:gd name="connsiteX419" fmla="*/ 1585371 w 5058859"/>
                <a:gd name="connsiteY419" fmla="*/ 1809859 h 3196398"/>
                <a:gd name="connsiteX420" fmla="*/ 1563563 w 5058859"/>
                <a:gd name="connsiteY420" fmla="*/ 1828875 h 3196398"/>
                <a:gd name="connsiteX421" fmla="*/ 1535982 w 5058859"/>
                <a:gd name="connsiteY421" fmla="*/ 1848325 h 3196398"/>
                <a:gd name="connsiteX422" fmla="*/ 1446825 w 5058859"/>
                <a:gd name="connsiteY422" fmla="*/ 1959905 h 3196398"/>
                <a:gd name="connsiteX423" fmla="*/ 1451956 w 5058859"/>
                <a:gd name="connsiteY423" fmla="*/ 1975299 h 3196398"/>
                <a:gd name="connsiteX424" fmla="*/ 1462219 w 5058859"/>
                <a:gd name="connsiteY424" fmla="*/ 1939380 h 3196398"/>
                <a:gd name="connsiteX425" fmla="*/ 1472482 w 5058859"/>
                <a:gd name="connsiteY425" fmla="*/ 1970168 h 3196398"/>
                <a:gd name="connsiteX426" fmla="*/ 1528926 w 5058859"/>
                <a:gd name="connsiteY426" fmla="*/ 1990693 h 3196398"/>
                <a:gd name="connsiteX427" fmla="*/ 1595633 w 5058859"/>
                <a:gd name="connsiteY427" fmla="*/ 1980430 h 3196398"/>
                <a:gd name="connsiteX428" fmla="*/ 1611027 w 5058859"/>
                <a:gd name="connsiteY428" fmla="*/ 1985562 h 3196398"/>
                <a:gd name="connsiteX429" fmla="*/ 1598232 w 5058859"/>
                <a:gd name="connsiteY429" fmla="*/ 1989457 h 3196398"/>
                <a:gd name="connsiteX430" fmla="*/ 1585371 w 5058859"/>
                <a:gd name="connsiteY430" fmla="*/ 1990693 h 3196398"/>
                <a:gd name="connsiteX431" fmla="*/ 1596275 w 5058859"/>
                <a:gd name="connsiteY431" fmla="*/ 1990052 h 3196398"/>
                <a:gd name="connsiteX432" fmla="*/ 1598232 w 5058859"/>
                <a:gd name="connsiteY432" fmla="*/ 1989457 h 3196398"/>
                <a:gd name="connsiteX433" fmla="*/ 1618724 w 5058859"/>
                <a:gd name="connsiteY433" fmla="*/ 1987486 h 3196398"/>
                <a:gd name="connsiteX434" fmla="*/ 1652078 w 5058859"/>
                <a:gd name="connsiteY434" fmla="*/ 1980430 h 3196398"/>
                <a:gd name="connsiteX435" fmla="*/ 1631552 w 5058859"/>
                <a:gd name="connsiteY435" fmla="*/ 1975299 h 3196398"/>
                <a:gd name="connsiteX436" fmla="*/ 2283126 w 5058859"/>
                <a:gd name="connsiteY436" fmla="*/ 1657209 h 3196398"/>
                <a:gd name="connsiteX437" fmla="*/ 2236945 w 5058859"/>
                <a:gd name="connsiteY437" fmla="*/ 1657209 h 3196398"/>
                <a:gd name="connsiteX438" fmla="*/ 2154895 w 5058859"/>
                <a:gd name="connsiteY438" fmla="*/ 1831674 h 3196398"/>
                <a:gd name="connsiteX439" fmla="*/ 2134370 w 5058859"/>
                <a:gd name="connsiteY439" fmla="*/ 1841936 h 3196398"/>
                <a:gd name="connsiteX440" fmla="*/ 2154895 w 5058859"/>
                <a:gd name="connsiteY440" fmla="*/ 1831674 h 3196398"/>
                <a:gd name="connsiteX441" fmla="*/ 1646946 w 5058859"/>
                <a:gd name="connsiteY441" fmla="*/ 1795754 h 3196398"/>
                <a:gd name="connsiteX442" fmla="*/ 1631552 w 5058859"/>
                <a:gd name="connsiteY442" fmla="*/ 1800886 h 3196398"/>
                <a:gd name="connsiteX443" fmla="*/ 1646946 w 5058859"/>
                <a:gd name="connsiteY443" fmla="*/ 1795754 h 3196398"/>
                <a:gd name="connsiteX444" fmla="*/ 1611027 w 5058859"/>
                <a:gd name="connsiteY444" fmla="*/ 1770098 h 3196398"/>
                <a:gd name="connsiteX445" fmla="*/ 1477613 w 5058859"/>
                <a:gd name="connsiteY445" fmla="*/ 1877804 h 3196398"/>
                <a:gd name="connsiteX446" fmla="*/ 1611027 w 5058859"/>
                <a:gd name="connsiteY446" fmla="*/ 1770098 h 3196398"/>
                <a:gd name="connsiteX447" fmla="*/ 1944511 w 5058859"/>
                <a:gd name="connsiteY447" fmla="*/ 312959 h 3196398"/>
                <a:gd name="connsiteX448" fmla="*/ 1826491 w 5058859"/>
                <a:gd name="connsiteY448" fmla="*/ 441242 h 3196398"/>
                <a:gd name="connsiteX449" fmla="*/ 1944511 w 5058859"/>
                <a:gd name="connsiteY449" fmla="*/ 312959 h 3196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</a:cxnLst>
              <a:rect l="l" t="t" r="r" b="b"/>
              <a:pathLst>
                <a:path w="5058859" h="3196398">
                  <a:moveTo>
                    <a:pt x="1662340" y="0"/>
                  </a:moveTo>
                  <a:cubicBezTo>
                    <a:pt x="1708522" y="0"/>
                    <a:pt x="1852148" y="30788"/>
                    <a:pt x="1877804" y="66707"/>
                  </a:cubicBezTo>
                  <a:cubicBezTo>
                    <a:pt x="1821360" y="35919"/>
                    <a:pt x="1780361" y="25657"/>
                    <a:pt x="1734179" y="25657"/>
                  </a:cubicBezTo>
                  <a:cubicBezTo>
                    <a:pt x="1800834" y="61576"/>
                    <a:pt x="1903461" y="61576"/>
                    <a:pt x="1965036" y="169334"/>
                  </a:cubicBezTo>
                  <a:cubicBezTo>
                    <a:pt x="1944511" y="138546"/>
                    <a:pt x="1882935" y="76970"/>
                    <a:pt x="1841885" y="87233"/>
                  </a:cubicBezTo>
                  <a:lnTo>
                    <a:pt x="1862640" y="100031"/>
                  </a:lnTo>
                  <a:lnTo>
                    <a:pt x="1818179" y="84026"/>
                  </a:lnTo>
                  <a:cubicBezTo>
                    <a:pt x="1779065" y="74405"/>
                    <a:pt x="1739310" y="71839"/>
                    <a:pt x="1713653" y="71839"/>
                  </a:cubicBezTo>
                  <a:cubicBezTo>
                    <a:pt x="1431431" y="71839"/>
                    <a:pt x="1354513" y="548999"/>
                    <a:pt x="1313462" y="651574"/>
                  </a:cubicBezTo>
                  <a:lnTo>
                    <a:pt x="1318594" y="661837"/>
                  </a:lnTo>
                  <a:cubicBezTo>
                    <a:pt x="1498138" y="559262"/>
                    <a:pt x="1667472" y="466898"/>
                    <a:pt x="1847016" y="323222"/>
                  </a:cubicBezTo>
                  <a:cubicBezTo>
                    <a:pt x="1841885" y="333484"/>
                    <a:pt x="1816228" y="343747"/>
                    <a:pt x="1805966" y="374535"/>
                  </a:cubicBezTo>
                  <a:cubicBezTo>
                    <a:pt x="1836754" y="354009"/>
                    <a:pt x="1867541" y="328353"/>
                    <a:pt x="1893198" y="302696"/>
                  </a:cubicBezTo>
                  <a:lnTo>
                    <a:pt x="1826491" y="369403"/>
                  </a:lnTo>
                  <a:lnTo>
                    <a:pt x="1831622" y="369403"/>
                  </a:lnTo>
                  <a:cubicBezTo>
                    <a:pt x="1882935" y="343747"/>
                    <a:pt x="1929117" y="271908"/>
                    <a:pt x="1954774" y="235989"/>
                  </a:cubicBezTo>
                  <a:cubicBezTo>
                    <a:pt x="1944511" y="277040"/>
                    <a:pt x="1888067" y="328353"/>
                    <a:pt x="1852148" y="389929"/>
                  </a:cubicBezTo>
                  <a:cubicBezTo>
                    <a:pt x="1867541" y="374535"/>
                    <a:pt x="1980430" y="241121"/>
                    <a:pt x="1980430" y="230858"/>
                  </a:cubicBezTo>
                  <a:cubicBezTo>
                    <a:pt x="1980430" y="374535"/>
                    <a:pt x="1590502" y="677231"/>
                    <a:pt x="1523795" y="713150"/>
                  </a:cubicBezTo>
                  <a:cubicBezTo>
                    <a:pt x="1431431" y="764463"/>
                    <a:pt x="1318594" y="800382"/>
                    <a:pt x="1251887" y="887615"/>
                  </a:cubicBezTo>
                  <a:cubicBezTo>
                    <a:pt x="1195442" y="954322"/>
                    <a:pt x="1210836" y="1067159"/>
                    <a:pt x="1195442" y="1159523"/>
                  </a:cubicBezTo>
                  <a:cubicBezTo>
                    <a:pt x="1190311" y="1190311"/>
                    <a:pt x="1185180" y="1231361"/>
                    <a:pt x="1180048" y="1267281"/>
                  </a:cubicBezTo>
                  <a:cubicBezTo>
                    <a:pt x="1154392" y="1477613"/>
                    <a:pt x="1108210" y="1893198"/>
                    <a:pt x="1108210" y="1903461"/>
                  </a:cubicBezTo>
                  <a:cubicBezTo>
                    <a:pt x="1108210" y="1918855"/>
                    <a:pt x="1108210" y="1923986"/>
                    <a:pt x="1113341" y="1934249"/>
                  </a:cubicBezTo>
                  <a:cubicBezTo>
                    <a:pt x="1477613" y="1667472"/>
                    <a:pt x="1836754" y="1390432"/>
                    <a:pt x="2206157" y="1128735"/>
                  </a:cubicBezTo>
                  <a:cubicBezTo>
                    <a:pt x="2313914" y="1051765"/>
                    <a:pt x="2488379" y="964585"/>
                    <a:pt x="2616610" y="964585"/>
                  </a:cubicBezTo>
                  <a:cubicBezTo>
                    <a:pt x="2703843" y="964585"/>
                    <a:pt x="2878307" y="1005635"/>
                    <a:pt x="2878307" y="1144129"/>
                  </a:cubicBezTo>
                  <a:cubicBezTo>
                    <a:pt x="2878307" y="1272412"/>
                    <a:pt x="2688449" y="1472482"/>
                    <a:pt x="2565349" y="1585371"/>
                  </a:cubicBezTo>
                  <a:cubicBezTo>
                    <a:pt x="2616610" y="1611027"/>
                    <a:pt x="2678186" y="1631552"/>
                    <a:pt x="2739762" y="1667472"/>
                  </a:cubicBezTo>
                  <a:cubicBezTo>
                    <a:pt x="2729499" y="1662340"/>
                    <a:pt x="2714105" y="1652078"/>
                    <a:pt x="2698711" y="1657209"/>
                  </a:cubicBezTo>
                  <a:cubicBezTo>
                    <a:pt x="2716671" y="1667472"/>
                    <a:pt x="2735914" y="1679017"/>
                    <a:pt x="2755797" y="1691204"/>
                  </a:cubicBezTo>
                  <a:lnTo>
                    <a:pt x="2795300" y="1715737"/>
                  </a:lnTo>
                  <a:lnTo>
                    <a:pt x="2785944" y="1718785"/>
                  </a:lnTo>
                  <a:cubicBezTo>
                    <a:pt x="2811600" y="1739310"/>
                    <a:pt x="2837257" y="1770098"/>
                    <a:pt x="2857782" y="1795754"/>
                  </a:cubicBezTo>
                  <a:cubicBezTo>
                    <a:pt x="2862914" y="1795754"/>
                    <a:pt x="2862914" y="1800886"/>
                    <a:pt x="2862914" y="1790623"/>
                  </a:cubicBezTo>
                  <a:cubicBezTo>
                    <a:pt x="2862914" y="1775229"/>
                    <a:pt x="3109165" y="1616159"/>
                    <a:pt x="3237448" y="1544320"/>
                  </a:cubicBezTo>
                  <a:cubicBezTo>
                    <a:pt x="3386256" y="1457088"/>
                    <a:pt x="3545276" y="1380170"/>
                    <a:pt x="3694084" y="1298068"/>
                  </a:cubicBezTo>
                  <a:cubicBezTo>
                    <a:pt x="3699215" y="1277543"/>
                    <a:pt x="3699215" y="1251887"/>
                    <a:pt x="3704347" y="1226230"/>
                  </a:cubicBezTo>
                  <a:lnTo>
                    <a:pt x="3704347" y="867090"/>
                  </a:lnTo>
                  <a:lnTo>
                    <a:pt x="3673559" y="584919"/>
                  </a:lnTo>
                  <a:cubicBezTo>
                    <a:pt x="3668428" y="584919"/>
                    <a:pt x="3663296" y="579787"/>
                    <a:pt x="3658165" y="579787"/>
                  </a:cubicBezTo>
                  <a:lnTo>
                    <a:pt x="3216923" y="810645"/>
                  </a:lnTo>
                  <a:lnTo>
                    <a:pt x="3201529" y="810645"/>
                  </a:lnTo>
                  <a:cubicBezTo>
                    <a:pt x="3216923" y="795251"/>
                    <a:pt x="3252842" y="790120"/>
                    <a:pt x="3263105" y="764463"/>
                  </a:cubicBezTo>
                  <a:cubicBezTo>
                    <a:pt x="3242580" y="774726"/>
                    <a:pt x="3222054" y="784989"/>
                    <a:pt x="3201529" y="794610"/>
                  </a:cubicBezTo>
                  <a:lnTo>
                    <a:pt x="3146902" y="817940"/>
                  </a:lnTo>
                  <a:lnTo>
                    <a:pt x="3148292" y="816418"/>
                  </a:lnTo>
                  <a:cubicBezTo>
                    <a:pt x="3154064" y="811928"/>
                    <a:pt x="3160479" y="808080"/>
                    <a:pt x="3165610" y="805514"/>
                  </a:cubicBezTo>
                  <a:lnTo>
                    <a:pt x="3155347" y="795251"/>
                  </a:lnTo>
                  <a:cubicBezTo>
                    <a:pt x="3139953" y="805514"/>
                    <a:pt x="3119428" y="815776"/>
                    <a:pt x="3104034" y="826039"/>
                  </a:cubicBezTo>
                  <a:cubicBezTo>
                    <a:pt x="3114296" y="820908"/>
                    <a:pt x="3129690" y="805514"/>
                    <a:pt x="3139953" y="795251"/>
                  </a:cubicBezTo>
                  <a:cubicBezTo>
                    <a:pt x="3134822" y="790120"/>
                    <a:pt x="3129690" y="790120"/>
                    <a:pt x="3124559" y="795251"/>
                  </a:cubicBezTo>
                  <a:lnTo>
                    <a:pt x="3642771" y="466898"/>
                  </a:lnTo>
                  <a:cubicBezTo>
                    <a:pt x="3606852" y="364272"/>
                    <a:pt x="3560670" y="235989"/>
                    <a:pt x="3437518" y="164202"/>
                  </a:cubicBezTo>
                  <a:cubicBezTo>
                    <a:pt x="3422175" y="159071"/>
                    <a:pt x="3411913" y="148808"/>
                    <a:pt x="3396519" y="138546"/>
                  </a:cubicBezTo>
                  <a:cubicBezTo>
                    <a:pt x="3406781" y="138546"/>
                    <a:pt x="3417044" y="143677"/>
                    <a:pt x="3427307" y="138546"/>
                  </a:cubicBezTo>
                  <a:lnTo>
                    <a:pt x="3417044" y="128283"/>
                  </a:lnTo>
                  <a:cubicBezTo>
                    <a:pt x="3417044" y="128283"/>
                    <a:pt x="3422175" y="128283"/>
                    <a:pt x="3427307" y="123152"/>
                  </a:cubicBezTo>
                  <a:cubicBezTo>
                    <a:pt x="3417044" y="118020"/>
                    <a:pt x="3401650" y="112889"/>
                    <a:pt x="3391387" y="112889"/>
                  </a:cubicBezTo>
                  <a:cubicBezTo>
                    <a:pt x="3411913" y="107758"/>
                    <a:pt x="3427307" y="97495"/>
                    <a:pt x="3452912" y="92364"/>
                  </a:cubicBezTo>
                  <a:cubicBezTo>
                    <a:pt x="3447781" y="87233"/>
                    <a:pt x="3437518" y="87233"/>
                    <a:pt x="3427307" y="87233"/>
                  </a:cubicBezTo>
                  <a:cubicBezTo>
                    <a:pt x="3452912" y="76970"/>
                    <a:pt x="3493963" y="71839"/>
                    <a:pt x="3504226" y="71839"/>
                  </a:cubicBezTo>
                  <a:cubicBezTo>
                    <a:pt x="3658165" y="71839"/>
                    <a:pt x="3760791" y="241121"/>
                    <a:pt x="3812104" y="384797"/>
                  </a:cubicBezTo>
                  <a:cubicBezTo>
                    <a:pt x="3930073" y="318090"/>
                    <a:pt x="4048093" y="271908"/>
                    <a:pt x="4166114" y="241121"/>
                  </a:cubicBezTo>
                  <a:cubicBezTo>
                    <a:pt x="4145588" y="251383"/>
                    <a:pt x="4119932" y="261646"/>
                    <a:pt x="4099407" y="277040"/>
                  </a:cubicBezTo>
                  <a:cubicBezTo>
                    <a:pt x="4099407" y="277040"/>
                    <a:pt x="4094275" y="282171"/>
                    <a:pt x="4109669" y="282171"/>
                  </a:cubicBezTo>
                  <a:cubicBezTo>
                    <a:pt x="4119932" y="282171"/>
                    <a:pt x="4145588" y="266777"/>
                    <a:pt x="4160982" y="261646"/>
                  </a:cubicBezTo>
                  <a:lnTo>
                    <a:pt x="4181507" y="261646"/>
                  </a:lnTo>
                  <a:cubicBezTo>
                    <a:pt x="4130194" y="292434"/>
                    <a:pt x="4073750" y="312959"/>
                    <a:pt x="4058356" y="348878"/>
                  </a:cubicBezTo>
                  <a:cubicBezTo>
                    <a:pt x="4094275" y="328353"/>
                    <a:pt x="4130194" y="312959"/>
                    <a:pt x="4160982" y="292434"/>
                  </a:cubicBezTo>
                  <a:lnTo>
                    <a:pt x="3837761" y="487424"/>
                  </a:lnTo>
                  <a:cubicBezTo>
                    <a:pt x="3873629" y="641312"/>
                    <a:pt x="3889023" y="805514"/>
                    <a:pt x="3904417" y="964585"/>
                  </a:cubicBezTo>
                  <a:lnTo>
                    <a:pt x="3909548" y="1210836"/>
                  </a:lnTo>
                  <a:cubicBezTo>
                    <a:pt x="4253346" y="1062028"/>
                    <a:pt x="4612486" y="949191"/>
                    <a:pt x="4966495" y="877352"/>
                  </a:cubicBezTo>
                  <a:cubicBezTo>
                    <a:pt x="4971627" y="877352"/>
                    <a:pt x="4981889" y="882484"/>
                    <a:pt x="4987021" y="882484"/>
                  </a:cubicBezTo>
                  <a:cubicBezTo>
                    <a:pt x="4992152" y="882484"/>
                    <a:pt x="4992152" y="882484"/>
                    <a:pt x="4992152" y="872221"/>
                  </a:cubicBezTo>
                  <a:cubicBezTo>
                    <a:pt x="4992152" y="877352"/>
                    <a:pt x="5002415" y="877352"/>
                    <a:pt x="5007546" y="877352"/>
                  </a:cubicBezTo>
                  <a:cubicBezTo>
                    <a:pt x="5022940" y="877352"/>
                    <a:pt x="5043465" y="867090"/>
                    <a:pt x="5058859" y="867090"/>
                  </a:cubicBezTo>
                  <a:lnTo>
                    <a:pt x="4807425" y="933797"/>
                  </a:lnTo>
                  <a:cubicBezTo>
                    <a:pt x="4812556" y="938928"/>
                    <a:pt x="4817687" y="938928"/>
                    <a:pt x="4817687" y="938928"/>
                  </a:cubicBezTo>
                  <a:lnTo>
                    <a:pt x="4992152" y="897877"/>
                  </a:lnTo>
                  <a:cubicBezTo>
                    <a:pt x="4945970" y="908140"/>
                    <a:pt x="4894657" y="923534"/>
                    <a:pt x="4843344" y="938928"/>
                  </a:cubicBezTo>
                  <a:cubicBezTo>
                    <a:pt x="4848475" y="944059"/>
                    <a:pt x="4853607" y="944059"/>
                    <a:pt x="4853607" y="944059"/>
                  </a:cubicBezTo>
                  <a:lnTo>
                    <a:pt x="5053728" y="892746"/>
                  </a:lnTo>
                  <a:cubicBezTo>
                    <a:pt x="4976758" y="913271"/>
                    <a:pt x="4889526" y="938928"/>
                    <a:pt x="4812556" y="959453"/>
                  </a:cubicBezTo>
                  <a:cubicBezTo>
                    <a:pt x="4699667" y="990241"/>
                    <a:pt x="4576567" y="1031240"/>
                    <a:pt x="4468809" y="1072291"/>
                  </a:cubicBezTo>
                  <a:cubicBezTo>
                    <a:pt x="4417496" y="1087685"/>
                    <a:pt x="4355921" y="1108210"/>
                    <a:pt x="4309739" y="1128735"/>
                  </a:cubicBezTo>
                  <a:cubicBezTo>
                    <a:pt x="4263583" y="1144129"/>
                    <a:pt x="4217413" y="1160806"/>
                    <a:pt x="4172521" y="1178124"/>
                  </a:cubicBezTo>
                  <a:lnTo>
                    <a:pt x="4046575" y="1229877"/>
                  </a:lnTo>
                  <a:lnTo>
                    <a:pt x="4032700" y="1233286"/>
                  </a:lnTo>
                  <a:lnTo>
                    <a:pt x="3978506" y="1255405"/>
                  </a:lnTo>
                  <a:lnTo>
                    <a:pt x="3962144" y="1261508"/>
                  </a:lnTo>
                  <a:lnTo>
                    <a:pt x="3957248" y="1264081"/>
                  </a:lnTo>
                  <a:lnTo>
                    <a:pt x="3955890" y="1264635"/>
                  </a:lnTo>
                  <a:lnTo>
                    <a:pt x="3955149" y="1265184"/>
                  </a:lnTo>
                  <a:lnTo>
                    <a:pt x="3927508" y="1279708"/>
                  </a:lnTo>
                  <a:cubicBezTo>
                    <a:pt x="3917566" y="1286523"/>
                    <a:pt x="3909548" y="1294220"/>
                    <a:pt x="3904417" y="1303200"/>
                  </a:cubicBezTo>
                  <a:lnTo>
                    <a:pt x="3915726" y="1298495"/>
                  </a:lnTo>
                  <a:lnTo>
                    <a:pt x="3899285" y="1318594"/>
                  </a:lnTo>
                  <a:cubicBezTo>
                    <a:pt x="3827498" y="1436614"/>
                    <a:pt x="3868497" y="1600765"/>
                    <a:pt x="3842892" y="1744441"/>
                  </a:cubicBezTo>
                  <a:cubicBezTo>
                    <a:pt x="3755660" y="2293389"/>
                    <a:pt x="3381125" y="3006591"/>
                    <a:pt x="2914227" y="3150216"/>
                  </a:cubicBezTo>
                  <a:cubicBezTo>
                    <a:pt x="2909095" y="3150216"/>
                    <a:pt x="2739762" y="3196398"/>
                    <a:pt x="2698711" y="3196398"/>
                  </a:cubicBezTo>
                  <a:lnTo>
                    <a:pt x="2657661" y="3196398"/>
                  </a:lnTo>
                  <a:lnTo>
                    <a:pt x="2652530" y="3186135"/>
                  </a:lnTo>
                  <a:cubicBezTo>
                    <a:pt x="2626873" y="3186135"/>
                    <a:pt x="2591005" y="3186135"/>
                    <a:pt x="2565349" y="3175873"/>
                  </a:cubicBezTo>
                  <a:cubicBezTo>
                    <a:pt x="2549955" y="3175873"/>
                    <a:pt x="2534561" y="3155347"/>
                    <a:pt x="2514036" y="3155347"/>
                  </a:cubicBezTo>
                  <a:cubicBezTo>
                    <a:pt x="2416541" y="3139953"/>
                    <a:pt x="2277995" y="3001459"/>
                    <a:pt x="2257470" y="2903964"/>
                  </a:cubicBezTo>
                  <a:cubicBezTo>
                    <a:pt x="2247207" y="2873176"/>
                    <a:pt x="2247207" y="2837257"/>
                    <a:pt x="2236945" y="2801338"/>
                  </a:cubicBezTo>
                  <a:cubicBezTo>
                    <a:pt x="2242076" y="2796207"/>
                    <a:pt x="2242076" y="2791075"/>
                    <a:pt x="2236945" y="2678187"/>
                  </a:cubicBezTo>
                  <a:cubicBezTo>
                    <a:pt x="2252339" y="2488379"/>
                    <a:pt x="2360096" y="2308783"/>
                    <a:pt x="2529430" y="2118976"/>
                  </a:cubicBezTo>
                  <a:lnTo>
                    <a:pt x="2529430" y="2113845"/>
                  </a:lnTo>
                  <a:cubicBezTo>
                    <a:pt x="2478116" y="2170289"/>
                    <a:pt x="2421672" y="2231865"/>
                    <a:pt x="2380621" y="2288258"/>
                  </a:cubicBezTo>
                  <a:cubicBezTo>
                    <a:pt x="2380621" y="2280561"/>
                    <a:pt x="2392167" y="2269977"/>
                    <a:pt x="2397940" y="2256529"/>
                  </a:cubicBezTo>
                  <a:lnTo>
                    <a:pt x="2399984" y="2247349"/>
                  </a:lnTo>
                  <a:lnTo>
                    <a:pt x="2408007" y="2237977"/>
                  </a:lnTo>
                  <a:lnTo>
                    <a:pt x="2406278" y="2242127"/>
                  </a:lnTo>
                  <a:cubicBezTo>
                    <a:pt x="2408844" y="2239562"/>
                    <a:pt x="2411409" y="2236996"/>
                    <a:pt x="2413334" y="2234430"/>
                  </a:cubicBezTo>
                  <a:lnTo>
                    <a:pt x="2415506" y="2229217"/>
                  </a:lnTo>
                  <a:lnTo>
                    <a:pt x="2427170" y="2215592"/>
                  </a:lnTo>
                  <a:lnTo>
                    <a:pt x="2426803" y="2216471"/>
                  </a:lnTo>
                  <a:cubicBezTo>
                    <a:pt x="2429369" y="2213905"/>
                    <a:pt x="2431935" y="2211339"/>
                    <a:pt x="2433859" y="2208774"/>
                  </a:cubicBezTo>
                  <a:lnTo>
                    <a:pt x="2434508" y="2207217"/>
                  </a:lnTo>
                  <a:lnTo>
                    <a:pt x="2456689" y="2181988"/>
                  </a:lnTo>
                  <a:cubicBezTo>
                    <a:pt x="2483569" y="2151600"/>
                    <a:pt x="2503773" y="2129238"/>
                    <a:pt x="2503773" y="2129238"/>
                  </a:cubicBezTo>
                  <a:cubicBezTo>
                    <a:pt x="2514036" y="2108713"/>
                    <a:pt x="2534561" y="2113845"/>
                    <a:pt x="2529430" y="2088188"/>
                  </a:cubicBezTo>
                  <a:lnTo>
                    <a:pt x="2503773" y="2113845"/>
                  </a:lnTo>
                  <a:cubicBezTo>
                    <a:pt x="2616610" y="1985562"/>
                    <a:pt x="2729499" y="1903461"/>
                    <a:pt x="2842388" y="1811148"/>
                  </a:cubicBezTo>
                  <a:cubicBezTo>
                    <a:pt x="2785944" y="1770098"/>
                    <a:pt x="2549955" y="1667472"/>
                    <a:pt x="2467854" y="1667472"/>
                  </a:cubicBezTo>
                  <a:lnTo>
                    <a:pt x="2452460" y="1667472"/>
                  </a:lnTo>
                  <a:cubicBezTo>
                    <a:pt x="2201077" y="1847068"/>
                    <a:pt x="1831622" y="2067663"/>
                    <a:pt x="1559714" y="2067663"/>
                  </a:cubicBezTo>
                  <a:cubicBezTo>
                    <a:pt x="1518664" y="2067663"/>
                    <a:pt x="1451956" y="2052269"/>
                    <a:pt x="1421169" y="2021481"/>
                  </a:cubicBezTo>
                  <a:cubicBezTo>
                    <a:pt x="1421169" y="2021481"/>
                    <a:pt x="1426300" y="2026612"/>
                    <a:pt x="1426300" y="2011218"/>
                  </a:cubicBezTo>
                  <a:cubicBezTo>
                    <a:pt x="1426300" y="2000956"/>
                    <a:pt x="1405775" y="1970168"/>
                    <a:pt x="1405775" y="1959905"/>
                  </a:cubicBezTo>
                  <a:cubicBezTo>
                    <a:pt x="1405775" y="1923986"/>
                    <a:pt x="1436563" y="1903461"/>
                    <a:pt x="1441694" y="1862410"/>
                  </a:cubicBezTo>
                  <a:cubicBezTo>
                    <a:pt x="1323725" y="1949643"/>
                    <a:pt x="1159523" y="1985562"/>
                    <a:pt x="1087685" y="2108713"/>
                  </a:cubicBezTo>
                  <a:cubicBezTo>
                    <a:pt x="1010715" y="2236996"/>
                    <a:pt x="1056897" y="2406278"/>
                    <a:pt x="1046634" y="2555086"/>
                  </a:cubicBezTo>
                  <a:lnTo>
                    <a:pt x="1041503" y="2975803"/>
                  </a:lnTo>
                  <a:cubicBezTo>
                    <a:pt x="1036371" y="2970672"/>
                    <a:pt x="1026109" y="2950146"/>
                    <a:pt x="1020978" y="2934752"/>
                  </a:cubicBezTo>
                  <a:cubicBezTo>
                    <a:pt x="1015846" y="2939884"/>
                    <a:pt x="1015846" y="2945015"/>
                    <a:pt x="1015846" y="2950146"/>
                  </a:cubicBezTo>
                  <a:cubicBezTo>
                    <a:pt x="1005584" y="2924490"/>
                    <a:pt x="1000452" y="2893702"/>
                    <a:pt x="990190" y="2868045"/>
                  </a:cubicBezTo>
                  <a:cubicBezTo>
                    <a:pt x="985058" y="2873176"/>
                    <a:pt x="985058" y="2878308"/>
                    <a:pt x="985058" y="2888570"/>
                  </a:cubicBezTo>
                  <a:cubicBezTo>
                    <a:pt x="985058" y="2903964"/>
                    <a:pt x="990190" y="2929621"/>
                    <a:pt x="995321" y="2950146"/>
                  </a:cubicBezTo>
                  <a:cubicBezTo>
                    <a:pt x="979927" y="2909096"/>
                    <a:pt x="959453" y="2862914"/>
                    <a:pt x="938928" y="2816732"/>
                  </a:cubicBezTo>
                  <a:cubicBezTo>
                    <a:pt x="933797" y="2837257"/>
                    <a:pt x="933797" y="2857783"/>
                    <a:pt x="938928" y="2893702"/>
                  </a:cubicBezTo>
                  <a:cubicBezTo>
                    <a:pt x="923534" y="2847520"/>
                    <a:pt x="913271" y="2801338"/>
                    <a:pt x="903009" y="2755156"/>
                  </a:cubicBezTo>
                  <a:cubicBezTo>
                    <a:pt x="897877" y="2760288"/>
                    <a:pt x="897877" y="2765419"/>
                    <a:pt x="897877" y="2780813"/>
                  </a:cubicBezTo>
                  <a:cubicBezTo>
                    <a:pt x="897877" y="2791075"/>
                    <a:pt x="903009" y="2826995"/>
                    <a:pt x="908140" y="2852651"/>
                  </a:cubicBezTo>
                  <a:cubicBezTo>
                    <a:pt x="892746" y="2785944"/>
                    <a:pt x="877352" y="2657712"/>
                    <a:pt x="877352" y="2580743"/>
                  </a:cubicBezTo>
                  <a:cubicBezTo>
                    <a:pt x="877352" y="2570480"/>
                    <a:pt x="877352" y="2544823"/>
                    <a:pt x="882483" y="2401147"/>
                  </a:cubicBezTo>
                  <a:cubicBezTo>
                    <a:pt x="887615" y="2349834"/>
                    <a:pt x="897877" y="2247259"/>
                    <a:pt x="897877" y="2236996"/>
                  </a:cubicBezTo>
                  <a:cubicBezTo>
                    <a:pt x="897877" y="2221602"/>
                    <a:pt x="897877" y="2221602"/>
                    <a:pt x="892746" y="2211339"/>
                  </a:cubicBezTo>
                  <a:cubicBezTo>
                    <a:pt x="810645" y="2252390"/>
                    <a:pt x="702887" y="2293389"/>
                    <a:pt x="625918" y="2293389"/>
                  </a:cubicBezTo>
                  <a:cubicBezTo>
                    <a:pt x="579736" y="2293389"/>
                    <a:pt x="548999" y="2283127"/>
                    <a:pt x="492555" y="2262601"/>
                  </a:cubicBezTo>
                  <a:cubicBezTo>
                    <a:pt x="430979" y="2242127"/>
                    <a:pt x="374535" y="2154895"/>
                    <a:pt x="374535" y="2103582"/>
                  </a:cubicBezTo>
                  <a:lnTo>
                    <a:pt x="374535" y="2011218"/>
                  </a:lnTo>
                  <a:cubicBezTo>
                    <a:pt x="436111" y="1703391"/>
                    <a:pt x="625918" y="1277543"/>
                    <a:pt x="1020978" y="1067159"/>
                  </a:cubicBezTo>
                  <a:cubicBezTo>
                    <a:pt x="1020978" y="1067159"/>
                    <a:pt x="1026109" y="1072291"/>
                    <a:pt x="1036371" y="1072291"/>
                  </a:cubicBezTo>
                  <a:cubicBezTo>
                    <a:pt x="1036371" y="1046634"/>
                    <a:pt x="1046634" y="1031240"/>
                    <a:pt x="1036371" y="1005635"/>
                  </a:cubicBezTo>
                  <a:cubicBezTo>
                    <a:pt x="779857" y="1138998"/>
                    <a:pt x="461767" y="1313462"/>
                    <a:pt x="200070" y="1313462"/>
                  </a:cubicBezTo>
                  <a:cubicBezTo>
                    <a:pt x="143677" y="1313462"/>
                    <a:pt x="76970" y="1292937"/>
                    <a:pt x="25657" y="1277543"/>
                  </a:cubicBezTo>
                  <a:cubicBezTo>
                    <a:pt x="41051" y="1277543"/>
                    <a:pt x="56445" y="1282675"/>
                    <a:pt x="71839" y="1277543"/>
                  </a:cubicBezTo>
                  <a:cubicBezTo>
                    <a:pt x="51313" y="1251887"/>
                    <a:pt x="25657" y="1257018"/>
                    <a:pt x="0" y="1246755"/>
                  </a:cubicBezTo>
                  <a:cubicBezTo>
                    <a:pt x="25657" y="1246755"/>
                    <a:pt x="46182" y="1241624"/>
                    <a:pt x="92364" y="1241624"/>
                  </a:cubicBezTo>
                  <a:cubicBezTo>
                    <a:pt x="66707" y="1231361"/>
                    <a:pt x="35920" y="1226230"/>
                    <a:pt x="10263" y="1215967"/>
                  </a:cubicBezTo>
                  <a:cubicBezTo>
                    <a:pt x="30788" y="1215967"/>
                    <a:pt x="46182" y="1205705"/>
                    <a:pt x="66707" y="1200574"/>
                  </a:cubicBezTo>
                  <a:cubicBezTo>
                    <a:pt x="61576" y="1195442"/>
                    <a:pt x="56445" y="1195442"/>
                    <a:pt x="51313" y="1195442"/>
                  </a:cubicBezTo>
                  <a:cubicBezTo>
                    <a:pt x="56445" y="1190311"/>
                    <a:pt x="66707" y="1190311"/>
                    <a:pt x="148808" y="1190311"/>
                  </a:cubicBezTo>
                  <a:cubicBezTo>
                    <a:pt x="200070" y="1180048"/>
                    <a:pt x="256515" y="1169786"/>
                    <a:pt x="312959" y="1154392"/>
                  </a:cubicBezTo>
                  <a:cubicBezTo>
                    <a:pt x="364272" y="1138998"/>
                    <a:pt x="420717" y="1118473"/>
                    <a:pt x="477161" y="1097947"/>
                  </a:cubicBezTo>
                  <a:cubicBezTo>
                    <a:pt x="507949" y="1087685"/>
                    <a:pt x="548999" y="1072291"/>
                    <a:pt x="584867" y="1051765"/>
                  </a:cubicBezTo>
                  <a:cubicBezTo>
                    <a:pt x="708019" y="995372"/>
                    <a:pt x="836302" y="928665"/>
                    <a:pt x="959453" y="861958"/>
                  </a:cubicBezTo>
                  <a:cubicBezTo>
                    <a:pt x="1005584" y="836302"/>
                    <a:pt x="1067159" y="820908"/>
                    <a:pt x="1097947" y="779857"/>
                  </a:cubicBezTo>
                  <a:cubicBezTo>
                    <a:pt x="1123604" y="743938"/>
                    <a:pt x="1123604" y="687494"/>
                    <a:pt x="1138998" y="651574"/>
                  </a:cubicBezTo>
                  <a:cubicBezTo>
                    <a:pt x="1200574" y="472030"/>
                    <a:pt x="1231361" y="277040"/>
                    <a:pt x="1410906" y="102626"/>
                  </a:cubicBezTo>
                  <a:cubicBezTo>
                    <a:pt x="1467350" y="46182"/>
                    <a:pt x="1590502" y="0"/>
                    <a:pt x="1662340" y="0"/>
                  </a:cubicBezTo>
                  <a:close/>
                  <a:moveTo>
                    <a:pt x="1667472" y="46182"/>
                  </a:moveTo>
                  <a:cubicBezTo>
                    <a:pt x="1652078" y="46182"/>
                    <a:pt x="1636684" y="51313"/>
                    <a:pt x="1626421" y="51313"/>
                  </a:cubicBezTo>
                  <a:cubicBezTo>
                    <a:pt x="1641815" y="51313"/>
                    <a:pt x="1657209" y="46182"/>
                    <a:pt x="1667472" y="46182"/>
                  </a:cubicBezTo>
                  <a:close/>
                  <a:moveTo>
                    <a:pt x="964584" y="1118473"/>
                  </a:moveTo>
                  <a:cubicBezTo>
                    <a:pt x="959453" y="1118473"/>
                    <a:pt x="949191" y="1123604"/>
                    <a:pt x="944059" y="1128735"/>
                  </a:cubicBezTo>
                  <a:cubicBezTo>
                    <a:pt x="949191" y="1128735"/>
                    <a:pt x="959453" y="1123604"/>
                    <a:pt x="964584" y="1118473"/>
                  </a:cubicBezTo>
                  <a:close/>
                  <a:moveTo>
                    <a:pt x="903009" y="1159523"/>
                  </a:moveTo>
                  <a:cubicBezTo>
                    <a:pt x="897877" y="1159523"/>
                    <a:pt x="892746" y="1164654"/>
                    <a:pt x="887615" y="1169786"/>
                  </a:cubicBezTo>
                  <a:cubicBezTo>
                    <a:pt x="892746" y="1169786"/>
                    <a:pt x="897877" y="1164654"/>
                    <a:pt x="903009" y="1159523"/>
                  </a:cubicBezTo>
                  <a:close/>
                  <a:moveTo>
                    <a:pt x="928665" y="1169786"/>
                  </a:moveTo>
                  <a:cubicBezTo>
                    <a:pt x="923534" y="1169786"/>
                    <a:pt x="913271" y="1180048"/>
                    <a:pt x="908140" y="1185180"/>
                  </a:cubicBezTo>
                  <a:cubicBezTo>
                    <a:pt x="913271" y="1185180"/>
                    <a:pt x="923534" y="1174917"/>
                    <a:pt x="928665" y="1169786"/>
                  </a:cubicBezTo>
                  <a:close/>
                  <a:moveTo>
                    <a:pt x="949191" y="1185180"/>
                  </a:moveTo>
                  <a:cubicBezTo>
                    <a:pt x="908140" y="1210836"/>
                    <a:pt x="856827" y="1251887"/>
                    <a:pt x="836302" y="1287806"/>
                  </a:cubicBezTo>
                  <a:cubicBezTo>
                    <a:pt x="872221" y="1251887"/>
                    <a:pt x="913271" y="1215967"/>
                    <a:pt x="949191" y="1185180"/>
                  </a:cubicBezTo>
                  <a:close/>
                  <a:moveTo>
                    <a:pt x="1010715" y="1185180"/>
                  </a:moveTo>
                  <a:cubicBezTo>
                    <a:pt x="959453" y="1221099"/>
                    <a:pt x="882483" y="1277543"/>
                    <a:pt x="856827" y="1328856"/>
                  </a:cubicBezTo>
                  <a:lnTo>
                    <a:pt x="918403" y="1267281"/>
                  </a:lnTo>
                  <a:cubicBezTo>
                    <a:pt x="903009" y="1292937"/>
                    <a:pt x="887615" y="1308331"/>
                    <a:pt x="877352" y="1323725"/>
                  </a:cubicBezTo>
                  <a:cubicBezTo>
                    <a:pt x="759332" y="1457088"/>
                    <a:pt x="543868" y="1857279"/>
                    <a:pt x="543868" y="2047137"/>
                  </a:cubicBezTo>
                  <a:cubicBezTo>
                    <a:pt x="543868" y="2083057"/>
                    <a:pt x="543868" y="2129238"/>
                    <a:pt x="579736" y="2170289"/>
                  </a:cubicBezTo>
                  <a:cubicBezTo>
                    <a:pt x="677231" y="2170289"/>
                    <a:pt x="805514" y="2113845"/>
                    <a:pt x="903009" y="2057400"/>
                  </a:cubicBezTo>
                  <a:cubicBezTo>
                    <a:pt x="928665" y="1821411"/>
                    <a:pt x="949191" y="1569977"/>
                    <a:pt x="985058" y="1333988"/>
                  </a:cubicBezTo>
                  <a:cubicBezTo>
                    <a:pt x="990190" y="1282675"/>
                    <a:pt x="1000452" y="1231361"/>
                    <a:pt x="1010715" y="1185180"/>
                  </a:cubicBezTo>
                  <a:close/>
                  <a:moveTo>
                    <a:pt x="938928" y="1215967"/>
                  </a:moveTo>
                  <a:cubicBezTo>
                    <a:pt x="933797" y="1215967"/>
                    <a:pt x="928665" y="1221099"/>
                    <a:pt x="923534" y="1226230"/>
                  </a:cubicBezTo>
                  <a:cubicBezTo>
                    <a:pt x="928665" y="1226230"/>
                    <a:pt x="933797" y="1221099"/>
                    <a:pt x="938928" y="1215967"/>
                  </a:cubicBezTo>
                  <a:close/>
                  <a:moveTo>
                    <a:pt x="903009" y="1190311"/>
                  </a:moveTo>
                  <a:cubicBezTo>
                    <a:pt x="892746" y="1195442"/>
                    <a:pt x="882483" y="1205705"/>
                    <a:pt x="877352" y="1210836"/>
                  </a:cubicBezTo>
                  <a:cubicBezTo>
                    <a:pt x="887615" y="1205705"/>
                    <a:pt x="897877" y="1195442"/>
                    <a:pt x="903009" y="1190311"/>
                  </a:cubicBezTo>
                  <a:close/>
                  <a:moveTo>
                    <a:pt x="867090" y="1221099"/>
                  </a:moveTo>
                  <a:cubicBezTo>
                    <a:pt x="856827" y="1226230"/>
                    <a:pt x="846564" y="1236493"/>
                    <a:pt x="846564" y="1241624"/>
                  </a:cubicBezTo>
                  <a:lnTo>
                    <a:pt x="867090" y="1221099"/>
                  </a:lnTo>
                  <a:close/>
                  <a:moveTo>
                    <a:pt x="831170" y="1292937"/>
                  </a:moveTo>
                  <a:cubicBezTo>
                    <a:pt x="826039" y="1298068"/>
                    <a:pt x="820908" y="1303200"/>
                    <a:pt x="820908" y="1308331"/>
                  </a:cubicBezTo>
                  <a:cubicBezTo>
                    <a:pt x="826039" y="1303200"/>
                    <a:pt x="831170" y="1298068"/>
                    <a:pt x="831170" y="1292937"/>
                  </a:cubicBezTo>
                  <a:close/>
                  <a:moveTo>
                    <a:pt x="533606" y="2139501"/>
                  </a:moveTo>
                  <a:cubicBezTo>
                    <a:pt x="533606" y="2144632"/>
                    <a:pt x="533606" y="2149764"/>
                    <a:pt x="538737" y="2154895"/>
                  </a:cubicBezTo>
                  <a:cubicBezTo>
                    <a:pt x="538737" y="2149764"/>
                    <a:pt x="533606" y="2144632"/>
                    <a:pt x="533606" y="2139501"/>
                  </a:cubicBezTo>
                  <a:close/>
                  <a:moveTo>
                    <a:pt x="1462219" y="1893198"/>
                  </a:moveTo>
                  <a:cubicBezTo>
                    <a:pt x="1457088" y="1898329"/>
                    <a:pt x="1451956" y="1903461"/>
                    <a:pt x="1451956" y="1908592"/>
                  </a:cubicBezTo>
                  <a:cubicBezTo>
                    <a:pt x="1457088" y="1903461"/>
                    <a:pt x="1462219" y="1898329"/>
                    <a:pt x="1462219" y="1893198"/>
                  </a:cubicBezTo>
                  <a:close/>
                  <a:moveTo>
                    <a:pt x="1441694" y="1918855"/>
                  </a:moveTo>
                  <a:cubicBezTo>
                    <a:pt x="1436563" y="1929117"/>
                    <a:pt x="1431431" y="1939380"/>
                    <a:pt x="1431431" y="1944511"/>
                  </a:cubicBezTo>
                  <a:cubicBezTo>
                    <a:pt x="1436563" y="1934249"/>
                    <a:pt x="1441694" y="1923986"/>
                    <a:pt x="1441694" y="1918855"/>
                  </a:cubicBezTo>
                  <a:close/>
                  <a:moveTo>
                    <a:pt x="1467350" y="1995824"/>
                  </a:moveTo>
                  <a:cubicBezTo>
                    <a:pt x="1472482" y="1995824"/>
                    <a:pt x="1482744" y="2000956"/>
                    <a:pt x="1487876" y="2000956"/>
                  </a:cubicBezTo>
                  <a:cubicBezTo>
                    <a:pt x="1482744" y="1995824"/>
                    <a:pt x="1472482" y="1995824"/>
                    <a:pt x="1467350" y="1995824"/>
                  </a:cubicBezTo>
                  <a:close/>
                  <a:moveTo>
                    <a:pt x="1580239" y="1995824"/>
                  </a:moveTo>
                  <a:cubicBezTo>
                    <a:pt x="1554583" y="1995824"/>
                    <a:pt x="1523795" y="2000956"/>
                    <a:pt x="1498138" y="2000956"/>
                  </a:cubicBezTo>
                  <a:cubicBezTo>
                    <a:pt x="1523795" y="2000956"/>
                    <a:pt x="1554583" y="2000956"/>
                    <a:pt x="1580239" y="1995824"/>
                  </a:cubicBezTo>
                  <a:close/>
                  <a:moveTo>
                    <a:pt x="1446825" y="2016350"/>
                  </a:moveTo>
                  <a:cubicBezTo>
                    <a:pt x="1451956" y="2026612"/>
                    <a:pt x="1462219" y="2031744"/>
                    <a:pt x="1472482" y="2031744"/>
                  </a:cubicBezTo>
                  <a:cubicBezTo>
                    <a:pt x="1462219" y="2026612"/>
                    <a:pt x="1451956" y="2021481"/>
                    <a:pt x="1446825" y="2016350"/>
                  </a:cubicBezTo>
                  <a:close/>
                  <a:moveTo>
                    <a:pt x="2780812" y="1759835"/>
                  </a:moveTo>
                  <a:cubicBezTo>
                    <a:pt x="2785944" y="1764967"/>
                    <a:pt x="2796206" y="1770098"/>
                    <a:pt x="2801338" y="1770098"/>
                  </a:cubicBezTo>
                  <a:cubicBezTo>
                    <a:pt x="2796206" y="1764967"/>
                    <a:pt x="2785944" y="1759835"/>
                    <a:pt x="2780812" y="1759835"/>
                  </a:cubicBezTo>
                  <a:close/>
                  <a:moveTo>
                    <a:pt x="2806469" y="1775229"/>
                  </a:moveTo>
                  <a:cubicBezTo>
                    <a:pt x="2821863" y="1785492"/>
                    <a:pt x="2837257" y="1795754"/>
                    <a:pt x="2847520" y="1800886"/>
                  </a:cubicBezTo>
                  <a:cubicBezTo>
                    <a:pt x="2837257" y="1790623"/>
                    <a:pt x="2821863" y="1780361"/>
                    <a:pt x="2806469" y="1775229"/>
                  </a:cubicBezTo>
                  <a:close/>
                  <a:moveTo>
                    <a:pt x="2975802" y="1811148"/>
                  </a:moveTo>
                  <a:cubicBezTo>
                    <a:pt x="2970671" y="1811148"/>
                    <a:pt x="2965540" y="1816280"/>
                    <a:pt x="2960408" y="1821411"/>
                  </a:cubicBezTo>
                  <a:cubicBezTo>
                    <a:pt x="2965540" y="1821411"/>
                    <a:pt x="2970671" y="1816280"/>
                    <a:pt x="2975802" y="1811148"/>
                  </a:cubicBezTo>
                  <a:close/>
                  <a:moveTo>
                    <a:pt x="2837257" y="1857279"/>
                  </a:moveTo>
                  <a:cubicBezTo>
                    <a:pt x="2832126" y="1857279"/>
                    <a:pt x="2826994" y="1862410"/>
                    <a:pt x="2821863" y="1867542"/>
                  </a:cubicBezTo>
                  <a:cubicBezTo>
                    <a:pt x="2826994" y="1867542"/>
                    <a:pt x="2832126" y="1862410"/>
                    <a:pt x="2837257" y="1857279"/>
                  </a:cubicBezTo>
                  <a:close/>
                  <a:moveTo>
                    <a:pt x="2770550" y="1877804"/>
                  </a:moveTo>
                  <a:cubicBezTo>
                    <a:pt x="2765419" y="1877804"/>
                    <a:pt x="2760287" y="1882935"/>
                    <a:pt x="2755156" y="1888067"/>
                  </a:cubicBezTo>
                  <a:cubicBezTo>
                    <a:pt x="2760287" y="1888067"/>
                    <a:pt x="2765419" y="1882935"/>
                    <a:pt x="2770550" y="1877804"/>
                  </a:cubicBezTo>
                  <a:close/>
                  <a:moveTo>
                    <a:pt x="2806469" y="1882935"/>
                  </a:moveTo>
                  <a:cubicBezTo>
                    <a:pt x="2801338" y="1882935"/>
                    <a:pt x="2796206" y="1888067"/>
                    <a:pt x="2791075" y="1893198"/>
                  </a:cubicBezTo>
                  <a:cubicBezTo>
                    <a:pt x="2796206" y="1893198"/>
                    <a:pt x="2801338" y="1888067"/>
                    <a:pt x="2806469" y="1882935"/>
                  </a:cubicBezTo>
                  <a:close/>
                  <a:moveTo>
                    <a:pt x="2780812" y="1903461"/>
                  </a:moveTo>
                  <a:cubicBezTo>
                    <a:pt x="2775681" y="1903461"/>
                    <a:pt x="2765419" y="1913723"/>
                    <a:pt x="2760287" y="1918855"/>
                  </a:cubicBezTo>
                  <a:cubicBezTo>
                    <a:pt x="2765419" y="1918855"/>
                    <a:pt x="2775681" y="1908592"/>
                    <a:pt x="2780812" y="1903461"/>
                  </a:cubicBezTo>
                  <a:close/>
                  <a:moveTo>
                    <a:pt x="2708974" y="1929117"/>
                  </a:moveTo>
                  <a:cubicBezTo>
                    <a:pt x="2703843" y="1929117"/>
                    <a:pt x="2698711" y="1934249"/>
                    <a:pt x="2693580" y="1939380"/>
                  </a:cubicBezTo>
                  <a:cubicBezTo>
                    <a:pt x="2698711" y="1939380"/>
                    <a:pt x="2703843" y="1934249"/>
                    <a:pt x="2708974" y="1929117"/>
                  </a:cubicBezTo>
                  <a:close/>
                  <a:moveTo>
                    <a:pt x="2744893" y="1934249"/>
                  </a:moveTo>
                  <a:cubicBezTo>
                    <a:pt x="2739762" y="1934249"/>
                    <a:pt x="2734631" y="1939380"/>
                    <a:pt x="2729499" y="1944511"/>
                  </a:cubicBezTo>
                  <a:cubicBezTo>
                    <a:pt x="2734631" y="1944511"/>
                    <a:pt x="2739762" y="1939380"/>
                    <a:pt x="2744893" y="1934249"/>
                  </a:cubicBezTo>
                  <a:close/>
                  <a:moveTo>
                    <a:pt x="2673055" y="1959905"/>
                  </a:moveTo>
                  <a:cubicBezTo>
                    <a:pt x="2662792" y="1965036"/>
                    <a:pt x="2652530" y="1975299"/>
                    <a:pt x="2647398" y="1980430"/>
                  </a:cubicBezTo>
                  <a:cubicBezTo>
                    <a:pt x="2657661" y="1975299"/>
                    <a:pt x="2667924" y="1965036"/>
                    <a:pt x="2673055" y="1959905"/>
                  </a:cubicBezTo>
                  <a:close/>
                  <a:moveTo>
                    <a:pt x="2708974" y="1965036"/>
                  </a:moveTo>
                  <a:cubicBezTo>
                    <a:pt x="2703843" y="1965036"/>
                    <a:pt x="2693580" y="1975299"/>
                    <a:pt x="2688449" y="1980430"/>
                  </a:cubicBezTo>
                  <a:cubicBezTo>
                    <a:pt x="2693580" y="1980430"/>
                    <a:pt x="2703843" y="1970168"/>
                    <a:pt x="2708974" y="1965036"/>
                  </a:cubicBezTo>
                  <a:close/>
                  <a:moveTo>
                    <a:pt x="2621742" y="2006087"/>
                  </a:moveTo>
                  <a:cubicBezTo>
                    <a:pt x="2601268" y="2021481"/>
                    <a:pt x="2575611" y="2047137"/>
                    <a:pt x="2555086" y="2067663"/>
                  </a:cubicBezTo>
                  <a:cubicBezTo>
                    <a:pt x="2575611" y="2052269"/>
                    <a:pt x="2601268" y="2026612"/>
                    <a:pt x="2621742" y="2006087"/>
                  </a:cubicBezTo>
                  <a:close/>
                  <a:moveTo>
                    <a:pt x="2549955" y="2072794"/>
                  </a:moveTo>
                  <a:lnTo>
                    <a:pt x="2539692" y="2083057"/>
                  </a:lnTo>
                  <a:cubicBezTo>
                    <a:pt x="2544823" y="2083057"/>
                    <a:pt x="2549955" y="2077925"/>
                    <a:pt x="2549955" y="2072794"/>
                  </a:cubicBezTo>
                  <a:close/>
                  <a:moveTo>
                    <a:pt x="2462722" y="2226733"/>
                  </a:moveTo>
                  <a:cubicBezTo>
                    <a:pt x="2457591" y="2231865"/>
                    <a:pt x="2452460" y="2236996"/>
                    <a:pt x="2452460" y="2242127"/>
                  </a:cubicBezTo>
                  <a:cubicBezTo>
                    <a:pt x="2457591" y="2236996"/>
                    <a:pt x="2462722" y="2231865"/>
                    <a:pt x="2462722" y="2226733"/>
                  </a:cubicBezTo>
                  <a:close/>
                  <a:moveTo>
                    <a:pt x="2488379" y="2231865"/>
                  </a:moveTo>
                  <a:cubicBezTo>
                    <a:pt x="2483248" y="2236996"/>
                    <a:pt x="2478116" y="2242127"/>
                    <a:pt x="2478116" y="2247259"/>
                  </a:cubicBezTo>
                  <a:cubicBezTo>
                    <a:pt x="2483248" y="2242127"/>
                    <a:pt x="2488379" y="2236996"/>
                    <a:pt x="2488379" y="2231865"/>
                  </a:cubicBezTo>
                  <a:close/>
                  <a:moveTo>
                    <a:pt x="2467854" y="2257521"/>
                  </a:moveTo>
                  <a:cubicBezTo>
                    <a:pt x="2462722" y="2262601"/>
                    <a:pt x="2457591" y="2267733"/>
                    <a:pt x="2457591" y="2272864"/>
                  </a:cubicBezTo>
                  <a:cubicBezTo>
                    <a:pt x="2462722" y="2267733"/>
                    <a:pt x="2467854" y="2262601"/>
                    <a:pt x="2467854" y="2257521"/>
                  </a:cubicBezTo>
                  <a:close/>
                  <a:moveTo>
                    <a:pt x="2431935" y="2267733"/>
                  </a:moveTo>
                  <a:cubicBezTo>
                    <a:pt x="2426803" y="2272864"/>
                    <a:pt x="2421672" y="2277995"/>
                    <a:pt x="2421672" y="2283127"/>
                  </a:cubicBezTo>
                  <a:cubicBezTo>
                    <a:pt x="2426803" y="2277995"/>
                    <a:pt x="2431935" y="2272864"/>
                    <a:pt x="2431935" y="2267733"/>
                  </a:cubicBezTo>
                  <a:close/>
                  <a:moveTo>
                    <a:pt x="2452460" y="2277995"/>
                  </a:moveTo>
                  <a:cubicBezTo>
                    <a:pt x="2396015" y="2339571"/>
                    <a:pt x="2349834" y="2411409"/>
                    <a:pt x="2334440" y="2472985"/>
                  </a:cubicBezTo>
                  <a:cubicBezTo>
                    <a:pt x="2370359" y="2406278"/>
                    <a:pt x="2411409" y="2339571"/>
                    <a:pt x="2452460" y="2277995"/>
                  </a:cubicBezTo>
                  <a:close/>
                  <a:moveTo>
                    <a:pt x="2416541" y="2288258"/>
                  </a:moveTo>
                  <a:cubicBezTo>
                    <a:pt x="2339571" y="2380621"/>
                    <a:pt x="2288258" y="2483248"/>
                    <a:pt x="2272864" y="2575611"/>
                  </a:cubicBezTo>
                  <a:cubicBezTo>
                    <a:pt x="2293389" y="2478116"/>
                    <a:pt x="2354965" y="2375490"/>
                    <a:pt x="2416541" y="2288258"/>
                  </a:cubicBezTo>
                  <a:close/>
                  <a:moveTo>
                    <a:pt x="2349834" y="3042510"/>
                  </a:moveTo>
                  <a:cubicBezTo>
                    <a:pt x="2360096" y="3052773"/>
                    <a:pt x="2370359" y="3063035"/>
                    <a:pt x="2375490" y="3063035"/>
                  </a:cubicBezTo>
                  <a:cubicBezTo>
                    <a:pt x="2365227" y="3052773"/>
                    <a:pt x="2354965" y="3042510"/>
                    <a:pt x="2349834" y="3042510"/>
                  </a:cubicBezTo>
                  <a:close/>
                  <a:moveTo>
                    <a:pt x="2380621" y="3068166"/>
                  </a:moveTo>
                  <a:cubicBezTo>
                    <a:pt x="2385753" y="3073298"/>
                    <a:pt x="2390884" y="3078429"/>
                    <a:pt x="2396015" y="3078429"/>
                  </a:cubicBezTo>
                  <a:cubicBezTo>
                    <a:pt x="2390884" y="3073298"/>
                    <a:pt x="2385753" y="3068166"/>
                    <a:pt x="2380621" y="3068166"/>
                  </a:cubicBezTo>
                  <a:close/>
                  <a:moveTo>
                    <a:pt x="2401147" y="3083509"/>
                  </a:moveTo>
                  <a:cubicBezTo>
                    <a:pt x="2406278" y="3088640"/>
                    <a:pt x="2411409" y="3093772"/>
                    <a:pt x="2416541" y="3093772"/>
                  </a:cubicBezTo>
                  <a:cubicBezTo>
                    <a:pt x="2411409" y="3088640"/>
                    <a:pt x="2406278" y="3083509"/>
                    <a:pt x="2401147" y="3083509"/>
                  </a:cubicBezTo>
                  <a:close/>
                  <a:moveTo>
                    <a:pt x="2739762" y="3175873"/>
                  </a:moveTo>
                  <a:cubicBezTo>
                    <a:pt x="2708974" y="3181004"/>
                    <a:pt x="2673055" y="3181004"/>
                    <a:pt x="2642267" y="3181004"/>
                  </a:cubicBezTo>
                  <a:cubicBezTo>
                    <a:pt x="2678186" y="3181004"/>
                    <a:pt x="2714105" y="3181004"/>
                    <a:pt x="2739762" y="3175873"/>
                  </a:cubicBezTo>
                  <a:close/>
                  <a:moveTo>
                    <a:pt x="4838213" y="944059"/>
                  </a:moveTo>
                  <a:cubicBezTo>
                    <a:pt x="4827950" y="944059"/>
                    <a:pt x="4817687" y="949191"/>
                    <a:pt x="4812556" y="949191"/>
                  </a:cubicBezTo>
                  <a:cubicBezTo>
                    <a:pt x="4822819" y="949191"/>
                    <a:pt x="4838213" y="944059"/>
                    <a:pt x="4838213" y="944059"/>
                  </a:cubicBezTo>
                  <a:close/>
                  <a:moveTo>
                    <a:pt x="4802293" y="954322"/>
                  </a:moveTo>
                  <a:cubicBezTo>
                    <a:pt x="4792031" y="954322"/>
                    <a:pt x="4781768" y="959453"/>
                    <a:pt x="4776637" y="959453"/>
                  </a:cubicBezTo>
                  <a:cubicBezTo>
                    <a:pt x="4786899" y="959453"/>
                    <a:pt x="4802293" y="954322"/>
                    <a:pt x="4802293" y="954322"/>
                  </a:cubicBezTo>
                  <a:close/>
                  <a:moveTo>
                    <a:pt x="4750980" y="969716"/>
                  </a:moveTo>
                  <a:cubicBezTo>
                    <a:pt x="4740718" y="969716"/>
                    <a:pt x="4730455" y="974847"/>
                    <a:pt x="4725324" y="974847"/>
                  </a:cubicBezTo>
                  <a:cubicBezTo>
                    <a:pt x="4735586" y="974847"/>
                    <a:pt x="4750980" y="969716"/>
                    <a:pt x="4750980" y="969716"/>
                  </a:cubicBezTo>
                  <a:close/>
                  <a:moveTo>
                    <a:pt x="4633011" y="1005635"/>
                  </a:moveTo>
                  <a:cubicBezTo>
                    <a:pt x="4622749" y="1005635"/>
                    <a:pt x="4612486" y="1010766"/>
                    <a:pt x="4607355" y="1010766"/>
                  </a:cubicBezTo>
                  <a:cubicBezTo>
                    <a:pt x="4617618" y="1010766"/>
                    <a:pt x="4633011" y="1005635"/>
                    <a:pt x="4633011" y="1005635"/>
                  </a:cubicBezTo>
                  <a:close/>
                  <a:moveTo>
                    <a:pt x="4160982" y="1169786"/>
                  </a:moveTo>
                  <a:cubicBezTo>
                    <a:pt x="4155851" y="1169786"/>
                    <a:pt x="4145588" y="1174917"/>
                    <a:pt x="4150720" y="1174917"/>
                  </a:cubicBezTo>
                  <a:cubicBezTo>
                    <a:pt x="4155851" y="1174917"/>
                    <a:pt x="4166114" y="1169786"/>
                    <a:pt x="4160982" y="1169786"/>
                  </a:cubicBezTo>
                  <a:close/>
                  <a:moveTo>
                    <a:pt x="3468306" y="164202"/>
                  </a:moveTo>
                  <a:cubicBezTo>
                    <a:pt x="3493963" y="179596"/>
                    <a:pt x="3519619" y="200121"/>
                    <a:pt x="3545276" y="225727"/>
                  </a:cubicBezTo>
                  <a:cubicBezTo>
                    <a:pt x="3535013" y="200121"/>
                    <a:pt x="3483700" y="164202"/>
                    <a:pt x="3468306" y="164202"/>
                  </a:cubicBezTo>
                  <a:close/>
                  <a:moveTo>
                    <a:pt x="3493963" y="646443"/>
                  </a:moveTo>
                  <a:cubicBezTo>
                    <a:pt x="3488832" y="646443"/>
                    <a:pt x="3478569" y="651574"/>
                    <a:pt x="3473438" y="656706"/>
                  </a:cubicBezTo>
                  <a:cubicBezTo>
                    <a:pt x="3478569" y="656706"/>
                    <a:pt x="3488832" y="651574"/>
                    <a:pt x="3493963" y="646443"/>
                  </a:cubicBezTo>
                  <a:close/>
                  <a:moveTo>
                    <a:pt x="3391387" y="702887"/>
                  </a:moveTo>
                  <a:cubicBezTo>
                    <a:pt x="3375993" y="708019"/>
                    <a:pt x="3360600" y="718281"/>
                    <a:pt x="3350337" y="723413"/>
                  </a:cubicBezTo>
                  <a:cubicBezTo>
                    <a:pt x="3365731" y="718281"/>
                    <a:pt x="3381125" y="708019"/>
                    <a:pt x="3391387" y="702887"/>
                  </a:cubicBezTo>
                  <a:close/>
                  <a:moveTo>
                    <a:pt x="3345206" y="728544"/>
                  </a:moveTo>
                  <a:cubicBezTo>
                    <a:pt x="3319549" y="738807"/>
                    <a:pt x="3293892" y="754201"/>
                    <a:pt x="3273367" y="764463"/>
                  </a:cubicBezTo>
                  <a:cubicBezTo>
                    <a:pt x="3299024" y="754201"/>
                    <a:pt x="3324680" y="738807"/>
                    <a:pt x="3345206" y="728544"/>
                  </a:cubicBezTo>
                  <a:close/>
                  <a:moveTo>
                    <a:pt x="4042962" y="1215967"/>
                  </a:moveTo>
                  <a:cubicBezTo>
                    <a:pt x="4037831" y="1215967"/>
                    <a:pt x="4027568" y="1221099"/>
                    <a:pt x="4032699" y="1221099"/>
                  </a:cubicBezTo>
                  <a:cubicBezTo>
                    <a:pt x="4037831" y="1221099"/>
                    <a:pt x="4048093" y="1215967"/>
                    <a:pt x="4042962" y="1215967"/>
                  </a:cubicBezTo>
                  <a:close/>
                  <a:moveTo>
                    <a:pt x="3663296" y="1410957"/>
                  </a:moveTo>
                  <a:cubicBezTo>
                    <a:pt x="3658165" y="1410957"/>
                    <a:pt x="3653034" y="1410957"/>
                    <a:pt x="3647902" y="1416089"/>
                  </a:cubicBezTo>
                  <a:cubicBezTo>
                    <a:pt x="3653034" y="1416089"/>
                    <a:pt x="3653034" y="1410957"/>
                    <a:pt x="3663296" y="1410957"/>
                  </a:cubicBezTo>
                  <a:close/>
                  <a:moveTo>
                    <a:pt x="3678690" y="1421220"/>
                  </a:moveTo>
                  <a:cubicBezTo>
                    <a:pt x="3458044" y="1518664"/>
                    <a:pt x="3232317" y="1641815"/>
                    <a:pt x="3021984" y="1790623"/>
                  </a:cubicBezTo>
                  <a:cubicBezTo>
                    <a:pt x="3032195" y="1775229"/>
                    <a:pt x="3047589" y="1764967"/>
                    <a:pt x="3057852" y="1754704"/>
                  </a:cubicBezTo>
                  <a:cubicBezTo>
                    <a:pt x="3032195" y="1770098"/>
                    <a:pt x="3006590" y="1785492"/>
                    <a:pt x="2980934" y="1806017"/>
                  </a:cubicBezTo>
                  <a:cubicBezTo>
                    <a:pt x="2986065" y="1806017"/>
                    <a:pt x="2991196" y="1800886"/>
                    <a:pt x="2996328" y="1806017"/>
                  </a:cubicBezTo>
                  <a:cubicBezTo>
                    <a:pt x="2980934" y="1816280"/>
                    <a:pt x="2965540" y="1831674"/>
                    <a:pt x="2945015" y="1836805"/>
                  </a:cubicBezTo>
                  <a:lnTo>
                    <a:pt x="2955277" y="1826542"/>
                  </a:lnTo>
                  <a:cubicBezTo>
                    <a:pt x="2909095" y="1852148"/>
                    <a:pt x="2852651" y="1888067"/>
                    <a:pt x="2826994" y="1934249"/>
                  </a:cubicBezTo>
                  <a:cubicBezTo>
                    <a:pt x="2821863" y="1929117"/>
                    <a:pt x="2837257" y="1923986"/>
                    <a:pt x="2821863" y="1923986"/>
                  </a:cubicBezTo>
                  <a:cubicBezTo>
                    <a:pt x="2811600" y="1923986"/>
                    <a:pt x="2652530" y="2062531"/>
                    <a:pt x="2585874" y="2139501"/>
                  </a:cubicBezTo>
                  <a:cubicBezTo>
                    <a:pt x="2401147" y="2339571"/>
                    <a:pt x="2277995" y="2549955"/>
                    <a:pt x="2277995" y="2755156"/>
                  </a:cubicBezTo>
                  <a:cubicBezTo>
                    <a:pt x="2277995" y="2847520"/>
                    <a:pt x="2319046" y="3052773"/>
                    <a:pt x="2472985" y="3083509"/>
                  </a:cubicBezTo>
                  <a:cubicBezTo>
                    <a:pt x="2524298" y="3093772"/>
                    <a:pt x="2570480" y="3119428"/>
                    <a:pt x="2626873" y="3119428"/>
                  </a:cubicBezTo>
                  <a:cubicBezTo>
                    <a:pt x="3134822" y="3119428"/>
                    <a:pt x="3606852" y="2113845"/>
                    <a:pt x="3647902" y="1667472"/>
                  </a:cubicBezTo>
                  <a:cubicBezTo>
                    <a:pt x="3653034" y="1585371"/>
                    <a:pt x="3673559" y="1498138"/>
                    <a:pt x="3678690" y="1421220"/>
                  </a:cubicBezTo>
                  <a:close/>
                  <a:moveTo>
                    <a:pt x="3288761" y="1611027"/>
                  </a:moveTo>
                  <a:cubicBezTo>
                    <a:pt x="3283630" y="1611027"/>
                    <a:pt x="3273367" y="1616159"/>
                    <a:pt x="3268236" y="1621290"/>
                  </a:cubicBezTo>
                  <a:cubicBezTo>
                    <a:pt x="3273367" y="1621290"/>
                    <a:pt x="3283630" y="1616159"/>
                    <a:pt x="3288761" y="1611027"/>
                  </a:cubicBezTo>
                  <a:close/>
                  <a:moveTo>
                    <a:pt x="3237448" y="1641815"/>
                  </a:moveTo>
                  <a:cubicBezTo>
                    <a:pt x="3232317" y="1641815"/>
                    <a:pt x="3222054" y="1646946"/>
                    <a:pt x="3216923" y="1652078"/>
                  </a:cubicBezTo>
                  <a:cubicBezTo>
                    <a:pt x="3222054" y="1652078"/>
                    <a:pt x="3232317" y="1646946"/>
                    <a:pt x="3237448" y="1641815"/>
                  </a:cubicBezTo>
                  <a:close/>
                  <a:moveTo>
                    <a:pt x="3211791" y="1657209"/>
                  </a:moveTo>
                  <a:cubicBezTo>
                    <a:pt x="3206660" y="1657209"/>
                    <a:pt x="3196397" y="1662340"/>
                    <a:pt x="3191266" y="1667472"/>
                  </a:cubicBezTo>
                  <a:cubicBezTo>
                    <a:pt x="3196397" y="1667472"/>
                    <a:pt x="3206660" y="1662340"/>
                    <a:pt x="3211791" y="1657209"/>
                  </a:cubicBezTo>
                  <a:close/>
                  <a:moveTo>
                    <a:pt x="3104034" y="1723916"/>
                  </a:moveTo>
                  <a:cubicBezTo>
                    <a:pt x="3088640" y="1734179"/>
                    <a:pt x="3073246" y="1744441"/>
                    <a:pt x="3062983" y="1749573"/>
                  </a:cubicBezTo>
                  <a:cubicBezTo>
                    <a:pt x="3078377" y="1744441"/>
                    <a:pt x="3093771" y="1734179"/>
                    <a:pt x="3104034" y="1723916"/>
                  </a:cubicBezTo>
                  <a:close/>
                  <a:moveTo>
                    <a:pt x="2796206" y="1021029"/>
                  </a:moveTo>
                  <a:cubicBezTo>
                    <a:pt x="2806469" y="1031240"/>
                    <a:pt x="2816732" y="1041503"/>
                    <a:pt x="2826994" y="1046634"/>
                  </a:cubicBezTo>
                  <a:cubicBezTo>
                    <a:pt x="2821863" y="1036372"/>
                    <a:pt x="2806469" y="1026160"/>
                    <a:pt x="2796206" y="1021029"/>
                  </a:cubicBezTo>
                  <a:close/>
                  <a:moveTo>
                    <a:pt x="2821863" y="1056897"/>
                  </a:moveTo>
                  <a:cubicBezTo>
                    <a:pt x="2832126" y="1067159"/>
                    <a:pt x="2842388" y="1082553"/>
                    <a:pt x="2847520" y="1092816"/>
                  </a:cubicBezTo>
                  <a:cubicBezTo>
                    <a:pt x="2847520" y="1077422"/>
                    <a:pt x="2826994" y="1056897"/>
                    <a:pt x="2821863" y="1056897"/>
                  </a:cubicBezTo>
                  <a:close/>
                  <a:moveTo>
                    <a:pt x="2647398" y="1072291"/>
                  </a:moveTo>
                  <a:cubicBezTo>
                    <a:pt x="2411409" y="1072291"/>
                    <a:pt x="2083057" y="1333988"/>
                    <a:pt x="1882935" y="1523795"/>
                  </a:cubicBezTo>
                  <a:cubicBezTo>
                    <a:pt x="1826491" y="1575108"/>
                    <a:pt x="1770098" y="1616159"/>
                    <a:pt x="1718785" y="1657209"/>
                  </a:cubicBezTo>
                  <a:cubicBezTo>
                    <a:pt x="1877804" y="1600765"/>
                    <a:pt x="2072794" y="1544320"/>
                    <a:pt x="2242076" y="1544320"/>
                  </a:cubicBezTo>
                  <a:cubicBezTo>
                    <a:pt x="2257470" y="1544320"/>
                    <a:pt x="2380621" y="1554583"/>
                    <a:pt x="2390884" y="1554583"/>
                  </a:cubicBezTo>
                  <a:cubicBezTo>
                    <a:pt x="2457591" y="1554583"/>
                    <a:pt x="2719237" y="1241624"/>
                    <a:pt x="2719237" y="1133866"/>
                  </a:cubicBezTo>
                  <a:cubicBezTo>
                    <a:pt x="2719237" y="1087685"/>
                    <a:pt x="2698711" y="1072291"/>
                    <a:pt x="2647398" y="1072291"/>
                  </a:cubicBezTo>
                  <a:close/>
                  <a:moveTo>
                    <a:pt x="2832126" y="1108210"/>
                  </a:moveTo>
                  <a:cubicBezTo>
                    <a:pt x="2832126" y="1123604"/>
                    <a:pt x="2837257" y="1138998"/>
                    <a:pt x="2837257" y="1149260"/>
                  </a:cubicBezTo>
                  <a:cubicBezTo>
                    <a:pt x="2837257" y="1133866"/>
                    <a:pt x="2837257" y="1118473"/>
                    <a:pt x="2832126" y="1108210"/>
                  </a:cubicBezTo>
                  <a:close/>
                  <a:moveTo>
                    <a:pt x="2868045" y="1123604"/>
                  </a:moveTo>
                  <a:cubicBezTo>
                    <a:pt x="2862914" y="1138998"/>
                    <a:pt x="2862914" y="1159523"/>
                    <a:pt x="2862914" y="1174917"/>
                  </a:cubicBezTo>
                  <a:cubicBezTo>
                    <a:pt x="2868045" y="1159523"/>
                    <a:pt x="2868045" y="1138998"/>
                    <a:pt x="2868045" y="1123604"/>
                  </a:cubicBezTo>
                  <a:close/>
                  <a:moveTo>
                    <a:pt x="2811600" y="1282675"/>
                  </a:moveTo>
                  <a:cubicBezTo>
                    <a:pt x="2806469" y="1287806"/>
                    <a:pt x="2801338" y="1298068"/>
                    <a:pt x="2801338" y="1303200"/>
                  </a:cubicBezTo>
                  <a:cubicBezTo>
                    <a:pt x="2806469" y="1298068"/>
                    <a:pt x="2811600" y="1287806"/>
                    <a:pt x="2811600" y="1282675"/>
                  </a:cubicBezTo>
                  <a:close/>
                  <a:moveTo>
                    <a:pt x="2052269" y="1580239"/>
                  </a:moveTo>
                  <a:cubicBezTo>
                    <a:pt x="2031744" y="1580239"/>
                    <a:pt x="2011218" y="1585371"/>
                    <a:pt x="1995824" y="1585371"/>
                  </a:cubicBezTo>
                  <a:cubicBezTo>
                    <a:pt x="2016350" y="1585371"/>
                    <a:pt x="2036875" y="1580239"/>
                    <a:pt x="2052269" y="1580239"/>
                  </a:cubicBezTo>
                  <a:close/>
                  <a:moveTo>
                    <a:pt x="2113845" y="1215967"/>
                  </a:moveTo>
                  <a:cubicBezTo>
                    <a:pt x="2108713" y="1215967"/>
                    <a:pt x="2103582" y="1221099"/>
                    <a:pt x="2098451" y="1226230"/>
                  </a:cubicBezTo>
                  <a:cubicBezTo>
                    <a:pt x="2103582" y="1226230"/>
                    <a:pt x="2108713" y="1221099"/>
                    <a:pt x="2113845" y="1215967"/>
                  </a:cubicBezTo>
                  <a:close/>
                  <a:moveTo>
                    <a:pt x="2134370" y="1231361"/>
                  </a:moveTo>
                  <a:cubicBezTo>
                    <a:pt x="2129238" y="1231361"/>
                    <a:pt x="2124107" y="1236493"/>
                    <a:pt x="2118976" y="1241624"/>
                  </a:cubicBezTo>
                  <a:cubicBezTo>
                    <a:pt x="2124107" y="1241624"/>
                    <a:pt x="2129238" y="1236493"/>
                    <a:pt x="2134370" y="1231361"/>
                  </a:cubicBezTo>
                  <a:close/>
                  <a:moveTo>
                    <a:pt x="2077925" y="1272412"/>
                  </a:moveTo>
                  <a:cubicBezTo>
                    <a:pt x="2072794" y="1272412"/>
                    <a:pt x="2067663" y="1277543"/>
                    <a:pt x="2062531" y="1282675"/>
                  </a:cubicBezTo>
                  <a:cubicBezTo>
                    <a:pt x="2067663" y="1282675"/>
                    <a:pt x="2072794" y="1277543"/>
                    <a:pt x="2077925" y="1272412"/>
                  </a:cubicBezTo>
                  <a:close/>
                  <a:moveTo>
                    <a:pt x="2036875" y="1303200"/>
                  </a:moveTo>
                  <a:cubicBezTo>
                    <a:pt x="2021481" y="1313462"/>
                    <a:pt x="2006087" y="1323725"/>
                    <a:pt x="1995824" y="1333988"/>
                  </a:cubicBezTo>
                  <a:cubicBezTo>
                    <a:pt x="2011218" y="1323725"/>
                    <a:pt x="2026612" y="1313462"/>
                    <a:pt x="2036875" y="1303200"/>
                  </a:cubicBezTo>
                  <a:close/>
                  <a:moveTo>
                    <a:pt x="1990693" y="1339119"/>
                  </a:moveTo>
                  <a:cubicBezTo>
                    <a:pt x="1985562" y="1339119"/>
                    <a:pt x="1975299" y="1349382"/>
                    <a:pt x="1970168" y="1354513"/>
                  </a:cubicBezTo>
                  <a:cubicBezTo>
                    <a:pt x="1975299" y="1354513"/>
                    <a:pt x="1985562" y="1344250"/>
                    <a:pt x="1990693" y="1339119"/>
                  </a:cubicBezTo>
                  <a:close/>
                  <a:moveTo>
                    <a:pt x="1965036" y="1359644"/>
                  </a:moveTo>
                  <a:cubicBezTo>
                    <a:pt x="1959905" y="1359644"/>
                    <a:pt x="1954774" y="1364776"/>
                    <a:pt x="1949642" y="1369907"/>
                  </a:cubicBezTo>
                  <a:cubicBezTo>
                    <a:pt x="1954774" y="1369907"/>
                    <a:pt x="1959905" y="1364776"/>
                    <a:pt x="1965036" y="1359644"/>
                  </a:cubicBezTo>
                  <a:close/>
                  <a:moveTo>
                    <a:pt x="1944511" y="1375038"/>
                  </a:moveTo>
                  <a:cubicBezTo>
                    <a:pt x="1939380" y="1375038"/>
                    <a:pt x="1929117" y="1385301"/>
                    <a:pt x="1923986" y="1390432"/>
                  </a:cubicBezTo>
                  <a:cubicBezTo>
                    <a:pt x="1929117" y="1390432"/>
                    <a:pt x="1939380" y="1380170"/>
                    <a:pt x="1944511" y="1375038"/>
                  </a:cubicBezTo>
                  <a:close/>
                  <a:moveTo>
                    <a:pt x="1918855" y="1395563"/>
                  </a:moveTo>
                  <a:cubicBezTo>
                    <a:pt x="1913723" y="1395563"/>
                    <a:pt x="1903461" y="1405826"/>
                    <a:pt x="1898329" y="1410957"/>
                  </a:cubicBezTo>
                  <a:cubicBezTo>
                    <a:pt x="1903461" y="1410957"/>
                    <a:pt x="1913723" y="1400695"/>
                    <a:pt x="1918855" y="1395563"/>
                  </a:cubicBezTo>
                  <a:close/>
                  <a:moveTo>
                    <a:pt x="1888067" y="1421220"/>
                  </a:moveTo>
                  <a:cubicBezTo>
                    <a:pt x="1882935" y="1421220"/>
                    <a:pt x="1877804" y="1426351"/>
                    <a:pt x="1872673" y="1431483"/>
                  </a:cubicBezTo>
                  <a:cubicBezTo>
                    <a:pt x="1877804" y="1431483"/>
                    <a:pt x="1882935" y="1426351"/>
                    <a:pt x="1888067" y="1421220"/>
                  </a:cubicBezTo>
                  <a:close/>
                  <a:moveTo>
                    <a:pt x="2236945" y="1657209"/>
                  </a:moveTo>
                  <a:cubicBezTo>
                    <a:pt x="2021481" y="1667472"/>
                    <a:pt x="1770098" y="1698260"/>
                    <a:pt x="1559714" y="1867542"/>
                  </a:cubicBezTo>
                  <a:cubicBezTo>
                    <a:pt x="1528926" y="1888067"/>
                    <a:pt x="1513532" y="1923986"/>
                    <a:pt x="1493007" y="1949643"/>
                  </a:cubicBezTo>
                  <a:cubicBezTo>
                    <a:pt x="1487876" y="1893198"/>
                    <a:pt x="1585371" y="1826542"/>
                    <a:pt x="1626421" y="1806017"/>
                  </a:cubicBezTo>
                  <a:cubicBezTo>
                    <a:pt x="1595633" y="1821411"/>
                    <a:pt x="1564845" y="1841936"/>
                    <a:pt x="1534057" y="1867542"/>
                  </a:cubicBezTo>
                  <a:cubicBezTo>
                    <a:pt x="1537906" y="1857292"/>
                    <a:pt x="1544961" y="1847039"/>
                    <a:pt x="1553941" y="1837264"/>
                  </a:cubicBezTo>
                  <a:lnTo>
                    <a:pt x="1563563" y="1828875"/>
                  </a:lnTo>
                  <a:lnTo>
                    <a:pt x="1604854" y="1799755"/>
                  </a:lnTo>
                  <a:cubicBezTo>
                    <a:pt x="1625780" y="1786772"/>
                    <a:pt x="1643098" y="1777795"/>
                    <a:pt x="1652078" y="1775229"/>
                  </a:cubicBezTo>
                  <a:cubicBezTo>
                    <a:pt x="1634119" y="1780361"/>
                    <a:pt x="1608462" y="1793189"/>
                    <a:pt x="1585371" y="1809859"/>
                  </a:cubicBezTo>
                  <a:lnTo>
                    <a:pt x="1563563" y="1828875"/>
                  </a:lnTo>
                  <a:lnTo>
                    <a:pt x="1535982" y="1848325"/>
                  </a:lnTo>
                  <a:cubicBezTo>
                    <a:pt x="1489159" y="1885514"/>
                    <a:pt x="1446825" y="1929117"/>
                    <a:pt x="1446825" y="1959905"/>
                  </a:cubicBezTo>
                  <a:cubicBezTo>
                    <a:pt x="1446825" y="1970168"/>
                    <a:pt x="1446825" y="1970168"/>
                    <a:pt x="1451956" y="1975299"/>
                  </a:cubicBezTo>
                  <a:cubicBezTo>
                    <a:pt x="1457088" y="1965036"/>
                    <a:pt x="1451956" y="1949643"/>
                    <a:pt x="1462219" y="1939380"/>
                  </a:cubicBezTo>
                  <a:cubicBezTo>
                    <a:pt x="1467350" y="1949643"/>
                    <a:pt x="1462219" y="1965036"/>
                    <a:pt x="1472482" y="1970168"/>
                  </a:cubicBezTo>
                  <a:cubicBezTo>
                    <a:pt x="1487876" y="1985562"/>
                    <a:pt x="1518664" y="1990693"/>
                    <a:pt x="1528926" y="1990693"/>
                  </a:cubicBezTo>
                  <a:cubicBezTo>
                    <a:pt x="1544320" y="1990693"/>
                    <a:pt x="1580239" y="1980430"/>
                    <a:pt x="1595633" y="1980430"/>
                  </a:cubicBezTo>
                  <a:cubicBezTo>
                    <a:pt x="1605896" y="1980430"/>
                    <a:pt x="1605896" y="1980430"/>
                    <a:pt x="1611027" y="1985562"/>
                  </a:cubicBezTo>
                  <a:lnTo>
                    <a:pt x="1598232" y="1989457"/>
                  </a:lnTo>
                  <a:lnTo>
                    <a:pt x="1585371" y="1990693"/>
                  </a:lnTo>
                  <a:cubicBezTo>
                    <a:pt x="1587937" y="1990693"/>
                    <a:pt x="1591785" y="1990693"/>
                    <a:pt x="1596275" y="1990052"/>
                  </a:cubicBezTo>
                  <a:lnTo>
                    <a:pt x="1598232" y="1989457"/>
                  </a:lnTo>
                  <a:lnTo>
                    <a:pt x="1618724" y="1987486"/>
                  </a:lnTo>
                  <a:cubicBezTo>
                    <a:pt x="1630270" y="1985562"/>
                    <a:pt x="1641815" y="1982996"/>
                    <a:pt x="1652078" y="1980430"/>
                  </a:cubicBezTo>
                  <a:cubicBezTo>
                    <a:pt x="1646946" y="1980430"/>
                    <a:pt x="1636684" y="1980430"/>
                    <a:pt x="1631552" y="1975299"/>
                  </a:cubicBezTo>
                  <a:cubicBezTo>
                    <a:pt x="1836754" y="1918855"/>
                    <a:pt x="2072794" y="1795754"/>
                    <a:pt x="2283126" y="1657209"/>
                  </a:cubicBezTo>
                  <a:lnTo>
                    <a:pt x="2236945" y="1657209"/>
                  </a:lnTo>
                  <a:close/>
                  <a:moveTo>
                    <a:pt x="2154895" y="1831674"/>
                  </a:moveTo>
                  <a:cubicBezTo>
                    <a:pt x="2149764" y="1831674"/>
                    <a:pt x="2139501" y="1836805"/>
                    <a:pt x="2134370" y="1841936"/>
                  </a:cubicBezTo>
                  <a:cubicBezTo>
                    <a:pt x="2139501" y="1841936"/>
                    <a:pt x="2149764" y="1836805"/>
                    <a:pt x="2154895" y="1831674"/>
                  </a:cubicBezTo>
                  <a:close/>
                  <a:moveTo>
                    <a:pt x="1646946" y="1795754"/>
                  </a:moveTo>
                  <a:cubicBezTo>
                    <a:pt x="1641815" y="1795754"/>
                    <a:pt x="1636684" y="1800886"/>
                    <a:pt x="1631552" y="1800886"/>
                  </a:cubicBezTo>
                  <a:cubicBezTo>
                    <a:pt x="1636684" y="1800886"/>
                    <a:pt x="1641815" y="1800886"/>
                    <a:pt x="1646946" y="1795754"/>
                  </a:cubicBezTo>
                  <a:close/>
                  <a:moveTo>
                    <a:pt x="1611027" y="1770098"/>
                  </a:moveTo>
                  <a:cubicBezTo>
                    <a:pt x="1564845" y="1785492"/>
                    <a:pt x="1513532" y="1831674"/>
                    <a:pt x="1477613" y="1877804"/>
                  </a:cubicBezTo>
                  <a:cubicBezTo>
                    <a:pt x="1523795" y="1836805"/>
                    <a:pt x="1569977" y="1795754"/>
                    <a:pt x="1611027" y="1770098"/>
                  </a:cubicBezTo>
                  <a:close/>
                  <a:moveTo>
                    <a:pt x="1944511" y="312959"/>
                  </a:moveTo>
                  <a:cubicBezTo>
                    <a:pt x="1908592" y="354009"/>
                    <a:pt x="1867541" y="400191"/>
                    <a:pt x="1826491" y="441242"/>
                  </a:cubicBezTo>
                  <a:cubicBezTo>
                    <a:pt x="1867541" y="405323"/>
                    <a:pt x="1929117" y="343747"/>
                    <a:pt x="1944511" y="312959"/>
                  </a:cubicBezTo>
                  <a:close/>
                </a:path>
              </a:pathLst>
            </a:custGeom>
            <a:grpFill/>
            <a:ln w="5131" cap="flat">
              <a:solidFill>
                <a:srgbClr val="00B0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5646E6BB-DD39-56CB-6F5B-8A3175BDA8B0}"/>
                </a:ext>
              </a:extLst>
            </p:cNvPr>
            <p:cNvSpPr/>
            <p:nvPr/>
          </p:nvSpPr>
          <p:spPr>
            <a:xfrm>
              <a:off x="6074936" y="1791928"/>
              <a:ext cx="56215" cy="38515"/>
            </a:xfrm>
            <a:custGeom>
              <a:avLst/>
              <a:gdLst>
                <a:gd name="connsiteX0" fmla="*/ 0 w 56215"/>
                <a:gd name="connsiteY0" fmla="*/ 0 h 38515"/>
                <a:gd name="connsiteX1" fmla="*/ 11885 w 56215"/>
                <a:gd name="connsiteY1" fmla="*/ 4279 h 38515"/>
                <a:gd name="connsiteX2" fmla="*/ 56215 w 56215"/>
                <a:gd name="connsiteY2" fmla="*/ 38515 h 38515"/>
                <a:gd name="connsiteX3" fmla="*/ 17730 w 56215"/>
                <a:gd name="connsiteY3" fmla="*/ 10934 h 38515"/>
                <a:gd name="connsiteX4" fmla="*/ 0 w 56215"/>
                <a:gd name="connsiteY4" fmla="*/ 0 h 38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215" h="38515">
                  <a:moveTo>
                    <a:pt x="0" y="0"/>
                  </a:moveTo>
                  <a:lnTo>
                    <a:pt x="11885" y="4279"/>
                  </a:lnTo>
                  <a:cubicBezTo>
                    <a:pt x="29279" y="13179"/>
                    <a:pt x="44670" y="24404"/>
                    <a:pt x="56215" y="38515"/>
                  </a:cubicBezTo>
                  <a:cubicBezTo>
                    <a:pt x="43387" y="28252"/>
                    <a:pt x="30558" y="19272"/>
                    <a:pt x="17730" y="1093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5131" cap="flat">
              <a:solidFill>
                <a:srgbClr val="00B0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B3F5665F-0E9A-A5BF-823B-E712DBDCEAFE}"/>
                </a:ext>
              </a:extLst>
            </p:cNvPr>
            <p:cNvSpPr/>
            <p:nvPr/>
          </p:nvSpPr>
          <p:spPr>
            <a:xfrm>
              <a:off x="8346450" y="2728561"/>
              <a:ext cx="487364" cy="171132"/>
            </a:xfrm>
            <a:custGeom>
              <a:avLst/>
              <a:gdLst>
                <a:gd name="connsiteX0" fmla="*/ 487364 w 487364"/>
                <a:gd name="connsiteY0" fmla="*/ 0 h 171132"/>
                <a:gd name="connsiteX1" fmla="*/ 411624 w 487364"/>
                <a:gd name="connsiteY1" fmla="*/ 25363 h 171132"/>
                <a:gd name="connsiteX2" fmla="*/ 267947 w 487364"/>
                <a:gd name="connsiteY2" fmla="*/ 76676 h 171132"/>
                <a:gd name="connsiteX3" fmla="*/ 155058 w 487364"/>
                <a:gd name="connsiteY3" fmla="*/ 117727 h 171132"/>
                <a:gd name="connsiteX4" fmla="*/ 62746 w 487364"/>
                <a:gd name="connsiteY4" fmla="*/ 153646 h 171132"/>
                <a:gd name="connsiteX5" fmla="*/ 0 w 487364"/>
                <a:gd name="connsiteY5" fmla="*/ 171132 h 171132"/>
                <a:gd name="connsiteX6" fmla="*/ 219219 w 487364"/>
                <a:gd name="connsiteY6" fmla="*/ 89511 h 171132"/>
                <a:gd name="connsiteX7" fmla="*/ 442719 w 487364"/>
                <a:gd name="connsiteY7" fmla="*/ 14000 h 171132"/>
                <a:gd name="connsiteX8" fmla="*/ 487364 w 487364"/>
                <a:gd name="connsiteY8" fmla="*/ 0 h 171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7364" h="171132">
                  <a:moveTo>
                    <a:pt x="487364" y="0"/>
                  </a:moveTo>
                  <a:lnTo>
                    <a:pt x="411624" y="25363"/>
                  </a:lnTo>
                  <a:cubicBezTo>
                    <a:pt x="360311" y="40757"/>
                    <a:pt x="308998" y="61282"/>
                    <a:pt x="267947" y="76676"/>
                  </a:cubicBezTo>
                  <a:cubicBezTo>
                    <a:pt x="232028" y="86939"/>
                    <a:pt x="185846" y="102333"/>
                    <a:pt x="155058" y="117727"/>
                  </a:cubicBezTo>
                  <a:cubicBezTo>
                    <a:pt x="124271" y="127989"/>
                    <a:pt x="88403" y="143383"/>
                    <a:pt x="62746" y="153646"/>
                  </a:cubicBezTo>
                  <a:lnTo>
                    <a:pt x="0" y="171132"/>
                  </a:lnTo>
                  <a:lnTo>
                    <a:pt x="219219" y="89511"/>
                  </a:lnTo>
                  <a:cubicBezTo>
                    <a:pt x="293613" y="63216"/>
                    <a:pt x="368006" y="38206"/>
                    <a:pt x="442719" y="14000"/>
                  </a:cubicBezTo>
                  <a:lnTo>
                    <a:pt x="487364" y="0"/>
                  </a:lnTo>
                  <a:close/>
                </a:path>
              </a:pathLst>
            </a:custGeom>
            <a:grpFill/>
            <a:ln w="5131" cap="flat">
              <a:solidFill>
                <a:srgbClr val="00B0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4B7542EA-618C-9293-0879-CF57605D600B}"/>
                </a:ext>
              </a:extLst>
            </p:cNvPr>
            <p:cNvSpPr/>
            <p:nvPr/>
          </p:nvSpPr>
          <p:spPr>
            <a:xfrm>
              <a:off x="8296308" y="2789425"/>
              <a:ext cx="3565800" cy="1360063"/>
            </a:xfrm>
            <a:custGeom>
              <a:avLst/>
              <a:gdLst>
                <a:gd name="connsiteX0" fmla="*/ 2821862 w 3565800"/>
                <a:gd name="connsiteY0" fmla="*/ 419 h 1360063"/>
                <a:gd name="connsiteX1" fmla="*/ 3109164 w 3565800"/>
                <a:gd name="connsiteY1" fmla="*/ 20945 h 1360063"/>
                <a:gd name="connsiteX2" fmla="*/ 3540143 w 3565800"/>
                <a:gd name="connsiteY2" fmla="*/ 339086 h 1360063"/>
                <a:gd name="connsiteX3" fmla="*/ 3565800 w 3565800"/>
                <a:gd name="connsiteY3" fmla="*/ 457055 h 1360063"/>
                <a:gd name="connsiteX4" fmla="*/ 3529880 w 3565800"/>
                <a:gd name="connsiteY4" fmla="*/ 641782 h 1360063"/>
                <a:gd name="connsiteX5" fmla="*/ 3165609 w 3565800"/>
                <a:gd name="connsiteY5" fmla="*/ 1134337 h 1360063"/>
                <a:gd name="connsiteX6" fmla="*/ 2591004 w 3565800"/>
                <a:gd name="connsiteY6" fmla="*/ 1360063 h 1360063"/>
                <a:gd name="connsiteX7" fmla="*/ 2011217 w 3565800"/>
                <a:gd name="connsiteY7" fmla="*/ 1011185 h 1360063"/>
                <a:gd name="connsiteX8" fmla="*/ 2062530 w 3565800"/>
                <a:gd name="connsiteY8" fmla="*/ 1041973 h 1360063"/>
                <a:gd name="connsiteX9" fmla="*/ 2072793 w 3565800"/>
                <a:gd name="connsiteY9" fmla="*/ 1041973 h 1360063"/>
                <a:gd name="connsiteX10" fmla="*/ 2195945 w 3565800"/>
                <a:gd name="connsiteY10" fmla="*/ 1124074 h 1360063"/>
                <a:gd name="connsiteX11" fmla="*/ 2083056 w 3565800"/>
                <a:gd name="connsiteY11" fmla="*/ 1026579 h 1360063"/>
                <a:gd name="connsiteX12" fmla="*/ 2277994 w 3565800"/>
                <a:gd name="connsiteY12" fmla="*/ 1139468 h 1360063"/>
                <a:gd name="connsiteX13" fmla="*/ 2288257 w 3565800"/>
                <a:gd name="connsiteY13" fmla="*/ 1134337 h 1360063"/>
                <a:gd name="connsiteX14" fmla="*/ 2195945 w 3565800"/>
                <a:gd name="connsiteY14" fmla="*/ 1067630 h 1360063"/>
                <a:gd name="connsiteX15" fmla="*/ 2257469 w 3565800"/>
                <a:gd name="connsiteY15" fmla="*/ 1077892 h 1360063"/>
                <a:gd name="connsiteX16" fmla="*/ 2570479 w 3565800"/>
                <a:gd name="connsiteY16" fmla="*/ 1175336 h 1360063"/>
                <a:gd name="connsiteX17" fmla="*/ 3365730 w 3565800"/>
                <a:gd name="connsiteY17" fmla="*/ 482711 h 1360063"/>
                <a:gd name="connsiteX18" fmla="*/ 2755155 w 3565800"/>
                <a:gd name="connsiteY18" fmla="*/ 190278 h 1360063"/>
                <a:gd name="connsiteX19" fmla="*/ 2585873 w 3565800"/>
                <a:gd name="connsiteY19" fmla="*/ 195409 h 1360063"/>
                <a:gd name="connsiteX20" fmla="*/ 620785 w 3565800"/>
                <a:gd name="connsiteY20" fmla="*/ 662307 h 1360063"/>
                <a:gd name="connsiteX21" fmla="*/ 61575 w 3565800"/>
                <a:gd name="connsiteY21" fmla="*/ 826458 h 1360063"/>
                <a:gd name="connsiteX22" fmla="*/ 30787 w 3565800"/>
                <a:gd name="connsiteY22" fmla="*/ 816195 h 1360063"/>
                <a:gd name="connsiteX23" fmla="*/ 25656 w 3565800"/>
                <a:gd name="connsiteY23" fmla="*/ 795670 h 1360063"/>
                <a:gd name="connsiteX24" fmla="*/ 5131 w 3565800"/>
                <a:gd name="connsiteY24" fmla="*/ 785407 h 1360063"/>
                <a:gd name="connsiteX25" fmla="*/ 10262 w 3565800"/>
                <a:gd name="connsiteY25" fmla="*/ 759751 h 1360063"/>
                <a:gd name="connsiteX26" fmla="*/ 0 w 3565800"/>
                <a:gd name="connsiteY26" fmla="*/ 744408 h 1360063"/>
                <a:gd name="connsiteX27" fmla="*/ 123151 w 3565800"/>
                <a:gd name="connsiteY27" fmla="*/ 662307 h 1360063"/>
                <a:gd name="connsiteX28" fmla="*/ 102626 w 3565800"/>
                <a:gd name="connsiteY28" fmla="*/ 682833 h 1360063"/>
                <a:gd name="connsiteX29" fmla="*/ 194938 w 3565800"/>
                <a:gd name="connsiteY29" fmla="*/ 641782 h 1360063"/>
                <a:gd name="connsiteX30" fmla="*/ 169333 w 3565800"/>
                <a:gd name="connsiteY30" fmla="*/ 662307 h 1360063"/>
                <a:gd name="connsiteX31" fmla="*/ 179544 w 3565800"/>
                <a:gd name="connsiteY31" fmla="*/ 667439 h 1360063"/>
                <a:gd name="connsiteX32" fmla="*/ 205200 w 3565800"/>
                <a:gd name="connsiteY32" fmla="*/ 652045 h 1360063"/>
                <a:gd name="connsiteX33" fmla="*/ 256514 w 3565800"/>
                <a:gd name="connsiteY33" fmla="*/ 641782 h 1360063"/>
                <a:gd name="connsiteX34" fmla="*/ 2821862 w 3565800"/>
                <a:gd name="connsiteY34" fmla="*/ 419 h 1360063"/>
                <a:gd name="connsiteX35" fmla="*/ 2970670 w 3565800"/>
                <a:gd name="connsiteY35" fmla="*/ 36338 h 1360063"/>
                <a:gd name="connsiteX36" fmla="*/ 3196396 w 3565800"/>
                <a:gd name="connsiteY36" fmla="*/ 72258 h 1360063"/>
                <a:gd name="connsiteX37" fmla="*/ 3006589 w 3565800"/>
                <a:gd name="connsiteY37" fmla="*/ 36338 h 1360063"/>
                <a:gd name="connsiteX38" fmla="*/ 2970670 w 3565800"/>
                <a:gd name="connsiteY38" fmla="*/ 36338 h 1360063"/>
                <a:gd name="connsiteX39" fmla="*/ 41050 w 3565800"/>
                <a:gd name="connsiteY39" fmla="*/ 729014 h 1360063"/>
                <a:gd name="connsiteX40" fmla="*/ 20525 w 3565800"/>
                <a:gd name="connsiteY40" fmla="*/ 739277 h 1360063"/>
                <a:gd name="connsiteX41" fmla="*/ 41050 w 3565800"/>
                <a:gd name="connsiteY41" fmla="*/ 729014 h 1360063"/>
                <a:gd name="connsiteX42" fmla="*/ 2396014 w 3565800"/>
                <a:gd name="connsiteY42" fmla="*/ 1165073 h 1360063"/>
                <a:gd name="connsiteX43" fmla="*/ 2534560 w 3565800"/>
                <a:gd name="connsiteY43" fmla="*/ 1195861 h 1360063"/>
                <a:gd name="connsiteX44" fmla="*/ 2396014 w 3565800"/>
                <a:gd name="connsiteY44" fmla="*/ 1165073 h 1360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565800" h="1360063">
                  <a:moveTo>
                    <a:pt x="2821862" y="419"/>
                  </a:moveTo>
                  <a:cubicBezTo>
                    <a:pt x="2914226" y="419"/>
                    <a:pt x="2996327" y="-4712"/>
                    <a:pt x="3109164" y="20945"/>
                  </a:cubicBezTo>
                  <a:cubicBezTo>
                    <a:pt x="3242578" y="46601"/>
                    <a:pt x="3499093" y="138965"/>
                    <a:pt x="3540143" y="339086"/>
                  </a:cubicBezTo>
                  <a:cubicBezTo>
                    <a:pt x="3545274" y="369822"/>
                    <a:pt x="3565800" y="441661"/>
                    <a:pt x="3565800" y="457055"/>
                  </a:cubicBezTo>
                  <a:cubicBezTo>
                    <a:pt x="3565800" y="518631"/>
                    <a:pt x="3540143" y="575075"/>
                    <a:pt x="3529880" y="641782"/>
                  </a:cubicBezTo>
                  <a:cubicBezTo>
                    <a:pt x="3499093" y="795670"/>
                    <a:pt x="3340073" y="1000923"/>
                    <a:pt x="3165609" y="1134337"/>
                  </a:cubicBezTo>
                  <a:cubicBezTo>
                    <a:pt x="2975801" y="1272831"/>
                    <a:pt x="2770549" y="1360063"/>
                    <a:pt x="2591004" y="1360063"/>
                  </a:cubicBezTo>
                  <a:cubicBezTo>
                    <a:pt x="2401146" y="1360063"/>
                    <a:pt x="2154894" y="1247174"/>
                    <a:pt x="2011217" y="1011185"/>
                  </a:cubicBezTo>
                  <a:cubicBezTo>
                    <a:pt x="2026611" y="1021448"/>
                    <a:pt x="2047136" y="1036842"/>
                    <a:pt x="2062530" y="1041973"/>
                  </a:cubicBezTo>
                  <a:lnTo>
                    <a:pt x="2072793" y="1041973"/>
                  </a:lnTo>
                  <a:cubicBezTo>
                    <a:pt x="2103581" y="1067630"/>
                    <a:pt x="2170288" y="1124074"/>
                    <a:pt x="2195945" y="1124074"/>
                  </a:cubicBezTo>
                  <a:cubicBezTo>
                    <a:pt x="2160025" y="1093286"/>
                    <a:pt x="2118975" y="1062498"/>
                    <a:pt x="2083056" y="1026579"/>
                  </a:cubicBezTo>
                  <a:cubicBezTo>
                    <a:pt x="2144631" y="1067630"/>
                    <a:pt x="2211338" y="1103549"/>
                    <a:pt x="2277994" y="1139468"/>
                  </a:cubicBezTo>
                  <a:cubicBezTo>
                    <a:pt x="2277994" y="1139468"/>
                    <a:pt x="2283125" y="1139468"/>
                    <a:pt x="2288257" y="1134337"/>
                  </a:cubicBezTo>
                  <a:cubicBezTo>
                    <a:pt x="2257469" y="1113811"/>
                    <a:pt x="2226681" y="1088155"/>
                    <a:pt x="2195945" y="1067630"/>
                  </a:cubicBezTo>
                  <a:cubicBezTo>
                    <a:pt x="2216470" y="1072761"/>
                    <a:pt x="2236944" y="1067630"/>
                    <a:pt x="2257469" y="1077892"/>
                  </a:cubicBezTo>
                  <a:cubicBezTo>
                    <a:pt x="2354964" y="1129205"/>
                    <a:pt x="2467853" y="1175336"/>
                    <a:pt x="2570479" y="1175336"/>
                  </a:cubicBezTo>
                  <a:cubicBezTo>
                    <a:pt x="2955276" y="1175336"/>
                    <a:pt x="3365730" y="816195"/>
                    <a:pt x="3365730" y="482711"/>
                  </a:cubicBezTo>
                  <a:cubicBezTo>
                    <a:pt x="3365730" y="200540"/>
                    <a:pt x="2857781" y="190278"/>
                    <a:pt x="2755155" y="190278"/>
                  </a:cubicBezTo>
                  <a:cubicBezTo>
                    <a:pt x="2739761" y="190278"/>
                    <a:pt x="2708973" y="185147"/>
                    <a:pt x="2585873" y="195409"/>
                  </a:cubicBezTo>
                  <a:cubicBezTo>
                    <a:pt x="1934248" y="231328"/>
                    <a:pt x="1272411" y="451923"/>
                    <a:pt x="620785" y="662307"/>
                  </a:cubicBezTo>
                  <a:cubicBezTo>
                    <a:pt x="579786" y="672570"/>
                    <a:pt x="169333" y="826458"/>
                    <a:pt x="61575" y="826458"/>
                  </a:cubicBezTo>
                  <a:cubicBezTo>
                    <a:pt x="51313" y="826458"/>
                    <a:pt x="41050" y="826458"/>
                    <a:pt x="30787" y="816195"/>
                  </a:cubicBezTo>
                  <a:cubicBezTo>
                    <a:pt x="30787" y="816195"/>
                    <a:pt x="30787" y="805933"/>
                    <a:pt x="25656" y="795670"/>
                  </a:cubicBezTo>
                  <a:cubicBezTo>
                    <a:pt x="25656" y="790539"/>
                    <a:pt x="15394" y="790539"/>
                    <a:pt x="5131" y="785407"/>
                  </a:cubicBezTo>
                  <a:cubicBezTo>
                    <a:pt x="5131" y="780276"/>
                    <a:pt x="10262" y="775145"/>
                    <a:pt x="10262" y="759751"/>
                  </a:cubicBezTo>
                  <a:cubicBezTo>
                    <a:pt x="10262" y="749540"/>
                    <a:pt x="0" y="749540"/>
                    <a:pt x="0" y="744408"/>
                  </a:cubicBezTo>
                  <a:cubicBezTo>
                    <a:pt x="41050" y="713620"/>
                    <a:pt x="82101" y="687964"/>
                    <a:pt x="123151" y="662307"/>
                  </a:cubicBezTo>
                  <a:lnTo>
                    <a:pt x="102626" y="682833"/>
                  </a:lnTo>
                  <a:cubicBezTo>
                    <a:pt x="138545" y="682833"/>
                    <a:pt x="169333" y="652045"/>
                    <a:pt x="194938" y="641782"/>
                  </a:cubicBezTo>
                  <a:cubicBezTo>
                    <a:pt x="189807" y="641782"/>
                    <a:pt x="179544" y="652045"/>
                    <a:pt x="169333" y="662307"/>
                  </a:cubicBezTo>
                  <a:cubicBezTo>
                    <a:pt x="169333" y="662307"/>
                    <a:pt x="164201" y="667439"/>
                    <a:pt x="179544" y="667439"/>
                  </a:cubicBezTo>
                  <a:cubicBezTo>
                    <a:pt x="189807" y="667439"/>
                    <a:pt x="189807" y="657176"/>
                    <a:pt x="205200" y="652045"/>
                  </a:cubicBezTo>
                  <a:cubicBezTo>
                    <a:pt x="215463" y="646913"/>
                    <a:pt x="241120" y="646913"/>
                    <a:pt x="256514" y="641782"/>
                  </a:cubicBezTo>
                  <a:cubicBezTo>
                    <a:pt x="985109" y="405742"/>
                    <a:pt x="2006086" y="419"/>
                    <a:pt x="2821862" y="419"/>
                  </a:cubicBezTo>
                  <a:close/>
                  <a:moveTo>
                    <a:pt x="2970670" y="36338"/>
                  </a:moveTo>
                  <a:cubicBezTo>
                    <a:pt x="3047588" y="46601"/>
                    <a:pt x="3124558" y="56864"/>
                    <a:pt x="3196396" y="72258"/>
                  </a:cubicBezTo>
                  <a:cubicBezTo>
                    <a:pt x="3134821" y="56864"/>
                    <a:pt x="3073245" y="46601"/>
                    <a:pt x="3006589" y="36338"/>
                  </a:cubicBezTo>
                  <a:lnTo>
                    <a:pt x="2970670" y="36338"/>
                  </a:lnTo>
                  <a:close/>
                  <a:moveTo>
                    <a:pt x="41050" y="729014"/>
                  </a:moveTo>
                  <a:cubicBezTo>
                    <a:pt x="35919" y="729014"/>
                    <a:pt x="25656" y="734146"/>
                    <a:pt x="20525" y="739277"/>
                  </a:cubicBezTo>
                  <a:cubicBezTo>
                    <a:pt x="25656" y="739277"/>
                    <a:pt x="35919" y="734146"/>
                    <a:pt x="41050" y="729014"/>
                  </a:cubicBezTo>
                  <a:close/>
                  <a:moveTo>
                    <a:pt x="2396014" y="1165073"/>
                  </a:moveTo>
                  <a:cubicBezTo>
                    <a:pt x="2442196" y="1180467"/>
                    <a:pt x="2488378" y="1195861"/>
                    <a:pt x="2534560" y="1195861"/>
                  </a:cubicBezTo>
                  <a:cubicBezTo>
                    <a:pt x="2488378" y="1190730"/>
                    <a:pt x="2442196" y="1180467"/>
                    <a:pt x="2396014" y="1165073"/>
                  </a:cubicBezTo>
                  <a:close/>
                </a:path>
              </a:pathLst>
            </a:custGeom>
            <a:grpFill/>
            <a:ln w="5131" cap="flat">
              <a:solidFill>
                <a:srgbClr val="00B0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FA49F21B-4C5C-D6B9-77AF-7EFE7599F014}"/>
                </a:ext>
              </a:extLst>
            </p:cNvPr>
            <p:cNvSpPr/>
            <p:nvPr/>
          </p:nvSpPr>
          <p:spPr>
            <a:xfrm>
              <a:off x="8128022" y="2899693"/>
              <a:ext cx="218429" cy="90698"/>
            </a:xfrm>
            <a:custGeom>
              <a:avLst/>
              <a:gdLst>
                <a:gd name="connsiteX0" fmla="*/ 218429 w 218429"/>
                <a:gd name="connsiteY0" fmla="*/ 0 h 90698"/>
                <a:gd name="connsiteX1" fmla="*/ 214139 w 218429"/>
                <a:gd name="connsiteY1" fmla="*/ 1597 h 90698"/>
                <a:gd name="connsiteX2" fmla="*/ 0 w 218429"/>
                <a:gd name="connsiteY2" fmla="*/ 90698 h 90698"/>
                <a:gd name="connsiteX3" fmla="*/ 8554 w 218429"/>
                <a:gd name="connsiteY3" fmla="*/ 80240 h 90698"/>
                <a:gd name="connsiteX4" fmla="*/ 39423 w 218429"/>
                <a:gd name="connsiteY4" fmla="*/ 57387 h 90698"/>
                <a:gd name="connsiteX5" fmla="*/ 41522 w 218429"/>
                <a:gd name="connsiteY5" fmla="*/ 56284 h 90698"/>
                <a:gd name="connsiteX6" fmla="*/ 62780 w 218429"/>
                <a:gd name="connsiteY6" fmla="*/ 47608 h 90698"/>
                <a:gd name="connsiteX7" fmla="*/ 127236 w 218429"/>
                <a:gd name="connsiteY7" fmla="*/ 23564 h 90698"/>
                <a:gd name="connsiteX8" fmla="*/ 130849 w 218429"/>
                <a:gd name="connsiteY8" fmla="*/ 22080 h 90698"/>
                <a:gd name="connsiteX9" fmla="*/ 201480 w 218429"/>
                <a:gd name="connsiteY9" fmla="*/ 4723 h 90698"/>
                <a:gd name="connsiteX10" fmla="*/ 218429 w 218429"/>
                <a:gd name="connsiteY10" fmla="*/ 0 h 90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8429" h="90698">
                  <a:moveTo>
                    <a:pt x="218429" y="0"/>
                  </a:moveTo>
                  <a:lnTo>
                    <a:pt x="214139" y="1597"/>
                  </a:lnTo>
                  <a:lnTo>
                    <a:pt x="0" y="90698"/>
                  </a:lnTo>
                  <a:lnTo>
                    <a:pt x="8554" y="80240"/>
                  </a:lnTo>
                  <a:lnTo>
                    <a:pt x="39423" y="57387"/>
                  </a:lnTo>
                  <a:lnTo>
                    <a:pt x="41522" y="56284"/>
                  </a:lnTo>
                  <a:lnTo>
                    <a:pt x="62780" y="47608"/>
                  </a:lnTo>
                  <a:lnTo>
                    <a:pt x="127236" y="23564"/>
                  </a:lnTo>
                  <a:lnTo>
                    <a:pt x="130849" y="22080"/>
                  </a:lnTo>
                  <a:lnTo>
                    <a:pt x="201480" y="4723"/>
                  </a:lnTo>
                  <a:lnTo>
                    <a:pt x="218429" y="0"/>
                  </a:lnTo>
                  <a:close/>
                </a:path>
              </a:pathLst>
            </a:custGeom>
            <a:grpFill/>
            <a:ln w="5131" cap="flat">
              <a:solidFill>
                <a:srgbClr val="00B0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DBC99E8B-3F48-7450-EFC6-C80AD2FD2380}"/>
                </a:ext>
              </a:extLst>
            </p:cNvPr>
            <p:cNvSpPr/>
            <p:nvPr/>
          </p:nvSpPr>
          <p:spPr>
            <a:xfrm>
              <a:off x="0" y="3220822"/>
              <a:ext cx="12190460" cy="3191318"/>
            </a:xfrm>
            <a:custGeom>
              <a:avLst/>
              <a:gdLst>
                <a:gd name="connsiteX0" fmla="*/ 10245949 w 12190460"/>
                <a:gd name="connsiteY0" fmla="*/ 0 h 3191318"/>
                <a:gd name="connsiteX1" fmla="*/ 10251081 w 12190460"/>
                <a:gd name="connsiteY1" fmla="*/ 41051 h 3191318"/>
                <a:gd name="connsiteX2" fmla="*/ 10266475 w 12190460"/>
                <a:gd name="connsiteY2" fmla="*/ 10263 h 3191318"/>
                <a:gd name="connsiteX3" fmla="*/ 10312657 w 12190460"/>
                <a:gd name="connsiteY3" fmla="*/ 241172 h 3191318"/>
                <a:gd name="connsiteX4" fmla="*/ 9963779 w 12190460"/>
                <a:gd name="connsiteY4" fmla="*/ 1939432 h 3191318"/>
                <a:gd name="connsiteX5" fmla="*/ 9912466 w 12190460"/>
                <a:gd name="connsiteY5" fmla="*/ 2093320 h 3191318"/>
                <a:gd name="connsiteX6" fmla="*/ 9943253 w 12190460"/>
                <a:gd name="connsiteY6" fmla="*/ 2103582 h 3191318"/>
                <a:gd name="connsiteX7" fmla="*/ 12046835 w 12190460"/>
                <a:gd name="connsiteY7" fmla="*/ 3011722 h 3191318"/>
                <a:gd name="connsiteX8" fmla="*/ 12026310 w 12190460"/>
                <a:gd name="connsiteY8" fmla="*/ 3011722 h 3191318"/>
                <a:gd name="connsiteX9" fmla="*/ 12108411 w 12190460"/>
                <a:gd name="connsiteY9" fmla="*/ 3083560 h 3191318"/>
                <a:gd name="connsiteX10" fmla="*/ 12082754 w 12190460"/>
                <a:gd name="connsiteY10" fmla="*/ 3073298 h 3191318"/>
                <a:gd name="connsiteX11" fmla="*/ 12169935 w 12190460"/>
                <a:gd name="connsiteY11" fmla="*/ 3160530 h 3191318"/>
                <a:gd name="connsiteX12" fmla="*/ 12149461 w 12190460"/>
                <a:gd name="connsiteY12" fmla="*/ 3155399 h 3191318"/>
                <a:gd name="connsiteX13" fmla="*/ 12190460 w 12190460"/>
                <a:gd name="connsiteY13" fmla="*/ 3191318 h 3191318"/>
                <a:gd name="connsiteX14" fmla="*/ 12118673 w 12190460"/>
                <a:gd name="connsiteY14" fmla="*/ 3150267 h 3191318"/>
                <a:gd name="connsiteX15" fmla="*/ 12149461 w 12190460"/>
                <a:gd name="connsiteY15" fmla="*/ 3186186 h 3191318"/>
                <a:gd name="connsiteX16" fmla="*/ 9845758 w 12190460"/>
                <a:gd name="connsiteY16" fmla="*/ 2267784 h 3191318"/>
                <a:gd name="connsiteX17" fmla="*/ 9404517 w 12190460"/>
                <a:gd name="connsiteY17" fmla="*/ 3052772 h 3191318"/>
                <a:gd name="connsiteX18" fmla="*/ 9425042 w 12190460"/>
                <a:gd name="connsiteY18" fmla="*/ 3016853 h 3191318"/>
                <a:gd name="connsiteX19" fmla="*/ 9419911 w 12190460"/>
                <a:gd name="connsiteY19" fmla="*/ 2996328 h 3191318"/>
                <a:gd name="connsiteX20" fmla="*/ 9389123 w 12190460"/>
                <a:gd name="connsiteY20" fmla="*/ 3038020 h 3191318"/>
                <a:gd name="connsiteX21" fmla="*/ 9378241 w 12190460"/>
                <a:gd name="connsiteY21" fmla="*/ 3054117 h 3191318"/>
                <a:gd name="connsiteX22" fmla="*/ 9385756 w 12190460"/>
                <a:gd name="connsiteY22" fmla="*/ 3040265 h 3191318"/>
                <a:gd name="connsiteX23" fmla="*/ 9389123 w 12190460"/>
                <a:gd name="connsiteY23" fmla="*/ 3027116 h 3191318"/>
                <a:gd name="connsiteX24" fmla="*/ 9378860 w 12190460"/>
                <a:gd name="connsiteY24" fmla="*/ 3011722 h 3191318"/>
                <a:gd name="connsiteX25" fmla="*/ 9435305 w 12190460"/>
                <a:gd name="connsiteY25" fmla="*/ 2878308 h 3191318"/>
                <a:gd name="connsiteX26" fmla="*/ 9440436 w 12190460"/>
                <a:gd name="connsiteY26" fmla="*/ 2842389 h 3191318"/>
                <a:gd name="connsiteX27" fmla="*/ 9676476 w 12190460"/>
                <a:gd name="connsiteY27" fmla="*/ 2226734 h 3191318"/>
                <a:gd name="connsiteX28" fmla="*/ 7295804 w 12190460"/>
                <a:gd name="connsiteY28" fmla="*/ 1888118 h 3191318"/>
                <a:gd name="connsiteX29" fmla="*/ 6813563 w 12190460"/>
                <a:gd name="connsiteY29" fmla="*/ 1867593 h 3191318"/>
                <a:gd name="connsiteX30" fmla="*/ 5848979 w 12190460"/>
                <a:gd name="connsiteY30" fmla="*/ 1867593 h 3191318"/>
                <a:gd name="connsiteX31" fmla="*/ 5125566 w 12190460"/>
                <a:gd name="connsiteY31" fmla="*/ 1893250 h 3191318"/>
                <a:gd name="connsiteX32" fmla="*/ 584918 w 12190460"/>
                <a:gd name="connsiteY32" fmla="*/ 2616662 h 3191318"/>
                <a:gd name="connsiteX33" fmla="*/ 330944 w 12190460"/>
                <a:gd name="connsiteY33" fmla="*/ 2672465 h 3191318"/>
                <a:gd name="connsiteX34" fmla="*/ 80212 w 12190460"/>
                <a:gd name="connsiteY34" fmla="*/ 2723757 h 3191318"/>
                <a:gd name="connsiteX35" fmla="*/ 87232 w 12190460"/>
                <a:gd name="connsiteY35" fmla="*/ 2719288 h 3191318"/>
                <a:gd name="connsiteX36" fmla="*/ 46182 w 12190460"/>
                <a:gd name="connsiteY36" fmla="*/ 2709026 h 3191318"/>
                <a:gd name="connsiteX37" fmla="*/ 15394 w 12190460"/>
                <a:gd name="connsiteY37" fmla="*/ 2719288 h 3191318"/>
                <a:gd name="connsiteX38" fmla="*/ 46182 w 12190460"/>
                <a:gd name="connsiteY38" fmla="*/ 2698763 h 3191318"/>
                <a:gd name="connsiteX39" fmla="*/ 30788 w 12190460"/>
                <a:gd name="connsiteY39" fmla="*/ 2693632 h 3191318"/>
                <a:gd name="connsiteX40" fmla="*/ 0 w 12190460"/>
                <a:gd name="connsiteY40" fmla="*/ 2703894 h 3191318"/>
                <a:gd name="connsiteX41" fmla="*/ 51313 w 12190460"/>
                <a:gd name="connsiteY41" fmla="*/ 2667975 h 3191318"/>
                <a:gd name="connsiteX42" fmla="*/ 41051 w 12190460"/>
                <a:gd name="connsiteY42" fmla="*/ 2662844 h 3191318"/>
                <a:gd name="connsiteX43" fmla="*/ 10263 w 12190460"/>
                <a:gd name="connsiteY43" fmla="*/ 2673107 h 3191318"/>
                <a:gd name="connsiteX44" fmla="*/ 82101 w 12190460"/>
                <a:gd name="connsiteY44" fmla="*/ 2632056 h 3191318"/>
                <a:gd name="connsiteX45" fmla="*/ 338615 w 12190460"/>
                <a:gd name="connsiteY45" fmla="*/ 2565349 h 3191318"/>
                <a:gd name="connsiteX46" fmla="*/ 2611531 w 12190460"/>
                <a:gd name="connsiteY46" fmla="*/ 2021481 h 3191318"/>
                <a:gd name="connsiteX47" fmla="*/ 5207616 w 12190460"/>
                <a:gd name="connsiteY47" fmla="*/ 1703391 h 3191318"/>
                <a:gd name="connsiteX48" fmla="*/ 5838716 w 12190460"/>
                <a:gd name="connsiteY48" fmla="*/ 1677735 h 3191318"/>
                <a:gd name="connsiteX49" fmla="*/ 6664755 w 12190460"/>
                <a:gd name="connsiteY49" fmla="*/ 1677735 h 3191318"/>
                <a:gd name="connsiteX50" fmla="*/ 7234279 w 12190460"/>
                <a:gd name="connsiteY50" fmla="*/ 1698260 h 3191318"/>
                <a:gd name="connsiteX51" fmla="*/ 9738001 w 12190460"/>
                <a:gd name="connsiteY51" fmla="*/ 2052269 h 3191318"/>
                <a:gd name="connsiteX52" fmla="*/ 10133061 w 12190460"/>
                <a:gd name="connsiteY52" fmla="*/ 374535 h 3191318"/>
                <a:gd name="connsiteX53" fmla="*/ 10215162 w 12190460"/>
                <a:gd name="connsiteY53" fmla="*/ 20525 h 3191318"/>
                <a:gd name="connsiteX54" fmla="*/ 10225424 w 12190460"/>
                <a:gd name="connsiteY54" fmla="*/ 76970 h 3191318"/>
                <a:gd name="connsiteX55" fmla="*/ 10245949 w 12190460"/>
                <a:gd name="connsiteY55" fmla="*/ 0 h 3191318"/>
                <a:gd name="connsiteX56" fmla="*/ 12067360 w 12190460"/>
                <a:gd name="connsiteY56" fmla="*/ 3057904 h 3191318"/>
                <a:gd name="connsiteX57" fmla="*/ 12082754 w 12190460"/>
                <a:gd name="connsiteY57" fmla="*/ 3068166 h 3191318"/>
                <a:gd name="connsiteX58" fmla="*/ 12067360 w 12190460"/>
                <a:gd name="connsiteY58" fmla="*/ 3057904 h 3191318"/>
                <a:gd name="connsiteX59" fmla="*/ 12087885 w 12190460"/>
                <a:gd name="connsiteY59" fmla="*/ 3124611 h 3191318"/>
                <a:gd name="connsiteX60" fmla="*/ 12118673 w 12190460"/>
                <a:gd name="connsiteY60" fmla="*/ 3145136 h 3191318"/>
                <a:gd name="connsiteX61" fmla="*/ 12087885 w 12190460"/>
                <a:gd name="connsiteY61" fmla="*/ 3124611 h 3191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2190460" h="3191318">
                  <a:moveTo>
                    <a:pt x="10245949" y="0"/>
                  </a:moveTo>
                  <a:cubicBezTo>
                    <a:pt x="10245949" y="10263"/>
                    <a:pt x="10245949" y="25657"/>
                    <a:pt x="10251081" y="41051"/>
                  </a:cubicBezTo>
                  <a:cubicBezTo>
                    <a:pt x="10256212" y="30788"/>
                    <a:pt x="10266475" y="15394"/>
                    <a:pt x="10266475" y="10263"/>
                  </a:cubicBezTo>
                  <a:cubicBezTo>
                    <a:pt x="10317788" y="148808"/>
                    <a:pt x="10312657" y="133414"/>
                    <a:pt x="10312657" y="241172"/>
                  </a:cubicBezTo>
                  <a:cubicBezTo>
                    <a:pt x="10312657" y="636232"/>
                    <a:pt x="10015092" y="1836805"/>
                    <a:pt x="9963779" y="1939432"/>
                  </a:cubicBezTo>
                  <a:cubicBezTo>
                    <a:pt x="9938122" y="1985562"/>
                    <a:pt x="9932991" y="2042006"/>
                    <a:pt x="9912466" y="2093320"/>
                  </a:cubicBezTo>
                  <a:cubicBezTo>
                    <a:pt x="9922728" y="2098451"/>
                    <a:pt x="9932991" y="2103582"/>
                    <a:pt x="9943253" y="2103582"/>
                  </a:cubicBezTo>
                  <a:cubicBezTo>
                    <a:pt x="10671797" y="2288309"/>
                    <a:pt x="11564543" y="2596137"/>
                    <a:pt x="12046835" y="3011722"/>
                  </a:cubicBezTo>
                  <a:cubicBezTo>
                    <a:pt x="12036572" y="3011722"/>
                    <a:pt x="12031441" y="3006591"/>
                    <a:pt x="12026310" y="3011722"/>
                  </a:cubicBezTo>
                  <a:cubicBezTo>
                    <a:pt x="12051966" y="3032247"/>
                    <a:pt x="12077623" y="3052772"/>
                    <a:pt x="12108411" y="3083560"/>
                  </a:cubicBezTo>
                  <a:cubicBezTo>
                    <a:pt x="12103279" y="3078429"/>
                    <a:pt x="12093017" y="3068166"/>
                    <a:pt x="12082754" y="3073298"/>
                  </a:cubicBezTo>
                  <a:cubicBezTo>
                    <a:pt x="12113542" y="3104085"/>
                    <a:pt x="12139199" y="3134873"/>
                    <a:pt x="12169935" y="3160530"/>
                  </a:cubicBezTo>
                  <a:cubicBezTo>
                    <a:pt x="12164804" y="3155399"/>
                    <a:pt x="12159724" y="3150267"/>
                    <a:pt x="12149461" y="3155399"/>
                  </a:cubicBezTo>
                  <a:cubicBezTo>
                    <a:pt x="12159724" y="3165661"/>
                    <a:pt x="12175066" y="3175924"/>
                    <a:pt x="12190460" y="3191318"/>
                  </a:cubicBezTo>
                  <a:cubicBezTo>
                    <a:pt x="12169935" y="3181055"/>
                    <a:pt x="12139199" y="3140005"/>
                    <a:pt x="12118673" y="3150267"/>
                  </a:cubicBezTo>
                  <a:cubicBezTo>
                    <a:pt x="12128936" y="3160530"/>
                    <a:pt x="12139199" y="3175924"/>
                    <a:pt x="12149461" y="3186186"/>
                  </a:cubicBezTo>
                  <a:cubicBezTo>
                    <a:pt x="11384947" y="2714157"/>
                    <a:pt x="10610221" y="2462723"/>
                    <a:pt x="9845758" y="2267784"/>
                  </a:cubicBezTo>
                  <a:cubicBezTo>
                    <a:pt x="9722607" y="2529430"/>
                    <a:pt x="9614901" y="2791075"/>
                    <a:pt x="9404517" y="3052772"/>
                  </a:cubicBezTo>
                  <a:cubicBezTo>
                    <a:pt x="9409648" y="3042510"/>
                    <a:pt x="9419911" y="3027116"/>
                    <a:pt x="9425042" y="3016853"/>
                  </a:cubicBezTo>
                  <a:lnTo>
                    <a:pt x="9419911" y="2996328"/>
                  </a:lnTo>
                  <a:cubicBezTo>
                    <a:pt x="9409648" y="3009156"/>
                    <a:pt x="9399386" y="3023267"/>
                    <a:pt x="9389123" y="3038020"/>
                  </a:cubicBezTo>
                  <a:lnTo>
                    <a:pt x="9378241" y="3054117"/>
                  </a:lnTo>
                  <a:lnTo>
                    <a:pt x="9385756" y="3040265"/>
                  </a:lnTo>
                  <a:cubicBezTo>
                    <a:pt x="9387840" y="3035455"/>
                    <a:pt x="9389123" y="3030965"/>
                    <a:pt x="9389123" y="3027116"/>
                  </a:cubicBezTo>
                  <a:cubicBezTo>
                    <a:pt x="9389123" y="3016853"/>
                    <a:pt x="9378860" y="3021984"/>
                    <a:pt x="9378860" y="3011722"/>
                  </a:cubicBezTo>
                  <a:cubicBezTo>
                    <a:pt x="9378860" y="2996328"/>
                    <a:pt x="9419911" y="2924490"/>
                    <a:pt x="9435305" y="2878308"/>
                  </a:cubicBezTo>
                  <a:cubicBezTo>
                    <a:pt x="9440436" y="2868045"/>
                    <a:pt x="9435305" y="2847520"/>
                    <a:pt x="9440436" y="2842389"/>
                  </a:cubicBezTo>
                  <a:cubicBezTo>
                    <a:pt x="9517406" y="2632056"/>
                    <a:pt x="9599507" y="2431935"/>
                    <a:pt x="9676476" y="2226734"/>
                  </a:cubicBezTo>
                  <a:cubicBezTo>
                    <a:pt x="8886306" y="2021481"/>
                    <a:pt x="8085924" y="1939432"/>
                    <a:pt x="7295804" y="1888118"/>
                  </a:cubicBezTo>
                  <a:lnTo>
                    <a:pt x="6813563" y="1867593"/>
                  </a:lnTo>
                  <a:lnTo>
                    <a:pt x="5848979" y="1867593"/>
                  </a:lnTo>
                  <a:lnTo>
                    <a:pt x="5125566" y="1893250"/>
                  </a:lnTo>
                  <a:cubicBezTo>
                    <a:pt x="3611983" y="1975299"/>
                    <a:pt x="2098451" y="2252390"/>
                    <a:pt x="584918" y="2616662"/>
                  </a:cubicBezTo>
                  <a:cubicBezTo>
                    <a:pt x="500252" y="2637188"/>
                    <a:pt x="415598" y="2655147"/>
                    <a:pt x="330944" y="2672465"/>
                  </a:cubicBezTo>
                  <a:lnTo>
                    <a:pt x="80212" y="2723757"/>
                  </a:lnTo>
                  <a:lnTo>
                    <a:pt x="87232" y="2719288"/>
                  </a:lnTo>
                  <a:cubicBezTo>
                    <a:pt x="76970" y="2714157"/>
                    <a:pt x="61576" y="2709026"/>
                    <a:pt x="46182" y="2709026"/>
                  </a:cubicBezTo>
                  <a:cubicBezTo>
                    <a:pt x="35919" y="2709026"/>
                    <a:pt x="25657" y="2714157"/>
                    <a:pt x="15394" y="2719288"/>
                  </a:cubicBezTo>
                  <a:cubicBezTo>
                    <a:pt x="25657" y="2709026"/>
                    <a:pt x="35919" y="2703894"/>
                    <a:pt x="46182" y="2698763"/>
                  </a:cubicBezTo>
                  <a:cubicBezTo>
                    <a:pt x="41051" y="2693632"/>
                    <a:pt x="41051" y="2693632"/>
                    <a:pt x="30788" y="2693632"/>
                  </a:cubicBezTo>
                  <a:cubicBezTo>
                    <a:pt x="15394" y="2693632"/>
                    <a:pt x="10263" y="2698763"/>
                    <a:pt x="0" y="2703894"/>
                  </a:cubicBezTo>
                  <a:cubicBezTo>
                    <a:pt x="15394" y="2688500"/>
                    <a:pt x="35919" y="2678238"/>
                    <a:pt x="51313" y="2667975"/>
                  </a:cubicBezTo>
                  <a:cubicBezTo>
                    <a:pt x="51313" y="2667975"/>
                    <a:pt x="51313" y="2662844"/>
                    <a:pt x="41051" y="2662844"/>
                  </a:cubicBezTo>
                  <a:cubicBezTo>
                    <a:pt x="25657" y="2662844"/>
                    <a:pt x="20525" y="2673107"/>
                    <a:pt x="10263" y="2673107"/>
                  </a:cubicBezTo>
                  <a:cubicBezTo>
                    <a:pt x="30788" y="2657713"/>
                    <a:pt x="56444" y="2637187"/>
                    <a:pt x="82101" y="2632056"/>
                  </a:cubicBezTo>
                  <a:cubicBezTo>
                    <a:pt x="159071" y="2606399"/>
                    <a:pt x="251434" y="2591006"/>
                    <a:pt x="338615" y="2565349"/>
                  </a:cubicBezTo>
                  <a:cubicBezTo>
                    <a:pt x="1087685" y="2355017"/>
                    <a:pt x="1852199" y="2160027"/>
                    <a:pt x="2611531" y="2021481"/>
                  </a:cubicBezTo>
                  <a:cubicBezTo>
                    <a:pt x="3468357" y="1857331"/>
                    <a:pt x="4340578" y="1749573"/>
                    <a:pt x="5207616" y="1703391"/>
                  </a:cubicBezTo>
                  <a:lnTo>
                    <a:pt x="5838716" y="1677735"/>
                  </a:lnTo>
                  <a:lnTo>
                    <a:pt x="6664755" y="1677735"/>
                  </a:lnTo>
                  <a:lnTo>
                    <a:pt x="7234279" y="1698260"/>
                  </a:lnTo>
                  <a:cubicBezTo>
                    <a:pt x="8060267" y="1744442"/>
                    <a:pt x="8901700" y="1841937"/>
                    <a:pt x="9738001" y="2052269"/>
                  </a:cubicBezTo>
                  <a:cubicBezTo>
                    <a:pt x="9938122" y="1493059"/>
                    <a:pt x="10061274" y="933796"/>
                    <a:pt x="10133061" y="374535"/>
                  </a:cubicBezTo>
                  <a:cubicBezTo>
                    <a:pt x="10148455" y="256566"/>
                    <a:pt x="10148455" y="138546"/>
                    <a:pt x="10215162" y="20525"/>
                  </a:cubicBezTo>
                  <a:cubicBezTo>
                    <a:pt x="10215162" y="30788"/>
                    <a:pt x="10194636" y="56445"/>
                    <a:pt x="10225424" y="76970"/>
                  </a:cubicBezTo>
                  <a:cubicBezTo>
                    <a:pt x="10230556" y="51313"/>
                    <a:pt x="10235687" y="25657"/>
                    <a:pt x="10245949" y="0"/>
                  </a:cubicBezTo>
                  <a:close/>
                  <a:moveTo>
                    <a:pt x="12067360" y="3057904"/>
                  </a:moveTo>
                  <a:cubicBezTo>
                    <a:pt x="12072492" y="3063035"/>
                    <a:pt x="12077623" y="3068166"/>
                    <a:pt x="12082754" y="3068166"/>
                  </a:cubicBezTo>
                  <a:cubicBezTo>
                    <a:pt x="12077623" y="3063035"/>
                    <a:pt x="12072492" y="3057904"/>
                    <a:pt x="12067360" y="3057904"/>
                  </a:cubicBezTo>
                  <a:close/>
                  <a:moveTo>
                    <a:pt x="12087885" y="3124611"/>
                  </a:moveTo>
                  <a:cubicBezTo>
                    <a:pt x="12098148" y="3134873"/>
                    <a:pt x="12108411" y="3140005"/>
                    <a:pt x="12118673" y="3145136"/>
                  </a:cubicBezTo>
                  <a:cubicBezTo>
                    <a:pt x="12108411" y="3134873"/>
                    <a:pt x="12098148" y="3129742"/>
                    <a:pt x="12087885" y="3124611"/>
                  </a:cubicBezTo>
                  <a:close/>
                </a:path>
              </a:pathLst>
            </a:custGeom>
            <a:grpFill/>
            <a:ln w="5131" cap="flat">
              <a:solidFill>
                <a:srgbClr val="00B0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048E176A-95B3-56F7-653C-31C35E044A37}"/>
                </a:ext>
              </a:extLst>
            </p:cNvPr>
            <p:cNvSpPr/>
            <p:nvPr/>
          </p:nvSpPr>
          <p:spPr>
            <a:xfrm>
              <a:off x="5838717" y="1738079"/>
              <a:ext cx="41051" cy="5131"/>
            </a:xfrm>
            <a:custGeom>
              <a:avLst/>
              <a:gdLst>
                <a:gd name="connsiteX0" fmla="*/ 41051 w 41051"/>
                <a:gd name="connsiteY0" fmla="*/ 0 h 5131"/>
                <a:gd name="connsiteX1" fmla="*/ 0 w 41051"/>
                <a:gd name="connsiteY1" fmla="*/ 5131 h 5131"/>
                <a:gd name="connsiteX2" fmla="*/ 41051 w 41051"/>
                <a:gd name="connsiteY2" fmla="*/ 0 h 5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051" h="5131">
                  <a:moveTo>
                    <a:pt x="41051" y="0"/>
                  </a:moveTo>
                  <a:cubicBezTo>
                    <a:pt x="30788" y="0"/>
                    <a:pt x="15394" y="5131"/>
                    <a:pt x="0" y="5131"/>
                  </a:cubicBezTo>
                  <a:cubicBezTo>
                    <a:pt x="10263" y="5131"/>
                    <a:pt x="25657" y="0"/>
                    <a:pt x="41051" y="0"/>
                  </a:cubicBezTo>
                  <a:close/>
                </a:path>
              </a:pathLst>
            </a:custGeom>
            <a:grpFill/>
            <a:ln w="5131" cap="flat">
              <a:solidFill>
                <a:srgbClr val="00B0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FEC77579-CF1E-6D9E-4AA6-73F0CBA55869}"/>
                </a:ext>
              </a:extLst>
            </p:cNvPr>
            <p:cNvSpPr/>
            <p:nvPr/>
          </p:nvSpPr>
          <p:spPr>
            <a:xfrm>
              <a:off x="7680601" y="1856099"/>
              <a:ext cx="76970" cy="61525"/>
            </a:xfrm>
            <a:custGeom>
              <a:avLst/>
              <a:gdLst>
                <a:gd name="connsiteX0" fmla="*/ 0 w 76970"/>
                <a:gd name="connsiteY0" fmla="*/ 0 h 61525"/>
                <a:gd name="connsiteX1" fmla="*/ 76970 w 76970"/>
                <a:gd name="connsiteY1" fmla="*/ 61525 h 61525"/>
                <a:gd name="connsiteX2" fmla="*/ 0 w 76970"/>
                <a:gd name="connsiteY2" fmla="*/ 0 h 6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970" h="61525">
                  <a:moveTo>
                    <a:pt x="0" y="0"/>
                  </a:moveTo>
                  <a:cubicBezTo>
                    <a:pt x="15394" y="0"/>
                    <a:pt x="66707" y="35919"/>
                    <a:pt x="76970" y="61525"/>
                  </a:cubicBezTo>
                  <a:cubicBezTo>
                    <a:pt x="51313" y="35919"/>
                    <a:pt x="25657" y="15394"/>
                    <a:pt x="0" y="0"/>
                  </a:cubicBezTo>
                  <a:close/>
                </a:path>
              </a:pathLst>
            </a:custGeom>
            <a:grpFill/>
            <a:ln w="5131" cap="flat">
              <a:solidFill>
                <a:srgbClr val="00B0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02D01D06-AF61-AC2A-BC68-EDAD76D212AE}"/>
                </a:ext>
              </a:extLst>
            </p:cNvPr>
            <p:cNvSpPr/>
            <p:nvPr/>
          </p:nvSpPr>
          <p:spPr>
            <a:xfrm>
              <a:off x="8361617" y="2861683"/>
              <a:ext cx="13059" cy="5131"/>
            </a:xfrm>
            <a:custGeom>
              <a:avLst/>
              <a:gdLst>
                <a:gd name="connsiteX0" fmla="*/ 11661 w 13059"/>
                <a:gd name="connsiteY0" fmla="*/ 0 h 5131"/>
                <a:gd name="connsiteX1" fmla="*/ 1399 w 13059"/>
                <a:gd name="connsiteY1" fmla="*/ 5131 h 5131"/>
                <a:gd name="connsiteX2" fmla="*/ 11661 w 13059"/>
                <a:gd name="connsiteY2" fmla="*/ 0 h 5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059" h="5131">
                  <a:moveTo>
                    <a:pt x="11661" y="0"/>
                  </a:moveTo>
                  <a:cubicBezTo>
                    <a:pt x="16793" y="0"/>
                    <a:pt x="6530" y="5131"/>
                    <a:pt x="1399" y="5131"/>
                  </a:cubicBezTo>
                  <a:cubicBezTo>
                    <a:pt x="-3733" y="5131"/>
                    <a:pt x="6530" y="0"/>
                    <a:pt x="11661" y="0"/>
                  </a:cubicBezTo>
                  <a:close/>
                </a:path>
              </a:pathLst>
            </a:custGeom>
            <a:grpFill/>
            <a:ln w="5131" cap="flat">
              <a:solidFill>
                <a:srgbClr val="00B0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05EC5FFE-911D-6366-F87D-48E4BA647CF9}"/>
                </a:ext>
              </a:extLst>
            </p:cNvPr>
            <p:cNvSpPr/>
            <p:nvPr/>
          </p:nvSpPr>
          <p:spPr>
            <a:xfrm>
              <a:off x="8316834" y="3518439"/>
              <a:ext cx="20525" cy="10263"/>
            </a:xfrm>
            <a:custGeom>
              <a:avLst/>
              <a:gdLst>
                <a:gd name="connsiteX0" fmla="*/ 20525 w 20525"/>
                <a:gd name="connsiteY0" fmla="*/ 0 h 10263"/>
                <a:gd name="connsiteX1" fmla="*/ 0 w 20525"/>
                <a:gd name="connsiteY1" fmla="*/ 10263 h 10263"/>
                <a:gd name="connsiteX2" fmla="*/ 20525 w 20525"/>
                <a:gd name="connsiteY2" fmla="*/ 0 h 10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25" h="10263">
                  <a:moveTo>
                    <a:pt x="20525" y="0"/>
                  </a:moveTo>
                  <a:cubicBezTo>
                    <a:pt x="15394" y="5132"/>
                    <a:pt x="5131" y="10263"/>
                    <a:pt x="0" y="10263"/>
                  </a:cubicBezTo>
                  <a:cubicBezTo>
                    <a:pt x="5131" y="5132"/>
                    <a:pt x="15394" y="0"/>
                    <a:pt x="20525" y="0"/>
                  </a:cubicBezTo>
                  <a:close/>
                </a:path>
              </a:pathLst>
            </a:custGeom>
            <a:grpFill/>
            <a:ln w="5131" cap="flat">
              <a:solidFill>
                <a:srgbClr val="00B0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66" name="组合 1665">
            <a:extLst>
              <a:ext uri="{FF2B5EF4-FFF2-40B4-BE49-F238E27FC236}">
                <a16:creationId xmlns:a16="http://schemas.microsoft.com/office/drawing/2014/main" id="{3707FB34-1672-53A5-1F90-713AB65561DF}"/>
              </a:ext>
            </a:extLst>
          </p:cNvPr>
          <p:cNvGrpSpPr/>
          <p:nvPr/>
        </p:nvGrpSpPr>
        <p:grpSpPr>
          <a:xfrm>
            <a:off x="681229" y="3635332"/>
            <a:ext cx="1186769" cy="589453"/>
            <a:chOff x="451991" y="3708512"/>
            <a:chExt cx="1186769" cy="589453"/>
          </a:xfrm>
        </p:grpSpPr>
        <p:grpSp>
          <p:nvGrpSpPr>
            <p:cNvPr id="1557" name="图形 1555">
              <a:extLst>
                <a:ext uri="{FF2B5EF4-FFF2-40B4-BE49-F238E27FC236}">
                  <a16:creationId xmlns:a16="http://schemas.microsoft.com/office/drawing/2014/main" id="{0F8F5AD6-AEBC-C954-3FFD-C2B9620F26B8}"/>
                </a:ext>
              </a:extLst>
            </p:cNvPr>
            <p:cNvGrpSpPr/>
            <p:nvPr/>
          </p:nvGrpSpPr>
          <p:grpSpPr>
            <a:xfrm rot="20461836">
              <a:off x="451991" y="3708512"/>
              <a:ext cx="719562" cy="589453"/>
              <a:chOff x="7312683" y="5748634"/>
              <a:chExt cx="512520" cy="256765"/>
            </a:xfrm>
            <a:solidFill>
              <a:srgbClr val="00B050"/>
            </a:solidFill>
          </p:grpSpPr>
          <p:sp>
            <p:nvSpPr>
              <p:cNvPr id="1558" name="任意多边形: 形状 1557">
                <a:extLst>
                  <a:ext uri="{FF2B5EF4-FFF2-40B4-BE49-F238E27FC236}">
                    <a16:creationId xmlns:a16="http://schemas.microsoft.com/office/drawing/2014/main" id="{E9F83198-954E-E5DF-AA3B-F0915132CB6F}"/>
                  </a:ext>
                </a:extLst>
              </p:cNvPr>
              <p:cNvSpPr/>
              <p:nvPr/>
            </p:nvSpPr>
            <p:spPr>
              <a:xfrm rot="10800000" flipV="1">
                <a:off x="7679170" y="5780182"/>
                <a:ext cx="146032" cy="225217"/>
              </a:xfrm>
              <a:custGeom>
                <a:avLst/>
                <a:gdLst>
                  <a:gd name="connsiteX0" fmla="*/ 131237 w 146032"/>
                  <a:gd name="connsiteY0" fmla="*/ 224988 h 225217"/>
                  <a:gd name="connsiteX1" fmla="*/ 1532 w 146032"/>
                  <a:gd name="connsiteY1" fmla="*/ -229 h 225217"/>
                  <a:gd name="connsiteX2" fmla="*/ 146788 w 146032"/>
                  <a:gd name="connsiteY2" fmla="*/ 189782 h 225217"/>
                  <a:gd name="connsiteX3" fmla="*/ 131233 w 146032"/>
                  <a:gd name="connsiteY3" fmla="*/ 224978 h 225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32" h="225217">
                    <a:moveTo>
                      <a:pt x="131237" y="224988"/>
                    </a:moveTo>
                    <a:cubicBezTo>
                      <a:pt x="116065" y="132665"/>
                      <a:pt x="54629" y="57179"/>
                      <a:pt x="1532" y="-229"/>
                    </a:cubicBezTo>
                    <a:cubicBezTo>
                      <a:pt x="69786" y="9381"/>
                      <a:pt x="117020" y="112436"/>
                      <a:pt x="146788" y="189782"/>
                    </a:cubicBezTo>
                    <a:cubicBezTo>
                      <a:pt x="149801" y="204245"/>
                      <a:pt x="143925" y="225548"/>
                      <a:pt x="131233" y="224978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9" name="任意多边形: 形状 1558">
                <a:extLst>
                  <a:ext uri="{FF2B5EF4-FFF2-40B4-BE49-F238E27FC236}">
                    <a16:creationId xmlns:a16="http://schemas.microsoft.com/office/drawing/2014/main" id="{0CE893CE-E5B6-2049-A79F-3FF1D8AFAB9C}"/>
                  </a:ext>
                </a:extLst>
              </p:cNvPr>
              <p:cNvSpPr/>
              <p:nvPr/>
            </p:nvSpPr>
            <p:spPr>
              <a:xfrm rot="10800000" flipV="1">
                <a:off x="7588653" y="5748634"/>
                <a:ext cx="51542" cy="242746"/>
              </a:xfrm>
              <a:custGeom>
                <a:avLst/>
                <a:gdLst>
                  <a:gd name="connsiteX0" fmla="*/ 33413 w 51542"/>
                  <a:gd name="connsiteY0" fmla="*/ 242526 h 242746"/>
                  <a:gd name="connsiteX1" fmla="*/ 2666 w 51542"/>
                  <a:gd name="connsiteY1" fmla="*/ -220 h 242746"/>
                  <a:gd name="connsiteX2" fmla="*/ 51867 w 51542"/>
                  <a:gd name="connsiteY2" fmla="*/ 226817 h 242746"/>
                  <a:gd name="connsiteX3" fmla="*/ 33412 w 51542"/>
                  <a:gd name="connsiteY3" fmla="*/ 242521 h 242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542" h="242746">
                    <a:moveTo>
                      <a:pt x="33413" y="242526"/>
                    </a:moveTo>
                    <a:cubicBezTo>
                      <a:pt x="53230" y="194072"/>
                      <a:pt x="-8135" y="57607"/>
                      <a:pt x="2666" y="-220"/>
                    </a:cubicBezTo>
                    <a:cubicBezTo>
                      <a:pt x="36966" y="87566"/>
                      <a:pt x="57988" y="148586"/>
                      <a:pt x="51867" y="226817"/>
                    </a:cubicBezTo>
                    <a:cubicBezTo>
                      <a:pt x="47866" y="235960"/>
                      <a:pt x="39572" y="237399"/>
                      <a:pt x="33412" y="242521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0" name="任意多边形: 形状 1559">
                <a:extLst>
                  <a:ext uri="{FF2B5EF4-FFF2-40B4-BE49-F238E27FC236}">
                    <a16:creationId xmlns:a16="http://schemas.microsoft.com/office/drawing/2014/main" id="{440AD339-57CF-A239-2837-3A9381135A9B}"/>
                  </a:ext>
                </a:extLst>
              </p:cNvPr>
              <p:cNvSpPr/>
              <p:nvPr/>
            </p:nvSpPr>
            <p:spPr>
              <a:xfrm rot="10800000" flipV="1">
                <a:off x="7393803" y="5804930"/>
                <a:ext cx="127105" cy="182583"/>
              </a:xfrm>
              <a:custGeom>
                <a:avLst/>
                <a:gdLst>
                  <a:gd name="connsiteX0" fmla="*/ 1208 w 127105"/>
                  <a:gd name="connsiteY0" fmla="*/ 182353 h 182583"/>
                  <a:gd name="connsiteX1" fmla="*/ 128314 w 127105"/>
                  <a:gd name="connsiteY1" fmla="*/ -230 h 182583"/>
                  <a:gd name="connsiteX2" fmla="*/ 39129 w 127105"/>
                  <a:gd name="connsiteY2" fmla="*/ 122964 h 182583"/>
                  <a:gd name="connsiteX3" fmla="*/ 1210 w 127105"/>
                  <a:gd name="connsiteY3" fmla="*/ 182350 h 182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105" h="182583">
                    <a:moveTo>
                      <a:pt x="1208" y="182353"/>
                    </a:moveTo>
                    <a:cubicBezTo>
                      <a:pt x="30776" y="106222"/>
                      <a:pt x="65919" y="29415"/>
                      <a:pt x="128314" y="-230"/>
                    </a:cubicBezTo>
                    <a:cubicBezTo>
                      <a:pt x="93735" y="32734"/>
                      <a:pt x="54425" y="65869"/>
                      <a:pt x="39129" y="122964"/>
                    </a:cubicBezTo>
                    <a:cubicBezTo>
                      <a:pt x="31113" y="146858"/>
                      <a:pt x="21919" y="175934"/>
                      <a:pt x="1210" y="182350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1" name="任意多边形: 形状 1560">
                <a:extLst>
                  <a:ext uri="{FF2B5EF4-FFF2-40B4-BE49-F238E27FC236}">
                    <a16:creationId xmlns:a16="http://schemas.microsoft.com/office/drawing/2014/main" id="{CE96327C-0835-B31D-4031-2F757B6124BC}"/>
                  </a:ext>
                </a:extLst>
              </p:cNvPr>
              <p:cNvSpPr/>
              <p:nvPr/>
            </p:nvSpPr>
            <p:spPr>
              <a:xfrm rot="10800000" flipV="1">
                <a:off x="7312683" y="5865175"/>
                <a:ext cx="80838" cy="137072"/>
              </a:xfrm>
              <a:custGeom>
                <a:avLst/>
                <a:gdLst>
                  <a:gd name="connsiteX0" fmla="*/ 1094 w 80838"/>
                  <a:gd name="connsiteY0" fmla="*/ 136595 h 137072"/>
                  <a:gd name="connsiteX1" fmla="*/ 81932 w 80838"/>
                  <a:gd name="connsiteY1" fmla="*/ -244 h 137072"/>
                  <a:gd name="connsiteX2" fmla="*/ 1094 w 80838"/>
                  <a:gd name="connsiteY2" fmla="*/ 136595 h 137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0838" h="137072">
                    <a:moveTo>
                      <a:pt x="1094" y="136595"/>
                    </a:moveTo>
                    <a:cubicBezTo>
                      <a:pt x="24824" y="121837"/>
                      <a:pt x="48678" y="38203"/>
                      <a:pt x="81932" y="-244"/>
                    </a:cubicBezTo>
                    <a:cubicBezTo>
                      <a:pt x="45270" y="126098"/>
                      <a:pt x="32041" y="138914"/>
                      <a:pt x="1094" y="136595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2" name="任意多边形: 形状 1561">
                <a:extLst>
                  <a:ext uri="{FF2B5EF4-FFF2-40B4-BE49-F238E27FC236}">
                    <a16:creationId xmlns:a16="http://schemas.microsoft.com/office/drawing/2014/main" id="{6D4D15FE-D8FB-AB25-91E7-869168ADBC68}"/>
                  </a:ext>
                </a:extLst>
              </p:cNvPr>
              <p:cNvSpPr/>
              <p:nvPr/>
            </p:nvSpPr>
            <p:spPr>
              <a:xfrm rot="10800000" flipV="1">
                <a:off x="7515064" y="5901597"/>
                <a:ext cx="45987" cy="72221"/>
              </a:xfrm>
              <a:custGeom>
                <a:avLst/>
                <a:gdLst>
                  <a:gd name="connsiteX0" fmla="*/ 1297 w 45987"/>
                  <a:gd name="connsiteY0" fmla="*/ 71976 h 72221"/>
                  <a:gd name="connsiteX1" fmla="*/ 47284 w 45987"/>
                  <a:gd name="connsiteY1" fmla="*/ -246 h 72221"/>
                  <a:gd name="connsiteX2" fmla="*/ 1297 w 45987"/>
                  <a:gd name="connsiteY2" fmla="*/ 71976 h 72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987" h="72221">
                    <a:moveTo>
                      <a:pt x="1297" y="71976"/>
                    </a:moveTo>
                    <a:cubicBezTo>
                      <a:pt x="16146" y="47662"/>
                      <a:pt x="22003" y="8316"/>
                      <a:pt x="47284" y="-246"/>
                    </a:cubicBezTo>
                    <a:cubicBezTo>
                      <a:pt x="33570" y="25250"/>
                      <a:pt x="26782" y="63849"/>
                      <a:pt x="1297" y="71976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3" name="任意多边形: 形状 1562">
                <a:extLst>
                  <a:ext uri="{FF2B5EF4-FFF2-40B4-BE49-F238E27FC236}">
                    <a16:creationId xmlns:a16="http://schemas.microsoft.com/office/drawing/2014/main" id="{14257938-79DE-DC31-7BC4-B30930C852A2}"/>
                  </a:ext>
                </a:extLst>
              </p:cNvPr>
              <p:cNvSpPr/>
              <p:nvPr/>
            </p:nvSpPr>
            <p:spPr>
              <a:xfrm rot="10800000" flipV="1">
                <a:off x="7643114" y="5834533"/>
                <a:ext cx="52565" cy="98360"/>
              </a:xfrm>
              <a:custGeom>
                <a:avLst/>
                <a:gdLst>
                  <a:gd name="connsiteX0" fmla="*/ 43792 w 52565"/>
                  <a:gd name="connsiteY0" fmla="*/ 98135 h 98360"/>
                  <a:gd name="connsiteX1" fmla="*/ 1441 w 52565"/>
                  <a:gd name="connsiteY1" fmla="*/ -225 h 98360"/>
                  <a:gd name="connsiteX2" fmla="*/ 43792 w 52565"/>
                  <a:gd name="connsiteY2" fmla="*/ 98135 h 98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565" h="98360">
                    <a:moveTo>
                      <a:pt x="43792" y="98135"/>
                    </a:moveTo>
                    <a:cubicBezTo>
                      <a:pt x="31788" y="63779"/>
                      <a:pt x="19097" y="29399"/>
                      <a:pt x="1441" y="-225"/>
                    </a:cubicBezTo>
                    <a:cubicBezTo>
                      <a:pt x="50645" y="30343"/>
                      <a:pt x="66609" y="80822"/>
                      <a:pt x="43792" y="98135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4" name="任意多边形: 形状 1563">
                <a:extLst>
                  <a:ext uri="{FF2B5EF4-FFF2-40B4-BE49-F238E27FC236}">
                    <a16:creationId xmlns:a16="http://schemas.microsoft.com/office/drawing/2014/main" id="{62176702-969E-6A65-394F-8DF76AA075BC}"/>
                  </a:ext>
                </a:extLst>
              </p:cNvPr>
              <p:cNvSpPr/>
              <p:nvPr/>
            </p:nvSpPr>
            <p:spPr>
              <a:xfrm rot="10800000" flipV="1">
                <a:off x="7349619" y="5844238"/>
                <a:ext cx="77242" cy="83338"/>
              </a:xfrm>
              <a:custGeom>
                <a:avLst/>
                <a:gdLst>
                  <a:gd name="connsiteX0" fmla="*/ 1132 w 77242"/>
                  <a:gd name="connsiteY0" fmla="*/ 83113 h 83338"/>
                  <a:gd name="connsiteX1" fmla="*/ 78375 w 77242"/>
                  <a:gd name="connsiteY1" fmla="*/ -226 h 83338"/>
                  <a:gd name="connsiteX2" fmla="*/ 1132 w 77242"/>
                  <a:gd name="connsiteY2" fmla="*/ 83113 h 83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242" h="83338">
                    <a:moveTo>
                      <a:pt x="1132" y="83113"/>
                    </a:moveTo>
                    <a:cubicBezTo>
                      <a:pt x="22507" y="48768"/>
                      <a:pt x="47792" y="17543"/>
                      <a:pt x="78375" y="-226"/>
                    </a:cubicBezTo>
                    <a:cubicBezTo>
                      <a:pt x="51450" y="19017"/>
                      <a:pt x="29100" y="72066"/>
                      <a:pt x="1132" y="83113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65" name="图形 1555">
              <a:extLst>
                <a:ext uri="{FF2B5EF4-FFF2-40B4-BE49-F238E27FC236}">
                  <a16:creationId xmlns:a16="http://schemas.microsoft.com/office/drawing/2014/main" id="{9255BA61-7578-49E3-4D6C-9FA7A8F68613}"/>
                </a:ext>
              </a:extLst>
            </p:cNvPr>
            <p:cNvGrpSpPr/>
            <p:nvPr/>
          </p:nvGrpSpPr>
          <p:grpSpPr>
            <a:xfrm rot="20663002">
              <a:off x="919198" y="3762410"/>
              <a:ext cx="719562" cy="360490"/>
              <a:chOff x="7312683" y="5748634"/>
              <a:chExt cx="512520" cy="256765"/>
            </a:xfrm>
            <a:solidFill>
              <a:srgbClr val="00B050"/>
            </a:solidFill>
          </p:grpSpPr>
          <p:sp>
            <p:nvSpPr>
              <p:cNvPr id="1566" name="任意多边形: 形状 1565">
                <a:extLst>
                  <a:ext uri="{FF2B5EF4-FFF2-40B4-BE49-F238E27FC236}">
                    <a16:creationId xmlns:a16="http://schemas.microsoft.com/office/drawing/2014/main" id="{9BA9AE39-B157-BF93-0513-53CF40051D6D}"/>
                  </a:ext>
                </a:extLst>
              </p:cNvPr>
              <p:cNvSpPr/>
              <p:nvPr/>
            </p:nvSpPr>
            <p:spPr>
              <a:xfrm rot="10800000" flipV="1">
                <a:off x="7679170" y="5780182"/>
                <a:ext cx="146032" cy="225217"/>
              </a:xfrm>
              <a:custGeom>
                <a:avLst/>
                <a:gdLst>
                  <a:gd name="connsiteX0" fmla="*/ 131237 w 146032"/>
                  <a:gd name="connsiteY0" fmla="*/ 224988 h 225217"/>
                  <a:gd name="connsiteX1" fmla="*/ 1532 w 146032"/>
                  <a:gd name="connsiteY1" fmla="*/ -229 h 225217"/>
                  <a:gd name="connsiteX2" fmla="*/ 146788 w 146032"/>
                  <a:gd name="connsiteY2" fmla="*/ 189782 h 225217"/>
                  <a:gd name="connsiteX3" fmla="*/ 131233 w 146032"/>
                  <a:gd name="connsiteY3" fmla="*/ 224978 h 225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32" h="225217">
                    <a:moveTo>
                      <a:pt x="131237" y="224988"/>
                    </a:moveTo>
                    <a:cubicBezTo>
                      <a:pt x="116065" y="132665"/>
                      <a:pt x="54629" y="57179"/>
                      <a:pt x="1532" y="-229"/>
                    </a:cubicBezTo>
                    <a:cubicBezTo>
                      <a:pt x="69786" y="9381"/>
                      <a:pt x="117020" y="112436"/>
                      <a:pt x="146788" y="189782"/>
                    </a:cubicBezTo>
                    <a:cubicBezTo>
                      <a:pt x="149801" y="204245"/>
                      <a:pt x="143925" y="225548"/>
                      <a:pt x="131233" y="224978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7" name="任意多边形: 形状 1566">
                <a:extLst>
                  <a:ext uri="{FF2B5EF4-FFF2-40B4-BE49-F238E27FC236}">
                    <a16:creationId xmlns:a16="http://schemas.microsoft.com/office/drawing/2014/main" id="{683E1E9E-0DF3-B20E-08BA-A307FC41C8F1}"/>
                  </a:ext>
                </a:extLst>
              </p:cNvPr>
              <p:cNvSpPr/>
              <p:nvPr/>
            </p:nvSpPr>
            <p:spPr>
              <a:xfrm rot="10800000" flipV="1">
                <a:off x="7588653" y="5748634"/>
                <a:ext cx="51542" cy="242746"/>
              </a:xfrm>
              <a:custGeom>
                <a:avLst/>
                <a:gdLst>
                  <a:gd name="connsiteX0" fmla="*/ 33413 w 51542"/>
                  <a:gd name="connsiteY0" fmla="*/ 242526 h 242746"/>
                  <a:gd name="connsiteX1" fmla="*/ 2666 w 51542"/>
                  <a:gd name="connsiteY1" fmla="*/ -220 h 242746"/>
                  <a:gd name="connsiteX2" fmla="*/ 51867 w 51542"/>
                  <a:gd name="connsiteY2" fmla="*/ 226817 h 242746"/>
                  <a:gd name="connsiteX3" fmla="*/ 33412 w 51542"/>
                  <a:gd name="connsiteY3" fmla="*/ 242521 h 242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542" h="242746">
                    <a:moveTo>
                      <a:pt x="33413" y="242526"/>
                    </a:moveTo>
                    <a:cubicBezTo>
                      <a:pt x="53230" y="194072"/>
                      <a:pt x="-8135" y="57607"/>
                      <a:pt x="2666" y="-220"/>
                    </a:cubicBezTo>
                    <a:cubicBezTo>
                      <a:pt x="36966" y="87566"/>
                      <a:pt x="57988" y="148586"/>
                      <a:pt x="51867" y="226817"/>
                    </a:cubicBezTo>
                    <a:cubicBezTo>
                      <a:pt x="47866" y="235960"/>
                      <a:pt x="39572" y="237399"/>
                      <a:pt x="33412" y="242521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8" name="任意多边形: 形状 1567">
                <a:extLst>
                  <a:ext uri="{FF2B5EF4-FFF2-40B4-BE49-F238E27FC236}">
                    <a16:creationId xmlns:a16="http://schemas.microsoft.com/office/drawing/2014/main" id="{D4BC29A5-64F8-FC34-110C-BD419C635113}"/>
                  </a:ext>
                </a:extLst>
              </p:cNvPr>
              <p:cNvSpPr/>
              <p:nvPr/>
            </p:nvSpPr>
            <p:spPr>
              <a:xfrm rot="10800000" flipV="1">
                <a:off x="7393803" y="5804930"/>
                <a:ext cx="127105" cy="182583"/>
              </a:xfrm>
              <a:custGeom>
                <a:avLst/>
                <a:gdLst>
                  <a:gd name="connsiteX0" fmla="*/ 1208 w 127105"/>
                  <a:gd name="connsiteY0" fmla="*/ 182353 h 182583"/>
                  <a:gd name="connsiteX1" fmla="*/ 128314 w 127105"/>
                  <a:gd name="connsiteY1" fmla="*/ -230 h 182583"/>
                  <a:gd name="connsiteX2" fmla="*/ 39129 w 127105"/>
                  <a:gd name="connsiteY2" fmla="*/ 122964 h 182583"/>
                  <a:gd name="connsiteX3" fmla="*/ 1210 w 127105"/>
                  <a:gd name="connsiteY3" fmla="*/ 182350 h 182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105" h="182583">
                    <a:moveTo>
                      <a:pt x="1208" y="182353"/>
                    </a:moveTo>
                    <a:cubicBezTo>
                      <a:pt x="30776" y="106222"/>
                      <a:pt x="65919" y="29415"/>
                      <a:pt x="128314" y="-230"/>
                    </a:cubicBezTo>
                    <a:cubicBezTo>
                      <a:pt x="93735" y="32734"/>
                      <a:pt x="54425" y="65869"/>
                      <a:pt x="39129" y="122964"/>
                    </a:cubicBezTo>
                    <a:cubicBezTo>
                      <a:pt x="31113" y="146858"/>
                      <a:pt x="21919" y="175934"/>
                      <a:pt x="1210" y="182350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9" name="任意多边形: 形状 1568">
                <a:extLst>
                  <a:ext uri="{FF2B5EF4-FFF2-40B4-BE49-F238E27FC236}">
                    <a16:creationId xmlns:a16="http://schemas.microsoft.com/office/drawing/2014/main" id="{A4F26934-CEE6-CF94-475D-286FC73D4410}"/>
                  </a:ext>
                </a:extLst>
              </p:cNvPr>
              <p:cNvSpPr/>
              <p:nvPr/>
            </p:nvSpPr>
            <p:spPr>
              <a:xfrm rot="10800000" flipV="1">
                <a:off x="7312683" y="5865175"/>
                <a:ext cx="80838" cy="137072"/>
              </a:xfrm>
              <a:custGeom>
                <a:avLst/>
                <a:gdLst>
                  <a:gd name="connsiteX0" fmla="*/ 1094 w 80838"/>
                  <a:gd name="connsiteY0" fmla="*/ 136595 h 137072"/>
                  <a:gd name="connsiteX1" fmla="*/ 81932 w 80838"/>
                  <a:gd name="connsiteY1" fmla="*/ -244 h 137072"/>
                  <a:gd name="connsiteX2" fmla="*/ 1094 w 80838"/>
                  <a:gd name="connsiteY2" fmla="*/ 136595 h 137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0838" h="137072">
                    <a:moveTo>
                      <a:pt x="1094" y="136595"/>
                    </a:moveTo>
                    <a:cubicBezTo>
                      <a:pt x="24824" y="121837"/>
                      <a:pt x="48678" y="38203"/>
                      <a:pt x="81932" y="-244"/>
                    </a:cubicBezTo>
                    <a:cubicBezTo>
                      <a:pt x="45270" y="126098"/>
                      <a:pt x="32041" y="138914"/>
                      <a:pt x="1094" y="136595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0" name="任意多边形: 形状 1569">
                <a:extLst>
                  <a:ext uri="{FF2B5EF4-FFF2-40B4-BE49-F238E27FC236}">
                    <a16:creationId xmlns:a16="http://schemas.microsoft.com/office/drawing/2014/main" id="{F960647F-929C-6B89-C2A0-7AF01DB78409}"/>
                  </a:ext>
                </a:extLst>
              </p:cNvPr>
              <p:cNvSpPr/>
              <p:nvPr/>
            </p:nvSpPr>
            <p:spPr>
              <a:xfrm rot="10800000" flipV="1">
                <a:off x="7515064" y="5901597"/>
                <a:ext cx="45987" cy="72221"/>
              </a:xfrm>
              <a:custGeom>
                <a:avLst/>
                <a:gdLst>
                  <a:gd name="connsiteX0" fmla="*/ 1297 w 45987"/>
                  <a:gd name="connsiteY0" fmla="*/ 71976 h 72221"/>
                  <a:gd name="connsiteX1" fmla="*/ 47284 w 45987"/>
                  <a:gd name="connsiteY1" fmla="*/ -246 h 72221"/>
                  <a:gd name="connsiteX2" fmla="*/ 1297 w 45987"/>
                  <a:gd name="connsiteY2" fmla="*/ 71976 h 72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987" h="72221">
                    <a:moveTo>
                      <a:pt x="1297" y="71976"/>
                    </a:moveTo>
                    <a:cubicBezTo>
                      <a:pt x="16146" y="47662"/>
                      <a:pt x="22003" y="8316"/>
                      <a:pt x="47284" y="-246"/>
                    </a:cubicBezTo>
                    <a:cubicBezTo>
                      <a:pt x="33570" y="25250"/>
                      <a:pt x="26782" y="63849"/>
                      <a:pt x="1297" y="71976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1" name="任意多边形: 形状 1570">
                <a:extLst>
                  <a:ext uri="{FF2B5EF4-FFF2-40B4-BE49-F238E27FC236}">
                    <a16:creationId xmlns:a16="http://schemas.microsoft.com/office/drawing/2014/main" id="{AE47B672-363A-516B-07DD-BAF8534A5D1A}"/>
                  </a:ext>
                </a:extLst>
              </p:cNvPr>
              <p:cNvSpPr/>
              <p:nvPr/>
            </p:nvSpPr>
            <p:spPr>
              <a:xfrm rot="10800000" flipV="1">
                <a:off x="7643114" y="5834533"/>
                <a:ext cx="52565" cy="98360"/>
              </a:xfrm>
              <a:custGeom>
                <a:avLst/>
                <a:gdLst>
                  <a:gd name="connsiteX0" fmla="*/ 43792 w 52565"/>
                  <a:gd name="connsiteY0" fmla="*/ 98135 h 98360"/>
                  <a:gd name="connsiteX1" fmla="*/ 1441 w 52565"/>
                  <a:gd name="connsiteY1" fmla="*/ -225 h 98360"/>
                  <a:gd name="connsiteX2" fmla="*/ 43792 w 52565"/>
                  <a:gd name="connsiteY2" fmla="*/ 98135 h 98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565" h="98360">
                    <a:moveTo>
                      <a:pt x="43792" y="98135"/>
                    </a:moveTo>
                    <a:cubicBezTo>
                      <a:pt x="31788" y="63779"/>
                      <a:pt x="19097" y="29399"/>
                      <a:pt x="1441" y="-225"/>
                    </a:cubicBezTo>
                    <a:cubicBezTo>
                      <a:pt x="50645" y="30343"/>
                      <a:pt x="66609" y="80822"/>
                      <a:pt x="43792" y="98135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2" name="任意多边形: 形状 1571">
                <a:extLst>
                  <a:ext uri="{FF2B5EF4-FFF2-40B4-BE49-F238E27FC236}">
                    <a16:creationId xmlns:a16="http://schemas.microsoft.com/office/drawing/2014/main" id="{908FEAE6-EBA7-3B9E-1767-55C19DFEBF15}"/>
                  </a:ext>
                </a:extLst>
              </p:cNvPr>
              <p:cNvSpPr/>
              <p:nvPr/>
            </p:nvSpPr>
            <p:spPr>
              <a:xfrm rot="10800000" flipV="1">
                <a:off x="7349619" y="5844238"/>
                <a:ext cx="77242" cy="83338"/>
              </a:xfrm>
              <a:custGeom>
                <a:avLst/>
                <a:gdLst>
                  <a:gd name="connsiteX0" fmla="*/ 1132 w 77242"/>
                  <a:gd name="connsiteY0" fmla="*/ 83113 h 83338"/>
                  <a:gd name="connsiteX1" fmla="*/ 78375 w 77242"/>
                  <a:gd name="connsiteY1" fmla="*/ -226 h 83338"/>
                  <a:gd name="connsiteX2" fmla="*/ 1132 w 77242"/>
                  <a:gd name="connsiteY2" fmla="*/ 83113 h 83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242" h="83338">
                    <a:moveTo>
                      <a:pt x="1132" y="83113"/>
                    </a:moveTo>
                    <a:cubicBezTo>
                      <a:pt x="22507" y="48768"/>
                      <a:pt x="47792" y="17543"/>
                      <a:pt x="78375" y="-226"/>
                    </a:cubicBezTo>
                    <a:cubicBezTo>
                      <a:pt x="51450" y="19017"/>
                      <a:pt x="29100" y="72066"/>
                      <a:pt x="1132" y="83113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598" name="组合 1597">
            <a:extLst>
              <a:ext uri="{FF2B5EF4-FFF2-40B4-BE49-F238E27FC236}">
                <a16:creationId xmlns:a16="http://schemas.microsoft.com/office/drawing/2014/main" id="{58223049-1682-E2F9-9076-FD361FEDBF40}"/>
              </a:ext>
            </a:extLst>
          </p:cNvPr>
          <p:cNvGrpSpPr/>
          <p:nvPr/>
        </p:nvGrpSpPr>
        <p:grpSpPr>
          <a:xfrm>
            <a:off x="10758385" y="3706098"/>
            <a:ext cx="854533" cy="773510"/>
            <a:chOff x="10731338" y="3474672"/>
            <a:chExt cx="854533" cy="773510"/>
          </a:xfrm>
        </p:grpSpPr>
        <p:grpSp>
          <p:nvGrpSpPr>
            <p:cNvPr id="1573" name="图形 1555">
              <a:extLst>
                <a:ext uri="{FF2B5EF4-FFF2-40B4-BE49-F238E27FC236}">
                  <a16:creationId xmlns:a16="http://schemas.microsoft.com/office/drawing/2014/main" id="{E9A84F10-1004-1F03-8307-A0B7BE24A513}"/>
                </a:ext>
              </a:extLst>
            </p:cNvPr>
            <p:cNvGrpSpPr/>
            <p:nvPr/>
          </p:nvGrpSpPr>
          <p:grpSpPr>
            <a:xfrm rot="1465964">
              <a:off x="10731338" y="3474672"/>
              <a:ext cx="719562" cy="714621"/>
              <a:chOff x="7312683" y="5748634"/>
              <a:chExt cx="512520" cy="256765"/>
            </a:xfrm>
            <a:solidFill>
              <a:srgbClr val="00B050"/>
            </a:solidFill>
          </p:grpSpPr>
          <p:sp>
            <p:nvSpPr>
              <p:cNvPr id="1574" name="任意多边形: 形状 1573">
                <a:extLst>
                  <a:ext uri="{FF2B5EF4-FFF2-40B4-BE49-F238E27FC236}">
                    <a16:creationId xmlns:a16="http://schemas.microsoft.com/office/drawing/2014/main" id="{989D6B52-2195-5F46-90DD-15085A2A47FA}"/>
                  </a:ext>
                </a:extLst>
              </p:cNvPr>
              <p:cNvSpPr/>
              <p:nvPr/>
            </p:nvSpPr>
            <p:spPr>
              <a:xfrm rot="10800000" flipV="1">
                <a:off x="7679170" y="5780182"/>
                <a:ext cx="146032" cy="225217"/>
              </a:xfrm>
              <a:custGeom>
                <a:avLst/>
                <a:gdLst>
                  <a:gd name="connsiteX0" fmla="*/ 131237 w 146032"/>
                  <a:gd name="connsiteY0" fmla="*/ 224988 h 225217"/>
                  <a:gd name="connsiteX1" fmla="*/ 1532 w 146032"/>
                  <a:gd name="connsiteY1" fmla="*/ -229 h 225217"/>
                  <a:gd name="connsiteX2" fmla="*/ 146788 w 146032"/>
                  <a:gd name="connsiteY2" fmla="*/ 189782 h 225217"/>
                  <a:gd name="connsiteX3" fmla="*/ 131233 w 146032"/>
                  <a:gd name="connsiteY3" fmla="*/ 224978 h 225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32" h="225217">
                    <a:moveTo>
                      <a:pt x="131237" y="224988"/>
                    </a:moveTo>
                    <a:cubicBezTo>
                      <a:pt x="116065" y="132665"/>
                      <a:pt x="54629" y="57179"/>
                      <a:pt x="1532" y="-229"/>
                    </a:cubicBezTo>
                    <a:cubicBezTo>
                      <a:pt x="69786" y="9381"/>
                      <a:pt x="117020" y="112436"/>
                      <a:pt x="146788" y="189782"/>
                    </a:cubicBezTo>
                    <a:cubicBezTo>
                      <a:pt x="149801" y="204245"/>
                      <a:pt x="143925" y="225548"/>
                      <a:pt x="131233" y="224978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5" name="任意多边形: 形状 1574">
                <a:extLst>
                  <a:ext uri="{FF2B5EF4-FFF2-40B4-BE49-F238E27FC236}">
                    <a16:creationId xmlns:a16="http://schemas.microsoft.com/office/drawing/2014/main" id="{4345FAF4-D77E-5B6A-1F1A-7DF7AA6C8113}"/>
                  </a:ext>
                </a:extLst>
              </p:cNvPr>
              <p:cNvSpPr/>
              <p:nvPr/>
            </p:nvSpPr>
            <p:spPr>
              <a:xfrm rot="10800000" flipV="1">
                <a:off x="7588653" y="5748634"/>
                <a:ext cx="51542" cy="242746"/>
              </a:xfrm>
              <a:custGeom>
                <a:avLst/>
                <a:gdLst>
                  <a:gd name="connsiteX0" fmla="*/ 33413 w 51542"/>
                  <a:gd name="connsiteY0" fmla="*/ 242526 h 242746"/>
                  <a:gd name="connsiteX1" fmla="*/ 2666 w 51542"/>
                  <a:gd name="connsiteY1" fmla="*/ -220 h 242746"/>
                  <a:gd name="connsiteX2" fmla="*/ 51867 w 51542"/>
                  <a:gd name="connsiteY2" fmla="*/ 226817 h 242746"/>
                  <a:gd name="connsiteX3" fmla="*/ 33412 w 51542"/>
                  <a:gd name="connsiteY3" fmla="*/ 242521 h 242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542" h="242746">
                    <a:moveTo>
                      <a:pt x="33413" y="242526"/>
                    </a:moveTo>
                    <a:cubicBezTo>
                      <a:pt x="53230" y="194072"/>
                      <a:pt x="-8135" y="57607"/>
                      <a:pt x="2666" y="-220"/>
                    </a:cubicBezTo>
                    <a:cubicBezTo>
                      <a:pt x="36966" y="87566"/>
                      <a:pt x="57988" y="148586"/>
                      <a:pt x="51867" y="226817"/>
                    </a:cubicBezTo>
                    <a:cubicBezTo>
                      <a:pt x="47866" y="235960"/>
                      <a:pt x="39572" y="237399"/>
                      <a:pt x="33412" y="242521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6" name="任意多边形: 形状 1575">
                <a:extLst>
                  <a:ext uri="{FF2B5EF4-FFF2-40B4-BE49-F238E27FC236}">
                    <a16:creationId xmlns:a16="http://schemas.microsoft.com/office/drawing/2014/main" id="{C2EC8A8E-1FCF-45C3-8702-0A4DAA0380CB}"/>
                  </a:ext>
                </a:extLst>
              </p:cNvPr>
              <p:cNvSpPr/>
              <p:nvPr/>
            </p:nvSpPr>
            <p:spPr>
              <a:xfrm rot="10800000" flipV="1">
                <a:off x="7393803" y="5804930"/>
                <a:ext cx="127105" cy="182583"/>
              </a:xfrm>
              <a:custGeom>
                <a:avLst/>
                <a:gdLst>
                  <a:gd name="connsiteX0" fmla="*/ 1208 w 127105"/>
                  <a:gd name="connsiteY0" fmla="*/ 182353 h 182583"/>
                  <a:gd name="connsiteX1" fmla="*/ 128314 w 127105"/>
                  <a:gd name="connsiteY1" fmla="*/ -230 h 182583"/>
                  <a:gd name="connsiteX2" fmla="*/ 39129 w 127105"/>
                  <a:gd name="connsiteY2" fmla="*/ 122964 h 182583"/>
                  <a:gd name="connsiteX3" fmla="*/ 1210 w 127105"/>
                  <a:gd name="connsiteY3" fmla="*/ 182350 h 182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105" h="182583">
                    <a:moveTo>
                      <a:pt x="1208" y="182353"/>
                    </a:moveTo>
                    <a:cubicBezTo>
                      <a:pt x="30776" y="106222"/>
                      <a:pt x="65919" y="29415"/>
                      <a:pt x="128314" y="-230"/>
                    </a:cubicBezTo>
                    <a:cubicBezTo>
                      <a:pt x="93735" y="32734"/>
                      <a:pt x="54425" y="65869"/>
                      <a:pt x="39129" y="122964"/>
                    </a:cubicBezTo>
                    <a:cubicBezTo>
                      <a:pt x="31113" y="146858"/>
                      <a:pt x="21919" y="175934"/>
                      <a:pt x="1210" y="182350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7" name="任意多边形: 形状 1576">
                <a:extLst>
                  <a:ext uri="{FF2B5EF4-FFF2-40B4-BE49-F238E27FC236}">
                    <a16:creationId xmlns:a16="http://schemas.microsoft.com/office/drawing/2014/main" id="{9CEC4A43-FCE5-2434-F747-D2D72CDE2CCD}"/>
                  </a:ext>
                </a:extLst>
              </p:cNvPr>
              <p:cNvSpPr/>
              <p:nvPr/>
            </p:nvSpPr>
            <p:spPr>
              <a:xfrm rot="10800000" flipV="1">
                <a:off x="7312683" y="5865175"/>
                <a:ext cx="80838" cy="137072"/>
              </a:xfrm>
              <a:custGeom>
                <a:avLst/>
                <a:gdLst>
                  <a:gd name="connsiteX0" fmla="*/ 1094 w 80838"/>
                  <a:gd name="connsiteY0" fmla="*/ 136595 h 137072"/>
                  <a:gd name="connsiteX1" fmla="*/ 81932 w 80838"/>
                  <a:gd name="connsiteY1" fmla="*/ -244 h 137072"/>
                  <a:gd name="connsiteX2" fmla="*/ 1094 w 80838"/>
                  <a:gd name="connsiteY2" fmla="*/ 136595 h 137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0838" h="137072">
                    <a:moveTo>
                      <a:pt x="1094" y="136595"/>
                    </a:moveTo>
                    <a:cubicBezTo>
                      <a:pt x="24824" y="121837"/>
                      <a:pt x="48678" y="38203"/>
                      <a:pt x="81932" y="-244"/>
                    </a:cubicBezTo>
                    <a:cubicBezTo>
                      <a:pt x="45270" y="126098"/>
                      <a:pt x="32041" y="138914"/>
                      <a:pt x="1094" y="136595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8" name="任意多边形: 形状 1577">
                <a:extLst>
                  <a:ext uri="{FF2B5EF4-FFF2-40B4-BE49-F238E27FC236}">
                    <a16:creationId xmlns:a16="http://schemas.microsoft.com/office/drawing/2014/main" id="{4A2B628A-198D-7ED2-0FFF-6240FDBD1ECB}"/>
                  </a:ext>
                </a:extLst>
              </p:cNvPr>
              <p:cNvSpPr/>
              <p:nvPr/>
            </p:nvSpPr>
            <p:spPr>
              <a:xfrm rot="10800000" flipV="1">
                <a:off x="7515064" y="5901597"/>
                <a:ext cx="45987" cy="72221"/>
              </a:xfrm>
              <a:custGeom>
                <a:avLst/>
                <a:gdLst>
                  <a:gd name="connsiteX0" fmla="*/ 1297 w 45987"/>
                  <a:gd name="connsiteY0" fmla="*/ 71976 h 72221"/>
                  <a:gd name="connsiteX1" fmla="*/ 47284 w 45987"/>
                  <a:gd name="connsiteY1" fmla="*/ -246 h 72221"/>
                  <a:gd name="connsiteX2" fmla="*/ 1297 w 45987"/>
                  <a:gd name="connsiteY2" fmla="*/ 71976 h 72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987" h="72221">
                    <a:moveTo>
                      <a:pt x="1297" y="71976"/>
                    </a:moveTo>
                    <a:cubicBezTo>
                      <a:pt x="16146" y="47662"/>
                      <a:pt x="22003" y="8316"/>
                      <a:pt x="47284" y="-246"/>
                    </a:cubicBezTo>
                    <a:cubicBezTo>
                      <a:pt x="33570" y="25250"/>
                      <a:pt x="26782" y="63849"/>
                      <a:pt x="1297" y="71976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9" name="任意多边形: 形状 1578">
                <a:extLst>
                  <a:ext uri="{FF2B5EF4-FFF2-40B4-BE49-F238E27FC236}">
                    <a16:creationId xmlns:a16="http://schemas.microsoft.com/office/drawing/2014/main" id="{359F9445-10CA-12D0-C342-205208499688}"/>
                  </a:ext>
                </a:extLst>
              </p:cNvPr>
              <p:cNvSpPr/>
              <p:nvPr/>
            </p:nvSpPr>
            <p:spPr>
              <a:xfrm rot="10800000" flipV="1">
                <a:off x="7643114" y="5834533"/>
                <a:ext cx="52565" cy="98360"/>
              </a:xfrm>
              <a:custGeom>
                <a:avLst/>
                <a:gdLst>
                  <a:gd name="connsiteX0" fmla="*/ 43792 w 52565"/>
                  <a:gd name="connsiteY0" fmla="*/ 98135 h 98360"/>
                  <a:gd name="connsiteX1" fmla="*/ 1441 w 52565"/>
                  <a:gd name="connsiteY1" fmla="*/ -225 h 98360"/>
                  <a:gd name="connsiteX2" fmla="*/ 43792 w 52565"/>
                  <a:gd name="connsiteY2" fmla="*/ 98135 h 98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565" h="98360">
                    <a:moveTo>
                      <a:pt x="43792" y="98135"/>
                    </a:moveTo>
                    <a:cubicBezTo>
                      <a:pt x="31788" y="63779"/>
                      <a:pt x="19097" y="29399"/>
                      <a:pt x="1441" y="-225"/>
                    </a:cubicBezTo>
                    <a:cubicBezTo>
                      <a:pt x="50645" y="30343"/>
                      <a:pt x="66609" y="80822"/>
                      <a:pt x="43792" y="98135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0" name="任意多边形: 形状 1579">
                <a:extLst>
                  <a:ext uri="{FF2B5EF4-FFF2-40B4-BE49-F238E27FC236}">
                    <a16:creationId xmlns:a16="http://schemas.microsoft.com/office/drawing/2014/main" id="{D8C83C2A-5F1A-9934-8E98-6B1DF7C04F6A}"/>
                  </a:ext>
                </a:extLst>
              </p:cNvPr>
              <p:cNvSpPr/>
              <p:nvPr/>
            </p:nvSpPr>
            <p:spPr>
              <a:xfrm rot="10800000" flipV="1">
                <a:off x="7349619" y="5844238"/>
                <a:ext cx="77242" cy="83338"/>
              </a:xfrm>
              <a:custGeom>
                <a:avLst/>
                <a:gdLst>
                  <a:gd name="connsiteX0" fmla="*/ 1132 w 77242"/>
                  <a:gd name="connsiteY0" fmla="*/ 83113 h 83338"/>
                  <a:gd name="connsiteX1" fmla="*/ 78375 w 77242"/>
                  <a:gd name="connsiteY1" fmla="*/ -226 h 83338"/>
                  <a:gd name="connsiteX2" fmla="*/ 1132 w 77242"/>
                  <a:gd name="connsiteY2" fmla="*/ 83113 h 83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242" h="83338">
                    <a:moveTo>
                      <a:pt x="1132" y="83113"/>
                    </a:moveTo>
                    <a:cubicBezTo>
                      <a:pt x="22507" y="48768"/>
                      <a:pt x="47792" y="17543"/>
                      <a:pt x="78375" y="-226"/>
                    </a:cubicBezTo>
                    <a:cubicBezTo>
                      <a:pt x="51450" y="19017"/>
                      <a:pt x="29100" y="72066"/>
                      <a:pt x="1132" y="83113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81" name="图形 1555">
              <a:extLst>
                <a:ext uri="{FF2B5EF4-FFF2-40B4-BE49-F238E27FC236}">
                  <a16:creationId xmlns:a16="http://schemas.microsoft.com/office/drawing/2014/main" id="{06806569-E188-2CB3-B3B1-9DC38D381FC3}"/>
                </a:ext>
              </a:extLst>
            </p:cNvPr>
            <p:cNvGrpSpPr/>
            <p:nvPr/>
          </p:nvGrpSpPr>
          <p:grpSpPr>
            <a:xfrm rot="1465964">
              <a:off x="10866309" y="3807251"/>
              <a:ext cx="719562" cy="440931"/>
              <a:chOff x="7312683" y="5748634"/>
              <a:chExt cx="512520" cy="256765"/>
            </a:xfrm>
            <a:solidFill>
              <a:srgbClr val="00B050"/>
            </a:solidFill>
          </p:grpSpPr>
          <p:sp>
            <p:nvSpPr>
              <p:cNvPr id="1582" name="任意多边形: 形状 1581">
                <a:extLst>
                  <a:ext uri="{FF2B5EF4-FFF2-40B4-BE49-F238E27FC236}">
                    <a16:creationId xmlns:a16="http://schemas.microsoft.com/office/drawing/2014/main" id="{C0CEE59A-8C9A-AA42-D03C-A90DF02EBA44}"/>
                  </a:ext>
                </a:extLst>
              </p:cNvPr>
              <p:cNvSpPr/>
              <p:nvPr/>
            </p:nvSpPr>
            <p:spPr>
              <a:xfrm rot="10800000" flipV="1">
                <a:off x="7679170" y="5780182"/>
                <a:ext cx="146032" cy="225217"/>
              </a:xfrm>
              <a:custGeom>
                <a:avLst/>
                <a:gdLst>
                  <a:gd name="connsiteX0" fmla="*/ 131237 w 146032"/>
                  <a:gd name="connsiteY0" fmla="*/ 224988 h 225217"/>
                  <a:gd name="connsiteX1" fmla="*/ 1532 w 146032"/>
                  <a:gd name="connsiteY1" fmla="*/ -229 h 225217"/>
                  <a:gd name="connsiteX2" fmla="*/ 146788 w 146032"/>
                  <a:gd name="connsiteY2" fmla="*/ 189782 h 225217"/>
                  <a:gd name="connsiteX3" fmla="*/ 131233 w 146032"/>
                  <a:gd name="connsiteY3" fmla="*/ 224978 h 225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32" h="225217">
                    <a:moveTo>
                      <a:pt x="131237" y="224988"/>
                    </a:moveTo>
                    <a:cubicBezTo>
                      <a:pt x="116065" y="132665"/>
                      <a:pt x="54629" y="57179"/>
                      <a:pt x="1532" y="-229"/>
                    </a:cubicBezTo>
                    <a:cubicBezTo>
                      <a:pt x="69786" y="9381"/>
                      <a:pt x="117020" y="112436"/>
                      <a:pt x="146788" y="189782"/>
                    </a:cubicBezTo>
                    <a:cubicBezTo>
                      <a:pt x="149801" y="204245"/>
                      <a:pt x="143925" y="225548"/>
                      <a:pt x="131233" y="224978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3" name="任意多边形: 形状 1582">
                <a:extLst>
                  <a:ext uri="{FF2B5EF4-FFF2-40B4-BE49-F238E27FC236}">
                    <a16:creationId xmlns:a16="http://schemas.microsoft.com/office/drawing/2014/main" id="{2F3DB537-8685-8BC5-D07A-B142BB34E582}"/>
                  </a:ext>
                </a:extLst>
              </p:cNvPr>
              <p:cNvSpPr/>
              <p:nvPr/>
            </p:nvSpPr>
            <p:spPr>
              <a:xfrm rot="10800000" flipV="1">
                <a:off x="7588653" y="5748634"/>
                <a:ext cx="51542" cy="242746"/>
              </a:xfrm>
              <a:custGeom>
                <a:avLst/>
                <a:gdLst>
                  <a:gd name="connsiteX0" fmla="*/ 33413 w 51542"/>
                  <a:gd name="connsiteY0" fmla="*/ 242526 h 242746"/>
                  <a:gd name="connsiteX1" fmla="*/ 2666 w 51542"/>
                  <a:gd name="connsiteY1" fmla="*/ -220 h 242746"/>
                  <a:gd name="connsiteX2" fmla="*/ 51867 w 51542"/>
                  <a:gd name="connsiteY2" fmla="*/ 226817 h 242746"/>
                  <a:gd name="connsiteX3" fmla="*/ 33412 w 51542"/>
                  <a:gd name="connsiteY3" fmla="*/ 242521 h 242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542" h="242746">
                    <a:moveTo>
                      <a:pt x="33413" y="242526"/>
                    </a:moveTo>
                    <a:cubicBezTo>
                      <a:pt x="53230" y="194072"/>
                      <a:pt x="-8135" y="57607"/>
                      <a:pt x="2666" y="-220"/>
                    </a:cubicBezTo>
                    <a:cubicBezTo>
                      <a:pt x="36966" y="87566"/>
                      <a:pt x="57988" y="148586"/>
                      <a:pt x="51867" y="226817"/>
                    </a:cubicBezTo>
                    <a:cubicBezTo>
                      <a:pt x="47866" y="235960"/>
                      <a:pt x="39572" y="237399"/>
                      <a:pt x="33412" y="242521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4" name="任意多边形: 形状 1583">
                <a:extLst>
                  <a:ext uri="{FF2B5EF4-FFF2-40B4-BE49-F238E27FC236}">
                    <a16:creationId xmlns:a16="http://schemas.microsoft.com/office/drawing/2014/main" id="{45907E02-522D-D9B8-55FB-A684F2D19F7D}"/>
                  </a:ext>
                </a:extLst>
              </p:cNvPr>
              <p:cNvSpPr/>
              <p:nvPr/>
            </p:nvSpPr>
            <p:spPr>
              <a:xfrm rot="10800000" flipV="1">
                <a:off x="7393803" y="5804930"/>
                <a:ext cx="127105" cy="182583"/>
              </a:xfrm>
              <a:custGeom>
                <a:avLst/>
                <a:gdLst>
                  <a:gd name="connsiteX0" fmla="*/ 1208 w 127105"/>
                  <a:gd name="connsiteY0" fmla="*/ 182353 h 182583"/>
                  <a:gd name="connsiteX1" fmla="*/ 128314 w 127105"/>
                  <a:gd name="connsiteY1" fmla="*/ -230 h 182583"/>
                  <a:gd name="connsiteX2" fmla="*/ 39129 w 127105"/>
                  <a:gd name="connsiteY2" fmla="*/ 122964 h 182583"/>
                  <a:gd name="connsiteX3" fmla="*/ 1210 w 127105"/>
                  <a:gd name="connsiteY3" fmla="*/ 182350 h 182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105" h="182583">
                    <a:moveTo>
                      <a:pt x="1208" y="182353"/>
                    </a:moveTo>
                    <a:cubicBezTo>
                      <a:pt x="30776" y="106222"/>
                      <a:pt x="65919" y="29415"/>
                      <a:pt x="128314" y="-230"/>
                    </a:cubicBezTo>
                    <a:cubicBezTo>
                      <a:pt x="93735" y="32734"/>
                      <a:pt x="54425" y="65869"/>
                      <a:pt x="39129" y="122964"/>
                    </a:cubicBezTo>
                    <a:cubicBezTo>
                      <a:pt x="31113" y="146858"/>
                      <a:pt x="21919" y="175934"/>
                      <a:pt x="1210" y="182350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5" name="任意多边形: 形状 1584">
                <a:extLst>
                  <a:ext uri="{FF2B5EF4-FFF2-40B4-BE49-F238E27FC236}">
                    <a16:creationId xmlns:a16="http://schemas.microsoft.com/office/drawing/2014/main" id="{CE95D073-D011-C8B4-180E-12EF090B3C39}"/>
                  </a:ext>
                </a:extLst>
              </p:cNvPr>
              <p:cNvSpPr/>
              <p:nvPr/>
            </p:nvSpPr>
            <p:spPr>
              <a:xfrm rot="10800000" flipV="1">
                <a:off x="7312683" y="5865175"/>
                <a:ext cx="80838" cy="137072"/>
              </a:xfrm>
              <a:custGeom>
                <a:avLst/>
                <a:gdLst>
                  <a:gd name="connsiteX0" fmla="*/ 1094 w 80838"/>
                  <a:gd name="connsiteY0" fmla="*/ 136595 h 137072"/>
                  <a:gd name="connsiteX1" fmla="*/ 81932 w 80838"/>
                  <a:gd name="connsiteY1" fmla="*/ -244 h 137072"/>
                  <a:gd name="connsiteX2" fmla="*/ 1094 w 80838"/>
                  <a:gd name="connsiteY2" fmla="*/ 136595 h 137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0838" h="137072">
                    <a:moveTo>
                      <a:pt x="1094" y="136595"/>
                    </a:moveTo>
                    <a:cubicBezTo>
                      <a:pt x="24824" y="121837"/>
                      <a:pt x="48678" y="38203"/>
                      <a:pt x="81932" y="-244"/>
                    </a:cubicBezTo>
                    <a:cubicBezTo>
                      <a:pt x="45270" y="126098"/>
                      <a:pt x="32041" y="138914"/>
                      <a:pt x="1094" y="136595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6" name="任意多边形: 形状 1585">
                <a:extLst>
                  <a:ext uri="{FF2B5EF4-FFF2-40B4-BE49-F238E27FC236}">
                    <a16:creationId xmlns:a16="http://schemas.microsoft.com/office/drawing/2014/main" id="{DEE7E515-2509-3119-108F-3928B8B79B41}"/>
                  </a:ext>
                </a:extLst>
              </p:cNvPr>
              <p:cNvSpPr/>
              <p:nvPr/>
            </p:nvSpPr>
            <p:spPr>
              <a:xfrm rot="10800000" flipV="1">
                <a:off x="7515064" y="5901597"/>
                <a:ext cx="45987" cy="72221"/>
              </a:xfrm>
              <a:custGeom>
                <a:avLst/>
                <a:gdLst>
                  <a:gd name="connsiteX0" fmla="*/ 1297 w 45987"/>
                  <a:gd name="connsiteY0" fmla="*/ 71976 h 72221"/>
                  <a:gd name="connsiteX1" fmla="*/ 47284 w 45987"/>
                  <a:gd name="connsiteY1" fmla="*/ -246 h 72221"/>
                  <a:gd name="connsiteX2" fmla="*/ 1297 w 45987"/>
                  <a:gd name="connsiteY2" fmla="*/ 71976 h 72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987" h="72221">
                    <a:moveTo>
                      <a:pt x="1297" y="71976"/>
                    </a:moveTo>
                    <a:cubicBezTo>
                      <a:pt x="16146" y="47662"/>
                      <a:pt x="22003" y="8316"/>
                      <a:pt x="47284" y="-246"/>
                    </a:cubicBezTo>
                    <a:cubicBezTo>
                      <a:pt x="33570" y="25250"/>
                      <a:pt x="26782" y="63849"/>
                      <a:pt x="1297" y="71976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7" name="任意多边形: 形状 1586">
                <a:extLst>
                  <a:ext uri="{FF2B5EF4-FFF2-40B4-BE49-F238E27FC236}">
                    <a16:creationId xmlns:a16="http://schemas.microsoft.com/office/drawing/2014/main" id="{D99FC426-5EC9-27A5-3279-442361A4EE84}"/>
                  </a:ext>
                </a:extLst>
              </p:cNvPr>
              <p:cNvSpPr/>
              <p:nvPr/>
            </p:nvSpPr>
            <p:spPr>
              <a:xfrm rot="10800000" flipV="1">
                <a:off x="7643114" y="5834533"/>
                <a:ext cx="52565" cy="98360"/>
              </a:xfrm>
              <a:custGeom>
                <a:avLst/>
                <a:gdLst>
                  <a:gd name="connsiteX0" fmla="*/ 43792 w 52565"/>
                  <a:gd name="connsiteY0" fmla="*/ 98135 h 98360"/>
                  <a:gd name="connsiteX1" fmla="*/ 1441 w 52565"/>
                  <a:gd name="connsiteY1" fmla="*/ -225 h 98360"/>
                  <a:gd name="connsiteX2" fmla="*/ 43792 w 52565"/>
                  <a:gd name="connsiteY2" fmla="*/ 98135 h 98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565" h="98360">
                    <a:moveTo>
                      <a:pt x="43792" y="98135"/>
                    </a:moveTo>
                    <a:cubicBezTo>
                      <a:pt x="31788" y="63779"/>
                      <a:pt x="19097" y="29399"/>
                      <a:pt x="1441" y="-225"/>
                    </a:cubicBezTo>
                    <a:cubicBezTo>
                      <a:pt x="50645" y="30343"/>
                      <a:pt x="66609" y="80822"/>
                      <a:pt x="43792" y="98135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8" name="任意多边形: 形状 1587">
                <a:extLst>
                  <a:ext uri="{FF2B5EF4-FFF2-40B4-BE49-F238E27FC236}">
                    <a16:creationId xmlns:a16="http://schemas.microsoft.com/office/drawing/2014/main" id="{140B1E0E-18D3-7F23-9702-709E899ED3B4}"/>
                  </a:ext>
                </a:extLst>
              </p:cNvPr>
              <p:cNvSpPr/>
              <p:nvPr/>
            </p:nvSpPr>
            <p:spPr>
              <a:xfrm rot="10800000" flipV="1">
                <a:off x="7349619" y="5844238"/>
                <a:ext cx="77242" cy="83338"/>
              </a:xfrm>
              <a:custGeom>
                <a:avLst/>
                <a:gdLst>
                  <a:gd name="connsiteX0" fmla="*/ 1132 w 77242"/>
                  <a:gd name="connsiteY0" fmla="*/ 83113 h 83338"/>
                  <a:gd name="connsiteX1" fmla="*/ 78375 w 77242"/>
                  <a:gd name="connsiteY1" fmla="*/ -226 h 83338"/>
                  <a:gd name="connsiteX2" fmla="*/ 1132 w 77242"/>
                  <a:gd name="connsiteY2" fmla="*/ 83113 h 83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242" h="83338">
                    <a:moveTo>
                      <a:pt x="1132" y="83113"/>
                    </a:moveTo>
                    <a:cubicBezTo>
                      <a:pt x="22507" y="48768"/>
                      <a:pt x="47792" y="17543"/>
                      <a:pt x="78375" y="-226"/>
                    </a:cubicBezTo>
                    <a:cubicBezTo>
                      <a:pt x="51450" y="19017"/>
                      <a:pt x="29100" y="72066"/>
                      <a:pt x="1132" y="83113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665" name="图形 1663">
            <a:extLst>
              <a:ext uri="{FF2B5EF4-FFF2-40B4-BE49-F238E27FC236}">
                <a16:creationId xmlns:a16="http://schemas.microsoft.com/office/drawing/2014/main" id="{584F83CA-1D3A-DDC5-2882-A4B6508E49BE}"/>
              </a:ext>
            </a:extLst>
          </p:cNvPr>
          <p:cNvSpPr/>
          <p:nvPr/>
        </p:nvSpPr>
        <p:spPr>
          <a:xfrm>
            <a:off x="5717094" y="2950998"/>
            <a:ext cx="548943" cy="541720"/>
          </a:xfrm>
          <a:custGeom>
            <a:avLst/>
            <a:gdLst>
              <a:gd name="connsiteX0" fmla="*/ 1128713 w 1628775"/>
              <a:gd name="connsiteY0" fmla="*/ 728663 h 1607343"/>
              <a:gd name="connsiteX1" fmla="*/ 1150144 w 1628775"/>
              <a:gd name="connsiteY1" fmla="*/ 728663 h 1607343"/>
              <a:gd name="connsiteX2" fmla="*/ 1128713 w 1628775"/>
              <a:gd name="connsiteY2" fmla="*/ 728663 h 1607343"/>
              <a:gd name="connsiteX3" fmla="*/ 1564481 w 1628775"/>
              <a:gd name="connsiteY3" fmla="*/ 400050 h 1607343"/>
              <a:gd name="connsiteX4" fmla="*/ 1578769 w 1628775"/>
              <a:gd name="connsiteY4" fmla="*/ 428625 h 1607343"/>
              <a:gd name="connsiteX5" fmla="*/ 1557338 w 1628775"/>
              <a:gd name="connsiteY5" fmla="*/ 471488 h 1607343"/>
              <a:gd name="connsiteX6" fmla="*/ 1571625 w 1628775"/>
              <a:gd name="connsiteY6" fmla="*/ 571500 h 1607343"/>
              <a:gd name="connsiteX7" fmla="*/ 1528763 w 1628775"/>
              <a:gd name="connsiteY7" fmla="*/ 650081 h 1607343"/>
              <a:gd name="connsiteX8" fmla="*/ 1550194 w 1628775"/>
              <a:gd name="connsiteY8" fmla="*/ 721519 h 1607343"/>
              <a:gd name="connsiteX9" fmla="*/ 1550194 w 1628775"/>
              <a:gd name="connsiteY9" fmla="*/ 892969 h 1607343"/>
              <a:gd name="connsiteX10" fmla="*/ 1614488 w 1628775"/>
              <a:gd name="connsiteY10" fmla="*/ 1128713 h 1607343"/>
              <a:gd name="connsiteX11" fmla="*/ 1628775 w 1628775"/>
              <a:gd name="connsiteY11" fmla="*/ 1150144 h 1607343"/>
              <a:gd name="connsiteX12" fmla="*/ 1628775 w 1628775"/>
              <a:gd name="connsiteY12" fmla="*/ 1271588 h 1607343"/>
              <a:gd name="connsiteX13" fmla="*/ 1514475 w 1628775"/>
              <a:gd name="connsiteY13" fmla="*/ 1271588 h 1607343"/>
              <a:gd name="connsiteX14" fmla="*/ 1493044 w 1628775"/>
              <a:gd name="connsiteY14" fmla="*/ 1343025 h 1607343"/>
              <a:gd name="connsiteX15" fmla="*/ 1493044 w 1628775"/>
              <a:gd name="connsiteY15" fmla="*/ 1485900 h 1607343"/>
              <a:gd name="connsiteX16" fmla="*/ 1471613 w 1628775"/>
              <a:gd name="connsiteY16" fmla="*/ 1500188 h 1607343"/>
              <a:gd name="connsiteX17" fmla="*/ 1471613 w 1628775"/>
              <a:gd name="connsiteY17" fmla="*/ 1521619 h 1607343"/>
              <a:gd name="connsiteX18" fmla="*/ 1350169 w 1628775"/>
              <a:gd name="connsiteY18" fmla="*/ 1550194 h 1607343"/>
              <a:gd name="connsiteX19" fmla="*/ 1321594 w 1628775"/>
              <a:gd name="connsiteY19" fmla="*/ 1543050 h 1607343"/>
              <a:gd name="connsiteX20" fmla="*/ 1421606 w 1628775"/>
              <a:gd name="connsiteY20" fmla="*/ 1450181 h 1607343"/>
              <a:gd name="connsiteX21" fmla="*/ 1393031 w 1628775"/>
              <a:gd name="connsiteY21" fmla="*/ 1257300 h 1607343"/>
              <a:gd name="connsiteX22" fmla="*/ 1343025 w 1628775"/>
              <a:gd name="connsiteY22" fmla="*/ 1171575 h 1607343"/>
              <a:gd name="connsiteX23" fmla="*/ 1357313 w 1628775"/>
              <a:gd name="connsiteY23" fmla="*/ 1021556 h 1607343"/>
              <a:gd name="connsiteX24" fmla="*/ 1378744 w 1628775"/>
              <a:gd name="connsiteY24" fmla="*/ 935831 h 1607343"/>
              <a:gd name="connsiteX25" fmla="*/ 1335881 w 1628775"/>
              <a:gd name="connsiteY25" fmla="*/ 828675 h 1607343"/>
              <a:gd name="connsiteX26" fmla="*/ 1114425 w 1628775"/>
              <a:gd name="connsiteY26" fmla="*/ 800100 h 1607343"/>
              <a:gd name="connsiteX27" fmla="*/ 1114425 w 1628775"/>
              <a:gd name="connsiteY27" fmla="*/ 764381 h 1607343"/>
              <a:gd name="connsiteX28" fmla="*/ 1135856 w 1628775"/>
              <a:gd name="connsiteY28" fmla="*/ 771525 h 1607343"/>
              <a:gd name="connsiteX29" fmla="*/ 1143000 w 1628775"/>
              <a:gd name="connsiteY29" fmla="*/ 757238 h 1607343"/>
              <a:gd name="connsiteX30" fmla="*/ 1157288 w 1628775"/>
              <a:gd name="connsiteY30" fmla="*/ 771525 h 1607343"/>
              <a:gd name="connsiteX31" fmla="*/ 1207294 w 1628775"/>
              <a:gd name="connsiteY31" fmla="*/ 728663 h 1607343"/>
              <a:gd name="connsiteX32" fmla="*/ 1314450 w 1628775"/>
              <a:gd name="connsiteY32" fmla="*/ 700088 h 1607343"/>
              <a:gd name="connsiteX33" fmla="*/ 1421606 w 1628775"/>
              <a:gd name="connsiteY33" fmla="*/ 592931 h 1607343"/>
              <a:gd name="connsiteX34" fmla="*/ 1328738 w 1628775"/>
              <a:gd name="connsiteY34" fmla="*/ 528638 h 1607343"/>
              <a:gd name="connsiteX35" fmla="*/ 1343025 w 1628775"/>
              <a:gd name="connsiteY35" fmla="*/ 500063 h 1607343"/>
              <a:gd name="connsiteX36" fmla="*/ 1321594 w 1628775"/>
              <a:gd name="connsiteY36" fmla="*/ 450056 h 1607343"/>
              <a:gd name="connsiteX37" fmla="*/ 1435894 w 1628775"/>
              <a:gd name="connsiteY37" fmla="*/ 364331 h 1607343"/>
              <a:gd name="connsiteX38" fmla="*/ 1564481 w 1628775"/>
              <a:gd name="connsiteY38" fmla="*/ 400050 h 1607343"/>
              <a:gd name="connsiteX39" fmla="*/ 864394 w 1628775"/>
              <a:gd name="connsiteY39" fmla="*/ 121444 h 1607343"/>
              <a:gd name="connsiteX40" fmla="*/ 864394 w 1628775"/>
              <a:gd name="connsiteY40" fmla="*/ 142875 h 1607343"/>
              <a:gd name="connsiteX41" fmla="*/ 835819 w 1628775"/>
              <a:gd name="connsiteY41" fmla="*/ 85725 h 1607343"/>
              <a:gd name="connsiteX42" fmla="*/ 864394 w 1628775"/>
              <a:gd name="connsiteY42" fmla="*/ 121444 h 1607343"/>
              <a:gd name="connsiteX43" fmla="*/ 957263 w 1628775"/>
              <a:gd name="connsiteY43" fmla="*/ 35719 h 1607343"/>
              <a:gd name="connsiteX44" fmla="*/ 942975 w 1628775"/>
              <a:gd name="connsiteY44" fmla="*/ 100013 h 1607343"/>
              <a:gd name="connsiteX45" fmla="*/ 957263 w 1628775"/>
              <a:gd name="connsiteY45" fmla="*/ 114300 h 1607343"/>
              <a:gd name="connsiteX46" fmla="*/ 978694 w 1628775"/>
              <a:gd name="connsiteY46" fmla="*/ 92869 h 1607343"/>
              <a:gd name="connsiteX47" fmla="*/ 950119 w 1628775"/>
              <a:gd name="connsiteY47" fmla="*/ 135731 h 1607343"/>
              <a:gd name="connsiteX48" fmla="*/ 942975 w 1628775"/>
              <a:gd name="connsiteY48" fmla="*/ 185738 h 1607343"/>
              <a:gd name="connsiteX49" fmla="*/ 950119 w 1628775"/>
              <a:gd name="connsiteY49" fmla="*/ 464344 h 1607343"/>
              <a:gd name="connsiteX50" fmla="*/ 964406 w 1628775"/>
              <a:gd name="connsiteY50" fmla="*/ 464344 h 1607343"/>
              <a:gd name="connsiteX51" fmla="*/ 1028700 w 1628775"/>
              <a:gd name="connsiteY51" fmla="*/ 371475 h 1607343"/>
              <a:gd name="connsiteX52" fmla="*/ 1007269 w 1628775"/>
              <a:gd name="connsiteY52" fmla="*/ 328613 h 1607343"/>
              <a:gd name="connsiteX53" fmla="*/ 1007269 w 1628775"/>
              <a:gd name="connsiteY53" fmla="*/ 292894 h 1607343"/>
              <a:gd name="connsiteX54" fmla="*/ 1050131 w 1628775"/>
              <a:gd name="connsiteY54" fmla="*/ 364331 h 1607343"/>
              <a:gd name="connsiteX55" fmla="*/ 1085850 w 1628775"/>
              <a:gd name="connsiteY55" fmla="*/ 250031 h 1607343"/>
              <a:gd name="connsiteX56" fmla="*/ 1100138 w 1628775"/>
              <a:gd name="connsiteY56" fmla="*/ 242888 h 1607343"/>
              <a:gd name="connsiteX57" fmla="*/ 1114425 w 1628775"/>
              <a:gd name="connsiteY57" fmla="*/ 285750 h 1607343"/>
              <a:gd name="connsiteX58" fmla="*/ 1050131 w 1628775"/>
              <a:gd name="connsiteY58" fmla="*/ 371475 h 1607343"/>
              <a:gd name="connsiteX59" fmla="*/ 1057275 w 1628775"/>
              <a:gd name="connsiteY59" fmla="*/ 385763 h 1607343"/>
              <a:gd name="connsiteX60" fmla="*/ 1121569 w 1628775"/>
              <a:gd name="connsiteY60" fmla="*/ 342900 h 1607343"/>
              <a:gd name="connsiteX61" fmla="*/ 1128713 w 1628775"/>
              <a:gd name="connsiteY61" fmla="*/ 357188 h 1607343"/>
              <a:gd name="connsiteX62" fmla="*/ 1057275 w 1628775"/>
              <a:gd name="connsiteY62" fmla="*/ 414338 h 1607343"/>
              <a:gd name="connsiteX63" fmla="*/ 1042988 w 1628775"/>
              <a:gd name="connsiteY63" fmla="*/ 400050 h 1607343"/>
              <a:gd name="connsiteX64" fmla="*/ 957263 w 1628775"/>
              <a:gd name="connsiteY64" fmla="*/ 535781 h 1607343"/>
              <a:gd name="connsiteX65" fmla="*/ 957263 w 1628775"/>
              <a:gd name="connsiteY65" fmla="*/ 742950 h 1607343"/>
              <a:gd name="connsiteX66" fmla="*/ 1028700 w 1628775"/>
              <a:gd name="connsiteY66" fmla="*/ 700088 h 1607343"/>
              <a:gd name="connsiteX67" fmla="*/ 1057275 w 1628775"/>
              <a:gd name="connsiteY67" fmla="*/ 635794 h 1607343"/>
              <a:gd name="connsiteX68" fmla="*/ 1071563 w 1628775"/>
              <a:gd name="connsiteY68" fmla="*/ 657225 h 1607343"/>
              <a:gd name="connsiteX69" fmla="*/ 1092994 w 1628775"/>
              <a:gd name="connsiteY69" fmla="*/ 628650 h 1607343"/>
              <a:gd name="connsiteX70" fmla="*/ 1100138 w 1628775"/>
              <a:gd name="connsiteY70" fmla="*/ 642938 h 1607343"/>
              <a:gd name="connsiteX71" fmla="*/ 1121569 w 1628775"/>
              <a:gd name="connsiteY71" fmla="*/ 607219 h 1607343"/>
              <a:gd name="connsiteX72" fmla="*/ 1121569 w 1628775"/>
              <a:gd name="connsiteY72" fmla="*/ 635794 h 1607343"/>
              <a:gd name="connsiteX73" fmla="*/ 957263 w 1628775"/>
              <a:gd name="connsiteY73" fmla="*/ 807244 h 1607343"/>
              <a:gd name="connsiteX74" fmla="*/ 964406 w 1628775"/>
              <a:gd name="connsiteY74" fmla="*/ 1207294 h 1607343"/>
              <a:gd name="connsiteX75" fmla="*/ 1021556 w 1628775"/>
              <a:gd name="connsiteY75" fmla="*/ 1421606 h 1607343"/>
              <a:gd name="connsiteX76" fmla="*/ 1143000 w 1628775"/>
              <a:gd name="connsiteY76" fmla="*/ 1435894 h 1607343"/>
              <a:gd name="connsiteX77" fmla="*/ 1178719 w 1628775"/>
              <a:gd name="connsiteY77" fmla="*/ 1478756 h 1607343"/>
              <a:gd name="connsiteX78" fmla="*/ 1264444 w 1628775"/>
              <a:gd name="connsiteY78" fmla="*/ 1535906 h 1607343"/>
              <a:gd name="connsiteX79" fmla="*/ 1264444 w 1628775"/>
              <a:gd name="connsiteY79" fmla="*/ 1557338 h 1607343"/>
              <a:gd name="connsiteX80" fmla="*/ 1207294 w 1628775"/>
              <a:gd name="connsiteY80" fmla="*/ 1585913 h 1607343"/>
              <a:gd name="connsiteX81" fmla="*/ 1007269 w 1628775"/>
              <a:gd name="connsiteY81" fmla="*/ 1607344 h 1607343"/>
              <a:gd name="connsiteX82" fmla="*/ 607219 w 1628775"/>
              <a:gd name="connsiteY82" fmla="*/ 1557338 h 1607343"/>
              <a:gd name="connsiteX83" fmla="*/ 800100 w 1628775"/>
              <a:gd name="connsiteY83" fmla="*/ 1428750 h 1607343"/>
              <a:gd name="connsiteX84" fmla="*/ 771525 w 1628775"/>
              <a:gd name="connsiteY84" fmla="*/ 1378744 h 1607343"/>
              <a:gd name="connsiteX85" fmla="*/ 842963 w 1628775"/>
              <a:gd name="connsiteY85" fmla="*/ 1335881 h 1607343"/>
              <a:gd name="connsiteX86" fmla="*/ 592931 w 1628775"/>
              <a:gd name="connsiteY86" fmla="*/ 842963 h 1607343"/>
              <a:gd name="connsiteX87" fmla="*/ 564356 w 1628775"/>
              <a:gd name="connsiteY87" fmla="*/ 828675 h 1607343"/>
              <a:gd name="connsiteX88" fmla="*/ 542925 w 1628775"/>
              <a:gd name="connsiteY88" fmla="*/ 785813 h 1607343"/>
              <a:gd name="connsiteX89" fmla="*/ 514350 w 1628775"/>
              <a:gd name="connsiteY89" fmla="*/ 800100 h 1607343"/>
              <a:gd name="connsiteX90" fmla="*/ 428625 w 1628775"/>
              <a:gd name="connsiteY90" fmla="*/ 642938 h 1607343"/>
              <a:gd name="connsiteX91" fmla="*/ 357188 w 1628775"/>
              <a:gd name="connsiteY91" fmla="*/ 864394 h 1607343"/>
              <a:gd name="connsiteX92" fmla="*/ 378619 w 1628775"/>
              <a:gd name="connsiteY92" fmla="*/ 985838 h 1607343"/>
              <a:gd name="connsiteX93" fmla="*/ 428625 w 1628775"/>
              <a:gd name="connsiteY93" fmla="*/ 1321594 h 1607343"/>
              <a:gd name="connsiteX94" fmla="*/ 428625 w 1628775"/>
              <a:gd name="connsiteY94" fmla="*/ 1457325 h 1607343"/>
              <a:gd name="connsiteX95" fmla="*/ 407194 w 1628775"/>
              <a:gd name="connsiteY95" fmla="*/ 1464469 h 1607343"/>
              <a:gd name="connsiteX96" fmla="*/ 528638 w 1628775"/>
              <a:gd name="connsiteY96" fmla="*/ 1493044 h 1607343"/>
              <a:gd name="connsiteX97" fmla="*/ 535781 w 1628775"/>
              <a:gd name="connsiteY97" fmla="*/ 1507331 h 1607343"/>
              <a:gd name="connsiteX98" fmla="*/ 521494 w 1628775"/>
              <a:gd name="connsiteY98" fmla="*/ 1535906 h 1607343"/>
              <a:gd name="connsiteX99" fmla="*/ 314325 w 1628775"/>
              <a:gd name="connsiteY99" fmla="*/ 1464469 h 1607343"/>
              <a:gd name="connsiteX100" fmla="*/ 292894 w 1628775"/>
              <a:gd name="connsiteY100" fmla="*/ 1443038 h 1607343"/>
              <a:gd name="connsiteX101" fmla="*/ 264319 w 1628775"/>
              <a:gd name="connsiteY101" fmla="*/ 1214438 h 1607343"/>
              <a:gd name="connsiteX102" fmla="*/ 135731 w 1628775"/>
              <a:gd name="connsiteY102" fmla="*/ 1478756 h 1607343"/>
              <a:gd name="connsiteX103" fmla="*/ 100013 w 1628775"/>
              <a:gd name="connsiteY103" fmla="*/ 1464469 h 1607343"/>
              <a:gd name="connsiteX104" fmla="*/ 85725 w 1628775"/>
              <a:gd name="connsiteY104" fmla="*/ 1471613 h 1607343"/>
              <a:gd name="connsiteX105" fmla="*/ 207169 w 1628775"/>
              <a:gd name="connsiteY105" fmla="*/ 1543050 h 1607343"/>
              <a:gd name="connsiteX106" fmla="*/ 207169 w 1628775"/>
              <a:gd name="connsiteY106" fmla="*/ 1564481 h 1607343"/>
              <a:gd name="connsiteX107" fmla="*/ 164306 w 1628775"/>
              <a:gd name="connsiteY107" fmla="*/ 1571625 h 1607343"/>
              <a:gd name="connsiteX108" fmla="*/ 0 w 1628775"/>
              <a:gd name="connsiteY108" fmla="*/ 1507331 h 1607343"/>
              <a:gd name="connsiteX109" fmla="*/ 28575 w 1628775"/>
              <a:gd name="connsiteY109" fmla="*/ 1443038 h 1607343"/>
              <a:gd name="connsiteX110" fmla="*/ 7144 w 1628775"/>
              <a:gd name="connsiteY110" fmla="*/ 1414463 h 1607343"/>
              <a:gd name="connsiteX111" fmla="*/ 121444 w 1628775"/>
              <a:gd name="connsiteY111" fmla="*/ 992981 h 1607343"/>
              <a:gd name="connsiteX112" fmla="*/ 121444 w 1628775"/>
              <a:gd name="connsiteY112" fmla="*/ 771525 h 1607343"/>
              <a:gd name="connsiteX113" fmla="*/ 100013 w 1628775"/>
              <a:gd name="connsiteY113" fmla="*/ 750094 h 1607343"/>
              <a:gd name="connsiteX114" fmla="*/ 92869 w 1628775"/>
              <a:gd name="connsiteY114" fmla="*/ 714375 h 1607343"/>
              <a:gd name="connsiteX115" fmla="*/ 100013 w 1628775"/>
              <a:gd name="connsiteY115" fmla="*/ 678656 h 1607343"/>
              <a:gd name="connsiteX116" fmla="*/ 185738 w 1628775"/>
              <a:gd name="connsiteY116" fmla="*/ 485775 h 1607343"/>
              <a:gd name="connsiteX117" fmla="*/ 235744 w 1628775"/>
              <a:gd name="connsiteY117" fmla="*/ 442913 h 1607343"/>
              <a:gd name="connsiteX118" fmla="*/ 235744 w 1628775"/>
              <a:gd name="connsiteY118" fmla="*/ 428625 h 1607343"/>
              <a:gd name="connsiteX119" fmla="*/ 400050 w 1628775"/>
              <a:gd name="connsiteY119" fmla="*/ 314325 h 1607343"/>
              <a:gd name="connsiteX120" fmla="*/ 500063 w 1628775"/>
              <a:gd name="connsiteY120" fmla="*/ 278606 h 1607343"/>
              <a:gd name="connsiteX121" fmla="*/ 464344 w 1628775"/>
              <a:gd name="connsiteY121" fmla="*/ 250031 h 1607343"/>
              <a:gd name="connsiteX122" fmla="*/ 450056 w 1628775"/>
              <a:gd name="connsiteY122" fmla="*/ 185738 h 1607343"/>
              <a:gd name="connsiteX123" fmla="*/ 592931 w 1628775"/>
              <a:gd name="connsiteY123" fmla="*/ 57150 h 1607343"/>
              <a:gd name="connsiteX124" fmla="*/ 764381 w 1628775"/>
              <a:gd name="connsiteY124" fmla="*/ 228600 h 1607343"/>
              <a:gd name="connsiteX125" fmla="*/ 757238 w 1628775"/>
              <a:gd name="connsiteY125" fmla="*/ 235744 h 1607343"/>
              <a:gd name="connsiteX126" fmla="*/ 721519 w 1628775"/>
              <a:gd name="connsiteY126" fmla="*/ 257175 h 1607343"/>
              <a:gd name="connsiteX127" fmla="*/ 685800 w 1628775"/>
              <a:gd name="connsiteY127" fmla="*/ 335756 h 1607343"/>
              <a:gd name="connsiteX128" fmla="*/ 578644 w 1628775"/>
              <a:gd name="connsiteY128" fmla="*/ 378619 h 1607343"/>
              <a:gd name="connsiteX129" fmla="*/ 507206 w 1628775"/>
              <a:gd name="connsiteY129" fmla="*/ 350044 h 1607343"/>
              <a:gd name="connsiteX130" fmla="*/ 514350 w 1628775"/>
              <a:gd name="connsiteY130" fmla="*/ 378619 h 1607343"/>
              <a:gd name="connsiteX131" fmla="*/ 535781 w 1628775"/>
              <a:gd name="connsiteY131" fmla="*/ 507206 h 1607343"/>
              <a:gd name="connsiteX132" fmla="*/ 628650 w 1628775"/>
              <a:gd name="connsiteY132" fmla="*/ 800100 h 1607343"/>
              <a:gd name="connsiteX133" fmla="*/ 614363 w 1628775"/>
              <a:gd name="connsiteY133" fmla="*/ 828675 h 1607343"/>
              <a:gd name="connsiteX134" fmla="*/ 871538 w 1628775"/>
              <a:gd name="connsiteY134" fmla="*/ 1321594 h 1607343"/>
              <a:gd name="connsiteX135" fmla="*/ 900113 w 1628775"/>
              <a:gd name="connsiteY135" fmla="*/ 1307306 h 1607343"/>
              <a:gd name="connsiteX136" fmla="*/ 907256 w 1628775"/>
              <a:gd name="connsiteY136" fmla="*/ 964406 h 1607343"/>
              <a:gd name="connsiteX137" fmla="*/ 814388 w 1628775"/>
              <a:gd name="connsiteY137" fmla="*/ 814388 h 1607343"/>
              <a:gd name="connsiteX138" fmla="*/ 835819 w 1628775"/>
              <a:gd name="connsiteY138" fmla="*/ 800100 h 1607343"/>
              <a:gd name="connsiteX139" fmla="*/ 800100 w 1628775"/>
              <a:gd name="connsiteY139" fmla="*/ 714375 h 1607343"/>
              <a:gd name="connsiteX140" fmla="*/ 828675 w 1628775"/>
              <a:gd name="connsiteY140" fmla="*/ 778669 h 1607343"/>
              <a:gd name="connsiteX141" fmla="*/ 835819 w 1628775"/>
              <a:gd name="connsiteY141" fmla="*/ 764381 h 1607343"/>
              <a:gd name="connsiteX142" fmla="*/ 857250 w 1628775"/>
              <a:gd name="connsiteY142" fmla="*/ 764381 h 1607343"/>
              <a:gd name="connsiteX143" fmla="*/ 850106 w 1628775"/>
              <a:gd name="connsiteY143" fmla="*/ 800100 h 1607343"/>
              <a:gd name="connsiteX144" fmla="*/ 900113 w 1628775"/>
              <a:gd name="connsiteY144" fmla="*/ 878681 h 1607343"/>
              <a:gd name="connsiteX145" fmla="*/ 928688 w 1628775"/>
              <a:gd name="connsiteY145" fmla="*/ 471488 h 1607343"/>
              <a:gd name="connsiteX146" fmla="*/ 871538 w 1628775"/>
              <a:gd name="connsiteY146" fmla="*/ 207169 h 1607343"/>
              <a:gd name="connsiteX147" fmla="*/ 857250 w 1628775"/>
              <a:gd name="connsiteY147" fmla="*/ 200025 h 1607343"/>
              <a:gd name="connsiteX148" fmla="*/ 821531 w 1628775"/>
              <a:gd name="connsiteY148" fmla="*/ 164306 h 1607343"/>
              <a:gd name="connsiteX149" fmla="*/ 835819 w 1628775"/>
              <a:gd name="connsiteY149" fmla="*/ 157163 h 1607343"/>
              <a:gd name="connsiteX150" fmla="*/ 857250 w 1628775"/>
              <a:gd name="connsiteY150" fmla="*/ 178594 h 1607343"/>
              <a:gd name="connsiteX151" fmla="*/ 871538 w 1628775"/>
              <a:gd name="connsiteY151" fmla="*/ 164306 h 1607343"/>
              <a:gd name="connsiteX152" fmla="*/ 871538 w 1628775"/>
              <a:gd name="connsiteY152" fmla="*/ 185738 h 1607343"/>
              <a:gd name="connsiteX153" fmla="*/ 900113 w 1628775"/>
              <a:gd name="connsiteY153" fmla="*/ 178594 h 1607343"/>
              <a:gd name="connsiteX154" fmla="*/ 907256 w 1628775"/>
              <a:gd name="connsiteY154" fmla="*/ 192881 h 1607343"/>
              <a:gd name="connsiteX155" fmla="*/ 892969 w 1628775"/>
              <a:gd name="connsiteY155" fmla="*/ 214313 h 1607343"/>
              <a:gd name="connsiteX156" fmla="*/ 928688 w 1628775"/>
              <a:gd name="connsiteY156" fmla="*/ 292894 h 1607343"/>
              <a:gd name="connsiteX157" fmla="*/ 935831 w 1628775"/>
              <a:gd name="connsiteY157" fmla="*/ 221456 h 1607343"/>
              <a:gd name="connsiteX158" fmla="*/ 928688 w 1628775"/>
              <a:gd name="connsiteY158" fmla="*/ 164306 h 1607343"/>
              <a:gd name="connsiteX159" fmla="*/ 878681 w 1628775"/>
              <a:gd name="connsiteY159" fmla="*/ 107156 h 1607343"/>
              <a:gd name="connsiteX160" fmla="*/ 928688 w 1628775"/>
              <a:gd name="connsiteY160" fmla="*/ 135731 h 1607343"/>
              <a:gd name="connsiteX161" fmla="*/ 935831 w 1628775"/>
              <a:gd name="connsiteY161" fmla="*/ 114300 h 1607343"/>
              <a:gd name="connsiteX162" fmla="*/ 921544 w 1628775"/>
              <a:gd name="connsiteY162" fmla="*/ 78581 h 1607343"/>
              <a:gd name="connsiteX163" fmla="*/ 950119 w 1628775"/>
              <a:gd name="connsiteY163" fmla="*/ 0 h 1607343"/>
              <a:gd name="connsiteX164" fmla="*/ 957263 w 1628775"/>
              <a:gd name="connsiteY164" fmla="*/ 35719 h 1607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1628775" h="1607343">
                <a:moveTo>
                  <a:pt x="1128713" y="728663"/>
                </a:moveTo>
                <a:lnTo>
                  <a:pt x="1150144" y="728663"/>
                </a:lnTo>
                <a:cubicBezTo>
                  <a:pt x="1143000" y="735806"/>
                  <a:pt x="1135856" y="735806"/>
                  <a:pt x="1128713" y="728663"/>
                </a:cubicBezTo>
                <a:close/>
                <a:moveTo>
                  <a:pt x="1564481" y="400050"/>
                </a:moveTo>
                <a:cubicBezTo>
                  <a:pt x="1571625" y="407194"/>
                  <a:pt x="1578769" y="407194"/>
                  <a:pt x="1578769" y="428625"/>
                </a:cubicBezTo>
                <a:cubicBezTo>
                  <a:pt x="1578769" y="442913"/>
                  <a:pt x="1557338" y="450056"/>
                  <a:pt x="1557338" y="471488"/>
                </a:cubicBezTo>
                <a:cubicBezTo>
                  <a:pt x="1557338" y="485775"/>
                  <a:pt x="1571625" y="550069"/>
                  <a:pt x="1571625" y="571500"/>
                </a:cubicBezTo>
                <a:cubicBezTo>
                  <a:pt x="1571625" y="607219"/>
                  <a:pt x="1528763" y="650081"/>
                  <a:pt x="1528763" y="650081"/>
                </a:cubicBezTo>
                <a:cubicBezTo>
                  <a:pt x="1528763" y="671513"/>
                  <a:pt x="1550194" y="700088"/>
                  <a:pt x="1550194" y="721519"/>
                </a:cubicBezTo>
                <a:lnTo>
                  <a:pt x="1550194" y="892969"/>
                </a:lnTo>
                <a:cubicBezTo>
                  <a:pt x="1571625" y="971550"/>
                  <a:pt x="1614488" y="1064419"/>
                  <a:pt x="1614488" y="1128713"/>
                </a:cubicBezTo>
                <a:cubicBezTo>
                  <a:pt x="1614488" y="1128713"/>
                  <a:pt x="1628775" y="1128713"/>
                  <a:pt x="1628775" y="1150144"/>
                </a:cubicBezTo>
                <a:lnTo>
                  <a:pt x="1628775" y="1271588"/>
                </a:lnTo>
                <a:cubicBezTo>
                  <a:pt x="1593056" y="1278731"/>
                  <a:pt x="1550194" y="1278731"/>
                  <a:pt x="1514475" y="1271588"/>
                </a:cubicBezTo>
                <a:cubicBezTo>
                  <a:pt x="1507331" y="1293019"/>
                  <a:pt x="1493044" y="1321594"/>
                  <a:pt x="1493044" y="1343025"/>
                </a:cubicBezTo>
                <a:lnTo>
                  <a:pt x="1493044" y="1485900"/>
                </a:lnTo>
                <a:cubicBezTo>
                  <a:pt x="1493044" y="1507331"/>
                  <a:pt x="1478756" y="1493044"/>
                  <a:pt x="1471613" y="1500188"/>
                </a:cubicBezTo>
                <a:cubicBezTo>
                  <a:pt x="1471613" y="1507331"/>
                  <a:pt x="1478756" y="1528763"/>
                  <a:pt x="1471613" y="1521619"/>
                </a:cubicBezTo>
                <a:cubicBezTo>
                  <a:pt x="1464469" y="1521619"/>
                  <a:pt x="1378744" y="1550194"/>
                  <a:pt x="1350169" y="1550194"/>
                </a:cubicBezTo>
                <a:cubicBezTo>
                  <a:pt x="1328738" y="1550194"/>
                  <a:pt x="1328738" y="1550194"/>
                  <a:pt x="1321594" y="1543050"/>
                </a:cubicBezTo>
                <a:cubicBezTo>
                  <a:pt x="1321594" y="1528763"/>
                  <a:pt x="1421606" y="1457325"/>
                  <a:pt x="1421606" y="1450181"/>
                </a:cubicBezTo>
                <a:cubicBezTo>
                  <a:pt x="1421606" y="1435894"/>
                  <a:pt x="1407319" y="1321594"/>
                  <a:pt x="1393031" y="1257300"/>
                </a:cubicBezTo>
                <a:cubicBezTo>
                  <a:pt x="1328738" y="1250156"/>
                  <a:pt x="1343025" y="1214438"/>
                  <a:pt x="1343025" y="1171575"/>
                </a:cubicBezTo>
                <a:cubicBezTo>
                  <a:pt x="1343025" y="1157288"/>
                  <a:pt x="1357313" y="1042988"/>
                  <a:pt x="1357313" y="1021556"/>
                </a:cubicBezTo>
                <a:cubicBezTo>
                  <a:pt x="1357313" y="1007269"/>
                  <a:pt x="1378744" y="950119"/>
                  <a:pt x="1378744" y="935831"/>
                </a:cubicBezTo>
                <a:cubicBezTo>
                  <a:pt x="1378744" y="928688"/>
                  <a:pt x="1335881" y="907256"/>
                  <a:pt x="1335881" y="828675"/>
                </a:cubicBezTo>
                <a:cubicBezTo>
                  <a:pt x="1271588" y="828675"/>
                  <a:pt x="1171575" y="821531"/>
                  <a:pt x="1114425" y="800100"/>
                </a:cubicBezTo>
                <a:lnTo>
                  <a:pt x="1114425" y="764381"/>
                </a:lnTo>
                <a:cubicBezTo>
                  <a:pt x="1121569" y="764381"/>
                  <a:pt x="1114425" y="771525"/>
                  <a:pt x="1135856" y="771525"/>
                </a:cubicBezTo>
                <a:cubicBezTo>
                  <a:pt x="1150144" y="771525"/>
                  <a:pt x="1128713" y="757238"/>
                  <a:pt x="1143000" y="757238"/>
                </a:cubicBezTo>
                <a:cubicBezTo>
                  <a:pt x="1164431" y="757238"/>
                  <a:pt x="1143000" y="771525"/>
                  <a:pt x="1157288" y="771525"/>
                </a:cubicBezTo>
                <a:cubicBezTo>
                  <a:pt x="1178719" y="771525"/>
                  <a:pt x="1185863" y="728663"/>
                  <a:pt x="1207294" y="728663"/>
                </a:cubicBezTo>
                <a:cubicBezTo>
                  <a:pt x="1235869" y="714375"/>
                  <a:pt x="1278731" y="721519"/>
                  <a:pt x="1314450" y="700088"/>
                </a:cubicBezTo>
                <a:cubicBezTo>
                  <a:pt x="1350169" y="671513"/>
                  <a:pt x="1385888" y="628650"/>
                  <a:pt x="1421606" y="592931"/>
                </a:cubicBezTo>
                <a:cubicBezTo>
                  <a:pt x="1407319" y="578644"/>
                  <a:pt x="1328738" y="571500"/>
                  <a:pt x="1328738" y="528638"/>
                </a:cubicBezTo>
                <a:cubicBezTo>
                  <a:pt x="1328738" y="507206"/>
                  <a:pt x="1343025" y="514350"/>
                  <a:pt x="1343025" y="500063"/>
                </a:cubicBezTo>
                <a:cubicBezTo>
                  <a:pt x="1343025" y="478631"/>
                  <a:pt x="1321594" y="464344"/>
                  <a:pt x="1321594" y="450056"/>
                </a:cubicBezTo>
                <a:cubicBezTo>
                  <a:pt x="1321594" y="385763"/>
                  <a:pt x="1414463" y="364331"/>
                  <a:pt x="1435894" y="364331"/>
                </a:cubicBezTo>
                <a:cubicBezTo>
                  <a:pt x="1457325" y="364331"/>
                  <a:pt x="1528763" y="392906"/>
                  <a:pt x="1564481" y="400050"/>
                </a:cubicBezTo>
                <a:close/>
                <a:moveTo>
                  <a:pt x="864394" y="121444"/>
                </a:moveTo>
                <a:lnTo>
                  <a:pt x="864394" y="142875"/>
                </a:lnTo>
                <a:cubicBezTo>
                  <a:pt x="850106" y="128588"/>
                  <a:pt x="842963" y="107156"/>
                  <a:pt x="835819" y="85725"/>
                </a:cubicBezTo>
                <a:cubicBezTo>
                  <a:pt x="850106" y="92869"/>
                  <a:pt x="857250" y="107156"/>
                  <a:pt x="864394" y="121444"/>
                </a:cubicBezTo>
                <a:close/>
                <a:moveTo>
                  <a:pt x="957263" y="35719"/>
                </a:moveTo>
                <a:cubicBezTo>
                  <a:pt x="957263" y="57150"/>
                  <a:pt x="950119" y="78581"/>
                  <a:pt x="942975" y="100013"/>
                </a:cubicBezTo>
                <a:lnTo>
                  <a:pt x="957263" y="114300"/>
                </a:lnTo>
                <a:lnTo>
                  <a:pt x="978694" y="92869"/>
                </a:lnTo>
                <a:cubicBezTo>
                  <a:pt x="964406" y="114300"/>
                  <a:pt x="985838" y="85725"/>
                  <a:pt x="950119" y="135731"/>
                </a:cubicBezTo>
                <a:cubicBezTo>
                  <a:pt x="935831" y="142875"/>
                  <a:pt x="942975" y="171450"/>
                  <a:pt x="942975" y="185738"/>
                </a:cubicBezTo>
                <a:cubicBezTo>
                  <a:pt x="942975" y="207169"/>
                  <a:pt x="957263" y="371475"/>
                  <a:pt x="950119" y="464344"/>
                </a:cubicBezTo>
                <a:cubicBezTo>
                  <a:pt x="950119" y="464344"/>
                  <a:pt x="957263" y="471488"/>
                  <a:pt x="964406" y="464344"/>
                </a:cubicBezTo>
                <a:cubicBezTo>
                  <a:pt x="985838" y="442913"/>
                  <a:pt x="1028700" y="385763"/>
                  <a:pt x="1028700" y="371475"/>
                </a:cubicBezTo>
                <a:cubicBezTo>
                  <a:pt x="1028700" y="350044"/>
                  <a:pt x="1007269" y="342900"/>
                  <a:pt x="1007269" y="328613"/>
                </a:cubicBezTo>
                <a:lnTo>
                  <a:pt x="1007269" y="292894"/>
                </a:lnTo>
                <a:cubicBezTo>
                  <a:pt x="1021556" y="307181"/>
                  <a:pt x="1035844" y="335756"/>
                  <a:pt x="1050131" y="364331"/>
                </a:cubicBezTo>
                <a:cubicBezTo>
                  <a:pt x="1057275" y="328613"/>
                  <a:pt x="1071563" y="285750"/>
                  <a:pt x="1085850" y="250031"/>
                </a:cubicBezTo>
                <a:cubicBezTo>
                  <a:pt x="1085850" y="250031"/>
                  <a:pt x="1092994" y="250031"/>
                  <a:pt x="1100138" y="242888"/>
                </a:cubicBezTo>
                <a:cubicBezTo>
                  <a:pt x="1100138" y="257175"/>
                  <a:pt x="1114425" y="271463"/>
                  <a:pt x="1114425" y="285750"/>
                </a:cubicBezTo>
                <a:cubicBezTo>
                  <a:pt x="1114425" y="307181"/>
                  <a:pt x="1064419" y="342900"/>
                  <a:pt x="1050131" y="371475"/>
                </a:cubicBezTo>
                <a:cubicBezTo>
                  <a:pt x="1050131" y="371475"/>
                  <a:pt x="1050131" y="378619"/>
                  <a:pt x="1057275" y="385763"/>
                </a:cubicBezTo>
                <a:cubicBezTo>
                  <a:pt x="1078706" y="364331"/>
                  <a:pt x="1100138" y="350044"/>
                  <a:pt x="1121569" y="342900"/>
                </a:cubicBezTo>
                <a:cubicBezTo>
                  <a:pt x="1121569" y="342900"/>
                  <a:pt x="1128713" y="335756"/>
                  <a:pt x="1128713" y="357188"/>
                </a:cubicBezTo>
                <a:cubicBezTo>
                  <a:pt x="1128713" y="378619"/>
                  <a:pt x="1071563" y="400050"/>
                  <a:pt x="1057275" y="414338"/>
                </a:cubicBezTo>
                <a:lnTo>
                  <a:pt x="1042988" y="400050"/>
                </a:lnTo>
                <a:cubicBezTo>
                  <a:pt x="1007269" y="450056"/>
                  <a:pt x="957263" y="514350"/>
                  <a:pt x="957263" y="535781"/>
                </a:cubicBezTo>
                <a:lnTo>
                  <a:pt x="957263" y="742950"/>
                </a:lnTo>
                <a:cubicBezTo>
                  <a:pt x="992981" y="728663"/>
                  <a:pt x="1014413" y="707231"/>
                  <a:pt x="1028700" y="700088"/>
                </a:cubicBezTo>
                <a:cubicBezTo>
                  <a:pt x="1042988" y="678656"/>
                  <a:pt x="1042988" y="657225"/>
                  <a:pt x="1057275" y="635794"/>
                </a:cubicBezTo>
                <a:cubicBezTo>
                  <a:pt x="1064419" y="635794"/>
                  <a:pt x="1064419" y="650081"/>
                  <a:pt x="1071563" y="657225"/>
                </a:cubicBezTo>
                <a:cubicBezTo>
                  <a:pt x="1078706" y="650081"/>
                  <a:pt x="1071563" y="628650"/>
                  <a:pt x="1092994" y="628650"/>
                </a:cubicBezTo>
                <a:cubicBezTo>
                  <a:pt x="1107281" y="628650"/>
                  <a:pt x="1092994" y="635794"/>
                  <a:pt x="1100138" y="642938"/>
                </a:cubicBezTo>
                <a:cubicBezTo>
                  <a:pt x="1107281" y="635794"/>
                  <a:pt x="1114425" y="621506"/>
                  <a:pt x="1121569" y="607219"/>
                </a:cubicBezTo>
                <a:lnTo>
                  <a:pt x="1121569" y="635794"/>
                </a:lnTo>
                <a:cubicBezTo>
                  <a:pt x="1121569" y="657225"/>
                  <a:pt x="964406" y="721519"/>
                  <a:pt x="957263" y="807244"/>
                </a:cubicBezTo>
                <a:cubicBezTo>
                  <a:pt x="921544" y="1021556"/>
                  <a:pt x="964406" y="1193006"/>
                  <a:pt x="964406" y="1207294"/>
                </a:cubicBezTo>
                <a:cubicBezTo>
                  <a:pt x="964406" y="1314450"/>
                  <a:pt x="992981" y="1264444"/>
                  <a:pt x="1021556" y="1421606"/>
                </a:cubicBezTo>
                <a:cubicBezTo>
                  <a:pt x="1050131" y="1421606"/>
                  <a:pt x="1100138" y="1400175"/>
                  <a:pt x="1143000" y="1435894"/>
                </a:cubicBezTo>
                <a:cubicBezTo>
                  <a:pt x="1150144" y="1443038"/>
                  <a:pt x="1164431" y="1471613"/>
                  <a:pt x="1178719" y="1478756"/>
                </a:cubicBezTo>
                <a:cubicBezTo>
                  <a:pt x="1193006" y="1493044"/>
                  <a:pt x="1228725" y="1514475"/>
                  <a:pt x="1264444" y="1535906"/>
                </a:cubicBezTo>
                <a:lnTo>
                  <a:pt x="1264444" y="1557338"/>
                </a:lnTo>
                <a:cubicBezTo>
                  <a:pt x="1243013" y="1564481"/>
                  <a:pt x="1228725" y="1585913"/>
                  <a:pt x="1207294" y="1585913"/>
                </a:cubicBezTo>
                <a:cubicBezTo>
                  <a:pt x="1150144" y="1593056"/>
                  <a:pt x="1021556" y="1607344"/>
                  <a:pt x="1007269" y="1607344"/>
                </a:cubicBezTo>
                <a:cubicBezTo>
                  <a:pt x="892969" y="1607344"/>
                  <a:pt x="628650" y="1593056"/>
                  <a:pt x="607219" y="1557338"/>
                </a:cubicBezTo>
                <a:cubicBezTo>
                  <a:pt x="650081" y="1478756"/>
                  <a:pt x="707231" y="1471613"/>
                  <a:pt x="800100" y="1428750"/>
                </a:cubicBezTo>
                <a:cubicBezTo>
                  <a:pt x="792956" y="1414463"/>
                  <a:pt x="785813" y="1393031"/>
                  <a:pt x="771525" y="1378744"/>
                </a:cubicBezTo>
                <a:cubicBezTo>
                  <a:pt x="785813" y="1364456"/>
                  <a:pt x="814388" y="1350169"/>
                  <a:pt x="842963" y="1335881"/>
                </a:cubicBezTo>
                <a:cubicBezTo>
                  <a:pt x="764381" y="1171575"/>
                  <a:pt x="678656" y="1000125"/>
                  <a:pt x="592931" y="842963"/>
                </a:cubicBezTo>
                <a:cubicBezTo>
                  <a:pt x="592931" y="835819"/>
                  <a:pt x="578644" y="835819"/>
                  <a:pt x="564356" y="828675"/>
                </a:cubicBezTo>
                <a:cubicBezTo>
                  <a:pt x="557213" y="814388"/>
                  <a:pt x="564356" y="785813"/>
                  <a:pt x="542925" y="785813"/>
                </a:cubicBezTo>
                <a:cubicBezTo>
                  <a:pt x="528638" y="785813"/>
                  <a:pt x="521494" y="800100"/>
                  <a:pt x="514350" y="800100"/>
                </a:cubicBezTo>
                <a:cubicBezTo>
                  <a:pt x="478631" y="735806"/>
                  <a:pt x="478631" y="685800"/>
                  <a:pt x="428625" y="642938"/>
                </a:cubicBezTo>
                <a:cubicBezTo>
                  <a:pt x="414338" y="714375"/>
                  <a:pt x="357188" y="850106"/>
                  <a:pt x="357188" y="864394"/>
                </a:cubicBezTo>
                <a:cubicBezTo>
                  <a:pt x="357188" y="885825"/>
                  <a:pt x="378619" y="950119"/>
                  <a:pt x="378619" y="985838"/>
                </a:cubicBezTo>
                <a:cubicBezTo>
                  <a:pt x="392906" y="1092994"/>
                  <a:pt x="428625" y="1300163"/>
                  <a:pt x="428625" y="1321594"/>
                </a:cubicBezTo>
                <a:lnTo>
                  <a:pt x="428625" y="1457325"/>
                </a:lnTo>
                <a:cubicBezTo>
                  <a:pt x="421481" y="1457325"/>
                  <a:pt x="414338" y="1457325"/>
                  <a:pt x="407194" y="1464469"/>
                </a:cubicBezTo>
                <a:cubicBezTo>
                  <a:pt x="428625" y="1464469"/>
                  <a:pt x="500063" y="1500188"/>
                  <a:pt x="528638" y="1493044"/>
                </a:cubicBezTo>
                <a:cubicBezTo>
                  <a:pt x="528638" y="1493044"/>
                  <a:pt x="535781" y="1485900"/>
                  <a:pt x="535781" y="1507331"/>
                </a:cubicBezTo>
                <a:cubicBezTo>
                  <a:pt x="535781" y="1521619"/>
                  <a:pt x="521494" y="1528763"/>
                  <a:pt x="521494" y="1535906"/>
                </a:cubicBezTo>
                <a:cubicBezTo>
                  <a:pt x="250031" y="1521619"/>
                  <a:pt x="321469" y="1521619"/>
                  <a:pt x="314325" y="1464469"/>
                </a:cubicBezTo>
                <a:cubicBezTo>
                  <a:pt x="314325" y="1457325"/>
                  <a:pt x="300038" y="1450181"/>
                  <a:pt x="292894" y="1443038"/>
                </a:cubicBezTo>
                <a:cubicBezTo>
                  <a:pt x="285750" y="1371600"/>
                  <a:pt x="278606" y="1293019"/>
                  <a:pt x="264319" y="1214438"/>
                </a:cubicBezTo>
                <a:cubicBezTo>
                  <a:pt x="221456" y="1293019"/>
                  <a:pt x="178594" y="1385888"/>
                  <a:pt x="135731" y="1478756"/>
                </a:cubicBezTo>
                <a:cubicBezTo>
                  <a:pt x="128588" y="1478756"/>
                  <a:pt x="114300" y="1471613"/>
                  <a:pt x="100013" y="1464469"/>
                </a:cubicBezTo>
                <a:cubicBezTo>
                  <a:pt x="100013" y="1464469"/>
                  <a:pt x="92869" y="1464469"/>
                  <a:pt x="85725" y="1471613"/>
                </a:cubicBezTo>
                <a:cubicBezTo>
                  <a:pt x="121444" y="1500188"/>
                  <a:pt x="164306" y="1521619"/>
                  <a:pt x="207169" y="1543050"/>
                </a:cubicBezTo>
                <a:lnTo>
                  <a:pt x="207169" y="1564481"/>
                </a:lnTo>
                <a:cubicBezTo>
                  <a:pt x="192881" y="1571625"/>
                  <a:pt x="178594" y="1571625"/>
                  <a:pt x="164306" y="1571625"/>
                </a:cubicBezTo>
                <a:cubicBezTo>
                  <a:pt x="107156" y="1571625"/>
                  <a:pt x="71438" y="1550194"/>
                  <a:pt x="0" y="1507331"/>
                </a:cubicBezTo>
                <a:cubicBezTo>
                  <a:pt x="7144" y="1485900"/>
                  <a:pt x="28575" y="1464469"/>
                  <a:pt x="28575" y="1443038"/>
                </a:cubicBezTo>
                <a:cubicBezTo>
                  <a:pt x="28575" y="1428750"/>
                  <a:pt x="7144" y="1428750"/>
                  <a:pt x="7144" y="1414463"/>
                </a:cubicBezTo>
                <a:lnTo>
                  <a:pt x="121444" y="992981"/>
                </a:lnTo>
                <a:lnTo>
                  <a:pt x="121444" y="771525"/>
                </a:lnTo>
                <a:cubicBezTo>
                  <a:pt x="121444" y="750094"/>
                  <a:pt x="107156" y="757238"/>
                  <a:pt x="100013" y="750094"/>
                </a:cubicBezTo>
                <a:cubicBezTo>
                  <a:pt x="100013" y="742950"/>
                  <a:pt x="92869" y="728663"/>
                  <a:pt x="92869" y="714375"/>
                </a:cubicBezTo>
                <a:cubicBezTo>
                  <a:pt x="92869" y="692944"/>
                  <a:pt x="100013" y="700088"/>
                  <a:pt x="100013" y="678656"/>
                </a:cubicBezTo>
                <a:cubicBezTo>
                  <a:pt x="100013" y="642938"/>
                  <a:pt x="164306" y="507206"/>
                  <a:pt x="185738" y="485775"/>
                </a:cubicBezTo>
                <a:cubicBezTo>
                  <a:pt x="192881" y="471488"/>
                  <a:pt x="221456" y="450056"/>
                  <a:pt x="235744" y="442913"/>
                </a:cubicBezTo>
                <a:lnTo>
                  <a:pt x="235744" y="428625"/>
                </a:lnTo>
                <a:cubicBezTo>
                  <a:pt x="235744" y="400050"/>
                  <a:pt x="364331" y="328613"/>
                  <a:pt x="400050" y="314325"/>
                </a:cubicBezTo>
                <a:cubicBezTo>
                  <a:pt x="421481" y="300038"/>
                  <a:pt x="464344" y="300038"/>
                  <a:pt x="500063" y="278606"/>
                </a:cubicBezTo>
                <a:cubicBezTo>
                  <a:pt x="492919" y="271463"/>
                  <a:pt x="471488" y="264319"/>
                  <a:pt x="464344" y="250031"/>
                </a:cubicBezTo>
                <a:cubicBezTo>
                  <a:pt x="450056" y="228600"/>
                  <a:pt x="450056" y="200025"/>
                  <a:pt x="450056" y="185738"/>
                </a:cubicBezTo>
                <a:cubicBezTo>
                  <a:pt x="450056" y="128588"/>
                  <a:pt x="535781" y="57150"/>
                  <a:pt x="592931" y="57150"/>
                </a:cubicBezTo>
                <a:cubicBezTo>
                  <a:pt x="685800" y="57150"/>
                  <a:pt x="764381" y="150019"/>
                  <a:pt x="764381" y="228600"/>
                </a:cubicBezTo>
                <a:lnTo>
                  <a:pt x="757238" y="235744"/>
                </a:lnTo>
                <a:cubicBezTo>
                  <a:pt x="750094" y="250031"/>
                  <a:pt x="728663" y="250031"/>
                  <a:pt x="721519" y="257175"/>
                </a:cubicBezTo>
                <a:cubicBezTo>
                  <a:pt x="707231" y="264319"/>
                  <a:pt x="685800" y="307181"/>
                  <a:pt x="685800" y="335756"/>
                </a:cubicBezTo>
                <a:cubicBezTo>
                  <a:pt x="685800" y="350044"/>
                  <a:pt x="592931" y="378619"/>
                  <a:pt x="578644" y="378619"/>
                </a:cubicBezTo>
                <a:cubicBezTo>
                  <a:pt x="557213" y="378619"/>
                  <a:pt x="507206" y="371475"/>
                  <a:pt x="507206" y="350044"/>
                </a:cubicBezTo>
                <a:cubicBezTo>
                  <a:pt x="507206" y="371475"/>
                  <a:pt x="514350" y="371475"/>
                  <a:pt x="514350" y="378619"/>
                </a:cubicBezTo>
                <a:cubicBezTo>
                  <a:pt x="521494" y="421481"/>
                  <a:pt x="521494" y="464344"/>
                  <a:pt x="535781" y="507206"/>
                </a:cubicBezTo>
                <a:cubicBezTo>
                  <a:pt x="564356" y="607219"/>
                  <a:pt x="628650" y="785813"/>
                  <a:pt x="628650" y="800100"/>
                </a:cubicBezTo>
                <a:cubicBezTo>
                  <a:pt x="628650" y="821531"/>
                  <a:pt x="621506" y="821531"/>
                  <a:pt x="614363" y="828675"/>
                </a:cubicBezTo>
                <a:lnTo>
                  <a:pt x="871538" y="1321594"/>
                </a:lnTo>
                <a:cubicBezTo>
                  <a:pt x="878681" y="1321594"/>
                  <a:pt x="892969" y="1314450"/>
                  <a:pt x="900113" y="1307306"/>
                </a:cubicBezTo>
                <a:lnTo>
                  <a:pt x="907256" y="964406"/>
                </a:lnTo>
                <a:cubicBezTo>
                  <a:pt x="885825" y="921544"/>
                  <a:pt x="864394" y="842963"/>
                  <a:pt x="814388" y="814388"/>
                </a:cubicBezTo>
                <a:cubicBezTo>
                  <a:pt x="821531" y="807244"/>
                  <a:pt x="828675" y="807244"/>
                  <a:pt x="835819" y="800100"/>
                </a:cubicBezTo>
                <a:cubicBezTo>
                  <a:pt x="821531" y="771525"/>
                  <a:pt x="771525" y="742950"/>
                  <a:pt x="800100" y="714375"/>
                </a:cubicBezTo>
                <a:cubicBezTo>
                  <a:pt x="807244" y="735806"/>
                  <a:pt x="814388" y="757238"/>
                  <a:pt x="828675" y="778669"/>
                </a:cubicBezTo>
                <a:cubicBezTo>
                  <a:pt x="828675" y="778669"/>
                  <a:pt x="835819" y="771525"/>
                  <a:pt x="835819" y="764381"/>
                </a:cubicBezTo>
                <a:lnTo>
                  <a:pt x="857250" y="764381"/>
                </a:lnTo>
                <a:cubicBezTo>
                  <a:pt x="857250" y="771525"/>
                  <a:pt x="850106" y="778669"/>
                  <a:pt x="850106" y="800100"/>
                </a:cubicBezTo>
                <a:cubicBezTo>
                  <a:pt x="850106" y="814388"/>
                  <a:pt x="878681" y="850106"/>
                  <a:pt x="900113" y="878681"/>
                </a:cubicBezTo>
                <a:lnTo>
                  <a:pt x="928688" y="471488"/>
                </a:lnTo>
                <a:cubicBezTo>
                  <a:pt x="935831" y="392906"/>
                  <a:pt x="885825" y="278606"/>
                  <a:pt x="871538" y="207169"/>
                </a:cubicBezTo>
                <a:cubicBezTo>
                  <a:pt x="871538" y="200025"/>
                  <a:pt x="864394" y="192881"/>
                  <a:pt x="857250" y="200025"/>
                </a:cubicBezTo>
                <a:lnTo>
                  <a:pt x="821531" y="164306"/>
                </a:lnTo>
                <a:cubicBezTo>
                  <a:pt x="821531" y="164306"/>
                  <a:pt x="814388" y="157163"/>
                  <a:pt x="835819" y="157163"/>
                </a:cubicBezTo>
                <a:cubicBezTo>
                  <a:pt x="850106" y="157163"/>
                  <a:pt x="842963" y="178594"/>
                  <a:pt x="857250" y="178594"/>
                </a:cubicBezTo>
                <a:cubicBezTo>
                  <a:pt x="878681" y="178594"/>
                  <a:pt x="871538" y="171450"/>
                  <a:pt x="871538" y="164306"/>
                </a:cubicBezTo>
                <a:lnTo>
                  <a:pt x="871538" y="185738"/>
                </a:lnTo>
                <a:cubicBezTo>
                  <a:pt x="878681" y="185738"/>
                  <a:pt x="892969" y="178594"/>
                  <a:pt x="900113" y="178594"/>
                </a:cubicBezTo>
                <a:cubicBezTo>
                  <a:pt x="900113" y="178594"/>
                  <a:pt x="907256" y="171450"/>
                  <a:pt x="907256" y="192881"/>
                </a:cubicBezTo>
                <a:cubicBezTo>
                  <a:pt x="907256" y="207169"/>
                  <a:pt x="892969" y="200025"/>
                  <a:pt x="892969" y="214313"/>
                </a:cubicBezTo>
                <a:cubicBezTo>
                  <a:pt x="892969" y="235744"/>
                  <a:pt x="914400" y="271463"/>
                  <a:pt x="928688" y="292894"/>
                </a:cubicBezTo>
                <a:cubicBezTo>
                  <a:pt x="935831" y="271463"/>
                  <a:pt x="935831" y="242888"/>
                  <a:pt x="935831" y="221456"/>
                </a:cubicBezTo>
                <a:cubicBezTo>
                  <a:pt x="935831" y="207169"/>
                  <a:pt x="935831" y="178594"/>
                  <a:pt x="928688" y="164306"/>
                </a:cubicBezTo>
                <a:cubicBezTo>
                  <a:pt x="914400" y="135731"/>
                  <a:pt x="900113" y="121444"/>
                  <a:pt x="878681" y="107156"/>
                </a:cubicBezTo>
                <a:cubicBezTo>
                  <a:pt x="885825" y="114300"/>
                  <a:pt x="907256" y="121444"/>
                  <a:pt x="928688" y="135731"/>
                </a:cubicBezTo>
                <a:cubicBezTo>
                  <a:pt x="935831" y="128588"/>
                  <a:pt x="935831" y="128588"/>
                  <a:pt x="935831" y="114300"/>
                </a:cubicBezTo>
                <a:cubicBezTo>
                  <a:pt x="935831" y="92869"/>
                  <a:pt x="921544" y="92869"/>
                  <a:pt x="921544" y="78581"/>
                </a:cubicBezTo>
                <a:cubicBezTo>
                  <a:pt x="921544" y="57150"/>
                  <a:pt x="935831" y="28575"/>
                  <a:pt x="950119" y="0"/>
                </a:cubicBezTo>
                <a:cubicBezTo>
                  <a:pt x="950119" y="14288"/>
                  <a:pt x="957263" y="21431"/>
                  <a:pt x="957263" y="35719"/>
                </a:cubicBezTo>
                <a:close/>
              </a:path>
            </a:pathLst>
          </a:custGeom>
          <a:solidFill>
            <a:srgbClr val="00B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AC69F302-D1A3-F479-442B-97CC3A5CA31B}"/>
              </a:ext>
            </a:extLst>
          </p:cNvPr>
          <p:cNvSpPr/>
          <p:nvPr/>
        </p:nvSpPr>
        <p:spPr>
          <a:xfrm>
            <a:off x="0" y="3462383"/>
            <a:ext cx="12192000" cy="3395617"/>
          </a:xfrm>
          <a:custGeom>
            <a:avLst/>
            <a:gdLst>
              <a:gd name="connsiteX0" fmla="*/ 6096000 w 12192000"/>
              <a:gd name="connsiteY0" fmla="*/ 0 h 3395617"/>
              <a:gd name="connsiteX1" fmla="*/ 12118216 w 12192000"/>
              <a:gd name="connsiteY1" fmla="*/ 1075118 h 3395617"/>
              <a:gd name="connsiteX2" fmla="*/ 12192000 w 12192000"/>
              <a:gd name="connsiteY2" fmla="*/ 1112071 h 3395617"/>
              <a:gd name="connsiteX3" fmla="*/ 12192000 w 12192000"/>
              <a:gd name="connsiteY3" fmla="*/ 3395617 h 3395617"/>
              <a:gd name="connsiteX4" fmla="*/ 0 w 12192000"/>
              <a:gd name="connsiteY4" fmla="*/ 3395617 h 3395617"/>
              <a:gd name="connsiteX5" fmla="*/ 0 w 12192000"/>
              <a:gd name="connsiteY5" fmla="*/ 1112071 h 3395617"/>
              <a:gd name="connsiteX6" fmla="*/ 73784 w 12192000"/>
              <a:gd name="connsiteY6" fmla="*/ 1075118 h 3395617"/>
              <a:gd name="connsiteX7" fmla="*/ 6096000 w 12192000"/>
              <a:gd name="connsiteY7" fmla="*/ 0 h 3395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395617">
                <a:moveTo>
                  <a:pt x="6096000" y="0"/>
                </a:moveTo>
                <a:cubicBezTo>
                  <a:pt x="8560386" y="0"/>
                  <a:pt x="10747724" y="422455"/>
                  <a:pt x="12118216" y="1075118"/>
                </a:cubicBezTo>
                <a:lnTo>
                  <a:pt x="12192000" y="1112071"/>
                </a:lnTo>
                <a:lnTo>
                  <a:pt x="12192000" y="3395617"/>
                </a:lnTo>
                <a:lnTo>
                  <a:pt x="0" y="3395617"/>
                </a:lnTo>
                <a:lnTo>
                  <a:pt x="0" y="1112071"/>
                </a:lnTo>
                <a:lnTo>
                  <a:pt x="73784" y="1075118"/>
                </a:lnTo>
                <a:cubicBezTo>
                  <a:pt x="1444277" y="422455"/>
                  <a:pt x="3631615" y="0"/>
                  <a:pt x="6096000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70" name="任意多边形: 形状 1669">
            <a:extLst>
              <a:ext uri="{FF2B5EF4-FFF2-40B4-BE49-F238E27FC236}">
                <a16:creationId xmlns:a16="http://schemas.microsoft.com/office/drawing/2014/main" id="{E1E01395-9052-FEBC-2C68-3F24986E5F9E}"/>
              </a:ext>
            </a:extLst>
          </p:cNvPr>
          <p:cNvSpPr/>
          <p:nvPr/>
        </p:nvSpPr>
        <p:spPr>
          <a:xfrm>
            <a:off x="0" y="3708994"/>
            <a:ext cx="12192000" cy="3149007"/>
          </a:xfrm>
          <a:custGeom>
            <a:avLst/>
            <a:gdLst>
              <a:gd name="connsiteX0" fmla="*/ 6091705 w 12192000"/>
              <a:gd name="connsiteY0" fmla="*/ 0 h 3149007"/>
              <a:gd name="connsiteX1" fmla="*/ 11931909 w 12192000"/>
              <a:gd name="connsiteY1" fmla="*/ 2019691 h 3149007"/>
              <a:gd name="connsiteX2" fmla="*/ 12192000 w 12192000"/>
              <a:gd name="connsiteY2" fmla="*/ 2247451 h 3149007"/>
              <a:gd name="connsiteX3" fmla="*/ 12192000 w 12192000"/>
              <a:gd name="connsiteY3" fmla="*/ 3149007 h 3149007"/>
              <a:gd name="connsiteX4" fmla="*/ 0 w 12192000"/>
              <a:gd name="connsiteY4" fmla="*/ 3149007 h 3149007"/>
              <a:gd name="connsiteX5" fmla="*/ 0 w 12192000"/>
              <a:gd name="connsiteY5" fmla="*/ 2239929 h 3149007"/>
              <a:gd name="connsiteX6" fmla="*/ 251501 w 12192000"/>
              <a:gd name="connsiteY6" fmla="*/ 2019691 h 3149007"/>
              <a:gd name="connsiteX7" fmla="*/ 6091705 w 12192000"/>
              <a:gd name="connsiteY7" fmla="*/ 0 h 3149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149007">
                <a:moveTo>
                  <a:pt x="6091705" y="0"/>
                </a:moveTo>
                <a:cubicBezTo>
                  <a:pt x="8372447" y="0"/>
                  <a:pt x="10437270" y="771823"/>
                  <a:pt x="11931909" y="2019691"/>
                </a:cubicBezTo>
                <a:lnTo>
                  <a:pt x="12192000" y="2247451"/>
                </a:lnTo>
                <a:lnTo>
                  <a:pt x="12192000" y="3149007"/>
                </a:lnTo>
                <a:lnTo>
                  <a:pt x="0" y="3149007"/>
                </a:lnTo>
                <a:lnTo>
                  <a:pt x="0" y="2239929"/>
                </a:lnTo>
                <a:lnTo>
                  <a:pt x="251501" y="2019691"/>
                </a:lnTo>
                <a:cubicBezTo>
                  <a:pt x="1746140" y="771823"/>
                  <a:pt x="3810964" y="0"/>
                  <a:pt x="6091705" y="0"/>
                </a:cubicBezTo>
                <a:close/>
              </a:path>
            </a:pathLst>
          </a:custGeom>
          <a:solidFill>
            <a:schemeClr val="tx1">
              <a:alpha val="11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90" name="文本框 1589">
            <a:extLst>
              <a:ext uri="{FF2B5EF4-FFF2-40B4-BE49-F238E27FC236}">
                <a16:creationId xmlns:a16="http://schemas.microsoft.com/office/drawing/2014/main" id="{FC8CE62E-34E7-4ACE-B3B7-2B8A6F7C3A8A}"/>
              </a:ext>
            </a:extLst>
          </p:cNvPr>
          <p:cNvSpPr txBox="1"/>
          <p:nvPr/>
        </p:nvSpPr>
        <p:spPr>
          <a:xfrm>
            <a:off x="2705081" y="4209700"/>
            <a:ext cx="67818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  <a:cs typeface="+mn-ea"/>
                <a:sym typeface="+mn-lt"/>
              </a:rPr>
              <a:t>3.12</a:t>
            </a:r>
            <a:r>
              <a:rPr lang="zh-CN" altLang="en-US" sz="5400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  <a:cs typeface="+mn-ea"/>
                <a:sym typeface="+mn-lt"/>
              </a:rPr>
              <a:t>植树节主题班会</a:t>
            </a:r>
          </a:p>
        </p:txBody>
      </p:sp>
      <p:grpSp>
        <p:nvGrpSpPr>
          <p:cNvPr id="1591" name="组合 1590">
            <a:extLst>
              <a:ext uri="{FF2B5EF4-FFF2-40B4-BE49-F238E27FC236}">
                <a16:creationId xmlns:a16="http://schemas.microsoft.com/office/drawing/2014/main" id="{F8789C99-6DDA-71C4-239D-9D719424934D}"/>
              </a:ext>
            </a:extLst>
          </p:cNvPr>
          <p:cNvGrpSpPr/>
          <p:nvPr/>
        </p:nvGrpSpPr>
        <p:grpSpPr>
          <a:xfrm>
            <a:off x="3722792" y="5584196"/>
            <a:ext cx="4746416" cy="315056"/>
            <a:chOff x="1253246" y="4118390"/>
            <a:chExt cx="4746416" cy="315056"/>
          </a:xfrm>
        </p:grpSpPr>
        <p:sp>
          <p:nvSpPr>
            <p:cNvPr id="1592" name="文本框 1591">
              <a:extLst>
                <a:ext uri="{FF2B5EF4-FFF2-40B4-BE49-F238E27FC236}">
                  <a16:creationId xmlns:a16="http://schemas.microsoft.com/office/drawing/2014/main" id="{976B68B5-0292-EB9E-4C0C-B4EF3E976ACF}"/>
                </a:ext>
              </a:extLst>
            </p:cNvPr>
            <p:cNvSpPr txBox="1"/>
            <p:nvPr/>
          </p:nvSpPr>
          <p:spPr>
            <a:xfrm>
              <a:off x="1630472" y="4125669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bg1"/>
                  </a:solidFill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chemeClr val="bg1"/>
                  </a:solidFill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bg1"/>
                  </a:solidFill>
                  <a:sym typeface="+mn-lt"/>
                </a:rPr>
                <a:t>模板网</a:t>
              </a:r>
            </a:p>
          </p:txBody>
        </p:sp>
        <p:sp>
          <p:nvSpPr>
            <p:cNvPr id="1593" name="iconfont-10019-4889788">
              <a:extLst>
                <a:ext uri="{FF2B5EF4-FFF2-40B4-BE49-F238E27FC236}">
                  <a16:creationId xmlns:a16="http://schemas.microsoft.com/office/drawing/2014/main" id="{62A2D701-A5FD-B44C-12C0-7320200B298D}"/>
                </a:ext>
              </a:extLst>
            </p:cNvPr>
            <p:cNvSpPr/>
            <p:nvPr/>
          </p:nvSpPr>
          <p:spPr>
            <a:xfrm>
              <a:off x="1253246" y="4118392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01600" dist="38100" dir="2700000" sx="101000" sy="101000" algn="tl" rotWithShape="0">
                <a:srgbClr val="247AFF">
                  <a:alpha val="12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94" name="文本框 1593">
              <a:extLst>
                <a:ext uri="{FF2B5EF4-FFF2-40B4-BE49-F238E27FC236}">
                  <a16:creationId xmlns:a16="http://schemas.microsoft.com/office/drawing/2014/main" id="{CB60602F-1DEF-DE24-EEAC-C2EB1FEC1E54}"/>
                </a:ext>
              </a:extLst>
            </p:cNvPr>
            <p:cNvSpPr txBox="1"/>
            <p:nvPr/>
          </p:nvSpPr>
          <p:spPr>
            <a:xfrm>
              <a:off x="4331457" y="4118390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ym typeface="+mn-lt"/>
                </a:rPr>
                <a:t>时间：</a:t>
              </a:r>
              <a:r>
                <a:rPr lang="en-US" altLang="zh-CN" sz="1400" dirty="0">
                  <a:sym typeface="+mn-lt"/>
                </a:rPr>
                <a:t>2024.03.11</a:t>
              </a:r>
              <a:endParaRPr lang="zh-CN" altLang="en-US" sz="1400" dirty="0">
                <a:sym typeface="+mn-lt"/>
              </a:endParaRPr>
            </a:p>
          </p:txBody>
        </p:sp>
        <p:sp>
          <p:nvSpPr>
            <p:cNvPr id="1595" name="iconfont-11899-5651509">
              <a:extLst>
                <a:ext uri="{FF2B5EF4-FFF2-40B4-BE49-F238E27FC236}">
                  <a16:creationId xmlns:a16="http://schemas.microsoft.com/office/drawing/2014/main" id="{A81DD6C9-34F3-34FD-8E4D-CC4977B932B0}"/>
                </a:ext>
              </a:extLst>
            </p:cNvPr>
            <p:cNvSpPr/>
            <p:nvPr/>
          </p:nvSpPr>
          <p:spPr>
            <a:xfrm>
              <a:off x="3925968" y="4118394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01600" dist="38100" dir="2700000" sx="101000" sy="101000" algn="tl" rotWithShape="0">
                <a:srgbClr val="247AFF">
                  <a:alpha val="12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9432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FE372744-3847-720C-4452-500D93B8B7D6}"/>
              </a:ext>
            </a:extLst>
          </p:cNvPr>
          <p:cNvSpPr/>
          <p:nvPr/>
        </p:nvSpPr>
        <p:spPr>
          <a:xfrm>
            <a:off x="4184142" y="0"/>
            <a:ext cx="3834520" cy="671478"/>
          </a:xfrm>
          <a:custGeom>
            <a:avLst/>
            <a:gdLst>
              <a:gd name="connsiteX0" fmla="*/ 0 w 3834520"/>
              <a:gd name="connsiteY0" fmla="*/ 0 h 671478"/>
              <a:gd name="connsiteX1" fmla="*/ 3834520 w 3834520"/>
              <a:gd name="connsiteY1" fmla="*/ 0 h 671478"/>
              <a:gd name="connsiteX2" fmla="*/ 3834520 w 3834520"/>
              <a:gd name="connsiteY2" fmla="*/ 532006 h 671478"/>
              <a:gd name="connsiteX3" fmla="*/ 3695048 w 3834520"/>
              <a:gd name="connsiteY3" fmla="*/ 671478 h 671478"/>
              <a:gd name="connsiteX4" fmla="*/ 139472 w 3834520"/>
              <a:gd name="connsiteY4" fmla="*/ 671478 h 671478"/>
              <a:gd name="connsiteX5" fmla="*/ 0 w 3834520"/>
              <a:gd name="connsiteY5" fmla="*/ 532006 h 671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34520" h="671478">
                <a:moveTo>
                  <a:pt x="0" y="0"/>
                </a:moveTo>
                <a:lnTo>
                  <a:pt x="3834520" y="0"/>
                </a:lnTo>
                <a:lnTo>
                  <a:pt x="3834520" y="532006"/>
                </a:lnTo>
                <a:cubicBezTo>
                  <a:pt x="3834520" y="609034"/>
                  <a:pt x="3772076" y="671478"/>
                  <a:pt x="3695048" y="671478"/>
                </a:cubicBezTo>
                <a:lnTo>
                  <a:pt x="139472" y="671478"/>
                </a:lnTo>
                <a:cubicBezTo>
                  <a:pt x="62444" y="671478"/>
                  <a:pt x="0" y="609034"/>
                  <a:pt x="0" y="532006"/>
                </a:cubicBezTo>
                <a:close/>
              </a:path>
            </a:pathLst>
          </a:custGeom>
          <a:gradFill flip="none" rotWithShape="1">
            <a:gsLst>
              <a:gs pos="0">
                <a:srgbClr val="92D050"/>
              </a:gs>
              <a:gs pos="100000">
                <a:srgbClr val="00B050"/>
              </a:gs>
            </a:gsLst>
            <a:lin ang="0" scaled="1"/>
            <a:tileRect/>
          </a:gradFill>
          <a:ln w="1190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1AA1286-6B3E-ADCB-A15D-0C60FD424C96}"/>
              </a:ext>
            </a:extLst>
          </p:cNvPr>
          <p:cNvSpPr txBox="1"/>
          <p:nvPr/>
        </p:nvSpPr>
        <p:spPr>
          <a:xfrm>
            <a:off x="4986503" y="129049"/>
            <a:ext cx="22297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各国的植树节</a:t>
            </a:r>
            <a:endParaRPr lang="zh-CN" altLang="en-US" dirty="0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9BFAB02C-9589-8EFE-AE2C-8FFED8EAF1BC}"/>
              </a:ext>
            </a:extLst>
          </p:cNvPr>
          <p:cNvSpPr/>
          <p:nvPr/>
        </p:nvSpPr>
        <p:spPr>
          <a:xfrm>
            <a:off x="-666749" y="2990850"/>
            <a:ext cx="6762750" cy="67147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92D050"/>
              </a:gs>
              <a:gs pos="100000">
                <a:srgbClr val="00B050"/>
              </a:gs>
            </a:gsLst>
            <a:lin ang="10800000" scaled="1"/>
            <a:tileRect/>
          </a:gradFill>
          <a:ln w="1190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04" name="图形 3">
            <a:extLst>
              <a:ext uri="{FF2B5EF4-FFF2-40B4-BE49-F238E27FC236}">
                <a16:creationId xmlns:a16="http://schemas.microsoft.com/office/drawing/2014/main" id="{94909D09-B09B-82BF-3169-A1B85EAB2B21}"/>
              </a:ext>
            </a:extLst>
          </p:cNvPr>
          <p:cNvGrpSpPr/>
          <p:nvPr/>
        </p:nvGrpSpPr>
        <p:grpSpPr>
          <a:xfrm rot="19976378">
            <a:off x="1199566" y="1227048"/>
            <a:ext cx="1842128" cy="1952751"/>
            <a:chOff x="6548952" y="2977397"/>
            <a:chExt cx="2005246" cy="2125664"/>
          </a:xfrm>
        </p:grpSpPr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1B5F3D86-DEDF-C192-96BC-7BF7268E3134}"/>
                </a:ext>
              </a:extLst>
            </p:cNvPr>
            <p:cNvSpPr/>
            <p:nvPr/>
          </p:nvSpPr>
          <p:spPr>
            <a:xfrm rot="-9367433" flipV="1">
              <a:off x="6827789" y="3198308"/>
              <a:ext cx="1447571" cy="1683843"/>
            </a:xfrm>
            <a:custGeom>
              <a:avLst/>
              <a:gdLst>
                <a:gd name="connsiteX0" fmla="*/ 1427425 w 1447571"/>
                <a:gd name="connsiteY0" fmla="*/ 1678433 h 1683843"/>
                <a:gd name="connsiteX1" fmla="*/ 1260395 w 1447571"/>
                <a:gd name="connsiteY1" fmla="*/ 1374611 h 1683843"/>
                <a:gd name="connsiteX2" fmla="*/ 808217 w 1447571"/>
                <a:gd name="connsiteY2" fmla="*/ 997691 h 1683843"/>
                <a:gd name="connsiteX3" fmla="*/ 390424 w 1447571"/>
                <a:gd name="connsiteY3" fmla="*/ 700153 h 1683843"/>
                <a:gd name="connsiteX4" fmla="*/ 7139 w 1447571"/>
                <a:gd name="connsiteY4" fmla="*/ 138791 h 1683843"/>
                <a:gd name="connsiteX5" fmla="*/ 15194 w 1447571"/>
                <a:gd name="connsiteY5" fmla="*/ 1567 h 1683843"/>
                <a:gd name="connsiteX6" fmla="*/ 17724 w 1447571"/>
                <a:gd name="connsiteY6" fmla="*/ 19224 h 1683843"/>
                <a:gd name="connsiteX7" fmla="*/ 53439 w 1447571"/>
                <a:gd name="connsiteY7" fmla="*/ 231583 h 1683843"/>
                <a:gd name="connsiteX8" fmla="*/ 1109662 w 1447571"/>
                <a:gd name="connsiteY8" fmla="*/ 753919 h 1683843"/>
                <a:gd name="connsiteX9" fmla="*/ 1254518 w 1447571"/>
                <a:gd name="connsiteY9" fmla="*/ 1326526 h 1683843"/>
                <a:gd name="connsiteX10" fmla="*/ 1449522 w 1447571"/>
                <a:gd name="connsiteY10" fmla="*/ 1669291 h 1683843"/>
                <a:gd name="connsiteX11" fmla="*/ 1444983 w 1447571"/>
                <a:gd name="connsiteY11" fmla="*/ 1676169 h 1683843"/>
                <a:gd name="connsiteX12" fmla="*/ 1444980 w 1447571"/>
                <a:gd name="connsiteY12" fmla="*/ 1676169 h 1683843"/>
                <a:gd name="connsiteX13" fmla="*/ 1444980 w 1447571"/>
                <a:gd name="connsiteY13" fmla="*/ 1676169 h 1683843"/>
                <a:gd name="connsiteX14" fmla="*/ 1427402 w 1447571"/>
                <a:gd name="connsiteY14" fmla="*/ 1678412 h 168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47571" h="1683843">
                  <a:moveTo>
                    <a:pt x="1427425" y="1678433"/>
                  </a:moveTo>
                  <a:cubicBezTo>
                    <a:pt x="1413274" y="1616359"/>
                    <a:pt x="1342328" y="1469508"/>
                    <a:pt x="1260395" y="1374611"/>
                  </a:cubicBezTo>
                  <a:cubicBezTo>
                    <a:pt x="1160736" y="1259185"/>
                    <a:pt x="1000942" y="1125985"/>
                    <a:pt x="808217" y="997691"/>
                  </a:cubicBezTo>
                  <a:cubicBezTo>
                    <a:pt x="621533" y="873421"/>
                    <a:pt x="477934" y="771157"/>
                    <a:pt x="390424" y="700153"/>
                  </a:cubicBezTo>
                  <a:cubicBezTo>
                    <a:pt x="166898" y="518801"/>
                    <a:pt x="33403" y="323283"/>
                    <a:pt x="7139" y="138791"/>
                  </a:cubicBezTo>
                  <a:cubicBezTo>
                    <a:pt x="-2495" y="71121"/>
                    <a:pt x="1921" y="17656"/>
                    <a:pt x="15194" y="1567"/>
                  </a:cubicBezTo>
                  <a:cubicBezTo>
                    <a:pt x="18431" y="-2356"/>
                    <a:pt x="19567" y="5590"/>
                    <a:pt x="17724" y="19224"/>
                  </a:cubicBezTo>
                  <a:cubicBezTo>
                    <a:pt x="9788" y="77777"/>
                    <a:pt x="28899" y="169046"/>
                    <a:pt x="53439" y="231583"/>
                  </a:cubicBezTo>
                  <a:cubicBezTo>
                    <a:pt x="129637" y="425757"/>
                    <a:pt x="791202" y="543153"/>
                    <a:pt x="1109662" y="753919"/>
                  </a:cubicBezTo>
                  <a:cubicBezTo>
                    <a:pt x="1419039" y="958667"/>
                    <a:pt x="1129164" y="1183898"/>
                    <a:pt x="1254518" y="1326526"/>
                  </a:cubicBezTo>
                  <a:cubicBezTo>
                    <a:pt x="1360094" y="1446664"/>
                    <a:pt x="1450137" y="1604942"/>
                    <a:pt x="1449522" y="1669291"/>
                  </a:cubicBezTo>
                  <a:cubicBezTo>
                    <a:pt x="1449353" y="1686879"/>
                    <a:pt x="1447919" y="1689051"/>
                    <a:pt x="1444983" y="1676169"/>
                  </a:cubicBezTo>
                  <a:lnTo>
                    <a:pt x="1444980" y="1676169"/>
                  </a:lnTo>
                  <a:lnTo>
                    <a:pt x="1444980" y="1676169"/>
                  </a:lnTo>
                  <a:lnTo>
                    <a:pt x="1427402" y="1678412"/>
                  </a:lnTo>
                  <a:close/>
                </a:path>
              </a:pathLst>
            </a:custGeom>
            <a:gradFill>
              <a:gsLst>
                <a:gs pos="0">
                  <a:srgbClr val="37A42C"/>
                </a:gs>
                <a:gs pos="50000">
                  <a:srgbClr val="1B962C"/>
                </a:gs>
                <a:gs pos="100000">
                  <a:srgbClr val="00892C"/>
                </a:gs>
              </a:gsLst>
              <a:lin ang="20106964" scaled="1"/>
            </a:gradFill>
            <a:ln w="5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8F644F3C-6105-940F-72DB-7C093A7BF8E5}"/>
                </a:ext>
              </a:extLst>
            </p:cNvPr>
            <p:cNvSpPr/>
            <p:nvPr/>
          </p:nvSpPr>
          <p:spPr>
            <a:xfrm rot="-9367433" flipV="1">
              <a:off x="7035201" y="3530544"/>
              <a:ext cx="1165764" cy="1083152"/>
            </a:xfrm>
            <a:custGeom>
              <a:avLst/>
              <a:gdLst>
                <a:gd name="connsiteX0" fmla="*/ 8383 w 1165764"/>
                <a:gd name="connsiteY0" fmla="*/ 913 h 1083152"/>
                <a:gd name="connsiteX1" fmla="*/ 564148 w 1165764"/>
                <a:gd name="connsiteY1" fmla="*/ 989211 h 1083152"/>
                <a:gd name="connsiteX2" fmla="*/ 1133396 w 1165764"/>
                <a:gd name="connsiteY2" fmla="*/ 1001146 h 1083152"/>
                <a:gd name="connsiteX3" fmla="*/ 1167742 w 1165764"/>
                <a:gd name="connsiteY3" fmla="*/ 1004114 h 1083152"/>
                <a:gd name="connsiteX4" fmla="*/ 774072 w 1165764"/>
                <a:gd name="connsiteY4" fmla="*/ 676970 h 1083152"/>
                <a:gd name="connsiteX5" fmla="*/ 38242 w 1165764"/>
                <a:gd name="connsiteY5" fmla="*/ 15730 h 1083152"/>
                <a:gd name="connsiteX6" fmla="*/ 8424 w 1165764"/>
                <a:gd name="connsiteY6" fmla="*/ 937 h 1083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5764" h="1083152">
                  <a:moveTo>
                    <a:pt x="8383" y="913"/>
                  </a:moveTo>
                  <a:cubicBezTo>
                    <a:pt x="-52022" y="19708"/>
                    <a:pt x="328750" y="786911"/>
                    <a:pt x="564148" y="989211"/>
                  </a:cubicBezTo>
                  <a:cubicBezTo>
                    <a:pt x="815705" y="1200324"/>
                    <a:pt x="983111" y="990248"/>
                    <a:pt x="1133396" y="1001146"/>
                  </a:cubicBezTo>
                  <a:cubicBezTo>
                    <a:pt x="1138571" y="988107"/>
                    <a:pt x="1160364" y="1015496"/>
                    <a:pt x="1167742" y="1004114"/>
                  </a:cubicBezTo>
                  <a:cubicBezTo>
                    <a:pt x="1059871" y="928461"/>
                    <a:pt x="916191" y="795587"/>
                    <a:pt x="774072" y="676970"/>
                  </a:cubicBezTo>
                  <a:cubicBezTo>
                    <a:pt x="481526" y="497174"/>
                    <a:pt x="260996" y="259619"/>
                    <a:pt x="38242" y="15730"/>
                  </a:cubicBezTo>
                  <a:cubicBezTo>
                    <a:pt x="23905" y="3733"/>
                    <a:pt x="14104" y="-831"/>
                    <a:pt x="8424" y="937"/>
                  </a:cubicBezTo>
                  <a:close/>
                </a:path>
              </a:pathLst>
            </a:custGeom>
            <a:gradFill>
              <a:gsLst>
                <a:gs pos="0">
                  <a:srgbClr val="00892C"/>
                </a:gs>
                <a:gs pos="50000">
                  <a:srgbClr val="007B2A"/>
                </a:gs>
                <a:gs pos="100000">
                  <a:srgbClr val="006E29"/>
                </a:gs>
              </a:gsLst>
              <a:lin ang="19848417" scaled="1"/>
            </a:gradFill>
            <a:ln w="5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1" name="图形 3">
            <a:extLst>
              <a:ext uri="{FF2B5EF4-FFF2-40B4-BE49-F238E27FC236}">
                <a16:creationId xmlns:a16="http://schemas.microsoft.com/office/drawing/2014/main" id="{9C7A150C-CC82-94E0-ADE0-4A3D1FAB061D}"/>
              </a:ext>
            </a:extLst>
          </p:cNvPr>
          <p:cNvGrpSpPr/>
          <p:nvPr/>
        </p:nvGrpSpPr>
        <p:grpSpPr>
          <a:xfrm rot="1623622" flipV="1">
            <a:off x="3551193" y="3486984"/>
            <a:ext cx="1842128" cy="1952751"/>
            <a:chOff x="6548952" y="2977397"/>
            <a:chExt cx="2005246" cy="2125664"/>
          </a:xfrm>
        </p:grpSpPr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680DB62D-E1F5-BE5E-1F6D-7F7A61B26599}"/>
                </a:ext>
              </a:extLst>
            </p:cNvPr>
            <p:cNvSpPr/>
            <p:nvPr/>
          </p:nvSpPr>
          <p:spPr>
            <a:xfrm rot="-9367433" flipV="1">
              <a:off x="6827789" y="3198308"/>
              <a:ext cx="1447571" cy="1683843"/>
            </a:xfrm>
            <a:custGeom>
              <a:avLst/>
              <a:gdLst>
                <a:gd name="connsiteX0" fmla="*/ 1427425 w 1447571"/>
                <a:gd name="connsiteY0" fmla="*/ 1678433 h 1683843"/>
                <a:gd name="connsiteX1" fmla="*/ 1260395 w 1447571"/>
                <a:gd name="connsiteY1" fmla="*/ 1374611 h 1683843"/>
                <a:gd name="connsiteX2" fmla="*/ 808217 w 1447571"/>
                <a:gd name="connsiteY2" fmla="*/ 997691 h 1683843"/>
                <a:gd name="connsiteX3" fmla="*/ 390424 w 1447571"/>
                <a:gd name="connsiteY3" fmla="*/ 700153 h 1683843"/>
                <a:gd name="connsiteX4" fmla="*/ 7139 w 1447571"/>
                <a:gd name="connsiteY4" fmla="*/ 138791 h 1683843"/>
                <a:gd name="connsiteX5" fmla="*/ 15194 w 1447571"/>
                <a:gd name="connsiteY5" fmla="*/ 1567 h 1683843"/>
                <a:gd name="connsiteX6" fmla="*/ 17724 w 1447571"/>
                <a:gd name="connsiteY6" fmla="*/ 19224 h 1683843"/>
                <a:gd name="connsiteX7" fmla="*/ 53439 w 1447571"/>
                <a:gd name="connsiteY7" fmla="*/ 231583 h 1683843"/>
                <a:gd name="connsiteX8" fmla="*/ 1109662 w 1447571"/>
                <a:gd name="connsiteY8" fmla="*/ 753919 h 1683843"/>
                <a:gd name="connsiteX9" fmla="*/ 1254518 w 1447571"/>
                <a:gd name="connsiteY9" fmla="*/ 1326526 h 1683843"/>
                <a:gd name="connsiteX10" fmla="*/ 1449522 w 1447571"/>
                <a:gd name="connsiteY10" fmla="*/ 1669291 h 1683843"/>
                <a:gd name="connsiteX11" fmla="*/ 1444983 w 1447571"/>
                <a:gd name="connsiteY11" fmla="*/ 1676169 h 1683843"/>
                <a:gd name="connsiteX12" fmla="*/ 1444980 w 1447571"/>
                <a:gd name="connsiteY12" fmla="*/ 1676169 h 1683843"/>
                <a:gd name="connsiteX13" fmla="*/ 1444980 w 1447571"/>
                <a:gd name="connsiteY13" fmla="*/ 1676169 h 1683843"/>
                <a:gd name="connsiteX14" fmla="*/ 1427402 w 1447571"/>
                <a:gd name="connsiteY14" fmla="*/ 1678412 h 168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47571" h="1683843">
                  <a:moveTo>
                    <a:pt x="1427425" y="1678433"/>
                  </a:moveTo>
                  <a:cubicBezTo>
                    <a:pt x="1413274" y="1616359"/>
                    <a:pt x="1342328" y="1469508"/>
                    <a:pt x="1260395" y="1374611"/>
                  </a:cubicBezTo>
                  <a:cubicBezTo>
                    <a:pt x="1160736" y="1259185"/>
                    <a:pt x="1000942" y="1125985"/>
                    <a:pt x="808217" y="997691"/>
                  </a:cubicBezTo>
                  <a:cubicBezTo>
                    <a:pt x="621533" y="873421"/>
                    <a:pt x="477934" y="771157"/>
                    <a:pt x="390424" y="700153"/>
                  </a:cubicBezTo>
                  <a:cubicBezTo>
                    <a:pt x="166898" y="518801"/>
                    <a:pt x="33403" y="323283"/>
                    <a:pt x="7139" y="138791"/>
                  </a:cubicBezTo>
                  <a:cubicBezTo>
                    <a:pt x="-2495" y="71121"/>
                    <a:pt x="1921" y="17656"/>
                    <a:pt x="15194" y="1567"/>
                  </a:cubicBezTo>
                  <a:cubicBezTo>
                    <a:pt x="18431" y="-2356"/>
                    <a:pt x="19567" y="5590"/>
                    <a:pt x="17724" y="19224"/>
                  </a:cubicBezTo>
                  <a:cubicBezTo>
                    <a:pt x="9788" y="77777"/>
                    <a:pt x="28899" y="169046"/>
                    <a:pt x="53439" y="231583"/>
                  </a:cubicBezTo>
                  <a:cubicBezTo>
                    <a:pt x="129637" y="425757"/>
                    <a:pt x="791202" y="543153"/>
                    <a:pt x="1109662" y="753919"/>
                  </a:cubicBezTo>
                  <a:cubicBezTo>
                    <a:pt x="1419039" y="958667"/>
                    <a:pt x="1129164" y="1183898"/>
                    <a:pt x="1254518" y="1326526"/>
                  </a:cubicBezTo>
                  <a:cubicBezTo>
                    <a:pt x="1360094" y="1446664"/>
                    <a:pt x="1450137" y="1604942"/>
                    <a:pt x="1449522" y="1669291"/>
                  </a:cubicBezTo>
                  <a:cubicBezTo>
                    <a:pt x="1449353" y="1686879"/>
                    <a:pt x="1447919" y="1689051"/>
                    <a:pt x="1444983" y="1676169"/>
                  </a:cubicBezTo>
                  <a:lnTo>
                    <a:pt x="1444980" y="1676169"/>
                  </a:lnTo>
                  <a:lnTo>
                    <a:pt x="1444980" y="1676169"/>
                  </a:lnTo>
                  <a:lnTo>
                    <a:pt x="1427402" y="1678412"/>
                  </a:lnTo>
                  <a:close/>
                </a:path>
              </a:pathLst>
            </a:custGeom>
            <a:gradFill>
              <a:gsLst>
                <a:gs pos="0">
                  <a:srgbClr val="37A42C"/>
                </a:gs>
                <a:gs pos="50000">
                  <a:srgbClr val="1B962C"/>
                </a:gs>
                <a:gs pos="100000">
                  <a:srgbClr val="00892C"/>
                </a:gs>
              </a:gsLst>
              <a:lin ang="20106964" scaled="1"/>
            </a:gradFill>
            <a:ln w="5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6939A89D-C91D-05EF-C95D-B7924802F391}"/>
                </a:ext>
              </a:extLst>
            </p:cNvPr>
            <p:cNvSpPr/>
            <p:nvPr/>
          </p:nvSpPr>
          <p:spPr>
            <a:xfrm rot="-9367433" flipV="1">
              <a:off x="7035201" y="3530544"/>
              <a:ext cx="1165764" cy="1083152"/>
            </a:xfrm>
            <a:custGeom>
              <a:avLst/>
              <a:gdLst>
                <a:gd name="connsiteX0" fmla="*/ 8383 w 1165764"/>
                <a:gd name="connsiteY0" fmla="*/ 913 h 1083152"/>
                <a:gd name="connsiteX1" fmla="*/ 564148 w 1165764"/>
                <a:gd name="connsiteY1" fmla="*/ 989211 h 1083152"/>
                <a:gd name="connsiteX2" fmla="*/ 1133396 w 1165764"/>
                <a:gd name="connsiteY2" fmla="*/ 1001146 h 1083152"/>
                <a:gd name="connsiteX3" fmla="*/ 1167742 w 1165764"/>
                <a:gd name="connsiteY3" fmla="*/ 1004114 h 1083152"/>
                <a:gd name="connsiteX4" fmla="*/ 774072 w 1165764"/>
                <a:gd name="connsiteY4" fmla="*/ 676970 h 1083152"/>
                <a:gd name="connsiteX5" fmla="*/ 38242 w 1165764"/>
                <a:gd name="connsiteY5" fmla="*/ 15730 h 1083152"/>
                <a:gd name="connsiteX6" fmla="*/ 8424 w 1165764"/>
                <a:gd name="connsiteY6" fmla="*/ 937 h 1083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5764" h="1083152">
                  <a:moveTo>
                    <a:pt x="8383" y="913"/>
                  </a:moveTo>
                  <a:cubicBezTo>
                    <a:pt x="-52022" y="19708"/>
                    <a:pt x="328750" y="786911"/>
                    <a:pt x="564148" y="989211"/>
                  </a:cubicBezTo>
                  <a:cubicBezTo>
                    <a:pt x="815705" y="1200324"/>
                    <a:pt x="983111" y="990248"/>
                    <a:pt x="1133396" y="1001146"/>
                  </a:cubicBezTo>
                  <a:cubicBezTo>
                    <a:pt x="1138571" y="988107"/>
                    <a:pt x="1160364" y="1015496"/>
                    <a:pt x="1167742" y="1004114"/>
                  </a:cubicBezTo>
                  <a:cubicBezTo>
                    <a:pt x="1059871" y="928461"/>
                    <a:pt x="916191" y="795587"/>
                    <a:pt x="774072" y="676970"/>
                  </a:cubicBezTo>
                  <a:cubicBezTo>
                    <a:pt x="481526" y="497174"/>
                    <a:pt x="260996" y="259619"/>
                    <a:pt x="38242" y="15730"/>
                  </a:cubicBezTo>
                  <a:cubicBezTo>
                    <a:pt x="23905" y="3733"/>
                    <a:pt x="14104" y="-831"/>
                    <a:pt x="8424" y="937"/>
                  </a:cubicBezTo>
                  <a:close/>
                </a:path>
              </a:pathLst>
            </a:custGeom>
            <a:gradFill>
              <a:gsLst>
                <a:gs pos="0">
                  <a:srgbClr val="00892C"/>
                </a:gs>
                <a:gs pos="50000">
                  <a:srgbClr val="007B2A"/>
                </a:gs>
                <a:gs pos="100000">
                  <a:srgbClr val="006E29"/>
                </a:gs>
              </a:gsLst>
              <a:lin ang="19848417" scaled="1"/>
            </a:gradFill>
            <a:ln w="5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2750644" y="1582144"/>
            <a:ext cx="3834520" cy="905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333"/>
              </a:lnSpc>
            </a:pPr>
            <a:r>
              <a:rPr lang="zh-CN" altLang="en-US" sz="1600" b="1" dirty="0">
                <a:cs typeface="+mn-ea"/>
                <a:sym typeface="+mn-lt"/>
              </a:rPr>
              <a:t>埃及：</a:t>
            </a:r>
            <a:r>
              <a:rPr lang="en-US" altLang="zh-CN" sz="1600" b="1" dirty="0">
                <a:cs typeface="+mn-ea"/>
                <a:sym typeface="+mn-lt"/>
              </a:rPr>
              <a:t>9-11</a:t>
            </a:r>
            <a:r>
              <a:rPr lang="zh-CN" altLang="en-US" sz="1600" b="1" dirty="0">
                <a:cs typeface="+mn-ea"/>
                <a:sym typeface="+mn-lt"/>
              </a:rPr>
              <a:t>月</a:t>
            </a:r>
          </a:p>
          <a:p>
            <a:pPr algn="just">
              <a:lnSpc>
                <a:spcPts val="3333"/>
              </a:lnSpc>
            </a:pPr>
            <a:r>
              <a:rPr lang="en-US" altLang="zh-CN" sz="1600" dirty="0">
                <a:cs typeface="+mn-ea"/>
                <a:sym typeface="+mn-lt"/>
              </a:rPr>
              <a:t>1980</a:t>
            </a:r>
            <a:r>
              <a:rPr lang="zh-CN" altLang="en-US" sz="1600" dirty="0">
                <a:cs typeface="+mn-ea"/>
                <a:sym typeface="+mn-lt"/>
              </a:rPr>
              <a:t>年开始规定</a:t>
            </a:r>
            <a:r>
              <a:rPr lang="en-US" altLang="zh-CN" sz="1600" dirty="0">
                <a:cs typeface="+mn-ea"/>
                <a:sym typeface="+mn-lt"/>
              </a:rPr>
              <a:t>9</a:t>
            </a:r>
            <a:r>
              <a:rPr lang="zh-CN" altLang="en-US" sz="1600" dirty="0">
                <a:cs typeface="+mn-ea"/>
                <a:sym typeface="+mn-lt"/>
              </a:rPr>
              <a:t>至</a:t>
            </a:r>
            <a:r>
              <a:rPr lang="en-US" altLang="zh-CN" sz="1600" dirty="0">
                <a:cs typeface="+mn-ea"/>
                <a:sym typeface="+mn-lt"/>
              </a:rPr>
              <a:t>11</a:t>
            </a:r>
            <a:r>
              <a:rPr lang="zh-CN" altLang="en-US" sz="1600" dirty="0">
                <a:cs typeface="+mn-ea"/>
                <a:sym typeface="+mn-lt"/>
              </a:rPr>
              <a:t>月为植树节。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22196" y="4010382"/>
            <a:ext cx="2843216" cy="905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3333"/>
              </a:lnSpc>
            </a:pPr>
            <a:r>
              <a:rPr lang="zh-CN" altLang="en-US" sz="1600" b="1" dirty="0">
                <a:cs typeface="+mn-ea"/>
                <a:sym typeface="+mn-lt"/>
              </a:rPr>
              <a:t>意大利：</a:t>
            </a:r>
            <a:r>
              <a:rPr lang="en-US" altLang="zh-CN" sz="1600" b="1" dirty="0">
                <a:cs typeface="+mn-ea"/>
                <a:sym typeface="+mn-lt"/>
              </a:rPr>
              <a:t>11</a:t>
            </a:r>
            <a:r>
              <a:rPr lang="zh-CN" altLang="en-US" sz="1600" b="1" dirty="0">
                <a:cs typeface="+mn-ea"/>
                <a:sym typeface="+mn-lt"/>
              </a:rPr>
              <a:t>月</a:t>
            </a:r>
            <a:r>
              <a:rPr lang="en-US" altLang="zh-CN" sz="1600" b="1" dirty="0">
                <a:cs typeface="+mn-ea"/>
                <a:sym typeface="+mn-lt"/>
              </a:rPr>
              <a:t>21</a:t>
            </a:r>
            <a:r>
              <a:rPr lang="zh-CN" altLang="en-US" sz="1600" b="1" dirty="0">
                <a:cs typeface="+mn-ea"/>
                <a:sym typeface="+mn-lt"/>
              </a:rPr>
              <a:t>日</a:t>
            </a:r>
          </a:p>
          <a:p>
            <a:pPr algn="r">
              <a:lnSpc>
                <a:spcPts val="3333"/>
              </a:lnSpc>
            </a:pPr>
            <a:r>
              <a:rPr lang="zh-CN" altLang="en-US" sz="1600" dirty="0">
                <a:cs typeface="+mn-ea"/>
                <a:sym typeface="+mn-lt"/>
              </a:rPr>
              <a:t>始于</a:t>
            </a:r>
            <a:r>
              <a:rPr lang="en-US" altLang="zh-CN" sz="1600" dirty="0">
                <a:cs typeface="+mn-ea"/>
                <a:sym typeface="+mn-lt"/>
              </a:rPr>
              <a:t>1899</a:t>
            </a:r>
            <a:r>
              <a:rPr lang="zh-CN" altLang="en-US" sz="1600" dirty="0">
                <a:cs typeface="+mn-ea"/>
                <a:sym typeface="+mn-lt"/>
              </a:rPr>
              <a:t>年。</a:t>
            </a:r>
          </a:p>
        </p:txBody>
      </p:sp>
      <p:pic>
        <p:nvPicPr>
          <p:cNvPr id="4" name="图片 3" descr="D:\51PPT模板网\51pptmoban.com\图片.jpg">
            <a:extLst>
              <a:ext uri="{FF2B5EF4-FFF2-40B4-BE49-F238E27FC236}">
                <a16:creationId xmlns:a16="http://schemas.microsoft.com/office/drawing/2014/main" id="{B800CB8B-5EA1-ADD1-801A-CB1D23E81B6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7469" y="1366209"/>
            <a:ext cx="4125582" cy="4125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38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D80D1DCA-2D76-F2FC-70D8-682E1B25693B}"/>
              </a:ext>
            </a:extLst>
          </p:cNvPr>
          <p:cNvSpPr/>
          <p:nvPr/>
        </p:nvSpPr>
        <p:spPr>
          <a:xfrm>
            <a:off x="5098617" y="1780745"/>
            <a:ext cx="3834520" cy="692687"/>
          </a:xfrm>
          <a:custGeom>
            <a:avLst/>
            <a:gdLst>
              <a:gd name="connsiteX0" fmla="*/ 0 w 3834520"/>
              <a:gd name="connsiteY0" fmla="*/ 0 h 692687"/>
              <a:gd name="connsiteX1" fmla="*/ 3834520 w 3834520"/>
              <a:gd name="connsiteY1" fmla="*/ 0 h 692687"/>
              <a:gd name="connsiteX2" fmla="*/ 3834520 w 3834520"/>
              <a:gd name="connsiteY2" fmla="*/ 553215 h 692687"/>
              <a:gd name="connsiteX3" fmla="*/ 3695048 w 3834520"/>
              <a:gd name="connsiteY3" fmla="*/ 692687 h 692687"/>
              <a:gd name="connsiteX4" fmla="*/ 139472 w 3834520"/>
              <a:gd name="connsiteY4" fmla="*/ 692687 h 692687"/>
              <a:gd name="connsiteX5" fmla="*/ 0 w 3834520"/>
              <a:gd name="connsiteY5" fmla="*/ 553215 h 692687"/>
              <a:gd name="connsiteX6" fmla="*/ 0 w 3834520"/>
              <a:gd name="connsiteY6" fmla="*/ 0 h 692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34520" h="692687">
                <a:moveTo>
                  <a:pt x="0" y="0"/>
                </a:moveTo>
                <a:lnTo>
                  <a:pt x="3834520" y="0"/>
                </a:lnTo>
                <a:lnTo>
                  <a:pt x="3834520" y="553215"/>
                </a:lnTo>
                <a:cubicBezTo>
                  <a:pt x="3834520" y="630243"/>
                  <a:pt x="3772076" y="692687"/>
                  <a:pt x="3695048" y="692687"/>
                </a:cubicBezTo>
                <a:lnTo>
                  <a:pt x="139472" y="692687"/>
                </a:lnTo>
                <a:cubicBezTo>
                  <a:pt x="62444" y="692687"/>
                  <a:pt x="0" y="630243"/>
                  <a:pt x="0" y="553215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92D050"/>
              </a:gs>
              <a:gs pos="100000">
                <a:srgbClr val="00B050"/>
              </a:gs>
            </a:gsLst>
            <a:lin ang="0" scaled="1"/>
            <a:tileRect/>
          </a:gradFill>
          <a:ln w="1190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456" name="图形 144">
            <a:extLst>
              <a:ext uri="{FF2B5EF4-FFF2-40B4-BE49-F238E27FC236}">
                <a16:creationId xmlns:a16="http://schemas.microsoft.com/office/drawing/2014/main" id="{1FA7457D-7EDB-F42D-09E6-237902B37656}"/>
              </a:ext>
            </a:extLst>
          </p:cNvPr>
          <p:cNvGrpSpPr/>
          <p:nvPr/>
        </p:nvGrpSpPr>
        <p:grpSpPr>
          <a:xfrm>
            <a:off x="487274" y="4398129"/>
            <a:ext cx="1200901" cy="1567687"/>
            <a:chOff x="1638083" y="2305047"/>
            <a:chExt cx="2362860" cy="3084537"/>
          </a:xfrm>
        </p:grpSpPr>
        <p:sp>
          <p:nvSpPr>
            <p:cNvPr id="1457" name="任意多边形: 形状 1456">
              <a:extLst>
                <a:ext uri="{FF2B5EF4-FFF2-40B4-BE49-F238E27FC236}">
                  <a16:creationId xmlns:a16="http://schemas.microsoft.com/office/drawing/2014/main" id="{327FA025-C533-F0FC-0FA0-F5090862C2C0}"/>
                </a:ext>
              </a:extLst>
            </p:cNvPr>
            <p:cNvSpPr/>
            <p:nvPr/>
          </p:nvSpPr>
          <p:spPr>
            <a:xfrm>
              <a:off x="1890098" y="2616197"/>
              <a:ext cx="2110846" cy="1137563"/>
            </a:xfrm>
            <a:custGeom>
              <a:avLst/>
              <a:gdLst>
                <a:gd name="connsiteX0" fmla="*/ 2108673 w 2110846"/>
                <a:gd name="connsiteY0" fmla="*/ 718747 h 1137563"/>
                <a:gd name="connsiteX1" fmla="*/ 2034664 w 2110846"/>
                <a:gd name="connsiteY1" fmla="*/ 542112 h 1137563"/>
                <a:gd name="connsiteX2" fmla="*/ 1821696 w 2110846"/>
                <a:gd name="connsiteY2" fmla="*/ 256992 h 1137563"/>
                <a:gd name="connsiteX3" fmla="*/ 1713372 w 2110846"/>
                <a:gd name="connsiteY3" fmla="*/ 263667 h 1137563"/>
                <a:gd name="connsiteX4" fmla="*/ 1560921 w 2110846"/>
                <a:gd name="connsiteY4" fmla="*/ 164401 h 1137563"/>
                <a:gd name="connsiteX5" fmla="*/ 1467002 w 2110846"/>
                <a:gd name="connsiteY5" fmla="*/ 170083 h 1137563"/>
                <a:gd name="connsiteX6" fmla="*/ 1283356 w 2110846"/>
                <a:gd name="connsiteY6" fmla="*/ 40456 h 1137563"/>
                <a:gd name="connsiteX7" fmla="*/ 1036921 w 2110846"/>
                <a:gd name="connsiteY7" fmla="*/ 146555 h 1137563"/>
                <a:gd name="connsiteX8" fmla="*/ 867473 w 2110846"/>
                <a:gd name="connsiteY8" fmla="*/ 2523 h 1137563"/>
                <a:gd name="connsiteX9" fmla="*/ 625103 w 2110846"/>
                <a:gd name="connsiteY9" fmla="*/ 180135 h 1137563"/>
                <a:gd name="connsiteX10" fmla="*/ 623023 w 2110846"/>
                <a:gd name="connsiteY10" fmla="*/ 199757 h 1137563"/>
                <a:gd name="connsiteX11" fmla="*/ 581361 w 2110846"/>
                <a:gd name="connsiteY11" fmla="*/ 187689 h 1137563"/>
                <a:gd name="connsiteX12" fmla="*/ 444387 w 2110846"/>
                <a:gd name="connsiteY12" fmla="*/ 227590 h 1137563"/>
                <a:gd name="connsiteX13" fmla="*/ 378717 w 2110846"/>
                <a:gd name="connsiteY13" fmla="*/ 205695 h 1137563"/>
                <a:gd name="connsiteX14" fmla="*/ 143022 w 2110846"/>
                <a:gd name="connsiteY14" fmla="*/ 378425 h 1137563"/>
                <a:gd name="connsiteX15" fmla="*/ 141165 w 2110846"/>
                <a:gd name="connsiteY15" fmla="*/ 425049 h 1137563"/>
                <a:gd name="connsiteX16" fmla="*/ 80265 w 2110846"/>
                <a:gd name="connsiteY16" fmla="*/ 455139 h 1137563"/>
                <a:gd name="connsiteX17" fmla="*/ 37899 w 2110846"/>
                <a:gd name="connsiteY17" fmla="*/ 729455 h 1137563"/>
                <a:gd name="connsiteX18" fmla="*/ 133467 w 2110846"/>
                <a:gd name="connsiteY18" fmla="*/ 799430 h 1137563"/>
                <a:gd name="connsiteX19" fmla="*/ 376412 w 2110846"/>
                <a:gd name="connsiteY19" fmla="*/ 1084534 h 1137563"/>
                <a:gd name="connsiteX20" fmla="*/ 569405 w 2110846"/>
                <a:gd name="connsiteY20" fmla="*/ 1045977 h 1137563"/>
                <a:gd name="connsiteX21" fmla="*/ 739430 w 2110846"/>
                <a:gd name="connsiteY21" fmla="*/ 1133990 h 1137563"/>
                <a:gd name="connsiteX22" fmla="*/ 1064147 w 2110846"/>
                <a:gd name="connsiteY22" fmla="*/ 949400 h 1137563"/>
                <a:gd name="connsiteX23" fmla="*/ 1207571 w 2110846"/>
                <a:gd name="connsiteY23" fmla="*/ 1038390 h 1137563"/>
                <a:gd name="connsiteX24" fmla="*/ 1412071 w 2110846"/>
                <a:gd name="connsiteY24" fmla="*/ 956091 h 1137563"/>
                <a:gd name="connsiteX25" fmla="*/ 1572925 w 2110846"/>
                <a:gd name="connsiteY25" fmla="*/ 1073042 h 1137563"/>
                <a:gd name="connsiteX26" fmla="*/ 1738949 w 2110846"/>
                <a:gd name="connsiteY26" fmla="*/ 1030275 h 1137563"/>
                <a:gd name="connsiteX27" fmla="*/ 1827106 w 2110846"/>
                <a:gd name="connsiteY27" fmla="*/ 1065087 h 1137563"/>
                <a:gd name="connsiteX28" fmla="*/ 2071620 w 2110846"/>
                <a:gd name="connsiteY28" fmla="*/ 885907 h 1137563"/>
                <a:gd name="connsiteX29" fmla="*/ 2069187 w 2110846"/>
                <a:gd name="connsiteY29" fmla="*/ 807129 h 1137563"/>
                <a:gd name="connsiteX30" fmla="*/ 2108673 w 2110846"/>
                <a:gd name="connsiteY30" fmla="*/ 718747 h 1137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10846" h="1137563">
                  <a:moveTo>
                    <a:pt x="2108673" y="718747"/>
                  </a:moveTo>
                  <a:cubicBezTo>
                    <a:pt x="2119556" y="648308"/>
                    <a:pt x="2088746" y="581101"/>
                    <a:pt x="2034664" y="542112"/>
                  </a:cubicBezTo>
                  <a:cubicBezTo>
                    <a:pt x="2053102" y="405234"/>
                    <a:pt x="1958702" y="278183"/>
                    <a:pt x="1821696" y="256992"/>
                  </a:cubicBezTo>
                  <a:cubicBezTo>
                    <a:pt x="1784292" y="251214"/>
                    <a:pt x="1747528" y="253919"/>
                    <a:pt x="1713372" y="263667"/>
                  </a:cubicBezTo>
                  <a:cubicBezTo>
                    <a:pt x="1680289" y="212129"/>
                    <a:pt x="1626159" y="174485"/>
                    <a:pt x="1560921" y="164401"/>
                  </a:cubicBezTo>
                  <a:cubicBezTo>
                    <a:pt x="1528494" y="159392"/>
                    <a:pt x="1496644" y="161696"/>
                    <a:pt x="1467002" y="170083"/>
                  </a:cubicBezTo>
                  <a:cubicBezTo>
                    <a:pt x="1430685" y="102957"/>
                    <a:pt x="1364551" y="53020"/>
                    <a:pt x="1283356" y="40456"/>
                  </a:cubicBezTo>
                  <a:cubicBezTo>
                    <a:pt x="1184523" y="25171"/>
                    <a:pt x="1090235" y="69441"/>
                    <a:pt x="1036921" y="146555"/>
                  </a:cubicBezTo>
                  <a:cubicBezTo>
                    <a:pt x="1012801" y="72931"/>
                    <a:pt x="949244" y="15167"/>
                    <a:pt x="867473" y="2523"/>
                  </a:cubicBezTo>
                  <a:cubicBezTo>
                    <a:pt x="751530" y="-15403"/>
                    <a:pt x="643029" y="64112"/>
                    <a:pt x="625103" y="180135"/>
                  </a:cubicBezTo>
                  <a:cubicBezTo>
                    <a:pt x="624095" y="186713"/>
                    <a:pt x="623423" y="193243"/>
                    <a:pt x="623023" y="199757"/>
                  </a:cubicBezTo>
                  <a:cubicBezTo>
                    <a:pt x="609994" y="194091"/>
                    <a:pt x="596054" y="189962"/>
                    <a:pt x="581361" y="187689"/>
                  </a:cubicBezTo>
                  <a:cubicBezTo>
                    <a:pt x="530064" y="179750"/>
                    <a:pt x="480607" y="195852"/>
                    <a:pt x="444387" y="227590"/>
                  </a:cubicBezTo>
                  <a:cubicBezTo>
                    <a:pt x="424412" y="216931"/>
                    <a:pt x="402357" y="209344"/>
                    <a:pt x="378717" y="205695"/>
                  </a:cubicBezTo>
                  <a:cubicBezTo>
                    <a:pt x="265975" y="188265"/>
                    <a:pt x="160436" y="265587"/>
                    <a:pt x="143022" y="378425"/>
                  </a:cubicBezTo>
                  <a:cubicBezTo>
                    <a:pt x="140589" y="394190"/>
                    <a:pt x="140061" y="409796"/>
                    <a:pt x="141165" y="425049"/>
                  </a:cubicBezTo>
                  <a:cubicBezTo>
                    <a:pt x="119846" y="431275"/>
                    <a:pt x="99231" y="441246"/>
                    <a:pt x="80265" y="455139"/>
                  </a:cubicBezTo>
                  <a:cubicBezTo>
                    <a:pt x="-7124" y="519176"/>
                    <a:pt x="-26091" y="642001"/>
                    <a:pt x="37899" y="729455"/>
                  </a:cubicBezTo>
                  <a:cubicBezTo>
                    <a:pt x="62739" y="763402"/>
                    <a:pt x="96430" y="786978"/>
                    <a:pt x="133467" y="799430"/>
                  </a:cubicBezTo>
                  <a:cubicBezTo>
                    <a:pt x="132554" y="939333"/>
                    <a:pt x="234124" y="1062526"/>
                    <a:pt x="376412" y="1084534"/>
                  </a:cubicBezTo>
                  <a:cubicBezTo>
                    <a:pt x="446019" y="1095305"/>
                    <a:pt x="513642" y="1080020"/>
                    <a:pt x="569405" y="1045977"/>
                  </a:cubicBezTo>
                  <a:cubicBezTo>
                    <a:pt x="613404" y="1091512"/>
                    <a:pt x="672063" y="1123571"/>
                    <a:pt x="739430" y="1133990"/>
                  </a:cubicBezTo>
                  <a:cubicBezTo>
                    <a:pt x="880149" y="1155758"/>
                    <a:pt x="1013121" y="1076083"/>
                    <a:pt x="1064147" y="949400"/>
                  </a:cubicBezTo>
                  <a:cubicBezTo>
                    <a:pt x="1096733" y="995624"/>
                    <a:pt x="1147294" y="1029075"/>
                    <a:pt x="1207571" y="1038390"/>
                  </a:cubicBezTo>
                  <a:cubicBezTo>
                    <a:pt x="1288382" y="1050890"/>
                    <a:pt x="1365640" y="1016783"/>
                    <a:pt x="1412071" y="956091"/>
                  </a:cubicBezTo>
                  <a:cubicBezTo>
                    <a:pt x="1442641" y="1016559"/>
                    <a:pt x="1500901" y="1061902"/>
                    <a:pt x="1572925" y="1073042"/>
                  </a:cubicBezTo>
                  <a:cubicBezTo>
                    <a:pt x="1634194" y="1082517"/>
                    <a:pt x="1693445" y="1065391"/>
                    <a:pt x="1738949" y="1030275"/>
                  </a:cubicBezTo>
                  <a:cubicBezTo>
                    <a:pt x="1764557" y="1047801"/>
                    <a:pt x="1794391" y="1060030"/>
                    <a:pt x="1827106" y="1065087"/>
                  </a:cubicBezTo>
                  <a:cubicBezTo>
                    <a:pt x="1944073" y="1083173"/>
                    <a:pt x="2053534" y="1002954"/>
                    <a:pt x="2071620" y="885907"/>
                  </a:cubicBezTo>
                  <a:cubicBezTo>
                    <a:pt x="2075798" y="858906"/>
                    <a:pt x="2074725" y="832305"/>
                    <a:pt x="2069187" y="807129"/>
                  </a:cubicBezTo>
                  <a:cubicBezTo>
                    <a:pt x="2089354" y="782561"/>
                    <a:pt x="2103455" y="752454"/>
                    <a:pt x="2108673" y="718747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8" name="任意多边形: 形状 1457">
              <a:extLst>
                <a:ext uri="{FF2B5EF4-FFF2-40B4-BE49-F238E27FC236}">
                  <a16:creationId xmlns:a16="http://schemas.microsoft.com/office/drawing/2014/main" id="{6C36590F-C636-C9D0-47F9-6B0ACE04714B}"/>
                </a:ext>
              </a:extLst>
            </p:cNvPr>
            <p:cNvSpPr/>
            <p:nvPr/>
          </p:nvSpPr>
          <p:spPr>
            <a:xfrm>
              <a:off x="2027998" y="3195457"/>
              <a:ext cx="1972940" cy="558287"/>
            </a:xfrm>
            <a:custGeom>
              <a:avLst/>
              <a:gdLst>
                <a:gd name="connsiteX0" fmla="*/ 1970772 w 1972940"/>
                <a:gd name="connsiteY0" fmla="*/ 139503 h 558287"/>
                <a:gd name="connsiteX1" fmla="*/ 1931271 w 1972940"/>
                <a:gd name="connsiteY1" fmla="*/ 227836 h 558287"/>
                <a:gd name="connsiteX2" fmla="*/ 1933704 w 1972940"/>
                <a:gd name="connsiteY2" fmla="*/ 306615 h 558287"/>
                <a:gd name="connsiteX3" fmla="*/ 1689174 w 1972940"/>
                <a:gd name="connsiteY3" fmla="*/ 485811 h 558287"/>
                <a:gd name="connsiteX4" fmla="*/ 1601017 w 1972940"/>
                <a:gd name="connsiteY4" fmla="*/ 451015 h 558287"/>
                <a:gd name="connsiteX5" fmla="*/ 1435009 w 1972940"/>
                <a:gd name="connsiteY5" fmla="*/ 493782 h 558287"/>
                <a:gd name="connsiteX6" fmla="*/ 1274171 w 1972940"/>
                <a:gd name="connsiteY6" fmla="*/ 376862 h 558287"/>
                <a:gd name="connsiteX7" fmla="*/ 1069654 w 1972940"/>
                <a:gd name="connsiteY7" fmla="*/ 459162 h 558287"/>
                <a:gd name="connsiteX8" fmla="*/ 926230 w 1972940"/>
                <a:gd name="connsiteY8" fmla="*/ 370172 h 558287"/>
                <a:gd name="connsiteX9" fmla="*/ 601514 w 1972940"/>
                <a:gd name="connsiteY9" fmla="*/ 554714 h 558287"/>
                <a:gd name="connsiteX10" fmla="*/ 431489 w 1972940"/>
                <a:gd name="connsiteY10" fmla="*/ 466700 h 558287"/>
                <a:gd name="connsiteX11" fmla="*/ 238496 w 1972940"/>
                <a:gd name="connsiteY11" fmla="*/ 505241 h 558287"/>
                <a:gd name="connsiteX12" fmla="*/ 0 w 1972940"/>
                <a:gd name="connsiteY12" fmla="*/ 272283 h 558287"/>
                <a:gd name="connsiteX13" fmla="*/ 201059 w 1972940"/>
                <a:gd name="connsiteY13" fmla="*/ 406552 h 558287"/>
                <a:gd name="connsiteX14" fmla="*/ 394052 w 1972940"/>
                <a:gd name="connsiteY14" fmla="*/ 367979 h 558287"/>
                <a:gd name="connsiteX15" fmla="*/ 564077 w 1972940"/>
                <a:gd name="connsiteY15" fmla="*/ 456009 h 558287"/>
                <a:gd name="connsiteX16" fmla="*/ 888778 w 1972940"/>
                <a:gd name="connsiteY16" fmla="*/ 271403 h 558287"/>
                <a:gd name="connsiteX17" fmla="*/ 1032202 w 1972940"/>
                <a:gd name="connsiteY17" fmla="*/ 360393 h 558287"/>
                <a:gd name="connsiteX18" fmla="*/ 1236718 w 1972940"/>
                <a:gd name="connsiteY18" fmla="*/ 278093 h 558287"/>
                <a:gd name="connsiteX19" fmla="*/ 1397556 w 1972940"/>
                <a:gd name="connsiteY19" fmla="*/ 395044 h 558287"/>
                <a:gd name="connsiteX20" fmla="*/ 1563564 w 1972940"/>
                <a:gd name="connsiteY20" fmla="*/ 352262 h 558287"/>
                <a:gd name="connsiteX21" fmla="*/ 1651721 w 1972940"/>
                <a:gd name="connsiteY21" fmla="*/ 387090 h 558287"/>
                <a:gd name="connsiteX22" fmla="*/ 1896219 w 1972940"/>
                <a:gd name="connsiteY22" fmla="*/ 207894 h 558287"/>
                <a:gd name="connsiteX23" fmla="*/ 1893803 w 1972940"/>
                <a:gd name="connsiteY23" fmla="*/ 129115 h 558287"/>
                <a:gd name="connsiteX24" fmla="*/ 1933304 w 1972940"/>
                <a:gd name="connsiteY24" fmla="*/ 40766 h 558287"/>
                <a:gd name="connsiteX25" fmla="*/ 1935032 w 1972940"/>
                <a:gd name="connsiteY25" fmla="*/ 0 h 558287"/>
                <a:gd name="connsiteX26" fmla="*/ 1970772 w 1972940"/>
                <a:gd name="connsiteY26" fmla="*/ 139503 h 55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972940" h="558287">
                  <a:moveTo>
                    <a:pt x="1970772" y="139503"/>
                  </a:moveTo>
                  <a:cubicBezTo>
                    <a:pt x="1965587" y="173194"/>
                    <a:pt x="1951470" y="203300"/>
                    <a:pt x="1931271" y="227836"/>
                  </a:cubicBezTo>
                  <a:cubicBezTo>
                    <a:pt x="1936809" y="253013"/>
                    <a:pt x="1937865" y="279614"/>
                    <a:pt x="1933704" y="306615"/>
                  </a:cubicBezTo>
                  <a:cubicBezTo>
                    <a:pt x="1915618" y="423694"/>
                    <a:pt x="1806141" y="503913"/>
                    <a:pt x="1689174" y="485811"/>
                  </a:cubicBezTo>
                  <a:cubicBezTo>
                    <a:pt x="1656459" y="480769"/>
                    <a:pt x="1626625" y="468541"/>
                    <a:pt x="1601017" y="451015"/>
                  </a:cubicBezTo>
                  <a:cubicBezTo>
                    <a:pt x="1555529" y="486131"/>
                    <a:pt x="1496293" y="503257"/>
                    <a:pt x="1435009" y="493782"/>
                  </a:cubicBezTo>
                  <a:cubicBezTo>
                    <a:pt x="1362985" y="482642"/>
                    <a:pt x="1304725" y="437299"/>
                    <a:pt x="1274171" y="376862"/>
                  </a:cubicBezTo>
                  <a:cubicBezTo>
                    <a:pt x="1227723" y="437555"/>
                    <a:pt x="1150466" y="471646"/>
                    <a:pt x="1069654" y="459162"/>
                  </a:cubicBezTo>
                  <a:cubicBezTo>
                    <a:pt x="1009378" y="449831"/>
                    <a:pt x="958817" y="416396"/>
                    <a:pt x="926230" y="370172"/>
                  </a:cubicBezTo>
                  <a:cubicBezTo>
                    <a:pt x="875189" y="496806"/>
                    <a:pt x="742233" y="576481"/>
                    <a:pt x="601514" y="554714"/>
                  </a:cubicBezTo>
                  <a:cubicBezTo>
                    <a:pt x="534147" y="544294"/>
                    <a:pt x="475471" y="512220"/>
                    <a:pt x="431489" y="466700"/>
                  </a:cubicBezTo>
                  <a:cubicBezTo>
                    <a:pt x="375710" y="500744"/>
                    <a:pt x="308103" y="516013"/>
                    <a:pt x="238496" y="505241"/>
                  </a:cubicBezTo>
                  <a:cubicBezTo>
                    <a:pt x="114198" y="486035"/>
                    <a:pt x="20983" y="389603"/>
                    <a:pt x="0" y="272283"/>
                  </a:cubicBezTo>
                  <a:cubicBezTo>
                    <a:pt x="42462" y="341939"/>
                    <a:pt x="114150" y="393108"/>
                    <a:pt x="201059" y="406552"/>
                  </a:cubicBezTo>
                  <a:cubicBezTo>
                    <a:pt x="270667" y="417308"/>
                    <a:pt x="338273" y="402039"/>
                    <a:pt x="394052" y="367979"/>
                  </a:cubicBezTo>
                  <a:cubicBezTo>
                    <a:pt x="438035" y="413531"/>
                    <a:pt x="496694" y="445589"/>
                    <a:pt x="564077" y="456009"/>
                  </a:cubicBezTo>
                  <a:cubicBezTo>
                    <a:pt x="704796" y="477760"/>
                    <a:pt x="837753" y="398101"/>
                    <a:pt x="888778" y="271403"/>
                  </a:cubicBezTo>
                  <a:cubicBezTo>
                    <a:pt x="921365" y="317643"/>
                    <a:pt x="971926" y="351078"/>
                    <a:pt x="1032202" y="360393"/>
                  </a:cubicBezTo>
                  <a:cubicBezTo>
                    <a:pt x="1113013" y="372909"/>
                    <a:pt x="1190271" y="338786"/>
                    <a:pt x="1236718" y="278093"/>
                  </a:cubicBezTo>
                  <a:cubicBezTo>
                    <a:pt x="1267289" y="338561"/>
                    <a:pt x="1325548" y="383889"/>
                    <a:pt x="1397556" y="395044"/>
                  </a:cubicBezTo>
                  <a:cubicBezTo>
                    <a:pt x="1458841" y="404504"/>
                    <a:pt x="1518093" y="387378"/>
                    <a:pt x="1563564" y="352262"/>
                  </a:cubicBezTo>
                  <a:cubicBezTo>
                    <a:pt x="1589189" y="369804"/>
                    <a:pt x="1619023" y="382016"/>
                    <a:pt x="1651721" y="387090"/>
                  </a:cubicBezTo>
                  <a:cubicBezTo>
                    <a:pt x="1768673" y="405176"/>
                    <a:pt x="1878165" y="324941"/>
                    <a:pt x="1896219" y="207894"/>
                  </a:cubicBezTo>
                  <a:cubicBezTo>
                    <a:pt x="1900397" y="180893"/>
                    <a:pt x="1899324" y="154292"/>
                    <a:pt x="1893803" y="129115"/>
                  </a:cubicBezTo>
                  <a:cubicBezTo>
                    <a:pt x="1913985" y="104563"/>
                    <a:pt x="1928086" y="74457"/>
                    <a:pt x="1933304" y="40766"/>
                  </a:cubicBezTo>
                  <a:cubicBezTo>
                    <a:pt x="1935416" y="27001"/>
                    <a:pt x="1935961" y="13332"/>
                    <a:pt x="1935032" y="0"/>
                  </a:cubicBezTo>
                  <a:cubicBezTo>
                    <a:pt x="1964418" y="38285"/>
                    <a:pt x="1978711" y="88030"/>
                    <a:pt x="1970772" y="139503"/>
                  </a:cubicBezTo>
                  <a:close/>
                </a:path>
              </a:pathLst>
            </a:custGeom>
            <a:solidFill>
              <a:srgbClr val="65A839">
                <a:alpha val="33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9" name="任意多边形: 形状 1458">
              <a:extLst>
                <a:ext uri="{FF2B5EF4-FFF2-40B4-BE49-F238E27FC236}">
                  <a16:creationId xmlns:a16="http://schemas.microsoft.com/office/drawing/2014/main" id="{A8C4B8BB-97AD-7784-C96A-190A48EEC4CE}"/>
                </a:ext>
              </a:extLst>
            </p:cNvPr>
            <p:cNvSpPr/>
            <p:nvPr/>
          </p:nvSpPr>
          <p:spPr>
            <a:xfrm>
              <a:off x="2133473" y="3152851"/>
              <a:ext cx="1235486" cy="2236701"/>
            </a:xfrm>
            <a:custGeom>
              <a:avLst/>
              <a:gdLst>
                <a:gd name="connsiteX0" fmla="*/ 915731 w 1235486"/>
                <a:gd name="connsiteY0" fmla="*/ 449255 h 2236701"/>
                <a:gd name="connsiteX1" fmla="*/ 637302 w 1235486"/>
                <a:gd name="connsiteY1" fmla="*/ 602010 h 2236701"/>
                <a:gd name="connsiteX2" fmla="*/ 637478 w 1235486"/>
                <a:gd name="connsiteY2" fmla="*/ 601049 h 2236701"/>
                <a:gd name="connsiteX3" fmla="*/ 820211 w 1235486"/>
                <a:gd name="connsiteY3" fmla="*/ 79979 h 2236701"/>
                <a:gd name="connsiteX4" fmla="*/ 482786 w 1235486"/>
                <a:gd name="connsiteY4" fmla="*/ 629251 h 2236701"/>
                <a:gd name="connsiteX5" fmla="*/ 247091 w 1235486"/>
                <a:gd name="connsiteY5" fmla="*/ 415307 h 2236701"/>
                <a:gd name="connsiteX6" fmla="*/ 0 w 1235486"/>
                <a:gd name="connsiteY6" fmla="*/ 0 h 2236701"/>
                <a:gd name="connsiteX7" fmla="*/ 221594 w 1235486"/>
                <a:gd name="connsiteY7" fmla="*/ 530578 h 2236701"/>
                <a:gd name="connsiteX8" fmla="*/ 437923 w 1235486"/>
                <a:gd name="connsiteY8" fmla="*/ 790185 h 2236701"/>
                <a:gd name="connsiteX9" fmla="*/ 413210 w 1235486"/>
                <a:gd name="connsiteY9" fmla="*/ 914451 h 2236701"/>
                <a:gd name="connsiteX10" fmla="*/ 330159 w 1235486"/>
                <a:gd name="connsiteY10" fmla="*/ 2236702 h 2236701"/>
                <a:gd name="connsiteX11" fmla="*/ 724691 w 1235486"/>
                <a:gd name="connsiteY11" fmla="*/ 2236702 h 2236701"/>
                <a:gd name="connsiteX12" fmla="*/ 618783 w 1235486"/>
                <a:gd name="connsiteY12" fmla="*/ 1485170 h 2236701"/>
                <a:gd name="connsiteX13" fmla="*/ 617615 w 1235486"/>
                <a:gd name="connsiteY13" fmla="*/ 757150 h 2236701"/>
                <a:gd name="connsiteX14" fmla="*/ 994621 w 1235486"/>
                <a:gd name="connsiteY14" fmla="*/ 483122 h 2236701"/>
                <a:gd name="connsiteX15" fmla="*/ 1235486 w 1235486"/>
                <a:gd name="connsiteY15" fmla="*/ 29098 h 2236701"/>
                <a:gd name="connsiteX16" fmla="*/ 915731 w 1235486"/>
                <a:gd name="connsiteY16" fmla="*/ 449255 h 2236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35486" h="2236701">
                  <a:moveTo>
                    <a:pt x="915731" y="449255"/>
                  </a:moveTo>
                  <a:cubicBezTo>
                    <a:pt x="823892" y="536260"/>
                    <a:pt x="707485" y="581203"/>
                    <a:pt x="637302" y="602010"/>
                  </a:cubicBezTo>
                  <a:cubicBezTo>
                    <a:pt x="637366" y="601690"/>
                    <a:pt x="637414" y="601370"/>
                    <a:pt x="637478" y="601049"/>
                  </a:cubicBezTo>
                  <a:cubicBezTo>
                    <a:pt x="674850" y="405896"/>
                    <a:pt x="766225" y="153379"/>
                    <a:pt x="820211" y="79979"/>
                  </a:cubicBezTo>
                  <a:cubicBezTo>
                    <a:pt x="652395" y="205301"/>
                    <a:pt x="545591" y="434690"/>
                    <a:pt x="482786" y="629251"/>
                  </a:cubicBezTo>
                  <a:cubicBezTo>
                    <a:pt x="425070" y="593687"/>
                    <a:pt x="310536" y="514893"/>
                    <a:pt x="247091" y="415307"/>
                  </a:cubicBezTo>
                  <a:cubicBezTo>
                    <a:pt x="159894" y="278429"/>
                    <a:pt x="0" y="0"/>
                    <a:pt x="0" y="0"/>
                  </a:cubicBezTo>
                  <a:cubicBezTo>
                    <a:pt x="0" y="0"/>
                    <a:pt x="109477" y="361065"/>
                    <a:pt x="221594" y="530578"/>
                  </a:cubicBezTo>
                  <a:cubicBezTo>
                    <a:pt x="303718" y="654748"/>
                    <a:pt x="397109" y="750652"/>
                    <a:pt x="437923" y="790185"/>
                  </a:cubicBezTo>
                  <a:cubicBezTo>
                    <a:pt x="426095" y="840346"/>
                    <a:pt x="418012" y="883176"/>
                    <a:pt x="413210" y="914451"/>
                  </a:cubicBezTo>
                  <a:cubicBezTo>
                    <a:pt x="388290" y="1076441"/>
                    <a:pt x="330159" y="2236702"/>
                    <a:pt x="330159" y="2236702"/>
                  </a:cubicBezTo>
                  <a:lnTo>
                    <a:pt x="724691" y="2236702"/>
                  </a:lnTo>
                  <a:cubicBezTo>
                    <a:pt x="724691" y="2236702"/>
                    <a:pt x="635285" y="1772658"/>
                    <a:pt x="618783" y="1485170"/>
                  </a:cubicBezTo>
                  <a:cubicBezTo>
                    <a:pt x="604331" y="1233117"/>
                    <a:pt x="601065" y="958801"/>
                    <a:pt x="617615" y="757150"/>
                  </a:cubicBezTo>
                  <a:cubicBezTo>
                    <a:pt x="685510" y="720562"/>
                    <a:pt x="911185" y="593847"/>
                    <a:pt x="994621" y="483122"/>
                  </a:cubicBezTo>
                  <a:cubicBezTo>
                    <a:pt x="1106755" y="334320"/>
                    <a:pt x="1235486" y="29098"/>
                    <a:pt x="1235486" y="29098"/>
                  </a:cubicBezTo>
                  <a:cubicBezTo>
                    <a:pt x="1235486" y="29098"/>
                    <a:pt x="1056930" y="315482"/>
                    <a:pt x="915731" y="449255"/>
                  </a:cubicBezTo>
                  <a:close/>
                </a:path>
              </a:pathLst>
            </a:custGeom>
            <a:solidFill>
              <a:srgbClr val="AE7D58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0" name="任意多边形: 形状 1459">
              <a:extLst>
                <a:ext uri="{FF2B5EF4-FFF2-40B4-BE49-F238E27FC236}">
                  <a16:creationId xmlns:a16="http://schemas.microsoft.com/office/drawing/2014/main" id="{3D694213-86D8-51D2-CDC7-99E238A25F29}"/>
                </a:ext>
              </a:extLst>
            </p:cNvPr>
            <p:cNvSpPr/>
            <p:nvPr/>
          </p:nvSpPr>
          <p:spPr>
            <a:xfrm>
              <a:off x="2689957" y="3181996"/>
              <a:ext cx="679002" cy="2207587"/>
            </a:xfrm>
            <a:custGeom>
              <a:avLst/>
              <a:gdLst>
                <a:gd name="connsiteX0" fmla="*/ 679002 w 679002"/>
                <a:gd name="connsiteY0" fmla="*/ 0 h 2207587"/>
                <a:gd name="connsiteX1" fmla="*/ 438137 w 679002"/>
                <a:gd name="connsiteY1" fmla="*/ 453992 h 2207587"/>
                <a:gd name="connsiteX2" fmla="*/ 61147 w 679002"/>
                <a:gd name="connsiteY2" fmla="*/ 728020 h 2207587"/>
                <a:gd name="connsiteX3" fmla="*/ 62299 w 679002"/>
                <a:gd name="connsiteY3" fmla="*/ 1456040 h 2207587"/>
                <a:gd name="connsiteX4" fmla="*/ 168207 w 679002"/>
                <a:gd name="connsiteY4" fmla="*/ 2207588 h 2207587"/>
                <a:gd name="connsiteX5" fmla="*/ 118174 w 679002"/>
                <a:gd name="connsiteY5" fmla="*/ 2207588 h 2207587"/>
                <a:gd name="connsiteX6" fmla="*/ 12267 w 679002"/>
                <a:gd name="connsiteY6" fmla="*/ 1456040 h 2207587"/>
                <a:gd name="connsiteX7" fmla="*/ 11114 w 679002"/>
                <a:gd name="connsiteY7" fmla="*/ 728020 h 2207587"/>
                <a:gd name="connsiteX8" fmla="*/ 388105 w 679002"/>
                <a:gd name="connsiteY8" fmla="*/ 453992 h 2207587"/>
                <a:gd name="connsiteX9" fmla="*/ 555009 w 679002"/>
                <a:gd name="connsiteY9" fmla="*/ 225724 h 2207587"/>
                <a:gd name="connsiteX10" fmla="*/ 679002 w 679002"/>
                <a:gd name="connsiteY10" fmla="*/ 0 h 2207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9002" h="2207587">
                  <a:moveTo>
                    <a:pt x="679002" y="0"/>
                  </a:moveTo>
                  <a:cubicBezTo>
                    <a:pt x="677001" y="4706"/>
                    <a:pt x="549391" y="306343"/>
                    <a:pt x="438137" y="453992"/>
                  </a:cubicBezTo>
                  <a:cubicBezTo>
                    <a:pt x="354701" y="564701"/>
                    <a:pt x="129026" y="691416"/>
                    <a:pt x="61147" y="728020"/>
                  </a:cubicBezTo>
                  <a:cubicBezTo>
                    <a:pt x="44581" y="929672"/>
                    <a:pt x="47863" y="1203988"/>
                    <a:pt x="62299" y="1456040"/>
                  </a:cubicBezTo>
                  <a:cubicBezTo>
                    <a:pt x="78785" y="1743529"/>
                    <a:pt x="168207" y="2207588"/>
                    <a:pt x="168207" y="2207588"/>
                  </a:cubicBezTo>
                  <a:lnTo>
                    <a:pt x="118174" y="2207588"/>
                  </a:lnTo>
                  <a:cubicBezTo>
                    <a:pt x="118174" y="2207588"/>
                    <a:pt x="28752" y="1743529"/>
                    <a:pt x="12267" y="1456040"/>
                  </a:cubicBezTo>
                  <a:cubicBezTo>
                    <a:pt x="-2186" y="1204004"/>
                    <a:pt x="-5451" y="929672"/>
                    <a:pt x="11114" y="728020"/>
                  </a:cubicBezTo>
                  <a:cubicBezTo>
                    <a:pt x="78993" y="691432"/>
                    <a:pt x="304669" y="564701"/>
                    <a:pt x="388105" y="453992"/>
                  </a:cubicBezTo>
                  <a:cubicBezTo>
                    <a:pt x="432952" y="394468"/>
                    <a:pt x="514131" y="305751"/>
                    <a:pt x="555009" y="225724"/>
                  </a:cubicBezTo>
                  <a:cubicBezTo>
                    <a:pt x="644735" y="72264"/>
                    <a:pt x="677289" y="2769"/>
                    <a:pt x="679002" y="0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1" name="任意多边形: 形状 1460">
              <a:extLst>
                <a:ext uri="{FF2B5EF4-FFF2-40B4-BE49-F238E27FC236}">
                  <a16:creationId xmlns:a16="http://schemas.microsoft.com/office/drawing/2014/main" id="{01F995B1-271C-8AAC-7FF8-D24EFF91081C}"/>
                </a:ext>
              </a:extLst>
            </p:cNvPr>
            <p:cNvSpPr/>
            <p:nvPr/>
          </p:nvSpPr>
          <p:spPr>
            <a:xfrm>
              <a:off x="1638083" y="2378543"/>
              <a:ext cx="2102328" cy="1170440"/>
            </a:xfrm>
            <a:custGeom>
              <a:avLst/>
              <a:gdLst>
                <a:gd name="connsiteX0" fmla="*/ 2102329 w 2102328"/>
                <a:gd name="connsiteY0" fmla="*/ 544166 h 1170440"/>
                <a:gd name="connsiteX1" fmla="*/ 2002231 w 2102328"/>
                <a:gd name="connsiteY1" fmla="*/ 380912 h 1170440"/>
                <a:gd name="connsiteX2" fmla="*/ 1748242 w 2102328"/>
                <a:gd name="connsiteY2" fmla="*/ 131692 h 1170440"/>
                <a:gd name="connsiteX3" fmla="*/ 1642206 w 2102328"/>
                <a:gd name="connsiteY3" fmla="*/ 154852 h 1170440"/>
                <a:gd name="connsiteX4" fmla="*/ 1476391 w 2102328"/>
                <a:gd name="connsiteY4" fmla="*/ 80059 h 1170440"/>
                <a:gd name="connsiteX5" fmla="*/ 1384440 w 2102328"/>
                <a:gd name="connsiteY5" fmla="*/ 100034 h 1170440"/>
                <a:gd name="connsiteX6" fmla="*/ 1183172 w 2102328"/>
                <a:gd name="connsiteY6" fmla="*/ 0 h 1170440"/>
                <a:gd name="connsiteX7" fmla="*/ 955816 w 2102328"/>
                <a:gd name="connsiteY7" fmla="*/ 142512 h 1170440"/>
                <a:gd name="connsiteX8" fmla="*/ 766377 w 2102328"/>
                <a:gd name="connsiteY8" fmla="*/ 26073 h 1170440"/>
                <a:gd name="connsiteX9" fmla="*/ 553954 w 2102328"/>
                <a:gd name="connsiteY9" fmla="*/ 238640 h 1170440"/>
                <a:gd name="connsiteX10" fmla="*/ 554898 w 2102328"/>
                <a:gd name="connsiteY10" fmla="*/ 258343 h 1170440"/>
                <a:gd name="connsiteX11" fmla="*/ 511876 w 2102328"/>
                <a:gd name="connsiteY11" fmla="*/ 252789 h 1170440"/>
                <a:gd name="connsiteX12" fmla="*/ 382584 w 2102328"/>
                <a:gd name="connsiteY12" fmla="*/ 313161 h 1170440"/>
                <a:gd name="connsiteX13" fmla="*/ 314337 w 2102328"/>
                <a:gd name="connsiteY13" fmla="*/ 301557 h 1170440"/>
                <a:gd name="connsiteX14" fmla="*/ 107756 w 2102328"/>
                <a:gd name="connsiteY14" fmla="*/ 508282 h 1170440"/>
                <a:gd name="connsiteX15" fmla="*/ 113038 w 2102328"/>
                <a:gd name="connsiteY15" fmla="*/ 554634 h 1170440"/>
                <a:gd name="connsiteX16" fmla="*/ 57451 w 2102328"/>
                <a:gd name="connsiteY16" fmla="*/ 593687 h 1170440"/>
                <a:gd name="connsiteX17" fmla="*/ 57451 w 2102328"/>
                <a:gd name="connsiteY17" fmla="*/ 871268 h 1170440"/>
                <a:gd name="connsiteX18" fmla="*/ 162574 w 2102328"/>
                <a:gd name="connsiteY18" fmla="*/ 925814 h 1170440"/>
                <a:gd name="connsiteX19" fmla="*/ 446190 w 2102328"/>
                <a:gd name="connsiteY19" fmla="*/ 1170440 h 1170440"/>
                <a:gd name="connsiteX20" fmla="*/ 631035 w 2102328"/>
                <a:gd name="connsiteY20" fmla="*/ 1102834 h 1170440"/>
                <a:gd name="connsiteX21" fmla="*/ 812504 w 2102328"/>
                <a:gd name="connsiteY21" fmla="*/ 1163830 h 1170440"/>
                <a:gd name="connsiteX22" fmla="*/ 1105226 w 2102328"/>
                <a:gd name="connsiteY22" fmla="*/ 931768 h 1170440"/>
                <a:gd name="connsiteX23" fmla="*/ 1260542 w 2102328"/>
                <a:gd name="connsiteY23" fmla="*/ 997807 h 1170440"/>
                <a:gd name="connsiteX24" fmla="*/ 1450078 w 2102328"/>
                <a:gd name="connsiteY24" fmla="*/ 885209 h 1170440"/>
                <a:gd name="connsiteX25" fmla="*/ 1626905 w 2102328"/>
                <a:gd name="connsiteY25" fmla="*/ 976199 h 1170440"/>
                <a:gd name="connsiteX26" fmla="*/ 1784446 w 2102328"/>
                <a:gd name="connsiteY26" fmla="*/ 908545 h 1170440"/>
                <a:gd name="connsiteX27" fmla="*/ 1876893 w 2102328"/>
                <a:gd name="connsiteY27" fmla="*/ 929480 h 1170440"/>
                <a:gd name="connsiteX28" fmla="*/ 2091189 w 2102328"/>
                <a:gd name="connsiteY28" fmla="*/ 715024 h 1170440"/>
                <a:gd name="connsiteX29" fmla="*/ 2076768 w 2102328"/>
                <a:gd name="connsiteY29" fmla="*/ 637542 h 1170440"/>
                <a:gd name="connsiteX30" fmla="*/ 2102329 w 2102328"/>
                <a:gd name="connsiteY30" fmla="*/ 544166 h 1170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02328" h="1170440">
                  <a:moveTo>
                    <a:pt x="2102329" y="544166"/>
                  </a:moveTo>
                  <a:cubicBezTo>
                    <a:pt x="2102329" y="472895"/>
                    <a:pt x="2061627" y="411178"/>
                    <a:pt x="2002231" y="380912"/>
                  </a:cubicBezTo>
                  <a:cubicBezTo>
                    <a:pt x="1999558" y="242817"/>
                    <a:pt x="1886880" y="131692"/>
                    <a:pt x="1748242" y="131692"/>
                  </a:cubicBezTo>
                  <a:cubicBezTo>
                    <a:pt x="1710389" y="131692"/>
                    <a:pt x="1674473" y="139983"/>
                    <a:pt x="1642206" y="154852"/>
                  </a:cubicBezTo>
                  <a:cubicBezTo>
                    <a:pt x="1601649" y="108981"/>
                    <a:pt x="1542397" y="80059"/>
                    <a:pt x="1476391" y="80059"/>
                  </a:cubicBezTo>
                  <a:cubicBezTo>
                    <a:pt x="1443580" y="80059"/>
                    <a:pt x="1412449" y="87213"/>
                    <a:pt x="1384440" y="100034"/>
                  </a:cubicBezTo>
                  <a:cubicBezTo>
                    <a:pt x="1338313" y="39245"/>
                    <a:pt x="1265328" y="0"/>
                    <a:pt x="1183172" y="0"/>
                  </a:cubicBezTo>
                  <a:cubicBezTo>
                    <a:pt x="1083171" y="0"/>
                    <a:pt x="996742" y="58164"/>
                    <a:pt x="955816" y="142512"/>
                  </a:cubicBezTo>
                  <a:cubicBezTo>
                    <a:pt x="920749" y="73433"/>
                    <a:pt x="849109" y="26073"/>
                    <a:pt x="766377" y="26073"/>
                  </a:cubicBezTo>
                  <a:cubicBezTo>
                    <a:pt x="649058" y="26073"/>
                    <a:pt x="553954" y="121241"/>
                    <a:pt x="553954" y="238640"/>
                  </a:cubicBezTo>
                  <a:cubicBezTo>
                    <a:pt x="553954" y="245282"/>
                    <a:pt x="554306" y="251860"/>
                    <a:pt x="554898" y="258343"/>
                  </a:cubicBezTo>
                  <a:cubicBezTo>
                    <a:pt x="541165" y="254725"/>
                    <a:pt x="526745" y="252789"/>
                    <a:pt x="511876" y="252789"/>
                  </a:cubicBezTo>
                  <a:cubicBezTo>
                    <a:pt x="459970" y="252789"/>
                    <a:pt x="413555" y="276269"/>
                    <a:pt x="382584" y="313161"/>
                  </a:cubicBezTo>
                  <a:cubicBezTo>
                    <a:pt x="361217" y="305670"/>
                    <a:pt x="338265" y="301557"/>
                    <a:pt x="314337" y="301557"/>
                  </a:cubicBezTo>
                  <a:cubicBezTo>
                    <a:pt x="200251" y="301557"/>
                    <a:pt x="107756" y="394116"/>
                    <a:pt x="107756" y="508282"/>
                  </a:cubicBezTo>
                  <a:cubicBezTo>
                    <a:pt x="107756" y="524224"/>
                    <a:pt x="109613" y="539733"/>
                    <a:pt x="113038" y="554634"/>
                  </a:cubicBezTo>
                  <a:cubicBezTo>
                    <a:pt x="92919" y="564045"/>
                    <a:pt x="74065" y="577057"/>
                    <a:pt x="57451" y="593687"/>
                  </a:cubicBezTo>
                  <a:cubicBezTo>
                    <a:pt x="-19150" y="670337"/>
                    <a:pt x="-19150" y="794618"/>
                    <a:pt x="57451" y="871268"/>
                  </a:cubicBezTo>
                  <a:cubicBezTo>
                    <a:pt x="87173" y="901022"/>
                    <a:pt x="124082" y="919156"/>
                    <a:pt x="162574" y="925814"/>
                  </a:cubicBezTo>
                  <a:cubicBezTo>
                    <a:pt x="183013" y="1064213"/>
                    <a:pt x="302205" y="1170440"/>
                    <a:pt x="446190" y="1170440"/>
                  </a:cubicBezTo>
                  <a:cubicBezTo>
                    <a:pt x="516629" y="1170440"/>
                    <a:pt x="581115" y="1145008"/>
                    <a:pt x="631035" y="1102834"/>
                  </a:cubicBezTo>
                  <a:cubicBezTo>
                    <a:pt x="681468" y="1141103"/>
                    <a:pt x="744337" y="1163830"/>
                    <a:pt x="812504" y="1163830"/>
                  </a:cubicBezTo>
                  <a:cubicBezTo>
                    <a:pt x="954888" y="1163830"/>
                    <a:pt x="1074144" y="1064773"/>
                    <a:pt x="1105226" y="931768"/>
                  </a:cubicBezTo>
                  <a:cubicBezTo>
                    <a:pt x="1144488" y="972470"/>
                    <a:pt x="1199546" y="997807"/>
                    <a:pt x="1260542" y="997807"/>
                  </a:cubicBezTo>
                  <a:cubicBezTo>
                    <a:pt x="1342314" y="997807"/>
                    <a:pt x="1413458" y="952303"/>
                    <a:pt x="1450078" y="885209"/>
                  </a:cubicBezTo>
                  <a:cubicBezTo>
                    <a:pt x="1489515" y="940299"/>
                    <a:pt x="1554017" y="976199"/>
                    <a:pt x="1626905" y="976199"/>
                  </a:cubicBezTo>
                  <a:cubicBezTo>
                    <a:pt x="1688910" y="976199"/>
                    <a:pt x="1744849" y="950223"/>
                    <a:pt x="1784446" y="908545"/>
                  </a:cubicBezTo>
                  <a:cubicBezTo>
                    <a:pt x="1812439" y="921957"/>
                    <a:pt x="1843778" y="929480"/>
                    <a:pt x="1876893" y="929480"/>
                  </a:cubicBezTo>
                  <a:cubicBezTo>
                    <a:pt x="1995253" y="929480"/>
                    <a:pt x="2091189" y="833463"/>
                    <a:pt x="2091189" y="715024"/>
                  </a:cubicBezTo>
                  <a:cubicBezTo>
                    <a:pt x="2091189" y="687703"/>
                    <a:pt x="2086067" y="661566"/>
                    <a:pt x="2076768" y="637542"/>
                  </a:cubicBezTo>
                  <a:cubicBezTo>
                    <a:pt x="2092981" y="610173"/>
                    <a:pt x="2102329" y="578258"/>
                    <a:pt x="2102329" y="544166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2" name="任意多边形: 形状 1461">
              <a:extLst>
                <a:ext uri="{FF2B5EF4-FFF2-40B4-BE49-F238E27FC236}">
                  <a16:creationId xmlns:a16="http://schemas.microsoft.com/office/drawing/2014/main" id="{86DF26A5-7C56-61C8-566A-8EFFD666F13C}"/>
                </a:ext>
              </a:extLst>
            </p:cNvPr>
            <p:cNvSpPr/>
            <p:nvPr/>
          </p:nvSpPr>
          <p:spPr>
            <a:xfrm>
              <a:off x="1638108" y="2378527"/>
              <a:ext cx="1960800" cy="829109"/>
            </a:xfrm>
            <a:custGeom>
              <a:avLst/>
              <a:gdLst>
                <a:gd name="connsiteX0" fmla="*/ 1960801 w 1960800"/>
                <a:gd name="connsiteY0" fmla="*/ 246707 h 829109"/>
                <a:gd name="connsiteX1" fmla="*/ 1779444 w 1960800"/>
                <a:gd name="connsiteY1" fmla="*/ 182077 h 829109"/>
                <a:gd name="connsiteX2" fmla="*/ 1672576 w 1960800"/>
                <a:gd name="connsiteY2" fmla="*/ 209030 h 829109"/>
                <a:gd name="connsiteX3" fmla="*/ 1501543 w 1960800"/>
                <a:gd name="connsiteY3" fmla="*/ 140255 h 829109"/>
                <a:gd name="connsiteX4" fmla="*/ 1408872 w 1960800"/>
                <a:gd name="connsiteY4" fmla="*/ 163511 h 829109"/>
                <a:gd name="connsiteX5" fmla="*/ 1200914 w 1960800"/>
                <a:gd name="connsiteY5" fmla="*/ 70776 h 829109"/>
                <a:gd name="connsiteX6" fmla="*/ 975063 w 1960800"/>
                <a:gd name="connsiteY6" fmla="*/ 221402 h 829109"/>
                <a:gd name="connsiteX7" fmla="*/ 778549 w 1960800"/>
                <a:gd name="connsiteY7" fmla="*/ 111845 h 829109"/>
                <a:gd name="connsiteX8" fmla="*/ 570351 w 1960800"/>
                <a:gd name="connsiteY8" fmla="*/ 331919 h 829109"/>
                <a:gd name="connsiteX9" fmla="*/ 572000 w 1960800"/>
                <a:gd name="connsiteY9" fmla="*/ 351574 h 829109"/>
                <a:gd name="connsiteX10" fmla="*/ 528113 w 1960800"/>
                <a:gd name="connsiteY10" fmla="*/ 347557 h 829109"/>
                <a:gd name="connsiteX11" fmla="*/ 398966 w 1960800"/>
                <a:gd name="connsiteY11" fmla="*/ 412554 h 829109"/>
                <a:gd name="connsiteX12" fmla="*/ 329230 w 1960800"/>
                <a:gd name="connsiteY12" fmla="*/ 403415 h 829109"/>
                <a:gd name="connsiteX13" fmla="*/ 126762 w 1960800"/>
                <a:gd name="connsiteY13" fmla="*/ 617439 h 829109"/>
                <a:gd name="connsiteX14" fmla="*/ 133757 w 1960800"/>
                <a:gd name="connsiteY14" fmla="*/ 663566 h 829109"/>
                <a:gd name="connsiteX15" fmla="*/ 78666 w 1960800"/>
                <a:gd name="connsiteY15" fmla="*/ 704604 h 829109"/>
                <a:gd name="connsiteX16" fmla="*/ 25352 w 1960800"/>
                <a:gd name="connsiteY16" fmla="*/ 829110 h 829109"/>
                <a:gd name="connsiteX17" fmla="*/ 57443 w 1960800"/>
                <a:gd name="connsiteY17" fmla="*/ 593687 h 829109"/>
                <a:gd name="connsiteX18" fmla="*/ 113014 w 1960800"/>
                <a:gd name="connsiteY18" fmla="*/ 554650 h 829109"/>
                <a:gd name="connsiteX19" fmla="*/ 107748 w 1960800"/>
                <a:gd name="connsiteY19" fmla="*/ 508298 h 829109"/>
                <a:gd name="connsiteX20" fmla="*/ 314329 w 1960800"/>
                <a:gd name="connsiteY20" fmla="*/ 301573 h 829109"/>
                <a:gd name="connsiteX21" fmla="*/ 382576 w 1960800"/>
                <a:gd name="connsiteY21" fmla="*/ 313177 h 829109"/>
                <a:gd name="connsiteX22" fmla="*/ 511835 w 1960800"/>
                <a:gd name="connsiteY22" fmla="*/ 252805 h 829109"/>
                <a:gd name="connsiteX23" fmla="*/ 554858 w 1960800"/>
                <a:gd name="connsiteY23" fmla="*/ 258343 h 829109"/>
                <a:gd name="connsiteX24" fmla="*/ 553929 w 1960800"/>
                <a:gd name="connsiteY24" fmla="*/ 238640 h 829109"/>
                <a:gd name="connsiteX25" fmla="*/ 766337 w 1960800"/>
                <a:gd name="connsiteY25" fmla="*/ 26073 h 829109"/>
                <a:gd name="connsiteX26" fmla="*/ 955776 w 1960800"/>
                <a:gd name="connsiteY26" fmla="*/ 142512 h 829109"/>
                <a:gd name="connsiteX27" fmla="*/ 1183132 w 1960800"/>
                <a:gd name="connsiteY27" fmla="*/ 0 h 829109"/>
                <a:gd name="connsiteX28" fmla="*/ 1384400 w 1960800"/>
                <a:gd name="connsiteY28" fmla="*/ 100050 h 829109"/>
                <a:gd name="connsiteX29" fmla="*/ 1476351 w 1960800"/>
                <a:gd name="connsiteY29" fmla="*/ 80075 h 829109"/>
                <a:gd name="connsiteX30" fmla="*/ 1642166 w 1960800"/>
                <a:gd name="connsiteY30" fmla="*/ 154884 h 829109"/>
                <a:gd name="connsiteX31" fmla="*/ 1748202 w 1960800"/>
                <a:gd name="connsiteY31" fmla="*/ 131724 h 829109"/>
                <a:gd name="connsiteX32" fmla="*/ 1960801 w 1960800"/>
                <a:gd name="connsiteY32" fmla="*/ 246707 h 829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960800" h="829109">
                  <a:moveTo>
                    <a:pt x="1960801" y="246707"/>
                  </a:moveTo>
                  <a:cubicBezTo>
                    <a:pt x="1912881" y="204421"/>
                    <a:pt x="1848891" y="179612"/>
                    <a:pt x="1779444" y="182077"/>
                  </a:cubicBezTo>
                  <a:cubicBezTo>
                    <a:pt x="1740999" y="183438"/>
                    <a:pt x="1704811" y="193009"/>
                    <a:pt x="1672576" y="209030"/>
                  </a:cubicBezTo>
                  <a:cubicBezTo>
                    <a:pt x="1629778" y="164647"/>
                    <a:pt x="1568589" y="137870"/>
                    <a:pt x="1501543" y="140255"/>
                  </a:cubicBezTo>
                  <a:cubicBezTo>
                    <a:pt x="1468220" y="141439"/>
                    <a:pt x="1436865" y="149682"/>
                    <a:pt x="1408872" y="163511"/>
                  </a:cubicBezTo>
                  <a:cubicBezTo>
                    <a:pt x="1359864" y="104419"/>
                    <a:pt x="1284350" y="67815"/>
                    <a:pt x="1200914" y="70776"/>
                  </a:cubicBezTo>
                  <a:cubicBezTo>
                    <a:pt x="1099360" y="74377"/>
                    <a:pt x="1013652" y="135597"/>
                    <a:pt x="975063" y="221402"/>
                  </a:cubicBezTo>
                  <a:cubicBezTo>
                    <a:pt x="937018" y="153620"/>
                    <a:pt x="862577" y="108868"/>
                    <a:pt x="778549" y="111845"/>
                  </a:cubicBezTo>
                  <a:cubicBezTo>
                    <a:pt x="659421" y="116055"/>
                    <a:pt x="566206" y="214584"/>
                    <a:pt x="570351" y="331919"/>
                  </a:cubicBezTo>
                  <a:cubicBezTo>
                    <a:pt x="570591" y="338578"/>
                    <a:pt x="571183" y="345092"/>
                    <a:pt x="572000" y="351574"/>
                  </a:cubicBezTo>
                  <a:cubicBezTo>
                    <a:pt x="557915" y="348453"/>
                    <a:pt x="543222" y="347044"/>
                    <a:pt x="528113" y="347557"/>
                  </a:cubicBezTo>
                  <a:cubicBezTo>
                    <a:pt x="475391" y="349429"/>
                    <a:pt x="429088" y="374558"/>
                    <a:pt x="398966" y="412554"/>
                  </a:cubicBezTo>
                  <a:cubicBezTo>
                    <a:pt x="376990" y="405832"/>
                    <a:pt x="353526" y="402551"/>
                    <a:pt x="329230" y="403415"/>
                  </a:cubicBezTo>
                  <a:cubicBezTo>
                    <a:pt x="213383" y="407497"/>
                    <a:pt x="122729" y="503337"/>
                    <a:pt x="126762" y="617439"/>
                  </a:cubicBezTo>
                  <a:cubicBezTo>
                    <a:pt x="127323" y="633380"/>
                    <a:pt x="129771" y="648793"/>
                    <a:pt x="133757" y="663566"/>
                  </a:cubicBezTo>
                  <a:cubicBezTo>
                    <a:pt x="113654" y="673682"/>
                    <a:pt x="94960" y="687382"/>
                    <a:pt x="78666" y="704604"/>
                  </a:cubicBezTo>
                  <a:cubicBezTo>
                    <a:pt x="45199" y="739992"/>
                    <a:pt x="27513" y="784343"/>
                    <a:pt x="25352" y="829110"/>
                  </a:cubicBezTo>
                  <a:cubicBezTo>
                    <a:pt x="-16982" y="754253"/>
                    <a:pt x="-6306" y="657484"/>
                    <a:pt x="57443" y="593687"/>
                  </a:cubicBezTo>
                  <a:cubicBezTo>
                    <a:pt x="74057" y="577057"/>
                    <a:pt x="92911" y="564061"/>
                    <a:pt x="113014" y="554650"/>
                  </a:cubicBezTo>
                  <a:cubicBezTo>
                    <a:pt x="109621" y="539717"/>
                    <a:pt x="107748" y="524224"/>
                    <a:pt x="107748" y="508298"/>
                  </a:cubicBezTo>
                  <a:cubicBezTo>
                    <a:pt x="107748" y="394116"/>
                    <a:pt x="200243" y="301573"/>
                    <a:pt x="314329" y="301573"/>
                  </a:cubicBezTo>
                  <a:cubicBezTo>
                    <a:pt x="338257" y="301573"/>
                    <a:pt x="361193" y="305686"/>
                    <a:pt x="382576" y="313177"/>
                  </a:cubicBezTo>
                  <a:cubicBezTo>
                    <a:pt x="413514" y="276285"/>
                    <a:pt x="459930" y="252805"/>
                    <a:pt x="511835" y="252805"/>
                  </a:cubicBezTo>
                  <a:cubicBezTo>
                    <a:pt x="526704" y="252805"/>
                    <a:pt x="541125" y="254757"/>
                    <a:pt x="554858" y="258343"/>
                  </a:cubicBezTo>
                  <a:cubicBezTo>
                    <a:pt x="554266" y="251860"/>
                    <a:pt x="553929" y="245282"/>
                    <a:pt x="553929" y="238640"/>
                  </a:cubicBezTo>
                  <a:cubicBezTo>
                    <a:pt x="553929" y="121241"/>
                    <a:pt x="649033" y="26073"/>
                    <a:pt x="766337" y="26073"/>
                  </a:cubicBezTo>
                  <a:cubicBezTo>
                    <a:pt x="849068" y="26073"/>
                    <a:pt x="920708" y="73433"/>
                    <a:pt x="955776" y="142512"/>
                  </a:cubicBezTo>
                  <a:cubicBezTo>
                    <a:pt x="996702" y="58180"/>
                    <a:pt x="1083131" y="0"/>
                    <a:pt x="1183132" y="0"/>
                  </a:cubicBezTo>
                  <a:cubicBezTo>
                    <a:pt x="1265288" y="0"/>
                    <a:pt x="1338272" y="39261"/>
                    <a:pt x="1384400" y="100050"/>
                  </a:cubicBezTo>
                  <a:cubicBezTo>
                    <a:pt x="1412409" y="87245"/>
                    <a:pt x="1443540" y="80075"/>
                    <a:pt x="1476351" y="80075"/>
                  </a:cubicBezTo>
                  <a:cubicBezTo>
                    <a:pt x="1542357" y="80075"/>
                    <a:pt x="1601609" y="109013"/>
                    <a:pt x="1642166" y="154884"/>
                  </a:cubicBezTo>
                  <a:cubicBezTo>
                    <a:pt x="1674433" y="140031"/>
                    <a:pt x="1710349" y="131724"/>
                    <a:pt x="1748202" y="131724"/>
                  </a:cubicBezTo>
                  <a:cubicBezTo>
                    <a:pt x="1837159" y="131708"/>
                    <a:pt x="1915410" y="177435"/>
                    <a:pt x="1960801" y="246707"/>
                  </a:cubicBezTo>
                  <a:close/>
                </a:path>
              </a:pathLst>
            </a:custGeom>
            <a:solidFill>
              <a:srgbClr val="87CC5A">
                <a:alpha val="48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3" name="任意多边形: 形状 1462">
              <a:extLst>
                <a:ext uri="{FF2B5EF4-FFF2-40B4-BE49-F238E27FC236}">
                  <a16:creationId xmlns:a16="http://schemas.microsoft.com/office/drawing/2014/main" id="{FD135128-823A-03D8-4018-C2CC9CA5794F}"/>
                </a:ext>
              </a:extLst>
            </p:cNvPr>
            <p:cNvSpPr/>
            <p:nvPr/>
          </p:nvSpPr>
          <p:spPr>
            <a:xfrm>
              <a:off x="3063722" y="2669697"/>
              <a:ext cx="63843" cy="68679"/>
            </a:xfrm>
            <a:custGeom>
              <a:avLst/>
              <a:gdLst>
                <a:gd name="connsiteX0" fmla="*/ 17285 w 63843"/>
                <a:gd name="connsiteY0" fmla="*/ 47920 h 68679"/>
                <a:gd name="connsiteX1" fmla="*/ 63732 w 63843"/>
                <a:gd name="connsiteY1" fmla="*/ 68679 h 68679"/>
                <a:gd name="connsiteX2" fmla="*/ 46558 w 63843"/>
                <a:gd name="connsiteY2" fmla="*/ 20759 h 68679"/>
                <a:gd name="connsiteX3" fmla="*/ 111 w 63843"/>
                <a:gd name="connsiteY3" fmla="*/ 0 h 68679"/>
                <a:gd name="connsiteX4" fmla="*/ 17285 w 63843"/>
                <a:gd name="connsiteY4" fmla="*/ 47920 h 68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43" h="68679">
                  <a:moveTo>
                    <a:pt x="17285" y="47920"/>
                  </a:moveTo>
                  <a:cubicBezTo>
                    <a:pt x="29785" y="61413"/>
                    <a:pt x="46686" y="68375"/>
                    <a:pt x="63732" y="68679"/>
                  </a:cubicBezTo>
                  <a:cubicBezTo>
                    <a:pt x="64725" y="51649"/>
                    <a:pt x="59059" y="34267"/>
                    <a:pt x="46558" y="20759"/>
                  </a:cubicBezTo>
                  <a:cubicBezTo>
                    <a:pt x="34058" y="7266"/>
                    <a:pt x="17157" y="304"/>
                    <a:pt x="111" y="0"/>
                  </a:cubicBezTo>
                  <a:cubicBezTo>
                    <a:pt x="-882" y="17030"/>
                    <a:pt x="4784" y="34428"/>
                    <a:pt x="17285" y="4792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4" name="任意多边形: 形状 1463">
              <a:extLst>
                <a:ext uri="{FF2B5EF4-FFF2-40B4-BE49-F238E27FC236}">
                  <a16:creationId xmlns:a16="http://schemas.microsoft.com/office/drawing/2014/main" id="{C0148D23-8AB4-0BDC-9649-F2E873FDC61C}"/>
                </a:ext>
              </a:extLst>
            </p:cNvPr>
            <p:cNvSpPr/>
            <p:nvPr/>
          </p:nvSpPr>
          <p:spPr>
            <a:xfrm>
              <a:off x="3131168" y="2698255"/>
              <a:ext cx="68614" cy="63888"/>
            </a:xfrm>
            <a:custGeom>
              <a:avLst/>
              <a:gdLst>
                <a:gd name="connsiteX0" fmla="*/ 47872 w 68614"/>
                <a:gd name="connsiteY0" fmla="*/ 46603 h 63888"/>
                <a:gd name="connsiteX1" fmla="*/ 0 w 68614"/>
                <a:gd name="connsiteY1" fmla="*/ 63777 h 63888"/>
                <a:gd name="connsiteX2" fmla="*/ 20743 w 68614"/>
                <a:gd name="connsiteY2" fmla="*/ 17298 h 63888"/>
                <a:gd name="connsiteX3" fmla="*/ 68615 w 68614"/>
                <a:gd name="connsiteY3" fmla="*/ 108 h 63888"/>
                <a:gd name="connsiteX4" fmla="*/ 47872 w 68614"/>
                <a:gd name="connsiteY4" fmla="*/ 46603 h 63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614" h="63888">
                  <a:moveTo>
                    <a:pt x="47872" y="46603"/>
                  </a:moveTo>
                  <a:cubicBezTo>
                    <a:pt x="34380" y="59120"/>
                    <a:pt x="17014" y="64769"/>
                    <a:pt x="0" y="63777"/>
                  </a:cubicBezTo>
                  <a:cubicBezTo>
                    <a:pt x="304" y="46715"/>
                    <a:pt x="7266" y="29814"/>
                    <a:pt x="20743" y="17298"/>
                  </a:cubicBezTo>
                  <a:cubicBezTo>
                    <a:pt x="34235" y="4781"/>
                    <a:pt x="51601" y="-869"/>
                    <a:pt x="68615" y="108"/>
                  </a:cubicBezTo>
                  <a:cubicBezTo>
                    <a:pt x="68311" y="17186"/>
                    <a:pt x="61365" y="34087"/>
                    <a:pt x="47872" y="46603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5" name="任意多边形: 形状 1464">
              <a:extLst>
                <a:ext uri="{FF2B5EF4-FFF2-40B4-BE49-F238E27FC236}">
                  <a16:creationId xmlns:a16="http://schemas.microsoft.com/office/drawing/2014/main" id="{CA4CFBC2-1362-FE38-C4A9-85901FC4DE37}"/>
                </a:ext>
              </a:extLst>
            </p:cNvPr>
            <p:cNvSpPr/>
            <p:nvPr/>
          </p:nvSpPr>
          <p:spPr>
            <a:xfrm>
              <a:off x="2743918" y="3132850"/>
              <a:ext cx="88429" cy="44915"/>
            </a:xfrm>
            <a:custGeom>
              <a:avLst/>
              <a:gdLst>
                <a:gd name="connsiteX0" fmla="*/ 37693 w 88429"/>
                <a:gd name="connsiteY0" fmla="*/ 41336 h 44915"/>
                <a:gd name="connsiteX1" fmla="*/ 88430 w 88429"/>
                <a:gd name="connsiteY1" fmla="*/ 37767 h 44915"/>
                <a:gd name="connsiteX2" fmla="*/ 50737 w 88429"/>
                <a:gd name="connsiteY2" fmla="*/ 3579 h 44915"/>
                <a:gd name="connsiteX3" fmla="*/ 0 w 88429"/>
                <a:gd name="connsiteY3" fmla="*/ 7148 h 44915"/>
                <a:gd name="connsiteX4" fmla="*/ 37693 w 88429"/>
                <a:gd name="connsiteY4" fmla="*/ 41336 h 44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429" h="44915">
                  <a:moveTo>
                    <a:pt x="37693" y="41336"/>
                  </a:moveTo>
                  <a:cubicBezTo>
                    <a:pt x="55074" y="47354"/>
                    <a:pt x="73256" y="45529"/>
                    <a:pt x="88430" y="37767"/>
                  </a:cubicBezTo>
                  <a:cubicBezTo>
                    <a:pt x="81291" y="22274"/>
                    <a:pt x="68119" y="9597"/>
                    <a:pt x="50737" y="3579"/>
                  </a:cubicBezTo>
                  <a:cubicBezTo>
                    <a:pt x="33355" y="-2439"/>
                    <a:pt x="15173" y="-614"/>
                    <a:pt x="0" y="7148"/>
                  </a:cubicBezTo>
                  <a:cubicBezTo>
                    <a:pt x="7138" y="22642"/>
                    <a:pt x="20311" y="35318"/>
                    <a:pt x="37693" y="4133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6" name="任意多边形: 形状 1465">
              <a:extLst>
                <a:ext uri="{FF2B5EF4-FFF2-40B4-BE49-F238E27FC236}">
                  <a16:creationId xmlns:a16="http://schemas.microsoft.com/office/drawing/2014/main" id="{B5AC5499-A98F-21BC-E1DC-4A308329C187}"/>
                </a:ext>
              </a:extLst>
            </p:cNvPr>
            <p:cNvSpPr/>
            <p:nvPr/>
          </p:nvSpPr>
          <p:spPr>
            <a:xfrm>
              <a:off x="2857044" y="3098657"/>
              <a:ext cx="44874" cy="88493"/>
            </a:xfrm>
            <a:custGeom>
              <a:avLst/>
              <a:gdLst>
                <a:gd name="connsiteX0" fmla="*/ 41294 w 44874"/>
                <a:gd name="connsiteY0" fmla="*/ 50769 h 88493"/>
                <a:gd name="connsiteX1" fmla="*/ 7138 w 44874"/>
                <a:gd name="connsiteY1" fmla="*/ 88494 h 88493"/>
                <a:gd name="connsiteX2" fmla="*/ 3585 w 44874"/>
                <a:gd name="connsiteY2" fmla="*/ 37725 h 88493"/>
                <a:gd name="connsiteX3" fmla="*/ 37740 w 44874"/>
                <a:gd name="connsiteY3" fmla="*/ 0 h 88493"/>
                <a:gd name="connsiteX4" fmla="*/ 41294 w 44874"/>
                <a:gd name="connsiteY4" fmla="*/ 50769 h 88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874" h="88493">
                  <a:moveTo>
                    <a:pt x="41294" y="50769"/>
                  </a:moveTo>
                  <a:cubicBezTo>
                    <a:pt x="35276" y="68167"/>
                    <a:pt x="22615" y="81339"/>
                    <a:pt x="7138" y="88494"/>
                  </a:cubicBezTo>
                  <a:cubicBezTo>
                    <a:pt x="-624" y="73305"/>
                    <a:pt x="-2433" y="55107"/>
                    <a:pt x="3585" y="37725"/>
                  </a:cubicBezTo>
                  <a:cubicBezTo>
                    <a:pt x="9603" y="20327"/>
                    <a:pt x="22263" y="7154"/>
                    <a:pt x="37740" y="0"/>
                  </a:cubicBezTo>
                  <a:cubicBezTo>
                    <a:pt x="45487" y="15189"/>
                    <a:pt x="47312" y="33387"/>
                    <a:pt x="41294" y="5076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7" name="任意多边形: 形状 1466">
              <a:extLst>
                <a:ext uri="{FF2B5EF4-FFF2-40B4-BE49-F238E27FC236}">
                  <a16:creationId xmlns:a16="http://schemas.microsoft.com/office/drawing/2014/main" id="{0B72C858-F53D-6B3E-C11C-8D5E10D01820}"/>
                </a:ext>
              </a:extLst>
            </p:cNvPr>
            <p:cNvSpPr/>
            <p:nvPr/>
          </p:nvSpPr>
          <p:spPr>
            <a:xfrm>
              <a:off x="3690279" y="2545799"/>
              <a:ext cx="46647" cy="106435"/>
            </a:xfrm>
            <a:custGeom>
              <a:avLst/>
              <a:gdLst>
                <a:gd name="connsiteX0" fmla="*/ 644 w 46647"/>
                <a:gd name="connsiteY0" fmla="*/ 50225 h 106435"/>
                <a:gd name="connsiteX1" fmla="*/ 16314 w 46647"/>
                <a:gd name="connsiteY1" fmla="*/ 106436 h 106435"/>
                <a:gd name="connsiteX2" fmla="*/ 46004 w 46647"/>
                <a:gd name="connsiteY2" fmla="*/ 56211 h 106435"/>
                <a:gd name="connsiteX3" fmla="*/ 30334 w 46647"/>
                <a:gd name="connsiteY3" fmla="*/ 0 h 106435"/>
                <a:gd name="connsiteX4" fmla="*/ 644 w 46647"/>
                <a:gd name="connsiteY4" fmla="*/ 50225 h 106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47" h="106435">
                  <a:moveTo>
                    <a:pt x="644" y="50225"/>
                  </a:moveTo>
                  <a:cubicBezTo>
                    <a:pt x="-2109" y="71144"/>
                    <a:pt x="4118" y="91151"/>
                    <a:pt x="16314" y="106436"/>
                  </a:cubicBezTo>
                  <a:cubicBezTo>
                    <a:pt x="32047" y="94848"/>
                    <a:pt x="43251" y="77130"/>
                    <a:pt x="46004" y="56211"/>
                  </a:cubicBezTo>
                  <a:cubicBezTo>
                    <a:pt x="48757" y="35292"/>
                    <a:pt x="42530" y="15285"/>
                    <a:pt x="30334" y="0"/>
                  </a:cubicBezTo>
                  <a:cubicBezTo>
                    <a:pt x="14601" y="11588"/>
                    <a:pt x="3397" y="29306"/>
                    <a:pt x="644" y="50225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8" name="任意多边形: 形状 1467">
              <a:extLst>
                <a:ext uri="{FF2B5EF4-FFF2-40B4-BE49-F238E27FC236}">
                  <a16:creationId xmlns:a16="http://schemas.microsoft.com/office/drawing/2014/main" id="{868CEE55-960C-8DC8-A8B3-7F50AFBF2283}"/>
                </a:ext>
              </a:extLst>
            </p:cNvPr>
            <p:cNvSpPr/>
            <p:nvPr/>
          </p:nvSpPr>
          <p:spPr>
            <a:xfrm>
              <a:off x="3716660" y="2664375"/>
              <a:ext cx="103714" cy="49213"/>
            </a:xfrm>
            <a:custGeom>
              <a:avLst/>
              <a:gdLst>
                <a:gd name="connsiteX0" fmla="*/ 57683 w 103714"/>
                <a:gd name="connsiteY0" fmla="*/ 46744 h 49213"/>
                <a:gd name="connsiteX1" fmla="*/ 0 w 103714"/>
                <a:gd name="connsiteY1" fmla="*/ 38277 h 49213"/>
                <a:gd name="connsiteX2" fmla="*/ 46031 w 103714"/>
                <a:gd name="connsiteY2" fmla="*/ 2473 h 49213"/>
                <a:gd name="connsiteX3" fmla="*/ 103715 w 103714"/>
                <a:gd name="connsiteY3" fmla="*/ 10940 h 49213"/>
                <a:gd name="connsiteX4" fmla="*/ 57683 w 103714"/>
                <a:gd name="connsiteY4" fmla="*/ 46744 h 4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714" h="49213">
                  <a:moveTo>
                    <a:pt x="57683" y="46744"/>
                  </a:moveTo>
                  <a:cubicBezTo>
                    <a:pt x="37292" y="52121"/>
                    <a:pt x="16677" y="48456"/>
                    <a:pt x="0" y="38277"/>
                  </a:cubicBezTo>
                  <a:cubicBezTo>
                    <a:pt x="9491" y="21183"/>
                    <a:pt x="25656" y="7835"/>
                    <a:pt x="46031" y="2473"/>
                  </a:cubicBezTo>
                  <a:cubicBezTo>
                    <a:pt x="66422" y="-2905"/>
                    <a:pt x="87037" y="744"/>
                    <a:pt x="103715" y="10940"/>
                  </a:cubicBezTo>
                  <a:cubicBezTo>
                    <a:pt x="94208" y="28017"/>
                    <a:pt x="78058" y="41366"/>
                    <a:pt x="57683" y="46744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9" name="任意多边形: 形状 1468">
              <a:extLst>
                <a:ext uri="{FF2B5EF4-FFF2-40B4-BE49-F238E27FC236}">
                  <a16:creationId xmlns:a16="http://schemas.microsoft.com/office/drawing/2014/main" id="{ADB87B2F-8B95-A523-FC5E-FB3D9C5A8A10}"/>
                </a:ext>
              </a:extLst>
            </p:cNvPr>
            <p:cNvSpPr/>
            <p:nvPr/>
          </p:nvSpPr>
          <p:spPr>
            <a:xfrm>
              <a:off x="1985216" y="2549642"/>
              <a:ext cx="98224" cy="54494"/>
            </a:xfrm>
            <a:custGeom>
              <a:avLst/>
              <a:gdLst>
                <a:gd name="connsiteX0" fmla="*/ 39917 w 98224"/>
                <a:gd name="connsiteY0" fmla="*/ 48206 h 54494"/>
                <a:gd name="connsiteX1" fmla="*/ 98225 w 98224"/>
                <a:gd name="connsiteY1" fmla="*/ 48815 h 54494"/>
                <a:gd name="connsiteX2" fmla="*/ 58308 w 98224"/>
                <a:gd name="connsiteY2" fmla="*/ 6288 h 54494"/>
                <a:gd name="connsiteX3" fmla="*/ 0 w 98224"/>
                <a:gd name="connsiteY3" fmla="*/ 5680 h 54494"/>
                <a:gd name="connsiteX4" fmla="*/ 39917 w 98224"/>
                <a:gd name="connsiteY4" fmla="*/ 48206 h 54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224" h="54494">
                  <a:moveTo>
                    <a:pt x="39917" y="48206"/>
                  </a:moveTo>
                  <a:cubicBezTo>
                    <a:pt x="59220" y="56689"/>
                    <a:pt x="80171" y="56289"/>
                    <a:pt x="98225" y="48815"/>
                  </a:cubicBezTo>
                  <a:cubicBezTo>
                    <a:pt x="91487" y="30456"/>
                    <a:pt x="77610" y="14755"/>
                    <a:pt x="58308" y="6288"/>
                  </a:cubicBezTo>
                  <a:cubicBezTo>
                    <a:pt x="39005" y="-2194"/>
                    <a:pt x="18054" y="-1794"/>
                    <a:pt x="0" y="5680"/>
                  </a:cubicBezTo>
                  <a:cubicBezTo>
                    <a:pt x="6738" y="24022"/>
                    <a:pt x="20615" y="39724"/>
                    <a:pt x="39917" y="4820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0" name="任意多边形: 形状 1469">
              <a:extLst>
                <a:ext uri="{FF2B5EF4-FFF2-40B4-BE49-F238E27FC236}">
                  <a16:creationId xmlns:a16="http://schemas.microsoft.com/office/drawing/2014/main" id="{DB07C1D1-8A3E-1ABA-7202-241265AB1C5F}"/>
                </a:ext>
              </a:extLst>
            </p:cNvPr>
            <p:cNvSpPr/>
            <p:nvPr/>
          </p:nvSpPr>
          <p:spPr>
            <a:xfrm>
              <a:off x="2109762" y="2489300"/>
              <a:ext cx="45774" cy="107315"/>
            </a:xfrm>
            <a:custGeom>
              <a:avLst/>
              <a:gdLst>
                <a:gd name="connsiteX0" fmla="*/ 45751 w 45774"/>
                <a:gd name="connsiteY0" fmla="*/ 54226 h 107315"/>
                <a:gd name="connsiteX1" fmla="*/ 21551 w 45774"/>
                <a:gd name="connsiteY1" fmla="*/ 107316 h 107315"/>
                <a:gd name="connsiteX2" fmla="*/ 24 w 45774"/>
                <a:gd name="connsiteY2" fmla="*/ 53090 h 107315"/>
                <a:gd name="connsiteX3" fmla="*/ 24224 w 45774"/>
                <a:gd name="connsiteY3" fmla="*/ 0 h 107315"/>
                <a:gd name="connsiteX4" fmla="*/ 45751 w 45774"/>
                <a:gd name="connsiteY4" fmla="*/ 54226 h 107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74" h="107315">
                  <a:moveTo>
                    <a:pt x="45751" y="54226"/>
                  </a:moveTo>
                  <a:cubicBezTo>
                    <a:pt x="45223" y="75321"/>
                    <a:pt x="35972" y="94128"/>
                    <a:pt x="21551" y="107316"/>
                  </a:cubicBezTo>
                  <a:cubicBezTo>
                    <a:pt x="7802" y="93423"/>
                    <a:pt x="-504" y="74185"/>
                    <a:pt x="24" y="53090"/>
                  </a:cubicBezTo>
                  <a:cubicBezTo>
                    <a:pt x="552" y="31995"/>
                    <a:pt x="9803" y="13188"/>
                    <a:pt x="24224" y="0"/>
                  </a:cubicBezTo>
                  <a:cubicBezTo>
                    <a:pt x="37972" y="13893"/>
                    <a:pt x="46279" y="33131"/>
                    <a:pt x="45751" y="5422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1" name="任意多边形: 形状 1470">
              <a:extLst>
                <a:ext uri="{FF2B5EF4-FFF2-40B4-BE49-F238E27FC236}">
                  <a16:creationId xmlns:a16="http://schemas.microsoft.com/office/drawing/2014/main" id="{936EB6E5-6463-BB9C-9233-49A0E539618E}"/>
                </a:ext>
              </a:extLst>
            </p:cNvPr>
            <p:cNvSpPr/>
            <p:nvPr/>
          </p:nvSpPr>
          <p:spPr>
            <a:xfrm>
              <a:off x="2575493" y="2305047"/>
              <a:ext cx="55283" cy="97424"/>
            </a:xfrm>
            <a:custGeom>
              <a:avLst/>
              <a:gdLst>
                <a:gd name="connsiteX0" fmla="*/ 48401 w 55283"/>
                <a:gd name="connsiteY0" fmla="*/ 39101 h 97424"/>
                <a:gd name="connsiteX1" fmla="*/ 50161 w 55283"/>
                <a:gd name="connsiteY1" fmla="*/ 97425 h 97424"/>
                <a:gd name="connsiteX2" fmla="*/ 6883 w 55283"/>
                <a:gd name="connsiteY2" fmla="*/ 58324 h 97424"/>
                <a:gd name="connsiteX3" fmla="*/ 5122 w 55283"/>
                <a:gd name="connsiteY3" fmla="*/ 0 h 97424"/>
                <a:gd name="connsiteX4" fmla="*/ 48401 w 55283"/>
                <a:gd name="connsiteY4" fmla="*/ 39101 h 97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83" h="97424">
                  <a:moveTo>
                    <a:pt x="48401" y="39101"/>
                  </a:moveTo>
                  <a:cubicBezTo>
                    <a:pt x="57252" y="58244"/>
                    <a:pt x="57268" y="79211"/>
                    <a:pt x="50161" y="97425"/>
                  </a:cubicBezTo>
                  <a:cubicBezTo>
                    <a:pt x="31691" y="91055"/>
                    <a:pt x="15734" y="77466"/>
                    <a:pt x="6883" y="58324"/>
                  </a:cubicBezTo>
                  <a:cubicBezTo>
                    <a:pt x="-1968" y="39181"/>
                    <a:pt x="-1984" y="18214"/>
                    <a:pt x="5122" y="0"/>
                  </a:cubicBezTo>
                  <a:cubicBezTo>
                    <a:pt x="23592" y="6370"/>
                    <a:pt x="39550" y="19959"/>
                    <a:pt x="48401" y="39101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2" name="任意多边形: 形状 1471">
              <a:extLst>
                <a:ext uri="{FF2B5EF4-FFF2-40B4-BE49-F238E27FC236}">
                  <a16:creationId xmlns:a16="http://schemas.microsoft.com/office/drawing/2014/main" id="{02BDFE1C-DD0A-BF97-442B-6E45A76B4F4B}"/>
                </a:ext>
              </a:extLst>
            </p:cNvPr>
            <p:cNvSpPr/>
            <p:nvPr/>
          </p:nvSpPr>
          <p:spPr>
            <a:xfrm>
              <a:off x="2144693" y="2938763"/>
              <a:ext cx="93567" cy="39949"/>
            </a:xfrm>
            <a:custGeom>
              <a:avLst/>
              <a:gdLst>
                <a:gd name="connsiteX0" fmla="*/ 46784 w 93567"/>
                <a:gd name="connsiteY0" fmla="*/ 39949 h 39949"/>
                <a:gd name="connsiteX1" fmla="*/ 93567 w 93567"/>
                <a:gd name="connsiteY1" fmla="*/ 19975 h 39949"/>
                <a:gd name="connsiteX2" fmla="*/ 46784 w 93567"/>
                <a:gd name="connsiteY2" fmla="*/ 0 h 39949"/>
                <a:gd name="connsiteX3" fmla="*/ 0 w 93567"/>
                <a:gd name="connsiteY3" fmla="*/ 19975 h 39949"/>
                <a:gd name="connsiteX4" fmla="*/ 46784 w 93567"/>
                <a:gd name="connsiteY4" fmla="*/ 39949 h 3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567" h="39949">
                  <a:moveTo>
                    <a:pt x="46784" y="39949"/>
                  </a:moveTo>
                  <a:cubicBezTo>
                    <a:pt x="65174" y="39949"/>
                    <a:pt x="81771" y="32283"/>
                    <a:pt x="93567" y="19975"/>
                  </a:cubicBezTo>
                  <a:cubicBezTo>
                    <a:pt x="81755" y="7667"/>
                    <a:pt x="65174" y="0"/>
                    <a:pt x="46784" y="0"/>
                  </a:cubicBezTo>
                  <a:cubicBezTo>
                    <a:pt x="28393" y="0"/>
                    <a:pt x="11812" y="7667"/>
                    <a:pt x="0" y="19975"/>
                  </a:cubicBezTo>
                  <a:cubicBezTo>
                    <a:pt x="11812" y="32283"/>
                    <a:pt x="28410" y="39949"/>
                    <a:pt x="46784" y="3994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3" name="任意多边形: 形状 1472">
              <a:extLst>
                <a:ext uri="{FF2B5EF4-FFF2-40B4-BE49-F238E27FC236}">
                  <a16:creationId xmlns:a16="http://schemas.microsoft.com/office/drawing/2014/main" id="{75EF6D2C-0A07-A9FA-1294-66B37F723840}"/>
                </a:ext>
              </a:extLst>
            </p:cNvPr>
            <p:cNvSpPr/>
            <p:nvPr/>
          </p:nvSpPr>
          <p:spPr>
            <a:xfrm>
              <a:off x="2220943" y="2862465"/>
              <a:ext cx="39917" cy="93631"/>
            </a:xfrm>
            <a:custGeom>
              <a:avLst/>
              <a:gdLst>
                <a:gd name="connsiteX0" fmla="*/ 39917 w 39917"/>
                <a:gd name="connsiteY0" fmla="*/ 46816 h 93631"/>
                <a:gd name="connsiteX1" fmla="*/ 19959 w 39917"/>
                <a:gd name="connsiteY1" fmla="*/ 93631 h 93631"/>
                <a:gd name="connsiteX2" fmla="*/ 0 w 39917"/>
                <a:gd name="connsiteY2" fmla="*/ 46816 h 93631"/>
                <a:gd name="connsiteX3" fmla="*/ 19959 w 39917"/>
                <a:gd name="connsiteY3" fmla="*/ 0 h 93631"/>
                <a:gd name="connsiteX4" fmla="*/ 39917 w 39917"/>
                <a:gd name="connsiteY4" fmla="*/ 46816 h 93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917" h="93631">
                  <a:moveTo>
                    <a:pt x="39917" y="46816"/>
                  </a:moveTo>
                  <a:cubicBezTo>
                    <a:pt x="39917" y="65222"/>
                    <a:pt x="32251" y="81819"/>
                    <a:pt x="19959" y="93631"/>
                  </a:cubicBezTo>
                  <a:cubicBezTo>
                    <a:pt x="7667" y="81819"/>
                    <a:pt x="0" y="65222"/>
                    <a:pt x="0" y="46816"/>
                  </a:cubicBezTo>
                  <a:cubicBezTo>
                    <a:pt x="0" y="28410"/>
                    <a:pt x="7667" y="11812"/>
                    <a:pt x="19959" y="0"/>
                  </a:cubicBezTo>
                  <a:cubicBezTo>
                    <a:pt x="32251" y="11812"/>
                    <a:pt x="39917" y="28410"/>
                    <a:pt x="39917" y="4681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74" name="图形 144">
            <a:extLst>
              <a:ext uri="{FF2B5EF4-FFF2-40B4-BE49-F238E27FC236}">
                <a16:creationId xmlns:a16="http://schemas.microsoft.com/office/drawing/2014/main" id="{0C430FD5-3E8E-3F98-2125-BB22218F2D90}"/>
              </a:ext>
            </a:extLst>
          </p:cNvPr>
          <p:cNvGrpSpPr/>
          <p:nvPr/>
        </p:nvGrpSpPr>
        <p:grpSpPr>
          <a:xfrm flipH="1">
            <a:off x="10551483" y="4210141"/>
            <a:ext cx="1312283" cy="1679724"/>
            <a:chOff x="9020950" y="2620582"/>
            <a:chExt cx="2167893" cy="2774907"/>
          </a:xfrm>
        </p:grpSpPr>
        <p:sp>
          <p:nvSpPr>
            <p:cNvPr id="1475" name="任意多边形: 形状 1474">
              <a:extLst>
                <a:ext uri="{FF2B5EF4-FFF2-40B4-BE49-F238E27FC236}">
                  <a16:creationId xmlns:a16="http://schemas.microsoft.com/office/drawing/2014/main" id="{22C41F6B-3BED-94C6-08FD-E9FB097D20FC}"/>
                </a:ext>
              </a:extLst>
            </p:cNvPr>
            <p:cNvSpPr/>
            <p:nvPr/>
          </p:nvSpPr>
          <p:spPr>
            <a:xfrm>
              <a:off x="9020950" y="2620582"/>
              <a:ext cx="2167887" cy="1255935"/>
            </a:xfrm>
            <a:custGeom>
              <a:avLst/>
              <a:gdLst>
                <a:gd name="connsiteX0" fmla="*/ 2159587 w 2167887"/>
                <a:gd name="connsiteY0" fmla="*/ 930882 h 1255935"/>
                <a:gd name="connsiteX1" fmla="*/ 2109346 w 2167887"/>
                <a:gd name="connsiteY1" fmla="*/ 737937 h 1255935"/>
                <a:gd name="connsiteX2" fmla="*/ 1931895 w 2167887"/>
                <a:gd name="connsiteY2" fmla="*/ 412692 h 1255935"/>
                <a:gd name="connsiteX3" fmla="*/ 1819281 w 2167887"/>
                <a:gd name="connsiteY3" fmla="*/ 403585 h 1255935"/>
                <a:gd name="connsiteX4" fmla="*/ 1676801 w 2167887"/>
                <a:gd name="connsiteY4" fmla="*/ 278791 h 1255935"/>
                <a:gd name="connsiteX5" fmla="*/ 1579185 w 2167887"/>
                <a:gd name="connsiteY5" fmla="*/ 270789 h 1255935"/>
                <a:gd name="connsiteX6" fmla="*/ 1409048 w 2167887"/>
                <a:gd name="connsiteY6" fmla="*/ 110111 h 1255935"/>
                <a:gd name="connsiteX7" fmla="*/ 1139453 w 2167887"/>
                <a:gd name="connsiteY7" fmla="*/ 183079 h 1255935"/>
                <a:gd name="connsiteX8" fmla="*/ 986074 w 2167887"/>
                <a:gd name="connsiteY8" fmla="*/ 9645 h 1255935"/>
                <a:gd name="connsiteX9" fmla="*/ 710141 w 2167887"/>
                <a:gd name="connsiteY9" fmla="*/ 156910 h 1255935"/>
                <a:gd name="connsiteX10" fmla="*/ 705116 w 2167887"/>
                <a:gd name="connsiteY10" fmla="*/ 176821 h 1255935"/>
                <a:gd name="connsiteX11" fmla="*/ 663950 w 2167887"/>
                <a:gd name="connsiteY11" fmla="*/ 158239 h 1255935"/>
                <a:gd name="connsiteX12" fmla="*/ 516909 w 2167887"/>
                <a:gd name="connsiteY12" fmla="*/ 179142 h 1255935"/>
                <a:gd name="connsiteX13" fmla="*/ 452455 w 2167887"/>
                <a:gd name="connsiteY13" fmla="*/ 146891 h 1255935"/>
                <a:gd name="connsiteX14" fmla="*/ 184109 w 2167887"/>
                <a:gd name="connsiteY14" fmla="*/ 290107 h 1255935"/>
                <a:gd name="connsiteX15" fmla="*/ 175322 w 2167887"/>
                <a:gd name="connsiteY15" fmla="*/ 337867 h 1255935"/>
                <a:gd name="connsiteX16" fmla="*/ 108132 w 2167887"/>
                <a:gd name="connsiteY16" fmla="*/ 359890 h 1255935"/>
                <a:gd name="connsiteX17" fmla="*/ 24055 w 2167887"/>
                <a:gd name="connsiteY17" fmla="*/ 636319 h 1255935"/>
                <a:gd name="connsiteX18" fmla="*/ 112229 w 2167887"/>
                <a:gd name="connsiteY18" fmla="*/ 722540 h 1255935"/>
                <a:gd name="connsiteX19" fmla="*/ 320587 w 2167887"/>
                <a:gd name="connsiteY19" fmla="*/ 1052187 h 1255935"/>
                <a:gd name="connsiteX20" fmla="*/ 525151 w 2167887"/>
                <a:gd name="connsiteY20" fmla="*/ 1040935 h 1255935"/>
                <a:gd name="connsiteX21" fmla="*/ 687398 w 2167887"/>
                <a:gd name="connsiteY21" fmla="*/ 1156718 h 1255935"/>
                <a:gd name="connsiteX22" fmla="*/ 1049215 w 2167887"/>
                <a:gd name="connsiteY22" fmla="*/ 1014414 h 1255935"/>
                <a:gd name="connsiteX23" fmla="*/ 1183900 w 2167887"/>
                <a:gd name="connsiteY23" fmla="*/ 1127284 h 1255935"/>
                <a:gd name="connsiteX24" fmla="*/ 1406759 w 2167887"/>
                <a:gd name="connsiteY24" fmla="*/ 1072641 h 1255935"/>
                <a:gd name="connsiteX25" fmla="*/ 1555289 w 2167887"/>
                <a:gd name="connsiteY25" fmla="*/ 1216898 h 1255935"/>
                <a:gd name="connsiteX26" fmla="*/ 1732676 w 2167887"/>
                <a:gd name="connsiteY26" fmla="*/ 1197323 h 1255935"/>
                <a:gd name="connsiteX27" fmla="*/ 1818401 w 2167887"/>
                <a:gd name="connsiteY27" fmla="*/ 1246204 h 1255935"/>
                <a:gd name="connsiteX28" fmla="*/ 2096766 w 2167887"/>
                <a:gd name="connsiteY28" fmla="*/ 1097642 h 1255935"/>
                <a:gd name="connsiteX29" fmla="*/ 2105873 w 2167887"/>
                <a:gd name="connsiteY29" fmla="*/ 1016094 h 1255935"/>
                <a:gd name="connsiteX30" fmla="*/ 2159587 w 2167887"/>
                <a:gd name="connsiteY30" fmla="*/ 930882 h 1255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67887" h="1255935">
                  <a:moveTo>
                    <a:pt x="2159587" y="930882"/>
                  </a:moveTo>
                  <a:cubicBezTo>
                    <a:pt x="2181178" y="859898"/>
                    <a:pt x="2159331" y="786097"/>
                    <a:pt x="2109346" y="737937"/>
                  </a:cubicBezTo>
                  <a:cubicBezTo>
                    <a:pt x="2148527" y="599603"/>
                    <a:pt x="2069957" y="454738"/>
                    <a:pt x="1931895" y="412692"/>
                  </a:cubicBezTo>
                  <a:cubicBezTo>
                    <a:pt x="1894202" y="401216"/>
                    <a:pt x="1855918" y="398575"/>
                    <a:pt x="1819281" y="403585"/>
                  </a:cubicBezTo>
                  <a:cubicBezTo>
                    <a:pt x="1792793" y="345598"/>
                    <a:pt x="1742551" y="298814"/>
                    <a:pt x="1676801" y="278791"/>
                  </a:cubicBezTo>
                  <a:cubicBezTo>
                    <a:pt x="1644135" y="268836"/>
                    <a:pt x="1610956" y="266515"/>
                    <a:pt x="1579185" y="270789"/>
                  </a:cubicBezTo>
                  <a:cubicBezTo>
                    <a:pt x="1551656" y="196268"/>
                    <a:pt x="1490867" y="135031"/>
                    <a:pt x="1409048" y="110111"/>
                  </a:cubicBezTo>
                  <a:cubicBezTo>
                    <a:pt x="1309463" y="79781"/>
                    <a:pt x="1205779" y="111471"/>
                    <a:pt x="1139453" y="183079"/>
                  </a:cubicBezTo>
                  <a:cubicBezTo>
                    <a:pt x="1125449" y="103645"/>
                    <a:pt x="1068454" y="34741"/>
                    <a:pt x="986074" y="9645"/>
                  </a:cubicBezTo>
                  <a:cubicBezTo>
                    <a:pt x="869235" y="-25935"/>
                    <a:pt x="745706" y="39991"/>
                    <a:pt x="710141" y="156910"/>
                  </a:cubicBezTo>
                  <a:cubicBezTo>
                    <a:pt x="708125" y="163537"/>
                    <a:pt x="706476" y="170179"/>
                    <a:pt x="705116" y="176821"/>
                  </a:cubicBezTo>
                  <a:cubicBezTo>
                    <a:pt x="692536" y="169058"/>
                    <a:pt x="678771" y="162752"/>
                    <a:pt x="663950" y="158239"/>
                  </a:cubicBezTo>
                  <a:cubicBezTo>
                    <a:pt x="612252" y="142490"/>
                    <a:pt x="558923" y="151789"/>
                    <a:pt x="516909" y="179142"/>
                  </a:cubicBezTo>
                  <a:cubicBezTo>
                    <a:pt x="497895" y="165201"/>
                    <a:pt x="476287" y="154142"/>
                    <a:pt x="452455" y="146891"/>
                  </a:cubicBezTo>
                  <a:cubicBezTo>
                    <a:pt x="338833" y="112287"/>
                    <a:pt x="218697" y="176405"/>
                    <a:pt x="184109" y="290107"/>
                  </a:cubicBezTo>
                  <a:cubicBezTo>
                    <a:pt x="179276" y="305984"/>
                    <a:pt x="176443" y="321990"/>
                    <a:pt x="175322" y="337867"/>
                  </a:cubicBezTo>
                  <a:cubicBezTo>
                    <a:pt x="152435" y="341132"/>
                    <a:pt x="129723" y="348367"/>
                    <a:pt x="108132" y="359890"/>
                  </a:cubicBezTo>
                  <a:cubicBezTo>
                    <a:pt x="8642" y="412996"/>
                    <a:pt x="-29002" y="536750"/>
                    <a:pt x="24055" y="636319"/>
                  </a:cubicBezTo>
                  <a:cubicBezTo>
                    <a:pt x="44654" y="674956"/>
                    <a:pt x="75897" y="704230"/>
                    <a:pt x="112229" y="722540"/>
                  </a:cubicBezTo>
                  <a:cubicBezTo>
                    <a:pt x="90670" y="866572"/>
                    <a:pt x="177179" y="1008508"/>
                    <a:pt x="320587" y="1052187"/>
                  </a:cubicBezTo>
                  <a:cubicBezTo>
                    <a:pt x="390738" y="1073554"/>
                    <a:pt x="462666" y="1067792"/>
                    <a:pt x="525151" y="1040935"/>
                  </a:cubicBezTo>
                  <a:cubicBezTo>
                    <a:pt x="563789" y="1094345"/>
                    <a:pt x="619503" y="1136039"/>
                    <a:pt x="687398" y="1156718"/>
                  </a:cubicBezTo>
                  <a:cubicBezTo>
                    <a:pt x="829189" y="1199916"/>
                    <a:pt x="977959" y="1137431"/>
                    <a:pt x="1049215" y="1014414"/>
                  </a:cubicBezTo>
                  <a:cubicBezTo>
                    <a:pt x="1075977" y="1066864"/>
                    <a:pt x="1123160" y="1108782"/>
                    <a:pt x="1183900" y="1127284"/>
                  </a:cubicBezTo>
                  <a:cubicBezTo>
                    <a:pt x="1265335" y="1152092"/>
                    <a:pt x="1349972" y="1128340"/>
                    <a:pt x="1406759" y="1072641"/>
                  </a:cubicBezTo>
                  <a:cubicBezTo>
                    <a:pt x="1429358" y="1139464"/>
                    <a:pt x="1482704" y="1194778"/>
                    <a:pt x="1555289" y="1216898"/>
                  </a:cubicBezTo>
                  <a:cubicBezTo>
                    <a:pt x="1617038" y="1235704"/>
                    <a:pt x="1680610" y="1226805"/>
                    <a:pt x="1732676" y="1197323"/>
                  </a:cubicBezTo>
                  <a:cubicBezTo>
                    <a:pt x="1756492" y="1219171"/>
                    <a:pt x="1785430" y="1236168"/>
                    <a:pt x="1818401" y="1246204"/>
                  </a:cubicBezTo>
                  <a:cubicBezTo>
                    <a:pt x="1936265" y="1282104"/>
                    <a:pt x="2060898" y="1215585"/>
                    <a:pt x="2096766" y="1097642"/>
                  </a:cubicBezTo>
                  <a:cubicBezTo>
                    <a:pt x="2105041" y="1070433"/>
                    <a:pt x="2107858" y="1042855"/>
                    <a:pt x="2105873" y="1016094"/>
                  </a:cubicBezTo>
                  <a:cubicBezTo>
                    <a:pt x="2130298" y="993783"/>
                    <a:pt x="2149264" y="964845"/>
                    <a:pt x="2159587" y="930882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6" name="任意多边形: 形状 1475">
              <a:extLst>
                <a:ext uri="{FF2B5EF4-FFF2-40B4-BE49-F238E27FC236}">
                  <a16:creationId xmlns:a16="http://schemas.microsoft.com/office/drawing/2014/main" id="{676817E2-7545-A8B5-E74B-241D42116CFD}"/>
                </a:ext>
              </a:extLst>
            </p:cNvPr>
            <p:cNvSpPr/>
            <p:nvPr/>
          </p:nvSpPr>
          <p:spPr>
            <a:xfrm>
              <a:off x="9130090" y="3397493"/>
              <a:ext cx="2058753" cy="479016"/>
            </a:xfrm>
            <a:custGeom>
              <a:avLst/>
              <a:gdLst>
                <a:gd name="connsiteX0" fmla="*/ 2050447 w 2058753"/>
                <a:gd name="connsiteY0" fmla="*/ 153972 h 479016"/>
                <a:gd name="connsiteX1" fmla="*/ 1996718 w 2058753"/>
                <a:gd name="connsiteY1" fmla="*/ 239168 h 479016"/>
                <a:gd name="connsiteX2" fmla="*/ 1987626 w 2058753"/>
                <a:gd name="connsiteY2" fmla="*/ 320700 h 479016"/>
                <a:gd name="connsiteX3" fmla="*/ 1709229 w 2058753"/>
                <a:gd name="connsiteY3" fmla="*/ 469277 h 479016"/>
                <a:gd name="connsiteX4" fmla="*/ 1623504 w 2058753"/>
                <a:gd name="connsiteY4" fmla="*/ 420397 h 479016"/>
                <a:gd name="connsiteX5" fmla="*/ 1446133 w 2058753"/>
                <a:gd name="connsiteY5" fmla="*/ 439955 h 479016"/>
                <a:gd name="connsiteX6" fmla="*/ 1297603 w 2058753"/>
                <a:gd name="connsiteY6" fmla="*/ 295731 h 479016"/>
                <a:gd name="connsiteX7" fmla="*/ 1074728 w 2058753"/>
                <a:gd name="connsiteY7" fmla="*/ 350357 h 479016"/>
                <a:gd name="connsiteX8" fmla="*/ 940043 w 2058753"/>
                <a:gd name="connsiteY8" fmla="*/ 237488 h 479016"/>
                <a:gd name="connsiteX9" fmla="*/ 578242 w 2058753"/>
                <a:gd name="connsiteY9" fmla="*/ 379791 h 479016"/>
                <a:gd name="connsiteX10" fmla="*/ 415996 w 2058753"/>
                <a:gd name="connsiteY10" fmla="*/ 264009 h 479016"/>
                <a:gd name="connsiteX11" fmla="*/ 211447 w 2058753"/>
                <a:gd name="connsiteY11" fmla="*/ 275260 h 479016"/>
                <a:gd name="connsiteX12" fmla="*/ 0 w 2058753"/>
                <a:gd name="connsiteY12" fmla="*/ 0 h 479016"/>
                <a:gd name="connsiteX13" fmla="*/ 187407 w 2058753"/>
                <a:gd name="connsiteY13" fmla="*/ 168024 h 479016"/>
                <a:gd name="connsiteX14" fmla="*/ 391971 w 2058753"/>
                <a:gd name="connsiteY14" fmla="*/ 156757 h 479016"/>
                <a:gd name="connsiteX15" fmla="*/ 554218 w 2058753"/>
                <a:gd name="connsiteY15" fmla="*/ 272571 h 479016"/>
                <a:gd name="connsiteX16" fmla="*/ 916019 w 2058753"/>
                <a:gd name="connsiteY16" fmla="*/ 130252 h 479016"/>
                <a:gd name="connsiteX17" fmla="*/ 1050704 w 2058753"/>
                <a:gd name="connsiteY17" fmla="*/ 243122 h 479016"/>
                <a:gd name="connsiteX18" fmla="*/ 1273579 w 2058753"/>
                <a:gd name="connsiteY18" fmla="*/ 188495 h 479016"/>
                <a:gd name="connsiteX19" fmla="*/ 1422093 w 2058753"/>
                <a:gd name="connsiteY19" fmla="*/ 332752 h 479016"/>
                <a:gd name="connsiteX20" fmla="*/ 1599480 w 2058753"/>
                <a:gd name="connsiteY20" fmla="*/ 313161 h 479016"/>
                <a:gd name="connsiteX21" fmla="*/ 1685205 w 2058753"/>
                <a:gd name="connsiteY21" fmla="*/ 362057 h 479016"/>
                <a:gd name="connsiteX22" fmla="*/ 1963570 w 2058753"/>
                <a:gd name="connsiteY22" fmla="*/ 213480 h 479016"/>
                <a:gd name="connsiteX23" fmla="*/ 1972693 w 2058753"/>
                <a:gd name="connsiteY23" fmla="*/ 131948 h 479016"/>
                <a:gd name="connsiteX24" fmla="*/ 2026423 w 2058753"/>
                <a:gd name="connsiteY24" fmla="*/ 46736 h 479016"/>
                <a:gd name="connsiteX25" fmla="*/ 2034202 w 2058753"/>
                <a:gd name="connsiteY25" fmla="*/ 4978 h 479016"/>
                <a:gd name="connsiteX26" fmla="*/ 2050447 w 2058753"/>
                <a:gd name="connsiteY26" fmla="*/ 153972 h 479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058753" h="479016">
                  <a:moveTo>
                    <a:pt x="2050447" y="153972"/>
                  </a:moveTo>
                  <a:cubicBezTo>
                    <a:pt x="2040123" y="187935"/>
                    <a:pt x="2021158" y="216873"/>
                    <a:pt x="1996718" y="239168"/>
                  </a:cubicBezTo>
                  <a:cubicBezTo>
                    <a:pt x="1998718" y="265929"/>
                    <a:pt x="1995885" y="293490"/>
                    <a:pt x="1987626" y="320700"/>
                  </a:cubicBezTo>
                  <a:cubicBezTo>
                    <a:pt x="1951742" y="438675"/>
                    <a:pt x="1827093" y="505193"/>
                    <a:pt x="1709229" y="469277"/>
                  </a:cubicBezTo>
                  <a:cubicBezTo>
                    <a:pt x="1676258" y="459242"/>
                    <a:pt x="1647320" y="442260"/>
                    <a:pt x="1623504" y="420397"/>
                  </a:cubicBezTo>
                  <a:cubicBezTo>
                    <a:pt x="1571455" y="449879"/>
                    <a:pt x="1507881" y="458778"/>
                    <a:pt x="1446133" y="439955"/>
                  </a:cubicBezTo>
                  <a:cubicBezTo>
                    <a:pt x="1373564" y="417852"/>
                    <a:pt x="1320203" y="362522"/>
                    <a:pt x="1297603" y="295731"/>
                  </a:cubicBezTo>
                  <a:cubicBezTo>
                    <a:pt x="1240800" y="351414"/>
                    <a:pt x="1156163" y="375150"/>
                    <a:pt x="1074728" y="350357"/>
                  </a:cubicBezTo>
                  <a:cubicBezTo>
                    <a:pt x="1013988" y="331839"/>
                    <a:pt x="966820" y="289937"/>
                    <a:pt x="940043" y="237488"/>
                  </a:cubicBezTo>
                  <a:cubicBezTo>
                    <a:pt x="868804" y="360505"/>
                    <a:pt x="720049" y="422990"/>
                    <a:pt x="578242" y="379791"/>
                  </a:cubicBezTo>
                  <a:cubicBezTo>
                    <a:pt x="510363" y="359112"/>
                    <a:pt x="454616" y="317402"/>
                    <a:pt x="415996" y="264009"/>
                  </a:cubicBezTo>
                  <a:cubicBezTo>
                    <a:pt x="353511" y="290850"/>
                    <a:pt x="281583" y="296611"/>
                    <a:pt x="211447" y="275260"/>
                  </a:cubicBezTo>
                  <a:cubicBezTo>
                    <a:pt x="86189" y="237120"/>
                    <a:pt x="4354" y="123994"/>
                    <a:pt x="0" y="0"/>
                  </a:cubicBezTo>
                  <a:cubicBezTo>
                    <a:pt x="33483" y="78042"/>
                    <a:pt x="99841" y="141343"/>
                    <a:pt x="187407" y="168024"/>
                  </a:cubicBezTo>
                  <a:cubicBezTo>
                    <a:pt x="257543" y="189392"/>
                    <a:pt x="329471" y="183630"/>
                    <a:pt x="391971" y="156757"/>
                  </a:cubicBezTo>
                  <a:cubicBezTo>
                    <a:pt x="430593" y="210182"/>
                    <a:pt x="486307" y="251876"/>
                    <a:pt x="554218" y="272571"/>
                  </a:cubicBezTo>
                  <a:cubicBezTo>
                    <a:pt x="696009" y="315754"/>
                    <a:pt x="844764" y="253285"/>
                    <a:pt x="916019" y="130252"/>
                  </a:cubicBezTo>
                  <a:cubicBezTo>
                    <a:pt x="942796" y="182701"/>
                    <a:pt x="989964" y="224635"/>
                    <a:pt x="1050704" y="243122"/>
                  </a:cubicBezTo>
                  <a:cubicBezTo>
                    <a:pt x="1132123" y="267946"/>
                    <a:pt x="1216776" y="244178"/>
                    <a:pt x="1273579" y="188495"/>
                  </a:cubicBezTo>
                  <a:cubicBezTo>
                    <a:pt x="1296162" y="255318"/>
                    <a:pt x="1349524" y="310616"/>
                    <a:pt x="1422093" y="332752"/>
                  </a:cubicBezTo>
                  <a:cubicBezTo>
                    <a:pt x="1483857" y="351542"/>
                    <a:pt x="1547431" y="342643"/>
                    <a:pt x="1599480" y="313161"/>
                  </a:cubicBezTo>
                  <a:cubicBezTo>
                    <a:pt x="1623296" y="335008"/>
                    <a:pt x="1652234" y="352006"/>
                    <a:pt x="1685205" y="362057"/>
                  </a:cubicBezTo>
                  <a:cubicBezTo>
                    <a:pt x="1803068" y="397941"/>
                    <a:pt x="1927702" y="331439"/>
                    <a:pt x="1963570" y="213480"/>
                  </a:cubicBezTo>
                  <a:cubicBezTo>
                    <a:pt x="1971861" y="186270"/>
                    <a:pt x="1974662" y="158709"/>
                    <a:pt x="1972693" y="131948"/>
                  </a:cubicBezTo>
                  <a:cubicBezTo>
                    <a:pt x="1997101" y="109621"/>
                    <a:pt x="2016083" y="80683"/>
                    <a:pt x="2026423" y="46736"/>
                  </a:cubicBezTo>
                  <a:cubicBezTo>
                    <a:pt x="2030633" y="32859"/>
                    <a:pt x="2033209" y="18854"/>
                    <a:pt x="2034202" y="4978"/>
                  </a:cubicBezTo>
                  <a:cubicBezTo>
                    <a:pt x="2058818" y="48752"/>
                    <a:pt x="2066228" y="102098"/>
                    <a:pt x="2050447" y="153972"/>
                  </a:cubicBezTo>
                  <a:close/>
                </a:path>
              </a:pathLst>
            </a:custGeom>
            <a:solidFill>
              <a:srgbClr val="65A839">
                <a:alpha val="33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7" name="任意多边形: 形状 1476">
              <a:extLst>
                <a:ext uri="{FF2B5EF4-FFF2-40B4-BE49-F238E27FC236}">
                  <a16:creationId xmlns:a16="http://schemas.microsoft.com/office/drawing/2014/main" id="{F3A04445-B998-61BB-EDC4-064906A6DC41}"/>
                </a:ext>
              </a:extLst>
            </p:cNvPr>
            <p:cNvSpPr/>
            <p:nvPr/>
          </p:nvSpPr>
          <p:spPr>
            <a:xfrm>
              <a:off x="9653728" y="2758238"/>
              <a:ext cx="685637" cy="2637252"/>
            </a:xfrm>
            <a:custGeom>
              <a:avLst/>
              <a:gdLst>
                <a:gd name="connsiteX0" fmla="*/ 672298 w 685637"/>
                <a:gd name="connsiteY0" fmla="*/ 1023511 h 2637252"/>
                <a:gd name="connsiteX1" fmla="*/ 673691 w 685637"/>
                <a:gd name="connsiteY1" fmla="*/ 467741 h 2637252"/>
                <a:gd name="connsiteX2" fmla="*/ 588910 w 685637"/>
                <a:gd name="connsiteY2" fmla="*/ 970421 h 2637252"/>
                <a:gd name="connsiteX3" fmla="*/ 453265 w 685637"/>
                <a:gd name="connsiteY3" fmla="*/ 1257990 h 2637252"/>
                <a:gd name="connsiteX4" fmla="*/ 335978 w 685637"/>
                <a:gd name="connsiteY4" fmla="*/ 961618 h 2637252"/>
                <a:gd name="connsiteX5" fmla="*/ 281784 w 685637"/>
                <a:gd name="connsiteY5" fmla="*/ 312409 h 2637252"/>
                <a:gd name="connsiteX6" fmla="*/ 231351 w 685637"/>
                <a:gd name="connsiteY6" fmla="*/ 1020262 h 2637252"/>
                <a:gd name="connsiteX7" fmla="*/ 107998 w 685637"/>
                <a:gd name="connsiteY7" fmla="*/ 700971 h 2637252"/>
                <a:gd name="connsiteX8" fmla="*/ 185896 w 685637"/>
                <a:gd name="connsiteY8" fmla="*/ 0 h 2637252"/>
                <a:gd name="connsiteX9" fmla="*/ 50378 w 685637"/>
                <a:gd name="connsiteY9" fmla="*/ 904063 h 2637252"/>
                <a:gd name="connsiteX10" fmla="*/ 301166 w 685637"/>
                <a:gd name="connsiteY10" fmla="*/ 1275564 h 2637252"/>
                <a:gd name="connsiteX11" fmla="*/ 342812 w 685637"/>
                <a:gd name="connsiteY11" fmla="*/ 1927414 h 2637252"/>
                <a:gd name="connsiteX12" fmla="*/ 305120 w 685637"/>
                <a:gd name="connsiteY12" fmla="*/ 2627665 h 2637252"/>
                <a:gd name="connsiteX13" fmla="*/ 597090 w 685637"/>
                <a:gd name="connsiteY13" fmla="*/ 2637252 h 2637252"/>
                <a:gd name="connsiteX14" fmla="*/ 576891 w 685637"/>
                <a:gd name="connsiteY14" fmla="*/ 1751723 h 2637252"/>
                <a:gd name="connsiteX15" fmla="*/ 576891 w 685637"/>
                <a:gd name="connsiteY15" fmla="*/ 1751611 h 2637252"/>
                <a:gd name="connsiteX16" fmla="*/ 672298 w 685637"/>
                <a:gd name="connsiteY16" fmla="*/ 1023511 h 2637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85637" h="2637252">
                  <a:moveTo>
                    <a:pt x="672298" y="1023511"/>
                  </a:moveTo>
                  <a:cubicBezTo>
                    <a:pt x="701476" y="698730"/>
                    <a:pt x="673691" y="467741"/>
                    <a:pt x="673691" y="467741"/>
                  </a:cubicBezTo>
                  <a:cubicBezTo>
                    <a:pt x="673691" y="467741"/>
                    <a:pt x="625050" y="741689"/>
                    <a:pt x="588910" y="970421"/>
                  </a:cubicBezTo>
                  <a:cubicBezTo>
                    <a:pt x="567399" y="1106611"/>
                    <a:pt x="496704" y="1207173"/>
                    <a:pt x="453265" y="1257990"/>
                  </a:cubicBezTo>
                  <a:cubicBezTo>
                    <a:pt x="404897" y="1159525"/>
                    <a:pt x="356113" y="1071943"/>
                    <a:pt x="335978" y="961618"/>
                  </a:cubicBezTo>
                  <a:cubicBezTo>
                    <a:pt x="294284" y="733094"/>
                    <a:pt x="281784" y="312409"/>
                    <a:pt x="281784" y="312409"/>
                  </a:cubicBezTo>
                  <a:cubicBezTo>
                    <a:pt x="281784" y="312409"/>
                    <a:pt x="209088" y="739448"/>
                    <a:pt x="231351" y="1020262"/>
                  </a:cubicBezTo>
                  <a:cubicBezTo>
                    <a:pt x="187384" y="954832"/>
                    <a:pt x="129909" y="846028"/>
                    <a:pt x="107998" y="700971"/>
                  </a:cubicBezTo>
                  <a:cubicBezTo>
                    <a:pt x="68304" y="438307"/>
                    <a:pt x="150444" y="84316"/>
                    <a:pt x="185896" y="0"/>
                  </a:cubicBezTo>
                  <a:cubicBezTo>
                    <a:pt x="-28833" y="341955"/>
                    <a:pt x="-32993" y="744794"/>
                    <a:pt x="50378" y="904063"/>
                  </a:cubicBezTo>
                  <a:cubicBezTo>
                    <a:pt x="133766" y="1063317"/>
                    <a:pt x="245115" y="1152162"/>
                    <a:pt x="301166" y="1275564"/>
                  </a:cubicBezTo>
                  <a:cubicBezTo>
                    <a:pt x="333577" y="1376365"/>
                    <a:pt x="354016" y="1645223"/>
                    <a:pt x="342812" y="1927414"/>
                  </a:cubicBezTo>
                  <a:cubicBezTo>
                    <a:pt x="329160" y="2271033"/>
                    <a:pt x="305120" y="2627665"/>
                    <a:pt x="305120" y="2627665"/>
                  </a:cubicBezTo>
                  <a:lnTo>
                    <a:pt x="597090" y="2637252"/>
                  </a:lnTo>
                  <a:cubicBezTo>
                    <a:pt x="597090" y="2637252"/>
                    <a:pt x="586958" y="2042461"/>
                    <a:pt x="576891" y="1751723"/>
                  </a:cubicBezTo>
                  <a:cubicBezTo>
                    <a:pt x="576891" y="1751691"/>
                    <a:pt x="576891" y="1751643"/>
                    <a:pt x="576891" y="1751611"/>
                  </a:cubicBezTo>
                  <a:cubicBezTo>
                    <a:pt x="583501" y="1489027"/>
                    <a:pt x="655621" y="1209125"/>
                    <a:pt x="672298" y="1023511"/>
                  </a:cubicBezTo>
                  <a:close/>
                </a:path>
              </a:pathLst>
            </a:custGeom>
            <a:solidFill>
              <a:srgbClr val="AE7D58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8" name="任意多边形: 形状 1477">
              <a:extLst>
                <a:ext uri="{FF2B5EF4-FFF2-40B4-BE49-F238E27FC236}">
                  <a16:creationId xmlns:a16="http://schemas.microsoft.com/office/drawing/2014/main" id="{87E62206-9D46-6196-6637-3315701BCE6C}"/>
                </a:ext>
              </a:extLst>
            </p:cNvPr>
            <p:cNvSpPr/>
            <p:nvPr/>
          </p:nvSpPr>
          <p:spPr>
            <a:xfrm>
              <a:off x="10186492" y="3225947"/>
              <a:ext cx="152876" cy="2169527"/>
            </a:xfrm>
            <a:custGeom>
              <a:avLst/>
              <a:gdLst>
                <a:gd name="connsiteX0" fmla="*/ 44142 w 152876"/>
                <a:gd name="connsiteY0" fmla="*/ 1283886 h 2169527"/>
                <a:gd name="connsiteX1" fmla="*/ 44142 w 152876"/>
                <a:gd name="connsiteY1" fmla="*/ 1283998 h 2169527"/>
                <a:gd name="connsiteX2" fmla="*/ 64341 w 152876"/>
                <a:gd name="connsiteY2" fmla="*/ 2169527 h 2169527"/>
                <a:gd name="connsiteX3" fmla="*/ 9347 w 152876"/>
                <a:gd name="connsiteY3" fmla="*/ 2168135 h 2169527"/>
                <a:gd name="connsiteX4" fmla="*/ 0 w 152876"/>
                <a:gd name="connsiteY4" fmla="*/ 1293153 h 2169527"/>
                <a:gd name="connsiteX5" fmla="*/ 0 w 152876"/>
                <a:gd name="connsiteY5" fmla="*/ 1293042 h 2169527"/>
                <a:gd name="connsiteX6" fmla="*/ 114310 w 152876"/>
                <a:gd name="connsiteY6" fmla="*/ 569199 h 2169527"/>
                <a:gd name="connsiteX7" fmla="*/ 132524 w 152876"/>
                <a:gd name="connsiteY7" fmla="*/ 47664 h 2169527"/>
                <a:gd name="connsiteX8" fmla="*/ 140927 w 152876"/>
                <a:gd name="connsiteY8" fmla="*/ 0 h 2169527"/>
                <a:gd name="connsiteX9" fmla="*/ 139519 w 152876"/>
                <a:gd name="connsiteY9" fmla="*/ 555786 h 2169527"/>
                <a:gd name="connsiteX10" fmla="*/ 44142 w 152876"/>
                <a:gd name="connsiteY10" fmla="*/ 1283886 h 216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2876" h="2169527">
                  <a:moveTo>
                    <a:pt x="44142" y="1283886"/>
                  </a:moveTo>
                  <a:cubicBezTo>
                    <a:pt x="44142" y="1283950"/>
                    <a:pt x="44142" y="1283950"/>
                    <a:pt x="44142" y="1283998"/>
                  </a:cubicBezTo>
                  <a:cubicBezTo>
                    <a:pt x="54194" y="1574720"/>
                    <a:pt x="64341" y="2169527"/>
                    <a:pt x="64341" y="2169527"/>
                  </a:cubicBezTo>
                  <a:lnTo>
                    <a:pt x="9347" y="2168135"/>
                  </a:lnTo>
                  <a:cubicBezTo>
                    <a:pt x="13252" y="2086299"/>
                    <a:pt x="2305" y="1561003"/>
                    <a:pt x="0" y="1293153"/>
                  </a:cubicBezTo>
                  <a:cubicBezTo>
                    <a:pt x="0" y="1293153"/>
                    <a:pt x="0" y="1293090"/>
                    <a:pt x="0" y="1293042"/>
                  </a:cubicBezTo>
                  <a:cubicBezTo>
                    <a:pt x="13428" y="1030906"/>
                    <a:pt x="92799" y="753997"/>
                    <a:pt x="114310" y="569199"/>
                  </a:cubicBezTo>
                  <a:cubicBezTo>
                    <a:pt x="143424" y="318779"/>
                    <a:pt x="136941" y="123193"/>
                    <a:pt x="132524" y="47664"/>
                  </a:cubicBezTo>
                  <a:cubicBezTo>
                    <a:pt x="137790" y="17622"/>
                    <a:pt x="140927" y="0"/>
                    <a:pt x="140927" y="0"/>
                  </a:cubicBezTo>
                  <a:cubicBezTo>
                    <a:pt x="140927" y="0"/>
                    <a:pt x="168728" y="231053"/>
                    <a:pt x="139519" y="555786"/>
                  </a:cubicBezTo>
                  <a:cubicBezTo>
                    <a:pt x="122857" y="741401"/>
                    <a:pt x="50769" y="1021334"/>
                    <a:pt x="44142" y="1283886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9" name="任意多边形: 形状 1478">
              <a:extLst>
                <a:ext uri="{FF2B5EF4-FFF2-40B4-BE49-F238E27FC236}">
                  <a16:creationId xmlns:a16="http://schemas.microsoft.com/office/drawing/2014/main" id="{4054985E-B906-3C29-1902-B1D58557C97B}"/>
                </a:ext>
              </a:extLst>
            </p:cNvPr>
            <p:cNvSpPr/>
            <p:nvPr/>
          </p:nvSpPr>
          <p:spPr>
            <a:xfrm>
              <a:off x="10163279" y="3027021"/>
              <a:ext cx="813425" cy="614690"/>
            </a:xfrm>
            <a:custGeom>
              <a:avLst/>
              <a:gdLst>
                <a:gd name="connsiteX0" fmla="*/ 783244 w 813425"/>
                <a:gd name="connsiteY0" fmla="*/ 399762 h 614690"/>
                <a:gd name="connsiteX1" fmla="*/ 800433 w 813425"/>
                <a:gd name="connsiteY1" fmla="*/ 369784 h 614690"/>
                <a:gd name="connsiteX2" fmla="*/ 719478 w 813425"/>
                <a:gd name="connsiteY2" fmla="*/ 164147 h 614690"/>
                <a:gd name="connsiteX3" fmla="*/ 667556 w 813425"/>
                <a:gd name="connsiteY3" fmla="*/ 151518 h 614690"/>
                <a:gd name="connsiteX4" fmla="*/ 552959 w 813425"/>
                <a:gd name="connsiteY4" fmla="*/ 16721 h 614690"/>
                <a:gd name="connsiteX5" fmla="*/ 343608 w 813425"/>
                <a:gd name="connsiteY5" fmla="*/ 47115 h 614690"/>
                <a:gd name="connsiteX6" fmla="*/ 299929 w 813425"/>
                <a:gd name="connsiteY6" fmla="*/ 18626 h 614690"/>
                <a:gd name="connsiteX7" fmla="*/ 94453 w 813425"/>
                <a:gd name="connsiteY7" fmla="*/ 99645 h 614690"/>
                <a:gd name="connsiteX8" fmla="*/ 93412 w 813425"/>
                <a:gd name="connsiteY8" fmla="*/ 102190 h 614690"/>
                <a:gd name="connsiteX9" fmla="*/ 12985 w 813425"/>
                <a:gd name="connsiteY9" fmla="*/ 182953 h 614690"/>
                <a:gd name="connsiteX10" fmla="*/ 93941 w 813425"/>
                <a:gd name="connsiteY10" fmla="*/ 388590 h 614690"/>
                <a:gd name="connsiteX11" fmla="*/ 110522 w 813425"/>
                <a:gd name="connsiteY11" fmla="*/ 394688 h 614690"/>
                <a:gd name="connsiteX12" fmla="*/ 187204 w 813425"/>
                <a:gd name="connsiteY12" fmla="*/ 466680 h 614690"/>
                <a:gd name="connsiteX13" fmla="*/ 283412 w 813425"/>
                <a:gd name="connsiteY13" fmla="*/ 475883 h 614690"/>
                <a:gd name="connsiteX14" fmla="*/ 368144 w 813425"/>
                <a:gd name="connsiteY14" fmla="*/ 566554 h 614690"/>
                <a:gd name="connsiteX15" fmla="*/ 492522 w 813425"/>
                <a:gd name="connsiteY15" fmla="*/ 566586 h 614690"/>
                <a:gd name="connsiteX16" fmla="*/ 543227 w 813425"/>
                <a:gd name="connsiteY16" fmla="*/ 600133 h 614690"/>
                <a:gd name="connsiteX17" fmla="*/ 773320 w 813425"/>
                <a:gd name="connsiteY17" fmla="*/ 509414 h 614690"/>
                <a:gd name="connsiteX18" fmla="*/ 783244 w 813425"/>
                <a:gd name="connsiteY18" fmla="*/ 399762 h 61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3425" h="614690">
                  <a:moveTo>
                    <a:pt x="783244" y="399762"/>
                  </a:moveTo>
                  <a:cubicBezTo>
                    <a:pt x="789918" y="390607"/>
                    <a:pt x="795744" y="380619"/>
                    <a:pt x="800433" y="369784"/>
                  </a:cubicBezTo>
                  <a:cubicBezTo>
                    <a:pt x="834829" y="290621"/>
                    <a:pt x="798577" y="198558"/>
                    <a:pt x="719478" y="164147"/>
                  </a:cubicBezTo>
                  <a:cubicBezTo>
                    <a:pt x="702528" y="156768"/>
                    <a:pt x="685003" y="152671"/>
                    <a:pt x="667556" y="151518"/>
                  </a:cubicBezTo>
                  <a:cubicBezTo>
                    <a:pt x="652704" y="93403"/>
                    <a:pt x="612194" y="42490"/>
                    <a:pt x="552959" y="16721"/>
                  </a:cubicBezTo>
                  <a:cubicBezTo>
                    <a:pt x="480710" y="-14713"/>
                    <a:pt x="400139" y="-292"/>
                    <a:pt x="343608" y="47115"/>
                  </a:cubicBezTo>
                  <a:cubicBezTo>
                    <a:pt x="331076" y="35544"/>
                    <a:pt x="316463" y="25812"/>
                    <a:pt x="299929" y="18626"/>
                  </a:cubicBezTo>
                  <a:cubicBezTo>
                    <a:pt x="220831" y="-15786"/>
                    <a:pt x="128832" y="20483"/>
                    <a:pt x="94453" y="99645"/>
                  </a:cubicBezTo>
                  <a:cubicBezTo>
                    <a:pt x="94085" y="100493"/>
                    <a:pt x="93764" y="101342"/>
                    <a:pt x="93412" y="102190"/>
                  </a:cubicBezTo>
                  <a:cubicBezTo>
                    <a:pt x="58648" y="117459"/>
                    <a:pt x="29310" y="145356"/>
                    <a:pt x="12985" y="182953"/>
                  </a:cubicBezTo>
                  <a:cubicBezTo>
                    <a:pt x="-21394" y="262115"/>
                    <a:pt x="14842" y="354178"/>
                    <a:pt x="93941" y="388590"/>
                  </a:cubicBezTo>
                  <a:cubicBezTo>
                    <a:pt x="99414" y="390975"/>
                    <a:pt x="104952" y="392975"/>
                    <a:pt x="110522" y="394688"/>
                  </a:cubicBezTo>
                  <a:cubicBezTo>
                    <a:pt x="126416" y="425738"/>
                    <a:pt x="152744" y="451683"/>
                    <a:pt x="187204" y="466680"/>
                  </a:cubicBezTo>
                  <a:cubicBezTo>
                    <a:pt x="218718" y="480381"/>
                    <a:pt x="252266" y="482846"/>
                    <a:pt x="283412" y="475883"/>
                  </a:cubicBezTo>
                  <a:cubicBezTo>
                    <a:pt x="297449" y="515096"/>
                    <a:pt x="326963" y="548644"/>
                    <a:pt x="368144" y="566554"/>
                  </a:cubicBezTo>
                  <a:cubicBezTo>
                    <a:pt x="409438" y="584512"/>
                    <a:pt x="454237" y="583183"/>
                    <a:pt x="492522" y="566586"/>
                  </a:cubicBezTo>
                  <a:cubicBezTo>
                    <a:pt x="506943" y="580286"/>
                    <a:pt x="523940" y="591746"/>
                    <a:pt x="543227" y="600133"/>
                  </a:cubicBezTo>
                  <a:cubicBezTo>
                    <a:pt x="631801" y="638674"/>
                    <a:pt x="734811" y="598052"/>
                    <a:pt x="773320" y="509414"/>
                  </a:cubicBezTo>
                  <a:cubicBezTo>
                    <a:pt x="788942" y="473482"/>
                    <a:pt x="791550" y="435181"/>
                    <a:pt x="783244" y="399762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0" name="任意多边形: 形状 1479">
              <a:extLst>
                <a:ext uri="{FF2B5EF4-FFF2-40B4-BE49-F238E27FC236}">
                  <a16:creationId xmlns:a16="http://schemas.microsoft.com/office/drawing/2014/main" id="{661FCB34-6253-4BBF-6B37-8CE5CBE6EAC9}"/>
                </a:ext>
              </a:extLst>
            </p:cNvPr>
            <p:cNvSpPr/>
            <p:nvPr/>
          </p:nvSpPr>
          <p:spPr>
            <a:xfrm>
              <a:off x="9927717" y="3070663"/>
              <a:ext cx="184622" cy="972165"/>
            </a:xfrm>
            <a:custGeom>
              <a:avLst/>
              <a:gdLst>
                <a:gd name="connsiteX0" fmla="*/ 184622 w 184622"/>
                <a:gd name="connsiteY0" fmla="*/ 939211 h 972165"/>
                <a:gd name="connsiteX1" fmla="*/ 158373 w 184622"/>
                <a:gd name="connsiteY1" fmla="*/ 972166 h 972165"/>
                <a:gd name="connsiteX2" fmla="*/ 41102 w 184622"/>
                <a:gd name="connsiteY2" fmla="*/ 675779 h 972165"/>
                <a:gd name="connsiteX3" fmla="*/ 0 w 184622"/>
                <a:gd name="connsiteY3" fmla="*/ 114214 h 972165"/>
                <a:gd name="connsiteX4" fmla="*/ 7810 w 184622"/>
                <a:gd name="connsiteY4" fmla="*/ 0 h 972165"/>
                <a:gd name="connsiteX5" fmla="*/ 62004 w 184622"/>
                <a:gd name="connsiteY5" fmla="*/ 649178 h 972165"/>
                <a:gd name="connsiteX6" fmla="*/ 179276 w 184622"/>
                <a:gd name="connsiteY6" fmla="*/ 945565 h 972165"/>
                <a:gd name="connsiteX7" fmla="*/ 184622 w 184622"/>
                <a:gd name="connsiteY7" fmla="*/ 939211 h 972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4622" h="972165">
                  <a:moveTo>
                    <a:pt x="184622" y="939211"/>
                  </a:moveTo>
                  <a:cubicBezTo>
                    <a:pt x="175274" y="951807"/>
                    <a:pt x="166360" y="962835"/>
                    <a:pt x="158373" y="972166"/>
                  </a:cubicBezTo>
                  <a:cubicBezTo>
                    <a:pt x="110005" y="873701"/>
                    <a:pt x="61204" y="786152"/>
                    <a:pt x="41102" y="675779"/>
                  </a:cubicBezTo>
                  <a:cubicBezTo>
                    <a:pt x="11428" y="513084"/>
                    <a:pt x="6146" y="250532"/>
                    <a:pt x="0" y="114214"/>
                  </a:cubicBezTo>
                  <a:cubicBezTo>
                    <a:pt x="9667" y="43102"/>
                    <a:pt x="7810" y="0"/>
                    <a:pt x="7810" y="0"/>
                  </a:cubicBezTo>
                  <a:cubicBezTo>
                    <a:pt x="7810" y="0"/>
                    <a:pt x="20295" y="420637"/>
                    <a:pt x="62004" y="649178"/>
                  </a:cubicBezTo>
                  <a:cubicBezTo>
                    <a:pt x="82107" y="759487"/>
                    <a:pt x="130892" y="847100"/>
                    <a:pt x="179276" y="945565"/>
                  </a:cubicBezTo>
                  <a:cubicBezTo>
                    <a:pt x="181004" y="943532"/>
                    <a:pt x="182782" y="941420"/>
                    <a:pt x="184622" y="939211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1" name="任意多边形: 形状 1480">
              <a:extLst>
                <a:ext uri="{FF2B5EF4-FFF2-40B4-BE49-F238E27FC236}">
                  <a16:creationId xmlns:a16="http://schemas.microsoft.com/office/drawing/2014/main" id="{4E1D40F4-EF20-5607-099A-6E59505ECED0}"/>
                </a:ext>
              </a:extLst>
            </p:cNvPr>
            <p:cNvSpPr/>
            <p:nvPr/>
          </p:nvSpPr>
          <p:spPr>
            <a:xfrm>
              <a:off x="9220818" y="2703501"/>
              <a:ext cx="960664" cy="646945"/>
            </a:xfrm>
            <a:custGeom>
              <a:avLst/>
              <a:gdLst>
                <a:gd name="connsiteX0" fmla="*/ 956615 w 960664"/>
                <a:gd name="connsiteY0" fmla="*/ 338096 h 646945"/>
                <a:gd name="connsiteX1" fmla="*/ 936191 w 960664"/>
                <a:gd name="connsiteY1" fmla="*/ 292849 h 646945"/>
                <a:gd name="connsiteX2" fmla="*/ 949716 w 960664"/>
                <a:gd name="connsiteY2" fmla="*/ 232701 h 646945"/>
                <a:gd name="connsiteX3" fmla="*/ 923819 w 960664"/>
                <a:gd name="connsiteY3" fmla="*/ 171336 h 646945"/>
                <a:gd name="connsiteX4" fmla="*/ 811286 w 960664"/>
                <a:gd name="connsiteY4" fmla="*/ 76793 h 646945"/>
                <a:gd name="connsiteX5" fmla="*/ 776330 w 960664"/>
                <a:gd name="connsiteY5" fmla="*/ 85756 h 646945"/>
                <a:gd name="connsiteX6" fmla="*/ 765222 w 960664"/>
                <a:gd name="connsiteY6" fmla="*/ 80394 h 646945"/>
                <a:gd name="connsiteX7" fmla="*/ 656065 w 960664"/>
                <a:gd name="connsiteY7" fmla="*/ 303 h 646945"/>
                <a:gd name="connsiteX8" fmla="*/ 599407 w 960664"/>
                <a:gd name="connsiteY8" fmla="*/ 22422 h 646945"/>
                <a:gd name="connsiteX9" fmla="*/ 535881 w 960664"/>
                <a:gd name="connsiteY9" fmla="*/ 7009 h 646945"/>
                <a:gd name="connsiteX10" fmla="*/ 482280 w 960664"/>
                <a:gd name="connsiteY10" fmla="*/ 26536 h 646945"/>
                <a:gd name="connsiteX11" fmla="*/ 407055 w 960664"/>
                <a:gd name="connsiteY11" fmla="*/ 1631 h 646945"/>
                <a:gd name="connsiteX12" fmla="*/ 311966 w 960664"/>
                <a:gd name="connsiteY12" fmla="*/ 103009 h 646945"/>
                <a:gd name="connsiteX13" fmla="*/ 295833 w 960664"/>
                <a:gd name="connsiteY13" fmla="*/ 102929 h 646945"/>
                <a:gd name="connsiteX14" fmla="*/ 203274 w 960664"/>
                <a:gd name="connsiteY14" fmla="*/ 168391 h 646945"/>
                <a:gd name="connsiteX15" fmla="*/ 159436 w 960664"/>
                <a:gd name="connsiteY15" fmla="*/ 171400 h 646945"/>
                <a:gd name="connsiteX16" fmla="*/ 64059 w 960664"/>
                <a:gd name="connsiteY16" fmla="*/ 306294 h 646945"/>
                <a:gd name="connsiteX17" fmla="*/ 3415 w 960664"/>
                <a:gd name="connsiteY17" fmla="*/ 437698 h 646945"/>
                <a:gd name="connsiteX18" fmla="*/ 45509 w 960664"/>
                <a:gd name="connsiteY18" fmla="*/ 501831 h 646945"/>
                <a:gd name="connsiteX19" fmla="*/ 47766 w 960664"/>
                <a:gd name="connsiteY19" fmla="*/ 551208 h 646945"/>
                <a:gd name="connsiteX20" fmla="*/ 200233 w 960664"/>
                <a:gd name="connsiteY20" fmla="*/ 643223 h 646945"/>
                <a:gd name="connsiteX21" fmla="*/ 273633 w 960664"/>
                <a:gd name="connsiteY21" fmla="*/ 592373 h 646945"/>
                <a:gd name="connsiteX22" fmla="*/ 373331 w 960664"/>
                <a:gd name="connsiteY22" fmla="*/ 620591 h 646945"/>
                <a:gd name="connsiteX23" fmla="*/ 452782 w 960664"/>
                <a:gd name="connsiteY23" fmla="*/ 522798 h 646945"/>
                <a:gd name="connsiteX24" fmla="*/ 512610 w 960664"/>
                <a:gd name="connsiteY24" fmla="*/ 532449 h 646945"/>
                <a:gd name="connsiteX25" fmla="*/ 597951 w 960664"/>
                <a:gd name="connsiteY25" fmla="*/ 491236 h 646945"/>
                <a:gd name="connsiteX26" fmla="*/ 717878 w 960664"/>
                <a:gd name="connsiteY26" fmla="*/ 518301 h 646945"/>
                <a:gd name="connsiteX27" fmla="*/ 766071 w 960664"/>
                <a:gd name="connsiteY27" fmla="*/ 495733 h 646945"/>
                <a:gd name="connsiteX28" fmla="*/ 856389 w 960664"/>
                <a:gd name="connsiteY28" fmla="*/ 504312 h 646945"/>
                <a:gd name="connsiteX29" fmla="*/ 956615 w 960664"/>
                <a:gd name="connsiteY29" fmla="*/ 338096 h 646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60664" h="646945">
                  <a:moveTo>
                    <a:pt x="956615" y="338096"/>
                  </a:moveTo>
                  <a:cubicBezTo>
                    <a:pt x="952485" y="321403"/>
                    <a:pt x="945443" y="306198"/>
                    <a:pt x="936191" y="292849"/>
                  </a:cubicBezTo>
                  <a:cubicBezTo>
                    <a:pt x="946275" y="275211"/>
                    <a:pt x="951364" y="254484"/>
                    <a:pt x="949716" y="232701"/>
                  </a:cubicBezTo>
                  <a:cubicBezTo>
                    <a:pt x="947923" y="209045"/>
                    <a:pt x="938352" y="187886"/>
                    <a:pt x="923819" y="171336"/>
                  </a:cubicBezTo>
                  <a:cubicBezTo>
                    <a:pt x="918202" y="114613"/>
                    <a:pt x="868393" y="72439"/>
                    <a:pt x="811286" y="76793"/>
                  </a:cubicBezTo>
                  <a:cubicBezTo>
                    <a:pt x="798834" y="77737"/>
                    <a:pt x="787101" y="80922"/>
                    <a:pt x="776330" y="85756"/>
                  </a:cubicBezTo>
                  <a:cubicBezTo>
                    <a:pt x="772857" y="83579"/>
                    <a:pt x="769144" y="81770"/>
                    <a:pt x="765222" y="80394"/>
                  </a:cubicBezTo>
                  <a:cubicBezTo>
                    <a:pt x="753715" y="31225"/>
                    <a:pt x="707955" y="-3634"/>
                    <a:pt x="656065" y="303"/>
                  </a:cubicBezTo>
                  <a:cubicBezTo>
                    <a:pt x="634586" y="1936"/>
                    <a:pt x="615124" y="9986"/>
                    <a:pt x="599407" y="22422"/>
                  </a:cubicBezTo>
                  <a:cubicBezTo>
                    <a:pt x="581000" y="11139"/>
                    <a:pt x="559057" y="5249"/>
                    <a:pt x="535881" y="7009"/>
                  </a:cubicBezTo>
                  <a:cubicBezTo>
                    <a:pt x="515811" y="8530"/>
                    <a:pt x="497549" y="15636"/>
                    <a:pt x="482280" y="26536"/>
                  </a:cubicBezTo>
                  <a:cubicBezTo>
                    <a:pt x="462257" y="9154"/>
                    <a:pt x="435576" y="-545"/>
                    <a:pt x="407055" y="1631"/>
                  </a:cubicBezTo>
                  <a:cubicBezTo>
                    <a:pt x="353437" y="5713"/>
                    <a:pt x="312607" y="50208"/>
                    <a:pt x="311966" y="103009"/>
                  </a:cubicBezTo>
                  <a:cubicBezTo>
                    <a:pt x="306653" y="102641"/>
                    <a:pt x="301291" y="102513"/>
                    <a:pt x="295833" y="102929"/>
                  </a:cubicBezTo>
                  <a:cubicBezTo>
                    <a:pt x="253867" y="106114"/>
                    <a:pt x="219199" y="132411"/>
                    <a:pt x="203274" y="168391"/>
                  </a:cubicBezTo>
                  <a:cubicBezTo>
                    <a:pt x="188982" y="166855"/>
                    <a:pt x="174192" y="167751"/>
                    <a:pt x="159436" y="171400"/>
                  </a:cubicBezTo>
                  <a:cubicBezTo>
                    <a:pt x="97783" y="186669"/>
                    <a:pt x="58042" y="244849"/>
                    <a:pt x="64059" y="306294"/>
                  </a:cubicBezTo>
                  <a:cubicBezTo>
                    <a:pt x="16620" y="329965"/>
                    <a:pt x="-9853" y="384064"/>
                    <a:pt x="3415" y="437698"/>
                  </a:cubicBezTo>
                  <a:cubicBezTo>
                    <a:pt x="9993" y="464298"/>
                    <a:pt x="25310" y="486402"/>
                    <a:pt x="45509" y="501831"/>
                  </a:cubicBezTo>
                  <a:cubicBezTo>
                    <a:pt x="43060" y="517804"/>
                    <a:pt x="43637" y="534530"/>
                    <a:pt x="47766" y="551208"/>
                  </a:cubicBezTo>
                  <a:cubicBezTo>
                    <a:pt x="64476" y="618750"/>
                    <a:pt x="132738" y="659948"/>
                    <a:pt x="200233" y="643223"/>
                  </a:cubicBezTo>
                  <a:cubicBezTo>
                    <a:pt x="231315" y="635524"/>
                    <a:pt x="256796" y="616846"/>
                    <a:pt x="273633" y="592373"/>
                  </a:cubicBezTo>
                  <a:cubicBezTo>
                    <a:pt x="298746" y="617806"/>
                    <a:pt x="336150" y="629810"/>
                    <a:pt x="373331" y="620591"/>
                  </a:cubicBezTo>
                  <a:cubicBezTo>
                    <a:pt x="419714" y="609099"/>
                    <a:pt x="451085" y="568301"/>
                    <a:pt x="452782" y="522798"/>
                  </a:cubicBezTo>
                  <a:cubicBezTo>
                    <a:pt x="471108" y="530465"/>
                    <a:pt x="491451" y="534050"/>
                    <a:pt x="512610" y="532449"/>
                  </a:cubicBezTo>
                  <a:cubicBezTo>
                    <a:pt x="546589" y="529873"/>
                    <a:pt x="576487" y="514411"/>
                    <a:pt x="597951" y="491236"/>
                  </a:cubicBezTo>
                  <a:cubicBezTo>
                    <a:pt x="630265" y="517692"/>
                    <a:pt x="674232" y="529120"/>
                    <a:pt x="717878" y="518301"/>
                  </a:cubicBezTo>
                  <a:cubicBezTo>
                    <a:pt x="735820" y="513851"/>
                    <a:pt x="752050" y="506041"/>
                    <a:pt x="766071" y="495733"/>
                  </a:cubicBezTo>
                  <a:cubicBezTo>
                    <a:pt x="793360" y="508329"/>
                    <a:pt x="824938" y="512106"/>
                    <a:pt x="856389" y="504312"/>
                  </a:cubicBezTo>
                  <a:cubicBezTo>
                    <a:pt x="929966" y="486130"/>
                    <a:pt x="974813" y="411689"/>
                    <a:pt x="956615" y="338096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2" name="任意多边形: 形状 1481">
              <a:extLst>
                <a:ext uri="{FF2B5EF4-FFF2-40B4-BE49-F238E27FC236}">
                  <a16:creationId xmlns:a16="http://schemas.microsoft.com/office/drawing/2014/main" id="{C1D5375E-8BD1-8964-F240-E21BAF589157}"/>
                </a:ext>
              </a:extLst>
            </p:cNvPr>
            <p:cNvSpPr/>
            <p:nvPr/>
          </p:nvSpPr>
          <p:spPr>
            <a:xfrm>
              <a:off x="9220771" y="2703535"/>
              <a:ext cx="950025" cy="452756"/>
            </a:xfrm>
            <a:custGeom>
              <a:avLst/>
              <a:gdLst>
                <a:gd name="connsiteX0" fmla="*/ 949875 w 950025"/>
                <a:gd name="connsiteY0" fmla="*/ 245727 h 452756"/>
                <a:gd name="connsiteX1" fmla="*/ 932014 w 950025"/>
                <a:gd name="connsiteY1" fmla="*/ 217318 h 452756"/>
                <a:gd name="connsiteX2" fmla="*/ 819480 w 950025"/>
                <a:gd name="connsiteY2" fmla="*/ 122774 h 452756"/>
                <a:gd name="connsiteX3" fmla="*/ 784572 w 950025"/>
                <a:gd name="connsiteY3" fmla="*/ 131785 h 452756"/>
                <a:gd name="connsiteX4" fmla="*/ 773432 w 950025"/>
                <a:gd name="connsiteY4" fmla="*/ 126407 h 452756"/>
                <a:gd name="connsiteX5" fmla="*/ 664292 w 950025"/>
                <a:gd name="connsiteY5" fmla="*/ 46300 h 452756"/>
                <a:gd name="connsiteX6" fmla="*/ 607617 w 950025"/>
                <a:gd name="connsiteY6" fmla="*/ 68436 h 452756"/>
                <a:gd name="connsiteX7" fmla="*/ 544107 w 950025"/>
                <a:gd name="connsiteY7" fmla="*/ 53023 h 452756"/>
                <a:gd name="connsiteX8" fmla="*/ 490473 w 950025"/>
                <a:gd name="connsiteY8" fmla="*/ 72549 h 452756"/>
                <a:gd name="connsiteX9" fmla="*/ 415232 w 950025"/>
                <a:gd name="connsiteY9" fmla="*/ 47677 h 452756"/>
                <a:gd name="connsiteX10" fmla="*/ 320177 w 950025"/>
                <a:gd name="connsiteY10" fmla="*/ 149023 h 452756"/>
                <a:gd name="connsiteX11" fmla="*/ 304059 w 950025"/>
                <a:gd name="connsiteY11" fmla="*/ 148975 h 452756"/>
                <a:gd name="connsiteX12" fmla="*/ 211468 w 950025"/>
                <a:gd name="connsiteY12" fmla="*/ 214421 h 452756"/>
                <a:gd name="connsiteX13" fmla="*/ 167677 w 950025"/>
                <a:gd name="connsiteY13" fmla="*/ 217430 h 452756"/>
                <a:gd name="connsiteX14" fmla="*/ 72254 w 950025"/>
                <a:gd name="connsiteY14" fmla="*/ 352323 h 452756"/>
                <a:gd name="connsiteX15" fmla="*/ 8232 w 950025"/>
                <a:gd name="connsiteY15" fmla="*/ 452756 h 452756"/>
                <a:gd name="connsiteX16" fmla="*/ 3414 w 950025"/>
                <a:gd name="connsiteY16" fmla="*/ 437743 h 452756"/>
                <a:gd name="connsiteX17" fmla="*/ 64074 w 950025"/>
                <a:gd name="connsiteY17" fmla="*/ 306323 h 452756"/>
                <a:gd name="connsiteX18" fmla="*/ 159434 w 950025"/>
                <a:gd name="connsiteY18" fmla="*/ 171430 h 452756"/>
                <a:gd name="connsiteX19" fmla="*/ 203289 w 950025"/>
                <a:gd name="connsiteY19" fmla="*/ 168421 h 452756"/>
                <a:gd name="connsiteX20" fmla="*/ 295880 w 950025"/>
                <a:gd name="connsiteY20" fmla="*/ 102927 h 452756"/>
                <a:gd name="connsiteX21" fmla="*/ 311997 w 950025"/>
                <a:gd name="connsiteY21" fmla="*/ 103039 h 452756"/>
                <a:gd name="connsiteX22" fmla="*/ 407053 w 950025"/>
                <a:gd name="connsiteY22" fmla="*/ 1629 h 452756"/>
                <a:gd name="connsiteX23" fmla="*/ 482295 w 950025"/>
                <a:gd name="connsiteY23" fmla="*/ 26550 h 452756"/>
                <a:gd name="connsiteX24" fmla="*/ 535929 w 950025"/>
                <a:gd name="connsiteY24" fmla="*/ 7023 h 452756"/>
                <a:gd name="connsiteX25" fmla="*/ 599438 w 950025"/>
                <a:gd name="connsiteY25" fmla="*/ 22436 h 452756"/>
                <a:gd name="connsiteX26" fmla="*/ 656113 w 950025"/>
                <a:gd name="connsiteY26" fmla="*/ 301 h 452756"/>
                <a:gd name="connsiteX27" fmla="*/ 765254 w 950025"/>
                <a:gd name="connsiteY27" fmla="*/ 80408 h 452756"/>
                <a:gd name="connsiteX28" fmla="*/ 776345 w 950025"/>
                <a:gd name="connsiteY28" fmla="*/ 85738 h 452756"/>
                <a:gd name="connsiteX29" fmla="*/ 811317 w 950025"/>
                <a:gd name="connsiteY29" fmla="*/ 76791 h 452756"/>
                <a:gd name="connsiteX30" fmla="*/ 923851 w 950025"/>
                <a:gd name="connsiteY30" fmla="*/ 171334 h 452756"/>
                <a:gd name="connsiteX31" fmla="*/ 949731 w 950025"/>
                <a:gd name="connsiteY31" fmla="*/ 232683 h 452756"/>
                <a:gd name="connsiteX32" fmla="*/ 949875 w 950025"/>
                <a:gd name="connsiteY32" fmla="*/ 245727 h 452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950025" h="452756">
                  <a:moveTo>
                    <a:pt x="949875" y="245727"/>
                  </a:moveTo>
                  <a:cubicBezTo>
                    <a:pt x="945458" y="235260"/>
                    <a:pt x="939392" y="225720"/>
                    <a:pt x="932014" y="217318"/>
                  </a:cubicBezTo>
                  <a:cubicBezTo>
                    <a:pt x="926427" y="160627"/>
                    <a:pt x="876635" y="118452"/>
                    <a:pt x="819480" y="122774"/>
                  </a:cubicBezTo>
                  <a:cubicBezTo>
                    <a:pt x="807027" y="123734"/>
                    <a:pt x="795296" y="126903"/>
                    <a:pt x="784572" y="131785"/>
                  </a:cubicBezTo>
                  <a:cubicBezTo>
                    <a:pt x="781035" y="129608"/>
                    <a:pt x="777370" y="127784"/>
                    <a:pt x="773432" y="126407"/>
                  </a:cubicBezTo>
                  <a:cubicBezTo>
                    <a:pt x="761957" y="77271"/>
                    <a:pt x="716149" y="42379"/>
                    <a:pt x="664292" y="46300"/>
                  </a:cubicBezTo>
                  <a:cubicBezTo>
                    <a:pt x="642796" y="47981"/>
                    <a:pt x="623382" y="56000"/>
                    <a:pt x="607617" y="68436"/>
                  </a:cubicBezTo>
                  <a:cubicBezTo>
                    <a:pt x="589227" y="57168"/>
                    <a:pt x="567252" y="51278"/>
                    <a:pt x="544107" y="53023"/>
                  </a:cubicBezTo>
                  <a:cubicBezTo>
                    <a:pt x="524021" y="54559"/>
                    <a:pt x="505775" y="61681"/>
                    <a:pt x="490473" y="72549"/>
                  </a:cubicBezTo>
                  <a:cubicBezTo>
                    <a:pt x="470450" y="55215"/>
                    <a:pt x="443769" y="45484"/>
                    <a:pt x="415232" y="47677"/>
                  </a:cubicBezTo>
                  <a:cubicBezTo>
                    <a:pt x="361678" y="51710"/>
                    <a:pt x="320817" y="96221"/>
                    <a:pt x="320177" y="149023"/>
                  </a:cubicBezTo>
                  <a:cubicBezTo>
                    <a:pt x="314894" y="148655"/>
                    <a:pt x="309517" y="148527"/>
                    <a:pt x="304059" y="148975"/>
                  </a:cubicBezTo>
                  <a:cubicBezTo>
                    <a:pt x="262061" y="152176"/>
                    <a:pt x="227425" y="178441"/>
                    <a:pt x="211468" y="214421"/>
                  </a:cubicBezTo>
                  <a:cubicBezTo>
                    <a:pt x="197191" y="212916"/>
                    <a:pt x="182418" y="213764"/>
                    <a:pt x="167677" y="217430"/>
                  </a:cubicBezTo>
                  <a:cubicBezTo>
                    <a:pt x="105977" y="232731"/>
                    <a:pt x="66235" y="290926"/>
                    <a:pt x="72254" y="352323"/>
                  </a:cubicBezTo>
                  <a:cubicBezTo>
                    <a:pt x="34017" y="371449"/>
                    <a:pt x="9448" y="410278"/>
                    <a:pt x="8232" y="452756"/>
                  </a:cubicBezTo>
                  <a:cubicBezTo>
                    <a:pt x="6343" y="447955"/>
                    <a:pt x="4694" y="442929"/>
                    <a:pt x="3414" y="437743"/>
                  </a:cubicBezTo>
                  <a:cubicBezTo>
                    <a:pt x="-9854" y="384094"/>
                    <a:pt x="16635" y="330011"/>
                    <a:pt x="64074" y="306323"/>
                  </a:cubicBezTo>
                  <a:cubicBezTo>
                    <a:pt x="58057" y="244863"/>
                    <a:pt x="97814" y="186667"/>
                    <a:pt x="159434" y="171430"/>
                  </a:cubicBezTo>
                  <a:cubicBezTo>
                    <a:pt x="174239" y="167765"/>
                    <a:pt x="189012" y="166853"/>
                    <a:pt x="203289" y="168421"/>
                  </a:cubicBezTo>
                  <a:cubicBezTo>
                    <a:pt x="219247" y="132441"/>
                    <a:pt x="253882" y="106112"/>
                    <a:pt x="295880" y="102927"/>
                  </a:cubicBezTo>
                  <a:cubicBezTo>
                    <a:pt x="301338" y="102543"/>
                    <a:pt x="306700" y="102671"/>
                    <a:pt x="311997" y="103039"/>
                  </a:cubicBezTo>
                  <a:cubicBezTo>
                    <a:pt x="312638" y="50222"/>
                    <a:pt x="353435" y="5727"/>
                    <a:pt x="407053" y="1629"/>
                  </a:cubicBezTo>
                  <a:cubicBezTo>
                    <a:pt x="435591" y="-499"/>
                    <a:pt x="462272" y="9168"/>
                    <a:pt x="482295" y="26550"/>
                  </a:cubicBezTo>
                  <a:cubicBezTo>
                    <a:pt x="497596" y="15618"/>
                    <a:pt x="515842" y="8560"/>
                    <a:pt x="535929" y="7023"/>
                  </a:cubicBezTo>
                  <a:cubicBezTo>
                    <a:pt x="559072" y="5279"/>
                    <a:pt x="581048" y="11168"/>
                    <a:pt x="599438" y="22436"/>
                  </a:cubicBezTo>
                  <a:cubicBezTo>
                    <a:pt x="615123" y="10000"/>
                    <a:pt x="634618" y="1933"/>
                    <a:pt x="656113" y="301"/>
                  </a:cubicBezTo>
                  <a:cubicBezTo>
                    <a:pt x="707971" y="-3620"/>
                    <a:pt x="753730" y="31207"/>
                    <a:pt x="765254" y="80408"/>
                  </a:cubicBezTo>
                  <a:cubicBezTo>
                    <a:pt x="769191" y="81736"/>
                    <a:pt x="772872" y="83561"/>
                    <a:pt x="776345" y="85738"/>
                  </a:cubicBezTo>
                  <a:cubicBezTo>
                    <a:pt x="787133" y="80920"/>
                    <a:pt x="798865" y="77751"/>
                    <a:pt x="811317" y="76791"/>
                  </a:cubicBezTo>
                  <a:cubicBezTo>
                    <a:pt x="868408" y="72405"/>
                    <a:pt x="918217" y="114595"/>
                    <a:pt x="923851" y="171334"/>
                  </a:cubicBezTo>
                  <a:cubicBezTo>
                    <a:pt x="938367" y="187884"/>
                    <a:pt x="947970" y="209011"/>
                    <a:pt x="949731" y="232683"/>
                  </a:cubicBezTo>
                  <a:cubicBezTo>
                    <a:pt x="950067" y="237100"/>
                    <a:pt x="950116" y="241422"/>
                    <a:pt x="949875" y="245727"/>
                  </a:cubicBezTo>
                  <a:close/>
                </a:path>
              </a:pathLst>
            </a:custGeom>
            <a:solidFill>
              <a:srgbClr val="87CC5A">
                <a:alpha val="48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3" name="任意多边形: 形状 1482">
              <a:extLst>
                <a:ext uri="{FF2B5EF4-FFF2-40B4-BE49-F238E27FC236}">
                  <a16:creationId xmlns:a16="http://schemas.microsoft.com/office/drawing/2014/main" id="{9CEC8FBF-56AC-39C7-756E-305720933DD9}"/>
                </a:ext>
              </a:extLst>
            </p:cNvPr>
            <p:cNvSpPr/>
            <p:nvPr/>
          </p:nvSpPr>
          <p:spPr>
            <a:xfrm>
              <a:off x="10163277" y="3027017"/>
              <a:ext cx="813441" cy="339041"/>
            </a:xfrm>
            <a:custGeom>
              <a:avLst/>
              <a:gdLst>
                <a:gd name="connsiteX0" fmla="*/ 810198 w 813441"/>
                <a:gd name="connsiteY0" fmla="*/ 339041 h 339041"/>
                <a:gd name="connsiteX1" fmla="*/ 719496 w 813441"/>
                <a:gd name="connsiteY1" fmla="*/ 227276 h 339041"/>
                <a:gd name="connsiteX2" fmla="*/ 667558 w 813441"/>
                <a:gd name="connsiteY2" fmla="*/ 214616 h 339041"/>
                <a:gd name="connsiteX3" fmla="*/ 552961 w 813441"/>
                <a:gd name="connsiteY3" fmla="*/ 79818 h 339041"/>
                <a:gd name="connsiteX4" fmla="*/ 343594 w 813441"/>
                <a:gd name="connsiteY4" fmla="*/ 110261 h 339041"/>
                <a:gd name="connsiteX5" fmla="*/ 299931 w 813441"/>
                <a:gd name="connsiteY5" fmla="*/ 81739 h 339041"/>
                <a:gd name="connsiteX6" fmla="*/ 94471 w 813441"/>
                <a:gd name="connsiteY6" fmla="*/ 162758 h 339041"/>
                <a:gd name="connsiteX7" fmla="*/ 93414 w 813441"/>
                <a:gd name="connsiteY7" fmla="*/ 165319 h 339041"/>
                <a:gd name="connsiteX8" fmla="*/ 12971 w 813441"/>
                <a:gd name="connsiteY8" fmla="*/ 246050 h 339041"/>
                <a:gd name="connsiteX9" fmla="*/ 3240 w 813441"/>
                <a:gd name="connsiteY9" fmla="*/ 276796 h 339041"/>
                <a:gd name="connsiteX10" fmla="*/ 12971 w 813441"/>
                <a:gd name="connsiteY10" fmla="*/ 182941 h 339041"/>
                <a:gd name="connsiteX11" fmla="*/ 93414 w 813441"/>
                <a:gd name="connsiteY11" fmla="*/ 102210 h 339041"/>
                <a:gd name="connsiteX12" fmla="*/ 94471 w 813441"/>
                <a:gd name="connsiteY12" fmla="*/ 99649 h 339041"/>
                <a:gd name="connsiteX13" fmla="*/ 299931 w 813441"/>
                <a:gd name="connsiteY13" fmla="*/ 18630 h 339041"/>
                <a:gd name="connsiteX14" fmla="*/ 343594 w 813441"/>
                <a:gd name="connsiteY14" fmla="*/ 47103 h 339041"/>
                <a:gd name="connsiteX15" fmla="*/ 552961 w 813441"/>
                <a:gd name="connsiteY15" fmla="*/ 16709 h 339041"/>
                <a:gd name="connsiteX16" fmla="*/ 667558 w 813441"/>
                <a:gd name="connsiteY16" fmla="*/ 151506 h 339041"/>
                <a:gd name="connsiteX17" fmla="*/ 719496 w 813441"/>
                <a:gd name="connsiteY17" fmla="*/ 164167 h 339041"/>
                <a:gd name="connsiteX18" fmla="*/ 810198 w 813441"/>
                <a:gd name="connsiteY18" fmla="*/ 339041 h 339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3441" h="339041">
                  <a:moveTo>
                    <a:pt x="810198" y="339041"/>
                  </a:moveTo>
                  <a:cubicBezTo>
                    <a:pt x="800291" y="290977"/>
                    <a:pt x="767880" y="248339"/>
                    <a:pt x="719496" y="227276"/>
                  </a:cubicBezTo>
                  <a:cubicBezTo>
                    <a:pt x="702530" y="219929"/>
                    <a:pt x="684988" y="215784"/>
                    <a:pt x="667558" y="214616"/>
                  </a:cubicBezTo>
                  <a:cubicBezTo>
                    <a:pt x="652690" y="156516"/>
                    <a:pt x="612180" y="105587"/>
                    <a:pt x="552961" y="79818"/>
                  </a:cubicBezTo>
                  <a:cubicBezTo>
                    <a:pt x="480744" y="48432"/>
                    <a:pt x="400125" y="62837"/>
                    <a:pt x="343594" y="110261"/>
                  </a:cubicBezTo>
                  <a:cubicBezTo>
                    <a:pt x="331126" y="98657"/>
                    <a:pt x="316497" y="88909"/>
                    <a:pt x="299931" y="81739"/>
                  </a:cubicBezTo>
                  <a:cubicBezTo>
                    <a:pt x="220833" y="47328"/>
                    <a:pt x="128851" y="83612"/>
                    <a:pt x="94471" y="162758"/>
                  </a:cubicBezTo>
                  <a:cubicBezTo>
                    <a:pt x="94119" y="163639"/>
                    <a:pt x="93766" y="164455"/>
                    <a:pt x="93414" y="165319"/>
                  </a:cubicBezTo>
                  <a:cubicBezTo>
                    <a:pt x="58667" y="180604"/>
                    <a:pt x="29297" y="208486"/>
                    <a:pt x="12971" y="246050"/>
                  </a:cubicBezTo>
                  <a:cubicBezTo>
                    <a:pt x="8602" y="256150"/>
                    <a:pt x="5336" y="266473"/>
                    <a:pt x="3240" y="276796"/>
                  </a:cubicBezTo>
                  <a:cubicBezTo>
                    <a:pt x="-3050" y="246354"/>
                    <a:pt x="-377" y="213687"/>
                    <a:pt x="12971" y="182941"/>
                  </a:cubicBezTo>
                  <a:cubicBezTo>
                    <a:pt x="29297" y="145376"/>
                    <a:pt x="58667" y="117431"/>
                    <a:pt x="93414" y="102210"/>
                  </a:cubicBezTo>
                  <a:cubicBezTo>
                    <a:pt x="93766" y="101330"/>
                    <a:pt x="94119" y="100465"/>
                    <a:pt x="94471" y="99649"/>
                  </a:cubicBezTo>
                  <a:cubicBezTo>
                    <a:pt x="128866" y="20487"/>
                    <a:pt x="220833" y="-15782"/>
                    <a:pt x="299931" y="18630"/>
                  </a:cubicBezTo>
                  <a:cubicBezTo>
                    <a:pt x="316481" y="25800"/>
                    <a:pt x="331110" y="35548"/>
                    <a:pt x="343594" y="47103"/>
                  </a:cubicBezTo>
                  <a:cubicBezTo>
                    <a:pt x="400141" y="-256"/>
                    <a:pt x="480744" y="-14725"/>
                    <a:pt x="552961" y="16709"/>
                  </a:cubicBezTo>
                  <a:cubicBezTo>
                    <a:pt x="612180" y="42494"/>
                    <a:pt x="652690" y="93423"/>
                    <a:pt x="667558" y="151506"/>
                  </a:cubicBezTo>
                  <a:cubicBezTo>
                    <a:pt x="684988" y="152675"/>
                    <a:pt x="702530" y="156756"/>
                    <a:pt x="719496" y="164167"/>
                  </a:cubicBezTo>
                  <a:cubicBezTo>
                    <a:pt x="788511" y="194209"/>
                    <a:pt x="824939" y="268122"/>
                    <a:pt x="810198" y="339041"/>
                  </a:cubicBezTo>
                  <a:close/>
                </a:path>
              </a:pathLst>
            </a:custGeom>
            <a:solidFill>
              <a:srgbClr val="87CC5A">
                <a:alpha val="48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4" name="任意多边形: 形状 1483">
              <a:extLst>
                <a:ext uri="{FF2B5EF4-FFF2-40B4-BE49-F238E27FC236}">
                  <a16:creationId xmlns:a16="http://schemas.microsoft.com/office/drawing/2014/main" id="{2A85A7E8-8D99-6E05-9AF0-234250F7965B}"/>
                </a:ext>
              </a:extLst>
            </p:cNvPr>
            <p:cNvSpPr/>
            <p:nvPr/>
          </p:nvSpPr>
          <p:spPr>
            <a:xfrm>
              <a:off x="10348130" y="3239441"/>
              <a:ext cx="80107" cy="40699"/>
            </a:xfrm>
            <a:custGeom>
              <a:avLst/>
              <a:gdLst>
                <a:gd name="connsiteX0" fmla="*/ 34140 w 80107"/>
                <a:gd name="connsiteY0" fmla="*/ 37452 h 40699"/>
                <a:gd name="connsiteX1" fmla="*/ 80107 w 80107"/>
                <a:gd name="connsiteY1" fmla="*/ 34219 h 40699"/>
                <a:gd name="connsiteX2" fmla="*/ 45968 w 80107"/>
                <a:gd name="connsiteY2" fmla="*/ 3248 h 40699"/>
                <a:gd name="connsiteX3" fmla="*/ 0 w 80107"/>
                <a:gd name="connsiteY3" fmla="*/ 6481 h 40699"/>
                <a:gd name="connsiteX4" fmla="*/ 34140 w 80107"/>
                <a:gd name="connsiteY4" fmla="*/ 37452 h 40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107" h="40699">
                  <a:moveTo>
                    <a:pt x="34140" y="37452"/>
                  </a:moveTo>
                  <a:cubicBezTo>
                    <a:pt x="49889" y="42909"/>
                    <a:pt x="66358" y="41261"/>
                    <a:pt x="80107" y="34219"/>
                  </a:cubicBezTo>
                  <a:cubicBezTo>
                    <a:pt x="73641" y="20182"/>
                    <a:pt x="61701" y="8706"/>
                    <a:pt x="45968" y="3248"/>
                  </a:cubicBezTo>
                  <a:cubicBezTo>
                    <a:pt x="30218" y="-2210"/>
                    <a:pt x="13748" y="-561"/>
                    <a:pt x="0" y="6481"/>
                  </a:cubicBezTo>
                  <a:cubicBezTo>
                    <a:pt x="6466" y="20518"/>
                    <a:pt x="18406" y="31994"/>
                    <a:pt x="34140" y="37452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5" name="任意多边形: 形状 1484">
              <a:extLst>
                <a:ext uri="{FF2B5EF4-FFF2-40B4-BE49-F238E27FC236}">
                  <a16:creationId xmlns:a16="http://schemas.microsoft.com/office/drawing/2014/main" id="{FA685A9F-B3F7-7C82-E50D-57E5B3AEAEBA}"/>
                </a:ext>
              </a:extLst>
            </p:cNvPr>
            <p:cNvSpPr/>
            <p:nvPr/>
          </p:nvSpPr>
          <p:spPr>
            <a:xfrm>
              <a:off x="10450609" y="3208453"/>
              <a:ext cx="40656" cy="80170"/>
            </a:xfrm>
            <a:custGeom>
              <a:avLst/>
              <a:gdLst>
                <a:gd name="connsiteX0" fmla="*/ 37408 w 40656"/>
                <a:gd name="connsiteY0" fmla="*/ 45999 h 80170"/>
                <a:gd name="connsiteX1" fmla="*/ 6469 w 40656"/>
                <a:gd name="connsiteY1" fmla="*/ 80171 h 80170"/>
                <a:gd name="connsiteX2" fmla="*/ 3237 w 40656"/>
                <a:gd name="connsiteY2" fmla="*/ 34171 h 80170"/>
                <a:gd name="connsiteX3" fmla="*/ 34175 w 40656"/>
                <a:gd name="connsiteY3" fmla="*/ 0 h 80170"/>
                <a:gd name="connsiteX4" fmla="*/ 37408 w 40656"/>
                <a:gd name="connsiteY4" fmla="*/ 45999 h 80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56" h="80170">
                  <a:moveTo>
                    <a:pt x="37408" y="45999"/>
                  </a:moveTo>
                  <a:cubicBezTo>
                    <a:pt x="31966" y="61749"/>
                    <a:pt x="20490" y="73689"/>
                    <a:pt x="6469" y="80171"/>
                  </a:cubicBezTo>
                  <a:cubicBezTo>
                    <a:pt x="-556" y="66406"/>
                    <a:pt x="-2205" y="49921"/>
                    <a:pt x="3237" y="34171"/>
                  </a:cubicBezTo>
                  <a:cubicBezTo>
                    <a:pt x="8679" y="18422"/>
                    <a:pt x="20154" y="6482"/>
                    <a:pt x="34175" y="0"/>
                  </a:cubicBezTo>
                  <a:cubicBezTo>
                    <a:pt x="41218" y="13765"/>
                    <a:pt x="42866" y="30250"/>
                    <a:pt x="37408" y="4599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6" name="任意多边形: 形状 1485">
              <a:extLst>
                <a:ext uri="{FF2B5EF4-FFF2-40B4-BE49-F238E27FC236}">
                  <a16:creationId xmlns:a16="http://schemas.microsoft.com/office/drawing/2014/main" id="{62896862-9941-C788-9519-518E6E081796}"/>
                </a:ext>
              </a:extLst>
            </p:cNvPr>
            <p:cNvSpPr/>
            <p:nvPr/>
          </p:nvSpPr>
          <p:spPr>
            <a:xfrm>
              <a:off x="9388465" y="3052665"/>
              <a:ext cx="82491" cy="38381"/>
            </a:xfrm>
            <a:custGeom>
              <a:avLst/>
              <a:gdLst>
                <a:gd name="connsiteX0" fmla="*/ 45423 w 82491"/>
                <a:gd name="connsiteY0" fmla="*/ 36789 h 38381"/>
                <a:gd name="connsiteX1" fmla="*/ 82492 w 82491"/>
                <a:gd name="connsiteY1" fmla="*/ 9420 h 38381"/>
                <a:gd name="connsiteX2" fmla="*/ 37084 w 82491"/>
                <a:gd name="connsiteY2" fmla="*/ 1593 h 38381"/>
                <a:gd name="connsiteX3" fmla="*/ 0 w 82491"/>
                <a:gd name="connsiteY3" fmla="*/ 28962 h 38381"/>
                <a:gd name="connsiteX4" fmla="*/ 45423 w 82491"/>
                <a:gd name="connsiteY4" fmla="*/ 36789 h 38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491" h="38381">
                  <a:moveTo>
                    <a:pt x="45423" y="36789"/>
                  </a:moveTo>
                  <a:cubicBezTo>
                    <a:pt x="61636" y="32948"/>
                    <a:pt x="74665" y="22720"/>
                    <a:pt x="82492" y="9420"/>
                  </a:cubicBezTo>
                  <a:cubicBezTo>
                    <a:pt x="69511" y="1049"/>
                    <a:pt x="53298" y="-2248"/>
                    <a:pt x="37084" y="1593"/>
                  </a:cubicBezTo>
                  <a:cubicBezTo>
                    <a:pt x="20871" y="5434"/>
                    <a:pt x="7842" y="15662"/>
                    <a:pt x="0" y="28962"/>
                  </a:cubicBezTo>
                  <a:cubicBezTo>
                    <a:pt x="12997" y="37333"/>
                    <a:pt x="29210" y="40630"/>
                    <a:pt x="45423" y="3678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7" name="任意多边形: 形状 1486">
              <a:extLst>
                <a:ext uri="{FF2B5EF4-FFF2-40B4-BE49-F238E27FC236}">
                  <a16:creationId xmlns:a16="http://schemas.microsoft.com/office/drawing/2014/main" id="{FDC77895-CC23-9426-3430-0FEEC08CBB09}"/>
                </a:ext>
              </a:extLst>
            </p:cNvPr>
            <p:cNvSpPr/>
            <p:nvPr/>
          </p:nvSpPr>
          <p:spPr>
            <a:xfrm>
              <a:off x="9474388" y="2976696"/>
              <a:ext cx="38366" cy="82539"/>
            </a:xfrm>
            <a:custGeom>
              <a:avLst/>
              <a:gdLst>
                <a:gd name="connsiteX0" fmla="*/ 36773 w 38366"/>
                <a:gd name="connsiteY0" fmla="*/ 37100 h 82539"/>
                <a:gd name="connsiteX1" fmla="*/ 28947 w 38366"/>
                <a:gd name="connsiteY1" fmla="*/ 82540 h 82539"/>
                <a:gd name="connsiteX2" fmla="*/ 1593 w 38366"/>
                <a:gd name="connsiteY2" fmla="*/ 45439 h 82539"/>
                <a:gd name="connsiteX3" fmla="*/ 9420 w 38366"/>
                <a:gd name="connsiteY3" fmla="*/ 0 h 82539"/>
                <a:gd name="connsiteX4" fmla="*/ 36773 w 38366"/>
                <a:gd name="connsiteY4" fmla="*/ 37100 h 8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366" h="82539">
                  <a:moveTo>
                    <a:pt x="36773" y="37100"/>
                  </a:moveTo>
                  <a:cubicBezTo>
                    <a:pt x="40615" y="53330"/>
                    <a:pt x="37317" y="69559"/>
                    <a:pt x="28947" y="82540"/>
                  </a:cubicBezTo>
                  <a:cubicBezTo>
                    <a:pt x="15646" y="74697"/>
                    <a:pt x="5435" y="61653"/>
                    <a:pt x="1593" y="45439"/>
                  </a:cubicBezTo>
                  <a:cubicBezTo>
                    <a:pt x="-2248" y="29210"/>
                    <a:pt x="1049" y="12980"/>
                    <a:pt x="9420" y="0"/>
                  </a:cubicBezTo>
                  <a:cubicBezTo>
                    <a:pt x="22720" y="7843"/>
                    <a:pt x="32932" y="20871"/>
                    <a:pt x="36773" y="3710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8" name="任意多边形: 形状 1487">
              <a:extLst>
                <a:ext uri="{FF2B5EF4-FFF2-40B4-BE49-F238E27FC236}">
                  <a16:creationId xmlns:a16="http://schemas.microsoft.com/office/drawing/2014/main" id="{12F5C5A5-0E3D-FA4F-4F7F-77801B0FBEB4}"/>
                </a:ext>
              </a:extLst>
            </p:cNvPr>
            <p:cNvSpPr/>
            <p:nvPr/>
          </p:nvSpPr>
          <p:spPr>
            <a:xfrm>
              <a:off x="9893201" y="2835112"/>
              <a:ext cx="36804" cy="84140"/>
            </a:xfrm>
            <a:custGeom>
              <a:avLst/>
              <a:gdLst>
                <a:gd name="connsiteX0" fmla="*/ 473 w 36804"/>
                <a:gd name="connsiteY0" fmla="*/ 44351 h 84140"/>
                <a:gd name="connsiteX1" fmla="*/ 23745 w 36804"/>
                <a:gd name="connsiteY1" fmla="*/ 84140 h 84140"/>
                <a:gd name="connsiteX2" fmla="*/ 36325 w 36804"/>
                <a:gd name="connsiteY2" fmla="*/ 39789 h 84140"/>
                <a:gd name="connsiteX3" fmla="*/ 13053 w 36804"/>
                <a:gd name="connsiteY3" fmla="*/ 0 h 84140"/>
                <a:gd name="connsiteX4" fmla="*/ 473 w 36804"/>
                <a:gd name="connsiteY4" fmla="*/ 44351 h 84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04" h="84140">
                  <a:moveTo>
                    <a:pt x="473" y="44351"/>
                  </a:moveTo>
                  <a:cubicBezTo>
                    <a:pt x="2570" y="60884"/>
                    <a:pt x="11356" y="74937"/>
                    <a:pt x="23745" y="84140"/>
                  </a:cubicBezTo>
                  <a:cubicBezTo>
                    <a:pt x="33444" y="72120"/>
                    <a:pt x="38438" y="56323"/>
                    <a:pt x="36325" y="39789"/>
                  </a:cubicBezTo>
                  <a:cubicBezTo>
                    <a:pt x="34228" y="23256"/>
                    <a:pt x="25442" y="9203"/>
                    <a:pt x="13053" y="0"/>
                  </a:cubicBezTo>
                  <a:cubicBezTo>
                    <a:pt x="3370" y="12020"/>
                    <a:pt x="-1624" y="27817"/>
                    <a:pt x="473" y="44351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9" name="任意多边形: 形状 1488">
              <a:extLst>
                <a:ext uri="{FF2B5EF4-FFF2-40B4-BE49-F238E27FC236}">
                  <a16:creationId xmlns:a16="http://schemas.microsoft.com/office/drawing/2014/main" id="{CCB48C1C-7557-CE00-EF9A-4B9261BA6789}"/>
                </a:ext>
              </a:extLst>
            </p:cNvPr>
            <p:cNvSpPr/>
            <p:nvPr/>
          </p:nvSpPr>
          <p:spPr>
            <a:xfrm>
              <a:off x="9925556" y="2877181"/>
              <a:ext cx="70999" cy="49394"/>
            </a:xfrm>
            <a:custGeom>
              <a:avLst/>
              <a:gdLst>
                <a:gd name="connsiteX0" fmla="*/ 45375 w 70999"/>
                <a:gd name="connsiteY0" fmla="*/ 39846 h 49394"/>
                <a:gd name="connsiteX1" fmla="*/ 0 w 70999"/>
                <a:gd name="connsiteY1" fmla="*/ 47865 h 49394"/>
                <a:gd name="connsiteX2" fmla="*/ 25625 w 70999"/>
                <a:gd name="connsiteY2" fmla="*/ 9548 h 49394"/>
                <a:gd name="connsiteX3" fmla="*/ 71000 w 70999"/>
                <a:gd name="connsiteY3" fmla="*/ 1530 h 49394"/>
                <a:gd name="connsiteX4" fmla="*/ 45375 w 70999"/>
                <a:gd name="connsiteY4" fmla="*/ 39846 h 4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999" h="49394">
                  <a:moveTo>
                    <a:pt x="45375" y="39846"/>
                  </a:moveTo>
                  <a:cubicBezTo>
                    <a:pt x="31418" y="48954"/>
                    <a:pt x="15045" y="51354"/>
                    <a:pt x="0" y="47865"/>
                  </a:cubicBezTo>
                  <a:cubicBezTo>
                    <a:pt x="2881" y="32676"/>
                    <a:pt x="11668" y="18655"/>
                    <a:pt x="25625" y="9548"/>
                  </a:cubicBezTo>
                  <a:cubicBezTo>
                    <a:pt x="39581" y="441"/>
                    <a:pt x="55955" y="-1960"/>
                    <a:pt x="71000" y="1530"/>
                  </a:cubicBezTo>
                  <a:cubicBezTo>
                    <a:pt x="68119" y="16703"/>
                    <a:pt x="59332" y="30739"/>
                    <a:pt x="45375" y="3984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0" name="任意多边形: 形状 1489">
              <a:extLst>
                <a:ext uri="{FF2B5EF4-FFF2-40B4-BE49-F238E27FC236}">
                  <a16:creationId xmlns:a16="http://schemas.microsoft.com/office/drawing/2014/main" id="{35A56B9B-BF8B-BF9C-DA70-9751799B3668}"/>
                </a:ext>
              </a:extLst>
            </p:cNvPr>
            <p:cNvSpPr/>
            <p:nvPr/>
          </p:nvSpPr>
          <p:spPr>
            <a:xfrm>
              <a:off x="9658160" y="2623073"/>
              <a:ext cx="49286" cy="71127"/>
            </a:xfrm>
            <a:custGeom>
              <a:avLst/>
              <a:gdLst>
                <a:gd name="connsiteX0" fmla="*/ 9486 w 49286"/>
                <a:gd name="connsiteY0" fmla="*/ 45423 h 71127"/>
                <a:gd name="connsiteX1" fmla="*/ 47739 w 49286"/>
                <a:gd name="connsiteY1" fmla="*/ 71128 h 71127"/>
                <a:gd name="connsiteX2" fmla="*/ 39801 w 49286"/>
                <a:gd name="connsiteY2" fmla="*/ 25705 h 71127"/>
                <a:gd name="connsiteX3" fmla="*/ 1547 w 49286"/>
                <a:gd name="connsiteY3" fmla="*/ 0 h 71127"/>
                <a:gd name="connsiteX4" fmla="*/ 9486 w 49286"/>
                <a:gd name="connsiteY4" fmla="*/ 45423 h 71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286" h="71127">
                  <a:moveTo>
                    <a:pt x="9486" y="45423"/>
                  </a:moveTo>
                  <a:cubicBezTo>
                    <a:pt x="18562" y="59396"/>
                    <a:pt x="32582" y="68231"/>
                    <a:pt x="47739" y="71128"/>
                  </a:cubicBezTo>
                  <a:cubicBezTo>
                    <a:pt x="51244" y="56083"/>
                    <a:pt x="48876" y="39677"/>
                    <a:pt x="39801" y="25705"/>
                  </a:cubicBezTo>
                  <a:cubicBezTo>
                    <a:pt x="30725" y="11732"/>
                    <a:pt x="16705" y="2897"/>
                    <a:pt x="1547" y="0"/>
                  </a:cubicBezTo>
                  <a:cubicBezTo>
                    <a:pt x="-1958" y="15045"/>
                    <a:pt x="411" y="31435"/>
                    <a:pt x="9486" y="45423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1" name="任意多边形: 形状 1490">
              <a:extLst>
                <a:ext uri="{FF2B5EF4-FFF2-40B4-BE49-F238E27FC236}">
                  <a16:creationId xmlns:a16="http://schemas.microsoft.com/office/drawing/2014/main" id="{B5AB94D4-C51B-AEB8-20BB-6BE08D40FDDA}"/>
                </a:ext>
              </a:extLst>
            </p:cNvPr>
            <p:cNvSpPr/>
            <p:nvPr/>
          </p:nvSpPr>
          <p:spPr>
            <a:xfrm>
              <a:off x="9714123" y="2623041"/>
              <a:ext cx="47860" cy="72632"/>
            </a:xfrm>
            <a:custGeom>
              <a:avLst/>
              <a:gdLst>
                <a:gd name="connsiteX0" fmla="*/ 39407 w 47860"/>
                <a:gd name="connsiteY0" fmla="*/ 45663 h 72632"/>
                <a:gd name="connsiteX1" fmla="*/ 2035 w 47860"/>
                <a:gd name="connsiteY1" fmla="*/ 72632 h 72632"/>
                <a:gd name="connsiteX2" fmla="*/ 8453 w 47860"/>
                <a:gd name="connsiteY2" fmla="*/ 26969 h 72632"/>
                <a:gd name="connsiteX3" fmla="*/ 45826 w 47860"/>
                <a:gd name="connsiteY3" fmla="*/ 0 h 72632"/>
                <a:gd name="connsiteX4" fmla="*/ 39407 w 47860"/>
                <a:gd name="connsiteY4" fmla="*/ 45663 h 72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60" h="72632">
                  <a:moveTo>
                    <a:pt x="39407" y="45663"/>
                  </a:moveTo>
                  <a:cubicBezTo>
                    <a:pt x="30797" y="59940"/>
                    <a:pt x="17096" y="69223"/>
                    <a:pt x="2035" y="72632"/>
                  </a:cubicBezTo>
                  <a:cubicBezTo>
                    <a:pt x="-1982" y="57715"/>
                    <a:pt x="-157" y="41246"/>
                    <a:pt x="8453" y="26969"/>
                  </a:cubicBezTo>
                  <a:cubicBezTo>
                    <a:pt x="17064" y="12692"/>
                    <a:pt x="30765" y="3409"/>
                    <a:pt x="45826" y="0"/>
                  </a:cubicBezTo>
                  <a:cubicBezTo>
                    <a:pt x="49843" y="14917"/>
                    <a:pt x="48018" y="31387"/>
                    <a:pt x="39407" y="45663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2" name="任意多边形: 形状 1491">
              <a:extLst>
                <a:ext uri="{FF2B5EF4-FFF2-40B4-BE49-F238E27FC236}">
                  <a16:creationId xmlns:a16="http://schemas.microsoft.com/office/drawing/2014/main" id="{7D41A41A-1244-832E-4488-3C7450996903}"/>
                </a:ext>
              </a:extLst>
            </p:cNvPr>
            <p:cNvSpPr/>
            <p:nvPr/>
          </p:nvSpPr>
          <p:spPr>
            <a:xfrm>
              <a:off x="9058609" y="2900579"/>
              <a:ext cx="84748" cy="36194"/>
            </a:xfrm>
            <a:custGeom>
              <a:avLst/>
              <a:gdLst>
                <a:gd name="connsiteX0" fmla="*/ 42719 w 84748"/>
                <a:gd name="connsiteY0" fmla="*/ 36183 h 36194"/>
                <a:gd name="connsiteX1" fmla="*/ 84749 w 84748"/>
                <a:gd name="connsiteY1" fmla="*/ 17297 h 36194"/>
                <a:gd name="connsiteX2" fmla="*/ 42030 w 84748"/>
                <a:gd name="connsiteY2" fmla="*/ 11 h 36194"/>
                <a:gd name="connsiteX3" fmla="*/ 0 w 84748"/>
                <a:gd name="connsiteY3" fmla="*/ 18897 h 36194"/>
                <a:gd name="connsiteX4" fmla="*/ 42719 w 84748"/>
                <a:gd name="connsiteY4" fmla="*/ 36183 h 36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748" h="36194">
                  <a:moveTo>
                    <a:pt x="42719" y="36183"/>
                  </a:moveTo>
                  <a:cubicBezTo>
                    <a:pt x="59380" y="35863"/>
                    <a:pt x="74266" y="28645"/>
                    <a:pt x="84749" y="17297"/>
                  </a:cubicBezTo>
                  <a:cubicBezTo>
                    <a:pt x="73849" y="6365"/>
                    <a:pt x="58692" y="-309"/>
                    <a:pt x="42030" y="11"/>
                  </a:cubicBezTo>
                  <a:cubicBezTo>
                    <a:pt x="25369" y="331"/>
                    <a:pt x="10484" y="7550"/>
                    <a:pt x="0" y="18897"/>
                  </a:cubicBezTo>
                  <a:cubicBezTo>
                    <a:pt x="10900" y="29845"/>
                    <a:pt x="26057" y="36503"/>
                    <a:pt x="42719" y="36183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3" name="任意多边形: 形状 1492">
              <a:extLst>
                <a:ext uri="{FF2B5EF4-FFF2-40B4-BE49-F238E27FC236}">
                  <a16:creationId xmlns:a16="http://schemas.microsoft.com/office/drawing/2014/main" id="{49045CC9-DA88-3C5F-C5ED-08C62F487DDE}"/>
                </a:ext>
              </a:extLst>
            </p:cNvPr>
            <p:cNvSpPr/>
            <p:nvPr/>
          </p:nvSpPr>
          <p:spPr>
            <a:xfrm>
              <a:off x="9138378" y="2854287"/>
              <a:ext cx="45012" cy="75609"/>
            </a:xfrm>
            <a:custGeom>
              <a:avLst/>
              <a:gdLst>
                <a:gd name="connsiteX0" fmla="*/ 38624 w 45012"/>
                <a:gd name="connsiteY0" fmla="*/ 29610 h 75609"/>
                <a:gd name="connsiteX1" fmla="*/ 41713 w 45012"/>
                <a:gd name="connsiteY1" fmla="*/ 75609 h 75609"/>
                <a:gd name="connsiteX2" fmla="*/ 6389 w 45012"/>
                <a:gd name="connsiteY2" fmla="*/ 45999 h 75609"/>
                <a:gd name="connsiteX3" fmla="*/ 3300 w 45012"/>
                <a:gd name="connsiteY3" fmla="*/ 0 h 75609"/>
                <a:gd name="connsiteX4" fmla="*/ 38624 w 45012"/>
                <a:gd name="connsiteY4" fmla="*/ 29610 h 75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012" h="75609">
                  <a:moveTo>
                    <a:pt x="38624" y="29610"/>
                  </a:moveTo>
                  <a:cubicBezTo>
                    <a:pt x="46178" y="44463"/>
                    <a:pt x="46802" y="61028"/>
                    <a:pt x="41713" y="75609"/>
                  </a:cubicBezTo>
                  <a:cubicBezTo>
                    <a:pt x="26940" y="71128"/>
                    <a:pt x="13943" y="60868"/>
                    <a:pt x="6389" y="45999"/>
                  </a:cubicBezTo>
                  <a:cubicBezTo>
                    <a:pt x="-1166" y="31146"/>
                    <a:pt x="-1790" y="14581"/>
                    <a:pt x="3300" y="0"/>
                  </a:cubicBezTo>
                  <a:cubicBezTo>
                    <a:pt x="18073" y="4481"/>
                    <a:pt x="31069" y="14741"/>
                    <a:pt x="38624" y="2961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4" name="任意多边形: 形状 1493">
              <a:extLst>
                <a:ext uri="{FF2B5EF4-FFF2-40B4-BE49-F238E27FC236}">
                  <a16:creationId xmlns:a16="http://schemas.microsoft.com/office/drawing/2014/main" id="{2B3F9C3B-04E5-8223-03FA-CF043AD34828}"/>
                </a:ext>
              </a:extLst>
            </p:cNvPr>
            <p:cNvSpPr/>
            <p:nvPr/>
          </p:nvSpPr>
          <p:spPr>
            <a:xfrm>
              <a:off x="10608685" y="2723555"/>
              <a:ext cx="36163" cy="84796"/>
            </a:xfrm>
            <a:custGeom>
              <a:avLst/>
              <a:gdLst>
                <a:gd name="connsiteX0" fmla="*/ 12 w 36163"/>
                <a:gd name="connsiteY0" fmla="*/ 42030 h 84796"/>
                <a:gd name="connsiteX1" fmla="*/ 17218 w 36163"/>
                <a:gd name="connsiteY1" fmla="*/ 84796 h 84796"/>
                <a:gd name="connsiteX2" fmla="*/ 36152 w 36163"/>
                <a:gd name="connsiteY2" fmla="*/ 42766 h 84796"/>
                <a:gd name="connsiteX3" fmla="*/ 18946 w 36163"/>
                <a:gd name="connsiteY3" fmla="*/ 0 h 84796"/>
                <a:gd name="connsiteX4" fmla="*/ 12 w 36163"/>
                <a:gd name="connsiteY4" fmla="*/ 42030 h 84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63" h="84796">
                  <a:moveTo>
                    <a:pt x="12" y="42030"/>
                  </a:moveTo>
                  <a:cubicBezTo>
                    <a:pt x="-325" y="58692"/>
                    <a:pt x="6302" y="73881"/>
                    <a:pt x="17218" y="84796"/>
                  </a:cubicBezTo>
                  <a:cubicBezTo>
                    <a:pt x="28566" y="74329"/>
                    <a:pt x="35816" y="59428"/>
                    <a:pt x="36152" y="42766"/>
                  </a:cubicBezTo>
                  <a:cubicBezTo>
                    <a:pt x="36488" y="26105"/>
                    <a:pt x="29862" y="10916"/>
                    <a:pt x="18946" y="0"/>
                  </a:cubicBezTo>
                  <a:cubicBezTo>
                    <a:pt x="7598" y="10467"/>
                    <a:pt x="348" y="25352"/>
                    <a:pt x="12" y="4203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5" name="任意多边形: 形状 1494">
              <a:extLst>
                <a:ext uri="{FF2B5EF4-FFF2-40B4-BE49-F238E27FC236}">
                  <a16:creationId xmlns:a16="http://schemas.microsoft.com/office/drawing/2014/main" id="{7C653C60-C580-19F7-30FB-CEB299582B0D}"/>
                </a:ext>
              </a:extLst>
            </p:cNvPr>
            <p:cNvSpPr/>
            <p:nvPr/>
          </p:nvSpPr>
          <p:spPr>
            <a:xfrm>
              <a:off x="10632033" y="2813285"/>
              <a:ext cx="77017" cy="43639"/>
            </a:xfrm>
            <a:custGeom>
              <a:avLst/>
              <a:gdLst>
                <a:gd name="connsiteX0" fmla="*/ 46064 w 77017"/>
                <a:gd name="connsiteY0" fmla="*/ 38249 h 43639"/>
                <a:gd name="connsiteX1" fmla="*/ 0 w 77017"/>
                <a:gd name="connsiteY1" fmla="*/ 39545 h 43639"/>
                <a:gd name="connsiteX2" fmla="*/ 30955 w 77017"/>
                <a:gd name="connsiteY2" fmla="*/ 5390 h 43639"/>
                <a:gd name="connsiteX3" fmla="*/ 77018 w 77017"/>
                <a:gd name="connsiteY3" fmla="*/ 4094 h 43639"/>
                <a:gd name="connsiteX4" fmla="*/ 46064 w 77017"/>
                <a:gd name="connsiteY4" fmla="*/ 38249 h 43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017" h="43639">
                  <a:moveTo>
                    <a:pt x="46064" y="38249"/>
                  </a:moveTo>
                  <a:cubicBezTo>
                    <a:pt x="30923" y="45211"/>
                    <a:pt x="14373" y="45195"/>
                    <a:pt x="0" y="39545"/>
                  </a:cubicBezTo>
                  <a:cubicBezTo>
                    <a:pt x="5058" y="24949"/>
                    <a:pt x="15814" y="12352"/>
                    <a:pt x="30955" y="5390"/>
                  </a:cubicBezTo>
                  <a:cubicBezTo>
                    <a:pt x="46096" y="-1572"/>
                    <a:pt x="62645" y="-1556"/>
                    <a:pt x="77018" y="4094"/>
                  </a:cubicBezTo>
                  <a:cubicBezTo>
                    <a:pt x="71960" y="18690"/>
                    <a:pt x="61205" y="31287"/>
                    <a:pt x="46064" y="3824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6" name="任意多边形: 形状 1495">
              <a:extLst>
                <a:ext uri="{FF2B5EF4-FFF2-40B4-BE49-F238E27FC236}">
                  <a16:creationId xmlns:a16="http://schemas.microsoft.com/office/drawing/2014/main" id="{896C60A5-C6D8-81BB-E44E-65C0221E5FF4}"/>
                </a:ext>
              </a:extLst>
            </p:cNvPr>
            <p:cNvSpPr/>
            <p:nvPr/>
          </p:nvSpPr>
          <p:spPr>
            <a:xfrm>
              <a:off x="10751124" y="3250387"/>
              <a:ext cx="44185" cy="76457"/>
            </a:xfrm>
            <a:custGeom>
              <a:avLst/>
              <a:gdLst>
                <a:gd name="connsiteX0" fmla="*/ 5799 w 44185"/>
                <a:gd name="connsiteY0" fmla="*/ 30394 h 76457"/>
                <a:gd name="connsiteX1" fmla="*/ 3750 w 44185"/>
                <a:gd name="connsiteY1" fmla="*/ 76458 h 76457"/>
                <a:gd name="connsiteX2" fmla="*/ 38386 w 44185"/>
                <a:gd name="connsiteY2" fmla="*/ 46063 h 76457"/>
                <a:gd name="connsiteX3" fmla="*/ 40435 w 44185"/>
                <a:gd name="connsiteY3" fmla="*/ 0 h 76457"/>
                <a:gd name="connsiteX4" fmla="*/ 5799 w 44185"/>
                <a:gd name="connsiteY4" fmla="*/ 30394 h 76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185" h="76457">
                  <a:moveTo>
                    <a:pt x="5799" y="30394"/>
                  </a:moveTo>
                  <a:cubicBezTo>
                    <a:pt x="-1420" y="45423"/>
                    <a:pt x="-1659" y="61989"/>
                    <a:pt x="3750" y="76458"/>
                  </a:cubicBezTo>
                  <a:cubicBezTo>
                    <a:pt x="18411" y="71640"/>
                    <a:pt x="31184" y="61076"/>
                    <a:pt x="38386" y="46063"/>
                  </a:cubicBezTo>
                  <a:cubicBezTo>
                    <a:pt x="45605" y="31034"/>
                    <a:pt x="45845" y="14469"/>
                    <a:pt x="40435" y="0"/>
                  </a:cubicBezTo>
                  <a:cubicBezTo>
                    <a:pt x="25774" y="4818"/>
                    <a:pt x="13017" y="15381"/>
                    <a:pt x="5799" y="30394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7" name="任意多边形: 形状 1496">
              <a:extLst>
                <a:ext uri="{FF2B5EF4-FFF2-40B4-BE49-F238E27FC236}">
                  <a16:creationId xmlns:a16="http://schemas.microsoft.com/office/drawing/2014/main" id="{17686956-CDDE-C64B-CE71-70B6A3D72845}"/>
                </a:ext>
              </a:extLst>
            </p:cNvPr>
            <p:cNvSpPr/>
            <p:nvPr/>
          </p:nvSpPr>
          <p:spPr>
            <a:xfrm>
              <a:off x="10762140" y="3371848"/>
              <a:ext cx="82155" cy="38725"/>
            </a:xfrm>
            <a:custGeom>
              <a:avLst/>
              <a:gdLst>
                <a:gd name="connsiteX0" fmla="*/ 45536 w 82155"/>
                <a:gd name="connsiteY0" fmla="*/ 36897 h 38725"/>
                <a:gd name="connsiteX1" fmla="*/ 0 w 82155"/>
                <a:gd name="connsiteY1" fmla="*/ 29822 h 38725"/>
                <a:gd name="connsiteX2" fmla="*/ 36621 w 82155"/>
                <a:gd name="connsiteY2" fmla="*/ 1829 h 38725"/>
                <a:gd name="connsiteX3" fmla="*/ 82156 w 82155"/>
                <a:gd name="connsiteY3" fmla="*/ 8903 h 38725"/>
                <a:gd name="connsiteX4" fmla="*/ 45536 w 82155"/>
                <a:gd name="connsiteY4" fmla="*/ 36897 h 38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155" h="38725">
                  <a:moveTo>
                    <a:pt x="45536" y="36897"/>
                  </a:moveTo>
                  <a:cubicBezTo>
                    <a:pt x="29386" y="41010"/>
                    <a:pt x="13108" y="37985"/>
                    <a:pt x="0" y="29822"/>
                  </a:cubicBezTo>
                  <a:cubicBezTo>
                    <a:pt x="7619" y="16378"/>
                    <a:pt x="20471" y="5942"/>
                    <a:pt x="36621" y="1829"/>
                  </a:cubicBezTo>
                  <a:cubicBezTo>
                    <a:pt x="52770" y="-2285"/>
                    <a:pt x="69047" y="740"/>
                    <a:pt x="82156" y="8903"/>
                  </a:cubicBezTo>
                  <a:cubicBezTo>
                    <a:pt x="74521" y="22332"/>
                    <a:pt x="61685" y="32783"/>
                    <a:pt x="45536" y="36897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98" name="图形 144">
            <a:extLst>
              <a:ext uri="{FF2B5EF4-FFF2-40B4-BE49-F238E27FC236}">
                <a16:creationId xmlns:a16="http://schemas.microsoft.com/office/drawing/2014/main" id="{B47A7616-0DA8-BCEF-AD4E-5F33D4734466}"/>
              </a:ext>
            </a:extLst>
          </p:cNvPr>
          <p:cNvGrpSpPr/>
          <p:nvPr/>
        </p:nvGrpSpPr>
        <p:grpSpPr>
          <a:xfrm>
            <a:off x="1895723" y="4688529"/>
            <a:ext cx="493996" cy="870672"/>
            <a:chOff x="8052753" y="3239550"/>
            <a:chExt cx="1217383" cy="2145648"/>
          </a:xfrm>
        </p:grpSpPr>
        <p:sp>
          <p:nvSpPr>
            <p:cNvPr id="1499" name="任意多边形: 形状 1498">
              <a:extLst>
                <a:ext uri="{FF2B5EF4-FFF2-40B4-BE49-F238E27FC236}">
                  <a16:creationId xmlns:a16="http://schemas.microsoft.com/office/drawing/2014/main" id="{FE271225-8C80-CC0F-F8D4-BD7AFA4803AE}"/>
                </a:ext>
              </a:extLst>
            </p:cNvPr>
            <p:cNvSpPr/>
            <p:nvPr/>
          </p:nvSpPr>
          <p:spPr>
            <a:xfrm>
              <a:off x="8317721" y="4391762"/>
              <a:ext cx="710318" cy="993405"/>
            </a:xfrm>
            <a:custGeom>
              <a:avLst/>
              <a:gdLst>
                <a:gd name="connsiteX0" fmla="*/ 492181 w 710318"/>
                <a:gd name="connsiteY0" fmla="*/ 325453 h 993405"/>
                <a:gd name="connsiteX1" fmla="*/ 356984 w 710318"/>
                <a:gd name="connsiteY1" fmla="*/ 399926 h 993405"/>
                <a:gd name="connsiteX2" fmla="*/ 354823 w 710318"/>
                <a:gd name="connsiteY2" fmla="*/ 373965 h 993405"/>
                <a:gd name="connsiteX3" fmla="*/ 341363 w 710318"/>
                <a:gd name="connsiteY3" fmla="*/ 53234 h 993405"/>
                <a:gd name="connsiteX4" fmla="*/ 294227 w 710318"/>
                <a:gd name="connsiteY4" fmla="*/ 69399 h 993405"/>
                <a:gd name="connsiteX5" fmla="*/ 268635 w 710318"/>
                <a:gd name="connsiteY5" fmla="*/ 392932 h 993405"/>
                <a:gd name="connsiteX6" fmla="*/ 268250 w 710318"/>
                <a:gd name="connsiteY6" fmla="*/ 402359 h 993405"/>
                <a:gd name="connsiteX7" fmla="*/ 133981 w 710318"/>
                <a:gd name="connsiteY7" fmla="*/ 262104 h 993405"/>
                <a:gd name="connsiteX8" fmla="*/ 0 w 710318"/>
                <a:gd name="connsiteY8" fmla="*/ 0 h 993405"/>
                <a:gd name="connsiteX9" fmla="*/ 55715 w 710318"/>
                <a:gd name="connsiteY9" fmla="*/ 247363 h 993405"/>
                <a:gd name="connsiteX10" fmla="*/ 263960 w 710318"/>
                <a:gd name="connsiteY10" fmla="*/ 507658 h 993405"/>
                <a:gd name="connsiteX11" fmla="*/ 244402 w 710318"/>
                <a:gd name="connsiteY11" fmla="*/ 993405 h 993405"/>
                <a:gd name="connsiteX12" fmla="*/ 405992 w 710318"/>
                <a:gd name="connsiteY12" fmla="*/ 993405 h 993405"/>
                <a:gd name="connsiteX13" fmla="*/ 363962 w 710318"/>
                <a:gd name="connsiteY13" fmla="*/ 484018 h 993405"/>
                <a:gd name="connsiteX14" fmla="*/ 583732 w 710318"/>
                <a:gd name="connsiteY14" fmla="*/ 321404 h 993405"/>
                <a:gd name="connsiteX15" fmla="*/ 710319 w 710318"/>
                <a:gd name="connsiteY15" fmla="*/ 96352 h 993405"/>
                <a:gd name="connsiteX16" fmla="*/ 492181 w 710318"/>
                <a:gd name="connsiteY16" fmla="*/ 325453 h 993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10318" h="993405">
                  <a:moveTo>
                    <a:pt x="492181" y="325453"/>
                  </a:moveTo>
                  <a:cubicBezTo>
                    <a:pt x="440164" y="371244"/>
                    <a:pt x="387922" y="391363"/>
                    <a:pt x="356984" y="399926"/>
                  </a:cubicBezTo>
                  <a:cubicBezTo>
                    <a:pt x="356264" y="391267"/>
                    <a:pt x="355543" y="382624"/>
                    <a:pt x="354823" y="373965"/>
                  </a:cubicBezTo>
                  <a:cubicBezTo>
                    <a:pt x="334625" y="131404"/>
                    <a:pt x="341363" y="53234"/>
                    <a:pt x="341363" y="53234"/>
                  </a:cubicBezTo>
                  <a:lnTo>
                    <a:pt x="294227" y="69399"/>
                  </a:lnTo>
                  <a:cubicBezTo>
                    <a:pt x="294227" y="69399"/>
                    <a:pt x="272684" y="296099"/>
                    <a:pt x="268635" y="392932"/>
                  </a:cubicBezTo>
                  <a:cubicBezTo>
                    <a:pt x="268522" y="395733"/>
                    <a:pt x="268394" y="398902"/>
                    <a:pt x="268250" y="402359"/>
                  </a:cubicBezTo>
                  <a:cubicBezTo>
                    <a:pt x="237424" y="376366"/>
                    <a:pt x="165640" y="313113"/>
                    <a:pt x="133981" y="262104"/>
                  </a:cubicBezTo>
                  <a:cubicBezTo>
                    <a:pt x="54531" y="134077"/>
                    <a:pt x="0" y="0"/>
                    <a:pt x="0" y="0"/>
                  </a:cubicBezTo>
                  <a:cubicBezTo>
                    <a:pt x="0" y="0"/>
                    <a:pt x="6066" y="131388"/>
                    <a:pt x="55715" y="247363"/>
                  </a:cubicBezTo>
                  <a:cubicBezTo>
                    <a:pt x="104659" y="361689"/>
                    <a:pt x="229822" y="477424"/>
                    <a:pt x="263960" y="507658"/>
                  </a:cubicBezTo>
                  <a:cubicBezTo>
                    <a:pt x="256631" y="688615"/>
                    <a:pt x="244402" y="993405"/>
                    <a:pt x="244402" y="993405"/>
                  </a:cubicBezTo>
                  <a:lnTo>
                    <a:pt x="405992" y="993405"/>
                  </a:lnTo>
                  <a:cubicBezTo>
                    <a:pt x="405992" y="993405"/>
                    <a:pt x="386178" y="751724"/>
                    <a:pt x="363962" y="484018"/>
                  </a:cubicBezTo>
                  <a:cubicBezTo>
                    <a:pt x="401783" y="469757"/>
                    <a:pt x="500968" y="424830"/>
                    <a:pt x="583732" y="321404"/>
                  </a:cubicBezTo>
                  <a:cubicBezTo>
                    <a:pt x="680420" y="200563"/>
                    <a:pt x="710319" y="96352"/>
                    <a:pt x="710319" y="96352"/>
                  </a:cubicBezTo>
                  <a:cubicBezTo>
                    <a:pt x="710319" y="96352"/>
                    <a:pt x="637606" y="197426"/>
                    <a:pt x="492181" y="325453"/>
                  </a:cubicBezTo>
                  <a:close/>
                </a:path>
              </a:pathLst>
            </a:custGeom>
            <a:solidFill>
              <a:srgbClr val="AE7D58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0" name="任意多边形: 形状 1499">
              <a:extLst>
                <a:ext uri="{FF2B5EF4-FFF2-40B4-BE49-F238E27FC236}">
                  <a16:creationId xmlns:a16="http://schemas.microsoft.com/office/drawing/2014/main" id="{4AC7CEE4-7645-0E21-55AB-47F75F66A881}"/>
                </a:ext>
              </a:extLst>
            </p:cNvPr>
            <p:cNvSpPr/>
            <p:nvPr/>
          </p:nvSpPr>
          <p:spPr>
            <a:xfrm>
              <a:off x="8320426" y="4393939"/>
              <a:ext cx="265433" cy="427135"/>
            </a:xfrm>
            <a:custGeom>
              <a:avLst/>
              <a:gdLst>
                <a:gd name="connsiteX0" fmla="*/ 265433 w 265433"/>
                <a:gd name="connsiteY0" fmla="*/ 400022 h 427135"/>
                <a:gd name="connsiteX1" fmla="*/ 264601 w 265433"/>
                <a:gd name="connsiteY1" fmla="*/ 417724 h 427135"/>
                <a:gd name="connsiteX2" fmla="*/ 264201 w 265433"/>
                <a:gd name="connsiteY2" fmla="*/ 427135 h 427135"/>
                <a:gd name="connsiteX3" fmla="*/ 129948 w 265433"/>
                <a:gd name="connsiteY3" fmla="*/ 286880 h 427135"/>
                <a:gd name="connsiteX4" fmla="*/ 4097 w 265433"/>
                <a:gd name="connsiteY4" fmla="*/ 44095 h 427135"/>
                <a:gd name="connsiteX5" fmla="*/ 4097 w 265433"/>
                <a:gd name="connsiteY5" fmla="*/ 44015 h 427135"/>
                <a:gd name="connsiteX6" fmla="*/ 0 w 265433"/>
                <a:gd name="connsiteY6" fmla="*/ 0 h 427135"/>
                <a:gd name="connsiteX7" fmla="*/ 133965 w 265433"/>
                <a:gd name="connsiteY7" fmla="*/ 262120 h 427135"/>
                <a:gd name="connsiteX8" fmla="*/ 265433 w 265433"/>
                <a:gd name="connsiteY8" fmla="*/ 400022 h 427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5433" h="427135">
                  <a:moveTo>
                    <a:pt x="265433" y="400022"/>
                  </a:moveTo>
                  <a:cubicBezTo>
                    <a:pt x="265113" y="406328"/>
                    <a:pt x="264841" y="412218"/>
                    <a:pt x="264601" y="417724"/>
                  </a:cubicBezTo>
                  <a:cubicBezTo>
                    <a:pt x="264473" y="420509"/>
                    <a:pt x="264361" y="423710"/>
                    <a:pt x="264201" y="427135"/>
                  </a:cubicBezTo>
                  <a:cubicBezTo>
                    <a:pt x="233374" y="401142"/>
                    <a:pt x="161590" y="337921"/>
                    <a:pt x="129948" y="286880"/>
                  </a:cubicBezTo>
                  <a:cubicBezTo>
                    <a:pt x="68647" y="188095"/>
                    <a:pt x="22152" y="85709"/>
                    <a:pt x="4097" y="44095"/>
                  </a:cubicBezTo>
                  <a:cubicBezTo>
                    <a:pt x="4097" y="44063"/>
                    <a:pt x="4097" y="44015"/>
                    <a:pt x="4097" y="44015"/>
                  </a:cubicBezTo>
                  <a:cubicBezTo>
                    <a:pt x="785" y="16950"/>
                    <a:pt x="0" y="0"/>
                    <a:pt x="0" y="0"/>
                  </a:cubicBezTo>
                  <a:cubicBezTo>
                    <a:pt x="0" y="0"/>
                    <a:pt x="54531" y="134109"/>
                    <a:pt x="133965" y="262120"/>
                  </a:cubicBezTo>
                  <a:cubicBezTo>
                    <a:pt x="164728" y="311640"/>
                    <a:pt x="233278" y="372717"/>
                    <a:pt x="265433" y="400022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1" name="任意多边形: 形状 1500">
              <a:extLst>
                <a:ext uri="{FF2B5EF4-FFF2-40B4-BE49-F238E27FC236}">
                  <a16:creationId xmlns:a16="http://schemas.microsoft.com/office/drawing/2014/main" id="{05F1FE4A-73AF-FFC8-6284-AB6D79C3163A}"/>
                </a:ext>
              </a:extLst>
            </p:cNvPr>
            <p:cNvSpPr/>
            <p:nvPr/>
          </p:nvSpPr>
          <p:spPr>
            <a:xfrm>
              <a:off x="8133942" y="4182215"/>
              <a:ext cx="614025" cy="492229"/>
            </a:xfrm>
            <a:custGeom>
              <a:avLst/>
              <a:gdLst>
                <a:gd name="connsiteX0" fmla="*/ 532328 w 614025"/>
                <a:gd name="connsiteY0" fmla="*/ 464128 h 492229"/>
                <a:gd name="connsiteX1" fmla="*/ 350315 w 614025"/>
                <a:gd name="connsiteY1" fmla="*/ 426852 h 492229"/>
                <a:gd name="connsiteX2" fmla="*/ 294856 w 614025"/>
                <a:gd name="connsiteY2" fmla="*/ 476453 h 492229"/>
                <a:gd name="connsiteX3" fmla="*/ 99896 w 614025"/>
                <a:gd name="connsiteY3" fmla="*/ 412783 h 492229"/>
                <a:gd name="connsiteX4" fmla="*/ 98422 w 614025"/>
                <a:gd name="connsiteY4" fmla="*/ 409758 h 492229"/>
                <a:gd name="connsiteX5" fmla="*/ 11418 w 614025"/>
                <a:gd name="connsiteY5" fmla="*/ 352427 h 492229"/>
                <a:gd name="connsiteX6" fmla="*/ 39299 w 614025"/>
                <a:gd name="connsiteY6" fmla="*/ 222864 h 492229"/>
                <a:gd name="connsiteX7" fmla="*/ 51367 w 614025"/>
                <a:gd name="connsiteY7" fmla="*/ 71645 h 492229"/>
                <a:gd name="connsiteX8" fmla="*/ 73519 w 614025"/>
                <a:gd name="connsiteY8" fmla="*/ 47445 h 492229"/>
                <a:gd name="connsiteX9" fmla="*/ 103192 w 614025"/>
                <a:gd name="connsiteY9" fmla="*/ 27438 h 492229"/>
                <a:gd name="connsiteX10" fmla="*/ 260381 w 614025"/>
                <a:gd name="connsiteY10" fmla="*/ 43940 h 492229"/>
                <a:gd name="connsiteX11" fmla="*/ 263086 w 614025"/>
                <a:gd name="connsiteY11" fmla="*/ 46132 h 492229"/>
                <a:gd name="connsiteX12" fmla="*/ 271777 w 614025"/>
                <a:gd name="connsiteY12" fmla="*/ 37954 h 492229"/>
                <a:gd name="connsiteX13" fmla="*/ 303164 w 614025"/>
                <a:gd name="connsiteY13" fmla="*/ 16699 h 492229"/>
                <a:gd name="connsiteX14" fmla="*/ 421443 w 614025"/>
                <a:gd name="connsiteY14" fmla="*/ 8008 h 492229"/>
                <a:gd name="connsiteX15" fmla="*/ 456863 w 614025"/>
                <a:gd name="connsiteY15" fmla="*/ 25149 h 492229"/>
                <a:gd name="connsiteX16" fmla="*/ 509569 w 614025"/>
                <a:gd name="connsiteY16" fmla="*/ 84113 h 492229"/>
                <a:gd name="connsiteX17" fmla="*/ 521124 w 614025"/>
                <a:gd name="connsiteY17" fmla="*/ 192661 h 492229"/>
                <a:gd name="connsiteX18" fmla="*/ 597806 w 614025"/>
                <a:gd name="connsiteY18" fmla="*/ 263309 h 492229"/>
                <a:gd name="connsiteX19" fmla="*/ 532328 w 614025"/>
                <a:gd name="connsiteY19" fmla="*/ 464128 h 492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14025" h="492229">
                  <a:moveTo>
                    <a:pt x="532328" y="464128"/>
                  </a:moveTo>
                  <a:cubicBezTo>
                    <a:pt x="469155" y="496267"/>
                    <a:pt x="393898" y="479046"/>
                    <a:pt x="350315" y="426852"/>
                  </a:cubicBezTo>
                  <a:cubicBezTo>
                    <a:pt x="336934" y="447259"/>
                    <a:pt x="318209" y="464609"/>
                    <a:pt x="294856" y="476453"/>
                  </a:cubicBezTo>
                  <a:cubicBezTo>
                    <a:pt x="223425" y="512769"/>
                    <a:pt x="136148" y="484263"/>
                    <a:pt x="99896" y="412783"/>
                  </a:cubicBezTo>
                  <a:cubicBezTo>
                    <a:pt x="99383" y="411791"/>
                    <a:pt x="98935" y="410751"/>
                    <a:pt x="98422" y="409758"/>
                  </a:cubicBezTo>
                  <a:cubicBezTo>
                    <a:pt x="62571" y="407454"/>
                    <a:pt x="28832" y="386791"/>
                    <a:pt x="11418" y="352427"/>
                  </a:cubicBezTo>
                  <a:cubicBezTo>
                    <a:pt x="-11534" y="307260"/>
                    <a:pt x="1302" y="253322"/>
                    <a:pt x="39299" y="222864"/>
                  </a:cubicBezTo>
                  <a:cubicBezTo>
                    <a:pt x="13850" y="172511"/>
                    <a:pt x="20413" y="114395"/>
                    <a:pt x="51367" y="71645"/>
                  </a:cubicBezTo>
                  <a:cubicBezTo>
                    <a:pt x="57737" y="62842"/>
                    <a:pt x="65148" y="54695"/>
                    <a:pt x="73519" y="47445"/>
                  </a:cubicBezTo>
                  <a:cubicBezTo>
                    <a:pt x="82354" y="39714"/>
                    <a:pt x="92277" y="32976"/>
                    <a:pt x="103192" y="27438"/>
                  </a:cubicBezTo>
                  <a:cubicBezTo>
                    <a:pt x="155898" y="645"/>
                    <a:pt x="217167" y="9064"/>
                    <a:pt x="260381" y="43940"/>
                  </a:cubicBezTo>
                  <a:cubicBezTo>
                    <a:pt x="261293" y="44612"/>
                    <a:pt x="262222" y="45380"/>
                    <a:pt x="263086" y="46132"/>
                  </a:cubicBezTo>
                  <a:cubicBezTo>
                    <a:pt x="265871" y="43299"/>
                    <a:pt x="268736" y="40547"/>
                    <a:pt x="271777" y="37954"/>
                  </a:cubicBezTo>
                  <a:cubicBezTo>
                    <a:pt x="281092" y="29743"/>
                    <a:pt x="291575" y="22604"/>
                    <a:pt x="303164" y="16699"/>
                  </a:cubicBezTo>
                  <a:cubicBezTo>
                    <a:pt x="341320" y="-2716"/>
                    <a:pt x="383799" y="-4637"/>
                    <a:pt x="421443" y="8008"/>
                  </a:cubicBezTo>
                  <a:cubicBezTo>
                    <a:pt x="433879" y="12153"/>
                    <a:pt x="445787" y="17899"/>
                    <a:pt x="456863" y="25149"/>
                  </a:cubicBezTo>
                  <a:cubicBezTo>
                    <a:pt x="478582" y="39346"/>
                    <a:pt x="496972" y="59273"/>
                    <a:pt x="509569" y="84113"/>
                  </a:cubicBezTo>
                  <a:cubicBezTo>
                    <a:pt x="527303" y="119037"/>
                    <a:pt x="530359" y="157546"/>
                    <a:pt x="521124" y="192661"/>
                  </a:cubicBezTo>
                  <a:cubicBezTo>
                    <a:pt x="553199" y="205786"/>
                    <a:pt x="580921" y="229970"/>
                    <a:pt x="597806" y="263309"/>
                  </a:cubicBezTo>
                  <a:cubicBezTo>
                    <a:pt x="635147" y="336870"/>
                    <a:pt x="605825" y="426772"/>
                    <a:pt x="532328" y="464128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2" name="任意多边形: 形状 1501">
              <a:extLst>
                <a:ext uri="{FF2B5EF4-FFF2-40B4-BE49-F238E27FC236}">
                  <a16:creationId xmlns:a16="http://schemas.microsoft.com/office/drawing/2014/main" id="{8445EC35-B876-F471-ECD0-422E7016732A}"/>
                </a:ext>
              </a:extLst>
            </p:cNvPr>
            <p:cNvSpPr/>
            <p:nvPr/>
          </p:nvSpPr>
          <p:spPr>
            <a:xfrm rot="-5395830">
              <a:off x="8252600" y="3703787"/>
              <a:ext cx="290241" cy="290017"/>
            </a:xfrm>
            <a:custGeom>
              <a:avLst/>
              <a:gdLst>
                <a:gd name="connsiteX0" fmla="*/ 290241 w 290241"/>
                <a:gd name="connsiteY0" fmla="*/ 145009 h 290017"/>
                <a:gd name="connsiteX1" fmla="*/ 145120 w 290241"/>
                <a:gd name="connsiteY1" fmla="*/ 290017 h 290017"/>
                <a:gd name="connsiteX2" fmla="*/ 0 w 290241"/>
                <a:gd name="connsiteY2" fmla="*/ 145009 h 290017"/>
                <a:gd name="connsiteX3" fmla="*/ 145120 w 290241"/>
                <a:gd name="connsiteY3" fmla="*/ 0 h 290017"/>
                <a:gd name="connsiteX4" fmla="*/ 290241 w 290241"/>
                <a:gd name="connsiteY4" fmla="*/ 145009 h 290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241" h="290017">
                  <a:moveTo>
                    <a:pt x="290241" y="145009"/>
                  </a:moveTo>
                  <a:cubicBezTo>
                    <a:pt x="290241" y="225095"/>
                    <a:pt x="225268" y="290017"/>
                    <a:pt x="145120" y="290017"/>
                  </a:cubicBezTo>
                  <a:cubicBezTo>
                    <a:pt x="64972" y="290017"/>
                    <a:pt x="0" y="225095"/>
                    <a:pt x="0" y="145009"/>
                  </a:cubicBezTo>
                  <a:cubicBezTo>
                    <a:pt x="0" y="64923"/>
                    <a:pt x="64972" y="0"/>
                    <a:pt x="145120" y="0"/>
                  </a:cubicBezTo>
                  <a:cubicBezTo>
                    <a:pt x="225268" y="0"/>
                    <a:pt x="290241" y="64923"/>
                    <a:pt x="290241" y="14500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3" name="任意多边形: 形状 1502">
              <a:extLst>
                <a:ext uri="{FF2B5EF4-FFF2-40B4-BE49-F238E27FC236}">
                  <a16:creationId xmlns:a16="http://schemas.microsoft.com/office/drawing/2014/main" id="{00F462F3-CF02-A024-6788-D989A1A02EA8}"/>
                </a:ext>
              </a:extLst>
            </p:cNvPr>
            <p:cNvSpPr/>
            <p:nvPr/>
          </p:nvSpPr>
          <p:spPr>
            <a:xfrm>
              <a:off x="8472341" y="3738272"/>
              <a:ext cx="307078" cy="307316"/>
            </a:xfrm>
            <a:custGeom>
              <a:avLst/>
              <a:gdLst>
                <a:gd name="connsiteX0" fmla="*/ 2953 w 307078"/>
                <a:gd name="connsiteY0" fmla="*/ 183492 h 307316"/>
                <a:gd name="connsiteX1" fmla="*/ 123729 w 307078"/>
                <a:gd name="connsiteY1" fmla="*/ 2952 h 307316"/>
                <a:gd name="connsiteX2" fmla="*/ 304126 w 307078"/>
                <a:gd name="connsiteY2" fmla="*/ 123824 h 307316"/>
                <a:gd name="connsiteX3" fmla="*/ 183349 w 307078"/>
                <a:gd name="connsiteY3" fmla="*/ 304365 h 307316"/>
                <a:gd name="connsiteX4" fmla="*/ 2953 w 307078"/>
                <a:gd name="connsiteY4" fmla="*/ 183492 h 307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78" h="307316">
                  <a:moveTo>
                    <a:pt x="2953" y="183492"/>
                  </a:moveTo>
                  <a:cubicBezTo>
                    <a:pt x="-13517" y="100264"/>
                    <a:pt x="40566" y="19437"/>
                    <a:pt x="123729" y="2952"/>
                  </a:cubicBezTo>
                  <a:cubicBezTo>
                    <a:pt x="206893" y="-13518"/>
                    <a:pt x="287673" y="40596"/>
                    <a:pt x="304126" y="123824"/>
                  </a:cubicBezTo>
                  <a:cubicBezTo>
                    <a:pt x="320595" y="207052"/>
                    <a:pt x="266513" y="287879"/>
                    <a:pt x="183349" y="304365"/>
                  </a:cubicBezTo>
                  <a:cubicBezTo>
                    <a:pt x="100186" y="320834"/>
                    <a:pt x="19423" y="266720"/>
                    <a:pt x="2953" y="183492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4" name="任意多边形: 形状 1503">
              <a:extLst>
                <a:ext uri="{FF2B5EF4-FFF2-40B4-BE49-F238E27FC236}">
                  <a16:creationId xmlns:a16="http://schemas.microsoft.com/office/drawing/2014/main" id="{11E9C8B3-78E3-85EE-85AD-485AB00C0CE0}"/>
                </a:ext>
              </a:extLst>
            </p:cNvPr>
            <p:cNvSpPr/>
            <p:nvPr/>
          </p:nvSpPr>
          <p:spPr>
            <a:xfrm>
              <a:off x="8779444" y="3975462"/>
              <a:ext cx="307051" cy="307294"/>
            </a:xfrm>
            <a:custGeom>
              <a:avLst/>
              <a:gdLst>
                <a:gd name="connsiteX0" fmla="*/ 183326 w 307051"/>
                <a:gd name="connsiteY0" fmla="*/ 304343 h 307294"/>
                <a:gd name="connsiteX1" fmla="*/ 2946 w 307051"/>
                <a:gd name="connsiteY1" fmla="*/ 183470 h 307294"/>
                <a:gd name="connsiteX2" fmla="*/ 27242 w 307051"/>
                <a:gd name="connsiteY2" fmla="*/ 66375 h 307294"/>
                <a:gd name="connsiteX3" fmla="*/ 48433 w 307051"/>
                <a:gd name="connsiteY3" fmla="*/ 41662 h 307294"/>
                <a:gd name="connsiteX4" fmla="*/ 123722 w 307051"/>
                <a:gd name="connsiteY4" fmla="*/ 2945 h 307294"/>
                <a:gd name="connsiteX5" fmla="*/ 292547 w 307051"/>
                <a:gd name="connsiteY5" fmla="*/ 88622 h 307294"/>
                <a:gd name="connsiteX6" fmla="*/ 300997 w 307051"/>
                <a:gd name="connsiteY6" fmla="*/ 110982 h 307294"/>
                <a:gd name="connsiteX7" fmla="*/ 304102 w 307051"/>
                <a:gd name="connsiteY7" fmla="*/ 123818 h 307294"/>
                <a:gd name="connsiteX8" fmla="*/ 183326 w 307051"/>
                <a:gd name="connsiteY8" fmla="*/ 304343 h 307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7051" h="307294">
                  <a:moveTo>
                    <a:pt x="183326" y="304343"/>
                  </a:moveTo>
                  <a:cubicBezTo>
                    <a:pt x="100179" y="320812"/>
                    <a:pt x="19399" y="266714"/>
                    <a:pt x="2946" y="183470"/>
                  </a:cubicBezTo>
                  <a:cubicBezTo>
                    <a:pt x="-5425" y="141088"/>
                    <a:pt x="4466" y="99346"/>
                    <a:pt x="27242" y="66375"/>
                  </a:cubicBezTo>
                  <a:cubicBezTo>
                    <a:pt x="33372" y="57444"/>
                    <a:pt x="40462" y="49153"/>
                    <a:pt x="48433" y="41662"/>
                  </a:cubicBezTo>
                  <a:cubicBezTo>
                    <a:pt x="68712" y="22568"/>
                    <a:pt x="94400" y="8771"/>
                    <a:pt x="123722" y="2945"/>
                  </a:cubicBezTo>
                  <a:cubicBezTo>
                    <a:pt x="194434" y="-11043"/>
                    <a:pt x="263465" y="25993"/>
                    <a:pt x="292547" y="88622"/>
                  </a:cubicBezTo>
                  <a:cubicBezTo>
                    <a:pt x="295940" y="95760"/>
                    <a:pt x="298757" y="103219"/>
                    <a:pt x="300997" y="110982"/>
                  </a:cubicBezTo>
                  <a:cubicBezTo>
                    <a:pt x="302198" y="115159"/>
                    <a:pt x="303222" y="119432"/>
                    <a:pt x="304102" y="123818"/>
                  </a:cubicBezTo>
                  <a:cubicBezTo>
                    <a:pt x="320556" y="207030"/>
                    <a:pt x="266506" y="287873"/>
                    <a:pt x="183326" y="304343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5" name="任意多边形: 形状 1504">
              <a:extLst>
                <a:ext uri="{FF2B5EF4-FFF2-40B4-BE49-F238E27FC236}">
                  <a16:creationId xmlns:a16="http://schemas.microsoft.com/office/drawing/2014/main" id="{0128AC20-E994-09E4-2E73-5286C1D0D729}"/>
                </a:ext>
              </a:extLst>
            </p:cNvPr>
            <p:cNvSpPr/>
            <p:nvPr/>
          </p:nvSpPr>
          <p:spPr>
            <a:xfrm rot="-6722">
              <a:off x="8735827" y="3723973"/>
              <a:ext cx="307015" cy="307239"/>
            </a:xfrm>
            <a:custGeom>
              <a:avLst/>
              <a:gdLst>
                <a:gd name="connsiteX0" fmla="*/ 307015 w 307015"/>
                <a:gd name="connsiteY0" fmla="*/ 153620 h 307239"/>
                <a:gd name="connsiteX1" fmla="*/ 153507 w 307015"/>
                <a:gd name="connsiteY1" fmla="*/ 307240 h 307239"/>
                <a:gd name="connsiteX2" fmla="*/ -1 w 307015"/>
                <a:gd name="connsiteY2" fmla="*/ 153620 h 307239"/>
                <a:gd name="connsiteX3" fmla="*/ 153507 w 307015"/>
                <a:gd name="connsiteY3" fmla="*/ 0 h 307239"/>
                <a:gd name="connsiteX4" fmla="*/ 307015 w 307015"/>
                <a:gd name="connsiteY4" fmla="*/ 153620 h 307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5" h="307239">
                  <a:moveTo>
                    <a:pt x="307015" y="153620"/>
                  </a:moveTo>
                  <a:cubicBezTo>
                    <a:pt x="307015" y="238462"/>
                    <a:pt x="238287" y="307240"/>
                    <a:pt x="153507" y="307240"/>
                  </a:cubicBezTo>
                  <a:cubicBezTo>
                    <a:pt x="68727" y="307240"/>
                    <a:pt x="-1" y="238462"/>
                    <a:pt x="-1" y="153620"/>
                  </a:cubicBezTo>
                  <a:cubicBezTo>
                    <a:pt x="-1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2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6" name="任意多边形: 形状 1505">
              <a:extLst>
                <a:ext uri="{FF2B5EF4-FFF2-40B4-BE49-F238E27FC236}">
                  <a16:creationId xmlns:a16="http://schemas.microsoft.com/office/drawing/2014/main" id="{4C20516E-F1B4-EE7F-7DA3-71AC546FBDD6}"/>
                </a:ext>
              </a:extLst>
            </p:cNvPr>
            <p:cNvSpPr/>
            <p:nvPr/>
          </p:nvSpPr>
          <p:spPr>
            <a:xfrm>
              <a:off x="8683812" y="3821843"/>
              <a:ext cx="307014" cy="307238"/>
            </a:xfrm>
            <a:custGeom>
              <a:avLst/>
              <a:gdLst>
                <a:gd name="connsiteX0" fmla="*/ 307015 w 307014"/>
                <a:gd name="connsiteY0" fmla="*/ 153620 h 307238"/>
                <a:gd name="connsiteX1" fmla="*/ 153507 w 307014"/>
                <a:gd name="connsiteY1" fmla="*/ 307239 h 307238"/>
                <a:gd name="connsiteX2" fmla="*/ 0 w 307014"/>
                <a:gd name="connsiteY2" fmla="*/ 153620 h 307238"/>
                <a:gd name="connsiteX3" fmla="*/ 153507 w 307014"/>
                <a:gd name="connsiteY3" fmla="*/ 0 h 307238"/>
                <a:gd name="connsiteX4" fmla="*/ 307015 w 307014"/>
                <a:gd name="connsiteY4" fmla="*/ 153620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20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0" y="238461"/>
                    <a:pt x="0" y="153620"/>
                  </a:cubicBezTo>
                  <a:cubicBezTo>
                    <a:pt x="0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2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7" name="任意多边形: 形状 1506">
              <a:extLst>
                <a:ext uri="{FF2B5EF4-FFF2-40B4-BE49-F238E27FC236}">
                  <a16:creationId xmlns:a16="http://schemas.microsoft.com/office/drawing/2014/main" id="{C847C7FE-A879-862C-DDC1-8761192087ED}"/>
                </a:ext>
              </a:extLst>
            </p:cNvPr>
            <p:cNvSpPr/>
            <p:nvPr/>
          </p:nvSpPr>
          <p:spPr>
            <a:xfrm>
              <a:off x="8610788" y="3668137"/>
              <a:ext cx="307078" cy="307320"/>
            </a:xfrm>
            <a:custGeom>
              <a:avLst/>
              <a:gdLst>
                <a:gd name="connsiteX0" fmla="*/ 2953 w 307078"/>
                <a:gd name="connsiteY0" fmla="*/ 183492 h 307320"/>
                <a:gd name="connsiteX1" fmla="*/ 123729 w 307078"/>
                <a:gd name="connsiteY1" fmla="*/ 2952 h 307320"/>
                <a:gd name="connsiteX2" fmla="*/ 304126 w 307078"/>
                <a:gd name="connsiteY2" fmla="*/ 123824 h 307320"/>
                <a:gd name="connsiteX3" fmla="*/ 183349 w 307078"/>
                <a:gd name="connsiteY3" fmla="*/ 304365 h 307320"/>
                <a:gd name="connsiteX4" fmla="*/ 2953 w 307078"/>
                <a:gd name="connsiteY4" fmla="*/ 183492 h 307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78" h="307320">
                  <a:moveTo>
                    <a:pt x="2953" y="183492"/>
                  </a:moveTo>
                  <a:cubicBezTo>
                    <a:pt x="-13517" y="100264"/>
                    <a:pt x="40566" y="19437"/>
                    <a:pt x="123729" y="2952"/>
                  </a:cubicBezTo>
                  <a:cubicBezTo>
                    <a:pt x="206893" y="-13518"/>
                    <a:pt x="287673" y="40596"/>
                    <a:pt x="304126" y="123824"/>
                  </a:cubicBezTo>
                  <a:cubicBezTo>
                    <a:pt x="320595" y="207052"/>
                    <a:pt x="266513" y="287879"/>
                    <a:pt x="183349" y="304365"/>
                  </a:cubicBezTo>
                  <a:cubicBezTo>
                    <a:pt x="100186" y="320850"/>
                    <a:pt x="19423" y="266720"/>
                    <a:pt x="2953" y="183492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8" name="任意多边形: 形状 1507">
              <a:extLst>
                <a:ext uri="{FF2B5EF4-FFF2-40B4-BE49-F238E27FC236}">
                  <a16:creationId xmlns:a16="http://schemas.microsoft.com/office/drawing/2014/main" id="{3EDCF511-8F5D-F795-D49B-0059F92809C0}"/>
                </a:ext>
              </a:extLst>
            </p:cNvPr>
            <p:cNvSpPr/>
            <p:nvPr/>
          </p:nvSpPr>
          <p:spPr>
            <a:xfrm>
              <a:off x="8618564" y="3620819"/>
              <a:ext cx="307123" cy="307299"/>
            </a:xfrm>
            <a:custGeom>
              <a:avLst/>
              <a:gdLst>
                <a:gd name="connsiteX0" fmla="*/ 183384 w 307123"/>
                <a:gd name="connsiteY0" fmla="*/ 304339 h 307299"/>
                <a:gd name="connsiteX1" fmla="*/ 2956 w 307123"/>
                <a:gd name="connsiteY1" fmla="*/ 183466 h 307299"/>
                <a:gd name="connsiteX2" fmla="*/ 40168 w 307123"/>
                <a:gd name="connsiteY2" fmla="*/ 50109 h 307299"/>
                <a:gd name="connsiteX3" fmla="*/ 48059 w 307123"/>
                <a:gd name="connsiteY3" fmla="*/ 42011 h 307299"/>
                <a:gd name="connsiteX4" fmla="*/ 123748 w 307123"/>
                <a:gd name="connsiteY4" fmla="*/ 2942 h 307299"/>
                <a:gd name="connsiteX5" fmla="*/ 176694 w 307123"/>
                <a:gd name="connsiteY5" fmla="*/ 1789 h 307299"/>
                <a:gd name="connsiteX6" fmla="*/ 199757 w 307123"/>
                <a:gd name="connsiteY6" fmla="*/ 7135 h 307299"/>
                <a:gd name="connsiteX7" fmla="*/ 304177 w 307123"/>
                <a:gd name="connsiteY7" fmla="*/ 123830 h 307299"/>
                <a:gd name="connsiteX8" fmla="*/ 183384 w 307123"/>
                <a:gd name="connsiteY8" fmla="*/ 304339 h 307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7123" h="307299">
                  <a:moveTo>
                    <a:pt x="183384" y="304339"/>
                  </a:moveTo>
                  <a:cubicBezTo>
                    <a:pt x="100205" y="320840"/>
                    <a:pt x="19457" y="266710"/>
                    <a:pt x="2956" y="183466"/>
                  </a:cubicBezTo>
                  <a:cubicBezTo>
                    <a:pt x="-6888" y="133753"/>
                    <a:pt x="8446" y="84873"/>
                    <a:pt x="40168" y="50109"/>
                  </a:cubicBezTo>
                  <a:cubicBezTo>
                    <a:pt x="42681" y="47324"/>
                    <a:pt x="45306" y="44604"/>
                    <a:pt x="48059" y="42011"/>
                  </a:cubicBezTo>
                  <a:cubicBezTo>
                    <a:pt x="68370" y="22708"/>
                    <a:pt x="94235" y="8800"/>
                    <a:pt x="123748" y="2942"/>
                  </a:cubicBezTo>
                  <a:cubicBezTo>
                    <a:pt x="141722" y="-612"/>
                    <a:pt x="159600" y="-884"/>
                    <a:pt x="176694" y="1789"/>
                  </a:cubicBezTo>
                  <a:cubicBezTo>
                    <a:pt x="184584" y="2942"/>
                    <a:pt x="192267" y="4734"/>
                    <a:pt x="199757" y="7135"/>
                  </a:cubicBezTo>
                  <a:cubicBezTo>
                    <a:pt x="251471" y="23476"/>
                    <a:pt x="292860" y="66851"/>
                    <a:pt x="304177" y="123830"/>
                  </a:cubicBezTo>
                  <a:cubicBezTo>
                    <a:pt x="320630" y="207026"/>
                    <a:pt x="266532" y="287869"/>
                    <a:pt x="183384" y="30433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9" name="任意多边形: 形状 1508">
              <a:extLst>
                <a:ext uri="{FF2B5EF4-FFF2-40B4-BE49-F238E27FC236}">
                  <a16:creationId xmlns:a16="http://schemas.microsoft.com/office/drawing/2014/main" id="{E6C757D1-8991-40DF-5418-C06E2B5AA9ED}"/>
                </a:ext>
              </a:extLst>
            </p:cNvPr>
            <p:cNvSpPr/>
            <p:nvPr/>
          </p:nvSpPr>
          <p:spPr>
            <a:xfrm rot="-5387137">
              <a:off x="8184545" y="3994039"/>
              <a:ext cx="307241" cy="307017"/>
            </a:xfrm>
            <a:custGeom>
              <a:avLst/>
              <a:gdLst>
                <a:gd name="connsiteX0" fmla="*/ 307241 w 307241"/>
                <a:gd name="connsiteY0" fmla="*/ 153508 h 307017"/>
                <a:gd name="connsiteX1" fmla="*/ 153620 w 307241"/>
                <a:gd name="connsiteY1" fmla="*/ 307017 h 307017"/>
                <a:gd name="connsiteX2" fmla="*/ 0 w 307241"/>
                <a:gd name="connsiteY2" fmla="*/ 153508 h 307017"/>
                <a:gd name="connsiteX3" fmla="*/ 153620 w 307241"/>
                <a:gd name="connsiteY3" fmla="*/ 0 h 307017"/>
                <a:gd name="connsiteX4" fmla="*/ 307241 w 307241"/>
                <a:gd name="connsiteY4" fmla="*/ 153508 h 307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241" h="307017">
                  <a:moveTo>
                    <a:pt x="307241" y="153508"/>
                  </a:moveTo>
                  <a:cubicBezTo>
                    <a:pt x="307241" y="238289"/>
                    <a:pt x="238463" y="307017"/>
                    <a:pt x="153620" y="307017"/>
                  </a:cubicBezTo>
                  <a:cubicBezTo>
                    <a:pt x="68778" y="307017"/>
                    <a:pt x="0" y="238289"/>
                    <a:pt x="0" y="153508"/>
                  </a:cubicBezTo>
                  <a:cubicBezTo>
                    <a:pt x="0" y="68728"/>
                    <a:pt x="68778" y="0"/>
                    <a:pt x="153620" y="0"/>
                  </a:cubicBezTo>
                  <a:cubicBezTo>
                    <a:pt x="238463" y="0"/>
                    <a:pt x="307241" y="68728"/>
                    <a:pt x="307241" y="153508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0" name="任意多边形: 形状 1509">
              <a:extLst>
                <a:ext uri="{FF2B5EF4-FFF2-40B4-BE49-F238E27FC236}">
                  <a16:creationId xmlns:a16="http://schemas.microsoft.com/office/drawing/2014/main" id="{26E69EAA-55A7-DE25-F02C-09A18AD50583}"/>
                </a:ext>
              </a:extLst>
            </p:cNvPr>
            <p:cNvSpPr/>
            <p:nvPr/>
          </p:nvSpPr>
          <p:spPr>
            <a:xfrm>
              <a:off x="8318842" y="3977127"/>
              <a:ext cx="307014" cy="307238"/>
            </a:xfrm>
            <a:custGeom>
              <a:avLst/>
              <a:gdLst>
                <a:gd name="connsiteX0" fmla="*/ 307015 w 307014"/>
                <a:gd name="connsiteY0" fmla="*/ 153620 h 307238"/>
                <a:gd name="connsiteX1" fmla="*/ 153507 w 307014"/>
                <a:gd name="connsiteY1" fmla="*/ 307239 h 307238"/>
                <a:gd name="connsiteX2" fmla="*/ -1 w 307014"/>
                <a:gd name="connsiteY2" fmla="*/ 153620 h 307238"/>
                <a:gd name="connsiteX3" fmla="*/ 153507 w 307014"/>
                <a:gd name="connsiteY3" fmla="*/ 0 h 307238"/>
                <a:gd name="connsiteX4" fmla="*/ 307015 w 307014"/>
                <a:gd name="connsiteY4" fmla="*/ 153620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20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-1" y="238461"/>
                    <a:pt x="-1" y="153620"/>
                  </a:cubicBezTo>
                  <a:cubicBezTo>
                    <a:pt x="-1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2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1" name="任意多边形: 形状 1510">
              <a:extLst>
                <a:ext uri="{FF2B5EF4-FFF2-40B4-BE49-F238E27FC236}">
                  <a16:creationId xmlns:a16="http://schemas.microsoft.com/office/drawing/2014/main" id="{8970D78F-7A3A-A012-0561-1B15EE48A67C}"/>
                </a:ext>
              </a:extLst>
            </p:cNvPr>
            <p:cNvSpPr/>
            <p:nvPr/>
          </p:nvSpPr>
          <p:spPr>
            <a:xfrm>
              <a:off x="8465083" y="3993981"/>
              <a:ext cx="307014" cy="307238"/>
            </a:xfrm>
            <a:custGeom>
              <a:avLst/>
              <a:gdLst>
                <a:gd name="connsiteX0" fmla="*/ 307015 w 307014"/>
                <a:gd name="connsiteY0" fmla="*/ 153619 h 307238"/>
                <a:gd name="connsiteX1" fmla="*/ 153507 w 307014"/>
                <a:gd name="connsiteY1" fmla="*/ 307239 h 307238"/>
                <a:gd name="connsiteX2" fmla="*/ -1 w 307014"/>
                <a:gd name="connsiteY2" fmla="*/ 153619 h 307238"/>
                <a:gd name="connsiteX3" fmla="*/ 153507 w 307014"/>
                <a:gd name="connsiteY3" fmla="*/ 0 h 307238"/>
                <a:gd name="connsiteX4" fmla="*/ 307015 w 307014"/>
                <a:gd name="connsiteY4" fmla="*/ 153619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19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-1" y="238461"/>
                    <a:pt x="-1" y="153619"/>
                  </a:cubicBezTo>
                  <a:cubicBezTo>
                    <a:pt x="-1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1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2" name="任意多边形: 形状 1511">
              <a:extLst>
                <a:ext uri="{FF2B5EF4-FFF2-40B4-BE49-F238E27FC236}">
                  <a16:creationId xmlns:a16="http://schemas.microsoft.com/office/drawing/2014/main" id="{1F4C57D8-1844-5573-D0F6-2BEC0BC1FD7C}"/>
                </a:ext>
              </a:extLst>
            </p:cNvPr>
            <p:cNvSpPr/>
            <p:nvPr/>
          </p:nvSpPr>
          <p:spPr>
            <a:xfrm>
              <a:off x="8652090" y="4488194"/>
              <a:ext cx="375933" cy="897004"/>
            </a:xfrm>
            <a:custGeom>
              <a:avLst/>
              <a:gdLst>
                <a:gd name="connsiteX0" fmla="*/ 375934 w 375933"/>
                <a:gd name="connsiteY0" fmla="*/ 0 h 897004"/>
                <a:gd name="connsiteX1" fmla="*/ 249380 w 375933"/>
                <a:gd name="connsiteY1" fmla="*/ 224971 h 897004"/>
                <a:gd name="connsiteX2" fmla="*/ 29594 w 375933"/>
                <a:gd name="connsiteY2" fmla="*/ 387586 h 897004"/>
                <a:gd name="connsiteX3" fmla="*/ 71624 w 375933"/>
                <a:gd name="connsiteY3" fmla="*/ 897005 h 897004"/>
                <a:gd name="connsiteX4" fmla="*/ 42030 w 375933"/>
                <a:gd name="connsiteY4" fmla="*/ 897005 h 897004"/>
                <a:gd name="connsiteX5" fmla="*/ 0 w 375933"/>
                <a:gd name="connsiteY5" fmla="*/ 387586 h 897004"/>
                <a:gd name="connsiteX6" fmla="*/ 224155 w 375933"/>
                <a:gd name="connsiteY6" fmla="*/ 225660 h 897004"/>
                <a:gd name="connsiteX7" fmla="*/ 330190 w 375933"/>
                <a:gd name="connsiteY7" fmla="*/ 71352 h 897004"/>
                <a:gd name="connsiteX8" fmla="*/ 375934 w 375933"/>
                <a:gd name="connsiteY8" fmla="*/ 0 h 89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5933" h="897004">
                  <a:moveTo>
                    <a:pt x="375934" y="0"/>
                  </a:moveTo>
                  <a:cubicBezTo>
                    <a:pt x="375022" y="3185"/>
                    <a:pt x="344547" y="106004"/>
                    <a:pt x="249380" y="224971"/>
                  </a:cubicBezTo>
                  <a:cubicBezTo>
                    <a:pt x="166632" y="328430"/>
                    <a:pt x="67447" y="373357"/>
                    <a:pt x="29594" y="387586"/>
                  </a:cubicBezTo>
                  <a:cubicBezTo>
                    <a:pt x="51825" y="655292"/>
                    <a:pt x="71624" y="897005"/>
                    <a:pt x="71624" y="897005"/>
                  </a:cubicBezTo>
                  <a:lnTo>
                    <a:pt x="42030" y="897005"/>
                  </a:lnTo>
                  <a:cubicBezTo>
                    <a:pt x="42030" y="897005"/>
                    <a:pt x="22200" y="655292"/>
                    <a:pt x="0" y="387586"/>
                  </a:cubicBezTo>
                  <a:cubicBezTo>
                    <a:pt x="37805" y="373357"/>
                    <a:pt x="141408" y="329102"/>
                    <a:pt x="224155" y="225660"/>
                  </a:cubicBezTo>
                  <a:cubicBezTo>
                    <a:pt x="271051" y="167064"/>
                    <a:pt x="310552" y="112150"/>
                    <a:pt x="330190" y="71352"/>
                  </a:cubicBezTo>
                  <a:cubicBezTo>
                    <a:pt x="368012" y="28778"/>
                    <a:pt x="374782" y="1552"/>
                    <a:pt x="375934" y="0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3" name="任意多边形: 形状 1512">
              <a:extLst>
                <a:ext uri="{FF2B5EF4-FFF2-40B4-BE49-F238E27FC236}">
                  <a16:creationId xmlns:a16="http://schemas.microsoft.com/office/drawing/2014/main" id="{728FA018-AEF4-1942-D2AE-33FBC33B4287}"/>
                </a:ext>
              </a:extLst>
            </p:cNvPr>
            <p:cNvSpPr/>
            <p:nvPr/>
          </p:nvSpPr>
          <p:spPr>
            <a:xfrm>
              <a:off x="8510962" y="3975456"/>
              <a:ext cx="307078" cy="307316"/>
            </a:xfrm>
            <a:custGeom>
              <a:avLst/>
              <a:gdLst>
                <a:gd name="connsiteX0" fmla="*/ 2953 w 307078"/>
                <a:gd name="connsiteY0" fmla="*/ 183492 h 307316"/>
                <a:gd name="connsiteX1" fmla="*/ 123729 w 307078"/>
                <a:gd name="connsiteY1" fmla="*/ 2952 h 307316"/>
                <a:gd name="connsiteX2" fmla="*/ 304126 w 307078"/>
                <a:gd name="connsiteY2" fmla="*/ 123824 h 307316"/>
                <a:gd name="connsiteX3" fmla="*/ 183349 w 307078"/>
                <a:gd name="connsiteY3" fmla="*/ 304365 h 307316"/>
                <a:gd name="connsiteX4" fmla="*/ 2953 w 307078"/>
                <a:gd name="connsiteY4" fmla="*/ 183492 h 307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78" h="307316">
                  <a:moveTo>
                    <a:pt x="2953" y="183492"/>
                  </a:moveTo>
                  <a:cubicBezTo>
                    <a:pt x="-13517" y="100264"/>
                    <a:pt x="40566" y="19437"/>
                    <a:pt x="123729" y="2952"/>
                  </a:cubicBezTo>
                  <a:cubicBezTo>
                    <a:pt x="206893" y="-13518"/>
                    <a:pt x="287673" y="40596"/>
                    <a:pt x="304126" y="123824"/>
                  </a:cubicBezTo>
                  <a:cubicBezTo>
                    <a:pt x="320595" y="207052"/>
                    <a:pt x="266513" y="287879"/>
                    <a:pt x="183349" y="304365"/>
                  </a:cubicBezTo>
                  <a:cubicBezTo>
                    <a:pt x="100186" y="320834"/>
                    <a:pt x="19423" y="266720"/>
                    <a:pt x="2953" y="183492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4" name="任意多边形: 形状 1513">
              <a:extLst>
                <a:ext uri="{FF2B5EF4-FFF2-40B4-BE49-F238E27FC236}">
                  <a16:creationId xmlns:a16="http://schemas.microsoft.com/office/drawing/2014/main" id="{1B4F7983-4BE0-618C-7DCD-117F3A80796F}"/>
                </a:ext>
              </a:extLst>
            </p:cNvPr>
            <p:cNvSpPr/>
            <p:nvPr/>
          </p:nvSpPr>
          <p:spPr>
            <a:xfrm>
              <a:off x="8199586" y="3845531"/>
              <a:ext cx="307014" cy="307238"/>
            </a:xfrm>
            <a:custGeom>
              <a:avLst/>
              <a:gdLst>
                <a:gd name="connsiteX0" fmla="*/ 307015 w 307014"/>
                <a:gd name="connsiteY0" fmla="*/ 153619 h 307238"/>
                <a:gd name="connsiteX1" fmla="*/ 153507 w 307014"/>
                <a:gd name="connsiteY1" fmla="*/ 307239 h 307238"/>
                <a:gd name="connsiteX2" fmla="*/ 0 w 307014"/>
                <a:gd name="connsiteY2" fmla="*/ 153619 h 307238"/>
                <a:gd name="connsiteX3" fmla="*/ 153507 w 307014"/>
                <a:gd name="connsiteY3" fmla="*/ 0 h 307238"/>
                <a:gd name="connsiteX4" fmla="*/ 307015 w 307014"/>
                <a:gd name="connsiteY4" fmla="*/ 153619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19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0" y="238461"/>
                    <a:pt x="0" y="153619"/>
                  </a:cubicBezTo>
                  <a:cubicBezTo>
                    <a:pt x="0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1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5" name="任意多边形: 形状 1514">
              <a:extLst>
                <a:ext uri="{FF2B5EF4-FFF2-40B4-BE49-F238E27FC236}">
                  <a16:creationId xmlns:a16="http://schemas.microsoft.com/office/drawing/2014/main" id="{10D14382-97CA-818C-6D28-A810A598F02A}"/>
                </a:ext>
              </a:extLst>
            </p:cNvPr>
            <p:cNvSpPr/>
            <p:nvPr/>
          </p:nvSpPr>
          <p:spPr>
            <a:xfrm>
              <a:off x="8434721" y="3547959"/>
              <a:ext cx="307014" cy="307238"/>
            </a:xfrm>
            <a:custGeom>
              <a:avLst/>
              <a:gdLst>
                <a:gd name="connsiteX0" fmla="*/ 307015 w 307014"/>
                <a:gd name="connsiteY0" fmla="*/ 153619 h 307238"/>
                <a:gd name="connsiteX1" fmla="*/ 153507 w 307014"/>
                <a:gd name="connsiteY1" fmla="*/ 307239 h 307238"/>
                <a:gd name="connsiteX2" fmla="*/ -1 w 307014"/>
                <a:gd name="connsiteY2" fmla="*/ 153619 h 307238"/>
                <a:gd name="connsiteX3" fmla="*/ 153507 w 307014"/>
                <a:gd name="connsiteY3" fmla="*/ 0 h 307238"/>
                <a:gd name="connsiteX4" fmla="*/ 307015 w 307014"/>
                <a:gd name="connsiteY4" fmla="*/ 153619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19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-1" y="238461"/>
                    <a:pt x="-1" y="153619"/>
                  </a:cubicBezTo>
                  <a:cubicBezTo>
                    <a:pt x="-1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1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6" name="任意多边形: 形状 1515">
              <a:extLst>
                <a:ext uri="{FF2B5EF4-FFF2-40B4-BE49-F238E27FC236}">
                  <a16:creationId xmlns:a16="http://schemas.microsoft.com/office/drawing/2014/main" id="{DF96D7D1-5961-78B2-03B7-92CE65DA3719}"/>
                </a:ext>
              </a:extLst>
            </p:cNvPr>
            <p:cNvSpPr/>
            <p:nvPr/>
          </p:nvSpPr>
          <p:spPr>
            <a:xfrm>
              <a:off x="8289264" y="3522607"/>
              <a:ext cx="290849" cy="291073"/>
            </a:xfrm>
            <a:custGeom>
              <a:avLst/>
              <a:gdLst>
                <a:gd name="connsiteX0" fmla="*/ 290849 w 290849"/>
                <a:gd name="connsiteY0" fmla="*/ 145537 h 291073"/>
                <a:gd name="connsiteX1" fmla="*/ 145425 w 290849"/>
                <a:gd name="connsiteY1" fmla="*/ 291074 h 291073"/>
                <a:gd name="connsiteX2" fmla="*/ 0 w 290849"/>
                <a:gd name="connsiteY2" fmla="*/ 145537 h 291073"/>
                <a:gd name="connsiteX3" fmla="*/ 145425 w 290849"/>
                <a:gd name="connsiteY3" fmla="*/ 0 h 291073"/>
                <a:gd name="connsiteX4" fmla="*/ 290849 w 290849"/>
                <a:gd name="connsiteY4" fmla="*/ 145537 h 291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849" h="291073">
                  <a:moveTo>
                    <a:pt x="290849" y="145537"/>
                  </a:moveTo>
                  <a:cubicBezTo>
                    <a:pt x="290849" y="225915"/>
                    <a:pt x="225741" y="291074"/>
                    <a:pt x="145425" y="291074"/>
                  </a:cubicBezTo>
                  <a:cubicBezTo>
                    <a:pt x="65109" y="291074"/>
                    <a:pt x="0" y="225915"/>
                    <a:pt x="0" y="145537"/>
                  </a:cubicBezTo>
                  <a:cubicBezTo>
                    <a:pt x="0" y="65159"/>
                    <a:pt x="65109" y="0"/>
                    <a:pt x="145425" y="0"/>
                  </a:cubicBezTo>
                  <a:cubicBezTo>
                    <a:pt x="225741" y="0"/>
                    <a:pt x="290849" y="65159"/>
                    <a:pt x="290849" y="145537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7" name="任意多边形: 形状 1516">
              <a:extLst>
                <a:ext uri="{FF2B5EF4-FFF2-40B4-BE49-F238E27FC236}">
                  <a16:creationId xmlns:a16="http://schemas.microsoft.com/office/drawing/2014/main" id="{E55CA236-011C-65FC-71CE-B5356F82CBE1}"/>
                </a:ext>
              </a:extLst>
            </p:cNvPr>
            <p:cNvSpPr/>
            <p:nvPr/>
          </p:nvSpPr>
          <p:spPr>
            <a:xfrm>
              <a:off x="8185309" y="3931464"/>
              <a:ext cx="477449" cy="354120"/>
            </a:xfrm>
            <a:custGeom>
              <a:avLst/>
              <a:gdLst>
                <a:gd name="connsiteX0" fmla="*/ 426975 w 477449"/>
                <a:gd name="connsiteY0" fmla="*/ 175915 h 354120"/>
                <a:gd name="connsiteX1" fmla="*/ 405496 w 477449"/>
                <a:gd name="connsiteY1" fmla="*/ 275901 h 354120"/>
                <a:gd name="connsiteX2" fmla="*/ 340050 w 477449"/>
                <a:gd name="connsiteY2" fmla="*/ 326766 h 354120"/>
                <a:gd name="connsiteX3" fmla="*/ 241009 w 477449"/>
                <a:gd name="connsiteY3" fmla="*/ 317082 h 354120"/>
                <a:gd name="connsiteX4" fmla="*/ 195394 w 477449"/>
                <a:gd name="connsiteY4" fmla="*/ 349845 h 354120"/>
                <a:gd name="connsiteX5" fmla="*/ 95440 w 477449"/>
                <a:gd name="connsiteY5" fmla="*/ 317707 h 354120"/>
                <a:gd name="connsiteX6" fmla="*/ 82060 w 477449"/>
                <a:gd name="connsiteY6" fmla="*/ 322764 h 354120"/>
                <a:gd name="connsiteX7" fmla="*/ 0 w 477449"/>
                <a:gd name="connsiteY7" fmla="*/ 322364 h 354120"/>
                <a:gd name="connsiteX8" fmla="*/ 22152 w 477449"/>
                <a:gd name="connsiteY8" fmla="*/ 298164 h 354120"/>
                <a:gd name="connsiteX9" fmla="*/ 57043 w 477449"/>
                <a:gd name="connsiteY9" fmla="*/ 291986 h 354120"/>
                <a:gd name="connsiteX10" fmla="*/ 70424 w 477449"/>
                <a:gd name="connsiteY10" fmla="*/ 286928 h 354120"/>
                <a:gd name="connsiteX11" fmla="*/ 170377 w 477449"/>
                <a:gd name="connsiteY11" fmla="*/ 319019 h 354120"/>
                <a:gd name="connsiteX12" fmla="*/ 209015 w 477449"/>
                <a:gd name="connsiteY12" fmla="*/ 294659 h 354120"/>
                <a:gd name="connsiteX13" fmla="*/ 215993 w 477449"/>
                <a:gd name="connsiteY13" fmla="*/ 286240 h 354120"/>
                <a:gd name="connsiteX14" fmla="*/ 220410 w 477449"/>
                <a:gd name="connsiteY14" fmla="*/ 288673 h 354120"/>
                <a:gd name="connsiteX15" fmla="*/ 315018 w 477449"/>
                <a:gd name="connsiteY15" fmla="*/ 295923 h 354120"/>
                <a:gd name="connsiteX16" fmla="*/ 370076 w 477449"/>
                <a:gd name="connsiteY16" fmla="*/ 258727 h 354120"/>
                <a:gd name="connsiteX17" fmla="*/ 401911 w 477449"/>
                <a:gd name="connsiteY17" fmla="*/ 145073 h 354120"/>
                <a:gd name="connsiteX18" fmla="*/ 447238 w 477449"/>
                <a:gd name="connsiteY18" fmla="*/ 19495 h 354120"/>
                <a:gd name="connsiteX19" fmla="*/ 438915 w 477449"/>
                <a:gd name="connsiteY19" fmla="*/ 0 h 354120"/>
                <a:gd name="connsiteX20" fmla="*/ 472254 w 477449"/>
                <a:gd name="connsiteY20" fmla="*/ 50305 h 354120"/>
                <a:gd name="connsiteX21" fmla="*/ 426975 w 477449"/>
                <a:gd name="connsiteY21" fmla="*/ 175915 h 354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77449" h="354120">
                  <a:moveTo>
                    <a:pt x="426975" y="175915"/>
                  </a:moveTo>
                  <a:cubicBezTo>
                    <a:pt x="432913" y="211591"/>
                    <a:pt x="424510" y="247443"/>
                    <a:pt x="405496" y="275901"/>
                  </a:cubicBezTo>
                  <a:cubicBezTo>
                    <a:pt x="390035" y="299108"/>
                    <a:pt x="367579" y="317402"/>
                    <a:pt x="340050" y="326766"/>
                  </a:cubicBezTo>
                  <a:cubicBezTo>
                    <a:pt x="305638" y="338450"/>
                    <a:pt x="270139" y="333856"/>
                    <a:pt x="241009" y="317082"/>
                  </a:cubicBezTo>
                  <a:cubicBezTo>
                    <a:pt x="230061" y="332031"/>
                    <a:pt x="214440" y="343795"/>
                    <a:pt x="195394" y="349845"/>
                  </a:cubicBezTo>
                  <a:cubicBezTo>
                    <a:pt x="157669" y="361849"/>
                    <a:pt x="117911" y="347765"/>
                    <a:pt x="95440" y="317707"/>
                  </a:cubicBezTo>
                  <a:cubicBezTo>
                    <a:pt x="91134" y="319627"/>
                    <a:pt x="86669" y="321340"/>
                    <a:pt x="82060" y="322764"/>
                  </a:cubicBezTo>
                  <a:cubicBezTo>
                    <a:pt x="54258" y="331615"/>
                    <a:pt x="25737" y="330863"/>
                    <a:pt x="0" y="322364"/>
                  </a:cubicBezTo>
                  <a:cubicBezTo>
                    <a:pt x="6370" y="313561"/>
                    <a:pt x="13781" y="305414"/>
                    <a:pt x="22152" y="298164"/>
                  </a:cubicBezTo>
                  <a:cubicBezTo>
                    <a:pt x="33739" y="297684"/>
                    <a:pt x="45455" y="295651"/>
                    <a:pt x="57043" y="291986"/>
                  </a:cubicBezTo>
                  <a:cubicBezTo>
                    <a:pt x="61669" y="290514"/>
                    <a:pt x="66135" y="288801"/>
                    <a:pt x="70424" y="286928"/>
                  </a:cubicBezTo>
                  <a:cubicBezTo>
                    <a:pt x="92895" y="316954"/>
                    <a:pt x="132652" y="331023"/>
                    <a:pt x="170377" y="319019"/>
                  </a:cubicBezTo>
                  <a:cubicBezTo>
                    <a:pt x="185711" y="314201"/>
                    <a:pt x="198787" y="305622"/>
                    <a:pt x="209015" y="294659"/>
                  </a:cubicBezTo>
                  <a:cubicBezTo>
                    <a:pt x="211527" y="291986"/>
                    <a:pt x="213832" y="289153"/>
                    <a:pt x="215993" y="286240"/>
                  </a:cubicBezTo>
                  <a:cubicBezTo>
                    <a:pt x="217465" y="287072"/>
                    <a:pt x="218937" y="287873"/>
                    <a:pt x="220410" y="288673"/>
                  </a:cubicBezTo>
                  <a:cubicBezTo>
                    <a:pt x="248660" y="303462"/>
                    <a:pt x="282319" y="307047"/>
                    <a:pt x="315018" y="295923"/>
                  </a:cubicBezTo>
                  <a:cubicBezTo>
                    <a:pt x="336881" y="288513"/>
                    <a:pt x="355575" y="275436"/>
                    <a:pt x="370076" y="258727"/>
                  </a:cubicBezTo>
                  <a:cubicBezTo>
                    <a:pt x="396245" y="228637"/>
                    <a:pt x="408841" y="186735"/>
                    <a:pt x="401911" y="145073"/>
                  </a:cubicBezTo>
                  <a:cubicBezTo>
                    <a:pt x="442709" y="118952"/>
                    <a:pt x="462587" y="67847"/>
                    <a:pt x="447238" y="19495"/>
                  </a:cubicBezTo>
                  <a:cubicBezTo>
                    <a:pt x="445045" y="12596"/>
                    <a:pt x="442261" y="6098"/>
                    <a:pt x="438915" y="0"/>
                  </a:cubicBezTo>
                  <a:cubicBezTo>
                    <a:pt x="454008" y="12884"/>
                    <a:pt x="465805" y="29978"/>
                    <a:pt x="472254" y="50305"/>
                  </a:cubicBezTo>
                  <a:cubicBezTo>
                    <a:pt x="487652" y="98705"/>
                    <a:pt x="467725" y="149810"/>
                    <a:pt x="426975" y="175915"/>
                  </a:cubicBezTo>
                  <a:close/>
                </a:path>
              </a:pathLst>
            </a:custGeom>
            <a:solidFill>
              <a:srgbClr val="65A839">
                <a:alpha val="23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8" name="任意多边形: 形状 1517">
              <a:extLst>
                <a:ext uri="{FF2B5EF4-FFF2-40B4-BE49-F238E27FC236}">
                  <a16:creationId xmlns:a16="http://schemas.microsoft.com/office/drawing/2014/main" id="{B1F899B7-34A7-B46F-7372-33A784F43CAB}"/>
                </a:ext>
              </a:extLst>
            </p:cNvPr>
            <p:cNvSpPr/>
            <p:nvPr/>
          </p:nvSpPr>
          <p:spPr>
            <a:xfrm>
              <a:off x="8133940" y="4453799"/>
              <a:ext cx="614038" cy="220645"/>
            </a:xfrm>
            <a:custGeom>
              <a:avLst/>
              <a:gdLst>
                <a:gd name="connsiteX0" fmla="*/ 532330 w 614038"/>
                <a:gd name="connsiteY0" fmla="*/ 192544 h 220645"/>
                <a:gd name="connsiteX1" fmla="*/ 350318 w 614038"/>
                <a:gd name="connsiteY1" fmla="*/ 155268 h 220645"/>
                <a:gd name="connsiteX2" fmla="*/ 294858 w 614038"/>
                <a:gd name="connsiteY2" fmla="*/ 204869 h 220645"/>
                <a:gd name="connsiteX3" fmla="*/ 99898 w 614038"/>
                <a:gd name="connsiteY3" fmla="*/ 141199 h 220645"/>
                <a:gd name="connsiteX4" fmla="*/ 98425 w 614038"/>
                <a:gd name="connsiteY4" fmla="*/ 138174 h 220645"/>
                <a:gd name="connsiteX5" fmla="*/ 11420 w 614038"/>
                <a:gd name="connsiteY5" fmla="*/ 80843 h 220645"/>
                <a:gd name="connsiteX6" fmla="*/ 72 w 614038"/>
                <a:gd name="connsiteY6" fmla="*/ 29418 h 220645"/>
                <a:gd name="connsiteX7" fmla="*/ 86245 w 614038"/>
                <a:gd name="connsiteY7" fmla="*/ 85037 h 220645"/>
                <a:gd name="connsiteX8" fmla="*/ 87685 w 614038"/>
                <a:gd name="connsiteY8" fmla="*/ 88109 h 220645"/>
                <a:gd name="connsiteX9" fmla="*/ 282695 w 614038"/>
                <a:gd name="connsiteY9" fmla="*/ 151779 h 220645"/>
                <a:gd name="connsiteX10" fmla="*/ 338153 w 614038"/>
                <a:gd name="connsiteY10" fmla="*/ 102146 h 220645"/>
                <a:gd name="connsiteX11" fmla="*/ 520166 w 614038"/>
                <a:gd name="connsiteY11" fmla="*/ 139455 h 220645"/>
                <a:gd name="connsiteX12" fmla="*/ 601714 w 614038"/>
                <a:gd name="connsiteY12" fmla="*/ 0 h 220645"/>
                <a:gd name="connsiteX13" fmla="*/ 532330 w 614038"/>
                <a:gd name="connsiteY13" fmla="*/ 192544 h 220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14038" h="220645">
                  <a:moveTo>
                    <a:pt x="532330" y="192544"/>
                  </a:moveTo>
                  <a:cubicBezTo>
                    <a:pt x="469157" y="224683"/>
                    <a:pt x="393900" y="207462"/>
                    <a:pt x="350318" y="155268"/>
                  </a:cubicBezTo>
                  <a:cubicBezTo>
                    <a:pt x="336936" y="175675"/>
                    <a:pt x="318211" y="193025"/>
                    <a:pt x="294858" y="204869"/>
                  </a:cubicBezTo>
                  <a:cubicBezTo>
                    <a:pt x="223427" y="241185"/>
                    <a:pt x="136150" y="212679"/>
                    <a:pt x="99898" y="141199"/>
                  </a:cubicBezTo>
                  <a:cubicBezTo>
                    <a:pt x="99385" y="140207"/>
                    <a:pt x="98937" y="139167"/>
                    <a:pt x="98425" y="138174"/>
                  </a:cubicBezTo>
                  <a:cubicBezTo>
                    <a:pt x="62573" y="135870"/>
                    <a:pt x="28834" y="115207"/>
                    <a:pt x="11420" y="80843"/>
                  </a:cubicBezTo>
                  <a:cubicBezTo>
                    <a:pt x="3049" y="64341"/>
                    <a:pt x="-568" y="46672"/>
                    <a:pt x="72" y="29418"/>
                  </a:cubicBezTo>
                  <a:cubicBezTo>
                    <a:pt x="17758" y="62789"/>
                    <a:pt x="50985" y="82764"/>
                    <a:pt x="86245" y="85037"/>
                  </a:cubicBezTo>
                  <a:cubicBezTo>
                    <a:pt x="86725" y="86077"/>
                    <a:pt x="87205" y="87069"/>
                    <a:pt x="87685" y="88109"/>
                  </a:cubicBezTo>
                  <a:cubicBezTo>
                    <a:pt x="123985" y="159557"/>
                    <a:pt x="211262" y="188063"/>
                    <a:pt x="282695" y="151779"/>
                  </a:cubicBezTo>
                  <a:cubicBezTo>
                    <a:pt x="305999" y="139903"/>
                    <a:pt x="324725" y="122601"/>
                    <a:pt x="338153" y="102146"/>
                  </a:cubicBezTo>
                  <a:cubicBezTo>
                    <a:pt x="381736" y="154340"/>
                    <a:pt x="456993" y="171561"/>
                    <a:pt x="520166" y="139455"/>
                  </a:cubicBezTo>
                  <a:cubicBezTo>
                    <a:pt x="573944" y="112102"/>
                    <a:pt x="604099" y="56611"/>
                    <a:pt x="601714" y="0"/>
                  </a:cubicBezTo>
                  <a:cubicBezTo>
                    <a:pt x="632908" y="71864"/>
                    <a:pt x="603122" y="156580"/>
                    <a:pt x="532330" y="192544"/>
                  </a:cubicBezTo>
                  <a:close/>
                </a:path>
              </a:pathLst>
            </a:custGeom>
            <a:solidFill>
              <a:srgbClr val="65A839">
                <a:alpha val="33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9" name="任意多边形: 形状 1518">
              <a:extLst>
                <a:ext uri="{FF2B5EF4-FFF2-40B4-BE49-F238E27FC236}">
                  <a16:creationId xmlns:a16="http://schemas.microsoft.com/office/drawing/2014/main" id="{F87C6C84-CBD2-862D-1A80-BF7D08E67802}"/>
                </a:ext>
              </a:extLst>
            </p:cNvPr>
            <p:cNvSpPr/>
            <p:nvPr/>
          </p:nvSpPr>
          <p:spPr>
            <a:xfrm>
              <a:off x="8230585" y="3690148"/>
              <a:ext cx="210109" cy="210268"/>
            </a:xfrm>
            <a:custGeom>
              <a:avLst/>
              <a:gdLst>
                <a:gd name="connsiteX0" fmla="*/ 2020 w 210109"/>
                <a:gd name="connsiteY0" fmla="*/ 125549 h 210268"/>
                <a:gd name="connsiteX1" fmla="*/ 84656 w 210109"/>
                <a:gd name="connsiteY1" fmla="*/ 2019 h 210268"/>
                <a:gd name="connsiteX2" fmla="*/ 208089 w 210109"/>
                <a:gd name="connsiteY2" fmla="*/ 84719 h 210268"/>
                <a:gd name="connsiteX3" fmla="*/ 125453 w 210109"/>
                <a:gd name="connsiteY3" fmla="*/ 208249 h 210268"/>
                <a:gd name="connsiteX4" fmla="*/ 2020 w 210109"/>
                <a:gd name="connsiteY4" fmla="*/ 125549 h 210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109" h="210268">
                  <a:moveTo>
                    <a:pt x="2020" y="125549"/>
                  </a:moveTo>
                  <a:cubicBezTo>
                    <a:pt x="-9248" y="68602"/>
                    <a:pt x="27756" y="13303"/>
                    <a:pt x="84656" y="2019"/>
                  </a:cubicBezTo>
                  <a:cubicBezTo>
                    <a:pt x="141555" y="-9248"/>
                    <a:pt x="196821" y="27772"/>
                    <a:pt x="208089" y="84719"/>
                  </a:cubicBezTo>
                  <a:cubicBezTo>
                    <a:pt x="219357" y="141666"/>
                    <a:pt x="182353" y="196965"/>
                    <a:pt x="125453" y="208249"/>
                  </a:cubicBezTo>
                  <a:cubicBezTo>
                    <a:pt x="68539" y="219516"/>
                    <a:pt x="13288" y="182496"/>
                    <a:pt x="2020" y="12554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0" name="任意多边形: 形状 1519">
              <a:extLst>
                <a:ext uri="{FF2B5EF4-FFF2-40B4-BE49-F238E27FC236}">
                  <a16:creationId xmlns:a16="http://schemas.microsoft.com/office/drawing/2014/main" id="{0C51322F-CDD7-FE02-F24E-7CBF536DAF64}"/>
                </a:ext>
              </a:extLst>
            </p:cNvPr>
            <p:cNvSpPr/>
            <p:nvPr/>
          </p:nvSpPr>
          <p:spPr>
            <a:xfrm>
              <a:off x="8530753" y="4113537"/>
              <a:ext cx="690963" cy="556463"/>
            </a:xfrm>
            <a:custGeom>
              <a:avLst/>
              <a:gdLst>
                <a:gd name="connsiteX0" fmla="*/ 680788 w 690963"/>
                <a:gd name="connsiteY0" fmla="*/ 228048 h 556463"/>
                <a:gd name="connsiteX1" fmla="*/ 572144 w 690963"/>
                <a:gd name="connsiteY1" fmla="*/ 162074 h 556463"/>
                <a:gd name="connsiteX2" fmla="*/ 557322 w 690963"/>
                <a:gd name="connsiteY2" fmla="*/ 96708 h 556463"/>
                <a:gd name="connsiteX3" fmla="*/ 338801 w 690963"/>
                <a:gd name="connsiteY3" fmla="*/ 14889 h 556463"/>
                <a:gd name="connsiteX4" fmla="*/ 294419 w 690963"/>
                <a:gd name="connsiteY4" fmla="*/ 44627 h 556463"/>
                <a:gd name="connsiteX5" fmla="*/ 123609 w 690963"/>
                <a:gd name="connsiteY5" fmla="*/ 17242 h 556463"/>
                <a:gd name="connsiteX6" fmla="*/ 46047 w 690963"/>
                <a:gd name="connsiteY6" fmla="*/ 224143 h 556463"/>
                <a:gd name="connsiteX7" fmla="*/ 10179 w 690963"/>
                <a:gd name="connsiteY7" fmla="*/ 361997 h 556463"/>
                <a:gd name="connsiteX8" fmla="*/ 101009 w 690963"/>
                <a:gd name="connsiteY8" fmla="*/ 427507 h 556463"/>
                <a:gd name="connsiteX9" fmla="*/ 102434 w 690963"/>
                <a:gd name="connsiteY9" fmla="*/ 430852 h 556463"/>
                <a:gd name="connsiteX10" fmla="*/ 308855 w 690963"/>
                <a:gd name="connsiteY10" fmla="*/ 508142 h 556463"/>
                <a:gd name="connsiteX11" fmla="*/ 339506 w 690963"/>
                <a:gd name="connsiteY11" fmla="*/ 489640 h 556463"/>
                <a:gd name="connsiteX12" fmla="*/ 540437 w 690963"/>
                <a:gd name="connsiteY12" fmla="*/ 541578 h 556463"/>
                <a:gd name="connsiteX13" fmla="*/ 635892 w 690963"/>
                <a:gd name="connsiteY13" fmla="*/ 371857 h 556463"/>
                <a:gd name="connsiteX14" fmla="*/ 680788 w 690963"/>
                <a:gd name="connsiteY14" fmla="*/ 228048 h 556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90963" h="556463">
                  <a:moveTo>
                    <a:pt x="680788" y="228048"/>
                  </a:moveTo>
                  <a:cubicBezTo>
                    <a:pt x="661005" y="184562"/>
                    <a:pt x="617102" y="159721"/>
                    <a:pt x="572144" y="162074"/>
                  </a:cubicBezTo>
                  <a:cubicBezTo>
                    <a:pt x="571744" y="140147"/>
                    <a:pt x="566990" y="117931"/>
                    <a:pt x="557322" y="96708"/>
                  </a:cubicBezTo>
                  <a:cubicBezTo>
                    <a:pt x="519549" y="13721"/>
                    <a:pt x="421725" y="-22900"/>
                    <a:pt x="338801" y="14889"/>
                  </a:cubicBezTo>
                  <a:cubicBezTo>
                    <a:pt x="322028" y="22539"/>
                    <a:pt x="307174" y="32687"/>
                    <a:pt x="294419" y="44627"/>
                  </a:cubicBezTo>
                  <a:cubicBezTo>
                    <a:pt x="249571" y="3237"/>
                    <a:pt x="182605" y="-9647"/>
                    <a:pt x="123609" y="17242"/>
                  </a:cubicBezTo>
                  <a:cubicBezTo>
                    <a:pt x="45135" y="53014"/>
                    <a:pt x="10467" y="145589"/>
                    <a:pt x="46047" y="224143"/>
                  </a:cubicBezTo>
                  <a:cubicBezTo>
                    <a:pt x="3841" y="255129"/>
                    <a:pt x="-12373" y="312445"/>
                    <a:pt x="10179" y="361997"/>
                  </a:cubicBezTo>
                  <a:cubicBezTo>
                    <a:pt x="27337" y="399706"/>
                    <a:pt x="62628" y="423394"/>
                    <a:pt x="101009" y="427507"/>
                  </a:cubicBezTo>
                  <a:cubicBezTo>
                    <a:pt x="101490" y="428628"/>
                    <a:pt x="101922" y="429748"/>
                    <a:pt x="102434" y="430852"/>
                  </a:cubicBezTo>
                  <a:cubicBezTo>
                    <a:pt x="138110" y="509247"/>
                    <a:pt x="230525" y="543850"/>
                    <a:pt x="308855" y="508142"/>
                  </a:cubicBezTo>
                  <a:cubicBezTo>
                    <a:pt x="319995" y="503069"/>
                    <a:pt x="330222" y="496810"/>
                    <a:pt x="339506" y="489640"/>
                  </a:cubicBezTo>
                  <a:cubicBezTo>
                    <a:pt x="384832" y="550973"/>
                    <a:pt x="468285" y="574468"/>
                    <a:pt x="540437" y="541578"/>
                  </a:cubicBezTo>
                  <a:cubicBezTo>
                    <a:pt x="607420" y="511039"/>
                    <a:pt x="644151" y="441288"/>
                    <a:pt x="635892" y="371857"/>
                  </a:cubicBezTo>
                  <a:cubicBezTo>
                    <a:pt x="684725" y="342775"/>
                    <a:pt x="704876" y="280978"/>
                    <a:pt x="680788" y="228048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1" name="任意多边形: 形状 1520">
              <a:extLst>
                <a:ext uri="{FF2B5EF4-FFF2-40B4-BE49-F238E27FC236}">
                  <a16:creationId xmlns:a16="http://schemas.microsoft.com/office/drawing/2014/main" id="{6199E330-CE80-D309-2360-763E59AB80A3}"/>
                </a:ext>
              </a:extLst>
            </p:cNvPr>
            <p:cNvSpPr/>
            <p:nvPr/>
          </p:nvSpPr>
          <p:spPr>
            <a:xfrm>
              <a:off x="8093465" y="3852893"/>
              <a:ext cx="544263" cy="401881"/>
            </a:xfrm>
            <a:custGeom>
              <a:avLst/>
              <a:gdLst>
                <a:gd name="connsiteX0" fmla="*/ 493771 w 544263"/>
                <a:gd name="connsiteY0" fmla="*/ 223676 h 401881"/>
                <a:gd name="connsiteX1" fmla="*/ 406894 w 544263"/>
                <a:gd name="connsiteY1" fmla="*/ 374526 h 401881"/>
                <a:gd name="connsiteX2" fmla="*/ 307852 w 544263"/>
                <a:gd name="connsiteY2" fmla="*/ 364843 h 401881"/>
                <a:gd name="connsiteX3" fmla="*/ 262237 w 544263"/>
                <a:gd name="connsiteY3" fmla="*/ 397606 h 401881"/>
                <a:gd name="connsiteX4" fmla="*/ 162284 w 544263"/>
                <a:gd name="connsiteY4" fmla="*/ 365515 h 401881"/>
                <a:gd name="connsiteX5" fmla="*/ 148903 w 544263"/>
                <a:gd name="connsiteY5" fmla="*/ 370573 h 401881"/>
                <a:gd name="connsiteX6" fmla="*/ 18604 w 544263"/>
                <a:gd name="connsiteY6" fmla="*/ 341987 h 401881"/>
                <a:gd name="connsiteX7" fmla="*/ 6295 w 544263"/>
                <a:gd name="connsiteY7" fmla="*/ 314442 h 401881"/>
                <a:gd name="connsiteX8" fmla="*/ 93140 w 544263"/>
                <a:gd name="connsiteY8" fmla="*/ 146690 h 401881"/>
                <a:gd name="connsiteX9" fmla="*/ 93813 w 544263"/>
                <a:gd name="connsiteY9" fmla="*/ 146498 h 401881"/>
                <a:gd name="connsiteX10" fmla="*/ 78832 w 544263"/>
                <a:gd name="connsiteY10" fmla="*/ 118072 h 401881"/>
                <a:gd name="connsiteX11" fmla="*/ 137748 w 544263"/>
                <a:gd name="connsiteY11" fmla="*/ 4258 h 401881"/>
                <a:gd name="connsiteX12" fmla="*/ 240086 w 544263"/>
                <a:gd name="connsiteY12" fmla="*/ 39742 h 401881"/>
                <a:gd name="connsiteX13" fmla="*/ 287334 w 544263"/>
                <a:gd name="connsiteY13" fmla="*/ 13189 h 401881"/>
                <a:gd name="connsiteX14" fmla="*/ 431222 w 544263"/>
                <a:gd name="connsiteY14" fmla="*/ 56163 h 401881"/>
                <a:gd name="connsiteX15" fmla="*/ 530775 w 544263"/>
                <a:gd name="connsiteY15" fmla="*/ 78603 h 401881"/>
                <a:gd name="connsiteX16" fmla="*/ 539098 w 544263"/>
                <a:gd name="connsiteY16" fmla="*/ 98098 h 401881"/>
                <a:gd name="connsiteX17" fmla="*/ 493771 w 544263"/>
                <a:gd name="connsiteY17" fmla="*/ 223676 h 401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44263" h="401881">
                  <a:moveTo>
                    <a:pt x="493771" y="223676"/>
                  </a:moveTo>
                  <a:cubicBezTo>
                    <a:pt x="504574" y="288417"/>
                    <a:pt x="468194" y="353687"/>
                    <a:pt x="406894" y="374526"/>
                  </a:cubicBezTo>
                  <a:cubicBezTo>
                    <a:pt x="372482" y="386242"/>
                    <a:pt x="336982" y="381617"/>
                    <a:pt x="307852" y="364843"/>
                  </a:cubicBezTo>
                  <a:cubicBezTo>
                    <a:pt x="296905" y="379840"/>
                    <a:pt x="281284" y="391588"/>
                    <a:pt x="262237" y="397606"/>
                  </a:cubicBezTo>
                  <a:cubicBezTo>
                    <a:pt x="224513" y="409610"/>
                    <a:pt x="184756" y="395525"/>
                    <a:pt x="162284" y="365515"/>
                  </a:cubicBezTo>
                  <a:cubicBezTo>
                    <a:pt x="157979" y="367388"/>
                    <a:pt x="153513" y="369100"/>
                    <a:pt x="148903" y="370573"/>
                  </a:cubicBezTo>
                  <a:cubicBezTo>
                    <a:pt x="101864" y="385522"/>
                    <a:pt x="52663" y="373006"/>
                    <a:pt x="18604" y="341987"/>
                  </a:cubicBezTo>
                  <a:cubicBezTo>
                    <a:pt x="13546" y="333456"/>
                    <a:pt x="9401" y="324253"/>
                    <a:pt x="6295" y="314442"/>
                  </a:cubicBezTo>
                  <a:cubicBezTo>
                    <a:pt x="-16016" y="244114"/>
                    <a:pt x="22861" y="169001"/>
                    <a:pt x="93140" y="146690"/>
                  </a:cubicBezTo>
                  <a:cubicBezTo>
                    <a:pt x="93381" y="146610"/>
                    <a:pt x="93589" y="146578"/>
                    <a:pt x="93813" y="146498"/>
                  </a:cubicBezTo>
                  <a:cubicBezTo>
                    <a:pt x="87363" y="138239"/>
                    <a:pt x="82225" y="128684"/>
                    <a:pt x="78832" y="118072"/>
                  </a:cubicBezTo>
                  <a:cubicBezTo>
                    <a:pt x="63691" y="70392"/>
                    <a:pt x="90068" y="19399"/>
                    <a:pt x="137748" y="4258"/>
                  </a:cubicBezTo>
                  <a:cubicBezTo>
                    <a:pt x="176865" y="-8146"/>
                    <a:pt x="218142" y="7411"/>
                    <a:pt x="240086" y="39742"/>
                  </a:cubicBezTo>
                  <a:cubicBezTo>
                    <a:pt x="253434" y="28058"/>
                    <a:pt x="269360" y="18887"/>
                    <a:pt x="287334" y="13189"/>
                  </a:cubicBezTo>
                  <a:cubicBezTo>
                    <a:pt x="341112" y="-3921"/>
                    <a:pt x="397642" y="14902"/>
                    <a:pt x="431222" y="56163"/>
                  </a:cubicBezTo>
                  <a:cubicBezTo>
                    <a:pt x="467202" y="46480"/>
                    <a:pt x="504127" y="55923"/>
                    <a:pt x="530775" y="78603"/>
                  </a:cubicBezTo>
                  <a:cubicBezTo>
                    <a:pt x="534120" y="84701"/>
                    <a:pt x="536906" y="91199"/>
                    <a:pt x="539098" y="98098"/>
                  </a:cubicBezTo>
                  <a:cubicBezTo>
                    <a:pt x="554431" y="146450"/>
                    <a:pt x="534552" y="197555"/>
                    <a:pt x="493771" y="223676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2" name="任意多边形: 形状 1521">
              <a:extLst>
                <a:ext uri="{FF2B5EF4-FFF2-40B4-BE49-F238E27FC236}">
                  <a16:creationId xmlns:a16="http://schemas.microsoft.com/office/drawing/2014/main" id="{0B4423A0-3A1E-6226-F171-85E4C2958F14}"/>
                </a:ext>
              </a:extLst>
            </p:cNvPr>
            <p:cNvSpPr/>
            <p:nvPr/>
          </p:nvSpPr>
          <p:spPr>
            <a:xfrm>
              <a:off x="8677764" y="3685936"/>
              <a:ext cx="467326" cy="383298"/>
            </a:xfrm>
            <a:custGeom>
              <a:avLst/>
              <a:gdLst>
                <a:gd name="connsiteX0" fmla="*/ 454647 w 467326"/>
                <a:gd name="connsiteY0" fmla="*/ 227298 h 383298"/>
                <a:gd name="connsiteX1" fmla="*/ 413433 w 467326"/>
                <a:gd name="connsiteY1" fmla="*/ 185316 h 383298"/>
                <a:gd name="connsiteX2" fmla="*/ 415962 w 467326"/>
                <a:gd name="connsiteY2" fmla="*/ 98006 h 383298"/>
                <a:gd name="connsiteX3" fmla="*/ 307221 w 467326"/>
                <a:gd name="connsiteY3" fmla="*/ 58137 h 383298"/>
                <a:gd name="connsiteX4" fmla="*/ 156835 w 467326"/>
                <a:gd name="connsiteY4" fmla="*/ 13338 h 383298"/>
                <a:gd name="connsiteX5" fmla="*/ 138845 w 467326"/>
                <a:gd name="connsiteY5" fmla="*/ 25438 h 383298"/>
                <a:gd name="connsiteX6" fmla="*/ 54705 w 467326"/>
                <a:gd name="connsiteY6" fmla="*/ 24734 h 383298"/>
                <a:gd name="connsiteX7" fmla="*/ 19269 w 467326"/>
                <a:gd name="connsiteY7" fmla="*/ 143125 h 383298"/>
                <a:gd name="connsiteX8" fmla="*/ 26423 w 467326"/>
                <a:gd name="connsiteY8" fmla="*/ 154313 h 383298"/>
                <a:gd name="connsiteX9" fmla="*/ 12675 w 467326"/>
                <a:gd name="connsiteY9" fmla="*/ 274481 h 383298"/>
                <a:gd name="connsiteX10" fmla="*/ 143566 w 467326"/>
                <a:gd name="connsiteY10" fmla="*/ 323042 h 383298"/>
                <a:gd name="connsiteX11" fmla="*/ 279228 w 467326"/>
                <a:gd name="connsiteY11" fmla="*/ 353980 h 383298"/>
                <a:gd name="connsiteX12" fmla="*/ 285102 w 467326"/>
                <a:gd name="connsiteY12" fmla="*/ 350539 h 383298"/>
                <a:gd name="connsiteX13" fmla="*/ 411736 w 467326"/>
                <a:gd name="connsiteY13" fmla="*/ 370626 h 383298"/>
                <a:gd name="connsiteX14" fmla="*/ 454647 w 467326"/>
                <a:gd name="connsiteY14" fmla="*/ 227298 h 383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67326" h="383298">
                  <a:moveTo>
                    <a:pt x="454647" y="227298"/>
                  </a:moveTo>
                  <a:cubicBezTo>
                    <a:pt x="444787" y="209003"/>
                    <a:pt x="430303" y="194807"/>
                    <a:pt x="413433" y="185316"/>
                  </a:cubicBezTo>
                  <a:cubicBezTo>
                    <a:pt x="429214" y="159627"/>
                    <a:pt x="431294" y="126464"/>
                    <a:pt x="415962" y="98006"/>
                  </a:cubicBezTo>
                  <a:cubicBezTo>
                    <a:pt x="394771" y="58649"/>
                    <a:pt x="347763" y="42164"/>
                    <a:pt x="307221" y="58137"/>
                  </a:cubicBezTo>
                  <a:cubicBezTo>
                    <a:pt x="277995" y="4311"/>
                    <a:pt x="210757" y="-15744"/>
                    <a:pt x="156835" y="13338"/>
                  </a:cubicBezTo>
                  <a:cubicBezTo>
                    <a:pt x="150337" y="16843"/>
                    <a:pt x="144335" y="20908"/>
                    <a:pt x="138845" y="25438"/>
                  </a:cubicBezTo>
                  <a:cubicBezTo>
                    <a:pt x="113636" y="11337"/>
                    <a:pt x="82009" y="10009"/>
                    <a:pt x="54705" y="24734"/>
                  </a:cubicBezTo>
                  <a:cubicBezTo>
                    <a:pt x="12259" y="47637"/>
                    <a:pt x="-3603" y="100647"/>
                    <a:pt x="19269" y="143125"/>
                  </a:cubicBezTo>
                  <a:cubicBezTo>
                    <a:pt x="21398" y="147095"/>
                    <a:pt x="23799" y="150824"/>
                    <a:pt x="26423" y="154313"/>
                  </a:cubicBezTo>
                  <a:cubicBezTo>
                    <a:pt x="-2002" y="186580"/>
                    <a:pt x="-8916" y="234404"/>
                    <a:pt x="12675" y="274481"/>
                  </a:cubicBezTo>
                  <a:cubicBezTo>
                    <a:pt x="38203" y="321873"/>
                    <a:pt x="94654" y="341880"/>
                    <a:pt x="143566" y="323042"/>
                  </a:cubicBezTo>
                  <a:cubicBezTo>
                    <a:pt x="174185" y="365296"/>
                    <a:pt x="232044" y="379413"/>
                    <a:pt x="279228" y="353980"/>
                  </a:cubicBezTo>
                  <a:cubicBezTo>
                    <a:pt x="281244" y="352892"/>
                    <a:pt x="283197" y="351723"/>
                    <a:pt x="285102" y="350539"/>
                  </a:cubicBezTo>
                  <a:cubicBezTo>
                    <a:pt x="317161" y="384182"/>
                    <a:pt x="368858" y="393737"/>
                    <a:pt x="411736" y="370626"/>
                  </a:cubicBezTo>
                  <a:cubicBezTo>
                    <a:pt x="463146" y="342888"/>
                    <a:pt x="482352" y="278723"/>
                    <a:pt x="454647" y="227298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3" name="任意多边形: 形状 1522">
              <a:extLst>
                <a:ext uri="{FF2B5EF4-FFF2-40B4-BE49-F238E27FC236}">
                  <a16:creationId xmlns:a16="http://schemas.microsoft.com/office/drawing/2014/main" id="{E9A039F7-3FD0-511A-8ADA-F158A8E8F2F3}"/>
                </a:ext>
              </a:extLst>
            </p:cNvPr>
            <p:cNvSpPr/>
            <p:nvPr/>
          </p:nvSpPr>
          <p:spPr>
            <a:xfrm>
              <a:off x="8068433" y="3822113"/>
              <a:ext cx="569310" cy="432704"/>
            </a:xfrm>
            <a:custGeom>
              <a:avLst/>
              <a:gdLst>
                <a:gd name="connsiteX0" fmla="*/ 564146 w 569310"/>
                <a:gd name="connsiteY0" fmla="*/ 128893 h 432704"/>
                <a:gd name="connsiteX1" fmla="*/ 431238 w 569310"/>
                <a:gd name="connsiteY1" fmla="*/ 56133 h 432704"/>
                <a:gd name="connsiteX2" fmla="*/ 287333 w 569310"/>
                <a:gd name="connsiteY2" fmla="*/ 13175 h 432704"/>
                <a:gd name="connsiteX3" fmla="*/ 240085 w 569310"/>
                <a:gd name="connsiteY3" fmla="*/ 39727 h 432704"/>
                <a:gd name="connsiteX4" fmla="*/ 137747 w 569310"/>
                <a:gd name="connsiteY4" fmla="*/ 4276 h 432704"/>
                <a:gd name="connsiteX5" fmla="*/ 78832 w 569310"/>
                <a:gd name="connsiteY5" fmla="*/ 118090 h 432704"/>
                <a:gd name="connsiteX6" fmla="*/ 93797 w 569310"/>
                <a:gd name="connsiteY6" fmla="*/ 146515 h 432704"/>
                <a:gd name="connsiteX7" fmla="*/ 93140 w 569310"/>
                <a:gd name="connsiteY7" fmla="*/ 146707 h 432704"/>
                <a:gd name="connsiteX8" fmla="*/ 6295 w 569310"/>
                <a:gd name="connsiteY8" fmla="*/ 314476 h 432704"/>
                <a:gd name="connsiteX9" fmla="*/ 173935 w 569310"/>
                <a:gd name="connsiteY9" fmla="*/ 401385 h 432704"/>
                <a:gd name="connsiteX10" fmla="*/ 187316 w 569310"/>
                <a:gd name="connsiteY10" fmla="*/ 396327 h 432704"/>
                <a:gd name="connsiteX11" fmla="*/ 287269 w 569310"/>
                <a:gd name="connsiteY11" fmla="*/ 428434 h 432704"/>
                <a:gd name="connsiteX12" fmla="*/ 332869 w 569310"/>
                <a:gd name="connsiteY12" fmla="*/ 395655 h 432704"/>
                <a:gd name="connsiteX13" fmla="*/ 431910 w 569310"/>
                <a:gd name="connsiteY13" fmla="*/ 405338 h 432704"/>
                <a:gd name="connsiteX14" fmla="*/ 518819 w 569310"/>
                <a:gd name="connsiteY14" fmla="*/ 254503 h 432704"/>
                <a:gd name="connsiteX15" fmla="*/ 564146 w 569310"/>
                <a:gd name="connsiteY15" fmla="*/ 128893 h 43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69310" h="432704">
                  <a:moveTo>
                    <a:pt x="564146" y="128893"/>
                  </a:moveTo>
                  <a:cubicBezTo>
                    <a:pt x="546333" y="72731"/>
                    <a:pt x="487545" y="40976"/>
                    <a:pt x="431238" y="56133"/>
                  </a:cubicBezTo>
                  <a:cubicBezTo>
                    <a:pt x="397642" y="14871"/>
                    <a:pt x="341096" y="-3919"/>
                    <a:pt x="287333" y="13175"/>
                  </a:cubicBezTo>
                  <a:cubicBezTo>
                    <a:pt x="269359" y="18889"/>
                    <a:pt x="253450" y="28060"/>
                    <a:pt x="240085" y="39727"/>
                  </a:cubicBezTo>
                  <a:cubicBezTo>
                    <a:pt x="218159" y="7397"/>
                    <a:pt x="176864" y="-8161"/>
                    <a:pt x="137747" y="4276"/>
                  </a:cubicBezTo>
                  <a:cubicBezTo>
                    <a:pt x="90067" y="19433"/>
                    <a:pt x="63690" y="70378"/>
                    <a:pt x="78832" y="118090"/>
                  </a:cubicBezTo>
                  <a:cubicBezTo>
                    <a:pt x="82193" y="128685"/>
                    <a:pt x="87330" y="138240"/>
                    <a:pt x="93797" y="146515"/>
                  </a:cubicBezTo>
                  <a:cubicBezTo>
                    <a:pt x="93573" y="146579"/>
                    <a:pt x="93348" y="146643"/>
                    <a:pt x="93140" y="146707"/>
                  </a:cubicBezTo>
                  <a:cubicBezTo>
                    <a:pt x="22861" y="169035"/>
                    <a:pt x="-16016" y="244148"/>
                    <a:pt x="6295" y="314476"/>
                  </a:cubicBezTo>
                  <a:cubicBezTo>
                    <a:pt x="28607" y="384803"/>
                    <a:pt x="103656" y="423712"/>
                    <a:pt x="173935" y="401385"/>
                  </a:cubicBezTo>
                  <a:cubicBezTo>
                    <a:pt x="178529" y="399928"/>
                    <a:pt x="182994" y="398216"/>
                    <a:pt x="187316" y="396327"/>
                  </a:cubicBezTo>
                  <a:cubicBezTo>
                    <a:pt x="209756" y="426369"/>
                    <a:pt x="249513" y="440422"/>
                    <a:pt x="287269" y="428434"/>
                  </a:cubicBezTo>
                  <a:cubicBezTo>
                    <a:pt x="306300" y="422384"/>
                    <a:pt x="321921" y="410636"/>
                    <a:pt x="332869" y="395655"/>
                  </a:cubicBezTo>
                  <a:cubicBezTo>
                    <a:pt x="362015" y="412444"/>
                    <a:pt x="397515" y="417038"/>
                    <a:pt x="431910" y="405338"/>
                  </a:cubicBezTo>
                  <a:cubicBezTo>
                    <a:pt x="493226" y="384483"/>
                    <a:pt x="529591" y="319245"/>
                    <a:pt x="518819" y="254503"/>
                  </a:cubicBezTo>
                  <a:cubicBezTo>
                    <a:pt x="559585" y="228351"/>
                    <a:pt x="579480" y="177246"/>
                    <a:pt x="564146" y="128893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4" name="任意多边形: 形状 1523">
              <a:extLst>
                <a:ext uri="{FF2B5EF4-FFF2-40B4-BE49-F238E27FC236}">
                  <a16:creationId xmlns:a16="http://schemas.microsoft.com/office/drawing/2014/main" id="{A7C7DC54-267D-7717-D9C2-158738559F97}"/>
                </a:ext>
              </a:extLst>
            </p:cNvPr>
            <p:cNvSpPr/>
            <p:nvPr/>
          </p:nvSpPr>
          <p:spPr>
            <a:xfrm>
              <a:off x="8378136" y="3239550"/>
              <a:ext cx="435872" cy="430614"/>
            </a:xfrm>
            <a:custGeom>
              <a:avLst/>
              <a:gdLst>
                <a:gd name="connsiteX0" fmla="*/ 426101 w 435872"/>
                <a:gd name="connsiteY0" fmla="*/ 277103 h 430614"/>
                <a:gd name="connsiteX1" fmla="*/ 398171 w 435872"/>
                <a:gd name="connsiteY1" fmla="*/ 239858 h 430614"/>
                <a:gd name="connsiteX2" fmla="*/ 401228 w 435872"/>
                <a:gd name="connsiteY2" fmla="*/ 158711 h 430614"/>
                <a:gd name="connsiteX3" fmla="*/ 327411 w 435872"/>
                <a:gd name="connsiteY3" fmla="*/ 107158 h 430614"/>
                <a:gd name="connsiteX4" fmla="*/ 317968 w 435872"/>
                <a:gd name="connsiteY4" fmla="*/ 61574 h 430614"/>
                <a:gd name="connsiteX5" fmla="*/ 178850 w 435872"/>
                <a:gd name="connsiteY5" fmla="*/ 9477 h 430614"/>
                <a:gd name="connsiteX6" fmla="*/ 117741 w 435872"/>
                <a:gd name="connsiteY6" fmla="*/ 114312 h 430614"/>
                <a:gd name="connsiteX7" fmla="*/ 109434 w 435872"/>
                <a:gd name="connsiteY7" fmla="*/ 117593 h 430614"/>
                <a:gd name="connsiteX8" fmla="*/ 24862 w 435872"/>
                <a:gd name="connsiteY8" fmla="*/ 255575 h 430614"/>
                <a:gd name="connsiteX9" fmla="*/ 6808 w 435872"/>
                <a:gd name="connsiteY9" fmla="*/ 360635 h 430614"/>
                <a:gd name="connsiteX10" fmla="*/ 142198 w 435872"/>
                <a:gd name="connsiteY10" fmla="*/ 421775 h 430614"/>
                <a:gd name="connsiteX11" fmla="*/ 170527 w 435872"/>
                <a:gd name="connsiteY11" fmla="*/ 405658 h 430614"/>
                <a:gd name="connsiteX12" fmla="*/ 244136 w 435872"/>
                <a:gd name="connsiteY12" fmla="*/ 400632 h 430614"/>
                <a:gd name="connsiteX13" fmla="*/ 249802 w 435872"/>
                <a:gd name="connsiteY13" fmla="*/ 397831 h 430614"/>
                <a:gd name="connsiteX14" fmla="*/ 372387 w 435872"/>
                <a:gd name="connsiteY14" fmla="*/ 420831 h 430614"/>
                <a:gd name="connsiteX15" fmla="*/ 426101 w 435872"/>
                <a:gd name="connsiteY15" fmla="*/ 277103 h 430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35872" h="430614">
                  <a:moveTo>
                    <a:pt x="426101" y="277103"/>
                  </a:moveTo>
                  <a:cubicBezTo>
                    <a:pt x="419378" y="262314"/>
                    <a:pt x="409727" y="249797"/>
                    <a:pt x="398171" y="239858"/>
                  </a:cubicBezTo>
                  <a:cubicBezTo>
                    <a:pt x="413120" y="215578"/>
                    <a:pt x="415361" y="185728"/>
                    <a:pt x="401228" y="158711"/>
                  </a:cubicBezTo>
                  <a:cubicBezTo>
                    <a:pt x="386871" y="131262"/>
                    <a:pt x="358878" y="112984"/>
                    <a:pt x="327411" y="107158"/>
                  </a:cubicBezTo>
                  <a:cubicBezTo>
                    <a:pt x="327715" y="91920"/>
                    <a:pt x="324691" y="76379"/>
                    <a:pt x="317968" y="61574"/>
                  </a:cubicBezTo>
                  <a:cubicBezTo>
                    <a:pt x="293928" y="8741"/>
                    <a:pt x="231635" y="-14579"/>
                    <a:pt x="178850" y="9477"/>
                  </a:cubicBezTo>
                  <a:cubicBezTo>
                    <a:pt x="137236" y="28443"/>
                    <a:pt x="113964" y="71178"/>
                    <a:pt x="117741" y="114312"/>
                  </a:cubicBezTo>
                  <a:cubicBezTo>
                    <a:pt x="114957" y="115320"/>
                    <a:pt x="112188" y="116393"/>
                    <a:pt x="109434" y="117593"/>
                  </a:cubicBezTo>
                  <a:cubicBezTo>
                    <a:pt x="51719" y="142545"/>
                    <a:pt x="19484" y="198836"/>
                    <a:pt x="24862" y="255575"/>
                  </a:cubicBezTo>
                  <a:cubicBezTo>
                    <a:pt x="1078" y="283777"/>
                    <a:pt x="-7148" y="323662"/>
                    <a:pt x="6808" y="360635"/>
                  </a:cubicBezTo>
                  <a:cubicBezTo>
                    <a:pt x="27327" y="414941"/>
                    <a:pt x="87939" y="442310"/>
                    <a:pt x="142198" y="421775"/>
                  </a:cubicBezTo>
                  <a:cubicBezTo>
                    <a:pt x="152697" y="417806"/>
                    <a:pt x="162188" y="412300"/>
                    <a:pt x="170527" y="405658"/>
                  </a:cubicBezTo>
                  <a:cubicBezTo>
                    <a:pt x="194023" y="412700"/>
                    <a:pt x="220064" y="411596"/>
                    <a:pt x="244136" y="400632"/>
                  </a:cubicBezTo>
                  <a:cubicBezTo>
                    <a:pt x="246072" y="399752"/>
                    <a:pt x="247945" y="398807"/>
                    <a:pt x="249802" y="397831"/>
                  </a:cubicBezTo>
                  <a:cubicBezTo>
                    <a:pt x="280820" y="429682"/>
                    <a:pt x="329620" y="440325"/>
                    <a:pt x="372387" y="420831"/>
                  </a:cubicBezTo>
                  <a:cubicBezTo>
                    <a:pt x="426852" y="395974"/>
                    <a:pt x="450909" y="331633"/>
                    <a:pt x="426101" y="277103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5" name="任意多边形: 形状 1524">
              <a:extLst>
                <a:ext uri="{FF2B5EF4-FFF2-40B4-BE49-F238E27FC236}">
                  <a16:creationId xmlns:a16="http://schemas.microsoft.com/office/drawing/2014/main" id="{3749EBCF-90CB-0824-EBE0-B699C3704A82}"/>
                </a:ext>
              </a:extLst>
            </p:cNvPr>
            <p:cNvSpPr/>
            <p:nvPr/>
          </p:nvSpPr>
          <p:spPr>
            <a:xfrm>
              <a:off x="8068433" y="3822095"/>
              <a:ext cx="555679" cy="367999"/>
            </a:xfrm>
            <a:custGeom>
              <a:avLst/>
              <a:gdLst>
                <a:gd name="connsiteX0" fmla="*/ 555679 w 555679"/>
                <a:gd name="connsiteY0" fmla="*/ 109193 h 367999"/>
                <a:gd name="connsiteX1" fmla="*/ 451420 w 555679"/>
                <a:gd name="connsiteY1" fmla="*/ 82400 h 367999"/>
                <a:gd name="connsiteX2" fmla="*/ 307532 w 555679"/>
                <a:gd name="connsiteY2" fmla="*/ 39426 h 367999"/>
                <a:gd name="connsiteX3" fmla="*/ 260284 w 555679"/>
                <a:gd name="connsiteY3" fmla="*/ 65978 h 367999"/>
                <a:gd name="connsiteX4" fmla="*/ 157946 w 555679"/>
                <a:gd name="connsiteY4" fmla="*/ 30543 h 367999"/>
                <a:gd name="connsiteX5" fmla="*/ 99030 w 555679"/>
                <a:gd name="connsiteY5" fmla="*/ 144357 h 367999"/>
                <a:gd name="connsiteX6" fmla="*/ 114012 w 555679"/>
                <a:gd name="connsiteY6" fmla="*/ 172782 h 367999"/>
                <a:gd name="connsiteX7" fmla="*/ 113339 w 555679"/>
                <a:gd name="connsiteY7" fmla="*/ 172974 h 367999"/>
                <a:gd name="connsiteX8" fmla="*/ 26494 w 555679"/>
                <a:gd name="connsiteY8" fmla="*/ 340727 h 367999"/>
                <a:gd name="connsiteX9" fmla="*/ 38642 w 555679"/>
                <a:gd name="connsiteY9" fmla="*/ 368000 h 367999"/>
                <a:gd name="connsiteX10" fmla="*/ 6295 w 555679"/>
                <a:gd name="connsiteY10" fmla="*/ 314462 h 367999"/>
                <a:gd name="connsiteX11" fmla="*/ 93140 w 555679"/>
                <a:gd name="connsiteY11" fmla="*/ 146710 h 367999"/>
                <a:gd name="connsiteX12" fmla="*/ 93813 w 555679"/>
                <a:gd name="connsiteY12" fmla="*/ 146518 h 367999"/>
                <a:gd name="connsiteX13" fmla="*/ 78832 w 555679"/>
                <a:gd name="connsiteY13" fmla="*/ 118092 h 367999"/>
                <a:gd name="connsiteX14" fmla="*/ 137747 w 555679"/>
                <a:gd name="connsiteY14" fmla="*/ 4278 h 367999"/>
                <a:gd name="connsiteX15" fmla="*/ 240085 w 555679"/>
                <a:gd name="connsiteY15" fmla="*/ 39714 h 367999"/>
                <a:gd name="connsiteX16" fmla="*/ 287333 w 555679"/>
                <a:gd name="connsiteY16" fmla="*/ 13161 h 367999"/>
                <a:gd name="connsiteX17" fmla="*/ 431221 w 555679"/>
                <a:gd name="connsiteY17" fmla="*/ 56135 h 367999"/>
                <a:gd name="connsiteX18" fmla="*/ 555679 w 555679"/>
                <a:gd name="connsiteY18" fmla="*/ 109193 h 36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55679" h="367999">
                  <a:moveTo>
                    <a:pt x="555679" y="109193"/>
                  </a:moveTo>
                  <a:cubicBezTo>
                    <a:pt x="528791" y="83392"/>
                    <a:pt x="489514" y="72157"/>
                    <a:pt x="451420" y="82400"/>
                  </a:cubicBezTo>
                  <a:cubicBezTo>
                    <a:pt x="417841" y="41138"/>
                    <a:pt x="361310" y="22364"/>
                    <a:pt x="307532" y="39426"/>
                  </a:cubicBezTo>
                  <a:cubicBezTo>
                    <a:pt x="289574" y="45172"/>
                    <a:pt x="273633" y="54343"/>
                    <a:pt x="260284" y="65978"/>
                  </a:cubicBezTo>
                  <a:cubicBezTo>
                    <a:pt x="238341" y="33648"/>
                    <a:pt x="197063" y="18106"/>
                    <a:pt x="157946" y="30543"/>
                  </a:cubicBezTo>
                  <a:cubicBezTo>
                    <a:pt x="110266" y="45684"/>
                    <a:pt x="83889" y="96645"/>
                    <a:pt x="99030" y="144357"/>
                  </a:cubicBezTo>
                  <a:cubicBezTo>
                    <a:pt x="102376" y="154968"/>
                    <a:pt x="107513" y="164491"/>
                    <a:pt x="114012" y="172782"/>
                  </a:cubicBezTo>
                  <a:cubicBezTo>
                    <a:pt x="113771" y="172862"/>
                    <a:pt x="113579" y="172894"/>
                    <a:pt x="113339" y="172974"/>
                  </a:cubicBezTo>
                  <a:cubicBezTo>
                    <a:pt x="43076" y="195302"/>
                    <a:pt x="4183" y="270415"/>
                    <a:pt x="26494" y="340727"/>
                  </a:cubicBezTo>
                  <a:cubicBezTo>
                    <a:pt x="29567" y="350458"/>
                    <a:pt x="33664" y="359549"/>
                    <a:pt x="38642" y="368000"/>
                  </a:cubicBezTo>
                  <a:cubicBezTo>
                    <a:pt x="24189" y="353451"/>
                    <a:pt x="12905" y="335349"/>
                    <a:pt x="6295" y="314462"/>
                  </a:cubicBezTo>
                  <a:cubicBezTo>
                    <a:pt x="-16016" y="244134"/>
                    <a:pt x="22861" y="169021"/>
                    <a:pt x="93140" y="146710"/>
                  </a:cubicBezTo>
                  <a:cubicBezTo>
                    <a:pt x="93380" y="146629"/>
                    <a:pt x="93573" y="146550"/>
                    <a:pt x="93813" y="146518"/>
                  </a:cubicBezTo>
                  <a:cubicBezTo>
                    <a:pt x="87314" y="138227"/>
                    <a:pt x="82177" y="128704"/>
                    <a:pt x="78832" y="118092"/>
                  </a:cubicBezTo>
                  <a:cubicBezTo>
                    <a:pt x="63690" y="70380"/>
                    <a:pt x="90067" y="19419"/>
                    <a:pt x="137747" y="4278"/>
                  </a:cubicBezTo>
                  <a:cubicBezTo>
                    <a:pt x="176864" y="-8158"/>
                    <a:pt x="218142" y="7383"/>
                    <a:pt x="240085" y="39714"/>
                  </a:cubicBezTo>
                  <a:cubicBezTo>
                    <a:pt x="253434" y="28078"/>
                    <a:pt x="269359" y="18907"/>
                    <a:pt x="287333" y="13161"/>
                  </a:cubicBezTo>
                  <a:cubicBezTo>
                    <a:pt x="341079" y="-3901"/>
                    <a:pt x="397642" y="14873"/>
                    <a:pt x="431221" y="56135"/>
                  </a:cubicBezTo>
                  <a:cubicBezTo>
                    <a:pt x="480550" y="42867"/>
                    <a:pt x="531783" y="65578"/>
                    <a:pt x="555679" y="109193"/>
                  </a:cubicBezTo>
                  <a:close/>
                </a:path>
              </a:pathLst>
            </a:custGeom>
            <a:solidFill>
              <a:srgbClr val="87CC5A">
                <a:alpha val="48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6" name="任意多边形: 形状 1525">
              <a:extLst>
                <a:ext uri="{FF2B5EF4-FFF2-40B4-BE49-F238E27FC236}">
                  <a16:creationId xmlns:a16="http://schemas.microsoft.com/office/drawing/2014/main" id="{5A4ED950-3711-2FAC-CE1B-E5203B188F0E}"/>
                </a:ext>
              </a:extLst>
            </p:cNvPr>
            <p:cNvSpPr/>
            <p:nvPr/>
          </p:nvSpPr>
          <p:spPr>
            <a:xfrm>
              <a:off x="8692295" y="3685931"/>
              <a:ext cx="452785" cy="348303"/>
            </a:xfrm>
            <a:custGeom>
              <a:avLst/>
              <a:gdLst>
                <a:gd name="connsiteX0" fmla="*/ 425630 w 452785"/>
                <a:gd name="connsiteY0" fmla="*/ 348303 h 348303"/>
                <a:gd name="connsiteX1" fmla="*/ 421293 w 452785"/>
                <a:gd name="connsiteY1" fmla="*/ 256961 h 348303"/>
                <a:gd name="connsiteX2" fmla="*/ 380095 w 452785"/>
                <a:gd name="connsiteY2" fmla="*/ 214979 h 348303"/>
                <a:gd name="connsiteX3" fmla="*/ 382640 w 452785"/>
                <a:gd name="connsiteY3" fmla="*/ 127669 h 348303"/>
                <a:gd name="connsiteX4" fmla="*/ 273883 w 452785"/>
                <a:gd name="connsiteY4" fmla="*/ 87800 h 348303"/>
                <a:gd name="connsiteX5" fmla="*/ 123497 w 452785"/>
                <a:gd name="connsiteY5" fmla="*/ 42985 h 348303"/>
                <a:gd name="connsiteX6" fmla="*/ 105491 w 452785"/>
                <a:gd name="connsiteY6" fmla="*/ 55101 h 348303"/>
                <a:gd name="connsiteX7" fmla="*/ 21351 w 452785"/>
                <a:gd name="connsiteY7" fmla="*/ 54381 h 348303"/>
                <a:gd name="connsiteX8" fmla="*/ 0 w 452785"/>
                <a:gd name="connsiteY8" fmla="*/ 70562 h 348303"/>
                <a:gd name="connsiteX9" fmla="*/ 40157 w 452785"/>
                <a:gd name="connsiteY9" fmla="*/ 24723 h 348303"/>
                <a:gd name="connsiteX10" fmla="*/ 124297 w 452785"/>
                <a:gd name="connsiteY10" fmla="*/ 25443 h 348303"/>
                <a:gd name="connsiteX11" fmla="*/ 142303 w 452785"/>
                <a:gd name="connsiteY11" fmla="*/ 13327 h 348303"/>
                <a:gd name="connsiteX12" fmla="*/ 292689 w 452785"/>
                <a:gd name="connsiteY12" fmla="*/ 58142 h 348303"/>
                <a:gd name="connsiteX13" fmla="*/ 401446 w 452785"/>
                <a:gd name="connsiteY13" fmla="*/ 98011 h 348303"/>
                <a:gd name="connsiteX14" fmla="*/ 398902 w 452785"/>
                <a:gd name="connsiteY14" fmla="*/ 185321 h 348303"/>
                <a:gd name="connsiteX15" fmla="*/ 440099 w 452785"/>
                <a:gd name="connsiteY15" fmla="*/ 227303 h 348303"/>
                <a:gd name="connsiteX16" fmla="*/ 425630 w 452785"/>
                <a:gd name="connsiteY16" fmla="*/ 348303 h 348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52785" h="348303">
                  <a:moveTo>
                    <a:pt x="425630" y="348303"/>
                  </a:moveTo>
                  <a:cubicBezTo>
                    <a:pt x="437666" y="319798"/>
                    <a:pt x="437107" y="286315"/>
                    <a:pt x="421293" y="256961"/>
                  </a:cubicBezTo>
                  <a:cubicBezTo>
                    <a:pt x="411450" y="238667"/>
                    <a:pt x="396949" y="224470"/>
                    <a:pt x="380095" y="214979"/>
                  </a:cubicBezTo>
                  <a:cubicBezTo>
                    <a:pt x="395876" y="189258"/>
                    <a:pt x="397941" y="156143"/>
                    <a:pt x="382640" y="127669"/>
                  </a:cubicBezTo>
                  <a:cubicBezTo>
                    <a:pt x="361449" y="88328"/>
                    <a:pt x="314441" y="71811"/>
                    <a:pt x="273883" y="87800"/>
                  </a:cubicBezTo>
                  <a:cubicBezTo>
                    <a:pt x="244642" y="33974"/>
                    <a:pt x="177403" y="13887"/>
                    <a:pt x="123497" y="42985"/>
                  </a:cubicBezTo>
                  <a:cubicBezTo>
                    <a:pt x="116967" y="46490"/>
                    <a:pt x="110981" y="50556"/>
                    <a:pt x="105491" y="55101"/>
                  </a:cubicBezTo>
                  <a:cubicBezTo>
                    <a:pt x="80314" y="40984"/>
                    <a:pt x="48640" y="39640"/>
                    <a:pt x="21351" y="54381"/>
                  </a:cubicBezTo>
                  <a:cubicBezTo>
                    <a:pt x="13220" y="58766"/>
                    <a:pt x="6098" y="64272"/>
                    <a:pt x="0" y="70562"/>
                  </a:cubicBezTo>
                  <a:cubicBezTo>
                    <a:pt x="7202" y="51628"/>
                    <a:pt x="20951" y="35126"/>
                    <a:pt x="40157" y="24723"/>
                  </a:cubicBezTo>
                  <a:cubicBezTo>
                    <a:pt x="67446" y="10014"/>
                    <a:pt x="99121" y="11326"/>
                    <a:pt x="124297" y="25443"/>
                  </a:cubicBezTo>
                  <a:cubicBezTo>
                    <a:pt x="129787" y="20946"/>
                    <a:pt x="135774" y="16832"/>
                    <a:pt x="142303" y="13327"/>
                  </a:cubicBezTo>
                  <a:cubicBezTo>
                    <a:pt x="196210" y="-15739"/>
                    <a:pt x="263448" y="4316"/>
                    <a:pt x="292689" y="58142"/>
                  </a:cubicBezTo>
                  <a:cubicBezTo>
                    <a:pt x="333248" y="42153"/>
                    <a:pt x="380256" y="58654"/>
                    <a:pt x="401446" y="98011"/>
                  </a:cubicBezTo>
                  <a:cubicBezTo>
                    <a:pt x="416747" y="126469"/>
                    <a:pt x="414667" y="159648"/>
                    <a:pt x="398902" y="185321"/>
                  </a:cubicBezTo>
                  <a:cubicBezTo>
                    <a:pt x="415755" y="194812"/>
                    <a:pt x="430256" y="208993"/>
                    <a:pt x="440099" y="227303"/>
                  </a:cubicBezTo>
                  <a:cubicBezTo>
                    <a:pt x="461883" y="267732"/>
                    <a:pt x="454680" y="316004"/>
                    <a:pt x="425630" y="348303"/>
                  </a:cubicBezTo>
                  <a:close/>
                </a:path>
              </a:pathLst>
            </a:custGeom>
            <a:solidFill>
              <a:srgbClr val="87CC5A">
                <a:alpha val="48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7" name="任意多边形: 形状 1526">
              <a:extLst>
                <a:ext uri="{FF2B5EF4-FFF2-40B4-BE49-F238E27FC236}">
                  <a16:creationId xmlns:a16="http://schemas.microsoft.com/office/drawing/2014/main" id="{9A280C64-638A-0C5A-4BBA-44CF160FC431}"/>
                </a:ext>
              </a:extLst>
            </p:cNvPr>
            <p:cNvSpPr/>
            <p:nvPr/>
          </p:nvSpPr>
          <p:spPr>
            <a:xfrm>
              <a:off x="8378129" y="3239588"/>
              <a:ext cx="323545" cy="383180"/>
            </a:xfrm>
            <a:custGeom>
              <a:avLst/>
              <a:gdLst>
                <a:gd name="connsiteX0" fmla="*/ 323545 w 323545"/>
                <a:gd name="connsiteY0" fmla="*/ 76805 h 383180"/>
                <a:gd name="connsiteX1" fmla="*/ 193566 w 323545"/>
                <a:gd name="connsiteY1" fmla="*/ 40889 h 383180"/>
                <a:gd name="connsiteX2" fmla="*/ 132457 w 323545"/>
                <a:gd name="connsiteY2" fmla="*/ 145692 h 383180"/>
                <a:gd name="connsiteX3" fmla="*/ 124167 w 323545"/>
                <a:gd name="connsiteY3" fmla="*/ 149006 h 383180"/>
                <a:gd name="connsiteX4" fmla="*/ 39594 w 323545"/>
                <a:gd name="connsiteY4" fmla="*/ 286988 h 383180"/>
                <a:gd name="connsiteX5" fmla="*/ 18643 w 323545"/>
                <a:gd name="connsiteY5" fmla="*/ 383180 h 383180"/>
                <a:gd name="connsiteX6" fmla="*/ 6815 w 323545"/>
                <a:gd name="connsiteY6" fmla="*/ 360580 h 383180"/>
                <a:gd name="connsiteX7" fmla="*/ 24870 w 323545"/>
                <a:gd name="connsiteY7" fmla="*/ 255537 h 383180"/>
                <a:gd name="connsiteX8" fmla="*/ 109442 w 323545"/>
                <a:gd name="connsiteY8" fmla="*/ 117555 h 383180"/>
                <a:gd name="connsiteX9" fmla="*/ 117733 w 323545"/>
                <a:gd name="connsiteY9" fmla="*/ 114290 h 383180"/>
                <a:gd name="connsiteX10" fmla="*/ 178841 w 323545"/>
                <a:gd name="connsiteY10" fmla="*/ 9487 h 383180"/>
                <a:gd name="connsiteX11" fmla="*/ 317991 w 323545"/>
                <a:gd name="connsiteY11" fmla="*/ 61552 h 383180"/>
                <a:gd name="connsiteX12" fmla="*/ 323545 w 323545"/>
                <a:gd name="connsiteY12" fmla="*/ 76805 h 383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3545" h="383180">
                  <a:moveTo>
                    <a:pt x="323545" y="76805"/>
                  </a:moveTo>
                  <a:cubicBezTo>
                    <a:pt x="295184" y="35624"/>
                    <a:pt x="240606" y="19442"/>
                    <a:pt x="193566" y="40889"/>
                  </a:cubicBezTo>
                  <a:cubicBezTo>
                    <a:pt x="151984" y="59872"/>
                    <a:pt x="128712" y="102606"/>
                    <a:pt x="132457" y="145692"/>
                  </a:cubicBezTo>
                  <a:cubicBezTo>
                    <a:pt x="129673" y="146733"/>
                    <a:pt x="126919" y="147805"/>
                    <a:pt x="124167" y="149006"/>
                  </a:cubicBezTo>
                  <a:cubicBezTo>
                    <a:pt x="66451" y="173958"/>
                    <a:pt x="34216" y="230249"/>
                    <a:pt x="39594" y="286988"/>
                  </a:cubicBezTo>
                  <a:cubicBezTo>
                    <a:pt x="17683" y="312948"/>
                    <a:pt x="8960" y="348817"/>
                    <a:pt x="18643" y="383180"/>
                  </a:cubicBezTo>
                  <a:cubicBezTo>
                    <a:pt x="13906" y="376330"/>
                    <a:pt x="9872" y="368743"/>
                    <a:pt x="6815" y="360580"/>
                  </a:cubicBezTo>
                  <a:cubicBezTo>
                    <a:pt x="-7158" y="323624"/>
                    <a:pt x="1085" y="283755"/>
                    <a:pt x="24870" y="255537"/>
                  </a:cubicBezTo>
                  <a:cubicBezTo>
                    <a:pt x="19491" y="198814"/>
                    <a:pt x="51711" y="142507"/>
                    <a:pt x="109442" y="117555"/>
                  </a:cubicBezTo>
                  <a:cubicBezTo>
                    <a:pt x="112195" y="116403"/>
                    <a:pt x="114979" y="115330"/>
                    <a:pt x="117733" y="114290"/>
                  </a:cubicBezTo>
                  <a:cubicBezTo>
                    <a:pt x="113987" y="71155"/>
                    <a:pt x="137259" y="28421"/>
                    <a:pt x="178841" y="9487"/>
                  </a:cubicBezTo>
                  <a:cubicBezTo>
                    <a:pt x="231658" y="-14585"/>
                    <a:pt x="293936" y="8734"/>
                    <a:pt x="317991" y="61552"/>
                  </a:cubicBezTo>
                  <a:cubicBezTo>
                    <a:pt x="320248" y="66562"/>
                    <a:pt x="322121" y="71668"/>
                    <a:pt x="323545" y="76805"/>
                  </a:cubicBezTo>
                  <a:close/>
                </a:path>
              </a:pathLst>
            </a:custGeom>
            <a:solidFill>
              <a:srgbClr val="87CC5A">
                <a:alpha val="48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8" name="任意多边形: 形状 1527">
              <a:extLst>
                <a:ext uri="{FF2B5EF4-FFF2-40B4-BE49-F238E27FC236}">
                  <a16:creationId xmlns:a16="http://schemas.microsoft.com/office/drawing/2014/main" id="{43A218EB-2E36-6D5A-86E1-93A4813627A6}"/>
                </a:ext>
              </a:extLst>
            </p:cNvPr>
            <p:cNvSpPr/>
            <p:nvPr/>
          </p:nvSpPr>
          <p:spPr>
            <a:xfrm>
              <a:off x="8563564" y="4113547"/>
              <a:ext cx="658146" cy="316995"/>
            </a:xfrm>
            <a:custGeom>
              <a:avLst/>
              <a:gdLst>
                <a:gd name="connsiteX0" fmla="*/ 649946 w 658146"/>
                <a:gd name="connsiteY0" fmla="*/ 316995 h 316995"/>
                <a:gd name="connsiteX1" fmla="*/ 639911 w 658146"/>
                <a:gd name="connsiteY1" fmla="*/ 264610 h 316995"/>
                <a:gd name="connsiteX2" fmla="*/ 531282 w 658146"/>
                <a:gd name="connsiteY2" fmla="*/ 198636 h 316995"/>
                <a:gd name="connsiteX3" fmla="*/ 516461 w 658146"/>
                <a:gd name="connsiteY3" fmla="*/ 133254 h 316995"/>
                <a:gd name="connsiteX4" fmla="*/ 297908 w 658146"/>
                <a:gd name="connsiteY4" fmla="*/ 51450 h 316995"/>
                <a:gd name="connsiteX5" fmla="*/ 253525 w 658146"/>
                <a:gd name="connsiteY5" fmla="*/ 81189 h 316995"/>
                <a:gd name="connsiteX6" fmla="*/ 82700 w 658146"/>
                <a:gd name="connsiteY6" fmla="*/ 53803 h 316995"/>
                <a:gd name="connsiteX7" fmla="*/ 0 w 658146"/>
                <a:gd name="connsiteY7" fmla="*/ 144506 h 316995"/>
                <a:gd name="connsiteX8" fmla="*/ 90783 w 658146"/>
                <a:gd name="connsiteY8" fmla="*/ 17247 h 316995"/>
                <a:gd name="connsiteX9" fmla="*/ 261608 w 658146"/>
                <a:gd name="connsiteY9" fmla="*/ 44632 h 316995"/>
                <a:gd name="connsiteX10" fmla="*/ 305991 w 658146"/>
                <a:gd name="connsiteY10" fmla="*/ 14894 h 316995"/>
                <a:gd name="connsiteX11" fmla="*/ 524496 w 658146"/>
                <a:gd name="connsiteY11" fmla="*/ 96698 h 316995"/>
                <a:gd name="connsiteX12" fmla="*/ 539317 w 658146"/>
                <a:gd name="connsiteY12" fmla="*/ 162079 h 316995"/>
                <a:gd name="connsiteX13" fmla="*/ 647993 w 658146"/>
                <a:gd name="connsiteY13" fmla="*/ 228054 h 316995"/>
                <a:gd name="connsiteX14" fmla="*/ 649946 w 658146"/>
                <a:gd name="connsiteY14" fmla="*/ 316995 h 316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58146" h="316995">
                  <a:moveTo>
                    <a:pt x="649946" y="316995"/>
                  </a:moveTo>
                  <a:cubicBezTo>
                    <a:pt x="650826" y="299534"/>
                    <a:pt x="647641" y="281640"/>
                    <a:pt x="639911" y="264610"/>
                  </a:cubicBezTo>
                  <a:cubicBezTo>
                    <a:pt x="620112" y="221107"/>
                    <a:pt x="576210" y="196283"/>
                    <a:pt x="531282" y="198636"/>
                  </a:cubicBezTo>
                  <a:cubicBezTo>
                    <a:pt x="530882" y="176708"/>
                    <a:pt x="526097" y="154509"/>
                    <a:pt x="516461" y="133254"/>
                  </a:cubicBezTo>
                  <a:cubicBezTo>
                    <a:pt x="478689" y="50298"/>
                    <a:pt x="380848" y="13662"/>
                    <a:pt x="297908" y="51450"/>
                  </a:cubicBezTo>
                  <a:cubicBezTo>
                    <a:pt x="281134" y="59101"/>
                    <a:pt x="266281" y="69232"/>
                    <a:pt x="253525" y="81189"/>
                  </a:cubicBezTo>
                  <a:cubicBezTo>
                    <a:pt x="208710" y="39815"/>
                    <a:pt x="141696" y="26930"/>
                    <a:pt x="82700" y="53803"/>
                  </a:cubicBezTo>
                  <a:cubicBezTo>
                    <a:pt x="42350" y="72226"/>
                    <a:pt x="13589" y="105629"/>
                    <a:pt x="0" y="144506"/>
                  </a:cubicBezTo>
                  <a:cubicBezTo>
                    <a:pt x="5218" y="90760"/>
                    <a:pt x="38124" y="41255"/>
                    <a:pt x="90783" y="17247"/>
                  </a:cubicBezTo>
                  <a:cubicBezTo>
                    <a:pt x="149778" y="-9658"/>
                    <a:pt x="216745" y="3210"/>
                    <a:pt x="261608" y="44632"/>
                  </a:cubicBezTo>
                  <a:cubicBezTo>
                    <a:pt x="274348" y="32676"/>
                    <a:pt x="289217" y="22513"/>
                    <a:pt x="305991" y="14894"/>
                  </a:cubicBezTo>
                  <a:cubicBezTo>
                    <a:pt x="388930" y="-22894"/>
                    <a:pt x="486723" y="13694"/>
                    <a:pt x="524496" y="96698"/>
                  </a:cubicBezTo>
                  <a:cubicBezTo>
                    <a:pt x="534179" y="117905"/>
                    <a:pt x="538965" y="140120"/>
                    <a:pt x="539317" y="162079"/>
                  </a:cubicBezTo>
                  <a:cubicBezTo>
                    <a:pt x="584292" y="159727"/>
                    <a:pt x="628195" y="184567"/>
                    <a:pt x="647993" y="228054"/>
                  </a:cubicBezTo>
                  <a:cubicBezTo>
                    <a:pt x="661293" y="257311"/>
                    <a:pt x="661086" y="289322"/>
                    <a:pt x="649946" y="316995"/>
                  </a:cubicBezTo>
                  <a:close/>
                </a:path>
              </a:pathLst>
            </a:custGeom>
            <a:solidFill>
              <a:srgbClr val="87CC5A">
                <a:alpha val="48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9" name="任意多边形: 形状 1528">
              <a:extLst>
                <a:ext uri="{FF2B5EF4-FFF2-40B4-BE49-F238E27FC236}">
                  <a16:creationId xmlns:a16="http://schemas.microsoft.com/office/drawing/2014/main" id="{45319E6B-D784-E73F-91BA-74675C108D6D}"/>
                </a:ext>
              </a:extLst>
            </p:cNvPr>
            <p:cNvSpPr/>
            <p:nvPr/>
          </p:nvSpPr>
          <p:spPr>
            <a:xfrm>
              <a:off x="8664486" y="3886713"/>
              <a:ext cx="415954" cy="214869"/>
            </a:xfrm>
            <a:custGeom>
              <a:avLst/>
              <a:gdLst>
                <a:gd name="connsiteX0" fmla="*/ 415955 w 415954"/>
                <a:gd name="connsiteY0" fmla="*/ 199747 h 214869"/>
                <a:gd name="connsiteX1" fmla="*/ 411729 w 415954"/>
                <a:gd name="connsiteY1" fmla="*/ 202180 h 214869"/>
                <a:gd name="connsiteX2" fmla="*/ 285127 w 415954"/>
                <a:gd name="connsiteY2" fmla="*/ 182125 h 214869"/>
                <a:gd name="connsiteX3" fmla="*/ 279237 w 415954"/>
                <a:gd name="connsiteY3" fmla="*/ 185550 h 214869"/>
                <a:gd name="connsiteX4" fmla="*/ 143592 w 415954"/>
                <a:gd name="connsiteY4" fmla="*/ 154612 h 214869"/>
                <a:gd name="connsiteX5" fmla="*/ 142199 w 415954"/>
                <a:gd name="connsiteY5" fmla="*/ 155124 h 214869"/>
                <a:gd name="connsiteX6" fmla="*/ 12684 w 415954"/>
                <a:gd name="connsiteY6" fmla="*/ 106051 h 214869"/>
                <a:gd name="connsiteX7" fmla="*/ 15997 w 415954"/>
                <a:gd name="connsiteY7" fmla="*/ 0 h 214869"/>
                <a:gd name="connsiteX8" fmla="*/ 26000 w 415954"/>
                <a:gd name="connsiteY8" fmla="*/ 73721 h 214869"/>
                <a:gd name="connsiteX9" fmla="*/ 156860 w 415954"/>
                <a:gd name="connsiteY9" fmla="*/ 122281 h 214869"/>
                <a:gd name="connsiteX10" fmla="*/ 163391 w 415954"/>
                <a:gd name="connsiteY10" fmla="*/ 130412 h 214869"/>
                <a:gd name="connsiteX11" fmla="*/ 292538 w 415954"/>
                <a:gd name="connsiteY11" fmla="*/ 153219 h 214869"/>
                <a:gd name="connsiteX12" fmla="*/ 298396 w 415954"/>
                <a:gd name="connsiteY12" fmla="*/ 149746 h 214869"/>
                <a:gd name="connsiteX13" fmla="*/ 407504 w 415954"/>
                <a:gd name="connsiteY13" fmla="*/ 177371 h 214869"/>
                <a:gd name="connsiteX14" fmla="*/ 415955 w 415954"/>
                <a:gd name="connsiteY14" fmla="*/ 199747 h 214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15954" h="214869">
                  <a:moveTo>
                    <a:pt x="415955" y="199747"/>
                  </a:moveTo>
                  <a:cubicBezTo>
                    <a:pt x="414562" y="200579"/>
                    <a:pt x="413170" y="201428"/>
                    <a:pt x="411729" y="202180"/>
                  </a:cubicBezTo>
                  <a:cubicBezTo>
                    <a:pt x="368867" y="225307"/>
                    <a:pt x="317154" y="215768"/>
                    <a:pt x="285127" y="182125"/>
                  </a:cubicBezTo>
                  <a:cubicBezTo>
                    <a:pt x="283174" y="183325"/>
                    <a:pt x="281270" y="184478"/>
                    <a:pt x="279237" y="185550"/>
                  </a:cubicBezTo>
                  <a:cubicBezTo>
                    <a:pt x="232069" y="210983"/>
                    <a:pt x="174194" y="196866"/>
                    <a:pt x="143592" y="154612"/>
                  </a:cubicBezTo>
                  <a:cubicBezTo>
                    <a:pt x="143112" y="154772"/>
                    <a:pt x="142680" y="154964"/>
                    <a:pt x="142199" y="155124"/>
                  </a:cubicBezTo>
                  <a:cubicBezTo>
                    <a:pt x="93591" y="173066"/>
                    <a:pt x="37988" y="153011"/>
                    <a:pt x="12684" y="106051"/>
                  </a:cubicBezTo>
                  <a:cubicBezTo>
                    <a:pt x="-5962" y="71480"/>
                    <a:pt x="-3369" y="31146"/>
                    <a:pt x="15997" y="0"/>
                  </a:cubicBezTo>
                  <a:cubicBezTo>
                    <a:pt x="10459" y="24072"/>
                    <a:pt x="13372" y="50225"/>
                    <a:pt x="26000" y="73721"/>
                  </a:cubicBezTo>
                  <a:cubicBezTo>
                    <a:pt x="51497" y="121129"/>
                    <a:pt x="107948" y="141087"/>
                    <a:pt x="156860" y="122281"/>
                  </a:cubicBezTo>
                  <a:cubicBezTo>
                    <a:pt x="158925" y="125114"/>
                    <a:pt x="161086" y="127819"/>
                    <a:pt x="163391" y="130412"/>
                  </a:cubicBezTo>
                  <a:cubicBezTo>
                    <a:pt x="195225" y="166248"/>
                    <a:pt x="248523" y="176939"/>
                    <a:pt x="292538" y="153219"/>
                  </a:cubicBezTo>
                  <a:cubicBezTo>
                    <a:pt x="294522" y="152147"/>
                    <a:pt x="296475" y="150947"/>
                    <a:pt x="298396" y="149746"/>
                  </a:cubicBezTo>
                  <a:cubicBezTo>
                    <a:pt x="326197" y="178924"/>
                    <a:pt x="368755" y="189968"/>
                    <a:pt x="407504" y="177371"/>
                  </a:cubicBezTo>
                  <a:cubicBezTo>
                    <a:pt x="410898" y="184510"/>
                    <a:pt x="413730" y="191968"/>
                    <a:pt x="415955" y="199747"/>
                  </a:cubicBezTo>
                  <a:close/>
                </a:path>
              </a:pathLst>
            </a:custGeom>
            <a:solidFill>
              <a:srgbClr val="65A839">
                <a:alpha val="23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0" name="任意多边形: 形状 1529">
              <a:extLst>
                <a:ext uri="{FF2B5EF4-FFF2-40B4-BE49-F238E27FC236}">
                  <a16:creationId xmlns:a16="http://schemas.microsoft.com/office/drawing/2014/main" id="{420DB5E0-480B-5E2D-84A2-8AAA13B56B07}"/>
                </a:ext>
              </a:extLst>
            </p:cNvPr>
            <p:cNvSpPr/>
            <p:nvPr/>
          </p:nvSpPr>
          <p:spPr>
            <a:xfrm>
              <a:off x="8406615" y="3622592"/>
              <a:ext cx="411705" cy="67561"/>
            </a:xfrm>
            <a:custGeom>
              <a:avLst/>
              <a:gdLst>
                <a:gd name="connsiteX0" fmla="*/ 411706 w 411705"/>
                <a:gd name="connsiteY0" fmla="*/ 5362 h 67561"/>
                <a:gd name="connsiteX1" fmla="*/ 358601 w 411705"/>
                <a:gd name="connsiteY1" fmla="*/ 57779 h 67561"/>
                <a:gd name="connsiteX2" fmla="*/ 252117 w 411705"/>
                <a:gd name="connsiteY2" fmla="*/ 48336 h 67561"/>
                <a:gd name="connsiteX3" fmla="*/ 236015 w 411705"/>
                <a:gd name="connsiteY3" fmla="*/ 34780 h 67561"/>
                <a:gd name="connsiteX4" fmla="*/ 230349 w 411705"/>
                <a:gd name="connsiteY4" fmla="*/ 37565 h 67561"/>
                <a:gd name="connsiteX5" fmla="*/ 156724 w 411705"/>
                <a:gd name="connsiteY5" fmla="*/ 42622 h 67561"/>
                <a:gd name="connsiteX6" fmla="*/ 128395 w 411705"/>
                <a:gd name="connsiteY6" fmla="*/ 58724 h 67561"/>
                <a:gd name="connsiteX7" fmla="*/ 0 w 411705"/>
                <a:gd name="connsiteY7" fmla="*/ 12436 h 67561"/>
                <a:gd name="connsiteX8" fmla="*/ 113654 w 411705"/>
                <a:gd name="connsiteY8" fmla="*/ 38701 h 67561"/>
                <a:gd name="connsiteX9" fmla="*/ 142016 w 411705"/>
                <a:gd name="connsiteY9" fmla="*/ 22600 h 67561"/>
                <a:gd name="connsiteX10" fmla="*/ 215593 w 411705"/>
                <a:gd name="connsiteY10" fmla="*/ 17574 h 67561"/>
                <a:gd name="connsiteX11" fmla="*/ 221242 w 411705"/>
                <a:gd name="connsiteY11" fmla="*/ 14741 h 67561"/>
                <a:gd name="connsiteX12" fmla="*/ 259959 w 411705"/>
                <a:gd name="connsiteY12" fmla="*/ 40221 h 67561"/>
                <a:gd name="connsiteX13" fmla="*/ 343860 w 411705"/>
                <a:gd name="connsiteY13" fmla="*/ 37757 h 67561"/>
                <a:gd name="connsiteX14" fmla="*/ 388594 w 411705"/>
                <a:gd name="connsiteY14" fmla="*/ 0 h 67561"/>
                <a:gd name="connsiteX15" fmla="*/ 411706 w 411705"/>
                <a:gd name="connsiteY15" fmla="*/ 5362 h 67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11705" h="67561">
                  <a:moveTo>
                    <a:pt x="411706" y="5362"/>
                  </a:moveTo>
                  <a:cubicBezTo>
                    <a:pt x="401142" y="27769"/>
                    <a:pt x="382896" y="46704"/>
                    <a:pt x="358601" y="57779"/>
                  </a:cubicBezTo>
                  <a:cubicBezTo>
                    <a:pt x="322668" y="74169"/>
                    <a:pt x="282431" y="69255"/>
                    <a:pt x="252117" y="48336"/>
                  </a:cubicBezTo>
                  <a:cubicBezTo>
                    <a:pt x="246386" y="44383"/>
                    <a:pt x="240961" y="39837"/>
                    <a:pt x="236015" y="34780"/>
                  </a:cubicBezTo>
                  <a:cubicBezTo>
                    <a:pt x="234191" y="35772"/>
                    <a:pt x="232270" y="36700"/>
                    <a:pt x="230349" y="37565"/>
                  </a:cubicBezTo>
                  <a:cubicBezTo>
                    <a:pt x="206293" y="48560"/>
                    <a:pt x="180236" y="49649"/>
                    <a:pt x="156724" y="42622"/>
                  </a:cubicBezTo>
                  <a:cubicBezTo>
                    <a:pt x="148402" y="49233"/>
                    <a:pt x="138927" y="54738"/>
                    <a:pt x="128395" y="58724"/>
                  </a:cubicBezTo>
                  <a:cubicBezTo>
                    <a:pt x="79355" y="77306"/>
                    <a:pt x="25144" y="56691"/>
                    <a:pt x="0" y="12436"/>
                  </a:cubicBezTo>
                  <a:cubicBezTo>
                    <a:pt x="28249" y="42462"/>
                    <a:pt x="72745" y="54178"/>
                    <a:pt x="113654" y="38701"/>
                  </a:cubicBezTo>
                  <a:cubicBezTo>
                    <a:pt x="124170" y="34716"/>
                    <a:pt x="133645" y="29258"/>
                    <a:pt x="142016" y="22600"/>
                  </a:cubicBezTo>
                  <a:cubicBezTo>
                    <a:pt x="165480" y="29610"/>
                    <a:pt x="191536" y="28538"/>
                    <a:pt x="215593" y="17574"/>
                  </a:cubicBezTo>
                  <a:cubicBezTo>
                    <a:pt x="217545" y="16694"/>
                    <a:pt x="219418" y="15733"/>
                    <a:pt x="221242" y="14741"/>
                  </a:cubicBezTo>
                  <a:cubicBezTo>
                    <a:pt x="232270" y="26057"/>
                    <a:pt x="245539" y="34668"/>
                    <a:pt x="259959" y="40221"/>
                  </a:cubicBezTo>
                  <a:cubicBezTo>
                    <a:pt x="286176" y="50353"/>
                    <a:pt x="316251" y="50305"/>
                    <a:pt x="343860" y="37757"/>
                  </a:cubicBezTo>
                  <a:cubicBezTo>
                    <a:pt x="362618" y="29178"/>
                    <a:pt x="377807" y="15957"/>
                    <a:pt x="388594" y="0"/>
                  </a:cubicBezTo>
                  <a:cubicBezTo>
                    <a:pt x="396533" y="1168"/>
                    <a:pt x="404216" y="2961"/>
                    <a:pt x="411706" y="5362"/>
                  </a:cubicBezTo>
                  <a:close/>
                </a:path>
              </a:pathLst>
            </a:custGeom>
            <a:solidFill>
              <a:srgbClr val="65A839">
                <a:alpha val="23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1" name="任意多边形: 形状 1530">
              <a:extLst>
                <a:ext uri="{FF2B5EF4-FFF2-40B4-BE49-F238E27FC236}">
                  <a16:creationId xmlns:a16="http://schemas.microsoft.com/office/drawing/2014/main" id="{6AB70DB5-B823-5EDE-4FC5-E2E80C07B15C}"/>
                </a:ext>
              </a:extLst>
            </p:cNvPr>
            <p:cNvSpPr/>
            <p:nvPr/>
          </p:nvSpPr>
          <p:spPr>
            <a:xfrm>
              <a:off x="9009895" y="4289696"/>
              <a:ext cx="24732" cy="57955"/>
            </a:xfrm>
            <a:custGeom>
              <a:avLst/>
              <a:gdLst>
                <a:gd name="connsiteX0" fmla="*/ 10 w 24732"/>
                <a:gd name="connsiteY0" fmla="*/ 28698 h 57955"/>
                <a:gd name="connsiteX1" fmla="*/ 11710 w 24732"/>
                <a:gd name="connsiteY1" fmla="*/ 57955 h 57955"/>
                <a:gd name="connsiteX2" fmla="*/ 24723 w 24732"/>
                <a:gd name="connsiteY2" fmla="*/ 29258 h 57955"/>
                <a:gd name="connsiteX3" fmla="*/ 13023 w 24732"/>
                <a:gd name="connsiteY3" fmla="*/ 0 h 57955"/>
                <a:gd name="connsiteX4" fmla="*/ 10 w 24732"/>
                <a:gd name="connsiteY4" fmla="*/ 28698 h 57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32" h="57955">
                  <a:moveTo>
                    <a:pt x="10" y="28698"/>
                  </a:moveTo>
                  <a:cubicBezTo>
                    <a:pt x="-246" y="40094"/>
                    <a:pt x="4268" y="50465"/>
                    <a:pt x="11710" y="57955"/>
                  </a:cubicBezTo>
                  <a:cubicBezTo>
                    <a:pt x="19489" y="50817"/>
                    <a:pt x="24466" y="40654"/>
                    <a:pt x="24723" y="29258"/>
                  </a:cubicBezTo>
                  <a:cubicBezTo>
                    <a:pt x="24979" y="17862"/>
                    <a:pt x="20465" y="7491"/>
                    <a:pt x="13023" y="0"/>
                  </a:cubicBezTo>
                  <a:cubicBezTo>
                    <a:pt x="5244" y="7138"/>
                    <a:pt x="267" y="17318"/>
                    <a:pt x="10" y="28698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2" name="任意多边形: 形状 1531">
              <a:extLst>
                <a:ext uri="{FF2B5EF4-FFF2-40B4-BE49-F238E27FC236}">
                  <a16:creationId xmlns:a16="http://schemas.microsoft.com/office/drawing/2014/main" id="{8CCC94D0-B4FA-9238-9D22-B6291FD12E8C}"/>
                </a:ext>
              </a:extLst>
            </p:cNvPr>
            <p:cNvSpPr/>
            <p:nvPr/>
          </p:nvSpPr>
          <p:spPr>
            <a:xfrm>
              <a:off x="9017908" y="4357868"/>
              <a:ext cx="57923" cy="24733"/>
            </a:xfrm>
            <a:custGeom>
              <a:avLst/>
              <a:gdLst>
                <a:gd name="connsiteX0" fmla="*/ 28681 w 57923"/>
                <a:gd name="connsiteY0" fmla="*/ 24723 h 24733"/>
                <a:gd name="connsiteX1" fmla="*/ 0 w 57923"/>
                <a:gd name="connsiteY1" fmla="*/ 11710 h 24733"/>
                <a:gd name="connsiteX2" fmla="*/ 29242 w 57923"/>
                <a:gd name="connsiteY2" fmla="*/ 10 h 24733"/>
                <a:gd name="connsiteX3" fmla="*/ 57923 w 57923"/>
                <a:gd name="connsiteY3" fmla="*/ 13023 h 24733"/>
                <a:gd name="connsiteX4" fmla="*/ 28681 w 57923"/>
                <a:gd name="connsiteY4" fmla="*/ 24723 h 24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923" h="24733">
                  <a:moveTo>
                    <a:pt x="28681" y="24723"/>
                  </a:moveTo>
                  <a:cubicBezTo>
                    <a:pt x="17302" y="24467"/>
                    <a:pt x="7138" y="19489"/>
                    <a:pt x="0" y="11710"/>
                  </a:cubicBezTo>
                  <a:cubicBezTo>
                    <a:pt x="7474" y="4268"/>
                    <a:pt x="17862" y="-246"/>
                    <a:pt x="29242" y="10"/>
                  </a:cubicBezTo>
                  <a:cubicBezTo>
                    <a:pt x="40621" y="266"/>
                    <a:pt x="50785" y="5244"/>
                    <a:pt x="57923" y="13023"/>
                  </a:cubicBezTo>
                  <a:cubicBezTo>
                    <a:pt x="50433" y="20465"/>
                    <a:pt x="40061" y="24979"/>
                    <a:pt x="28681" y="24723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3" name="任意多边形: 形状 1532">
              <a:extLst>
                <a:ext uri="{FF2B5EF4-FFF2-40B4-BE49-F238E27FC236}">
                  <a16:creationId xmlns:a16="http://schemas.microsoft.com/office/drawing/2014/main" id="{0930051E-2D5E-97B3-31AD-1850E27E9632}"/>
                </a:ext>
              </a:extLst>
            </p:cNvPr>
            <p:cNvSpPr/>
            <p:nvPr/>
          </p:nvSpPr>
          <p:spPr>
            <a:xfrm>
              <a:off x="9217863" y="4447348"/>
              <a:ext cx="52273" cy="30180"/>
            </a:xfrm>
            <a:custGeom>
              <a:avLst/>
              <a:gdLst>
                <a:gd name="connsiteX0" fmla="*/ 20807 w 52273"/>
                <a:gd name="connsiteY0" fmla="*/ 3938 h 30180"/>
                <a:gd name="connsiteX1" fmla="*/ 0 w 52273"/>
                <a:gd name="connsiteY1" fmla="*/ 27594 h 30180"/>
                <a:gd name="connsiteX2" fmla="*/ 31467 w 52273"/>
                <a:gd name="connsiteY2" fmla="*/ 26249 h 30180"/>
                <a:gd name="connsiteX3" fmla="*/ 52274 w 52273"/>
                <a:gd name="connsiteY3" fmla="*/ 2593 h 30180"/>
                <a:gd name="connsiteX4" fmla="*/ 20807 w 52273"/>
                <a:gd name="connsiteY4" fmla="*/ 3938 h 3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273" h="30180">
                  <a:moveTo>
                    <a:pt x="20807" y="3938"/>
                  </a:moveTo>
                  <a:cubicBezTo>
                    <a:pt x="10532" y="8852"/>
                    <a:pt x="3314" y="17574"/>
                    <a:pt x="0" y="27594"/>
                  </a:cubicBezTo>
                  <a:cubicBezTo>
                    <a:pt x="9876" y="31307"/>
                    <a:pt x="21191" y="31163"/>
                    <a:pt x="31467" y="26249"/>
                  </a:cubicBezTo>
                  <a:cubicBezTo>
                    <a:pt x="41742" y="21336"/>
                    <a:pt x="48961" y="12613"/>
                    <a:pt x="52274" y="2593"/>
                  </a:cubicBezTo>
                  <a:cubicBezTo>
                    <a:pt x="42399" y="-1136"/>
                    <a:pt x="31083" y="-976"/>
                    <a:pt x="20807" y="3938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4" name="任意多边形: 形状 1533">
              <a:extLst>
                <a:ext uri="{FF2B5EF4-FFF2-40B4-BE49-F238E27FC236}">
                  <a16:creationId xmlns:a16="http://schemas.microsoft.com/office/drawing/2014/main" id="{C143C524-832D-4589-8937-741C24F44986}"/>
                </a:ext>
              </a:extLst>
            </p:cNvPr>
            <p:cNvSpPr/>
            <p:nvPr/>
          </p:nvSpPr>
          <p:spPr>
            <a:xfrm>
              <a:off x="9198759" y="4502615"/>
              <a:ext cx="30158" cy="52305"/>
            </a:xfrm>
            <a:custGeom>
              <a:avLst/>
              <a:gdLst>
                <a:gd name="connsiteX0" fmla="*/ 3931 w 30158"/>
                <a:gd name="connsiteY0" fmla="*/ 31482 h 52305"/>
                <a:gd name="connsiteX1" fmla="*/ 2587 w 30158"/>
                <a:gd name="connsiteY1" fmla="*/ 0 h 52305"/>
                <a:gd name="connsiteX2" fmla="*/ 26227 w 30158"/>
                <a:gd name="connsiteY2" fmla="*/ 20823 h 52305"/>
                <a:gd name="connsiteX3" fmla="*/ 27571 w 30158"/>
                <a:gd name="connsiteY3" fmla="*/ 52305 h 52305"/>
                <a:gd name="connsiteX4" fmla="*/ 3931 w 30158"/>
                <a:gd name="connsiteY4" fmla="*/ 31482 h 52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158" h="52305">
                  <a:moveTo>
                    <a:pt x="3931" y="31482"/>
                  </a:moveTo>
                  <a:cubicBezTo>
                    <a:pt x="-982" y="21207"/>
                    <a:pt x="-1126" y="9875"/>
                    <a:pt x="2587" y="0"/>
                  </a:cubicBezTo>
                  <a:cubicBezTo>
                    <a:pt x="12607" y="3313"/>
                    <a:pt x="21313" y="10547"/>
                    <a:pt x="26227" y="20823"/>
                  </a:cubicBezTo>
                  <a:cubicBezTo>
                    <a:pt x="31140" y="31098"/>
                    <a:pt x="31285" y="42430"/>
                    <a:pt x="27571" y="52305"/>
                  </a:cubicBezTo>
                  <a:cubicBezTo>
                    <a:pt x="17552" y="48976"/>
                    <a:pt x="8845" y="41758"/>
                    <a:pt x="3931" y="31482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5" name="任意多边形: 形状 1534">
              <a:extLst>
                <a:ext uri="{FF2B5EF4-FFF2-40B4-BE49-F238E27FC236}">
                  <a16:creationId xmlns:a16="http://schemas.microsoft.com/office/drawing/2014/main" id="{5925257B-604D-9EC7-6CF3-69E3F4EA9563}"/>
                </a:ext>
              </a:extLst>
            </p:cNvPr>
            <p:cNvSpPr/>
            <p:nvPr/>
          </p:nvSpPr>
          <p:spPr>
            <a:xfrm>
              <a:off x="8629234" y="4304365"/>
              <a:ext cx="50576" cy="31786"/>
            </a:xfrm>
            <a:custGeom>
              <a:avLst/>
              <a:gdLst>
                <a:gd name="connsiteX0" fmla="*/ 19270 w 50576"/>
                <a:gd name="connsiteY0" fmla="*/ 26689 h 31786"/>
                <a:gd name="connsiteX1" fmla="*/ 50576 w 50576"/>
                <a:gd name="connsiteY1" fmla="*/ 30018 h 31786"/>
                <a:gd name="connsiteX2" fmla="*/ 31306 w 50576"/>
                <a:gd name="connsiteY2" fmla="*/ 5098 h 31786"/>
                <a:gd name="connsiteX3" fmla="*/ 0 w 50576"/>
                <a:gd name="connsiteY3" fmla="*/ 1769 h 31786"/>
                <a:gd name="connsiteX4" fmla="*/ 19270 w 50576"/>
                <a:gd name="connsiteY4" fmla="*/ 26689 h 3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6" h="31786">
                  <a:moveTo>
                    <a:pt x="19270" y="26689"/>
                  </a:moveTo>
                  <a:cubicBezTo>
                    <a:pt x="29210" y="32243"/>
                    <a:pt x="40493" y="33107"/>
                    <a:pt x="50576" y="30018"/>
                  </a:cubicBezTo>
                  <a:cubicBezTo>
                    <a:pt x="47904" y="19807"/>
                    <a:pt x="41245" y="10652"/>
                    <a:pt x="31306" y="5098"/>
                  </a:cubicBezTo>
                  <a:cubicBezTo>
                    <a:pt x="21367" y="-456"/>
                    <a:pt x="10083" y="-1320"/>
                    <a:pt x="0" y="1769"/>
                  </a:cubicBezTo>
                  <a:cubicBezTo>
                    <a:pt x="2673" y="11980"/>
                    <a:pt x="9330" y="21135"/>
                    <a:pt x="19270" y="2668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6" name="任意多边形: 形状 1535">
              <a:extLst>
                <a:ext uri="{FF2B5EF4-FFF2-40B4-BE49-F238E27FC236}">
                  <a16:creationId xmlns:a16="http://schemas.microsoft.com/office/drawing/2014/main" id="{3622B665-91E5-7CB9-3EE2-916AA2115D48}"/>
                </a:ext>
              </a:extLst>
            </p:cNvPr>
            <p:cNvSpPr/>
            <p:nvPr/>
          </p:nvSpPr>
          <p:spPr>
            <a:xfrm>
              <a:off x="8674655" y="4254772"/>
              <a:ext cx="25131" cy="57539"/>
            </a:xfrm>
            <a:custGeom>
              <a:avLst/>
              <a:gdLst>
                <a:gd name="connsiteX0" fmla="*/ 24826 w 25131"/>
                <a:gd name="connsiteY0" fmla="*/ 27257 h 57539"/>
                <a:gd name="connsiteX1" fmla="*/ 16119 w 25131"/>
                <a:gd name="connsiteY1" fmla="*/ 57539 h 57539"/>
                <a:gd name="connsiteX2" fmla="*/ 306 w 25131"/>
                <a:gd name="connsiteY2" fmla="*/ 30282 h 57539"/>
                <a:gd name="connsiteX3" fmla="*/ 9013 w 25131"/>
                <a:gd name="connsiteY3" fmla="*/ 0 h 57539"/>
                <a:gd name="connsiteX4" fmla="*/ 24826 w 25131"/>
                <a:gd name="connsiteY4" fmla="*/ 27257 h 57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31" h="57539">
                  <a:moveTo>
                    <a:pt x="24826" y="27257"/>
                  </a:moveTo>
                  <a:cubicBezTo>
                    <a:pt x="26219" y="38573"/>
                    <a:pt x="22778" y="49344"/>
                    <a:pt x="16119" y="57539"/>
                  </a:cubicBezTo>
                  <a:cubicBezTo>
                    <a:pt x="7669" y="51217"/>
                    <a:pt x="1699" y="41598"/>
                    <a:pt x="306" y="30282"/>
                  </a:cubicBezTo>
                  <a:cubicBezTo>
                    <a:pt x="-1087" y="18966"/>
                    <a:pt x="2354" y="8195"/>
                    <a:pt x="9013" y="0"/>
                  </a:cubicBezTo>
                  <a:cubicBezTo>
                    <a:pt x="17448" y="6338"/>
                    <a:pt x="23418" y="15957"/>
                    <a:pt x="24826" y="27257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7" name="任意多边形: 形状 1536">
              <a:extLst>
                <a:ext uri="{FF2B5EF4-FFF2-40B4-BE49-F238E27FC236}">
                  <a16:creationId xmlns:a16="http://schemas.microsoft.com/office/drawing/2014/main" id="{B5B92784-6F77-F507-B654-40EB25B4AAEB}"/>
                </a:ext>
              </a:extLst>
            </p:cNvPr>
            <p:cNvSpPr/>
            <p:nvPr/>
          </p:nvSpPr>
          <p:spPr>
            <a:xfrm>
              <a:off x="8052753" y="3937186"/>
              <a:ext cx="57907" cy="24760"/>
            </a:xfrm>
            <a:custGeom>
              <a:avLst/>
              <a:gdLst>
                <a:gd name="connsiteX0" fmla="*/ 29386 w 57907"/>
                <a:gd name="connsiteY0" fmla="*/ 24736 h 24760"/>
                <a:gd name="connsiteX1" fmla="*/ 57907 w 57907"/>
                <a:gd name="connsiteY1" fmla="*/ 11371 h 24760"/>
                <a:gd name="connsiteX2" fmla="*/ 28521 w 57907"/>
                <a:gd name="connsiteY2" fmla="*/ 23 h 24760"/>
                <a:gd name="connsiteX3" fmla="*/ 0 w 57907"/>
                <a:gd name="connsiteY3" fmla="*/ 13388 h 24760"/>
                <a:gd name="connsiteX4" fmla="*/ 29386 w 57907"/>
                <a:gd name="connsiteY4" fmla="*/ 24736 h 24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907" h="24760">
                  <a:moveTo>
                    <a:pt x="29386" y="24736"/>
                  </a:moveTo>
                  <a:cubicBezTo>
                    <a:pt x="40766" y="24335"/>
                    <a:pt x="50865" y="19230"/>
                    <a:pt x="57907" y="11371"/>
                  </a:cubicBezTo>
                  <a:cubicBezTo>
                    <a:pt x="50337" y="4009"/>
                    <a:pt x="39901" y="-361"/>
                    <a:pt x="28521" y="23"/>
                  </a:cubicBezTo>
                  <a:cubicBezTo>
                    <a:pt x="17142" y="424"/>
                    <a:pt x="7042" y="5529"/>
                    <a:pt x="0" y="13388"/>
                  </a:cubicBezTo>
                  <a:cubicBezTo>
                    <a:pt x="7571" y="20750"/>
                    <a:pt x="18006" y="25136"/>
                    <a:pt x="29386" y="2473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8" name="任意多边形: 形状 1537">
              <a:extLst>
                <a:ext uri="{FF2B5EF4-FFF2-40B4-BE49-F238E27FC236}">
                  <a16:creationId xmlns:a16="http://schemas.microsoft.com/office/drawing/2014/main" id="{4EDA12F0-8E79-E709-9208-483471964D91}"/>
                </a:ext>
              </a:extLst>
            </p:cNvPr>
            <p:cNvSpPr/>
            <p:nvPr/>
          </p:nvSpPr>
          <p:spPr>
            <a:xfrm>
              <a:off x="8072372" y="3878454"/>
              <a:ext cx="36611" cy="45551"/>
            </a:xfrm>
            <a:custGeom>
              <a:avLst/>
              <a:gdLst>
                <a:gd name="connsiteX0" fmla="*/ 28013 w 36611"/>
                <a:gd name="connsiteY0" fmla="*/ 15125 h 45551"/>
                <a:gd name="connsiteX1" fmla="*/ 36224 w 36611"/>
                <a:gd name="connsiteY1" fmla="*/ 45551 h 45551"/>
                <a:gd name="connsiteX2" fmla="*/ 8599 w 36611"/>
                <a:gd name="connsiteY2" fmla="*/ 30426 h 45551"/>
                <a:gd name="connsiteX3" fmla="*/ 388 w 36611"/>
                <a:gd name="connsiteY3" fmla="*/ 0 h 45551"/>
                <a:gd name="connsiteX4" fmla="*/ 28013 w 36611"/>
                <a:gd name="connsiteY4" fmla="*/ 15125 h 45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11" h="45551">
                  <a:moveTo>
                    <a:pt x="28013" y="15125"/>
                  </a:moveTo>
                  <a:cubicBezTo>
                    <a:pt x="35056" y="24072"/>
                    <a:pt x="37681" y="35084"/>
                    <a:pt x="36224" y="45551"/>
                  </a:cubicBezTo>
                  <a:cubicBezTo>
                    <a:pt x="25724" y="44511"/>
                    <a:pt x="15641" y="39373"/>
                    <a:pt x="8599" y="30426"/>
                  </a:cubicBezTo>
                  <a:cubicBezTo>
                    <a:pt x="1556" y="21479"/>
                    <a:pt x="-1069" y="10468"/>
                    <a:pt x="388" y="0"/>
                  </a:cubicBezTo>
                  <a:cubicBezTo>
                    <a:pt x="10888" y="1040"/>
                    <a:pt x="20971" y="6178"/>
                    <a:pt x="28013" y="15125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9" name="任意多边形: 形状 1538">
              <a:extLst>
                <a:ext uri="{FF2B5EF4-FFF2-40B4-BE49-F238E27FC236}">
                  <a16:creationId xmlns:a16="http://schemas.microsoft.com/office/drawing/2014/main" id="{6C1C6716-2EF7-D140-8460-9863EC626E3D}"/>
                </a:ext>
              </a:extLst>
            </p:cNvPr>
            <p:cNvSpPr/>
            <p:nvPr/>
          </p:nvSpPr>
          <p:spPr>
            <a:xfrm>
              <a:off x="8985583" y="3657084"/>
              <a:ext cx="24972" cy="57715"/>
            </a:xfrm>
            <a:custGeom>
              <a:avLst/>
              <a:gdLst>
                <a:gd name="connsiteX0" fmla="*/ 186 w 24972"/>
                <a:gd name="connsiteY0" fmla="*/ 30042 h 57715"/>
                <a:gd name="connsiteX1" fmla="*/ 15248 w 24972"/>
                <a:gd name="connsiteY1" fmla="*/ 57715 h 57715"/>
                <a:gd name="connsiteX2" fmla="*/ 24787 w 24972"/>
                <a:gd name="connsiteY2" fmla="*/ 27673 h 57715"/>
                <a:gd name="connsiteX3" fmla="*/ 9725 w 24972"/>
                <a:gd name="connsiteY3" fmla="*/ 0 h 57715"/>
                <a:gd name="connsiteX4" fmla="*/ 186 w 24972"/>
                <a:gd name="connsiteY4" fmla="*/ 30042 h 57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972" h="57715">
                  <a:moveTo>
                    <a:pt x="186" y="30042"/>
                  </a:moveTo>
                  <a:cubicBezTo>
                    <a:pt x="1275" y="41390"/>
                    <a:pt x="6973" y="51169"/>
                    <a:pt x="15248" y="57715"/>
                  </a:cubicBezTo>
                  <a:cubicBezTo>
                    <a:pt x="22130" y="49713"/>
                    <a:pt x="25875" y="39021"/>
                    <a:pt x="24787" y="27673"/>
                  </a:cubicBezTo>
                  <a:cubicBezTo>
                    <a:pt x="23698" y="16325"/>
                    <a:pt x="18000" y="6546"/>
                    <a:pt x="9725" y="0"/>
                  </a:cubicBezTo>
                  <a:cubicBezTo>
                    <a:pt x="2844" y="8019"/>
                    <a:pt x="-902" y="18694"/>
                    <a:pt x="186" y="30042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0" name="任意多边形: 形状 1539">
              <a:extLst>
                <a:ext uri="{FF2B5EF4-FFF2-40B4-BE49-F238E27FC236}">
                  <a16:creationId xmlns:a16="http://schemas.microsoft.com/office/drawing/2014/main" id="{3281A41A-63AB-1A1F-5508-C49EFBEB4B55}"/>
                </a:ext>
              </a:extLst>
            </p:cNvPr>
            <p:cNvSpPr/>
            <p:nvPr/>
          </p:nvSpPr>
          <p:spPr>
            <a:xfrm>
              <a:off x="9123486" y="3812960"/>
              <a:ext cx="24304" cy="34123"/>
            </a:xfrm>
            <a:custGeom>
              <a:avLst/>
              <a:gdLst>
                <a:gd name="connsiteX0" fmla="*/ 4875 w 24304"/>
                <a:gd name="connsiteY0" fmla="*/ 12148 h 34123"/>
                <a:gd name="connsiteX1" fmla="*/ 650 w 24304"/>
                <a:gd name="connsiteY1" fmla="*/ 34123 h 34123"/>
                <a:gd name="connsiteX2" fmla="*/ 19424 w 24304"/>
                <a:gd name="connsiteY2" fmla="*/ 21975 h 34123"/>
                <a:gd name="connsiteX3" fmla="*/ 23665 w 24304"/>
                <a:gd name="connsiteY3" fmla="*/ 0 h 34123"/>
                <a:gd name="connsiteX4" fmla="*/ 4875 w 24304"/>
                <a:gd name="connsiteY4" fmla="*/ 12148 h 34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304" h="34123">
                  <a:moveTo>
                    <a:pt x="4875" y="12148"/>
                  </a:moveTo>
                  <a:cubicBezTo>
                    <a:pt x="345" y="18854"/>
                    <a:pt x="-935" y="26793"/>
                    <a:pt x="650" y="34123"/>
                  </a:cubicBezTo>
                  <a:cubicBezTo>
                    <a:pt x="8028" y="32843"/>
                    <a:pt x="14910" y="28682"/>
                    <a:pt x="19424" y="21975"/>
                  </a:cubicBezTo>
                  <a:cubicBezTo>
                    <a:pt x="23953" y="15269"/>
                    <a:pt x="25234" y="7330"/>
                    <a:pt x="23665" y="0"/>
                  </a:cubicBezTo>
                  <a:cubicBezTo>
                    <a:pt x="16255" y="1280"/>
                    <a:pt x="9389" y="5442"/>
                    <a:pt x="4875" y="12148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1" name="任意多边形: 形状 1540">
              <a:extLst>
                <a:ext uri="{FF2B5EF4-FFF2-40B4-BE49-F238E27FC236}">
                  <a16:creationId xmlns:a16="http://schemas.microsoft.com/office/drawing/2014/main" id="{CE3CF298-9C7C-0F98-9B6D-4961A9942982}"/>
                </a:ext>
              </a:extLst>
            </p:cNvPr>
            <p:cNvSpPr/>
            <p:nvPr/>
          </p:nvSpPr>
          <p:spPr>
            <a:xfrm>
              <a:off x="9010546" y="3684252"/>
              <a:ext cx="43262" cy="38799"/>
            </a:xfrm>
            <a:custGeom>
              <a:avLst/>
              <a:gdLst>
                <a:gd name="connsiteX0" fmla="*/ 29850 w 43262"/>
                <a:gd name="connsiteY0" fmla="*/ 28627 h 38799"/>
                <a:gd name="connsiteX1" fmla="*/ 0 w 43262"/>
                <a:gd name="connsiteY1" fmla="*/ 38678 h 38799"/>
                <a:gd name="connsiteX2" fmla="*/ 13412 w 43262"/>
                <a:gd name="connsiteY2" fmla="*/ 10173 h 38799"/>
                <a:gd name="connsiteX3" fmla="*/ 43262 w 43262"/>
                <a:gd name="connsiteY3" fmla="*/ 121 h 38799"/>
                <a:gd name="connsiteX4" fmla="*/ 29850 w 43262"/>
                <a:gd name="connsiteY4" fmla="*/ 28627 h 38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262" h="38799">
                  <a:moveTo>
                    <a:pt x="29850" y="28627"/>
                  </a:moveTo>
                  <a:cubicBezTo>
                    <a:pt x="21351" y="36197"/>
                    <a:pt x="10515" y="39495"/>
                    <a:pt x="0" y="38678"/>
                  </a:cubicBezTo>
                  <a:cubicBezTo>
                    <a:pt x="400" y="28131"/>
                    <a:pt x="4913" y="17743"/>
                    <a:pt x="13412" y="10173"/>
                  </a:cubicBezTo>
                  <a:cubicBezTo>
                    <a:pt x="21911" y="2602"/>
                    <a:pt x="32747" y="-695"/>
                    <a:pt x="43262" y="121"/>
                  </a:cubicBezTo>
                  <a:cubicBezTo>
                    <a:pt x="42878" y="10669"/>
                    <a:pt x="38365" y="21040"/>
                    <a:pt x="29850" y="28627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2" name="任意多边形: 形状 1541">
              <a:extLst>
                <a:ext uri="{FF2B5EF4-FFF2-40B4-BE49-F238E27FC236}">
                  <a16:creationId xmlns:a16="http://schemas.microsoft.com/office/drawing/2014/main" id="{D313E75E-748B-00F6-104B-7AB95F5B77F1}"/>
                </a:ext>
              </a:extLst>
            </p:cNvPr>
            <p:cNvSpPr/>
            <p:nvPr/>
          </p:nvSpPr>
          <p:spPr>
            <a:xfrm>
              <a:off x="8777411" y="3810194"/>
              <a:ext cx="47536" cy="34710"/>
            </a:xfrm>
            <a:custGeom>
              <a:avLst/>
              <a:gdLst>
                <a:gd name="connsiteX0" fmla="*/ 16710 w 47536"/>
                <a:gd name="connsiteY0" fmla="*/ 27495 h 34710"/>
                <a:gd name="connsiteX1" fmla="*/ 47536 w 47536"/>
                <a:gd name="connsiteY1" fmla="*/ 33929 h 34710"/>
                <a:gd name="connsiteX2" fmla="*/ 30827 w 47536"/>
                <a:gd name="connsiteY2" fmla="*/ 7216 h 34710"/>
                <a:gd name="connsiteX3" fmla="*/ 0 w 47536"/>
                <a:gd name="connsiteY3" fmla="*/ 782 h 34710"/>
                <a:gd name="connsiteX4" fmla="*/ 16710 w 47536"/>
                <a:gd name="connsiteY4" fmla="*/ 27495 h 34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536" h="34710">
                  <a:moveTo>
                    <a:pt x="16710" y="27495"/>
                  </a:moveTo>
                  <a:cubicBezTo>
                    <a:pt x="26057" y="34009"/>
                    <a:pt x="37197" y="35994"/>
                    <a:pt x="47536" y="33929"/>
                  </a:cubicBezTo>
                  <a:cubicBezTo>
                    <a:pt x="45888" y="23493"/>
                    <a:pt x="40174" y="13730"/>
                    <a:pt x="30827" y="7216"/>
                  </a:cubicBezTo>
                  <a:cubicBezTo>
                    <a:pt x="21480" y="702"/>
                    <a:pt x="10339" y="-1283"/>
                    <a:pt x="0" y="782"/>
                  </a:cubicBezTo>
                  <a:cubicBezTo>
                    <a:pt x="1649" y="11217"/>
                    <a:pt x="7363" y="20981"/>
                    <a:pt x="16710" y="27495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3" name="任意多边形: 形状 1542">
              <a:extLst>
                <a:ext uri="{FF2B5EF4-FFF2-40B4-BE49-F238E27FC236}">
                  <a16:creationId xmlns:a16="http://schemas.microsoft.com/office/drawing/2014/main" id="{8DB89315-4E13-BAB4-EE60-F22AB917DDDF}"/>
                </a:ext>
              </a:extLst>
            </p:cNvPr>
            <p:cNvSpPr/>
            <p:nvPr/>
          </p:nvSpPr>
          <p:spPr>
            <a:xfrm>
              <a:off x="8824455" y="3770098"/>
              <a:ext cx="25720" cy="56931"/>
            </a:xfrm>
            <a:custGeom>
              <a:avLst/>
              <a:gdLst>
                <a:gd name="connsiteX0" fmla="*/ 24997 w 25720"/>
                <a:gd name="connsiteY0" fmla="*/ 30794 h 56931"/>
                <a:gd name="connsiteX1" fmla="*/ 7407 w 25720"/>
                <a:gd name="connsiteY1" fmla="*/ 56931 h 56931"/>
                <a:gd name="connsiteX2" fmla="*/ 717 w 25720"/>
                <a:gd name="connsiteY2" fmla="*/ 26137 h 56931"/>
                <a:gd name="connsiteX3" fmla="*/ 18307 w 25720"/>
                <a:gd name="connsiteY3" fmla="*/ 0 h 56931"/>
                <a:gd name="connsiteX4" fmla="*/ 24997 w 25720"/>
                <a:gd name="connsiteY4" fmla="*/ 30794 h 56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20" h="56931">
                  <a:moveTo>
                    <a:pt x="24997" y="30794"/>
                  </a:moveTo>
                  <a:cubicBezTo>
                    <a:pt x="22853" y="41982"/>
                    <a:pt x="16258" y="51185"/>
                    <a:pt x="7407" y="56931"/>
                  </a:cubicBezTo>
                  <a:cubicBezTo>
                    <a:pt x="1309" y="48320"/>
                    <a:pt x="-1412" y="37325"/>
                    <a:pt x="717" y="26137"/>
                  </a:cubicBezTo>
                  <a:cubicBezTo>
                    <a:pt x="2862" y="14949"/>
                    <a:pt x="9456" y="5746"/>
                    <a:pt x="18307" y="0"/>
                  </a:cubicBezTo>
                  <a:cubicBezTo>
                    <a:pt x="24405" y="8611"/>
                    <a:pt x="27142" y="19607"/>
                    <a:pt x="24997" y="30794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4" name="任意多边形: 形状 1543">
              <a:extLst>
                <a:ext uri="{FF2B5EF4-FFF2-40B4-BE49-F238E27FC236}">
                  <a16:creationId xmlns:a16="http://schemas.microsoft.com/office/drawing/2014/main" id="{0698305D-958C-D063-DD23-0D8F9D4E3DD6}"/>
                </a:ext>
              </a:extLst>
            </p:cNvPr>
            <p:cNvSpPr/>
            <p:nvPr/>
          </p:nvSpPr>
          <p:spPr>
            <a:xfrm>
              <a:off x="8497317" y="3413501"/>
              <a:ext cx="47536" cy="34710"/>
            </a:xfrm>
            <a:custGeom>
              <a:avLst/>
              <a:gdLst>
                <a:gd name="connsiteX0" fmla="*/ 16710 w 47536"/>
                <a:gd name="connsiteY0" fmla="*/ 27495 h 34710"/>
                <a:gd name="connsiteX1" fmla="*/ 47536 w 47536"/>
                <a:gd name="connsiteY1" fmla="*/ 33929 h 34710"/>
                <a:gd name="connsiteX2" fmla="*/ 30827 w 47536"/>
                <a:gd name="connsiteY2" fmla="*/ 7216 h 34710"/>
                <a:gd name="connsiteX3" fmla="*/ 0 w 47536"/>
                <a:gd name="connsiteY3" fmla="*/ 782 h 34710"/>
                <a:gd name="connsiteX4" fmla="*/ 16710 w 47536"/>
                <a:gd name="connsiteY4" fmla="*/ 27495 h 34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536" h="34710">
                  <a:moveTo>
                    <a:pt x="16710" y="27495"/>
                  </a:moveTo>
                  <a:cubicBezTo>
                    <a:pt x="26057" y="34009"/>
                    <a:pt x="37197" y="35994"/>
                    <a:pt x="47536" y="33929"/>
                  </a:cubicBezTo>
                  <a:cubicBezTo>
                    <a:pt x="45888" y="23493"/>
                    <a:pt x="40174" y="13730"/>
                    <a:pt x="30827" y="7216"/>
                  </a:cubicBezTo>
                  <a:cubicBezTo>
                    <a:pt x="21480" y="702"/>
                    <a:pt x="10339" y="-1283"/>
                    <a:pt x="0" y="782"/>
                  </a:cubicBezTo>
                  <a:cubicBezTo>
                    <a:pt x="1665" y="11201"/>
                    <a:pt x="7379" y="20981"/>
                    <a:pt x="16710" y="27495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5" name="任意多边形: 形状 1544">
              <a:extLst>
                <a:ext uri="{FF2B5EF4-FFF2-40B4-BE49-F238E27FC236}">
                  <a16:creationId xmlns:a16="http://schemas.microsoft.com/office/drawing/2014/main" id="{DBF1EFE1-B893-F23B-6632-E22380653BF5}"/>
                </a:ext>
              </a:extLst>
            </p:cNvPr>
            <p:cNvSpPr/>
            <p:nvPr/>
          </p:nvSpPr>
          <p:spPr>
            <a:xfrm>
              <a:off x="8544361" y="3373405"/>
              <a:ext cx="25722" cy="56931"/>
            </a:xfrm>
            <a:custGeom>
              <a:avLst/>
              <a:gdLst>
                <a:gd name="connsiteX0" fmla="*/ 24997 w 25722"/>
                <a:gd name="connsiteY0" fmla="*/ 30794 h 56931"/>
                <a:gd name="connsiteX1" fmla="*/ 7407 w 25722"/>
                <a:gd name="connsiteY1" fmla="*/ 56931 h 56931"/>
                <a:gd name="connsiteX2" fmla="*/ 717 w 25722"/>
                <a:gd name="connsiteY2" fmla="*/ 26137 h 56931"/>
                <a:gd name="connsiteX3" fmla="*/ 18307 w 25722"/>
                <a:gd name="connsiteY3" fmla="*/ 0 h 56931"/>
                <a:gd name="connsiteX4" fmla="*/ 24997 w 25722"/>
                <a:gd name="connsiteY4" fmla="*/ 30794 h 56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22" h="56931">
                  <a:moveTo>
                    <a:pt x="24997" y="30794"/>
                  </a:moveTo>
                  <a:cubicBezTo>
                    <a:pt x="22853" y="41982"/>
                    <a:pt x="16258" y="51185"/>
                    <a:pt x="7407" y="56931"/>
                  </a:cubicBezTo>
                  <a:cubicBezTo>
                    <a:pt x="1309" y="48320"/>
                    <a:pt x="-1412" y="37325"/>
                    <a:pt x="717" y="26137"/>
                  </a:cubicBezTo>
                  <a:cubicBezTo>
                    <a:pt x="2862" y="14949"/>
                    <a:pt x="9456" y="5746"/>
                    <a:pt x="18307" y="0"/>
                  </a:cubicBezTo>
                  <a:cubicBezTo>
                    <a:pt x="24421" y="8611"/>
                    <a:pt x="27142" y="19591"/>
                    <a:pt x="24997" y="30794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6" name="任意多边形: 形状 1545">
              <a:extLst>
                <a:ext uri="{FF2B5EF4-FFF2-40B4-BE49-F238E27FC236}">
                  <a16:creationId xmlns:a16="http://schemas.microsoft.com/office/drawing/2014/main" id="{886A69D9-54C0-FC56-345C-962F9A90D3AD}"/>
                </a:ext>
              </a:extLst>
            </p:cNvPr>
            <p:cNvSpPr/>
            <p:nvPr/>
          </p:nvSpPr>
          <p:spPr>
            <a:xfrm>
              <a:off x="8215615" y="4108611"/>
              <a:ext cx="29914" cy="52561"/>
            </a:xfrm>
            <a:custGeom>
              <a:avLst/>
              <a:gdLst>
                <a:gd name="connsiteX0" fmla="*/ 26161 w 29914"/>
                <a:gd name="connsiteY0" fmla="*/ 31499 h 52561"/>
                <a:gd name="connsiteX1" fmla="*/ 27185 w 29914"/>
                <a:gd name="connsiteY1" fmla="*/ 0 h 52561"/>
                <a:gd name="connsiteX2" fmla="*/ 3753 w 29914"/>
                <a:gd name="connsiteY2" fmla="*/ 21063 h 52561"/>
                <a:gd name="connsiteX3" fmla="*/ 2729 w 29914"/>
                <a:gd name="connsiteY3" fmla="*/ 52562 h 52561"/>
                <a:gd name="connsiteX4" fmla="*/ 26161 w 29914"/>
                <a:gd name="connsiteY4" fmla="*/ 31499 h 52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14" h="52561">
                  <a:moveTo>
                    <a:pt x="26161" y="31499"/>
                  </a:moveTo>
                  <a:cubicBezTo>
                    <a:pt x="30963" y="21175"/>
                    <a:pt x="30995" y="9843"/>
                    <a:pt x="27185" y="0"/>
                  </a:cubicBezTo>
                  <a:cubicBezTo>
                    <a:pt x="17198" y="3409"/>
                    <a:pt x="8571" y="10724"/>
                    <a:pt x="3753" y="21063"/>
                  </a:cubicBezTo>
                  <a:cubicBezTo>
                    <a:pt x="-1048" y="31386"/>
                    <a:pt x="-1080" y="42718"/>
                    <a:pt x="2729" y="52562"/>
                  </a:cubicBezTo>
                  <a:cubicBezTo>
                    <a:pt x="12716" y="49137"/>
                    <a:pt x="21359" y="41822"/>
                    <a:pt x="26161" y="3149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7" name="任意多边形: 形状 1546">
              <a:extLst>
                <a:ext uri="{FF2B5EF4-FFF2-40B4-BE49-F238E27FC236}">
                  <a16:creationId xmlns:a16="http://schemas.microsoft.com/office/drawing/2014/main" id="{0149A517-DA8C-2344-EF8D-E82E6C819A27}"/>
                </a:ext>
              </a:extLst>
            </p:cNvPr>
            <p:cNvSpPr/>
            <p:nvPr/>
          </p:nvSpPr>
          <p:spPr>
            <a:xfrm>
              <a:off x="8180428" y="4079716"/>
              <a:ext cx="57923" cy="24738"/>
            </a:xfrm>
            <a:custGeom>
              <a:avLst/>
              <a:gdLst>
                <a:gd name="connsiteX0" fmla="*/ 29161 w 57923"/>
                <a:gd name="connsiteY0" fmla="*/ 6 h 24738"/>
                <a:gd name="connsiteX1" fmla="*/ 57923 w 57923"/>
                <a:gd name="connsiteY1" fmla="*/ 12842 h 24738"/>
                <a:gd name="connsiteX2" fmla="*/ 28761 w 57923"/>
                <a:gd name="connsiteY2" fmla="*/ 24734 h 24738"/>
                <a:gd name="connsiteX3" fmla="*/ 0 w 57923"/>
                <a:gd name="connsiteY3" fmla="*/ 11898 h 24738"/>
                <a:gd name="connsiteX4" fmla="*/ 29161 w 57923"/>
                <a:gd name="connsiteY4" fmla="*/ 6 h 24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923" h="24738">
                  <a:moveTo>
                    <a:pt x="29161" y="6"/>
                  </a:moveTo>
                  <a:cubicBezTo>
                    <a:pt x="40542" y="198"/>
                    <a:pt x="50737" y="5111"/>
                    <a:pt x="57923" y="12842"/>
                  </a:cubicBezTo>
                  <a:cubicBezTo>
                    <a:pt x="50497" y="20333"/>
                    <a:pt x="40142" y="24910"/>
                    <a:pt x="28761" y="24734"/>
                  </a:cubicBezTo>
                  <a:cubicBezTo>
                    <a:pt x="17382" y="24542"/>
                    <a:pt x="7186" y="19628"/>
                    <a:pt x="0" y="11898"/>
                  </a:cubicBezTo>
                  <a:cubicBezTo>
                    <a:pt x="7426" y="4391"/>
                    <a:pt x="17782" y="-186"/>
                    <a:pt x="29161" y="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8" name="任意多边形: 形状 1547">
              <a:extLst>
                <a:ext uri="{FF2B5EF4-FFF2-40B4-BE49-F238E27FC236}">
                  <a16:creationId xmlns:a16="http://schemas.microsoft.com/office/drawing/2014/main" id="{C4FEA167-D965-C668-ACEC-86970C285E06}"/>
                </a:ext>
              </a:extLst>
            </p:cNvPr>
            <p:cNvSpPr/>
            <p:nvPr/>
          </p:nvSpPr>
          <p:spPr>
            <a:xfrm>
              <a:off x="8475004" y="3923493"/>
              <a:ext cx="25276" cy="57411"/>
            </a:xfrm>
            <a:custGeom>
              <a:avLst/>
              <a:gdLst>
                <a:gd name="connsiteX0" fmla="*/ 402 w 25276"/>
                <a:gd name="connsiteY0" fmla="*/ 26969 h 57411"/>
                <a:gd name="connsiteX1" fmla="*/ 8582 w 25276"/>
                <a:gd name="connsiteY1" fmla="*/ 57411 h 57411"/>
                <a:gd name="connsiteX2" fmla="*/ 24875 w 25276"/>
                <a:gd name="connsiteY2" fmla="*/ 30442 h 57411"/>
                <a:gd name="connsiteX3" fmla="*/ 16696 w 25276"/>
                <a:gd name="connsiteY3" fmla="*/ 0 h 57411"/>
                <a:gd name="connsiteX4" fmla="*/ 402 w 25276"/>
                <a:gd name="connsiteY4" fmla="*/ 26969 h 57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76" h="57411">
                  <a:moveTo>
                    <a:pt x="402" y="26969"/>
                  </a:moveTo>
                  <a:cubicBezTo>
                    <a:pt x="-1198" y="38253"/>
                    <a:pt x="2067" y="49088"/>
                    <a:pt x="8582" y="57411"/>
                  </a:cubicBezTo>
                  <a:cubicBezTo>
                    <a:pt x="17144" y="51233"/>
                    <a:pt x="23274" y="41726"/>
                    <a:pt x="24875" y="30442"/>
                  </a:cubicBezTo>
                  <a:cubicBezTo>
                    <a:pt x="26475" y="19158"/>
                    <a:pt x="23210" y="8323"/>
                    <a:pt x="16696" y="0"/>
                  </a:cubicBezTo>
                  <a:cubicBezTo>
                    <a:pt x="8133" y="6162"/>
                    <a:pt x="2003" y="15685"/>
                    <a:pt x="402" y="2696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9" name="任意多边形: 形状 1548">
              <a:extLst>
                <a:ext uri="{FF2B5EF4-FFF2-40B4-BE49-F238E27FC236}">
                  <a16:creationId xmlns:a16="http://schemas.microsoft.com/office/drawing/2014/main" id="{E90537C3-2E59-F3EF-A961-FA48E5907B74}"/>
                </a:ext>
              </a:extLst>
            </p:cNvPr>
            <p:cNvSpPr/>
            <p:nvPr/>
          </p:nvSpPr>
          <p:spPr>
            <a:xfrm>
              <a:off x="8492516" y="3973535"/>
              <a:ext cx="55699" cy="26886"/>
            </a:xfrm>
            <a:custGeom>
              <a:avLst/>
              <a:gdLst>
                <a:gd name="connsiteX0" fmla="*/ 31243 w 55699"/>
                <a:gd name="connsiteY0" fmla="*/ 25327 h 26886"/>
                <a:gd name="connsiteX1" fmla="*/ 0 w 55699"/>
                <a:gd name="connsiteY1" fmla="*/ 21422 h 26886"/>
                <a:gd name="connsiteX2" fmla="*/ 24457 w 55699"/>
                <a:gd name="connsiteY2" fmla="*/ 1559 h 26886"/>
                <a:gd name="connsiteX3" fmla="*/ 55699 w 55699"/>
                <a:gd name="connsiteY3" fmla="*/ 5464 h 26886"/>
                <a:gd name="connsiteX4" fmla="*/ 31243 w 55699"/>
                <a:gd name="connsiteY4" fmla="*/ 25327 h 26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699" h="26886">
                  <a:moveTo>
                    <a:pt x="31243" y="25327"/>
                  </a:moveTo>
                  <a:cubicBezTo>
                    <a:pt x="20295" y="28464"/>
                    <a:pt x="9123" y="26720"/>
                    <a:pt x="0" y="21422"/>
                  </a:cubicBezTo>
                  <a:cubicBezTo>
                    <a:pt x="4930" y="12091"/>
                    <a:pt x="13508" y="4696"/>
                    <a:pt x="24457" y="1559"/>
                  </a:cubicBezTo>
                  <a:cubicBezTo>
                    <a:pt x="35404" y="-1578"/>
                    <a:pt x="46576" y="167"/>
                    <a:pt x="55699" y="5464"/>
                  </a:cubicBezTo>
                  <a:cubicBezTo>
                    <a:pt x="50753" y="14796"/>
                    <a:pt x="42191" y="22190"/>
                    <a:pt x="31243" y="25327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0" name="任意多边形: 形状 1549">
              <a:extLst>
                <a:ext uri="{FF2B5EF4-FFF2-40B4-BE49-F238E27FC236}">
                  <a16:creationId xmlns:a16="http://schemas.microsoft.com/office/drawing/2014/main" id="{9A008556-21E0-6D06-C7AE-136458473569}"/>
                </a:ext>
              </a:extLst>
            </p:cNvPr>
            <p:cNvSpPr/>
            <p:nvPr/>
          </p:nvSpPr>
          <p:spPr>
            <a:xfrm>
              <a:off x="8410681" y="3323483"/>
              <a:ext cx="48032" cy="25402"/>
            </a:xfrm>
            <a:custGeom>
              <a:avLst/>
              <a:gdLst>
                <a:gd name="connsiteX0" fmla="*/ 20023 w 48032"/>
                <a:gd name="connsiteY0" fmla="*/ 22953 h 25402"/>
                <a:gd name="connsiteX1" fmla="*/ 0 w 48032"/>
                <a:gd name="connsiteY1" fmla="*/ 3330 h 25402"/>
                <a:gd name="connsiteX2" fmla="*/ 28009 w 48032"/>
                <a:gd name="connsiteY2" fmla="*/ 2450 h 25402"/>
                <a:gd name="connsiteX3" fmla="*/ 48033 w 48032"/>
                <a:gd name="connsiteY3" fmla="*/ 22072 h 25402"/>
                <a:gd name="connsiteX4" fmla="*/ 20023 w 48032"/>
                <a:gd name="connsiteY4" fmla="*/ 22953 h 25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032" h="25402">
                  <a:moveTo>
                    <a:pt x="20023" y="22953"/>
                  </a:moveTo>
                  <a:cubicBezTo>
                    <a:pt x="10579" y="19272"/>
                    <a:pt x="3601" y="12005"/>
                    <a:pt x="0" y="3330"/>
                  </a:cubicBezTo>
                  <a:cubicBezTo>
                    <a:pt x="8515" y="-623"/>
                    <a:pt x="18566" y="-1231"/>
                    <a:pt x="28009" y="2450"/>
                  </a:cubicBezTo>
                  <a:cubicBezTo>
                    <a:pt x="37452" y="6131"/>
                    <a:pt x="44431" y="13398"/>
                    <a:pt x="48033" y="22072"/>
                  </a:cubicBezTo>
                  <a:cubicBezTo>
                    <a:pt x="39502" y="26026"/>
                    <a:pt x="29450" y="26634"/>
                    <a:pt x="20023" y="22953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1" name="任意多边形: 形状 1550">
              <a:extLst>
                <a:ext uri="{FF2B5EF4-FFF2-40B4-BE49-F238E27FC236}">
                  <a16:creationId xmlns:a16="http://schemas.microsoft.com/office/drawing/2014/main" id="{178C5CDC-49F8-30E7-432E-E42C15C3FABF}"/>
                </a:ext>
              </a:extLst>
            </p:cNvPr>
            <p:cNvSpPr/>
            <p:nvPr/>
          </p:nvSpPr>
          <p:spPr>
            <a:xfrm>
              <a:off x="8453449" y="3289761"/>
              <a:ext cx="24100" cy="49392"/>
            </a:xfrm>
            <a:custGeom>
              <a:avLst/>
              <a:gdLst>
                <a:gd name="connsiteX0" fmla="*/ 1519 w 24100"/>
                <a:gd name="connsiteY0" fmla="*/ 27865 h 49392"/>
                <a:gd name="connsiteX1" fmla="*/ 4623 w 24100"/>
                <a:gd name="connsiteY1" fmla="*/ 0 h 49392"/>
                <a:gd name="connsiteX2" fmla="*/ 22582 w 24100"/>
                <a:gd name="connsiteY2" fmla="*/ 21527 h 49392"/>
                <a:gd name="connsiteX3" fmla="*/ 19477 w 24100"/>
                <a:gd name="connsiteY3" fmla="*/ 49393 h 49392"/>
                <a:gd name="connsiteX4" fmla="*/ 1519 w 24100"/>
                <a:gd name="connsiteY4" fmla="*/ 27865 h 49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00" h="49392">
                  <a:moveTo>
                    <a:pt x="1519" y="27865"/>
                  </a:moveTo>
                  <a:cubicBezTo>
                    <a:pt x="-1394" y="18150"/>
                    <a:pt x="14" y="8179"/>
                    <a:pt x="4623" y="0"/>
                  </a:cubicBezTo>
                  <a:cubicBezTo>
                    <a:pt x="12979" y="4289"/>
                    <a:pt x="19653" y="11828"/>
                    <a:pt x="22582" y="21527"/>
                  </a:cubicBezTo>
                  <a:cubicBezTo>
                    <a:pt x="25495" y="31243"/>
                    <a:pt x="24086" y="41214"/>
                    <a:pt x="19477" y="49393"/>
                  </a:cubicBezTo>
                  <a:cubicBezTo>
                    <a:pt x="11106" y="45119"/>
                    <a:pt x="4432" y="37565"/>
                    <a:pt x="1519" y="27865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2" name="任意多边形: 形状 1551">
              <a:extLst>
                <a:ext uri="{FF2B5EF4-FFF2-40B4-BE49-F238E27FC236}">
                  <a16:creationId xmlns:a16="http://schemas.microsoft.com/office/drawing/2014/main" id="{46A7C9F0-8B7E-3BAA-9133-7E2A79E09EB7}"/>
                </a:ext>
              </a:extLst>
            </p:cNvPr>
            <p:cNvSpPr/>
            <p:nvPr/>
          </p:nvSpPr>
          <p:spPr>
            <a:xfrm>
              <a:off x="8716249" y="3290193"/>
              <a:ext cx="25284" cy="40445"/>
            </a:xfrm>
            <a:custGeom>
              <a:avLst/>
              <a:gdLst>
                <a:gd name="connsiteX0" fmla="*/ 4023 w 25284"/>
                <a:gd name="connsiteY0" fmla="*/ 15445 h 40445"/>
                <a:gd name="connsiteX1" fmla="*/ 1430 w 25284"/>
                <a:gd name="connsiteY1" fmla="*/ 40446 h 40445"/>
                <a:gd name="connsiteX2" fmla="*/ 21261 w 25284"/>
                <a:gd name="connsiteY2" fmla="*/ 25000 h 40445"/>
                <a:gd name="connsiteX3" fmla="*/ 23854 w 25284"/>
                <a:gd name="connsiteY3" fmla="*/ 0 h 40445"/>
                <a:gd name="connsiteX4" fmla="*/ 4023 w 25284"/>
                <a:gd name="connsiteY4" fmla="*/ 15445 h 4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84" h="40445">
                  <a:moveTo>
                    <a:pt x="4023" y="15445"/>
                  </a:moveTo>
                  <a:cubicBezTo>
                    <a:pt x="-378" y="23400"/>
                    <a:pt x="-1050" y="32395"/>
                    <a:pt x="1430" y="40446"/>
                  </a:cubicBezTo>
                  <a:cubicBezTo>
                    <a:pt x="9561" y="38285"/>
                    <a:pt x="16843" y="32955"/>
                    <a:pt x="21261" y="25000"/>
                  </a:cubicBezTo>
                  <a:cubicBezTo>
                    <a:pt x="25663" y="17046"/>
                    <a:pt x="26335" y="8051"/>
                    <a:pt x="23854" y="0"/>
                  </a:cubicBezTo>
                  <a:cubicBezTo>
                    <a:pt x="15707" y="2161"/>
                    <a:pt x="8425" y="7490"/>
                    <a:pt x="4023" y="15445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3" name="任意多边形: 形状 1552">
              <a:extLst>
                <a:ext uri="{FF2B5EF4-FFF2-40B4-BE49-F238E27FC236}">
                  <a16:creationId xmlns:a16="http://schemas.microsoft.com/office/drawing/2014/main" id="{91F1E4AA-85B4-1D3C-A686-A0CEFFC7DEB3}"/>
                </a:ext>
              </a:extLst>
            </p:cNvPr>
            <p:cNvSpPr/>
            <p:nvPr/>
          </p:nvSpPr>
          <p:spPr>
            <a:xfrm>
              <a:off x="8731796" y="3330656"/>
              <a:ext cx="46047" cy="19886"/>
            </a:xfrm>
            <a:custGeom>
              <a:avLst/>
              <a:gdLst>
                <a:gd name="connsiteX0" fmla="*/ 22168 w 46047"/>
                <a:gd name="connsiteY0" fmla="*/ 19765 h 19886"/>
                <a:gd name="connsiteX1" fmla="*/ 0 w 46047"/>
                <a:gd name="connsiteY1" fmla="*/ 7937 h 19886"/>
                <a:gd name="connsiteX2" fmla="*/ 23881 w 46047"/>
                <a:gd name="connsiteY2" fmla="*/ 126 h 19886"/>
                <a:gd name="connsiteX3" fmla="*/ 46047 w 46047"/>
                <a:gd name="connsiteY3" fmla="*/ 11954 h 19886"/>
                <a:gd name="connsiteX4" fmla="*/ 22168 w 46047"/>
                <a:gd name="connsiteY4" fmla="*/ 19765 h 19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047" h="19886">
                  <a:moveTo>
                    <a:pt x="22168" y="19765"/>
                  </a:moveTo>
                  <a:cubicBezTo>
                    <a:pt x="13125" y="18980"/>
                    <a:pt x="5282" y="14483"/>
                    <a:pt x="0" y="7937"/>
                  </a:cubicBezTo>
                  <a:cubicBezTo>
                    <a:pt x="6338" y="2383"/>
                    <a:pt x="14821" y="-674"/>
                    <a:pt x="23881" y="126"/>
                  </a:cubicBezTo>
                  <a:cubicBezTo>
                    <a:pt x="32939" y="926"/>
                    <a:pt x="40766" y="5408"/>
                    <a:pt x="46047" y="11954"/>
                  </a:cubicBezTo>
                  <a:cubicBezTo>
                    <a:pt x="39694" y="17492"/>
                    <a:pt x="31210" y="20549"/>
                    <a:pt x="22168" y="19765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4" name="任意多边形: 形状 1553">
              <a:extLst>
                <a:ext uri="{FF2B5EF4-FFF2-40B4-BE49-F238E27FC236}">
                  <a16:creationId xmlns:a16="http://schemas.microsoft.com/office/drawing/2014/main" id="{E27006C9-E5FA-992E-7178-4947DD266648}"/>
                </a:ext>
              </a:extLst>
            </p:cNvPr>
            <p:cNvSpPr/>
            <p:nvPr/>
          </p:nvSpPr>
          <p:spPr>
            <a:xfrm>
              <a:off x="9125864" y="3858860"/>
              <a:ext cx="40845" cy="17852"/>
            </a:xfrm>
            <a:custGeom>
              <a:avLst/>
              <a:gdLst>
                <a:gd name="connsiteX0" fmla="*/ 21480 w 40845"/>
                <a:gd name="connsiteY0" fmla="*/ 17641 h 17852"/>
                <a:gd name="connsiteX1" fmla="*/ 0 w 40845"/>
                <a:gd name="connsiteY1" fmla="*/ 11399 h 17852"/>
                <a:gd name="connsiteX2" fmla="*/ 19367 w 40845"/>
                <a:gd name="connsiteY2" fmla="*/ 211 h 17852"/>
                <a:gd name="connsiteX3" fmla="*/ 40846 w 40845"/>
                <a:gd name="connsiteY3" fmla="*/ 6453 h 17852"/>
                <a:gd name="connsiteX4" fmla="*/ 21480 w 40845"/>
                <a:gd name="connsiteY4" fmla="*/ 17641 h 17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845" h="17852">
                  <a:moveTo>
                    <a:pt x="21480" y="17641"/>
                  </a:moveTo>
                  <a:cubicBezTo>
                    <a:pt x="13461" y="18617"/>
                    <a:pt x="5811" y="16153"/>
                    <a:pt x="0" y="11399"/>
                  </a:cubicBezTo>
                  <a:cubicBezTo>
                    <a:pt x="4498" y="5397"/>
                    <a:pt x="11332" y="1171"/>
                    <a:pt x="19367" y="211"/>
                  </a:cubicBezTo>
                  <a:cubicBezTo>
                    <a:pt x="27386" y="-765"/>
                    <a:pt x="35036" y="1700"/>
                    <a:pt x="40846" y="6453"/>
                  </a:cubicBezTo>
                  <a:cubicBezTo>
                    <a:pt x="36349" y="12439"/>
                    <a:pt x="29515" y="16665"/>
                    <a:pt x="21480" y="17641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38" name="图形 144">
            <a:extLst>
              <a:ext uri="{FF2B5EF4-FFF2-40B4-BE49-F238E27FC236}">
                <a16:creationId xmlns:a16="http://schemas.microsoft.com/office/drawing/2014/main" id="{4A15600D-203F-0EC7-D7DF-F5C868A3E5F9}"/>
              </a:ext>
            </a:extLst>
          </p:cNvPr>
          <p:cNvGrpSpPr/>
          <p:nvPr/>
        </p:nvGrpSpPr>
        <p:grpSpPr>
          <a:xfrm>
            <a:off x="9957559" y="4841335"/>
            <a:ext cx="667593" cy="871493"/>
            <a:chOff x="1638083" y="2305047"/>
            <a:chExt cx="2362860" cy="3084537"/>
          </a:xfrm>
        </p:grpSpPr>
        <p:sp>
          <p:nvSpPr>
            <p:cNvPr id="1439" name="任意多边形: 形状 1438">
              <a:extLst>
                <a:ext uri="{FF2B5EF4-FFF2-40B4-BE49-F238E27FC236}">
                  <a16:creationId xmlns:a16="http://schemas.microsoft.com/office/drawing/2014/main" id="{D29739BF-A671-3BB7-3D08-AC4A2316F9E7}"/>
                </a:ext>
              </a:extLst>
            </p:cNvPr>
            <p:cNvSpPr/>
            <p:nvPr/>
          </p:nvSpPr>
          <p:spPr>
            <a:xfrm>
              <a:off x="1890098" y="2616197"/>
              <a:ext cx="2110846" cy="1137563"/>
            </a:xfrm>
            <a:custGeom>
              <a:avLst/>
              <a:gdLst>
                <a:gd name="connsiteX0" fmla="*/ 2108673 w 2110846"/>
                <a:gd name="connsiteY0" fmla="*/ 718747 h 1137563"/>
                <a:gd name="connsiteX1" fmla="*/ 2034664 w 2110846"/>
                <a:gd name="connsiteY1" fmla="*/ 542112 h 1137563"/>
                <a:gd name="connsiteX2" fmla="*/ 1821696 w 2110846"/>
                <a:gd name="connsiteY2" fmla="*/ 256992 h 1137563"/>
                <a:gd name="connsiteX3" fmla="*/ 1713372 w 2110846"/>
                <a:gd name="connsiteY3" fmla="*/ 263667 h 1137563"/>
                <a:gd name="connsiteX4" fmla="*/ 1560921 w 2110846"/>
                <a:gd name="connsiteY4" fmla="*/ 164401 h 1137563"/>
                <a:gd name="connsiteX5" fmla="*/ 1467002 w 2110846"/>
                <a:gd name="connsiteY5" fmla="*/ 170083 h 1137563"/>
                <a:gd name="connsiteX6" fmla="*/ 1283356 w 2110846"/>
                <a:gd name="connsiteY6" fmla="*/ 40456 h 1137563"/>
                <a:gd name="connsiteX7" fmla="*/ 1036921 w 2110846"/>
                <a:gd name="connsiteY7" fmla="*/ 146555 h 1137563"/>
                <a:gd name="connsiteX8" fmla="*/ 867473 w 2110846"/>
                <a:gd name="connsiteY8" fmla="*/ 2523 h 1137563"/>
                <a:gd name="connsiteX9" fmla="*/ 625103 w 2110846"/>
                <a:gd name="connsiteY9" fmla="*/ 180135 h 1137563"/>
                <a:gd name="connsiteX10" fmla="*/ 623023 w 2110846"/>
                <a:gd name="connsiteY10" fmla="*/ 199757 h 1137563"/>
                <a:gd name="connsiteX11" fmla="*/ 581361 w 2110846"/>
                <a:gd name="connsiteY11" fmla="*/ 187689 h 1137563"/>
                <a:gd name="connsiteX12" fmla="*/ 444387 w 2110846"/>
                <a:gd name="connsiteY12" fmla="*/ 227590 h 1137563"/>
                <a:gd name="connsiteX13" fmla="*/ 378717 w 2110846"/>
                <a:gd name="connsiteY13" fmla="*/ 205695 h 1137563"/>
                <a:gd name="connsiteX14" fmla="*/ 143022 w 2110846"/>
                <a:gd name="connsiteY14" fmla="*/ 378425 h 1137563"/>
                <a:gd name="connsiteX15" fmla="*/ 141165 w 2110846"/>
                <a:gd name="connsiteY15" fmla="*/ 425049 h 1137563"/>
                <a:gd name="connsiteX16" fmla="*/ 80265 w 2110846"/>
                <a:gd name="connsiteY16" fmla="*/ 455139 h 1137563"/>
                <a:gd name="connsiteX17" fmla="*/ 37899 w 2110846"/>
                <a:gd name="connsiteY17" fmla="*/ 729455 h 1137563"/>
                <a:gd name="connsiteX18" fmla="*/ 133467 w 2110846"/>
                <a:gd name="connsiteY18" fmla="*/ 799430 h 1137563"/>
                <a:gd name="connsiteX19" fmla="*/ 376412 w 2110846"/>
                <a:gd name="connsiteY19" fmla="*/ 1084534 h 1137563"/>
                <a:gd name="connsiteX20" fmla="*/ 569405 w 2110846"/>
                <a:gd name="connsiteY20" fmla="*/ 1045977 h 1137563"/>
                <a:gd name="connsiteX21" fmla="*/ 739430 w 2110846"/>
                <a:gd name="connsiteY21" fmla="*/ 1133990 h 1137563"/>
                <a:gd name="connsiteX22" fmla="*/ 1064147 w 2110846"/>
                <a:gd name="connsiteY22" fmla="*/ 949400 h 1137563"/>
                <a:gd name="connsiteX23" fmla="*/ 1207571 w 2110846"/>
                <a:gd name="connsiteY23" fmla="*/ 1038390 h 1137563"/>
                <a:gd name="connsiteX24" fmla="*/ 1412071 w 2110846"/>
                <a:gd name="connsiteY24" fmla="*/ 956091 h 1137563"/>
                <a:gd name="connsiteX25" fmla="*/ 1572925 w 2110846"/>
                <a:gd name="connsiteY25" fmla="*/ 1073042 h 1137563"/>
                <a:gd name="connsiteX26" fmla="*/ 1738949 w 2110846"/>
                <a:gd name="connsiteY26" fmla="*/ 1030275 h 1137563"/>
                <a:gd name="connsiteX27" fmla="*/ 1827106 w 2110846"/>
                <a:gd name="connsiteY27" fmla="*/ 1065087 h 1137563"/>
                <a:gd name="connsiteX28" fmla="*/ 2071620 w 2110846"/>
                <a:gd name="connsiteY28" fmla="*/ 885907 h 1137563"/>
                <a:gd name="connsiteX29" fmla="*/ 2069187 w 2110846"/>
                <a:gd name="connsiteY29" fmla="*/ 807129 h 1137563"/>
                <a:gd name="connsiteX30" fmla="*/ 2108673 w 2110846"/>
                <a:gd name="connsiteY30" fmla="*/ 718747 h 1137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10846" h="1137563">
                  <a:moveTo>
                    <a:pt x="2108673" y="718747"/>
                  </a:moveTo>
                  <a:cubicBezTo>
                    <a:pt x="2119556" y="648308"/>
                    <a:pt x="2088746" y="581101"/>
                    <a:pt x="2034664" y="542112"/>
                  </a:cubicBezTo>
                  <a:cubicBezTo>
                    <a:pt x="2053102" y="405234"/>
                    <a:pt x="1958702" y="278183"/>
                    <a:pt x="1821696" y="256992"/>
                  </a:cubicBezTo>
                  <a:cubicBezTo>
                    <a:pt x="1784292" y="251214"/>
                    <a:pt x="1747528" y="253919"/>
                    <a:pt x="1713372" y="263667"/>
                  </a:cubicBezTo>
                  <a:cubicBezTo>
                    <a:pt x="1680289" y="212129"/>
                    <a:pt x="1626159" y="174485"/>
                    <a:pt x="1560921" y="164401"/>
                  </a:cubicBezTo>
                  <a:cubicBezTo>
                    <a:pt x="1528494" y="159392"/>
                    <a:pt x="1496644" y="161696"/>
                    <a:pt x="1467002" y="170083"/>
                  </a:cubicBezTo>
                  <a:cubicBezTo>
                    <a:pt x="1430685" y="102957"/>
                    <a:pt x="1364551" y="53020"/>
                    <a:pt x="1283356" y="40456"/>
                  </a:cubicBezTo>
                  <a:cubicBezTo>
                    <a:pt x="1184523" y="25171"/>
                    <a:pt x="1090235" y="69441"/>
                    <a:pt x="1036921" y="146555"/>
                  </a:cubicBezTo>
                  <a:cubicBezTo>
                    <a:pt x="1012801" y="72931"/>
                    <a:pt x="949244" y="15167"/>
                    <a:pt x="867473" y="2523"/>
                  </a:cubicBezTo>
                  <a:cubicBezTo>
                    <a:pt x="751530" y="-15403"/>
                    <a:pt x="643029" y="64112"/>
                    <a:pt x="625103" y="180135"/>
                  </a:cubicBezTo>
                  <a:cubicBezTo>
                    <a:pt x="624095" y="186713"/>
                    <a:pt x="623423" y="193243"/>
                    <a:pt x="623023" y="199757"/>
                  </a:cubicBezTo>
                  <a:cubicBezTo>
                    <a:pt x="609994" y="194091"/>
                    <a:pt x="596054" y="189962"/>
                    <a:pt x="581361" y="187689"/>
                  </a:cubicBezTo>
                  <a:cubicBezTo>
                    <a:pt x="530064" y="179750"/>
                    <a:pt x="480607" y="195852"/>
                    <a:pt x="444387" y="227590"/>
                  </a:cubicBezTo>
                  <a:cubicBezTo>
                    <a:pt x="424412" y="216931"/>
                    <a:pt x="402357" y="209344"/>
                    <a:pt x="378717" y="205695"/>
                  </a:cubicBezTo>
                  <a:cubicBezTo>
                    <a:pt x="265975" y="188265"/>
                    <a:pt x="160436" y="265587"/>
                    <a:pt x="143022" y="378425"/>
                  </a:cubicBezTo>
                  <a:cubicBezTo>
                    <a:pt x="140589" y="394190"/>
                    <a:pt x="140061" y="409796"/>
                    <a:pt x="141165" y="425049"/>
                  </a:cubicBezTo>
                  <a:cubicBezTo>
                    <a:pt x="119846" y="431275"/>
                    <a:pt x="99231" y="441246"/>
                    <a:pt x="80265" y="455139"/>
                  </a:cubicBezTo>
                  <a:cubicBezTo>
                    <a:pt x="-7124" y="519176"/>
                    <a:pt x="-26091" y="642001"/>
                    <a:pt x="37899" y="729455"/>
                  </a:cubicBezTo>
                  <a:cubicBezTo>
                    <a:pt x="62739" y="763402"/>
                    <a:pt x="96430" y="786978"/>
                    <a:pt x="133467" y="799430"/>
                  </a:cubicBezTo>
                  <a:cubicBezTo>
                    <a:pt x="132554" y="939333"/>
                    <a:pt x="234124" y="1062526"/>
                    <a:pt x="376412" y="1084534"/>
                  </a:cubicBezTo>
                  <a:cubicBezTo>
                    <a:pt x="446019" y="1095305"/>
                    <a:pt x="513642" y="1080020"/>
                    <a:pt x="569405" y="1045977"/>
                  </a:cubicBezTo>
                  <a:cubicBezTo>
                    <a:pt x="613404" y="1091512"/>
                    <a:pt x="672063" y="1123571"/>
                    <a:pt x="739430" y="1133990"/>
                  </a:cubicBezTo>
                  <a:cubicBezTo>
                    <a:pt x="880149" y="1155758"/>
                    <a:pt x="1013121" y="1076083"/>
                    <a:pt x="1064147" y="949400"/>
                  </a:cubicBezTo>
                  <a:cubicBezTo>
                    <a:pt x="1096733" y="995624"/>
                    <a:pt x="1147294" y="1029075"/>
                    <a:pt x="1207571" y="1038390"/>
                  </a:cubicBezTo>
                  <a:cubicBezTo>
                    <a:pt x="1288382" y="1050890"/>
                    <a:pt x="1365640" y="1016783"/>
                    <a:pt x="1412071" y="956091"/>
                  </a:cubicBezTo>
                  <a:cubicBezTo>
                    <a:pt x="1442641" y="1016559"/>
                    <a:pt x="1500901" y="1061902"/>
                    <a:pt x="1572925" y="1073042"/>
                  </a:cubicBezTo>
                  <a:cubicBezTo>
                    <a:pt x="1634194" y="1082517"/>
                    <a:pt x="1693445" y="1065391"/>
                    <a:pt x="1738949" y="1030275"/>
                  </a:cubicBezTo>
                  <a:cubicBezTo>
                    <a:pt x="1764557" y="1047801"/>
                    <a:pt x="1794391" y="1060030"/>
                    <a:pt x="1827106" y="1065087"/>
                  </a:cubicBezTo>
                  <a:cubicBezTo>
                    <a:pt x="1944073" y="1083173"/>
                    <a:pt x="2053534" y="1002954"/>
                    <a:pt x="2071620" y="885907"/>
                  </a:cubicBezTo>
                  <a:cubicBezTo>
                    <a:pt x="2075798" y="858906"/>
                    <a:pt x="2074725" y="832305"/>
                    <a:pt x="2069187" y="807129"/>
                  </a:cubicBezTo>
                  <a:cubicBezTo>
                    <a:pt x="2089354" y="782561"/>
                    <a:pt x="2103455" y="752454"/>
                    <a:pt x="2108673" y="718747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0" name="任意多边形: 形状 1439">
              <a:extLst>
                <a:ext uri="{FF2B5EF4-FFF2-40B4-BE49-F238E27FC236}">
                  <a16:creationId xmlns:a16="http://schemas.microsoft.com/office/drawing/2014/main" id="{1F590920-DB2D-D730-D206-DE3B4E9EC03B}"/>
                </a:ext>
              </a:extLst>
            </p:cNvPr>
            <p:cNvSpPr/>
            <p:nvPr/>
          </p:nvSpPr>
          <p:spPr>
            <a:xfrm>
              <a:off x="2027998" y="3195457"/>
              <a:ext cx="1972940" cy="558287"/>
            </a:xfrm>
            <a:custGeom>
              <a:avLst/>
              <a:gdLst>
                <a:gd name="connsiteX0" fmla="*/ 1970772 w 1972940"/>
                <a:gd name="connsiteY0" fmla="*/ 139503 h 558287"/>
                <a:gd name="connsiteX1" fmla="*/ 1931271 w 1972940"/>
                <a:gd name="connsiteY1" fmla="*/ 227836 h 558287"/>
                <a:gd name="connsiteX2" fmla="*/ 1933704 w 1972940"/>
                <a:gd name="connsiteY2" fmla="*/ 306615 h 558287"/>
                <a:gd name="connsiteX3" fmla="*/ 1689174 w 1972940"/>
                <a:gd name="connsiteY3" fmla="*/ 485811 h 558287"/>
                <a:gd name="connsiteX4" fmla="*/ 1601017 w 1972940"/>
                <a:gd name="connsiteY4" fmla="*/ 451015 h 558287"/>
                <a:gd name="connsiteX5" fmla="*/ 1435009 w 1972940"/>
                <a:gd name="connsiteY5" fmla="*/ 493782 h 558287"/>
                <a:gd name="connsiteX6" fmla="*/ 1274171 w 1972940"/>
                <a:gd name="connsiteY6" fmla="*/ 376862 h 558287"/>
                <a:gd name="connsiteX7" fmla="*/ 1069654 w 1972940"/>
                <a:gd name="connsiteY7" fmla="*/ 459162 h 558287"/>
                <a:gd name="connsiteX8" fmla="*/ 926230 w 1972940"/>
                <a:gd name="connsiteY8" fmla="*/ 370172 h 558287"/>
                <a:gd name="connsiteX9" fmla="*/ 601514 w 1972940"/>
                <a:gd name="connsiteY9" fmla="*/ 554714 h 558287"/>
                <a:gd name="connsiteX10" fmla="*/ 431489 w 1972940"/>
                <a:gd name="connsiteY10" fmla="*/ 466700 h 558287"/>
                <a:gd name="connsiteX11" fmla="*/ 238496 w 1972940"/>
                <a:gd name="connsiteY11" fmla="*/ 505241 h 558287"/>
                <a:gd name="connsiteX12" fmla="*/ 0 w 1972940"/>
                <a:gd name="connsiteY12" fmla="*/ 272283 h 558287"/>
                <a:gd name="connsiteX13" fmla="*/ 201059 w 1972940"/>
                <a:gd name="connsiteY13" fmla="*/ 406552 h 558287"/>
                <a:gd name="connsiteX14" fmla="*/ 394052 w 1972940"/>
                <a:gd name="connsiteY14" fmla="*/ 367979 h 558287"/>
                <a:gd name="connsiteX15" fmla="*/ 564077 w 1972940"/>
                <a:gd name="connsiteY15" fmla="*/ 456009 h 558287"/>
                <a:gd name="connsiteX16" fmla="*/ 888778 w 1972940"/>
                <a:gd name="connsiteY16" fmla="*/ 271403 h 558287"/>
                <a:gd name="connsiteX17" fmla="*/ 1032202 w 1972940"/>
                <a:gd name="connsiteY17" fmla="*/ 360393 h 558287"/>
                <a:gd name="connsiteX18" fmla="*/ 1236718 w 1972940"/>
                <a:gd name="connsiteY18" fmla="*/ 278093 h 558287"/>
                <a:gd name="connsiteX19" fmla="*/ 1397556 w 1972940"/>
                <a:gd name="connsiteY19" fmla="*/ 395044 h 558287"/>
                <a:gd name="connsiteX20" fmla="*/ 1563564 w 1972940"/>
                <a:gd name="connsiteY20" fmla="*/ 352262 h 558287"/>
                <a:gd name="connsiteX21" fmla="*/ 1651721 w 1972940"/>
                <a:gd name="connsiteY21" fmla="*/ 387090 h 558287"/>
                <a:gd name="connsiteX22" fmla="*/ 1896219 w 1972940"/>
                <a:gd name="connsiteY22" fmla="*/ 207894 h 558287"/>
                <a:gd name="connsiteX23" fmla="*/ 1893803 w 1972940"/>
                <a:gd name="connsiteY23" fmla="*/ 129115 h 558287"/>
                <a:gd name="connsiteX24" fmla="*/ 1933304 w 1972940"/>
                <a:gd name="connsiteY24" fmla="*/ 40766 h 558287"/>
                <a:gd name="connsiteX25" fmla="*/ 1935032 w 1972940"/>
                <a:gd name="connsiteY25" fmla="*/ 0 h 558287"/>
                <a:gd name="connsiteX26" fmla="*/ 1970772 w 1972940"/>
                <a:gd name="connsiteY26" fmla="*/ 139503 h 55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972940" h="558287">
                  <a:moveTo>
                    <a:pt x="1970772" y="139503"/>
                  </a:moveTo>
                  <a:cubicBezTo>
                    <a:pt x="1965587" y="173194"/>
                    <a:pt x="1951470" y="203300"/>
                    <a:pt x="1931271" y="227836"/>
                  </a:cubicBezTo>
                  <a:cubicBezTo>
                    <a:pt x="1936809" y="253013"/>
                    <a:pt x="1937865" y="279614"/>
                    <a:pt x="1933704" y="306615"/>
                  </a:cubicBezTo>
                  <a:cubicBezTo>
                    <a:pt x="1915618" y="423694"/>
                    <a:pt x="1806141" y="503913"/>
                    <a:pt x="1689174" y="485811"/>
                  </a:cubicBezTo>
                  <a:cubicBezTo>
                    <a:pt x="1656459" y="480769"/>
                    <a:pt x="1626625" y="468541"/>
                    <a:pt x="1601017" y="451015"/>
                  </a:cubicBezTo>
                  <a:cubicBezTo>
                    <a:pt x="1555529" y="486131"/>
                    <a:pt x="1496293" y="503257"/>
                    <a:pt x="1435009" y="493782"/>
                  </a:cubicBezTo>
                  <a:cubicBezTo>
                    <a:pt x="1362985" y="482642"/>
                    <a:pt x="1304725" y="437299"/>
                    <a:pt x="1274171" y="376862"/>
                  </a:cubicBezTo>
                  <a:cubicBezTo>
                    <a:pt x="1227723" y="437555"/>
                    <a:pt x="1150466" y="471646"/>
                    <a:pt x="1069654" y="459162"/>
                  </a:cubicBezTo>
                  <a:cubicBezTo>
                    <a:pt x="1009378" y="449831"/>
                    <a:pt x="958817" y="416396"/>
                    <a:pt x="926230" y="370172"/>
                  </a:cubicBezTo>
                  <a:cubicBezTo>
                    <a:pt x="875189" y="496806"/>
                    <a:pt x="742233" y="576481"/>
                    <a:pt x="601514" y="554714"/>
                  </a:cubicBezTo>
                  <a:cubicBezTo>
                    <a:pt x="534147" y="544294"/>
                    <a:pt x="475471" y="512220"/>
                    <a:pt x="431489" y="466700"/>
                  </a:cubicBezTo>
                  <a:cubicBezTo>
                    <a:pt x="375710" y="500744"/>
                    <a:pt x="308103" y="516013"/>
                    <a:pt x="238496" y="505241"/>
                  </a:cubicBezTo>
                  <a:cubicBezTo>
                    <a:pt x="114198" y="486035"/>
                    <a:pt x="20983" y="389603"/>
                    <a:pt x="0" y="272283"/>
                  </a:cubicBezTo>
                  <a:cubicBezTo>
                    <a:pt x="42462" y="341939"/>
                    <a:pt x="114150" y="393108"/>
                    <a:pt x="201059" y="406552"/>
                  </a:cubicBezTo>
                  <a:cubicBezTo>
                    <a:pt x="270667" y="417308"/>
                    <a:pt x="338273" y="402039"/>
                    <a:pt x="394052" y="367979"/>
                  </a:cubicBezTo>
                  <a:cubicBezTo>
                    <a:pt x="438035" y="413531"/>
                    <a:pt x="496694" y="445589"/>
                    <a:pt x="564077" y="456009"/>
                  </a:cubicBezTo>
                  <a:cubicBezTo>
                    <a:pt x="704796" y="477760"/>
                    <a:pt x="837753" y="398101"/>
                    <a:pt x="888778" y="271403"/>
                  </a:cubicBezTo>
                  <a:cubicBezTo>
                    <a:pt x="921365" y="317643"/>
                    <a:pt x="971926" y="351078"/>
                    <a:pt x="1032202" y="360393"/>
                  </a:cubicBezTo>
                  <a:cubicBezTo>
                    <a:pt x="1113013" y="372909"/>
                    <a:pt x="1190271" y="338786"/>
                    <a:pt x="1236718" y="278093"/>
                  </a:cubicBezTo>
                  <a:cubicBezTo>
                    <a:pt x="1267289" y="338561"/>
                    <a:pt x="1325548" y="383889"/>
                    <a:pt x="1397556" y="395044"/>
                  </a:cubicBezTo>
                  <a:cubicBezTo>
                    <a:pt x="1458841" y="404504"/>
                    <a:pt x="1518093" y="387378"/>
                    <a:pt x="1563564" y="352262"/>
                  </a:cubicBezTo>
                  <a:cubicBezTo>
                    <a:pt x="1589189" y="369804"/>
                    <a:pt x="1619023" y="382016"/>
                    <a:pt x="1651721" y="387090"/>
                  </a:cubicBezTo>
                  <a:cubicBezTo>
                    <a:pt x="1768673" y="405176"/>
                    <a:pt x="1878165" y="324941"/>
                    <a:pt x="1896219" y="207894"/>
                  </a:cubicBezTo>
                  <a:cubicBezTo>
                    <a:pt x="1900397" y="180893"/>
                    <a:pt x="1899324" y="154292"/>
                    <a:pt x="1893803" y="129115"/>
                  </a:cubicBezTo>
                  <a:cubicBezTo>
                    <a:pt x="1913985" y="104563"/>
                    <a:pt x="1928086" y="74457"/>
                    <a:pt x="1933304" y="40766"/>
                  </a:cubicBezTo>
                  <a:cubicBezTo>
                    <a:pt x="1935416" y="27001"/>
                    <a:pt x="1935961" y="13332"/>
                    <a:pt x="1935032" y="0"/>
                  </a:cubicBezTo>
                  <a:cubicBezTo>
                    <a:pt x="1964418" y="38285"/>
                    <a:pt x="1978711" y="88030"/>
                    <a:pt x="1970772" y="139503"/>
                  </a:cubicBezTo>
                  <a:close/>
                </a:path>
              </a:pathLst>
            </a:custGeom>
            <a:solidFill>
              <a:srgbClr val="65A839">
                <a:alpha val="33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1" name="任意多边形: 形状 1440">
              <a:extLst>
                <a:ext uri="{FF2B5EF4-FFF2-40B4-BE49-F238E27FC236}">
                  <a16:creationId xmlns:a16="http://schemas.microsoft.com/office/drawing/2014/main" id="{81FA87DC-6941-90D6-14E6-81FAD4177302}"/>
                </a:ext>
              </a:extLst>
            </p:cNvPr>
            <p:cNvSpPr/>
            <p:nvPr/>
          </p:nvSpPr>
          <p:spPr>
            <a:xfrm>
              <a:off x="2133473" y="3152851"/>
              <a:ext cx="1235486" cy="2236701"/>
            </a:xfrm>
            <a:custGeom>
              <a:avLst/>
              <a:gdLst>
                <a:gd name="connsiteX0" fmla="*/ 915731 w 1235486"/>
                <a:gd name="connsiteY0" fmla="*/ 449255 h 2236701"/>
                <a:gd name="connsiteX1" fmla="*/ 637302 w 1235486"/>
                <a:gd name="connsiteY1" fmla="*/ 602010 h 2236701"/>
                <a:gd name="connsiteX2" fmla="*/ 637478 w 1235486"/>
                <a:gd name="connsiteY2" fmla="*/ 601049 h 2236701"/>
                <a:gd name="connsiteX3" fmla="*/ 820211 w 1235486"/>
                <a:gd name="connsiteY3" fmla="*/ 79979 h 2236701"/>
                <a:gd name="connsiteX4" fmla="*/ 482786 w 1235486"/>
                <a:gd name="connsiteY4" fmla="*/ 629251 h 2236701"/>
                <a:gd name="connsiteX5" fmla="*/ 247091 w 1235486"/>
                <a:gd name="connsiteY5" fmla="*/ 415307 h 2236701"/>
                <a:gd name="connsiteX6" fmla="*/ 0 w 1235486"/>
                <a:gd name="connsiteY6" fmla="*/ 0 h 2236701"/>
                <a:gd name="connsiteX7" fmla="*/ 221594 w 1235486"/>
                <a:gd name="connsiteY7" fmla="*/ 530578 h 2236701"/>
                <a:gd name="connsiteX8" fmla="*/ 437923 w 1235486"/>
                <a:gd name="connsiteY8" fmla="*/ 790185 h 2236701"/>
                <a:gd name="connsiteX9" fmla="*/ 413210 w 1235486"/>
                <a:gd name="connsiteY9" fmla="*/ 914451 h 2236701"/>
                <a:gd name="connsiteX10" fmla="*/ 330159 w 1235486"/>
                <a:gd name="connsiteY10" fmla="*/ 2236702 h 2236701"/>
                <a:gd name="connsiteX11" fmla="*/ 724691 w 1235486"/>
                <a:gd name="connsiteY11" fmla="*/ 2236702 h 2236701"/>
                <a:gd name="connsiteX12" fmla="*/ 618783 w 1235486"/>
                <a:gd name="connsiteY12" fmla="*/ 1485170 h 2236701"/>
                <a:gd name="connsiteX13" fmla="*/ 617615 w 1235486"/>
                <a:gd name="connsiteY13" fmla="*/ 757150 h 2236701"/>
                <a:gd name="connsiteX14" fmla="*/ 994621 w 1235486"/>
                <a:gd name="connsiteY14" fmla="*/ 483122 h 2236701"/>
                <a:gd name="connsiteX15" fmla="*/ 1235486 w 1235486"/>
                <a:gd name="connsiteY15" fmla="*/ 29098 h 2236701"/>
                <a:gd name="connsiteX16" fmla="*/ 915731 w 1235486"/>
                <a:gd name="connsiteY16" fmla="*/ 449255 h 2236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35486" h="2236701">
                  <a:moveTo>
                    <a:pt x="915731" y="449255"/>
                  </a:moveTo>
                  <a:cubicBezTo>
                    <a:pt x="823892" y="536260"/>
                    <a:pt x="707485" y="581203"/>
                    <a:pt x="637302" y="602010"/>
                  </a:cubicBezTo>
                  <a:cubicBezTo>
                    <a:pt x="637366" y="601690"/>
                    <a:pt x="637414" y="601370"/>
                    <a:pt x="637478" y="601049"/>
                  </a:cubicBezTo>
                  <a:cubicBezTo>
                    <a:pt x="674850" y="405896"/>
                    <a:pt x="766225" y="153379"/>
                    <a:pt x="820211" y="79979"/>
                  </a:cubicBezTo>
                  <a:cubicBezTo>
                    <a:pt x="652395" y="205301"/>
                    <a:pt x="545591" y="434690"/>
                    <a:pt x="482786" y="629251"/>
                  </a:cubicBezTo>
                  <a:cubicBezTo>
                    <a:pt x="425070" y="593687"/>
                    <a:pt x="310536" y="514893"/>
                    <a:pt x="247091" y="415307"/>
                  </a:cubicBezTo>
                  <a:cubicBezTo>
                    <a:pt x="159894" y="278429"/>
                    <a:pt x="0" y="0"/>
                    <a:pt x="0" y="0"/>
                  </a:cubicBezTo>
                  <a:cubicBezTo>
                    <a:pt x="0" y="0"/>
                    <a:pt x="109477" y="361065"/>
                    <a:pt x="221594" y="530578"/>
                  </a:cubicBezTo>
                  <a:cubicBezTo>
                    <a:pt x="303718" y="654748"/>
                    <a:pt x="397109" y="750652"/>
                    <a:pt x="437923" y="790185"/>
                  </a:cubicBezTo>
                  <a:cubicBezTo>
                    <a:pt x="426095" y="840346"/>
                    <a:pt x="418012" y="883176"/>
                    <a:pt x="413210" y="914451"/>
                  </a:cubicBezTo>
                  <a:cubicBezTo>
                    <a:pt x="388290" y="1076441"/>
                    <a:pt x="330159" y="2236702"/>
                    <a:pt x="330159" y="2236702"/>
                  </a:cubicBezTo>
                  <a:lnTo>
                    <a:pt x="724691" y="2236702"/>
                  </a:lnTo>
                  <a:cubicBezTo>
                    <a:pt x="724691" y="2236702"/>
                    <a:pt x="635285" y="1772658"/>
                    <a:pt x="618783" y="1485170"/>
                  </a:cubicBezTo>
                  <a:cubicBezTo>
                    <a:pt x="604331" y="1233117"/>
                    <a:pt x="601065" y="958801"/>
                    <a:pt x="617615" y="757150"/>
                  </a:cubicBezTo>
                  <a:cubicBezTo>
                    <a:pt x="685510" y="720562"/>
                    <a:pt x="911185" y="593847"/>
                    <a:pt x="994621" y="483122"/>
                  </a:cubicBezTo>
                  <a:cubicBezTo>
                    <a:pt x="1106755" y="334320"/>
                    <a:pt x="1235486" y="29098"/>
                    <a:pt x="1235486" y="29098"/>
                  </a:cubicBezTo>
                  <a:cubicBezTo>
                    <a:pt x="1235486" y="29098"/>
                    <a:pt x="1056930" y="315482"/>
                    <a:pt x="915731" y="449255"/>
                  </a:cubicBezTo>
                  <a:close/>
                </a:path>
              </a:pathLst>
            </a:custGeom>
            <a:solidFill>
              <a:srgbClr val="AE7D58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2" name="任意多边形: 形状 1441">
              <a:extLst>
                <a:ext uri="{FF2B5EF4-FFF2-40B4-BE49-F238E27FC236}">
                  <a16:creationId xmlns:a16="http://schemas.microsoft.com/office/drawing/2014/main" id="{A936575D-8A96-FD31-D25E-34ECAAE57024}"/>
                </a:ext>
              </a:extLst>
            </p:cNvPr>
            <p:cNvSpPr/>
            <p:nvPr/>
          </p:nvSpPr>
          <p:spPr>
            <a:xfrm>
              <a:off x="2689957" y="3181996"/>
              <a:ext cx="679002" cy="2207587"/>
            </a:xfrm>
            <a:custGeom>
              <a:avLst/>
              <a:gdLst>
                <a:gd name="connsiteX0" fmla="*/ 679002 w 679002"/>
                <a:gd name="connsiteY0" fmla="*/ 0 h 2207587"/>
                <a:gd name="connsiteX1" fmla="*/ 438137 w 679002"/>
                <a:gd name="connsiteY1" fmla="*/ 453992 h 2207587"/>
                <a:gd name="connsiteX2" fmla="*/ 61147 w 679002"/>
                <a:gd name="connsiteY2" fmla="*/ 728020 h 2207587"/>
                <a:gd name="connsiteX3" fmla="*/ 62299 w 679002"/>
                <a:gd name="connsiteY3" fmla="*/ 1456040 h 2207587"/>
                <a:gd name="connsiteX4" fmla="*/ 168207 w 679002"/>
                <a:gd name="connsiteY4" fmla="*/ 2207588 h 2207587"/>
                <a:gd name="connsiteX5" fmla="*/ 118174 w 679002"/>
                <a:gd name="connsiteY5" fmla="*/ 2207588 h 2207587"/>
                <a:gd name="connsiteX6" fmla="*/ 12267 w 679002"/>
                <a:gd name="connsiteY6" fmla="*/ 1456040 h 2207587"/>
                <a:gd name="connsiteX7" fmla="*/ 11114 w 679002"/>
                <a:gd name="connsiteY7" fmla="*/ 728020 h 2207587"/>
                <a:gd name="connsiteX8" fmla="*/ 388105 w 679002"/>
                <a:gd name="connsiteY8" fmla="*/ 453992 h 2207587"/>
                <a:gd name="connsiteX9" fmla="*/ 555009 w 679002"/>
                <a:gd name="connsiteY9" fmla="*/ 225724 h 2207587"/>
                <a:gd name="connsiteX10" fmla="*/ 679002 w 679002"/>
                <a:gd name="connsiteY10" fmla="*/ 0 h 2207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9002" h="2207587">
                  <a:moveTo>
                    <a:pt x="679002" y="0"/>
                  </a:moveTo>
                  <a:cubicBezTo>
                    <a:pt x="677001" y="4706"/>
                    <a:pt x="549391" y="306343"/>
                    <a:pt x="438137" y="453992"/>
                  </a:cubicBezTo>
                  <a:cubicBezTo>
                    <a:pt x="354701" y="564701"/>
                    <a:pt x="129026" y="691416"/>
                    <a:pt x="61147" y="728020"/>
                  </a:cubicBezTo>
                  <a:cubicBezTo>
                    <a:pt x="44581" y="929672"/>
                    <a:pt x="47863" y="1203988"/>
                    <a:pt x="62299" y="1456040"/>
                  </a:cubicBezTo>
                  <a:cubicBezTo>
                    <a:pt x="78785" y="1743529"/>
                    <a:pt x="168207" y="2207588"/>
                    <a:pt x="168207" y="2207588"/>
                  </a:cubicBezTo>
                  <a:lnTo>
                    <a:pt x="118174" y="2207588"/>
                  </a:lnTo>
                  <a:cubicBezTo>
                    <a:pt x="118174" y="2207588"/>
                    <a:pt x="28752" y="1743529"/>
                    <a:pt x="12267" y="1456040"/>
                  </a:cubicBezTo>
                  <a:cubicBezTo>
                    <a:pt x="-2186" y="1204004"/>
                    <a:pt x="-5451" y="929672"/>
                    <a:pt x="11114" y="728020"/>
                  </a:cubicBezTo>
                  <a:cubicBezTo>
                    <a:pt x="78993" y="691432"/>
                    <a:pt x="304669" y="564701"/>
                    <a:pt x="388105" y="453992"/>
                  </a:cubicBezTo>
                  <a:cubicBezTo>
                    <a:pt x="432952" y="394468"/>
                    <a:pt x="514131" y="305751"/>
                    <a:pt x="555009" y="225724"/>
                  </a:cubicBezTo>
                  <a:cubicBezTo>
                    <a:pt x="644735" y="72264"/>
                    <a:pt x="677289" y="2769"/>
                    <a:pt x="679002" y="0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3" name="任意多边形: 形状 1442">
              <a:extLst>
                <a:ext uri="{FF2B5EF4-FFF2-40B4-BE49-F238E27FC236}">
                  <a16:creationId xmlns:a16="http://schemas.microsoft.com/office/drawing/2014/main" id="{B16C2A5D-E5DC-8833-AC23-51FF625DF1EC}"/>
                </a:ext>
              </a:extLst>
            </p:cNvPr>
            <p:cNvSpPr/>
            <p:nvPr/>
          </p:nvSpPr>
          <p:spPr>
            <a:xfrm>
              <a:off x="1638083" y="2378543"/>
              <a:ext cx="2102328" cy="1170440"/>
            </a:xfrm>
            <a:custGeom>
              <a:avLst/>
              <a:gdLst>
                <a:gd name="connsiteX0" fmla="*/ 2102329 w 2102328"/>
                <a:gd name="connsiteY0" fmla="*/ 544166 h 1170440"/>
                <a:gd name="connsiteX1" fmla="*/ 2002231 w 2102328"/>
                <a:gd name="connsiteY1" fmla="*/ 380912 h 1170440"/>
                <a:gd name="connsiteX2" fmla="*/ 1748242 w 2102328"/>
                <a:gd name="connsiteY2" fmla="*/ 131692 h 1170440"/>
                <a:gd name="connsiteX3" fmla="*/ 1642206 w 2102328"/>
                <a:gd name="connsiteY3" fmla="*/ 154852 h 1170440"/>
                <a:gd name="connsiteX4" fmla="*/ 1476391 w 2102328"/>
                <a:gd name="connsiteY4" fmla="*/ 80059 h 1170440"/>
                <a:gd name="connsiteX5" fmla="*/ 1384440 w 2102328"/>
                <a:gd name="connsiteY5" fmla="*/ 100034 h 1170440"/>
                <a:gd name="connsiteX6" fmla="*/ 1183172 w 2102328"/>
                <a:gd name="connsiteY6" fmla="*/ 0 h 1170440"/>
                <a:gd name="connsiteX7" fmla="*/ 955816 w 2102328"/>
                <a:gd name="connsiteY7" fmla="*/ 142512 h 1170440"/>
                <a:gd name="connsiteX8" fmla="*/ 766377 w 2102328"/>
                <a:gd name="connsiteY8" fmla="*/ 26073 h 1170440"/>
                <a:gd name="connsiteX9" fmla="*/ 553954 w 2102328"/>
                <a:gd name="connsiteY9" fmla="*/ 238640 h 1170440"/>
                <a:gd name="connsiteX10" fmla="*/ 554898 w 2102328"/>
                <a:gd name="connsiteY10" fmla="*/ 258343 h 1170440"/>
                <a:gd name="connsiteX11" fmla="*/ 511876 w 2102328"/>
                <a:gd name="connsiteY11" fmla="*/ 252789 h 1170440"/>
                <a:gd name="connsiteX12" fmla="*/ 382584 w 2102328"/>
                <a:gd name="connsiteY12" fmla="*/ 313161 h 1170440"/>
                <a:gd name="connsiteX13" fmla="*/ 314337 w 2102328"/>
                <a:gd name="connsiteY13" fmla="*/ 301557 h 1170440"/>
                <a:gd name="connsiteX14" fmla="*/ 107756 w 2102328"/>
                <a:gd name="connsiteY14" fmla="*/ 508282 h 1170440"/>
                <a:gd name="connsiteX15" fmla="*/ 113038 w 2102328"/>
                <a:gd name="connsiteY15" fmla="*/ 554634 h 1170440"/>
                <a:gd name="connsiteX16" fmla="*/ 57451 w 2102328"/>
                <a:gd name="connsiteY16" fmla="*/ 593687 h 1170440"/>
                <a:gd name="connsiteX17" fmla="*/ 57451 w 2102328"/>
                <a:gd name="connsiteY17" fmla="*/ 871268 h 1170440"/>
                <a:gd name="connsiteX18" fmla="*/ 162574 w 2102328"/>
                <a:gd name="connsiteY18" fmla="*/ 925814 h 1170440"/>
                <a:gd name="connsiteX19" fmla="*/ 446190 w 2102328"/>
                <a:gd name="connsiteY19" fmla="*/ 1170440 h 1170440"/>
                <a:gd name="connsiteX20" fmla="*/ 631035 w 2102328"/>
                <a:gd name="connsiteY20" fmla="*/ 1102834 h 1170440"/>
                <a:gd name="connsiteX21" fmla="*/ 812504 w 2102328"/>
                <a:gd name="connsiteY21" fmla="*/ 1163830 h 1170440"/>
                <a:gd name="connsiteX22" fmla="*/ 1105226 w 2102328"/>
                <a:gd name="connsiteY22" fmla="*/ 931768 h 1170440"/>
                <a:gd name="connsiteX23" fmla="*/ 1260542 w 2102328"/>
                <a:gd name="connsiteY23" fmla="*/ 997807 h 1170440"/>
                <a:gd name="connsiteX24" fmla="*/ 1450078 w 2102328"/>
                <a:gd name="connsiteY24" fmla="*/ 885209 h 1170440"/>
                <a:gd name="connsiteX25" fmla="*/ 1626905 w 2102328"/>
                <a:gd name="connsiteY25" fmla="*/ 976199 h 1170440"/>
                <a:gd name="connsiteX26" fmla="*/ 1784446 w 2102328"/>
                <a:gd name="connsiteY26" fmla="*/ 908545 h 1170440"/>
                <a:gd name="connsiteX27" fmla="*/ 1876893 w 2102328"/>
                <a:gd name="connsiteY27" fmla="*/ 929480 h 1170440"/>
                <a:gd name="connsiteX28" fmla="*/ 2091189 w 2102328"/>
                <a:gd name="connsiteY28" fmla="*/ 715024 h 1170440"/>
                <a:gd name="connsiteX29" fmla="*/ 2076768 w 2102328"/>
                <a:gd name="connsiteY29" fmla="*/ 637542 h 1170440"/>
                <a:gd name="connsiteX30" fmla="*/ 2102329 w 2102328"/>
                <a:gd name="connsiteY30" fmla="*/ 544166 h 1170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02328" h="1170440">
                  <a:moveTo>
                    <a:pt x="2102329" y="544166"/>
                  </a:moveTo>
                  <a:cubicBezTo>
                    <a:pt x="2102329" y="472895"/>
                    <a:pt x="2061627" y="411178"/>
                    <a:pt x="2002231" y="380912"/>
                  </a:cubicBezTo>
                  <a:cubicBezTo>
                    <a:pt x="1999558" y="242817"/>
                    <a:pt x="1886880" y="131692"/>
                    <a:pt x="1748242" y="131692"/>
                  </a:cubicBezTo>
                  <a:cubicBezTo>
                    <a:pt x="1710389" y="131692"/>
                    <a:pt x="1674473" y="139983"/>
                    <a:pt x="1642206" y="154852"/>
                  </a:cubicBezTo>
                  <a:cubicBezTo>
                    <a:pt x="1601649" y="108981"/>
                    <a:pt x="1542397" y="80059"/>
                    <a:pt x="1476391" y="80059"/>
                  </a:cubicBezTo>
                  <a:cubicBezTo>
                    <a:pt x="1443580" y="80059"/>
                    <a:pt x="1412449" y="87213"/>
                    <a:pt x="1384440" y="100034"/>
                  </a:cubicBezTo>
                  <a:cubicBezTo>
                    <a:pt x="1338313" y="39245"/>
                    <a:pt x="1265328" y="0"/>
                    <a:pt x="1183172" y="0"/>
                  </a:cubicBezTo>
                  <a:cubicBezTo>
                    <a:pt x="1083171" y="0"/>
                    <a:pt x="996742" y="58164"/>
                    <a:pt x="955816" y="142512"/>
                  </a:cubicBezTo>
                  <a:cubicBezTo>
                    <a:pt x="920749" y="73433"/>
                    <a:pt x="849109" y="26073"/>
                    <a:pt x="766377" y="26073"/>
                  </a:cubicBezTo>
                  <a:cubicBezTo>
                    <a:pt x="649058" y="26073"/>
                    <a:pt x="553954" y="121241"/>
                    <a:pt x="553954" y="238640"/>
                  </a:cubicBezTo>
                  <a:cubicBezTo>
                    <a:pt x="553954" y="245282"/>
                    <a:pt x="554306" y="251860"/>
                    <a:pt x="554898" y="258343"/>
                  </a:cubicBezTo>
                  <a:cubicBezTo>
                    <a:pt x="541165" y="254725"/>
                    <a:pt x="526745" y="252789"/>
                    <a:pt x="511876" y="252789"/>
                  </a:cubicBezTo>
                  <a:cubicBezTo>
                    <a:pt x="459970" y="252789"/>
                    <a:pt x="413555" y="276269"/>
                    <a:pt x="382584" y="313161"/>
                  </a:cubicBezTo>
                  <a:cubicBezTo>
                    <a:pt x="361217" y="305670"/>
                    <a:pt x="338265" y="301557"/>
                    <a:pt x="314337" y="301557"/>
                  </a:cubicBezTo>
                  <a:cubicBezTo>
                    <a:pt x="200251" y="301557"/>
                    <a:pt x="107756" y="394116"/>
                    <a:pt x="107756" y="508282"/>
                  </a:cubicBezTo>
                  <a:cubicBezTo>
                    <a:pt x="107756" y="524224"/>
                    <a:pt x="109613" y="539733"/>
                    <a:pt x="113038" y="554634"/>
                  </a:cubicBezTo>
                  <a:cubicBezTo>
                    <a:pt x="92919" y="564045"/>
                    <a:pt x="74065" y="577057"/>
                    <a:pt x="57451" y="593687"/>
                  </a:cubicBezTo>
                  <a:cubicBezTo>
                    <a:pt x="-19150" y="670337"/>
                    <a:pt x="-19150" y="794618"/>
                    <a:pt x="57451" y="871268"/>
                  </a:cubicBezTo>
                  <a:cubicBezTo>
                    <a:pt x="87173" y="901022"/>
                    <a:pt x="124082" y="919156"/>
                    <a:pt x="162574" y="925814"/>
                  </a:cubicBezTo>
                  <a:cubicBezTo>
                    <a:pt x="183013" y="1064213"/>
                    <a:pt x="302205" y="1170440"/>
                    <a:pt x="446190" y="1170440"/>
                  </a:cubicBezTo>
                  <a:cubicBezTo>
                    <a:pt x="516629" y="1170440"/>
                    <a:pt x="581115" y="1145008"/>
                    <a:pt x="631035" y="1102834"/>
                  </a:cubicBezTo>
                  <a:cubicBezTo>
                    <a:pt x="681468" y="1141103"/>
                    <a:pt x="744337" y="1163830"/>
                    <a:pt x="812504" y="1163830"/>
                  </a:cubicBezTo>
                  <a:cubicBezTo>
                    <a:pt x="954888" y="1163830"/>
                    <a:pt x="1074144" y="1064773"/>
                    <a:pt x="1105226" y="931768"/>
                  </a:cubicBezTo>
                  <a:cubicBezTo>
                    <a:pt x="1144488" y="972470"/>
                    <a:pt x="1199546" y="997807"/>
                    <a:pt x="1260542" y="997807"/>
                  </a:cubicBezTo>
                  <a:cubicBezTo>
                    <a:pt x="1342314" y="997807"/>
                    <a:pt x="1413458" y="952303"/>
                    <a:pt x="1450078" y="885209"/>
                  </a:cubicBezTo>
                  <a:cubicBezTo>
                    <a:pt x="1489515" y="940299"/>
                    <a:pt x="1554017" y="976199"/>
                    <a:pt x="1626905" y="976199"/>
                  </a:cubicBezTo>
                  <a:cubicBezTo>
                    <a:pt x="1688910" y="976199"/>
                    <a:pt x="1744849" y="950223"/>
                    <a:pt x="1784446" y="908545"/>
                  </a:cubicBezTo>
                  <a:cubicBezTo>
                    <a:pt x="1812439" y="921957"/>
                    <a:pt x="1843778" y="929480"/>
                    <a:pt x="1876893" y="929480"/>
                  </a:cubicBezTo>
                  <a:cubicBezTo>
                    <a:pt x="1995253" y="929480"/>
                    <a:pt x="2091189" y="833463"/>
                    <a:pt x="2091189" y="715024"/>
                  </a:cubicBezTo>
                  <a:cubicBezTo>
                    <a:pt x="2091189" y="687703"/>
                    <a:pt x="2086067" y="661566"/>
                    <a:pt x="2076768" y="637542"/>
                  </a:cubicBezTo>
                  <a:cubicBezTo>
                    <a:pt x="2092981" y="610173"/>
                    <a:pt x="2102329" y="578258"/>
                    <a:pt x="2102329" y="544166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4" name="任意多边形: 形状 1443">
              <a:extLst>
                <a:ext uri="{FF2B5EF4-FFF2-40B4-BE49-F238E27FC236}">
                  <a16:creationId xmlns:a16="http://schemas.microsoft.com/office/drawing/2014/main" id="{172A4FBA-9138-60BF-D088-5F329EA7AF02}"/>
                </a:ext>
              </a:extLst>
            </p:cNvPr>
            <p:cNvSpPr/>
            <p:nvPr/>
          </p:nvSpPr>
          <p:spPr>
            <a:xfrm>
              <a:off x="1638108" y="2378527"/>
              <a:ext cx="1960800" cy="829109"/>
            </a:xfrm>
            <a:custGeom>
              <a:avLst/>
              <a:gdLst>
                <a:gd name="connsiteX0" fmla="*/ 1960801 w 1960800"/>
                <a:gd name="connsiteY0" fmla="*/ 246707 h 829109"/>
                <a:gd name="connsiteX1" fmla="*/ 1779444 w 1960800"/>
                <a:gd name="connsiteY1" fmla="*/ 182077 h 829109"/>
                <a:gd name="connsiteX2" fmla="*/ 1672576 w 1960800"/>
                <a:gd name="connsiteY2" fmla="*/ 209030 h 829109"/>
                <a:gd name="connsiteX3" fmla="*/ 1501543 w 1960800"/>
                <a:gd name="connsiteY3" fmla="*/ 140255 h 829109"/>
                <a:gd name="connsiteX4" fmla="*/ 1408872 w 1960800"/>
                <a:gd name="connsiteY4" fmla="*/ 163511 h 829109"/>
                <a:gd name="connsiteX5" fmla="*/ 1200914 w 1960800"/>
                <a:gd name="connsiteY5" fmla="*/ 70776 h 829109"/>
                <a:gd name="connsiteX6" fmla="*/ 975063 w 1960800"/>
                <a:gd name="connsiteY6" fmla="*/ 221402 h 829109"/>
                <a:gd name="connsiteX7" fmla="*/ 778549 w 1960800"/>
                <a:gd name="connsiteY7" fmla="*/ 111845 h 829109"/>
                <a:gd name="connsiteX8" fmla="*/ 570351 w 1960800"/>
                <a:gd name="connsiteY8" fmla="*/ 331919 h 829109"/>
                <a:gd name="connsiteX9" fmla="*/ 572000 w 1960800"/>
                <a:gd name="connsiteY9" fmla="*/ 351574 h 829109"/>
                <a:gd name="connsiteX10" fmla="*/ 528113 w 1960800"/>
                <a:gd name="connsiteY10" fmla="*/ 347557 h 829109"/>
                <a:gd name="connsiteX11" fmla="*/ 398966 w 1960800"/>
                <a:gd name="connsiteY11" fmla="*/ 412554 h 829109"/>
                <a:gd name="connsiteX12" fmla="*/ 329230 w 1960800"/>
                <a:gd name="connsiteY12" fmla="*/ 403415 h 829109"/>
                <a:gd name="connsiteX13" fmla="*/ 126762 w 1960800"/>
                <a:gd name="connsiteY13" fmla="*/ 617439 h 829109"/>
                <a:gd name="connsiteX14" fmla="*/ 133757 w 1960800"/>
                <a:gd name="connsiteY14" fmla="*/ 663566 h 829109"/>
                <a:gd name="connsiteX15" fmla="*/ 78666 w 1960800"/>
                <a:gd name="connsiteY15" fmla="*/ 704604 h 829109"/>
                <a:gd name="connsiteX16" fmla="*/ 25352 w 1960800"/>
                <a:gd name="connsiteY16" fmla="*/ 829110 h 829109"/>
                <a:gd name="connsiteX17" fmla="*/ 57443 w 1960800"/>
                <a:gd name="connsiteY17" fmla="*/ 593687 h 829109"/>
                <a:gd name="connsiteX18" fmla="*/ 113014 w 1960800"/>
                <a:gd name="connsiteY18" fmla="*/ 554650 h 829109"/>
                <a:gd name="connsiteX19" fmla="*/ 107748 w 1960800"/>
                <a:gd name="connsiteY19" fmla="*/ 508298 h 829109"/>
                <a:gd name="connsiteX20" fmla="*/ 314329 w 1960800"/>
                <a:gd name="connsiteY20" fmla="*/ 301573 h 829109"/>
                <a:gd name="connsiteX21" fmla="*/ 382576 w 1960800"/>
                <a:gd name="connsiteY21" fmla="*/ 313177 h 829109"/>
                <a:gd name="connsiteX22" fmla="*/ 511835 w 1960800"/>
                <a:gd name="connsiteY22" fmla="*/ 252805 h 829109"/>
                <a:gd name="connsiteX23" fmla="*/ 554858 w 1960800"/>
                <a:gd name="connsiteY23" fmla="*/ 258343 h 829109"/>
                <a:gd name="connsiteX24" fmla="*/ 553929 w 1960800"/>
                <a:gd name="connsiteY24" fmla="*/ 238640 h 829109"/>
                <a:gd name="connsiteX25" fmla="*/ 766337 w 1960800"/>
                <a:gd name="connsiteY25" fmla="*/ 26073 h 829109"/>
                <a:gd name="connsiteX26" fmla="*/ 955776 w 1960800"/>
                <a:gd name="connsiteY26" fmla="*/ 142512 h 829109"/>
                <a:gd name="connsiteX27" fmla="*/ 1183132 w 1960800"/>
                <a:gd name="connsiteY27" fmla="*/ 0 h 829109"/>
                <a:gd name="connsiteX28" fmla="*/ 1384400 w 1960800"/>
                <a:gd name="connsiteY28" fmla="*/ 100050 h 829109"/>
                <a:gd name="connsiteX29" fmla="*/ 1476351 w 1960800"/>
                <a:gd name="connsiteY29" fmla="*/ 80075 h 829109"/>
                <a:gd name="connsiteX30" fmla="*/ 1642166 w 1960800"/>
                <a:gd name="connsiteY30" fmla="*/ 154884 h 829109"/>
                <a:gd name="connsiteX31" fmla="*/ 1748202 w 1960800"/>
                <a:gd name="connsiteY31" fmla="*/ 131724 h 829109"/>
                <a:gd name="connsiteX32" fmla="*/ 1960801 w 1960800"/>
                <a:gd name="connsiteY32" fmla="*/ 246707 h 829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960800" h="829109">
                  <a:moveTo>
                    <a:pt x="1960801" y="246707"/>
                  </a:moveTo>
                  <a:cubicBezTo>
                    <a:pt x="1912881" y="204421"/>
                    <a:pt x="1848891" y="179612"/>
                    <a:pt x="1779444" y="182077"/>
                  </a:cubicBezTo>
                  <a:cubicBezTo>
                    <a:pt x="1740999" y="183438"/>
                    <a:pt x="1704811" y="193009"/>
                    <a:pt x="1672576" y="209030"/>
                  </a:cubicBezTo>
                  <a:cubicBezTo>
                    <a:pt x="1629778" y="164647"/>
                    <a:pt x="1568589" y="137870"/>
                    <a:pt x="1501543" y="140255"/>
                  </a:cubicBezTo>
                  <a:cubicBezTo>
                    <a:pt x="1468220" y="141439"/>
                    <a:pt x="1436865" y="149682"/>
                    <a:pt x="1408872" y="163511"/>
                  </a:cubicBezTo>
                  <a:cubicBezTo>
                    <a:pt x="1359864" y="104419"/>
                    <a:pt x="1284350" y="67815"/>
                    <a:pt x="1200914" y="70776"/>
                  </a:cubicBezTo>
                  <a:cubicBezTo>
                    <a:pt x="1099360" y="74377"/>
                    <a:pt x="1013652" y="135597"/>
                    <a:pt x="975063" y="221402"/>
                  </a:cubicBezTo>
                  <a:cubicBezTo>
                    <a:pt x="937018" y="153620"/>
                    <a:pt x="862577" y="108868"/>
                    <a:pt x="778549" y="111845"/>
                  </a:cubicBezTo>
                  <a:cubicBezTo>
                    <a:pt x="659421" y="116055"/>
                    <a:pt x="566206" y="214584"/>
                    <a:pt x="570351" y="331919"/>
                  </a:cubicBezTo>
                  <a:cubicBezTo>
                    <a:pt x="570591" y="338578"/>
                    <a:pt x="571183" y="345092"/>
                    <a:pt x="572000" y="351574"/>
                  </a:cubicBezTo>
                  <a:cubicBezTo>
                    <a:pt x="557915" y="348453"/>
                    <a:pt x="543222" y="347044"/>
                    <a:pt x="528113" y="347557"/>
                  </a:cubicBezTo>
                  <a:cubicBezTo>
                    <a:pt x="475391" y="349429"/>
                    <a:pt x="429088" y="374558"/>
                    <a:pt x="398966" y="412554"/>
                  </a:cubicBezTo>
                  <a:cubicBezTo>
                    <a:pt x="376990" y="405832"/>
                    <a:pt x="353526" y="402551"/>
                    <a:pt x="329230" y="403415"/>
                  </a:cubicBezTo>
                  <a:cubicBezTo>
                    <a:pt x="213383" y="407497"/>
                    <a:pt x="122729" y="503337"/>
                    <a:pt x="126762" y="617439"/>
                  </a:cubicBezTo>
                  <a:cubicBezTo>
                    <a:pt x="127323" y="633380"/>
                    <a:pt x="129771" y="648793"/>
                    <a:pt x="133757" y="663566"/>
                  </a:cubicBezTo>
                  <a:cubicBezTo>
                    <a:pt x="113654" y="673682"/>
                    <a:pt x="94960" y="687382"/>
                    <a:pt x="78666" y="704604"/>
                  </a:cubicBezTo>
                  <a:cubicBezTo>
                    <a:pt x="45199" y="739992"/>
                    <a:pt x="27513" y="784343"/>
                    <a:pt x="25352" y="829110"/>
                  </a:cubicBezTo>
                  <a:cubicBezTo>
                    <a:pt x="-16982" y="754253"/>
                    <a:pt x="-6306" y="657484"/>
                    <a:pt x="57443" y="593687"/>
                  </a:cubicBezTo>
                  <a:cubicBezTo>
                    <a:pt x="74057" y="577057"/>
                    <a:pt x="92911" y="564061"/>
                    <a:pt x="113014" y="554650"/>
                  </a:cubicBezTo>
                  <a:cubicBezTo>
                    <a:pt x="109621" y="539717"/>
                    <a:pt x="107748" y="524224"/>
                    <a:pt x="107748" y="508298"/>
                  </a:cubicBezTo>
                  <a:cubicBezTo>
                    <a:pt x="107748" y="394116"/>
                    <a:pt x="200243" y="301573"/>
                    <a:pt x="314329" y="301573"/>
                  </a:cubicBezTo>
                  <a:cubicBezTo>
                    <a:pt x="338257" y="301573"/>
                    <a:pt x="361193" y="305686"/>
                    <a:pt x="382576" y="313177"/>
                  </a:cubicBezTo>
                  <a:cubicBezTo>
                    <a:pt x="413514" y="276285"/>
                    <a:pt x="459930" y="252805"/>
                    <a:pt x="511835" y="252805"/>
                  </a:cubicBezTo>
                  <a:cubicBezTo>
                    <a:pt x="526704" y="252805"/>
                    <a:pt x="541125" y="254757"/>
                    <a:pt x="554858" y="258343"/>
                  </a:cubicBezTo>
                  <a:cubicBezTo>
                    <a:pt x="554266" y="251860"/>
                    <a:pt x="553929" y="245282"/>
                    <a:pt x="553929" y="238640"/>
                  </a:cubicBezTo>
                  <a:cubicBezTo>
                    <a:pt x="553929" y="121241"/>
                    <a:pt x="649033" y="26073"/>
                    <a:pt x="766337" y="26073"/>
                  </a:cubicBezTo>
                  <a:cubicBezTo>
                    <a:pt x="849068" y="26073"/>
                    <a:pt x="920708" y="73433"/>
                    <a:pt x="955776" y="142512"/>
                  </a:cubicBezTo>
                  <a:cubicBezTo>
                    <a:pt x="996702" y="58180"/>
                    <a:pt x="1083131" y="0"/>
                    <a:pt x="1183132" y="0"/>
                  </a:cubicBezTo>
                  <a:cubicBezTo>
                    <a:pt x="1265288" y="0"/>
                    <a:pt x="1338272" y="39261"/>
                    <a:pt x="1384400" y="100050"/>
                  </a:cubicBezTo>
                  <a:cubicBezTo>
                    <a:pt x="1412409" y="87245"/>
                    <a:pt x="1443540" y="80075"/>
                    <a:pt x="1476351" y="80075"/>
                  </a:cubicBezTo>
                  <a:cubicBezTo>
                    <a:pt x="1542357" y="80075"/>
                    <a:pt x="1601609" y="109013"/>
                    <a:pt x="1642166" y="154884"/>
                  </a:cubicBezTo>
                  <a:cubicBezTo>
                    <a:pt x="1674433" y="140031"/>
                    <a:pt x="1710349" y="131724"/>
                    <a:pt x="1748202" y="131724"/>
                  </a:cubicBezTo>
                  <a:cubicBezTo>
                    <a:pt x="1837159" y="131708"/>
                    <a:pt x="1915410" y="177435"/>
                    <a:pt x="1960801" y="246707"/>
                  </a:cubicBezTo>
                  <a:close/>
                </a:path>
              </a:pathLst>
            </a:custGeom>
            <a:solidFill>
              <a:srgbClr val="87CC5A">
                <a:alpha val="48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5" name="任意多边形: 形状 1444">
              <a:extLst>
                <a:ext uri="{FF2B5EF4-FFF2-40B4-BE49-F238E27FC236}">
                  <a16:creationId xmlns:a16="http://schemas.microsoft.com/office/drawing/2014/main" id="{EAF3E505-3BBB-E862-FEE8-E6B25CCF6E71}"/>
                </a:ext>
              </a:extLst>
            </p:cNvPr>
            <p:cNvSpPr/>
            <p:nvPr/>
          </p:nvSpPr>
          <p:spPr>
            <a:xfrm>
              <a:off x="3063722" y="2669697"/>
              <a:ext cx="63843" cy="68679"/>
            </a:xfrm>
            <a:custGeom>
              <a:avLst/>
              <a:gdLst>
                <a:gd name="connsiteX0" fmla="*/ 17285 w 63843"/>
                <a:gd name="connsiteY0" fmla="*/ 47920 h 68679"/>
                <a:gd name="connsiteX1" fmla="*/ 63732 w 63843"/>
                <a:gd name="connsiteY1" fmla="*/ 68679 h 68679"/>
                <a:gd name="connsiteX2" fmla="*/ 46558 w 63843"/>
                <a:gd name="connsiteY2" fmla="*/ 20759 h 68679"/>
                <a:gd name="connsiteX3" fmla="*/ 111 w 63843"/>
                <a:gd name="connsiteY3" fmla="*/ 0 h 68679"/>
                <a:gd name="connsiteX4" fmla="*/ 17285 w 63843"/>
                <a:gd name="connsiteY4" fmla="*/ 47920 h 68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43" h="68679">
                  <a:moveTo>
                    <a:pt x="17285" y="47920"/>
                  </a:moveTo>
                  <a:cubicBezTo>
                    <a:pt x="29785" y="61413"/>
                    <a:pt x="46686" y="68375"/>
                    <a:pt x="63732" y="68679"/>
                  </a:cubicBezTo>
                  <a:cubicBezTo>
                    <a:pt x="64725" y="51649"/>
                    <a:pt x="59059" y="34267"/>
                    <a:pt x="46558" y="20759"/>
                  </a:cubicBezTo>
                  <a:cubicBezTo>
                    <a:pt x="34058" y="7266"/>
                    <a:pt x="17157" y="304"/>
                    <a:pt x="111" y="0"/>
                  </a:cubicBezTo>
                  <a:cubicBezTo>
                    <a:pt x="-882" y="17030"/>
                    <a:pt x="4784" y="34428"/>
                    <a:pt x="17285" y="4792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6" name="任意多边形: 形状 1445">
              <a:extLst>
                <a:ext uri="{FF2B5EF4-FFF2-40B4-BE49-F238E27FC236}">
                  <a16:creationId xmlns:a16="http://schemas.microsoft.com/office/drawing/2014/main" id="{85D9A01D-B711-E908-09F8-CF3A0A2A9E1D}"/>
                </a:ext>
              </a:extLst>
            </p:cNvPr>
            <p:cNvSpPr/>
            <p:nvPr/>
          </p:nvSpPr>
          <p:spPr>
            <a:xfrm>
              <a:off x="3131168" y="2698255"/>
              <a:ext cx="68614" cy="63888"/>
            </a:xfrm>
            <a:custGeom>
              <a:avLst/>
              <a:gdLst>
                <a:gd name="connsiteX0" fmla="*/ 47872 w 68614"/>
                <a:gd name="connsiteY0" fmla="*/ 46603 h 63888"/>
                <a:gd name="connsiteX1" fmla="*/ 0 w 68614"/>
                <a:gd name="connsiteY1" fmla="*/ 63777 h 63888"/>
                <a:gd name="connsiteX2" fmla="*/ 20743 w 68614"/>
                <a:gd name="connsiteY2" fmla="*/ 17298 h 63888"/>
                <a:gd name="connsiteX3" fmla="*/ 68615 w 68614"/>
                <a:gd name="connsiteY3" fmla="*/ 108 h 63888"/>
                <a:gd name="connsiteX4" fmla="*/ 47872 w 68614"/>
                <a:gd name="connsiteY4" fmla="*/ 46603 h 63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614" h="63888">
                  <a:moveTo>
                    <a:pt x="47872" y="46603"/>
                  </a:moveTo>
                  <a:cubicBezTo>
                    <a:pt x="34380" y="59120"/>
                    <a:pt x="17014" y="64769"/>
                    <a:pt x="0" y="63777"/>
                  </a:cubicBezTo>
                  <a:cubicBezTo>
                    <a:pt x="304" y="46715"/>
                    <a:pt x="7266" y="29814"/>
                    <a:pt x="20743" y="17298"/>
                  </a:cubicBezTo>
                  <a:cubicBezTo>
                    <a:pt x="34235" y="4781"/>
                    <a:pt x="51601" y="-869"/>
                    <a:pt x="68615" y="108"/>
                  </a:cubicBezTo>
                  <a:cubicBezTo>
                    <a:pt x="68311" y="17186"/>
                    <a:pt x="61365" y="34087"/>
                    <a:pt x="47872" y="46603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7" name="任意多边形: 形状 1446">
              <a:extLst>
                <a:ext uri="{FF2B5EF4-FFF2-40B4-BE49-F238E27FC236}">
                  <a16:creationId xmlns:a16="http://schemas.microsoft.com/office/drawing/2014/main" id="{FEE15B5A-DEB2-5BCB-E775-C7A8F879999F}"/>
                </a:ext>
              </a:extLst>
            </p:cNvPr>
            <p:cNvSpPr/>
            <p:nvPr/>
          </p:nvSpPr>
          <p:spPr>
            <a:xfrm>
              <a:off x="2743918" y="3132850"/>
              <a:ext cx="88429" cy="44915"/>
            </a:xfrm>
            <a:custGeom>
              <a:avLst/>
              <a:gdLst>
                <a:gd name="connsiteX0" fmla="*/ 37693 w 88429"/>
                <a:gd name="connsiteY0" fmla="*/ 41336 h 44915"/>
                <a:gd name="connsiteX1" fmla="*/ 88430 w 88429"/>
                <a:gd name="connsiteY1" fmla="*/ 37767 h 44915"/>
                <a:gd name="connsiteX2" fmla="*/ 50737 w 88429"/>
                <a:gd name="connsiteY2" fmla="*/ 3579 h 44915"/>
                <a:gd name="connsiteX3" fmla="*/ 0 w 88429"/>
                <a:gd name="connsiteY3" fmla="*/ 7148 h 44915"/>
                <a:gd name="connsiteX4" fmla="*/ 37693 w 88429"/>
                <a:gd name="connsiteY4" fmla="*/ 41336 h 44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429" h="44915">
                  <a:moveTo>
                    <a:pt x="37693" y="41336"/>
                  </a:moveTo>
                  <a:cubicBezTo>
                    <a:pt x="55074" y="47354"/>
                    <a:pt x="73256" y="45529"/>
                    <a:pt x="88430" y="37767"/>
                  </a:cubicBezTo>
                  <a:cubicBezTo>
                    <a:pt x="81291" y="22274"/>
                    <a:pt x="68119" y="9597"/>
                    <a:pt x="50737" y="3579"/>
                  </a:cubicBezTo>
                  <a:cubicBezTo>
                    <a:pt x="33355" y="-2439"/>
                    <a:pt x="15173" y="-614"/>
                    <a:pt x="0" y="7148"/>
                  </a:cubicBezTo>
                  <a:cubicBezTo>
                    <a:pt x="7138" y="22642"/>
                    <a:pt x="20311" y="35318"/>
                    <a:pt x="37693" y="4133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8" name="任意多边形: 形状 1447">
              <a:extLst>
                <a:ext uri="{FF2B5EF4-FFF2-40B4-BE49-F238E27FC236}">
                  <a16:creationId xmlns:a16="http://schemas.microsoft.com/office/drawing/2014/main" id="{77227739-0957-B4C8-02AB-A25C6C643EE7}"/>
                </a:ext>
              </a:extLst>
            </p:cNvPr>
            <p:cNvSpPr/>
            <p:nvPr/>
          </p:nvSpPr>
          <p:spPr>
            <a:xfrm>
              <a:off x="2857044" y="3098657"/>
              <a:ext cx="44874" cy="88493"/>
            </a:xfrm>
            <a:custGeom>
              <a:avLst/>
              <a:gdLst>
                <a:gd name="connsiteX0" fmla="*/ 41294 w 44874"/>
                <a:gd name="connsiteY0" fmla="*/ 50769 h 88493"/>
                <a:gd name="connsiteX1" fmla="*/ 7138 w 44874"/>
                <a:gd name="connsiteY1" fmla="*/ 88494 h 88493"/>
                <a:gd name="connsiteX2" fmla="*/ 3585 w 44874"/>
                <a:gd name="connsiteY2" fmla="*/ 37725 h 88493"/>
                <a:gd name="connsiteX3" fmla="*/ 37740 w 44874"/>
                <a:gd name="connsiteY3" fmla="*/ 0 h 88493"/>
                <a:gd name="connsiteX4" fmla="*/ 41294 w 44874"/>
                <a:gd name="connsiteY4" fmla="*/ 50769 h 88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874" h="88493">
                  <a:moveTo>
                    <a:pt x="41294" y="50769"/>
                  </a:moveTo>
                  <a:cubicBezTo>
                    <a:pt x="35276" y="68167"/>
                    <a:pt x="22615" y="81339"/>
                    <a:pt x="7138" y="88494"/>
                  </a:cubicBezTo>
                  <a:cubicBezTo>
                    <a:pt x="-624" y="73305"/>
                    <a:pt x="-2433" y="55107"/>
                    <a:pt x="3585" y="37725"/>
                  </a:cubicBezTo>
                  <a:cubicBezTo>
                    <a:pt x="9603" y="20327"/>
                    <a:pt x="22263" y="7154"/>
                    <a:pt x="37740" y="0"/>
                  </a:cubicBezTo>
                  <a:cubicBezTo>
                    <a:pt x="45487" y="15189"/>
                    <a:pt x="47312" y="33387"/>
                    <a:pt x="41294" y="5076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9" name="任意多边形: 形状 1448">
              <a:extLst>
                <a:ext uri="{FF2B5EF4-FFF2-40B4-BE49-F238E27FC236}">
                  <a16:creationId xmlns:a16="http://schemas.microsoft.com/office/drawing/2014/main" id="{5E86CE4D-B4AC-467D-39AF-941B36BD4B7C}"/>
                </a:ext>
              </a:extLst>
            </p:cNvPr>
            <p:cNvSpPr/>
            <p:nvPr/>
          </p:nvSpPr>
          <p:spPr>
            <a:xfrm>
              <a:off x="3690279" y="2545799"/>
              <a:ext cx="46647" cy="106435"/>
            </a:xfrm>
            <a:custGeom>
              <a:avLst/>
              <a:gdLst>
                <a:gd name="connsiteX0" fmla="*/ 644 w 46647"/>
                <a:gd name="connsiteY0" fmla="*/ 50225 h 106435"/>
                <a:gd name="connsiteX1" fmla="*/ 16314 w 46647"/>
                <a:gd name="connsiteY1" fmla="*/ 106436 h 106435"/>
                <a:gd name="connsiteX2" fmla="*/ 46004 w 46647"/>
                <a:gd name="connsiteY2" fmla="*/ 56211 h 106435"/>
                <a:gd name="connsiteX3" fmla="*/ 30334 w 46647"/>
                <a:gd name="connsiteY3" fmla="*/ 0 h 106435"/>
                <a:gd name="connsiteX4" fmla="*/ 644 w 46647"/>
                <a:gd name="connsiteY4" fmla="*/ 50225 h 106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47" h="106435">
                  <a:moveTo>
                    <a:pt x="644" y="50225"/>
                  </a:moveTo>
                  <a:cubicBezTo>
                    <a:pt x="-2109" y="71144"/>
                    <a:pt x="4118" y="91151"/>
                    <a:pt x="16314" y="106436"/>
                  </a:cubicBezTo>
                  <a:cubicBezTo>
                    <a:pt x="32047" y="94848"/>
                    <a:pt x="43251" y="77130"/>
                    <a:pt x="46004" y="56211"/>
                  </a:cubicBezTo>
                  <a:cubicBezTo>
                    <a:pt x="48757" y="35292"/>
                    <a:pt x="42530" y="15285"/>
                    <a:pt x="30334" y="0"/>
                  </a:cubicBezTo>
                  <a:cubicBezTo>
                    <a:pt x="14601" y="11588"/>
                    <a:pt x="3397" y="29306"/>
                    <a:pt x="644" y="50225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0" name="任意多边形: 形状 1449">
              <a:extLst>
                <a:ext uri="{FF2B5EF4-FFF2-40B4-BE49-F238E27FC236}">
                  <a16:creationId xmlns:a16="http://schemas.microsoft.com/office/drawing/2014/main" id="{D259BFED-6776-1AB0-E8F5-9FFA0A193D9E}"/>
                </a:ext>
              </a:extLst>
            </p:cNvPr>
            <p:cNvSpPr/>
            <p:nvPr/>
          </p:nvSpPr>
          <p:spPr>
            <a:xfrm>
              <a:off x="3716660" y="2664375"/>
              <a:ext cx="103714" cy="49213"/>
            </a:xfrm>
            <a:custGeom>
              <a:avLst/>
              <a:gdLst>
                <a:gd name="connsiteX0" fmla="*/ 57683 w 103714"/>
                <a:gd name="connsiteY0" fmla="*/ 46744 h 49213"/>
                <a:gd name="connsiteX1" fmla="*/ 0 w 103714"/>
                <a:gd name="connsiteY1" fmla="*/ 38277 h 49213"/>
                <a:gd name="connsiteX2" fmla="*/ 46031 w 103714"/>
                <a:gd name="connsiteY2" fmla="*/ 2473 h 49213"/>
                <a:gd name="connsiteX3" fmla="*/ 103715 w 103714"/>
                <a:gd name="connsiteY3" fmla="*/ 10940 h 49213"/>
                <a:gd name="connsiteX4" fmla="*/ 57683 w 103714"/>
                <a:gd name="connsiteY4" fmla="*/ 46744 h 4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714" h="49213">
                  <a:moveTo>
                    <a:pt x="57683" y="46744"/>
                  </a:moveTo>
                  <a:cubicBezTo>
                    <a:pt x="37292" y="52121"/>
                    <a:pt x="16677" y="48456"/>
                    <a:pt x="0" y="38277"/>
                  </a:cubicBezTo>
                  <a:cubicBezTo>
                    <a:pt x="9491" y="21183"/>
                    <a:pt x="25656" y="7835"/>
                    <a:pt x="46031" y="2473"/>
                  </a:cubicBezTo>
                  <a:cubicBezTo>
                    <a:pt x="66422" y="-2905"/>
                    <a:pt x="87037" y="744"/>
                    <a:pt x="103715" y="10940"/>
                  </a:cubicBezTo>
                  <a:cubicBezTo>
                    <a:pt x="94208" y="28017"/>
                    <a:pt x="78058" y="41366"/>
                    <a:pt x="57683" y="46744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1" name="任意多边形: 形状 1450">
              <a:extLst>
                <a:ext uri="{FF2B5EF4-FFF2-40B4-BE49-F238E27FC236}">
                  <a16:creationId xmlns:a16="http://schemas.microsoft.com/office/drawing/2014/main" id="{89C03F2A-1D1B-6FA7-16F6-4F9BD136CD85}"/>
                </a:ext>
              </a:extLst>
            </p:cNvPr>
            <p:cNvSpPr/>
            <p:nvPr/>
          </p:nvSpPr>
          <p:spPr>
            <a:xfrm>
              <a:off x="1985216" y="2549642"/>
              <a:ext cx="98224" cy="54494"/>
            </a:xfrm>
            <a:custGeom>
              <a:avLst/>
              <a:gdLst>
                <a:gd name="connsiteX0" fmla="*/ 39917 w 98224"/>
                <a:gd name="connsiteY0" fmla="*/ 48206 h 54494"/>
                <a:gd name="connsiteX1" fmla="*/ 98225 w 98224"/>
                <a:gd name="connsiteY1" fmla="*/ 48815 h 54494"/>
                <a:gd name="connsiteX2" fmla="*/ 58308 w 98224"/>
                <a:gd name="connsiteY2" fmla="*/ 6288 h 54494"/>
                <a:gd name="connsiteX3" fmla="*/ 0 w 98224"/>
                <a:gd name="connsiteY3" fmla="*/ 5680 h 54494"/>
                <a:gd name="connsiteX4" fmla="*/ 39917 w 98224"/>
                <a:gd name="connsiteY4" fmla="*/ 48206 h 54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224" h="54494">
                  <a:moveTo>
                    <a:pt x="39917" y="48206"/>
                  </a:moveTo>
                  <a:cubicBezTo>
                    <a:pt x="59220" y="56689"/>
                    <a:pt x="80171" y="56289"/>
                    <a:pt x="98225" y="48815"/>
                  </a:cubicBezTo>
                  <a:cubicBezTo>
                    <a:pt x="91487" y="30456"/>
                    <a:pt x="77610" y="14755"/>
                    <a:pt x="58308" y="6288"/>
                  </a:cubicBezTo>
                  <a:cubicBezTo>
                    <a:pt x="39005" y="-2194"/>
                    <a:pt x="18054" y="-1794"/>
                    <a:pt x="0" y="5680"/>
                  </a:cubicBezTo>
                  <a:cubicBezTo>
                    <a:pt x="6738" y="24022"/>
                    <a:pt x="20615" y="39724"/>
                    <a:pt x="39917" y="4820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2" name="任意多边形: 形状 1451">
              <a:extLst>
                <a:ext uri="{FF2B5EF4-FFF2-40B4-BE49-F238E27FC236}">
                  <a16:creationId xmlns:a16="http://schemas.microsoft.com/office/drawing/2014/main" id="{13827D12-71AC-415B-7F1C-5E609FF718C1}"/>
                </a:ext>
              </a:extLst>
            </p:cNvPr>
            <p:cNvSpPr/>
            <p:nvPr/>
          </p:nvSpPr>
          <p:spPr>
            <a:xfrm>
              <a:off x="2109762" y="2489300"/>
              <a:ext cx="45774" cy="107315"/>
            </a:xfrm>
            <a:custGeom>
              <a:avLst/>
              <a:gdLst>
                <a:gd name="connsiteX0" fmla="*/ 45751 w 45774"/>
                <a:gd name="connsiteY0" fmla="*/ 54226 h 107315"/>
                <a:gd name="connsiteX1" fmla="*/ 21551 w 45774"/>
                <a:gd name="connsiteY1" fmla="*/ 107316 h 107315"/>
                <a:gd name="connsiteX2" fmla="*/ 24 w 45774"/>
                <a:gd name="connsiteY2" fmla="*/ 53090 h 107315"/>
                <a:gd name="connsiteX3" fmla="*/ 24224 w 45774"/>
                <a:gd name="connsiteY3" fmla="*/ 0 h 107315"/>
                <a:gd name="connsiteX4" fmla="*/ 45751 w 45774"/>
                <a:gd name="connsiteY4" fmla="*/ 54226 h 107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74" h="107315">
                  <a:moveTo>
                    <a:pt x="45751" y="54226"/>
                  </a:moveTo>
                  <a:cubicBezTo>
                    <a:pt x="45223" y="75321"/>
                    <a:pt x="35972" y="94128"/>
                    <a:pt x="21551" y="107316"/>
                  </a:cubicBezTo>
                  <a:cubicBezTo>
                    <a:pt x="7802" y="93423"/>
                    <a:pt x="-504" y="74185"/>
                    <a:pt x="24" y="53090"/>
                  </a:cubicBezTo>
                  <a:cubicBezTo>
                    <a:pt x="552" y="31995"/>
                    <a:pt x="9803" y="13188"/>
                    <a:pt x="24224" y="0"/>
                  </a:cubicBezTo>
                  <a:cubicBezTo>
                    <a:pt x="37972" y="13893"/>
                    <a:pt x="46279" y="33131"/>
                    <a:pt x="45751" y="5422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3" name="任意多边形: 形状 1452">
              <a:extLst>
                <a:ext uri="{FF2B5EF4-FFF2-40B4-BE49-F238E27FC236}">
                  <a16:creationId xmlns:a16="http://schemas.microsoft.com/office/drawing/2014/main" id="{F550E9F9-D939-ADD2-80F2-FAE230FFBF69}"/>
                </a:ext>
              </a:extLst>
            </p:cNvPr>
            <p:cNvSpPr/>
            <p:nvPr/>
          </p:nvSpPr>
          <p:spPr>
            <a:xfrm>
              <a:off x="2575493" y="2305047"/>
              <a:ext cx="55283" cy="97424"/>
            </a:xfrm>
            <a:custGeom>
              <a:avLst/>
              <a:gdLst>
                <a:gd name="connsiteX0" fmla="*/ 48401 w 55283"/>
                <a:gd name="connsiteY0" fmla="*/ 39101 h 97424"/>
                <a:gd name="connsiteX1" fmla="*/ 50161 w 55283"/>
                <a:gd name="connsiteY1" fmla="*/ 97425 h 97424"/>
                <a:gd name="connsiteX2" fmla="*/ 6883 w 55283"/>
                <a:gd name="connsiteY2" fmla="*/ 58324 h 97424"/>
                <a:gd name="connsiteX3" fmla="*/ 5122 w 55283"/>
                <a:gd name="connsiteY3" fmla="*/ 0 h 97424"/>
                <a:gd name="connsiteX4" fmla="*/ 48401 w 55283"/>
                <a:gd name="connsiteY4" fmla="*/ 39101 h 97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83" h="97424">
                  <a:moveTo>
                    <a:pt x="48401" y="39101"/>
                  </a:moveTo>
                  <a:cubicBezTo>
                    <a:pt x="57252" y="58244"/>
                    <a:pt x="57268" y="79211"/>
                    <a:pt x="50161" y="97425"/>
                  </a:cubicBezTo>
                  <a:cubicBezTo>
                    <a:pt x="31691" y="91055"/>
                    <a:pt x="15734" y="77466"/>
                    <a:pt x="6883" y="58324"/>
                  </a:cubicBezTo>
                  <a:cubicBezTo>
                    <a:pt x="-1968" y="39181"/>
                    <a:pt x="-1984" y="18214"/>
                    <a:pt x="5122" y="0"/>
                  </a:cubicBezTo>
                  <a:cubicBezTo>
                    <a:pt x="23592" y="6370"/>
                    <a:pt x="39550" y="19959"/>
                    <a:pt x="48401" y="39101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4" name="任意多边形: 形状 1453">
              <a:extLst>
                <a:ext uri="{FF2B5EF4-FFF2-40B4-BE49-F238E27FC236}">
                  <a16:creationId xmlns:a16="http://schemas.microsoft.com/office/drawing/2014/main" id="{232571A9-1490-4708-6085-1C7FB25CFB66}"/>
                </a:ext>
              </a:extLst>
            </p:cNvPr>
            <p:cNvSpPr/>
            <p:nvPr/>
          </p:nvSpPr>
          <p:spPr>
            <a:xfrm>
              <a:off x="2144693" y="2938763"/>
              <a:ext cx="93567" cy="39949"/>
            </a:xfrm>
            <a:custGeom>
              <a:avLst/>
              <a:gdLst>
                <a:gd name="connsiteX0" fmla="*/ 46784 w 93567"/>
                <a:gd name="connsiteY0" fmla="*/ 39949 h 39949"/>
                <a:gd name="connsiteX1" fmla="*/ 93567 w 93567"/>
                <a:gd name="connsiteY1" fmla="*/ 19975 h 39949"/>
                <a:gd name="connsiteX2" fmla="*/ 46784 w 93567"/>
                <a:gd name="connsiteY2" fmla="*/ 0 h 39949"/>
                <a:gd name="connsiteX3" fmla="*/ 0 w 93567"/>
                <a:gd name="connsiteY3" fmla="*/ 19975 h 39949"/>
                <a:gd name="connsiteX4" fmla="*/ 46784 w 93567"/>
                <a:gd name="connsiteY4" fmla="*/ 39949 h 3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567" h="39949">
                  <a:moveTo>
                    <a:pt x="46784" y="39949"/>
                  </a:moveTo>
                  <a:cubicBezTo>
                    <a:pt x="65174" y="39949"/>
                    <a:pt x="81771" y="32283"/>
                    <a:pt x="93567" y="19975"/>
                  </a:cubicBezTo>
                  <a:cubicBezTo>
                    <a:pt x="81755" y="7667"/>
                    <a:pt x="65174" y="0"/>
                    <a:pt x="46784" y="0"/>
                  </a:cubicBezTo>
                  <a:cubicBezTo>
                    <a:pt x="28393" y="0"/>
                    <a:pt x="11812" y="7667"/>
                    <a:pt x="0" y="19975"/>
                  </a:cubicBezTo>
                  <a:cubicBezTo>
                    <a:pt x="11812" y="32283"/>
                    <a:pt x="28410" y="39949"/>
                    <a:pt x="46784" y="3994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5" name="任意多边形: 形状 1454">
              <a:extLst>
                <a:ext uri="{FF2B5EF4-FFF2-40B4-BE49-F238E27FC236}">
                  <a16:creationId xmlns:a16="http://schemas.microsoft.com/office/drawing/2014/main" id="{0B767F82-627B-62C9-B498-8BA7AAADFEBD}"/>
                </a:ext>
              </a:extLst>
            </p:cNvPr>
            <p:cNvSpPr/>
            <p:nvPr/>
          </p:nvSpPr>
          <p:spPr>
            <a:xfrm>
              <a:off x="2220943" y="2862465"/>
              <a:ext cx="39917" cy="93631"/>
            </a:xfrm>
            <a:custGeom>
              <a:avLst/>
              <a:gdLst>
                <a:gd name="connsiteX0" fmla="*/ 39917 w 39917"/>
                <a:gd name="connsiteY0" fmla="*/ 46816 h 93631"/>
                <a:gd name="connsiteX1" fmla="*/ 19959 w 39917"/>
                <a:gd name="connsiteY1" fmla="*/ 93631 h 93631"/>
                <a:gd name="connsiteX2" fmla="*/ 0 w 39917"/>
                <a:gd name="connsiteY2" fmla="*/ 46816 h 93631"/>
                <a:gd name="connsiteX3" fmla="*/ 19959 w 39917"/>
                <a:gd name="connsiteY3" fmla="*/ 0 h 93631"/>
                <a:gd name="connsiteX4" fmla="*/ 39917 w 39917"/>
                <a:gd name="connsiteY4" fmla="*/ 46816 h 93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917" h="93631">
                  <a:moveTo>
                    <a:pt x="39917" y="46816"/>
                  </a:moveTo>
                  <a:cubicBezTo>
                    <a:pt x="39917" y="65222"/>
                    <a:pt x="32251" y="81819"/>
                    <a:pt x="19959" y="93631"/>
                  </a:cubicBezTo>
                  <a:cubicBezTo>
                    <a:pt x="7667" y="81819"/>
                    <a:pt x="0" y="65222"/>
                    <a:pt x="0" y="46816"/>
                  </a:cubicBezTo>
                  <a:cubicBezTo>
                    <a:pt x="0" y="28410"/>
                    <a:pt x="7667" y="11812"/>
                    <a:pt x="19959" y="0"/>
                  </a:cubicBezTo>
                  <a:cubicBezTo>
                    <a:pt x="32251" y="11812"/>
                    <a:pt x="39917" y="28410"/>
                    <a:pt x="39917" y="4681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66" name="组合 1665">
            <a:extLst>
              <a:ext uri="{FF2B5EF4-FFF2-40B4-BE49-F238E27FC236}">
                <a16:creationId xmlns:a16="http://schemas.microsoft.com/office/drawing/2014/main" id="{3707FB34-1672-53A5-1F90-713AB65561DF}"/>
              </a:ext>
            </a:extLst>
          </p:cNvPr>
          <p:cNvGrpSpPr/>
          <p:nvPr/>
        </p:nvGrpSpPr>
        <p:grpSpPr>
          <a:xfrm>
            <a:off x="681229" y="5275049"/>
            <a:ext cx="1186769" cy="589453"/>
            <a:chOff x="451991" y="3708512"/>
            <a:chExt cx="1186769" cy="589453"/>
          </a:xfrm>
        </p:grpSpPr>
        <p:grpSp>
          <p:nvGrpSpPr>
            <p:cNvPr id="1557" name="图形 1555">
              <a:extLst>
                <a:ext uri="{FF2B5EF4-FFF2-40B4-BE49-F238E27FC236}">
                  <a16:creationId xmlns:a16="http://schemas.microsoft.com/office/drawing/2014/main" id="{0F8F5AD6-AEBC-C954-3FFD-C2B9620F26B8}"/>
                </a:ext>
              </a:extLst>
            </p:cNvPr>
            <p:cNvGrpSpPr/>
            <p:nvPr/>
          </p:nvGrpSpPr>
          <p:grpSpPr>
            <a:xfrm rot="20461836">
              <a:off x="451991" y="3708512"/>
              <a:ext cx="719562" cy="589453"/>
              <a:chOff x="7312683" y="5748634"/>
              <a:chExt cx="512520" cy="256765"/>
            </a:xfrm>
            <a:solidFill>
              <a:srgbClr val="00B050"/>
            </a:solidFill>
          </p:grpSpPr>
          <p:sp>
            <p:nvSpPr>
              <p:cNvPr id="1558" name="任意多边形: 形状 1557">
                <a:extLst>
                  <a:ext uri="{FF2B5EF4-FFF2-40B4-BE49-F238E27FC236}">
                    <a16:creationId xmlns:a16="http://schemas.microsoft.com/office/drawing/2014/main" id="{E9F83198-954E-E5DF-AA3B-F0915132CB6F}"/>
                  </a:ext>
                </a:extLst>
              </p:cNvPr>
              <p:cNvSpPr/>
              <p:nvPr/>
            </p:nvSpPr>
            <p:spPr>
              <a:xfrm rot="10800000" flipV="1">
                <a:off x="7679170" y="5780182"/>
                <a:ext cx="146032" cy="225217"/>
              </a:xfrm>
              <a:custGeom>
                <a:avLst/>
                <a:gdLst>
                  <a:gd name="connsiteX0" fmla="*/ 131237 w 146032"/>
                  <a:gd name="connsiteY0" fmla="*/ 224988 h 225217"/>
                  <a:gd name="connsiteX1" fmla="*/ 1532 w 146032"/>
                  <a:gd name="connsiteY1" fmla="*/ -229 h 225217"/>
                  <a:gd name="connsiteX2" fmla="*/ 146788 w 146032"/>
                  <a:gd name="connsiteY2" fmla="*/ 189782 h 225217"/>
                  <a:gd name="connsiteX3" fmla="*/ 131233 w 146032"/>
                  <a:gd name="connsiteY3" fmla="*/ 224978 h 225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32" h="225217">
                    <a:moveTo>
                      <a:pt x="131237" y="224988"/>
                    </a:moveTo>
                    <a:cubicBezTo>
                      <a:pt x="116065" y="132665"/>
                      <a:pt x="54629" y="57179"/>
                      <a:pt x="1532" y="-229"/>
                    </a:cubicBezTo>
                    <a:cubicBezTo>
                      <a:pt x="69786" y="9381"/>
                      <a:pt x="117020" y="112436"/>
                      <a:pt x="146788" y="189782"/>
                    </a:cubicBezTo>
                    <a:cubicBezTo>
                      <a:pt x="149801" y="204245"/>
                      <a:pt x="143925" y="225548"/>
                      <a:pt x="131233" y="224978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9" name="任意多边形: 形状 1558">
                <a:extLst>
                  <a:ext uri="{FF2B5EF4-FFF2-40B4-BE49-F238E27FC236}">
                    <a16:creationId xmlns:a16="http://schemas.microsoft.com/office/drawing/2014/main" id="{0CE893CE-E5B6-2049-A79F-3FF1D8AFAB9C}"/>
                  </a:ext>
                </a:extLst>
              </p:cNvPr>
              <p:cNvSpPr/>
              <p:nvPr/>
            </p:nvSpPr>
            <p:spPr>
              <a:xfrm rot="10800000" flipV="1">
                <a:off x="7588653" y="5748634"/>
                <a:ext cx="51542" cy="242746"/>
              </a:xfrm>
              <a:custGeom>
                <a:avLst/>
                <a:gdLst>
                  <a:gd name="connsiteX0" fmla="*/ 33413 w 51542"/>
                  <a:gd name="connsiteY0" fmla="*/ 242526 h 242746"/>
                  <a:gd name="connsiteX1" fmla="*/ 2666 w 51542"/>
                  <a:gd name="connsiteY1" fmla="*/ -220 h 242746"/>
                  <a:gd name="connsiteX2" fmla="*/ 51867 w 51542"/>
                  <a:gd name="connsiteY2" fmla="*/ 226817 h 242746"/>
                  <a:gd name="connsiteX3" fmla="*/ 33412 w 51542"/>
                  <a:gd name="connsiteY3" fmla="*/ 242521 h 242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542" h="242746">
                    <a:moveTo>
                      <a:pt x="33413" y="242526"/>
                    </a:moveTo>
                    <a:cubicBezTo>
                      <a:pt x="53230" y="194072"/>
                      <a:pt x="-8135" y="57607"/>
                      <a:pt x="2666" y="-220"/>
                    </a:cubicBezTo>
                    <a:cubicBezTo>
                      <a:pt x="36966" y="87566"/>
                      <a:pt x="57988" y="148586"/>
                      <a:pt x="51867" y="226817"/>
                    </a:cubicBezTo>
                    <a:cubicBezTo>
                      <a:pt x="47866" y="235960"/>
                      <a:pt x="39572" y="237399"/>
                      <a:pt x="33412" y="242521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0" name="任意多边形: 形状 1559">
                <a:extLst>
                  <a:ext uri="{FF2B5EF4-FFF2-40B4-BE49-F238E27FC236}">
                    <a16:creationId xmlns:a16="http://schemas.microsoft.com/office/drawing/2014/main" id="{440AD339-57CF-A239-2837-3A9381135A9B}"/>
                  </a:ext>
                </a:extLst>
              </p:cNvPr>
              <p:cNvSpPr/>
              <p:nvPr/>
            </p:nvSpPr>
            <p:spPr>
              <a:xfrm rot="10800000" flipV="1">
                <a:off x="7393803" y="5804930"/>
                <a:ext cx="127105" cy="182583"/>
              </a:xfrm>
              <a:custGeom>
                <a:avLst/>
                <a:gdLst>
                  <a:gd name="connsiteX0" fmla="*/ 1208 w 127105"/>
                  <a:gd name="connsiteY0" fmla="*/ 182353 h 182583"/>
                  <a:gd name="connsiteX1" fmla="*/ 128314 w 127105"/>
                  <a:gd name="connsiteY1" fmla="*/ -230 h 182583"/>
                  <a:gd name="connsiteX2" fmla="*/ 39129 w 127105"/>
                  <a:gd name="connsiteY2" fmla="*/ 122964 h 182583"/>
                  <a:gd name="connsiteX3" fmla="*/ 1210 w 127105"/>
                  <a:gd name="connsiteY3" fmla="*/ 182350 h 182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105" h="182583">
                    <a:moveTo>
                      <a:pt x="1208" y="182353"/>
                    </a:moveTo>
                    <a:cubicBezTo>
                      <a:pt x="30776" y="106222"/>
                      <a:pt x="65919" y="29415"/>
                      <a:pt x="128314" y="-230"/>
                    </a:cubicBezTo>
                    <a:cubicBezTo>
                      <a:pt x="93735" y="32734"/>
                      <a:pt x="54425" y="65869"/>
                      <a:pt x="39129" y="122964"/>
                    </a:cubicBezTo>
                    <a:cubicBezTo>
                      <a:pt x="31113" y="146858"/>
                      <a:pt x="21919" y="175934"/>
                      <a:pt x="1210" y="182350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1" name="任意多边形: 形状 1560">
                <a:extLst>
                  <a:ext uri="{FF2B5EF4-FFF2-40B4-BE49-F238E27FC236}">
                    <a16:creationId xmlns:a16="http://schemas.microsoft.com/office/drawing/2014/main" id="{CE96327C-0835-B31D-4031-2F757B6124BC}"/>
                  </a:ext>
                </a:extLst>
              </p:cNvPr>
              <p:cNvSpPr/>
              <p:nvPr/>
            </p:nvSpPr>
            <p:spPr>
              <a:xfrm rot="10800000" flipV="1">
                <a:off x="7312683" y="5865175"/>
                <a:ext cx="80838" cy="137072"/>
              </a:xfrm>
              <a:custGeom>
                <a:avLst/>
                <a:gdLst>
                  <a:gd name="connsiteX0" fmla="*/ 1094 w 80838"/>
                  <a:gd name="connsiteY0" fmla="*/ 136595 h 137072"/>
                  <a:gd name="connsiteX1" fmla="*/ 81932 w 80838"/>
                  <a:gd name="connsiteY1" fmla="*/ -244 h 137072"/>
                  <a:gd name="connsiteX2" fmla="*/ 1094 w 80838"/>
                  <a:gd name="connsiteY2" fmla="*/ 136595 h 137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0838" h="137072">
                    <a:moveTo>
                      <a:pt x="1094" y="136595"/>
                    </a:moveTo>
                    <a:cubicBezTo>
                      <a:pt x="24824" y="121837"/>
                      <a:pt x="48678" y="38203"/>
                      <a:pt x="81932" y="-244"/>
                    </a:cubicBezTo>
                    <a:cubicBezTo>
                      <a:pt x="45270" y="126098"/>
                      <a:pt x="32041" y="138914"/>
                      <a:pt x="1094" y="136595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2" name="任意多边形: 形状 1561">
                <a:extLst>
                  <a:ext uri="{FF2B5EF4-FFF2-40B4-BE49-F238E27FC236}">
                    <a16:creationId xmlns:a16="http://schemas.microsoft.com/office/drawing/2014/main" id="{6D4D15FE-D8FB-AB25-91E7-869168ADBC68}"/>
                  </a:ext>
                </a:extLst>
              </p:cNvPr>
              <p:cNvSpPr/>
              <p:nvPr/>
            </p:nvSpPr>
            <p:spPr>
              <a:xfrm rot="10800000" flipV="1">
                <a:off x="7515064" y="5901597"/>
                <a:ext cx="45987" cy="72221"/>
              </a:xfrm>
              <a:custGeom>
                <a:avLst/>
                <a:gdLst>
                  <a:gd name="connsiteX0" fmla="*/ 1297 w 45987"/>
                  <a:gd name="connsiteY0" fmla="*/ 71976 h 72221"/>
                  <a:gd name="connsiteX1" fmla="*/ 47284 w 45987"/>
                  <a:gd name="connsiteY1" fmla="*/ -246 h 72221"/>
                  <a:gd name="connsiteX2" fmla="*/ 1297 w 45987"/>
                  <a:gd name="connsiteY2" fmla="*/ 71976 h 72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987" h="72221">
                    <a:moveTo>
                      <a:pt x="1297" y="71976"/>
                    </a:moveTo>
                    <a:cubicBezTo>
                      <a:pt x="16146" y="47662"/>
                      <a:pt x="22003" y="8316"/>
                      <a:pt x="47284" y="-246"/>
                    </a:cubicBezTo>
                    <a:cubicBezTo>
                      <a:pt x="33570" y="25250"/>
                      <a:pt x="26782" y="63849"/>
                      <a:pt x="1297" y="71976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3" name="任意多边形: 形状 1562">
                <a:extLst>
                  <a:ext uri="{FF2B5EF4-FFF2-40B4-BE49-F238E27FC236}">
                    <a16:creationId xmlns:a16="http://schemas.microsoft.com/office/drawing/2014/main" id="{14257938-79DE-DC31-7BC4-B30930C852A2}"/>
                  </a:ext>
                </a:extLst>
              </p:cNvPr>
              <p:cNvSpPr/>
              <p:nvPr/>
            </p:nvSpPr>
            <p:spPr>
              <a:xfrm rot="10800000" flipV="1">
                <a:off x="7643114" y="5834533"/>
                <a:ext cx="52565" cy="98360"/>
              </a:xfrm>
              <a:custGeom>
                <a:avLst/>
                <a:gdLst>
                  <a:gd name="connsiteX0" fmla="*/ 43792 w 52565"/>
                  <a:gd name="connsiteY0" fmla="*/ 98135 h 98360"/>
                  <a:gd name="connsiteX1" fmla="*/ 1441 w 52565"/>
                  <a:gd name="connsiteY1" fmla="*/ -225 h 98360"/>
                  <a:gd name="connsiteX2" fmla="*/ 43792 w 52565"/>
                  <a:gd name="connsiteY2" fmla="*/ 98135 h 98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565" h="98360">
                    <a:moveTo>
                      <a:pt x="43792" y="98135"/>
                    </a:moveTo>
                    <a:cubicBezTo>
                      <a:pt x="31788" y="63779"/>
                      <a:pt x="19097" y="29399"/>
                      <a:pt x="1441" y="-225"/>
                    </a:cubicBezTo>
                    <a:cubicBezTo>
                      <a:pt x="50645" y="30343"/>
                      <a:pt x="66609" y="80822"/>
                      <a:pt x="43792" y="98135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4" name="任意多边形: 形状 1563">
                <a:extLst>
                  <a:ext uri="{FF2B5EF4-FFF2-40B4-BE49-F238E27FC236}">
                    <a16:creationId xmlns:a16="http://schemas.microsoft.com/office/drawing/2014/main" id="{62176702-969E-6A65-394F-8DF76AA075BC}"/>
                  </a:ext>
                </a:extLst>
              </p:cNvPr>
              <p:cNvSpPr/>
              <p:nvPr/>
            </p:nvSpPr>
            <p:spPr>
              <a:xfrm rot="10800000" flipV="1">
                <a:off x="7349619" y="5844238"/>
                <a:ext cx="77242" cy="83338"/>
              </a:xfrm>
              <a:custGeom>
                <a:avLst/>
                <a:gdLst>
                  <a:gd name="connsiteX0" fmla="*/ 1132 w 77242"/>
                  <a:gd name="connsiteY0" fmla="*/ 83113 h 83338"/>
                  <a:gd name="connsiteX1" fmla="*/ 78375 w 77242"/>
                  <a:gd name="connsiteY1" fmla="*/ -226 h 83338"/>
                  <a:gd name="connsiteX2" fmla="*/ 1132 w 77242"/>
                  <a:gd name="connsiteY2" fmla="*/ 83113 h 83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242" h="83338">
                    <a:moveTo>
                      <a:pt x="1132" y="83113"/>
                    </a:moveTo>
                    <a:cubicBezTo>
                      <a:pt x="22507" y="48768"/>
                      <a:pt x="47792" y="17543"/>
                      <a:pt x="78375" y="-226"/>
                    </a:cubicBezTo>
                    <a:cubicBezTo>
                      <a:pt x="51450" y="19017"/>
                      <a:pt x="29100" y="72066"/>
                      <a:pt x="1132" y="83113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65" name="图形 1555">
              <a:extLst>
                <a:ext uri="{FF2B5EF4-FFF2-40B4-BE49-F238E27FC236}">
                  <a16:creationId xmlns:a16="http://schemas.microsoft.com/office/drawing/2014/main" id="{9255BA61-7578-49E3-4D6C-9FA7A8F68613}"/>
                </a:ext>
              </a:extLst>
            </p:cNvPr>
            <p:cNvGrpSpPr/>
            <p:nvPr/>
          </p:nvGrpSpPr>
          <p:grpSpPr>
            <a:xfrm rot="20663002">
              <a:off x="919198" y="3762410"/>
              <a:ext cx="719562" cy="360490"/>
              <a:chOff x="7312683" y="5748634"/>
              <a:chExt cx="512520" cy="256765"/>
            </a:xfrm>
            <a:solidFill>
              <a:srgbClr val="00B050"/>
            </a:solidFill>
          </p:grpSpPr>
          <p:sp>
            <p:nvSpPr>
              <p:cNvPr id="1566" name="任意多边形: 形状 1565">
                <a:extLst>
                  <a:ext uri="{FF2B5EF4-FFF2-40B4-BE49-F238E27FC236}">
                    <a16:creationId xmlns:a16="http://schemas.microsoft.com/office/drawing/2014/main" id="{9BA9AE39-B157-BF93-0513-53CF40051D6D}"/>
                  </a:ext>
                </a:extLst>
              </p:cNvPr>
              <p:cNvSpPr/>
              <p:nvPr/>
            </p:nvSpPr>
            <p:spPr>
              <a:xfrm rot="10800000" flipV="1">
                <a:off x="7679170" y="5780182"/>
                <a:ext cx="146032" cy="225217"/>
              </a:xfrm>
              <a:custGeom>
                <a:avLst/>
                <a:gdLst>
                  <a:gd name="connsiteX0" fmla="*/ 131237 w 146032"/>
                  <a:gd name="connsiteY0" fmla="*/ 224988 h 225217"/>
                  <a:gd name="connsiteX1" fmla="*/ 1532 w 146032"/>
                  <a:gd name="connsiteY1" fmla="*/ -229 h 225217"/>
                  <a:gd name="connsiteX2" fmla="*/ 146788 w 146032"/>
                  <a:gd name="connsiteY2" fmla="*/ 189782 h 225217"/>
                  <a:gd name="connsiteX3" fmla="*/ 131233 w 146032"/>
                  <a:gd name="connsiteY3" fmla="*/ 224978 h 225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32" h="225217">
                    <a:moveTo>
                      <a:pt x="131237" y="224988"/>
                    </a:moveTo>
                    <a:cubicBezTo>
                      <a:pt x="116065" y="132665"/>
                      <a:pt x="54629" y="57179"/>
                      <a:pt x="1532" y="-229"/>
                    </a:cubicBezTo>
                    <a:cubicBezTo>
                      <a:pt x="69786" y="9381"/>
                      <a:pt x="117020" y="112436"/>
                      <a:pt x="146788" y="189782"/>
                    </a:cubicBezTo>
                    <a:cubicBezTo>
                      <a:pt x="149801" y="204245"/>
                      <a:pt x="143925" y="225548"/>
                      <a:pt x="131233" y="224978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7" name="任意多边形: 形状 1566">
                <a:extLst>
                  <a:ext uri="{FF2B5EF4-FFF2-40B4-BE49-F238E27FC236}">
                    <a16:creationId xmlns:a16="http://schemas.microsoft.com/office/drawing/2014/main" id="{683E1E9E-0DF3-B20E-08BA-A307FC41C8F1}"/>
                  </a:ext>
                </a:extLst>
              </p:cNvPr>
              <p:cNvSpPr/>
              <p:nvPr/>
            </p:nvSpPr>
            <p:spPr>
              <a:xfrm rot="10800000" flipV="1">
                <a:off x="7588653" y="5748634"/>
                <a:ext cx="51542" cy="242746"/>
              </a:xfrm>
              <a:custGeom>
                <a:avLst/>
                <a:gdLst>
                  <a:gd name="connsiteX0" fmla="*/ 33413 w 51542"/>
                  <a:gd name="connsiteY0" fmla="*/ 242526 h 242746"/>
                  <a:gd name="connsiteX1" fmla="*/ 2666 w 51542"/>
                  <a:gd name="connsiteY1" fmla="*/ -220 h 242746"/>
                  <a:gd name="connsiteX2" fmla="*/ 51867 w 51542"/>
                  <a:gd name="connsiteY2" fmla="*/ 226817 h 242746"/>
                  <a:gd name="connsiteX3" fmla="*/ 33412 w 51542"/>
                  <a:gd name="connsiteY3" fmla="*/ 242521 h 242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542" h="242746">
                    <a:moveTo>
                      <a:pt x="33413" y="242526"/>
                    </a:moveTo>
                    <a:cubicBezTo>
                      <a:pt x="53230" y="194072"/>
                      <a:pt x="-8135" y="57607"/>
                      <a:pt x="2666" y="-220"/>
                    </a:cubicBezTo>
                    <a:cubicBezTo>
                      <a:pt x="36966" y="87566"/>
                      <a:pt x="57988" y="148586"/>
                      <a:pt x="51867" y="226817"/>
                    </a:cubicBezTo>
                    <a:cubicBezTo>
                      <a:pt x="47866" y="235960"/>
                      <a:pt x="39572" y="237399"/>
                      <a:pt x="33412" y="242521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8" name="任意多边形: 形状 1567">
                <a:extLst>
                  <a:ext uri="{FF2B5EF4-FFF2-40B4-BE49-F238E27FC236}">
                    <a16:creationId xmlns:a16="http://schemas.microsoft.com/office/drawing/2014/main" id="{D4BC29A5-64F8-FC34-110C-BD419C635113}"/>
                  </a:ext>
                </a:extLst>
              </p:cNvPr>
              <p:cNvSpPr/>
              <p:nvPr/>
            </p:nvSpPr>
            <p:spPr>
              <a:xfrm rot="10800000" flipV="1">
                <a:off x="7393803" y="5804930"/>
                <a:ext cx="127105" cy="182583"/>
              </a:xfrm>
              <a:custGeom>
                <a:avLst/>
                <a:gdLst>
                  <a:gd name="connsiteX0" fmla="*/ 1208 w 127105"/>
                  <a:gd name="connsiteY0" fmla="*/ 182353 h 182583"/>
                  <a:gd name="connsiteX1" fmla="*/ 128314 w 127105"/>
                  <a:gd name="connsiteY1" fmla="*/ -230 h 182583"/>
                  <a:gd name="connsiteX2" fmla="*/ 39129 w 127105"/>
                  <a:gd name="connsiteY2" fmla="*/ 122964 h 182583"/>
                  <a:gd name="connsiteX3" fmla="*/ 1210 w 127105"/>
                  <a:gd name="connsiteY3" fmla="*/ 182350 h 182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105" h="182583">
                    <a:moveTo>
                      <a:pt x="1208" y="182353"/>
                    </a:moveTo>
                    <a:cubicBezTo>
                      <a:pt x="30776" y="106222"/>
                      <a:pt x="65919" y="29415"/>
                      <a:pt x="128314" y="-230"/>
                    </a:cubicBezTo>
                    <a:cubicBezTo>
                      <a:pt x="93735" y="32734"/>
                      <a:pt x="54425" y="65869"/>
                      <a:pt x="39129" y="122964"/>
                    </a:cubicBezTo>
                    <a:cubicBezTo>
                      <a:pt x="31113" y="146858"/>
                      <a:pt x="21919" y="175934"/>
                      <a:pt x="1210" y="182350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9" name="任意多边形: 形状 1568">
                <a:extLst>
                  <a:ext uri="{FF2B5EF4-FFF2-40B4-BE49-F238E27FC236}">
                    <a16:creationId xmlns:a16="http://schemas.microsoft.com/office/drawing/2014/main" id="{A4F26934-CEE6-CF94-475D-286FC73D4410}"/>
                  </a:ext>
                </a:extLst>
              </p:cNvPr>
              <p:cNvSpPr/>
              <p:nvPr/>
            </p:nvSpPr>
            <p:spPr>
              <a:xfrm rot="10800000" flipV="1">
                <a:off x="7312683" y="5865175"/>
                <a:ext cx="80838" cy="137072"/>
              </a:xfrm>
              <a:custGeom>
                <a:avLst/>
                <a:gdLst>
                  <a:gd name="connsiteX0" fmla="*/ 1094 w 80838"/>
                  <a:gd name="connsiteY0" fmla="*/ 136595 h 137072"/>
                  <a:gd name="connsiteX1" fmla="*/ 81932 w 80838"/>
                  <a:gd name="connsiteY1" fmla="*/ -244 h 137072"/>
                  <a:gd name="connsiteX2" fmla="*/ 1094 w 80838"/>
                  <a:gd name="connsiteY2" fmla="*/ 136595 h 137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0838" h="137072">
                    <a:moveTo>
                      <a:pt x="1094" y="136595"/>
                    </a:moveTo>
                    <a:cubicBezTo>
                      <a:pt x="24824" y="121837"/>
                      <a:pt x="48678" y="38203"/>
                      <a:pt x="81932" y="-244"/>
                    </a:cubicBezTo>
                    <a:cubicBezTo>
                      <a:pt x="45270" y="126098"/>
                      <a:pt x="32041" y="138914"/>
                      <a:pt x="1094" y="136595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0" name="任意多边形: 形状 1569">
                <a:extLst>
                  <a:ext uri="{FF2B5EF4-FFF2-40B4-BE49-F238E27FC236}">
                    <a16:creationId xmlns:a16="http://schemas.microsoft.com/office/drawing/2014/main" id="{F960647F-929C-6B89-C2A0-7AF01DB78409}"/>
                  </a:ext>
                </a:extLst>
              </p:cNvPr>
              <p:cNvSpPr/>
              <p:nvPr/>
            </p:nvSpPr>
            <p:spPr>
              <a:xfrm rot="10800000" flipV="1">
                <a:off x="7515064" y="5901597"/>
                <a:ext cx="45987" cy="72221"/>
              </a:xfrm>
              <a:custGeom>
                <a:avLst/>
                <a:gdLst>
                  <a:gd name="connsiteX0" fmla="*/ 1297 w 45987"/>
                  <a:gd name="connsiteY0" fmla="*/ 71976 h 72221"/>
                  <a:gd name="connsiteX1" fmla="*/ 47284 w 45987"/>
                  <a:gd name="connsiteY1" fmla="*/ -246 h 72221"/>
                  <a:gd name="connsiteX2" fmla="*/ 1297 w 45987"/>
                  <a:gd name="connsiteY2" fmla="*/ 71976 h 72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987" h="72221">
                    <a:moveTo>
                      <a:pt x="1297" y="71976"/>
                    </a:moveTo>
                    <a:cubicBezTo>
                      <a:pt x="16146" y="47662"/>
                      <a:pt x="22003" y="8316"/>
                      <a:pt x="47284" y="-246"/>
                    </a:cubicBezTo>
                    <a:cubicBezTo>
                      <a:pt x="33570" y="25250"/>
                      <a:pt x="26782" y="63849"/>
                      <a:pt x="1297" y="71976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1" name="任意多边形: 形状 1570">
                <a:extLst>
                  <a:ext uri="{FF2B5EF4-FFF2-40B4-BE49-F238E27FC236}">
                    <a16:creationId xmlns:a16="http://schemas.microsoft.com/office/drawing/2014/main" id="{AE47B672-363A-516B-07DD-BAF8534A5D1A}"/>
                  </a:ext>
                </a:extLst>
              </p:cNvPr>
              <p:cNvSpPr/>
              <p:nvPr/>
            </p:nvSpPr>
            <p:spPr>
              <a:xfrm rot="10800000" flipV="1">
                <a:off x="7643114" y="5834533"/>
                <a:ext cx="52565" cy="98360"/>
              </a:xfrm>
              <a:custGeom>
                <a:avLst/>
                <a:gdLst>
                  <a:gd name="connsiteX0" fmla="*/ 43792 w 52565"/>
                  <a:gd name="connsiteY0" fmla="*/ 98135 h 98360"/>
                  <a:gd name="connsiteX1" fmla="*/ 1441 w 52565"/>
                  <a:gd name="connsiteY1" fmla="*/ -225 h 98360"/>
                  <a:gd name="connsiteX2" fmla="*/ 43792 w 52565"/>
                  <a:gd name="connsiteY2" fmla="*/ 98135 h 98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565" h="98360">
                    <a:moveTo>
                      <a:pt x="43792" y="98135"/>
                    </a:moveTo>
                    <a:cubicBezTo>
                      <a:pt x="31788" y="63779"/>
                      <a:pt x="19097" y="29399"/>
                      <a:pt x="1441" y="-225"/>
                    </a:cubicBezTo>
                    <a:cubicBezTo>
                      <a:pt x="50645" y="30343"/>
                      <a:pt x="66609" y="80822"/>
                      <a:pt x="43792" y="98135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2" name="任意多边形: 形状 1571">
                <a:extLst>
                  <a:ext uri="{FF2B5EF4-FFF2-40B4-BE49-F238E27FC236}">
                    <a16:creationId xmlns:a16="http://schemas.microsoft.com/office/drawing/2014/main" id="{908FEAE6-EBA7-3B9E-1767-55C19DFEBF15}"/>
                  </a:ext>
                </a:extLst>
              </p:cNvPr>
              <p:cNvSpPr/>
              <p:nvPr/>
            </p:nvSpPr>
            <p:spPr>
              <a:xfrm rot="10800000" flipV="1">
                <a:off x="7349619" y="5844238"/>
                <a:ext cx="77242" cy="83338"/>
              </a:xfrm>
              <a:custGeom>
                <a:avLst/>
                <a:gdLst>
                  <a:gd name="connsiteX0" fmla="*/ 1132 w 77242"/>
                  <a:gd name="connsiteY0" fmla="*/ 83113 h 83338"/>
                  <a:gd name="connsiteX1" fmla="*/ 78375 w 77242"/>
                  <a:gd name="connsiteY1" fmla="*/ -226 h 83338"/>
                  <a:gd name="connsiteX2" fmla="*/ 1132 w 77242"/>
                  <a:gd name="connsiteY2" fmla="*/ 83113 h 83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242" h="83338">
                    <a:moveTo>
                      <a:pt x="1132" y="83113"/>
                    </a:moveTo>
                    <a:cubicBezTo>
                      <a:pt x="22507" y="48768"/>
                      <a:pt x="47792" y="17543"/>
                      <a:pt x="78375" y="-226"/>
                    </a:cubicBezTo>
                    <a:cubicBezTo>
                      <a:pt x="51450" y="19017"/>
                      <a:pt x="29100" y="72066"/>
                      <a:pt x="1132" y="83113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598" name="组合 1597">
            <a:extLst>
              <a:ext uri="{FF2B5EF4-FFF2-40B4-BE49-F238E27FC236}">
                <a16:creationId xmlns:a16="http://schemas.microsoft.com/office/drawing/2014/main" id="{58223049-1682-E2F9-9076-FD361FEDBF40}"/>
              </a:ext>
            </a:extLst>
          </p:cNvPr>
          <p:cNvGrpSpPr/>
          <p:nvPr/>
        </p:nvGrpSpPr>
        <p:grpSpPr>
          <a:xfrm>
            <a:off x="10758385" y="5392002"/>
            <a:ext cx="854533" cy="773510"/>
            <a:chOff x="10731338" y="3474672"/>
            <a:chExt cx="854533" cy="773510"/>
          </a:xfrm>
        </p:grpSpPr>
        <p:grpSp>
          <p:nvGrpSpPr>
            <p:cNvPr id="1573" name="图形 1555">
              <a:extLst>
                <a:ext uri="{FF2B5EF4-FFF2-40B4-BE49-F238E27FC236}">
                  <a16:creationId xmlns:a16="http://schemas.microsoft.com/office/drawing/2014/main" id="{E9A84F10-1004-1F03-8307-A0B7BE24A513}"/>
                </a:ext>
              </a:extLst>
            </p:cNvPr>
            <p:cNvGrpSpPr/>
            <p:nvPr/>
          </p:nvGrpSpPr>
          <p:grpSpPr>
            <a:xfrm rot="1465964">
              <a:off x="10731338" y="3474672"/>
              <a:ext cx="719562" cy="714621"/>
              <a:chOff x="7312683" y="5748634"/>
              <a:chExt cx="512520" cy="256765"/>
            </a:xfrm>
            <a:solidFill>
              <a:srgbClr val="00B050"/>
            </a:solidFill>
          </p:grpSpPr>
          <p:sp>
            <p:nvSpPr>
              <p:cNvPr id="1574" name="任意多边形: 形状 1573">
                <a:extLst>
                  <a:ext uri="{FF2B5EF4-FFF2-40B4-BE49-F238E27FC236}">
                    <a16:creationId xmlns:a16="http://schemas.microsoft.com/office/drawing/2014/main" id="{989D6B52-2195-5F46-90DD-15085A2A47FA}"/>
                  </a:ext>
                </a:extLst>
              </p:cNvPr>
              <p:cNvSpPr/>
              <p:nvPr/>
            </p:nvSpPr>
            <p:spPr>
              <a:xfrm rot="10800000" flipV="1">
                <a:off x="7679170" y="5780182"/>
                <a:ext cx="146032" cy="225217"/>
              </a:xfrm>
              <a:custGeom>
                <a:avLst/>
                <a:gdLst>
                  <a:gd name="connsiteX0" fmla="*/ 131237 w 146032"/>
                  <a:gd name="connsiteY0" fmla="*/ 224988 h 225217"/>
                  <a:gd name="connsiteX1" fmla="*/ 1532 w 146032"/>
                  <a:gd name="connsiteY1" fmla="*/ -229 h 225217"/>
                  <a:gd name="connsiteX2" fmla="*/ 146788 w 146032"/>
                  <a:gd name="connsiteY2" fmla="*/ 189782 h 225217"/>
                  <a:gd name="connsiteX3" fmla="*/ 131233 w 146032"/>
                  <a:gd name="connsiteY3" fmla="*/ 224978 h 225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32" h="225217">
                    <a:moveTo>
                      <a:pt x="131237" y="224988"/>
                    </a:moveTo>
                    <a:cubicBezTo>
                      <a:pt x="116065" y="132665"/>
                      <a:pt x="54629" y="57179"/>
                      <a:pt x="1532" y="-229"/>
                    </a:cubicBezTo>
                    <a:cubicBezTo>
                      <a:pt x="69786" y="9381"/>
                      <a:pt x="117020" y="112436"/>
                      <a:pt x="146788" y="189782"/>
                    </a:cubicBezTo>
                    <a:cubicBezTo>
                      <a:pt x="149801" y="204245"/>
                      <a:pt x="143925" y="225548"/>
                      <a:pt x="131233" y="224978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5" name="任意多边形: 形状 1574">
                <a:extLst>
                  <a:ext uri="{FF2B5EF4-FFF2-40B4-BE49-F238E27FC236}">
                    <a16:creationId xmlns:a16="http://schemas.microsoft.com/office/drawing/2014/main" id="{4345FAF4-D77E-5B6A-1F1A-7DF7AA6C8113}"/>
                  </a:ext>
                </a:extLst>
              </p:cNvPr>
              <p:cNvSpPr/>
              <p:nvPr/>
            </p:nvSpPr>
            <p:spPr>
              <a:xfrm rot="10800000" flipV="1">
                <a:off x="7588653" y="5748634"/>
                <a:ext cx="51542" cy="242746"/>
              </a:xfrm>
              <a:custGeom>
                <a:avLst/>
                <a:gdLst>
                  <a:gd name="connsiteX0" fmla="*/ 33413 w 51542"/>
                  <a:gd name="connsiteY0" fmla="*/ 242526 h 242746"/>
                  <a:gd name="connsiteX1" fmla="*/ 2666 w 51542"/>
                  <a:gd name="connsiteY1" fmla="*/ -220 h 242746"/>
                  <a:gd name="connsiteX2" fmla="*/ 51867 w 51542"/>
                  <a:gd name="connsiteY2" fmla="*/ 226817 h 242746"/>
                  <a:gd name="connsiteX3" fmla="*/ 33412 w 51542"/>
                  <a:gd name="connsiteY3" fmla="*/ 242521 h 242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542" h="242746">
                    <a:moveTo>
                      <a:pt x="33413" y="242526"/>
                    </a:moveTo>
                    <a:cubicBezTo>
                      <a:pt x="53230" y="194072"/>
                      <a:pt x="-8135" y="57607"/>
                      <a:pt x="2666" y="-220"/>
                    </a:cubicBezTo>
                    <a:cubicBezTo>
                      <a:pt x="36966" y="87566"/>
                      <a:pt x="57988" y="148586"/>
                      <a:pt x="51867" y="226817"/>
                    </a:cubicBezTo>
                    <a:cubicBezTo>
                      <a:pt x="47866" y="235960"/>
                      <a:pt x="39572" y="237399"/>
                      <a:pt x="33412" y="242521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6" name="任意多边形: 形状 1575">
                <a:extLst>
                  <a:ext uri="{FF2B5EF4-FFF2-40B4-BE49-F238E27FC236}">
                    <a16:creationId xmlns:a16="http://schemas.microsoft.com/office/drawing/2014/main" id="{C2EC8A8E-1FCF-45C3-8702-0A4DAA0380CB}"/>
                  </a:ext>
                </a:extLst>
              </p:cNvPr>
              <p:cNvSpPr/>
              <p:nvPr/>
            </p:nvSpPr>
            <p:spPr>
              <a:xfrm rot="10800000" flipV="1">
                <a:off x="7393803" y="5804930"/>
                <a:ext cx="127105" cy="182583"/>
              </a:xfrm>
              <a:custGeom>
                <a:avLst/>
                <a:gdLst>
                  <a:gd name="connsiteX0" fmla="*/ 1208 w 127105"/>
                  <a:gd name="connsiteY0" fmla="*/ 182353 h 182583"/>
                  <a:gd name="connsiteX1" fmla="*/ 128314 w 127105"/>
                  <a:gd name="connsiteY1" fmla="*/ -230 h 182583"/>
                  <a:gd name="connsiteX2" fmla="*/ 39129 w 127105"/>
                  <a:gd name="connsiteY2" fmla="*/ 122964 h 182583"/>
                  <a:gd name="connsiteX3" fmla="*/ 1210 w 127105"/>
                  <a:gd name="connsiteY3" fmla="*/ 182350 h 182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105" h="182583">
                    <a:moveTo>
                      <a:pt x="1208" y="182353"/>
                    </a:moveTo>
                    <a:cubicBezTo>
                      <a:pt x="30776" y="106222"/>
                      <a:pt x="65919" y="29415"/>
                      <a:pt x="128314" y="-230"/>
                    </a:cubicBezTo>
                    <a:cubicBezTo>
                      <a:pt x="93735" y="32734"/>
                      <a:pt x="54425" y="65869"/>
                      <a:pt x="39129" y="122964"/>
                    </a:cubicBezTo>
                    <a:cubicBezTo>
                      <a:pt x="31113" y="146858"/>
                      <a:pt x="21919" y="175934"/>
                      <a:pt x="1210" y="182350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7" name="任意多边形: 形状 1576">
                <a:extLst>
                  <a:ext uri="{FF2B5EF4-FFF2-40B4-BE49-F238E27FC236}">
                    <a16:creationId xmlns:a16="http://schemas.microsoft.com/office/drawing/2014/main" id="{9CEC4A43-FCE5-2434-F747-D2D72CDE2CCD}"/>
                  </a:ext>
                </a:extLst>
              </p:cNvPr>
              <p:cNvSpPr/>
              <p:nvPr/>
            </p:nvSpPr>
            <p:spPr>
              <a:xfrm rot="10800000" flipV="1">
                <a:off x="7312683" y="5865175"/>
                <a:ext cx="80838" cy="137072"/>
              </a:xfrm>
              <a:custGeom>
                <a:avLst/>
                <a:gdLst>
                  <a:gd name="connsiteX0" fmla="*/ 1094 w 80838"/>
                  <a:gd name="connsiteY0" fmla="*/ 136595 h 137072"/>
                  <a:gd name="connsiteX1" fmla="*/ 81932 w 80838"/>
                  <a:gd name="connsiteY1" fmla="*/ -244 h 137072"/>
                  <a:gd name="connsiteX2" fmla="*/ 1094 w 80838"/>
                  <a:gd name="connsiteY2" fmla="*/ 136595 h 137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0838" h="137072">
                    <a:moveTo>
                      <a:pt x="1094" y="136595"/>
                    </a:moveTo>
                    <a:cubicBezTo>
                      <a:pt x="24824" y="121837"/>
                      <a:pt x="48678" y="38203"/>
                      <a:pt x="81932" y="-244"/>
                    </a:cubicBezTo>
                    <a:cubicBezTo>
                      <a:pt x="45270" y="126098"/>
                      <a:pt x="32041" y="138914"/>
                      <a:pt x="1094" y="136595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8" name="任意多边形: 形状 1577">
                <a:extLst>
                  <a:ext uri="{FF2B5EF4-FFF2-40B4-BE49-F238E27FC236}">
                    <a16:creationId xmlns:a16="http://schemas.microsoft.com/office/drawing/2014/main" id="{4A2B628A-198D-7ED2-0FFF-6240FDBD1ECB}"/>
                  </a:ext>
                </a:extLst>
              </p:cNvPr>
              <p:cNvSpPr/>
              <p:nvPr/>
            </p:nvSpPr>
            <p:spPr>
              <a:xfrm rot="10800000" flipV="1">
                <a:off x="7515064" y="5901597"/>
                <a:ext cx="45987" cy="72221"/>
              </a:xfrm>
              <a:custGeom>
                <a:avLst/>
                <a:gdLst>
                  <a:gd name="connsiteX0" fmla="*/ 1297 w 45987"/>
                  <a:gd name="connsiteY0" fmla="*/ 71976 h 72221"/>
                  <a:gd name="connsiteX1" fmla="*/ 47284 w 45987"/>
                  <a:gd name="connsiteY1" fmla="*/ -246 h 72221"/>
                  <a:gd name="connsiteX2" fmla="*/ 1297 w 45987"/>
                  <a:gd name="connsiteY2" fmla="*/ 71976 h 72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987" h="72221">
                    <a:moveTo>
                      <a:pt x="1297" y="71976"/>
                    </a:moveTo>
                    <a:cubicBezTo>
                      <a:pt x="16146" y="47662"/>
                      <a:pt x="22003" y="8316"/>
                      <a:pt x="47284" y="-246"/>
                    </a:cubicBezTo>
                    <a:cubicBezTo>
                      <a:pt x="33570" y="25250"/>
                      <a:pt x="26782" y="63849"/>
                      <a:pt x="1297" y="71976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9" name="任意多边形: 形状 1578">
                <a:extLst>
                  <a:ext uri="{FF2B5EF4-FFF2-40B4-BE49-F238E27FC236}">
                    <a16:creationId xmlns:a16="http://schemas.microsoft.com/office/drawing/2014/main" id="{359F9445-10CA-12D0-C342-205208499688}"/>
                  </a:ext>
                </a:extLst>
              </p:cNvPr>
              <p:cNvSpPr/>
              <p:nvPr/>
            </p:nvSpPr>
            <p:spPr>
              <a:xfrm rot="10800000" flipV="1">
                <a:off x="7643114" y="5834533"/>
                <a:ext cx="52565" cy="98360"/>
              </a:xfrm>
              <a:custGeom>
                <a:avLst/>
                <a:gdLst>
                  <a:gd name="connsiteX0" fmla="*/ 43792 w 52565"/>
                  <a:gd name="connsiteY0" fmla="*/ 98135 h 98360"/>
                  <a:gd name="connsiteX1" fmla="*/ 1441 w 52565"/>
                  <a:gd name="connsiteY1" fmla="*/ -225 h 98360"/>
                  <a:gd name="connsiteX2" fmla="*/ 43792 w 52565"/>
                  <a:gd name="connsiteY2" fmla="*/ 98135 h 98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565" h="98360">
                    <a:moveTo>
                      <a:pt x="43792" y="98135"/>
                    </a:moveTo>
                    <a:cubicBezTo>
                      <a:pt x="31788" y="63779"/>
                      <a:pt x="19097" y="29399"/>
                      <a:pt x="1441" y="-225"/>
                    </a:cubicBezTo>
                    <a:cubicBezTo>
                      <a:pt x="50645" y="30343"/>
                      <a:pt x="66609" y="80822"/>
                      <a:pt x="43792" y="98135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0" name="任意多边形: 形状 1579">
                <a:extLst>
                  <a:ext uri="{FF2B5EF4-FFF2-40B4-BE49-F238E27FC236}">
                    <a16:creationId xmlns:a16="http://schemas.microsoft.com/office/drawing/2014/main" id="{D8C83C2A-5F1A-9934-8E98-6B1DF7C04F6A}"/>
                  </a:ext>
                </a:extLst>
              </p:cNvPr>
              <p:cNvSpPr/>
              <p:nvPr/>
            </p:nvSpPr>
            <p:spPr>
              <a:xfrm rot="10800000" flipV="1">
                <a:off x="7349619" y="5844238"/>
                <a:ext cx="77242" cy="83338"/>
              </a:xfrm>
              <a:custGeom>
                <a:avLst/>
                <a:gdLst>
                  <a:gd name="connsiteX0" fmla="*/ 1132 w 77242"/>
                  <a:gd name="connsiteY0" fmla="*/ 83113 h 83338"/>
                  <a:gd name="connsiteX1" fmla="*/ 78375 w 77242"/>
                  <a:gd name="connsiteY1" fmla="*/ -226 h 83338"/>
                  <a:gd name="connsiteX2" fmla="*/ 1132 w 77242"/>
                  <a:gd name="connsiteY2" fmla="*/ 83113 h 83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242" h="83338">
                    <a:moveTo>
                      <a:pt x="1132" y="83113"/>
                    </a:moveTo>
                    <a:cubicBezTo>
                      <a:pt x="22507" y="48768"/>
                      <a:pt x="47792" y="17543"/>
                      <a:pt x="78375" y="-226"/>
                    </a:cubicBezTo>
                    <a:cubicBezTo>
                      <a:pt x="51450" y="19017"/>
                      <a:pt x="29100" y="72066"/>
                      <a:pt x="1132" y="83113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81" name="图形 1555">
              <a:extLst>
                <a:ext uri="{FF2B5EF4-FFF2-40B4-BE49-F238E27FC236}">
                  <a16:creationId xmlns:a16="http://schemas.microsoft.com/office/drawing/2014/main" id="{06806569-E188-2CB3-B3B1-9DC38D381FC3}"/>
                </a:ext>
              </a:extLst>
            </p:cNvPr>
            <p:cNvGrpSpPr/>
            <p:nvPr/>
          </p:nvGrpSpPr>
          <p:grpSpPr>
            <a:xfrm rot="1465964">
              <a:off x="10866309" y="3807251"/>
              <a:ext cx="719562" cy="440931"/>
              <a:chOff x="7312683" y="5748634"/>
              <a:chExt cx="512520" cy="256765"/>
            </a:xfrm>
            <a:solidFill>
              <a:srgbClr val="00B050"/>
            </a:solidFill>
          </p:grpSpPr>
          <p:sp>
            <p:nvSpPr>
              <p:cNvPr id="1582" name="任意多边形: 形状 1581">
                <a:extLst>
                  <a:ext uri="{FF2B5EF4-FFF2-40B4-BE49-F238E27FC236}">
                    <a16:creationId xmlns:a16="http://schemas.microsoft.com/office/drawing/2014/main" id="{C0CEE59A-8C9A-AA42-D03C-A90DF02EBA44}"/>
                  </a:ext>
                </a:extLst>
              </p:cNvPr>
              <p:cNvSpPr/>
              <p:nvPr/>
            </p:nvSpPr>
            <p:spPr>
              <a:xfrm rot="10800000" flipV="1">
                <a:off x="7679170" y="5780182"/>
                <a:ext cx="146032" cy="225217"/>
              </a:xfrm>
              <a:custGeom>
                <a:avLst/>
                <a:gdLst>
                  <a:gd name="connsiteX0" fmla="*/ 131237 w 146032"/>
                  <a:gd name="connsiteY0" fmla="*/ 224988 h 225217"/>
                  <a:gd name="connsiteX1" fmla="*/ 1532 w 146032"/>
                  <a:gd name="connsiteY1" fmla="*/ -229 h 225217"/>
                  <a:gd name="connsiteX2" fmla="*/ 146788 w 146032"/>
                  <a:gd name="connsiteY2" fmla="*/ 189782 h 225217"/>
                  <a:gd name="connsiteX3" fmla="*/ 131233 w 146032"/>
                  <a:gd name="connsiteY3" fmla="*/ 224978 h 225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32" h="225217">
                    <a:moveTo>
                      <a:pt x="131237" y="224988"/>
                    </a:moveTo>
                    <a:cubicBezTo>
                      <a:pt x="116065" y="132665"/>
                      <a:pt x="54629" y="57179"/>
                      <a:pt x="1532" y="-229"/>
                    </a:cubicBezTo>
                    <a:cubicBezTo>
                      <a:pt x="69786" y="9381"/>
                      <a:pt x="117020" y="112436"/>
                      <a:pt x="146788" y="189782"/>
                    </a:cubicBezTo>
                    <a:cubicBezTo>
                      <a:pt x="149801" y="204245"/>
                      <a:pt x="143925" y="225548"/>
                      <a:pt x="131233" y="224978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3" name="任意多边形: 形状 1582">
                <a:extLst>
                  <a:ext uri="{FF2B5EF4-FFF2-40B4-BE49-F238E27FC236}">
                    <a16:creationId xmlns:a16="http://schemas.microsoft.com/office/drawing/2014/main" id="{2F3DB537-8685-8BC5-D07A-B142BB34E582}"/>
                  </a:ext>
                </a:extLst>
              </p:cNvPr>
              <p:cNvSpPr/>
              <p:nvPr/>
            </p:nvSpPr>
            <p:spPr>
              <a:xfrm rot="10800000" flipV="1">
                <a:off x="7588653" y="5748634"/>
                <a:ext cx="51542" cy="242746"/>
              </a:xfrm>
              <a:custGeom>
                <a:avLst/>
                <a:gdLst>
                  <a:gd name="connsiteX0" fmla="*/ 33413 w 51542"/>
                  <a:gd name="connsiteY0" fmla="*/ 242526 h 242746"/>
                  <a:gd name="connsiteX1" fmla="*/ 2666 w 51542"/>
                  <a:gd name="connsiteY1" fmla="*/ -220 h 242746"/>
                  <a:gd name="connsiteX2" fmla="*/ 51867 w 51542"/>
                  <a:gd name="connsiteY2" fmla="*/ 226817 h 242746"/>
                  <a:gd name="connsiteX3" fmla="*/ 33412 w 51542"/>
                  <a:gd name="connsiteY3" fmla="*/ 242521 h 242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542" h="242746">
                    <a:moveTo>
                      <a:pt x="33413" y="242526"/>
                    </a:moveTo>
                    <a:cubicBezTo>
                      <a:pt x="53230" y="194072"/>
                      <a:pt x="-8135" y="57607"/>
                      <a:pt x="2666" y="-220"/>
                    </a:cubicBezTo>
                    <a:cubicBezTo>
                      <a:pt x="36966" y="87566"/>
                      <a:pt x="57988" y="148586"/>
                      <a:pt x="51867" y="226817"/>
                    </a:cubicBezTo>
                    <a:cubicBezTo>
                      <a:pt x="47866" y="235960"/>
                      <a:pt x="39572" y="237399"/>
                      <a:pt x="33412" y="242521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4" name="任意多边形: 形状 1583">
                <a:extLst>
                  <a:ext uri="{FF2B5EF4-FFF2-40B4-BE49-F238E27FC236}">
                    <a16:creationId xmlns:a16="http://schemas.microsoft.com/office/drawing/2014/main" id="{45907E02-522D-D9B8-55FB-A684F2D19F7D}"/>
                  </a:ext>
                </a:extLst>
              </p:cNvPr>
              <p:cNvSpPr/>
              <p:nvPr/>
            </p:nvSpPr>
            <p:spPr>
              <a:xfrm rot="10800000" flipV="1">
                <a:off x="7393803" y="5804930"/>
                <a:ext cx="127105" cy="182583"/>
              </a:xfrm>
              <a:custGeom>
                <a:avLst/>
                <a:gdLst>
                  <a:gd name="connsiteX0" fmla="*/ 1208 w 127105"/>
                  <a:gd name="connsiteY0" fmla="*/ 182353 h 182583"/>
                  <a:gd name="connsiteX1" fmla="*/ 128314 w 127105"/>
                  <a:gd name="connsiteY1" fmla="*/ -230 h 182583"/>
                  <a:gd name="connsiteX2" fmla="*/ 39129 w 127105"/>
                  <a:gd name="connsiteY2" fmla="*/ 122964 h 182583"/>
                  <a:gd name="connsiteX3" fmla="*/ 1210 w 127105"/>
                  <a:gd name="connsiteY3" fmla="*/ 182350 h 182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105" h="182583">
                    <a:moveTo>
                      <a:pt x="1208" y="182353"/>
                    </a:moveTo>
                    <a:cubicBezTo>
                      <a:pt x="30776" y="106222"/>
                      <a:pt x="65919" y="29415"/>
                      <a:pt x="128314" y="-230"/>
                    </a:cubicBezTo>
                    <a:cubicBezTo>
                      <a:pt x="93735" y="32734"/>
                      <a:pt x="54425" y="65869"/>
                      <a:pt x="39129" y="122964"/>
                    </a:cubicBezTo>
                    <a:cubicBezTo>
                      <a:pt x="31113" y="146858"/>
                      <a:pt x="21919" y="175934"/>
                      <a:pt x="1210" y="182350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5" name="任意多边形: 形状 1584">
                <a:extLst>
                  <a:ext uri="{FF2B5EF4-FFF2-40B4-BE49-F238E27FC236}">
                    <a16:creationId xmlns:a16="http://schemas.microsoft.com/office/drawing/2014/main" id="{CE95D073-D011-C8B4-180E-12EF090B3C39}"/>
                  </a:ext>
                </a:extLst>
              </p:cNvPr>
              <p:cNvSpPr/>
              <p:nvPr/>
            </p:nvSpPr>
            <p:spPr>
              <a:xfrm rot="10800000" flipV="1">
                <a:off x="7312683" y="5865175"/>
                <a:ext cx="80838" cy="137072"/>
              </a:xfrm>
              <a:custGeom>
                <a:avLst/>
                <a:gdLst>
                  <a:gd name="connsiteX0" fmla="*/ 1094 w 80838"/>
                  <a:gd name="connsiteY0" fmla="*/ 136595 h 137072"/>
                  <a:gd name="connsiteX1" fmla="*/ 81932 w 80838"/>
                  <a:gd name="connsiteY1" fmla="*/ -244 h 137072"/>
                  <a:gd name="connsiteX2" fmla="*/ 1094 w 80838"/>
                  <a:gd name="connsiteY2" fmla="*/ 136595 h 137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0838" h="137072">
                    <a:moveTo>
                      <a:pt x="1094" y="136595"/>
                    </a:moveTo>
                    <a:cubicBezTo>
                      <a:pt x="24824" y="121837"/>
                      <a:pt x="48678" y="38203"/>
                      <a:pt x="81932" y="-244"/>
                    </a:cubicBezTo>
                    <a:cubicBezTo>
                      <a:pt x="45270" y="126098"/>
                      <a:pt x="32041" y="138914"/>
                      <a:pt x="1094" y="136595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6" name="任意多边形: 形状 1585">
                <a:extLst>
                  <a:ext uri="{FF2B5EF4-FFF2-40B4-BE49-F238E27FC236}">
                    <a16:creationId xmlns:a16="http://schemas.microsoft.com/office/drawing/2014/main" id="{DEE7E515-2509-3119-108F-3928B8B79B41}"/>
                  </a:ext>
                </a:extLst>
              </p:cNvPr>
              <p:cNvSpPr/>
              <p:nvPr/>
            </p:nvSpPr>
            <p:spPr>
              <a:xfrm rot="10800000" flipV="1">
                <a:off x="7515064" y="5901597"/>
                <a:ext cx="45987" cy="72221"/>
              </a:xfrm>
              <a:custGeom>
                <a:avLst/>
                <a:gdLst>
                  <a:gd name="connsiteX0" fmla="*/ 1297 w 45987"/>
                  <a:gd name="connsiteY0" fmla="*/ 71976 h 72221"/>
                  <a:gd name="connsiteX1" fmla="*/ 47284 w 45987"/>
                  <a:gd name="connsiteY1" fmla="*/ -246 h 72221"/>
                  <a:gd name="connsiteX2" fmla="*/ 1297 w 45987"/>
                  <a:gd name="connsiteY2" fmla="*/ 71976 h 72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987" h="72221">
                    <a:moveTo>
                      <a:pt x="1297" y="71976"/>
                    </a:moveTo>
                    <a:cubicBezTo>
                      <a:pt x="16146" y="47662"/>
                      <a:pt x="22003" y="8316"/>
                      <a:pt x="47284" y="-246"/>
                    </a:cubicBezTo>
                    <a:cubicBezTo>
                      <a:pt x="33570" y="25250"/>
                      <a:pt x="26782" y="63849"/>
                      <a:pt x="1297" y="71976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7" name="任意多边形: 形状 1586">
                <a:extLst>
                  <a:ext uri="{FF2B5EF4-FFF2-40B4-BE49-F238E27FC236}">
                    <a16:creationId xmlns:a16="http://schemas.microsoft.com/office/drawing/2014/main" id="{D99FC426-5EC9-27A5-3279-442361A4EE84}"/>
                  </a:ext>
                </a:extLst>
              </p:cNvPr>
              <p:cNvSpPr/>
              <p:nvPr/>
            </p:nvSpPr>
            <p:spPr>
              <a:xfrm rot="10800000" flipV="1">
                <a:off x="7643114" y="5834533"/>
                <a:ext cx="52565" cy="98360"/>
              </a:xfrm>
              <a:custGeom>
                <a:avLst/>
                <a:gdLst>
                  <a:gd name="connsiteX0" fmla="*/ 43792 w 52565"/>
                  <a:gd name="connsiteY0" fmla="*/ 98135 h 98360"/>
                  <a:gd name="connsiteX1" fmla="*/ 1441 w 52565"/>
                  <a:gd name="connsiteY1" fmla="*/ -225 h 98360"/>
                  <a:gd name="connsiteX2" fmla="*/ 43792 w 52565"/>
                  <a:gd name="connsiteY2" fmla="*/ 98135 h 98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565" h="98360">
                    <a:moveTo>
                      <a:pt x="43792" y="98135"/>
                    </a:moveTo>
                    <a:cubicBezTo>
                      <a:pt x="31788" y="63779"/>
                      <a:pt x="19097" y="29399"/>
                      <a:pt x="1441" y="-225"/>
                    </a:cubicBezTo>
                    <a:cubicBezTo>
                      <a:pt x="50645" y="30343"/>
                      <a:pt x="66609" y="80822"/>
                      <a:pt x="43792" y="98135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8" name="任意多边形: 形状 1587">
                <a:extLst>
                  <a:ext uri="{FF2B5EF4-FFF2-40B4-BE49-F238E27FC236}">
                    <a16:creationId xmlns:a16="http://schemas.microsoft.com/office/drawing/2014/main" id="{140B1E0E-18D3-7F23-9702-709E899ED3B4}"/>
                  </a:ext>
                </a:extLst>
              </p:cNvPr>
              <p:cNvSpPr/>
              <p:nvPr/>
            </p:nvSpPr>
            <p:spPr>
              <a:xfrm rot="10800000" flipV="1">
                <a:off x="7349619" y="5844238"/>
                <a:ext cx="77242" cy="83338"/>
              </a:xfrm>
              <a:custGeom>
                <a:avLst/>
                <a:gdLst>
                  <a:gd name="connsiteX0" fmla="*/ 1132 w 77242"/>
                  <a:gd name="connsiteY0" fmla="*/ 83113 h 83338"/>
                  <a:gd name="connsiteX1" fmla="*/ 78375 w 77242"/>
                  <a:gd name="connsiteY1" fmla="*/ -226 h 83338"/>
                  <a:gd name="connsiteX2" fmla="*/ 1132 w 77242"/>
                  <a:gd name="connsiteY2" fmla="*/ 83113 h 83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242" h="83338">
                    <a:moveTo>
                      <a:pt x="1132" y="83113"/>
                    </a:moveTo>
                    <a:cubicBezTo>
                      <a:pt x="22507" y="48768"/>
                      <a:pt x="47792" y="17543"/>
                      <a:pt x="78375" y="-226"/>
                    </a:cubicBezTo>
                    <a:cubicBezTo>
                      <a:pt x="51450" y="19017"/>
                      <a:pt x="29100" y="72066"/>
                      <a:pt x="1132" y="83113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665" name="图形 1663">
            <a:extLst>
              <a:ext uri="{FF2B5EF4-FFF2-40B4-BE49-F238E27FC236}">
                <a16:creationId xmlns:a16="http://schemas.microsoft.com/office/drawing/2014/main" id="{584F83CA-1D3A-DDC5-2882-A4B6508E49BE}"/>
              </a:ext>
            </a:extLst>
          </p:cNvPr>
          <p:cNvSpPr/>
          <p:nvPr/>
        </p:nvSpPr>
        <p:spPr>
          <a:xfrm>
            <a:off x="5717094" y="4670078"/>
            <a:ext cx="548943" cy="541720"/>
          </a:xfrm>
          <a:custGeom>
            <a:avLst/>
            <a:gdLst>
              <a:gd name="connsiteX0" fmla="*/ 1128713 w 1628775"/>
              <a:gd name="connsiteY0" fmla="*/ 728663 h 1607343"/>
              <a:gd name="connsiteX1" fmla="*/ 1150144 w 1628775"/>
              <a:gd name="connsiteY1" fmla="*/ 728663 h 1607343"/>
              <a:gd name="connsiteX2" fmla="*/ 1128713 w 1628775"/>
              <a:gd name="connsiteY2" fmla="*/ 728663 h 1607343"/>
              <a:gd name="connsiteX3" fmla="*/ 1564481 w 1628775"/>
              <a:gd name="connsiteY3" fmla="*/ 400050 h 1607343"/>
              <a:gd name="connsiteX4" fmla="*/ 1578769 w 1628775"/>
              <a:gd name="connsiteY4" fmla="*/ 428625 h 1607343"/>
              <a:gd name="connsiteX5" fmla="*/ 1557338 w 1628775"/>
              <a:gd name="connsiteY5" fmla="*/ 471488 h 1607343"/>
              <a:gd name="connsiteX6" fmla="*/ 1571625 w 1628775"/>
              <a:gd name="connsiteY6" fmla="*/ 571500 h 1607343"/>
              <a:gd name="connsiteX7" fmla="*/ 1528763 w 1628775"/>
              <a:gd name="connsiteY7" fmla="*/ 650081 h 1607343"/>
              <a:gd name="connsiteX8" fmla="*/ 1550194 w 1628775"/>
              <a:gd name="connsiteY8" fmla="*/ 721519 h 1607343"/>
              <a:gd name="connsiteX9" fmla="*/ 1550194 w 1628775"/>
              <a:gd name="connsiteY9" fmla="*/ 892969 h 1607343"/>
              <a:gd name="connsiteX10" fmla="*/ 1614488 w 1628775"/>
              <a:gd name="connsiteY10" fmla="*/ 1128713 h 1607343"/>
              <a:gd name="connsiteX11" fmla="*/ 1628775 w 1628775"/>
              <a:gd name="connsiteY11" fmla="*/ 1150144 h 1607343"/>
              <a:gd name="connsiteX12" fmla="*/ 1628775 w 1628775"/>
              <a:gd name="connsiteY12" fmla="*/ 1271588 h 1607343"/>
              <a:gd name="connsiteX13" fmla="*/ 1514475 w 1628775"/>
              <a:gd name="connsiteY13" fmla="*/ 1271588 h 1607343"/>
              <a:gd name="connsiteX14" fmla="*/ 1493044 w 1628775"/>
              <a:gd name="connsiteY14" fmla="*/ 1343025 h 1607343"/>
              <a:gd name="connsiteX15" fmla="*/ 1493044 w 1628775"/>
              <a:gd name="connsiteY15" fmla="*/ 1485900 h 1607343"/>
              <a:gd name="connsiteX16" fmla="*/ 1471613 w 1628775"/>
              <a:gd name="connsiteY16" fmla="*/ 1500188 h 1607343"/>
              <a:gd name="connsiteX17" fmla="*/ 1471613 w 1628775"/>
              <a:gd name="connsiteY17" fmla="*/ 1521619 h 1607343"/>
              <a:gd name="connsiteX18" fmla="*/ 1350169 w 1628775"/>
              <a:gd name="connsiteY18" fmla="*/ 1550194 h 1607343"/>
              <a:gd name="connsiteX19" fmla="*/ 1321594 w 1628775"/>
              <a:gd name="connsiteY19" fmla="*/ 1543050 h 1607343"/>
              <a:gd name="connsiteX20" fmla="*/ 1421606 w 1628775"/>
              <a:gd name="connsiteY20" fmla="*/ 1450181 h 1607343"/>
              <a:gd name="connsiteX21" fmla="*/ 1393031 w 1628775"/>
              <a:gd name="connsiteY21" fmla="*/ 1257300 h 1607343"/>
              <a:gd name="connsiteX22" fmla="*/ 1343025 w 1628775"/>
              <a:gd name="connsiteY22" fmla="*/ 1171575 h 1607343"/>
              <a:gd name="connsiteX23" fmla="*/ 1357313 w 1628775"/>
              <a:gd name="connsiteY23" fmla="*/ 1021556 h 1607343"/>
              <a:gd name="connsiteX24" fmla="*/ 1378744 w 1628775"/>
              <a:gd name="connsiteY24" fmla="*/ 935831 h 1607343"/>
              <a:gd name="connsiteX25" fmla="*/ 1335881 w 1628775"/>
              <a:gd name="connsiteY25" fmla="*/ 828675 h 1607343"/>
              <a:gd name="connsiteX26" fmla="*/ 1114425 w 1628775"/>
              <a:gd name="connsiteY26" fmla="*/ 800100 h 1607343"/>
              <a:gd name="connsiteX27" fmla="*/ 1114425 w 1628775"/>
              <a:gd name="connsiteY27" fmla="*/ 764381 h 1607343"/>
              <a:gd name="connsiteX28" fmla="*/ 1135856 w 1628775"/>
              <a:gd name="connsiteY28" fmla="*/ 771525 h 1607343"/>
              <a:gd name="connsiteX29" fmla="*/ 1143000 w 1628775"/>
              <a:gd name="connsiteY29" fmla="*/ 757238 h 1607343"/>
              <a:gd name="connsiteX30" fmla="*/ 1157288 w 1628775"/>
              <a:gd name="connsiteY30" fmla="*/ 771525 h 1607343"/>
              <a:gd name="connsiteX31" fmla="*/ 1207294 w 1628775"/>
              <a:gd name="connsiteY31" fmla="*/ 728663 h 1607343"/>
              <a:gd name="connsiteX32" fmla="*/ 1314450 w 1628775"/>
              <a:gd name="connsiteY32" fmla="*/ 700088 h 1607343"/>
              <a:gd name="connsiteX33" fmla="*/ 1421606 w 1628775"/>
              <a:gd name="connsiteY33" fmla="*/ 592931 h 1607343"/>
              <a:gd name="connsiteX34" fmla="*/ 1328738 w 1628775"/>
              <a:gd name="connsiteY34" fmla="*/ 528638 h 1607343"/>
              <a:gd name="connsiteX35" fmla="*/ 1343025 w 1628775"/>
              <a:gd name="connsiteY35" fmla="*/ 500063 h 1607343"/>
              <a:gd name="connsiteX36" fmla="*/ 1321594 w 1628775"/>
              <a:gd name="connsiteY36" fmla="*/ 450056 h 1607343"/>
              <a:gd name="connsiteX37" fmla="*/ 1435894 w 1628775"/>
              <a:gd name="connsiteY37" fmla="*/ 364331 h 1607343"/>
              <a:gd name="connsiteX38" fmla="*/ 1564481 w 1628775"/>
              <a:gd name="connsiteY38" fmla="*/ 400050 h 1607343"/>
              <a:gd name="connsiteX39" fmla="*/ 864394 w 1628775"/>
              <a:gd name="connsiteY39" fmla="*/ 121444 h 1607343"/>
              <a:gd name="connsiteX40" fmla="*/ 864394 w 1628775"/>
              <a:gd name="connsiteY40" fmla="*/ 142875 h 1607343"/>
              <a:gd name="connsiteX41" fmla="*/ 835819 w 1628775"/>
              <a:gd name="connsiteY41" fmla="*/ 85725 h 1607343"/>
              <a:gd name="connsiteX42" fmla="*/ 864394 w 1628775"/>
              <a:gd name="connsiteY42" fmla="*/ 121444 h 1607343"/>
              <a:gd name="connsiteX43" fmla="*/ 957263 w 1628775"/>
              <a:gd name="connsiteY43" fmla="*/ 35719 h 1607343"/>
              <a:gd name="connsiteX44" fmla="*/ 942975 w 1628775"/>
              <a:gd name="connsiteY44" fmla="*/ 100013 h 1607343"/>
              <a:gd name="connsiteX45" fmla="*/ 957263 w 1628775"/>
              <a:gd name="connsiteY45" fmla="*/ 114300 h 1607343"/>
              <a:gd name="connsiteX46" fmla="*/ 978694 w 1628775"/>
              <a:gd name="connsiteY46" fmla="*/ 92869 h 1607343"/>
              <a:gd name="connsiteX47" fmla="*/ 950119 w 1628775"/>
              <a:gd name="connsiteY47" fmla="*/ 135731 h 1607343"/>
              <a:gd name="connsiteX48" fmla="*/ 942975 w 1628775"/>
              <a:gd name="connsiteY48" fmla="*/ 185738 h 1607343"/>
              <a:gd name="connsiteX49" fmla="*/ 950119 w 1628775"/>
              <a:gd name="connsiteY49" fmla="*/ 464344 h 1607343"/>
              <a:gd name="connsiteX50" fmla="*/ 964406 w 1628775"/>
              <a:gd name="connsiteY50" fmla="*/ 464344 h 1607343"/>
              <a:gd name="connsiteX51" fmla="*/ 1028700 w 1628775"/>
              <a:gd name="connsiteY51" fmla="*/ 371475 h 1607343"/>
              <a:gd name="connsiteX52" fmla="*/ 1007269 w 1628775"/>
              <a:gd name="connsiteY52" fmla="*/ 328613 h 1607343"/>
              <a:gd name="connsiteX53" fmla="*/ 1007269 w 1628775"/>
              <a:gd name="connsiteY53" fmla="*/ 292894 h 1607343"/>
              <a:gd name="connsiteX54" fmla="*/ 1050131 w 1628775"/>
              <a:gd name="connsiteY54" fmla="*/ 364331 h 1607343"/>
              <a:gd name="connsiteX55" fmla="*/ 1085850 w 1628775"/>
              <a:gd name="connsiteY55" fmla="*/ 250031 h 1607343"/>
              <a:gd name="connsiteX56" fmla="*/ 1100138 w 1628775"/>
              <a:gd name="connsiteY56" fmla="*/ 242888 h 1607343"/>
              <a:gd name="connsiteX57" fmla="*/ 1114425 w 1628775"/>
              <a:gd name="connsiteY57" fmla="*/ 285750 h 1607343"/>
              <a:gd name="connsiteX58" fmla="*/ 1050131 w 1628775"/>
              <a:gd name="connsiteY58" fmla="*/ 371475 h 1607343"/>
              <a:gd name="connsiteX59" fmla="*/ 1057275 w 1628775"/>
              <a:gd name="connsiteY59" fmla="*/ 385763 h 1607343"/>
              <a:gd name="connsiteX60" fmla="*/ 1121569 w 1628775"/>
              <a:gd name="connsiteY60" fmla="*/ 342900 h 1607343"/>
              <a:gd name="connsiteX61" fmla="*/ 1128713 w 1628775"/>
              <a:gd name="connsiteY61" fmla="*/ 357188 h 1607343"/>
              <a:gd name="connsiteX62" fmla="*/ 1057275 w 1628775"/>
              <a:gd name="connsiteY62" fmla="*/ 414338 h 1607343"/>
              <a:gd name="connsiteX63" fmla="*/ 1042988 w 1628775"/>
              <a:gd name="connsiteY63" fmla="*/ 400050 h 1607343"/>
              <a:gd name="connsiteX64" fmla="*/ 957263 w 1628775"/>
              <a:gd name="connsiteY64" fmla="*/ 535781 h 1607343"/>
              <a:gd name="connsiteX65" fmla="*/ 957263 w 1628775"/>
              <a:gd name="connsiteY65" fmla="*/ 742950 h 1607343"/>
              <a:gd name="connsiteX66" fmla="*/ 1028700 w 1628775"/>
              <a:gd name="connsiteY66" fmla="*/ 700088 h 1607343"/>
              <a:gd name="connsiteX67" fmla="*/ 1057275 w 1628775"/>
              <a:gd name="connsiteY67" fmla="*/ 635794 h 1607343"/>
              <a:gd name="connsiteX68" fmla="*/ 1071563 w 1628775"/>
              <a:gd name="connsiteY68" fmla="*/ 657225 h 1607343"/>
              <a:gd name="connsiteX69" fmla="*/ 1092994 w 1628775"/>
              <a:gd name="connsiteY69" fmla="*/ 628650 h 1607343"/>
              <a:gd name="connsiteX70" fmla="*/ 1100138 w 1628775"/>
              <a:gd name="connsiteY70" fmla="*/ 642938 h 1607343"/>
              <a:gd name="connsiteX71" fmla="*/ 1121569 w 1628775"/>
              <a:gd name="connsiteY71" fmla="*/ 607219 h 1607343"/>
              <a:gd name="connsiteX72" fmla="*/ 1121569 w 1628775"/>
              <a:gd name="connsiteY72" fmla="*/ 635794 h 1607343"/>
              <a:gd name="connsiteX73" fmla="*/ 957263 w 1628775"/>
              <a:gd name="connsiteY73" fmla="*/ 807244 h 1607343"/>
              <a:gd name="connsiteX74" fmla="*/ 964406 w 1628775"/>
              <a:gd name="connsiteY74" fmla="*/ 1207294 h 1607343"/>
              <a:gd name="connsiteX75" fmla="*/ 1021556 w 1628775"/>
              <a:gd name="connsiteY75" fmla="*/ 1421606 h 1607343"/>
              <a:gd name="connsiteX76" fmla="*/ 1143000 w 1628775"/>
              <a:gd name="connsiteY76" fmla="*/ 1435894 h 1607343"/>
              <a:gd name="connsiteX77" fmla="*/ 1178719 w 1628775"/>
              <a:gd name="connsiteY77" fmla="*/ 1478756 h 1607343"/>
              <a:gd name="connsiteX78" fmla="*/ 1264444 w 1628775"/>
              <a:gd name="connsiteY78" fmla="*/ 1535906 h 1607343"/>
              <a:gd name="connsiteX79" fmla="*/ 1264444 w 1628775"/>
              <a:gd name="connsiteY79" fmla="*/ 1557338 h 1607343"/>
              <a:gd name="connsiteX80" fmla="*/ 1207294 w 1628775"/>
              <a:gd name="connsiteY80" fmla="*/ 1585913 h 1607343"/>
              <a:gd name="connsiteX81" fmla="*/ 1007269 w 1628775"/>
              <a:gd name="connsiteY81" fmla="*/ 1607344 h 1607343"/>
              <a:gd name="connsiteX82" fmla="*/ 607219 w 1628775"/>
              <a:gd name="connsiteY82" fmla="*/ 1557338 h 1607343"/>
              <a:gd name="connsiteX83" fmla="*/ 800100 w 1628775"/>
              <a:gd name="connsiteY83" fmla="*/ 1428750 h 1607343"/>
              <a:gd name="connsiteX84" fmla="*/ 771525 w 1628775"/>
              <a:gd name="connsiteY84" fmla="*/ 1378744 h 1607343"/>
              <a:gd name="connsiteX85" fmla="*/ 842963 w 1628775"/>
              <a:gd name="connsiteY85" fmla="*/ 1335881 h 1607343"/>
              <a:gd name="connsiteX86" fmla="*/ 592931 w 1628775"/>
              <a:gd name="connsiteY86" fmla="*/ 842963 h 1607343"/>
              <a:gd name="connsiteX87" fmla="*/ 564356 w 1628775"/>
              <a:gd name="connsiteY87" fmla="*/ 828675 h 1607343"/>
              <a:gd name="connsiteX88" fmla="*/ 542925 w 1628775"/>
              <a:gd name="connsiteY88" fmla="*/ 785813 h 1607343"/>
              <a:gd name="connsiteX89" fmla="*/ 514350 w 1628775"/>
              <a:gd name="connsiteY89" fmla="*/ 800100 h 1607343"/>
              <a:gd name="connsiteX90" fmla="*/ 428625 w 1628775"/>
              <a:gd name="connsiteY90" fmla="*/ 642938 h 1607343"/>
              <a:gd name="connsiteX91" fmla="*/ 357188 w 1628775"/>
              <a:gd name="connsiteY91" fmla="*/ 864394 h 1607343"/>
              <a:gd name="connsiteX92" fmla="*/ 378619 w 1628775"/>
              <a:gd name="connsiteY92" fmla="*/ 985838 h 1607343"/>
              <a:gd name="connsiteX93" fmla="*/ 428625 w 1628775"/>
              <a:gd name="connsiteY93" fmla="*/ 1321594 h 1607343"/>
              <a:gd name="connsiteX94" fmla="*/ 428625 w 1628775"/>
              <a:gd name="connsiteY94" fmla="*/ 1457325 h 1607343"/>
              <a:gd name="connsiteX95" fmla="*/ 407194 w 1628775"/>
              <a:gd name="connsiteY95" fmla="*/ 1464469 h 1607343"/>
              <a:gd name="connsiteX96" fmla="*/ 528638 w 1628775"/>
              <a:gd name="connsiteY96" fmla="*/ 1493044 h 1607343"/>
              <a:gd name="connsiteX97" fmla="*/ 535781 w 1628775"/>
              <a:gd name="connsiteY97" fmla="*/ 1507331 h 1607343"/>
              <a:gd name="connsiteX98" fmla="*/ 521494 w 1628775"/>
              <a:gd name="connsiteY98" fmla="*/ 1535906 h 1607343"/>
              <a:gd name="connsiteX99" fmla="*/ 314325 w 1628775"/>
              <a:gd name="connsiteY99" fmla="*/ 1464469 h 1607343"/>
              <a:gd name="connsiteX100" fmla="*/ 292894 w 1628775"/>
              <a:gd name="connsiteY100" fmla="*/ 1443038 h 1607343"/>
              <a:gd name="connsiteX101" fmla="*/ 264319 w 1628775"/>
              <a:gd name="connsiteY101" fmla="*/ 1214438 h 1607343"/>
              <a:gd name="connsiteX102" fmla="*/ 135731 w 1628775"/>
              <a:gd name="connsiteY102" fmla="*/ 1478756 h 1607343"/>
              <a:gd name="connsiteX103" fmla="*/ 100013 w 1628775"/>
              <a:gd name="connsiteY103" fmla="*/ 1464469 h 1607343"/>
              <a:gd name="connsiteX104" fmla="*/ 85725 w 1628775"/>
              <a:gd name="connsiteY104" fmla="*/ 1471613 h 1607343"/>
              <a:gd name="connsiteX105" fmla="*/ 207169 w 1628775"/>
              <a:gd name="connsiteY105" fmla="*/ 1543050 h 1607343"/>
              <a:gd name="connsiteX106" fmla="*/ 207169 w 1628775"/>
              <a:gd name="connsiteY106" fmla="*/ 1564481 h 1607343"/>
              <a:gd name="connsiteX107" fmla="*/ 164306 w 1628775"/>
              <a:gd name="connsiteY107" fmla="*/ 1571625 h 1607343"/>
              <a:gd name="connsiteX108" fmla="*/ 0 w 1628775"/>
              <a:gd name="connsiteY108" fmla="*/ 1507331 h 1607343"/>
              <a:gd name="connsiteX109" fmla="*/ 28575 w 1628775"/>
              <a:gd name="connsiteY109" fmla="*/ 1443038 h 1607343"/>
              <a:gd name="connsiteX110" fmla="*/ 7144 w 1628775"/>
              <a:gd name="connsiteY110" fmla="*/ 1414463 h 1607343"/>
              <a:gd name="connsiteX111" fmla="*/ 121444 w 1628775"/>
              <a:gd name="connsiteY111" fmla="*/ 992981 h 1607343"/>
              <a:gd name="connsiteX112" fmla="*/ 121444 w 1628775"/>
              <a:gd name="connsiteY112" fmla="*/ 771525 h 1607343"/>
              <a:gd name="connsiteX113" fmla="*/ 100013 w 1628775"/>
              <a:gd name="connsiteY113" fmla="*/ 750094 h 1607343"/>
              <a:gd name="connsiteX114" fmla="*/ 92869 w 1628775"/>
              <a:gd name="connsiteY114" fmla="*/ 714375 h 1607343"/>
              <a:gd name="connsiteX115" fmla="*/ 100013 w 1628775"/>
              <a:gd name="connsiteY115" fmla="*/ 678656 h 1607343"/>
              <a:gd name="connsiteX116" fmla="*/ 185738 w 1628775"/>
              <a:gd name="connsiteY116" fmla="*/ 485775 h 1607343"/>
              <a:gd name="connsiteX117" fmla="*/ 235744 w 1628775"/>
              <a:gd name="connsiteY117" fmla="*/ 442913 h 1607343"/>
              <a:gd name="connsiteX118" fmla="*/ 235744 w 1628775"/>
              <a:gd name="connsiteY118" fmla="*/ 428625 h 1607343"/>
              <a:gd name="connsiteX119" fmla="*/ 400050 w 1628775"/>
              <a:gd name="connsiteY119" fmla="*/ 314325 h 1607343"/>
              <a:gd name="connsiteX120" fmla="*/ 500063 w 1628775"/>
              <a:gd name="connsiteY120" fmla="*/ 278606 h 1607343"/>
              <a:gd name="connsiteX121" fmla="*/ 464344 w 1628775"/>
              <a:gd name="connsiteY121" fmla="*/ 250031 h 1607343"/>
              <a:gd name="connsiteX122" fmla="*/ 450056 w 1628775"/>
              <a:gd name="connsiteY122" fmla="*/ 185738 h 1607343"/>
              <a:gd name="connsiteX123" fmla="*/ 592931 w 1628775"/>
              <a:gd name="connsiteY123" fmla="*/ 57150 h 1607343"/>
              <a:gd name="connsiteX124" fmla="*/ 764381 w 1628775"/>
              <a:gd name="connsiteY124" fmla="*/ 228600 h 1607343"/>
              <a:gd name="connsiteX125" fmla="*/ 757238 w 1628775"/>
              <a:gd name="connsiteY125" fmla="*/ 235744 h 1607343"/>
              <a:gd name="connsiteX126" fmla="*/ 721519 w 1628775"/>
              <a:gd name="connsiteY126" fmla="*/ 257175 h 1607343"/>
              <a:gd name="connsiteX127" fmla="*/ 685800 w 1628775"/>
              <a:gd name="connsiteY127" fmla="*/ 335756 h 1607343"/>
              <a:gd name="connsiteX128" fmla="*/ 578644 w 1628775"/>
              <a:gd name="connsiteY128" fmla="*/ 378619 h 1607343"/>
              <a:gd name="connsiteX129" fmla="*/ 507206 w 1628775"/>
              <a:gd name="connsiteY129" fmla="*/ 350044 h 1607343"/>
              <a:gd name="connsiteX130" fmla="*/ 514350 w 1628775"/>
              <a:gd name="connsiteY130" fmla="*/ 378619 h 1607343"/>
              <a:gd name="connsiteX131" fmla="*/ 535781 w 1628775"/>
              <a:gd name="connsiteY131" fmla="*/ 507206 h 1607343"/>
              <a:gd name="connsiteX132" fmla="*/ 628650 w 1628775"/>
              <a:gd name="connsiteY132" fmla="*/ 800100 h 1607343"/>
              <a:gd name="connsiteX133" fmla="*/ 614363 w 1628775"/>
              <a:gd name="connsiteY133" fmla="*/ 828675 h 1607343"/>
              <a:gd name="connsiteX134" fmla="*/ 871538 w 1628775"/>
              <a:gd name="connsiteY134" fmla="*/ 1321594 h 1607343"/>
              <a:gd name="connsiteX135" fmla="*/ 900113 w 1628775"/>
              <a:gd name="connsiteY135" fmla="*/ 1307306 h 1607343"/>
              <a:gd name="connsiteX136" fmla="*/ 907256 w 1628775"/>
              <a:gd name="connsiteY136" fmla="*/ 964406 h 1607343"/>
              <a:gd name="connsiteX137" fmla="*/ 814388 w 1628775"/>
              <a:gd name="connsiteY137" fmla="*/ 814388 h 1607343"/>
              <a:gd name="connsiteX138" fmla="*/ 835819 w 1628775"/>
              <a:gd name="connsiteY138" fmla="*/ 800100 h 1607343"/>
              <a:gd name="connsiteX139" fmla="*/ 800100 w 1628775"/>
              <a:gd name="connsiteY139" fmla="*/ 714375 h 1607343"/>
              <a:gd name="connsiteX140" fmla="*/ 828675 w 1628775"/>
              <a:gd name="connsiteY140" fmla="*/ 778669 h 1607343"/>
              <a:gd name="connsiteX141" fmla="*/ 835819 w 1628775"/>
              <a:gd name="connsiteY141" fmla="*/ 764381 h 1607343"/>
              <a:gd name="connsiteX142" fmla="*/ 857250 w 1628775"/>
              <a:gd name="connsiteY142" fmla="*/ 764381 h 1607343"/>
              <a:gd name="connsiteX143" fmla="*/ 850106 w 1628775"/>
              <a:gd name="connsiteY143" fmla="*/ 800100 h 1607343"/>
              <a:gd name="connsiteX144" fmla="*/ 900113 w 1628775"/>
              <a:gd name="connsiteY144" fmla="*/ 878681 h 1607343"/>
              <a:gd name="connsiteX145" fmla="*/ 928688 w 1628775"/>
              <a:gd name="connsiteY145" fmla="*/ 471488 h 1607343"/>
              <a:gd name="connsiteX146" fmla="*/ 871538 w 1628775"/>
              <a:gd name="connsiteY146" fmla="*/ 207169 h 1607343"/>
              <a:gd name="connsiteX147" fmla="*/ 857250 w 1628775"/>
              <a:gd name="connsiteY147" fmla="*/ 200025 h 1607343"/>
              <a:gd name="connsiteX148" fmla="*/ 821531 w 1628775"/>
              <a:gd name="connsiteY148" fmla="*/ 164306 h 1607343"/>
              <a:gd name="connsiteX149" fmla="*/ 835819 w 1628775"/>
              <a:gd name="connsiteY149" fmla="*/ 157163 h 1607343"/>
              <a:gd name="connsiteX150" fmla="*/ 857250 w 1628775"/>
              <a:gd name="connsiteY150" fmla="*/ 178594 h 1607343"/>
              <a:gd name="connsiteX151" fmla="*/ 871538 w 1628775"/>
              <a:gd name="connsiteY151" fmla="*/ 164306 h 1607343"/>
              <a:gd name="connsiteX152" fmla="*/ 871538 w 1628775"/>
              <a:gd name="connsiteY152" fmla="*/ 185738 h 1607343"/>
              <a:gd name="connsiteX153" fmla="*/ 900113 w 1628775"/>
              <a:gd name="connsiteY153" fmla="*/ 178594 h 1607343"/>
              <a:gd name="connsiteX154" fmla="*/ 907256 w 1628775"/>
              <a:gd name="connsiteY154" fmla="*/ 192881 h 1607343"/>
              <a:gd name="connsiteX155" fmla="*/ 892969 w 1628775"/>
              <a:gd name="connsiteY155" fmla="*/ 214313 h 1607343"/>
              <a:gd name="connsiteX156" fmla="*/ 928688 w 1628775"/>
              <a:gd name="connsiteY156" fmla="*/ 292894 h 1607343"/>
              <a:gd name="connsiteX157" fmla="*/ 935831 w 1628775"/>
              <a:gd name="connsiteY157" fmla="*/ 221456 h 1607343"/>
              <a:gd name="connsiteX158" fmla="*/ 928688 w 1628775"/>
              <a:gd name="connsiteY158" fmla="*/ 164306 h 1607343"/>
              <a:gd name="connsiteX159" fmla="*/ 878681 w 1628775"/>
              <a:gd name="connsiteY159" fmla="*/ 107156 h 1607343"/>
              <a:gd name="connsiteX160" fmla="*/ 928688 w 1628775"/>
              <a:gd name="connsiteY160" fmla="*/ 135731 h 1607343"/>
              <a:gd name="connsiteX161" fmla="*/ 935831 w 1628775"/>
              <a:gd name="connsiteY161" fmla="*/ 114300 h 1607343"/>
              <a:gd name="connsiteX162" fmla="*/ 921544 w 1628775"/>
              <a:gd name="connsiteY162" fmla="*/ 78581 h 1607343"/>
              <a:gd name="connsiteX163" fmla="*/ 950119 w 1628775"/>
              <a:gd name="connsiteY163" fmla="*/ 0 h 1607343"/>
              <a:gd name="connsiteX164" fmla="*/ 957263 w 1628775"/>
              <a:gd name="connsiteY164" fmla="*/ 35719 h 1607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1628775" h="1607343">
                <a:moveTo>
                  <a:pt x="1128713" y="728663"/>
                </a:moveTo>
                <a:lnTo>
                  <a:pt x="1150144" y="728663"/>
                </a:lnTo>
                <a:cubicBezTo>
                  <a:pt x="1143000" y="735806"/>
                  <a:pt x="1135856" y="735806"/>
                  <a:pt x="1128713" y="728663"/>
                </a:cubicBezTo>
                <a:close/>
                <a:moveTo>
                  <a:pt x="1564481" y="400050"/>
                </a:moveTo>
                <a:cubicBezTo>
                  <a:pt x="1571625" y="407194"/>
                  <a:pt x="1578769" y="407194"/>
                  <a:pt x="1578769" y="428625"/>
                </a:cubicBezTo>
                <a:cubicBezTo>
                  <a:pt x="1578769" y="442913"/>
                  <a:pt x="1557338" y="450056"/>
                  <a:pt x="1557338" y="471488"/>
                </a:cubicBezTo>
                <a:cubicBezTo>
                  <a:pt x="1557338" y="485775"/>
                  <a:pt x="1571625" y="550069"/>
                  <a:pt x="1571625" y="571500"/>
                </a:cubicBezTo>
                <a:cubicBezTo>
                  <a:pt x="1571625" y="607219"/>
                  <a:pt x="1528763" y="650081"/>
                  <a:pt x="1528763" y="650081"/>
                </a:cubicBezTo>
                <a:cubicBezTo>
                  <a:pt x="1528763" y="671513"/>
                  <a:pt x="1550194" y="700088"/>
                  <a:pt x="1550194" y="721519"/>
                </a:cubicBezTo>
                <a:lnTo>
                  <a:pt x="1550194" y="892969"/>
                </a:lnTo>
                <a:cubicBezTo>
                  <a:pt x="1571625" y="971550"/>
                  <a:pt x="1614488" y="1064419"/>
                  <a:pt x="1614488" y="1128713"/>
                </a:cubicBezTo>
                <a:cubicBezTo>
                  <a:pt x="1614488" y="1128713"/>
                  <a:pt x="1628775" y="1128713"/>
                  <a:pt x="1628775" y="1150144"/>
                </a:cubicBezTo>
                <a:lnTo>
                  <a:pt x="1628775" y="1271588"/>
                </a:lnTo>
                <a:cubicBezTo>
                  <a:pt x="1593056" y="1278731"/>
                  <a:pt x="1550194" y="1278731"/>
                  <a:pt x="1514475" y="1271588"/>
                </a:cubicBezTo>
                <a:cubicBezTo>
                  <a:pt x="1507331" y="1293019"/>
                  <a:pt x="1493044" y="1321594"/>
                  <a:pt x="1493044" y="1343025"/>
                </a:cubicBezTo>
                <a:lnTo>
                  <a:pt x="1493044" y="1485900"/>
                </a:lnTo>
                <a:cubicBezTo>
                  <a:pt x="1493044" y="1507331"/>
                  <a:pt x="1478756" y="1493044"/>
                  <a:pt x="1471613" y="1500188"/>
                </a:cubicBezTo>
                <a:cubicBezTo>
                  <a:pt x="1471613" y="1507331"/>
                  <a:pt x="1478756" y="1528763"/>
                  <a:pt x="1471613" y="1521619"/>
                </a:cubicBezTo>
                <a:cubicBezTo>
                  <a:pt x="1464469" y="1521619"/>
                  <a:pt x="1378744" y="1550194"/>
                  <a:pt x="1350169" y="1550194"/>
                </a:cubicBezTo>
                <a:cubicBezTo>
                  <a:pt x="1328738" y="1550194"/>
                  <a:pt x="1328738" y="1550194"/>
                  <a:pt x="1321594" y="1543050"/>
                </a:cubicBezTo>
                <a:cubicBezTo>
                  <a:pt x="1321594" y="1528763"/>
                  <a:pt x="1421606" y="1457325"/>
                  <a:pt x="1421606" y="1450181"/>
                </a:cubicBezTo>
                <a:cubicBezTo>
                  <a:pt x="1421606" y="1435894"/>
                  <a:pt x="1407319" y="1321594"/>
                  <a:pt x="1393031" y="1257300"/>
                </a:cubicBezTo>
                <a:cubicBezTo>
                  <a:pt x="1328738" y="1250156"/>
                  <a:pt x="1343025" y="1214438"/>
                  <a:pt x="1343025" y="1171575"/>
                </a:cubicBezTo>
                <a:cubicBezTo>
                  <a:pt x="1343025" y="1157288"/>
                  <a:pt x="1357313" y="1042988"/>
                  <a:pt x="1357313" y="1021556"/>
                </a:cubicBezTo>
                <a:cubicBezTo>
                  <a:pt x="1357313" y="1007269"/>
                  <a:pt x="1378744" y="950119"/>
                  <a:pt x="1378744" y="935831"/>
                </a:cubicBezTo>
                <a:cubicBezTo>
                  <a:pt x="1378744" y="928688"/>
                  <a:pt x="1335881" y="907256"/>
                  <a:pt x="1335881" y="828675"/>
                </a:cubicBezTo>
                <a:cubicBezTo>
                  <a:pt x="1271588" y="828675"/>
                  <a:pt x="1171575" y="821531"/>
                  <a:pt x="1114425" y="800100"/>
                </a:cubicBezTo>
                <a:lnTo>
                  <a:pt x="1114425" y="764381"/>
                </a:lnTo>
                <a:cubicBezTo>
                  <a:pt x="1121569" y="764381"/>
                  <a:pt x="1114425" y="771525"/>
                  <a:pt x="1135856" y="771525"/>
                </a:cubicBezTo>
                <a:cubicBezTo>
                  <a:pt x="1150144" y="771525"/>
                  <a:pt x="1128713" y="757238"/>
                  <a:pt x="1143000" y="757238"/>
                </a:cubicBezTo>
                <a:cubicBezTo>
                  <a:pt x="1164431" y="757238"/>
                  <a:pt x="1143000" y="771525"/>
                  <a:pt x="1157288" y="771525"/>
                </a:cubicBezTo>
                <a:cubicBezTo>
                  <a:pt x="1178719" y="771525"/>
                  <a:pt x="1185863" y="728663"/>
                  <a:pt x="1207294" y="728663"/>
                </a:cubicBezTo>
                <a:cubicBezTo>
                  <a:pt x="1235869" y="714375"/>
                  <a:pt x="1278731" y="721519"/>
                  <a:pt x="1314450" y="700088"/>
                </a:cubicBezTo>
                <a:cubicBezTo>
                  <a:pt x="1350169" y="671513"/>
                  <a:pt x="1385888" y="628650"/>
                  <a:pt x="1421606" y="592931"/>
                </a:cubicBezTo>
                <a:cubicBezTo>
                  <a:pt x="1407319" y="578644"/>
                  <a:pt x="1328738" y="571500"/>
                  <a:pt x="1328738" y="528638"/>
                </a:cubicBezTo>
                <a:cubicBezTo>
                  <a:pt x="1328738" y="507206"/>
                  <a:pt x="1343025" y="514350"/>
                  <a:pt x="1343025" y="500063"/>
                </a:cubicBezTo>
                <a:cubicBezTo>
                  <a:pt x="1343025" y="478631"/>
                  <a:pt x="1321594" y="464344"/>
                  <a:pt x="1321594" y="450056"/>
                </a:cubicBezTo>
                <a:cubicBezTo>
                  <a:pt x="1321594" y="385763"/>
                  <a:pt x="1414463" y="364331"/>
                  <a:pt x="1435894" y="364331"/>
                </a:cubicBezTo>
                <a:cubicBezTo>
                  <a:pt x="1457325" y="364331"/>
                  <a:pt x="1528763" y="392906"/>
                  <a:pt x="1564481" y="400050"/>
                </a:cubicBezTo>
                <a:close/>
                <a:moveTo>
                  <a:pt x="864394" y="121444"/>
                </a:moveTo>
                <a:lnTo>
                  <a:pt x="864394" y="142875"/>
                </a:lnTo>
                <a:cubicBezTo>
                  <a:pt x="850106" y="128588"/>
                  <a:pt x="842963" y="107156"/>
                  <a:pt x="835819" y="85725"/>
                </a:cubicBezTo>
                <a:cubicBezTo>
                  <a:pt x="850106" y="92869"/>
                  <a:pt x="857250" y="107156"/>
                  <a:pt x="864394" y="121444"/>
                </a:cubicBezTo>
                <a:close/>
                <a:moveTo>
                  <a:pt x="957263" y="35719"/>
                </a:moveTo>
                <a:cubicBezTo>
                  <a:pt x="957263" y="57150"/>
                  <a:pt x="950119" y="78581"/>
                  <a:pt x="942975" y="100013"/>
                </a:cubicBezTo>
                <a:lnTo>
                  <a:pt x="957263" y="114300"/>
                </a:lnTo>
                <a:lnTo>
                  <a:pt x="978694" y="92869"/>
                </a:lnTo>
                <a:cubicBezTo>
                  <a:pt x="964406" y="114300"/>
                  <a:pt x="985838" y="85725"/>
                  <a:pt x="950119" y="135731"/>
                </a:cubicBezTo>
                <a:cubicBezTo>
                  <a:pt x="935831" y="142875"/>
                  <a:pt x="942975" y="171450"/>
                  <a:pt x="942975" y="185738"/>
                </a:cubicBezTo>
                <a:cubicBezTo>
                  <a:pt x="942975" y="207169"/>
                  <a:pt x="957263" y="371475"/>
                  <a:pt x="950119" y="464344"/>
                </a:cubicBezTo>
                <a:cubicBezTo>
                  <a:pt x="950119" y="464344"/>
                  <a:pt x="957263" y="471488"/>
                  <a:pt x="964406" y="464344"/>
                </a:cubicBezTo>
                <a:cubicBezTo>
                  <a:pt x="985838" y="442913"/>
                  <a:pt x="1028700" y="385763"/>
                  <a:pt x="1028700" y="371475"/>
                </a:cubicBezTo>
                <a:cubicBezTo>
                  <a:pt x="1028700" y="350044"/>
                  <a:pt x="1007269" y="342900"/>
                  <a:pt x="1007269" y="328613"/>
                </a:cubicBezTo>
                <a:lnTo>
                  <a:pt x="1007269" y="292894"/>
                </a:lnTo>
                <a:cubicBezTo>
                  <a:pt x="1021556" y="307181"/>
                  <a:pt x="1035844" y="335756"/>
                  <a:pt x="1050131" y="364331"/>
                </a:cubicBezTo>
                <a:cubicBezTo>
                  <a:pt x="1057275" y="328613"/>
                  <a:pt x="1071563" y="285750"/>
                  <a:pt x="1085850" y="250031"/>
                </a:cubicBezTo>
                <a:cubicBezTo>
                  <a:pt x="1085850" y="250031"/>
                  <a:pt x="1092994" y="250031"/>
                  <a:pt x="1100138" y="242888"/>
                </a:cubicBezTo>
                <a:cubicBezTo>
                  <a:pt x="1100138" y="257175"/>
                  <a:pt x="1114425" y="271463"/>
                  <a:pt x="1114425" y="285750"/>
                </a:cubicBezTo>
                <a:cubicBezTo>
                  <a:pt x="1114425" y="307181"/>
                  <a:pt x="1064419" y="342900"/>
                  <a:pt x="1050131" y="371475"/>
                </a:cubicBezTo>
                <a:cubicBezTo>
                  <a:pt x="1050131" y="371475"/>
                  <a:pt x="1050131" y="378619"/>
                  <a:pt x="1057275" y="385763"/>
                </a:cubicBezTo>
                <a:cubicBezTo>
                  <a:pt x="1078706" y="364331"/>
                  <a:pt x="1100138" y="350044"/>
                  <a:pt x="1121569" y="342900"/>
                </a:cubicBezTo>
                <a:cubicBezTo>
                  <a:pt x="1121569" y="342900"/>
                  <a:pt x="1128713" y="335756"/>
                  <a:pt x="1128713" y="357188"/>
                </a:cubicBezTo>
                <a:cubicBezTo>
                  <a:pt x="1128713" y="378619"/>
                  <a:pt x="1071563" y="400050"/>
                  <a:pt x="1057275" y="414338"/>
                </a:cubicBezTo>
                <a:lnTo>
                  <a:pt x="1042988" y="400050"/>
                </a:lnTo>
                <a:cubicBezTo>
                  <a:pt x="1007269" y="450056"/>
                  <a:pt x="957263" y="514350"/>
                  <a:pt x="957263" y="535781"/>
                </a:cubicBezTo>
                <a:lnTo>
                  <a:pt x="957263" y="742950"/>
                </a:lnTo>
                <a:cubicBezTo>
                  <a:pt x="992981" y="728663"/>
                  <a:pt x="1014413" y="707231"/>
                  <a:pt x="1028700" y="700088"/>
                </a:cubicBezTo>
                <a:cubicBezTo>
                  <a:pt x="1042988" y="678656"/>
                  <a:pt x="1042988" y="657225"/>
                  <a:pt x="1057275" y="635794"/>
                </a:cubicBezTo>
                <a:cubicBezTo>
                  <a:pt x="1064419" y="635794"/>
                  <a:pt x="1064419" y="650081"/>
                  <a:pt x="1071563" y="657225"/>
                </a:cubicBezTo>
                <a:cubicBezTo>
                  <a:pt x="1078706" y="650081"/>
                  <a:pt x="1071563" y="628650"/>
                  <a:pt x="1092994" y="628650"/>
                </a:cubicBezTo>
                <a:cubicBezTo>
                  <a:pt x="1107281" y="628650"/>
                  <a:pt x="1092994" y="635794"/>
                  <a:pt x="1100138" y="642938"/>
                </a:cubicBezTo>
                <a:cubicBezTo>
                  <a:pt x="1107281" y="635794"/>
                  <a:pt x="1114425" y="621506"/>
                  <a:pt x="1121569" y="607219"/>
                </a:cubicBezTo>
                <a:lnTo>
                  <a:pt x="1121569" y="635794"/>
                </a:lnTo>
                <a:cubicBezTo>
                  <a:pt x="1121569" y="657225"/>
                  <a:pt x="964406" y="721519"/>
                  <a:pt x="957263" y="807244"/>
                </a:cubicBezTo>
                <a:cubicBezTo>
                  <a:pt x="921544" y="1021556"/>
                  <a:pt x="964406" y="1193006"/>
                  <a:pt x="964406" y="1207294"/>
                </a:cubicBezTo>
                <a:cubicBezTo>
                  <a:pt x="964406" y="1314450"/>
                  <a:pt x="992981" y="1264444"/>
                  <a:pt x="1021556" y="1421606"/>
                </a:cubicBezTo>
                <a:cubicBezTo>
                  <a:pt x="1050131" y="1421606"/>
                  <a:pt x="1100138" y="1400175"/>
                  <a:pt x="1143000" y="1435894"/>
                </a:cubicBezTo>
                <a:cubicBezTo>
                  <a:pt x="1150144" y="1443038"/>
                  <a:pt x="1164431" y="1471613"/>
                  <a:pt x="1178719" y="1478756"/>
                </a:cubicBezTo>
                <a:cubicBezTo>
                  <a:pt x="1193006" y="1493044"/>
                  <a:pt x="1228725" y="1514475"/>
                  <a:pt x="1264444" y="1535906"/>
                </a:cubicBezTo>
                <a:lnTo>
                  <a:pt x="1264444" y="1557338"/>
                </a:lnTo>
                <a:cubicBezTo>
                  <a:pt x="1243013" y="1564481"/>
                  <a:pt x="1228725" y="1585913"/>
                  <a:pt x="1207294" y="1585913"/>
                </a:cubicBezTo>
                <a:cubicBezTo>
                  <a:pt x="1150144" y="1593056"/>
                  <a:pt x="1021556" y="1607344"/>
                  <a:pt x="1007269" y="1607344"/>
                </a:cubicBezTo>
                <a:cubicBezTo>
                  <a:pt x="892969" y="1607344"/>
                  <a:pt x="628650" y="1593056"/>
                  <a:pt x="607219" y="1557338"/>
                </a:cubicBezTo>
                <a:cubicBezTo>
                  <a:pt x="650081" y="1478756"/>
                  <a:pt x="707231" y="1471613"/>
                  <a:pt x="800100" y="1428750"/>
                </a:cubicBezTo>
                <a:cubicBezTo>
                  <a:pt x="792956" y="1414463"/>
                  <a:pt x="785813" y="1393031"/>
                  <a:pt x="771525" y="1378744"/>
                </a:cubicBezTo>
                <a:cubicBezTo>
                  <a:pt x="785813" y="1364456"/>
                  <a:pt x="814388" y="1350169"/>
                  <a:pt x="842963" y="1335881"/>
                </a:cubicBezTo>
                <a:cubicBezTo>
                  <a:pt x="764381" y="1171575"/>
                  <a:pt x="678656" y="1000125"/>
                  <a:pt x="592931" y="842963"/>
                </a:cubicBezTo>
                <a:cubicBezTo>
                  <a:pt x="592931" y="835819"/>
                  <a:pt x="578644" y="835819"/>
                  <a:pt x="564356" y="828675"/>
                </a:cubicBezTo>
                <a:cubicBezTo>
                  <a:pt x="557213" y="814388"/>
                  <a:pt x="564356" y="785813"/>
                  <a:pt x="542925" y="785813"/>
                </a:cubicBezTo>
                <a:cubicBezTo>
                  <a:pt x="528638" y="785813"/>
                  <a:pt x="521494" y="800100"/>
                  <a:pt x="514350" y="800100"/>
                </a:cubicBezTo>
                <a:cubicBezTo>
                  <a:pt x="478631" y="735806"/>
                  <a:pt x="478631" y="685800"/>
                  <a:pt x="428625" y="642938"/>
                </a:cubicBezTo>
                <a:cubicBezTo>
                  <a:pt x="414338" y="714375"/>
                  <a:pt x="357188" y="850106"/>
                  <a:pt x="357188" y="864394"/>
                </a:cubicBezTo>
                <a:cubicBezTo>
                  <a:pt x="357188" y="885825"/>
                  <a:pt x="378619" y="950119"/>
                  <a:pt x="378619" y="985838"/>
                </a:cubicBezTo>
                <a:cubicBezTo>
                  <a:pt x="392906" y="1092994"/>
                  <a:pt x="428625" y="1300163"/>
                  <a:pt x="428625" y="1321594"/>
                </a:cubicBezTo>
                <a:lnTo>
                  <a:pt x="428625" y="1457325"/>
                </a:lnTo>
                <a:cubicBezTo>
                  <a:pt x="421481" y="1457325"/>
                  <a:pt x="414338" y="1457325"/>
                  <a:pt x="407194" y="1464469"/>
                </a:cubicBezTo>
                <a:cubicBezTo>
                  <a:pt x="428625" y="1464469"/>
                  <a:pt x="500063" y="1500188"/>
                  <a:pt x="528638" y="1493044"/>
                </a:cubicBezTo>
                <a:cubicBezTo>
                  <a:pt x="528638" y="1493044"/>
                  <a:pt x="535781" y="1485900"/>
                  <a:pt x="535781" y="1507331"/>
                </a:cubicBezTo>
                <a:cubicBezTo>
                  <a:pt x="535781" y="1521619"/>
                  <a:pt x="521494" y="1528763"/>
                  <a:pt x="521494" y="1535906"/>
                </a:cubicBezTo>
                <a:cubicBezTo>
                  <a:pt x="250031" y="1521619"/>
                  <a:pt x="321469" y="1521619"/>
                  <a:pt x="314325" y="1464469"/>
                </a:cubicBezTo>
                <a:cubicBezTo>
                  <a:pt x="314325" y="1457325"/>
                  <a:pt x="300038" y="1450181"/>
                  <a:pt x="292894" y="1443038"/>
                </a:cubicBezTo>
                <a:cubicBezTo>
                  <a:pt x="285750" y="1371600"/>
                  <a:pt x="278606" y="1293019"/>
                  <a:pt x="264319" y="1214438"/>
                </a:cubicBezTo>
                <a:cubicBezTo>
                  <a:pt x="221456" y="1293019"/>
                  <a:pt x="178594" y="1385888"/>
                  <a:pt x="135731" y="1478756"/>
                </a:cubicBezTo>
                <a:cubicBezTo>
                  <a:pt x="128588" y="1478756"/>
                  <a:pt x="114300" y="1471613"/>
                  <a:pt x="100013" y="1464469"/>
                </a:cubicBezTo>
                <a:cubicBezTo>
                  <a:pt x="100013" y="1464469"/>
                  <a:pt x="92869" y="1464469"/>
                  <a:pt x="85725" y="1471613"/>
                </a:cubicBezTo>
                <a:cubicBezTo>
                  <a:pt x="121444" y="1500188"/>
                  <a:pt x="164306" y="1521619"/>
                  <a:pt x="207169" y="1543050"/>
                </a:cubicBezTo>
                <a:lnTo>
                  <a:pt x="207169" y="1564481"/>
                </a:lnTo>
                <a:cubicBezTo>
                  <a:pt x="192881" y="1571625"/>
                  <a:pt x="178594" y="1571625"/>
                  <a:pt x="164306" y="1571625"/>
                </a:cubicBezTo>
                <a:cubicBezTo>
                  <a:pt x="107156" y="1571625"/>
                  <a:pt x="71438" y="1550194"/>
                  <a:pt x="0" y="1507331"/>
                </a:cubicBezTo>
                <a:cubicBezTo>
                  <a:pt x="7144" y="1485900"/>
                  <a:pt x="28575" y="1464469"/>
                  <a:pt x="28575" y="1443038"/>
                </a:cubicBezTo>
                <a:cubicBezTo>
                  <a:pt x="28575" y="1428750"/>
                  <a:pt x="7144" y="1428750"/>
                  <a:pt x="7144" y="1414463"/>
                </a:cubicBezTo>
                <a:lnTo>
                  <a:pt x="121444" y="992981"/>
                </a:lnTo>
                <a:lnTo>
                  <a:pt x="121444" y="771525"/>
                </a:lnTo>
                <a:cubicBezTo>
                  <a:pt x="121444" y="750094"/>
                  <a:pt x="107156" y="757238"/>
                  <a:pt x="100013" y="750094"/>
                </a:cubicBezTo>
                <a:cubicBezTo>
                  <a:pt x="100013" y="742950"/>
                  <a:pt x="92869" y="728663"/>
                  <a:pt x="92869" y="714375"/>
                </a:cubicBezTo>
                <a:cubicBezTo>
                  <a:pt x="92869" y="692944"/>
                  <a:pt x="100013" y="700088"/>
                  <a:pt x="100013" y="678656"/>
                </a:cubicBezTo>
                <a:cubicBezTo>
                  <a:pt x="100013" y="642938"/>
                  <a:pt x="164306" y="507206"/>
                  <a:pt x="185738" y="485775"/>
                </a:cubicBezTo>
                <a:cubicBezTo>
                  <a:pt x="192881" y="471488"/>
                  <a:pt x="221456" y="450056"/>
                  <a:pt x="235744" y="442913"/>
                </a:cubicBezTo>
                <a:lnTo>
                  <a:pt x="235744" y="428625"/>
                </a:lnTo>
                <a:cubicBezTo>
                  <a:pt x="235744" y="400050"/>
                  <a:pt x="364331" y="328613"/>
                  <a:pt x="400050" y="314325"/>
                </a:cubicBezTo>
                <a:cubicBezTo>
                  <a:pt x="421481" y="300038"/>
                  <a:pt x="464344" y="300038"/>
                  <a:pt x="500063" y="278606"/>
                </a:cubicBezTo>
                <a:cubicBezTo>
                  <a:pt x="492919" y="271463"/>
                  <a:pt x="471488" y="264319"/>
                  <a:pt x="464344" y="250031"/>
                </a:cubicBezTo>
                <a:cubicBezTo>
                  <a:pt x="450056" y="228600"/>
                  <a:pt x="450056" y="200025"/>
                  <a:pt x="450056" y="185738"/>
                </a:cubicBezTo>
                <a:cubicBezTo>
                  <a:pt x="450056" y="128588"/>
                  <a:pt x="535781" y="57150"/>
                  <a:pt x="592931" y="57150"/>
                </a:cubicBezTo>
                <a:cubicBezTo>
                  <a:pt x="685800" y="57150"/>
                  <a:pt x="764381" y="150019"/>
                  <a:pt x="764381" y="228600"/>
                </a:cubicBezTo>
                <a:lnTo>
                  <a:pt x="757238" y="235744"/>
                </a:lnTo>
                <a:cubicBezTo>
                  <a:pt x="750094" y="250031"/>
                  <a:pt x="728663" y="250031"/>
                  <a:pt x="721519" y="257175"/>
                </a:cubicBezTo>
                <a:cubicBezTo>
                  <a:pt x="707231" y="264319"/>
                  <a:pt x="685800" y="307181"/>
                  <a:pt x="685800" y="335756"/>
                </a:cubicBezTo>
                <a:cubicBezTo>
                  <a:pt x="685800" y="350044"/>
                  <a:pt x="592931" y="378619"/>
                  <a:pt x="578644" y="378619"/>
                </a:cubicBezTo>
                <a:cubicBezTo>
                  <a:pt x="557213" y="378619"/>
                  <a:pt x="507206" y="371475"/>
                  <a:pt x="507206" y="350044"/>
                </a:cubicBezTo>
                <a:cubicBezTo>
                  <a:pt x="507206" y="371475"/>
                  <a:pt x="514350" y="371475"/>
                  <a:pt x="514350" y="378619"/>
                </a:cubicBezTo>
                <a:cubicBezTo>
                  <a:pt x="521494" y="421481"/>
                  <a:pt x="521494" y="464344"/>
                  <a:pt x="535781" y="507206"/>
                </a:cubicBezTo>
                <a:cubicBezTo>
                  <a:pt x="564356" y="607219"/>
                  <a:pt x="628650" y="785813"/>
                  <a:pt x="628650" y="800100"/>
                </a:cubicBezTo>
                <a:cubicBezTo>
                  <a:pt x="628650" y="821531"/>
                  <a:pt x="621506" y="821531"/>
                  <a:pt x="614363" y="828675"/>
                </a:cubicBezTo>
                <a:lnTo>
                  <a:pt x="871538" y="1321594"/>
                </a:lnTo>
                <a:cubicBezTo>
                  <a:pt x="878681" y="1321594"/>
                  <a:pt x="892969" y="1314450"/>
                  <a:pt x="900113" y="1307306"/>
                </a:cubicBezTo>
                <a:lnTo>
                  <a:pt x="907256" y="964406"/>
                </a:lnTo>
                <a:cubicBezTo>
                  <a:pt x="885825" y="921544"/>
                  <a:pt x="864394" y="842963"/>
                  <a:pt x="814388" y="814388"/>
                </a:cubicBezTo>
                <a:cubicBezTo>
                  <a:pt x="821531" y="807244"/>
                  <a:pt x="828675" y="807244"/>
                  <a:pt x="835819" y="800100"/>
                </a:cubicBezTo>
                <a:cubicBezTo>
                  <a:pt x="821531" y="771525"/>
                  <a:pt x="771525" y="742950"/>
                  <a:pt x="800100" y="714375"/>
                </a:cubicBezTo>
                <a:cubicBezTo>
                  <a:pt x="807244" y="735806"/>
                  <a:pt x="814388" y="757238"/>
                  <a:pt x="828675" y="778669"/>
                </a:cubicBezTo>
                <a:cubicBezTo>
                  <a:pt x="828675" y="778669"/>
                  <a:pt x="835819" y="771525"/>
                  <a:pt x="835819" y="764381"/>
                </a:cubicBezTo>
                <a:lnTo>
                  <a:pt x="857250" y="764381"/>
                </a:lnTo>
                <a:cubicBezTo>
                  <a:pt x="857250" y="771525"/>
                  <a:pt x="850106" y="778669"/>
                  <a:pt x="850106" y="800100"/>
                </a:cubicBezTo>
                <a:cubicBezTo>
                  <a:pt x="850106" y="814388"/>
                  <a:pt x="878681" y="850106"/>
                  <a:pt x="900113" y="878681"/>
                </a:cubicBezTo>
                <a:lnTo>
                  <a:pt x="928688" y="471488"/>
                </a:lnTo>
                <a:cubicBezTo>
                  <a:pt x="935831" y="392906"/>
                  <a:pt x="885825" y="278606"/>
                  <a:pt x="871538" y="207169"/>
                </a:cubicBezTo>
                <a:cubicBezTo>
                  <a:pt x="871538" y="200025"/>
                  <a:pt x="864394" y="192881"/>
                  <a:pt x="857250" y="200025"/>
                </a:cubicBezTo>
                <a:lnTo>
                  <a:pt x="821531" y="164306"/>
                </a:lnTo>
                <a:cubicBezTo>
                  <a:pt x="821531" y="164306"/>
                  <a:pt x="814388" y="157163"/>
                  <a:pt x="835819" y="157163"/>
                </a:cubicBezTo>
                <a:cubicBezTo>
                  <a:pt x="850106" y="157163"/>
                  <a:pt x="842963" y="178594"/>
                  <a:pt x="857250" y="178594"/>
                </a:cubicBezTo>
                <a:cubicBezTo>
                  <a:pt x="878681" y="178594"/>
                  <a:pt x="871538" y="171450"/>
                  <a:pt x="871538" y="164306"/>
                </a:cubicBezTo>
                <a:lnTo>
                  <a:pt x="871538" y="185738"/>
                </a:lnTo>
                <a:cubicBezTo>
                  <a:pt x="878681" y="185738"/>
                  <a:pt x="892969" y="178594"/>
                  <a:pt x="900113" y="178594"/>
                </a:cubicBezTo>
                <a:cubicBezTo>
                  <a:pt x="900113" y="178594"/>
                  <a:pt x="907256" y="171450"/>
                  <a:pt x="907256" y="192881"/>
                </a:cubicBezTo>
                <a:cubicBezTo>
                  <a:pt x="907256" y="207169"/>
                  <a:pt x="892969" y="200025"/>
                  <a:pt x="892969" y="214313"/>
                </a:cubicBezTo>
                <a:cubicBezTo>
                  <a:pt x="892969" y="235744"/>
                  <a:pt x="914400" y="271463"/>
                  <a:pt x="928688" y="292894"/>
                </a:cubicBezTo>
                <a:cubicBezTo>
                  <a:pt x="935831" y="271463"/>
                  <a:pt x="935831" y="242888"/>
                  <a:pt x="935831" y="221456"/>
                </a:cubicBezTo>
                <a:cubicBezTo>
                  <a:pt x="935831" y="207169"/>
                  <a:pt x="935831" y="178594"/>
                  <a:pt x="928688" y="164306"/>
                </a:cubicBezTo>
                <a:cubicBezTo>
                  <a:pt x="914400" y="135731"/>
                  <a:pt x="900113" y="121444"/>
                  <a:pt x="878681" y="107156"/>
                </a:cubicBezTo>
                <a:cubicBezTo>
                  <a:pt x="885825" y="114300"/>
                  <a:pt x="907256" y="121444"/>
                  <a:pt x="928688" y="135731"/>
                </a:cubicBezTo>
                <a:cubicBezTo>
                  <a:pt x="935831" y="128588"/>
                  <a:pt x="935831" y="128588"/>
                  <a:pt x="935831" y="114300"/>
                </a:cubicBezTo>
                <a:cubicBezTo>
                  <a:pt x="935831" y="92869"/>
                  <a:pt x="921544" y="92869"/>
                  <a:pt x="921544" y="78581"/>
                </a:cubicBezTo>
                <a:cubicBezTo>
                  <a:pt x="921544" y="57150"/>
                  <a:pt x="935831" y="28575"/>
                  <a:pt x="950119" y="0"/>
                </a:cubicBezTo>
                <a:cubicBezTo>
                  <a:pt x="950119" y="14288"/>
                  <a:pt x="957263" y="21431"/>
                  <a:pt x="957263" y="35719"/>
                </a:cubicBezTo>
                <a:close/>
              </a:path>
            </a:pathLst>
          </a:custGeom>
          <a:solidFill>
            <a:srgbClr val="00B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9AEED111-13A7-AE3B-A58A-845C361E838A}"/>
              </a:ext>
            </a:extLst>
          </p:cNvPr>
          <p:cNvSpPr/>
          <p:nvPr/>
        </p:nvSpPr>
        <p:spPr>
          <a:xfrm>
            <a:off x="0" y="5138774"/>
            <a:ext cx="12192000" cy="1719226"/>
          </a:xfrm>
          <a:custGeom>
            <a:avLst/>
            <a:gdLst>
              <a:gd name="connsiteX0" fmla="*/ 6096000 w 12192000"/>
              <a:gd name="connsiteY0" fmla="*/ 0 h 1719226"/>
              <a:gd name="connsiteX1" fmla="*/ 12118216 w 12192000"/>
              <a:gd name="connsiteY1" fmla="*/ 1075118 h 1719226"/>
              <a:gd name="connsiteX2" fmla="*/ 12192000 w 12192000"/>
              <a:gd name="connsiteY2" fmla="*/ 1112071 h 1719226"/>
              <a:gd name="connsiteX3" fmla="*/ 12192000 w 12192000"/>
              <a:gd name="connsiteY3" fmla="*/ 1719226 h 1719226"/>
              <a:gd name="connsiteX4" fmla="*/ 0 w 12192000"/>
              <a:gd name="connsiteY4" fmla="*/ 1719226 h 1719226"/>
              <a:gd name="connsiteX5" fmla="*/ 0 w 12192000"/>
              <a:gd name="connsiteY5" fmla="*/ 1112071 h 1719226"/>
              <a:gd name="connsiteX6" fmla="*/ 73784 w 12192000"/>
              <a:gd name="connsiteY6" fmla="*/ 1075118 h 1719226"/>
              <a:gd name="connsiteX7" fmla="*/ 6096000 w 12192000"/>
              <a:gd name="connsiteY7" fmla="*/ 0 h 1719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719226">
                <a:moveTo>
                  <a:pt x="6096000" y="0"/>
                </a:moveTo>
                <a:cubicBezTo>
                  <a:pt x="8560386" y="0"/>
                  <a:pt x="10747724" y="422455"/>
                  <a:pt x="12118216" y="1075118"/>
                </a:cubicBezTo>
                <a:lnTo>
                  <a:pt x="12192000" y="1112071"/>
                </a:lnTo>
                <a:lnTo>
                  <a:pt x="12192000" y="1719226"/>
                </a:lnTo>
                <a:lnTo>
                  <a:pt x="0" y="1719226"/>
                </a:lnTo>
                <a:lnTo>
                  <a:pt x="0" y="1112071"/>
                </a:lnTo>
                <a:lnTo>
                  <a:pt x="73784" y="1075118"/>
                </a:lnTo>
                <a:cubicBezTo>
                  <a:pt x="1444277" y="422455"/>
                  <a:pt x="3631615" y="0"/>
                  <a:pt x="6096000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D9450F20-5D33-AE94-96F8-A7FDB8461108}"/>
              </a:ext>
            </a:extLst>
          </p:cNvPr>
          <p:cNvSpPr/>
          <p:nvPr/>
        </p:nvSpPr>
        <p:spPr>
          <a:xfrm>
            <a:off x="993519" y="5385385"/>
            <a:ext cx="10196375" cy="1472615"/>
          </a:xfrm>
          <a:custGeom>
            <a:avLst/>
            <a:gdLst>
              <a:gd name="connsiteX0" fmla="*/ 5098187 w 10196375"/>
              <a:gd name="connsiteY0" fmla="*/ 0 h 1472615"/>
              <a:gd name="connsiteX1" fmla="*/ 10039855 w 10196375"/>
              <a:gd name="connsiteY1" fmla="*/ 1369923 h 1472615"/>
              <a:gd name="connsiteX2" fmla="*/ 10196375 w 10196375"/>
              <a:gd name="connsiteY2" fmla="*/ 1472615 h 1472615"/>
              <a:gd name="connsiteX3" fmla="*/ 0 w 10196375"/>
              <a:gd name="connsiteY3" fmla="*/ 1472615 h 1472615"/>
              <a:gd name="connsiteX4" fmla="*/ 156519 w 10196375"/>
              <a:gd name="connsiteY4" fmla="*/ 1369923 h 1472615"/>
              <a:gd name="connsiteX5" fmla="*/ 5098187 w 10196375"/>
              <a:gd name="connsiteY5" fmla="*/ 0 h 1472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96375" h="1472615">
                <a:moveTo>
                  <a:pt x="5098187" y="0"/>
                </a:moveTo>
                <a:cubicBezTo>
                  <a:pt x="6951290" y="0"/>
                  <a:pt x="8661853" y="509524"/>
                  <a:pt x="10039855" y="1369923"/>
                </a:cubicBezTo>
                <a:lnTo>
                  <a:pt x="10196375" y="1472615"/>
                </a:lnTo>
                <a:lnTo>
                  <a:pt x="0" y="1472615"/>
                </a:lnTo>
                <a:lnTo>
                  <a:pt x="156519" y="1369923"/>
                </a:lnTo>
                <a:cubicBezTo>
                  <a:pt x="1534522" y="509524"/>
                  <a:pt x="3245085" y="0"/>
                  <a:pt x="5098187" y="0"/>
                </a:cubicBezTo>
                <a:close/>
              </a:path>
            </a:pathLst>
          </a:custGeom>
          <a:solidFill>
            <a:schemeClr val="tx1">
              <a:alpha val="11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B11086F2-B9A6-6015-54DF-8D43F2BBAB75}"/>
              </a:ext>
            </a:extLst>
          </p:cNvPr>
          <p:cNvGrpSpPr/>
          <p:nvPr/>
        </p:nvGrpSpPr>
        <p:grpSpPr>
          <a:xfrm>
            <a:off x="5123069" y="5600050"/>
            <a:ext cx="1945202" cy="952140"/>
            <a:chOff x="0" y="445141"/>
            <a:chExt cx="12190460" cy="5966999"/>
          </a:xfrm>
          <a:solidFill>
            <a:schemeClr val="bg1"/>
          </a:solidFill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1C36B176-FE28-8154-0E2F-0B8712389465}"/>
                </a:ext>
              </a:extLst>
            </p:cNvPr>
            <p:cNvGrpSpPr/>
            <p:nvPr/>
          </p:nvGrpSpPr>
          <p:grpSpPr>
            <a:xfrm>
              <a:off x="3683822" y="445141"/>
              <a:ext cx="3735133" cy="908140"/>
              <a:chOff x="3683822" y="445141"/>
              <a:chExt cx="3735133" cy="908140"/>
            </a:xfrm>
            <a:grpFill/>
          </p:grpSpPr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C3EAEC5C-D18F-36BB-2621-B56D144E1880}"/>
                  </a:ext>
                </a:extLst>
              </p:cNvPr>
              <p:cNvSpPr/>
              <p:nvPr/>
            </p:nvSpPr>
            <p:spPr>
              <a:xfrm>
                <a:off x="3683822" y="445141"/>
                <a:ext cx="944059" cy="908140"/>
              </a:xfrm>
              <a:custGeom>
                <a:avLst/>
                <a:gdLst>
                  <a:gd name="connsiteX0" fmla="*/ 492555 w 944059"/>
                  <a:gd name="connsiteY0" fmla="*/ 0 h 908140"/>
                  <a:gd name="connsiteX1" fmla="*/ 784989 w 944059"/>
                  <a:gd name="connsiteY1" fmla="*/ 138545 h 908140"/>
                  <a:gd name="connsiteX2" fmla="*/ 763822 w 944059"/>
                  <a:gd name="connsiteY2" fmla="*/ 216772 h 908140"/>
                  <a:gd name="connsiteX3" fmla="*/ 748487 w 944059"/>
                  <a:gd name="connsiteY3" fmla="*/ 253247 h 908140"/>
                  <a:gd name="connsiteX4" fmla="*/ 749069 w 944059"/>
                  <a:gd name="connsiteY4" fmla="*/ 251383 h 908140"/>
                  <a:gd name="connsiteX5" fmla="*/ 743938 w 944059"/>
                  <a:gd name="connsiteY5" fmla="*/ 241120 h 908140"/>
                  <a:gd name="connsiteX6" fmla="*/ 667020 w 944059"/>
                  <a:gd name="connsiteY6" fmla="*/ 359141 h 908140"/>
                  <a:gd name="connsiteX7" fmla="*/ 615707 w 944059"/>
                  <a:gd name="connsiteY7" fmla="*/ 405322 h 908140"/>
                  <a:gd name="connsiteX8" fmla="*/ 944059 w 944059"/>
                  <a:gd name="connsiteY8" fmla="*/ 559262 h 908140"/>
                  <a:gd name="connsiteX9" fmla="*/ 933797 w 944059"/>
                  <a:gd name="connsiteY9" fmla="*/ 651574 h 908140"/>
                  <a:gd name="connsiteX10" fmla="*/ 942557 w 944059"/>
                  <a:gd name="connsiteY10" fmla="*/ 622409 h 908140"/>
                  <a:gd name="connsiteX11" fmla="*/ 939570 w 944059"/>
                  <a:gd name="connsiteY11" fmla="*/ 643903 h 908140"/>
                  <a:gd name="connsiteX12" fmla="*/ 926425 w 944059"/>
                  <a:gd name="connsiteY12" fmla="*/ 686906 h 908140"/>
                  <a:gd name="connsiteX13" fmla="*/ 923534 w 944059"/>
                  <a:gd name="connsiteY13" fmla="*/ 682362 h 908140"/>
                  <a:gd name="connsiteX14" fmla="*/ 861958 w 944059"/>
                  <a:gd name="connsiteY14" fmla="*/ 779857 h 908140"/>
                  <a:gd name="connsiteX15" fmla="*/ 713150 w 944059"/>
                  <a:gd name="connsiteY15" fmla="*/ 887615 h 908140"/>
                  <a:gd name="connsiteX16" fmla="*/ 882484 w 944059"/>
                  <a:gd name="connsiteY16" fmla="*/ 738806 h 908140"/>
                  <a:gd name="connsiteX17" fmla="*/ 882484 w 944059"/>
                  <a:gd name="connsiteY17" fmla="*/ 733675 h 908140"/>
                  <a:gd name="connsiteX18" fmla="*/ 615707 w 944059"/>
                  <a:gd name="connsiteY18" fmla="*/ 908140 h 908140"/>
                  <a:gd name="connsiteX19" fmla="*/ 677282 w 944059"/>
                  <a:gd name="connsiteY19" fmla="*/ 856827 h 908140"/>
                  <a:gd name="connsiteX20" fmla="*/ 579787 w 944059"/>
                  <a:gd name="connsiteY20" fmla="*/ 903008 h 908140"/>
                  <a:gd name="connsiteX21" fmla="*/ 867090 w 944059"/>
                  <a:gd name="connsiteY21" fmla="*/ 625969 h 908140"/>
                  <a:gd name="connsiteX22" fmla="*/ 779857 w 944059"/>
                  <a:gd name="connsiteY22" fmla="*/ 533605 h 908140"/>
                  <a:gd name="connsiteX23" fmla="*/ 856827 w 944059"/>
                  <a:gd name="connsiteY23" fmla="*/ 579787 h 908140"/>
                  <a:gd name="connsiteX24" fmla="*/ 861958 w 944059"/>
                  <a:gd name="connsiteY24" fmla="*/ 569524 h 908140"/>
                  <a:gd name="connsiteX25" fmla="*/ 858420 w 944059"/>
                  <a:gd name="connsiteY25" fmla="*/ 556102 h 908140"/>
                  <a:gd name="connsiteX26" fmla="*/ 872221 w 944059"/>
                  <a:gd name="connsiteY26" fmla="*/ 574656 h 908140"/>
                  <a:gd name="connsiteX27" fmla="*/ 877352 w 944059"/>
                  <a:gd name="connsiteY27" fmla="*/ 564393 h 908140"/>
                  <a:gd name="connsiteX28" fmla="*/ 841433 w 944059"/>
                  <a:gd name="connsiteY28" fmla="*/ 518211 h 908140"/>
                  <a:gd name="connsiteX29" fmla="*/ 677282 w 944059"/>
                  <a:gd name="connsiteY29" fmla="*/ 456636 h 908140"/>
                  <a:gd name="connsiteX30" fmla="*/ 579787 w 944059"/>
                  <a:gd name="connsiteY30" fmla="*/ 461767 h 908140"/>
                  <a:gd name="connsiteX31" fmla="*/ 697756 w 944059"/>
                  <a:gd name="connsiteY31" fmla="*/ 482292 h 908140"/>
                  <a:gd name="connsiteX32" fmla="*/ 584919 w 944059"/>
                  <a:gd name="connsiteY32" fmla="*/ 472029 h 908140"/>
                  <a:gd name="connsiteX33" fmla="*/ 458560 w 944059"/>
                  <a:gd name="connsiteY33" fmla="*/ 545786 h 908140"/>
                  <a:gd name="connsiteX34" fmla="*/ 415651 w 944059"/>
                  <a:gd name="connsiteY34" fmla="*/ 572881 h 908140"/>
                  <a:gd name="connsiteX35" fmla="*/ 473633 w 944059"/>
                  <a:gd name="connsiteY35" fmla="*/ 533925 h 908140"/>
                  <a:gd name="connsiteX36" fmla="*/ 528474 w 944059"/>
                  <a:gd name="connsiteY36" fmla="*/ 487423 h 908140"/>
                  <a:gd name="connsiteX37" fmla="*/ 523343 w 944059"/>
                  <a:gd name="connsiteY37" fmla="*/ 482292 h 908140"/>
                  <a:gd name="connsiteX38" fmla="*/ 254932 w 944059"/>
                  <a:gd name="connsiteY38" fmla="*/ 641021 h 908140"/>
                  <a:gd name="connsiteX39" fmla="*/ 235780 w 944059"/>
                  <a:gd name="connsiteY39" fmla="*/ 650271 h 908140"/>
                  <a:gd name="connsiteX40" fmla="*/ 235399 w 944059"/>
                  <a:gd name="connsiteY40" fmla="*/ 648367 h 908140"/>
                  <a:gd name="connsiteX41" fmla="*/ 230909 w 944059"/>
                  <a:gd name="connsiteY41" fmla="*/ 641312 h 908140"/>
                  <a:gd name="connsiteX42" fmla="*/ 87232 w 944059"/>
                  <a:gd name="connsiteY42" fmla="*/ 682362 h 908140"/>
                  <a:gd name="connsiteX43" fmla="*/ 112889 w 944059"/>
                  <a:gd name="connsiteY43" fmla="*/ 672099 h 908140"/>
                  <a:gd name="connsiteX44" fmla="*/ 97495 w 944059"/>
                  <a:gd name="connsiteY44" fmla="*/ 666968 h 908140"/>
                  <a:gd name="connsiteX45" fmla="*/ 76970 w 944059"/>
                  <a:gd name="connsiteY45" fmla="*/ 677231 h 908140"/>
                  <a:gd name="connsiteX46" fmla="*/ 87232 w 944059"/>
                  <a:gd name="connsiteY46" fmla="*/ 636232 h 908140"/>
                  <a:gd name="connsiteX47" fmla="*/ 71838 w 944059"/>
                  <a:gd name="connsiteY47" fmla="*/ 615706 h 908140"/>
                  <a:gd name="connsiteX48" fmla="*/ 97495 w 944059"/>
                  <a:gd name="connsiteY48" fmla="*/ 579787 h 908140"/>
                  <a:gd name="connsiteX49" fmla="*/ 118020 w 944059"/>
                  <a:gd name="connsiteY49" fmla="*/ 579787 h 908140"/>
                  <a:gd name="connsiteX50" fmla="*/ 123152 w 944059"/>
                  <a:gd name="connsiteY50" fmla="*/ 569524 h 908140"/>
                  <a:gd name="connsiteX51" fmla="*/ 128283 w 944059"/>
                  <a:gd name="connsiteY51" fmla="*/ 574656 h 908140"/>
                  <a:gd name="connsiteX52" fmla="*/ 400191 w 944059"/>
                  <a:gd name="connsiteY52" fmla="*/ 446373 h 908140"/>
                  <a:gd name="connsiteX53" fmla="*/ 677282 w 944059"/>
                  <a:gd name="connsiteY53" fmla="*/ 200121 h 908140"/>
                  <a:gd name="connsiteX54" fmla="*/ 502818 w 944059"/>
                  <a:gd name="connsiteY54" fmla="*/ 159071 h 908140"/>
                  <a:gd name="connsiteX55" fmla="*/ 46182 w 944059"/>
                  <a:gd name="connsiteY55" fmla="*/ 261646 h 908140"/>
                  <a:gd name="connsiteX56" fmla="*/ 143677 w 944059"/>
                  <a:gd name="connsiteY56" fmla="*/ 200121 h 908140"/>
                  <a:gd name="connsiteX57" fmla="*/ 133414 w 944059"/>
                  <a:gd name="connsiteY57" fmla="*/ 194990 h 908140"/>
                  <a:gd name="connsiteX58" fmla="*/ 35919 w 944059"/>
                  <a:gd name="connsiteY58" fmla="*/ 251383 h 908140"/>
                  <a:gd name="connsiteX59" fmla="*/ 35919 w 944059"/>
                  <a:gd name="connsiteY59" fmla="*/ 235989 h 908140"/>
                  <a:gd name="connsiteX60" fmla="*/ 10263 w 944059"/>
                  <a:gd name="connsiteY60" fmla="*/ 271908 h 908140"/>
                  <a:gd name="connsiteX61" fmla="*/ 10263 w 944059"/>
                  <a:gd name="connsiteY61" fmla="*/ 220646 h 908140"/>
                  <a:gd name="connsiteX62" fmla="*/ 0 w 944059"/>
                  <a:gd name="connsiteY62" fmla="*/ 241120 h 908140"/>
                  <a:gd name="connsiteX63" fmla="*/ 10263 w 944059"/>
                  <a:gd name="connsiteY63" fmla="*/ 189859 h 908140"/>
                  <a:gd name="connsiteX64" fmla="*/ 97495 w 944059"/>
                  <a:gd name="connsiteY64" fmla="*/ 76970 h 908140"/>
                  <a:gd name="connsiteX65" fmla="*/ 492555 w 944059"/>
                  <a:gd name="connsiteY65" fmla="*/ 0 h 908140"/>
                  <a:gd name="connsiteX66" fmla="*/ 482292 w 944059"/>
                  <a:gd name="connsiteY66" fmla="*/ 118020 h 908140"/>
                  <a:gd name="connsiteX67" fmla="*/ 241172 w 944059"/>
                  <a:gd name="connsiteY67" fmla="*/ 148808 h 908140"/>
                  <a:gd name="connsiteX68" fmla="*/ 482292 w 944059"/>
                  <a:gd name="connsiteY68" fmla="*/ 118020 h 908140"/>
                  <a:gd name="connsiteX69" fmla="*/ 692625 w 944059"/>
                  <a:gd name="connsiteY69" fmla="*/ 312959 h 908140"/>
                  <a:gd name="connsiteX70" fmla="*/ 677282 w 944059"/>
                  <a:gd name="connsiteY70" fmla="*/ 323221 h 908140"/>
                  <a:gd name="connsiteX71" fmla="*/ 692625 w 944059"/>
                  <a:gd name="connsiteY71" fmla="*/ 312959 h 908140"/>
                  <a:gd name="connsiteX72" fmla="*/ 667020 w 944059"/>
                  <a:gd name="connsiteY72" fmla="*/ 333484 h 908140"/>
                  <a:gd name="connsiteX73" fmla="*/ 595181 w 944059"/>
                  <a:gd name="connsiteY73" fmla="*/ 400191 h 908140"/>
                  <a:gd name="connsiteX74" fmla="*/ 667020 w 944059"/>
                  <a:gd name="connsiteY74" fmla="*/ 333484 h 908140"/>
                  <a:gd name="connsiteX75" fmla="*/ 554131 w 944059"/>
                  <a:gd name="connsiteY75" fmla="*/ 461767 h 908140"/>
                  <a:gd name="connsiteX76" fmla="*/ 559262 w 944059"/>
                  <a:gd name="connsiteY76" fmla="*/ 461767 h 908140"/>
                  <a:gd name="connsiteX77" fmla="*/ 554131 w 944059"/>
                  <a:gd name="connsiteY77" fmla="*/ 461767 h 908140"/>
                  <a:gd name="connsiteX78" fmla="*/ 472030 w 944059"/>
                  <a:gd name="connsiteY78" fmla="*/ 497686 h 908140"/>
                  <a:gd name="connsiteX79" fmla="*/ 451505 w 944059"/>
                  <a:gd name="connsiteY79" fmla="*/ 513080 h 908140"/>
                  <a:gd name="connsiteX80" fmla="*/ 472030 w 944059"/>
                  <a:gd name="connsiteY80" fmla="*/ 497686 h 908140"/>
                  <a:gd name="connsiteX81" fmla="*/ 297565 w 944059"/>
                  <a:gd name="connsiteY81" fmla="*/ 502817 h 908140"/>
                  <a:gd name="connsiteX82" fmla="*/ 164202 w 944059"/>
                  <a:gd name="connsiteY82" fmla="*/ 569524 h 908140"/>
                  <a:gd name="connsiteX83" fmla="*/ 297565 w 944059"/>
                  <a:gd name="connsiteY83" fmla="*/ 502817 h 908140"/>
                  <a:gd name="connsiteX84" fmla="*/ 436111 w 944059"/>
                  <a:gd name="connsiteY84" fmla="*/ 523343 h 908140"/>
                  <a:gd name="connsiteX85" fmla="*/ 271909 w 944059"/>
                  <a:gd name="connsiteY85" fmla="*/ 615706 h 908140"/>
                  <a:gd name="connsiteX86" fmla="*/ 436111 w 944059"/>
                  <a:gd name="connsiteY86" fmla="*/ 523343 h 908140"/>
                  <a:gd name="connsiteX87" fmla="*/ 90439 w 944059"/>
                  <a:gd name="connsiteY87" fmla="*/ 650291 h 908140"/>
                  <a:gd name="connsiteX88" fmla="*/ 87232 w 944059"/>
                  <a:gd name="connsiteY88" fmla="*/ 656705 h 908140"/>
                  <a:gd name="connsiteX89" fmla="*/ 97495 w 944059"/>
                  <a:gd name="connsiteY89" fmla="*/ 651574 h 908140"/>
                  <a:gd name="connsiteX90" fmla="*/ 90439 w 944059"/>
                  <a:gd name="connsiteY90" fmla="*/ 650291 h 908140"/>
                  <a:gd name="connsiteX91" fmla="*/ 856827 w 944059"/>
                  <a:gd name="connsiteY91" fmla="*/ 513080 h 908140"/>
                  <a:gd name="connsiteX92" fmla="*/ 877352 w 944059"/>
                  <a:gd name="connsiteY92" fmla="*/ 533605 h 908140"/>
                  <a:gd name="connsiteX93" fmla="*/ 856827 w 944059"/>
                  <a:gd name="connsiteY93" fmla="*/ 513080 h 908140"/>
                  <a:gd name="connsiteX94" fmla="*/ 897878 w 944059"/>
                  <a:gd name="connsiteY94" fmla="*/ 523343 h 908140"/>
                  <a:gd name="connsiteX95" fmla="*/ 918403 w 944059"/>
                  <a:gd name="connsiteY95" fmla="*/ 554131 h 908140"/>
                  <a:gd name="connsiteX96" fmla="*/ 897878 w 944059"/>
                  <a:gd name="connsiteY96" fmla="*/ 523343 h 908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</a:cxnLst>
                <a:rect l="l" t="t" r="r" b="b"/>
                <a:pathLst>
                  <a:path w="944059" h="908140">
                    <a:moveTo>
                      <a:pt x="492555" y="0"/>
                    </a:moveTo>
                    <a:cubicBezTo>
                      <a:pt x="538737" y="0"/>
                      <a:pt x="784989" y="10263"/>
                      <a:pt x="784989" y="138545"/>
                    </a:cubicBezTo>
                    <a:cubicBezTo>
                      <a:pt x="784989" y="156505"/>
                      <a:pt x="774726" y="188563"/>
                      <a:pt x="763822" y="216772"/>
                    </a:cubicBezTo>
                    <a:lnTo>
                      <a:pt x="748487" y="253247"/>
                    </a:lnTo>
                    <a:lnTo>
                      <a:pt x="749069" y="251383"/>
                    </a:lnTo>
                    <a:cubicBezTo>
                      <a:pt x="749069" y="251383"/>
                      <a:pt x="749069" y="246252"/>
                      <a:pt x="743938" y="241120"/>
                    </a:cubicBezTo>
                    <a:cubicBezTo>
                      <a:pt x="713150" y="282171"/>
                      <a:pt x="702888" y="323221"/>
                      <a:pt x="667020" y="359141"/>
                    </a:cubicBezTo>
                    <a:cubicBezTo>
                      <a:pt x="651626" y="369403"/>
                      <a:pt x="631101" y="389928"/>
                      <a:pt x="615707" y="405322"/>
                    </a:cubicBezTo>
                    <a:cubicBezTo>
                      <a:pt x="723413" y="436110"/>
                      <a:pt x="846564" y="430979"/>
                      <a:pt x="944059" y="559262"/>
                    </a:cubicBezTo>
                    <a:cubicBezTo>
                      <a:pt x="923534" y="564393"/>
                      <a:pt x="933797" y="595181"/>
                      <a:pt x="933797" y="651574"/>
                    </a:cubicBezTo>
                    <a:lnTo>
                      <a:pt x="942557" y="622409"/>
                    </a:lnTo>
                    <a:lnTo>
                      <a:pt x="939570" y="643903"/>
                    </a:lnTo>
                    <a:lnTo>
                      <a:pt x="926425" y="686906"/>
                    </a:lnTo>
                    <a:lnTo>
                      <a:pt x="923534" y="682362"/>
                    </a:lnTo>
                    <a:cubicBezTo>
                      <a:pt x="897878" y="713150"/>
                      <a:pt x="887615" y="749069"/>
                      <a:pt x="861958" y="779857"/>
                    </a:cubicBezTo>
                    <a:cubicBezTo>
                      <a:pt x="815776" y="820907"/>
                      <a:pt x="764463" y="856827"/>
                      <a:pt x="713150" y="887615"/>
                    </a:cubicBezTo>
                    <a:cubicBezTo>
                      <a:pt x="759332" y="846564"/>
                      <a:pt x="836302" y="805514"/>
                      <a:pt x="882484" y="738806"/>
                    </a:cubicBezTo>
                    <a:lnTo>
                      <a:pt x="882484" y="733675"/>
                    </a:lnTo>
                    <a:cubicBezTo>
                      <a:pt x="800383" y="810645"/>
                      <a:pt x="692625" y="887615"/>
                      <a:pt x="615707" y="908140"/>
                    </a:cubicBezTo>
                    <a:cubicBezTo>
                      <a:pt x="625969" y="892746"/>
                      <a:pt x="667020" y="882483"/>
                      <a:pt x="677282" y="856827"/>
                    </a:cubicBezTo>
                    <a:cubicBezTo>
                      <a:pt x="646495" y="877352"/>
                      <a:pt x="610575" y="892746"/>
                      <a:pt x="579787" y="903008"/>
                    </a:cubicBezTo>
                    <a:cubicBezTo>
                      <a:pt x="595181" y="887615"/>
                      <a:pt x="867090" y="697756"/>
                      <a:pt x="867090" y="625969"/>
                    </a:cubicBezTo>
                    <a:cubicBezTo>
                      <a:pt x="867090" y="584918"/>
                      <a:pt x="831170" y="554131"/>
                      <a:pt x="779857" y="533605"/>
                    </a:cubicBezTo>
                    <a:cubicBezTo>
                      <a:pt x="795251" y="538737"/>
                      <a:pt x="846564" y="554131"/>
                      <a:pt x="856827" y="579787"/>
                    </a:cubicBezTo>
                    <a:cubicBezTo>
                      <a:pt x="856827" y="579787"/>
                      <a:pt x="861958" y="579787"/>
                      <a:pt x="861958" y="569524"/>
                    </a:cubicBezTo>
                    <a:lnTo>
                      <a:pt x="858420" y="556102"/>
                    </a:lnTo>
                    <a:lnTo>
                      <a:pt x="872221" y="574656"/>
                    </a:lnTo>
                    <a:cubicBezTo>
                      <a:pt x="872221" y="574656"/>
                      <a:pt x="877352" y="574656"/>
                      <a:pt x="877352" y="564393"/>
                    </a:cubicBezTo>
                    <a:cubicBezTo>
                      <a:pt x="877352" y="548999"/>
                      <a:pt x="851696" y="528474"/>
                      <a:pt x="841433" y="518211"/>
                    </a:cubicBezTo>
                    <a:cubicBezTo>
                      <a:pt x="795251" y="482292"/>
                      <a:pt x="728544" y="456636"/>
                      <a:pt x="677282" y="456636"/>
                    </a:cubicBezTo>
                    <a:lnTo>
                      <a:pt x="579787" y="461767"/>
                    </a:lnTo>
                    <a:cubicBezTo>
                      <a:pt x="610575" y="472029"/>
                      <a:pt x="656757" y="472029"/>
                      <a:pt x="697756" y="482292"/>
                    </a:cubicBezTo>
                    <a:cubicBezTo>
                      <a:pt x="661888" y="477161"/>
                      <a:pt x="600313" y="472029"/>
                      <a:pt x="584919" y="472029"/>
                    </a:cubicBezTo>
                    <a:cubicBezTo>
                      <a:pt x="577222" y="472029"/>
                      <a:pt x="520778" y="506666"/>
                      <a:pt x="458560" y="545786"/>
                    </a:cubicBezTo>
                    <a:lnTo>
                      <a:pt x="415651" y="572881"/>
                    </a:lnTo>
                    <a:lnTo>
                      <a:pt x="473633" y="533925"/>
                    </a:lnTo>
                    <a:cubicBezTo>
                      <a:pt x="493196" y="519494"/>
                      <a:pt x="511797" y="504100"/>
                      <a:pt x="528474" y="487423"/>
                    </a:cubicBezTo>
                    <a:lnTo>
                      <a:pt x="523343" y="482292"/>
                    </a:lnTo>
                    <a:cubicBezTo>
                      <a:pt x="442525" y="532322"/>
                      <a:pt x="344388" y="593898"/>
                      <a:pt x="254932" y="641021"/>
                    </a:cubicBezTo>
                    <a:lnTo>
                      <a:pt x="235780" y="650271"/>
                    </a:lnTo>
                    <a:lnTo>
                      <a:pt x="235399" y="648367"/>
                    </a:lnTo>
                    <a:cubicBezTo>
                      <a:pt x="234757" y="646443"/>
                      <a:pt x="233475" y="643878"/>
                      <a:pt x="230909" y="641312"/>
                    </a:cubicBezTo>
                    <a:cubicBezTo>
                      <a:pt x="189859" y="661837"/>
                      <a:pt x="123152" y="666968"/>
                      <a:pt x="87232" y="682362"/>
                    </a:cubicBezTo>
                    <a:cubicBezTo>
                      <a:pt x="92364" y="677231"/>
                      <a:pt x="102626" y="677231"/>
                      <a:pt x="112889" y="672099"/>
                    </a:cubicBezTo>
                    <a:cubicBezTo>
                      <a:pt x="107758" y="666968"/>
                      <a:pt x="107758" y="666968"/>
                      <a:pt x="97495" y="666968"/>
                    </a:cubicBezTo>
                    <a:cubicBezTo>
                      <a:pt x="82101" y="666968"/>
                      <a:pt x="82101" y="672099"/>
                      <a:pt x="76970" y="677231"/>
                    </a:cubicBezTo>
                    <a:cubicBezTo>
                      <a:pt x="76970" y="666968"/>
                      <a:pt x="87232" y="646443"/>
                      <a:pt x="87232" y="636232"/>
                    </a:cubicBezTo>
                    <a:cubicBezTo>
                      <a:pt x="87232" y="620838"/>
                      <a:pt x="71838" y="631100"/>
                      <a:pt x="71838" y="615706"/>
                    </a:cubicBezTo>
                    <a:cubicBezTo>
                      <a:pt x="71838" y="605444"/>
                      <a:pt x="87232" y="590050"/>
                      <a:pt x="97495" y="579787"/>
                    </a:cubicBezTo>
                    <a:cubicBezTo>
                      <a:pt x="102626" y="579787"/>
                      <a:pt x="112889" y="584918"/>
                      <a:pt x="118020" y="579787"/>
                    </a:cubicBezTo>
                    <a:cubicBezTo>
                      <a:pt x="123152" y="579787"/>
                      <a:pt x="118020" y="574656"/>
                      <a:pt x="123152" y="569524"/>
                    </a:cubicBezTo>
                    <a:lnTo>
                      <a:pt x="128283" y="574656"/>
                    </a:lnTo>
                    <a:cubicBezTo>
                      <a:pt x="210384" y="507949"/>
                      <a:pt x="307828" y="482292"/>
                      <a:pt x="400191" y="446373"/>
                    </a:cubicBezTo>
                    <a:cubicBezTo>
                      <a:pt x="441242" y="430979"/>
                      <a:pt x="677282" y="251383"/>
                      <a:pt x="677282" y="200121"/>
                    </a:cubicBezTo>
                    <a:cubicBezTo>
                      <a:pt x="677282" y="159071"/>
                      <a:pt x="502818" y="159071"/>
                      <a:pt x="502818" y="159071"/>
                    </a:cubicBezTo>
                    <a:cubicBezTo>
                      <a:pt x="400191" y="159071"/>
                      <a:pt x="102626" y="200121"/>
                      <a:pt x="46182" y="261646"/>
                    </a:cubicBezTo>
                    <a:cubicBezTo>
                      <a:pt x="66707" y="225778"/>
                      <a:pt x="112889" y="215515"/>
                      <a:pt x="143677" y="200121"/>
                    </a:cubicBezTo>
                    <a:cubicBezTo>
                      <a:pt x="143677" y="200121"/>
                      <a:pt x="143677" y="194990"/>
                      <a:pt x="133414" y="194990"/>
                    </a:cubicBezTo>
                    <a:cubicBezTo>
                      <a:pt x="107758" y="194990"/>
                      <a:pt x="35919" y="246252"/>
                      <a:pt x="35919" y="251383"/>
                    </a:cubicBezTo>
                    <a:cubicBezTo>
                      <a:pt x="41051" y="246252"/>
                      <a:pt x="41051" y="241120"/>
                      <a:pt x="35919" y="235989"/>
                    </a:cubicBezTo>
                    <a:cubicBezTo>
                      <a:pt x="25657" y="246252"/>
                      <a:pt x="15394" y="261646"/>
                      <a:pt x="10263" y="271908"/>
                    </a:cubicBezTo>
                    <a:cubicBezTo>
                      <a:pt x="10263" y="266777"/>
                      <a:pt x="15394" y="225778"/>
                      <a:pt x="10263" y="220646"/>
                    </a:cubicBezTo>
                    <a:cubicBezTo>
                      <a:pt x="5131" y="225778"/>
                      <a:pt x="0" y="235989"/>
                      <a:pt x="0" y="241120"/>
                    </a:cubicBezTo>
                    <a:cubicBezTo>
                      <a:pt x="5131" y="225778"/>
                      <a:pt x="5131" y="200121"/>
                      <a:pt x="10263" y="189859"/>
                    </a:cubicBezTo>
                    <a:cubicBezTo>
                      <a:pt x="20525" y="159071"/>
                      <a:pt x="46182" y="97495"/>
                      <a:pt x="97495" y="76970"/>
                    </a:cubicBezTo>
                    <a:cubicBezTo>
                      <a:pt x="194990" y="25657"/>
                      <a:pt x="379666" y="0"/>
                      <a:pt x="492555" y="0"/>
                    </a:cubicBezTo>
                    <a:close/>
                    <a:moveTo>
                      <a:pt x="482292" y="118020"/>
                    </a:moveTo>
                    <a:cubicBezTo>
                      <a:pt x="400191" y="123152"/>
                      <a:pt x="318090" y="133414"/>
                      <a:pt x="241172" y="148808"/>
                    </a:cubicBezTo>
                    <a:lnTo>
                      <a:pt x="482292" y="118020"/>
                    </a:lnTo>
                    <a:close/>
                    <a:moveTo>
                      <a:pt x="692625" y="312959"/>
                    </a:moveTo>
                    <a:cubicBezTo>
                      <a:pt x="687494" y="318090"/>
                      <a:pt x="682362" y="323221"/>
                      <a:pt x="677282" y="323221"/>
                    </a:cubicBezTo>
                    <a:cubicBezTo>
                      <a:pt x="687494" y="323221"/>
                      <a:pt x="692625" y="318090"/>
                      <a:pt x="692625" y="312959"/>
                    </a:cubicBezTo>
                    <a:close/>
                    <a:moveTo>
                      <a:pt x="667020" y="333484"/>
                    </a:moveTo>
                    <a:cubicBezTo>
                      <a:pt x="641363" y="359141"/>
                      <a:pt x="615707" y="384797"/>
                      <a:pt x="595181" y="400191"/>
                    </a:cubicBezTo>
                    <a:cubicBezTo>
                      <a:pt x="620838" y="384797"/>
                      <a:pt x="646495" y="359141"/>
                      <a:pt x="667020" y="333484"/>
                    </a:cubicBezTo>
                    <a:close/>
                    <a:moveTo>
                      <a:pt x="554131" y="461767"/>
                    </a:moveTo>
                    <a:cubicBezTo>
                      <a:pt x="554131" y="466898"/>
                      <a:pt x="559262" y="461767"/>
                      <a:pt x="559262" y="461767"/>
                    </a:cubicBezTo>
                    <a:lnTo>
                      <a:pt x="554131" y="461767"/>
                    </a:lnTo>
                    <a:close/>
                    <a:moveTo>
                      <a:pt x="472030" y="497686"/>
                    </a:moveTo>
                    <a:cubicBezTo>
                      <a:pt x="461767" y="502817"/>
                      <a:pt x="451505" y="507949"/>
                      <a:pt x="451505" y="513080"/>
                    </a:cubicBezTo>
                    <a:cubicBezTo>
                      <a:pt x="461767" y="507949"/>
                      <a:pt x="472030" y="497686"/>
                      <a:pt x="472030" y="497686"/>
                    </a:cubicBezTo>
                    <a:close/>
                    <a:moveTo>
                      <a:pt x="297565" y="502817"/>
                    </a:moveTo>
                    <a:cubicBezTo>
                      <a:pt x="251434" y="523343"/>
                      <a:pt x="200121" y="543868"/>
                      <a:pt x="164202" y="569524"/>
                    </a:cubicBezTo>
                    <a:cubicBezTo>
                      <a:pt x="210384" y="543868"/>
                      <a:pt x="261697" y="518211"/>
                      <a:pt x="297565" y="502817"/>
                    </a:cubicBezTo>
                    <a:close/>
                    <a:moveTo>
                      <a:pt x="436111" y="523343"/>
                    </a:moveTo>
                    <a:lnTo>
                      <a:pt x="271909" y="615706"/>
                    </a:lnTo>
                    <a:cubicBezTo>
                      <a:pt x="323222" y="595181"/>
                      <a:pt x="384797" y="554131"/>
                      <a:pt x="436111" y="523343"/>
                    </a:cubicBezTo>
                    <a:close/>
                    <a:moveTo>
                      <a:pt x="90439" y="650291"/>
                    </a:moveTo>
                    <a:cubicBezTo>
                      <a:pt x="88515" y="651574"/>
                      <a:pt x="87232" y="654140"/>
                      <a:pt x="87232" y="656705"/>
                    </a:cubicBezTo>
                    <a:cubicBezTo>
                      <a:pt x="92364" y="656705"/>
                      <a:pt x="97495" y="651574"/>
                      <a:pt x="97495" y="651574"/>
                    </a:cubicBezTo>
                    <a:cubicBezTo>
                      <a:pt x="94930" y="649009"/>
                      <a:pt x="92364" y="649009"/>
                      <a:pt x="90439" y="650291"/>
                    </a:cubicBezTo>
                    <a:close/>
                    <a:moveTo>
                      <a:pt x="856827" y="513080"/>
                    </a:moveTo>
                    <a:lnTo>
                      <a:pt x="877352" y="533605"/>
                    </a:lnTo>
                    <a:cubicBezTo>
                      <a:pt x="872221" y="523343"/>
                      <a:pt x="861958" y="513080"/>
                      <a:pt x="856827" y="513080"/>
                    </a:cubicBezTo>
                    <a:close/>
                    <a:moveTo>
                      <a:pt x="897878" y="523343"/>
                    </a:moveTo>
                    <a:cubicBezTo>
                      <a:pt x="903009" y="533605"/>
                      <a:pt x="913271" y="543868"/>
                      <a:pt x="918403" y="554131"/>
                    </a:cubicBezTo>
                    <a:cubicBezTo>
                      <a:pt x="913271" y="543868"/>
                      <a:pt x="903009" y="528474"/>
                      <a:pt x="897878" y="523343"/>
                    </a:cubicBezTo>
                    <a:close/>
                  </a:path>
                </a:pathLst>
              </a:custGeom>
              <a:grpFill/>
              <a:ln w="5131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EE2939B8-EBFC-E990-FA65-CF732E6BA177}"/>
                  </a:ext>
                </a:extLst>
              </p:cNvPr>
              <p:cNvSpPr/>
              <p:nvPr/>
            </p:nvSpPr>
            <p:spPr>
              <a:xfrm>
                <a:off x="5587333" y="470799"/>
                <a:ext cx="1831622" cy="743937"/>
              </a:xfrm>
              <a:custGeom>
                <a:avLst/>
                <a:gdLst>
                  <a:gd name="connsiteX0" fmla="*/ 436059 w 1831622"/>
                  <a:gd name="connsiteY0" fmla="*/ 0 h 743937"/>
                  <a:gd name="connsiteX1" fmla="*/ 538685 w 1831622"/>
                  <a:gd name="connsiteY1" fmla="*/ 15394 h 743937"/>
                  <a:gd name="connsiteX2" fmla="*/ 528423 w 1831622"/>
                  <a:gd name="connsiteY2" fmla="*/ 20525 h 743937"/>
                  <a:gd name="connsiteX3" fmla="*/ 564342 w 1831622"/>
                  <a:gd name="connsiteY3" fmla="*/ 25656 h 743937"/>
                  <a:gd name="connsiteX4" fmla="*/ 692625 w 1831622"/>
                  <a:gd name="connsiteY4" fmla="*/ 143676 h 743937"/>
                  <a:gd name="connsiteX5" fmla="*/ 743938 w 1831622"/>
                  <a:gd name="connsiteY5" fmla="*/ 266777 h 743937"/>
                  <a:gd name="connsiteX6" fmla="*/ 1667420 w 1831622"/>
                  <a:gd name="connsiteY6" fmla="*/ 179596 h 743937"/>
                  <a:gd name="connsiteX7" fmla="*/ 1693077 w 1831622"/>
                  <a:gd name="connsiteY7" fmla="*/ 179596 h 743937"/>
                  <a:gd name="connsiteX8" fmla="*/ 1436562 w 1831622"/>
                  <a:gd name="connsiteY8" fmla="*/ 210332 h 743937"/>
                  <a:gd name="connsiteX9" fmla="*/ 1472482 w 1831622"/>
                  <a:gd name="connsiteY9" fmla="*/ 215463 h 743937"/>
                  <a:gd name="connsiteX10" fmla="*/ 1805966 w 1831622"/>
                  <a:gd name="connsiteY10" fmla="*/ 189858 h 743937"/>
                  <a:gd name="connsiteX11" fmla="*/ 1831622 w 1831622"/>
                  <a:gd name="connsiteY11" fmla="*/ 189858 h 743937"/>
                  <a:gd name="connsiteX12" fmla="*/ 1580239 w 1831622"/>
                  <a:gd name="connsiteY12" fmla="*/ 215463 h 743937"/>
                  <a:gd name="connsiteX13" fmla="*/ 1703339 w 1831622"/>
                  <a:gd name="connsiteY13" fmla="*/ 215463 h 743937"/>
                  <a:gd name="connsiteX14" fmla="*/ 743938 w 1831622"/>
                  <a:gd name="connsiteY14" fmla="*/ 328352 h 743937"/>
                  <a:gd name="connsiteX15" fmla="*/ 769594 w 1831622"/>
                  <a:gd name="connsiteY15" fmla="*/ 333484 h 743937"/>
                  <a:gd name="connsiteX16" fmla="*/ 738807 w 1831622"/>
                  <a:gd name="connsiteY16" fmla="*/ 343746 h 743937"/>
                  <a:gd name="connsiteX17" fmla="*/ 728544 w 1831622"/>
                  <a:gd name="connsiteY17" fmla="*/ 384797 h 743937"/>
                  <a:gd name="connsiteX18" fmla="*/ 687493 w 1831622"/>
                  <a:gd name="connsiteY18" fmla="*/ 472029 h 743937"/>
                  <a:gd name="connsiteX19" fmla="*/ 419083 w 1831622"/>
                  <a:gd name="connsiteY19" fmla="*/ 696401 h 743937"/>
                  <a:gd name="connsiteX20" fmla="*/ 353894 w 1831622"/>
                  <a:gd name="connsiteY20" fmla="*/ 723182 h 743937"/>
                  <a:gd name="connsiteX21" fmla="*/ 352726 w 1831622"/>
                  <a:gd name="connsiteY21" fmla="*/ 720847 h 743937"/>
                  <a:gd name="connsiteX22" fmla="*/ 343747 w 1831622"/>
                  <a:gd name="connsiteY22" fmla="*/ 718281 h 743937"/>
                  <a:gd name="connsiteX23" fmla="*/ 225727 w 1831622"/>
                  <a:gd name="connsiteY23" fmla="*/ 743937 h 743937"/>
                  <a:gd name="connsiteX24" fmla="*/ 112838 w 1831622"/>
                  <a:gd name="connsiteY24" fmla="*/ 713149 h 743937"/>
                  <a:gd name="connsiteX25" fmla="*/ 56393 w 1831622"/>
                  <a:gd name="connsiteY25" fmla="*/ 666968 h 743937"/>
                  <a:gd name="connsiteX26" fmla="*/ 61525 w 1831622"/>
                  <a:gd name="connsiteY26" fmla="*/ 661836 h 743937"/>
                  <a:gd name="connsiteX27" fmla="*/ 25605 w 1831622"/>
                  <a:gd name="connsiteY27" fmla="*/ 610575 h 743937"/>
                  <a:gd name="connsiteX28" fmla="*/ 20474 w 1831622"/>
                  <a:gd name="connsiteY28" fmla="*/ 636180 h 743937"/>
                  <a:gd name="connsiteX29" fmla="*/ 10211 w 1831622"/>
                  <a:gd name="connsiteY29" fmla="*/ 610575 h 743937"/>
                  <a:gd name="connsiteX30" fmla="*/ 15343 w 1831622"/>
                  <a:gd name="connsiteY30" fmla="*/ 600312 h 743937"/>
                  <a:gd name="connsiteX31" fmla="*/ 82050 w 1831622"/>
                  <a:gd name="connsiteY31" fmla="*/ 651574 h 743937"/>
                  <a:gd name="connsiteX32" fmla="*/ 25605 w 1831622"/>
                  <a:gd name="connsiteY32" fmla="*/ 579787 h 743937"/>
                  <a:gd name="connsiteX33" fmla="*/ 46131 w 1831622"/>
                  <a:gd name="connsiteY33" fmla="*/ 579787 h 743937"/>
                  <a:gd name="connsiteX34" fmla="*/ 40999 w 1831622"/>
                  <a:gd name="connsiteY34" fmla="*/ 518211 h 743937"/>
                  <a:gd name="connsiteX35" fmla="*/ 25605 w 1831622"/>
                  <a:gd name="connsiteY35" fmla="*/ 564393 h 743937"/>
                  <a:gd name="connsiteX36" fmla="*/ 10211 w 1831622"/>
                  <a:gd name="connsiteY36" fmla="*/ 548999 h 743937"/>
                  <a:gd name="connsiteX37" fmla="*/ 5131 w 1831622"/>
                  <a:gd name="connsiteY37" fmla="*/ 600312 h 743937"/>
                  <a:gd name="connsiteX38" fmla="*/ 0 w 1831622"/>
                  <a:gd name="connsiteY38" fmla="*/ 569524 h 743937"/>
                  <a:gd name="connsiteX39" fmla="*/ 46131 w 1831622"/>
                  <a:gd name="connsiteY39" fmla="*/ 502817 h 743937"/>
                  <a:gd name="connsiteX40" fmla="*/ 38749 w 1831622"/>
                  <a:gd name="connsiteY40" fmla="*/ 495435 h 743937"/>
                  <a:gd name="connsiteX41" fmla="*/ 62504 w 1831622"/>
                  <a:gd name="connsiteY41" fmla="*/ 463661 h 743937"/>
                  <a:gd name="connsiteX42" fmla="*/ 600261 w 1831622"/>
                  <a:gd name="connsiteY42" fmla="*/ 282170 h 743937"/>
                  <a:gd name="connsiteX43" fmla="*/ 600261 w 1831622"/>
                  <a:gd name="connsiteY43" fmla="*/ 256514 h 743937"/>
                  <a:gd name="connsiteX44" fmla="*/ 528423 w 1831622"/>
                  <a:gd name="connsiteY44" fmla="*/ 123151 h 743937"/>
                  <a:gd name="connsiteX45" fmla="*/ 589998 w 1831622"/>
                  <a:gd name="connsiteY45" fmla="*/ 179596 h 743937"/>
                  <a:gd name="connsiteX46" fmla="*/ 595130 w 1831622"/>
                  <a:gd name="connsiteY46" fmla="*/ 169333 h 743937"/>
                  <a:gd name="connsiteX47" fmla="*/ 497635 w 1831622"/>
                  <a:gd name="connsiteY47" fmla="*/ 71838 h 743937"/>
                  <a:gd name="connsiteX48" fmla="*/ 507897 w 1831622"/>
                  <a:gd name="connsiteY48" fmla="*/ 66707 h 743937"/>
                  <a:gd name="connsiteX49" fmla="*/ 430928 w 1831622"/>
                  <a:gd name="connsiteY49" fmla="*/ 51313 h 743937"/>
                  <a:gd name="connsiteX50" fmla="*/ 328353 w 1831622"/>
                  <a:gd name="connsiteY50" fmla="*/ 71838 h 743937"/>
                  <a:gd name="connsiteX51" fmla="*/ 374535 w 1831622"/>
                  <a:gd name="connsiteY51" fmla="*/ 56444 h 743937"/>
                  <a:gd name="connsiteX52" fmla="*/ 359141 w 1831622"/>
                  <a:gd name="connsiteY52" fmla="*/ 51313 h 743937"/>
                  <a:gd name="connsiteX53" fmla="*/ 277040 w 1831622"/>
                  <a:gd name="connsiteY53" fmla="*/ 76969 h 743937"/>
                  <a:gd name="connsiteX54" fmla="*/ 307828 w 1831622"/>
                  <a:gd name="connsiteY54" fmla="*/ 61575 h 743937"/>
                  <a:gd name="connsiteX55" fmla="*/ 297565 w 1831622"/>
                  <a:gd name="connsiteY55" fmla="*/ 56444 h 743937"/>
                  <a:gd name="connsiteX56" fmla="*/ 274474 w 1831622"/>
                  <a:gd name="connsiteY56" fmla="*/ 62217 h 743937"/>
                  <a:gd name="connsiteX57" fmla="*/ 259080 w 1831622"/>
                  <a:gd name="connsiteY57" fmla="*/ 68631 h 743937"/>
                  <a:gd name="connsiteX58" fmla="*/ 266777 w 1831622"/>
                  <a:gd name="connsiteY58" fmla="*/ 61575 h 743937"/>
                  <a:gd name="connsiteX59" fmla="*/ 436059 w 1831622"/>
                  <a:gd name="connsiteY59" fmla="*/ 0 h 743937"/>
                  <a:gd name="connsiteX60" fmla="*/ 492503 w 1831622"/>
                  <a:gd name="connsiteY60" fmla="*/ 41050 h 743937"/>
                  <a:gd name="connsiteX61" fmla="*/ 518160 w 1831622"/>
                  <a:gd name="connsiteY61" fmla="*/ 46181 h 743937"/>
                  <a:gd name="connsiteX62" fmla="*/ 492503 w 1831622"/>
                  <a:gd name="connsiteY62" fmla="*/ 41050 h 743937"/>
                  <a:gd name="connsiteX63" fmla="*/ 579736 w 1831622"/>
                  <a:gd name="connsiteY63" fmla="*/ 102626 h 743937"/>
                  <a:gd name="connsiteX64" fmla="*/ 615655 w 1831622"/>
                  <a:gd name="connsiteY64" fmla="*/ 138545 h 743937"/>
                  <a:gd name="connsiteX65" fmla="*/ 579736 w 1831622"/>
                  <a:gd name="connsiteY65" fmla="*/ 102626 h 743937"/>
                  <a:gd name="connsiteX66" fmla="*/ 610524 w 1831622"/>
                  <a:gd name="connsiteY66" fmla="*/ 246251 h 743937"/>
                  <a:gd name="connsiteX67" fmla="*/ 615655 w 1831622"/>
                  <a:gd name="connsiteY67" fmla="*/ 271908 h 743937"/>
                  <a:gd name="connsiteX68" fmla="*/ 610524 w 1831622"/>
                  <a:gd name="connsiteY68" fmla="*/ 246251 h 743937"/>
                  <a:gd name="connsiteX69" fmla="*/ 564342 w 1831622"/>
                  <a:gd name="connsiteY69" fmla="*/ 354009 h 743937"/>
                  <a:gd name="connsiteX70" fmla="*/ 572815 w 1831622"/>
                  <a:gd name="connsiteY70" fmla="*/ 355102 h 743937"/>
                  <a:gd name="connsiteX71" fmla="*/ 579736 w 1831622"/>
                  <a:gd name="connsiteY71" fmla="*/ 359140 h 743937"/>
                  <a:gd name="connsiteX72" fmla="*/ 466847 w 1831622"/>
                  <a:gd name="connsiteY72" fmla="*/ 374534 h 743937"/>
                  <a:gd name="connsiteX73" fmla="*/ 256514 w 1831622"/>
                  <a:gd name="connsiteY73" fmla="*/ 425847 h 743937"/>
                  <a:gd name="connsiteX74" fmla="*/ 256514 w 1831622"/>
                  <a:gd name="connsiteY74" fmla="*/ 430979 h 743937"/>
                  <a:gd name="connsiteX75" fmla="*/ 117969 w 1831622"/>
                  <a:gd name="connsiteY75" fmla="*/ 502817 h 743937"/>
                  <a:gd name="connsiteX76" fmla="*/ 153888 w 1831622"/>
                  <a:gd name="connsiteY76" fmla="*/ 466898 h 743937"/>
                  <a:gd name="connsiteX77" fmla="*/ 117969 w 1831622"/>
                  <a:gd name="connsiteY77" fmla="*/ 497686 h 743937"/>
                  <a:gd name="connsiteX78" fmla="*/ 97444 w 1831622"/>
                  <a:gd name="connsiteY78" fmla="*/ 569524 h 743937"/>
                  <a:gd name="connsiteX79" fmla="*/ 251383 w 1831622"/>
                  <a:gd name="connsiteY79" fmla="*/ 656705 h 743937"/>
                  <a:gd name="connsiteX80" fmla="*/ 564342 w 1831622"/>
                  <a:gd name="connsiteY80" fmla="*/ 466898 h 743937"/>
                  <a:gd name="connsiteX81" fmla="*/ 605392 w 1831622"/>
                  <a:gd name="connsiteY81" fmla="*/ 369403 h 743937"/>
                  <a:gd name="connsiteX82" fmla="*/ 600261 w 1831622"/>
                  <a:gd name="connsiteY82" fmla="*/ 359140 h 743937"/>
                  <a:gd name="connsiteX83" fmla="*/ 584226 w 1831622"/>
                  <a:gd name="connsiteY83" fmla="*/ 356575 h 743937"/>
                  <a:gd name="connsiteX84" fmla="*/ 572815 w 1831622"/>
                  <a:gd name="connsiteY84" fmla="*/ 355102 h 743937"/>
                  <a:gd name="connsiteX85" fmla="*/ 572039 w 1831622"/>
                  <a:gd name="connsiteY85" fmla="*/ 354650 h 743937"/>
                  <a:gd name="connsiteX86" fmla="*/ 564342 w 1831622"/>
                  <a:gd name="connsiteY86" fmla="*/ 354009 h 743937"/>
                  <a:gd name="connsiteX87" fmla="*/ 672099 w 1831622"/>
                  <a:gd name="connsiteY87" fmla="*/ 482292 h 743937"/>
                  <a:gd name="connsiteX88" fmla="*/ 661837 w 1831622"/>
                  <a:gd name="connsiteY88" fmla="*/ 497686 h 743937"/>
                  <a:gd name="connsiteX89" fmla="*/ 672099 w 1831622"/>
                  <a:gd name="connsiteY89" fmla="*/ 482292 h 743937"/>
                  <a:gd name="connsiteX90" fmla="*/ 656706 w 1831622"/>
                  <a:gd name="connsiteY90" fmla="*/ 502817 h 743937"/>
                  <a:gd name="connsiteX91" fmla="*/ 605392 w 1831622"/>
                  <a:gd name="connsiteY91" fmla="*/ 554130 h 743937"/>
                  <a:gd name="connsiteX92" fmla="*/ 656706 w 1831622"/>
                  <a:gd name="connsiteY92" fmla="*/ 502817 h 743937"/>
                  <a:gd name="connsiteX93" fmla="*/ 595130 w 1831622"/>
                  <a:gd name="connsiteY93" fmla="*/ 564393 h 743937"/>
                  <a:gd name="connsiteX94" fmla="*/ 482241 w 1831622"/>
                  <a:gd name="connsiteY94" fmla="*/ 651574 h 743937"/>
                  <a:gd name="connsiteX95" fmla="*/ 595130 w 1831622"/>
                  <a:gd name="connsiteY95" fmla="*/ 564393 h 743937"/>
                  <a:gd name="connsiteX96" fmla="*/ 205201 w 1831622"/>
                  <a:gd name="connsiteY96" fmla="*/ 436110 h 743937"/>
                  <a:gd name="connsiteX97" fmla="*/ 159019 w 1831622"/>
                  <a:gd name="connsiteY97" fmla="*/ 461766 h 743937"/>
                  <a:gd name="connsiteX98" fmla="*/ 205201 w 1831622"/>
                  <a:gd name="connsiteY98" fmla="*/ 436110 h 743937"/>
                  <a:gd name="connsiteX99" fmla="*/ 61525 w 1831622"/>
                  <a:gd name="connsiteY99" fmla="*/ 538736 h 743937"/>
                  <a:gd name="connsiteX100" fmla="*/ 61525 w 1831622"/>
                  <a:gd name="connsiteY100" fmla="*/ 564393 h 743937"/>
                  <a:gd name="connsiteX101" fmla="*/ 61525 w 1831622"/>
                  <a:gd name="connsiteY101" fmla="*/ 538736 h 743937"/>
                  <a:gd name="connsiteX102" fmla="*/ 379666 w 1831622"/>
                  <a:gd name="connsiteY102" fmla="*/ 697756 h 743937"/>
                  <a:gd name="connsiteX103" fmla="*/ 369403 w 1831622"/>
                  <a:gd name="connsiteY103" fmla="*/ 702887 h 743937"/>
                  <a:gd name="connsiteX104" fmla="*/ 379666 w 1831622"/>
                  <a:gd name="connsiteY104" fmla="*/ 697756 h 743937"/>
                  <a:gd name="connsiteX105" fmla="*/ 123100 w 1831622"/>
                  <a:gd name="connsiteY105" fmla="*/ 708018 h 743937"/>
                  <a:gd name="connsiteX106" fmla="*/ 225727 w 1831622"/>
                  <a:gd name="connsiteY106" fmla="*/ 738806 h 743937"/>
                  <a:gd name="connsiteX107" fmla="*/ 261646 w 1831622"/>
                  <a:gd name="connsiteY107" fmla="*/ 733675 h 743937"/>
                  <a:gd name="connsiteX108" fmla="*/ 123100 w 1831622"/>
                  <a:gd name="connsiteY108" fmla="*/ 708018 h 743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</a:cxnLst>
                <a:rect l="l" t="t" r="r" b="b"/>
                <a:pathLst>
                  <a:path w="1831622" h="743937">
                    <a:moveTo>
                      <a:pt x="436059" y="0"/>
                    </a:moveTo>
                    <a:cubicBezTo>
                      <a:pt x="451453" y="0"/>
                      <a:pt x="507897" y="10262"/>
                      <a:pt x="538685" y="15394"/>
                    </a:cubicBezTo>
                    <a:cubicBezTo>
                      <a:pt x="538685" y="15394"/>
                      <a:pt x="533554" y="15394"/>
                      <a:pt x="528423" y="20525"/>
                    </a:cubicBezTo>
                    <a:cubicBezTo>
                      <a:pt x="538685" y="25656"/>
                      <a:pt x="548948" y="25656"/>
                      <a:pt x="564342" y="25656"/>
                    </a:cubicBezTo>
                    <a:cubicBezTo>
                      <a:pt x="600261" y="25656"/>
                      <a:pt x="677231" y="102626"/>
                      <a:pt x="692625" y="143676"/>
                    </a:cubicBezTo>
                    <a:cubicBezTo>
                      <a:pt x="713150" y="179596"/>
                      <a:pt x="728544" y="266777"/>
                      <a:pt x="743938" y="266777"/>
                    </a:cubicBezTo>
                    <a:lnTo>
                      <a:pt x="1667420" y="179596"/>
                    </a:lnTo>
                    <a:lnTo>
                      <a:pt x="1693077" y="179596"/>
                    </a:lnTo>
                    <a:cubicBezTo>
                      <a:pt x="1611027" y="184727"/>
                      <a:pt x="1523795" y="200121"/>
                      <a:pt x="1436562" y="210332"/>
                    </a:cubicBezTo>
                    <a:cubicBezTo>
                      <a:pt x="1446825" y="215463"/>
                      <a:pt x="1457088" y="215463"/>
                      <a:pt x="1472482" y="215463"/>
                    </a:cubicBezTo>
                    <a:lnTo>
                      <a:pt x="1805966" y="189858"/>
                    </a:lnTo>
                    <a:lnTo>
                      <a:pt x="1831622" y="189858"/>
                    </a:lnTo>
                    <a:lnTo>
                      <a:pt x="1580239" y="215463"/>
                    </a:lnTo>
                    <a:cubicBezTo>
                      <a:pt x="1621290" y="220595"/>
                      <a:pt x="1662289" y="215463"/>
                      <a:pt x="1703339" y="215463"/>
                    </a:cubicBezTo>
                    <a:lnTo>
                      <a:pt x="743938" y="328352"/>
                    </a:lnTo>
                    <a:cubicBezTo>
                      <a:pt x="749069" y="333484"/>
                      <a:pt x="759332" y="333484"/>
                      <a:pt x="769594" y="333484"/>
                    </a:cubicBezTo>
                    <a:cubicBezTo>
                      <a:pt x="759332" y="333484"/>
                      <a:pt x="743938" y="328352"/>
                      <a:pt x="738807" y="343746"/>
                    </a:cubicBezTo>
                    <a:cubicBezTo>
                      <a:pt x="733675" y="348878"/>
                      <a:pt x="733675" y="369403"/>
                      <a:pt x="728544" y="384797"/>
                    </a:cubicBezTo>
                    <a:cubicBezTo>
                      <a:pt x="718281" y="410453"/>
                      <a:pt x="708019" y="441241"/>
                      <a:pt x="687493" y="472029"/>
                    </a:cubicBezTo>
                    <a:cubicBezTo>
                      <a:pt x="618221" y="572090"/>
                      <a:pt x="514312" y="649031"/>
                      <a:pt x="419083" y="696401"/>
                    </a:cubicBezTo>
                    <a:lnTo>
                      <a:pt x="353894" y="723182"/>
                    </a:lnTo>
                    <a:lnTo>
                      <a:pt x="352726" y="720847"/>
                    </a:lnTo>
                    <a:cubicBezTo>
                      <a:pt x="351444" y="719564"/>
                      <a:pt x="348878" y="718281"/>
                      <a:pt x="343747" y="718281"/>
                    </a:cubicBezTo>
                    <a:cubicBezTo>
                      <a:pt x="328353" y="718281"/>
                      <a:pt x="241121" y="743937"/>
                      <a:pt x="225727" y="743937"/>
                    </a:cubicBezTo>
                    <a:cubicBezTo>
                      <a:pt x="200070" y="743937"/>
                      <a:pt x="128232" y="718281"/>
                      <a:pt x="112838" y="713149"/>
                    </a:cubicBezTo>
                    <a:cubicBezTo>
                      <a:pt x="102575" y="697756"/>
                      <a:pt x="82050" y="687493"/>
                      <a:pt x="56393" y="666968"/>
                    </a:cubicBezTo>
                    <a:lnTo>
                      <a:pt x="61525" y="661836"/>
                    </a:lnTo>
                    <a:cubicBezTo>
                      <a:pt x="51262" y="646442"/>
                      <a:pt x="35868" y="631048"/>
                      <a:pt x="25605" y="610575"/>
                    </a:cubicBezTo>
                    <a:cubicBezTo>
                      <a:pt x="20474" y="615655"/>
                      <a:pt x="20474" y="625917"/>
                      <a:pt x="20474" y="636180"/>
                    </a:cubicBezTo>
                    <a:cubicBezTo>
                      <a:pt x="15343" y="631048"/>
                      <a:pt x="15343" y="620786"/>
                      <a:pt x="10211" y="610575"/>
                    </a:cubicBezTo>
                    <a:cubicBezTo>
                      <a:pt x="15343" y="615655"/>
                      <a:pt x="20474" y="605443"/>
                      <a:pt x="15343" y="600312"/>
                    </a:cubicBezTo>
                    <a:cubicBezTo>
                      <a:pt x="35868" y="615655"/>
                      <a:pt x="56393" y="651574"/>
                      <a:pt x="82050" y="651574"/>
                    </a:cubicBezTo>
                    <a:cubicBezTo>
                      <a:pt x="66656" y="631048"/>
                      <a:pt x="40999" y="600312"/>
                      <a:pt x="25605" y="579787"/>
                    </a:cubicBezTo>
                    <a:cubicBezTo>
                      <a:pt x="30737" y="574655"/>
                      <a:pt x="35868" y="584918"/>
                      <a:pt x="46131" y="579787"/>
                    </a:cubicBezTo>
                    <a:lnTo>
                      <a:pt x="40999" y="518211"/>
                    </a:lnTo>
                    <a:cubicBezTo>
                      <a:pt x="30737" y="533605"/>
                      <a:pt x="25605" y="548999"/>
                      <a:pt x="25605" y="564393"/>
                    </a:cubicBezTo>
                    <a:cubicBezTo>
                      <a:pt x="25605" y="559261"/>
                      <a:pt x="25605" y="554130"/>
                      <a:pt x="10211" y="548999"/>
                    </a:cubicBezTo>
                    <a:cubicBezTo>
                      <a:pt x="10211" y="564393"/>
                      <a:pt x="10211" y="584918"/>
                      <a:pt x="5131" y="600312"/>
                    </a:cubicBezTo>
                    <a:cubicBezTo>
                      <a:pt x="5131" y="590049"/>
                      <a:pt x="0" y="584918"/>
                      <a:pt x="0" y="569524"/>
                    </a:cubicBezTo>
                    <a:cubicBezTo>
                      <a:pt x="0" y="548999"/>
                      <a:pt x="35868" y="507948"/>
                      <a:pt x="46131" y="502817"/>
                    </a:cubicBezTo>
                    <a:lnTo>
                      <a:pt x="38749" y="495435"/>
                    </a:lnTo>
                    <a:lnTo>
                      <a:pt x="62504" y="463661"/>
                    </a:lnTo>
                    <a:cubicBezTo>
                      <a:pt x="201822" y="320335"/>
                      <a:pt x="452095" y="309110"/>
                      <a:pt x="600261" y="282170"/>
                    </a:cubicBezTo>
                    <a:lnTo>
                      <a:pt x="600261" y="256514"/>
                    </a:lnTo>
                    <a:cubicBezTo>
                      <a:pt x="574604" y="210332"/>
                      <a:pt x="589998" y="164202"/>
                      <a:pt x="528423" y="123151"/>
                    </a:cubicBezTo>
                    <a:cubicBezTo>
                      <a:pt x="548948" y="138545"/>
                      <a:pt x="569473" y="164202"/>
                      <a:pt x="589998" y="179596"/>
                    </a:cubicBezTo>
                    <a:cubicBezTo>
                      <a:pt x="589998" y="179596"/>
                      <a:pt x="595130" y="179596"/>
                      <a:pt x="595130" y="169333"/>
                    </a:cubicBezTo>
                    <a:cubicBezTo>
                      <a:pt x="595130" y="143676"/>
                      <a:pt x="497635" y="71838"/>
                      <a:pt x="497635" y="71838"/>
                    </a:cubicBezTo>
                    <a:cubicBezTo>
                      <a:pt x="497635" y="61575"/>
                      <a:pt x="502766" y="71838"/>
                      <a:pt x="507897" y="66707"/>
                    </a:cubicBezTo>
                    <a:cubicBezTo>
                      <a:pt x="482241" y="61575"/>
                      <a:pt x="441190" y="51313"/>
                      <a:pt x="430928" y="51313"/>
                    </a:cubicBezTo>
                    <a:cubicBezTo>
                      <a:pt x="415585" y="51313"/>
                      <a:pt x="364272" y="61575"/>
                      <a:pt x="328353" y="71838"/>
                    </a:cubicBezTo>
                    <a:lnTo>
                      <a:pt x="374535" y="56444"/>
                    </a:lnTo>
                    <a:cubicBezTo>
                      <a:pt x="369403" y="51313"/>
                      <a:pt x="369403" y="51313"/>
                      <a:pt x="359141" y="51313"/>
                    </a:cubicBezTo>
                    <a:cubicBezTo>
                      <a:pt x="343747" y="51313"/>
                      <a:pt x="302696" y="66707"/>
                      <a:pt x="277040" y="76969"/>
                    </a:cubicBezTo>
                    <a:lnTo>
                      <a:pt x="307828" y="61575"/>
                    </a:lnTo>
                    <a:cubicBezTo>
                      <a:pt x="307828" y="61575"/>
                      <a:pt x="307828" y="56444"/>
                      <a:pt x="297565" y="56444"/>
                    </a:cubicBezTo>
                    <a:cubicBezTo>
                      <a:pt x="289868" y="56444"/>
                      <a:pt x="282171" y="59010"/>
                      <a:pt x="274474" y="62217"/>
                    </a:cubicBezTo>
                    <a:lnTo>
                      <a:pt x="259080" y="68631"/>
                    </a:lnTo>
                    <a:cubicBezTo>
                      <a:pt x="261646" y="66707"/>
                      <a:pt x="264212" y="64141"/>
                      <a:pt x="266777" y="61575"/>
                    </a:cubicBezTo>
                    <a:cubicBezTo>
                      <a:pt x="277040" y="10262"/>
                      <a:pt x="400191" y="0"/>
                      <a:pt x="436059" y="0"/>
                    </a:cubicBezTo>
                    <a:close/>
                    <a:moveTo>
                      <a:pt x="492503" y="41050"/>
                    </a:moveTo>
                    <a:cubicBezTo>
                      <a:pt x="502766" y="41050"/>
                      <a:pt x="513029" y="46181"/>
                      <a:pt x="518160" y="46181"/>
                    </a:cubicBezTo>
                    <a:cubicBezTo>
                      <a:pt x="507897" y="41050"/>
                      <a:pt x="497635" y="41050"/>
                      <a:pt x="492503" y="41050"/>
                    </a:cubicBezTo>
                    <a:close/>
                    <a:moveTo>
                      <a:pt x="579736" y="102626"/>
                    </a:moveTo>
                    <a:lnTo>
                      <a:pt x="615655" y="138545"/>
                    </a:lnTo>
                    <a:cubicBezTo>
                      <a:pt x="605392" y="123151"/>
                      <a:pt x="589998" y="107757"/>
                      <a:pt x="579736" y="102626"/>
                    </a:cubicBezTo>
                    <a:close/>
                    <a:moveTo>
                      <a:pt x="610524" y="246251"/>
                    </a:moveTo>
                    <a:cubicBezTo>
                      <a:pt x="610524" y="256514"/>
                      <a:pt x="615655" y="266777"/>
                      <a:pt x="615655" y="271908"/>
                    </a:cubicBezTo>
                    <a:cubicBezTo>
                      <a:pt x="615655" y="261645"/>
                      <a:pt x="610524" y="251383"/>
                      <a:pt x="610524" y="246251"/>
                    </a:cubicBezTo>
                    <a:close/>
                    <a:moveTo>
                      <a:pt x="564342" y="354009"/>
                    </a:moveTo>
                    <a:lnTo>
                      <a:pt x="572815" y="355102"/>
                    </a:lnTo>
                    <a:lnTo>
                      <a:pt x="579736" y="359140"/>
                    </a:lnTo>
                    <a:cubicBezTo>
                      <a:pt x="543817" y="364271"/>
                      <a:pt x="497635" y="369403"/>
                      <a:pt x="466847" y="374534"/>
                    </a:cubicBezTo>
                    <a:cubicBezTo>
                      <a:pt x="395060" y="384797"/>
                      <a:pt x="256514" y="410453"/>
                      <a:pt x="256514" y="425847"/>
                    </a:cubicBezTo>
                    <a:lnTo>
                      <a:pt x="256514" y="430979"/>
                    </a:lnTo>
                    <a:cubicBezTo>
                      <a:pt x="210333" y="451504"/>
                      <a:pt x="164151" y="477160"/>
                      <a:pt x="117969" y="502817"/>
                    </a:cubicBezTo>
                    <a:lnTo>
                      <a:pt x="153888" y="466898"/>
                    </a:lnTo>
                    <a:cubicBezTo>
                      <a:pt x="143626" y="472029"/>
                      <a:pt x="123100" y="482292"/>
                      <a:pt x="117969" y="497686"/>
                    </a:cubicBezTo>
                    <a:cubicBezTo>
                      <a:pt x="107706" y="518211"/>
                      <a:pt x="97444" y="559261"/>
                      <a:pt x="97444" y="569524"/>
                    </a:cubicBezTo>
                    <a:cubicBezTo>
                      <a:pt x="97444" y="631048"/>
                      <a:pt x="220595" y="656705"/>
                      <a:pt x="251383" y="656705"/>
                    </a:cubicBezTo>
                    <a:cubicBezTo>
                      <a:pt x="359141" y="656705"/>
                      <a:pt x="461716" y="595181"/>
                      <a:pt x="564342" y="466898"/>
                    </a:cubicBezTo>
                    <a:cubicBezTo>
                      <a:pt x="584867" y="436110"/>
                      <a:pt x="605392" y="405322"/>
                      <a:pt x="605392" y="369403"/>
                    </a:cubicBezTo>
                    <a:cubicBezTo>
                      <a:pt x="605392" y="359140"/>
                      <a:pt x="600261" y="364271"/>
                      <a:pt x="600261" y="359140"/>
                    </a:cubicBezTo>
                    <a:cubicBezTo>
                      <a:pt x="595130" y="359140"/>
                      <a:pt x="589998" y="357857"/>
                      <a:pt x="584226" y="356575"/>
                    </a:cubicBezTo>
                    <a:lnTo>
                      <a:pt x="572815" y="355102"/>
                    </a:lnTo>
                    <a:lnTo>
                      <a:pt x="572039" y="354650"/>
                    </a:lnTo>
                    <a:cubicBezTo>
                      <a:pt x="569473" y="354009"/>
                      <a:pt x="566908" y="354009"/>
                      <a:pt x="564342" y="354009"/>
                    </a:cubicBezTo>
                    <a:close/>
                    <a:moveTo>
                      <a:pt x="672099" y="482292"/>
                    </a:moveTo>
                    <a:cubicBezTo>
                      <a:pt x="666968" y="487423"/>
                      <a:pt x="661837" y="492554"/>
                      <a:pt x="661837" y="497686"/>
                    </a:cubicBezTo>
                    <a:cubicBezTo>
                      <a:pt x="666968" y="492554"/>
                      <a:pt x="672099" y="487423"/>
                      <a:pt x="672099" y="482292"/>
                    </a:cubicBezTo>
                    <a:close/>
                    <a:moveTo>
                      <a:pt x="656706" y="502817"/>
                    </a:moveTo>
                    <a:lnTo>
                      <a:pt x="605392" y="554130"/>
                    </a:lnTo>
                    <a:cubicBezTo>
                      <a:pt x="625918" y="538736"/>
                      <a:pt x="646443" y="518211"/>
                      <a:pt x="656706" y="502817"/>
                    </a:cubicBezTo>
                    <a:close/>
                    <a:moveTo>
                      <a:pt x="595130" y="564393"/>
                    </a:moveTo>
                    <a:cubicBezTo>
                      <a:pt x="559211" y="590049"/>
                      <a:pt x="518160" y="625917"/>
                      <a:pt x="482241" y="651574"/>
                    </a:cubicBezTo>
                    <a:cubicBezTo>
                      <a:pt x="518160" y="625917"/>
                      <a:pt x="559211" y="595181"/>
                      <a:pt x="595130" y="564393"/>
                    </a:cubicBezTo>
                    <a:close/>
                    <a:moveTo>
                      <a:pt x="205201" y="436110"/>
                    </a:moveTo>
                    <a:cubicBezTo>
                      <a:pt x="189807" y="441241"/>
                      <a:pt x="174413" y="451504"/>
                      <a:pt x="159019" y="461766"/>
                    </a:cubicBezTo>
                    <a:cubicBezTo>
                      <a:pt x="174413" y="451504"/>
                      <a:pt x="189807" y="446372"/>
                      <a:pt x="205201" y="436110"/>
                    </a:cubicBezTo>
                    <a:close/>
                    <a:moveTo>
                      <a:pt x="61525" y="538736"/>
                    </a:moveTo>
                    <a:cubicBezTo>
                      <a:pt x="56393" y="548999"/>
                      <a:pt x="56393" y="559261"/>
                      <a:pt x="61525" y="564393"/>
                    </a:cubicBezTo>
                    <a:lnTo>
                      <a:pt x="61525" y="538736"/>
                    </a:lnTo>
                    <a:close/>
                    <a:moveTo>
                      <a:pt x="379666" y="697756"/>
                    </a:moveTo>
                    <a:cubicBezTo>
                      <a:pt x="374535" y="697756"/>
                      <a:pt x="364272" y="702887"/>
                      <a:pt x="369403" y="702887"/>
                    </a:cubicBezTo>
                    <a:cubicBezTo>
                      <a:pt x="374535" y="702887"/>
                      <a:pt x="384797" y="697756"/>
                      <a:pt x="379666" y="697756"/>
                    </a:cubicBezTo>
                    <a:close/>
                    <a:moveTo>
                      <a:pt x="123100" y="708018"/>
                    </a:moveTo>
                    <a:cubicBezTo>
                      <a:pt x="159019" y="718281"/>
                      <a:pt x="210333" y="738806"/>
                      <a:pt x="225727" y="738806"/>
                    </a:cubicBezTo>
                    <a:cubicBezTo>
                      <a:pt x="235989" y="738806"/>
                      <a:pt x="251383" y="733675"/>
                      <a:pt x="261646" y="733675"/>
                    </a:cubicBezTo>
                    <a:cubicBezTo>
                      <a:pt x="220595" y="723412"/>
                      <a:pt x="174413" y="718281"/>
                      <a:pt x="123100" y="708018"/>
                    </a:cubicBezTo>
                    <a:close/>
                  </a:path>
                </a:pathLst>
              </a:custGeom>
              <a:grpFill/>
              <a:ln w="5131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E57509FD-7CE4-E36C-657F-05440725E410}"/>
                  </a:ext>
                </a:extLst>
              </p:cNvPr>
              <p:cNvSpPr/>
              <p:nvPr/>
            </p:nvSpPr>
            <p:spPr>
              <a:xfrm>
                <a:off x="4987021" y="640132"/>
                <a:ext cx="364272" cy="584867"/>
              </a:xfrm>
              <a:custGeom>
                <a:avLst/>
                <a:gdLst>
                  <a:gd name="connsiteX0" fmla="*/ 343746 w 364272"/>
                  <a:gd name="connsiteY0" fmla="*/ 0 h 584867"/>
                  <a:gd name="connsiteX1" fmla="*/ 328353 w 364272"/>
                  <a:gd name="connsiteY1" fmla="*/ 51262 h 584867"/>
                  <a:gd name="connsiteX2" fmla="*/ 359140 w 364272"/>
                  <a:gd name="connsiteY2" fmla="*/ 10263 h 584867"/>
                  <a:gd name="connsiteX3" fmla="*/ 354009 w 364272"/>
                  <a:gd name="connsiteY3" fmla="*/ 20525 h 584867"/>
                  <a:gd name="connsiteX4" fmla="*/ 364272 w 364272"/>
                  <a:gd name="connsiteY4" fmla="*/ 35868 h 584867"/>
                  <a:gd name="connsiteX5" fmla="*/ 20525 w 364272"/>
                  <a:gd name="connsiteY5" fmla="*/ 584867 h 584867"/>
                  <a:gd name="connsiteX6" fmla="*/ 35919 w 364272"/>
                  <a:gd name="connsiteY6" fmla="*/ 543816 h 584867"/>
                  <a:gd name="connsiteX7" fmla="*/ 30788 w 364272"/>
                  <a:gd name="connsiteY7" fmla="*/ 533554 h 584867"/>
                  <a:gd name="connsiteX8" fmla="*/ 25656 w 364272"/>
                  <a:gd name="connsiteY8" fmla="*/ 543816 h 584867"/>
                  <a:gd name="connsiteX9" fmla="*/ 25656 w 364272"/>
                  <a:gd name="connsiteY9" fmla="*/ 507897 h 584867"/>
                  <a:gd name="connsiteX10" fmla="*/ 0 w 364272"/>
                  <a:gd name="connsiteY10" fmla="*/ 569473 h 584867"/>
                  <a:gd name="connsiteX11" fmla="*/ 76970 w 364272"/>
                  <a:gd name="connsiteY11" fmla="*/ 364272 h 584867"/>
                  <a:gd name="connsiteX12" fmla="*/ 76970 w 364272"/>
                  <a:gd name="connsiteY12" fmla="*/ 359141 h 584867"/>
                  <a:gd name="connsiteX13" fmla="*/ 10263 w 364272"/>
                  <a:gd name="connsiteY13" fmla="*/ 487372 h 584867"/>
                  <a:gd name="connsiteX14" fmla="*/ 213008 w 364272"/>
                  <a:gd name="connsiteY14" fmla="*/ 131700 h 584867"/>
                  <a:gd name="connsiteX15" fmla="*/ 294720 w 364272"/>
                  <a:gd name="connsiteY15" fmla="*/ 30413 h 584867"/>
                  <a:gd name="connsiteX16" fmla="*/ 292433 w 364272"/>
                  <a:gd name="connsiteY16" fmla="*/ 35868 h 584867"/>
                  <a:gd name="connsiteX17" fmla="*/ 343746 w 364272"/>
                  <a:gd name="connsiteY17" fmla="*/ 0 h 584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64272" h="584867">
                    <a:moveTo>
                      <a:pt x="343746" y="0"/>
                    </a:moveTo>
                    <a:cubicBezTo>
                      <a:pt x="338615" y="15394"/>
                      <a:pt x="323221" y="25656"/>
                      <a:pt x="328353" y="51262"/>
                    </a:cubicBezTo>
                    <a:cubicBezTo>
                      <a:pt x="338615" y="40999"/>
                      <a:pt x="348878" y="25656"/>
                      <a:pt x="359140" y="10263"/>
                    </a:cubicBezTo>
                    <a:cubicBezTo>
                      <a:pt x="359140" y="10263"/>
                      <a:pt x="359140" y="15394"/>
                      <a:pt x="354009" y="20525"/>
                    </a:cubicBezTo>
                    <a:cubicBezTo>
                      <a:pt x="354009" y="20525"/>
                      <a:pt x="348878" y="46130"/>
                      <a:pt x="364272" y="35868"/>
                    </a:cubicBezTo>
                    <a:lnTo>
                      <a:pt x="20525" y="584867"/>
                    </a:lnTo>
                    <a:cubicBezTo>
                      <a:pt x="25656" y="574604"/>
                      <a:pt x="35919" y="554079"/>
                      <a:pt x="35919" y="543816"/>
                    </a:cubicBezTo>
                    <a:cubicBezTo>
                      <a:pt x="35919" y="528423"/>
                      <a:pt x="35919" y="538685"/>
                      <a:pt x="30788" y="533554"/>
                    </a:cubicBezTo>
                    <a:cubicBezTo>
                      <a:pt x="30788" y="533554"/>
                      <a:pt x="25656" y="538685"/>
                      <a:pt x="25656" y="543816"/>
                    </a:cubicBezTo>
                    <a:cubicBezTo>
                      <a:pt x="25656" y="533554"/>
                      <a:pt x="30788" y="518160"/>
                      <a:pt x="25656" y="507897"/>
                    </a:cubicBezTo>
                    <a:cubicBezTo>
                      <a:pt x="15394" y="528423"/>
                      <a:pt x="5131" y="548948"/>
                      <a:pt x="0" y="569473"/>
                    </a:cubicBezTo>
                    <a:cubicBezTo>
                      <a:pt x="10263" y="497635"/>
                      <a:pt x="51313" y="436110"/>
                      <a:pt x="76970" y="364272"/>
                    </a:cubicBezTo>
                    <a:lnTo>
                      <a:pt x="76970" y="359141"/>
                    </a:lnTo>
                    <a:cubicBezTo>
                      <a:pt x="51313" y="400191"/>
                      <a:pt x="30788" y="446322"/>
                      <a:pt x="10263" y="487372"/>
                    </a:cubicBezTo>
                    <a:cubicBezTo>
                      <a:pt x="52596" y="368108"/>
                      <a:pt x="126680" y="245928"/>
                      <a:pt x="213008" y="131700"/>
                    </a:cubicBezTo>
                    <a:lnTo>
                      <a:pt x="294720" y="30413"/>
                    </a:lnTo>
                    <a:lnTo>
                      <a:pt x="292433" y="35868"/>
                    </a:lnTo>
                    <a:cubicBezTo>
                      <a:pt x="302696" y="40999"/>
                      <a:pt x="328353" y="20525"/>
                      <a:pt x="343746" y="0"/>
                    </a:cubicBezTo>
                    <a:close/>
                  </a:path>
                </a:pathLst>
              </a:custGeom>
              <a:grpFill/>
              <a:ln w="5131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5F76154F-19E5-5144-CCB0-0BFD0BED19B8}"/>
                  </a:ext>
                </a:extLst>
              </p:cNvPr>
              <p:cNvSpPr/>
              <p:nvPr/>
            </p:nvSpPr>
            <p:spPr>
              <a:xfrm>
                <a:off x="4730507" y="819677"/>
                <a:ext cx="117968" cy="169333"/>
              </a:xfrm>
              <a:custGeom>
                <a:avLst/>
                <a:gdLst>
                  <a:gd name="connsiteX0" fmla="*/ 15394 w 117968"/>
                  <a:gd name="connsiteY0" fmla="*/ 0 h 169333"/>
                  <a:gd name="connsiteX1" fmla="*/ 46130 w 117968"/>
                  <a:gd name="connsiteY1" fmla="*/ 51313 h 169333"/>
                  <a:gd name="connsiteX2" fmla="*/ 61524 w 117968"/>
                  <a:gd name="connsiteY2" fmla="*/ 51313 h 169333"/>
                  <a:gd name="connsiteX3" fmla="*/ 41050 w 117968"/>
                  <a:gd name="connsiteY3" fmla="*/ 0 h 169333"/>
                  <a:gd name="connsiteX4" fmla="*/ 82049 w 117968"/>
                  <a:gd name="connsiteY4" fmla="*/ 30787 h 169333"/>
                  <a:gd name="connsiteX5" fmla="*/ 117968 w 117968"/>
                  <a:gd name="connsiteY5" fmla="*/ 102626 h 169333"/>
                  <a:gd name="connsiteX6" fmla="*/ 117968 w 117968"/>
                  <a:gd name="connsiteY6" fmla="*/ 159070 h 169333"/>
                  <a:gd name="connsiteX7" fmla="*/ 92312 w 117968"/>
                  <a:gd name="connsiteY7" fmla="*/ 133414 h 169333"/>
                  <a:gd name="connsiteX8" fmla="*/ 92312 w 117968"/>
                  <a:gd name="connsiteY8" fmla="*/ 169333 h 169333"/>
                  <a:gd name="connsiteX9" fmla="*/ 41050 w 117968"/>
                  <a:gd name="connsiteY9" fmla="*/ 118020 h 169333"/>
                  <a:gd name="connsiteX10" fmla="*/ 61524 w 117968"/>
                  <a:gd name="connsiteY10" fmla="*/ 159070 h 169333"/>
                  <a:gd name="connsiteX11" fmla="*/ 0 w 117968"/>
                  <a:gd name="connsiteY11" fmla="*/ 35919 h 169333"/>
                  <a:gd name="connsiteX12" fmla="*/ 46130 w 117968"/>
                  <a:gd name="connsiteY12" fmla="*/ 66707 h 169333"/>
                  <a:gd name="connsiteX13" fmla="*/ 15394 w 117968"/>
                  <a:gd name="connsiteY13" fmla="*/ 0 h 169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7968" h="169333">
                    <a:moveTo>
                      <a:pt x="15394" y="0"/>
                    </a:moveTo>
                    <a:cubicBezTo>
                      <a:pt x="25656" y="15393"/>
                      <a:pt x="35919" y="35919"/>
                      <a:pt x="46130" y="51313"/>
                    </a:cubicBezTo>
                    <a:cubicBezTo>
                      <a:pt x="46130" y="51313"/>
                      <a:pt x="61524" y="41050"/>
                      <a:pt x="61524" y="51313"/>
                    </a:cubicBezTo>
                    <a:cubicBezTo>
                      <a:pt x="61524" y="41050"/>
                      <a:pt x="46130" y="15393"/>
                      <a:pt x="41050" y="0"/>
                    </a:cubicBezTo>
                    <a:cubicBezTo>
                      <a:pt x="51261" y="10262"/>
                      <a:pt x="71787" y="20525"/>
                      <a:pt x="82049" y="30787"/>
                    </a:cubicBezTo>
                    <a:cubicBezTo>
                      <a:pt x="97443" y="46181"/>
                      <a:pt x="117968" y="87232"/>
                      <a:pt x="117968" y="102626"/>
                    </a:cubicBezTo>
                    <a:lnTo>
                      <a:pt x="117968" y="159070"/>
                    </a:lnTo>
                    <a:cubicBezTo>
                      <a:pt x="112837" y="148808"/>
                      <a:pt x="107706" y="138545"/>
                      <a:pt x="92312" y="133414"/>
                    </a:cubicBezTo>
                    <a:cubicBezTo>
                      <a:pt x="97443" y="143676"/>
                      <a:pt x="87181" y="153939"/>
                      <a:pt x="92312" y="169333"/>
                    </a:cubicBezTo>
                    <a:cubicBezTo>
                      <a:pt x="71787" y="153939"/>
                      <a:pt x="41050" y="102626"/>
                      <a:pt x="41050" y="118020"/>
                    </a:cubicBezTo>
                    <a:cubicBezTo>
                      <a:pt x="41050" y="133414"/>
                      <a:pt x="51261" y="148808"/>
                      <a:pt x="61524" y="159070"/>
                    </a:cubicBezTo>
                    <a:cubicBezTo>
                      <a:pt x="15394" y="128282"/>
                      <a:pt x="15394" y="71838"/>
                      <a:pt x="0" y="35919"/>
                    </a:cubicBezTo>
                    <a:cubicBezTo>
                      <a:pt x="20525" y="66707"/>
                      <a:pt x="46130" y="87232"/>
                      <a:pt x="46130" y="66707"/>
                    </a:cubicBezTo>
                    <a:cubicBezTo>
                      <a:pt x="46130" y="56444"/>
                      <a:pt x="20525" y="20525"/>
                      <a:pt x="15394" y="0"/>
                    </a:cubicBezTo>
                    <a:close/>
                  </a:path>
                </a:pathLst>
              </a:custGeom>
              <a:grpFill/>
              <a:ln w="5131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3991187A-86A0-4A05-3B9B-F6DA6350F5E4}"/>
                </a:ext>
              </a:extLst>
            </p:cNvPr>
            <p:cNvSpPr/>
            <p:nvPr/>
          </p:nvSpPr>
          <p:spPr>
            <a:xfrm>
              <a:off x="292434" y="1389201"/>
              <a:ext cx="4084012" cy="3883891"/>
            </a:xfrm>
            <a:custGeom>
              <a:avLst/>
              <a:gdLst>
                <a:gd name="connsiteX0" fmla="*/ 1703390 w 4084012"/>
                <a:gd name="connsiteY0" fmla="*/ 0 h 3883891"/>
                <a:gd name="connsiteX1" fmla="*/ 1734178 w 4084012"/>
                <a:gd name="connsiteY1" fmla="*/ 15394 h 3883891"/>
                <a:gd name="connsiteX2" fmla="*/ 1775229 w 4084012"/>
                <a:gd name="connsiteY2" fmla="*/ 20525 h 3883891"/>
                <a:gd name="connsiteX3" fmla="*/ 1652077 w 4084012"/>
                <a:gd name="connsiteY3" fmla="*/ 692625 h 3883891"/>
                <a:gd name="connsiteX4" fmla="*/ 1657209 w 4084012"/>
                <a:gd name="connsiteY4" fmla="*/ 697756 h 3883891"/>
                <a:gd name="connsiteX5" fmla="*/ 1965087 w 4084012"/>
                <a:gd name="connsiteY5" fmla="*/ 548948 h 3883891"/>
                <a:gd name="connsiteX6" fmla="*/ 1965087 w 4084012"/>
                <a:gd name="connsiteY6" fmla="*/ 559210 h 3883891"/>
                <a:gd name="connsiteX7" fmla="*/ 1995875 w 4084012"/>
                <a:gd name="connsiteY7" fmla="*/ 543817 h 3883891"/>
                <a:gd name="connsiteX8" fmla="*/ 1980481 w 4084012"/>
                <a:gd name="connsiteY8" fmla="*/ 559210 h 3883891"/>
                <a:gd name="connsiteX9" fmla="*/ 2052268 w 4084012"/>
                <a:gd name="connsiteY9" fmla="*/ 528423 h 3883891"/>
                <a:gd name="connsiteX10" fmla="*/ 2006138 w 4084012"/>
                <a:gd name="connsiteY10" fmla="*/ 564342 h 3883891"/>
                <a:gd name="connsiteX11" fmla="*/ 2011269 w 4084012"/>
                <a:gd name="connsiteY11" fmla="*/ 574604 h 3883891"/>
                <a:gd name="connsiteX12" fmla="*/ 2077925 w 4084012"/>
                <a:gd name="connsiteY12" fmla="*/ 528423 h 3883891"/>
                <a:gd name="connsiteX13" fmla="*/ 2001007 w 4084012"/>
                <a:gd name="connsiteY13" fmla="*/ 610524 h 3883891"/>
                <a:gd name="connsiteX14" fmla="*/ 2062531 w 4084012"/>
                <a:gd name="connsiteY14" fmla="*/ 564342 h 3883891"/>
                <a:gd name="connsiteX15" fmla="*/ 1949693 w 4084012"/>
                <a:gd name="connsiteY15" fmla="*/ 672099 h 3883891"/>
                <a:gd name="connsiteX16" fmla="*/ 1708522 w 4084012"/>
                <a:gd name="connsiteY16" fmla="*/ 841433 h 3883891"/>
                <a:gd name="connsiteX17" fmla="*/ 1611027 w 4084012"/>
                <a:gd name="connsiteY17" fmla="*/ 908140 h 3883891"/>
                <a:gd name="connsiteX18" fmla="*/ 1508452 w 4084012"/>
                <a:gd name="connsiteY18" fmla="*/ 1518663 h 3883891"/>
                <a:gd name="connsiteX19" fmla="*/ 1410957 w 4084012"/>
                <a:gd name="connsiteY19" fmla="*/ 2298520 h 3883891"/>
                <a:gd name="connsiteX20" fmla="*/ 1416088 w 4084012"/>
                <a:gd name="connsiteY20" fmla="*/ 2308783 h 3883891"/>
                <a:gd name="connsiteX21" fmla="*/ 2283177 w 4084012"/>
                <a:gd name="connsiteY21" fmla="*/ 1713653 h 3883891"/>
                <a:gd name="connsiteX22" fmla="*/ 2437065 w 4084012"/>
                <a:gd name="connsiteY22" fmla="*/ 1262149 h 3883891"/>
                <a:gd name="connsiteX23" fmla="*/ 3175923 w 4084012"/>
                <a:gd name="connsiteY23" fmla="*/ 425848 h 3883891"/>
                <a:gd name="connsiteX24" fmla="*/ 3016853 w 4084012"/>
                <a:gd name="connsiteY24" fmla="*/ 528423 h 3883891"/>
                <a:gd name="connsiteX25" fmla="*/ 3016853 w 4084012"/>
                <a:gd name="connsiteY25" fmla="*/ 538685 h 3883891"/>
                <a:gd name="connsiteX26" fmla="*/ 3070732 w 4084012"/>
                <a:gd name="connsiteY26" fmla="*/ 505999 h 3883891"/>
                <a:gd name="connsiteX27" fmla="*/ 3094523 w 4084012"/>
                <a:gd name="connsiteY27" fmla="*/ 493265 h 3883891"/>
                <a:gd name="connsiteX28" fmla="*/ 3088932 w 4084012"/>
                <a:gd name="connsiteY28" fmla="*/ 496475 h 3883891"/>
                <a:gd name="connsiteX29" fmla="*/ 2965539 w 4084012"/>
                <a:gd name="connsiteY29" fmla="*/ 605392 h 3883891"/>
                <a:gd name="connsiteX30" fmla="*/ 2950145 w 4084012"/>
                <a:gd name="connsiteY30" fmla="*/ 625918 h 3883891"/>
                <a:gd name="connsiteX31" fmla="*/ 2816783 w 4084012"/>
                <a:gd name="connsiteY31" fmla="*/ 800382 h 3883891"/>
                <a:gd name="connsiteX32" fmla="*/ 2796257 w 4084012"/>
                <a:gd name="connsiteY32" fmla="*/ 861958 h 3883891"/>
                <a:gd name="connsiteX33" fmla="*/ 2893701 w 4084012"/>
                <a:gd name="connsiteY33" fmla="*/ 749069 h 3883891"/>
                <a:gd name="connsiteX34" fmla="*/ 2801389 w 4084012"/>
                <a:gd name="connsiteY34" fmla="*/ 882483 h 3883891"/>
                <a:gd name="connsiteX35" fmla="*/ 2806520 w 4084012"/>
                <a:gd name="connsiteY35" fmla="*/ 892746 h 3883891"/>
                <a:gd name="connsiteX36" fmla="*/ 2837308 w 4084012"/>
                <a:gd name="connsiteY36" fmla="*/ 851695 h 3883891"/>
                <a:gd name="connsiteX37" fmla="*/ 2524298 w 4084012"/>
                <a:gd name="connsiteY37" fmla="*/ 1523795 h 3883891"/>
                <a:gd name="connsiteX38" fmla="*/ 2529429 w 4084012"/>
                <a:gd name="connsiteY38" fmla="*/ 1544320 h 3883891"/>
                <a:gd name="connsiteX39" fmla="*/ 3514539 w 4084012"/>
                <a:gd name="connsiteY39" fmla="*/ 754200 h 3883891"/>
                <a:gd name="connsiteX40" fmla="*/ 3458094 w 4084012"/>
                <a:gd name="connsiteY40" fmla="*/ 836301 h 3883891"/>
                <a:gd name="connsiteX41" fmla="*/ 3360599 w 4084012"/>
                <a:gd name="connsiteY41" fmla="*/ 959402 h 3883891"/>
                <a:gd name="connsiteX42" fmla="*/ 3345205 w 4084012"/>
                <a:gd name="connsiteY42" fmla="*/ 954270 h 3883891"/>
                <a:gd name="connsiteX43" fmla="*/ 3340074 w 4084012"/>
                <a:gd name="connsiteY43" fmla="*/ 964533 h 3883891"/>
                <a:gd name="connsiteX44" fmla="*/ 3343164 w 4084012"/>
                <a:gd name="connsiteY44" fmla="*/ 970714 h 3883891"/>
                <a:gd name="connsiteX45" fmla="*/ 3340715 w 4084012"/>
                <a:gd name="connsiteY45" fmla="*/ 973513 h 3883891"/>
                <a:gd name="connsiteX46" fmla="*/ 3334943 w 4084012"/>
                <a:gd name="connsiteY46" fmla="*/ 985058 h 3883891"/>
                <a:gd name="connsiteX47" fmla="*/ 3345205 w 4084012"/>
                <a:gd name="connsiteY47" fmla="*/ 995321 h 3883891"/>
                <a:gd name="connsiteX48" fmla="*/ 3134873 w 4084012"/>
                <a:gd name="connsiteY48" fmla="*/ 1195442 h 3883891"/>
                <a:gd name="connsiteX49" fmla="*/ 3145135 w 4084012"/>
                <a:gd name="connsiteY49" fmla="*/ 1200573 h 3883891"/>
                <a:gd name="connsiteX50" fmla="*/ 3242630 w 4084012"/>
                <a:gd name="connsiteY50" fmla="*/ 1123604 h 3883891"/>
                <a:gd name="connsiteX51" fmla="*/ 3119479 w 4084012"/>
                <a:gd name="connsiteY51" fmla="*/ 1251887 h 3883891"/>
                <a:gd name="connsiteX52" fmla="*/ 3129741 w 4084012"/>
                <a:gd name="connsiteY52" fmla="*/ 1257018 h 3883891"/>
                <a:gd name="connsiteX53" fmla="*/ 3135618 w 4084012"/>
                <a:gd name="connsiteY53" fmla="*/ 1255059 h 3883891"/>
                <a:gd name="connsiteX54" fmla="*/ 2862913 w 4084012"/>
                <a:gd name="connsiteY54" fmla="*/ 1493007 h 3883891"/>
                <a:gd name="connsiteX55" fmla="*/ 2960408 w 4084012"/>
                <a:gd name="connsiteY55" fmla="*/ 1544320 h 3883891"/>
                <a:gd name="connsiteX56" fmla="*/ 3268235 w 4084012"/>
                <a:gd name="connsiteY56" fmla="*/ 2159975 h 3883891"/>
                <a:gd name="connsiteX57" fmla="*/ 2924489 w 4084012"/>
                <a:gd name="connsiteY57" fmla="*/ 2934752 h 3883891"/>
                <a:gd name="connsiteX58" fmla="*/ 2919358 w 4084012"/>
                <a:gd name="connsiteY58" fmla="*/ 2950146 h 3883891"/>
                <a:gd name="connsiteX59" fmla="*/ 3232368 w 4084012"/>
                <a:gd name="connsiteY59" fmla="*/ 2801338 h 3883891"/>
                <a:gd name="connsiteX60" fmla="*/ 3109216 w 4084012"/>
                <a:gd name="connsiteY60" fmla="*/ 2862913 h 3883891"/>
                <a:gd name="connsiteX61" fmla="*/ 3119479 w 4084012"/>
                <a:gd name="connsiteY61" fmla="*/ 2873176 h 3883891"/>
                <a:gd name="connsiteX62" fmla="*/ 3165661 w 4084012"/>
                <a:gd name="connsiteY62" fmla="*/ 2852651 h 3883891"/>
                <a:gd name="connsiteX63" fmla="*/ 3242630 w 4084012"/>
                <a:gd name="connsiteY63" fmla="*/ 2806469 h 3883891"/>
                <a:gd name="connsiteX64" fmla="*/ 3252842 w 4084012"/>
                <a:gd name="connsiteY64" fmla="*/ 2816732 h 3883891"/>
                <a:gd name="connsiteX65" fmla="*/ 3263104 w 4084012"/>
                <a:gd name="connsiteY65" fmla="*/ 2801338 h 3883891"/>
                <a:gd name="connsiteX66" fmla="*/ 3278498 w 4084012"/>
                <a:gd name="connsiteY66" fmla="*/ 2801338 h 3883891"/>
                <a:gd name="connsiteX67" fmla="*/ 3283629 w 4084012"/>
                <a:gd name="connsiteY67" fmla="*/ 2796206 h 3883891"/>
                <a:gd name="connsiteX68" fmla="*/ 3293892 w 4084012"/>
                <a:gd name="connsiteY68" fmla="*/ 2785944 h 3883891"/>
                <a:gd name="connsiteX69" fmla="*/ 3381124 w 4084012"/>
                <a:gd name="connsiteY69" fmla="*/ 2750025 h 3883891"/>
                <a:gd name="connsiteX70" fmla="*/ 3386256 w 4084012"/>
                <a:gd name="connsiteY70" fmla="*/ 2744893 h 3883891"/>
                <a:gd name="connsiteX71" fmla="*/ 3432438 w 4084012"/>
                <a:gd name="connsiteY71" fmla="*/ 2724368 h 3883891"/>
                <a:gd name="connsiteX72" fmla="*/ 3431566 w 4084012"/>
                <a:gd name="connsiteY72" fmla="*/ 2717150 h 3883891"/>
                <a:gd name="connsiteX73" fmla="*/ 3451039 w 4084012"/>
                <a:gd name="connsiteY73" fmla="*/ 2712823 h 3883891"/>
                <a:gd name="connsiteX74" fmla="*/ 3468357 w 4084012"/>
                <a:gd name="connsiteY74" fmla="*/ 2698711 h 3883891"/>
                <a:gd name="connsiteX75" fmla="*/ 3478619 w 4084012"/>
                <a:gd name="connsiteY75" fmla="*/ 2703843 h 3883891"/>
                <a:gd name="connsiteX76" fmla="*/ 3947571 w 4084012"/>
                <a:gd name="connsiteY76" fmla="*/ 2491149 h 3883891"/>
                <a:gd name="connsiteX77" fmla="*/ 3945518 w 4084012"/>
                <a:gd name="connsiteY77" fmla="*/ 2503773 h 3883891"/>
                <a:gd name="connsiteX78" fmla="*/ 4084012 w 4084012"/>
                <a:gd name="connsiteY78" fmla="*/ 2447328 h 3883891"/>
                <a:gd name="connsiteX79" fmla="*/ 2467853 w 4084012"/>
                <a:gd name="connsiteY79" fmla="*/ 3299024 h 3883891"/>
                <a:gd name="connsiteX80" fmla="*/ 2303703 w 4084012"/>
                <a:gd name="connsiteY80" fmla="*/ 3401599 h 3883891"/>
                <a:gd name="connsiteX81" fmla="*/ 2306955 w 4084012"/>
                <a:gd name="connsiteY81" fmla="*/ 3410541 h 3883891"/>
                <a:gd name="connsiteX82" fmla="*/ 2298571 w 4084012"/>
                <a:gd name="connsiteY82" fmla="*/ 3401599 h 3883891"/>
                <a:gd name="connsiteX83" fmla="*/ 2283177 w 4084012"/>
                <a:gd name="connsiteY83" fmla="*/ 3411862 h 3883891"/>
                <a:gd name="connsiteX84" fmla="*/ 1585421 w 4084012"/>
                <a:gd name="connsiteY84" fmla="*/ 3853103 h 3883891"/>
                <a:gd name="connsiteX85" fmla="*/ 1528977 w 4084012"/>
                <a:gd name="connsiteY85" fmla="*/ 3883891 h 3883891"/>
                <a:gd name="connsiteX86" fmla="*/ 1487926 w 4084012"/>
                <a:gd name="connsiteY86" fmla="*/ 3873628 h 3883891"/>
                <a:gd name="connsiteX87" fmla="*/ 1503320 w 4084012"/>
                <a:gd name="connsiteY87" fmla="*/ 3853103 h 3883891"/>
                <a:gd name="connsiteX88" fmla="*/ 1503320 w 4084012"/>
                <a:gd name="connsiteY88" fmla="*/ 3827447 h 3883891"/>
                <a:gd name="connsiteX89" fmla="*/ 1482795 w 4084012"/>
                <a:gd name="connsiteY89" fmla="*/ 3837709 h 3883891"/>
                <a:gd name="connsiteX90" fmla="*/ 1467401 w 4084012"/>
                <a:gd name="connsiteY90" fmla="*/ 3832578 h 3883891"/>
                <a:gd name="connsiteX91" fmla="*/ 1477664 w 4084012"/>
                <a:gd name="connsiteY91" fmla="*/ 3806921 h 3883891"/>
                <a:gd name="connsiteX92" fmla="*/ 1513583 w 4084012"/>
                <a:gd name="connsiteY92" fmla="*/ 3781316 h 3883891"/>
                <a:gd name="connsiteX93" fmla="*/ 1503320 w 4084012"/>
                <a:gd name="connsiteY93" fmla="*/ 3765922 h 3883891"/>
                <a:gd name="connsiteX94" fmla="*/ 1462270 w 4084012"/>
                <a:gd name="connsiteY94" fmla="*/ 3786447 h 3883891"/>
                <a:gd name="connsiteX95" fmla="*/ 1452007 w 4084012"/>
                <a:gd name="connsiteY95" fmla="*/ 3781316 h 3883891"/>
                <a:gd name="connsiteX96" fmla="*/ 1482795 w 4084012"/>
                <a:gd name="connsiteY96" fmla="*/ 3755660 h 3883891"/>
                <a:gd name="connsiteX97" fmla="*/ 1472532 w 4084012"/>
                <a:gd name="connsiteY97" fmla="*/ 3750528 h 3883891"/>
                <a:gd name="connsiteX98" fmla="*/ 1477664 w 4084012"/>
                <a:gd name="connsiteY98" fmla="*/ 3735134 h 3883891"/>
                <a:gd name="connsiteX99" fmla="*/ 1749572 w 4084012"/>
                <a:gd name="connsiteY99" fmla="*/ 3555538 h 3883891"/>
                <a:gd name="connsiteX100" fmla="*/ 2042006 w 4084012"/>
                <a:gd name="connsiteY100" fmla="*/ 3242580 h 3883891"/>
                <a:gd name="connsiteX101" fmla="*/ 2149763 w 4084012"/>
                <a:gd name="connsiteY101" fmla="*/ 3114297 h 3883891"/>
                <a:gd name="connsiteX102" fmla="*/ 2113844 w 4084012"/>
                <a:gd name="connsiteY102" fmla="*/ 2878307 h 3883891"/>
                <a:gd name="connsiteX103" fmla="*/ 2113844 w 4084012"/>
                <a:gd name="connsiteY103" fmla="*/ 2698711 h 3883891"/>
                <a:gd name="connsiteX104" fmla="*/ 2129238 w 4084012"/>
                <a:gd name="connsiteY104" fmla="*/ 2534561 h 3883891"/>
                <a:gd name="connsiteX105" fmla="*/ 2221602 w 4084012"/>
                <a:gd name="connsiteY105" fmla="*/ 1970168 h 3883891"/>
                <a:gd name="connsiteX106" fmla="*/ 1390431 w 4084012"/>
                <a:gd name="connsiteY106" fmla="*/ 2514035 h 3883891"/>
                <a:gd name="connsiteX107" fmla="*/ 1349381 w 4084012"/>
                <a:gd name="connsiteY107" fmla="*/ 3006539 h 3883891"/>
                <a:gd name="connsiteX108" fmla="*/ 1354512 w 4084012"/>
                <a:gd name="connsiteY108" fmla="*/ 3370862 h 3883891"/>
                <a:gd name="connsiteX109" fmla="*/ 1339118 w 4084012"/>
                <a:gd name="connsiteY109" fmla="*/ 3293893 h 3883891"/>
                <a:gd name="connsiteX110" fmla="*/ 1333987 w 4084012"/>
                <a:gd name="connsiteY110" fmla="*/ 3411862 h 3883891"/>
                <a:gd name="connsiteX111" fmla="*/ 1318593 w 4084012"/>
                <a:gd name="connsiteY111" fmla="*/ 3416993 h 3883891"/>
                <a:gd name="connsiteX112" fmla="*/ 1313462 w 4084012"/>
                <a:gd name="connsiteY112" fmla="*/ 3401599 h 3883891"/>
                <a:gd name="connsiteX113" fmla="*/ 1303199 w 4084012"/>
                <a:gd name="connsiteY113" fmla="*/ 3427256 h 3883891"/>
                <a:gd name="connsiteX114" fmla="*/ 1292937 w 4084012"/>
                <a:gd name="connsiteY114" fmla="*/ 3416993 h 3883891"/>
                <a:gd name="connsiteX115" fmla="*/ 1292937 w 4084012"/>
                <a:gd name="connsiteY115" fmla="*/ 3447781 h 3883891"/>
                <a:gd name="connsiteX116" fmla="*/ 1262149 w 4084012"/>
                <a:gd name="connsiteY116" fmla="*/ 3427256 h 3883891"/>
                <a:gd name="connsiteX117" fmla="*/ 1262149 w 4084012"/>
                <a:gd name="connsiteY117" fmla="*/ 3437518 h 3883891"/>
                <a:gd name="connsiteX118" fmla="*/ 1205704 w 4084012"/>
                <a:gd name="connsiteY118" fmla="*/ 3329812 h 3883891"/>
                <a:gd name="connsiteX119" fmla="*/ 1174968 w 4084012"/>
                <a:gd name="connsiteY119" fmla="*/ 3114297 h 3883891"/>
                <a:gd name="connsiteX120" fmla="*/ 1174968 w 4084012"/>
                <a:gd name="connsiteY120" fmla="*/ 2868045 h 3883891"/>
                <a:gd name="connsiteX121" fmla="*/ 1185230 w 4084012"/>
                <a:gd name="connsiteY121" fmla="*/ 2637136 h 3883891"/>
                <a:gd name="connsiteX122" fmla="*/ 374585 w 4084012"/>
                <a:gd name="connsiteY122" fmla="*/ 2991145 h 3883891"/>
                <a:gd name="connsiteX123" fmla="*/ 246303 w 4084012"/>
                <a:gd name="connsiteY123" fmla="*/ 2960408 h 3883891"/>
                <a:gd name="connsiteX124" fmla="*/ 133414 w 4084012"/>
                <a:gd name="connsiteY124" fmla="*/ 2750025 h 3883891"/>
                <a:gd name="connsiteX125" fmla="*/ 1113392 w 4084012"/>
                <a:gd name="connsiteY125" fmla="*/ 1457088 h 3883891"/>
                <a:gd name="connsiteX126" fmla="*/ 1180099 w 4084012"/>
                <a:gd name="connsiteY126" fmla="*/ 1436562 h 3883891"/>
                <a:gd name="connsiteX127" fmla="*/ 1072341 w 4084012"/>
                <a:gd name="connsiteY127" fmla="*/ 1508401 h 3883891"/>
                <a:gd name="connsiteX128" fmla="*/ 1174968 w 4084012"/>
                <a:gd name="connsiteY128" fmla="*/ 1467350 h 3883891"/>
                <a:gd name="connsiteX129" fmla="*/ 1062079 w 4084012"/>
                <a:gd name="connsiteY129" fmla="*/ 1534057 h 3883891"/>
                <a:gd name="connsiteX130" fmla="*/ 1072341 w 4084012"/>
                <a:gd name="connsiteY130" fmla="*/ 1539189 h 3883891"/>
                <a:gd name="connsiteX131" fmla="*/ 1026160 w 4084012"/>
                <a:gd name="connsiteY131" fmla="*/ 1590502 h 3883891"/>
                <a:gd name="connsiteX132" fmla="*/ 1010766 w 4084012"/>
                <a:gd name="connsiteY132" fmla="*/ 1590502 h 3883891"/>
                <a:gd name="connsiteX133" fmla="*/ 969715 w 4084012"/>
                <a:gd name="connsiteY133" fmla="*/ 1641815 h 3883891"/>
                <a:gd name="connsiteX134" fmla="*/ 964584 w 4084012"/>
                <a:gd name="connsiteY134" fmla="*/ 1662340 h 3883891"/>
                <a:gd name="connsiteX135" fmla="*/ 1077473 w 4084012"/>
                <a:gd name="connsiteY135" fmla="*/ 1580239 h 3883891"/>
                <a:gd name="connsiteX136" fmla="*/ 918402 w 4084012"/>
                <a:gd name="connsiteY136" fmla="*/ 1754653 h 3883891"/>
                <a:gd name="connsiteX137" fmla="*/ 938927 w 4084012"/>
                <a:gd name="connsiteY137" fmla="*/ 1739310 h 3883891"/>
                <a:gd name="connsiteX138" fmla="*/ 307878 w 4084012"/>
                <a:gd name="connsiteY138" fmla="*/ 2806469 h 3883891"/>
                <a:gd name="connsiteX139" fmla="*/ 354060 w 4084012"/>
                <a:gd name="connsiteY139" fmla="*/ 2847519 h 3883891"/>
                <a:gd name="connsiteX140" fmla="*/ 569524 w 4084012"/>
                <a:gd name="connsiteY140" fmla="*/ 2791075 h 3883891"/>
                <a:gd name="connsiteX141" fmla="*/ 1195493 w 4084012"/>
                <a:gd name="connsiteY141" fmla="*/ 2452460 h 3883891"/>
                <a:gd name="connsiteX142" fmla="*/ 1210836 w 4084012"/>
                <a:gd name="connsiteY142" fmla="*/ 2406278 h 3883891"/>
                <a:gd name="connsiteX143" fmla="*/ 1236492 w 4084012"/>
                <a:gd name="connsiteY143" fmla="*/ 2134370 h 3883891"/>
                <a:gd name="connsiteX144" fmla="*/ 1257017 w 4084012"/>
                <a:gd name="connsiteY144" fmla="*/ 1934248 h 3883891"/>
                <a:gd name="connsiteX145" fmla="*/ 1277543 w 4084012"/>
                <a:gd name="connsiteY145" fmla="*/ 1770046 h 3883891"/>
                <a:gd name="connsiteX146" fmla="*/ 1400694 w 4084012"/>
                <a:gd name="connsiteY146" fmla="*/ 1010715 h 3883891"/>
                <a:gd name="connsiteX147" fmla="*/ 194989 w 4084012"/>
                <a:gd name="connsiteY147" fmla="*/ 1426300 h 3883891"/>
                <a:gd name="connsiteX148" fmla="*/ 25656 w 4084012"/>
                <a:gd name="connsiteY148" fmla="*/ 1390381 h 3883891"/>
                <a:gd name="connsiteX149" fmla="*/ 97494 w 4084012"/>
                <a:gd name="connsiteY149" fmla="*/ 1385249 h 3883891"/>
                <a:gd name="connsiteX150" fmla="*/ 107757 w 4084012"/>
                <a:gd name="connsiteY150" fmla="*/ 1364724 h 3883891"/>
                <a:gd name="connsiteX151" fmla="*/ 20525 w 4084012"/>
                <a:gd name="connsiteY151" fmla="*/ 1359593 h 3883891"/>
                <a:gd name="connsiteX152" fmla="*/ 0 w 4084012"/>
                <a:gd name="connsiteY152" fmla="*/ 1349330 h 3883891"/>
                <a:gd name="connsiteX153" fmla="*/ 76969 w 4084012"/>
                <a:gd name="connsiteY153" fmla="*/ 1339068 h 3883891"/>
                <a:gd name="connsiteX154" fmla="*/ 15393 w 4084012"/>
                <a:gd name="connsiteY154" fmla="*/ 1313462 h 3883891"/>
                <a:gd name="connsiteX155" fmla="*/ 71838 w 4084012"/>
                <a:gd name="connsiteY155" fmla="*/ 1282674 h 3883891"/>
                <a:gd name="connsiteX156" fmla="*/ 277090 w 4084012"/>
                <a:gd name="connsiteY156" fmla="*/ 1236493 h 3883891"/>
                <a:gd name="connsiteX157" fmla="*/ 615706 w 4084012"/>
                <a:gd name="connsiteY157" fmla="*/ 1128735 h 3883891"/>
                <a:gd name="connsiteX158" fmla="*/ 779908 w 4084012"/>
                <a:gd name="connsiteY158" fmla="*/ 1067159 h 3883891"/>
                <a:gd name="connsiteX159" fmla="*/ 913271 w 4084012"/>
                <a:gd name="connsiteY159" fmla="*/ 1015846 h 3883891"/>
                <a:gd name="connsiteX160" fmla="*/ 1277543 w 4084012"/>
                <a:gd name="connsiteY160" fmla="*/ 867089 h 3883891"/>
                <a:gd name="connsiteX161" fmla="*/ 1441745 w 4084012"/>
                <a:gd name="connsiteY161" fmla="*/ 790120 h 3883891"/>
                <a:gd name="connsiteX162" fmla="*/ 1452007 w 4084012"/>
                <a:gd name="connsiteY162" fmla="*/ 759332 h 3883891"/>
                <a:gd name="connsiteX163" fmla="*/ 1641815 w 4084012"/>
                <a:gd name="connsiteY163" fmla="*/ 56444 h 3883891"/>
                <a:gd name="connsiteX164" fmla="*/ 1658491 w 4084012"/>
                <a:gd name="connsiteY164" fmla="*/ 21808 h 3883891"/>
                <a:gd name="connsiteX165" fmla="*/ 1668118 w 4084012"/>
                <a:gd name="connsiteY165" fmla="*/ 11168 h 3883891"/>
                <a:gd name="connsiteX166" fmla="*/ 1670678 w 4084012"/>
                <a:gd name="connsiteY166" fmla="*/ 14753 h 3883891"/>
                <a:gd name="connsiteX167" fmla="*/ 1677734 w 4084012"/>
                <a:gd name="connsiteY167" fmla="*/ 15394 h 3883891"/>
                <a:gd name="connsiteX168" fmla="*/ 1703390 w 4084012"/>
                <a:gd name="connsiteY168" fmla="*/ 0 h 3883891"/>
                <a:gd name="connsiteX169" fmla="*/ 1708522 w 4084012"/>
                <a:gd name="connsiteY169" fmla="*/ 10263 h 3883891"/>
                <a:gd name="connsiteX170" fmla="*/ 1713653 w 4084012"/>
                <a:gd name="connsiteY170" fmla="*/ 10263 h 3883891"/>
                <a:gd name="connsiteX171" fmla="*/ 1708522 w 4084012"/>
                <a:gd name="connsiteY171" fmla="*/ 10263 h 3883891"/>
                <a:gd name="connsiteX172" fmla="*/ 949190 w 4084012"/>
                <a:gd name="connsiteY172" fmla="*/ 1672603 h 3883891"/>
                <a:gd name="connsiteX173" fmla="*/ 903008 w 4084012"/>
                <a:gd name="connsiteY173" fmla="*/ 1713653 h 3883891"/>
                <a:gd name="connsiteX174" fmla="*/ 949190 w 4084012"/>
                <a:gd name="connsiteY174" fmla="*/ 1672603 h 3883891"/>
                <a:gd name="connsiteX175" fmla="*/ 892745 w 4084012"/>
                <a:gd name="connsiteY175" fmla="*/ 1780309 h 3883891"/>
                <a:gd name="connsiteX176" fmla="*/ 882483 w 4084012"/>
                <a:gd name="connsiteY176" fmla="*/ 1790572 h 3883891"/>
                <a:gd name="connsiteX177" fmla="*/ 892745 w 4084012"/>
                <a:gd name="connsiteY177" fmla="*/ 1780309 h 3883891"/>
                <a:gd name="connsiteX178" fmla="*/ 292484 w 4084012"/>
                <a:gd name="connsiteY178" fmla="*/ 2734631 h 3883891"/>
                <a:gd name="connsiteX179" fmla="*/ 282222 w 4084012"/>
                <a:gd name="connsiteY179" fmla="*/ 2791075 h 3883891"/>
                <a:gd name="connsiteX180" fmla="*/ 287353 w 4084012"/>
                <a:gd name="connsiteY180" fmla="*/ 2806469 h 3883891"/>
                <a:gd name="connsiteX181" fmla="*/ 292484 w 4084012"/>
                <a:gd name="connsiteY181" fmla="*/ 2734631 h 3883891"/>
                <a:gd name="connsiteX182" fmla="*/ 2380672 w 4084012"/>
                <a:gd name="connsiteY182" fmla="*/ 1970168 h 3883891"/>
                <a:gd name="connsiteX183" fmla="*/ 2375541 w 4084012"/>
                <a:gd name="connsiteY183" fmla="*/ 2011218 h 3883891"/>
                <a:gd name="connsiteX184" fmla="*/ 2380672 w 4084012"/>
                <a:gd name="connsiteY184" fmla="*/ 1970168 h 3883891"/>
                <a:gd name="connsiteX185" fmla="*/ 2344753 w 4084012"/>
                <a:gd name="connsiteY185" fmla="*/ 2139501 h 3883891"/>
                <a:gd name="connsiteX186" fmla="*/ 2236996 w 4084012"/>
                <a:gd name="connsiteY186" fmla="*/ 2862913 h 3883891"/>
                <a:gd name="connsiteX187" fmla="*/ 2242127 w 4084012"/>
                <a:gd name="connsiteY187" fmla="*/ 2996276 h 3883891"/>
                <a:gd name="connsiteX188" fmla="*/ 2344753 w 4084012"/>
                <a:gd name="connsiteY188" fmla="*/ 2139501 h 3883891"/>
                <a:gd name="connsiteX189" fmla="*/ 2154895 w 4084012"/>
                <a:gd name="connsiteY189" fmla="*/ 3165610 h 3883891"/>
                <a:gd name="connsiteX190" fmla="*/ 1806017 w 4084012"/>
                <a:gd name="connsiteY190" fmla="*/ 3524750 h 3883891"/>
                <a:gd name="connsiteX191" fmla="*/ 2154895 w 4084012"/>
                <a:gd name="connsiteY191" fmla="*/ 3165610 h 3883891"/>
                <a:gd name="connsiteX192" fmla="*/ 2016401 w 4084012"/>
                <a:gd name="connsiteY192" fmla="*/ 3375994 h 3883891"/>
                <a:gd name="connsiteX193" fmla="*/ 1985613 w 4084012"/>
                <a:gd name="connsiteY193" fmla="*/ 3406730 h 3883891"/>
                <a:gd name="connsiteX194" fmla="*/ 2016401 w 4084012"/>
                <a:gd name="connsiteY194" fmla="*/ 3375994 h 3883891"/>
                <a:gd name="connsiteX195" fmla="*/ 3935255 w 4084012"/>
                <a:gd name="connsiteY195" fmla="*/ 2503773 h 3883891"/>
                <a:gd name="connsiteX196" fmla="*/ 3889073 w 4084012"/>
                <a:gd name="connsiteY196" fmla="*/ 2524298 h 3883891"/>
                <a:gd name="connsiteX197" fmla="*/ 3935255 w 4084012"/>
                <a:gd name="connsiteY197" fmla="*/ 2503773 h 3883891"/>
                <a:gd name="connsiteX198" fmla="*/ 3109216 w 4084012"/>
                <a:gd name="connsiteY198" fmla="*/ 2873176 h 3883891"/>
                <a:gd name="connsiteX199" fmla="*/ 3083560 w 4084012"/>
                <a:gd name="connsiteY199" fmla="*/ 2878307 h 3883891"/>
                <a:gd name="connsiteX200" fmla="*/ 3109216 w 4084012"/>
                <a:gd name="connsiteY200" fmla="*/ 2873176 h 3883891"/>
                <a:gd name="connsiteX201" fmla="*/ 3078428 w 4084012"/>
                <a:gd name="connsiteY201" fmla="*/ 2883439 h 3883891"/>
                <a:gd name="connsiteX202" fmla="*/ 3052772 w 4084012"/>
                <a:gd name="connsiteY202" fmla="*/ 2898833 h 3883891"/>
                <a:gd name="connsiteX203" fmla="*/ 3078428 w 4084012"/>
                <a:gd name="connsiteY203" fmla="*/ 2883439 h 3883891"/>
                <a:gd name="connsiteX204" fmla="*/ 2791126 w 4084012"/>
                <a:gd name="connsiteY204" fmla="*/ 861958 h 3883891"/>
                <a:gd name="connsiteX205" fmla="*/ 2775732 w 4084012"/>
                <a:gd name="connsiteY205" fmla="*/ 887615 h 3883891"/>
                <a:gd name="connsiteX206" fmla="*/ 2791126 w 4084012"/>
                <a:gd name="connsiteY206" fmla="*/ 861958 h 3883891"/>
                <a:gd name="connsiteX207" fmla="*/ 2801389 w 4084012"/>
                <a:gd name="connsiteY207" fmla="*/ 892746 h 3883891"/>
                <a:gd name="connsiteX208" fmla="*/ 2785995 w 4084012"/>
                <a:gd name="connsiteY208" fmla="*/ 918402 h 3883891"/>
                <a:gd name="connsiteX209" fmla="*/ 2801389 w 4084012"/>
                <a:gd name="connsiteY209" fmla="*/ 892746 h 3883891"/>
                <a:gd name="connsiteX210" fmla="*/ 2744944 w 4084012"/>
                <a:gd name="connsiteY210" fmla="*/ 928614 h 3883891"/>
                <a:gd name="connsiteX211" fmla="*/ 2734682 w 4084012"/>
                <a:gd name="connsiteY211" fmla="*/ 949139 h 3883891"/>
                <a:gd name="connsiteX212" fmla="*/ 2744944 w 4084012"/>
                <a:gd name="connsiteY212" fmla="*/ 928614 h 3883891"/>
                <a:gd name="connsiteX213" fmla="*/ 2703894 w 4084012"/>
                <a:gd name="connsiteY213" fmla="*/ 995321 h 3883891"/>
                <a:gd name="connsiteX214" fmla="*/ 2611530 w 4084012"/>
                <a:gd name="connsiteY214" fmla="*/ 1180048 h 3883891"/>
                <a:gd name="connsiteX215" fmla="*/ 2703894 w 4084012"/>
                <a:gd name="connsiteY215" fmla="*/ 995321 h 3883891"/>
                <a:gd name="connsiteX216" fmla="*/ 2791126 w 4084012"/>
                <a:gd name="connsiteY216" fmla="*/ 1554583 h 3883891"/>
                <a:gd name="connsiteX217" fmla="*/ 2447328 w 4084012"/>
                <a:gd name="connsiteY217" fmla="*/ 1816228 h 3883891"/>
                <a:gd name="connsiteX218" fmla="*/ 2334491 w 4084012"/>
                <a:gd name="connsiteY218" fmla="*/ 2319046 h 3883891"/>
                <a:gd name="connsiteX219" fmla="*/ 2308834 w 4084012"/>
                <a:gd name="connsiteY219" fmla="*/ 2472985 h 3883891"/>
                <a:gd name="connsiteX220" fmla="*/ 2262652 w 4084012"/>
                <a:gd name="connsiteY220" fmla="*/ 2785944 h 3883891"/>
                <a:gd name="connsiteX221" fmla="*/ 2262652 w 4084012"/>
                <a:gd name="connsiteY221" fmla="*/ 2970671 h 3883891"/>
                <a:gd name="connsiteX222" fmla="*/ 2457591 w 4084012"/>
                <a:gd name="connsiteY222" fmla="*/ 2406278 h 3883891"/>
                <a:gd name="connsiteX223" fmla="*/ 2421723 w 4084012"/>
                <a:gd name="connsiteY223" fmla="*/ 1949642 h 3883891"/>
                <a:gd name="connsiteX224" fmla="*/ 2426854 w 4084012"/>
                <a:gd name="connsiteY224" fmla="*/ 1918855 h 3883891"/>
                <a:gd name="connsiteX225" fmla="*/ 2442197 w 4084012"/>
                <a:gd name="connsiteY225" fmla="*/ 1949642 h 3883891"/>
                <a:gd name="connsiteX226" fmla="*/ 2442197 w 4084012"/>
                <a:gd name="connsiteY226" fmla="*/ 1888067 h 3883891"/>
                <a:gd name="connsiteX227" fmla="*/ 2467853 w 4084012"/>
                <a:gd name="connsiteY227" fmla="*/ 1929117 h 3883891"/>
                <a:gd name="connsiteX228" fmla="*/ 2457591 w 4084012"/>
                <a:gd name="connsiteY228" fmla="*/ 1877804 h 3883891"/>
                <a:gd name="connsiteX229" fmla="*/ 2483247 w 4084012"/>
                <a:gd name="connsiteY229" fmla="*/ 1908592 h 3883891"/>
                <a:gd name="connsiteX230" fmla="*/ 2488379 w 4084012"/>
                <a:gd name="connsiteY230" fmla="*/ 1898329 h 3883891"/>
                <a:gd name="connsiteX231" fmla="*/ 2498641 w 4084012"/>
                <a:gd name="connsiteY231" fmla="*/ 1908592 h 3883891"/>
                <a:gd name="connsiteX232" fmla="*/ 2508904 w 4084012"/>
                <a:gd name="connsiteY232" fmla="*/ 1913723 h 3883891"/>
                <a:gd name="connsiteX233" fmla="*/ 2611530 w 4084012"/>
                <a:gd name="connsiteY233" fmla="*/ 2370359 h 3883891"/>
                <a:gd name="connsiteX234" fmla="*/ 2611530 w 4084012"/>
                <a:gd name="connsiteY234" fmla="*/ 2539692 h 3883891"/>
                <a:gd name="connsiteX235" fmla="*/ 2575611 w 4084012"/>
                <a:gd name="connsiteY235" fmla="*/ 2724368 h 3883891"/>
                <a:gd name="connsiteX236" fmla="*/ 2267784 w 4084012"/>
                <a:gd name="connsiteY236" fmla="*/ 3227186 h 3883891"/>
                <a:gd name="connsiteX237" fmla="*/ 2272915 w 4084012"/>
                <a:gd name="connsiteY237" fmla="*/ 3247711 h 3883891"/>
                <a:gd name="connsiteX238" fmla="*/ 2447328 w 4084012"/>
                <a:gd name="connsiteY238" fmla="*/ 3150216 h 3883891"/>
                <a:gd name="connsiteX239" fmla="*/ 2447328 w 4084012"/>
                <a:gd name="connsiteY239" fmla="*/ 3160479 h 3883891"/>
                <a:gd name="connsiteX240" fmla="*/ 2652581 w 4084012"/>
                <a:gd name="connsiteY240" fmla="*/ 3062984 h 3883891"/>
                <a:gd name="connsiteX241" fmla="*/ 2493510 w 4084012"/>
                <a:gd name="connsiteY241" fmla="*/ 3160479 h 3883891"/>
                <a:gd name="connsiteX242" fmla="*/ 2529429 w 4084012"/>
                <a:gd name="connsiteY242" fmla="*/ 3145085 h 3883891"/>
                <a:gd name="connsiteX243" fmla="*/ 2529429 w 4084012"/>
                <a:gd name="connsiteY243" fmla="*/ 3155347 h 3883891"/>
                <a:gd name="connsiteX244" fmla="*/ 2560217 w 4084012"/>
                <a:gd name="connsiteY244" fmla="*/ 3139953 h 3883891"/>
                <a:gd name="connsiteX245" fmla="*/ 2534560 w 4084012"/>
                <a:gd name="connsiteY245" fmla="*/ 3145085 h 3883891"/>
                <a:gd name="connsiteX246" fmla="*/ 2585874 w 4084012"/>
                <a:gd name="connsiteY246" fmla="*/ 3109165 h 3883891"/>
                <a:gd name="connsiteX247" fmla="*/ 2565348 w 4084012"/>
                <a:gd name="connsiteY247" fmla="*/ 3134822 h 3883891"/>
                <a:gd name="connsiteX248" fmla="*/ 2758735 w 4084012"/>
                <a:gd name="connsiteY248" fmla="*/ 3027305 h 3883891"/>
                <a:gd name="connsiteX249" fmla="*/ 2805973 w 4084012"/>
                <a:gd name="connsiteY249" fmla="*/ 2993704 h 3883891"/>
                <a:gd name="connsiteX250" fmla="*/ 2806520 w 4084012"/>
                <a:gd name="connsiteY250" fmla="*/ 2996276 h 3883891"/>
                <a:gd name="connsiteX251" fmla="*/ 2816783 w 4084012"/>
                <a:gd name="connsiteY251" fmla="*/ 2986014 h 3883891"/>
                <a:gd name="connsiteX252" fmla="*/ 2805973 w 4084012"/>
                <a:gd name="connsiteY252" fmla="*/ 2993704 h 3883891"/>
                <a:gd name="connsiteX253" fmla="*/ 2805718 w 4084012"/>
                <a:gd name="connsiteY253" fmla="*/ 2992508 h 3883891"/>
                <a:gd name="connsiteX254" fmla="*/ 2801389 w 4084012"/>
                <a:gd name="connsiteY254" fmla="*/ 2986014 h 3883891"/>
                <a:gd name="connsiteX255" fmla="*/ 2765470 w 4084012"/>
                <a:gd name="connsiteY255" fmla="*/ 3011670 h 3883891"/>
                <a:gd name="connsiteX256" fmla="*/ 2821914 w 4084012"/>
                <a:gd name="connsiteY256" fmla="*/ 2939883 h 3883891"/>
                <a:gd name="connsiteX257" fmla="*/ 2765470 w 4084012"/>
                <a:gd name="connsiteY257" fmla="*/ 2980883 h 3883891"/>
                <a:gd name="connsiteX258" fmla="*/ 2770601 w 4084012"/>
                <a:gd name="connsiteY258" fmla="*/ 2960408 h 3883891"/>
                <a:gd name="connsiteX259" fmla="*/ 2765470 w 4084012"/>
                <a:gd name="connsiteY259" fmla="*/ 2960408 h 3883891"/>
                <a:gd name="connsiteX260" fmla="*/ 3104085 w 4084012"/>
                <a:gd name="connsiteY260" fmla="*/ 2180500 h 3883891"/>
                <a:gd name="connsiteX261" fmla="*/ 2847519 w 4084012"/>
                <a:gd name="connsiteY261" fmla="*/ 1600764 h 3883891"/>
                <a:gd name="connsiteX262" fmla="*/ 2960408 w 4084012"/>
                <a:gd name="connsiteY262" fmla="*/ 1687997 h 3883891"/>
                <a:gd name="connsiteX263" fmla="*/ 2791126 w 4084012"/>
                <a:gd name="connsiteY263" fmla="*/ 1554583 h 3883891"/>
                <a:gd name="connsiteX264" fmla="*/ 2837308 w 4084012"/>
                <a:gd name="connsiteY264" fmla="*/ 1559714 h 3883891"/>
                <a:gd name="connsiteX265" fmla="*/ 2939883 w 4084012"/>
                <a:gd name="connsiteY265" fmla="*/ 1626421 h 3883891"/>
                <a:gd name="connsiteX266" fmla="*/ 2847519 w 4084012"/>
                <a:gd name="connsiteY266" fmla="*/ 1559714 h 3883891"/>
                <a:gd name="connsiteX267" fmla="*/ 2837308 w 4084012"/>
                <a:gd name="connsiteY267" fmla="*/ 1559714 h 3883891"/>
                <a:gd name="connsiteX268" fmla="*/ 2970671 w 4084012"/>
                <a:gd name="connsiteY268" fmla="*/ 1698259 h 3883891"/>
                <a:gd name="connsiteX269" fmla="*/ 2980933 w 4084012"/>
                <a:gd name="connsiteY269" fmla="*/ 1713653 h 3883891"/>
                <a:gd name="connsiteX270" fmla="*/ 2970671 w 4084012"/>
                <a:gd name="connsiteY270" fmla="*/ 1698259 h 3883891"/>
                <a:gd name="connsiteX271" fmla="*/ 3042509 w 4084012"/>
                <a:gd name="connsiteY271" fmla="*/ 1764915 h 3883891"/>
                <a:gd name="connsiteX272" fmla="*/ 3068166 w 4084012"/>
                <a:gd name="connsiteY272" fmla="*/ 1816228 h 3883891"/>
                <a:gd name="connsiteX273" fmla="*/ 3042509 w 4084012"/>
                <a:gd name="connsiteY273" fmla="*/ 1764915 h 3883891"/>
                <a:gd name="connsiteX274" fmla="*/ 2852650 w 4084012"/>
                <a:gd name="connsiteY274" fmla="*/ 2903964 h 3883891"/>
                <a:gd name="connsiteX275" fmla="*/ 2842388 w 4084012"/>
                <a:gd name="connsiteY275" fmla="*/ 2919358 h 3883891"/>
                <a:gd name="connsiteX276" fmla="*/ 2852650 w 4084012"/>
                <a:gd name="connsiteY276" fmla="*/ 2903964 h 3883891"/>
                <a:gd name="connsiteX277" fmla="*/ 2431934 w 4084012"/>
                <a:gd name="connsiteY277" fmla="*/ 3170741 h 3883891"/>
                <a:gd name="connsiteX278" fmla="*/ 2411460 w 4084012"/>
                <a:gd name="connsiteY278" fmla="*/ 3181004 h 3883891"/>
                <a:gd name="connsiteX279" fmla="*/ 2431934 w 4084012"/>
                <a:gd name="connsiteY279" fmla="*/ 3170741 h 3883891"/>
                <a:gd name="connsiteX280" fmla="*/ 2406329 w 4084012"/>
                <a:gd name="connsiteY280" fmla="*/ 3186135 h 3883891"/>
                <a:gd name="connsiteX281" fmla="*/ 2385804 w 4084012"/>
                <a:gd name="connsiteY281" fmla="*/ 3196398 h 3883891"/>
                <a:gd name="connsiteX282" fmla="*/ 2406329 w 4084012"/>
                <a:gd name="connsiteY282" fmla="*/ 3186135 h 3883891"/>
                <a:gd name="connsiteX283" fmla="*/ 2452459 w 4084012"/>
                <a:gd name="connsiteY283" fmla="*/ 2647398 h 3883891"/>
                <a:gd name="connsiteX284" fmla="*/ 2355016 w 4084012"/>
                <a:gd name="connsiteY284" fmla="*/ 2873176 h 3883891"/>
                <a:gd name="connsiteX285" fmla="*/ 2452459 w 4084012"/>
                <a:gd name="connsiteY285" fmla="*/ 2647398 h 3883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</a:cxnLst>
              <a:rect l="l" t="t" r="r" b="b"/>
              <a:pathLst>
                <a:path w="4084012" h="3883891">
                  <a:moveTo>
                    <a:pt x="1703390" y="0"/>
                  </a:moveTo>
                  <a:cubicBezTo>
                    <a:pt x="1713653" y="0"/>
                    <a:pt x="1723916" y="10263"/>
                    <a:pt x="1734178" y="15394"/>
                  </a:cubicBezTo>
                  <a:cubicBezTo>
                    <a:pt x="1739310" y="20525"/>
                    <a:pt x="1759835" y="15394"/>
                    <a:pt x="1775229" y="20525"/>
                  </a:cubicBezTo>
                  <a:lnTo>
                    <a:pt x="1652077" y="692625"/>
                  </a:lnTo>
                  <a:lnTo>
                    <a:pt x="1657209" y="697756"/>
                  </a:lnTo>
                  <a:lnTo>
                    <a:pt x="1965087" y="548948"/>
                  </a:lnTo>
                  <a:cubicBezTo>
                    <a:pt x="1959956" y="554079"/>
                    <a:pt x="1954825" y="559210"/>
                    <a:pt x="1965087" y="559210"/>
                  </a:cubicBezTo>
                  <a:cubicBezTo>
                    <a:pt x="1980481" y="559210"/>
                    <a:pt x="1985613" y="548948"/>
                    <a:pt x="1995875" y="543817"/>
                  </a:cubicBezTo>
                  <a:lnTo>
                    <a:pt x="1980481" y="559210"/>
                  </a:lnTo>
                  <a:cubicBezTo>
                    <a:pt x="2011269" y="548948"/>
                    <a:pt x="2031743" y="538685"/>
                    <a:pt x="2052268" y="528423"/>
                  </a:cubicBezTo>
                  <a:cubicBezTo>
                    <a:pt x="2036874" y="538685"/>
                    <a:pt x="2021480" y="554079"/>
                    <a:pt x="2006138" y="564342"/>
                  </a:cubicBezTo>
                  <a:cubicBezTo>
                    <a:pt x="2006138" y="564342"/>
                    <a:pt x="2006138" y="569473"/>
                    <a:pt x="2011269" y="574604"/>
                  </a:cubicBezTo>
                  <a:cubicBezTo>
                    <a:pt x="2031743" y="559210"/>
                    <a:pt x="2057400" y="543817"/>
                    <a:pt x="2077925" y="528423"/>
                  </a:cubicBezTo>
                  <a:cubicBezTo>
                    <a:pt x="2057400" y="548948"/>
                    <a:pt x="2006138" y="584867"/>
                    <a:pt x="2001007" y="610524"/>
                  </a:cubicBezTo>
                  <a:cubicBezTo>
                    <a:pt x="2021480" y="600261"/>
                    <a:pt x="2042006" y="584867"/>
                    <a:pt x="2062531" y="564342"/>
                  </a:cubicBezTo>
                  <a:cubicBezTo>
                    <a:pt x="2026612" y="605392"/>
                    <a:pt x="1985613" y="636180"/>
                    <a:pt x="1949693" y="672099"/>
                  </a:cubicBezTo>
                  <a:cubicBezTo>
                    <a:pt x="1872724" y="738806"/>
                    <a:pt x="1785491" y="795251"/>
                    <a:pt x="1708522" y="841433"/>
                  </a:cubicBezTo>
                  <a:cubicBezTo>
                    <a:pt x="1677734" y="861958"/>
                    <a:pt x="1621289" y="867089"/>
                    <a:pt x="1611027" y="908140"/>
                  </a:cubicBezTo>
                  <a:cubicBezTo>
                    <a:pt x="1554633" y="1103078"/>
                    <a:pt x="1539240" y="1313462"/>
                    <a:pt x="1508452" y="1518663"/>
                  </a:cubicBezTo>
                  <a:cubicBezTo>
                    <a:pt x="1467401" y="1770046"/>
                    <a:pt x="1436613" y="2036875"/>
                    <a:pt x="1410957" y="2298520"/>
                  </a:cubicBezTo>
                  <a:lnTo>
                    <a:pt x="1416088" y="2308783"/>
                  </a:lnTo>
                  <a:cubicBezTo>
                    <a:pt x="1708522" y="2118976"/>
                    <a:pt x="2042006" y="1965036"/>
                    <a:pt x="2283177" y="1713653"/>
                  </a:cubicBezTo>
                  <a:cubicBezTo>
                    <a:pt x="2390935" y="1600764"/>
                    <a:pt x="2385804" y="1410906"/>
                    <a:pt x="2437065" y="1262149"/>
                  </a:cubicBezTo>
                  <a:cubicBezTo>
                    <a:pt x="2534560" y="969664"/>
                    <a:pt x="2852650" y="543817"/>
                    <a:pt x="3175923" y="425848"/>
                  </a:cubicBezTo>
                  <a:cubicBezTo>
                    <a:pt x="3129741" y="451504"/>
                    <a:pt x="3057903" y="482292"/>
                    <a:pt x="3016853" y="528423"/>
                  </a:cubicBezTo>
                  <a:lnTo>
                    <a:pt x="3016853" y="538685"/>
                  </a:lnTo>
                  <a:cubicBezTo>
                    <a:pt x="3034813" y="528423"/>
                    <a:pt x="3052772" y="516890"/>
                    <a:pt x="3070732" y="505999"/>
                  </a:cubicBezTo>
                  <a:lnTo>
                    <a:pt x="3094523" y="493265"/>
                  </a:lnTo>
                  <a:lnTo>
                    <a:pt x="3088932" y="496475"/>
                  </a:lnTo>
                  <a:cubicBezTo>
                    <a:pt x="3040585" y="525565"/>
                    <a:pt x="2965539" y="578453"/>
                    <a:pt x="2965539" y="605392"/>
                  </a:cubicBezTo>
                  <a:cubicBezTo>
                    <a:pt x="2965539" y="620786"/>
                    <a:pt x="2955277" y="620786"/>
                    <a:pt x="2950145" y="625918"/>
                  </a:cubicBezTo>
                  <a:cubicBezTo>
                    <a:pt x="2924489" y="682362"/>
                    <a:pt x="2832177" y="754200"/>
                    <a:pt x="2816783" y="800382"/>
                  </a:cubicBezTo>
                  <a:cubicBezTo>
                    <a:pt x="2811651" y="810645"/>
                    <a:pt x="2785995" y="831170"/>
                    <a:pt x="2796257" y="861958"/>
                  </a:cubicBezTo>
                  <a:lnTo>
                    <a:pt x="2893701" y="749069"/>
                  </a:lnTo>
                  <a:cubicBezTo>
                    <a:pt x="2862913" y="790120"/>
                    <a:pt x="2832177" y="836301"/>
                    <a:pt x="2801389" y="882483"/>
                  </a:cubicBezTo>
                  <a:lnTo>
                    <a:pt x="2806520" y="892746"/>
                  </a:lnTo>
                  <a:cubicBezTo>
                    <a:pt x="2816783" y="882483"/>
                    <a:pt x="2827045" y="867089"/>
                    <a:pt x="2837308" y="851695"/>
                  </a:cubicBezTo>
                  <a:cubicBezTo>
                    <a:pt x="2688500" y="1067159"/>
                    <a:pt x="2596136" y="1298068"/>
                    <a:pt x="2524298" y="1523795"/>
                  </a:cubicBezTo>
                  <a:lnTo>
                    <a:pt x="2529429" y="1544320"/>
                  </a:lnTo>
                  <a:cubicBezTo>
                    <a:pt x="2857782" y="1303200"/>
                    <a:pt x="3206711" y="1041503"/>
                    <a:pt x="3514539" y="754200"/>
                  </a:cubicBezTo>
                  <a:cubicBezTo>
                    <a:pt x="3499145" y="774726"/>
                    <a:pt x="3458094" y="820907"/>
                    <a:pt x="3458094" y="836301"/>
                  </a:cubicBezTo>
                  <a:cubicBezTo>
                    <a:pt x="3458094" y="841433"/>
                    <a:pt x="3360599" y="933745"/>
                    <a:pt x="3360599" y="959402"/>
                  </a:cubicBezTo>
                  <a:cubicBezTo>
                    <a:pt x="3360599" y="944008"/>
                    <a:pt x="3355468" y="959402"/>
                    <a:pt x="3345205" y="954270"/>
                  </a:cubicBezTo>
                  <a:cubicBezTo>
                    <a:pt x="3345205" y="954270"/>
                    <a:pt x="3340074" y="949139"/>
                    <a:pt x="3340074" y="964533"/>
                  </a:cubicBezTo>
                  <a:lnTo>
                    <a:pt x="3343164" y="970714"/>
                  </a:lnTo>
                  <a:lnTo>
                    <a:pt x="3340715" y="973513"/>
                  </a:lnTo>
                  <a:cubicBezTo>
                    <a:pt x="3337509" y="978644"/>
                    <a:pt x="3334943" y="985058"/>
                    <a:pt x="3334943" y="985058"/>
                  </a:cubicBezTo>
                  <a:cubicBezTo>
                    <a:pt x="3334943" y="1000452"/>
                    <a:pt x="3340074" y="995321"/>
                    <a:pt x="3345205" y="995321"/>
                  </a:cubicBezTo>
                  <a:lnTo>
                    <a:pt x="3134873" y="1195442"/>
                  </a:lnTo>
                  <a:cubicBezTo>
                    <a:pt x="3134873" y="1195442"/>
                    <a:pt x="3129741" y="1200573"/>
                    <a:pt x="3145135" y="1200573"/>
                  </a:cubicBezTo>
                  <a:cubicBezTo>
                    <a:pt x="3155398" y="1200573"/>
                    <a:pt x="3216974" y="1149260"/>
                    <a:pt x="3242630" y="1123604"/>
                  </a:cubicBezTo>
                  <a:cubicBezTo>
                    <a:pt x="3201580" y="1164654"/>
                    <a:pt x="3160529" y="1205705"/>
                    <a:pt x="3119479" y="1251887"/>
                  </a:cubicBezTo>
                  <a:cubicBezTo>
                    <a:pt x="3119479" y="1251887"/>
                    <a:pt x="3114347" y="1257018"/>
                    <a:pt x="3129741" y="1257018"/>
                  </a:cubicBezTo>
                  <a:lnTo>
                    <a:pt x="3135618" y="1255059"/>
                  </a:lnTo>
                  <a:lnTo>
                    <a:pt x="2862913" y="1493007"/>
                  </a:lnTo>
                  <a:cubicBezTo>
                    <a:pt x="2893701" y="1508401"/>
                    <a:pt x="2929620" y="1528926"/>
                    <a:pt x="2960408" y="1544320"/>
                  </a:cubicBezTo>
                  <a:cubicBezTo>
                    <a:pt x="3222105" y="1698259"/>
                    <a:pt x="3268235" y="1954774"/>
                    <a:pt x="3268235" y="2159975"/>
                  </a:cubicBezTo>
                  <a:cubicBezTo>
                    <a:pt x="3268235" y="2406278"/>
                    <a:pt x="3165661" y="2683317"/>
                    <a:pt x="2924489" y="2934752"/>
                  </a:cubicBezTo>
                  <a:cubicBezTo>
                    <a:pt x="2924489" y="2934752"/>
                    <a:pt x="2919358" y="2939883"/>
                    <a:pt x="2919358" y="2950146"/>
                  </a:cubicBezTo>
                  <a:lnTo>
                    <a:pt x="3232368" y="2801338"/>
                  </a:lnTo>
                  <a:lnTo>
                    <a:pt x="3109216" y="2862913"/>
                  </a:lnTo>
                  <a:lnTo>
                    <a:pt x="3119479" y="2873176"/>
                  </a:lnTo>
                  <a:cubicBezTo>
                    <a:pt x="3134873" y="2862913"/>
                    <a:pt x="3150267" y="2857782"/>
                    <a:pt x="3165661" y="2852651"/>
                  </a:cubicBezTo>
                  <a:cubicBezTo>
                    <a:pt x="3186186" y="2842388"/>
                    <a:pt x="3232368" y="2806469"/>
                    <a:pt x="3242630" y="2806469"/>
                  </a:cubicBezTo>
                  <a:cubicBezTo>
                    <a:pt x="3257973" y="2806469"/>
                    <a:pt x="3237499" y="2816732"/>
                    <a:pt x="3252842" y="2816732"/>
                  </a:cubicBezTo>
                  <a:cubicBezTo>
                    <a:pt x="3263104" y="2816732"/>
                    <a:pt x="3268235" y="2806469"/>
                    <a:pt x="3263104" y="2801338"/>
                  </a:cubicBezTo>
                  <a:cubicBezTo>
                    <a:pt x="3268235" y="2806469"/>
                    <a:pt x="3268235" y="2801338"/>
                    <a:pt x="3278498" y="2801338"/>
                  </a:cubicBezTo>
                  <a:lnTo>
                    <a:pt x="3283629" y="2796206"/>
                  </a:lnTo>
                  <a:cubicBezTo>
                    <a:pt x="3283629" y="2780812"/>
                    <a:pt x="3293892" y="2796206"/>
                    <a:pt x="3293892" y="2785944"/>
                  </a:cubicBezTo>
                  <a:cubicBezTo>
                    <a:pt x="3293892" y="2770550"/>
                    <a:pt x="3381124" y="2760287"/>
                    <a:pt x="3381124" y="2750025"/>
                  </a:cubicBezTo>
                  <a:lnTo>
                    <a:pt x="3386256" y="2744893"/>
                  </a:lnTo>
                  <a:cubicBezTo>
                    <a:pt x="3386256" y="2729499"/>
                    <a:pt x="3432438" y="2734631"/>
                    <a:pt x="3432438" y="2724368"/>
                  </a:cubicBezTo>
                  <a:lnTo>
                    <a:pt x="3431566" y="2717150"/>
                  </a:lnTo>
                  <a:lnTo>
                    <a:pt x="3451039" y="2712823"/>
                  </a:lnTo>
                  <a:cubicBezTo>
                    <a:pt x="3460660" y="2708974"/>
                    <a:pt x="3468357" y="2703843"/>
                    <a:pt x="3468357" y="2698711"/>
                  </a:cubicBezTo>
                  <a:cubicBezTo>
                    <a:pt x="3468357" y="2708974"/>
                    <a:pt x="3473488" y="2703843"/>
                    <a:pt x="3478619" y="2703843"/>
                  </a:cubicBezTo>
                  <a:lnTo>
                    <a:pt x="3947571" y="2491149"/>
                  </a:lnTo>
                  <a:lnTo>
                    <a:pt x="3945518" y="2503773"/>
                  </a:lnTo>
                  <a:cubicBezTo>
                    <a:pt x="3991700" y="2483248"/>
                    <a:pt x="4037882" y="2462722"/>
                    <a:pt x="4084012" y="2447328"/>
                  </a:cubicBezTo>
                  <a:cubicBezTo>
                    <a:pt x="3545326" y="2708974"/>
                    <a:pt x="3006590" y="2960408"/>
                    <a:pt x="2467853" y="3299024"/>
                  </a:cubicBezTo>
                  <a:cubicBezTo>
                    <a:pt x="2411460" y="3334943"/>
                    <a:pt x="2303703" y="3391336"/>
                    <a:pt x="2303703" y="3401599"/>
                  </a:cubicBezTo>
                  <a:lnTo>
                    <a:pt x="2306955" y="3410541"/>
                  </a:lnTo>
                  <a:lnTo>
                    <a:pt x="2298571" y="3401599"/>
                  </a:lnTo>
                  <a:cubicBezTo>
                    <a:pt x="2293440" y="3406730"/>
                    <a:pt x="2288309" y="3406730"/>
                    <a:pt x="2283177" y="3411862"/>
                  </a:cubicBezTo>
                  <a:cubicBezTo>
                    <a:pt x="2057400" y="3545276"/>
                    <a:pt x="1811148" y="3673559"/>
                    <a:pt x="1585421" y="3853103"/>
                  </a:cubicBezTo>
                  <a:cubicBezTo>
                    <a:pt x="1570027" y="3863366"/>
                    <a:pt x="1539240" y="3883891"/>
                    <a:pt x="1528977" y="3883891"/>
                  </a:cubicBezTo>
                  <a:cubicBezTo>
                    <a:pt x="1513583" y="3883891"/>
                    <a:pt x="1503320" y="3878760"/>
                    <a:pt x="1487926" y="3873628"/>
                  </a:cubicBezTo>
                  <a:cubicBezTo>
                    <a:pt x="1487926" y="3868497"/>
                    <a:pt x="1498189" y="3858234"/>
                    <a:pt x="1503320" y="3853103"/>
                  </a:cubicBezTo>
                  <a:lnTo>
                    <a:pt x="1503320" y="3827447"/>
                  </a:lnTo>
                  <a:cubicBezTo>
                    <a:pt x="1503320" y="3827447"/>
                    <a:pt x="1487926" y="3832578"/>
                    <a:pt x="1482795" y="3837709"/>
                  </a:cubicBezTo>
                  <a:cubicBezTo>
                    <a:pt x="1477664" y="3837709"/>
                    <a:pt x="1472532" y="3837709"/>
                    <a:pt x="1467401" y="3832578"/>
                  </a:cubicBezTo>
                  <a:cubicBezTo>
                    <a:pt x="1472532" y="3827447"/>
                    <a:pt x="1472532" y="3812053"/>
                    <a:pt x="1477664" y="3806921"/>
                  </a:cubicBezTo>
                  <a:cubicBezTo>
                    <a:pt x="1482795" y="3796659"/>
                    <a:pt x="1503320" y="3791579"/>
                    <a:pt x="1513583" y="3781316"/>
                  </a:cubicBezTo>
                  <a:cubicBezTo>
                    <a:pt x="1513583" y="3776185"/>
                    <a:pt x="1518714" y="3765922"/>
                    <a:pt x="1503320" y="3765922"/>
                  </a:cubicBezTo>
                  <a:cubicBezTo>
                    <a:pt x="1493058" y="3765922"/>
                    <a:pt x="1477664" y="3776185"/>
                    <a:pt x="1462270" y="3786447"/>
                  </a:cubicBezTo>
                  <a:cubicBezTo>
                    <a:pt x="1462270" y="3786447"/>
                    <a:pt x="1457139" y="3786447"/>
                    <a:pt x="1452007" y="3781316"/>
                  </a:cubicBezTo>
                  <a:cubicBezTo>
                    <a:pt x="1462270" y="3771054"/>
                    <a:pt x="1472532" y="3765922"/>
                    <a:pt x="1482795" y="3755660"/>
                  </a:cubicBezTo>
                  <a:cubicBezTo>
                    <a:pt x="1482795" y="3755660"/>
                    <a:pt x="1477664" y="3750528"/>
                    <a:pt x="1472532" y="3750528"/>
                  </a:cubicBezTo>
                  <a:cubicBezTo>
                    <a:pt x="1472532" y="3745397"/>
                    <a:pt x="1472532" y="3740266"/>
                    <a:pt x="1477664" y="3735134"/>
                  </a:cubicBezTo>
                  <a:cubicBezTo>
                    <a:pt x="1564896" y="3678690"/>
                    <a:pt x="1657209" y="3622245"/>
                    <a:pt x="1749572" y="3555538"/>
                  </a:cubicBezTo>
                  <a:cubicBezTo>
                    <a:pt x="1816279" y="3504225"/>
                    <a:pt x="2042006" y="3288761"/>
                    <a:pt x="2042006" y="3242580"/>
                  </a:cubicBezTo>
                  <a:cubicBezTo>
                    <a:pt x="2042006" y="3232317"/>
                    <a:pt x="2149763" y="3129691"/>
                    <a:pt x="2149763" y="3114297"/>
                  </a:cubicBezTo>
                  <a:cubicBezTo>
                    <a:pt x="2149763" y="3104034"/>
                    <a:pt x="2113844" y="2888570"/>
                    <a:pt x="2113844" y="2878307"/>
                  </a:cubicBezTo>
                  <a:lnTo>
                    <a:pt x="2113844" y="2698711"/>
                  </a:lnTo>
                  <a:cubicBezTo>
                    <a:pt x="2118975" y="2647398"/>
                    <a:pt x="2124107" y="2590954"/>
                    <a:pt x="2129238" y="2534561"/>
                  </a:cubicBezTo>
                  <a:cubicBezTo>
                    <a:pt x="2154895" y="2349833"/>
                    <a:pt x="2185683" y="2159975"/>
                    <a:pt x="2221602" y="1970168"/>
                  </a:cubicBezTo>
                  <a:cubicBezTo>
                    <a:pt x="1944562" y="2154844"/>
                    <a:pt x="1667471" y="2334440"/>
                    <a:pt x="1390431" y="2514035"/>
                  </a:cubicBezTo>
                  <a:cubicBezTo>
                    <a:pt x="1375038" y="2678186"/>
                    <a:pt x="1359644" y="2842388"/>
                    <a:pt x="1349381" y="3006539"/>
                  </a:cubicBezTo>
                  <a:lnTo>
                    <a:pt x="1354512" y="3370862"/>
                  </a:lnTo>
                  <a:cubicBezTo>
                    <a:pt x="1344250" y="3345206"/>
                    <a:pt x="1344250" y="3319549"/>
                    <a:pt x="1339118" y="3293893"/>
                  </a:cubicBezTo>
                  <a:cubicBezTo>
                    <a:pt x="1333987" y="3329812"/>
                    <a:pt x="1333987" y="3370862"/>
                    <a:pt x="1333987" y="3411862"/>
                  </a:cubicBezTo>
                  <a:cubicBezTo>
                    <a:pt x="1328856" y="3411862"/>
                    <a:pt x="1333987" y="3416993"/>
                    <a:pt x="1318593" y="3416993"/>
                  </a:cubicBezTo>
                  <a:cubicBezTo>
                    <a:pt x="1308330" y="3416993"/>
                    <a:pt x="1318593" y="3406730"/>
                    <a:pt x="1313462" y="3401599"/>
                  </a:cubicBezTo>
                  <a:cubicBezTo>
                    <a:pt x="1298068" y="3416993"/>
                    <a:pt x="1298068" y="3406730"/>
                    <a:pt x="1303199" y="3427256"/>
                  </a:cubicBezTo>
                  <a:lnTo>
                    <a:pt x="1292937" y="3416993"/>
                  </a:lnTo>
                  <a:cubicBezTo>
                    <a:pt x="1287805" y="3427256"/>
                    <a:pt x="1292937" y="3437518"/>
                    <a:pt x="1292937" y="3447781"/>
                  </a:cubicBezTo>
                  <a:cubicBezTo>
                    <a:pt x="1282674" y="3442649"/>
                    <a:pt x="1277543" y="3427256"/>
                    <a:pt x="1262149" y="3427256"/>
                  </a:cubicBezTo>
                  <a:cubicBezTo>
                    <a:pt x="1251886" y="3427256"/>
                    <a:pt x="1257017" y="3432387"/>
                    <a:pt x="1262149" y="3437518"/>
                  </a:cubicBezTo>
                  <a:cubicBezTo>
                    <a:pt x="1221098" y="3416993"/>
                    <a:pt x="1210836" y="3355469"/>
                    <a:pt x="1205704" y="3329812"/>
                  </a:cubicBezTo>
                  <a:cubicBezTo>
                    <a:pt x="1185230" y="3257974"/>
                    <a:pt x="1174968" y="3124559"/>
                    <a:pt x="1174968" y="3114297"/>
                  </a:cubicBezTo>
                  <a:lnTo>
                    <a:pt x="1174968" y="2868045"/>
                  </a:lnTo>
                  <a:cubicBezTo>
                    <a:pt x="1180099" y="2806469"/>
                    <a:pt x="1185230" y="2744893"/>
                    <a:pt x="1185230" y="2637136"/>
                  </a:cubicBezTo>
                  <a:cubicBezTo>
                    <a:pt x="1031291" y="2739762"/>
                    <a:pt x="584918" y="2991145"/>
                    <a:pt x="374585" y="2991145"/>
                  </a:cubicBezTo>
                  <a:cubicBezTo>
                    <a:pt x="328404" y="2991145"/>
                    <a:pt x="292484" y="2991145"/>
                    <a:pt x="246303" y="2960408"/>
                  </a:cubicBezTo>
                  <a:cubicBezTo>
                    <a:pt x="153939" y="2898833"/>
                    <a:pt x="133414" y="2821863"/>
                    <a:pt x="133414" y="2750025"/>
                  </a:cubicBezTo>
                  <a:cubicBezTo>
                    <a:pt x="133414" y="2411409"/>
                    <a:pt x="790119" y="1559714"/>
                    <a:pt x="1113392" y="1457088"/>
                  </a:cubicBezTo>
                  <a:cubicBezTo>
                    <a:pt x="1133917" y="1451956"/>
                    <a:pt x="1159574" y="1441694"/>
                    <a:pt x="1180099" y="1436562"/>
                  </a:cubicBezTo>
                  <a:cubicBezTo>
                    <a:pt x="1133917" y="1462219"/>
                    <a:pt x="1087735" y="1467350"/>
                    <a:pt x="1072341" y="1508401"/>
                  </a:cubicBezTo>
                  <a:cubicBezTo>
                    <a:pt x="1108261" y="1493007"/>
                    <a:pt x="1144180" y="1477613"/>
                    <a:pt x="1174968" y="1467350"/>
                  </a:cubicBezTo>
                  <a:cubicBezTo>
                    <a:pt x="1139048" y="1487876"/>
                    <a:pt x="1097998" y="1508401"/>
                    <a:pt x="1062079" y="1534057"/>
                  </a:cubicBezTo>
                  <a:cubicBezTo>
                    <a:pt x="1062079" y="1534057"/>
                    <a:pt x="1067210" y="1539189"/>
                    <a:pt x="1072341" y="1539189"/>
                  </a:cubicBezTo>
                  <a:cubicBezTo>
                    <a:pt x="1056947" y="1554583"/>
                    <a:pt x="1026160" y="1575108"/>
                    <a:pt x="1026160" y="1590502"/>
                  </a:cubicBezTo>
                  <a:lnTo>
                    <a:pt x="1010766" y="1590502"/>
                  </a:lnTo>
                  <a:cubicBezTo>
                    <a:pt x="995372" y="1590502"/>
                    <a:pt x="985109" y="1626421"/>
                    <a:pt x="969715" y="1641815"/>
                  </a:cubicBezTo>
                  <a:cubicBezTo>
                    <a:pt x="964584" y="1646946"/>
                    <a:pt x="959453" y="1652078"/>
                    <a:pt x="964584" y="1662340"/>
                  </a:cubicBezTo>
                  <a:cubicBezTo>
                    <a:pt x="1005634" y="1631552"/>
                    <a:pt x="1041554" y="1605896"/>
                    <a:pt x="1077473" y="1580239"/>
                  </a:cubicBezTo>
                  <a:cubicBezTo>
                    <a:pt x="1031291" y="1611027"/>
                    <a:pt x="913271" y="1708522"/>
                    <a:pt x="918402" y="1754653"/>
                  </a:cubicBezTo>
                  <a:cubicBezTo>
                    <a:pt x="923533" y="1749521"/>
                    <a:pt x="933796" y="1744390"/>
                    <a:pt x="938927" y="1739310"/>
                  </a:cubicBezTo>
                  <a:cubicBezTo>
                    <a:pt x="738857" y="1908592"/>
                    <a:pt x="307878" y="2580691"/>
                    <a:pt x="307878" y="2806469"/>
                  </a:cubicBezTo>
                  <a:cubicBezTo>
                    <a:pt x="307878" y="2842388"/>
                    <a:pt x="318141" y="2847519"/>
                    <a:pt x="354060" y="2847519"/>
                  </a:cubicBezTo>
                  <a:cubicBezTo>
                    <a:pt x="415585" y="2847519"/>
                    <a:pt x="513080" y="2811600"/>
                    <a:pt x="569524" y="2791075"/>
                  </a:cubicBezTo>
                  <a:cubicBezTo>
                    <a:pt x="769645" y="2719237"/>
                    <a:pt x="985109" y="2580691"/>
                    <a:pt x="1195493" y="2452460"/>
                  </a:cubicBezTo>
                  <a:cubicBezTo>
                    <a:pt x="1210836" y="2437066"/>
                    <a:pt x="1210836" y="2421672"/>
                    <a:pt x="1210836" y="2406278"/>
                  </a:cubicBezTo>
                  <a:cubicBezTo>
                    <a:pt x="1221098" y="2319046"/>
                    <a:pt x="1226229" y="2226682"/>
                    <a:pt x="1236492" y="2134370"/>
                  </a:cubicBezTo>
                  <a:cubicBezTo>
                    <a:pt x="1241623" y="2067663"/>
                    <a:pt x="1251886" y="2000956"/>
                    <a:pt x="1257017" y="1934248"/>
                  </a:cubicBezTo>
                  <a:cubicBezTo>
                    <a:pt x="1262149" y="1882935"/>
                    <a:pt x="1272411" y="1826491"/>
                    <a:pt x="1277543" y="1770046"/>
                  </a:cubicBezTo>
                  <a:cubicBezTo>
                    <a:pt x="1318593" y="1518663"/>
                    <a:pt x="1359644" y="1267281"/>
                    <a:pt x="1400694" y="1010715"/>
                  </a:cubicBezTo>
                  <a:cubicBezTo>
                    <a:pt x="1344250" y="1036371"/>
                    <a:pt x="482292" y="1426300"/>
                    <a:pt x="194989" y="1426300"/>
                  </a:cubicBezTo>
                  <a:cubicBezTo>
                    <a:pt x="128282" y="1426300"/>
                    <a:pt x="97494" y="1431431"/>
                    <a:pt x="25656" y="1390381"/>
                  </a:cubicBezTo>
                  <a:cubicBezTo>
                    <a:pt x="51313" y="1390381"/>
                    <a:pt x="71838" y="1380118"/>
                    <a:pt x="97494" y="1385249"/>
                  </a:cubicBezTo>
                  <a:cubicBezTo>
                    <a:pt x="102626" y="1380118"/>
                    <a:pt x="107757" y="1374987"/>
                    <a:pt x="107757" y="1364724"/>
                  </a:cubicBezTo>
                  <a:cubicBezTo>
                    <a:pt x="82101" y="1359593"/>
                    <a:pt x="51313" y="1364724"/>
                    <a:pt x="20525" y="1359593"/>
                  </a:cubicBezTo>
                  <a:cubicBezTo>
                    <a:pt x="10262" y="1359593"/>
                    <a:pt x="5131" y="1359593"/>
                    <a:pt x="0" y="1349330"/>
                  </a:cubicBezTo>
                  <a:cubicBezTo>
                    <a:pt x="25656" y="1349330"/>
                    <a:pt x="51313" y="1344199"/>
                    <a:pt x="76969" y="1339068"/>
                  </a:cubicBezTo>
                  <a:cubicBezTo>
                    <a:pt x="56444" y="1328856"/>
                    <a:pt x="30787" y="1323725"/>
                    <a:pt x="15393" y="1313462"/>
                  </a:cubicBezTo>
                  <a:cubicBezTo>
                    <a:pt x="30787" y="1318594"/>
                    <a:pt x="51313" y="1287806"/>
                    <a:pt x="71838" y="1282674"/>
                  </a:cubicBezTo>
                  <a:cubicBezTo>
                    <a:pt x="133414" y="1267281"/>
                    <a:pt x="210383" y="1257018"/>
                    <a:pt x="277090" y="1236493"/>
                  </a:cubicBezTo>
                  <a:cubicBezTo>
                    <a:pt x="389928" y="1205705"/>
                    <a:pt x="502817" y="1169786"/>
                    <a:pt x="615706" y="1128735"/>
                  </a:cubicBezTo>
                  <a:cubicBezTo>
                    <a:pt x="667019" y="1113341"/>
                    <a:pt x="723463" y="1092816"/>
                    <a:pt x="779908" y="1067159"/>
                  </a:cubicBezTo>
                  <a:cubicBezTo>
                    <a:pt x="820907" y="1051765"/>
                    <a:pt x="867089" y="1031240"/>
                    <a:pt x="913271" y="1015846"/>
                  </a:cubicBezTo>
                  <a:cubicBezTo>
                    <a:pt x="1026160" y="974796"/>
                    <a:pt x="1154442" y="918402"/>
                    <a:pt x="1277543" y="867089"/>
                  </a:cubicBezTo>
                  <a:cubicBezTo>
                    <a:pt x="1323724" y="846564"/>
                    <a:pt x="1385300" y="820907"/>
                    <a:pt x="1441745" y="790120"/>
                  </a:cubicBezTo>
                  <a:cubicBezTo>
                    <a:pt x="1452007" y="784988"/>
                    <a:pt x="1452007" y="769594"/>
                    <a:pt x="1452007" y="759332"/>
                  </a:cubicBezTo>
                  <a:cubicBezTo>
                    <a:pt x="1493058" y="528423"/>
                    <a:pt x="1549502" y="287302"/>
                    <a:pt x="1641815" y="56444"/>
                  </a:cubicBezTo>
                  <a:cubicBezTo>
                    <a:pt x="1644381" y="43616"/>
                    <a:pt x="1650795" y="32071"/>
                    <a:pt x="1658491" y="21808"/>
                  </a:cubicBezTo>
                  <a:lnTo>
                    <a:pt x="1668118" y="11168"/>
                  </a:lnTo>
                  <a:lnTo>
                    <a:pt x="1670678" y="14753"/>
                  </a:lnTo>
                  <a:cubicBezTo>
                    <a:pt x="1671320" y="15394"/>
                    <a:pt x="1672603" y="15394"/>
                    <a:pt x="1677734" y="15394"/>
                  </a:cubicBezTo>
                  <a:cubicBezTo>
                    <a:pt x="1693128" y="15394"/>
                    <a:pt x="1687996" y="0"/>
                    <a:pt x="1703390" y="0"/>
                  </a:cubicBezTo>
                  <a:close/>
                  <a:moveTo>
                    <a:pt x="1708522" y="10263"/>
                  </a:moveTo>
                  <a:cubicBezTo>
                    <a:pt x="1708522" y="15394"/>
                    <a:pt x="1713653" y="15394"/>
                    <a:pt x="1713653" y="10263"/>
                  </a:cubicBezTo>
                  <a:lnTo>
                    <a:pt x="1708522" y="10263"/>
                  </a:lnTo>
                  <a:close/>
                  <a:moveTo>
                    <a:pt x="949190" y="1672603"/>
                  </a:moveTo>
                  <a:cubicBezTo>
                    <a:pt x="933796" y="1682866"/>
                    <a:pt x="918402" y="1698259"/>
                    <a:pt x="903008" y="1713653"/>
                  </a:cubicBezTo>
                  <a:cubicBezTo>
                    <a:pt x="918402" y="1703391"/>
                    <a:pt x="938927" y="1682866"/>
                    <a:pt x="949190" y="1672603"/>
                  </a:cubicBezTo>
                  <a:close/>
                  <a:moveTo>
                    <a:pt x="892745" y="1780309"/>
                  </a:moveTo>
                  <a:cubicBezTo>
                    <a:pt x="887614" y="1780309"/>
                    <a:pt x="882483" y="1780309"/>
                    <a:pt x="882483" y="1790572"/>
                  </a:cubicBezTo>
                  <a:lnTo>
                    <a:pt x="892745" y="1780309"/>
                  </a:lnTo>
                  <a:close/>
                  <a:moveTo>
                    <a:pt x="292484" y="2734631"/>
                  </a:moveTo>
                  <a:cubicBezTo>
                    <a:pt x="292484" y="2755156"/>
                    <a:pt x="282222" y="2780812"/>
                    <a:pt x="282222" y="2791075"/>
                  </a:cubicBezTo>
                  <a:cubicBezTo>
                    <a:pt x="282222" y="2806469"/>
                    <a:pt x="282222" y="2801338"/>
                    <a:pt x="287353" y="2806469"/>
                  </a:cubicBezTo>
                  <a:cubicBezTo>
                    <a:pt x="287353" y="2780812"/>
                    <a:pt x="292484" y="2755156"/>
                    <a:pt x="292484" y="2734631"/>
                  </a:cubicBezTo>
                  <a:close/>
                  <a:moveTo>
                    <a:pt x="2380672" y="1970168"/>
                  </a:moveTo>
                  <a:cubicBezTo>
                    <a:pt x="2380672" y="1985562"/>
                    <a:pt x="2375541" y="2000956"/>
                    <a:pt x="2375541" y="2011218"/>
                  </a:cubicBezTo>
                  <a:cubicBezTo>
                    <a:pt x="2380672" y="1995824"/>
                    <a:pt x="2380672" y="1980430"/>
                    <a:pt x="2380672" y="1970168"/>
                  </a:cubicBezTo>
                  <a:close/>
                  <a:moveTo>
                    <a:pt x="2344753" y="2139501"/>
                  </a:moveTo>
                  <a:cubicBezTo>
                    <a:pt x="2298571" y="2380621"/>
                    <a:pt x="2242127" y="2621742"/>
                    <a:pt x="2236996" y="2862913"/>
                  </a:cubicBezTo>
                  <a:cubicBezTo>
                    <a:pt x="2231864" y="2960408"/>
                    <a:pt x="2242127" y="2980883"/>
                    <a:pt x="2242127" y="2996276"/>
                  </a:cubicBezTo>
                  <a:cubicBezTo>
                    <a:pt x="2226733" y="2708974"/>
                    <a:pt x="2293440" y="2416541"/>
                    <a:pt x="2344753" y="2139501"/>
                  </a:cubicBezTo>
                  <a:close/>
                  <a:moveTo>
                    <a:pt x="2154895" y="3165610"/>
                  </a:moveTo>
                  <a:lnTo>
                    <a:pt x="1806017" y="3524750"/>
                  </a:lnTo>
                  <a:cubicBezTo>
                    <a:pt x="1924037" y="3442649"/>
                    <a:pt x="2052268" y="3283630"/>
                    <a:pt x="2154895" y="3165610"/>
                  </a:cubicBezTo>
                  <a:close/>
                  <a:moveTo>
                    <a:pt x="2016401" y="3375994"/>
                  </a:moveTo>
                  <a:lnTo>
                    <a:pt x="1985613" y="3406730"/>
                  </a:lnTo>
                  <a:cubicBezTo>
                    <a:pt x="1995875" y="3401599"/>
                    <a:pt x="2011269" y="3386205"/>
                    <a:pt x="2016401" y="3375994"/>
                  </a:cubicBezTo>
                  <a:close/>
                  <a:moveTo>
                    <a:pt x="3935255" y="2503773"/>
                  </a:moveTo>
                  <a:cubicBezTo>
                    <a:pt x="3919861" y="2508904"/>
                    <a:pt x="3904467" y="2514035"/>
                    <a:pt x="3889073" y="2524298"/>
                  </a:cubicBezTo>
                  <a:cubicBezTo>
                    <a:pt x="3909599" y="2514035"/>
                    <a:pt x="3930124" y="2508904"/>
                    <a:pt x="3935255" y="2503773"/>
                  </a:cubicBezTo>
                  <a:close/>
                  <a:moveTo>
                    <a:pt x="3109216" y="2873176"/>
                  </a:moveTo>
                  <a:cubicBezTo>
                    <a:pt x="3098954" y="2873176"/>
                    <a:pt x="3088691" y="2878307"/>
                    <a:pt x="3083560" y="2878307"/>
                  </a:cubicBezTo>
                  <a:cubicBezTo>
                    <a:pt x="3093822" y="2878307"/>
                    <a:pt x="3109216" y="2873176"/>
                    <a:pt x="3109216" y="2873176"/>
                  </a:cubicBezTo>
                  <a:close/>
                  <a:moveTo>
                    <a:pt x="3078428" y="2883439"/>
                  </a:moveTo>
                  <a:cubicBezTo>
                    <a:pt x="3068166" y="2893701"/>
                    <a:pt x="3063034" y="2893701"/>
                    <a:pt x="3052772" y="2898833"/>
                  </a:cubicBezTo>
                  <a:cubicBezTo>
                    <a:pt x="3063034" y="2898833"/>
                    <a:pt x="3073297" y="2893701"/>
                    <a:pt x="3078428" y="2883439"/>
                  </a:cubicBezTo>
                  <a:close/>
                  <a:moveTo>
                    <a:pt x="2791126" y="861958"/>
                  </a:moveTo>
                  <a:cubicBezTo>
                    <a:pt x="2785995" y="872221"/>
                    <a:pt x="2775732" y="882483"/>
                    <a:pt x="2775732" y="887615"/>
                  </a:cubicBezTo>
                  <a:cubicBezTo>
                    <a:pt x="2785995" y="877352"/>
                    <a:pt x="2791126" y="867089"/>
                    <a:pt x="2791126" y="861958"/>
                  </a:cubicBezTo>
                  <a:close/>
                  <a:moveTo>
                    <a:pt x="2801389" y="892746"/>
                  </a:moveTo>
                  <a:cubicBezTo>
                    <a:pt x="2796257" y="903008"/>
                    <a:pt x="2785995" y="913271"/>
                    <a:pt x="2785995" y="918402"/>
                  </a:cubicBezTo>
                  <a:cubicBezTo>
                    <a:pt x="2796257" y="908140"/>
                    <a:pt x="2801389" y="897877"/>
                    <a:pt x="2801389" y="892746"/>
                  </a:cubicBezTo>
                  <a:close/>
                  <a:moveTo>
                    <a:pt x="2744944" y="928614"/>
                  </a:moveTo>
                  <a:cubicBezTo>
                    <a:pt x="2739813" y="933745"/>
                    <a:pt x="2734682" y="944008"/>
                    <a:pt x="2734682" y="949139"/>
                  </a:cubicBezTo>
                  <a:cubicBezTo>
                    <a:pt x="2739813" y="944008"/>
                    <a:pt x="2744944" y="933745"/>
                    <a:pt x="2744944" y="928614"/>
                  </a:cubicBezTo>
                  <a:close/>
                  <a:moveTo>
                    <a:pt x="2703894" y="995321"/>
                  </a:moveTo>
                  <a:cubicBezTo>
                    <a:pt x="2667975" y="1056897"/>
                    <a:pt x="2637187" y="1118472"/>
                    <a:pt x="2611530" y="1180048"/>
                  </a:cubicBezTo>
                  <a:lnTo>
                    <a:pt x="2703894" y="995321"/>
                  </a:lnTo>
                  <a:close/>
                  <a:moveTo>
                    <a:pt x="2791126" y="1554583"/>
                  </a:moveTo>
                  <a:cubicBezTo>
                    <a:pt x="2780863" y="1554583"/>
                    <a:pt x="2519166" y="1698259"/>
                    <a:pt x="2447328" y="1816228"/>
                  </a:cubicBezTo>
                  <a:cubicBezTo>
                    <a:pt x="2355016" y="1965036"/>
                    <a:pt x="2370410" y="2154844"/>
                    <a:pt x="2334491" y="2319046"/>
                  </a:cubicBezTo>
                  <a:cubicBezTo>
                    <a:pt x="2329359" y="2370359"/>
                    <a:pt x="2319097" y="2421672"/>
                    <a:pt x="2308834" y="2472985"/>
                  </a:cubicBezTo>
                  <a:cubicBezTo>
                    <a:pt x="2293440" y="2575560"/>
                    <a:pt x="2278046" y="2683317"/>
                    <a:pt x="2262652" y="2785944"/>
                  </a:cubicBezTo>
                  <a:lnTo>
                    <a:pt x="2262652" y="2970671"/>
                  </a:lnTo>
                  <a:cubicBezTo>
                    <a:pt x="2401198" y="2780812"/>
                    <a:pt x="2462722" y="2585823"/>
                    <a:pt x="2457591" y="2406278"/>
                  </a:cubicBezTo>
                  <a:lnTo>
                    <a:pt x="2421723" y="1949642"/>
                  </a:lnTo>
                  <a:cubicBezTo>
                    <a:pt x="2421723" y="1934248"/>
                    <a:pt x="2421723" y="1929117"/>
                    <a:pt x="2426854" y="1918855"/>
                  </a:cubicBezTo>
                  <a:cubicBezTo>
                    <a:pt x="2437065" y="1929117"/>
                    <a:pt x="2437065" y="1949642"/>
                    <a:pt x="2442197" y="1949642"/>
                  </a:cubicBezTo>
                  <a:cubicBezTo>
                    <a:pt x="2437065" y="1929117"/>
                    <a:pt x="2437065" y="1908592"/>
                    <a:pt x="2442197" y="1888067"/>
                  </a:cubicBezTo>
                  <a:cubicBezTo>
                    <a:pt x="2447328" y="1903461"/>
                    <a:pt x="2462722" y="1913723"/>
                    <a:pt x="2467853" y="1929117"/>
                  </a:cubicBezTo>
                  <a:cubicBezTo>
                    <a:pt x="2467853" y="1913723"/>
                    <a:pt x="2462722" y="1893198"/>
                    <a:pt x="2457591" y="1877804"/>
                  </a:cubicBezTo>
                  <a:cubicBezTo>
                    <a:pt x="2478116" y="1872673"/>
                    <a:pt x="2478116" y="1903461"/>
                    <a:pt x="2483247" y="1908592"/>
                  </a:cubicBezTo>
                  <a:cubicBezTo>
                    <a:pt x="2483247" y="1903461"/>
                    <a:pt x="2488379" y="1898329"/>
                    <a:pt x="2488379" y="1898329"/>
                  </a:cubicBezTo>
                  <a:lnTo>
                    <a:pt x="2498641" y="1908592"/>
                  </a:lnTo>
                  <a:cubicBezTo>
                    <a:pt x="2503773" y="1903461"/>
                    <a:pt x="2508904" y="1908592"/>
                    <a:pt x="2508904" y="1913723"/>
                  </a:cubicBezTo>
                  <a:cubicBezTo>
                    <a:pt x="2575611" y="2062531"/>
                    <a:pt x="2601268" y="2221551"/>
                    <a:pt x="2611530" y="2370359"/>
                  </a:cubicBezTo>
                  <a:lnTo>
                    <a:pt x="2611530" y="2539692"/>
                  </a:lnTo>
                  <a:cubicBezTo>
                    <a:pt x="2601268" y="2601216"/>
                    <a:pt x="2591005" y="2662792"/>
                    <a:pt x="2575611" y="2724368"/>
                  </a:cubicBezTo>
                  <a:cubicBezTo>
                    <a:pt x="2514035" y="2955277"/>
                    <a:pt x="2267784" y="3196398"/>
                    <a:pt x="2267784" y="3227186"/>
                  </a:cubicBezTo>
                  <a:cubicBezTo>
                    <a:pt x="2267784" y="3237448"/>
                    <a:pt x="2267784" y="3242580"/>
                    <a:pt x="2272915" y="3247711"/>
                  </a:cubicBezTo>
                  <a:lnTo>
                    <a:pt x="2447328" y="3150216"/>
                  </a:lnTo>
                  <a:cubicBezTo>
                    <a:pt x="2452459" y="3155347"/>
                    <a:pt x="2437065" y="3160479"/>
                    <a:pt x="2447328" y="3160479"/>
                  </a:cubicBezTo>
                  <a:cubicBezTo>
                    <a:pt x="2467853" y="3160479"/>
                    <a:pt x="2626924" y="3062984"/>
                    <a:pt x="2652581" y="3062984"/>
                  </a:cubicBezTo>
                  <a:cubicBezTo>
                    <a:pt x="2596136" y="3098903"/>
                    <a:pt x="2539692" y="3129691"/>
                    <a:pt x="2493510" y="3160479"/>
                  </a:cubicBezTo>
                  <a:cubicBezTo>
                    <a:pt x="2503773" y="3160479"/>
                    <a:pt x="2519166" y="3150216"/>
                    <a:pt x="2529429" y="3145085"/>
                  </a:cubicBezTo>
                  <a:cubicBezTo>
                    <a:pt x="2534560" y="3150216"/>
                    <a:pt x="2519166" y="3155347"/>
                    <a:pt x="2529429" y="3155347"/>
                  </a:cubicBezTo>
                  <a:cubicBezTo>
                    <a:pt x="2544823" y="3155347"/>
                    <a:pt x="2549954" y="3145085"/>
                    <a:pt x="2560217" y="3139953"/>
                  </a:cubicBezTo>
                  <a:cubicBezTo>
                    <a:pt x="2549954" y="3145085"/>
                    <a:pt x="2539692" y="3150216"/>
                    <a:pt x="2534560" y="3145085"/>
                  </a:cubicBezTo>
                  <a:cubicBezTo>
                    <a:pt x="2549954" y="3134822"/>
                    <a:pt x="2570480" y="3119428"/>
                    <a:pt x="2585874" y="3109165"/>
                  </a:cubicBezTo>
                  <a:cubicBezTo>
                    <a:pt x="2585874" y="3119428"/>
                    <a:pt x="2565348" y="3129691"/>
                    <a:pt x="2565348" y="3134822"/>
                  </a:cubicBezTo>
                  <a:cubicBezTo>
                    <a:pt x="2626924" y="3092488"/>
                    <a:pt x="2697159" y="3064587"/>
                    <a:pt x="2758735" y="3027305"/>
                  </a:cubicBezTo>
                  <a:lnTo>
                    <a:pt x="2805973" y="2993704"/>
                  </a:lnTo>
                  <a:lnTo>
                    <a:pt x="2806520" y="2996276"/>
                  </a:lnTo>
                  <a:lnTo>
                    <a:pt x="2816783" y="2986014"/>
                  </a:lnTo>
                  <a:lnTo>
                    <a:pt x="2805973" y="2993704"/>
                  </a:lnTo>
                  <a:lnTo>
                    <a:pt x="2805718" y="2992508"/>
                  </a:lnTo>
                  <a:cubicBezTo>
                    <a:pt x="2807162" y="2988900"/>
                    <a:pt x="2812935" y="2986014"/>
                    <a:pt x="2801389" y="2986014"/>
                  </a:cubicBezTo>
                  <a:cubicBezTo>
                    <a:pt x="2791126" y="2986014"/>
                    <a:pt x="2775732" y="3006539"/>
                    <a:pt x="2765470" y="3011670"/>
                  </a:cubicBezTo>
                  <a:cubicBezTo>
                    <a:pt x="2785995" y="2986014"/>
                    <a:pt x="2801389" y="2960408"/>
                    <a:pt x="2821914" y="2939883"/>
                  </a:cubicBezTo>
                  <a:cubicBezTo>
                    <a:pt x="2801389" y="2955277"/>
                    <a:pt x="2780863" y="2970671"/>
                    <a:pt x="2765470" y="2980883"/>
                  </a:cubicBezTo>
                  <a:cubicBezTo>
                    <a:pt x="2765470" y="2970671"/>
                    <a:pt x="2775732" y="2965540"/>
                    <a:pt x="2770601" y="2960408"/>
                  </a:cubicBezTo>
                  <a:cubicBezTo>
                    <a:pt x="2770601" y="2965540"/>
                    <a:pt x="2765470" y="2960408"/>
                    <a:pt x="2765470" y="2960408"/>
                  </a:cubicBezTo>
                  <a:cubicBezTo>
                    <a:pt x="2970671" y="2693580"/>
                    <a:pt x="3104085" y="2442197"/>
                    <a:pt x="3104085" y="2180500"/>
                  </a:cubicBezTo>
                  <a:cubicBezTo>
                    <a:pt x="3104085" y="2016349"/>
                    <a:pt x="3027115" y="1744390"/>
                    <a:pt x="2847519" y="1600764"/>
                  </a:cubicBezTo>
                  <a:cubicBezTo>
                    <a:pt x="2883438" y="1616158"/>
                    <a:pt x="2934751" y="1657209"/>
                    <a:pt x="2960408" y="1687997"/>
                  </a:cubicBezTo>
                  <a:cubicBezTo>
                    <a:pt x="2950145" y="1677734"/>
                    <a:pt x="2842388" y="1554583"/>
                    <a:pt x="2791126" y="1554583"/>
                  </a:cubicBezTo>
                  <a:close/>
                  <a:moveTo>
                    <a:pt x="2837308" y="1559714"/>
                  </a:moveTo>
                  <a:cubicBezTo>
                    <a:pt x="2873176" y="1580239"/>
                    <a:pt x="2909095" y="1605896"/>
                    <a:pt x="2939883" y="1626421"/>
                  </a:cubicBezTo>
                  <a:cubicBezTo>
                    <a:pt x="2914226" y="1590502"/>
                    <a:pt x="2878307" y="1575108"/>
                    <a:pt x="2847519" y="1559714"/>
                  </a:cubicBezTo>
                  <a:lnTo>
                    <a:pt x="2837308" y="1559714"/>
                  </a:lnTo>
                  <a:close/>
                  <a:moveTo>
                    <a:pt x="2970671" y="1698259"/>
                  </a:moveTo>
                  <a:cubicBezTo>
                    <a:pt x="2970671" y="1703391"/>
                    <a:pt x="2975802" y="1708522"/>
                    <a:pt x="2980933" y="1713653"/>
                  </a:cubicBezTo>
                  <a:cubicBezTo>
                    <a:pt x="2980933" y="1708522"/>
                    <a:pt x="2975802" y="1703391"/>
                    <a:pt x="2970671" y="1698259"/>
                  </a:cubicBezTo>
                  <a:close/>
                  <a:moveTo>
                    <a:pt x="3042509" y="1764915"/>
                  </a:moveTo>
                  <a:cubicBezTo>
                    <a:pt x="3047640" y="1780309"/>
                    <a:pt x="3057903" y="1800834"/>
                    <a:pt x="3068166" y="1816228"/>
                  </a:cubicBezTo>
                  <a:cubicBezTo>
                    <a:pt x="3063034" y="1800834"/>
                    <a:pt x="3052772" y="1780309"/>
                    <a:pt x="3042509" y="1764915"/>
                  </a:cubicBezTo>
                  <a:close/>
                  <a:moveTo>
                    <a:pt x="2852650" y="2903964"/>
                  </a:moveTo>
                  <a:cubicBezTo>
                    <a:pt x="2847519" y="2909095"/>
                    <a:pt x="2842388" y="2914227"/>
                    <a:pt x="2842388" y="2919358"/>
                  </a:cubicBezTo>
                  <a:cubicBezTo>
                    <a:pt x="2847519" y="2914227"/>
                    <a:pt x="2852650" y="2909095"/>
                    <a:pt x="2852650" y="2903964"/>
                  </a:cubicBezTo>
                  <a:close/>
                  <a:moveTo>
                    <a:pt x="2431934" y="3170741"/>
                  </a:moveTo>
                  <a:cubicBezTo>
                    <a:pt x="2426854" y="3170741"/>
                    <a:pt x="2416592" y="3175872"/>
                    <a:pt x="2411460" y="3181004"/>
                  </a:cubicBezTo>
                  <a:cubicBezTo>
                    <a:pt x="2416592" y="3181004"/>
                    <a:pt x="2426854" y="3175872"/>
                    <a:pt x="2431934" y="3170741"/>
                  </a:cubicBezTo>
                  <a:close/>
                  <a:moveTo>
                    <a:pt x="2406329" y="3186135"/>
                  </a:moveTo>
                  <a:cubicBezTo>
                    <a:pt x="2401198" y="3186135"/>
                    <a:pt x="2390935" y="3191266"/>
                    <a:pt x="2385804" y="3196398"/>
                  </a:cubicBezTo>
                  <a:cubicBezTo>
                    <a:pt x="2390935" y="3196398"/>
                    <a:pt x="2401198" y="3191266"/>
                    <a:pt x="2406329" y="3186135"/>
                  </a:cubicBezTo>
                  <a:close/>
                  <a:moveTo>
                    <a:pt x="2452459" y="2647398"/>
                  </a:moveTo>
                  <a:cubicBezTo>
                    <a:pt x="2431934" y="2719237"/>
                    <a:pt x="2385804" y="2801338"/>
                    <a:pt x="2355016" y="2873176"/>
                  </a:cubicBezTo>
                  <a:cubicBezTo>
                    <a:pt x="2401198" y="2796206"/>
                    <a:pt x="2437065" y="2714105"/>
                    <a:pt x="2452459" y="2647398"/>
                  </a:cubicBezTo>
                  <a:close/>
                </a:path>
              </a:pathLst>
            </a:custGeom>
            <a:grpFill/>
            <a:ln w="513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E0C163ED-BB0E-9B14-0164-1D54407CAAEF}"/>
                </a:ext>
              </a:extLst>
            </p:cNvPr>
            <p:cNvSpPr/>
            <p:nvPr/>
          </p:nvSpPr>
          <p:spPr>
            <a:xfrm>
              <a:off x="8763206" y="1522393"/>
              <a:ext cx="1990735" cy="1098168"/>
            </a:xfrm>
            <a:custGeom>
              <a:avLst/>
              <a:gdLst>
                <a:gd name="connsiteX0" fmla="*/ 1867301 w 1990735"/>
                <a:gd name="connsiteY0" fmla="*/ 90 h 1098168"/>
                <a:gd name="connsiteX1" fmla="*/ 1893198 w 1990735"/>
                <a:gd name="connsiteY1" fmla="*/ 170 h 1098168"/>
                <a:gd name="connsiteX2" fmla="*/ 1990693 w 1990735"/>
                <a:gd name="connsiteY2" fmla="*/ 113059 h 1098168"/>
                <a:gd name="connsiteX3" fmla="*/ 1908592 w 1990735"/>
                <a:gd name="connsiteY3" fmla="*/ 313180 h 1098168"/>
                <a:gd name="connsiteX4" fmla="*/ 1113341 w 1990735"/>
                <a:gd name="connsiteY4" fmla="*/ 1046855 h 1098168"/>
                <a:gd name="connsiteX5" fmla="*/ 1123604 w 1990735"/>
                <a:gd name="connsiteY5" fmla="*/ 1026330 h 1098168"/>
                <a:gd name="connsiteX6" fmla="*/ 995321 w 1990735"/>
                <a:gd name="connsiteY6" fmla="*/ 1098168 h 1098168"/>
                <a:gd name="connsiteX7" fmla="*/ 1005584 w 1990735"/>
                <a:gd name="connsiteY7" fmla="*/ 1087906 h 1098168"/>
                <a:gd name="connsiteX8" fmla="*/ 990190 w 1990735"/>
                <a:gd name="connsiteY8" fmla="*/ 1082774 h 1098168"/>
                <a:gd name="connsiteX9" fmla="*/ 954271 w 1990735"/>
                <a:gd name="connsiteY9" fmla="*/ 1098168 h 1098168"/>
                <a:gd name="connsiteX10" fmla="*/ 1020978 w 1990735"/>
                <a:gd name="connsiteY10" fmla="*/ 1036593 h 1098168"/>
                <a:gd name="connsiteX11" fmla="*/ 949139 w 1990735"/>
                <a:gd name="connsiteY11" fmla="*/ 1072512 h 1098168"/>
                <a:gd name="connsiteX12" fmla="*/ 1005584 w 1990735"/>
                <a:gd name="connsiteY12" fmla="*/ 1026330 h 1098168"/>
                <a:gd name="connsiteX13" fmla="*/ 985058 w 1990735"/>
                <a:gd name="connsiteY13" fmla="*/ 1031461 h 1098168"/>
                <a:gd name="connsiteX14" fmla="*/ 1554583 w 1990735"/>
                <a:gd name="connsiteY14" fmla="*/ 502987 h 1098168"/>
                <a:gd name="connsiteX15" fmla="*/ 1554583 w 1990735"/>
                <a:gd name="connsiteY15" fmla="*/ 497856 h 1098168"/>
                <a:gd name="connsiteX16" fmla="*/ 954271 w 1990735"/>
                <a:gd name="connsiteY16" fmla="*/ 621007 h 1098168"/>
                <a:gd name="connsiteX17" fmla="*/ 974796 w 1990735"/>
                <a:gd name="connsiteY17" fmla="*/ 836471 h 1098168"/>
                <a:gd name="connsiteX18" fmla="*/ 969665 w 1990735"/>
                <a:gd name="connsiteY18" fmla="*/ 913441 h 1098168"/>
                <a:gd name="connsiteX19" fmla="*/ 959402 w 1990735"/>
                <a:gd name="connsiteY19" fmla="*/ 903178 h 1098168"/>
                <a:gd name="connsiteX20" fmla="*/ 954271 w 1990735"/>
                <a:gd name="connsiteY20" fmla="*/ 954492 h 1098168"/>
                <a:gd name="connsiteX21" fmla="*/ 928665 w 1990735"/>
                <a:gd name="connsiteY21" fmla="*/ 898047 h 1098168"/>
                <a:gd name="connsiteX22" fmla="*/ 928665 w 1990735"/>
                <a:gd name="connsiteY22" fmla="*/ 939098 h 1098168"/>
                <a:gd name="connsiteX23" fmla="*/ 892746 w 1990735"/>
                <a:gd name="connsiteY23" fmla="*/ 877522 h 1098168"/>
                <a:gd name="connsiteX24" fmla="*/ 784989 w 1990735"/>
                <a:gd name="connsiteY24" fmla="*/ 667189 h 1098168"/>
                <a:gd name="connsiteX25" fmla="*/ 210333 w 1990735"/>
                <a:gd name="connsiteY25" fmla="*/ 856997 h 1098168"/>
                <a:gd name="connsiteX26" fmla="*/ 51314 w 1990735"/>
                <a:gd name="connsiteY26" fmla="*/ 898047 h 1098168"/>
                <a:gd name="connsiteX27" fmla="*/ 61576 w 1990735"/>
                <a:gd name="connsiteY27" fmla="*/ 887784 h 1098168"/>
                <a:gd name="connsiteX28" fmla="*/ 5132 w 1990735"/>
                <a:gd name="connsiteY28" fmla="*/ 887784 h 1098168"/>
                <a:gd name="connsiteX29" fmla="*/ 51314 w 1990735"/>
                <a:gd name="connsiteY29" fmla="*/ 872390 h 1098168"/>
                <a:gd name="connsiteX30" fmla="*/ 20526 w 1990735"/>
                <a:gd name="connsiteY30" fmla="*/ 872390 h 1098168"/>
                <a:gd name="connsiteX31" fmla="*/ 41051 w 1990735"/>
                <a:gd name="connsiteY31" fmla="*/ 856997 h 1098168"/>
                <a:gd name="connsiteX32" fmla="*/ 30788 w 1990735"/>
                <a:gd name="connsiteY32" fmla="*/ 851865 h 1098168"/>
                <a:gd name="connsiteX33" fmla="*/ 0 w 1990735"/>
                <a:gd name="connsiteY33" fmla="*/ 862128 h 1098168"/>
                <a:gd name="connsiteX34" fmla="*/ 25657 w 1990735"/>
                <a:gd name="connsiteY34" fmla="*/ 841603 h 1098168"/>
                <a:gd name="connsiteX35" fmla="*/ 15394 w 1990735"/>
                <a:gd name="connsiteY35" fmla="*/ 836471 h 1098168"/>
                <a:gd name="connsiteX36" fmla="*/ 20526 w 1990735"/>
                <a:gd name="connsiteY36" fmla="*/ 821077 h 1098168"/>
                <a:gd name="connsiteX37" fmla="*/ 164151 w 1990735"/>
                <a:gd name="connsiteY37" fmla="*/ 749290 h 1098168"/>
                <a:gd name="connsiteX38" fmla="*/ 774726 w 1990735"/>
                <a:gd name="connsiteY38" fmla="*/ 621007 h 1098168"/>
                <a:gd name="connsiteX39" fmla="*/ 759332 w 1990735"/>
                <a:gd name="connsiteY39" fmla="*/ 461937 h 1098168"/>
                <a:gd name="connsiteX40" fmla="*/ 759332 w 1990735"/>
                <a:gd name="connsiteY40" fmla="*/ 349099 h 1098168"/>
                <a:gd name="connsiteX41" fmla="*/ 743938 w 1990735"/>
                <a:gd name="connsiteY41" fmla="*/ 241342 h 1098168"/>
                <a:gd name="connsiteX42" fmla="*/ 718282 w 1990735"/>
                <a:gd name="connsiteY42" fmla="*/ 128453 h 1098168"/>
                <a:gd name="connsiteX43" fmla="*/ 728544 w 1990735"/>
                <a:gd name="connsiteY43" fmla="*/ 138715 h 1098168"/>
                <a:gd name="connsiteX44" fmla="*/ 733676 w 1990735"/>
                <a:gd name="connsiteY44" fmla="*/ 128453 h 1098168"/>
                <a:gd name="connsiteX45" fmla="*/ 718282 w 1990735"/>
                <a:gd name="connsiteY45" fmla="*/ 92533 h 1098168"/>
                <a:gd name="connsiteX46" fmla="*/ 764463 w 1990735"/>
                <a:gd name="connsiteY46" fmla="*/ 113059 h 1098168"/>
                <a:gd name="connsiteX47" fmla="*/ 749069 w 1990735"/>
                <a:gd name="connsiteY47" fmla="*/ 82271 h 1098168"/>
                <a:gd name="connsiteX48" fmla="*/ 795251 w 1990735"/>
                <a:gd name="connsiteY48" fmla="*/ 92533 h 1098168"/>
                <a:gd name="connsiteX49" fmla="*/ 882484 w 1990735"/>
                <a:gd name="connsiteY49" fmla="*/ 205422 h 1098168"/>
                <a:gd name="connsiteX50" fmla="*/ 954271 w 1990735"/>
                <a:gd name="connsiteY50" fmla="*/ 569694 h 1098168"/>
                <a:gd name="connsiteX51" fmla="*/ 1518664 w 1990735"/>
                <a:gd name="connsiteY51" fmla="*/ 456805 h 1098168"/>
                <a:gd name="connsiteX52" fmla="*/ 1554583 w 1990735"/>
                <a:gd name="connsiteY52" fmla="*/ 456805 h 1098168"/>
                <a:gd name="connsiteX53" fmla="*/ 1534058 w 1990735"/>
                <a:gd name="connsiteY53" fmla="*/ 467068 h 1098168"/>
                <a:gd name="connsiteX54" fmla="*/ 1544320 w 1990735"/>
                <a:gd name="connsiteY54" fmla="*/ 477331 h 1098168"/>
                <a:gd name="connsiteX55" fmla="*/ 1590502 w 1990735"/>
                <a:gd name="connsiteY55" fmla="*/ 467068 h 1098168"/>
                <a:gd name="connsiteX56" fmla="*/ 1682866 w 1990735"/>
                <a:gd name="connsiteY56" fmla="*/ 364493 h 1098168"/>
                <a:gd name="connsiteX57" fmla="*/ 1811097 w 1990735"/>
                <a:gd name="connsiteY57" fmla="*/ 123321 h 1098168"/>
                <a:gd name="connsiteX58" fmla="*/ 1795703 w 1990735"/>
                <a:gd name="connsiteY58" fmla="*/ 66877 h 1098168"/>
                <a:gd name="connsiteX59" fmla="*/ 1811097 w 1990735"/>
                <a:gd name="connsiteY59" fmla="*/ 66877 h 1098168"/>
                <a:gd name="connsiteX60" fmla="*/ 1816228 w 1990735"/>
                <a:gd name="connsiteY60" fmla="*/ 51483 h 1098168"/>
                <a:gd name="connsiteX61" fmla="*/ 1805966 w 1990735"/>
                <a:gd name="connsiteY61" fmla="*/ 41220 h 1098168"/>
                <a:gd name="connsiteX62" fmla="*/ 1867301 w 1990735"/>
                <a:gd name="connsiteY62" fmla="*/ 90 h 1098168"/>
                <a:gd name="connsiteX63" fmla="*/ 1564846 w 1990735"/>
                <a:gd name="connsiteY63" fmla="*/ 487593 h 1098168"/>
                <a:gd name="connsiteX64" fmla="*/ 1534058 w 1990735"/>
                <a:gd name="connsiteY64" fmla="*/ 492725 h 1098168"/>
                <a:gd name="connsiteX65" fmla="*/ 1564846 w 1990735"/>
                <a:gd name="connsiteY65" fmla="*/ 487593 h 1098168"/>
                <a:gd name="connsiteX66" fmla="*/ 1159523 w 1990735"/>
                <a:gd name="connsiteY66" fmla="*/ 538906 h 1098168"/>
                <a:gd name="connsiteX67" fmla="*/ 1097947 w 1990735"/>
                <a:gd name="connsiteY67" fmla="*/ 549169 h 1098168"/>
                <a:gd name="connsiteX68" fmla="*/ 1159523 w 1990735"/>
                <a:gd name="connsiteY68" fmla="*/ 538906 h 1098168"/>
                <a:gd name="connsiteX69" fmla="*/ 1087685 w 1990735"/>
                <a:gd name="connsiteY69" fmla="*/ 554300 h 1098168"/>
                <a:gd name="connsiteX70" fmla="*/ 1036372 w 1990735"/>
                <a:gd name="connsiteY70" fmla="*/ 564563 h 1098168"/>
                <a:gd name="connsiteX71" fmla="*/ 1087685 w 1990735"/>
                <a:gd name="connsiteY71" fmla="*/ 554300 h 1098168"/>
                <a:gd name="connsiteX72" fmla="*/ 1026109 w 1990735"/>
                <a:gd name="connsiteY72" fmla="*/ 569694 h 1098168"/>
                <a:gd name="connsiteX73" fmla="*/ 995321 w 1990735"/>
                <a:gd name="connsiteY73" fmla="*/ 574826 h 1098168"/>
                <a:gd name="connsiteX74" fmla="*/ 1026109 w 1990735"/>
                <a:gd name="connsiteY74" fmla="*/ 569694 h 1098168"/>
                <a:gd name="connsiteX75" fmla="*/ 954271 w 1990735"/>
                <a:gd name="connsiteY75" fmla="*/ 585088 h 1098168"/>
                <a:gd name="connsiteX76" fmla="*/ 969665 w 1990735"/>
                <a:gd name="connsiteY76" fmla="*/ 585088 h 1098168"/>
                <a:gd name="connsiteX77" fmla="*/ 954271 w 1990735"/>
                <a:gd name="connsiteY77" fmla="*/ 585088 h 1098168"/>
                <a:gd name="connsiteX78" fmla="*/ 769595 w 1990735"/>
                <a:gd name="connsiteY78" fmla="*/ 636401 h 1098168"/>
                <a:gd name="connsiteX79" fmla="*/ 589999 w 1990735"/>
                <a:gd name="connsiteY79" fmla="*/ 687714 h 1098168"/>
                <a:gd name="connsiteX80" fmla="*/ 769595 w 1990735"/>
                <a:gd name="connsiteY80" fmla="*/ 636401 h 1098168"/>
                <a:gd name="connsiteX81" fmla="*/ 574605 w 1990735"/>
                <a:gd name="connsiteY81" fmla="*/ 692846 h 1098168"/>
                <a:gd name="connsiteX82" fmla="*/ 548948 w 1990735"/>
                <a:gd name="connsiteY82" fmla="*/ 697977 h 1098168"/>
                <a:gd name="connsiteX83" fmla="*/ 574605 w 1990735"/>
                <a:gd name="connsiteY83" fmla="*/ 692846 h 1098168"/>
                <a:gd name="connsiteX84" fmla="*/ 538686 w 1990735"/>
                <a:gd name="connsiteY84" fmla="*/ 703108 h 1098168"/>
                <a:gd name="connsiteX85" fmla="*/ 513080 w 1990735"/>
                <a:gd name="connsiteY85" fmla="*/ 708240 h 1098168"/>
                <a:gd name="connsiteX86" fmla="*/ 538686 w 1990735"/>
                <a:gd name="connsiteY86" fmla="*/ 703108 h 1098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1990735" h="1098168">
                  <a:moveTo>
                    <a:pt x="1867301" y="90"/>
                  </a:moveTo>
                  <a:cubicBezTo>
                    <a:pt x="1873635" y="-151"/>
                    <a:pt x="1881653" y="170"/>
                    <a:pt x="1893198" y="170"/>
                  </a:cubicBezTo>
                  <a:cubicBezTo>
                    <a:pt x="1995824" y="170"/>
                    <a:pt x="1990693" y="41220"/>
                    <a:pt x="1990693" y="113059"/>
                  </a:cubicBezTo>
                  <a:cubicBezTo>
                    <a:pt x="1990693" y="154109"/>
                    <a:pt x="1918855" y="292655"/>
                    <a:pt x="1908592" y="313180"/>
                  </a:cubicBezTo>
                  <a:cubicBezTo>
                    <a:pt x="1739310" y="595351"/>
                    <a:pt x="1374987" y="908310"/>
                    <a:pt x="1113341" y="1046855"/>
                  </a:cubicBezTo>
                  <a:cubicBezTo>
                    <a:pt x="1118473" y="1041724"/>
                    <a:pt x="1128735" y="1036593"/>
                    <a:pt x="1123604" y="1026330"/>
                  </a:cubicBezTo>
                  <a:lnTo>
                    <a:pt x="995321" y="1098168"/>
                  </a:lnTo>
                  <a:lnTo>
                    <a:pt x="1005584" y="1087906"/>
                  </a:lnTo>
                  <a:cubicBezTo>
                    <a:pt x="1000452" y="1082774"/>
                    <a:pt x="1000452" y="1082774"/>
                    <a:pt x="990190" y="1082774"/>
                  </a:cubicBezTo>
                  <a:cubicBezTo>
                    <a:pt x="974796" y="1082774"/>
                    <a:pt x="964533" y="1093037"/>
                    <a:pt x="954271" y="1098168"/>
                  </a:cubicBezTo>
                  <a:cubicBezTo>
                    <a:pt x="974796" y="1072512"/>
                    <a:pt x="1010715" y="1067380"/>
                    <a:pt x="1020978" y="1036593"/>
                  </a:cubicBezTo>
                  <a:cubicBezTo>
                    <a:pt x="1000452" y="1046855"/>
                    <a:pt x="974796" y="1062249"/>
                    <a:pt x="949139" y="1072512"/>
                  </a:cubicBezTo>
                  <a:cubicBezTo>
                    <a:pt x="964533" y="1062249"/>
                    <a:pt x="985058" y="1041724"/>
                    <a:pt x="1005584" y="1026330"/>
                  </a:cubicBezTo>
                  <a:cubicBezTo>
                    <a:pt x="1000452" y="1021199"/>
                    <a:pt x="990190" y="1026330"/>
                    <a:pt x="985058" y="1031461"/>
                  </a:cubicBezTo>
                  <a:cubicBezTo>
                    <a:pt x="1164654" y="867259"/>
                    <a:pt x="1374987" y="697977"/>
                    <a:pt x="1554583" y="502987"/>
                  </a:cubicBezTo>
                  <a:lnTo>
                    <a:pt x="1554583" y="497856"/>
                  </a:lnTo>
                  <a:cubicBezTo>
                    <a:pt x="1349330" y="523512"/>
                    <a:pt x="1154392" y="564563"/>
                    <a:pt x="954271" y="621007"/>
                  </a:cubicBezTo>
                  <a:cubicBezTo>
                    <a:pt x="964533" y="692846"/>
                    <a:pt x="974796" y="821077"/>
                    <a:pt x="974796" y="836471"/>
                  </a:cubicBezTo>
                  <a:cubicBezTo>
                    <a:pt x="974796" y="846734"/>
                    <a:pt x="969665" y="887784"/>
                    <a:pt x="969665" y="913441"/>
                  </a:cubicBezTo>
                  <a:lnTo>
                    <a:pt x="959402" y="903178"/>
                  </a:lnTo>
                  <a:cubicBezTo>
                    <a:pt x="949139" y="918572"/>
                    <a:pt x="954271" y="939098"/>
                    <a:pt x="954271" y="954492"/>
                  </a:cubicBezTo>
                  <a:cubicBezTo>
                    <a:pt x="949139" y="939098"/>
                    <a:pt x="938877" y="918572"/>
                    <a:pt x="928665" y="898047"/>
                  </a:cubicBezTo>
                  <a:cubicBezTo>
                    <a:pt x="923534" y="903178"/>
                    <a:pt x="923534" y="913441"/>
                    <a:pt x="928665" y="939098"/>
                  </a:cubicBezTo>
                  <a:cubicBezTo>
                    <a:pt x="918403" y="918572"/>
                    <a:pt x="903009" y="898047"/>
                    <a:pt x="892746" y="877522"/>
                  </a:cubicBezTo>
                  <a:cubicBezTo>
                    <a:pt x="826039" y="841603"/>
                    <a:pt x="810645" y="718502"/>
                    <a:pt x="784989" y="667189"/>
                  </a:cubicBezTo>
                  <a:cubicBezTo>
                    <a:pt x="600261" y="723634"/>
                    <a:pt x="395060" y="780078"/>
                    <a:pt x="210333" y="856997"/>
                  </a:cubicBezTo>
                  <a:cubicBezTo>
                    <a:pt x="159020" y="877522"/>
                    <a:pt x="102627" y="887784"/>
                    <a:pt x="51314" y="898047"/>
                  </a:cubicBezTo>
                  <a:cubicBezTo>
                    <a:pt x="51314" y="892916"/>
                    <a:pt x="56445" y="892916"/>
                    <a:pt x="61576" y="887784"/>
                  </a:cubicBezTo>
                  <a:cubicBezTo>
                    <a:pt x="46182" y="882653"/>
                    <a:pt x="25657" y="887784"/>
                    <a:pt x="5132" y="887784"/>
                  </a:cubicBezTo>
                  <a:lnTo>
                    <a:pt x="51314" y="872390"/>
                  </a:lnTo>
                  <a:cubicBezTo>
                    <a:pt x="41051" y="867259"/>
                    <a:pt x="30788" y="867259"/>
                    <a:pt x="20526" y="872390"/>
                  </a:cubicBezTo>
                  <a:cubicBezTo>
                    <a:pt x="25657" y="867259"/>
                    <a:pt x="35920" y="862128"/>
                    <a:pt x="41051" y="856997"/>
                  </a:cubicBezTo>
                  <a:cubicBezTo>
                    <a:pt x="41051" y="856997"/>
                    <a:pt x="41051" y="851865"/>
                    <a:pt x="30788" y="851865"/>
                  </a:cubicBezTo>
                  <a:cubicBezTo>
                    <a:pt x="15394" y="851865"/>
                    <a:pt x="10263" y="856997"/>
                    <a:pt x="0" y="862128"/>
                  </a:cubicBezTo>
                  <a:cubicBezTo>
                    <a:pt x="10263" y="851865"/>
                    <a:pt x="25657" y="851865"/>
                    <a:pt x="25657" y="841603"/>
                  </a:cubicBezTo>
                  <a:cubicBezTo>
                    <a:pt x="25657" y="826209"/>
                    <a:pt x="15394" y="846734"/>
                    <a:pt x="15394" y="836471"/>
                  </a:cubicBezTo>
                  <a:cubicBezTo>
                    <a:pt x="15394" y="821077"/>
                    <a:pt x="20526" y="831340"/>
                    <a:pt x="20526" y="821077"/>
                  </a:cubicBezTo>
                  <a:cubicBezTo>
                    <a:pt x="20526" y="785209"/>
                    <a:pt x="143626" y="749290"/>
                    <a:pt x="164151" y="749290"/>
                  </a:cubicBezTo>
                  <a:cubicBezTo>
                    <a:pt x="359141" y="739028"/>
                    <a:pt x="569473" y="667189"/>
                    <a:pt x="774726" y="621007"/>
                  </a:cubicBezTo>
                  <a:cubicBezTo>
                    <a:pt x="769595" y="544038"/>
                    <a:pt x="759332" y="472199"/>
                    <a:pt x="759332" y="461937"/>
                  </a:cubicBezTo>
                  <a:lnTo>
                    <a:pt x="759332" y="349099"/>
                  </a:lnTo>
                  <a:cubicBezTo>
                    <a:pt x="754201" y="318311"/>
                    <a:pt x="749069" y="272129"/>
                    <a:pt x="743938" y="241342"/>
                  </a:cubicBezTo>
                  <a:cubicBezTo>
                    <a:pt x="738807" y="205422"/>
                    <a:pt x="728544" y="164372"/>
                    <a:pt x="718282" y="128453"/>
                  </a:cubicBezTo>
                  <a:lnTo>
                    <a:pt x="728544" y="138715"/>
                  </a:lnTo>
                  <a:cubicBezTo>
                    <a:pt x="728544" y="138715"/>
                    <a:pt x="733676" y="138715"/>
                    <a:pt x="733676" y="128453"/>
                  </a:cubicBezTo>
                  <a:cubicBezTo>
                    <a:pt x="733676" y="113059"/>
                    <a:pt x="723413" y="102796"/>
                    <a:pt x="718282" y="92533"/>
                  </a:cubicBezTo>
                  <a:cubicBezTo>
                    <a:pt x="728544" y="102796"/>
                    <a:pt x="764463" y="102796"/>
                    <a:pt x="764463" y="113059"/>
                  </a:cubicBezTo>
                  <a:cubicBezTo>
                    <a:pt x="764463" y="102796"/>
                    <a:pt x="754201" y="92533"/>
                    <a:pt x="749069" y="82271"/>
                  </a:cubicBezTo>
                  <a:cubicBezTo>
                    <a:pt x="764463" y="92533"/>
                    <a:pt x="779857" y="87402"/>
                    <a:pt x="795251" y="92533"/>
                  </a:cubicBezTo>
                  <a:cubicBezTo>
                    <a:pt x="826039" y="107927"/>
                    <a:pt x="872221" y="169503"/>
                    <a:pt x="882484" y="205422"/>
                  </a:cubicBezTo>
                  <a:cubicBezTo>
                    <a:pt x="923534" y="318311"/>
                    <a:pt x="923534" y="446543"/>
                    <a:pt x="954271" y="569694"/>
                  </a:cubicBezTo>
                  <a:cubicBezTo>
                    <a:pt x="1118473" y="528644"/>
                    <a:pt x="1359593" y="456805"/>
                    <a:pt x="1518664" y="456805"/>
                  </a:cubicBezTo>
                  <a:lnTo>
                    <a:pt x="1554583" y="456805"/>
                  </a:lnTo>
                  <a:cubicBezTo>
                    <a:pt x="1549452" y="461937"/>
                    <a:pt x="1539189" y="461937"/>
                    <a:pt x="1534058" y="467068"/>
                  </a:cubicBezTo>
                  <a:lnTo>
                    <a:pt x="1544320" y="477331"/>
                  </a:lnTo>
                  <a:cubicBezTo>
                    <a:pt x="1559714" y="472199"/>
                    <a:pt x="1575108" y="477331"/>
                    <a:pt x="1590502" y="467068"/>
                  </a:cubicBezTo>
                  <a:cubicBezTo>
                    <a:pt x="1626421" y="441411"/>
                    <a:pt x="1657209" y="395230"/>
                    <a:pt x="1682866" y="364493"/>
                  </a:cubicBezTo>
                  <a:cubicBezTo>
                    <a:pt x="1739310" y="292655"/>
                    <a:pt x="1811097" y="200291"/>
                    <a:pt x="1811097" y="123321"/>
                  </a:cubicBezTo>
                  <a:cubicBezTo>
                    <a:pt x="1811097" y="113059"/>
                    <a:pt x="1805966" y="87402"/>
                    <a:pt x="1795703" y="66877"/>
                  </a:cubicBezTo>
                  <a:cubicBezTo>
                    <a:pt x="1795703" y="61746"/>
                    <a:pt x="1805966" y="61746"/>
                    <a:pt x="1811097" y="66877"/>
                  </a:cubicBezTo>
                  <a:cubicBezTo>
                    <a:pt x="1816228" y="61746"/>
                    <a:pt x="1816228" y="66877"/>
                    <a:pt x="1816228" y="51483"/>
                  </a:cubicBezTo>
                  <a:cubicBezTo>
                    <a:pt x="1816228" y="41220"/>
                    <a:pt x="1811097" y="41220"/>
                    <a:pt x="1805966" y="41220"/>
                  </a:cubicBezTo>
                  <a:cubicBezTo>
                    <a:pt x="1844451" y="6584"/>
                    <a:pt x="1848299" y="812"/>
                    <a:pt x="1867301" y="90"/>
                  </a:cubicBezTo>
                  <a:close/>
                  <a:moveTo>
                    <a:pt x="1564846" y="487593"/>
                  </a:moveTo>
                  <a:cubicBezTo>
                    <a:pt x="1554583" y="487593"/>
                    <a:pt x="1544320" y="492725"/>
                    <a:pt x="1534058" y="492725"/>
                  </a:cubicBezTo>
                  <a:cubicBezTo>
                    <a:pt x="1549452" y="492725"/>
                    <a:pt x="1564846" y="487593"/>
                    <a:pt x="1564846" y="487593"/>
                  </a:cubicBezTo>
                  <a:close/>
                  <a:moveTo>
                    <a:pt x="1159523" y="538906"/>
                  </a:moveTo>
                  <a:cubicBezTo>
                    <a:pt x="1138998" y="538906"/>
                    <a:pt x="1118473" y="544038"/>
                    <a:pt x="1097947" y="549169"/>
                  </a:cubicBezTo>
                  <a:cubicBezTo>
                    <a:pt x="1118473" y="549169"/>
                    <a:pt x="1138998" y="544038"/>
                    <a:pt x="1159523" y="538906"/>
                  </a:cubicBezTo>
                  <a:close/>
                  <a:moveTo>
                    <a:pt x="1087685" y="554300"/>
                  </a:moveTo>
                  <a:cubicBezTo>
                    <a:pt x="1072291" y="559432"/>
                    <a:pt x="1051766" y="564563"/>
                    <a:pt x="1036372" y="564563"/>
                  </a:cubicBezTo>
                  <a:cubicBezTo>
                    <a:pt x="1056897" y="564563"/>
                    <a:pt x="1077422" y="559432"/>
                    <a:pt x="1087685" y="554300"/>
                  </a:cubicBezTo>
                  <a:close/>
                  <a:moveTo>
                    <a:pt x="1026109" y="569694"/>
                  </a:moveTo>
                  <a:cubicBezTo>
                    <a:pt x="1015846" y="569694"/>
                    <a:pt x="1005584" y="574826"/>
                    <a:pt x="995321" y="574826"/>
                  </a:cubicBezTo>
                  <a:cubicBezTo>
                    <a:pt x="1010715" y="574826"/>
                    <a:pt x="1026109" y="569694"/>
                    <a:pt x="1026109" y="569694"/>
                  </a:cubicBezTo>
                  <a:close/>
                  <a:moveTo>
                    <a:pt x="954271" y="585088"/>
                  </a:moveTo>
                  <a:cubicBezTo>
                    <a:pt x="954271" y="590219"/>
                    <a:pt x="964533" y="585088"/>
                    <a:pt x="969665" y="585088"/>
                  </a:cubicBezTo>
                  <a:lnTo>
                    <a:pt x="954271" y="585088"/>
                  </a:lnTo>
                  <a:close/>
                  <a:moveTo>
                    <a:pt x="769595" y="636401"/>
                  </a:moveTo>
                  <a:cubicBezTo>
                    <a:pt x="708019" y="651795"/>
                    <a:pt x="641312" y="672320"/>
                    <a:pt x="589999" y="687714"/>
                  </a:cubicBezTo>
                  <a:cubicBezTo>
                    <a:pt x="651574" y="672320"/>
                    <a:pt x="718282" y="651795"/>
                    <a:pt x="769595" y="636401"/>
                  </a:cubicBezTo>
                  <a:close/>
                  <a:moveTo>
                    <a:pt x="574605" y="692846"/>
                  </a:moveTo>
                  <a:cubicBezTo>
                    <a:pt x="564342" y="692846"/>
                    <a:pt x="554080" y="697977"/>
                    <a:pt x="548948" y="697977"/>
                  </a:cubicBezTo>
                  <a:cubicBezTo>
                    <a:pt x="559211" y="697977"/>
                    <a:pt x="574605" y="692846"/>
                    <a:pt x="574605" y="692846"/>
                  </a:cubicBezTo>
                  <a:close/>
                  <a:moveTo>
                    <a:pt x="538686" y="703108"/>
                  </a:moveTo>
                  <a:cubicBezTo>
                    <a:pt x="528423" y="703108"/>
                    <a:pt x="518212" y="708240"/>
                    <a:pt x="513080" y="708240"/>
                  </a:cubicBezTo>
                  <a:cubicBezTo>
                    <a:pt x="523343" y="708240"/>
                    <a:pt x="538686" y="703108"/>
                    <a:pt x="538686" y="703108"/>
                  </a:cubicBezTo>
                  <a:close/>
                </a:path>
              </a:pathLst>
            </a:custGeom>
            <a:grpFill/>
            <a:ln w="513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6945DF31-95B7-8B70-81CD-27E3EA212EAA}"/>
                </a:ext>
              </a:extLst>
            </p:cNvPr>
            <p:cNvSpPr/>
            <p:nvPr/>
          </p:nvSpPr>
          <p:spPr>
            <a:xfrm>
              <a:off x="4212296" y="1691896"/>
              <a:ext cx="5058859" cy="3196398"/>
            </a:xfrm>
            <a:custGeom>
              <a:avLst/>
              <a:gdLst>
                <a:gd name="connsiteX0" fmla="*/ 1662340 w 5058859"/>
                <a:gd name="connsiteY0" fmla="*/ 0 h 3196398"/>
                <a:gd name="connsiteX1" fmla="*/ 1877804 w 5058859"/>
                <a:gd name="connsiteY1" fmla="*/ 66707 h 3196398"/>
                <a:gd name="connsiteX2" fmla="*/ 1734179 w 5058859"/>
                <a:gd name="connsiteY2" fmla="*/ 25657 h 3196398"/>
                <a:gd name="connsiteX3" fmla="*/ 1965036 w 5058859"/>
                <a:gd name="connsiteY3" fmla="*/ 169334 h 3196398"/>
                <a:gd name="connsiteX4" fmla="*/ 1841885 w 5058859"/>
                <a:gd name="connsiteY4" fmla="*/ 87233 h 3196398"/>
                <a:gd name="connsiteX5" fmla="*/ 1862640 w 5058859"/>
                <a:gd name="connsiteY5" fmla="*/ 100031 h 3196398"/>
                <a:gd name="connsiteX6" fmla="*/ 1818179 w 5058859"/>
                <a:gd name="connsiteY6" fmla="*/ 84026 h 3196398"/>
                <a:gd name="connsiteX7" fmla="*/ 1713653 w 5058859"/>
                <a:gd name="connsiteY7" fmla="*/ 71839 h 3196398"/>
                <a:gd name="connsiteX8" fmla="*/ 1313462 w 5058859"/>
                <a:gd name="connsiteY8" fmla="*/ 651574 h 3196398"/>
                <a:gd name="connsiteX9" fmla="*/ 1318594 w 5058859"/>
                <a:gd name="connsiteY9" fmla="*/ 661837 h 3196398"/>
                <a:gd name="connsiteX10" fmla="*/ 1847016 w 5058859"/>
                <a:gd name="connsiteY10" fmla="*/ 323222 h 3196398"/>
                <a:gd name="connsiteX11" fmla="*/ 1805966 w 5058859"/>
                <a:gd name="connsiteY11" fmla="*/ 374535 h 3196398"/>
                <a:gd name="connsiteX12" fmla="*/ 1893198 w 5058859"/>
                <a:gd name="connsiteY12" fmla="*/ 302696 h 3196398"/>
                <a:gd name="connsiteX13" fmla="*/ 1826491 w 5058859"/>
                <a:gd name="connsiteY13" fmla="*/ 369403 h 3196398"/>
                <a:gd name="connsiteX14" fmla="*/ 1831622 w 5058859"/>
                <a:gd name="connsiteY14" fmla="*/ 369403 h 3196398"/>
                <a:gd name="connsiteX15" fmla="*/ 1954774 w 5058859"/>
                <a:gd name="connsiteY15" fmla="*/ 235989 h 3196398"/>
                <a:gd name="connsiteX16" fmla="*/ 1852148 w 5058859"/>
                <a:gd name="connsiteY16" fmla="*/ 389929 h 3196398"/>
                <a:gd name="connsiteX17" fmla="*/ 1980430 w 5058859"/>
                <a:gd name="connsiteY17" fmla="*/ 230858 h 3196398"/>
                <a:gd name="connsiteX18" fmla="*/ 1523795 w 5058859"/>
                <a:gd name="connsiteY18" fmla="*/ 713150 h 3196398"/>
                <a:gd name="connsiteX19" fmla="*/ 1251887 w 5058859"/>
                <a:gd name="connsiteY19" fmla="*/ 887615 h 3196398"/>
                <a:gd name="connsiteX20" fmla="*/ 1195442 w 5058859"/>
                <a:gd name="connsiteY20" fmla="*/ 1159523 h 3196398"/>
                <a:gd name="connsiteX21" fmla="*/ 1180048 w 5058859"/>
                <a:gd name="connsiteY21" fmla="*/ 1267281 h 3196398"/>
                <a:gd name="connsiteX22" fmla="*/ 1108210 w 5058859"/>
                <a:gd name="connsiteY22" fmla="*/ 1903461 h 3196398"/>
                <a:gd name="connsiteX23" fmla="*/ 1113341 w 5058859"/>
                <a:gd name="connsiteY23" fmla="*/ 1934249 h 3196398"/>
                <a:gd name="connsiteX24" fmla="*/ 2206157 w 5058859"/>
                <a:gd name="connsiteY24" fmla="*/ 1128735 h 3196398"/>
                <a:gd name="connsiteX25" fmla="*/ 2616610 w 5058859"/>
                <a:gd name="connsiteY25" fmla="*/ 964585 h 3196398"/>
                <a:gd name="connsiteX26" fmla="*/ 2878307 w 5058859"/>
                <a:gd name="connsiteY26" fmla="*/ 1144129 h 3196398"/>
                <a:gd name="connsiteX27" fmla="*/ 2565349 w 5058859"/>
                <a:gd name="connsiteY27" fmla="*/ 1585371 h 3196398"/>
                <a:gd name="connsiteX28" fmla="*/ 2739762 w 5058859"/>
                <a:gd name="connsiteY28" fmla="*/ 1667472 h 3196398"/>
                <a:gd name="connsiteX29" fmla="*/ 2698711 w 5058859"/>
                <a:gd name="connsiteY29" fmla="*/ 1657209 h 3196398"/>
                <a:gd name="connsiteX30" fmla="*/ 2755797 w 5058859"/>
                <a:gd name="connsiteY30" fmla="*/ 1691204 h 3196398"/>
                <a:gd name="connsiteX31" fmla="*/ 2795300 w 5058859"/>
                <a:gd name="connsiteY31" fmla="*/ 1715737 h 3196398"/>
                <a:gd name="connsiteX32" fmla="*/ 2785944 w 5058859"/>
                <a:gd name="connsiteY32" fmla="*/ 1718785 h 3196398"/>
                <a:gd name="connsiteX33" fmla="*/ 2857782 w 5058859"/>
                <a:gd name="connsiteY33" fmla="*/ 1795754 h 3196398"/>
                <a:gd name="connsiteX34" fmla="*/ 2862914 w 5058859"/>
                <a:gd name="connsiteY34" fmla="*/ 1790623 h 3196398"/>
                <a:gd name="connsiteX35" fmla="*/ 3237448 w 5058859"/>
                <a:gd name="connsiteY35" fmla="*/ 1544320 h 3196398"/>
                <a:gd name="connsiteX36" fmla="*/ 3694084 w 5058859"/>
                <a:gd name="connsiteY36" fmla="*/ 1298068 h 3196398"/>
                <a:gd name="connsiteX37" fmla="*/ 3704347 w 5058859"/>
                <a:gd name="connsiteY37" fmla="*/ 1226230 h 3196398"/>
                <a:gd name="connsiteX38" fmla="*/ 3704347 w 5058859"/>
                <a:gd name="connsiteY38" fmla="*/ 867090 h 3196398"/>
                <a:gd name="connsiteX39" fmla="*/ 3673559 w 5058859"/>
                <a:gd name="connsiteY39" fmla="*/ 584919 h 3196398"/>
                <a:gd name="connsiteX40" fmla="*/ 3658165 w 5058859"/>
                <a:gd name="connsiteY40" fmla="*/ 579787 h 3196398"/>
                <a:gd name="connsiteX41" fmla="*/ 3216923 w 5058859"/>
                <a:gd name="connsiteY41" fmla="*/ 810645 h 3196398"/>
                <a:gd name="connsiteX42" fmla="*/ 3201529 w 5058859"/>
                <a:gd name="connsiteY42" fmla="*/ 810645 h 3196398"/>
                <a:gd name="connsiteX43" fmla="*/ 3263105 w 5058859"/>
                <a:gd name="connsiteY43" fmla="*/ 764463 h 3196398"/>
                <a:gd name="connsiteX44" fmla="*/ 3201529 w 5058859"/>
                <a:gd name="connsiteY44" fmla="*/ 794610 h 3196398"/>
                <a:gd name="connsiteX45" fmla="*/ 3146902 w 5058859"/>
                <a:gd name="connsiteY45" fmla="*/ 817940 h 3196398"/>
                <a:gd name="connsiteX46" fmla="*/ 3148292 w 5058859"/>
                <a:gd name="connsiteY46" fmla="*/ 816418 h 3196398"/>
                <a:gd name="connsiteX47" fmla="*/ 3165610 w 5058859"/>
                <a:gd name="connsiteY47" fmla="*/ 805514 h 3196398"/>
                <a:gd name="connsiteX48" fmla="*/ 3155347 w 5058859"/>
                <a:gd name="connsiteY48" fmla="*/ 795251 h 3196398"/>
                <a:gd name="connsiteX49" fmla="*/ 3104034 w 5058859"/>
                <a:gd name="connsiteY49" fmla="*/ 826039 h 3196398"/>
                <a:gd name="connsiteX50" fmla="*/ 3139953 w 5058859"/>
                <a:gd name="connsiteY50" fmla="*/ 795251 h 3196398"/>
                <a:gd name="connsiteX51" fmla="*/ 3124559 w 5058859"/>
                <a:gd name="connsiteY51" fmla="*/ 795251 h 3196398"/>
                <a:gd name="connsiteX52" fmla="*/ 3642771 w 5058859"/>
                <a:gd name="connsiteY52" fmla="*/ 466898 h 3196398"/>
                <a:gd name="connsiteX53" fmla="*/ 3437518 w 5058859"/>
                <a:gd name="connsiteY53" fmla="*/ 164202 h 3196398"/>
                <a:gd name="connsiteX54" fmla="*/ 3396519 w 5058859"/>
                <a:gd name="connsiteY54" fmla="*/ 138546 h 3196398"/>
                <a:gd name="connsiteX55" fmla="*/ 3427307 w 5058859"/>
                <a:gd name="connsiteY55" fmla="*/ 138546 h 3196398"/>
                <a:gd name="connsiteX56" fmla="*/ 3417044 w 5058859"/>
                <a:gd name="connsiteY56" fmla="*/ 128283 h 3196398"/>
                <a:gd name="connsiteX57" fmla="*/ 3427307 w 5058859"/>
                <a:gd name="connsiteY57" fmla="*/ 123152 h 3196398"/>
                <a:gd name="connsiteX58" fmla="*/ 3391387 w 5058859"/>
                <a:gd name="connsiteY58" fmla="*/ 112889 h 3196398"/>
                <a:gd name="connsiteX59" fmla="*/ 3452912 w 5058859"/>
                <a:gd name="connsiteY59" fmla="*/ 92364 h 3196398"/>
                <a:gd name="connsiteX60" fmla="*/ 3427307 w 5058859"/>
                <a:gd name="connsiteY60" fmla="*/ 87233 h 3196398"/>
                <a:gd name="connsiteX61" fmla="*/ 3504226 w 5058859"/>
                <a:gd name="connsiteY61" fmla="*/ 71839 h 3196398"/>
                <a:gd name="connsiteX62" fmla="*/ 3812104 w 5058859"/>
                <a:gd name="connsiteY62" fmla="*/ 384797 h 3196398"/>
                <a:gd name="connsiteX63" fmla="*/ 4166114 w 5058859"/>
                <a:gd name="connsiteY63" fmla="*/ 241121 h 3196398"/>
                <a:gd name="connsiteX64" fmla="*/ 4099407 w 5058859"/>
                <a:gd name="connsiteY64" fmla="*/ 277040 h 3196398"/>
                <a:gd name="connsiteX65" fmla="*/ 4109669 w 5058859"/>
                <a:gd name="connsiteY65" fmla="*/ 282171 h 3196398"/>
                <a:gd name="connsiteX66" fmla="*/ 4160982 w 5058859"/>
                <a:gd name="connsiteY66" fmla="*/ 261646 h 3196398"/>
                <a:gd name="connsiteX67" fmla="*/ 4181507 w 5058859"/>
                <a:gd name="connsiteY67" fmla="*/ 261646 h 3196398"/>
                <a:gd name="connsiteX68" fmla="*/ 4058356 w 5058859"/>
                <a:gd name="connsiteY68" fmla="*/ 348878 h 3196398"/>
                <a:gd name="connsiteX69" fmla="*/ 4160982 w 5058859"/>
                <a:gd name="connsiteY69" fmla="*/ 292434 h 3196398"/>
                <a:gd name="connsiteX70" fmla="*/ 3837761 w 5058859"/>
                <a:gd name="connsiteY70" fmla="*/ 487424 h 3196398"/>
                <a:gd name="connsiteX71" fmla="*/ 3904417 w 5058859"/>
                <a:gd name="connsiteY71" fmla="*/ 964585 h 3196398"/>
                <a:gd name="connsiteX72" fmla="*/ 3909548 w 5058859"/>
                <a:gd name="connsiteY72" fmla="*/ 1210836 h 3196398"/>
                <a:gd name="connsiteX73" fmla="*/ 4966495 w 5058859"/>
                <a:gd name="connsiteY73" fmla="*/ 877352 h 3196398"/>
                <a:gd name="connsiteX74" fmla="*/ 4987021 w 5058859"/>
                <a:gd name="connsiteY74" fmla="*/ 882484 h 3196398"/>
                <a:gd name="connsiteX75" fmla="*/ 4992152 w 5058859"/>
                <a:gd name="connsiteY75" fmla="*/ 872221 h 3196398"/>
                <a:gd name="connsiteX76" fmla="*/ 5007546 w 5058859"/>
                <a:gd name="connsiteY76" fmla="*/ 877352 h 3196398"/>
                <a:gd name="connsiteX77" fmla="*/ 5058859 w 5058859"/>
                <a:gd name="connsiteY77" fmla="*/ 867090 h 3196398"/>
                <a:gd name="connsiteX78" fmla="*/ 4807425 w 5058859"/>
                <a:gd name="connsiteY78" fmla="*/ 933797 h 3196398"/>
                <a:gd name="connsiteX79" fmla="*/ 4817687 w 5058859"/>
                <a:gd name="connsiteY79" fmla="*/ 938928 h 3196398"/>
                <a:gd name="connsiteX80" fmla="*/ 4992152 w 5058859"/>
                <a:gd name="connsiteY80" fmla="*/ 897877 h 3196398"/>
                <a:gd name="connsiteX81" fmla="*/ 4843344 w 5058859"/>
                <a:gd name="connsiteY81" fmla="*/ 938928 h 3196398"/>
                <a:gd name="connsiteX82" fmla="*/ 4853607 w 5058859"/>
                <a:gd name="connsiteY82" fmla="*/ 944059 h 3196398"/>
                <a:gd name="connsiteX83" fmla="*/ 5053728 w 5058859"/>
                <a:gd name="connsiteY83" fmla="*/ 892746 h 3196398"/>
                <a:gd name="connsiteX84" fmla="*/ 4812556 w 5058859"/>
                <a:gd name="connsiteY84" fmla="*/ 959453 h 3196398"/>
                <a:gd name="connsiteX85" fmla="*/ 4468809 w 5058859"/>
                <a:gd name="connsiteY85" fmla="*/ 1072291 h 3196398"/>
                <a:gd name="connsiteX86" fmla="*/ 4309739 w 5058859"/>
                <a:gd name="connsiteY86" fmla="*/ 1128735 h 3196398"/>
                <a:gd name="connsiteX87" fmla="*/ 4172521 w 5058859"/>
                <a:gd name="connsiteY87" fmla="*/ 1178124 h 3196398"/>
                <a:gd name="connsiteX88" fmla="*/ 4046575 w 5058859"/>
                <a:gd name="connsiteY88" fmla="*/ 1229877 h 3196398"/>
                <a:gd name="connsiteX89" fmla="*/ 4032700 w 5058859"/>
                <a:gd name="connsiteY89" fmla="*/ 1233286 h 3196398"/>
                <a:gd name="connsiteX90" fmla="*/ 3978506 w 5058859"/>
                <a:gd name="connsiteY90" fmla="*/ 1255405 h 3196398"/>
                <a:gd name="connsiteX91" fmla="*/ 3962144 w 5058859"/>
                <a:gd name="connsiteY91" fmla="*/ 1261508 h 3196398"/>
                <a:gd name="connsiteX92" fmla="*/ 3957248 w 5058859"/>
                <a:gd name="connsiteY92" fmla="*/ 1264081 h 3196398"/>
                <a:gd name="connsiteX93" fmla="*/ 3955890 w 5058859"/>
                <a:gd name="connsiteY93" fmla="*/ 1264635 h 3196398"/>
                <a:gd name="connsiteX94" fmla="*/ 3955149 w 5058859"/>
                <a:gd name="connsiteY94" fmla="*/ 1265184 h 3196398"/>
                <a:gd name="connsiteX95" fmla="*/ 3927508 w 5058859"/>
                <a:gd name="connsiteY95" fmla="*/ 1279708 h 3196398"/>
                <a:gd name="connsiteX96" fmla="*/ 3904417 w 5058859"/>
                <a:gd name="connsiteY96" fmla="*/ 1303200 h 3196398"/>
                <a:gd name="connsiteX97" fmla="*/ 3915726 w 5058859"/>
                <a:gd name="connsiteY97" fmla="*/ 1298495 h 3196398"/>
                <a:gd name="connsiteX98" fmla="*/ 3899285 w 5058859"/>
                <a:gd name="connsiteY98" fmla="*/ 1318594 h 3196398"/>
                <a:gd name="connsiteX99" fmla="*/ 3842892 w 5058859"/>
                <a:gd name="connsiteY99" fmla="*/ 1744441 h 3196398"/>
                <a:gd name="connsiteX100" fmla="*/ 2914227 w 5058859"/>
                <a:gd name="connsiteY100" fmla="*/ 3150216 h 3196398"/>
                <a:gd name="connsiteX101" fmla="*/ 2698711 w 5058859"/>
                <a:gd name="connsiteY101" fmla="*/ 3196398 h 3196398"/>
                <a:gd name="connsiteX102" fmla="*/ 2657661 w 5058859"/>
                <a:gd name="connsiteY102" fmla="*/ 3196398 h 3196398"/>
                <a:gd name="connsiteX103" fmla="*/ 2652530 w 5058859"/>
                <a:gd name="connsiteY103" fmla="*/ 3186135 h 3196398"/>
                <a:gd name="connsiteX104" fmla="*/ 2565349 w 5058859"/>
                <a:gd name="connsiteY104" fmla="*/ 3175873 h 3196398"/>
                <a:gd name="connsiteX105" fmla="*/ 2514036 w 5058859"/>
                <a:gd name="connsiteY105" fmla="*/ 3155347 h 3196398"/>
                <a:gd name="connsiteX106" fmla="*/ 2257470 w 5058859"/>
                <a:gd name="connsiteY106" fmla="*/ 2903964 h 3196398"/>
                <a:gd name="connsiteX107" fmla="*/ 2236945 w 5058859"/>
                <a:gd name="connsiteY107" fmla="*/ 2801338 h 3196398"/>
                <a:gd name="connsiteX108" fmla="*/ 2236945 w 5058859"/>
                <a:gd name="connsiteY108" fmla="*/ 2678187 h 3196398"/>
                <a:gd name="connsiteX109" fmla="*/ 2529430 w 5058859"/>
                <a:gd name="connsiteY109" fmla="*/ 2118976 h 3196398"/>
                <a:gd name="connsiteX110" fmla="*/ 2529430 w 5058859"/>
                <a:gd name="connsiteY110" fmla="*/ 2113845 h 3196398"/>
                <a:gd name="connsiteX111" fmla="*/ 2380621 w 5058859"/>
                <a:gd name="connsiteY111" fmla="*/ 2288258 h 3196398"/>
                <a:gd name="connsiteX112" fmla="*/ 2397940 w 5058859"/>
                <a:gd name="connsiteY112" fmla="*/ 2256529 h 3196398"/>
                <a:gd name="connsiteX113" fmla="*/ 2399984 w 5058859"/>
                <a:gd name="connsiteY113" fmla="*/ 2247349 h 3196398"/>
                <a:gd name="connsiteX114" fmla="*/ 2408007 w 5058859"/>
                <a:gd name="connsiteY114" fmla="*/ 2237977 h 3196398"/>
                <a:gd name="connsiteX115" fmla="*/ 2406278 w 5058859"/>
                <a:gd name="connsiteY115" fmla="*/ 2242127 h 3196398"/>
                <a:gd name="connsiteX116" fmla="*/ 2413334 w 5058859"/>
                <a:gd name="connsiteY116" fmla="*/ 2234430 h 3196398"/>
                <a:gd name="connsiteX117" fmla="*/ 2415506 w 5058859"/>
                <a:gd name="connsiteY117" fmla="*/ 2229217 h 3196398"/>
                <a:gd name="connsiteX118" fmla="*/ 2427170 w 5058859"/>
                <a:gd name="connsiteY118" fmla="*/ 2215592 h 3196398"/>
                <a:gd name="connsiteX119" fmla="*/ 2426803 w 5058859"/>
                <a:gd name="connsiteY119" fmla="*/ 2216471 h 3196398"/>
                <a:gd name="connsiteX120" fmla="*/ 2433859 w 5058859"/>
                <a:gd name="connsiteY120" fmla="*/ 2208774 h 3196398"/>
                <a:gd name="connsiteX121" fmla="*/ 2434508 w 5058859"/>
                <a:gd name="connsiteY121" fmla="*/ 2207217 h 3196398"/>
                <a:gd name="connsiteX122" fmla="*/ 2456689 w 5058859"/>
                <a:gd name="connsiteY122" fmla="*/ 2181988 h 3196398"/>
                <a:gd name="connsiteX123" fmla="*/ 2503773 w 5058859"/>
                <a:gd name="connsiteY123" fmla="*/ 2129238 h 3196398"/>
                <a:gd name="connsiteX124" fmla="*/ 2529430 w 5058859"/>
                <a:gd name="connsiteY124" fmla="*/ 2088188 h 3196398"/>
                <a:gd name="connsiteX125" fmla="*/ 2503773 w 5058859"/>
                <a:gd name="connsiteY125" fmla="*/ 2113845 h 3196398"/>
                <a:gd name="connsiteX126" fmla="*/ 2842388 w 5058859"/>
                <a:gd name="connsiteY126" fmla="*/ 1811148 h 3196398"/>
                <a:gd name="connsiteX127" fmla="*/ 2467854 w 5058859"/>
                <a:gd name="connsiteY127" fmla="*/ 1667472 h 3196398"/>
                <a:gd name="connsiteX128" fmla="*/ 2452460 w 5058859"/>
                <a:gd name="connsiteY128" fmla="*/ 1667472 h 3196398"/>
                <a:gd name="connsiteX129" fmla="*/ 1559714 w 5058859"/>
                <a:gd name="connsiteY129" fmla="*/ 2067663 h 3196398"/>
                <a:gd name="connsiteX130" fmla="*/ 1421169 w 5058859"/>
                <a:gd name="connsiteY130" fmla="*/ 2021481 h 3196398"/>
                <a:gd name="connsiteX131" fmla="*/ 1426300 w 5058859"/>
                <a:gd name="connsiteY131" fmla="*/ 2011218 h 3196398"/>
                <a:gd name="connsiteX132" fmla="*/ 1405775 w 5058859"/>
                <a:gd name="connsiteY132" fmla="*/ 1959905 h 3196398"/>
                <a:gd name="connsiteX133" fmla="*/ 1441694 w 5058859"/>
                <a:gd name="connsiteY133" fmla="*/ 1862410 h 3196398"/>
                <a:gd name="connsiteX134" fmla="*/ 1087685 w 5058859"/>
                <a:gd name="connsiteY134" fmla="*/ 2108713 h 3196398"/>
                <a:gd name="connsiteX135" fmla="*/ 1046634 w 5058859"/>
                <a:gd name="connsiteY135" fmla="*/ 2555086 h 3196398"/>
                <a:gd name="connsiteX136" fmla="*/ 1041503 w 5058859"/>
                <a:gd name="connsiteY136" fmla="*/ 2975803 h 3196398"/>
                <a:gd name="connsiteX137" fmla="*/ 1020978 w 5058859"/>
                <a:gd name="connsiteY137" fmla="*/ 2934752 h 3196398"/>
                <a:gd name="connsiteX138" fmla="*/ 1015846 w 5058859"/>
                <a:gd name="connsiteY138" fmla="*/ 2950146 h 3196398"/>
                <a:gd name="connsiteX139" fmla="*/ 990190 w 5058859"/>
                <a:gd name="connsiteY139" fmla="*/ 2868045 h 3196398"/>
                <a:gd name="connsiteX140" fmla="*/ 985058 w 5058859"/>
                <a:gd name="connsiteY140" fmla="*/ 2888570 h 3196398"/>
                <a:gd name="connsiteX141" fmla="*/ 995321 w 5058859"/>
                <a:gd name="connsiteY141" fmla="*/ 2950146 h 3196398"/>
                <a:gd name="connsiteX142" fmla="*/ 938928 w 5058859"/>
                <a:gd name="connsiteY142" fmla="*/ 2816732 h 3196398"/>
                <a:gd name="connsiteX143" fmla="*/ 938928 w 5058859"/>
                <a:gd name="connsiteY143" fmla="*/ 2893702 h 3196398"/>
                <a:gd name="connsiteX144" fmla="*/ 903009 w 5058859"/>
                <a:gd name="connsiteY144" fmla="*/ 2755156 h 3196398"/>
                <a:gd name="connsiteX145" fmla="*/ 897877 w 5058859"/>
                <a:gd name="connsiteY145" fmla="*/ 2780813 h 3196398"/>
                <a:gd name="connsiteX146" fmla="*/ 908140 w 5058859"/>
                <a:gd name="connsiteY146" fmla="*/ 2852651 h 3196398"/>
                <a:gd name="connsiteX147" fmla="*/ 877352 w 5058859"/>
                <a:gd name="connsiteY147" fmla="*/ 2580743 h 3196398"/>
                <a:gd name="connsiteX148" fmla="*/ 882483 w 5058859"/>
                <a:gd name="connsiteY148" fmla="*/ 2401147 h 3196398"/>
                <a:gd name="connsiteX149" fmla="*/ 897877 w 5058859"/>
                <a:gd name="connsiteY149" fmla="*/ 2236996 h 3196398"/>
                <a:gd name="connsiteX150" fmla="*/ 892746 w 5058859"/>
                <a:gd name="connsiteY150" fmla="*/ 2211339 h 3196398"/>
                <a:gd name="connsiteX151" fmla="*/ 625918 w 5058859"/>
                <a:gd name="connsiteY151" fmla="*/ 2293389 h 3196398"/>
                <a:gd name="connsiteX152" fmla="*/ 492555 w 5058859"/>
                <a:gd name="connsiteY152" fmla="*/ 2262601 h 3196398"/>
                <a:gd name="connsiteX153" fmla="*/ 374535 w 5058859"/>
                <a:gd name="connsiteY153" fmla="*/ 2103582 h 3196398"/>
                <a:gd name="connsiteX154" fmla="*/ 374535 w 5058859"/>
                <a:gd name="connsiteY154" fmla="*/ 2011218 h 3196398"/>
                <a:gd name="connsiteX155" fmla="*/ 1020978 w 5058859"/>
                <a:gd name="connsiteY155" fmla="*/ 1067159 h 3196398"/>
                <a:gd name="connsiteX156" fmla="*/ 1036371 w 5058859"/>
                <a:gd name="connsiteY156" fmla="*/ 1072291 h 3196398"/>
                <a:gd name="connsiteX157" fmla="*/ 1036371 w 5058859"/>
                <a:gd name="connsiteY157" fmla="*/ 1005635 h 3196398"/>
                <a:gd name="connsiteX158" fmla="*/ 200070 w 5058859"/>
                <a:gd name="connsiteY158" fmla="*/ 1313462 h 3196398"/>
                <a:gd name="connsiteX159" fmla="*/ 25657 w 5058859"/>
                <a:gd name="connsiteY159" fmla="*/ 1277543 h 3196398"/>
                <a:gd name="connsiteX160" fmla="*/ 71839 w 5058859"/>
                <a:gd name="connsiteY160" fmla="*/ 1277543 h 3196398"/>
                <a:gd name="connsiteX161" fmla="*/ 0 w 5058859"/>
                <a:gd name="connsiteY161" fmla="*/ 1246755 h 3196398"/>
                <a:gd name="connsiteX162" fmla="*/ 92364 w 5058859"/>
                <a:gd name="connsiteY162" fmla="*/ 1241624 h 3196398"/>
                <a:gd name="connsiteX163" fmla="*/ 10263 w 5058859"/>
                <a:gd name="connsiteY163" fmla="*/ 1215967 h 3196398"/>
                <a:gd name="connsiteX164" fmla="*/ 66707 w 5058859"/>
                <a:gd name="connsiteY164" fmla="*/ 1200574 h 3196398"/>
                <a:gd name="connsiteX165" fmla="*/ 51313 w 5058859"/>
                <a:gd name="connsiteY165" fmla="*/ 1195442 h 3196398"/>
                <a:gd name="connsiteX166" fmla="*/ 148808 w 5058859"/>
                <a:gd name="connsiteY166" fmla="*/ 1190311 h 3196398"/>
                <a:gd name="connsiteX167" fmla="*/ 312959 w 5058859"/>
                <a:gd name="connsiteY167" fmla="*/ 1154392 h 3196398"/>
                <a:gd name="connsiteX168" fmla="*/ 477161 w 5058859"/>
                <a:gd name="connsiteY168" fmla="*/ 1097947 h 3196398"/>
                <a:gd name="connsiteX169" fmla="*/ 584867 w 5058859"/>
                <a:gd name="connsiteY169" fmla="*/ 1051765 h 3196398"/>
                <a:gd name="connsiteX170" fmla="*/ 959453 w 5058859"/>
                <a:gd name="connsiteY170" fmla="*/ 861958 h 3196398"/>
                <a:gd name="connsiteX171" fmla="*/ 1097947 w 5058859"/>
                <a:gd name="connsiteY171" fmla="*/ 779857 h 3196398"/>
                <a:gd name="connsiteX172" fmla="*/ 1138998 w 5058859"/>
                <a:gd name="connsiteY172" fmla="*/ 651574 h 3196398"/>
                <a:gd name="connsiteX173" fmla="*/ 1410906 w 5058859"/>
                <a:gd name="connsiteY173" fmla="*/ 102626 h 3196398"/>
                <a:gd name="connsiteX174" fmla="*/ 1662340 w 5058859"/>
                <a:gd name="connsiteY174" fmla="*/ 0 h 3196398"/>
                <a:gd name="connsiteX175" fmla="*/ 1667472 w 5058859"/>
                <a:gd name="connsiteY175" fmla="*/ 46182 h 3196398"/>
                <a:gd name="connsiteX176" fmla="*/ 1626421 w 5058859"/>
                <a:gd name="connsiteY176" fmla="*/ 51313 h 3196398"/>
                <a:gd name="connsiteX177" fmla="*/ 1667472 w 5058859"/>
                <a:gd name="connsiteY177" fmla="*/ 46182 h 3196398"/>
                <a:gd name="connsiteX178" fmla="*/ 964584 w 5058859"/>
                <a:gd name="connsiteY178" fmla="*/ 1118473 h 3196398"/>
                <a:gd name="connsiteX179" fmla="*/ 944059 w 5058859"/>
                <a:gd name="connsiteY179" fmla="*/ 1128735 h 3196398"/>
                <a:gd name="connsiteX180" fmla="*/ 964584 w 5058859"/>
                <a:gd name="connsiteY180" fmla="*/ 1118473 h 3196398"/>
                <a:gd name="connsiteX181" fmla="*/ 903009 w 5058859"/>
                <a:gd name="connsiteY181" fmla="*/ 1159523 h 3196398"/>
                <a:gd name="connsiteX182" fmla="*/ 887615 w 5058859"/>
                <a:gd name="connsiteY182" fmla="*/ 1169786 h 3196398"/>
                <a:gd name="connsiteX183" fmla="*/ 903009 w 5058859"/>
                <a:gd name="connsiteY183" fmla="*/ 1159523 h 3196398"/>
                <a:gd name="connsiteX184" fmla="*/ 928665 w 5058859"/>
                <a:gd name="connsiteY184" fmla="*/ 1169786 h 3196398"/>
                <a:gd name="connsiteX185" fmla="*/ 908140 w 5058859"/>
                <a:gd name="connsiteY185" fmla="*/ 1185180 h 3196398"/>
                <a:gd name="connsiteX186" fmla="*/ 928665 w 5058859"/>
                <a:gd name="connsiteY186" fmla="*/ 1169786 h 3196398"/>
                <a:gd name="connsiteX187" fmla="*/ 949191 w 5058859"/>
                <a:gd name="connsiteY187" fmla="*/ 1185180 h 3196398"/>
                <a:gd name="connsiteX188" fmla="*/ 836302 w 5058859"/>
                <a:gd name="connsiteY188" fmla="*/ 1287806 h 3196398"/>
                <a:gd name="connsiteX189" fmla="*/ 949191 w 5058859"/>
                <a:gd name="connsiteY189" fmla="*/ 1185180 h 3196398"/>
                <a:gd name="connsiteX190" fmla="*/ 1010715 w 5058859"/>
                <a:gd name="connsiteY190" fmla="*/ 1185180 h 3196398"/>
                <a:gd name="connsiteX191" fmla="*/ 856827 w 5058859"/>
                <a:gd name="connsiteY191" fmla="*/ 1328856 h 3196398"/>
                <a:gd name="connsiteX192" fmla="*/ 918403 w 5058859"/>
                <a:gd name="connsiteY192" fmla="*/ 1267281 h 3196398"/>
                <a:gd name="connsiteX193" fmla="*/ 877352 w 5058859"/>
                <a:gd name="connsiteY193" fmla="*/ 1323725 h 3196398"/>
                <a:gd name="connsiteX194" fmla="*/ 543868 w 5058859"/>
                <a:gd name="connsiteY194" fmla="*/ 2047137 h 3196398"/>
                <a:gd name="connsiteX195" fmla="*/ 579736 w 5058859"/>
                <a:gd name="connsiteY195" fmla="*/ 2170289 h 3196398"/>
                <a:gd name="connsiteX196" fmla="*/ 903009 w 5058859"/>
                <a:gd name="connsiteY196" fmla="*/ 2057400 h 3196398"/>
                <a:gd name="connsiteX197" fmla="*/ 985058 w 5058859"/>
                <a:gd name="connsiteY197" fmla="*/ 1333988 h 3196398"/>
                <a:gd name="connsiteX198" fmla="*/ 1010715 w 5058859"/>
                <a:gd name="connsiteY198" fmla="*/ 1185180 h 3196398"/>
                <a:gd name="connsiteX199" fmla="*/ 938928 w 5058859"/>
                <a:gd name="connsiteY199" fmla="*/ 1215967 h 3196398"/>
                <a:gd name="connsiteX200" fmla="*/ 923534 w 5058859"/>
                <a:gd name="connsiteY200" fmla="*/ 1226230 h 3196398"/>
                <a:gd name="connsiteX201" fmla="*/ 938928 w 5058859"/>
                <a:gd name="connsiteY201" fmla="*/ 1215967 h 3196398"/>
                <a:gd name="connsiteX202" fmla="*/ 903009 w 5058859"/>
                <a:gd name="connsiteY202" fmla="*/ 1190311 h 3196398"/>
                <a:gd name="connsiteX203" fmla="*/ 877352 w 5058859"/>
                <a:gd name="connsiteY203" fmla="*/ 1210836 h 3196398"/>
                <a:gd name="connsiteX204" fmla="*/ 903009 w 5058859"/>
                <a:gd name="connsiteY204" fmla="*/ 1190311 h 3196398"/>
                <a:gd name="connsiteX205" fmla="*/ 867090 w 5058859"/>
                <a:gd name="connsiteY205" fmla="*/ 1221099 h 3196398"/>
                <a:gd name="connsiteX206" fmla="*/ 846564 w 5058859"/>
                <a:gd name="connsiteY206" fmla="*/ 1241624 h 3196398"/>
                <a:gd name="connsiteX207" fmla="*/ 867090 w 5058859"/>
                <a:gd name="connsiteY207" fmla="*/ 1221099 h 3196398"/>
                <a:gd name="connsiteX208" fmla="*/ 831170 w 5058859"/>
                <a:gd name="connsiteY208" fmla="*/ 1292937 h 3196398"/>
                <a:gd name="connsiteX209" fmla="*/ 820908 w 5058859"/>
                <a:gd name="connsiteY209" fmla="*/ 1308331 h 3196398"/>
                <a:gd name="connsiteX210" fmla="*/ 831170 w 5058859"/>
                <a:gd name="connsiteY210" fmla="*/ 1292937 h 3196398"/>
                <a:gd name="connsiteX211" fmla="*/ 533606 w 5058859"/>
                <a:gd name="connsiteY211" fmla="*/ 2139501 h 3196398"/>
                <a:gd name="connsiteX212" fmla="*/ 538737 w 5058859"/>
                <a:gd name="connsiteY212" fmla="*/ 2154895 h 3196398"/>
                <a:gd name="connsiteX213" fmla="*/ 533606 w 5058859"/>
                <a:gd name="connsiteY213" fmla="*/ 2139501 h 3196398"/>
                <a:gd name="connsiteX214" fmla="*/ 1462219 w 5058859"/>
                <a:gd name="connsiteY214" fmla="*/ 1893198 h 3196398"/>
                <a:gd name="connsiteX215" fmla="*/ 1451956 w 5058859"/>
                <a:gd name="connsiteY215" fmla="*/ 1908592 h 3196398"/>
                <a:gd name="connsiteX216" fmla="*/ 1462219 w 5058859"/>
                <a:gd name="connsiteY216" fmla="*/ 1893198 h 3196398"/>
                <a:gd name="connsiteX217" fmla="*/ 1441694 w 5058859"/>
                <a:gd name="connsiteY217" fmla="*/ 1918855 h 3196398"/>
                <a:gd name="connsiteX218" fmla="*/ 1431431 w 5058859"/>
                <a:gd name="connsiteY218" fmla="*/ 1944511 h 3196398"/>
                <a:gd name="connsiteX219" fmla="*/ 1441694 w 5058859"/>
                <a:gd name="connsiteY219" fmla="*/ 1918855 h 3196398"/>
                <a:gd name="connsiteX220" fmla="*/ 1467350 w 5058859"/>
                <a:gd name="connsiteY220" fmla="*/ 1995824 h 3196398"/>
                <a:gd name="connsiteX221" fmla="*/ 1487876 w 5058859"/>
                <a:gd name="connsiteY221" fmla="*/ 2000956 h 3196398"/>
                <a:gd name="connsiteX222" fmla="*/ 1467350 w 5058859"/>
                <a:gd name="connsiteY222" fmla="*/ 1995824 h 3196398"/>
                <a:gd name="connsiteX223" fmla="*/ 1580239 w 5058859"/>
                <a:gd name="connsiteY223" fmla="*/ 1995824 h 3196398"/>
                <a:gd name="connsiteX224" fmla="*/ 1498138 w 5058859"/>
                <a:gd name="connsiteY224" fmla="*/ 2000956 h 3196398"/>
                <a:gd name="connsiteX225" fmla="*/ 1580239 w 5058859"/>
                <a:gd name="connsiteY225" fmla="*/ 1995824 h 3196398"/>
                <a:gd name="connsiteX226" fmla="*/ 1446825 w 5058859"/>
                <a:gd name="connsiteY226" fmla="*/ 2016350 h 3196398"/>
                <a:gd name="connsiteX227" fmla="*/ 1472482 w 5058859"/>
                <a:gd name="connsiteY227" fmla="*/ 2031744 h 3196398"/>
                <a:gd name="connsiteX228" fmla="*/ 1446825 w 5058859"/>
                <a:gd name="connsiteY228" fmla="*/ 2016350 h 3196398"/>
                <a:gd name="connsiteX229" fmla="*/ 2780812 w 5058859"/>
                <a:gd name="connsiteY229" fmla="*/ 1759835 h 3196398"/>
                <a:gd name="connsiteX230" fmla="*/ 2801338 w 5058859"/>
                <a:gd name="connsiteY230" fmla="*/ 1770098 h 3196398"/>
                <a:gd name="connsiteX231" fmla="*/ 2780812 w 5058859"/>
                <a:gd name="connsiteY231" fmla="*/ 1759835 h 3196398"/>
                <a:gd name="connsiteX232" fmla="*/ 2806469 w 5058859"/>
                <a:gd name="connsiteY232" fmla="*/ 1775229 h 3196398"/>
                <a:gd name="connsiteX233" fmla="*/ 2847520 w 5058859"/>
                <a:gd name="connsiteY233" fmla="*/ 1800886 h 3196398"/>
                <a:gd name="connsiteX234" fmla="*/ 2806469 w 5058859"/>
                <a:gd name="connsiteY234" fmla="*/ 1775229 h 3196398"/>
                <a:gd name="connsiteX235" fmla="*/ 2975802 w 5058859"/>
                <a:gd name="connsiteY235" fmla="*/ 1811148 h 3196398"/>
                <a:gd name="connsiteX236" fmla="*/ 2960408 w 5058859"/>
                <a:gd name="connsiteY236" fmla="*/ 1821411 h 3196398"/>
                <a:gd name="connsiteX237" fmla="*/ 2975802 w 5058859"/>
                <a:gd name="connsiteY237" fmla="*/ 1811148 h 3196398"/>
                <a:gd name="connsiteX238" fmla="*/ 2837257 w 5058859"/>
                <a:gd name="connsiteY238" fmla="*/ 1857279 h 3196398"/>
                <a:gd name="connsiteX239" fmla="*/ 2821863 w 5058859"/>
                <a:gd name="connsiteY239" fmla="*/ 1867542 h 3196398"/>
                <a:gd name="connsiteX240" fmla="*/ 2837257 w 5058859"/>
                <a:gd name="connsiteY240" fmla="*/ 1857279 h 3196398"/>
                <a:gd name="connsiteX241" fmla="*/ 2770550 w 5058859"/>
                <a:gd name="connsiteY241" fmla="*/ 1877804 h 3196398"/>
                <a:gd name="connsiteX242" fmla="*/ 2755156 w 5058859"/>
                <a:gd name="connsiteY242" fmla="*/ 1888067 h 3196398"/>
                <a:gd name="connsiteX243" fmla="*/ 2770550 w 5058859"/>
                <a:gd name="connsiteY243" fmla="*/ 1877804 h 3196398"/>
                <a:gd name="connsiteX244" fmla="*/ 2806469 w 5058859"/>
                <a:gd name="connsiteY244" fmla="*/ 1882935 h 3196398"/>
                <a:gd name="connsiteX245" fmla="*/ 2791075 w 5058859"/>
                <a:gd name="connsiteY245" fmla="*/ 1893198 h 3196398"/>
                <a:gd name="connsiteX246" fmla="*/ 2806469 w 5058859"/>
                <a:gd name="connsiteY246" fmla="*/ 1882935 h 3196398"/>
                <a:gd name="connsiteX247" fmla="*/ 2780812 w 5058859"/>
                <a:gd name="connsiteY247" fmla="*/ 1903461 h 3196398"/>
                <a:gd name="connsiteX248" fmla="*/ 2760287 w 5058859"/>
                <a:gd name="connsiteY248" fmla="*/ 1918855 h 3196398"/>
                <a:gd name="connsiteX249" fmla="*/ 2780812 w 5058859"/>
                <a:gd name="connsiteY249" fmla="*/ 1903461 h 3196398"/>
                <a:gd name="connsiteX250" fmla="*/ 2708974 w 5058859"/>
                <a:gd name="connsiteY250" fmla="*/ 1929117 h 3196398"/>
                <a:gd name="connsiteX251" fmla="*/ 2693580 w 5058859"/>
                <a:gd name="connsiteY251" fmla="*/ 1939380 h 3196398"/>
                <a:gd name="connsiteX252" fmla="*/ 2708974 w 5058859"/>
                <a:gd name="connsiteY252" fmla="*/ 1929117 h 3196398"/>
                <a:gd name="connsiteX253" fmla="*/ 2744893 w 5058859"/>
                <a:gd name="connsiteY253" fmla="*/ 1934249 h 3196398"/>
                <a:gd name="connsiteX254" fmla="*/ 2729499 w 5058859"/>
                <a:gd name="connsiteY254" fmla="*/ 1944511 h 3196398"/>
                <a:gd name="connsiteX255" fmla="*/ 2744893 w 5058859"/>
                <a:gd name="connsiteY255" fmla="*/ 1934249 h 3196398"/>
                <a:gd name="connsiteX256" fmla="*/ 2673055 w 5058859"/>
                <a:gd name="connsiteY256" fmla="*/ 1959905 h 3196398"/>
                <a:gd name="connsiteX257" fmla="*/ 2647398 w 5058859"/>
                <a:gd name="connsiteY257" fmla="*/ 1980430 h 3196398"/>
                <a:gd name="connsiteX258" fmla="*/ 2673055 w 5058859"/>
                <a:gd name="connsiteY258" fmla="*/ 1959905 h 3196398"/>
                <a:gd name="connsiteX259" fmla="*/ 2708974 w 5058859"/>
                <a:gd name="connsiteY259" fmla="*/ 1965036 h 3196398"/>
                <a:gd name="connsiteX260" fmla="*/ 2688449 w 5058859"/>
                <a:gd name="connsiteY260" fmla="*/ 1980430 h 3196398"/>
                <a:gd name="connsiteX261" fmla="*/ 2708974 w 5058859"/>
                <a:gd name="connsiteY261" fmla="*/ 1965036 h 3196398"/>
                <a:gd name="connsiteX262" fmla="*/ 2621742 w 5058859"/>
                <a:gd name="connsiteY262" fmla="*/ 2006087 h 3196398"/>
                <a:gd name="connsiteX263" fmla="*/ 2555086 w 5058859"/>
                <a:gd name="connsiteY263" fmla="*/ 2067663 h 3196398"/>
                <a:gd name="connsiteX264" fmla="*/ 2621742 w 5058859"/>
                <a:gd name="connsiteY264" fmla="*/ 2006087 h 3196398"/>
                <a:gd name="connsiteX265" fmla="*/ 2549955 w 5058859"/>
                <a:gd name="connsiteY265" fmla="*/ 2072794 h 3196398"/>
                <a:gd name="connsiteX266" fmla="*/ 2539692 w 5058859"/>
                <a:gd name="connsiteY266" fmla="*/ 2083057 h 3196398"/>
                <a:gd name="connsiteX267" fmla="*/ 2549955 w 5058859"/>
                <a:gd name="connsiteY267" fmla="*/ 2072794 h 3196398"/>
                <a:gd name="connsiteX268" fmla="*/ 2462722 w 5058859"/>
                <a:gd name="connsiteY268" fmla="*/ 2226733 h 3196398"/>
                <a:gd name="connsiteX269" fmla="*/ 2452460 w 5058859"/>
                <a:gd name="connsiteY269" fmla="*/ 2242127 h 3196398"/>
                <a:gd name="connsiteX270" fmla="*/ 2462722 w 5058859"/>
                <a:gd name="connsiteY270" fmla="*/ 2226733 h 3196398"/>
                <a:gd name="connsiteX271" fmla="*/ 2488379 w 5058859"/>
                <a:gd name="connsiteY271" fmla="*/ 2231865 h 3196398"/>
                <a:gd name="connsiteX272" fmla="*/ 2478116 w 5058859"/>
                <a:gd name="connsiteY272" fmla="*/ 2247259 h 3196398"/>
                <a:gd name="connsiteX273" fmla="*/ 2488379 w 5058859"/>
                <a:gd name="connsiteY273" fmla="*/ 2231865 h 3196398"/>
                <a:gd name="connsiteX274" fmla="*/ 2467854 w 5058859"/>
                <a:gd name="connsiteY274" fmla="*/ 2257521 h 3196398"/>
                <a:gd name="connsiteX275" fmla="*/ 2457591 w 5058859"/>
                <a:gd name="connsiteY275" fmla="*/ 2272864 h 3196398"/>
                <a:gd name="connsiteX276" fmla="*/ 2467854 w 5058859"/>
                <a:gd name="connsiteY276" fmla="*/ 2257521 h 3196398"/>
                <a:gd name="connsiteX277" fmla="*/ 2431935 w 5058859"/>
                <a:gd name="connsiteY277" fmla="*/ 2267733 h 3196398"/>
                <a:gd name="connsiteX278" fmla="*/ 2421672 w 5058859"/>
                <a:gd name="connsiteY278" fmla="*/ 2283127 h 3196398"/>
                <a:gd name="connsiteX279" fmla="*/ 2431935 w 5058859"/>
                <a:gd name="connsiteY279" fmla="*/ 2267733 h 3196398"/>
                <a:gd name="connsiteX280" fmla="*/ 2452460 w 5058859"/>
                <a:gd name="connsiteY280" fmla="*/ 2277995 h 3196398"/>
                <a:gd name="connsiteX281" fmla="*/ 2334440 w 5058859"/>
                <a:gd name="connsiteY281" fmla="*/ 2472985 h 3196398"/>
                <a:gd name="connsiteX282" fmla="*/ 2452460 w 5058859"/>
                <a:gd name="connsiteY282" fmla="*/ 2277995 h 3196398"/>
                <a:gd name="connsiteX283" fmla="*/ 2416541 w 5058859"/>
                <a:gd name="connsiteY283" fmla="*/ 2288258 h 3196398"/>
                <a:gd name="connsiteX284" fmla="*/ 2272864 w 5058859"/>
                <a:gd name="connsiteY284" fmla="*/ 2575611 h 3196398"/>
                <a:gd name="connsiteX285" fmla="*/ 2416541 w 5058859"/>
                <a:gd name="connsiteY285" fmla="*/ 2288258 h 3196398"/>
                <a:gd name="connsiteX286" fmla="*/ 2349834 w 5058859"/>
                <a:gd name="connsiteY286" fmla="*/ 3042510 h 3196398"/>
                <a:gd name="connsiteX287" fmla="*/ 2375490 w 5058859"/>
                <a:gd name="connsiteY287" fmla="*/ 3063035 h 3196398"/>
                <a:gd name="connsiteX288" fmla="*/ 2349834 w 5058859"/>
                <a:gd name="connsiteY288" fmla="*/ 3042510 h 3196398"/>
                <a:gd name="connsiteX289" fmla="*/ 2380621 w 5058859"/>
                <a:gd name="connsiteY289" fmla="*/ 3068166 h 3196398"/>
                <a:gd name="connsiteX290" fmla="*/ 2396015 w 5058859"/>
                <a:gd name="connsiteY290" fmla="*/ 3078429 h 3196398"/>
                <a:gd name="connsiteX291" fmla="*/ 2380621 w 5058859"/>
                <a:gd name="connsiteY291" fmla="*/ 3068166 h 3196398"/>
                <a:gd name="connsiteX292" fmla="*/ 2401147 w 5058859"/>
                <a:gd name="connsiteY292" fmla="*/ 3083509 h 3196398"/>
                <a:gd name="connsiteX293" fmla="*/ 2416541 w 5058859"/>
                <a:gd name="connsiteY293" fmla="*/ 3093772 h 3196398"/>
                <a:gd name="connsiteX294" fmla="*/ 2401147 w 5058859"/>
                <a:gd name="connsiteY294" fmla="*/ 3083509 h 3196398"/>
                <a:gd name="connsiteX295" fmla="*/ 2739762 w 5058859"/>
                <a:gd name="connsiteY295" fmla="*/ 3175873 h 3196398"/>
                <a:gd name="connsiteX296" fmla="*/ 2642267 w 5058859"/>
                <a:gd name="connsiteY296" fmla="*/ 3181004 h 3196398"/>
                <a:gd name="connsiteX297" fmla="*/ 2739762 w 5058859"/>
                <a:gd name="connsiteY297" fmla="*/ 3175873 h 3196398"/>
                <a:gd name="connsiteX298" fmla="*/ 4838213 w 5058859"/>
                <a:gd name="connsiteY298" fmla="*/ 944059 h 3196398"/>
                <a:gd name="connsiteX299" fmla="*/ 4812556 w 5058859"/>
                <a:gd name="connsiteY299" fmla="*/ 949191 h 3196398"/>
                <a:gd name="connsiteX300" fmla="*/ 4838213 w 5058859"/>
                <a:gd name="connsiteY300" fmla="*/ 944059 h 3196398"/>
                <a:gd name="connsiteX301" fmla="*/ 4802293 w 5058859"/>
                <a:gd name="connsiteY301" fmla="*/ 954322 h 3196398"/>
                <a:gd name="connsiteX302" fmla="*/ 4776637 w 5058859"/>
                <a:gd name="connsiteY302" fmla="*/ 959453 h 3196398"/>
                <a:gd name="connsiteX303" fmla="*/ 4802293 w 5058859"/>
                <a:gd name="connsiteY303" fmla="*/ 954322 h 3196398"/>
                <a:gd name="connsiteX304" fmla="*/ 4750980 w 5058859"/>
                <a:gd name="connsiteY304" fmla="*/ 969716 h 3196398"/>
                <a:gd name="connsiteX305" fmla="*/ 4725324 w 5058859"/>
                <a:gd name="connsiteY305" fmla="*/ 974847 h 3196398"/>
                <a:gd name="connsiteX306" fmla="*/ 4750980 w 5058859"/>
                <a:gd name="connsiteY306" fmla="*/ 969716 h 3196398"/>
                <a:gd name="connsiteX307" fmla="*/ 4633011 w 5058859"/>
                <a:gd name="connsiteY307" fmla="*/ 1005635 h 3196398"/>
                <a:gd name="connsiteX308" fmla="*/ 4607355 w 5058859"/>
                <a:gd name="connsiteY308" fmla="*/ 1010766 h 3196398"/>
                <a:gd name="connsiteX309" fmla="*/ 4633011 w 5058859"/>
                <a:gd name="connsiteY309" fmla="*/ 1005635 h 3196398"/>
                <a:gd name="connsiteX310" fmla="*/ 4160982 w 5058859"/>
                <a:gd name="connsiteY310" fmla="*/ 1169786 h 3196398"/>
                <a:gd name="connsiteX311" fmla="*/ 4150720 w 5058859"/>
                <a:gd name="connsiteY311" fmla="*/ 1174917 h 3196398"/>
                <a:gd name="connsiteX312" fmla="*/ 4160982 w 5058859"/>
                <a:gd name="connsiteY312" fmla="*/ 1169786 h 3196398"/>
                <a:gd name="connsiteX313" fmla="*/ 3468306 w 5058859"/>
                <a:gd name="connsiteY313" fmla="*/ 164202 h 3196398"/>
                <a:gd name="connsiteX314" fmla="*/ 3545276 w 5058859"/>
                <a:gd name="connsiteY314" fmla="*/ 225727 h 3196398"/>
                <a:gd name="connsiteX315" fmla="*/ 3468306 w 5058859"/>
                <a:gd name="connsiteY315" fmla="*/ 164202 h 3196398"/>
                <a:gd name="connsiteX316" fmla="*/ 3493963 w 5058859"/>
                <a:gd name="connsiteY316" fmla="*/ 646443 h 3196398"/>
                <a:gd name="connsiteX317" fmla="*/ 3473438 w 5058859"/>
                <a:gd name="connsiteY317" fmla="*/ 656706 h 3196398"/>
                <a:gd name="connsiteX318" fmla="*/ 3493963 w 5058859"/>
                <a:gd name="connsiteY318" fmla="*/ 646443 h 3196398"/>
                <a:gd name="connsiteX319" fmla="*/ 3391387 w 5058859"/>
                <a:gd name="connsiteY319" fmla="*/ 702887 h 3196398"/>
                <a:gd name="connsiteX320" fmla="*/ 3350337 w 5058859"/>
                <a:gd name="connsiteY320" fmla="*/ 723413 h 3196398"/>
                <a:gd name="connsiteX321" fmla="*/ 3391387 w 5058859"/>
                <a:gd name="connsiteY321" fmla="*/ 702887 h 3196398"/>
                <a:gd name="connsiteX322" fmla="*/ 3345206 w 5058859"/>
                <a:gd name="connsiteY322" fmla="*/ 728544 h 3196398"/>
                <a:gd name="connsiteX323" fmla="*/ 3273367 w 5058859"/>
                <a:gd name="connsiteY323" fmla="*/ 764463 h 3196398"/>
                <a:gd name="connsiteX324" fmla="*/ 3345206 w 5058859"/>
                <a:gd name="connsiteY324" fmla="*/ 728544 h 3196398"/>
                <a:gd name="connsiteX325" fmla="*/ 4042962 w 5058859"/>
                <a:gd name="connsiteY325" fmla="*/ 1215967 h 3196398"/>
                <a:gd name="connsiteX326" fmla="*/ 4032699 w 5058859"/>
                <a:gd name="connsiteY326" fmla="*/ 1221099 h 3196398"/>
                <a:gd name="connsiteX327" fmla="*/ 4042962 w 5058859"/>
                <a:gd name="connsiteY327" fmla="*/ 1215967 h 3196398"/>
                <a:gd name="connsiteX328" fmla="*/ 3663296 w 5058859"/>
                <a:gd name="connsiteY328" fmla="*/ 1410957 h 3196398"/>
                <a:gd name="connsiteX329" fmla="*/ 3647902 w 5058859"/>
                <a:gd name="connsiteY329" fmla="*/ 1416089 h 3196398"/>
                <a:gd name="connsiteX330" fmla="*/ 3663296 w 5058859"/>
                <a:gd name="connsiteY330" fmla="*/ 1410957 h 3196398"/>
                <a:gd name="connsiteX331" fmla="*/ 3678690 w 5058859"/>
                <a:gd name="connsiteY331" fmla="*/ 1421220 h 3196398"/>
                <a:gd name="connsiteX332" fmla="*/ 3021984 w 5058859"/>
                <a:gd name="connsiteY332" fmla="*/ 1790623 h 3196398"/>
                <a:gd name="connsiteX333" fmla="*/ 3057852 w 5058859"/>
                <a:gd name="connsiteY333" fmla="*/ 1754704 h 3196398"/>
                <a:gd name="connsiteX334" fmla="*/ 2980934 w 5058859"/>
                <a:gd name="connsiteY334" fmla="*/ 1806017 h 3196398"/>
                <a:gd name="connsiteX335" fmla="*/ 2996328 w 5058859"/>
                <a:gd name="connsiteY335" fmla="*/ 1806017 h 3196398"/>
                <a:gd name="connsiteX336" fmla="*/ 2945015 w 5058859"/>
                <a:gd name="connsiteY336" fmla="*/ 1836805 h 3196398"/>
                <a:gd name="connsiteX337" fmla="*/ 2955277 w 5058859"/>
                <a:gd name="connsiteY337" fmla="*/ 1826542 h 3196398"/>
                <a:gd name="connsiteX338" fmla="*/ 2826994 w 5058859"/>
                <a:gd name="connsiteY338" fmla="*/ 1934249 h 3196398"/>
                <a:gd name="connsiteX339" fmla="*/ 2821863 w 5058859"/>
                <a:gd name="connsiteY339" fmla="*/ 1923986 h 3196398"/>
                <a:gd name="connsiteX340" fmla="*/ 2585874 w 5058859"/>
                <a:gd name="connsiteY340" fmla="*/ 2139501 h 3196398"/>
                <a:gd name="connsiteX341" fmla="*/ 2277995 w 5058859"/>
                <a:gd name="connsiteY341" fmla="*/ 2755156 h 3196398"/>
                <a:gd name="connsiteX342" fmla="*/ 2472985 w 5058859"/>
                <a:gd name="connsiteY342" fmla="*/ 3083509 h 3196398"/>
                <a:gd name="connsiteX343" fmla="*/ 2626873 w 5058859"/>
                <a:gd name="connsiteY343" fmla="*/ 3119428 h 3196398"/>
                <a:gd name="connsiteX344" fmla="*/ 3647902 w 5058859"/>
                <a:gd name="connsiteY344" fmla="*/ 1667472 h 3196398"/>
                <a:gd name="connsiteX345" fmla="*/ 3678690 w 5058859"/>
                <a:gd name="connsiteY345" fmla="*/ 1421220 h 3196398"/>
                <a:gd name="connsiteX346" fmla="*/ 3288761 w 5058859"/>
                <a:gd name="connsiteY346" fmla="*/ 1611027 h 3196398"/>
                <a:gd name="connsiteX347" fmla="*/ 3268236 w 5058859"/>
                <a:gd name="connsiteY347" fmla="*/ 1621290 h 3196398"/>
                <a:gd name="connsiteX348" fmla="*/ 3288761 w 5058859"/>
                <a:gd name="connsiteY348" fmla="*/ 1611027 h 3196398"/>
                <a:gd name="connsiteX349" fmla="*/ 3237448 w 5058859"/>
                <a:gd name="connsiteY349" fmla="*/ 1641815 h 3196398"/>
                <a:gd name="connsiteX350" fmla="*/ 3216923 w 5058859"/>
                <a:gd name="connsiteY350" fmla="*/ 1652078 h 3196398"/>
                <a:gd name="connsiteX351" fmla="*/ 3237448 w 5058859"/>
                <a:gd name="connsiteY351" fmla="*/ 1641815 h 3196398"/>
                <a:gd name="connsiteX352" fmla="*/ 3211791 w 5058859"/>
                <a:gd name="connsiteY352" fmla="*/ 1657209 h 3196398"/>
                <a:gd name="connsiteX353" fmla="*/ 3191266 w 5058859"/>
                <a:gd name="connsiteY353" fmla="*/ 1667472 h 3196398"/>
                <a:gd name="connsiteX354" fmla="*/ 3211791 w 5058859"/>
                <a:gd name="connsiteY354" fmla="*/ 1657209 h 3196398"/>
                <a:gd name="connsiteX355" fmla="*/ 3104034 w 5058859"/>
                <a:gd name="connsiteY355" fmla="*/ 1723916 h 3196398"/>
                <a:gd name="connsiteX356" fmla="*/ 3062983 w 5058859"/>
                <a:gd name="connsiteY356" fmla="*/ 1749573 h 3196398"/>
                <a:gd name="connsiteX357" fmla="*/ 3104034 w 5058859"/>
                <a:gd name="connsiteY357" fmla="*/ 1723916 h 3196398"/>
                <a:gd name="connsiteX358" fmla="*/ 2796206 w 5058859"/>
                <a:gd name="connsiteY358" fmla="*/ 1021029 h 3196398"/>
                <a:gd name="connsiteX359" fmla="*/ 2826994 w 5058859"/>
                <a:gd name="connsiteY359" fmla="*/ 1046634 h 3196398"/>
                <a:gd name="connsiteX360" fmla="*/ 2796206 w 5058859"/>
                <a:gd name="connsiteY360" fmla="*/ 1021029 h 3196398"/>
                <a:gd name="connsiteX361" fmla="*/ 2821863 w 5058859"/>
                <a:gd name="connsiteY361" fmla="*/ 1056897 h 3196398"/>
                <a:gd name="connsiteX362" fmla="*/ 2847520 w 5058859"/>
                <a:gd name="connsiteY362" fmla="*/ 1092816 h 3196398"/>
                <a:gd name="connsiteX363" fmla="*/ 2821863 w 5058859"/>
                <a:gd name="connsiteY363" fmla="*/ 1056897 h 3196398"/>
                <a:gd name="connsiteX364" fmla="*/ 2647398 w 5058859"/>
                <a:gd name="connsiteY364" fmla="*/ 1072291 h 3196398"/>
                <a:gd name="connsiteX365" fmla="*/ 1882935 w 5058859"/>
                <a:gd name="connsiteY365" fmla="*/ 1523795 h 3196398"/>
                <a:gd name="connsiteX366" fmla="*/ 1718785 w 5058859"/>
                <a:gd name="connsiteY366" fmla="*/ 1657209 h 3196398"/>
                <a:gd name="connsiteX367" fmla="*/ 2242076 w 5058859"/>
                <a:gd name="connsiteY367" fmla="*/ 1544320 h 3196398"/>
                <a:gd name="connsiteX368" fmla="*/ 2390884 w 5058859"/>
                <a:gd name="connsiteY368" fmla="*/ 1554583 h 3196398"/>
                <a:gd name="connsiteX369" fmla="*/ 2719237 w 5058859"/>
                <a:gd name="connsiteY369" fmla="*/ 1133866 h 3196398"/>
                <a:gd name="connsiteX370" fmla="*/ 2647398 w 5058859"/>
                <a:gd name="connsiteY370" fmla="*/ 1072291 h 3196398"/>
                <a:gd name="connsiteX371" fmla="*/ 2832126 w 5058859"/>
                <a:gd name="connsiteY371" fmla="*/ 1108210 h 3196398"/>
                <a:gd name="connsiteX372" fmla="*/ 2837257 w 5058859"/>
                <a:gd name="connsiteY372" fmla="*/ 1149260 h 3196398"/>
                <a:gd name="connsiteX373" fmla="*/ 2832126 w 5058859"/>
                <a:gd name="connsiteY373" fmla="*/ 1108210 h 3196398"/>
                <a:gd name="connsiteX374" fmla="*/ 2868045 w 5058859"/>
                <a:gd name="connsiteY374" fmla="*/ 1123604 h 3196398"/>
                <a:gd name="connsiteX375" fmla="*/ 2862914 w 5058859"/>
                <a:gd name="connsiteY375" fmla="*/ 1174917 h 3196398"/>
                <a:gd name="connsiteX376" fmla="*/ 2868045 w 5058859"/>
                <a:gd name="connsiteY376" fmla="*/ 1123604 h 3196398"/>
                <a:gd name="connsiteX377" fmla="*/ 2811600 w 5058859"/>
                <a:gd name="connsiteY377" fmla="*/ 1282675 h 3196398"/>
                <a:gd name="connsiteX378" fmla="*/ 2801338 w 5058859"/>
                <a:gd name="connsiteY378" fmla="*/ 1303200 h 3196398"/>
                <a:gd name="connsiteX379" fmla="*/ 2811600 w 5058859"/>
                <a:gd name="connsiteY379" fmla="*/ 1282675 h 3196398"/>
                <a:gd name="connsiteX380" fmla="*/ 2052269 w 5058859"/>
                <a:gd name="connsiteY380" fmla="*/ 1580239 h 3196398"/>
                <a:gd name="connsiteX381" fmla="*/ 1995824 w 5058859"/>
                <a:gd name="connsiteY381" fmla="*/ 1585371 h 3196398"/>
                <a:gd name="connsiteX382" fmla="*/ 2052269 w 5058859"/>
                <a:gd name="connsiteY382" fmla="*/ 1580239 h 3196398"/>
                <a:gd name="connsiteX383" fmla="*/ 2113845 w 5058859"/>
                <a:gd name="connsiteY383" fmla="*/ 1215967 h 3196398"/>
                <a:gd name="connsiteX384" fmla="*/ 2098451 w 5058859"/>
                <a:gd name="connsiteY384" fmla="*/ 1226230 h 3196398"/>
                <a:gd name="connsiteX385" fmla="*/ 2113845 w 5058859"/>
                <a:gd name="connsiteY385" fmla="*/ 1215967 h 3196398"/>
                <a:gd name="connsiteX386" fmla="*/ 2134370 w 5058859"/>
                <a:gd name="connsiteY386" fmla="*/ 1231361 h 3196398"/>
                <a:gd name="connsiteX387" fmla="*/ 2118976 w 5058859"/>
                <a:gd name="connsiteY387" fmla="*/ 1241624 h 3196398"/>
                <a:gd name="connsiteX388" fmla="*/ 2134370 w 5058859"/>
                <a:gd name="connsiteY388" fmla="*/ 1231361 h 3196398"/>
                <a:gd name="connsiteX389" fmla="*/ 2077925 w 5058859"/>
                <a:gd name="connsiteY389" fmla="*/ 1272412 h 3196398"/>
                <a:gd name="connsiteX390" fmla="*/ 2062531 w 5058859"/>
                <a:gd name="connsiteY390" fmla="*/ 1282675 h 3196398"/>
                <a:gd name="connsiteX391" fmla="*/ 2077925 w 5058859"/>
                <a:gd name="connsiteY391" fmla="*/ 1272412 h 3196398"/>
                <a:gd name="connsiteX392" fmla="*/ 2036875 w 5058859"/>
                <a:gd name="connsiteY392" fmla="*/ 1303200 h 3196398"/>
                <a:gd name="connsiteX393" fmla="*/ 1995824 w 5058859"/>
                <a:gd name="connsiteY393" fmla="*/ 1333988 h 3196398"/>
                <a:gd name="connsiteX394" fmla="*/ 2036875 w 5058859"/>
                <a:gd name="connsiteY394" fmla="*/ 1303200 h 3196398"/>
                <a:gd name="connsiteX395" fmla="*/ 1990693 w 5058859"/>
                <a:gd name="connsiteY395" fmla="*/ 1339119 h 3196398"/>
                <a:gd name="connsiteX396" fmla="*/ 1970168 w 5058859"/>
                <a:gd name="connsiteY396" fmla="*/ 1354513 h 3196398"/>
                <a:gd name="connsiteX397" fmla="*/ 1990693 w 5058859"/>
                <a:gd name="connsiteY397" fmla="*/ 1339119 h 3196398"/>
                <a:gd name="connsiteX398" fmla="*/ 1965036 w 5058859"/>
                <a:gd name="connsiteY398" fmla="*/ 1359644 h 3196398"/>
                <a:gd name="connsiteX399" fmla="*/ 1949642 w 5058859"/>
                <a:gd name="connsiteY399" fmla="*/ 1369907 h 3196398"/>
                <a:gd name="connsiteX400" fmla="*/ 1965036 w 5058859"/>
                <a:gd name="connsiteY400" fmla="*/ 1359644 h 3196398"/>
                <a:gd name="connsiteX401" fmla="*/ 1944511 w 5058859"/>
                <a:gd name="connsiteY401" fmla="*/ 1375038 h 3196398"/>
                <a:gd name="connsiteX402" fmla="*/ 1923986 w 5058859"/>
                <a:gd name="connsiteY402" fmla="*/ 1390432 h 3196398"/>
                <a:gd name="connsiteX403" fmla="*/ 1944511 w 5058859"/>
                <a:gd name="connsiteY403" fmla="*/ 1375038 h 3196398"/>
                <a:gd name="connsiteX404" fmla="*/ 1918855 w 5058859"/>
                <a:gd name="connsiteY404" fmla="*/ 1395563 h 3196398"/>
                <a:gd name="connsiteX405" fmla="*/ 1898329 w 5058859"/>
                <a:gd name="connsiteY405" fmla="*/ 1410957 h 3196398"/>
                <a:gd name="connsiteX406" fmla="*/ 1918855 w 5058859"/>
                <a:gd name="connsiteY406" fmla="*/ 1395563 h 3196398"/>
                <a:gd name="connsiteX407" fmla="*/ 1888067 w 5058859"/>
                <a:gd name="connsiteY407" fmla="*/ 1421220 h 3196398"/>
                <a:gd name="connsiteX408" fmla="*/ 1872673 w 5058859"/>
                <a:gd name="connsiteY408" fmla="*/ 1431483 h 3196398"/>
                <a:gd name="connsiteX409" fmla="*/ 1888067 w 5058859"/>
                <a:gd name="connsiteY409" fmla="*/ 1421220 h 3196398"/>
                <a:gd name="connsiteX410" fmla="*/ 2236945 w 5058859"/>
                <a:gd name="connsiteY410" fmla="*/ 1657209 h 3196398"/>
                <a:gd name="connsiteX411" fmla="*/ 1559714 w 5058859"/>
                <a:gd name="connsiteY411" fmla="*/ 1867542 h 3196398"/>
                <a:gd name="connsiteX412" fmla="*/ 1493007 w 5058859"/>
                <a:gd name="connsiteY412" fmla="*/ 1949643 h 3196398"/>
                <a:gd name="connsiteX413" fmla="*/ 1626421 w 5058859"/>
                <a:gd name="connsiteY413" fmla="*/ 1806017 h 3196398"/>
                <a:gd name="connsiteX414" fmla="*/ 1534057 w 5058859"/>
                <a:gd name="connsiteY414" fmla="*/ 1867542 h 3196398"/>
                <a:gd name="connsiteX415" fmla="*/ 1553941 w 5058859"/>
                <a:gd name="connsiteY415" fmla="*/ 1837264 h 3196398"/>
                <a:gd name="connsiteX416" fmla="*/ 1563563 w 5058859"/>
                <a:gd name="connsiteY416" fmla="*/ 1828875 h 3196398"/>
                <a:gd name="connsiteX417" fmla="*/ 1604854 w 5058859"/>
                <a:gd name="connsiteY417" fmla="*/ 1799755 h 3196398"/>
                <a:gd name="connsiteX418" fmla="*/ 1652078 w 5058859"/>
                <a:gd name="connsiteY418" fmla="*/ 1775229 h 3196398"/>
                <a:gd name="connsiteX419" fmla="*/ 1585371 w 5058859"/>
                <a:gd name="connsiteY419" fmla="*/ 1809859 h 3196398"/>
                <a:gd name="connsiteX420" fmla="*/ 1563563 w 5058859"/>
                <a:gd name="connsiteY420" fmla="*/ 1828875 h 3196398"/>
                <a:gd name="connsiteX421" fmla="*/ 1535982 w 5058859"/>
                <a:gd name="connsiteY421" fmla="*/ 1848325 h 3196398"/>
                <a:gd name="connsiteX422" fmla="*/ 1446825 w 5058859"/>
                <a:gd name="connsiteY422" fmla="*/ 1959905 h 3196398"/>
                <a:gd name="connsiteX423" fmla="*/ 1451956 w 5058859"/>
                <a:gd name="connsiteY423" fmla="*/ 1975299 h 3196398"/>
                <a:gd name="connsiteX424" fmla="*/ 1462219 w 5058859"/>
                <a:gd name="connsiteY424" fmla="*/ 1939380 h 3196398"/>
                <a:gd name="connsiteX425" fmla="*/ 1472482 w 5058859"/>
                <a:gd name="connsiteY425" fmla="*/ 1970168 h 3196398"/>
                <a:gd name="connsiteX426" fmla="*/ 1528926 w 5058859"/>
                <a:gd name="connsiteY426" fmla="*/ 1990693 h 3196398"/>
                <a:gd name="connsiteX427" fmla="*/ 1595633 w 5058859"/>
                <a:gd name="connsiteY427" fmla="*/ 1980430 h 3196398"/>
                <a:gd name="connsiteX428" fmla="*/ 1611027 w 5058859"/>
                <a:gd name="connsiteY428" fmla="*/ 1985562 h 3196398"/>
                <a:gd name="connsiteX429" fmla="*/ 1598232 w 5058859"/>
                <a:gd name="connsiteY429" fmla="*/ 1989457 h 3196398"/>
                <a:gd name="connsiteX430" fmla="*/ 1585371 w 5058859"/>
                <a:gd name="connsiteY430" fmla="*/ 1990693 h 3196398"/>
                <a:gd name="connsiteX431" fmla="*/ 1596275 w 5058859"/>
                <a:gd name="connsiteY431" fmla="*/ 1990052 h 3196398"/>
                <a:gd name="connsiteX432" fmla="*/ 1598232 w 5058859"/>
                <a:gd name="connsiteY432" fmla="*/ 1989457 h 3196398"/>
                <a:gd name="connsiteX433" fmla="*/ 1618724 w 5058859"/>
                <a:gd name="connsiteY433" fmla="*/ 1987486 h 3196398"/>
                <a:gd name="connsiteX434" fmla="*/ 1652078 w 5058859"/>
                <a:gd name="connsiteY434" fmla="*/ 1980430 h 3196398"/>
                <a:gd name="connsiteX435" fmla="*/ 1631552 w 5058859"/>
                <a:gd name="connsiteY435" fmla="*/ 1975299 h 3196398"/>
                <a:gd name="connsiteX436" fmla="*/ 2283126 w 5058859"/>
                <a:gd name="connsiteY436" fmla="*/ 1657209 h 3196398"/>
                <a:gd name="connsiteX437" fmla="*/ 2236945 w 5058859"/>
                <a:gd name="connsiteY437" fmla="*/ 1657209 h 3196398"/>
                <a:gd name="connsiteX438" fmla="*/ 2154895 w 5058859"/>
                <a:gd name="connsiteY438" fmla="*/ 1831674 h 3196398"/>
                <a:gd name="connsiteX439" fmla="*/ 2134370 w 5058859"/>
                <a:gd name="connsiteY439" fmla="*/ 1841936 h 3196398"/>
                <a:gd name="connsiteX440" fmla="*/ 2154895 w 5058859"/>
                <a:gd name="connsiteY440" fmla="*/ 1831674 h 3196398"/>
                <a:gd name="connsiteX441" fmla="*/ 1646946 w 5058859"/>
                <a:gd name="connsiteY441" fmla="*/ 1795754 h 3196398"/>
                <a:gd name="connsiteX442" fmla="*/ 1631552 w 5058859"/>
                <a:gd name="connsiteY442" fmla="*/ 1800886 h 3196398"/>
                <a:gd name="connsiteX443" fmla="*/ 1646946 w 5058859"/>
                <a:gd name="connsiteY443" fmla="*/ 1795754 h 3196398"/>
                <a:gd name="connsiteX444" fmla="*/ 1611027 w 5058859"/>
                <a:gd name="connsiteY444" fmla="*/ 1770098 h 3196398"/>
                <a:gd name="connsiteX445" fmla="*/ 1477613 w 5058859"/>
                <a:gd name="connsiteY445" fmla="*/ 1877804 h 3196398"/>
                <a:gd name="connsiteX446" fmla="*/ 1611027 w 5058859"/>
                <a:gd name="connsiteY446" fmla="*/ 1770098 h 3196398"/>
                <a:gd name="connsiteX447" fmla="*/ 1944511 w 5058859"/>
                <a:gd name="connsiteY447" fmla="*/ 312959 h 3196398"/>
                <a:gd name="connsiteX448" fmla="*/ 1826491 w 5058859"/>
                <a:gd name="connsiteY448" fmla="*/ 441242 h 3196398"/>
                <a:gd name="connsiteX449" fmla="*/ 1944511 w 5058859"/>
                <a:gd name="connsiteY449" fmla="*/ 312959 h 3196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</a:cxnLst>
              <a:rect l="l" t="t" r="r" b="b"/>
              <a:pathLst>
                <a:path w="5058859" h="3196398">
                  <a:moveTo>
                    <a:pt x="1662340" y="0"/>
                  </a:moveTo>
                  <a:cubicBezTo>
                    <a:pt x="1708522" y="0"/>
                    <a:pt x="1852148" y="30788"/>
                    <a:pt x="1877804" y="66707"/>
                  </a:cubicBezTo>
                  <a:cubicBezTo>
                    <a:pt x="1821360" y="35919"/>
                    <a:pt x="1780361" y="25657"/>
                    <a:pt x="1734179" y="25657"/>
                  </a:cubicBezTo>
                  <a:cubicBezTo>
                    <a:pt x="1800834" y="61576"/>
                    <a:pt x="1903461" y="61576"/>
                    <a:pt x="1965036" y="169334"/>
                  </a:cubicBezTo>
                  <a:cubicBezTo>
                    <a:pt x="1944511" y="138546"/>
                    <a:pt x="1882935" y="76970"/>
                    <a:pt x="1841885" y="87233"/>
                  </a:cubicBezTo>
                  <a:lnTo>
                    <a:pt x="1862640" y="100031"/>
                  </a:lnTo>
                  <a:lnTo>
                    <a:pt x="1818179" y="84026"/>
                  </a:lnTo>
                  <a:cubicBezTo>
                    <a:pt x="1779065" y="74405"/>
                    <a:pt x="1739310" y="71839"/>
                    <a:pt x="1713653" y="71839"/>
                  </a:cubicBezTo>
                  <a:cubicBezTo>
                    <a:pt x="1431431" y="71839"/>
                    <a:pt x="1354513" y="548999"/>
                    <a:pt x="1313462" y="651574"/>
                  </a:cubicBezTo>
                  <a:lnTo>
                    <a:pt x="1318594" y="661837"/>
                  </a:lnTo>
                  <a:cubicBezTo>
                    <a:pt x="1498138" y="559262"/>
                    <a:pt x="1667472" y="466898"/>
                    <a:pt x="1847016" y="323222"/>
                  </a:cubicBezTo>
                  <a:cubicBezTo>
                    <a:pt x="1841885" y="333484"/>
                    <a:pt x="1816228" y="343747"/>
                    <a:pt x="1805966" y="374535"/>
                  </a:cubicBezTo>
                  <a:cubicBezTo>
                    <a:pt x="1836754" y="354009"/>
                    <a:pt x="1867541" y="328353"/>
                    <a:pt x="1893198" y="302696"/>
                  </a:cubicBezTo>
                  <a:lnTo>
                    <a:pt x="1826491" y="369403"/>
                  </a:lnTo>
                  <a:lnTo>
                    <a:pt x="1831622" y="369403"/>
                  </a:lnTo>
                  <a:cubicBezTo>
                    <a:pt x="1882935" y="343747"/>
                    <a:pt x="1929117" y="271908"/>
                    <a:pt x="1954774" y="235989"/>
                  </a:cubicBezTo>
                  <a:cubicBezTo>
                    <a:pt x="1944511" y="277040"/>
                    <a:pt x="1888067" y="328353"/>
                    <a:pt x="1852148" y="389929"/>
                  </a:cubicBezTo>
                  <a:cubicBezTo>
                    <a:pt x="1867541" y="374535"/>
                    <a:pt x="1980430" y="241121"/>
                    <a:pt x="1980430" y="230858"/>
                  </a:cubicBezTo>
                  <a:cubicBezTo>
                    <a:pt x="1980430" y="374535"/>
                    <a:pt x="1590502" y="677231"/>
                    <a:pt x="1523795" y="713150"/>
                  </a:cubicBezTo>
                  <a:cubicBezTo>
                    <a:pt x="1431431" y="764463"/>
                    <a:pt x="1318594" y="800382"/>
                    <a:pt x="1251887" y="887615"/>
                  </a:cubicBezTo>
                  <a:cubicBezTo>
                    <a:pt x="1195442" y="954322"/>
                    <a:pt x="1210836" y="1067159"/>
                    <a:pt x="1195442" y="1159523"/>
                  </a:cubicBezTo>
                  <a:cubicBezTo>
                    <a:pt x="1190311" y="1190311"/>
                    <a:pt x="1185180" y="1231361"/>
                    <a:pt x="1180048" y="1267281"/>
                  </a:cubicBezTo>
                  <a:cubicBezTo>
                    <a:pt x="1154392" y="1477613"/>
                    <a:pt x="1108210" y="1893198"/>
                    <a:pt x="1108210" y="1903461"/>
                  </a:cubicBezTo>
                  <a:cubicBezTo>
                    <a:pt x="1108210" y="1918855"/>
                    <a:pt x="1108210" y="1923986"/>
                    <a:pt x="1113341" y="1934249"/>
                  </a:cubicBezTo>
                  <a:cubicBezTo>
                    <a:pt x="1477613" y="1667472"/>
                    <a:pt x="1836754" y="1390432"/>
                    <a:pt x="2206157" y="1128735"/>
                  </a:cubicBezTo>
                  <a:cubicBezTo>
                    <a:pt x="2313914" y="1051765"/>
                    <a:pt x="2488379" y="964585"/>
                    <a:pt x="2616610" y="964585"/>
                  </a:cubicBezTo>
                  <a:cubicBezTo>
                    <a:pt x="2703843" y="964585"/>
                    <a:pt x="2878307" y="1005635"/>
                    <a:pt x="2878307" y="1144129"/>
                  </a:cubicBezTo>
                  <a:cubicBezTo>
                    <a:pt x="2878307" y="1272412"/>
                    <a:pt x="2688449" y="1472482"/>
                    <a:pt x="2565349" y="1585371"/>
                  </a:cubicBezTo>
                  <a:cubicBezTo>
                    <a:pt x="2616610" y="1611027"/>
                    <a:pt x="2678186" y="1631552"/>
                    <a:pt x="2739762" y="1667472"/>
                  </a:cubicBezTo>
                  <a:cubicBezTo>
                    <a:pt x="2729499" y="1662340"/>
                    <a:pt x="2714105" y="1652078"/>
                    <a:pt x="2698711" y="1657209"/>
                  </a:cubicBezTo>
                  <a:cubicBezTo>
                    <a:pt x="2716671" y="1667472"/>
                    <a:pt x="2735914" y="1679017"/>
                    <a:pt x="2755797" y="1691204"/>
                  </a:cubicBezTo>
                  <a:lnTo>
                    <a:pt x="2795300" y="1715737"/>
                  </a:lnTo>
                  <a:lnTo>
                    <a:pt x="2785944" y="1718785"/>
                  </a:lnTo>
                  <a:cubicBezTo>
                    <a:pt x="2811600" y="1739310"/>
                    <a:pt x="2837257" y="1770098"/>
                    <a:pt x="2857782" y="1795754"/>
                  </a:cubicBezTo>
                  <a:cubicBezTo>
                    <a:pt x="2862914" y="1795754"/>
                    <a:pt x="2862914" y="1800886"/>
                    <a:pt x="2862914" y="1790623"/>
                  </a:cubicBezTo>
                  <a:cubicBezTo>
                    <a:pt x="2862914" y="1775229"/>
                    <a:pt x="3109165" y="1616159"/>
                    <a:pt x="3237448" y="1544320"/>
                  </a:cubicBezTo>
                  <a:cubicBezTo>
                    <a:pt x="3386256" y="1457088"/>
                    <a:pt x="3545276" y="1380170"/>
                    <a:pt x="3694084" y="1298068"/>
                  </a:cubicBezTo>
                  <a:cubicBezTo>
                    <a:pt x="3699215" y="1277543"/>
                    <a:pt x="3699215" y="1251887"/>
                    <a:pt x="3704347" y="1226230"/>
                  </a:cubicBezTo>
                  <a:lnTo>
                    <a:pt x="3704347" y="867090"/>
                  </a:lnTo>
                  <a:lnTo>
                    <a:pt x="3673559" y="584919"/>
                  </a:lnTo>
                  <a:cubicBezTo>
                    <a:pt x="3668428" y="584919"/>
                    <a:pt x="3663296" y="579787"/>
                    <a:pt x="3658165" y="579787"/>
                  </a:cubicBezTo>
                  <a:lnTo>
                    <a:pt x="3216923" y="810645"/>
                  </a:lnTo>
                  <a:lnTo>
                    <a:pt x="3201529" y="810645"/>
                  </a:lnTo>
                  <a:cubicBezTo>
                    <a:pt x="3216923" y="795251"/>
                    <a:pt x="3252842" y="790120"/>
                    <a:pt x="3263105" y="764463"/>
                  </a:cubicBezTo>
                  <a:cubicBezTo>
                    <a:pt x="3242580" y="774726"/>
                    <a:pt x="3222054" y="784989"/>
                    <a:pt x="3201529" y="794610"/>
                  </a:cubicBezTo>
                  <a:lnTo>
                    <a:pt x="3146902" y="817940"/>
                  </a:lnTo>
                  <a:lnTo>
                    <a:pt x="3148292" y="816418"/>
                  </a:lnTo>
                  <a:cubicBezTo>
                    <a:pt x="3154064" y="811928"/>
                    <a:pt x="3160479" y="808080"/>
                    <a:pt x="3165610" y="805514"/>
                  </a:cubicBezTo>
                  <a:lnTo>
                    <a:pt x="3155347" y="795251"/>
                  </a:lnTo>
                  <a:cubicBezTo>
                    <a:pt x="3139953" y="805514"/>
                    <a:pt x="3119428" y="815776"/>
                    <a:pt x="3104034" y="826039"/>
                  </a:cubicBezTo>
                  <a:cubicBezTo>
                    <a:pt x="3114296" y="820908"/>
                    <a:pt x="3129690" y="805514"/>
                    <a:pt x="3139953" y="795251"/>
                  </a:cubicBezTo>
                  <a:cubicBezTo>
                    <a:pt x="3134822" y="790120"/>
                    <a:pt x="3129690" y="790120"/>
                    <a:pt x="3124559" y="795251"/>
                  </a:cubicBezTo>
                  <a:lnTo>
                    <a:pt x="3642771" y="466898"/>
                  </a:lnTo>
                  <a:cubicBezTo>
                    <a:pt x="3606852" y="364272"/>
                    <a:pt x="3560670" y="235989"/>
                    <a:pt x="3437518" y="164202"/>
                  </a:cubicBezTo>
                  <a:cubicBezTo>
                    <a:pt x="3422175" y="159071"/>
                    <a:pt x="3411913" y="148808"/>
                    <a:pt x="3396519" y="138546"/>
                  </a:cubicBezTo>
                  <a:cubicBezTo>
                    <a:pt x="3406781" y="138546"/>
                    <a:pt x="3417044" y="143677"/>
                    <a:pt x="3427307" y="138546"/>
                  </a:cubicBezTo>
                  <a:lnTo>
                    <a:pt x="3417044" y="128283"/>
                  </a:lnTo>
                  <a:cubicBezTo>
                    <a:pt x="3417044" y="128283"/>
                    <a:pt x="3422175" y="128283"/>
                    <a:pt x="3427307" y="123152"/>
                  </a:cubicBezTo>
                  <a:cubicBezTo>
                    <a:pt x="3417044" y="118020"/>
                    <a:pt x="3401650" y="112889"/>
                    <a:pt x="3391387" y="112889"/>
                  </a:cubicBezTo>
                  <a:cubicBezTo>
                    <a:pt x="3411913" y="107758"/>
                    <a:pt x="3427307" y="97495"/>
                    <a:pt x="3452912" y="92364"/>
                  </a:cubicBezTo>
                  <a:cubicBezTo>
                    <a:pt x="3447781" y="87233"/>
                    <a:pt x="3437518" y="87233"/>
                    <a:pt x="3427307" y="87233"/>
                  </a:cubicBezTo>
                  <a:cubicBezTo>
                    <a:pt x="3452912" y="76970"/>
                    <a:pt x="3493963" y="71839"/>
                    <a:pt x="3504226" y="71839"/>
                  </a:cubicBezTo>
                  <a:cubicBezTo>
                    <a:pt x="3658165" y="71839"/>
                    <a:pt x="3760791" y="241121"/>
                    <a:pt x="3812104" y="384797"/>
                  </a:cubicBezTo>
                  <a:cubicBezTo>
                    <a:pt x="3930073" y="318090"/>
                    <a:pt x="4048093" y="271908"/>
                    <a:pt x="4166114" y="241121"/>
                  </a:cubicBezTo>
                  <a:cubicBezTo>
                    <a:pt x="4145588" y="251383"/>
                    <a:pt x="4119932" y="261646"/>
                    <a:pt x="4099407" y="277040"/>
                  </a:cubicBezTo>
                  <a:cubicBezTo>
                    <a:pt x="4099407" y="277040"/>
                    <a:pt x="4094275" y="282171"/>
                    <a:pt x="4109669" y="282171"/>
                  </a:cubicBezTo>
                  <a:cubicBezTo>
                    <a:pt x="4119932" y="282171"/>
                    <a:pt x="4145588" y="266777"/>
                    <a:pt x="4160982" y="261646"/>
                  </a:cubicBezTo>
                  <a:lnTo>
                    <a:pt x="4181507" y="261646"/>
                  </a:lnTo>
                  <a:cubicBezTo>
                    <a:pt x="4130194" y="292434"/>
                    <a:pt x="4073750" y="312959"/>
                    <a:pt x="4058356" y="348878"/>
                  </a:cubicBezTo>
                  <a:cubicBezTo>
                    <a:pt x="4094275" y="328353"/>
                    <a:pt x="4130194" y="312959"/>
                    <a:pt x="4160982" y="292434"/>
                  </a:cubicBezTo>
                  <a:lnTo>
                    <a:pt x="3837761" y="487424"/>
                  </a:lnTo>
                  <a:cubicBezTo>
                    <a:pt x="3873629" y="641312"/>
                    <a:pt x="3889023" y="805514"/>
                    <a:pt x="3904417" y="964585"/>
                  </a:cubicBezTo>
                  <a:lnTo>
                    <a:pt x="3909548" y="1210836"/>
                  </a:lnTo>
                  <a:cubicBezTo>
                    <a:pt x="4253346" y="1062028"/>
                    <a:pt x="4612486" y="949191"/>
                    <a:pt x="4966495" y="877352"/>
                  </a:cubicBezTo>
                  <a:cubicBezTo>
                    <a:pt x="4971627" y="877352"/>
                    <a:pt x="4981889" y="882484"/>
                    <a:pt x="4987021" y="882484"/>
                  </a:cubicBezTo>
                  <a:cubicBezTo>
                    <a:pt x="4992152" y="882484"/>
                    <a:pt x="4992152" y="882484"/>
                    <a:pt x="4992152" y="872221"/>
                  </a:cubicBezTo>
                  <a:cubicBezTo>
                    <a:pt x="4992152" y="877352"/>
                    <a:pt x="5002415" y="877352"/>
                    <a:pt x="5007546" y="877352"/>
                  </a:cubicBezTo>
                  <a:cubicBezTo>
                    <a:pt x="5022940" y="877352"/>
                    <a:pt x="5043465" y="867090"/>
                    <a:pt x="5058859" y="867090"/>
                  </a:cubicBezTo>
                  <a:lnTo>
                    <a:pt x="4807425" y="933797"/>
                  </a:lnTo>
                  <a:cubicBezTo>
                    <a:pt x="4812556" y="938928"/>
                    <a:pt x="4817687" y="938928"/>
                    <a:pt x="4817687" y="938928"/>
                  </a:cubicBezTo>
                  <a:lnTo>
                    <a:pt x="4992152" y="897877"/>
                  </a:lnTo>
                  <a:cubicBezTo>
                    <a:pt x="4945970" y="908140"/>
                    <a:pt x="4894657" y="923534"/>
                    <a:pt x="4843344" y="938928"/>
                  </a:cubicBezTo>
                  <a:cubicBezTo>
                    <a:pt x="4848475" y="944059"/>
                    <a:pt x="4853607" y="944059"/>
                    <a:pt x="4853607" y="944059"/>
                  </a:cubicBezTo>
                  <a:lnTo>
                    <a:pt x="5053728" y="892746"/>
                  </a:lnTo>
                  <a:cubicBezTo>
                    <a:pt x="4976758" y="913271"/>
                    <a:pt x="4889526" y="938928"/>
                    <a:pt x="4812556" y="959453"/>
                  </a:cubicBezTo>
                  <a:cubicBezTo>
                    <a:pt x="4699667" y="990241"/>
                    <a:pt x="4576567" y="1031240"/>
                    <a:pt x="4468809" y="1072291"/>
                  </a:cubicBezTo>
                  <a:cubicBezTo>
                    <a:pt x="4417496" y="1087685"/>
                    <a:pt x="4355921" y="1108210"/>
                    <a:pt x="4309739" y="1128735"/>
                  </a:cubicBezTo>
                  <a:cubicBezTo>
                    <a:pt x="4263583" y="1144129"/>
                    <a:pt x="4217413" y="1160806"/>
                    <a:pt x="4172521" y="1178124"/>
                  </a:cubicBezTo>
                  <a:lnTo>
                    <a:pt x="4046575" y="1229877"/>
                  </a:lnTo>
                  <a:lnTo>
                    <a:pt x="4032700" y="1233286"/>
                  </a:lnTo>
                  <a:lnTo>
                    <a:pt x="3978506" y="1255405"/>
                  </a:lnTo>
                  <a:lnTo>
                    <a:pt x="3962144" y="1261508"/>
                  </a:lnTo>
                  <a:lnTo>
                    <a:pt x="3957248" y="1264081"/>
                  </a:lnTo>
                  <a:lnTo>
                    <a:pt x="3955890" y="1264635"/>
                  </a:lnTo>
                  <a:lnTo>
                    <a:pt x="3955149" y="1265184"/>
                  </a:lnTo>
                  <a:lnTo>
                    <a:pt x="3927508" y="1279708"/>
                  </a:lnTo>
                  <a:cubicBezTo>
                    <a:pt x="3917566" y="1286523"/>
                    <a:pt x="3909548" y="1294220"/>
                    <a:pt x="3904417" y="1303200"/>
                  </a:cubicBezTo>
                  <a:lnTo>
                    <a:pt x="3915726" y="1298495"/>
                  </a:lnTo>
                  <a:lnTo>
                    <a:pt x="3899285" y="1318594"/>
                  </a:lnTo>
                  <a:cubicBezTo>
                    <a:pt x="3827498" y="1436614"/>
                    <a:pt x="3868497" y="1600765"/>
                    <a:pt x="3842892" y="1744441"/>
                  </a:cubicBezTo>
                  <a:cubicBezTo>
                    <a:pt x="3755660" y="2293389"/>
                    <a:pt x="3381125" y="3006591"/>
                    <a:pt x="2914227" y="3150216"/>
                  </a:cubicBezTo>
                  <a:cubicBezTo>
                    <a:pt x="2909095" y="3150216"/>
                    <a:pt x="2739762" y="3196398"/>
                    <a:pt x="2698711" y="3196398"/>
                  </a:cubicBezTo>
                  <a:lnTo>
                    <a:pt x="2657661" y="3196398"/>
                  </a:lnTo>
                  <a:lnTo>
                    <a:pt x="2652530" y="3186135"/>
                  </a:lnTo>
                  <a:cubicBezTo>
                    <a:pt x="2626873" y="3186135"/>
                    <a:pt x="2591005" y="3186135"/>
                    <a:pt x="2565349" y="3175873"/>
                  </a:cubicBezTo>
                  <a:cubicBezTo>
                    <a:pt x="2549955" y="3175873"/>
                    <a:pt x="2534561" y="3155347"/>
                    <a:pt x="2514036" y="3155347"/>
                  </a:cubicBezTo>
                  <a:cubicBezTo>
                    <a:pt x="2416541" y="3139953"/>
                    <a:pt x="2277995" y="3001459"/>
                    <a:pt x="2257470" y="2903964"/>
                  </a:cubicBezTo>
                  <a:cubicBezTo>
                    <a:pt x="2247207" y="2873176"/>
                    <a:pt x="2247207" y="2837257"/>
                    <a:pt x="2236945" y="2801338"/>
                  </a:cubicBezTo>
                  <a:cubicBezTo>
                    <a:pt x="2242076" y="2796207"/>
                    <a:pt x="2242076" y="2791075"/>
                    <a:pt x="2236945" y="2678187"/>
                  </a:cubicBezTo>
                  <a:cubicBezTo>
                    <a:pt x="2252339" y="2488379"/>
                    <a:pt x="2360096" y="2308783"/>
                    <a:pt x="2529430" y="2118976"/>
                  </a:cubicBezTo>
                  <a:lnTo>
                    <a:pt x="2529430" y="2113845"/>
                  </a:lnTo>
                  <a:cubicBezTo>
                    <a:pt x="2478116" y="2170289"/>
                    <a:pt x="2421672" y="2231865"/>
                    <a:pt x="2380621" y="2288258"/>
                  </a:cubicBezTo>
                  <a:cubicBezTo>
                    <a:pt x="2380621" y="2280561"/>
                    <a:pt x="2392167" y="2269977"/>
                    <a:pt x="2397940" y="2256529"/>
                  </a:cubicBezTo>
                  <a:lnTo>
                    <a:pt x="2399984" y="2247349"/>
                  </a:lnTo>
                  <a:lnTo>
                    <a:pt x="2408007" y="2237977"/>
                  </a:lnTo>
                  <a:lnTo>
                    <a:pt x="2406278" y="2242127"/>
                  </a:lnTo>
                  <a:cubicBezTo>
                    <a:pt x="2408844" y="2239562"/>
                    <a:pt x="2411409" y="2236996"/>
                    <a:pt x="2413334" y="2234430"/>
                  </a:cubicBezTo>
                  <a:lnTo>
                    <a:pt x="2415506" y="2229217"/>
                  </a:lnTo>
                  <a:lnTo>
                    <a:pt x="2427170" y="2215592"/>
                  </a:lnTo>
                  <a:lnTo>
                    <a:pt x="2426803" y="2216471"/>
                  </a:lnTo>
                  <a:cubicBezTo>
                    <a:pt x="2429369" y="2213905"/>
                    <a:pt x="2431935" y="2211339"/>
                    <a:pt x="2433859" y="2208774"/>
                  </a:cubicBezTo>
                  <a:lnTo>
                    <a:pt x="2434508" y="2207217"/>
                  </a:lnTo>
                  <a:lnTo>
                    <a:pt x="2456689" y="2181988"/>
                  </a:lnTo>
                  <a:cubicBezTo>
                    <a:pt x="2483569" y="2151600"/>
                    <a:pt x="2503773" y="2129238"/>
                    <a:pt x="2503773" y="2129238"/>
                  </a:cubicBezTo>
                  <a:cubicBezTo>
                    <a:pt x="2514036" y="2108713"/>
                    <a:pt x="2534561" y="2113845"/>
                    <a:pt x="2529430" y="2088188"/>
                  </a:cubicBezTo>
                  <a:lnTo>
                    <a:pt x="2503773" y="2113845"/>
                  </a:lnTo>
                  <a:cubicBezTo>
                    <a:pt x="2616610" y="1985562"/>
                    <a:pt x="2729499" y="1903461"/>
                    <a:pt x="2842388" y="1811148"/>
                  </a:cubicBezTo>
                  <a:cubicBezTo>
                    <a:pt x="2785944" y="1770098"/>
                    <a:pt x="2549955" y="1667472"/>
                    <a:pt x="2467854" y="1667472"/>
                  </a:cubicBezTo>
                  <a:lnTo>
                    <a:pt x="2452460" y="1667472"/>
                  </a:lnTo>
                  <a:cubicBezTo>
                    <a:pt x="2201077" y="1847068"/>
                    <a:pt x="1831622" y="2067663"/>
                    <a:pt x="1559714" y="2067663"/>
                  </a:cubicBezTo>
                  <a:cubicBezTo>
                    <a:pt x="1518664" y="2067663"/>
                    <a:pt x="1451956" y="2052269"/>
                    <a:pt x="1421169" y="2021481"/>
                  </a:cubicBezTo>
                  <a:cubicBezTo>
                    <a:pt x="1421169" y="2021481"/>
                    <a:pt x="1426300" y="2026612"/>
                    <a:pt x="1426300" y="2011218"/>
                  </a:cubicBezTo>
                  <a:cubicBezTo>
                    <a:pt x="1426300" y="2000956"/>
                    <a:pt x="1405775" y="1970168"/>
                    <a:pt x="1405775" y="1959905"/>
                  </a:cubicBezTo>
                  <a:cubicBezTo>
                    <a:pt x="1405775" y="1923986"/>
                    <a:pt x="1436563" y="1903461"/>
                    <a:pt x="1441694" y="1862410"/>
                  </a:cubicBezTo>
                  <a:cubicBezTo>
                    <a:pt x="1323725" y="1949643"/>
                    <a:pt x="1159523" y="1985562"/>
                    <a:pt x="1087685" y="2108713"/>
                  </a:cubicBezTo>
                  <a:cubicBezTo>
                    <a:pt x="1010715" y="2236996"/>
                    <a:pt x="1056897" y="2406278"/>
                    <a:pt x="1046634" y="2555086"/>
                  </a:cubicBezTo>
                  <a:lnTo>
                    <a:pt x="1041503" y="2975803"/>
                  </a:lnTo>
                  <a:cubicBezTo>
                    <a:pt x="1036371" y="2970672"/>
                    <a:pt x="1026109" y="2950146"/>
                    <a:pt x="1020978" y="2934752"/>
                  </a:cubicBezTo>
                  <a:cubicBezTo>
                    <a:pt x="1015846" y="2939884"/>
                    <a:pt x="1015846" y="2945015"/>
                    <a:pt x="1015846" y="2950146"/>
                  </a:cubicBezTo>
                  <a:cubicBezTo>
                    <a:pt x="1005584" y="2924490"/>
                    <a:pt x="1000452" y="2893702"/>
                    <a:pt x="990190" y="2868045"/>
                  </a:cubicBezTo>
                  <a:cubicBezTo>
                    <a:pt x="985058" y="2873176"/>
                    <a:pt x="985058" y="2878308"/>
                    <a:pt x="985058" y="2888570"/>
                  </a:cubicBezTo>
                  <a:cubicBezTo>
                    <a:pt x="985058" y="2903964"/>
                    <a:pt x="990190" y="2929621"/>
                    <a:pt x="995321" y="2950146"/>
                  </a:cubicBezTo>
                  <a:cubicBezTo>
                    <a:pt x="979927" y="2909096"/>
                    <a:pt x="959453" y="2862914"/>
                    <a:pt x="938928" y="2816732"/>
                  </a:cubicBezTo>
                  <a:cubicBezTo>
                    <a:pt x="933797" y="2837257"/>
                    <a:pt x="933797" y="2857783"/>
                    <a:pt x="938928" y="2893702"/>
                  </a:cubicBezTo>
                  <a:cubicBezTo>
                    <a:pt x="923534" y="2847520"/>
                    <a:pt x="913271" y="2801338"/>
                    <a:pt x="903009" y="2755156"/>
                  </a:cubicBezTo>
                  <a:cubicBezTo>
                    <a:pt x="897877" y="2760288"/>
                    <a:pt x="897877" y="2765419"/>
                    <a:pt x="897877" y="2780813"/>
                  </a:cubicBezTo>
                  <a:cubicBezTo>
                    <a:pt x="897877" y="2791075"/>
                    <a:pt x="903009" y="2826995"/>
                    <a:pt x="908140" y="2852651"/>
                  </a:cubicBezTo>
                  <a:cubicBezTo>
                    <a:pt x="892746" y="2785944"/>
                    <a:pt x="877352" y="2657712"/>
                    <a:pt x="877352" y="2580743"/>
                  </a:cubicBezTo>
                  <a:cubicBezTo>
                    <a:pt x="877352" y="2570480"/>
                    <a:pt x="877352" y="2544823"/>
                    <a:pt x="882483" y="2401147"/>
                  </a:cubicBezTo>
                  <a:cubicBezTo>
                    <a:pt x="887615" y="2349834"/>
                    <a:pt x="897877" y="2247259"/>
                    <a:pt x="897877" y="2236996"/>
                  </a:cubicBezTo>
                  <a:cubicBezTo>
                    <a:pt x="897877" y="2221602"/>
                    <a:pt x="897877" y="2221602"/>
                    <a:pt x="892746" y="2211339"/>
                  </a:cubicBezTo>
                  <a:cubicBezTo>
                    <a:pt x="810645" y="2252390"/>
                    <a:pt x="702887" y="2293389"/>
                    <a:pt x="625918" y="2293389"/>
                  </a:cubicBezTo>
                  <a:cubicBezTo>
                    <a:pt x="579736" y="2293389"/>
                    <a:pt x="548999" y="2283127"/>
                    <a:pt x="492555" y="2262601"/>
                  </a:cubicBezTo>
                  <a:cubicBezTo>
                    <a:pt x="430979" y="2242127"/>
                    <a:pt x="374535" y="2154895"/>
                    <a:pt x="374535" y="2103582"/>
                  </a:cubicBezTo>
                  <a:lnTo>
                    <a:pt x="374535" y="2011218"/>
                  </a:lnTo>
                  <a:cubicBezTo>
                    <a:pt x="436111" y="1703391"/>
                    <a:pt x="625918" y="1277543"/>
                    <a:pt x="1020978" y="1067159"/>
                  </a:cubicBezTo>
                  <a:cubicBezTo>
                    <a:pt x="1020978" y="1067159"/>
                    <a:pt x="1026109" y="1072291"/>
                    <a:pt x="1036371" y="1072291"/>
                  </a:cubicBezTo>
                  <a:cubicBezTo>
                    <a:pt x="1036371" y="1046634"/>
                    <a:pt x="1046634" y="1031240"/>
                    <a:pt x="1036371" y="1005635"/>
                  </a:cubicBezTo>
                  <a:cubicBezTo>
                    <a:pt x="779857" y="1138998"/>
                    <a:pt x="461767" y="1313462"/>
                    <a:pt x="200070" y="1313462"/>
                  </a:cubicBezTo>
                  <a:cubicBezTo>
                    <a:pt x="143677" y="1313462"/>
                    <a:pt x="76970" y="1292937"/>
                    <a:pt x="25657" y="1277543"/>
                  </a:cubicBezTo>
                  <a:cubicBezTo>
                    <a:pt x="41051" y="1277543"/>
                    <a:pt x="56445" y="1282675"/>
                    <a:pt x="71839" y="1277543"/>
                  </a:cubicBezTo>
                  <a:cubicBezTo>
                    <a:pt x="51313" y="1251887"/>
                    <a:pt x="25657" y="1257018"/>
                    <a:pt x="0" y="1246755"/>
                  </a:cubicBezTo>
                  <a:cubicBezTo>
                    <a:pt x="25657" y="1246755"/>
                    <a:pt x="46182" y="1241624"/>
                    <a:pt x="92364" y="1241624"/>
                  </a:cubicBezTo>
                  <a:cubicBezTo>
                    <a:pt x="66707" y="1231361"/>
                    <a:pt x="35920" y="1226230"/>
                    <a:pt x="10263" y="1215967"/>
                  </a:cubicBezTo>
                  <a:cubicBezTo>
                    <a:pt x="30788" y="1215967"/>
                    <a:pt x="46182" y="1205705"/>
                    <a:pt x="66707" y="1200574"/>
                  </a:cubicBezTo>
                  <a:cubicBezTo>
                    <a:pt x="61576" y="1195442"/>
                    <a:pt x="56445" y="1195442"/>
                    <a:pt x="51313" y="1195442"/>
                  </a:cubicBezTo>
                  <a:cubicBezTo>
                    <a:pt x="56445" y="1190311"/>
                    <a:pt x="66707" y="1190311"/>
                    <a:pt x="148808" y="1190311"/>
                  </a:cubicBezTo>
                  <a:cubicBezTo>
                    <a:pt x="200070" y="1180048"/>
                    <a:pt x="256515" y="1169786"/>
                    <a:pt x="312959" y="1154392"/>
                  </a:cubicBezTo>
                  <a:cubicBezTo>
                    <a:pt x="364272" y="1138998"/>
                    <a:pt x="420717" y="1118473"/>
                    <a:pt x="477161" y="1097947"/>
                  </a:cubicBezTo>
                  <a:cubicBezTo>
                    <a:pt x="507949" y="1087685"/>
                    <a:pt x="548999" y="1072291"/>
                    <a:pt x="584867" y="1051765"/>
                  </a:cubicBezTo>
                  <a:cubicBezTo>
                    <a:pt x="708019" y="995372"/>
                    <a:pt x="836302" y="928665"/>
                    <a:pt x="959453" y="861958"/>
                  </a:cubicBezTo>
                  <a:cubicBezTo>
                    <a:pt x="1005584" y="836302"/>
                    <a:pt x="1067159" y="820908"/>
                    <a:pt x="1097947" y="779857"/>
                  </a:cubicBezTo>
                  <a:cubicBezTo>
                    <a:pt x="1123604" y="743938"/>
                    <a:pt x="1123604" y="687494"/>
                    <a:pt x="1138998" y="651574"/>
                  </a:cubicBezTo>
                  <a:cubicBezTo>
                    <a:pt x="1200574" y="472030"/>
                    <a:pt x="1231361" y="277040"/>
                    <a:pt x="1410906" y="102626"/>
                  </a:cubicBezTo>
                  <a:cubicBezTo>
                    <a:pt x="1467350" y="46182"/>
                    <a:pt x="1590502" y="0"/>
                    <a:pt x="1662340" y="0"/>
                  </a:cubicBezTo>
                  <a:close/>
                  <a:moveTo>
                    <a:pt x="1667472" y="46182"/>
                  </a:moveTo>
                  <a:cubicBezTo>
                    <a:pt x="1652078" y="46182"/>
                    <a:pt x="1636684" y="51313"/>
                    <a:pt x="1626421" y="51313"/>
                  </a:cubicBezTo>
                  <a:cubicBezTo>
                    <a:pt x="1641815" y="51313"/>
                    <a:pt x="1657209" y="46182"/>
                    <a:pt x="1667472" y="46182"/>
                  </a:cubicBezTo>
                  <a:close/>
                  <a:moveTo>
                    <a:pt x="964584" y="1118473"/>
                  </a:moveTo>
                  <a:cubicBezTo>
                    <a:pt x="959453" y="1118473"/>
                    <a:pt x="949191" y="1123604"/>
                    <a:pt x="944059" y="1128735"/>
                  </a:cubicBezTo>
                  <a:cubicBezTo>
                    <a:pt x="949191" y="1128735"/>
                    <a:pt x="959453" y="1123604"/>
                    <a:pt x="964584" y="1118473"/>
                  </a:cubicBezTo>
                  <a:close/>
                  <a:moveTo>
                    <a:pt x="903009" y="1159523"/>
                  </a:moveTo>
                  <a:cubicBezTo>
                    <a:pt x="897877" y="1159523"/>
                    <a:pt x="892746" y="1164654"/>
                    <a:pt x="887615" y="1169786"/>
                  </a:cubicBezTo>
                  <a:cubicBezTo>
                    <a:pt x="892746" y="1169786"/>
                    <a:pt x="897877" y="1164654"/>
                    <a:pt x="903009" y="1159523"/>
                  </a:cubicBezTo>
                  <a:close/>
                  <a:moveTo>
                    <a:pt x="928665" y="1169786"/>
                  </a:moveTo>
                  <a:cubicBezTo>
                    <a:pt x="923534" y="1169786"/>
                    <a:pt x="913271" y="1180048"/>
                    <a:pt x="908140" y="1185180"/>
                  </a:cubicBezTo>
                  <a:cubicBezTo>
                    <a:pt x="913271" y="1185180"/>
                    <a:pt x="923534" y="1174917"/>
                    <a:pt x="928665" y="1169786"/>
                  </a:cubicBezTo>
                  <a:close/>
                  <a:moveTo>
                    <a:pt x="949191" y="1185180"/>
                  </a:moveTo>
                  <a:cubicBezTo>
                    <a:pt x="908140" y="1210836"/>
                    <a:pt x="856827" y="1251887"/>
                    <a:pt x="836302" y="1287806"/>
                  </a:cubicBezTo>
                  <a:cubicBezTo>
                    <a:pt x="872221" y="1251887"/>
                    <a:pt x="913271" y="1215967"/>
                    <a:pt x="949191" y="1185180"/>
                  </a:cubicBezTo>
                  <a:close/>
                  <a:moveTo>
                    <a:pt x="1010715" y="1185180"/>
                  </a:moveTo>
                  <a:cubicBezTo>
                    <a:pt x="959453" y="1221099"/>
                    <a:pt x="882483" y="1277543"/>
                    <a:pt x="856827" y="1328856"/>
                  </a:cubicBezTo>
                  <a:lnTo>
                    <a:pt x="918403" y="1267281"/>
                  </a:lnTo>
                  <a:cubicBezTo>
                    <a:pt x="903009" y="1292937"/>
                    <a:pt x="887615" y="1308331"/>
                    <a:pt x="877352" y="1323725"/>
                  </a:cubicBezTo>
                  <a:cubicBezTo>
                    <a:pt x="759332" y="1457088"/>
                    <a:pt x="543868" y="1857279"/>
                    <a:pt x="543868" y="2047137"/>
                  </a:cubicBezTo>
                  <a:cubicBezTo>
                    <a:pt x="543868" y="2083057"/>
                    <a:pt x="543868" y="2129238"/>
                    <a:pt x="579736" y="2170289"/>
                  </a:cubicBezTo>
                  <a:cubicBezTo>
                    <a:pt x="677231" y="2170289"/>
                    <a:pt x="805514" y="2113845"/>
                    <a:pt x="903009" y="2057400"/>
                  </a:cubicBezTo>
                  <a:cubicBezTo>
                    <a:pt x="928665" y="1821411"/>
                    <a:pt x="949191" y="1569977"/>
                    <a:pt x="985058" y="1333988"/>
                  </a:cubicBezTo>
                  <a:cubicBezTo>
                    <a:pt x="990190" y="1282675"/>
                    <a:pt x="1000452" y="1231361"/>
                    <a:pt x="1010715" y="1185180"/>
                  </a:cubicBezTo>
                  <a:close/>
                  <a:moveTo>
                    <a:pt x="938928" y="1215967"/>
                  </a:moveTo>
                  <a:cubicBezTo>
                    <a:pt x="933797" y="1215967"/>
                    <a:pt x="928665" y="1221099"/>
                    <a:pt x="923534" y="1226230"/>
                  </a:cubicBezTo>
                  <a:cubicBezTo>
                    <a:pt x="928665" y="1226230"/>
                    <a:pt x="933797" y="1221099"/>
                    <a:pt x="938928" y="1215967"/>
                  </a:cubicBezTo>
                  <a:close/>
                  <a:moveTo>
                    <a:pt x="903009" y="1190311"/>
                  </a:moveTo>
                  <a:cubicBezTo>
                    <a:pt x="892746" y="1195442"/>
                    <a:pt x="882483" y="1205705"/>
                    <a:pt x="877352" y="1210836"/>
                  </a:cubicBezTo>
                  <a:cubicBezTo>
                    <a:pt x="887615" y="1205705"/>
                    <a:pt x="897877" y="1195442"/>
                    <a:pt x="903009" y="1190311"/>
                  </a:cubicBezTo>
                  <a:close/>
                  <a:moveTo>
                    <a:pt x="867090" y="1221099"/>
                  </a:moveTo>
                  <a:cubicBezTo>
                    <a:pt x="856827" y="1226230"/>
                    <a:pt x="846564" y="1236493"/>
                    <a:pt x="846564" y="1241624"/>
                  </a:cubicBezTo>
                  <a:lnTo>
                    <a:pt x="867090" y="1221099"/>
                  </a:lnTo>
                  <a:close/>
                  <a:moveTo>
                    <a:pt x="831170" y="1292937"/>
                  </a:moveTo>
                  <a:cubicBezTo>
                    <a:pt x="826039" y="1298068"/>
                    <a:pt x="820908" y="1303200"/>
                    <a:pt x="820908" y="1308331"/>
                  </a:cubicBezTo>
                  <a:cubicBezTo>
                    <a:pt x="826039" y="1303200"/>
                    <a:pt x="831170" y="1298068"/>
                    <a:pt x="831170" y="1292937"/>
                  </a:cubicBezTo>
                  <a:close/>
                  <a:moveTo>
                    <a:pt x="533606" y="2139501"/>
                  </a:moveTo>
                  <a:cubicBezTo>
                    <a:pt x="533606" y="2144632"/>
                    <a:pt x="533606" y="2149764"/>
                    <a:pt x="538737" y="2154895"/>
                  </a:cubicBezTo>
                  <a:cubicBezTo>
                    <a:pt x="538737" y="2149764"/>
                    <a:pt x="533606" y="2144632"/>
                    <a:pt x="533606" y="2139501"/>
                  </a:cubicBezTo>
                  <a:close/>
                  <a:moveTo>
                    <a:pt x="1462219" y="1893198"/>
                  </a:moveTo>
                  <a:cubicBezTo>
                    <a:pt x="1457088" y="1898329"/>
                    <a:pt x="1451956" y="1903461"/>
                    <a:pt x="1451956" y="1908592"/>
                  </a:cubicBezTo>
                  <a:cubicBezTo>
                    <a:pt x="1457088" y="1903461"/>
                    <a:pt x="1462219" y="1898329"/>
                    <a:pt x="1462219" y="1893198"/>
                  </a:cubicBezTo>
                  <a:close/>
                  <a:moveTo>
                    <a:pt x="1441694" y="1918855"/>
                  </a:moveTo>
                  <a:cubicBezTo>
                    <a:pt x="1436563" y="1929117"/>
                    <a:pt x="1431431" y="1939380"/>
                    <a:pt x="1431431" y="1944511"/>
                  </a:cubicBezTo>
                  <a:cubicBezTo>
                    <a:pt x="1436563" y="1934249"/>
                    <a:pt x="1441694" y="1923986"/>
                    <a:pt x="1441694" y="1918855"/>
                  </a:cubicBezTo>
                  <a:close/>
                  <a:moveTo>
                    <a:pt x="1467350" y="1995824"/>
                  </a:moveTo>
                  <a:cubicBezTo>
                    <a:pt x="1472482" y="1995824"/>
                    <a:pt x="1482744" y="2000956"/>
                    <a:pt x="1487876" y="2000956"/>
                  </a:cubicBezTo>
                  <a:cubicBezTo>
                    <a:pt x="1482744" y="1995824"/>
                    <a:pt x="1472482" y="1995824"/>
                    <a:pt x="1467350" y="1995824"/>
                  </a:cubicBezTo>
                  <a:close/>
                  <a:moveTo>
                    <a:pt x="1580239" y="1995824"/>
                  </a:moveTo>
                  <a:cubicBezTo>
                    <a:pt x="1554583" y="1995824"/>
                    <a:pt x="1523795" y="2000956"/>
                    <a:pt x="1498138" y="2000956"/>
                  </a:cubicBezTo>
                  <a:cubicBezTo>
                    <a:pt x="1523795" y="2000956"/>
                    <a:pt x="1554583" y="2000956"/>
                    <a:pt x="1580239" y="1995824"/>
                  </a:cubicBezTo>
                  <a:close/>
                  <a:moveTo>
                    <a:pt x="1446825" y="2016350"/>
                  </a:moveTo>
                  <a:cubicBezTo>
                    <a:pt x="1451956" y="2026612"/>
                    <a:pt x="1462219" y="2031744"/>
                    <a:pt x="1472482" y="2031744"/>
                  </a:cubicBezTo>
                  <a:cubicBezTo>
                    <a:pt x="1462219" y="2026612"/>
                    <a:pt x="1451956" y="2021481"/>
                    <a:pt x="1446825" y="2016350"/>
                  </a:cubicBezTo>
                  <a:close/>
                  <a:moveTo>
                    <a:pt x="2780812" y="1759835"/>
                  </a:moveTo>
                  <a:cubicBezTo>
                    <a:pt x="2785944" y="1764967"/>
                    <a:pt x="2796206" y="1770098"/>
                    <a:pt x="2801338" y="1770098"/>
                  </a:cubicBezTo>
                  <a:cubicBezTo>
                    <a:pt x="2796206" y="1764967"/>
                    <a:pt x="2785944" y="1759835"/>
                    <a:pt x="2780812" y="1759835"/>
                  </a:cubicBezTo>
                  <a:close/>
                  <a:moveTo>
                    <a:pt x="2806469" y="1775229"/>
                  </a:moveTo>
                  <a:cubicBezTo>
                    <a:pt x="2821863" y="1785492"/>
                    <a:pt x="2837257" y="1795754"/>
                    <a:pt x="2847520" y="1800886"/>
                  </a:cubicBezTo>
                  <a:cubicBezTo>
                    <a:pt x="2837257" y="1790623"/>
                    <a:pt x="2821863" y="1780361"/>
                    <a:pt x="2806469" y="1775229"/>
                  </a:cubicBezTo>
                  <a:close/>
                  <a:moveTo>
                    <a:pt x="2975802" y="1811148"/>
                  </a:moveTo>
                  <a:cubicBezTo>
                    <a:pt x="2970671" y="1811148"/>
                    <a:pt x="2965540" y="1816280"/>
                    <a:pt x="2960408" y="1821411"/>
                  </a:cubicBezTo>
                  <a:cubicBezTo>
                    <a:pt x="2965540" y="1821411"/>
                    <a:pt x="2970671" y="1816280"/>
                    <a:pt x="2975802" y="1811148"/>
                  </a:cubicBezTo>
                  <a:close/>
                  <a:moveTo>
                    <a:pt x="2837257" y="1857279"/>
                  </a:moveTo>
                  <a:cubicBezTo>
                    <a:pt x="2832126" y="1857279"/>
                    <a:pt x="2826994" y="1862410"/>
                    <a:pt x="2821863" y="1867542"/>
                  </a:cubicBezTo>
                  <a:cubicBezTo>
                    <a:pt x="2826994" y="1867542"/>
                    <a:pt x="2832126" y="1862410"/>
                    <a:pt x="2837257" y="1857279"/>
                  </a:cubicBezTo>
                  <a:close/>
                  <a:moveTo>
                    <a:pt x="2770550" y="1877804"/>
                  </a:moveTo>
                  <a:cubicBezTo>
                    <a:pt x="2765419" y="1877804"/>
                    <a:pt x="2760287" y="1882935"/>
                    <a:pt x="2755156" y="1888067"/>
                  </a:cubicBezTo>
                  <a:cubicBezTo>
                    <a:pt x="2760287" y="1888067"/>
                    <a:pt x="2765419" y="1882935"/>
                    <a:pt x="2770550" y="1877804"/>
                  </a:cubicBezTo>
                  <a:close/>
                  <a:moveTo>
                    <a:pt x="2806469" y="1882935"/>
                  </a:moveTo>
                  <a:cubicBezTo>
                    <a:pt x="2801338" y="1882935"/>
                    <a:pt x="2796206" y="1888067"/>
                    <a:pt x="2791075" y="1893198"/>
                  </a:cubicBezTo>
                  <a:cubicBezTo>
                    <a:pt x="2796206" y="1893198"/>
                    <a:pt x="2801338" y="1888067"/>
                    <a:pt x="2806469" y="1882935"/>
                  </a:cubicBezTo>
                  <a:close/>
                  <a:moveTo>
                    <a:pt x="2780812" y="1903461"/>
                  </a:moveTo>
                  <a:cubicBezTo>
                    <a:pt x="2775681" y="1903461"/>
                    <a:pt x="2765419" y="1913723"/>
                    <a:pt x="2760287" y="1918855"/>
                  </a:cubicBezTo>
                  <a:cubicBezTo>
                    <a:pt x="2765419" y="1918855"/>
                    <a:pt x="2775681" y="1908592"/>
                    <a:pt x="2780812" y="1903461"/>
                  </a:cubicBezTo>
                  <a:close/>
                  <a:moveTo>
                    <a:pt x="2708974" y="1929117"/>
                  </a:moveTo>
                  <a:cubicBezTo>
                    <a:pt x="2703843" y="1929117"/>
                    <a:pt x="2698711" y="1934249"/>
                    <a:pt x="2693580" y="1939380"/>
                  </a:cubicBezTo>
                  <a:cubicBezTo>
                    <a:pt x="2698711" y="1939380"/>
                    <a:pt x="2703843" y="1934249"/>
                    <a:pt x="2708974" y="1929117"/>
                  </a:cubicBezTo>
                  <a:close/>
                  <a:moveTo>
                    <a:pt x="2744893" y="1934249"/>
                  </a:moveTo>
                  <a:cubicBezTo>
                    <a:pt x="2739762" y="1934249"/>
                    <a:pt x="2734631" y="1939380"/>
                    <a:pt x="2729499" y="1944511"/>
                  </a:cubicBezTo>
                  <a:cubicBezTo>
                    <a:pt x="2734631" y="1944511"/>
                    <a:pt x="2739762" y="1939380"/>
                    <a:pt x="2744893" y="1934249"/>
                  </a:cubicBezTo>
                  <a:close/>
                  <a:moveTo>
                    <a:pt x="2673055" y="1959905"/>
                  </a:moveTo>
                  <a:cubicBezTo>
                    <a:pt x="2662792" y="1965036"/>
                    <a:pt x="2652530" y="1975299"/>
                    <a:pt x="2647398" y="1980430"/>
                  </a:cubicBezTo>
                  <a:cubicBezTo>
                    <a:pt x="2657661" y="1975299"/>
                    <a:pt x="2667924" y="1965036"/>
                    <a:pt x="2673055" y="1959905"/>
                  </a:cubicBezTo>
                  <a:close/>
                  <a:moveTo>
                    <a:pt x="2708974" y="1965036"/>
                  </a:moveTo>
                  <a:cubicBezTo>
                    <a:pt x="2703843" y="1965036"/>
                    <a:pt x="2693580" y="1975299"/>
                    <a:pt x="2688449" y="1980430"/>
                  </a:cubicBezTo>
                  <a:cubicBezTo>
                    <a:pt x="2693580" y="1980430"/>
                    <a:pt x="2703843" y="1970168"/>
                    <a:pt x="2708974" y="1965036"/>
                  </a:cubicBezTo>
                  <a:close/>
                  <a:moveTo>
                    <a:pt x="2621742" y="2006087"/>
                  </a:moveTo>
                  <a:cubicBezTo>
                    <a:pt x="2601268" y="2021481"/>
                    <a:pt x="2575611" y="2047137"/>
                    <a:pt x="2555086" y="2067663"/>
                  </a:cubicBezTo>
                  <a:cubicBezTo>
                    <a:pt x="2575611" y="2052269"/>
                    <a:pt x="2601268" y="2026612"/>
                    <a:pt x="2621742" y="2006087"/>
                  </a:cubicBezTo>
                  <a:close/>
                  <a:moveTo>
                    <a:pt x="2549955" y="2072794"/>
                  </a:moveTo>
                  <a:lnTo>
                    <a:pt x="2539692" y="2083057"/>
                  </a:lnTo>
                  <a:cubicBezTo>
                    <a:pt x="2544823" y="2083057"/>
                    <a:pt x="2549955" y="2077925"/>
                    <a:pt x="2549955" y="2072794"/>
                  </a:cubicBezTo>
                  <a:close/>
                  <a:moveTo>
                    <a:pt x="2462722" y="2226733"/>
                  </a:moveTo>
                  <a:cubicBezTo>
                    <a:pt x="2457591" y="2231865"/>
                    <a:pt x="2452460" y="2236996"/>
                    <a:pt x="2452460" y="2242127"/>
                  </a:cubicBezTo>
                  <a:cubicBezTo>
                    <a:pt x="2457591" y="2236996"/>
                    <a:pt x="2462722" y="2231865"/>
                    <a:pt x="2462722" y="2226733"/>
                  </a:cubicBezTo>
                  <a:close/>
                  <a:moveTo>
                    <a:pt x="2488379" y="2231865"/>
                  </a:moveTo>
                  <a:cubicBezTo>
                    <a:pt x="2483248" y="2236996"/>
                    <a:pt x="2478116" y="2242127"/>
                    <a:pt x="2478116" y="2247259"/>
                  </a:cubicBezTo>
                  <a:cubicBezTo>
                    <a:pt x="2483248" y="2242127"/>
                    <a:pt x="2488379" y="2236996"/>
                    <a:pt x="2488379" y="2231865"/>
                  </a:cubicBezTo>
                  <a:close/>
                  <a:moveTo>
                    <a:pt x="2467854" y="2257521"/>
                  </a:moveTo>
                  <a:cubicBezTo>
                    <a:pt x="2462722" y="2262601"/>
                    <a:pt x="2457591" y="2267733"/>
                    <a:pt x="2457591" y="2272864"/>
                  </a:cubicBezTo>
                  <a:cubicBezTo>
                    <a:pt x="2462722" y="2267733"/>
                    <a:pt x="2467854" y="2262601"/>
                    <a:pt x="2467854" y="2257521"/>
                  </a:cubicBezTo>
                  <a:close/>
                  <a:moveTo>
                    <a:pt x="2431935" y="2267733"/>
                  </a:moveTo>
                  <a:cubicBezTo>
                    <a:pt x="2426803" y="2272864"/>
                    <a:pt x="2421672" y="2277995"/>
                    <a:pt x="2421672" y="2283127"/>
                  </a:cubicBezTo>
                  <a:cubicBezTo>
                    <a:pt x="2426803" y="2277995"/>
                    <a:pt x="2431935" y="2272864"/>
                    <a:pt x="2431935" y="2267733"/>
                  </a:cubicBezTo>
                  <a:close/>
                  <a:moveTo>
                    <a:pt x="2452460" y="2277995"/>
                  </a:moveTo>
                  <a:cubicBezTo>
                    <a:pt x="2396015" y="2339571"/>
                    <a:pt x="2349834" y="2411409"/>
                    <a:pt x="2334440" y="2472985"/>
                  </a:cubicBezTo>
                  <a:cubicBezTo>
                    <a:pt x="2370359" y="2406278"/>
                    <a:pt x="2411409" y="2339571"/>
                    <a:pt x="2452460" y="2277995"/>
                  </a:cubicBezTo>
                  <a:close/>
                  <a:moveTo>
                    <a:pt x="2416541" y="2288258"/>
                  </a:moveTo>
                  <a:cubicBezTo>
                    <a:pt x="2339571" y="2380621"/>
                    <a:pt x="2288258" y="2483248"/>
                    <a:pt x="2272864" y="2575611"/>
                  </a:cubicBezTo>
                  <a:cubicBezTo>
                    <a:pt x="2293389" y="2478116"/>
                    <a:pt x="2354965" y="2375490"/>
                    <a:pt x="2416541" y="2288258"/>
                  </a:cubicBezTo>
                  <a:close/>
                  <a:moveTo>
                    <a:pt x="2349834" y="3042510"/>
                  </a:moveTo>
                  <a:cubicBezTo>
                    <a:pt x="2360096" y="3052773"/>
                    <a:pt x="2370359" y="3063035"/>
                    <a:pt x="2375490" y="3063035"/>
                  </a:cubicBezTo>
                  <a:cubicBezTo>
                    <a:pt x="2365227" y="3052773"/>
                    <a:pt x="2354965" y="3042510"/>
                    <a:pt x="2349834" y="3042510"/>
                  </a:cubicBezTo>
                  <a:close/>
                  <a:moveTo>
                    <a:pt x="2380621" y="3068166"/>
                  </a:moveTo>
                  <a:cubicBezTo>
                    <a:pt x="2385753" y="3073298"/>
                    <a:pt x="2390884" y="3078429"/>
                    <a:pt x="2396015" y="3078429"/>
                  </a:cubicBezTo>
                  <a:cubicBezTo>
                    <a:pt x="2390884" y="3073298"/>
                    <a:pt x="2385753" y="3068166"/>
                    <a:pt x="2380621" y="3068166"/>
                  </a:cubicBezTo>
                  <a:close/>
                  <a:moveTo>
                    <a:pt x="2401147" y="3083509"/>
                  </a:moveTo>
                  <a:cubicBezTo>
                    <a:pt x="2406278" y="3088640"/>
                    <a:pt x="2411409" y="3093772"/>
                    <a:pt x="2416541" y="3093772"/>
                  </a:cubicBezTo>
                  <a:cubicBezTo>
                    <a:pt x="2411409" y="3088640"/>
                    <a:pt x="2406278" y="3083509"/>
                    <a:pt x="2401147" y="3083509"/>
                  </a:cubicBezTo>
                  <a:close/>
                  <a:moveTo>
                    <a:pt x="2739762" y="3175873"/>
                  </a:moveTo>
                  <a:cubicBezTo>
                    <a:pt x="2708974" y="3181004"/>
                    <a:pt x="2673055" y="3181004"/>
                    <a:pt x="2642267" y="3181004"/>
                  </a:cubicBezTo>
                  <a:cubicBezTo>
                    <a:pt x="2678186" y="3181004"/>
                    <a:pt x="2714105" y="3181004"/>
                    <a:pt x="2739762" y="3175873"/>
                  </a:cubicBezTo>
                  <a:close/>
                  <a:moveTo>
                    <a:pt x="4838213" y="944059"/>
                  </a:moveTo>
                  <a:cubicBezTo>
                    <a:pt x="4827950" y="944059"/>
                    <a:pt x="4817687" y="949191"/>
                    <a:pt x="4812556" y="949191"/>
                  </a:cubicBezTo>
                  <a:cubicBezTo>
                    <a:pt x="4822819" y="949191"/>
                    <a:pt x="4838213" y="944059"/>
                    <a:pt x="4838213" y="944059"/>
                  </a:cubicBezTo>
                  <a:close/>
                  <a:moveTo>
                    <a:pt x="4802293" y="954322"/>
                  </a:moveTo>
                  <a:cubicBezTo>
                    <a:pt x="4792031" y="954322"/>
                    <a:pt x="4781768" y="959453"/>
                    <a:pt x="4776637" y="959453"/>
                  </a:cubicBezTo>
                  <a:cubicBezTo>
                    <a:pt x="4786899" y="959453"/>
                    <a:pt x="4802293" y="954322"/>
                    <a:pt x="4802293" y="954322"/>
                  </a:cubicBezTo>
                  <a:close/>
                  <a:moveTo>
                    <a:pt x="4750980" y="969716"/>
                  </a:moveTo>
                  <a:cubicBezTo>
                    <a:pt x="4740718" y="969716"/>
                    <a:pt x="4730455" y="974847"/>
                    <a:pt x="4725324" y="974847"/>
                  </a:cubicBezTo>
                  <a:cubicBezTo>
                    <a:pt x="4735586" y="974847"/>
                    <a:pt x="4750980" y="969716"/>
                    <a:pt x="4750980" y="969716"/>
                  </a:cubicBezTo>
                  <a:close/>
                  <a:moveTo>
                    <a:pt x="4633011" y="1005635"/>
                  </a:moveTo>
                  <a:cubicBezTo>
                    <a:pt x="4622749" y="1005635"/>
                    <a:pt x="4612486" y="1010766"/>
                    <a:pt x="4607355" y="1010766"/>
                  </a:cubicBezTo>
                  <a:cubicBezTo>
                    <a:pt x="4617618" y="1010766"/>
                    <a:pt x="4633011" y="1005635"/>
                    <a:pt x="4633011" y="1005635"/>
                  </a:cubicBezTo>
                  <a:close/>
                  <a:moveTo>
                    <a:pt x="4160982" y="1169786"/>
                  </a:moveTo>
                  <a:cubicBezTo>
                    <a:pt x="4155851" y="1169786"/>
                    <a:pt x="4145588" y="1174917"/>
                    <a:pt x="4150720" y="1174917"/>
                  </a:cubicBezTo>
                  <a:cubicBezTo>
                    <a:pt x="4155851" y="1174917"/>
                    <a:pt x="4166114" y="1169786"/>
                    <a:pt x="4160982" y="1169786"/>
                  </a:cubicBezTo>
                  <a:close/>
                  <a:moveTo>
                    <a:pt x="3468306" y="164202"/>
                  </a:moveTo>
                  <a:cubicBezTo>
                    <a:pt x="3493963" y="179596"/>
                    <a:pt x="3519619" y="200121"/>
                    <a:pt x="3545276" y="225727"/>
                  </a:cubicBezTo>
                  <a:cubicBezTo>
                    <a:pt x="3535013" y="200121"/>
                    <a:pt x="3483700" y="164202"/>
                    <a:pt x="3468306" y="164202"/>
                  </a:cubicBezTo>
                  <a:close/>
                  <a:moveTo>
                    <a:pt x="3493963" y="646443"/>
                  </a:moveTo>
                  <a:cubicBezTo>
                    <a:pt x="3488832" y="646443"/>
                    <a:pt x="3478569" y="651574"/>
                    <a:pt x="3473438" y="656706"/>
                  </a:cubicBezTo>
                  <a:cubicBezTo>
                    <a:pt x="3478569" y="656706"/>
                    <a:pt x="3488832" y="651574"/>
                    <a:pt x="3493963" y="646443"/>
                  </a:cubicBezTo>
                  <a:close/>
                  <a:moveTo>
                    <a:pt x="3391387" y="702887"/>
                  </a:moveTo>
                  <a:cubicBezTo>
                    <a:pt x="3375993" y="708019"/>
                    <a:pt x="3360600" y="718281"/>
                    <a:pt x="3350337" y="723413"/>
                  </a:cubicBezTo>
                  <a:cubicBezTo>
                    <a:pt x="3365731" y="718281"/>
                    <a:pt x="3381125" y="708019"/>
                    <a:pt x="3391387" y="702887"/>
                  </a:cubicBezTo>
                  <a:close/>
                  <a:moveTo>
                    <a:pt x="3345206" y="728544"/>
                  </a:moveTo>
                  <a:cubicBezTo>
                    <a:pt x="3319549" y="738807"/>
                    <a:pt x="3293892" y="754201"/>
                    <a:pt x="3273367" y="764463"/>
                  </a:cubicBezTo>
                  <a:cubicBezTo>
                    <a:pt x="3299024" y="754201"/>
                    <a:pt x="3324680" y="738807"/>
                    <a:pt x="3345206" y="728544"/>
                  </a:cubicBezTo>
                  <a:close/>
                  <a:moveTo>
                    <a:pt x="4042962" y="1215967"/>
                  </a:moveTo>
                  <a:cubicBezTo>
                    <a:pt x="4037831" y="1215967"/>
                    <a:pt x="4027568" y="1221099"/>
                    <a:pt x="4032699" y="1221099"/>
                  </a:cubicBezTo>
                  <a:cubicBezTo>
                    <a:pt x="4037831" y="1221099"/>
                    <a:pt x="4048093" y="1215967"/>
                    <a:pt x="4042962" y="1215967"/>
                  </a:cubicBezTo>
                  <a:close/>
                  <a:moveTo>
                    <a:pt x="3663296" y="1410957"/>
                  </a:moveTo>
                  <a:cubicBezTo>
                    <a:pt x="3658165" y="1410957"/>
                    <a:pt x="3653034" y="1410957"/>
                    <a:pt x="3647902" y="1416089"/>
                  </a:cubicBezTo>
                  <a:cubicBezTo>
                    <a:pt x="3653034" y="1416089"/>
                    <a:pt x="3653034" y="1410957"/>
                    <a:pt x="3663296" y="1410957"/>
                  </a:cubicBezTo>
                  <a:close/>
                  <a:moveTo>
                    <a:pt x="3678690" y="1421220"/>
                  </a:moveTo>
                  <a:cubicBezTo>
                    <a:pt x="3458044" y="1518664"/>
                    <a:pt x="3232317" y="1641815"/>
                    <a:pt x="3021984" y="1790623"/>
                  </a:cubicBezTo>
                  <a:cubicBezTo>
                    <a:pt x="3032195" y="1775229"/>
                    <a:pt x="3047589" y="1764967"/>
                    <a:pt x="3057852" y="1754704"/>
                  </a:cubicBezTo>
                  <a:cubicBezTo>
                    <a:pt x="3032195" y="1770098"/>
                    <a:pt x="3006590" y="1785492"/>
                    <a:pt x="2980934" y="1806017"/>
                  </a:cubicBezTo>
                  <a:cubicBezTo>
                    <a:pt x="2986065" y="1806017"/>
                    <a:pt x="2991196" y="1800886"/>
                    <a:pt x="2996328" y="1806017"/>
                  </a:cubicBezTo>
                  <a:cubicBezTo>
                    <a:pt x="2980934" y="1816280"/>
                    <a:pt x="2965540" y="1831674"/>
                    <a:pt x="2945015" y="1836805"/>
                  </a:cubicBezTo>
                  <a:lnTo>
                    <a:pt x="2955277" y="1826542"/>
                  </a:lnTo>
                  <a:cubicBezTo>
                    <a:pt x="2909095" y="1852148"/>
                    <a:pt x="2852651" y="1888067"/>
                    <a:pt x="2826994" y="1934249"/>
                  </a:cubicBezTo>
                  <a:cubicBezTo>
                    <a:pt x="2821863" y="1929117"/>
                    <a:pt x="2837257" y="1923986"/>
                    <a:pt x="2821863" y="1923986"/>
                  </a:cubicBezTo>
                  <a:cubicBezTo>
                    <a:pt x="2811600" y="1923986"/>
                    <a:pt x="2652530" y="2062531"/>
                    <a:pt x="2585874" y="2139501"/>
                  </a:cubicBezTo>
                  <a:cubicBezTo>
                    <a:pt x="2401147" y="2339571"/>
                    <a:pt x="2277995" y="2549955"/>
                    <a:pt x="2277995" y="2755156"/>
                  </a:cubicBezTo>
                  <a:cubicBezTo>
                    <a:pt x="2277995" y="2847520"/>
                    <a:pt x="2319046" y="3052773"/>
                    <a:pt x="2472985" y="3083509"/>
                  </a:cubicBezTo>
                  <a:cubicBezTo>
                    <a:pt x="2524298" y="3093772"/>
                    <a:pt x="2570480" y="3119428"/>
                    <a:pt x="2626873" y="3119428"/>
                  </a:cubicBezTo>
                  <a:cubicBezTo>
                    <a:pt x="3134822" y="3119428"/>
                    <a:pt x="3606852" y="2113845"/>
                    <a:pt x="3647902" y="1667472"/>
                  </a:cubicBezTo>
                  <a:cubicBezTo>
                    <a:pt x="3653034" y="1585371"/>
                    <a:pt x="3673559" y="1498138"/>
                    <a:pt x="3678690" y="1421220"/>
                  </a:cubicBezTo>
                  <a:close/>
                  <a:moveTo>
                    <a:pt x="3288761" y="1611027"/>
                  </a:moveTo>
                  <a:cubicBezTo>
                    <a:pt x="3283630" y="1611027"/>
                    <a:pt x="3273367" y="1616159"/>
                    <a:pt x="3268236" y="1621290"/>
                  </a:cubicBezTo>
                  <a:cubicBezTo>
                    <a:pt x="3273367" y="1621290"/>
                    <a:pt x="3283630" y="1616159"/>
                    <a:pt x="3288761" y="1611027"/>
                  </a:cubicBezTo>
                  <a:close/>
                  <a:moveTo>
                    <a:pt x="3237448" y="1641815"/>
                  </a:moveTo>
                  <a:cubicBezTo>
                    <a:pt x="3232317" y="1641815"/>
                    <a:pt x="3222054" y="1646946"/>
                    <a:pt x="3216923" y="1652078"/>
                  </a:cubicBezTo>
                  <a:cubicBezTo>
                    <a:pt x="3222054" y="1652078"/>
                    <a:pt x="3232317" y="1646946"/>
                    <a:pt x="3237448" y="1641815"/>
                  </a:cubicBezTo>
                  <a:close/>
                  <a:moveTo>
                    <a:pt x="3211791" y="1657209"/>
                  </a:moveTo>
                  <a:cubicBezTo>
                    <a:pt x="3206660" y="1657209"/>
                    <a:pt x="3196397" y="1662340"/>
                    <a:pt x="3191266" y="1667472"/>
                  </a:cubicBezTo>
                  <a:cubicBezTo>
                    <a:pt x="3196397" y="1667472"/>
                    <a:pt x="3206660" y="1662340"/>
                    <a:pt x="3211791" y="1657209"/>
                  </a:cubicBezTo>
                  <a:close/>
                  <a:moveTo>
                    <a:pt x="3104034" y="1723916"/>
                  </a:moveTo>
                  <a:cubicBezTo>
                    <a:pt x="3088640" y="1734179"/>
                    <a:pt x="3073246" y="1744441"/>
                    <a:pt x="3062983" y="1749573"/>
                  </a:cubicBezTo>
                  <a:cubicBezTo>
                    <a:pt x="3078377" y="1744441"/>
                    <a:pt x="3093771" y="1734179"/>
                    <a:pt x="3104034" y="1723916"/>
                  </a:cubicBezTo>
                  <a:close/>
                  <a:moveTo>
                    <a:pt x="2796206" y="1021029"/>
                  </a:moveTo>
                  <a:cubicBezTo>
                    <a:pt x="2806469" y="1031240"/>
                    <a:pt x="2816732" y="1041503"/>
                    <a:pt x="2826994" y="1046634"/>
                  </a:cubicBezTo>
                  <a:cubicBezTo>
                    <a:pt x="2821863" y="1036372"/>
                    <a:pt x="2806469" y="1026160"/>
                    <a:pt x="2796206" y="1021029"/>
                  </a:cubicBezTo>
                  <a:close/>
                  <a:moveTo>
                    <a:pt x="2821863" y="1056897"/>
                  </a:moveTo>
                  <a:cubicBezTo>
                    <a:pt x="2832126" y="1067159"/>
                    <a:pt x="2842388" y="1082553"/>
                    <a:pt x="2847520" y="1092816"/>
                  </a:cubicBezTo>
                  <a:cubicBezTo>
                    <a:pt x="2847520" y="1077422"/>
                    <a:pt x="2826994" y="1056897"/>
                    <a:pt x="2821863" y="1056897"/>
                  </a:cubicBezTo>
                  <a:close/>
                  <a:moveTo>
                    <a:pt x="2647398" y="1072291"/>
                  </a:moveTo>
                  <a:cubicBezTo>
                    <a:pt x="2411409" y="1072291"/>
                    <a:pt x="2083057" y="1333988"/>
                    <a:pt x="1882935" y="1523795"/>
                  </a:cubicBezTo>
                  <a:cubicBezTo>
                    <a:pt x="1826491" y="1575108"/>
                    <a:pt x="1770098" y="1616159"/>
                    <a:pt x="1718785" y="1657209"/>
                  </a:cubicBezTo>
                  <a:cubicBezTo>
                    <a:pt x="1877804" y="1600765"/>
                    <a:pt x="2072794" y="1544320"/>
                    <a:pt x="2242076" y="1544320"/>
                  </a:cubicBezTo>
                  <a:cubicBezTo>
                    <a:pt x="2257470" y="1544320"/>
                    <a:pt x="2380621" y="1554583"/>
                    <a:pt x="2390884" y="1554583"/>
                  </a:cubicBezTo>
                  <a:cubicBezTo>
                    <a:pt x="2457591" y="1554583"/>
                    <a:pt x="2719237" y="1241624"/>
                    <a:pt x="2719237" y="1133866"/>
                  </a:cubicBezTo>
                  <a:cubicBezTo>
                    <a:pt x="2719237" y="1087685"/>
                    <a:pt x="2698711" y="1072291"/>
                    <a:pt x="2647398" y="1072291"/>
                  </a:cubicBezTo>
                  <a:close/>
                  <a:moveTo>
                    <a:pt x="2832126" y="1108210"/>
                  </a:moveTo>
                  <a:cubicBezTo>
                    <a:pt x="2832126" y="1123604"/>
                    <a:pt x="2837257" y="1138998"/>
                    <a:pt x="2837257" y="1149260"/>
                  </a:cubicBezTo>
                  <a:cubicBezTo>
                    <a:pt x="2837257" y="1133866"/>
                    <a:pt x="2837257" y="1118473"/>
                    <a:pt x="2832126" y="1108210"/>
                  </a:cubicBezTo>
                  <a:close/>
                  <a:moveTo>
                    <a:pt x="2868045" y="1123604"/>
                  </a:moveTo>
                  <a:cubicBezTo>
                    <a:pt x="2862914" y="1138998"/>
                    <a:pt x="2862914" y="1159523"/>
                    <a:pt x="2862914" y="1174917"/>
                  </a:cubicBezTo>
                  <a:cubicBezTo>
                    <a:pt x="2868045" y="1159523"/>
                    <a:pt x="2868045" y="1138998"/>
                    <a:pt x="2868045" y="1123604"/>
                  </a:cubicBezTo>
                  <a:close/>
                  <a:moveTo>
                    <a:pt x="2811600" y="1282675"/>
                  </a:moveTo>
                  <a:cubicBezTo>
                    <a:pt x="2806469" y="1287806"/>
                    <a:pt x="2801338" y="1298068"/>
                    <a:pt x="2801338" y="1303200"/>
                  </a:cubicBezTo>
                  <a:cubicBezTo>
                    <a:pt x="2806469" y="1298068"/>
                    <a:pt x="2811600" y="1287806"/>
                    <a:pt x="2811600" y="1282675"/>
                  </a:cubicBezTo>
                  <a:close/>
                  <a:moveTo>
                    <a:pt x="2052269" y="1580239"/>
                  </a:moveTo>
                  <a:cubicBezTo>
                    <a:pt x="2031744" y="1580239"/>
                    <a:pt x="2011218" y="1585371"/>
                    <a:pt x="1995824" y="1585371"/>
                  </a:cubicBezTo>
                  <a:cubicBezTo>
                    <a:pt x="2016350" y="1585371"/>
                    <a:pt x="2036875" y="1580239"/>
                    <a:pt x="2052269" y="1580239"/>
                  </a:cubicBezTo>
                  <a:close/>
                  <a:moveTo>
                    <a:pt x="2113845" y="1215967"/>
                  </a:moveTo>
                  <a:cubicBezTo>
                    <a:pt x="2108713" y="1215967"/>
                    <a:pt x="2103582" y="1221099"/>
                    <a:pt x="2098451" y="1226230"/>
                  </a:cubicBezTo>
                  <a:cubicBezTo>
                    <a:pt x="2103582" y="1226230"/>
                    <a:pt x="2108713" y="1221099"/>
                    <a:pt x="2113845" y="1215967"/>
                  </a:cubicBezTo>
                  <a:close/>
                  <a:moveTo>
                    <a:pt x="2134370" y="1231361"/>
                  </a:moveTo>
                  <a:cubicBezTo>
                    <a:pt x="2129238" y="1231361"/>
                    <a:pt x="2124107" y="1236493"/>
                    <a:pt x="2118976" y="1241624"/>
                  </a:cubicBezTo>
                  <a:cubicBezTo>
                    <a:pt x="2124107" y="1241624"/>
                    <a:pt x="2129238" y="1236493"/>
                    <a:pt x="2134370" y="1231361"/>
                  </a:cubicBezTo>
                  <a:close/>
                  <a:moveTo>
                    <a:pt x="2077925" y="1272412"/>
                  </a:moveTo>
                  <a:cubicBezTo>
                    <a:pt x="2072794" y="1272412"/>
                    <a:pt x="2067663" y="1277543"/>
                    <a:pt x="2062531" y="1282675"/>
                  </a:cubicBezTo>
                  <a:cubicBezTo>
                    <a:pt x="2067663" y="1282675"/>
                    <a:pt x="2072794" y="1277543"/>
                    <a:pt x="2077925" y="1272412"/>
                  </a:cubicBezTo>
                  <a:close/>
                  <a:moveTo>
                    <a:pt x="2036875" y="1303200"/>
                  </a:moveTo>
                  <a:cubicBezTo>
                    <a:pt x="2021481" y="1313462"/>
                    <a:pt x="2006087" y="1323725"/>
                    <a:pt x="1995824" y="1333988"/>
                  </a:cubicBezTo>
                  <a:cubicBezTo>
                    <a:pt x="2011218" y="1323725"/>
                    <a:pt x="2026612" y="1313462"/>
                    <a:pt x="2036875" y="1303200"/>
                  </a:cubicBezTo>
                  <a:close/>
                  <a:moveTo>
                    <a:pt x="1990693" y="1339119"/>
                  </a:moveTo>
                  <a:cubicBezTo>
                    <a:pt x="1985562" y="1339119"/>
                    <a:pt x="1975299" y="1349382"/>
                    <a:pt x="1970168" y="1354513"/>
                  </a:cubicBezTo>
                  <a:cubicBezTo>
                    <a:pt x="1975299" y="1354513"/>
                    <a:pt x="1985562" y="1344250"/>
                    <a:pt x="1990693" y="1339119"/>
                  </a:cubicBezTo>
                  <a:close/>
                  <a:moveTo>
                    <a:pt x="1965036" y="1359644"/>
                  </a:moveTo>
                  <a:cubicBezTo>
                    <a:pt x="1959905" y="1359644"/>
                    <a:pt x="1954774" y="1364776"/>
                    <a:pt x="1949642" y="1369907"/>
                  </a:cubicBezTo>
                  <a:cubicBezTo>
                    <a:pt x="1954774" y="1369907"/>
                    <a:pt x="1959905" y="1364776"/>
                    <a:pt x="1965036" y="1359644"/>
                  </a:cubicBezTo>
                  <a:close/>
                  <a:moveTo>
                    <a:pt x="1944511" y="1375038"/>
                  </a:moveTo>
                  <a:cubicBezTo>
                    <a:pt x="1939380" y="1375038"/>
                    <a:pt x="1929117" y="1385301"/>
                    <a:pt x="1923986" y="1390432"/>
                  </a:cubicBezTo>
                  <a:cubicBezTo>
                    <a:pt x="1929117" y="1390432"/>
                    <a:pt x="1939380" y="1380170"/>
                    <a:pt x="1944511" y="1375038"/>
                  </a:cubicBezTo>
                  <a:close/>
                  <a:moveTo>
                    <a:pt x="1918855" y="1395563"/>
                  </a:moveTo>
                  <a:cubicBezTo>
                    <a:pt x="1913723" y="1395563"/>
                    <a:pt x="1903461" y="1405826"/>
                    <a:pt x="1898329" y="1410957"/>
                  </a:cubicBezTo>
                  <a:cubicBezTo>
                    <a:pt x="1903461" y="1410957"/>
                    <a:pt x="1913723" y="1400695"/>
                    <a:pt x="1918855" y="1395563"/>
                  </a:cubicBezTo>
                  <a:close/>
                  <a:moveTo>
                    <a:pt x="1888067" y="1421220"/>
                  </a:moveTo>
                  <a:cubicBezTo>
                    <a:pt x="1882935" y="1421220"/>
                    <a:pt x="1877804" y="1426351"/>
                    <a:pt x="1872673" y="1431483"/>
                  </a:cubicBezTo>
                  <a:cubicBezTo>
                    <a:pt x="1877804" y="1431483"/>
                    <a:pt x="1882935" y="1426351"/>
                    <a:pt x="1888067" y="1421220"/>
                  </a:cubicBezTo>
                  <a:close/>
                  <a:moveTo>
                    <a:pt x="2236945" y="1657209"/>
                  </a:moveTo>
                  <a:cubicBezTo>
                    <a:pt x="2021481" y="1667472"/>
                    <a:pt x="1770098" y="1698260"/>
                    <a:pt x="1559714" y="1867542"/>
                  </a:cubicBezTo>
                  <a:cubicBezTo>
                    <a:pt x="1528926" y="1888067"/>
                    <a:pt x="1513532" y="1923986"/>
                    <a:pt x="1493007" y="1949643"/>
                  </a:cubicBezTo>
                  <a:cubicBezTo>
                    <a:pt x="1487876" y="1893198"/>
                    <a:pt x="1585371" y="1826542"/>
                    <a:pt x="1626421" y="1806017"/>
                  </a:cubicBezTo>
                  <a:cubicBezTo>
                    <a:pt x="1595633" y="1821411"/>
                    <a:pt x="1564845" y="1841936"/>
                    <a:pt x="1534057" y="1867542"/>
                  </a:cubicBezTo>
                  <a:cubicBezTo>
                    <a:pt x="1537906" y="1857292"/>
                    <a:pt x="1544961" y="1847039"/>
                    <a:pt x="1553941" y="1837264"/>
                  </a:cubicBezTo>
                  <a:lnTo>
                    <a:pt x="1563563" y="1828875"/>
                  </a:lnTo>
                  <a:lnTo>
                    <a:pt x="1604854" y="1799755"/>
                  </a:lnTo>
                  <a:cubicBezTo>
                    <a:pt x="1625780" y="1786772"/>
                    <a:pt x="1643098" y="1777795"/>
                    <a:pt x="1652078" y="1775229"/>
                  </a:cubicBezTo>
                  <a:cubicBezTo>
                    <a:pt x="1634119" y="1780361"/>
                    <a:pt x="1608462" y="1793189"/>
                    <a:pt x="1585371" y="1809859"/>
                  </a:cubicBezTo>
                  <a:lnTo>
                    <a:pt x="1563563" y="1828875"/>
                  </a:lnTo>
                  <a:lnTo>
                    <a:pt x="1535982" y="1848325"/>
                  </a:lnTo>
                  <a:cubicBezTo>
                    <a:pt x="1489159" y="1885514"/>
                    <a:pt x="1446825" y="1929117"/>
                    <a:pt x="1446825" y="1959905"/>
                  </a:cubicBezTo>
                  <a:cubicBezTo>
                    <a:pt x="1446825" y="1970168"/>
                    <a:pt x="1446825" y="1970168"/>
                    <a:pt x="1451956" y="1975299"/>
                  </a:cubicBezTo>
                  <a:cubicBezTo>
                    <a:pt x="1457088" y="1965036"/>
                    <a:pt x="1451956" y="1949643"/>
                    <a:pt x="1462219" y="1939380"/>
                  </a:cubicBezTo>
                  <a:cubicBezTo>
                    <a:pt x="1467350" y="1949643"/>
                    <a:pt x="1462219" y="1965036"/>
                    <a:pt x="1472482" y="1970168"/>
                  </a:cubicBezTo>
                  <a:cubicBezTo>
                    <a:pt x="1487876" y="1985562"/>
                    <a:pt x="1518664" y="1990693"/>
                    <a:pt x="1528926" y="1990693"/>
                  </a:cubicBezTo>
                  <a:cubicBezTo>
                    <a:pt x="1544320" y="1990693"/>
                    <a:pt x="1580239" y="1980430"/>
                    <a:pt x="1595633" y="1980430"/>
                  </a:cubicBezTo>
                  <a:cubicBezTo>
                    <a:pt x="1605896" y="1980430"/>
                    <a:pt x="1605896" y="1980430"/>
                    <a:pt x="1611027" y="1985562"/>
                  </a:cubicBezTo>
                  <a:lnTo>
                    <a:pt x="1598232" y="1989457"/>
                  </a:lnTo>
                  <a:lnTo>
                    <a:pt x="1585371" y="1990693"/>
                  </a:lnTo>
                  <a:cubicBezTo>
                    <a:pt x="1587937" y="1990693"/>
                    <a:pt x="1591785" y="1990693"/>
                    <a:pt x="1596275" y="1990052"/>
                  </a:cubicBezTo>
                  <a:lnTo>
                    <a:pt x="1598232" y="1989457"/>
                  </a:lnTo>
                  <a:lnTo>
                    <a:pt x="1618724" y="1987486"/>
                  </a:lnTo>
                  <a:cubicBezTo>
                    <a:pt x="1630270" y="1985562"/>
                    <a:pt x="1641815" y="1982996"/>
                    <a:pt x="1652078" y="1980430"/>
                  </a:cubicBezTo>
                  <a:cubicBezTo>
                    <a:pt x="1646946" y="1980430"/>
                    <a:pt x="1636684" y="1980430"/>
                    <a:pt x="1631552" y="1975299"/>
                  </a:cubicBezTo>
                  <a:cubicBezTo>
                    <a:pt x="1836754" y="1918855"/>
                    <a:pt x="2072794" y="1795754"/>
                    <a:pt x="2283126" y="1657209"/>
                  </a:cubicBezTo>
                  <a:lnTo>
                    <a:pt x="2236945" y="1657209"/>
                  </a:lnTo>
                  <a:close/>
                  <a:moveTo>
                    <a:pt x="2154895" y="1831674"/>
                  </a:moveTo>
                  <a:cubicBezTo>
                    <a:pt x="2149764" y="1831674"/>
                    <a:pt x="2139501" y="1836805"/>
                    <a:pt x="2134370" y="1841936"/>
                  </a:cubicBezTo>
                  <a:cubicBezTo>
                    <a:pt x="2139501" y="1841936"/>
                    <a:pt x="2149764" y="1836805"/>
                    <a:pt x="2154895" y="1831674"/>
                  </a:cubicBezTo>
                  <a:close/>
                  <a:moveTo>
                    <a:pt x="1646946" y="1795754"/>
                  </a:moveTo>
                  <a:cubicBezTo>
                    <a:pt x="1641815" y="1795754"/>
                    <a:pt x="1636684" y="1800886"/>
                    <a:pt x="1631552" y="1800886"/>
                  </a:cubicBezTo>
                  <a:cubicBezTo>
                    <a:pt x="1636684" y="1800886"/>
                    <a:pt x="1641815" y="1800886"/>
                    <a:pt x="1646946" y="1795754"/>
                  </a:cubicBezTo>
                  <a:close/>
                  <a:moveTo>
                    <a:pt x="1611027" y="1770098"/>
                  </a:moveTo>
                  <a:cubicBezTo>
                    <a:pt x="1564845" y="1785492"/>
                    <a:pt x="1513532" y="1831674"/>
                    <a:pt x="1477613" y="1877804"/>
                  </a:cubicBezTo>
                  <a:cubicBezTo>
                    <a:pt x="1523795" y="1836805"/>
                    <a:pt x="1569977" y="1795754"/>
                    <a:pt x="1611027" y="1770098"/>
                  </a:cubicBezTo>
                  <a:close/>
                  <a:moveTo>
                    <a:pt x="1944511" y="312959"/>
                  </a:moveTo>
                  <a:cubicBezTo>
                    <a:pt x="1908592" y="354009"/>
                    <a:pt x="1867541" y="400191"/>
                    <a:pt x="1826491" y="441242"/>
                  </a:cubicBezTo>
                  <a:cubicBezTo>
                    <a:pt x="1867541" y="405323"/>
                    <a:pt x="1929117" y="343747"/>
                    <a:pt x="1944511" y="312959"/>
                  </a:cubicBezTo>
                  <a:close/>
                </a:path>
              </a:pathLst>
            </a:custGeom>
            <a:grpFill/>
            <a:ln w="513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0A76F6E7-9333-93C3-32CF-FC74DEDB26B6}"/>
                </a:ext>
              </a:extLst>
            </p:cNvPr>
            <p:cNvSpPr/>
            <p:nvPr/>
          </p:nvSpPr>
          <p:spPr>
            <a:xfrm>
              <a:off x="6074936" y="1791928"/>
              <a:ext cx="56215" cy="38515"/>
            </a:xfrm>
            <a:custGeom>
              <a:avLst/>
              <a:gdLst>
                <a:gd name="connsiteX0" fmla="*/ 0 w 56215"/>
                <a:gd name="connsiteY0" fmla="*/ 0 h 38515"/>
                <a:gd name="connsiteX1" fmla="*/ 11885 w 56215"/>
                <a:gd name="connsiteY1" fmla="*/ 4279 h 38515"/>
                <a:gd name="connsiteX2" fmla="*/ 56215 w 56215"/>
                <a:gd name="connsiteY2" fmla="*/ 38515 h 38515"/>
                <a:gd name="connsiteX3" fmla="*/ 17730 w 56215"/>
                <a:gd name="connsiteY3" fmla="*/ 10934 h 38515"/>
                <a:gd name="connsiteX4" fmla="*/ 0 w 56215"/>
                <a:gd name="connsiteY4" fmla="*/ 0 h 38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215" h="38515">
                  <a:moveTo>
                    <a:pt x="0" y="0"/>
                  </a:moveTo>
                  <a:lnTo>
                    <a:pt x="11885" y="4279"/>
                  </a:lnTo>
                  <a:cubicBezTo>
                    <a:pt x="29279" y="13179"/>
                    <a:pt x="44670" y="24404"/>
                    <a:pt x="56215" y="38515"/>
                  </a:cubicBezTo>
                  <a:cubicBezTo>
                    <a:pt x="43387" y="28252"/>
                    <a:pt x="30558" y="19272"/>
                    <a:pt x="17730" y="1093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513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0BEDFF9F-FD69-B1F4-B4A0-131D88F4A494}"/>
                </a:ext>
              </a:extLst>
            </p:cNvPr>
            <p:cNvSpPr/>
            <p:nvPr/>
          </p:nvSpPr>
          <p:spPr>
            <a:xfrm>
              <a:off x="8346450" y="2728561"/>
              <a:ext cx="487364" cy="171132"/>
            </a:xfrm>
            <a:custGeom>
              <a:avLst/>
              <a:gdLst>
                <a:gd name="connsiteX0" fmla="*/ 487364 w 487364"/>
                <a:gd name="connsiteY0" fmla="*/ 0 h 171132"/>
                <a:gd name="connsiteX1" fmla="*/ 411624 w 487364"/>
                <a:gd name="connsiteY1" fmla="*/ 25363 h 171132"/>
                <a:gd name="connsiteX2" fmla="*/ 267947 w 487364"/>
                <a:gd name="connsiteY2" fmla="*/ 76676 h 171132"/>
                <a:gd name="connsiteX3" fmla="*/ 155058 w 487364"/>
                <a:gd name="connsiteY3" fmla="*/ 117727 h 171132"/>
                <a:gd name="connsiteX4" fmla="*/ 62746 w 487364"/>
                <a:gd name="connsiteY4" fmla="*/ 153646 h 171132"/>
                <a:gd name="connsiteX5" fmla="*/ 0 w 487364"/>
                <a:gd name="connsiteY5" fmla="*/ 171132 h 171132"/>
                <a:gd name="connsiteX6" fmla="*/ 219219 w 487364"/>
                <a:gd name="connsiteY6" fmla="*/ 89511 h 171132"/>
                <a:gd name="connsiteX7" fmla="*/ 442719 w 487364"/>
                <a:gd name="connsiteY7" fmla="*/ 14000 h 171132"/>
                <a:gd name="connsiteX8" fmla="*/ 487364 w 487364"/>
                <a:gd name="connsiteY8" fmla="*/ 0 h 171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7364" h="171132">
                  <a:moveTo>
                    <a:pt x="487364" y="0"/>
                  </a:moveTo>
                  <a:lnTo>
                    <a:pt x="411624" y="25363"/>
                  </a:lnTo>
                  <a:cubicBezTo>
                    <a:pt x="360311" y="40757"/>
                    <a:pt x="308998" y="61282"/>
                    <a:pt x="267947" y="76676"/>
                  </a:cubicBezTo>
                  <a:cubicBezTo>
                    <a:pt x="232028" y="86939"/>
                    <a:pt x="185846" y="102333"/>
                    <a:pt x="155058" y="117727"/>
                  </a:cubicBezTo>
                  <a:cubicBezTo>
                    <a:pt x="124271" y="127989"/>
                    <a:pt x="88403" y="143383"/>
                    <a:pt x="62746" y="153646"/>
                  </a:cubicBezTo>
                  <a:lnTo>
                    <a:pt x="0" y="171132"/>
                  </a:lnTo>
                  <a:lnTo>
                    <a:pt x="219219" y="89511"/>
                  </a:lnTo>
                  <a:cubicBezTo>
                    <a:pt x="293613" y="63216"/>
                    <a:pt x="368006" y="38206"/>
                    <a:pt x="442719" y="14000"/>
                  </a:cubicBezTo>
                  <a:lnTo>
                    <a:pt x="487364" y="0"/>
                  </a:lnTo>
                  <a:close/>
                </a:path>
              </a:pathLst>
            </a:custGeom>
            <a:grpFill/>
            <a:ln w="513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F8E5C208-7C05-7E79-BA0C-BF085C343F50}"/>
                </a:ext>
              </a:extLst>
            </p:cNvPr>
            <p:cNvSpPr/>
            <p:nvPr/>
          </p:nvSpPr>
          <p:spPr>
            <a:xfrm>
              <a:off x="8296308" y="2789425"/>
              <a:ext cx="3565800" cy="1360063"/>
            </a:xfrm>
            <a:custGeom>
              <a:avLst/>
              <a:gdLst>
                <a:gd name="connsiteX0" fmla="*/ 2821862 w 3565800"/>
                <a:gd name="connsiteY0" fmla="*/ 419 h 1360063"/>
                <a:gd name="connsiteX1" fmla="*/ 3109164 w 3565800"/>
                <a:gd name="connsiteY1" fmla="*/ 20945 h 1360063"/>
                <a:gd name="connsiteX2" fmla="*/ 3540143 w 3565800"/>
                <a:gd name="connsiteY2" fmla="*/ 339086 h 1360063"/>
                <a:gd name="connsiteX3" fmla="*/ 3565800 w 3565800"/>
                <a:gd name="connsiteY3" fmla="*/ 457055 h 1360063"/>
                <a:gd name="connsiteX4" fmla="*/ 3529880 w 3565800"/>
                <a:gd name="connsiteY4" fmla="*/ 641782 h 1360063"/>
                <a:gd name="connsiteX5" fmla="*/ 3165609 w 3565800"/>
                <a:gd name="connsiteY5" fmla="*/ 1134337 h 1360063"/>
                <a:gd name="connsiteX6" fmla="*/ 2591004 w 3565800"/>
                <a:gd name="connsiteY6" fmla="*/ 1360063 h 1360063"/>
                <a:gd name="connsiteX7" fmla="*/ 2011217 w 3565800"/>
                <a:gd name="connsiteY7" fmla="*/ 1011185 h 1360063"/>
                <a:gd name="connsiteX8" fmla="*/ 2062530 w 3565800"/>
                <a:gd name="connsiteY8" fmla="*/ 1041973 h 1360063"/>
                <a:gd name="connsiteX9" fmla="*/ 2072793 w 3565800"/>
                <a:gd name="connsiteY9" fmla="*/ 1041973 h 1360063"/>
                <a:gd name="connsiteX10" fmla="*/ 2195945 w 3565800"/>
                <a:gd name="connsiteY10" fmla="*/ 1124074 h 1360063"/>
                <a:gd name="connsiteX11" fmla="*/ 2083056 w 3565800"/>
                <a:gd name="connsiteY11" fmla="*/ 1026579 h 1360063"/>
                <a:gd name="connsiteX12" fmla="*/ 2277994 w 3565800"/>
                <a:gd name="connsiteY12" fmla="*/ 1139468 h 1360063"/>
                <a:gd name="connsiteX13" fmla="*/ 2288257 w 3565800"/>
                <a:gd name="connsiteY13" fmla="*/ 1134337 h 1360063"/>
                <a:gd name="connsiteX14" fmla="*/ 2195945 w 3565800"/>
                <a:gd name="connsiteY14" fmla="*/ 1067630 h 1360063"/>
                <a:gd name="connsiteX15" fmla="*/ 2257469 w 3565800"/>
                <a:gd name="connsiteY15" fmla="*/ 1077892 h 1360063"/>
                <a:gd name="connsiteX16" fmla="*/ 2570479 w 3565800"/>
                <a:gd name="connsiteY16" fmla="*/ 1175336 h 1360063"/>
                <a:gd name="connsiteX17" fmla="*/ 3365730 w 3565800"/>
                <a:gd name="connsiteY17" fmla="*/ 482711 h 1360063"/>
                <a:gd name="connsiteX18" fmla="*/ 2755155 w 3565800"/>
                <a:gd name="connsiteY18" fmla="*/ 190278 h 1360063"/>
                <a:gd name="connsiteX19" fmla="*/ 2585873 w 3565800"/>
                <a:gd name="connsiteY19" fmla="*/ 195409 h 1360063"/>
                <a:gd name="connsiteX20" fmla="*/ 620785 w 3565800"/>
                <a:gd name="connsiteY20" fmla="*/ 662307 h 1360063"/>
                <a:gd name="connsiteX21" fmla="*/ 61575 w 3565800"/>
                <a:gd name="connsiteY21" fmla="*/ 826458 h 1360063"/>
                <a:gd name="connsiteX22" fmla="*/ 30787 w 3565800"/>
                <a:gd name="connsiteY22" fmla="*/ 816195 h 1360063"/>
                <a:gd name="connsiteX23" fmla="*/ 25656 w 3565800"/>
                <a:gd name="connsiteY23" fmla="*/ 795670 h 1360063"/>
                <a:gd name="connsiteX24" fmla="*/ 5131 w 3565800"/>
                <a:gd name="connsiteY24" fmla="*/ 785407 h 1360063"/>
                <a:gd name="connsiteX25" fmla="*/ 10262 w 3565800"/>
                <a:gd name="connsiteY25" fmla="*/ 759751 h 1360063"/>
                <a:gd name="connsiteX26" fmla="*/ 0 w 3565800"/>
                <a:gd name="connsiteY26" fmla="*/ 744408 h 1360063"/>
                <a:gd name="connsiteX27" fmla="*/ 123151 w 3565800"/>
                <a:gd name="connsiteY27" fmla="*/ 662307 h 1360063"/>
                <a:gd name="connsiteX28" fmla="*/ 102626 w 3565800"/>
                <a:gd name="connsiteY28" fmla="*/ 682833 h 1360063"/>
                <a:gd name="connsiteX29" fmla="*/ 194938 w 3565800"/>
                <a:gd name="connsiteY29" fmla="*/ 641782 h 1360063"/>
                <a:gd name="connsiteX30" fmla="*/ 169333 w 3565800"/>
                <a:gd name="connsiteY30" fmla="*/ 662307 h 1360063"/>
                <a:gd name="connsiteX31" fmla="*/ 179544 w 3565800"/>
                <a:gd name="connsiteY31" fmla="*/ 667439 h 1360063"/>
                <a:gd name="connsiteX32" fmla="*/ 205200 w 3565800"/>
                <a:gd name="connsiteY32" fmla="*/ 652045 h 1360063"/>
                <a:gd name="connsiteX33" fmla="*/ 256514 w 3565800"/>
                <a:gd name="connsiteY33" fmla="*/ 641782 h 1360063"/>
                <a:gd name="connsiteX34" fmla="*/ 2821862 w 3565800"/>
                <a:gd name="connsiteY34" fmla="*/ 419 h 1360063"/>
                <a:gd name="connsiteX35" fmla="*/ 2970670 w 3565800"/>
                <a:gd name="connsiteY35" fmla="*/ 36338 h 1360063"/>
                <a:gd name="connsiteX36" fmla="*/ 3196396 w 3565800"/>
                <a:gd name="connsiteY36" fmla="*/ 72258 h 1360063"/>
                <a:gd name="connsiteX37" fmla="*/ 3006589 w 3565800"/>
                <a:gd name="connsiteY37" fmla="*/ 36338 h 1360063"/>
                <a:gd name="connsiteX38" fmla="*/ 2970670 w 3565800"/>
                <a:gd name="connsiteY38" fmla="*/ 36338 h 1360063"/>
                <a:gd name="connsiteX39" fmla="*/ 41050 w 3565800"/>
                <a:gd name="connsiteY39" fmla="*/ 729014 h 1360063"/>
                <a:gd name="connsiteX40" fmla="*/ 20525 w 3565800"/>
                <a:gd name="connsiteY40" fmla="*/ 739277 h 1360063"/>
                <a:gd name="connsiteX41" fmla="*/ 41050 w 3565800"/>
                <a:gd name="connsiteY41" fmla="*/ 729014 h 1360063"/>
                <a:gd name="connsiteX42" fmla="*/ 2396014 w 3565800"/>
                <a:gd name="connsiteY42" fmla="*/ 1165073 h 1360063"/>
                <a:gd name="connsiteX43" fmla="*/ 2534560 w 3565800"/>
                <a:gd name="connsiteY43" fmla="*/ 1195861 h 1360063"/>
                <a:gd name="connsiteX44" fmla="*/ 2396014 w 3565800"/>
                <a:gd name="connsiteY44" fmla="*/ 1165073 h 1360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565800" h="1360063">
                  <a:moveTo>
                    <a:pt x="2821862" y="419"/>
                  </a:moveTo>
                  <a:cubicBezTo>
                    <a:pt x="2914226" y="419"/>
                    <a:pt x="2996327" y="-4712"/>
                    <a:pt x="3109164" y="20945"/>
                  </a:cubicBezTo>
                  <a:cubicBezTo>
                    <a:pt x="3242578" y="46601"/>
                    <a:pt x="3499093" y="138965"/>
                    <a:pt x="3540143" y="339086"/>
                  </a:cubicBezTo>
                  <a:cubicBezTo>
                    <a:pt x="3545274" y="369822"/>
                    <a:pt x="3565800" y="441661"/>
                    <a:pt x="3565800" y="457055"/>
                  </a:cubicBezTo>
                  <a:cubicBezTo>
                    <a:pt x="3565800" y="518631"/>
                    <a:pt x="3540143" y="575075"/>
                    <a:pt x="3529880" y="641782"/>
                  </a:cubicBezTo>
                  <a:cubicBezTo>
                    <a:pt x="3499093" y="795670"/>
                    <a:pt x="3340073" y="1000923"/>
                    <a:pt x="3165609" y="1134337"/>
                  </a:cubicBezTo>
                  <a:cubicBezTo>
                    <a:pt x="2975801" y="1272831"/>
                    <a:pt x="2770549" y="1360063"/>
                    <a:pt x="2591004" y="1360063"/>
                  </a:cubicBezTo>
                  <a:cubicBezTo>
                    <a:pt x="2401146" y="1360063"/>
                    <a:pt x="2154894" y="1247174"/>
                    <a:pt x="2011217" y="1011185"/>
                  </a:cubicBezTo>
                  <a:cubicBezTo>
                    <a:pt x="2026611" y="1021448"/>
                    <a:pt x="2047136" y="1036842"/>
                    <a:pt x="2062530" y="1041973"/>
                  </a:cubicBezTo>
                  <a:lnTo>
                    <a:pt x="2072793" y="1041973"/>
                  </a:lnTo>
                  <a:cubicBezTo>
                    <a:pt x="2103581" y="1067630"/>
                    <a:pt x="2170288" y="1124074"/>
                    <a:pt x="2195945" y="1124074"/>
                  </a:cubicBezTo>
                  <a:cubicBezTo>
                    <a:pt x="2160025" y="1093286"/>
                    <a:pt x="2118975" y="1062498"/>
                    <a:pt x="2083056" y="1026579"/>
                  </a:cubicBezTo>
                  <a:cubicBezTo>
                    <a:pt x="2144631" y="1067630"/>
                    <a:pt x="2211338" y="1103549"/>
                    <a:pt x="2277994" y="1139468"/>
                  </a:cubicBezTo>
                  <a:cubicBezTo>
                    <a:pt x="2277994" y="1139468"/>
                    <a:pt x="2283125" y="1139468"/>
                    <a:pt x="2288257" y="1134337"/>
                  </a:cubicBezTo>
                  <a:cubicBezTo>
                    <a:pt x="2257469" y="1113811"/>
                    <a:pt x="2226681" y="1088155"/>
                    <a:pt x="2195945" y="1067630"/>
                  </a:cubicBezTo>
                  <a:cubicBezTo>
                    <a:pt x="2216470" y="1072761"/>
                    <a:pt x="2236944" y="1067630"/>
                    <a:pt x="2257469" y="1077892"/>
                  </a:cubicBezTo>
                  <a:cubicBezTo>
                    <a:pt x="2354964" y="1129205"/>
                    <a:pt x="2467853" y="1175336"/>
                    <a:pt x="2570479" y="1175336"/>
                  </a:cubicBezTo>
                  <a:cubicBezTo>
                    <a:pt x="2955276" y="1175336"/>
                    <a:pt x="3365730" y="816195"/>
                    <a:pt x="3365730" y="482711"/>
                  </a:cubicBezTo>
                  <a:cubicBezTo>
                    <a:pt x="3365730" y="200540"/>
                    <a:pt x="2857781" y="190278"/>
                    <a:pt x="2755155" y="190278"/>
                  </a:cubicBezTo>
                  <a:cubicBezTo>
                    <a:pt x="2739761" y="190278"/>
                    <a:pt x="2708973" y="185147"/>
                    <a:pt x="2585873" y="195409"/>
                  </a:cubicBezTo>
                  <a:cubicBezTo>
                    <a:pt x="1934248" y="231328"/>
                    <a:pt x="1272411" y="451923"/>
                    <a:pt x="620785" y="662307"/>
                  </a:cubicBezTo>
                  <a:cubicBezTo>
                    <a:pt x="579786" y="672570"/>
                    <a:pt x="169333" y="826458"/>
                    <a:pt x="61575" y="826458"/>
                  </a:cubicBezTo>
                  <a:cubicBezTo>
                    <a:pt x="51313" y="826458"/>
                    <a:pt x="41050" y="826458"/>
                    <a:pt x="30787" y="816195"/>
                  </a:cubicBezTo>
                  <a:cubicBezTo>
                    <a:pt x="30787" y="816195"/>
                    <a:pt x="30787" y="805933"/>
                    <a:pt x="25656" y="795670"/>
                  </a:cubicBezTo>
                  <a:cubicBezTo>
                    <a:pt x="25656" y="790539"/>
                    <a:pt x="15394" y="790539"/>
                    <a:pt x="5131" y="785407"/>
                  </a:cubicBezTo>
                  <a:cubicBezTo>
                    <a:pt x="5131" y="780276"/>
                    <a:pt x="10262" y="775145"/>
                    <a:pt x="10262" y="759751"/>
                  </a:cubicBezTo>
                  <a:cubicBezTo>
                    <a:pt x="10262" y="749540"/>
                    <a:pt x="0" y="749540"/>
                    <a:pt x="0" y="744408"/>
                  </a:cubicBezTo>
                  <a:cubicBezTo>
                    <a:pt x="41050" y="713620"/>
                    <a:pt x="82101" y="687964"/>
                    <a:pt x="123151" y="662307"/>
                  </a:cubicBezTo>
                  <a:lnTo>
                    <a:pt x="102626" y="682833"/>
                  </a:lnTo>
                  <a:cubicBezTo>
                    <a:pt x="138545" y="682833"/>
                    <a:pt x="169333" y="652045"/>
                    <a:pt x="194938" y="641782"/>
                  </a:cubicBezTo>
                  <a:cubicBezTo>
                    <a:pt x="189807" y="641782"/>
                    <a:pt x="179544" y="652045"/>
                    <a:pt x="169333" y="662307"/>
                  </a:cubicBezTo>
                  <a:cubicBezTo>
                    <a:pt x="169333" y="662307"/>
                    <a:pt x="164201" y="667439"/>
                    <a:pt x="179544" y="667439"/>
                  </a:cubicBezTo>
                  <a:cubicBezTo>
                    <a:pt x="189807" y="667439"/>
                    <a:pt x="189807" y="657176"/>
                    <a:pt x="205200" y="652045"/>
                  </a:cubicBezTo>
                  <a:cubicBezTo>
                    <a:pt x="215463" y="646913"/>
                    <a:pt x="241120" y="646913"/>
                    <a:pt x="256514" y="641782"/>
                  </a:cubicBezTo>
                  <a:cubicBezTo>
                    <a:pt x="985109" y="405742"/>
                    <a:pt x="2006086" y="419"/>
                    <a:pt x="2821862" y="419"/>
                  </a:cubicBezTo>
                  <a:close/>
                  <a:moveTo>
                    <a:pt x="2970670" y="36338"/>
                  </a:moveTo>
                  <a:cubicBezTo>
                    <a:pt x="3047588" y="46601"/>
                    <a:pt x="3124558" y="56864"/>
                    <a:pt x="3196396" y="72258"/>
                  </a:cubicBezTo>
                  <a:cubicBezTo>
                    <a:pt x="3134821" y="56864"/>
                    <a:pt x="3073245" y="46601"/>
                    <a:pt x="3006589" y="36338"/>
                  </a:cubicBezTo>
                  <a:lnTo>
                    <a:pt x="2970670" y="36338"/>
                  </a:lnTo>
                  <a:close/>
                  <a:moveTo>
                    <a:pt x="41050" y="729014"/>
                  </a:moveTo>
                  <a:cubicBezTo>
                    <a:pt x="35919" y="729014"/>
                    <a:pt x="25656" y="734146"/>
                    <a:pt x="20525" y="739277"/>
                  </a:cubicBezTo>
                  <a:cubicBezTo>
                    <a:pt x="25656" y="739277"/>
                    <a:pt x="35919" y="734146"/>
                    <a:pt x="41050" y="729014"/>
                  </a:cubicBezTo>
                  <a:close/>
                  <a:moveTo>
                    <a:pt x="2396014" y="1165073"/>
                  </a:moveTo>
                  <a:cubicBezTo>
                    <a:pt x="2442196" y="1180467"/>
                    <a:pt x="2488378" y="1195861"/>
                    <a:pt x="2534560" y="1195861"/>
                  </a:cubicBezTo>
                  <a:cubicBezTo>
                    <a:pt x="2488378" y="1190730"/>
                    <a:pt x="2442196" y="1180467"/>
                    <a:pt x="2396014" y="1165073"/>
                  </a:cubicBezTo>
                  <a:close/>
                </a:path>
              </a:pathLst>
            </a:custGeom>
            <a:grpFill/>
            <a:ln w="513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C80C90EC-52D1-93B3-4825-A785C1FE4607}"/>
                </a:ext>
              </a:extLst>
            </p:cNvPr>
            <p:cNvSpPr/>
            <p:nvPr/>
          </p:nvSpPr>
          <p:spPr>
            <a:xfrm>
              <a:off x="8128022" y="2899693"/>
              <a:ext cx="218429" cy="90698"/>
            </a:xfrm>
            <a:custGeom>
              <a:avLst/>
              <a:gdLst>
                <a:gd name="connsiteX0" fmla="*/ 218429 w 218429"/>
                <a:gd name="connsiteY0" fmla="*/ 0 h 90698"/>
                <a:gd name="connsiteX1" fmla="*/ 214139 w 218429"/>
                <a:gd name="connsiteY1" fmla="*/ 1597 h 90698"/>
                <a:gd name="connsiteX2" fmla="*/ 0 w 218429"/>
                <a:gd name="connsiteY2" fmla="*/ 90698 h 90698"/>
                <a:gd name="connsiteX3" fmla="*/ 8554 w 218429"/>
                <a:gd name="connsiteY3" fmla="*/ 80240 h 90698"/>
                <a:gd name="connsiteX4" fmla="*/ 39423 w 218429"/>
                <a:gd name="connsiteY4" fmla="*/ 57387 h 90698"/>
                <a:gd name="connsiteX5" fmla="*/ 41522 w 218429"/>
                <a:gd name="connsiteY5" fmla="*/ 56284 h 90698"/>
                <a:gd name="connsiteX6" fmla="*/ 62780 w 218429"/>
                <a:gd name="connsiteY6" fmla="*/ 47608 h 90698"/>
                <a:gd name="connsiteX7" fmla="*/ 127236 w 218429"/>
                <a:gd name="connsiteY7" fmla="*/ 23564 h 90698"/>
                <a:gd name="connsiteX8" fmla="*/ 130849 w 218429"/>
                <a:gd name="connsiteY8" fmla="*/ 22080 h 90698"/>
                <a:gd name="connsiteX9" fmla="*/ 201480 w 218429"/>
                <a:gd name="connsiteY9" fmla="*/ 4723 h 90698"/>
                <a:gd name="connsiteX10" fmla="*/ 218429 w 218429"/>
                <a:gd name="connsiteY10" fmla="*/ 0 h 90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8429" h="90698">
                  <a:moveTo>
                    <a:pt x="218429" y="0"/>
                  </a:moveTo>
                  <a:lnTo>
                    <a:pt x="214139" y="1597"/>
                  </a:lnTo>
                  <a:lnTo>
                    <a:pt x="0" y="90698"/>
                  </a:lnTo>
                  <a:lnTo>
                    <a:pt x="8554" y="80240"/>
                  </a:lnTo>
                  <a:lnTo>
                    <a:pt x="39423" y="57387"/>
                  </a:lnTo>
                  <a:lnTo>
                    <a:pt x="41522" y="56284"/>
                  </a:lnTo>
                  <a:lnTo>
                    <a:pt x="62780" y="47608"/>
                  </a:lnTo>
                  <a:lnTo>
                    <a:pt x="127236" y="23564"/>
                  </a:lnTo>
                  <a:lnTo>
                    <a:pt x="130849" y="22080"/>
                  </a:lnTo>
                  <a:lnTo>
                    <a:pt x="201480" y="4723"/>
                  </a:lnTo>
                  <a:lnTo>
                    <a:pt x="218429" y="0"/>
                  </a:lnTo>
                  <a:close/>
                </a:path>
              </a:pathLst>
            </a:custGeom>
            <a:grpFill/>
            <a:ln w="513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D5B14EBA-334A-EEFC-8DFD-C901E5DB8C21}"/>
                </a:ext>
              </a:extLst>
            </p:cNvPr>
            <p:cNvSpPr/>
            <p:nvPr/>
          </p:nvSpPr>
          <p:spPr>
            <a:xfrm>
              <a:off x="0" y="3220822"/>
              <a:ext cx="12190460" cy="3191318"/>
            </a:xfrm>
            <a:custGeom>
              <a:avLst/>
              <a:gdLst>
                <a:gd name="connsiteX0" fmla="*/ 10245949 w 12190460"/>
                <a:gd name="connsiteY0" fmla="*/ 0 h 3191318"/>
                <a:gd name="connsiteX1" fmla="*/ 10251081 w 12190460"/>
                <a:gd name="connsiteY1" fmla="*/ 41051 h 3191318"/>
                <a:gd name="connsiteX2" fmla="*/ 10266475 w 12190460"/>
                <a:gd name="connsiteY2" fmla="*/ 10263 h 3191318"/>
                <a:gd name="connsiteX3" fmla="*/ 10312657 w 12190460"/>
                <a:gd name="connsiteY3" fmla="*/ 241172 h 3191318"/>
                <a:gd name="connsiteX4" fmla="*/ 9963779 w 12190460"/>
                <a:gd name="connsiteY4" fmla="*/ 1939432 h 3191318"/>
                <a:gd name="connsiteX5" fmla="*/ 9912466 w 12190460"/>
                <a:gd name="connsiteY5" fmla="*/ 2093320 h 3191318"/>
                <a:gd name="connsiteX6" fmla="*/ 9943253 w 12190460"/>
                <a:gd name="connsiteY6" fmla="*/ 2103582 h 3191318"/>
                <a:gd name="connsiteX7" fmla="*/ 12046835 w 12190460"/>
                <a:gd name="connsiteY7" fmla="*/ 3011722 h 3191318"/>
                <a:gd name="connsiteX8" fmla="*/ 12026310 w 12190460"/>
                <a:gd name="connsiteY8" fmla="*/ 3011722 h 3191318"/>
                <a:gd name="connsiteX9" fmla="*/ 12108411 w 12190460"/>
                <a:gd name="connsiteY9" fmla="*/ 3083560 h 3191318"/>
                <a:gd name="connsiteX10" fmla="*/ 12082754 w 12190460"/>
                <a:gd name="connsiteY10" fmla="*/ 3073298 h 3191318"/>
                <a:gd name="connsiteX11" fmla="*/ 12169935 w 12190460"/>
                <a:gd name="connsiteY11" fmla="*/ 3160530 h 3191318"/>
                <a:gd name="connsiteX12" fmla="*/ 12149461 w 12190460"/>
                <a:gd name="connsiteY12" fmla="*/ 3155399 h 3191318"/>
                <a:gd name="connsiteX13" fmla="*/ 12190460 w 12190460"/>
                <a:gd name="connsiteY13" fmla="*/ 3191318 h 3191318"/>
                <a:gd name="connsiteX14" fmla="*/ 12118673 w 12190460"/>
                <a:gd name="connsiteY14" fmla="*/ 3150267 h 3191318"/>
                <a:gd name="connsiteX15" fmla="*/ 12149461 w 12190460"/>
                <a:gd name="connsiteY15" fmla="*/ 3186186 h 3191318"/>
                <a:gd name="connsiteX16" fmla="*/ 9845758 w 12190460"/>
                <a:gd name="connsiteY16" fmla="*/ 2267784 h 3191318"/>
                <a:gd name="connsiteX17" fmla="*/ 9404517 w 12190460"/>
                <a:gd name="connsiteY17" fmla="*/ 3052772 h 3191318"/>
                <a:gd name="connsiteX18" fmla="*/ 9425042 w 12190460"/>
                <a:gd name="connsiteY18" fmla="*/ 3016853 h 3191318"/>
                <a:gd name="connsiteX19" fmla="*/ 9419911 w 12190460"/>
                <a:gd name="connsiteY19" fmla="*/ 2996328 h 3191318"/>
                <a:gd name="connsiteX20" fmla="*/ 9389123 w 12190460"/>
                <a:gd name="connsiteY20" fmla="*/ 3038020 h 3191318"/>
                <a:gd name="connsiteX21" fmla="*/ 9378241 w 12190460"/>
                <a:gd name="connsiteY21" fmla="*/ 3054117 h 3191318"/>
                <a:gd name="connsiteX22" fmla="*/ 9385756 w 12190460"/>
                <a:gd name="connsiteY22" fmla="*/ 3040265 h 3191318"/>
                <a:gd name="connsiteX23" fmla="*/ 9389123 w 12190460"/>
                <a:gd name="connsiteY23" fmla="*/ 3027116 h 3191318"/>
                <a:gd name="connsiteX24" fmla="*/ 9378860 w 12190460"/>
                <a:gd name="connsiteY24" fmla="*/ 3011722 h 3191318"/>
                <a:gd name="connsiteX25" fmla="*/ 9435305 w 12190460"/>
                <a:gd name="connsiteY25" fmla="*/ 2878308 h 3191318"/>
                <a:gd name="connsiteX26" fmla="*/ 9440436 w 12190460"/>
                <a:gd name="connsiteY26" fmla="*/ 2842389 h 3191318"/>
                <a:gd name="connsiteX27" fmla="*/ 9676476 w 12190460"/>
                <a:gd name="connsiteY27" fmla="*/ 2226734 h 3191318"/>
                <a:gd name="connsiteX28" fmla="*/ 7295804 w 12190460"/>
                <a:gd name="connsiteY28" fmla="*/ 1888118 h 3191318"/>
                <a:gd name="connsiteX29" fmla="*/ 6813563 w 12190460"/>
                <a:gd name="connsiteY29" fmla="*/ 1867593 h 3191318"/>
                <a:gd name="connsiteX30" fmla="*/ 5848979 w 12190460"/>
                <a:gd name="connsiteY30" fmla="*/ 1867593 h 3191318"/>
                <a:gd name="connsiteX31" fmla="*/ 5125566 w 12190460"/>
                <a:gd name="connsiteY31" fmla="*/ 1893250 h 3191318"/>
                <a:gd name="connsiteX32" fmla="*/ 584918 w 12190460"/>
                <a:gd name="connsiteY32" fmla="*/ 2616662 h 3191318"/>
                <a:gd name="connsiteX33" fmla="*/ 330944 w 12190460"/>
                <a:gd name="connsiteY33" fmla="*/ 2672465 h 3191318"/>
                <a:gd name="connsiteX34" fmla="*/ 80212 w 12190460"/>
                <a:gd name="connsiteY34" fmla="*/ 2723757 h 3191318"/>
                <a:gd name="connsiteX35" fmla="*/ 87232 w 12190460"/>
                <a:gd name="connsiteY35" fmla="*/ 2719288 h 3191318"/>
                <a:gd name="connsiteX36" fmla="*/ 46182 w 12190460"/>
                <a:gd name="connsiteY36" fmla="*/ 2709026 h 3191318"/>
                <a:gd name="connsiteX37" fmla="*/ 15394 w 12190460"/>
                <a:gd name="connsiteY37" fmla="*/ 2719288 h 3191318"/>
                <a:gd name="connsiteX38" fmla="*/ 46182 w 12190460"/>
                <a:gd name="connsiteY38" fmla="*/ 2698763 h 3191318"/>
                <a:gd name="connsiteX39" fmla="*/ 30788 w 12190460"/>
                <a:gd name="connsiteY39" fmla="*/ 2693632 h 3191318"/>
                <a:gd name="connsiteX40" fmla="*/ 0 w 12190460"/>
                <a:gd name="connsiteY40" fmla="*/ 2703894 h 3191318"/>
                <a:gd name="connsiteX41" fmla="*/ 51313 w 12190460"/>
                <a:gd name="connsiteY41" fmla="*/ 2667975 h 3191318"/>
                <a:gd name="connsiteX42" fmla="*/ 41051 w 12190460"/>
                <a:gd name="connsiteY42" fmla="*/ 2662844 h 3191318"/>
                <a:gd name="connsiteX43" fmla="*/ 10263 w 12190460"/>
                <a:gd name="connsiteY43" fmla="*/ 2673107 h 3191318"/>
                <a:gd name="connsiteX44" fmla="*/ 82101 w 12190460"/>
                <a:gd name="connsiteY44" fmla="*/ 2632056 h 3191318"/>
                <a:gd name="connsiteX45" fmla="*/ 338615 w 12190460"/>
                <a:gd name="connsiteY45" fmla="*/ 2565349 h 3191318"/>
                <a:gd name="connsiteX46" fmla="*/ 2611531 w 12190460"/>
                <a:gd name="connsiteY46" fmla="*/ 2021481 h 3191318"/>
                <a:gd name="connsiteX47" fmla="*/ 5207616 w 12190460"/>
                <a:gd name="connsiteY47" fmla="*/ 1703391 h 3191318"/>
                <a:gd name="connsiteX48" fmla="*/ 5838716 w 12190460"/>
                <a:gd name="connsiteY48" fmla="*/ 1677735 h 3191318"/>
                <a:gd name="connsiteX49" fmla="*/ 6664755 w 12190460"/>
                <a:gd name="connsiteY49" fmla="*/ 1677735 h 3191318"/>
                <a:gd name="connsiteX50" fmla="*/ 7234279 w 12190460"/>
                <a:gd name="connsiteY50" fmla="*/ 1698260 h 3191318"/>
                <a:gd name="connsiteX51" fmla="*/ 9738001 w 12190460"/>
                <a:gd name="connsiteY51" fmla="*/ 2052269 h 3191318"/>
                <a:gd name="connsiteX52" fmla="*/ 10133061 w 12190460"/>
                <a:gd name="connsiteY52" fmla="*/ 374535 h 3191318"/>
                <a:gd name="connsiteX53" fmla="*/ 10215162 w 12190460"/>
                <a:gd name="connsiteY53" fmla="*/ 20525 h 3191318"/>
                <a:gd name="connsiteX54" fmla="*/ 10225424 w 12190460"/>
                <a:gd name="connsiteY54" fmla="*/ 76970 h 3191318"/>
                <a:gd name="connsiteX55" fmla="*/ 10245949 w 12190460"/>
                <a:gd name="connsiteY55" fmla="*/ 0 h 3191318"/>
                <a:gd name="connsiteX56" fmla="*/ 12067360 w 12190460"/>
                <a:gd name="connsiteY56" fmla="*/ 3057904 h 3191318"/>
                <a:gd name="connsiteX57" fmla="*/ 12082754 w 12190460"/>
                <a:gd name="connsiteY57" fmla="*/ 3068166 h 3191318"/>
                <a:gd name="connsiteX58" fmla="*/ 12067360 w 12190460"/>
                <a:gd name="connsiteY58" fmla="*/ 3057904 h 3191318"/>
                <a:gd name="connsiteX59" fmla="*/ 12087885 w 12190460"/>
                <a:gd name="connsiteY59" fmla="*/ 3124611 h 3191318"/>
                <a:gd name="connsiteX60" fmla="*/ 12118673 w 12190460"/>
                <a:gd name="connsiteY60" fmla="*/ 3145136 h 3191318"/>
                <a:gd name="connsiteX61" fmla="*/ 12087885 w 12190460"/>
                <a:gd name="connsiteY61" fmla="*/ 3124611 h 3191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2190460" h="3191318">
                  <a:moveTo>
                    <a:pt x="10245949" y="0"/>
                  </a:moveTo>
                  <a:cubicBezTo>
                    <a:pt x="10245949" y="10263"/>
                    <a:pt x="10245949" y="25657"/>
                    <a:pt x="10251081" y="41051"/>
                  </a:cubicBezTo>
                  <a:cubicBezTo>
                    <a:pt x="10256212" y="30788"/>
                    <a:pt x="10266475" y="15394"/>
                    <a:pt x="10266475" y="10263"/>
                  </a:cubicBezTo>
                  <a:cubicBezTo>
                    <a:pt x="10317788" y="148808"/>
                    <a:pt x="10312657" y="133414"/>
                    <a:pt x="10312657" y="241172"/>
                  </a:cubicBezTo>
                  <a:cubicBezTo>
                    <a:pt x="10312657" y="636232"/>
                    <a:pt x="10015092" y="1836805"/>
                    <a:pt x="9963779" y="1939432"/>
                  </a:cubicBezTo>
                  <a:cubicBezTo>
                    <a:pt x="9938122" y="1985562"/>
                    <a:pt x="9932991" y="2042006"/>
                    <a:pt x="9912466" y="2093320"/>
                  </a:cubicBezTo>
                  <a:cubicBezTo>
                    <a:pt x="9922728" y="2098451"/>
                    <a:pt x="9932991" y="2103582"/>
                    <a:pt x="9943253" y="2103582"/>
                  </a:cubicBezTo>
                  <a:cubicBezTo>
                    <a:pt x="10671797" y="2288309"/>
                    <a:pt x="11564543" y="2596137"/>
                    <a:pt x="12046835" y="3011722"/>
                  </a:cubicBezTo>
                  <a:cubicBezTo>
                    <a:pt x="12036572" y="3011722"/>
                    <a:pt x="12031441" y="3006591"/>
                    <a:pt x="12026310" y="3011722"/>
                  </a:cubicBezTo>
                  <a:cubicBezTo>
                    <a:pt x="12051966" y="3032247"/>
                    <a:pt x="12077623" y="3052772"/>
                    <a:pt x="12108411" y="3083560"/>
                  </a:cubicBezTo>
                  <a:cubicBezTo>
                    <a:pt x="12103279" y="3078429"/>
                    <a:pt x="12093017" y="3068166"/>
                    <a:pt x="12082754" y="3073298"/>
                  </a:cubicBezTo>
                  <a:cubicBezTo>
                    <a:pt x="12113542" y="3104085"/>
                    <a:pt x="12139199" y="3134873"/>
                    <a:pt x="12169935" y="3160530"/>
                  </a:cubicBezTo>
                  <a:cubicBezTo>
                    <a:pt x="12164804" y="3155399"/>
                    <a:pt x="12159724" y="3150267"/>
                    <a:pt x="12149461" y="3155399"/>
                  </a:cubicBezTo>
                  <a:cubicBezTo>
                    <a:pt x="12159724" y="3165661"/>
                    <a:pt x="12175066" y="3175924"/>
                    <a:pt x="12190460" y="3191318"/>
                  </a:cubicBezTo>
                  <a:cubicBezTo>
                    <a:pt x="12169935" y="3181055"/>
                    <a:pt x="12139199" y="3140005"/>
                    <a:pt x="12118673" y="3150267"/>
                  </a:cubicBezTo>
                  <a:cubicBezTo>
                    <a:pt x="12128936" y="3160530"/>
                    <a:pt x="12139199" y="3175924"/>
                    <a:pt x="12149461" y="3186186"/>
                  </a:cubicBezTo>
                  <a:cubicBezTo>
                    <a:pt x="11384947" y="2714157"/>
                    <a:pt x="10610221" y="2462723"/>
                    <a:pt x="9845758" y="2267784"/>
                  </a:cubicBezTo>
                  <a:cubicBezTo>
                    <a:pt x="9722607" y="2529430"/>
                    <a:pt x="9614901" y="2791075"/>
                    <a:pt x="9404517" y="3052772"/>
                  </a:cubicBezTo>
                  <a:cubicBezTo>
                    <a:pt x="9409648" y="3042510"/>
                    <a:pt x="9419911" y="3027116"/>
                    <a:pt x="9425042" y="3016853"/>
                  </a:cubicBezTo>
                  <a:lnTo>
                    <a:pt x="9419911" y="2996328"/>
                  </a:lnTo>
                  <a:cubicBezTo>
                    <a:pt x="9409648" y="3009156"/>
                    <a:pt x="9399386" y="3023267"/>
                    <a:pt x="9389123" y="3038020"/>
                  </a:cubicBezTo>
                  <a:lnTo>
                    <a:pt x="9378241" y="3054117"/>
                  </a:lnTo>
                  <a:lnTo>
                    <a:pt x="9385756" y="3040265"/>
                  </a:lnTo>
                  <a:cubicBezTo>
                    <a:pt x="9387840" y="3035455"/>
                    <a:pt x="9389123" y="3030965"/>
                    <a:pt x="9389123" y="3027116"/>
                  </a:cubicBezTo>
                  <a:cubicBezTo>
                    <a:pt x="9389123" y="3016853"/>
                    <a:pt x="9378860" y="3021984"/>
                    <a:pt x="9378860" y="3011722"/>
                  </a:cubicBezTo>
                  <a:cubicBezTo>
                    <a:pt x="9378860" y="2996328"/>
                    <a:pt x="9419911" y="2924490"/>
                    <a:pt x="9435305" y="2878308"/>
                  </a:cubicBezTo>
                  <a:cubicBezTo>
                    <a:pt x="9440436" y="2868045"/>
                    <a:pt x="9435305" y="2847520"/>
                    <a:pt x="9440436" y="2842389"/>
                  </a:cubicBezTo>
                  <a:cubicBezTo>
                    <a:pt x="9517406" y="2632056"/>
                    <a:pt x="9599507" y="2431935"/>
                    <a:pt x="9676476" y="2226734"/>
                  </a:cubicBezTo>
                  <a:cubicBezTo>
                    <a:pt x="8886306" y="2021481"/>
                    <a:pt x="8085924" y="1939432"/>
                    <a:pt x="7295804" y="1888118"/>
                  </a:cubicBezTo>
                  <a:lnTo>
                    <a:pt x="6813563" y="1867593"/>
                  </a:lnTo>
                  <a:lnTo>
                    <a:pt x="5848979" y="1867593"/>
                  </a:lnTo>
                  <a:lnTo>
                    <a:pt x="5125566" y="1893250"/>
                  </a:lnTo>
                  <a:cubicBezTo>
                    <a:pt x="3611983" y="1975299"/>
                    <a:pt x="2098451" y="2252390"/>
                    <a:pt x="584918" y="2616662"/>
                  </a:cubicBezTo>
                  <a:cubicBezTo>
                    <a:pt x="500252" y="2637188"/>
                    <a:pt x="415598" y="2655147"/>
                    <a:pt x="330944" y="2672465"/>
                  </a:cubicBezTo>
                  <a:lnTo>
                    <a:pt x="80212" y="2723757"/>
                  </a:lnTo>
                  <a:lnTo>
                    <a:pt x="87232" y="2719288"/>
                  </a:lnTo>
                  <a:cubicBezTo>
                    <a:pt x="76970" y="2714157"/>
                    <a:pt x="61576" y="2709026"/>
                    <a:pt x="46182" y="2709026"/>
                  </a:cubicBezTo>
                  <a:cubicBezTo>
                    <a:pt x="35919" y="2709026"/>
                    <a:pt x="25657" y="2714157"/>
                    <a:pt x="15394" y="2719288"/>
                  </a:cubicBezTo>
                  <a:cubicBezTo>
                    <a:pt x="25657" y="2709026"/>
                    <a:pt x="35919" y="2703894"/>
                    <a:pt x="46182" y="2698763"/>
                  </a:cubicBezTo>
                  <a:cubicBezTo>
                    <a:pt x="41051" y="2693632"/>
                    <a:pt x="41051" y="2693632"/>
                    <a:pt x="30788" y="2693632"/>
                  </a:cubicBezTo>
                  <a:cubicBezTo>
                    <a:pt x="15394" y="2693632"/>
                    <a:pt x="10263" y="2698763"/>
                    <a:pt x="0" y="2703894"/>
                  </a:cubicBezTo>
                  <a:cubicBezTo>
                    <a:pt x="15394" y="2688500"/>
                    <a:pt x="35919" y="2678238"/>
                    <a:pt x="51313" y="2667975"/>
                  </a:cubicBezTo>
                  <a:cubicBezTo>
                    <a:pt x="51313" y="2667975"/>
                    <a:pt x="51313" y="2662844"/>
                    <a:pt x="41051" y="2662844"/>
                  </a:cubicBezTo>
                  <a:cubicBezTo>
                    <a:pt x="25657" y="2662844"/>
                    <a:pt x="20525" y="2673107"/>
                    <a:pt x="10263" y="2673107"/>
                  </a:cubicBezTo>
                  <a:cubicBezTo>
                    <a:pt x="30788" y="2657713"/>
                    <a:pt x="56444" y="2637187"/>
                    <a:pt x="82101" y="2632056"/>
                  </a:cubicBezTo>
                  <a:cubicBezTo>
                    <a:pt x="159071" y="2606399"/>
                    <a:pt x="251434" y="2591006"/>
                    <a:pt x="338615" y="2565349"/>
                  </a:cubicBezTo>
                  <a:cubicBezTo>
                    <a:pt x="1087685" y="2355017"/>
                    <a:pt x="1852199" y="2160027"/>
                    <a:pt x="2611531" y="2021481"/>
                  </a:cubicBezTo>
                  <a:cubicBezTo>
                    <a:pt x="3468357" y="1857331"/>
                    <a:pt x="4340578" y="1749573"/>
                    <a:pt x="5207616" y="1703391"/>
                  </a:cubicBezTo>
                  <a:lnTo>
                    <a:pt x="5838716" y="1677735"/>
                  </a:lnTo>
                  <a:lnTo>
                    <a:pt x="6664755" y="1677735"/>
                  </a:lnTo>
                  <a:lnTo>
                    <a:pt x="7234279" y="1698260"/>
                  </a:lnTo>
                  <a:cubicBezTo>
                    <a:pt x="8060267" y="1744442"/>
                    <a:pt x="8901700" y="1841937"/>
                    <a:pt x="9738001" y="2052269"/>
                  </a:cubicBezTo>
                  <a:cubicBezTo>
                    <a:pt x="9938122" y="1493059"/>
                    <a:pt x="10061274" y="933796"/>
                    <a:pt x="10133061" y="374535"/>
                  </a:cubicBezTo>
                  <a:cubicBezTo>
                    <a:pt x="10148455" y="256566"/>
                    <a:pt x="10148455" y="138546"/>
                    <a:pt x="10215162" y="20525"/>
                  </a:cubicBezTo>
                  <a:cubicBezTo>
                    <a:pt x="10215162" y="30788"/>
                    <a:pt x="10194636" y="56445"/>
                    <a:pt x="10225424" y="76970"/>
                  </a:cubicBezTo>
                  <a:cubicBezTo>
                    <a:pt x="10230556" y="51313"/>
                    <a:pt x="10235687" y="25657"/>
                    <a:pt x="10245949" y="0"/>
                  </a:cubicBezTo>
                  <a:close/>
                  <a:moveTo>
                    <a:pt x="12067360" y="3057904"/>
                  </a:moveTo>
                  <a:cubicBezTo>
                    <a:pt x="12072492" y="3063035"/>
                    <a:pt x="12077623" y="3068166"/>
                    <a:pt x="12082754" y="3068166"/>
                  </a:cubicBezTo>
                  <a:cubicBezTo>
                    <a:pt x="12077623" y="3063035"/>
                    <a:pt x="12072492" y="3057904"/>
                    <a:pt x="12067360" y="3057904"/>
                  </a:cubicBezTo>
                  <a:close/>
                  <a:moveTo>
                    <a:pt x="12087885" y="3124611"/>
                  </a:moveTo>
                  <a:cubicBezTo>
                    <a:pt x="12098148" y="3134873"/>
                    <a:pt x="12108411" y="3140005"/>
                    <a:pt x="12118673" y="3145136"/>
                  </a:cubicBezTo>
                  <a:cubicBezTo>
                    <a:pt x="12108411" y="3134873"/>
                    <a:pt x="12098148" y="3129742"/>
                    <a:pt x="12087885" y="3124611"/>
                  </a:cubicBezTo>
                  <a:close/>
                </a:path>
              </a:pathLst>
            </a:custGeom>
            <a:grpFill/>
            <a:ln w="513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745697EB-9644-8289-AB3B-A19DF890C07C}"/>
                </a:ext>
              </a:extLst>
            </p:cNvPr>
            <p:cNvSpPr/>
            <p:nvPr/>
          </p:nvSpPr>
          <p:spPr>
            <a:xfrm>
              <a:off x="5838717" y="1738079"/>
              <a:ext cx="41051" cy="5131"/>
            </a:xfrm>
            <a:custGeom>
              <a:avLst/>
              <a:gdLst>
                <a:gd name="connsiteX0" fmla="*/ 41051 w 41051"/>
                <a:gd name="connsiteY0" fmla="*/ 0 h 5131"/>
                <a:gd name="connsiteX1" fmla="*/ 0 w 41051"/>
                <a:gd name="connsiteY1" fmla="*/ 5131 h 5131"/>
                <a:gd name="connsiteX2" fmla="*/ 41051 w 41051"/>
                <a:gd name="connsiteY2" fmla="*/ 0 h 5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051" h="5131">
                  <a:moveTo>
                    <a:pt x="41051" y="0"/>
                  </a:moveTo>
                  <a:cubicBezTo>
                    <a:pt x="30788" y="0"/>
                    <a:pt x="15394" y="5131"/>
                    <a:pt x="0" y="5131"/>
                  </a:cubicBezTo>
                  <a:cubicBezTo>
                    <a:pt x="10263" y="5131"/>
                    <a:pt x="25657" y="0"/>
                    <a:pt x="41051" y="0"/>
                  </a:cubicBezTo>
                  <a:close/>
                </a:path>
              </a:pathLst>
            </a:custGeom>
            <a:grpFill/>
            <a:ln w="513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781314AC-3D7B-ABED-A3BB-0E00124AAEB9}"/>
                </a:ext>
              </a:extLst>
            </p:cNvPr>
            <p:cNvSpPr/>
            <p:nvPr/>
          </p:nvSpPr>
          <p:spPr>
            <a:xfrm>
              <a:off x="7680601" y="1856099"/>
              <a:ext cx="76970" cy="61525"/>
            </a:xfrm>
            <a:custGeom>
              <a:avLst/>
              <a:gdLst>
                <a:gd name="connsiteX0" fmla="*/ 0 w 76970"/>
                <a:gd name="connsiteY0" fmla="*/ 0 h 61525"/>
                <a:gd name="connsiteX1" fmla="*/ 76970 w 76970"/>
                <a:gd name="connsiteY1" fmla="*/ 61525 h 61525"/>
                <a:gd name="connsiteX2" fmla="*/ 0 w 76970"/>
                <a:gd name="connsiteY2" fmla="*/ 0 h 6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970" h="61525">
                  <a:moveTo>
                    <a:pt x="0" y="0"/>
                  </a:moveTo>
                  <a:cubicBezTo>
                    <a:pt x="15394" y="0"/>
                    <a:pt x="66707" y="35919"/>
                    <a:pt x="76970" y="61525"/>
                  </a:cubicBezTo>
                  <a:cubicBezTo>
                    <a:pt x="51313" y="35919"/>
                    <a:pt x="25657" y="15394"/>
                    <a:pt x="0" y="0"/>
                  </a:cubicBezTo>
                  <a:close/>
                </a:path>
              </a:pathLst>
            </a:custGeom>
            <a:grpFill/>
            <a:ln w="513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4807AA2A-D195-09E4-5511-029BF67AC0DF}"/>
                </a:ext>
              </a:extLst>
            </p:cNvPr>
            <p:cNvSpPr/>
            <p:nvPr/>
          </p:nvSpPr>
          <p:spPr>
            <a:xfrm>
              <a:off x="8361617" y="2861683"/>
              <a:ext cx="13059" cy="5131"/>
            </a:xfrm>
            <a:custGeom>
              <a:avLst/>
              <a:gdLst>
                <a:gd name="connsiteX0" fmla="*/ 11661 w 13059"/>
                <a:gd name="connsiteY0" fmla="*/ 0 h 5131"/>
                <a:gd name="connsiteX1" fmla="*/ 1399 w 13059"/>
                <a:gd name="connsiteY1" fmla="*/ 5131 h 5131"/>
                <a:gd name="connsiteX2" fmla="*/ 11661 w 13059"/>
                <a:gd name="connsiteY2" fmla="*/ 0 h 5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059" h="5131">
                  <a:moveTo>
                    <a:pt x="11661" y="0"/>
                  </a:moveTo>
                  <a:cubicBezTo>
                    <a:pt x="16793" y="0"/>
                    <a:pt x="6530" y="5131"/>
                    <a:pt x="1399" y="5131"/>
                  </a:cubicBezTo>
                  <a:cubicBezTo>
                    <a:pt x="-3733" y="5131"/>
                    <a:pt x="6530" y="0"/>
                    <a:pt x="11661" y="0"/>
                  </a:cubicBezTo>
                  <a:close/>
                </a:path>
              </a:pathLst>
            </a:custGeom>
            <a:grpFill/>
            <a:ln w="513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9F112C81-C50A-0ED7-E4FD-123B3F7F1672}"/>
                </a:ext>
              </a:extLst>
            </p:cNvPr>
            <p:cNvSpPr/>
            <p:nvPr/>
          </p:nvSpPr>
          <p:spPr>
            <a:xfrm>
              <a:off x="8316834" y="3518439"/>
              <a:ext cx="20525" cy="10263"/>
            </a:xfrm>
            <a:custGeom>
              <a:avLst/>
              <a:gdLst>
                <a:gd name="connsiteX0" fmla="*/ 20525 w 20525"/>
                <a:gd name="connsiteY0" fmla="*/ 0 h 10263"/>
                <a:gd name="connsiteX1" fmla="*/ 0 w 20525"/>
                <a:gd name="connsiteY1" fmla="*/ 10263 h 10263"/>
                <a:gd name="connsiteX2" fmla="*/ 20525 w 20525"/>
                <a:gd name="connsiteY2" fmla="*/ 0 h 10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25" h="10263">
                  <a:moveTo>
                    <a:pt x="20525" y="0"/>
                  </a:moveTo>
                  <a:cubicBezTo>
                    <a:pt x="15394" y="5132"/>
                    <a:pt x="5131" y="10263"/>
                    <a:pt x="0" y="10263"/>
                  </a:cubicBezTo>
                  <a:cubicBezTo>
                    <a:pt x="5131" y="5132"/>
                    <a:pt x="15394" y="0"/>
                    <a:pt x="20525" y="0"/>
                  </a:cubicBezTo>
                  <a:close/>
                </a:path>
              </a:pathLst>
            </a:custGeom>
            <a:grpFill/>
            <a:ln w="513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D1AA1286-6B3E-ADCB-A15D-0C60FD424C96}"/>
              </a:ext>
            </a:extLst>
          </p:cNvPr>
          <p:cNvSpPr txBox="1"/>
          <p:nvPr/>
        </p:nvSpPr>
        <p:spPr>
          <a:xfrm>
            <a:off x="5925430" y="1927034"/>
            <a:ext cx="22297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一棵树的价值</a:t>
            </a:r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78252C2-BF42-CDC6-7132-D7841B2D7898}"/>
              </a:ext>
            </a:extLst>
          </p:cNvPr>
          <p:cNvSpPr txBox="1"/>
          <p:nvPr/>
        </p:nvSpPr>
        <p:spPr>
          <a:xfrm>
            <a:off x="1646575" y="1315395"/>
            <a:ext cx="3276859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b="1" dirty="0">
                <a:solidFill>
                  <a:srgbClr val="00B050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03</a:t>
            </a:r>
            <a:endParaRPr lang="zh-CN" altLang="en-US" sz="19900" b="1" dirty="0">
              <a:solidFill>
                <a:srgbClr val="00B050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EAD2996-C027-3E42-BFD3-532FD2985199}"/>
              </a:ext>
            </a:extLst>
          </p:cNvPr>
          <p:cNvSpPr txBox="1"/>
          <p:nvPr/>
        </p:nvSpPr>
        <p:spPr>
          <a:xfrm>
            <a:off x="5023730" y="2726893"/>
            <a:ext cx="5109786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430396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FE372744-3847-720C-4452-500D93B8B7D6}"/>
              </a:ext>
            </a:extLst>
          </p:cNvPr>
          <p:cNvSpPr/>
          <p:nvPr/>
        </p:nvSpPr>
        <p:spPr>
          <a:xfrm>
            <a:off x="4184142" y="0"/>
            <a:ext cx="3834520" cy="671478"/>
          </a:xfrm>
          <a:custGeom>
            <a:avLst/>
            <a:gdLst>
              <a:gd name="connsiteX0" fmla="*/ 0 w 3834520"/>
              <a:gd name="connsiteY0" fmla="*/ 0 h 671478"/>
              <a:gd name="connsiteX1" fmla="*/ 3834520 w 3834520"/>
              <a:gd name="connsiteY1" fmla="*/ 0 h 671478"/>
              <a:gd name="connsiteX2" fmla="*/ 3834520 w 3834520"/>
              <a:gd name="connsiteY2" fmla="*/ 532006 h 671478"/>
              <a:gd name="connsiteX3" fmla="*/ 3695048 w 3834520"/>
              <a:gd name="connsiteY3" fmla="*/ 671478 h 671478"/>
              <a:gd name="connsiteX4" fmla="*/ 139472 w 3834520"/>
              <a:gd name="connsiteY4" fmla="*/ 671478 h 671478"/>
              <a:gd name="connsiteX5" fmla="*/ 0 w 3834520"/>
              <a:gd name="connsiteY5" fmla="*/ 532006 h 671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34520" h="671478">
                <a:moveTo>
                  <a:pt x="0" y="0"/>
                </a:moveTo>
                <a:lnTo>
                  <a:pt x="3834520" y="0"/>
                </a:lnTo>
                <a:lnTo>
                  <a:pt x="3834520" y="532006"/>
                </a:lnTo>
                <a:cubicBezTo>
                  <a:pt x="3834520" y="609034"/>
                  <a:pt x="3772076" y="671478"/>
                  <a:pt x="3695048" y="671478"/>
                </a:cubicBezTo>
                <a:lnTo>
                  <a:pt x="139472" y="671478"/>
                </a:lnTo>
                <a:cubicBezTo>
                  <a:pt x="62444" y="671478"/>
                  <a:pt x="0" y="609034"/>
                  <a:pt x="0" y="532006"/>
                </a:cubicBezTo>
                <a:close/>
              </a:path>
            </a:pathLst>
          </a:custGeom>
          <a:gradFill flip="none" rotWithShape="1">
            <a:gsLst>
              <a:gs pos="0">
                <a:srgbClr val="92D050"/>
              </a:gs>
              <a:gs pos="100000">
                <a:srgbClr val="00B050"/>
              </a:gs>
            </a:gsLst>
            <a:lin ang="0" scaled="1"/>
            <a:tileRect/>
          </a:gradFill>
          <a:ln w="1190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1AA1286-6B3E-ADCB-A15D-0C60FD424C96}"/>
              </a:ext>
            </a:extLst>
          </p:cNvPr>
          <p:cNvSpPr txBox="1"/>
          <p:nvPr/>
        </p:nvSpPr>
        <p:spPr>
          <a:xfrm>
            <a:off x="4986503" y="129049"/>
            <a:ext cx="22297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一棵树的价值</a:t>
            </a:r>
            <a:endParaRPr lang="zh-CN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5196053" y="1920830"/>
            <a:ext cx="6995947" cy="3016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0990" indent="-380990" algn="just">
              <a:lnSpc>
                <a:spcPts val="3333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cs typeface="+mn-ea"/>
                <a:sym typeface="+mn-lt"/>
              </a:rPr>
              <a:t>一棵约</a:t>
            </a:r>
            <a:r>
              <a:rPr lang="en-US" altLang="zh-CN" sz="1600" dirty="0">
                <a:cs typeface="+mn-ea"/>
                <a:sym typeface="+mn-lt"/>
              </a:rPr>
              <a:t>150</a:t>
            </a:r>
            <a:r>
              <a:rPr lang="zh-CN" altLang="en-US" sz="1600" dirty="0">
                <a:cs typeface="+mn-ea"/>
                <a:sym typeface="+mn-lt"/>
              </a:rPr>
              <a:t>年树龄的树，以累计计算，产生氧气的价值约</a:t>
            </a:r>
            <a:r>
              <a:rPr lang="en-US" altLang="zh-CN" sz="1600" b="1" dirty="0">
                <a:cs typeface="+mn-ea"/>
                <a:sym typeface="+mn-lt"/>
              </a:rPr>
              <a:t>31200</a:t>
            </a:r>
            <a:r>
              <a:rPr lang="zh-CN" altLang="en-US" sz="1600" b="1" dirty="0">
                <a:cs typeface="+mn-ea"/>
                <a:sym typeface="+mn-lt"/>
              </a:rPr>
              <a:t>美元</a:t>
            </a:r>
          </a:p>
          <a:p>
            <a:pPr marL="380990" indent="-380990" algn="just">
              <a:lnSpc>
                <a:spcPts val="3333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cs typeface="+mn-ea"/>
                <a:sym typeface="+mn-lt"/>
              </a:rPr>
              <a:t>吸收有毒气体、防止大气污染价值约</a:t>
            </a:r>
            <a:r>
              <a:rPr lang="en-US" altLang="zh-CN" sz="1600" b="1" dirty="0">
                <a:cs typeface="+mn-ea"/>
                <a:sym typeface="+mn-lt"/>
              </a:rPr>
              <a:t>62500</a:t>
            </a:r>
            <a:r>
              <a:rPr lang="zh-CN" altLang="en-US" sz="1600" b="1" dirty="0">
                <a:cs typeface="+mn-ea"/>
                <a:sym typeface="+mn-lt"/>
              </a:rPr>
              <a:t>美元</a:t>
            </a:r>
          </a:p>
          <a:p>
            <a:pPr marL="380990" indent="-380990" algn="just">
              <a:lnSpc>
                <a:spcPts val="3333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cs typeface="+mn-ea"/>
                <a:sym typeface="+mn-lt"/>
              </a:rPr>
              <a:t>增加土壤肥力价值约</a:t>
            </a:r>
            <a:r>
              <a:rPr lang="en-US" altLang="zh-CN" sz="1600" b="1" dirty="0">
                <a:cs typeface="+mn-ea"/>
                <a:sym typeface="+mn-lt"/>
              </a:rPr>
              <a:t>31200</a:t>
            </a:r>
            <a:r>
              <a:rPr lang="zh-CN" altLang="en-US" sz="1600" b="1" dirty="0">
                <a:cs typeface="+mn-ea"/>
                <a:sym typeface="+mn-lt"/>
              </a:rPr>
              <a:t>美元</a:t>
            </a:r>
          </a:p>
          <a:p>
            <a:pPr marL="380990" indent="-380990" algn="just">
              <a:lnSpc>
                <a:spcPts val="3333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cs typeface="+mn-ea"/>
                <a:sym typeface="+mn-lt"/>
              </a:rPr>
              <a:t>涵养水源价值</a:t>
            </a:r>
            <a:r>
              <a:rPr lang="en-US" altLang="zh-CN" sz="1600" b="1" dirty="0">
                <a:cs typeface="+mn-ea"/>
                <a:sym typeface="+mn-lt"/>
              </a:rPr>
              <a:t>37500</a:t>
            </a:r>
            <a:r>
              <a:rPr lang="zh-CN" altLang="en-US" sz="1600" b="1" dirty="0">
                <a:cs typeface="+mn-ea"/>
                <a:sym typeface="+mn-lt"/>
              </a:rPr>
              <a:t>美元</a:t>
            </a:r>
          </a:p>
          <a:p>
            <a:pPr marL="380990" indent="-380990" algn="just">
              <a:lnSpc>
                <a:spcPts val="3333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cs typeface="+mn-ea"/>
                <a:sym typeface="+mn-lt"/>
              </a:rPr>
              <a:t>为鸟类及其他动物提供繁衍场所价值</a:t>
            </a:r>
            <a:r>
              <a:rPr lang="en-US" altLang="zh-CN" sz="1600" b="1" dirty="0">
                <a:cs typeface="+mn-ea"/>
                <a:sym typeface="+mn-lt"/>
              </a:rPr>
              <a:t>31250</a:t>
            </a:r>
            <a:r>
              <a:rPr lang="zh-CN" altLang="en-US" sz="1600" b="1" dirty="0">
                <a:cs typeface="+mn-ea"/>
                <a:sym typeface="+mn-lt"/>
              </a:rPr>
              <a:t>美元</a:t>
            </a:r>
          </a:p>
          <a:p>
            <a:pPr marL="380990" indent="-380990" algn="just">
              <a:lnSpc>
                <a:spcPts val="3333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cs typeface="+mn-ea"/>
                <a:sym typeface="+mn-lt"/>
              </a:rPr>
              <a:t>产生蛋白质价值</a:t>
            </a:r>
            <a:r>
              <a:rPr lang="en-US" altLang="zh-CN" sz="1600" b="1" dirty="0">
                <a:cs typeface="+mn-ea"/>
                <a:sym typeface="+mn-lt"/>
              </a:rPr>
              <a:t>2500</a:t>
            </a:r>
            <a:r>
              <a:rPr lang="zh-CN" altLang="en-US" sz="1600" b="1" dirty="0">
                <a:cs typeface="+mn-ea"/>
                <a:sym typeface="+mn-lt"/>
              </a:rPr>
              <a:t>美元</a:t>
            </a:r>
          </a:p>
          <a:p>
            <a:pPr marL="380990" indent="-380990" algn="just">
              <a:lnSpc>
                <a:spcPts val="3333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cs typeface="+mn-ea"/>
                <a:sym typeface="+mn-lt"/>
              </a:rPr>
              <a:t>除去花、果实和木材价值，总计创值约</a:t>
            </a:r>
            <a:r>
              <a:rPr lang="en-US" altLang="zh-CN" sz="1600" b="1" dirty="0">
                <a:cs typeface="+mn-ea"/>
                <a:sym typeface="+mn-lt"/>
              </a:rPr>
              <a:t>196000</a:t>
            </a:r>
            <a:r>
              <a:rPr lang="zh-CN" altLang="en-US" sz="1600" b="1" dirty="0">
                <a:cs typeface="+mn-ea"/>
                <a:sym typeface="+mn-lt"/>
              </a:rPr>
              <a:t>美元</a:t>
            </a:r>
          </a:p>
        </p:txBody>
      </p:sp>
      <p:sp>
        <p:nvSpPr>
          <p:cNvPr id="4" name="椭圆 3" descr="D:\51PPT模板网\51pptmoban.com\图片.jpg">
            <a:extLst>
              <a:ext uri="{FF2B5EF4-FFF2-40B4-BE49-F238E27FC236}">
                <a16:creationId xmlns:a16="http://schemas.microsoft.com/office/drawing/2014/main" id="{75A7CA78-A0B5-8134-0F4A-EF2C4531280E}"/>
              </a:ext>
            </a:extLst>
          </p:cNvPr>
          <p:cNvSpPr/>
          <p:nvPr/>
        </p:nvSpPr>
        <p:spPr>
          <a:xfrm>
            <a:off x="788276" y="1060361"/>
            <a:ext cx="4275607" cy="4275607"/>
          </a:xfrm>
          <a:prstGeom prst="ellipse">
            <a:avLst/>
          </a:prstGeom>
          <a:blipFill dpi="0" rotWithShape="0">
            <a:blip r:embed="rId3"/>
            <a:srcRect/>
            <a:tile tx="-86360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3073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 descr="D:\51PPT模板网\51pptmoban.com\图片.jpg">
            <a:extLst>
              <a:ext uri="{FF2B5EF4-FFF2-40B4-BE49-F238E27FC236}">
                <a16:creationId xmlns:a16="http://schemas.microsoft.com/office/drawing/2014/main" id="{23DE251A-5F09-8B45-1E4A-1224FA1183F7}"/>
              </a:ext>
            </a:extLst>
          </p:cNvPr>
          <p:cNvSpPr/>
          <p:nvPr/>
        </p:nvSpPr>
        <p:spPr>
          <a:xfrm>
            <a:off x="1997030" y="129050"/>
            <a:ext cx="7477172" cy="6728951"/>
          </a:xfrm>
          <a:custGeom>
            <a:avLst/>
            <a:gdLst>
              <a:gd name="connsiteX0" fmla="*/ 3779713 w 7477172"/>
              <a:gd name="connsiteY0" fmla="*/ 5531871 h 6728951"/>
              <a:gd name="connsiteX1" fmla="*/ 3779712 w 7477172"/>
              <a:gd name="connsiteY1" fmla="*/ 5531878 h 6728951"/>
              <a:gd name="connsiteX2" fmla="*/ 3777180 w 7477172"/>
              <a:gd name="connsiteY2" fmla="*/ 5539047 h 6728951"/>
              <a:gd name="connsiteX3" fmla="*/ 3752717 w 7477172"/>
              <a:gd name="connsiteY3" fmla="*/ 5654621 h 6728951"/>
              <a:gd name="connsiteX4" fmla="*/ 3725732 w 7477172"/>
              <a:gd name="connsiteY4" fmla="*/ 5822010 h 6728951"/>
              <a:gd name="connsiteX5" fmla="*/ 3725723 w 7477172"/>
              <a:gd name="connsiteY5" fmla="*/ 5822069 h 6728951"/>
              <a:gd name="connsiteX6" fmla="*/ 3725723 w 7477172"/>
              <a:gd name="connsiteY6" fmla="*/ 5822066 h 6728951"/>
              <a:gd name="connsiteX7" fmla="*/ 3725723 w 7477172"/>
              <a:gd name="connsiteY7" fmla="*/ 5822071 h 6728951"/>
              <a:gd name="connsiteX8" fmla="*/ 3769167 w 7477172"/>
              <a:gd name="connsiteY8" fmla="*/ 5658412 h 6728951"/>
              <a:gd name="connsiteX9" fmla="*/ 3772543 w 7477172"/>
              <a:gd name="connsiteY9" fmla="*/ 5647447 h 6728951"/>
              <a:gd name="connsiteX10" fmla="*/ 3772543 w 7477172"/>
              <a:gd name="connsiteY10" fmla="*/ 5643229 h 6728951"/>
              <a:gd name="connsiteX11" fmla="*/ 3768325 w 7477172"/>
              <a:gd name="connsiteY11" fmla="*/ 5657992 h 6728951"/>
              <a:gd name="connsiteX12" fmla="*/ 3725723 w 7477172"/>
              <a:gd name="connsiteY12" fmla="*/ 5822066 h 6728951"/>
              <a:gd name="connsiteX13" fmla="*/ 3725732 w 7477172"/>
              <a:gd name="connsiteY13" fmla="*/ 5822010 h 6728951"/>
              <a:gd name="connsiteX14" fmla="*/ 3753562 w 7477172"/>
              <a:gd name="connsiteY14" fmla="*/ 5655035 h 6728951"/>
              <a:gd name="connsiteX15" fmla="*/ 3779290 w 7477172"/>
              <a:gd name="connsiteY15" fmla="*/ 5534824 h 6728951"/>
              <a:gd name="connsiteX16" fmla="*/ 3779712 w 7477172"/>
              <a:gd name="connsiteY16" fmla="*/ 5531878 h 6728951"/>
              <a:gd name="connsiteX17" fmla="*/ 3779713 w 7477172"/>
              <a:gd name="connsiteY17" fmla="*/ 5531875 h 6728951"/>
              <a:gd name="connsiteX18" fmla="*/ 4252966 w 7477172"/>
              <a:gd name="connsiteY18" fmla="*/ 5372003 h 6728951"/>
              <a:gd name="connsiteX19" fmla="*/ 4244108 w 7477172"/>
              <a:gd name="connsiteY19" fmla="*/ 5402374 h 6728951"/>
              <a:gd name="connsiteX20" fmla="*/ 4242421 w 7477172"/>
              <a:gd name="connsiteY20" fmla="*/ 5408701 h 6728951"/>
              <a:gd name="connsiteX21" fmla="*/ 4244108 w 7477172"/>
              <a:gd name="connsiteY21" fmla="*/ 5416714 h 6728951"/>
              <a:gd name="connsiteX22" fmla="*/ 4245795 w 7477172"/>
              <a:gd name="connsiteY22" fmla="*/ 5407856 h 6728951"/>
              <a:gd name="connsiteX23" fmla="*/ 4252966 w 7477172"/>
              <a:gd name="connsiteY23" fmla="*/ 5372005 h 6728951"/>
              <a:gd name="connsiteX24" fmla="*/ 3935771 w 7477172"/>
              <a:gd name="connsiteY24" fmla="*/ 5214243 h 6728951"/>
              <a:gd name="connsiteX25" fmla="*/ 3935349 w 7477172"/>
              <a:gd name="connsiteY25" fmla="*/ 5218461 h 6728951"/>
              <a:gd name="connsiteX26" fmla="*/ 3936193 w 7477172"/>
              <a:gd name="connsiteY26" fmla="*/ 5216776 h 6728951"/>
              <a:gd name="connsiteX27" fmla="*/ 3935773 w 7477172"/>
              <a:gd name="connsiteY27" fmla="*/ 5214243 h 6728951"/>
              <a:gd name="connsiteX28" fmla="*/ 4503091 w 7477172"/>
              <a:gd name="connsiteY28" fmla="*/ 4455002 h 6728951"/>
              <a:gd name="connsiteX29" fmla="*/ 4440243 w 7477172"/>
              <a:gd name="connsiteY29" fmla="*/ 4484107 h 6728951"/>
              <a:gd name="connsiteX30" fmla="*/ 4420418 w 7477172"/>
              <a:gd name="connsiteY30" fmla="*/ 4496338 h 6728951"/>
              <a:gd name="connsiteX31" fmla="*/ 4503091 w 7477172"/>
              <a:gd name="connsiteY31" fmla="*/ 4455002 h 6728951"/>
              <a:gd name="connsiteX32" fmla="*/ 7372554 w 7477172"/>
              <a:gd name="connsiteY32" fmla="*/ 4185050 h 6728951"/>
              <a:gd name="connsiteX33" fmla="*/ 7372974 w 7477172"/>
              <a:gd name="connsiteY33" fmla="*/ 4185050 h 6728951"/>
              <a:gd name="connsiteX34" fmla="*/ 7372554 w 7477172"/>
              <a:gd name="connsiteY34" fmla="*/ 4187158 h 6728951"/>
              <a:gd name="connsiteX35" fmla="*/ 7372554 w 7477172"/>
              <a:gd name="connsiteY35" fmla="*/ 4185050 h 6728951"/>
              <a:gd name="connsiteX36" fmla="*/ 5492197 w 7477172"/>
              <a:gd name="connsiteY36" fmla="*/ 3088785 h 6728951"/>
              <a:gd name="connsiteX37" fmla="*/ 5492620 w 7477172"/>
              <a:gd name="connsiteY37" fmla="*/ 3088785 h 6728951"/>
              <a:gd name="connsiteX38" fmla="*/ 5493462 w 7477172"/>
              <a:gd name="connsiteY38" fmla="*/ 3090473 h 6728951"/>
              <a:gd name="connsiteX39" fmla="*/ 5492197 w 7477172"/>
              <a:gd name="connsiteY39" fmla="*/ 3088785 h 6728951"/>
              <a:gd name="connsiteX40" fmla="*/ 1794694 w 7477172"/>
              <a:gd name="connsiteY40" fmla="*/ 2781340 h 6728951"/>
              <a:gd name="connsiteX41" fmla="*/ 1809036 w 7477172"/>
              <a:gd name="connsiteY41" fmla="*/ 2787668 h 6728951"/>
              <a:gd name="connsiteX42" fmla="*/ 1854169 w 7477172"/>
              <a:gd name="connsiteY42" fmla="*/ 2807913 h 6728951"/>
              <a:gd name="connsiteX43" fmla="*/ 1906052 w 7477172"/>
              <a:gd name="connsiteY43" fmla="*/ 2830691 h 6728951"/>
              <a:gd name="connsiteX44" fmla="*/ 1944015 w 7477172"/>
              <a:gd name="connsiteY44" fmla="*/ 2846721 h 6728951"/>
              <a:gd name="connsiteX45" fmla="*/ 1948653 w 7477172"/>
              <a:gd name="connsiteY45" fmla="*/ 2847983 h 6728951"/>
              <a:gd name="connsiteX46" fmla="*/ 1944015 w 7477172"/>
              <a:gd name="connsiteY46" fmla="*/ 2854733 h 6728951"/>
              <a:gd name="connsiteX47" fmla="*/ 1938109 w 7477172"/>
              <a:gd name="connsiteY47" fmla="*/ 2851781 h 6728951"/>
              <a:gd name="connsiteX48" fmla="*/ 1908582 w 7477172"/>
              <a:gd name="connsiteY48" fmla="*/ 2837438 h 6728951"/>
              <a:gd name="connsiteX49" fmla="*/ 1791321 w 7477172"/>
              <a:gd name="connsiteY49" fmla="*/ 2784293 h 6728951"/>
              <a:gd name="connsiteX50" fmla="*/ 1794694 w 7477172"/>
              <a:gd name="connsiteY50" fmla="*/ 2781340 h 6728951"/>
              <a:gd name="connsiteX51" fmla="*/ 3226671 w 7477172"/>
              <a:gd name="connsiteY51" fmla="*/ 2517749 h 6728951"/>
              <a:gd name="connsiteX52" fmla="*/ 3223883 w 7477172"/>
              <a:gd name="connsiteY52" fmla="*/ 2530616 h 6728951"/>
              <a:gd name="connsiteX53" fmla="*/ 3224141 w 7477172"/>
              <a:gd name="connsiteY53" fmla="*/ 2525341 h 6728951"/>
              <a:gd name="connsiteX54" fmla="*/ 3226671 w 7477172"/>
              <a:gd name="connsiteY54" fmla="*/ 2517749 h 6728951"/>
              <a:gd name="connsiteX55" fmla="*/ 4715665 w 7477172"/>
              <a:gd name="connsiteY55" fmla="*/ 2159986 h 6728951"/>
              <a:gd name="connsiteX56" fmla="*/ 4722415 w 7477172"/>
              <a:gd name="connsiteY56" fmla="*/ 2160407 h 6728951"/>
              <a:gd name="connsiteX57" fmla="*/ 4718195 w 7477172"/>
              <a:gd name="connsiteY57" fmla="*/ 2160407 h 6728951"/>
              <a:gd name="connsiteX58" fmla="*/ 4715665 w 7477172"/>
              <a:gd name="connsiteY58" fmla="*/ 2159986 h 6728951"/>
              <a:gd name="connsiteX59" fmla="*/ 5158550 w 7477172"/>
              <a:gd name="connsiteY59" fmla="*/ 1679133 h 6728951"/>
              <a:gd name="connsiteX60" fmla="*/ 5158550 w 7477172"/>
              <a:gd name="connsiteY60" fmla="*/ 1679135 h 6728951"/>
              <a:gd name="connsiteX61" fmla="*/ 5158550 w 7477172"/>
              <a:gd name="connsiteY61" fmla="*/ 1679555 h 6728951"/>
              <a:gd name="connsiteX62" fmla="*/ 5156863 w 7477172"/>
              <a:gd name="connsiteY62" fmla="*/ 1679975 h 6728951"/>
              <a:gd name="connsiteX63" fmla="*/ 5158550 w 7477172"/>
              <a:gd name="connsiteY63" fmla="*/ 1679133 h 6728951"/>
              <a:gd name="connsiteX64" fmla="*/ 5635178 w 7477172"/>
              <a:gd name="connsiteY64" fmla="*/ 652476 h 6728951"/>
              <a:gd name="connsiteX65" fmla="*/ 5639395 w 7477172"/>
              <a:gd name="connsiteY65" fmla="*/ 655006 h 6728951"/>
              <a:gd name="connsiteX66" fmla="*/ 5635178 w 7477172"/>
              <a:gd name="connsiteY66" fmla="*/ 652896 h 6728951"/>
              <a:gd name="connsiteX67" fmla="*/ 5635178 w 7477172"/>
              <a:gd name="connsiteY67" fmla="*/ 652476 h 6728951"/>
              <a:gd name="connsiteX68" fmla="*/ 4390426 w 7477172"/>
              <a:gd name="connsiteY68" fmla="*/ 0 h 6728951"/>
              <a:gd name="connsiteX69" fmla="*/ 4390443 w 7477172"/>
              <a:gd name="connsiteY69" fmla="*/ 112 h 6728951"/>
              <a:gd name="connsiteX70" fmla="*/ 4390863 w 7477172"/>
              <a:gd name="connsiteY70" fmla="*/ 1377 h 6728951"/>
              <a:gd name="connsiteX71" fmla="*/ 4390863 w 7477172"/>
              <a:gd name="connsiteY71" fmla="*/ 7282 h 6728951"/>
              <a:gd name="connsiteX72" fmla="*/ 4390863 w 7477172"/>
              <a:gd name="connsiteY72" fmla="*/ 28795 h 6728951"/>
              <a:gd name="connsiteX73" fmla="*/ 4391706 w 7477172"/>
              <a:gd name="connsiteY73" fmla="*/ 113155 h 6728951"/>
              <a:gd name="connsiteX74" fmla="*/ 4392551 w 7477172"/>
              <a:gd name="connsiteY74" fmla="*/ 295792 h 6728951"/>
              <a:gd name="connsiteX75" fmla="*/ 4392971 w 7477172"/>
              <a:gd name="connsiteY75" fmla="*/ 425706 h 6728951"/>
              <a:gd name="connsiteX76" fmla="*/ 4395924 w 7477172"/>
              <a:gd name="connsiteY76" fmla="*/ 874504 h 6728951"/>
              <a:gd name="connsiteX77" fmla="*/ 4400141 w 7477172"/>
              <a:gd name="connsiteY77" fmla="*/ 865224 h 6728951"/>
              <a:gd name="connsiteX78" fmla="*/ 4414061 w 7477172"/>
              <a:gd name="connsiteY78" fmla="*/ 839494 h 6728951"/>
              <a:gd name="connsiteX79" fmla="*/ 4447804 w 7477172"/>
              <a:gd name="connsiteY79" fmla="*/ 757243 h 6728951"/>
              <a:gd name="connsiteX80" fmla="*/ 4511075 w 7477172"/>
              <a:gd name="connsiteY80" fmla="*/ 658540 h 6728951"/>
              <a:gd name="connsiteX81" fmla="*/ 4566332 w 7477172"/>
              <a:gd name="connsiteY81" fmla="*/ 612565 h 6728951"/>
              <a:gd name="connsiteX82" fmla="*/ 4623275 w 7477172"/>
              <a:gd name="connsiteY82" fmla="*/ 537062 h 6728951"/>
              <a:gd name="connsiteX83" fmla="*/ 4709744 w 7477172"/>
              <a:gd name="connsiteY83" fmla="*/ 407568 h 6728951"/>
              <a:gd name="connsiteX84" fmla="*/ 4739271 w 7477172"/>
              <a:gd name="connsiteY84" fmla="*/ 303805 h 6728951"/>
              <a:gd name="connsiteX85" fmla="*/ 4712276 w 7477172"/>
              <a:gd name="connsiteY85" fmla="*/ 231257 h 6728951"/>
              <a:gd name="connsiteX86" fmla="*/ 4662081 w 7477172"/>
              <a:gd name="connsiteY86" fmla="*/ 190764 h 6728951"/>
              <a:gd name="connsiteX87" fmla="*/ 4613150 w 7477172"/>
              <a:gd name="connsiteY87" fmla="*/ 173469 h 6728951"/>
              <a:gd name="connsiteX88" fmla="*/ 4597123 w 7477172"/>
              <a:gd name="connsiteY88" fmla="*/ 170516 h 6728951"/>
              <a:gd name="connsiteX89" fmla="*/ 4605980 w 7477172"/>
              <a:gd name="connsiteY89" fmla="*/ 171361 h 6728951"/>
              <a:gd name="connsiteX90" fmla="*/ 4613150 w 7477172"/>
              <a:gd name="connsiteY90" fmla="*/ 172626 h 6728951"/>
              <a:gd name="connsiteX91" fmla="*/ 4648583 w 7477172"/>
              <a:gd name="connsiteY91" fmla="*/ 181484 h 6728951"/>
              <a:gd name="connsiteX92" fmla="*/ 4663766 w 7477172"/>
              <a:gd name="connsiteY92" fmla="*/ 187389 h 6728951"/>
              <a:gd name="connsiteX93" fmla="*/ 4717758 w 7477172"/>
              <a:gd name="connsiteY93" fmla="*/ 226617 h 6728951"/>
              <a:gd name="connsiteX94" fmla="*/ 4749814 w 7477172"/>
              <a:gd name="connsiteY94" fmla="*/ 300010 h 6728951"/>
              <a:gd name="connsiteX95" fmla="*/ 4750236 w 7477172"/>
              <a:gd name="connsiteY95" fmla="*/ 302540 h 6728951"/>
              <a:gd name="connsiteX96" fmla="*/ 4724506 w 7477172"/>
              <a:gd name="connsiteY96" fmla="*/ 415161 h 6728951"/>
              <a:gd name="connsiteX97" fmla="*/ 4642678 w 7477172"/>
              <a:gd name="connsiteY97" fmla="*/ 550974 h 6728951"/>
              <a:gd name="connsiteX98" fmla="*/ 4616103 w 7477172"/>
              <a:gd name="connsiteY98" fmla="*/ 590201 h 6728951"/>
              <a:gd name="connsiteX99" fmla="*/ 4775969 w 7477172"/>
              <a:gd name="connsiteY99" fmla="*/ 529041 h 6728951"/>
              <a:gd name="connsiteX100" fmla="*/ 4802544 w 7477172"/>
              <a:gd name="connsiteY100" fmla="*/ 519338 h 6728951"/>
              <a:gd name="connsiteX101" fmla="*/ 4807184 w 7477172"/>
              <a:gd name="connsiteY101" fmla="*/ 518073 h 6728951"/>
              <a:gd name="connsiteX102" fmla="*/ 4807184 w 7477172"/>
              <a:gd name="connsiteY102" fmla="*/ 518496 h 6728951"/>
              <a:gd name="connsiteX103" fmla="*/ 4802964 w 7477172"/>
              <a:gd name="connsiteY103" fmla="*/ 520183 h 6728951"/>
              <a:gd name="connsiteX104" fmla="*/ 4802544 w 7477172"/>
              <a:gd name="connsiteY104" fmla="*/ 520183 h 6728951"/>
              <a:gd name="connsiteX105" fmla="*/ 4787779 w 7477172"/>
              <a:gd name="connsiteY105" fmla="*/ 527776 h 6728951"/>
              <a:gd name="connsiteX106" fmla="*/ 4777656 w 7477172"/>
              <a:gd name="connsiteY106" fmla="*/ 532836 h 6728951"/>
              <a:gd name="connsiteX107" fmla="*/ 4733788 w 7477172"/>
              <a:gd name="connsiteY107" fmla="*/ 556456 h 6728951"/>
              <a:gd name="connsiteX108" fmla="*/ 4603032 w 7477172"/>
              <a:gd name="connsiteY108" fmla="*/ 627319 h 6728951"/>
              <a:gd name="connsiteX109" fmla="*/ 4581519 w 7477172"/>
              <a:gd name="connsiteY109" fmla="*/ 641661 h 6728951"/>
              <a:gd name="connsiteX110" fmla="*/ 4494204 w 7477172"/>
              <a:gd name="connsiteY110" fmla="*/ 776215 h 6728951"/>
              <a:gd name="connsiteX111" fmla="*/ 4493784 w 7477172"/>
              <a:gd name="connsiteY111" fmla="*/ 777480 h 6728951"/>
              <a:gd name="connsiteX112" fmla="*/ 4426296 w 7477172"/>
              <a:gd name="connsiteY112" fmla="*/ 1068098 h 6728951"/>
              <a:gd name="connsiteX113" fmla="*/ 4414063 w 7477172"/>
              <a:gd name="connsiteY113" fmla="*/ 1150351 h 6728951"/>
              <a:gd name="connsiteX114" fmla="*/ 4397613 w 7477172"/>
              <a:gd name="connsiteY114" fmla="*/ 1266767 h 6728951"/>
              <a:gd name="connsiteX115" fmla="*/ 4398033 w 7477172"/>
              <a:gd name="connsiteY115" fmla="*/ 1339738 h 6728951"/>
              <a:gd name="connsiteX116" fmla="*/ 4408156 w 7477172"/>
              <a:gd name="connsiteY116" fmla="*/ 1493692 h 6728951"/>
              <a:gd name="connsiteX117" fmla="*/ 4416593 w 7477172"/>
              <a:gd name="connsiteY117" fmla="*/ 1783474 h 6728951"/>
              <a:gd name="connsiteX118" fmla="*/ 4417014 w 7477172"/>
              <a:gd name="connsiteY118" fmla="*/ 1882174 h 6728951"/>
              <a:gd name="connsiteX119" fmla="*/ 4479862 w 7477172"/>
              <a:gd name="connsiteY119" fmla="*/ 1807094 h 6728951"/>
              <a:gd name="connsiteX120" fmla="*/ 4678115 w 7477172"/>
              <a:gd name="connsiteY120" fmla="*/ 1595344 h 6728951"/>
              <a:gd name="connsiteX121" fmla="*/ 4715235 w 7477172"/>
              <a:gd name="connsiteY121" fmla="*/ 1554428 h 6728951"/>
              <a:gd name="connsiteX122" fmla="*/ 4825323 w 7477172"/>
              <a:gd name="connsiteY122" fmla="*/ 1346484 h 6728951"/>
              <a:gd name="connsiteX123" fmla="*/ 4872986 w 7477172"/>
              <a:gd name="connsiteY123" fmla="*/ 1205596 h 6728951"/>
              <a:gd name="connsiteX124" fmla="*/ 4848943 w 7477172"/>
              <a:gd name="connsiteY124" fmla="*/ 1105630 h 6728951"/>
              <a:gd name="connsiteX125" fmla="*/ 4700052 w 7477172"/>
              <a:gd name="connsiteY125" fmla="*/ 879125 h 6728951"/>
              <a:gd name="connsiteX126" fmla="*/ 4703847 w 7477172"/>
              <a:gd name="connsiteY126" fmla="*/ 882500 h 6728951"/>
              <a:gd name="connsiteX127" fmla="*/ 4719032 w 7477172"/>
              <a:gd name="connsiteY127" fmla="*/ 895576 h 6728951"/>
              <a:gd name="connsiteX128" fmla="*/ 4775554 w 7477172"/>
              <a:gd name="connsiteY128" fmla="*/ 948723 h 6728951"/>
              <a:gd name="connsiteX129" fmla="*/ 4883535 w 7477172"/>
              <a:gd name="connsiteY129" fmla="*/ 1089180 h 6728951"/>
              <a:gd name="connsiteX130" fmla="*/ 4896188 w 7477172"/>
              <a:gd name="connsiteY130" fmla="*/ 1113643 h 6728951"/>
              <a:gd name="connsiteX131" fmla="*/ 4914328 w 7477172"/>
              <a:gd name="connsiteY131" fmla="*/ 1020847 h 6728951"/>
              <a:gd name="connsiteX132" fmla="*/ 4952711 w 7477172"/>
              <a:gd name="connsiteY132" fmla="*/ 553911 h 6728951"/>
              <a:gd name="connsiteX133" fmla="*/ 4953133 w 7477172"/>
              <a:gd name="connsiteY133" fmla="*/ 555175 h 6728951"/>
              <a:gd name="connsiteX134" fmla="*/ 4953554 w 7477172"/>
              <a:gd name="connsiteY134" fmla="*/ 560659 h 6728951"/>
              <a:gd name="connsiteX135" fmla="*/ 4956084 w 7477172"/>
              <a:gd name="connsiteY135" fmla="*/ 581327 h 6728951"/>
              <a:gd name="connsiteX136" fmla="*/ 4964521 w 7477172"/>
              <a:gd name="connsiteY136" fmla="*/ 661046 h 6728951"/>
              <a:gd name="connsiteX137" fmla="*/ 4977596 w 7477172"/>
              <a:gd name="connsiteY137" fmla="*/ 960099 h 6728951"/>
              <a:gd name="connsiteX138" fmla="*/ 4975486 w 7477172"/>
              <a:gd name="connsiteY138" fmla="*/ 1027589 h 6728951"/>
              <a:gd name="connsiteX139" fmla="*/ 4925716 w 7477172"/>
              <a:gd name="connsiteY139" fmla="*/ 1379363 h 6728951"/>
              <a:gd name="connsiteX140" fmla="*/ 4907576 w 7477172"/>
              <a:gd name="connsiteY140" fmla="*/ 1442634 h 6728951"/>
              <a:gd name="connsiteX141" fmla="*/ 4918543 w 7477172"/>
              <a:gd name="connsiteY141" fmla="*/ 1439681 h 6728951"/>
              <a:gd name="connsiteX142" fmla="*/ 5040867 w 7477172"/>
              <a:gd name="connsiteY142" fmla="*/ 1466254 h 6728951"/>
              <a:gd name="connsiteX143" fmla="*/ 5069970 w 7477172"/>
              <a:gd name="connsiteY143" fmla="*/ 1489454 h 6728951"/>
              <a:gd name="connsiteX144" fmla="*/ 5149688 w 7477172"/>
              <a:gd name="connsiteY144" fmla="*/ 1608825 h 6728951"/>
              <a:gd name="connsiteX145" fmla="*/ 5161921 w 7477172"/>
              <a:gd name="connsiteY145" fmla="*/ 1659020 h 6728951"/>
              <a:gd name="connsiteX146" fmla="*/ 5163608 w 7477172"/>
              <a:gd name="connsiteY146" fmla="*/ 1673785 h 6728951"/>
              <a:gd name="connsiteX147" fmla="*/ 5163608 w 7477172"/>
              <a:gd name="connsiteY147" fmla="*/ 1677580 h 6728951"/>
              <a:gd name="connsiteX148" fmla="*/ 5163188 w 7477172"/>
              <a:gd name="connsiteY148" fmla="*/ 1677580 h 6728951"/>
              <a:gd name="connsiteX149" fmla="*/ 5161923 w 7477172"/>
              <a:gd name="connsiteY149" fmla="*/ 1674205 h 6728951"/>
              <a:gd name="connsiteX150" fmla="*/ 5161923 w 7477172"/>
              <a:gd name="connsiteY150" fmla="*/ 1673785 h 6728951"/>
              <a:gd name="connsiteX151" fmla="*/ 5156440 w 7477172"/>
              <a:gd name="connsiteY151" fmla="*/ 1661974 h 6728951"/>
              <a:gd name="connsiteX152" fmla="*/ 5156018 w 7477172"/>
              <a:gd name="connsiteY152" fmla="*/ 1660709 h 6728951"/>
              <a:gd name="connsiteX153" fmla="*/ 5130710 w 7477172"/>
              <a:gd name="connsiteY153" fmla="*/ 1619794 h 6728951"/>
              <a:gd name="connsiteX154" fmla="*/ 5130290 w 7477172"/>
              <a:gd name="connsiteY154" fmla="*/ 1618951 h 6728951"/>
              <a:gd name="connsiteX155" fmla="*/ 5005436 w 7477172"/>
              <a:gd name="connsiteY155" fmla="*/ 1529531 h 6728951"/>
              <a:gd name="connsiteX156" fmla="*/ 4942588 w 7477172"/>
              <a:gd name="connsiteY156" fmla="*/ 1531638 h 6728951"/>
              <a:gd name="connsiteX157" fmla="*/ 4877630 w 7477172"/>
              <a:gd name="connsiteY157" fmla="*/ 1585208 h 6728951"/>
              <a:gd name="connsiteX158" fmla="*/ 4867085 w 7477172"/>
              <a:gd name="connsiteY158" fmla="*/ 1596176 h 6728951"/>
              <a:gd name="connsiteX159" fmla="*/ 4814362 w 7477172"/>
              <a:gd name="connsiteY159" fmla="*/ 1658181 h 6728951"/>
              <a:gd name="connsiteX160" fmla="*/ 4695414 w 7477172"/>
              <a:gd name="connsiteY160" fmla="*/ 1835756 h 6728951"/>
              <a:gd name="connsiteX161" fmla="*/ 4630033 w 7477172"/>
              <a:gd name="connsiteY161" fmla="*/ 1917584 h 6728951"/>
              <a:gd name="connsiteX162" fmla="*/ 4568450 w 7477172"/>
              <a:gd name="connsiteY162" fmla="*/ 1993510 h 6728951"/>
              <a:gd name="connsiteX163" fmla="*/ 4468905 w 7477172"/>
              <a:gd name="connsiteY163" fmla="*/ 2140714 h 6728951"/>
              <a:gd name="connsiteX164" fmla="*/ 4413649 w 7477172"/>
              <a:gd name="connsiteY164" fmla="*/ 2293832 h 6728951"/>
              <a:gd name="connsiteX165" fmla="*/ 4413229 w 7477172"/>
              <a:gd name="connsiteY165" fmla="*/ 2464239 h 6728951"/>
              <a:gd name="connsiteX166" fmla="*/ 4416181 w 7477172"/>
              <a:gd name="connsiteY166" fmla="*/ 2545647 h 6728951"/>
              <a:gd name="connsiteX167" fmla="*/ 4394669 w 7477172"/>
              <a:gd name="connsiteY167" fmla="*/ 2873382 h 6728951"/>
              <a:gd name="connsiteX168" fmla="*/ 4384124 w 7477172"/>
              <a:gd name="connsiteY168" fmla="*/ 2933278 h 6728951"/>
              <a:gd name="connsiteX169" fmla="*/ 4382859 w 7477172"/>
              <a:gd name="connsiteY169" fmla="*/ 2940448 h 6728951"/>
              <a:gd name="connsiteX170" fmla="*/ 4344053 w 7477172"/>
              <a:gd name="connsiteY170" fmla="*/ 3110438 h 6728951"/>
              <a:gd name="connsiteX171" fmla="*/ 4307778 w 7477172"/>
              <a:gd name="connsiteY171" fmla="*/ 3237822 h 6728951"/>
              <a:gd name="connsiteX172" fmla="*/ 4288375 w 7477172"/>
              <a:gd name="connsiteY172" fmla="*/ 3300248 h 6728951"/>
              <a:gd name="connsiteX173" fmla="*/ 4235650 w 7477172"/>
              <a:gd name="connsiteY173" fmla="*/ 3463907 h 6728951"/>
              <a:gd name="connsiteX174" fmla="*/ 4260958 w 7477172"/>
              <a:gd name="connsiteY174" fmla="*/ 3449566 h 6728951"/>
              <a:gd name="connsiteX175" fmla="*/ 4819422 w 7477172"/>
              <a:gd name="connsiteY175" fmla="*/ 3078381 h 6728951"/>
              <a:gd name="connsiteX176" fmla="*/ 5103711 w 7477172"/>
              <a:gd name="connsiteY176" fmla="*/ 2788600 h 6728951"/>
              <a:gd name="connsiteX177" fmla="*/ 5130284 w 7477172"/>
              <a:gd name="connsiteY177" fmla="*/ 2607650 h 6728951"/>
              <a:gd name="connsiteX178" fmla="*/ 5008805 w 7477172"/>
              <a:gd name="connsiteY178" fmla="*/ 2326739 h 6728951"/>
              <a:gd name="connsiteX179" fmla="*/ 4838398 w 7477172"/>
              <a:gd name="connsiteY179" fmla="*/ 2137352 h 6728951"/>
              <a:gd name="connsiteX180" fmla="*/ 4787781 w 7477172"/>
              <a:gd name="connsiteY180" fmla="*/ 2106139 h 6728951"/>
              <a:gd name="connsiteX181" fmla="*/ 4756568 w 7477172"/>
              <a:gd name="connsiteY181" fmla="*/ 2101499 h 6728951"/>
              <a:gd name="connsiteX182" fmla="*/ 4738430 w 7477172"/>
              <a:gd name="connsiteY182" fmla="*/ 2112466 h 6728951"/>
              <a:gd name="connsiteX183" fmla="*/ 4727885 w 7477172"/>
              <a:gd name="connsiteY183" fmla="*/ 2131869 h 6728951"/>
              <a:gd name="connsiteX184" fmla="*/ 4723245 w 7477172"/>
              <a:gd name="connsiteY184" fmla="*/ 2154646 h 6728951"/>
              <a:gd name="connsiteX185" fmla="*/ 4725355 w 7477172"/>
              <a:gd name="connsiteY185" fmla="*/ 2136931 h 6728951"/>
              <a:gd name="connsiteX186" fmla="*/ 4726198 w 7477172"/>
              <a:gd name="connsiteY186" fmla="*/ 2131447 h 6728951"/>
              <a:gd name="connsiteX187" fmla="*/ 4735900 w 7477172"/>
              <a:gd name="connsiteY187" fmla="*/ 2110357 h 6728951"/>
              <a:gd name="connsiteX188" fmla="*/ 4755303 w 7477172"/>
              <a:gd name="connsiteY188" fmla="*/ 2096439 h 6728951"/>
              <a:gd name="connsiteX189" fmla="*/ 4765848 w 7477172"/>
              <a:gd name="connsiteY189" fmla="*/ 2094751 h 6728951"/>
              <a:gd name="connsiteX190" fmla="*/ 4790313 w 7477172"/>
              <a:gd name="connsiteY190" fmla="*/ 2098969 h 6728951"/>
              <a:gd name="connsiteX191" fmla="*/ 4845569 w 7477172"/>
              <a:gd name="connsiteY191" fmla="*/ 2128074 h 6728951"/>
              <a:gd name="connsiteX192" fmla="*/ 4973375 w 7477172"/>
              <a:gd name="connsiteY192" fmla="*/ 2244912 h 6728951"/>
              <a:gd name="connsiteX193" fmla="*/ 5029897 w 7477172"/>
              <a:gd name="connsiteY193" fmla="*/ 2309868 h 6728951"/>
              <a:gd name="connsiteX194" fmla="*/ 5176265 w 7477172"/>
              <a:gd name="connsiteY194" fmla="*/ 2602173 h 6728951"/>
              <a:gd name="connsiteX195" fmla="*/ 5180060 w 7477172"/>
              <a:gd name="connsiteY195" fmla="*/ 2688642 h 6728951"/>
              <a:gd name="connsiteX196" fmla="*/ 5216758 w 7477172"/>
              <a:gd name="connsiteY196" fmla="*/ 2635074 h 6728951"/>
              <a:gd name="connsiteX197" fmla="*/ 5329801 w 7477172"/>
              <a:gd name="connsiteY197" fmla="*/ 2435146 h 6728951"/>
              <a:gd name="connsiteX198" fmla="*/ 5366077 w 7477172"/>
              <a:gd name="connsiteY198" fmla="*/ 2309450 h 6728951"/>
              <a:gd name="connsiteX199" fmla="*/ 5408257 w 7477172"/>
              <a:gd name="connsiteY199" fmla="*/ 2152121 h 6728951"/>
              <a:gd name="connsiteX200" fmla="*/ 5401929 w 7477172"/>
              <a:gd name="connsiteY200" fmla="*/ 2026424 h 6728951"/>
              <a:gd name="connsiteX201" fmla="*/ 5336549 w 7477172"/>
              <a:gd name="connsiteY201" fmla="*/ 1879218 h 6728951"/>
              <a:gd name="connsiteX202" fmla="*/ 5291416 w 7477172"/>
              <a:gd name="connsiteY202" fmla="*/ 1790640 h 6728951"/>
              <a:gd name="connsiteX203" fmla="*/ 5261466 w 7477172"/>
              <a:gd name="connsiteY203" fmla="*/ 1697423 h 6728951"/>
              <a:gd name="connsiteX204" fmla="*/ 5254296 w 7477172"/>
              <a:gd name="connsiteY204" fmla="*/ 1500020 h 6728951"/>
              <a:gd name="connsiteX205" fmla="*/ 5372822 w 7477172"/>
              <a:gd name="connsiteY205" fmla="*/ 1101839 h 6728951"/>
              <a:gd name="connsiteX206" fmla="*/ 5546186 w 7477172"/>
              <a:gd name="connsiteY206" fmla="*/ 783377 h 6728951"/>
              <a:gd name="connsiteX207" fmla="*/ 5610299 w 7477172"/>
              <a:gd name="connsiteY207" fmla="*/ 687627 h 6728951"/>
              <a:gd name="connsiteX208" fmla="*/ 5628859 w 7477172"/>
              <a:gd name="connsiteY208" fmla="*/ 661476 h 6728951"/>
              <a:gd name="connsiteX209" fmla="*/ 5631389 w 7477172"/>
              <a:gd name="connsiteY209" fmla="*/ 658524 h 6728951"/>
              <a:gd name="connsiteX210" fmla="*/ 5629281 w 7477172"/>
              <a:gd name="connsiteY210" fmla="*/ 661897 h 6728951"/>
              <a:gd name="connsiteX211" fmla="*/ 5619579 w 7477172"/>
              <a:gd name="connsiteY211" fmla="*/ 677082 h 6728951"/>
              <a:gd name="connsiteX212" fmla="*/ 5611986 w 7477172"/>
              <a:gd name="connsiteY212" fmla="*/ 688892 h 6728951"/>
              <a:gd name="connsiteX213" fmla="*/ 5575711 w 7477172"/>
              <a:gd name="connsiteY213" fmla="*/ 749210 h 6728951"/>
              <a:gd name="connsiteX214" fmla="*/ 5553358 w 7477172"/>
              <a:gd name="connsiteY214" fmla="*/ 787595 h 6728951"/>
              <a:gd name="connsiteX215" fmla="*/ 5432300 w 7477172"/>
              <a:gd name="connsiteY215" fmla="*/ 1028015 h 6728951"/>
              <a:gd name="connsiteX216" fmla="*/ 5397289 w 7477172"/>
              <a:gd name="connsiteY216" fmla="*/ 1112376 h 6728951"/>
              <a:gd name="connsiteX217" fmla="*/ 5300696 w 7477172"/>
              <a:gd name="connsiteY217" fmla="*/ 1503807 h 6728951"/>
              <a:gd name="connsiteX218" fmla="*/ 5300696 w 7477172"/>
              <a:gd name="connsiteY218" fmla="*/ 1586900 h 6728951"/>
              <a:gd name="connsiteX219" fmla="*/ 5343299 w 7477172"/>
              <a:gd name="connsiteY219" fmla="*/ 1484402 h 6728951"/>
              <a:gd name="connsiteX220" fmla="*/ 5352579 w 7477172"/>
              <a:gd name="connsiteY220" fmla="*/ 1467109 h 6728951"/>
              <a:gd name="connsiteX221" fmla="*/ 5504007 w 7477172"/>
              <a:gd name="connsiteY221" fmla="*/ 1248191 h 6728951"/>
              <a:gd name="connsiteX222" fmla="*/ 5700560 w 7477172"/>
              <a:gd name="connsiteY222" fmla="*/ 1034334 h 6728951"/>
              <a:gd name="connsiteX223" fmla="*/ 6100847 w 7477172"/>
              <a:gd name="connsiteY223" fmla="*/ 681709 h 6728951"/>
              <a:gd name="connsiteX224" fmla="*/ 6239198 w 7477172"/>
              <a:gd name="connsiteY224" fmla="*/ 574571 h 6728951"/>
              <a:gd name="connsiteX225" fmla="*/ 6278425 w 7477172"/>
              <a:gd name="connsiteY225" fmla="*/ 545468 h 6728951"/>
              <a:gd name="connsiteX226" fmla="*/ 6288970 w 7477172"/>
              <a:gd name="connsiteY226" fmla="*/ 537453 h 6728951"/>
              <a:gd name="connsiteX227" fmla="*/ 6292343 w 7477172"/>
              <a:gd name="connsiteY227" fmla="*/ 538298 h 6728951"/>
              <a:gd name="connsiteX228" fmla="*/ 6288970 w 7477172"/>
              <a:gd name="connsiteY228" fmla="*/ 537875 h 6728951"/>
              <a:gd name="connsiteX229" fmla="*/ 6286438 w 7477172"/>
              <a:gd name="connsiteY229" fmla="*/ 539985 h 6728951"/>
              <a:gd name="connsiteX230" fmla="*/ 6278846 w 7477172"/>
              <a:gd name="connsiteY230" fmla="*/ 545890 h 6728951"/>
              <a:gd name="connsiteX231" fmla="*/ 6268723 w 7477172"/>
              <a:gd name="connsiteY231" fmla="*/ 554748 h 6728951"/>
              <a:gd name="connsiteX232" fmla="*/ 6241307 w 7477172"/>
              <a:gd name="connsiteY232" fmla="*/ 577103 h 6728951"/>
              <a:gd name="connsiteX233" fmla="*/ 6200392 w 7477172"/>
              <a:gd name="connsiteY233" fmla="*/ 611269 h 6728951"/>
              <a:gd name="connsiteX234" fmla="*/ 6108439 w 7477172"/>
              <a:gd name="connsiteY234" fmla="*/ 690987 h 6728951"/>
              <a:gd name="connsiteX235" fmla="*/ 5955323 w 7477172"/>
              <a:gd name="connsiteY235" fmla="*/ 830175 h 6728951"/>
              <a:gd name="connsiteX236" fmla="*/ 5727549 w 7477172"/>
              <a:gd name="connsiteY236" fmla="*/ 1060473 h 6728951"/>
              <a:gd name="connsiteX237" fmla="*/ 5544063 w 7477172"/>
              <a:gd name="connsiteY237" fmla="*/ 1279391 h 6728951"/>
              <a:gd name="connsiteX238" fmla="*/ 5408251 w 7477172"/>
              <a:gd name="connsiteY238" fmla="*/ 1495771 h 6728951"/>
              <a:gd name="connsiteX239" fmla="*/ 5352573 w 7477172"/>
              <a:gd name="connsiteY239" fmla="*/ 1686843 h 6728951"/>
              <a:gd name="connsiteX240" fmla="*/ 5352573 w 7477172"/>
              <a:gd name="connsiteY240" fmla="*/ 1714259 h 6728951"/>
              <a:gd name="connsiteX241" fmla="*/ 5361430 w 7477172"/>
              <a:gd name="connsiteY241" fmla="*/ 1764876 h 6728951"/>
              <a:gd name="connsiteX242" fmla="*/ 5397706 w 7477172"/>
              <a:gd name="connsiteY242" fmla="*/ 1830677 h 6728951"/>
              <a:gd name="connsiteX243" fmla="*/ 5477004 w 7477172"/>
              <a:gd name="connsiteY243" fmla="*/ 1980420 h 6728951"/>
              <a:gd name="connsiteX244" fmla="*/ 5562629 w 7477172"/>
              <a:gd name="connsiteY244" fmla="*/ 1846709 h 6728951"/>
              <a:gd name="connsiteX245" fmla="*/ 5643195 w 7477172"/>
              <a:gd name="connsiteY245" fmla="*/ 1768253 h 6728951"/>
              <a:gd name="connsiteX246" fmla="*/ 5667658 w 7477172"/>
              <a:gd name="connsiteY246" fmla="*/ 1753070 h 6728951"/>
              <a:gd name="connsiteX247" fmla="*/ 5674408 w 7477172"/>
              <a:gd name="connsiteY247" fmla="*/ 1750118 h 6728951"/>
              <a:gd name="connsiteX248" fmla="*/ 5670612 w 7477172"/>
              <a:gd name="connsiteY248" fmla="*/ 1752226 h 6728951"/>
              <a:gd name="connsiteX249" fmla="*/ 5668080 w 7477172"/>
              <a:gd name="connsiteY249" fmla="*/ 1753913 h 6728951"/>
              <a:gd name="connsiteX250" fmla="*/ 5654162 w 7477172"/>
              <a:gd name="connsiteY250" fmla="*/ 1762771 h 6728951"/>
              <a:gd name="connsiteX251" fmla="*/ 5644460 w 7477172"/>
              <a:gd name="connsiteY251" fmla="*/ 1770363 h 6728951"/>
              <a:gd name="connsiteX252" fmla="*/ 5600172 w 7477172"/>
              <a:gd name="connsiteY252" fmla="*/ 1813386 h 6728951"/>
              <a:gd name="connsiteX253" fmla="*/ 5569802 w 7477172"/>
              <a:gd name="connsiteY253" fmla="*/ 1852194 h 6728951"/>
              <a:gd name="connsiteX254" fmla="*/ 5485021 w 7477172"/>
              <a:gd name="connsiteY254" fmla="*/ 2009521 h 6728951"/>
              <a:gd name="connsiteX255" fmla="*/ 5492613 w 7477172"/>
              <a:gd name="connsiteY255" fmla="*/ 2219571 h 6728951"/>
              <a:gd name="connsiteX256" fmla="*/ 5307022 w 7477172"/>
              <a:gd name="connsiteY256" fmla="*/ 2693675 h 6728951"/>
              <a:gd name="connsiteX257" fmla="*/ 5078399 w 7477172"/>
              <a:gd name="connsiteY257" fmla="*/ 2993998 h 6728951"/>
              <a:gd name="connsiteX258" fmla="*/ 5267784 w 7477172"/>
              <a:gd name="connsiteY258" fmla="*/ 2853110 h 6728951"/>
              <a:gd name="connsiteX259" fmla="*/ 5549546 w 7477172"/>
              <a:gd name="connsiteY259" fmla="*/ 2584425 h 6728951"/>
              <a:gd name="connsiteX260" fmla="*/ 5578651 w 7477172"/>
              <a:gd name="connsiteY260" fmla="*/ 2549839 h 6728951"/>
              <a:gd name="connsiteX261" fmla="*/ 5770990 w 7477172"/>
              <a:gd name="connsiteY261" fmla="*/ 2228000 h 6728951"/>
              <a:gd name="connsiteX262" fmla="*/ 5885721 w 7477172"/>
              <a:gd name="connsiteY262" fmla="*/ 1745459 h 6728951"/>
              <a:gd name="connsiteX263" fmla="*/ 5898376 w 7477172"/>
              <a:gd name="connsiteY263" fmla="*/ 1578428 h 6728951"/>
              <a:gd name="connsiteX264" fmla="*/ 5899219 w 7477172"/>
              <a:gd name="connsiteY264" fmla="*/ 1530765 h 6728951"/>
              <a:gd name="connsiteX265" fmla="*/ 5899219 w 7477172"/>
              <a:gd name="connsiteY265" fmla="*/ 1518110 h 6728951"/>
              <a:gd name="connsiteX266" fmla="*/ 5899219 w 7477172"/>
              <a:gd name="connsiteY266" fmla="*/ 1515579 h 6728951"/>
              <a:gd name="connsiteX267" fmla="*/ 5899639 w 7477172"/>
              <a:gd name="connsiteY267" fmla="*/ 1518110 h 6728951"/>
              <a:gd name="connsiteX268" fmla="*/ 5899639 w 7477172"/>
              <a:gd name="connsiteY268" fmla="*/ 1520640 h 6728951"/>
              <a:gd name="connsiteX269" fmla="*/ 5900062 w 7477172"/>
              <a:gd name="connsiteY269" fmla="*/ 1530765 h 6728951"/>
              <a:gd name="connsiteX270" fmla="*/ 5900904 w 7477172"/>
              <a:gd name="connsiteY270" fmla="*/ 1540465 h 6728951"/>
              <a:gd name="connsiteX271" fmla="*/ 5901749 w 7477172"/>
              <a:gd name="connsiteY271" fmla="*/ 1578428 h 6728951"/>
              <a:gd name="connsiteX272" fmla="*/ 5902169 w 7477172"/>
              <a:gd name="connsiteY272" fmla="*/ 1617655 h 6728951"/>
              <a:gd name="connsiteX273" fmla="*/ 5898794 w 7477172"/>
              <a:gd name="connsiteY273" fmla="*/ 1746304 h 6728951"/>
              <a:gd name="connsiteX274" fmla="*/ 5884876 w 7477172"/>
              <a:gd name="connsiteY274" fmla="*/ 1903631 h 6728951"/>
              <a:gd name="connsiteX275" fmla="*/ 5849866 w 7477172"/>
              <a:gd name="connsiteY275" fmla="*/ 2099348 h 6728951"/>
              <a:gd name="connsiteX276" fmla="*/ 5897952 w 7477172"/>
              <a:gd name="connsiteY276" fmla="*/ 2050840 h 6728951"/>
              <a:gd name="connsiteX277" fmla="*/ 6027445 w 7477172"/>
              <a:gd name="connsiteY277" fmla="*/ 2001489 h 6728951"/>
              <a:gd name="connsiteX278" fmla="*/ 6128256 w 7477172"/>
              <a:gd name="connsiteY278" fmla="*/ 2019205 h 6728951"/>
              <a:gd name="connsiteX279" fmla="*/ 6162001 w 7477172"/>
              <a:gd name="connsiteY279" fmla="*/ 2036497 h 6728951"/>
              <a:gd name="connsiteX280" fmla="*/ 6143863 w 7477172"/>
              <a:gd name="connsiteY280" fmla="*/ 2028905 h 6728951"/>
              <a:gd name="connsiteX281" fmla="*/ 6126991 w 7477172"/>
              <a:gd name="connsiteY281" fmla="*/ 2021735 h 6728951"/>
              <a:gd name="connsiteX282" fmla="*/ 6070468 w 7477172"/>
              <a:gd name="connsiteY282" fmla="*/ 2009925 h 6728951"/>
              <a:gd name="connsiteX283" fmla="*/ 6027867 w 7477172"/>
              <a:gd name="connsiteY283" fmla="*/ 2009925 h 6728951"/>
              <a:gd name="connsiteX284" fmla="*/ 5908076 w 7477172"/>
              <a:gd name="connsiteY284" fmla="*/ 2063495 h 6728951"/>
              <a:gd name="connsiteX285" fmla="*/ 5846071 w 7477172"/>
              <a:gd name="connsiteY285" fmla="*/ 2141950 h 6728951"/>
              <a:gd name="connsiteX286" fmla="*/ 5831729 w 7477172"/>
              <a:gd name="connsiteY286" fmla="*/ 2168945 h 6728951"/>
              <a:gd name="connsiteX287" fmla="*/ 5808953 w 7477172"/>
              <a:gd name="connsiteY287" fmla="*/ 2242339 h 6728951"/>
              <a:gd name="connsiteX288" fmla="*/ 5626734 w 7477172"/>
              <a:gd name="connsiteY288" fmla="*/ 2586947 h 6728951"/>
              <a:gd name="connsiteX289" fmla="*/ 5468974 w 7477172"/>
              <a:gd name="connsiteY289" fmla="*/ 2774226 h 6728951"/>
              <a:gd name="connsiteX290" fmla="*/ 5320082 w 7477172"/>
              <a:gd name="connsiteY290" fmla="*/ 2915532 h 6728951"/>
              <a:gd name="connsiteX291" fmla="*/ 4550298 w 7477172"/>
              <a:gd name="connsiteY291" fmla="*/ 3438147 h 6728951"/>
              <a:gd name="connsiteX292" fmla="*/ 4320839 w 7477172"/>
              <a:gd name="connsiteY292" fmla="*/ 3569328 h 6728951"/>
              <a:gd name="connsiteX293" fmla="*/ 4204000 w 7477172"/>
              <a:gd name="connsiteY293" fmla="*/ 3674779 h 6728951"/>
              <a:gd name="connsiteX294" fmla="*/ 4136932 w 7477172"/>
              <a:gd name="connsiteY294" fmla="*/ 3789930 h 6728951"/>
              <a:gd name="connsiteX295" fmla="*/ 4136090 w 7477172"/>
              <a:gd name="connsiteY295" fmla="*/ 3793303 h 6728951"/>
              <a:gd name="connsiteX296" fmla="*/ 4129340 w 7477172"/>
              <a:gd name="connsiteY296" fmla="*/ 3819878 h 6728951"/>
              <a:gd name="connsiteX297" fmla="*/ 4097282 w 7477172"/>
              <a:gd name="connsiteY297" fmla="*/ 4026986 h 6728951"/>
              <a:gd name="connsiteX298" fmla="*/ 4096019 w 7477172"/>
              <a:gd name="connsiteY298" fmla="*/ 4056089 h 6728951"/>
              <a:gd name="connsiteX299" fmla="*/ 4096019 w 7477172"/>
              <a:gd name="connsiteY299" fmla="*/ 4057354 h 6728951"/>
              <a:gd name="connsiteX300" fmla="*/ 4095597 w 7477172"/>
              <a:gd name="connsiteY300" fmla="*/ 4086037 h 6728951"/>
              <a:gd name="connsiteX301" fmla="*/ 4095597 w 7477172"/>
              <a:gd name="connsiteY301" fmla="*/ 4087724 h 6728951"/>
              <a:gd name="connsiteX302" fmla="*/ 4098129 w 7477172"/>
              <a:gd name="connsiteY302" fmla="*/ 4142980 h 6728951"/>
              <a:gd name="connsiteX303" fmla="*/ 4098129 w 7477172"/>
              <a:gd name="connsiteY303" fmla="*/ 4144245 h 6728951"/>
              <a:gd name="connsiteX304" fmla="*/ 4098549 w 7477172"/>
              <a:gd name="connsiteY304" fmla="*/ 4148462 h 6728951"/>
              <a:gd name="connsiteX305" fmla="*/ 4102345 w 7477172"/>
              <a:gd name="connsiteY305" fmla="*/ 4181785 h 6728951"/>
              <a:gd name="connsiteX306" fmla="*/ 4105720 w 7477172"/>
              <a:gd name="connsiteY306" fmla="*/ 4205407 h 6728951"/>
              <a:gd name="connsiteX307" fmla="*/ 4106564 w 7477172"/>
              <a:gd name="connsiteY307" fmla="*/ 4210047 h 6728951"/>
              <a:gd name="connsiteX308" fmla="*/ 4107827 w 7477172"/>
              <a:gd name="connsiteY308" fmla="*/ 4216795 h 6728951"/>
              <a:gd name="connsiteX309" fmla="*/ 4109515 w 7477172"/>
              <a:gd name="connsiteY309" fmla="*/ 4226498 h 6728951"/>
              <a:gd name="connsiteX310" fmla="*/ 4109515 w 7477172"/>
              <a:gd name="connsiteY310" fmla="*/ 4227340 h 6728951"/>
              <a:gd name="connsiteX311" fmla="*/ 4113734 w 7477172"/>
              <a:gd name="connsiteY311" fmla="*/ 4246321 h 6728951"/>
              <a:gd name="connsiteX312" fmla="*/ 4113734 w 7477172"/>
              <a:gd name="connsiteY312" fmla="*/ 4246743 h 6728951"/>
              <a:gd name="connsiteX313" fmla="*/ 4115842 w 7477172"/>
              <a:gd name="connsiteY313" fmla="*/ 4254333 h 6728951"/>
              <a:gd name="connsiteX314" fmla="*/ 4381571 w 7477172"/>
              <a:gd name="connsiteY314" fmla="*/ 4266566 h 6728951"/>
              <a:gd name="connsiteX315" fmla="*/ 4713533 w 7477172"/>
              <a:gd name="connsiteY315" fmla="*/ 4148883 h 6728951"/>
              <a:gd name="connsiteX316" fmla="*/ 4823621 w 7477172"/>
              <a:gd name="connsiteY316" fmla="*/ 4064944 h 6728951"/>
              <a:gd name="connsiteX317" fmla="*/ 5020605 w 7477172"/>
              <a:gd name="connsiteY317" fmla="*/ 3865855 h 6728951"/>
              <a:gd name="connsiteX318" fmla="*/ 5068690 w 7477172"/>
              <a:gd name="connsiteY318" fmla="*/ 3778120 h 6728951"/>
              <a:gd name="connsiteX319" fmla="*/ 5076705 w 7477172"/>
              <a:gd name="connsiteY319" fmla="*/ 3751125 h 6728951"/>
              <a:gd name="connsiteX320" fmla="*/ 5081767 w 7477172"/>
              <a:gd name="connsiteY320" fmla="*/ 3701774 h 6728951"/>
              <a:gd name="connsiteX321" fmla="*/ 5091045 w 7477172"/>
              <a:gd name="connsiteY321" fmla="*/ 3608978 h 6728951"/>
              <a:gd name="connsiteX322" fmla="*/ 5083875 w 7477172"/>
              <a:gd name="connsiteY322" fmla="*/ 3500153 h 6728951"/>
              <a:gd name="connsiteX323" fmla="*/ 5082188 w 7477172"/>
              <a:gd name="connsiteY323" fmla="*/ 3472315 h 6728951"/>
              <a:gd name="connsiteX324" fmla="*/ 5081767 w 7477172"/>
              <a:gd name="connsiteY324" fmla="*/ 3468097 h 6728951"/>
              <a:gd name="connsiteX325" fmla="*/ 5082188 w 7477172"/>
              <a:gd name="connsiteY325" fmla="*/ 3468097 h 6728951"/>
              <a:gd name="connsiteX326" fmla="*/ 5082610 w 7477172"/>
              <a:gd name="connsiteY326" fmla="*/ 3470205 h 6728951"/>
              <a:gd name="connsiteX327" fmla="*/ 5083030 w 7477172"/>
              <a:gd name="connsiteY327" fmla="*/ 3472315 h 6728951"/>
              <a:gd name="connsiteX328" fmla="*/ 5084296 w 7477172"/>
              <a:gd name="connsiteY328" fmla="*/ 3479907 h 6728951"/>
              <a:gd name="connsiteX329" fmla="*/ 5087670 w 7477172"/>
              <a:gd name="connsiteY329" fmla="*/ 3499732 h 6728951"/>
              <a:gd name="connsiteX330" fmla="*/ 5091043 w 7477172"/>
              <a:gd name="connsiteY330" fmla="*/ 3517447 h 6728951"/>
              <a:gd name="connsiteX331" fmla="*/ 5101168 w 7477172"/>
              <a:gd name="connsiteY331" fmla="*/ 3575233 h 6728951"/>
              <a:gd name="connsiteX332" fmla="*/ 5128163 w 7477172"/>
              <a:gd name="connsiteY332" fmla="*/ 3518290 h 6728951"/>
              <a:gd name="connsiteX333" fmla="*/ 5242892 w 7477172"/>
              <a:gd name="connsiteY333" fmla="*/ 3374458 h 6728951"/>
              <a:gd name="connsiteX334" fmla="*/ 5358888 w 7477172"/>
              <a:gd name="connsiteY334" fmla="*/ 3277867 h 6728951"/>
              <a:gd name="connsiteX335" fmla="*/ 5397273 w 7477172"/>
              <a:gd name="connsiteY335" fmla="*/ 3251715 h 6728951"/>
              <a:gd name="connsiteX336" fmla="*/ 5408240 w 7477172"/>
              <a:gd name="connsiteY336" fmla="*/ 3244545 h 6728951"/>
              <a:gd name="connsiteX337" fmla="*/ 5411193 w 7477172"/>
              <a:gd name="connsiteY337" fmla="*/ 3242857 h 6728951"/>
              <a:gd name="connsiteX338" fmla="*/ 5409083 w 7477172"/>
              <a:gd name="connsiteY338" fmla="*/ 3244545 h 6728951"/>
              <a:gd name="connsiteX339" fmla="*/ 5408240 w 7477172"/>
              <a:gd name="connsiteY339" fmla="*/ 3244967 h 6728951"/>
              <a:gd name="connsiteX340" fmla="*/ 5400648 w 7477172"/>
              <a:gd name="connsiteY340" fmla="*/ 3251293 h 6728951"/>
              <a:gd name="connsiteX341" fmla="*/ 5398538 w 7477172"/>
              <a:gd name="connsiteY341" fmla="*/ 3252980 h 6728951"/>
              <a:gd name="connsiteX342" fmla="*/ 5369013 w 7477172"/>
              <a:gd name="connsiteY342" fmla="*/ 3278288 h 6728951"/>
              <a:gd name="connsiteX343" fmla="*/ 5363107 w 7477172"/>
              <a:gd name="connsiteY343" fmla="*/ 3283350 h 6728951"/>
              <a:gd name="connsiteX344" fmla="*/ 5261032 w 7477172"/>
              <a:gd name="connsiteY344" fmla="*/ 3387536 h 6728951"/>
              <a:gd name="connsiteX345" fmla="*/ 5259344 w 7477172"/>
              <a:gd name="connsiteY345" fmla="*/ 3389644 h 6728951"/>
              <a:gd name="connsiteX346" fmla="*/ 5164016 w 7477172"/>
              <a:gd name="connsiteY346" fmla="*/ 3536432 h 6728951"/>
              <a:gd name="connsiteX347" fmla="*/ 5138708 w 7477172"/>
              <a:gd name="connsiteY347" fmla="*/ 3695029 h 6728951"/>
              <a:gd name="connsiteX348" fmla="*/ 5131961 w 7477172"/>
              <a:gd name="connsiteY348" fmla="*/ 3797949 h 6728951"/>
              <a:gd name="connsiteX349" fmla="*/ 5104121 w 7477172"/>
              <a:gd name="connsiteY349" fmla="*/ 3870077 h 6728951"/>
              <a:gd name="connsiteX350" fmla="*/ 5084296 w 7477172"/>
              <a:gd name="connsiteY350" fmla="*/ 3907195 h 6728951"/>
              <a:gd name="connsiteX351" fmla="*/ 4971675 w 7477172"/>
              <a:gd name="connsiteY351" fmla="*/ 4055251 h 6728951"/>
              <a:gd name="connsiteX352" fmla="*/ 5055190 w 7477172"/>
              <a:gd name="connsiteY352" fmla="*/ 4021507 h 6728951"/>
              <a:gd name="connsiteX353" fmla="*/ 5298568 w 7477172"/>
              <a:gd name="connsiteY353" fmla="*/ 3895809 h 6728951"/>
              <a:gd name="connsiteX354" fmla="*/ 5449996 w 7477172"/>
              <a:gd name="connsiteY354" fmla="*/ 3755773 h 6728951"/>
              <a:gd name="connsiteX355" fmla="*/ 5507362 w 7477172"/>
              <a:gd name="connsiteY355" fmla="*/ 3587052 h 6728951"/>
              <a:gd name="connsiteX356" fmla="*/ 5568102 w 7477172"/>
              <a:gd name="connsiteY356" fmla="*/ 3297270 h 6728951"/>
              <a:gd name="connsiteX357" fmla="*/ 5565149 w 7477172"/>
              <a:gd name="connsiteY357" fmla="*/ 3285040 h 6728951"/>
              <a:gd name="connsiteX358" fmla="*/ 5517064 w 7477172"/>
              <a:gd name="connsiteY358" fmla="*/ 3144150 h 6728951"/>
              <a:gd name="connsiteX359" fmla="*/ 5498924 w 7477172"/>
              <a:gd name="connsiteY359" fmla="*/ 3102815 h 6728951"/>
              <a:gd name="connsiteX360" fmla="*/ 5493864 w 7477172"/>
              <a:gd name="connsiteY360" fmla="*/ 3091425 h 6728951"/>
              <a:gd name="connsiteX361" fmla="*/ 5494284 w 7477172"/>
              <a:gd name="connsiteY361" fmla="*/ 3091425 h 6728951"/>
              <a:gd name="connsiteX362" fmla="*/ 5498502 w 7477172"/>
              <a:gd name="connsiteY362" fmla="*/ 3098175 h 6728951"/>
              <a:gd name="connsiteX363" fmla="*/ 5500612 w 7477172"/>
              <a:gd name="connsiteY363" fmla="*/ 3101550 h 6728951"/>
              <a:gd name="connsiteX364" fmla="*/ 5517062 w 7477172"/>
              <a:gd name="connsiteY364" fmla="*/ 3128545 h 6728951"/>
              <a:gd name="connsiteX365" fmla="*/ 5523812 w 7477172"/>
              <a:gd name="connsiteY365" fmla="*/ 3140775 h 6728951"/>
              <a:gd name="connsiteX366" fmla="*/ 5576959 w 7477172"/>
              <a:gd name="connsiteY366" fmla="*/ 3247071 h 6728951"/>
              <a:gd name="connsiteX367" fmla="*/ 5582865 w 7477172"/>
              <a:gd name="connsiteY367" fmla="*/ 3260989 h 6728951"/>
              <a:gd name="connsiteX368" fmla="*/ 5738086 w 7477172"/>
              <a:gd name="connsiteY368" fmla="*/ 2988080 h 6728951"/>
              <a:gd name="connsiteX369" fmla="*/ 5886142 w 7477172"/>
              <a:gd name="connsiteY369" fmla="*/ 2805025 h 6728951"/>
              <a:gd name="connsiteX370" fmla="*/ 5957004 w 7477172"/>
              <a:gd name="connsiteY370" fmla="*/ 2730789 h 6728951"/>
              <a:gd name="connsiteX371" fmla="*/ 6010575 w 7477172"/>
              <a:gd name="connsiteY371" fmla="*/ 2606356 h 6728951"/>
              <a:gd name="connsiteX372" fmla="*/ 6045162 w 7477172"/>
              <a:gd name="connsiteY372" fmla="*/ 2527902 h 6728951"/>
              <a:gd name="connsiteX373" fmla="*/ 6215569 w 7477172"/>
              <a:gd name="connsiteY373" fmla="*/ 2146174 h 6728951"/>
              <a:gd name="connsiteX374" fmla="*/ 6213039 w 7477172"/>
              <a:gd name="connsiteY374" fmla="*/ 2153346 h 6728951"/>
              <a:gd name="connsiteX375" fmla="*/ 6201649 w 7477172"/>
              <a:gd name="connsiteY375" fmla="*/ 2184981 h 6728951"/>
              <a:gd name="connsiteX376" fmla="*/ 6158204 w 7477172"/>
              <a:gd name="connsiteY376" fmla="*/ 2301820 h 6728951"/>
              <a:gd name="connsiteX377" fmla="*/ 6069625 w 7477172"/>
              <a:gd name="connsiteY377" fmla="*/ 2538027 h 6728951"/>
              <a:gd name="connsiteX378" fmla="*/ 6021962 w 7477172"/>
              <a:gd name="connsiteY378" fmla="*/ 2667098 h 6728951"/>
              <a:gd name="connsiteX379" fmla="*/ 6194477 w 7477172"/>
              <a:gd name="connsiteY379" fmla="*/ 2515252 h 6728951"/>
              <a:gd name="connsiteX380" fmla="*/ 6635686 w 7477172"/>
              <a:gd name="connsiteY380" fmla="*/ 2193412 h 6728951"/>
              <a:gd name="connsiteX381" fmla="*/ 6832239 w 7477172"/>
              <a:gd name="connsiteY381" fmla="*/ 2074887 h 6728951"/>
              <a:gd name="connsiteX382" fmla="*/ 6828022 w 7477172"/>
              <a:gd name="connsiteY382" fmla="*/ 2078262 h 6728951"/>
              <a:gd name="connsiteX383" fmla="*/ 6812414 w 7477172"/>
              <a:gd name="connsiteY383" fmla="*/ 2090917 h 6728951"/>
              <a:gd name="connsiteX384" fmla="*/ 6751254 w 7477172"/>
              <a:gd name="connsiteY384" fmla="*/ 2140267 h 6728951"/>
              <a:gd name="connsiteX385" fmla="*/ 6653818 w 7477172"/>
              <a:gd name="connsiteY385" fmla="*/ 2219143 h 6728951"/>
              <a:gd name="connsiteX386" fmla="*/ 6529807 w 7477172"/>
              <a:gd name="connsiteY386" fmla="*/ 2327968 h 6728951"/>
              <a:gd name="connsiteX387" fmla="*/ 6264066 w 7477172"/>
              <a:gd name="connsiteY387" fmla="*/ 2589485 h 6728951"/>
              <a:gd name="connsiteX388" fmla="*/ 6246351 w 7477172"/>
              <a:gd name="connsiteY388" fmla="*/ 2608888 h 6728951"/>
              <a:gd name="connsiteX389" fmla="*/ 6328180 w 7477172"/>
              <a:gd name="connsiteY389" fmla="*/ 2574723 h 6728951"/>
              <a:gd name="connsiteX390" fmla="*/ 6434475 w 7477172"/>
              <a:gd name="connsiteY390" fmla="*/ 2519465 h 6728951"/>
              <a:gd name="connsiteX391" fmla="*/ 6474545 w 7477172"/>
              <a:gd name="connsiteY391" fmla="*/ 2499220 h 6728951"/>
              <a:gd name="connsiteX392" fmla="*/ 6687134 w 7477172"/>
              <a:gd name="connsiteY392" fmla="*/ 2396721 h 6728951"/>
              <a:gd name="connsiteX393" fmla="*/ 6768120 w 7477172"/>
              <a:gd name="connsiteY393" fmla="*/ 2359181 h 6728951"/>
              <a:gd name="connsiteX394" fmla="*/ 6790475 w 7477172"/>
              <a:gd name="connsiteY394" fmla="*/ 2348636 h 6728951"/>
              <a:gd name="connsiteX395" fmla="*/ 6796380 w 7477172"/>
              <a:gd name="connsiteY395" fmla="*/ 2346106 h 6728951"/>
              <a:gd name="connsiteX396" fmla="*/ 6790896 w 7477172"/>
              <a:gd name="connsiteY396" fmla="*/ 2349059 h 6728951"/>
              <a:gd name="connsiteX397" fmla="*/ 6790896 w 7477172"/>
              <a:gd name="connsiteY397" fmla="*/ 2349479 h 6728951"/>
              <a:gd name="connsiteX398" fmla="*/ 6770650 w 7477172"/>
              <a:gd name="connsiteY398" fmla="*/ 2361289 h 6728951"/>
              <a:gd name="connsiteX399" fmla="*/ 6769385 w 7477172"/>
              <a:gd name="connsiteY399" fmla="*/ 2361711 h 6728951"/>
              <a:gd name="connsiteX400" fmla="*/ 6694726 w 7477172"/>
              <a:gd name="connsiteY400" fmla="*/ 2405579 h 6728951"/>
              <a:gd name="connsiteX401" fmla="*/ 6692619 w 7477172"/>
              <a:gd name="connsiteY401" fmla="*/ 2406842 h 6728951"/>
              <a:gd name="connsiteX402" fmla="*/ 6468220 w 7477172"/>
              <a:gd name="connsiteY402" fmla="*/ 2540133 h 6728951"/>
              <a:gd name="connsiteX403" fmla="*/ 6617963 w 7477172"/>
              <a:gd name="connsiteY403" fmla="*/ 2535070 h 6728951"/>
              <a:gd name="connsiteX404" fmla="*/ 6687981 w 7477172"/>
              <a:gd name="connsiteY404" fmla="*/ 2544351 h 6728951"/>
              <a:gd name="connsiteX405" fmla="*/ 6897195 w 7477172"/>
              <a:gd name="connsiteY405" fmla="*/ 2621541 h 6728951"/>
              <a:gd name="connsiteX406" fmla="*/ 6970166 w 7477172"/>
              <a:gd name="connsiteY406" fmla="*/ 2671314 h 6728951"/>
              <a:gd name="connsiteX407" fmla="*/ 6964683 w 7477172"/>
              <a:gd name="connsiteY407" fmla="*/ 2668361 h 6728951"/>
              <a:gd name="connsiteX408" fmla="*/ 6942748 w 7477172"/>
              <a:gd name="connsiteY408" fmla="*/ 2656128 h 6728951"/>
              <a:gd name="connsiteX409" fmla="*/ 6892976 w 7477172"/>
              <a:gd name="connsiteY409" fmla="*/ 2628288 h 6728951"/>
              <a:gd name="connsiteX410" fmla="*/ 6859652 w 7477172"/>
              <a:gd name="connsiteY410" fmla="*/ 2613948 h 6728951"/>
              <a:gd name="connsiteX411" fmla="*/ 6683766 w 7477172"/>
              <a:gd name="connsiteY411" fmla="*/ 2570501 h 6728951"/>
              <a:gd name="connsiteX412" fmla="*/ 6554694 w 7477172"/>
              <a:gd name="connsiteY412" fmla="*/ 2569238 h 6728951"/>
              <a:gd name="connsiteX413" fmla="*/ 6384286 w 7477172"/>
              <a:gd name="connsiteY413" fmla="*/ 2606776 h 6728951"/>
              <a:gd name="connsiteX414" fmla="*/ 6307098 w 7477172"/>
              <a:gd name="connsiteY414" fmla="*/ 2639254 h 6728951"/>
              <a:gd name="connsiteX415" fmla="*/ 6189414 w 7477172"/>
              <a:gd name="connsiteY415" fmla="*/ 2715179 h 6728951"/>
              <a:gd name="connsiteX416" fmla="*/ 6099149 w 7477172"/>
              <a:gd name="connsiteY416" fmla="*/ 2778028 h 6728951"/>
              <a:gd name="connsiteX417" fmla="*/ 5900476 w 7477172"/>
              <a:gd name="connsiteY417" fmla="*/ 3061477 h 6728951"/>
              <a:gd name="connsiteX418" fmla="*/ 5887400 w 7477172"/>
              <a:gd name="connsiteY418" fmla="*/ 3084677 h 6728951"/>
              <a:gd name="connsiteX419" fmla="*/ 5754654 w 7477172"/>
              <a:gd name="connsiteY419" fmla="*/ 3358124 h 6728951"/>
              <a:gd name="connsiteX420" fmla="*/ 6010987 w 7477172"/>
              <a:gd name="connsiteY420" fmla="*/ 3533473 h 6728951"/>
              <a:gd name="connsiteX421" fmla="*/ 6461470 w 7477172"/>
              <a:gd name="connsiteY421" fmla="*/ 3472733 h 6728951"/>
              <a:gd name="connsiteX422" fmla="*/ 6509980 w 7477172"/>
              <a:gd name="connsiteY422" fmla="*/ 3470625 h 6728951"/>
              <a:gd name="connsiteX423" fmla="*/ 6716237 w 7477172"/>
              <a:gd name="connsiteY423" fmla="*/ 3433505 h 6728951"/>
              <a:gd name="connsiteX424" fmla="*/ 6798910 w 7477172"/>
              <a:gd name="connsiteY424" fmla="*/ 3419587 h 6728951"/>
              <a:gd name="connsiteX425" fmla="*/ 7202570 w 7477172"/>
              <a:gd name="connsiteY425" fmla="*/ 3220498 h 6728951"/>
              <a:gd name="connsiteX426" fmla="*/ 7276806 w 7477172"/>
              <a:gd name="connsiteY426" fmla="*/ 3083414 h 6728951"/>
              <a:gd name="connsiteX427" fmla="*/ 7275962 w 7477172"/>
              <a:gd name="connsiteY427" fmla="*/ 3086367 h 6728951"/>
              <a:gd name="connsiteX428" fmla="*/ 7270900 w 7477172"/>
              <a:gd name="connsiteY428" fmla="*/ 3097334 h 6728951"/>
              <a:gd name="connsiteX429" fmla="*/ 7252762 w 7477172"/>
              <a:gd name="connsiteY429" fmla="*/ 3139937 h 6728951"/>
              <a:gd name="connsiteX430" fmla="*/ 7214802 w 7477172"/>
              <a:gd name="connsiteY430" fmla="*/ 3228515 h 6728951"/>
              <a:gd name="connsiteX431" fmla="*/ 7163342 w 7477172"/>
              <a:gd name="connsiteY431" fmla="*/ 3287566 h 6728951"/>
              <a:gd name="connsiteX432" fmla="*/ 6822526 w 7477172"/>
              <a:gd name="connsiteY432" fmla="*/ 3471054 h 6728951"/>
              <a:gd name="connsiteX433" fmla="*/ 6914055 w 7477172"/>
              <a:gd name="connsiteY433" fmla="*/ 3475694 h 6728951"/>
              <a:gd name="connsiteX434" fmla="*/ 7099649 w 7477172"/>
              <a:gd name="connsiteY434" fmla="*/ 3493409 h 6728951"/>
              <a:gd name="connsiteX435" fmla="*/ 7095009 w 7477172"/>
              <a:gd name="connsiteY435" fmla="*/ 3493829 h 6728951"/>
              <a:gd name="connsiteX436" fmla="*/ 7076028 w 7477172"/>
              <a:gd name="connsiteY436" fmla="*/ 3495094 h 6728951"/>
              <a:gd name="connsiteX437" fmla="*/ 7003900 w 7477172"/>
              <a:gd name="connsiteY437" fmla="*/ 3498892 h 6728951"/>
              <a:gd name="connsiteX438" fmla="*/ 6913635 w 7477172"/>
              <a:gd name="connsiteY438" fmla="*/ 3503529 h 6728951"/>
              <a:gd name="connsiteX439" fmla="*/ 6738166 w 7477172"/>
              <a:gd name="connsiteY439" fmla="*/ 3521247 h 6728951"/>
              <a:gd name="connsiteX440" fmla="*/ 6472423 w 7477172"/>
              <a:gd name="connsiteY440" fmla="*/ 3563427 h 6728951"/>
              <a:gd name="connsiteX441" fmla="*/ 6418012 w 7477172"/>
              <a:gd name="connsiteY441" fmla="*/ 3574815 h 6728951"/>
              <a:gd name="connsiteX442" fmla="*/ 6508700 w 7477172"/>
              <a:gd name="connsiteY442" fmla="*/ 3609825 h 6728951"/>
              <a:gd name="connsiteX443" fmla="*/ 6714119 w 7477172"/>
              <a:gd name="connsiteY443" fmla="*/ 3702200 h 6728951"/>
              <a:gd name="connsiteX444" fmla="*/ 6870179 w 7477172"/>
              <a:gd name="connsiteY444" fmla="*/ 3781079 h 6728951"/>
              <a:gd name="connsiteX445" fmla="*/ 6915734 w 7477172"/>
              <a:gd name="connsiteY445" fmla="*/ 3805541 h 6728951"/>
              <a:gd name="connsiteX446" fmla="*/ 6927967 w 7477172"/>
              <a:gd name="connsiteY446" fmla="*/ 3812291 h 6728951"/>
              <a:gd name="connsiteX447" fmla="*/ 6931342 w 7477172"/>
              <a:gd name="connsiteY447" fmla="*/ 3813979 h 6728951"/>
              <a:gd name="connsiteX448" fmla="*/ 6928810 w 7477172"/>
              <a:gd name="connsiteY448" fmla="*/ 3813134 h 6728951"/>
              <a:gd name="connsiteX449" fmla="*/ 6927967 w 7477172"/>
              <a:gd name="connsiteY449" fmla="*/ 3812714 h 6728951"/>
              <a:gd name="connsiteX450" fmla="*/ 6918687 w 7477172"/>
              <a:gd name="connsiteY450" fmla="*/ 3808496 h 6728951"/>
              <a:gd name="connsiteX451" fmla="*/ 6914892 w 7477172"/>
              <a:gd name="connsiteY451" fmla="*/ 3807231 h 6728951"/>
              <a:gd name="connsiteX452" fmla="*/ 6879039 w 7477172"/>
              <a:gd name="connsiteY452" fmla="*/ 3792466 h 6728951"/>
              <a:gd name="connsiteX453" fmla="*/ 6867228 w 7477172"/>
              <a:gd name="connsiteY453" fmla="*/ 3787406 h 6728951"/>
              <a:gd name="connsiteX454" fmla="*/ 6730984 w 7477172"/>
              <a:gd name="connsiteY454" fmla="*/ 3734680 h 6728951"/>
              <a:gd name="connsiteX455" fmla="*/ 6704408 w 7477172"/>
              <a:gd name="connsiteY455" fmla="*/ 3724980 h 6728951"/>
              <a:gd name="connsiteX456" fmla="*/ 6493088 w 7477172"/>
              <a:gd name="connsiteY456" fmla="*/ 3653695 h 6728951"/>
              <a:gd name="connsiteX457" fmla="*/ 6295269 w 7477172"/>
              <a:gd name="connsiteY457" fmla="*/ 3604767 h 6728951"/>
              <a:gd name="connsiteX458" fmla="*/ 5960365 w 7477172"/>
              <a:gd name="connsiteY458" fmla="*/ 3717388 h 6728951"/>
              <a:gd name="connsiteX459" fmla="*/ 5885707 w 7477172"/>
              <a:gd name="connsiteY459" fmla="*/ 3752820 h 6728951"/>
              <a:gd name="connsiteX460" fmla="*/ 5850697 w 7477172"/>
              <a:gd name="connsiteY460" fmla="*/ 3771378 h 6728951"/>
              <a:gd name="connsiteX461" fmla="*/ 5868836 w 7477172"/>
              <a:gd name="connsiteY461" fmla="*/ 3753241 h 6728951"/>
              <a:gd name="connsiteX462" fmla="*/ 5844794 w 7477172"/>
              <a:gd name="connsiteY462" fmla="*/ 3767583 h 6728951"/>
              <a:gd name="connsiteX463" fmla="*/ 5604373 w 7477172"/>
              <a:gd name="connsiteY463" fmla="*/ 3904665 h 6728951"/>
              <a:gd name="connsiteX464" fmla="*/ 5459274 w 7477172"/>
              <a:gd name="connsiteY464" fmla="*/ 4002101 h 6728951"/>
              <a:gd name="connsiteX465" fmla="*/ 5047178 w 7477172"/>
              <a:gd name="connsiteY465" fmla="*/ 4279639 h 6728951"/>
              <a:gd name="connsiteX466" fmla="*/ 4934134 w 7477172"/>
              <a:gd name="connsiteY466" fmla="*/ 4351767 h 6728951"/>
              <a:gd name="connsiteX467" fmla="*/ 5684940 w 7477172"/>
              <a:gd name="connsiteY467" fmla="*/ 4396902 h 6728951"/>
              <a:gd name="connsiteX468" fmla="*/ 6021113 w 7477172"/>
              <a:gd name="connsiteY468" fmla="*/ 4374547 h 6728951"/>
              <a:gd name="connsiteX469" fmla="*/ 6284734 w 7477172"/>
              <a:gd name="connsiteY469" fmla="*/ 4307479 h 6728951"/>
              <a:gd name="connsiteX470" fmla="*/ 6399044 w 7477172"/>
              <a:gd name="connsiteY470" fmla="*/ 4258129 h 6728951"/>
              <a:gd name="connsiteX471" fmla="*/ 6416760 w 7477172"/>
              <a:gd name="connsiteY471" fmla="*/ 4196123 h 6728951"/>
              <a:gd name="connsiteX472" fmla="*/ 6420134 w 7477172"/>
              <a:gd name="connsiteY472" fmla="*/ 4144663 h 6728951"/>
              <a:gd name="connsiteX473" fmla="*/ 6402842 w 7477172"/>
              <a:gd name="connsiteY473" fmla="*/ 4070427 h 6728951"/>
              <a:gd name="connsiteX474" fmla="*/ 6303717 w 7477172"/>
              <a:gd name="connsiteY474" fmla="*/ 3967086 h 6728951"/>
              <a:gd name="connsiteX475" fmla="*/ 6105894 w 7477172"/>
              <a:gd name="connsiteY475" fmla="*/ 3866275 h 6728951"/>
              <a:gd name="connsiteX476" fmla="*/ 6071731 w 7477172"/>
              <a:gd name="connsiteY476" fmla="*/ 3853200 h 6728951"/>
              <a:gd name="connsiteX477" fmla="*/ 6065826 w 7477172"/>
              <a:gd name="connsiteY477" fmla="*/ 3851513 h 6728951"/>
              <a:gd name="connsiteX478" fmla="*/ 6071731 w 7477172"/>
              <a:gd name="connsiteY478" fmla="*/ 3852776 h 6728951"/>
              <a:gd name="connsiteX479" fmla="*/ 6074261 w 7477172"/>
              <a:gd name="connsiteY479" fmla="*/ 3853198 h 6728951"/>
              <a:gd name="connsiteX480" fmla="*/ 6105896 w 7477172"/>
              <a:gd name="connsiteY480" fmla="*/ 3862901 h 6728951"/>
              <a:gd name="connsiteX481" fmla="*/ 6107162 w 7477172"/>
              <a:gd name="connsiteY481" fmla="*/ 3863321 h 6728951"/>
              <a:gd name="connsiteX482" fmla="*/ 6221470 w 7477172"/>
              <a:gd name="connsiteY482" fmla="*/ 3909719 h 6728951"/>
              <a:gd name="connsiteX483" fmla="*/ 6311736 w 7477172"/>
              <a:gd name="connsiteY483" fmla="*/ 3951899 h 6728951"/>
              <a:gd name="connsiteX484" fmla="*/ 6426886 w 7477172"/>
              <a:gd name="connsiteY484" fmla="*/ 4058613 h 6728951"/>
              <a:gd name="connsiteX485" fmla="*/ 6451352 w 7477172"/>
              <a:gd name="connsiteY485" fmla="*/ 4201175 h 6728951"/>
              <a:gd name="connsiteX486" fmla="*/ 6446289 w 7477172"/>
              <a:gd name="connsiteY486" fmla="*/ 4231125 h 6728951"/>
              <a:gd name="connsiteX487" fmla="*/ 6444602 w 7477172"/>
              <a:gd name="connsiteY487" fmla="*/ 4238295 h 6728951"/>
              <a:gd name="connsiteX488" fmla="*/ 6783311 w 7477172"/>
              <a:gd name="connsiteY488" fmla="*/ 4095733 h 6728951"/>
              <a:gd name="connsiteX489" fmla="*/ 6865142 w 7477172"/>
              <a:gd name="connsiteY489" fmla="*/ 4050178 h 6728951"/>
              <a:gd name="connsiteX490" fmla="*/ 6906477 w 7477172"/>
              <a:gd name="connsiteY490" fmla="*/ 4019809 h 6728951"/>
              <a:gd name="connsiteX491" fmla="*/ 6926302 w 7477172"/>
              <a:gd name="connsiteY491" fmla="*/ 4001670 h 6728951"/>
              <a:gd name="connsiteX492" fmla="*/ 7006023 w 7477172"/>
              <a:gd name="connsiteY492" fmla="*/ 3919419 h 6728951"/>
              <a:gd name="connsiteX493" fmla="*/ 7186972 w 7477172"/>
              <a:gd name="connsiteY493" fmla="*/ 3708518 h 6728951"/>
              <a:gd name="connsiteX494" fmla="*/ 7256568 w 7477172"/>
              <a:gd name="connsiteY494" fmla="*/ 3622892 h 6728951"/>
              <a:gd name="connsiteX495" fmla="*/ 7343882 w 7477172"/>
              <a:gd name="connsiteY495" fmla="*/ 3515331 h 6728951"/>
              <a:gd name="connsiteX496" fmla="*/ 7392389 w 7477172"/>
              <a:gd name="connsiteY496" fmla="*/ 3453326 h 6728951"/>
              <a:gd name="connsiteX497" fmla="*/ 7405886 w 7477172"/>
              <a:gd name="connsiteY497" fmla="*/ 3436033 h 6728951"/>
              <a:gd name="connsiteX498" fmla="*/ 7409262 w 7477172"/>
              <a:gd name="connsiteY498" fmla="*/ 3431816 h 6728951"/>
              <a:gd name="connsiteX499" fmla="*/ 7409684 w 7477172"/>
              <a:gd name="connsiteY499" fmla="*/ 3431816 h 6728951"/>
              <a:gd name="connsiteX500" fmla="*/ 7407574 w 7477172"/>
              <a:gd name="connsiteY500" fmla="*/ 3435191 h 6728951"/>
              <a:gd name="connsiteX501" fmla="*/ 7406732 w 7477172"/>
              <a:gd name="connsiteY501" fmla="*/ 3436876 h 6728951"/>
              <a:gd name="connsiteX502" fmla="*/ 7399559 w 7477172"/>
              <a:gd name="connsiteY502" fmla="*/ 3449109 h 6728951"/>
              <a:gd name="connsiteX503" fmla="*/ 7395764 w 7477172"/>
              <a:gd name="connsiteY503" fmla="*/ 3455436 h 6728951"/>
              <a:gd name="connsiteX504" fmla="*/ 7368769 w 7477172"/>
              <a:gd name="connsiteY504" fmla="*/ 3501411 h 6728951"/>
              <a:gd name="connsiteX505" fmla="*/ 7355694 w 7477172"/>
              <a:gd name="connsiteY505" fmla="*/ 3523347 h 6728951"/>
              <a:gd name="connsiteX506" fmla="*/ 7259943 w 7477172"/>
              <a:gd name="connsiteY506" fmla="*/ 3676031 h 6728951"/>
              <a:gd name="connsiteX507" fmla="*/ 7221558 w 7477172"/>
              <a:gd name="connsiteY507" fmla="*/ 3734239 h 6728951"/>
              <a:gd name="connsiteX508" fmla="*/ 7054524 w 7477172"/>
              <a:gd name="connsiteY508" fmla="*/ 3962012 h 6728951"/>
              <a:gd name="connsiteX509" fmla="*/ 7027529 w 7477172"/>
              <a:gd name="connsiteY509" fmla="*/ 3993224 h 6728951"/>
              <a:gd name="connsiteX510" fmla="*/ 7060432 w 7477172"/>
              <a:gd name="connsiteY510" fmla="*/ 3979300 h 6728951"/>
              <a:gd name="connsiteX511" fmla="*/ 7477172 w 7477172"/>
              <a:gd name="connsiteY511" fmla="*/ 3804670 h 6728951"/>
              <a:gd name="connsiteX512" fmla="*/ 7472952 w 7477172"/>
              <a:gd name="connsiteY512" fmla="*/ 3807200 h 6728951"/>
              <a:gd name="connsiteX513" fmla="*/ 7456502 w 7477172"/>
              <a:gd name="connsiteY513" fmla="*/ 3817323 h 6728951"/>
              <a:gd name="connsiteX514" fmla="*/ 7392810 w 7477172"/>
              <a:gd name="connsiteY514" fmla="*/ 3855285 h 6728951"/>
              <a:gd name="connsiteX515" fmla="*/ 7155764 w 7477172"/>
              <a:gd name="connsiteY515" fmla="*/ 3997009 h 6728951"/>
              <a:gd name="connsiteX516" fmla="*/ 7088698 w 7477172"/>
              <a:gd name="connsiteY516" fmla="*/ 4036659 h 6728951"/>
              <a:gd name="connsiteX517" fmla="*/ 6922934 w 7477172"/>
              <a:gd name="connsiteY517" fmla="*/ 4134517 h 6728951"/>
              <a:gd name="connsiteX518" fmla="*/ 7040617 w 7477172"/>
              <a:gd name="connsiteY518" fmla="*/ 4123128 h 6728951"/>
              <a:gd name="connsiteX519" fmla="*/ 7100512 w 7477172"/>
              <a:gd name="connsiteY519" fmla="*/ 4124815 h 6728951"/>
              <a:gd name="connsiteX520" fmla="*/ 7306352 w 7477172"/>
              <a:gd name="connsiteY520" fmla="*/ 4161090 h 6728951"/>
              <a:gd name="connsiteX521" fmla="*/ 7356967 w 7477172"/>
              <a:gd name="connsiteY521" fmla="*/ 4177963 h 6728951"/>
              <a:gd name="connsiteX522" fmla="*/ 7369622 w 7477172"/>
              <a:gd name="connsiteY522" fmla="*/ 4183445 h 6728951"/>
              <a:gd name="connsiteX523" fmla="*/ 7372152 w 7477172"/>
              <a:gd name="connsiteY523" fmla="*/ 4185133 h 6728951"/>
              <a:gd name="connsiteX524" fmla="*/ 7369200 w 7477172"/>
              <a:gd name="connsiteY524" fmla="*/ 4183868 h 6728951"/>
              <a:gd name="connsiteX525" fmla="*/ 7366247 w 7477172"/>
              <a:gd name="connsiteY525" fmla="*/ 4183025 h 6728951"/>
              <a:gd name="connsiteX526" fmla="*/ 7356124 w 7477172"/>
              <a:gd name="connsiteY526" fmla="*/ 4180073 h 6728951"/>
              <a:gd name="connsiteX527" fmla="*/ 7344734 w 7477172"/>
              <a:gd name="connsiteY527" fmla="*/ 4176698 h 6728951"/>
              <a:gd name="connsiteX528" fmla="*/ 7304662 w 7477172"/>
              <a:gd name="connsiteY528" fmla="*/ 4167840 h 6728951"/>
              <a:gd name="connsiteX529" fmla="*/ 7263748 w 7477172"/>
              <a:gd name="connsiteY529" fmla="*/ 4161090 h 6728951"/>
              <a:gd name="connsiteX530" fmla="*/ 7099239 w 7477172"/>
              <a:gd name="connsiteY530" fmla="*/ 4151390 h 6728951"/>
              <a:gd name="connsiteX531" fmla="*/ 6987883 w 7477172"/>
              <a:gd name="connsiteY531" fmla="*/ 4162357 h 6728951"/>
              <a:gd name="connsiteX532" fmla="*/ 6769816 w 7477172"/>
              <a:gd name="connsiteY532" fmla="*/ 4224783 h 6728951"/>
              <a:gd name="connsiteX533" fmla="*/ 6361931 w 7477172"/>
              <a:gd name="connsiteY533" fmla="*/ 4462260 h 6728951"/>
              <a:gd name="connsiteX534" fmla="*/ 6346325 w 7477172"/>
              <a:gd name="connsiteY534" fmla="*/ 4470697 h 6728951"/>
              <a:gd name="connsiteX535" fmla="*/ 6281790 w 7477172"/>
              <a:gd name="connsiteY535" fmla="*/ 4502332 h 6728951"/>
              <a:gd name="connsiteX536" fmla="*/ 6305412 w 7477172"/>
              <a:gd name="connsiteY536" fmla="*/ 4509082 h 6728951"/>
              <a:gd name="connsiteX537" fmla="*/ 6516730 w 7477172"/>
              <a:gd name="connsiteY537" fmla="*/ 4614531 h 6728951"/>
              <a:gd name="connsiteX538" fmla="*/ 6676596 w 7477172"/>
              <a:gd name="connsiteY538" fmla="*/ 4741071 h 6728951"/>
              <a:gd name="connsiteX539" fmla="*/ 6786264 w 7477172"/>
              <a:gd name="connsiteY539" fmla="*/ 4832182 h 6728951"/>
              <a:gd name="connsiteX540" fmla="*/ 6822539 w 7477172"/>
              <a:gd name="connsiteY540" fmla="*/ 4862130 h 6728951"/>
              <a:gd name="connsiteX541" fmla="*/ 6827179 w 7477172"/>
              <a:gd name="connsiteY541" fmla="*/ 4867612 h 6728951"/>
              <a:gd name="connsiteX542" fmla="*/ 6827179 w 7477172"/>
              <a:gd name="connsiteY542" fmla="*/ 4868035 h 6728951"/>
              <a:gd name="connsiteX543" fmla="*/ 6824648 w 7477172"/>
              <a:gd name="connsiteY543" fmla="*/ 4865925 h 6728951"/>
              <a:gd name="connsiteX544" fmla="*/ 6821696 w 7477172"/>
              <a:gd name="connsiteY544" fmla="*/ 4863395 h 6728951"/>
              <a:gd name="connsiteX545" fmla="*/ 6813682 w 7477172"/>
              <a:gd name="connsiteY545" fmla="*/ 4858755 h 6728951"/>
              <a:gd name="connsiteX546" fmla="*/ 6781204 w 7477172"/>
              <a:gd name="connsiteY546" fmla="*/ 4839774 h 6728951"/>
              <a:gd name="connsiteX547" fmla="*/ 6771503 w 7477172"/>
              <a:gd name="connsiteY547" fmla="*/ 4834292 h 6728951"/>
              <a:gd name="connsiteX548" fmla="*/ 6629777 w 7477172"/>
              <a:gd name="connsiteY548" fmla="*/ 4749509 h 6728951"/>
              <a:gd name="connsiteX549" fmla="*/ 6484678 w 7477172"/>
              <a:gd name="connsiteY549" fmla="*/ 4660088 h 6728951"/>
              <a:gd name="connsiteX550" fmla="*/ 6261130 w 7477172"/>
              <a:gd name="connsiteY550" fmla="*/ 4567292 h 6728951"/>
              <a:gd name="connsiteX551" fmla="*/ 6215996 w 7477172"/>
              <a:gd name="connsiteY551" fmla="*/ 4555902 h 6728951"/>
              <a:gd name="connsiteX552" fmla="*/ 6169598 w 7477172"/>
              <a:gd name="connsiteY552" fmla="*/ 4545357 h 6728951"/>
              <a:gd name="connsiteX553" fmla="*/ 6059509 w 7477172"/>
              <a:gd name="connsiteY553" fmla="*/ 4576570 h 6728951"/>
              <a:gd name="connsiteX554" fmla="*/ 5698446 w 7477172"/>
              <a:gd name="connsiteY554" fmla="*/ 4636465 h 6728951"/>
              <a:gd name="connsiteX555" fmla="*/ 5521710 w 7477172"/>
              <a:gd name="connsiteY555" fmla="*/ 4652495 h 6728951"/>
              <a:gd name="connsiteX556" fmla="*/ 5667227 w 7477172"/>
              <a:gd name="connsiteY556" fmla="*/ 4689613 h 6728951"/>
              <a:gd name="connsiteX557" fmla="*/ 5910184 w 7477172"/>
              <a:gd name="connsiteY557" fmla="*/ 4757101 h 6728951"/>
              <a:gd name="connsiteX558" fmla="*/ 6078069 w 7477172"/>
              <a:gd name="connsiteY558" fmla="*/ 4804764 h 6728951"/>
              <a:gd name="connsiteX559" fmla="*/ 6124044 w 7477172"/>
              <a:gd name="connsiteY559" fmla="*/ 4818262 h 6728951"/>
              <a:gd name="connsiteX560" fmla="*/ 6135855 w 7477172"/>
              <a:gd name="connsiteY560" fmla="*/ 4821637 h 6728951"/>
              <a:gd name="connsiteX561" fmla="*/ 6139227 w 7477172"/>
              <a:gd name="connsiteY561" fmla="*/ 4822479 h 6728951"/>
              <a:gd name="connsiteX562" fmla="*/ 6138807 w 7477172"/>
              <a:gd name="connsiteY562" fmla="*/ 4825012 h 6728951"/>
              <a:gd name="connsiteX563" fmla="*/ 6138807 w 7477172"/>
              <a:gd name="connsiteY563" fmla="*/ 4822902 h 6728951"/>
              <a:gd name="connsiteX564" fmla="*/ 6137120 w 7477172"/>
              <a:gd name="connsiteY564" fmla="*/ 4822482 h 6728951"/>
              <a:gd name="connsiteX565" fmla="*/ 6135855 w 7477172"/>
              <a:gd name="connsiteY565" fmla="*/ 4822482 h 6728951"/>
              <a:gd name="connsiteX566" fmla="*/ 6128684 w 7477172"/>
              <a:gd name="connsiteY566" fmla="*/ 4821216 h 6728951"/>
              <a:gd name="connsiteX567" fmla="*/ 6123624 w 7477172"/>
              <a:gd name="connsiteY567" fmla="*/ 4820372 h 6728951"/>
              <a:gd name="connsiteX568" fmla="*/ 6096629 w 7477172"/>
              <a:gd name="connsiteY568" fmla="*/ 4816576 h 6728951"/>
              <a:gd name="connsiteX569" fmla="*/ 6076381 w 7477172"/>
              <a:gd name="connsiteY569" fmla="*/ 4813624 h 6728951"/>
              <a:gd name="connsiteX570" fmla="*/ 5977681 w 7477172"/>
              <a:gd name="connsiteY570" fmla="*/ 4798859 h 6728951"/>
              <a:gd name="connsiteX571" fmla="*/ 5903443 w 7477172"/>
              <a:gd name="connsiteY571" fmla="*/ 4787894 h 6728951"/>
              <a:gd name="connsiteX572" fmla="*/ 5573170 w 7477172"/>
              <a:gd name="connsiteY572" fmla="*/ 4739808 h 6728951"/>
              <a:gd name="connsiteX573" fmla="*/ 5341173 w 7477172"/>
              <a:gd name="connsiteY573" fmla="*/ 4706908 h 6728951"/>
              <a:gd name="connsiteX574" fmla="*/ 5111713 w 7477172"/>
              <a:gd name="connsiteY574" fmla="*/ 4674430 h 6728951"/>
              <a:gd name="connsiteX575" fmla="*/ 4909247 w 7477172"/>
              <a:gd name="connsiteY575" fmla="*/ 4683708 h 6728951"/>
              <a:gd name="connsiteX576" fmla="*/ 4798313 w 7477172"/>
              <a:gd name="connsiteY576" fmla="*/ 4690036 h 6728951"/>
              <a:gd name="connsiteX577" fmla="*/ 4665025 w 7477172"/>
              <a:gd name="connsiteY577" fmla="*/ 4730528 h 6728951"/>
              <a:gd name="connsiteX578" fmla="*/ 4652792 w 7477172"/>
              <a:gd name="connsiteY578" fmla="*/ 4735168 h 6728951"/>
              <a:gd name="connsiteX579" fmla="*/ 4547764 w 7477172"/>
              <a:gd name="connsiteY579" fmla="*/ 4792954 h 6728951"/>
              <a:gd name="connsiteX580" fmla="*/ 4499256 w 7477172"/>
              <a:gd name="connsiteY580" fmla="*/ 4835979 h 6728951"/>
              <a:gd name="connsiteX581" fmla="*/ 4467201 w 7477172"/>
              <a:gd name="connsiteY581" fmla="*/ 4868457 h 6728951"/>
              <a:gd name="connsiteX582" fmla="*/ 4416583 w 7477172"/>
              <a:gd name="connsiteY582" fmla="*/ 4930040 h 6728951"/>
              <a:gd name="connsiteX583" fmla="*/ 4434721 w 7477172"/>
              <a:gd name="connsiteY583" fmla="*/ 5348048 h 6728951"/>
              <a:gd name="connsiteX584" fmla="*/ 4437673 w 7477172"/>
              <a:gd name="connsiteY584" fmla="*/ 5425238 h 6728951"/>
              <a:gd name="connsiteX585" fmla="*/ 4446110 w 7477172"/>
              <a:gd name="connsiteY585" fmla="*/ 5925486 h 6728951"/>
              <a:gd name="connsiteX586" fmla="*/ 4431768 w 7477172"/>
              <a:gd name="connsiteY586" fmla="*/ 6493224 h 6728951"/>
              <a:gd name="connsiteX587" fmla="*/ 4417850 w 7477172"/>
              <a:gd name="connsiteY587" fmla="*/ 6665739 h 6728951"/>
              <a:gd name="connsiteX588" fmla="*/ 4413794 w 7477172"/>
              <a:gd name="connsiteY588" fmla="*/ 6728951 h 6728951"/>
              <a:gd name="connsiteX589" fmla="*/ 3584793 w 7477172"/>
              <a:gd name="connsiteY589" fmla="*/ 6728951 h 6728951"/>
              <a:gd name="connsiteX590" fmla="*/ 3588205 w 7477172"/>
              <a:gd name="connsiteY590" fmla="*/ 6661099 h 6728951"/>
              <a:gd name="connsiteX591" fmla="*/ 3538433 w 7477172"/>
              <a:gd name="connsiteY591" fmla="*/ 6265024 h 6728951"/>
              <a:gd name="connsiteX592" fmla="*/ 3495832 w 7477172"/>
              <a:gd name="connsiteY592" fmla="*/ 5696435 h 6728951"/>
              <a:gd name="connsiteX593" fmla="*/ 3506797 w 7477172"/>
              <a:gd name="connsiteY593" fmla="*/ 5204191 h 6728951"/>
              <a:gd name="connsiteX594" fmla="*/ 3529153 w 7477172"/>
              <a:gd name="connsiteY594" fmla="*/ 5046862 h 6728951"/>
              <a:gd name="connsiteX595" fmla="*/ 3472210 w 7477172"/>
              <a:gd name="connsiteY595" fmla="*/ 5020709 h 6728951"/>
              <a:gd name="connsiteX596" fmla="*/ 3365071 w 7477172"/>
              <a:gd name="connsiteY596" fmla="*/ 5000044 h 6728951"/>
              <a:gd name="connsiteX597" fmla="*/ 3323311 w 7477172"/>
              <a:gd name="connsiteY597" fmla="*/ 4992451 h 6728951"/>
              <a:gd name="connsiteX598" fmla="*/ 2910799 w 7477172"/>
              <a:gd name="connsiteY598" fmla="*/ 4939303 h 6728951"/>
              <a:gd name="connsiteX599" fmla="*/ 2905314 w 7477172"/>
              <a:gd name="connsiteY599" fmla="*/ 4938883 h 6728951"/>
              <a:gd name="connsiteX600" fmla="*/ 2872414 w 7477172"/>
              <a:gd name="connsiteY600" fmla="*/ 4937618 h 6728951"/>
              <a:gd name="connsiteX601" fmla="*/ 2213136 w 7477172"/>
              <a:gd name="connsiteY601" fmla="*/ 4909356 h 6728951"/>
              <a:gd name="connsiteX602" fmla="*/ 1883281 w 7477172"/>
              <a:gd name="connsiteY602" fmla="*/ 4852835 h 6728951"/>
              <a:gd name="connsiteX603" fmla="*/ 1687146 w 7477172"/>
              <a:gd name="connsiteY603" fmla="*/ 4787035 h 6728951"/>
              <a:gd name="connsiteX604" fmla="*/ 1361098 w 7477172"/>
              <a:gd name="connsiteY604" fmla="*/ 4766787 h 6728951"/>
              <a:gd name="connsiteX605" fmla="*/ 1189003 w 7477172"/>
              <a:gd name="connsiteY605" fmla="*/ 4781129 h 6728951"/>
              <a:gd name="connsiteX606" fmla="*/ 811905 w 7477172"/>
              <a:gd name="connsiteY606" fmla="*/ 4935933 h 6728951"/>
              <a:gd name="connsiteX607" fmla="*/ 661744 w 7477172"/>
              <a:gd name="connsiteY607" fmla="*/ 5141353 h 6728951"/>
              <a:gd name="connsiteX608" fmla="*/ 635593 w 7477172"/>
              <a:gd name="connsiteY608" fmla="*/ 5240477 h 6728951"/>
              <a:gd name="connsiteX609" fmla="*/ 638546 w 7477172"/>
              <a:gd name="connsiteY609" fmla="*/ 5224449 h 6728951"/>
              <a:gd name="connsiteX610" fmla="*/ 650356 w 7477172"/>
              <a:gd name="connsiteY610" fmla="*/ 5161179 h 6728951"/>
              <a:gd name="connsiteX611" fmla="*/ 654573 w 7477172"/>
              <a:gd name="connsiteY611" fmla="*/ 5139246 h 6728951"/>
              <a:gd name="connsiteX612" fmla="*/ 762134 w 7477172"/>
              <a:gd name="connsiteY612" fmla="*/ 4951546 h 6728951"/>
              <a:gd name="connsiteX613" fmla="*/ 795034 w 7477172"/>
              <a:gd name="connsiteY613" fmla="*/ 4917383 h 6728951"/>
              <a:gd name="connsiteX614" fmla="*/ 1179717 w 7477172"/>
              <a:gd name="connsiteY614" fmla="*/ 4729684 h 6728951"/>
              <a:gd name="connsiteX615" fmla="*/ 1284746 w 7477172"/>
              <a:gd name="connsiteY615" fmla="*/ 4711546 h 6728951"/>
              <a:gd name="connsiteX616" fmla="*/ 1104214 w 7477172"/>
              <a:gd name="connsiteY616" fmla="*/ 4681176 h 6728951"/>
              <a:gd name="connsiteX617" fmla="*/ 895419 w 7477172"/>
              <a:gd name="connsiteY617" fmla="*/ 4643213 h 6728951"/>
              <a:gd name="connsiteX618" fmla="*/ 712782 w 7477172"/>
              <a:gd name="connsiteY618" fmla="*/ 4622548 h 6728951"/>
              <a:gd name="connsiteX619" fmla="*/ 454221 w 7477172"/>
              <a:gd name="connsiteY619" fmla="*/ 4630983 h 6728951"/>
              <a:gd name="connsiteX620" fmla="*/ 304478 w 7477172"/>
              <a:gd name="connsiteY620" fmla="*/ 4687081 h 6728951"/>
              <a:gd name="connsiteX621" fmla="*/ 234882 w 7477172"/>
              <a:gd name="connsiteY621" fmla="*/ 4771021 h 6728951"/>
              <a:gd name="connsiteX622" fmla="*/ 219277 w 7477172"/>
              <a:gd name="connsiteY622" fmla="*/ 4869300 h 6728951"/>
              <a:gd name="connsiteX623" fmla="*/ 236570 w 7477172"/>
              <a:gd name="connsiteY623" fmla="*/ 4964626 h 6728951"/>
              <a:gd name="connsiteX624" fmla="*/ 264408 w 7477172"/>
              <a:gd name="connsiteY624" fmla="*/ 5036333 h 6728951"/>
              <a:gd name="connsiteX625" fmla="*/ 274953 w 7477172"/>
              <a:gd name="connsiteY625" fmla="*/ 5056999 h 6728951"/>
              <a:gd name="connsiteX626" fmla="*/ 277905 w 7477172"/>
              <a:gd name="connsiteY626" fmla="*/ 5062484 h 6728951"/>
              <a:gd name="connsiteX627" fmla="*/ 275798 w 7477172"/>
              <a:gd name="connsiteY627" fmla="*/ 5059531 h 6728951"/>
              <a:gd name="connsiteX628" fmla="*/ 274533 w 7477172"/>
              <a:gd name="connsiteY628" fmla="*/ 5057422 h 6728951"/>
              <a:gd name="connsiteX629" fmla="*/ 266518 w 7477172"/>
              <a:gd name="connsiteY629" fmla="*/ 5043924 h 6728951"/>
              <a:gd name="connsiteX630" fmla="*/ 262720 w 7477172"/>
              <a:gd name="connsiteY630" fmla="*/ 5037176 h 6728951"/>
              <a:gd name="connsiteX631" fmla="*/ 235725 w 7477172"/>
              <a:gd name="connsiteY631" fmla="*/ 4981498 h 6728951"/>
              <a:gd name="connsiteX632" fmla="*/ 229820 w 7477172"/>
              <a:gd name="connsiteY632" fmla="*/ 4966733 h 6728951"/>
              <a:gd name="connsiteX633" fmla="*/ 205779 w 7477172"/>
              <a:gd name="connsiteY633" fmla="*/ 4870142 h 6728951"/>
              <a:gd name="connsiteX634" fmla="*/ 216324 w 7477172"/>
              <a:gd name="connsiteY634" fmla="*/ 4764269 h 6728951"/>
              <a:gd name="connsiteX635" fmla="*/ 232775 w 7477172"/>
              <a:gd name="connsiteY635" fmla="*/ 4729259 h 6728951"/>
              <a:gd name="connsiteX636" fmla="*/ 288032 w 7477172"/>
              <a:gd name="connsiteY636" fmla="*/ 4665566 h 6728951"/>
              <a:gd name="connsiteX637" fmla="*/ 446629 w 7477172"/>
              <a:gd name="connsiteY637" fmla="*/ 4594703 h 6728951"/>
              <a:gd name="connsiteX638" fmla="*/ 638119 w 7477172"/>
              <a:gd name="connsiteY638" fmla="*/ 4570663 h 6728951"/>
              <a:gd name="connsiteX639" fmla="*/ 403597 w 7477172"/>
              <a:gd name="connsiteY639" fmla="*/ 4503595 h 6728951"/>
              <a:gd name="connsiteX640" fmla="*/ 85566 w 7477172"/>
              <a:gd name="connsiteY640" fmla="*/ 4380009 h 6728951"/>
              <a:gd name="connsiteX641" fmla="*/ 23561 w 7477172"/>
              <a:gd name="connsiteY641" fmla="*/ 4336561 h 6728951"/>
              <a:gd name="connsiteX642" fmla="*/ 1207 w 7477172"/>
              <a:gd name="connsiteY642" fmla="*/ 4302818 h 6728951"/>
              <a:gd name="connsiteX643" fmla="*/ 3315 w 7477172"/>
              <a:gd name="connsiteY643" fmla="*/ 4280041 h 6728951"/>
              <a:gd name="connsiteX644" fmla="*/ 4580 w 7477172"/>
              <a:gd name="connsiteY644" fmla="*/ 4278776 h 6728951"/>
              <a:gd name="connsiteX645" fmla="*/ 3737 w 7477172"/>
              <a:gd name="connsiteY645" fmla="*/ 4280463 h 6728951"/>
              <a:gd name="connsiteX646" fmla="*/ 2472 w 7477172"/>
              <a:gd name="connsiteY646" fmla="*/ 4300709 h 6728951"/>
              <a:gd name="connsiteX647" fmla="*/ 2895 w 7477172"/>
              <a:gd name="connsiteY647" fmla="*/ 4302396 h 6728951"/>
              <a:gd name="connsiteX648" fmla="*/ 26093 w 7477172"/>
              <a:gd name="connsiteY648" fmla="*/ 4333609 h 6728951"/>
              <a:gd name="connsiteX649" fmla="*/ 52245 w 7477172"/>
              <a:gd name="connsiteY649" fmla="*/ 4352169 h 6728951"/>
              <a:gd name="connsiteX650" fmla="*/ 89785 w 7477172"/>
              <a:gd name="connsiteY650" fmla="*/ 4372416 h 6728951"/>
              <a:gd name="connsiteX651" fmla="*/ 291832 w 7477172"/>
              <a:gd name="connsiteY651" fmla="*/ 4444965 h 6728951"/>
              <a:gd name="connsiteX652" fmla="*/ 411623 w 7477172"/>
              <a:gd name="connsiteY652" fmla="*/ 4475335 h 6728951"/>
              <a:gd name="connsiteX653" fmla="*/ 1015642 w 7477172"/>
              <a:gd name="connsiteY653" fmla="*/ 4593861 h 6728951"/>
              <a:gd name="connsiteX654" fmla="*/ 1080598 w 7477172"/>
              <a:gd name="connsiteY654" fmla="*/ 4602718 h 6728951"/>
              <a:gd name="connsiteX655" fmla="*/ 1117718 w 7477172"/>
              <a:gd name="connsiteY655" fmla="*/ 4608623 h 6728951"/>
              <a:gd name="connsiteX656" fmla="*/ 1332843 w 7477172"/>
              <a:gd name="connsiteY656" fmla="*/ 4633511 h 6728951"/>
              <a:gd name="connsiteX657" fmla="*/ 1433654 w 7477172"/>
              <a:gd name="connsiteY657" fmla="*/ 4642791 h 6728951"/>
              <a:gd name="connsiteX658" fmla="*/ 1140498 w 7477172"/>
              <a:gd name="connsiteY658" fmla="*/ 4380423 h 6728951"/>
              <a:gd name="connsiteX659" fmla="*/ 1128267 w 7477172"/>
              <a:gd name="connsiteY659" fmla="*/ 4366925 h 6728951"/>
              <a:gd name="connsiteX660" fmla="*/ 818659 w 7477172"/>
              <a:gd name="connsiteY660" fmla="*/ 3936689 h 6728951"/>
              <a:gd name="connsiteX661" fmla="*/ 574863 w 7477172"/>
              <a:gd name="connsiteY661" fmla="*/ 3440650 h 6728951"/>
              <a:gd name="connsiteX662" fmla="*/ 575708 w 7477172"/>
              <a:gd name="connsiteY662" fmla="*/ 3441493 h 6728951"/>
              <a:gd name="connsiteX663" fmla="*/ 578238 w 7477172"/>
              <a:gd name="connsiteY663" fmla="*/ 3445713 h 6728951"/>
              <a:gd name="connsiteX664" fmla="*/ 588783 w 7477172"/>
              <a:gd name="connsiteY664" fmla="*/ 3460896 h 6728951"/>
              <a:gd name="connsiteX665" fmla="*/ 629696 w 7477172"/>
              <a:gd name="connsiteY665" fmla="*/ 3520369 h 6728951"/>
              <a:gd name="connsiteX666" fmla="*/ 780276 w 7477172"/>
              <a:gd name="connsiteY666" fmla="*/ 3739287 h 6728951"/>
              <a:gd name="connsiteX667" fmla="*/ 886149 w 7477172"/>
              <a:gd name="connsiteY667" fmla="*/ 3894093 h 6728951"/>
              <a:gd name="connsiteX668" fmla="*/ 1018173 w 7477172"/>
              <a:gd name="connsiteY668" fmla="*/ 4048478 h 6728951"/>
              <a:gd name="connsiteX669" fmla="*/ 999613 w 7477172"/>
              <a:gd name="connsiteY669" fmla="*/ 3908859 h 6728951"/>
              <a:gd name="connsiteX670" fmla="*/ 1056978 w 7477172"/>
              <a:gd name="connsiteY670" fmla="*/ 3496763 h 6728951"/>
              <a:gd name="connsiteX671" fmla="*/ 1104221 w 7477172"/>
              <a:gd name="connsiteY671" fmla="*/ 3368115 h 6728951"/>
              <a:gd name="connsiteX672" fmla="*/ 1119826 w 7477172"/>
              <a:gd name="connsiteY672" fmla="*/ 3332682 h 6728951"/>
              <a:gd name="connsiteX673" fmla="*/ 1123621 w 7477172"/>
              <a:gd name="connsiteY673" fmla="*/ 3325512 h 6728951"/>
              <a:gd name="connsiteX674" fmla="*/ 1120669 w 7477172"/>
              <a:gd name="connsiteY674" fmla="*/ 3332682 h 6728951"/>
              <a:gd name="connsiteX675" fmla="*/ 1117296 w 7477172"/>
              <a:gd name="connsiteY675" fmla="*/ 3342384 h 6728951"/>
              <a:gd name="connsiteX676" fmla="*/ 1107171 w 7477172"/>
              <a:gd name="connsiteY676" fmla="*/ 3369380 h 6728951"/>
              <a:gd name="connsiteX677" fmla="*/ 1094518 w 7477172"/>
              <a:gd name="connsiteY677" fmla="*/ 3406920 h 6728951"/>
              <a:gd name="connsiteX678" fmla="*/ 1068788 w 7477172"/>
              <a:gd name="connsiteY678" fmla="*/ 3499716 h 6728951"/>
              <a:gd name="connsiteX679" fmla="*/ 1040105 w 7477172"/>
              <a:gd name="connsiteY679" fmla="*/ 3654101 h 6728951"/>
              <a:gd name="connsiteX680" fmla="*/ 1037153 w 7477172"/>
              <a:gd name="connsiteY680" fmla="*/ 3905495 h 6728951"/>
              <a:gd name="connsiteX681" fmla="*/ 1095363 w 7477172"/>
              <a:gd name="connsiteY681" fmla="*/ 4129043 h 6728951"/>
              <a:gd name="connsiteX682" fmla="*/ 1234550 w 7477172"/>
              <a:gd name="connsiteY682" fmla="*/ 4259802 h 6728951"/>
              <a:gd name="connsiteX683" fmla="*/ 1385130 w 7477172"/>
              <a:gd name="connsiteY683" fmla="*/ 4379172 h 6728951"/>
              <a:gd name="connsiteX684" fmla="*/ 1673224 w 7477172"/>
              <a:gd name="connsiteY684" fmla="*/ 4543249 h 6728951"/>
              <a:gd name="connsiteX685" fmla="*/ 1935590 w 7477172"/>
              <a:gd name="connsiteY685" fmla="*/ 4614955 h 6728951"/>
              <a:gd name="connsiteX686" fmla="*/ 2232119 w 7477172"/>
              <a:gd name="connsiteY686" fmla="*/ 4638998 h 6728951"/>
              <a:gd name="connsiteX687" fmla="*/ 2426999 w 7477172"/>
              <a:gd name="connsiteY687" fmla="*/ 4638998 h 6728951"/>
              <a:gd name="connsiteX688" fmla="*/ 2479302 w 7477172"/>
              <a:gd name="connsiteY688" fmla="*/ 4637310 h 6728951"/>
              <a:gd name="connsiteX689" fmla="*/ 2309312 w 7477172"/>
              <a:gd name="connsiteY689" fmla="*/ 4541139 h 6728951"/>
              <a:gd name="connsiteX690" fmla="*/ 2178553 w 7477172"/>
              <a:gd name="connsiteY690" fmla="*/ 4420081 h 6728951"/>
              <a:gd name="connsiteX691" fmla="*/ 2167165 w 7477172"/>
              <a:gd name="connsiteY691" fmla="*/ 4404476 h 6728951"/>
              <a:gd name="connsiteX692" fmla="*/ 2136375 w 7477172"/>
              <a:gd name="connsiteY692" fmla="*/ 4368201 h 6728951"/>
              <a:gd name="connsiteX693" fmla="*/ 2118237 w 7477172"/>
              <a:gd name="connsiteY693" fmla="*/ 4347953 h 6728951"/>
              <a:gd name="connsiteX694" fmla="*/ 2038094 w 7477172"/>
              <a:gd name="connsiteY694" fmla="*/ 4262750 h 6728951"/>
              <a:gd name="connsiteX695" fmla="*/ 2007304 w 7477172"/>
              <a:gd name="connsiteY695" fmla="*/ 4239550 h 6728951"/>
              <a:gd name="connsiteX696" fmla="*/ 1945721 w 7477172"/>
              <a:gd name="connsiteY696" fmla="*/ 4218037 h 6728951"/>
              <a:gd name="connsiteX697" fmla="*/ 1778687 w 7477172"/>
              <a:gd name="connsiteY697" fmla="*/ 4191885 h 6728951"/>
              <a:gd name="connsiteX698" fmla="*/ 1552184 w 7477172"/>
              <a:gd name="connsiteY698" fmla="*/ 4182185 h 6728951"/>
              <a:gd name="connsiteX699" fmla="*/ 1555980 w 7477172"/>
              <a:gd name="connsiteY699" fmla="*/ 4181764 h 6728951"/>
              <a:gd name="connsiteX700" fmla="*/ 1570322 w 7477172"/>
              <a:gd name="connsiteY700" fmla="*/ 4181342 h 6728951"/>
              <a:gd name="connsiteX701" fmla="*/ 1624733 w 7477172"/>
              <a:gd name="connsiteY701" fmla="*/ 4179234 h 6728951"/>
              <a:gd name="connsiteX702" fmla="*/ 1779118 w 7477172"/>
              <a:gd name="connsiteY702" fmla="*/ 4173749 h 6728951"/>
              <a:gd name="connsiteX703" fmla="*/ 1828048 w 7477172"/>
              <a:gd name="connsiteY703" fmla="*/ 4174594 h 6728951"/>
              <a:gd name="connsiteX704" fmla="*/ 1952479 w 7477172"/>
              <a:gd name="connsiteY704" fmla="*/ 4187247 h 6728951"/>
              <a:gd name="connsiteX705" fmla="*/ 1975257 w 7477172"/>
              <a:gd name="connsiteY705" fmla="*/ 4191887 h 6728951"/>
              <a:gd name="connsiteX706" fmla="*/ 1859683 w 7477172"/>
              <a:gd name="connsiteY706" fmla="*/ 4068721 h 6728951"/>
              <a:gd name="connsiteX707" fmla="*/ 1670717 w 7477172"/>
              <a:gd name="connsiteY707" fmla="*/ 3871319 h 6728951"/>
              <a:gd name="connsiteX708" fmla="*/ 1609976 w 7477172"/>
              <a:gd name="connsiteY708" fmla="*/ 3808471 h 6728951"/>
              <a:gd name="connsiteX709" fmla="*/ 1593106 w 7477172"/>
              <a:gd name="connsiteY709" fmla="*/ 3790756 h 6728951"/>
              <a:gd name="connsiteX710" fmla="*/ 1590996 w 7477172"/>
              <a:gd name="connsiteY710" fmla="*/ 3788224 h 6728951"/>
              <a:gd name="connsiteX711" fmla="*/ 1593526 w 7477172"/>
              <a:gd name="connsiteY711" fmla="*/ 3790334 h 6728951"/>
              <a:gd name="connsiteX712" fmla="*/ 1601963 w 7477172"/>
              <a:gd name="connsiteY712" fmla="*/ 3797926 h 6728951"/>
              <a:gd name="connsiteX713" fmla="*/ 1612086 w 7477172"/>
              <a:gd name="connsiteY713" fmla="*/ 3806362 h 6728951"/>
              <a:gd name="connsiteX714" fmla="*/ 1644144 w 7477172"/>
              <a:gd name="connsiteY714" fmla="*/ 3835044 h 6728951"/>
              <a:gd name="connsiteX715" fmla="*/ 1677466 w 7477172"/>
              <a:gd name="connsiteY715" fmla="*/ 3864570 h 6728951"/>
              <a:gd name="connsiteX716" fmla="*/ 1800210 w 7477172"/>
              <a:gd name="connsiteY716" fmla="*/ 3974238 h 6728951"/>
              <a:gd name="connsiteX717" fmla="*/ 1880775 w 7477172"/>
              <a:gd name="connsiteY717" fmla="*/ 4047210 h 6728951"/>
              <a:gd name="connsiteX718" fmla="*/ 2097574 w 7477172"/>
              <a:gd name="connsiteY718" fmla="*/ 4247569 h 6728951"/>
              <a:gd name="connsiteX719" fmla="*/ 2112759 w 7477172"/>
              <a:gd name="connsiteY719" fmla="*/ 4262332 h 6728951"/>
              <a:gd name="connsiteX720" fmla="*/ 2049911 w 7477172"/>
              <a:gd name="connsiteY720" fmla="*/ 4094031 h 6728951"/>
              <a:gd name="connsiteX721" fmla="*/ 1991702 w 7477172"/>
              <a:gd name="connsiteY721" fmla="*/ 3924473 h 6728951"/>
              <a:gd name="connsiteX722" fmla="*/ 1973987 w 7477172"/>
              <a:gd name="connsiteY722" fmla="*/ 3870483 h 6728951"/>
              <a:gd name="connsiteX723" fmla="*/ 1968925 w 7477172"/>
              <a:gd name="connsiteY723" fmla="*/ 3855718 h 6728951"/>
              <a:gd name="connsiteX724" fmla="*/ 1968925 w 7477172"/>
              <a:gd name="connsiteY724" fmla="*/ 3854875 h 6728951"/>
              <a:gd name="connsiteX725" fmla="*/ 1969347 w 7477172"/>
              <a:gd name="connsiteY725" fmla="*/ 3855296 h 6728951"/>
              <a:gd name="connsiteX726" fmla="*/ 1974408 w 7477172"/>
              <a:gd name="connsiteY726" fmla="*/ 3867528 h 6728951"/>
              <a:gd name="connsiteX727" fmla="*/ 1975673 w 7477172"/>
              <a:gd name="connsiteY727" fmla="*/ 3870058 h 6728951"/>
              <a:gd name="connsiteX728" fmla="*/ 1995498 w 7477172"/>
              <a:gd name="connsiteY728" fmla="*/ 3916879 h 6728951"/>
              <a:gd name="connsiteX729" fmla="*/ 1997607 w 7477172"/>
              <a:gd name="connsiteY729" fmla="*/ 3922361 h 6728951"/>
              <a:gd name="connsiteX730" fmla="*/ 2069313 w 7477172"/>
              <a:gd name="connsiteY730" fmla="*/ 4086438 h 6728951"/>
              <a:gd name="connsiteX731" fmla="*/ 2075218 w 7477172"/>
              <a:gd name="connsiteY731" fmla="*/ 4099516 h 6728951"/>
              <a:gd name="connsiteX732" fmla="*/ 2154096 w 7477172"/>
              <a:gd name="connsiteY732" fmla="*/ 4266966 h 6728951"/>
              <a:gd name="connsiteX733" fmla="*/ 2192481 w 7477172"/>
              <a:gd name="connsiteY733" fmla="*/ 4338673 h 6728951"/>
              <a:gd name="connsiteX734" fmla="*/ 2200916 w 7477172"/>
              <a:gd name="connsiteY734" fmla="*/ 4344156 h 6728951"/>
              <a:gd name="connsiteX735" fmla="*/ 2404650 w 7477172"/>
              <a:gd name="connsiteY735" fmla="*/ 4449184 h 6728951"/>
              <a:gd name="connsiteX736" fmla="*/ 2437972 w 7477172"/>
              <a:gd name="connsiteY736" fmla="*/ 4463947 h 6728951"/>
              <a:gd name="connsiteX737" fmla="*/ 3195528 w 7477172"/>
              <a:gd name="connsiteY737" fmla="*/ 4631399 h 6728951"/>
              <a:gd name="connsiteX738" fmla="*/ 3498805 w 7477172"/>
              <a:gd name="connsiteY738" fmla="*/ 4682017 h 6728951"/>
              <a:gd name="connsiteX739" fmla="*/ 3593289 w 7477172"/>
              <a:gd name="connsiteY739" fmla="*/ 4650379 h 6728951"/>
              <a:gd name="connsiteX740" fmla="*/ 3562921 w 7477172"/>
              <a:gd name="connsiteY740" fmla="*/ 4465206 h 6728951"/>
              <a:gd name="connsiteX741" fmla="*/ 3555749 w 7477172"/>
              <a:gd name="connsiteY741" fmla="*/ 4436523 h 6728951"/>
              <a:gd name="connsiteX742" fmla="*/ 3543519 w 7477172"/>
              <a:gd name="connsiteY742" fmla="*/ 4394343 h 6728951"/>
              <a:gd name="connsiteX743" fmla="*/ 3542673 w 7477172"/>
              <a:gd name="connsiteY743" fmla="*/ 4391390 h 6728951"/>
              <a:gd name="connsiteX744" fmla="*/ 3537613 w 7477172"/>
              <a:gd name="connsiteY744" fmla="*/ 4377472 h 6728951"/>
              <a:gd name="connsiteX745" fmla="*/ 3535503 w 7477172"/>
              <a:gd name="connsiteY745" fmla="*/ 4371988 h 6728951"/>
              <a:gd name="connsiteX746" fmla="*/ 3532550 w 7477172"/>
              <a:gd name="connsiteY746" fmla="*/ 4365662 h 6728951"/>
              <a:gd name="connsiteX747" fmla="*/ 3527068 w 7477172"/>
              <a:gd name="connsiteY747" fmla="*/ 4354695 h 6728951"/>
              <a:gd name="connsiteX748" fmla="*/ 3517788 w 7477172"/>
              <a:gd name="connsiteY748" fmla="*/ 4336135 h 6728951"/>
              <a:gd name="connsiteX749" fmla="*/ 3510196 w 7477172"/>
              <a:gd name="connsiteY749" fmla="*/ 4323482 h 6728951"/>
              <a:gd name="connsiteX750" fmla="*/ 3459157 w 7477172"/>
              <a:gd name="connsiteY750" fmla="*/ 4261054 h 6728951"/>
              <a:gd name="connsiteX751" fmla="*/ 3454940 w 7477172"/>
              <a:gd name="connsiteY751" fmla="*/ 4255994 h 6728951"/>
              <a:gd name="connsiteX752" fmla="*/ 3444395 w 7477172"/>
              <a:gd name="connsiteY752" fmla="*/ 4244182 h 6728951"/>
              <a:gd name="connsiteX753" fmla="*/ 3416132 w 7477172"/>
              <a:gd name="connsiteY753" fmla="*/ 4219296 h 6728951"/>
              <a:gd name="connsiteX754" fmla="*/ 3232646 w 7477172"/>
              <a:gd name="connsiteY754" fmla="*/ 4115111 h 6728951"/>
              <a:gd name="connsiteX755" fmla="*/ 2717198 w 7477172"/>
              <a:gd name="connsiteY755" fmla="*/ 3965368 h 6728951"/>
              <a:gd name="connsiteX756" fmla="*/ 2444290 w 7477172"/>
              <a:gd name="connsiteY756" fmla="*/ 3885225 h 6728951"/>
              <a:gd name="connsiteX757" fmla="*/ 2196689 w 7477172"/>
              <a:gd name="connsiteY757" fmla="*/ 3765434 h 6728951"/>
              <a:gd name="connsiteX758" fmla="*/ 2144808 w 7477172"/>
              <a:gd name="connsiteY758" fmla="*/ 3727049 h 6728951"/>
              <a:gd name="connsiteX759" fmla="*/ 1839841 w 7477172"/>
              <a:gd name="connsiteY759" fmla="*/ 3673903 h 6728951"/>
              <a:gd name="connsiteX760" fmla="*/ 1576637 w 7477172"/>
              <a:gd name="connsiteY760" fmla="*/ 3649016 h 6728951"/>
              <a:gd name="connsiteX761" fmla="*/ 1431538 w 7477172"/>
              <a:gd name="connsiteY761" fmla="*/ 3660826 h 6728951"/>
              <a:gd name="connsiteX762" fmla="*/ 1375018 w 7477172"/>
              <a:gd name="connsiteY762" fmla="*/ 3691196 h 6728951"/>
              <a:gd name="connsiteX763" fmla="*/ 1369533 w 7477172"/>
              <a:gd name="connsiteY763" fmla="*/ 3726206 h 6728951"/>
              <a:gd name="connsiteX764" fmla="*/ 1386405 w 7477172"/>
              <a:gd name="connsiteY764" fmla="*/ 3759949 h 6728951"/>
              <a:gd name="connsiteX765" fmla="*/ 1394840 w 7477172"/>
              <a:gd name="connsiteY765" fmla="*/ 3770917 h 6728951"/>
              <a:gd name="connsiteX766" fmla="*/ 1394840 w 7477172"/>
              <a:gd name="connsiteY766" fmla="*/ 3775979 h 6728951"/>
              <a:gd name="connsiteX767" fmla="*/ 1394420 w 7477172"/>
              <a:gd name="connsiteY767" fmla="*/ 3771339 h 6728951"/>
              <a:gd name="connsiteX768" fmla="*/ 1394420 w 7477172"/>
              <a:gd name="connsiteY768" fmla="*/ 3770917 h 6728951"/>
              <a:gd name="connsiteX769" fmla="*/ 1385140 w 7477172"/>
              <a:gd name="connsiteY769" fmla="*/ 3760794 h 6728951"/>
              <a:gd name="connsiteX770" fmla="*/ 1384298 w 7477172"/>
              <a:gd name="connsiteY770" fmla="*/ 3759951 h 6728951"/>
              <a:gd name="connsiteX771" fmla="*/ 1365317 w 7477172"/>
              <a:gd name="connsiteY771" fmla="*/ 3727473 h 6728951"/>
              <a:gd name="connsiteX772" fmla="*/ 1362365 w 7477172"/>
              <a:gd name="connsiteY772" fmla="*/ 3707648 h 6728951"/>
              <a:gd name="connsiteX773" fmla="*/ 1368692 w 7477172"/>
              <a:gd name="connsiteY773" fmla="*/ 3686980 h 6728951"/>
              <a:gd name="connsiteX774" fmla="*/ 1427743 w 7477172"/>
              <a:gd name="connsiteY774" fmla="*/ 3648173 h 6728951"/>
              <a:gd name="connsiteX775" fmla="*/ 1558079 w 7477172"/>
              <a:gd name="connsiteY775" fmla="*/ 3626660 h 6728951"/>
              <a:gd name="connsiteX776" fmla="*/ 1576217 w 7477172"/>
              <a:gd name="connsiteY776" fmla="*/ 3625818 h 6728951"/>
              <a:gd name="connsiteX777" fmla="*/ 1844484 w 7477172"/>
              <a:gd name="connsiteY777" fmla="*/ 3632567 h 6728951"/>
              <a:gd name="connsiteX778" fmla="*/ 2071404 w 7477172"/>
              <a:gd name="connsiteY778" fmla="*/ 3655343 h 6728951"/>
              <a:gd name="connsiteX779" fmla="*/ 2009821 w 7477172"/>
              <a:gd name="connsiteY779" fmla="*/ 3566765 h 6728951"/>
              <a:gd name="connsiteX780" fmla="*/ 1952458 w 7477172"/>
              <a:gd name="connsiteY780" fmla="*/ 3389190 h 6728951"/>
              <a:gd name="connsiteX781" fmla="*/ 1784574 w 7477172"/>
              <a:gd name="connsiteY781" fmla="*/ 3284162 h 6728951"/>
              <a:gd name="connsiteX782" fmla="*/ 1767281 w 7477172"/>
              <a:gd name="connsiteY782" fmla="*/ 3274462 h 6728951"/>
              <a:gd name="connsiteX783" fmla="*/ 1349273 w 7477172"/>
              <a:gd name="connsiteY783" fmla="*/ 3107010 h 6728951"/>
              <a:gd name="connsiteX784" fmla="*/ 959946 w 7477172"/>
              <a:gd name="connsiteY784" fmla="*/ 3138645 h 6728951"/>
              <a:gd name="connsiteX785" fmla="*/ 868417 w 7477172"/>
              <a:gd name="connsiteY785" fmla="*/ 3179138 h 6728951"/>
              <a:gd name="connsiteX786" fmla="*/ 846062 w 7477172"/>
              <a:gd name="connsiteY786" fmla="*/ 3193058 h 6728951"/>
              <a:gd name="connsiteX787" fmla="*/ 840999 w 7477172"/>
              <a:gd name="connsiteY787" fmla="*/ 3197275 h 6728951"/>
              <a:gd name="connsiteX788" fmla="*/ 840999 w 7477172"/>
              <a:gd name="connsiteY788" fmla="*/ 3196855 h 6728951"/>
              <a:gd name="connsiteX789" fmla="*/ 843529 w 7477172"/>
              <a:gd name="connsiteY789" fmla="*/ 3194745 h 6728951"/>
              <a:gd name="connsiteX790" fmla="*/ 846062 w 7477172"/>
              <a:gd name="connsiteY790" fmla="*/ 3192635 h 6728951"/>
              <a:gd name="connsiteX791" fmla="*/ 857027 w 7477172"/>
              <a:gd name="connsiteY791" fmla="*/ 3184200 h 6728951"/>
              <a:gd name="connsiteX792" fmla="*/ 867152 w 7477172"/>
              <a:gd name="connsiteY792" fmla="*/ 3177030 h 6728951"/>
              <a:gd name="connsiteX793" fmla="*/ 913972 w 7477172"/>
              <a:gd name="connsiteY793" fmla="*/ 3149612 h 6728951"/>
              <a:gd name="connsiteX794" fmla="*/ 956573 w 7477172"/>
              <a:gd name="connsiteY794" fmla="*/ 3130210 h 6728951"/>
              <a:gd name="connsiteX795" fmla="*/ 1153559 w 7477172"/>
              <a:gd name="connsiteY795" fmla="*/ 3080437 h 6728951"/>
              <a:gd name="connsiteX796" fmla="*/ 1215564 w 7477172"/>
              <a:gd name="connsiteY796" fmla="*/ 3074532 h 6728951"/>
              <a:gd name="connsiteX797" fmla="*/ 1168321 w 7477172"/>
              <a:gd name="connsiteY797" fmla="*/ 3049646 h 6728951"/>
              <a:gd name="connsiteX798" fmla="*/ 1136686 w 7477172"/>
              <a:gd name="connsiteY798" fmla="*/ 3007466 h 6728951"/>
              <a:gd name="connsiteX799" fmla="*/ 1136266 w 7477172"/>
              <a:gd name="connsiteY799" fmla="*/ 2962753 h 6728951"/>
              <a:gd name="connsiteX800" fmla="*/ 1179711 w 7477172"/>
              <a:gd name="connsiteY800" fmla="*/ 2891048 h 6728951"/>
              <a:gd name="connsiteX801" fmla="*/ 1202066 w 7477172"/>
              <a:gd name="connsiteY801" fmla="*/ 2869115 h 6728951"/>
              <a:gd name="connsiteX802" fmla="*/ 1209236 w 7477172"/>
              <a:gd name="connsiteY802" fmla="*/ 2863210 h 6728951"/>
              <a:gd name="connsiteX803" fmla="*/ 1207549 w 7477172"/>
              <a:gd name="connsiteY803" fmla="*/ 2865318 h 6728951"/>
              <a:gd name="connsiteX804" fmla="*/ 1202909 w 7477172"/>
              <a:gd name="connsiteY804" fmla="*/ 2869958 h 6728951"/>
              <a:gd name="connsiteX805" fmla="*/ 1195316 w 7477172"/>
              <a:gd name="connsiteY805" fmla="*/ 2877550 h 6728951"/>
              <a:gd name="connsiteX806" fmla="*/ 1181819 w 7477172"/>
              <a:gd name="connsiteY806" fmla="*/ 2893158 h 6728951"/>
              <a:gd name="connsiteX807" fmla="*/ 1155668 w 7477172"/>
              <a:gd name="connsiteY807" fmla="*/ 2931963 h 6728951"/>
              <a:gd name="connsiteX808" fmla="*/ 1144279 w 7477172"/>
              <a:gd name="connsiteY808" fmla="*/ 2964441 h 6728951"/>
              <a:gd name="connsiteX809" fmla="*/ 1146809 w 7477172"/>
              <a:gd name="connsiteY809" fmla="*/ 3003667 h 6728951"/>
              <a:gd name="connsiteX810" fmla="*/ 1176759 w 7477172"/>
              <a:gd name="connsiteY810" fmla="*/ 3038254 h 6728951"/>
              <a:gd name="connsiteX811" fmla="*/ 1242139 w 7477172"/>
              <a:gd name="connsiteY811" fmla="*/ 3063985 h 6728951"/>
              <a:gd name="connsiteX812" fmla="*/ 1288114 w 7477172"/>
              <a:gd name="connsiteY812" fmla="*/ 3071998 h 6728951"/>
              <a:gd name="connsiteX813" fmla="*/ 1354758 w 7477172"/>
              <a:gd name="connsiteY813" fmla="*/ 3073262 h 6728951"/>
              <a:gd name="connsiteX814" fmla="*/ 1795537 w 7477172"/>
              <a:gd name="connsiteY814" fmla="*/ 3219200 h 6728951"/>
              <a:gd name="connsiteX815" fmla="*/ 1947385 w 7477172"/>
              <a:gd name="connsiteY815" fmla="*/ 3300186 h 6728951"/>
              <a:gd name="connsiteX816" fmla="*/ 1947806 w 7477172"/>
              <a:gd name="connsiteY816" fmla="*/ 3278673 h 6728951"/>
              <a:gd name="connsiteX817" fmla="*/ 1941901 w 7477172"/>
              <a:gd name="connsiteY817" fmla="*/ 3166050 h 6728951"/>
              <a:gd name="connsiteX818" fmla="*/ 1859227 w 7477172"/>
              <a:gd name="connsiteY818" fmla="*/ 2992269 h 6728951"/>
              <a:gd name="connsiteX819" fmla="*/ 1824640 w 7477172"/>
              <a:gd name="connsiteY819" fmla="*/ 2956838 h 6728951"/>
              <a:gd name="connsiteX820" fmla="*/ 1667313 w 7477172"/>
              <a:gd name="connsiteY820" fmla="*/ 2863198 h 6728951"/>
              <a:gd name="connsiteX821" fmla="*/ 1469909 w 7477172"/>
              <a:gd name="connsiteY821" fmla="*/ 2807099 h 6728951"/>
              <a:gd name="connsiteX822" fmla="*/ 1081435 w 7477172"/>
              <a:gd name="connsiteY822" fmla="*/ 2780525 h 6728951"/>
              <a:gd name="connsiteX823" fmla="*/ 950676 w 7477172"/>
              <a:gd name="connsiteY823" fmla="*/ 2788117 h 6728951"/>
              <a:gd name="connsiteX824" fmla="*/ 913978 w 7477172"/>
              <a:gd name="connsiteY824" fmla="*/ 2791914 h 6728951"/>
              <a:gd name="connsiteX825" fmla="*/ 904276 w 7477172"/>
              <a:gd name="connsiteY825" fmla="*/ 2792757 h 6728951"/>
              <a:gd name="connsiteX826" fmla="*/ 901746 w 7477172"/>
              <a:gd name="connsiteY826" fmla="*/ 2793179 h 6728951"/>
              <a:gd name="connsiteX827" fmla="*/ 902589 w 7477172"/>
              <a:gd name="connsiteY827" fmla="*/ 2792757 h 6728951"/>
              <a:gd name="connsiteX828" fmla="*/ 904276 w 7477172"/>
              <a:gd name="connsiteY828" fmla="*/ 2792337 h 6728951"/>
              <a:gd name="connsiteX829" fmla="*/ 907229 w 7477172"/>
              <a:gd name="connsiteY829" fmla="*/ 2791492 h 6728951"/>
              <a:gd name="connsiteX830" fmla="*/ 913556 w 7477172"/>
              <a:gd name="connsiteY830" fmla="*/ 2789804 h 6728951"/>
              <a:gd name="connsiteX831" fmla="*/ 925789 w 7477172"/>
              <a:gd name="connsiteY831" fmla="*/ 2786852 h 6728951"/>
              <a:gd name="connsiteX832" fmla="*/ 949409 w 7477172"/>
              <a:gd name="connsiteY832" fmla="*/ 2780947 h 6728951"/>
              <a:gd name="connsiteX833" fmla="*/ 998759 w 7477172"/>
              <a:gd name="connsiteY833" fmla="*/ 2769982 h 6728951"/>
              <a:gd name="connsiteX834" fmla="*/ 1078902 w 7477172"/>
              <a:gd name="connsiteY834" fmla="*/ 2754796 h 6728951"/>
              <a:gd name="connsiteX835" fmla="*/ 1275886 w 7477172"/>
              <a:gd name="connsiteY835" fmla="*/ 2730331 h 6728951"/>
              <a:gd name="connsiteX836" fmla="*/ 1479187 w 7477172"/>
              <a:gd name="connsiteY836" fmla="*/ 2727379 h 6728951"/>
              <a:gd name="connsiteX837" fmla="*/ 1621331 w 7477172"/>
              <a:gd name="connsiteY837" fmla="*/ 2742144 h 6728951"/>
              <a:gd name="connsiteX838" fmla="*/ 1576620 w 7477172"/>
              <a:gd name="connsiteY838" fmla="*/ 2719788 h 6728951"/>
              <a:gd name="connsiteX839" fmla="*/ 1318897 w 7477172"/>
              <a:gd name="connsiteY839" fmla="*/ 2573851 h 6728951"/>
              <a:gd name="connsiteX840" fmla="*/ 1241286 w 7477172"/>
              <a:gd name="connsiteY840" fmla="*/ 2523236 h 6728951"/>
              <a:gd name="connsiteX841" fmla="*/ 1220196 w 7477172"/>
              <a:gd name="connsiteY841" fmla="*/ 2508893 h 6728951"/>
              <a:gd name="connsiteX842" fmla="*/ 1218086 w 7477172"/>
              <a:gd name="connsiteY842" fmla="*/ 2507208 h 6728951"/>
              <a:gd name="connsiteX843" fmla="*/ 1220616 w 7477172"/>
              <a:gd name="connsiteY843" fmla="*/ 2508471 h 6728951"/>
              <a:gd name="connsiteX844" fmla="*/ 1234114 w 7477172"/>
              <a:gd name="connsiteY844" fmla="*/ 2516486 h 6728951"/>
              <a:gd name="connsiteX845" fmla="*/ 1242551 w 7477172"/>
              <a:gd name="connsiteY845" fmla="*/ 2521548 h 6728951"/>
              <a:gd name="connsiteX846" fmla="*/ 1295274 w 7477172"/>
              <a:gd name="connsiteY846" fmla="*/ 2551916 h 6728951"/>
              <a:gd name="connsiteX847" fmla="*/ 1322692 w 7477172"/>
              <a:gd name="connsiteY847" fmla="*/ 2566681 h 6728951"/>
              <a:gd name="connsiteX848" fmla="*/ 1528949 w 7477172"/>
              <a:gd name="connsiteY848" fmla="*/ 2670444 h 6728951"/>
              <a:gd name="connsiteX849" fmla="*/ 1587580 w 7477172"/>
              <a:gd name="connsiteY849" fmla="*/ 2696172 h 6728951"/>
              <a:gd name="connsiteX850" fmla="*/ 1791313 w 7477172"/>
              <a:gd name="connsiteY850" fmla="*/ 2784328 h 6728951"/>
              <a:gd name="connsiteX851" fmla="*/ 1787938 w 7477172"/>
              <a:gd name="connsiteY851" fmla="*/ 2786860 h 6728951"/>
              <a:gd name="connsiteX852" fmla="*/ 1906464 w 7477172"/>
              <a:gd name="connsiteY852" fmla="*/ 2847599 h 6728951"/>
              <a:gd name="connsiteX853" fmla="*/ 1933039 w 7477172"/>
              <a:gd name="connsiteY853" fmla="*/ 2866158 h 6728951"/>
              <a:gd name="connsiteX854" fmla="*/ 1944004 w 7477172"/>
              <a:gd name="connsiteY854" fmla="*/ 2854769 h 6728951"/>
              <a:gd name="connsiteX855" fmla="*/ 1954129 w 7477172"/>
              <a:gd name="connsiteY855" fmla="*/ 2861096 h 6728951"/>
              <a:gd name="connsiteX856" fmla="*/ 1952019 w 7477172"/>
              <a:gd name="connsiteY856" fmla="*/ 2873329 h 6728951"/>
              <a:gd name="connsiteX857" fmla="*/ 1952019 w 7477172"/>
              <a:gd name="connsiteY857" fmla="*/ 2877124 h 6728951"/>
              <a:gd name="connsiteX858" fmla="*/ 1952440 w 7477172"/>
              <a:gd name="connsiteY858" fmla="*/ 2882186 h 6728951"/>
              <a:gd name="connsiteX859" fmla="*/ 2065062 w 7477172"/>
              <a:gd name="connsiteY859" fmla="*/ 3016738 h 6728951"/>
              <a:gd name="connsiteX860" fmla="*/ 2114413 w 7477172"/>
              <a:gd name="connsiteY860" fmla="*/ 3138639 h 6728951"/>
              <a:gd name="connsiteX861" fmla="*/ 2136346 w 7477172"/>
              <a:gd name="connsiteY861" fmla="*/ 3278677 h 6728951"/>
              <a:gd name="connsiteX862" fmla="*/ 2142673 w 7477172"/>
              <a:gd name="connsiteY862" fmla="*/ 3328450 h 6728951"/>
              <a:gd name="connsiteX863" fmla="*/ 2403339 w 7477172"/>
              <a:gd name="connsiteY863" fmla="*/ 3566763 h 6728951"/>
              <a:gd name="connsiteX864" fmla="*/ 2515538 w 7477172"/>
              <a:gd name="connsiteY864" fmla="*/ 3640158 h 6728951"/>
              <a:gd name="connsiteX865" fmla="*/ 2521865 w 7477172"/>
              <a:gd name="connsiteY865" fmla="*/ 3641843 h 6728951"/>
              <a:gd name="connsiteX866" fmla="*/ 2777484 w 7477172"/>
              <a:gd name="connsiteY866" fmla="*/ 3695414 h 6728951"/>
              <a:gd name="connsiteX867" fmla="*/ 2904445 w 7477172"/>
              <a:gd name="connsiteY867" fmla="*/ 3717346 h 6728951"/>
              <a:gd name="connsiteX868" fmla="*/ 2996398 w 7477172"/>
              <a:gd name="connsiteY868" fmla="*/ 3734641 h 6728951"/>
              <a:gd name="connsiteX869" fmla="*/ 2761876 w 7477172"/>
              <a:gd name="connsiteY869" fmla="*/ 3506449 h 6728951"/>
              <a:gd name="connsiteX870" fmla="*/ 2352736 w 7477172"/>
              <a:gd name="connsiteY870" fmla="*/ 3012516 h 6728951"/>
              <a:gd name="connsiteX871" fmla="*/ 2252348 w 7477172"/>
              <a:gd name="connsiteY871" fmla="*/ 2815532 h 6728951"/>
              <a:gd name="connsiteX872" fmla="*/ 2106829 w 7477172"/>
              <a:gd name="connsiteY872" fmla="*/ 2737922 h 6728951"/>
              <a:gd name="connsiteX873" fmla="*/ 1878206 w 7477172"/>
              <a:gd name="connsiteY873" fmla="*/ 2645969 h 6728951"/>
              <a:gd name="connsiteX874" fmla="*/ 1637354 w 7477172"/>
              <a:gd name="connsiteY874" fmla="*/ 2556546 h 6728951"/>
              <a:gd name="connsiteX875" fmla="*/ 1419705 w 7477172"/>
              <a:gd name="connsiteY875" fmla="*/ 2459955 h 6728951"/>
              <a:gd name="connsiteX876" fmla="*/ 1340827 w 7477172"/>
              <a:gd name="connsiteY876" fmla="*/ 2413557 h 6728951"/>
              <a:gd name="connsiteX877" fmla="*/ 1337452 w 7477172"/>
              <a:gd name="connsiteY877" fmla="*/ 2411027 h 6728951"/>
              <a:gd name="connsiteX878" fmla="*/ 1231579 w 7477172"/>
              <a:gd name="connsiteY878" fmla="*/ 2341429 h 6728951"/>
              <a:gd name="connsiteX879" fmla="*/ 1195729 w 7477172"/>
              <a:gd name="connsiteY879" fmla="*/ 2292921 h 6728951"/>
              <a:gd name="connsiteX880" fmla="*/ 1187714 w 7477172"/>
              <a:gd name="connsiteY880" fmla="*/ 2234713 h 6728951"/>
              <a:gd name="connsiteX881" fmla="*/ 1183918 w 7477172"/>
              <a:gd name="connsiteY881" fmla="*/ 2093407 h 6728951"/>
              <a:gd name="connsiteX882" fmla="*/ 1129083 w 7477172"/>
              <a:gd name="connsiteY882" fmla="*/ 1995969 h 6728951"/>
              <a:gd name="connsiteX883" fmla="*/ 1035443 w 7477172"/>
              <a:gd name="connsiteY883" fmla="*/ 1930169 h 6728951"/>
              <a:gd name="connsiteX884" fmla="*/ 918182 w 7477172"/>
              <a:gd name="connsiteY884" fmla="*/ 1891363 h 6728951"/>
              <a:gd name="connsiteX885" fmla="*/ 685767 w 7477172"/>
              <a:gd name="connsiteY885" fmla="*/ 1870696 h 6728951"/>
              <a:gd name="connsiteX886" fmla="*/ 606890 w 7477172"/>
              <a:gd name="connsiteY886" fmla="*/ 1874491 h 6728951"/>
              <a:gd name="connsiteX887" fmla="*/ 584535 w 7477172"/>
              <a:gd name="connsiteY887" fmla="*/ 1876601 h 6728951"/>
              <a:gd name="connsiteX888" fmla="*/ 578629 w 7477172"/>
              <a:gd name="connsiteY888" fmla="*/ 1877443 h 6728951"/>
              <a:gd name="connsiteX889" fmla="*/ 578629 w 7477172"/>
              <a:gd name="connsiteY889" fmla="*/ 1877023 h 6728951"/>
              <a:gd name="connsiteX890" fmla="*/ 583692 w 7477172"/>
              <a:gd name="connsiteY890" fmla="*/ 1876178 h 6728951"/>
              <a:gd name="connsiteX891" fmla="*/ 584535 w 7477172"/>
              <a:gd name="connsiteY891" fmla="*/ 1876178 h 6728951"/>
              <a:gd name="connsiteX892" fmla="*/ 603937 w 7477172"/>
              <a:gd name="connsiteY892" fmla="*/ 1873226 h 6728951"/>
              <a:gd name="connsiteX893" fmla="*/ 606467 w 7477172"/>
              <a:gd name="connsiteY893" fmla="*/ 1872805 h 6728951"/>
              <a:gd name="connsiteX894" fmla="*/ 682813 w 7477172"/>
              <a:gd name="connsiteY894" fmla="*/ 1864791 h 6728951"/>
              <a:gd name="connsiteX895" fmla="*/ 685345 w 7477172"/>
              <a:gd name="connsiteY895" fmla="*/ 1864791 h 6728951"/>
              <a:gd name="connsiteX896" fmla="*/ 921971 w 7477172"/>
              <a:gd name="connsiteY896" fmla="*/ 1872805 h 6728951"/>
              <a:gd name="connsiteX897" fmla="*/ 976806 w 7477172"/>
              <a:gd name="connsiteY897" fmla="*/ 1883773 h 6728951"/>
              <a:gd name="connsiteX898" fmla="*/ 1045981 w 7477172"/>
              <a:gd name="connsiteY898" fmla="*/ 1906551 h 6728951"/>
              <a:gd name="connsiteX899" fmla="*/ 1151855 w 7477172"/>
              <a:gd name="connsiteY899" fmla="*/ 1972771 h 6728951"/>
              <a:gd name="connsiteX900" fmla="*/ 1221030 w 7477172"/>
              <a:gd name="connsiteY900" fmla="*/ 2082019 h 6728951"/>
              <a:gd name="connsiteX901" fmla="*/ 1222293 w 7477172"/>
              <a:gd name="connsiteY901" fmla="*/ 2086237 h 6728951"/>
              <a:gd name="connsiteX902" fmla="*/ 1277551 w 7477172"/>
              <a:gd name="connsiteY902" fmla="*/ 2003984 h 6728951"/>
              <a:gd name="connsiteX903" fmla="*/ 1404092 w 7477172"/>
              <a:gd name="connsiteY903" fmla="*/ 1746261 h 6728951"/>
              <a:gd name="connsiteX904" fmla="*/ 1391859 w 7477172"/>
              <a:gd name="connsiteY904" fmla="*/ 1522282 h 6728951"/>
              <a:gd name="connsiteX905" fmla="*/ 1321839 w 7477172"/>
              <a:gd name="connsiteY905" fmla="*/ 1362847 h 6728951"/>
              <a:gd name="connsiteX906" fmla="*/ 1291891 w 7477172"/>
              <a:gd name="connsiteY906" fmla="*/ 1318559 h 6728951"/>
              <a:gd name="connsiteX907" fmla="*/ 1282611 w 7477172"/>
              <a:gd name="connsiteY907" fmla="*/ 1306749 h 6728951"/>
              <a:gd name="connsiteX908" fmla="*/ 1280924 w 7477172"/>
              <a:gd name="connsiteY908" fmla="*/ 1304218 h 6728951"/>
              <a:gd name="connsiteX909" fmla="*/ 1283033 w 7477172"/>
              <a:gd name="connsiteY909" fmla="*/ 1306326 h 6728951"/>
              <a:gd name="connsiteX910" fmla="*/ 1284298 w 7477172"/>
              <a:gd name="connsiteY910" fmla="*/ 1308014 h 6728951"/>
              <a:gd name="connsiteX911" fmla="*/ 1292734 w 7477172"/>
              <a:gd name="connsiteY911" fmla="*/ 1317716 h 6728951"/>
              <a:gd name="connsiteX912" fmla="*/ 1297796 w 7477172"/>
              <a:gd name="connsiteY912" fmla="*/ 1323621 h 6728951"/>
              <a:gd name="connsiteX913" fmla="*/ 1325212 w 7477172"/>
              <a:gd name="connsiteY913" fmla="*/ 1360739 h 6728951"/>
              <a:gd name="connsiteX914" fmla="*/ 1343771 w 7477172"/>
              <a:gd name="connsiteY914" fmla="*/ 1389001 h 6728951"/>
              <a:gd name="connsiteX915" fmla="*/ 1404932 w 7477172"/>
              <a:gd name="connsiteY915" fmla="*/ 1518495 h 6728951"/>
              <a:gd name="connsiteX916" fmla="*/ 1433192 w 7477172"/>
              <a:gd name="connsiteY916" fmla="*/ 1672449 h 6728951"/>
              <a:gd name="connsiteX917" fmla="*/ 1429820 w 7477172"/>
              <a:gd name="connsiteY917" fmla="*/ 1750060 h 6728951"/>
              <a:gd name="connsiteX918" fmla="*/ 1391435 w 7477172"/>
              <a:gd name="connsiteY918" fmla="*/ 1890098 h 6728951"/>
              <a:gd name="connsiteX919" fmla="*/ 1472841 w 7477172"/>
              <a:gd name="connsiteY919" fmla="*/ 1818813 h 6728951"/>
              <a:gd name="connsiteX920" fmla="*/ 1586726 w 7477172"/>
              <a:gd name="connsiteY920" fmla="*/ 1761870 h 6728951"/>
              <a:gd name="connsiteX921" fmla="*/ 1644937 w 7477172"/>
              <a:gd name="connsiteY921" fmla="*/ 1778742 h 6728951"/>
              <a:gd name="connsiteX922" fmla="*/ 1654215 w 7477172"/>
              <a:gd name="connsiteY922" fmla="*/ 1793505 h 6728951"/>
              <a:gd name="connsiteX923" fmla="*/ 1644092 w 7477172"/>
              <a:gd name="connsiteY923" fmla="*/ 1779587 h 6728951"/>
              <a:gd name="connsiteX924" fmla="*/ 1640717 w 7477172"/>
              <a:gd name="connsiteY924" fmla="*/ 1777057 h 6728951"/>
              <a:gd name="connsiteX925" fmla="*/ 1587571 w 7477172"/>
              <a:gd name="connsiteY925" fmla="*/ 1766090 h 6728951"/>
              <a:gd name="connsiteX926" fmla="*/ 1561419 w 7477172"/>
              <a:gd name="connsiteY926" fmla="*/ 1773682 h 6728951"/>
              <a:gd name="connsiteX927" fmla="*/ 1480013 w 7477172"/>
              <a:gd name="connsiteY927" fmla="*/ 1827673 h 6728951"/>
              <a:gd name="connsiteX928" fmla="*/ 1361907 w 7477172"/>
              <a:gd name="connsiteY928" fmla="*/ 1950839 h 6728951"/>
              <a:gd name="connsiteX929" fmla="*/ 1310027 w 7477172"/>
              <a:gd name="connsiteY929" fmla="*/ 2030137 h 6728951"/>
              <a:gd name="connsiteX930" fmla="*/ 1259409 w 7477172"/>
              <a:gd name="connsiteY930" fmla="*/ 2116185 h 6728951"/>
              <a:gd name="connsiteX931" fmla="*/ 1245069 w 7477172"/>
              <a:gd name="connsiteY931" fmla="*/ 2187891 h 6728951"/>
              <a:gd name="connsiteX932" fmla="*/ 1259831 w 7477172"/>
              <a:gd name="connsiteY932" fmla="*/ 2248209 h 6728951"/>
              <a:gd name="connsiteX933" fmla="*/ 1300324 w 7477172"/>
              <a:gd name="connsiteY933" fmla="*/ 2302621 h 6728951"/>
              <a:gd name="connsiteX934" fmla="*/ 1404932 w 7477172"/>
              <a:gd name="connsiteY934" fmla="*/ 2376857 h 6728951"/>
              <a:gd name="connsiteX935" fmla="*/ 1552137 w 7477172"/>
              <a:gd name="connsiteY935" fmla="*/ 2427895 h 6728951"/>
              <a:gd name="connsiteX936" fmla="*/ 1661805 w 7477172"/>
              <a:gd name="connsiteY936" fmla="*/ 2461218 h 6728951"/>
              <a:gd name="connsiteX937" fmla="*/ 1760084 w 7477172"/>
              <a:gd name="connsiteY937" fmla="*/ 2490743 h 6728951"/>
              <a:gd name="connsiteX938" fmla="*/ 2186529 w 7477172"/>
              <a:gd name="connsiteY938" fmla="*/ 2647236 h 6728951"/>
              <a:gd name="connsiteX939" fmla="*/ 2202134 w 7477172"/>
              <a:gd name="connsiteY939" fmla="*/ 2655249 h 6728951"/>
              <a:gd name="connsiteX940" fmla="*/ 2181466 w 7477172"/>
              <a:gd name="connsiteY940" fmla="*/ 2430001 h 6728951"/>
              <a:gd name="connsiteX941" fmla="*/ 2214366 w 7477172"/>
              <a:gd name="connsiteY941" fmla="*/ 2165109 h 6728951"/>
              <a:gd name="connsiteX942" fmla="*/ 2189904 w 7477172"/>
              <a:gd name="connsiteY942" fmla="*/ 2076953 h 6728951"/>
              <a:gd name="connsiteX943" fmla="*/ 2162064 w 7477172"/>
              <a:gd name="connsiteY943" fmla="*/ 2001872 h 6728951"/>
              <a:gd name="connsiteX944" fmla="*/ 2005573 w 7477172"/>
              <a:gd name="connsiteY944" fmla="*/ 1798990 h 6728951"/>
              <a:gd name="connsiteX945" fmla="*/ 1939350 w 7477172"/>
              <a:gd name="connsiteY945" fmla="*/ 1739517 h 6728951"/>
              <a:gd name="connsiteX946" fmla="*/ 1751220 w 7477172"/>
              <a:gd name="connsiteY946" fmla="*/ 1604961 h 6728951"/>
              <a:gd name="connsiteX947" fmla="*/ 1720849 w 7477172"/>
              <a:gd name="connsiteY947" fmla="*/ 1580498 h 6728951"/>
              <a:gd name="connsiteX948" fmla="*/ 1736457 w 7477172"/>
              <a:gd name="connsiteY948" fmla="*/ 1591886 h 6728951"/>
              <a:gd name="connsiteX949" fmla="*/ 1752485 w 7477172"/>
              <a:gd name="connsiteY949" fmla="*/ 1602431 h 6728951"/>
              <a:gd name="connsiteX950" fmla="*/ 1797195 w 7477172"/>
              <a:gd name="connsiteY950" fmla="*/ 1631534 h 6728951"/>
              <a:gd name="connsiteX951" fmla="*/ 1910239 w 7477172"/>
              <a:gd name="connsiteY951" fmla="*/ 1702397 h 6728951"/>
              <a:gd name="connsiteX952" fmla="*/ 1855405 w 7477172"/>
              <a:gd name="connsiteY952" fmla="*/ 1580076 h 6728951"/>
              <a:gd name="connsiteX953" fmla="*/ 1847813 w 7477172"/>
              <a:gd name="connsiteY953" fmla="*/ 1329100 h 6728951"/>
              <a:gd name="connsiteX954" fmla="*/ 1898849 w 7477172"/>
              <a:gd name="connsiteY954" fmla="*/ 1122842 h 6728951"/>
              <a:gd name="connsiteX955" fmla="*/ 1922471 w 7477172"/>
              <a:gd name="connsiteY955" fmla="*/ 1059994 h 6728951"/>
              <a:gd name="connsiteX956" fmla="*/ 1930064 w 7477172"/>
              <a:gd name="connsiteY956" fmla="*/ 1042701 h 6728951"/>
              <a:gd name="connsiteX957" fmla="*/ 1930484 w 7477172"/>
              <a:gd name="connsiteY957" fmla="*/ 1042701 h 6728951"/>
              <a:gd name="connsiteX958" fmla="*/ 1930484 w 7477172"/>
              <a:gd name="connsiteY958" fmla="*/ 1043124 h 6728951"/>
              <a:gd name="connsiteX959" fmla="*/ 1924156 w 7477172"/>
              <a:gd name="connsiteY959" fmla="*/ 1060417 h 6728951"/>
              <a:gd name="connsiteX960" fmla="*/ 1923314 w 7477172"/>
              <a:gd name="connsiteY960" fmla="*/ 1062104 h 6728951"/>
              <a:gd name="connsiteX961" fmla="*/ 1903911 w 7477172"/>
              <a:gd name="connsiteY961" fmla="*/ 1124530 h 6728951"/>
              <a:gd name="connsiteX962" fmla="*/ 1900959 w 7477172"/>
              <a:gd name="connsiteY962" fmla="*/ 1135918 h 6728951"/>
              <a:gd name="connsiteX963" fmla="*/ 1864683 w 7477172"/>
              <a:gd name="connsiteY963" fmla="*/ 1331216 h 6728951"/>
              <a:gd name="connsiteX964" fmla="*/ 1861308 w 7477172"/>
              <a:gd name="connsiteY964" fmla="*/ 1417264 h 6728951"/>
              <a:gd name="connsiteX965" fmla="*/ 1884929 w 7477172"/>
              <a:gd name="connsiteY965" fmla="*/ 1571649 h 6728951"/>
              <a:gd name="connsiteX966" fmla="*/ 2030030 w 7477172"/>
              <a:gd name="connsiteY966" fmla="*/ 1761452 h 6728951"/>
              <a:gd name="connsiteX967" fmla="*/ 2215621 w 7477172"/>
              <a:gd name="connsiteY967" fmla="*/ 1976997 h 6728951"/>
              <a:gd name="connsiteX968" fmla="*/ 2244304 w 7477172"/>
              <a:gd name="connsiteY968" fmla="*/ 2041953 h 6728951"/>
              <a:gd name="connsiteX969" fmla="*/ 2292389 w 7477172"/>
              <a:gd name="connsiteY969" fmla="*/ 1889268 h 6728951"/>
              <a:gd name="connsiteX970" fmla="*/ 2496541 w 7477172"/>
              <a:gd name="connsiteY970" fmla="*/ 1458181 h 6728951"/>
              <a:gd name="connsiteX971" fmla="*/ 2773243 w 7477172"/>
              <a:gd name="connsiteY971" fmla="*/ 1072229 h 6728951"/>
              <a:gd name="connsiteX972" fmla="*/ 2770711 w 7477172"/>
              <a:gd name="connsiteY972" fmla="*/ 1076869 h 6728951"/>
              <a:gd name="connsiteX973" fmla="*/ 2761010 w 7477172"/>
              <a:gd name="connsiteY973" fmla="*/ 1095429 h 6728951"/>
              <a:gd name="connsiteX974" fmla="*/ 2723892 w 7477172"/>
              <a:gd name="connsiteY974" fmla="*/ 1165025 h 6728951"/>
              <a:gd name="connsiteX975" fmla="*/ 2586809 w 7477172"/>
              <a:gd name="connsiteY975" fmla="*/ 1422318 h 6728951"/>
              <a:gd name="connsiteX976" fmla="*/ 2551378 w 7477172"/>
              <a:gd name="connsiteY976" fmla="*/ 1488961 h 6728951"/>
              <a:gd name="connsiteX977" fmla="*/ 2409652 w 7477172"/>
              <a:gd name="connsiteY977" fmla="*/ 1923423 h 6728951"/>
              <a:gd name="connsiteX978" fmla="*/ 2361989 w 7477172"/>
              <a:gd name="connsiteY978" fmla="*/ 2355349 h 6728951"/>
              <a:gd name="connsiteX979" fmla="*/ 2364521 w 7477172"/>
              <a:gd name="connsiteY979" fmla="*/ 2430007 h 6728951"/>
              <a:gd name="connsiteX980" fmla="*/ 2373379 w 7477172"/>
              <a:gd name="connsiteY980" fmla="*/ 2502555 h 6728951"/>
              <a:gd name="connsiteX981" fmla="*/ 2478407 w 7477172"/>
              <a:gd name="connsiteY981" fmla="*/ 2411027 h 6728951"/>
              <a:gd name="connsiteX982" fmla="*/ 2564453 w 7477172"/>
              <a:gd name="connsiteY982" fmla="*/ 2373064 h 6728951"/>
              <a:gd name="connsiteX983" fmla="*/ 2605369 w 7477172"/>
              <a:gd name="connsiteY983" fmla="*/ 2346912 h 6728951"/>
              <a:gd name="connsiteX984" fmla="*/ 2648392 w 7477172"/>
              <a:gd name="connsiteY984" fmla="*/ 2323291 h 6728951"/>
              <a:gd name="connsiteX985" fmla="*/ 2828923 w 7477172"/>
              <a:gd name="connsiteY985" fmla="*/ 2250320 h 6728951"/>
              <a:gd name="connsiteX986" fmla="*/ 2936904 w 7477172"/>
              <a:gd name="connsiteY986" fmla="*/ 2192535 h 6728951"/>
              <a:gd name="connsiteX987" fmla="*/ 3019577 w 7477172"/>
              <a:gd name="connsiteY987" fmla="*/ 2098472 h 6728951"/>
              <a:gd name="connsiteX988" fmla="*/ 3119966 w 7477172"/>
              <a:gd name="connsiteY988" fmla="*/ 1850452 h 6728951"/>
              <a:gd name="connsiteX989" fmla="*/ 3155396 w 7477172"/>
              <a:gd name="connsiteY989" fmla="*/ 1618887 h 6728951"/>
              <a:gd name="connsiteX990" fmla="*/ 3159193 w 7477172"/>
              <a:gd name="connsiteY990" fmla="*/ 1518077 h 6728951"/>
              <a:gd name="connsiteX991" fmla="*/ 3159613 w 7477172"/>
              <a:gd name="connsiteY991" fmla="*/ 1523139 h 6728951"/>
              <a:gd name="connsiteX992" fmla="*/ 3160036 w 7477172"/>
              <a:gd name="connsiteY992" fmla="*/ 1542119 h 6728951"/>
              <a:gd name="connsiteX993" fmla="*/ 3161299 w 7477172"/>
              <a:gd name="connsiteY993" fmla="*/ 1615935 h 6728951"/>
              <a:gd name="connsiteX994" fmla="*/ 3161299 w 7477172"/>
              <a:gd name="connsiteY994" fmla="*/ 1618887 h 6728951"/>
              <a:gd name="connsiteX995" fmla="*/ 3139366 w 7477172"/>
              <a:gd name="connsiteY995" fmla="*/ 1854676 h 6728951"/>
              <a:gd name="connsiteX996" fmla="*/ 3132618 w 7477172"/>
              <a:gd name="connsiteY996" fmla="*/ 1889264 h 6728951"/>
              <a:gd name="connsiteX997" fmla="*/ 3049945 w 7477172"/>
              <a:gd name="connsiteY997" fmla="*/ 2117038 h 6728951"/>
              <a:gd name="connsiteX998" fmla="*/ 2965162 w 7477172"/>
              <a:gd name="connsiteY998" fmla="*/ 2225019 h 6728951"/>
              <a:gd name="connsiteX999" fmla="*/ 2956727 w 7477172"/>
              <a:gd name="connsiteY999" fmla="*/ 2232611 h 6728951"/>
              <a:gd name="connsiteX1000" fmla="*/ 3080738 w 7477172"/>
              <a:gd name="connsiteY1000" fmla="*/ 2237672 h 6728951"/>
              <a:gd name="connsiteX1001" fmla="*/ 3264223 w 7477172"/>
              <a:gd name="connsiteY1001" fmla="*/ 2306427 h 6728951"/>
              <a:gd name="connsiteX1002" fmla="*/ 3377687 w 7477172"/>
              <a:gd name="connsiteY1002" fmla="*/ 2395005 h 6728951"/>
              <a:gd name="connsiteX1003" fmla="*/ 3406790 w 7477172"/>
              <a:gd name="connsiteY1003" fmla="*/ 2426640 h 6728951"/>
              <a:gd name="connsiteX1004" fmla="*/ 3412695 w 7477172"/>
              <a:gd name="connsiteY1004" fmla="*/ 2434233 h 6728951"/>
              <a:gd name="connsiteX1005" fmla="*/ 3406370 w 7477172"/>
              <a:gd name="connsiteY1005" fmla="*/ 2427485 h 6728951"/>
              <a:gd name="connsiteX1006" fmla="*/ 3399620 w 7477172"/>
              <a:gd name="connsiteY1006" fmla="*/ 2420735 h 6728951"/>
              <a:gd name="connsiteX1007" fmla="*/ 3375155 w 7477172"/>
              <a:gd name="connsiteY1007" fmla="*/ 2397535 h 6728951"/>
              <a:gd name="connsiteX1008" fmla="*/ 3345629 w 7477172"/>
              <a:gd name="connsiteY1008" fmla="*/ 2373072 h 6728951"/>
              <a:gd name="connsiteX1009" fmla="*/ 3258316 w 7477172"/>
              <a:gd name="connsiteY1009" fmla="*/ 2316972 h 6728951"/>
              <a:gd name="connsiteX1010" fmla="*/ 3106049 w 7477172"/>
              <a:gd name="connsiteY1010" fmla="*/ 2265089 h 6728951"/>
              <a:gd name="connsiteX1011" fmla="*/ 3077367 w 7477172"/>
              <a:gd name="connsiteY1011" fmla="*/ 2261294 h 6728951"/>
              <a:gd name="connsiteX1012" fmla="*/ 2893881 w 7477172"/>
              <a:gd name="connsiteY1012" fmla="*/ 2276479 h 6728951"/>
              <a:gd name="connsiteX1013" fmla="*/ 2844951 w 7477172"/>
              <a:gd name="connsiteY1013" fmla="*/ 2298412 h 6728951"/>
              <a:gd name="connsiteX1014" fmla="*/ 2754685 w 7477172"/>
              <a:gd name="connsiteY1014" fmla="*/ 2335952 h 6728951"/>
              <a:gd name="connsiteX1015" fmla="*/ 2847903 w 7477172"/>
              <a:gd name="connsiteY1015" fmla="*/ 2362527 h 6728951"/>
              <a:gd name="connsiteX1016" fmla="*/ 2914549 w 7477172"/>
              <a:gd name="connsiteY1016" fmla="*/ 2421158 h 6728951"/>
              <a:gd name="connsiteX1017" fmla="*/ 2957150 w 7477172"/>
              <a:gd name="connsiteY1017" fmla="*/ 2495816 h 6728951"/>
              <a:gd name="connsiteX1018" fmla="*/ 2992159 w 7477172"/>
              <a:gd name="connsiteY1018" fmla="*/ 2645126 h 6728951"/>
              <a:gd name="connsiteX1019" fmla="*/ 2995535 w 7477172"/>
              <a:gd name="connsiteY1019" fmla="*/ 2696164 h 6728951"/>
              <a:gd name="connsiteX1020" fmla="*/ 2995955 w 7477172"/>
              <a:gd name="connsiteY1020" fmla="*/ 2710927 h 6728951"/>
              <a:gd name="connsiteX1021" fmla="*/ 2995955 w 7477172"/>
              <a:gd name="connsiteY1021" fmla="*/ 2714724 h 6728951"/>
              <a:gd name="connsiteX1022" fmla="*/ 2995535 w 7477172"/>
              <a:gd name="connsiteY1022" fmla="*/ 2714724 h 6728951"/>
              <a:gd name="connsiteX1023" fmla="*/ 2995535 w 7477172"/>
              <a:gd name="connsiteY1023" fmla="*/ 2710927 h 6728951"/>
              <a:gd name="connsiteX1024" fmla="*/ 2995535 w 7477172"/>
              <a:gd name="connsiteY1024" fmla="*/ 2709662 h 6728951"/>
              <a:gd name="connsiteX1025" fmla="*/ 2994270 w 7477172"/>
              <a:gd name="connsiteY1025" fmla="*/ 2696164 h 6728951"/>
              <a:gd name="connsiteX1026" fmla="*/ 2993847 w 7477172"/>
              <a:gd name="connsiteY1026" fmla="*/ 2691524 h 6728951"/>
              <a:gd name="connsiteX1027" fmla="*/ 2987942 w 7477172"/>
              <a:gd name="connsiteY1027" fmla="*/ 2645548 h 6728951"/>
              <a:gd name="connsiteX1028" fmla="*/ 2983724 w 7477172"/>
              <a:gd name="connsiteY1028" fmla="*/ 2622350 h 6728951"/>
              <a:gd name="connsiteX1029" fmla="*/ 2944076 w 7477172"/>
              <a:gd name="connsiteY1029" fmla="*/ 2501292 h 6728951"/>
              <a:gd name="connsiteX1030" fmla="*/ 2899786 w 7477172"/>
              <a:gd name="connsiteY1030" fmla="*/ 2433382 h 6728951"/>
              <a:gd name="connsiteX1031" fmla="*/ 2865198 w 7477172"/>
              <a:gd name="connsiteY1031" fmla="*/ 2400904 h 6728951"/>
              <a:gd name="connsiteX1032" fmla="*/ 2836938 w 7477172"/>
              <a:gd name="connsiteY1032" fmla="*/ 2384033 h 6728951"/>
              <a:gd name="connsiteX1033" fmla="*/ 2682551 w 7477172"/>
              <a:gd name="connsiteY1033" fmla="*/ 2374331 h 6728951"/>
              <a:gd name="connsiteX1034" fmla="*/ 2677491 w 7477172"/>
              <a:gd name="connsiteY1034" fmla="*/ 2376861 h 6728951"/>
              <a:gd name="connsiteX1035" fmla="*/ 2518474 w 7477172"/>
              <a:gd name="connsiteY1035" fmla="*/ 2503402 h 6728951"/>
              <a:gd name="connsiteX1036" fmla="*/ 2505821 w 7477172"/>
              <a:gd name="connsiteY1036" fmla="*/ 2518587 h 6728951"/>
              <a:gd name="connsiteX1037" fmla="*/ 2430740 w 7477172"/>
              <a:gd name="connsiteY1037" fmla="*/ 2676347 h 6728951"/>
              <a:gd name="connsiteX1038" fmla="*/ 2429895 w 7477172"/>
              <a:gd name="connsiteY1038" fmla="*/ 2683097 h 6728951"/>
              <a:gd name="connsiteX1039" fmla="*/ 2549267 w 7477172"/>
              <a:gd name="connsiteY1039" fmla="*/ 2882186 h 6728951"/>
              <a:gd name="connsiteX1040" fmla="*/ 2957569 w 7477172"/>
              <a:gd name="connsiteY1040" fmla="*/ 3301451 h 6728951"/>
              <a:gd name="connsiteX1041" fmla="*/ 2986675 w 7477172"/>
              <a:gd name="connsiteY1041" fmla="*/ 3327179 h 6728951"/>
              <a:gd name="connsiteX1042" fmla="*/ 3437574 w 7477172"/>
              <a:gd name="connsiteY1042" fmla="*/ 3724941 h 6728951"/>
              <a:gd name="connsiteX1043" fmla="*/ 3652702 w 7477172"/>
              <a:gd name="connsiteY1043" fmla="*/ 3953982 h 6728951"/>
              <a:gd name="connsiteX1044" fmla="*/ 3766588 w 7477172"/>
              <a:gd name="connsiteY1044" fmla="*/ 4069133 h 6728951"/>
              <a:gd name="connsiteX1045" fmla="*/ 3767010 w 7477172"/>
              <a:gd name="connsiteY1045" fmla="*/ 4051840 h 6728951"/>
              <a:gd name="connsiteX1046" fmla="*/ 3767430 w 7477172"/>
              <a:gd name="connsiteY1046" fmla="*/ 4046778 h 6728951"/>
              <a:gd name="connsiteX1047" fmla="*/ 3767430 w 7477172"/>
              <a:gd name="connsiteY1047" fmla="*/ 4043825 h 6728951"/>
              <a:gd name="connsiteX1048" fmla="*/ 3769118 w 7477172"/>
              <a:gd name="connsiteY1048" fmla="*/ 4003755 h 6728951"/>
              <a:gd name="connsiteX1049" fmla="*/ 3772071 w 7477172"/>
              <a:gd name="connsiteY1049" fmla="*/ 3970430 h 6728951"/>
              <a:gd name="connsiteX1050" fmla="*/ 3775023 w 7477172"/>
              <a:gd name="connsiteY1050" fmla="*/ 3946389 h 6728951"/>
              <a:gd name="connsiteX1051" fmla="*/ 3775868 w 7477172"/>
              <a:gd name="connsiteY1051" fmla="*/ 3938797 h 6728951"/>
              <a:gd name="connsiteX1052" fmla="*/ 3776288 w 7477172"/>
              <a:gd name="connsiteY1052" fmla="*/ 3936267 h 6728951"/>
              <a:gd name="connsiteX1053" fmla="*/ 3780083 w 7477172"/>
              <a:gd name="connsiteY1053" fmla="*/ 3907584 h 6728951"/>
              <a:gd name="connsiteX1054" fmla="*/ 3780928 w 7477172"/>
              <a:gd name="connsiteY1054" fmla="*/ 3902944 h 6728951"/>
              <a:gd name="connsiteX1055" fmla="*/ 3786411 w 7477172"/>
              <a:gd name="connsiteY1055" fmla="*/ 3870044 h 6728951"/>
              <a:gd name="connsiteX1056" fmla="*/ 3801596 w 7477172"/>
              <a:gd name="connsiteY1056" fmla="*/ 3790323 h 6728951"/>
              <a:gd name="connsiteX1057" fmla="*/ 3802438 w 7477172"/>
              <a:gd name="connsiteY1057" fmla="*/ 3785683 h 6728951"/>
              <a:gd name="connsiteX1058" fmla="*/ 3814671 w 7477172"/>
              <a:gd name="connsiteY1058" fmla="*/ 3734645 h 6728951"/>
              <a:gd name="connsiteX1059" fmla="*/ 3816359 w 7477172"/>
              <a:gd name="connsiteY1059" fmla="*/ 3729163 h 6728951"/>
              <a:gd name="connsiteX1060" fmla="*/ 3827748 w 7477172"/>
              <a:gd name="connsiteY1060" fmla="*/ 3686983 h 6728951"/>
              <a:gd name="connsiteX1061" fmla="*/ 3832388 w 7477172"/>
              <a:gd name="connsiteY1061" fmla="*/ 3670110 h 6728951"/>
              <a:gd name="connsiteX1062" fmla="*/ 3844198 w 7477172"/>
              <a:gd name="connsiteY1062" fmla="*/ 3630884 h 6728951"/>
              <a:gd name="connsiteX1063" fmla="*/ 3852212 w 7477172"/>
              <a:gd name="connsiteY1063" fmla="*/ 3578159 h 6728951"/>
              <a:gd name="connsiteX1064" fmla="*/ 3878364 w 7477172"/>
              <a:gd name="connsiteY1064" fmla="*/ 3469335 h 6728951"/>
              <a:gd name="connsiteX1065" fmla="*/ 3919277 w 7477172"/>
              <a:gd name="connsiteY1065" fmla="*/ 3385817 h 6728951"/>
              <a:gd name="connsiteX1066" fmla="*/ 3950069 w 7477172"/>
              <a:gd name="connsiteY1066" fmla="*/ 3306519 h 6728951"/>
              <a:gd name="connsiteX1067" fmla="*/ 3950490 w 7477172"/>
              <a:gd name="connsiteY1067" fmla="*/ 3177026 h 6728951"/>
              <a:gd name="connsiteX1068" fmla="*/ 3907044 w 7477172"/>
              <a:gd name="connsiteY1068" fmla="*/ 2981730 h 6728951"/>
              <a:gd name="connsiteX1069" fmla="*/ 3883002 w 7477172"/>
              <a:gd name="connsiteY1069" fmla="*/ 2972027 h 6728951"/>
              <a:gd name="connsiteX1070" fmla="*/ 3781348 w 7477172"/>
              <a:gd name="connsiteY1070" fmla="*/ 2923520 h 6728951"/>
              <a:gd name="connsiteX1071" fmla="*/ 3734106 w 7477172"/>
              <a:gd name="connsiteY1071" fmla="*/ 2900742 h 6728951"/>
              <a:gd name="connsiteX1072" fmla="*/ 3715548 w 7477172"/>
              <a:gd name="connsiteY1072" fmla="*/ 2894837 h 6728951"/>
              <a:gd name="connsiteX1073" fmla="*/ 3483551 w 7477172"/>
              <a:gd name="connsiteY1073" fmla="*/ 2856874 h 6728951"/>
              <a:gd name="connsiteX1074" fmla="*/ 3472162 w 7477172"/>
              <a:gd name="connsiteY1074" fmla="*/ 2856874 h 6728951"/>
              <a:gd name="connsiteX1075" fmla="*/ 3264635 w 7477172"/>
              <a:gd name="connsiteY1075" fmla="*/ 2907492 h 6728951"/>
              <a:gd name="connsiteX1076" fmla="*/ 3189977 w 7477172"/>
              <a:gd name="connsiteY1076" fmla="*/ 2973292 h 6728951"/>
              <a:gd name="connsiteX1077" fmla="*/ 3142735 w 7477172"/>
              <a:gd name="connsiteY1077" fmla="*/ 3069041 h 6728951"/>
              <a:gd name="connsiteX1078" fmla="*/ 3144422 w 7477172"/>
              <a:gd name="connsiteY1078" fmla="*/ 3061448 h 6728951"/>
              <a:gd name="connsiteX1079" fmla="*/ 3152437 w 7477172"/>
              <a:gd name="connsiteY1079" fmla="*/ 3032768 h 6728951"/>
              <a:gd name="connsiteX1080" fmla="*/ 3183227 w 7477172"/>
              <a:gd name="connsiteY1080" fmla="*/ 2968653 h 6728951"/>
              <a:gd name="connsiteX1081" fmla="*/ 3207270 w 7477172"/>
              <a:gd name="connsiteY1081" fmla="*/ 2937862 h 6728951"/>
              <a:gd name="connsiteX1082" fmla="*/ 3256198 w 7477172"/>
              <a:gd name="connsiteY1082" fmla="*/ 2894417 h 6728951"/>
              <a:gd name="connsiteX1083" fmla="*/ 3470891 w 7477172"/>
              <a:gd name="connsiteY1083" fmla="*/ 2826084 h 6728951"/>
              <a:gd name="connsiteX1084" fmla="*/ 3559471 w 7477172"/>
              <a:gd name="connsiteY1084" fmla="*/ 2824819 h 6728951"/>
              <a:gd name="connsiteX1085" fmla="*/ 3587731 w 7477172"/>
              <a:gd name="connsiteY1085" fmla="*/ 2826929 h 6728951"/>
              <a:gd name="connsiteX1086" fmla="*/ 3541756 w 7477172"/>
              <a:gd name="connsiteY1086" fmla="*/ 2802886 h 6728951"/>
              <a:gd name="connsiteX1087" fmla="*/ 3520666 w 7477172"/>
              <a:gd name="connsiteY1087" fmla="*/ 2791076 h 6728951"/>
              <a:gd name="connsiteX1088" fmla="*/ 3394970 w 7477172"/>
              <a:gd name="connsiteY1088" fmla="*/ 2715995 h 6728951"/>
              <a:gd name="connsiteX1089" fmla="*/ 3293316 w 7477172"/>
              <a:gd name="connsiteY1089" fmla="*/ 2642180 h 6728951"/>
              <a:gd name="connsiteX1090" fmla="*/ 3231733 w 7477172"/>
              <a:gd name="connsiteY1090" fmla="*/ 2573847 h 6728951"/>
              <a:gd name="connsiteX1091" fmla="*/ 3221188 w 7477172"/>
              <a:gd name="connsiteY1091" fmla="*/ 2543056 h 6728951"/>
              <a:gd name="connsiteX1092" fmla="*/ 3223883 w 7477172"/>
              <a:gd name="connsiteY1092" fmla="*/ 2530616 h 6728951"/>
              <a:gd name="connsiteX1093" fmla="*/ 3223296 w 7477172"/>
              <a:gd name="connsiteY1093" fmla="*/ 2542634 h 6728951"/>
              <a:gd name="connsiteX1094" fmla="*/ 3226671 w 7477172"/>
              <a:gd name="connsiteY1094" fmla="*/ 2555289 h 6728951"/>
              <a:gd name="connsiteX1095" fmla="*/ 3235528 w 7477172"/>
              <a:gd name="connsiteY1095" fmla="*/ 2571739 h 6728951"/>
              <a:gd name="connsiteX1096" fmla="*/ 3300486 w 7477172"/>
              <a:gd name="connsiteY1096" fmla="*/ 2633322 h 6728951"/>
              <a:gd name="connsiteX1097" fmla="*/ 3405515 w 7477172"/>
              <a:gd name="connsiteY1097" fmla="*/ 2698702 h 6728951"/>
              <a:gd name="connsiteX1098" fmla="*/ 3534586 w 7477172"/>
              <a:gd name="connsiteY1098" fmla="*/ 2764082 h 6728951"/>
              <a:gd name="connsiteX1099" fmla="*/ 3623164 w 7477172"/>
              <a:gd name="connsiteY1099" fmla="*/ 2804996 h 6728951"/>
              <a:gd name="connsiteX1100" fmla="*/ 3733676 w 7477172"/>
              <a:gd name="connsiteY1100" fmla="*/ 2852659 h 6728951"/>
              <a:gd name="connsiteX1101" fmla="*/ 3881312 w 7477172"/>
              <a:gd name="connsiteY1101" fmla="*/ 2907069 h 6728951"/>
              <a:gd name="connsiteX1102" fmla="*/ 3860644 w 7477172"/>
              <a:gd name="connsiteY1102" fmla="*/ 2855189 h 6728951"/>
              <a:gd name="connsiteX1103" fmla="*/ 3777971 w 7477172"/>
              <a:gd name="connsiteY1103" fmla="*/ 2687304 h 6728951"/>
              <a:gd name="connsiteX1104" fmla="*/ 3703313 w 7477172"/>
              <a:gd name="connsiteY1104" fmla="*/ 2578903 h 6728951"/>
              <a:gd name="connsiteX1105" fmla="*/ 3621485 w 7477172"/>
              <a:gd name="connsiteY1105" fmla="*/ 2502978 h 6728951"/>
              <a:gd name="connsiteX1106" fmla="*/ 3585209 w 7477172"/>
              <a:gd name="connsiteY1106" fmla="*/ 2487795 h 6728951"/>
              <a:gd name="connsiteX1107" fmla="*/ 3553574 w 7477172"/>
              <a:gd name="connsiteY1107" fmla="*/ 2487795 h 6728951"/>
              <a:gd name="connsiteX1108" fmla="*/ 3378524 w 7477172"/>
              <a:gd name="connsiteY1108" fmla="*/ 2531240 h 6728951"/>
              <a:gd name="connsiteX1109" fmla="*/ 3357857 w 7477172"/>
              <a:gd name="connsiteY1109" fmla="*/ 2533350 h 6728951"/>
              <a:gd name="connsiteX1110" fmla="*/ 3357857 w 7477172"/>
              <a:gd name="connsiteY1110" fmla="*/ 2532928 h 6728951"/>
              <a:gd name="connsiteX1111" fmla="*/ 3359122 w 7477172"/>
              <a:gd name="connsiteY1111" fmla="*/ 2532928 h 6728951"/>
              <a:gd name="connsiteX1112" fmla="*/ 3370087 w 7477172"/>
              <a:gd name="connsiteY1112" fmla="*/ 2531240 h 6728951"/>
              <a:gd name="connsiteX1113" fmla="*/ 3378101 w 7477172"/>
              <a:gd name="connsiteY1113" fmla="*/ 2528710 h 6728951"/>
              <a:gd name="connsiteX1114" fmla="*/ 3404675 w 7477172"/>
              <a:gd name="connsiteY1114" fmla="*/ 2519852 h 6728951"/>
              <a:gd name="connsiteX1115" fmla="*/ 3529950 w 7477172"/>
              <a:gd name="connsiteY1115" fmla="*/ 2471767 h 6728951"/>
              <a:gd name="connsiteX1116" fmla="*/ 3545978 w 7477172"/>
              <a:gd name="connsiteY1116" fmla="*/ 2465017 h 6728951"/>
              <a:gd name="connsiteX1117" fmla="*/ 3589423 w 7477172"/>
              <a:gd name="connsiteY1117" fmla="*/ 2459112 h 6728951"/>
              <a:gd name="connsiteX1118" fmla="*/ 3637086 w 7477172"/>
              <a:gd name="connsiteY1118" fmla="*/ 2472610 h 6728951"/>
              <a:gd name="connsiteX1119" fmla="*/ 3738740 w 7477172"/>
              <a:gd name="connsiteY1119" fmla="*/ 2546003 h 6728951"/>
              <a:gd name="connsiteX1120" fmla="*/ 3883422 w 7477172"/>
              <a:gd name="connsiteY1120" fmla="*/ 2729909 h 6728951"/>
              <a:gd name="connsiteX1121" fmla="*/ 3934881 w 7477172"/>
              <a:gd name="connsiteY1121" fmla="*/ 2820175 h 6728951"/>
              <a:gd name="connsiteX1122" fmla="*/ 4039909 w 7477172"/>
              <a:gd name="connsiteY1122" fmla="*/ 3079586 h 6728951"/>
              <a:gd name="connsiteX1123" fmla="*/ 4057624 w 7477172"/>
              <a:gd name="connsiteY1123" fmla="*/ 3025596 h 6728951"/>
              <a:gd name="connsiteX1124" fmla="*/ 4149999 w 7477172"/>
              <a:gd name="connsiteY1124" fmla="*/ 2545593 h 6728951"/>
              <a:gd name="connsiteX1125" fmla="*/ 4153374 w 7477172"/>
              <a:gd name="connsiteY1125" fmla="*/ 2447312 h 6728951"/>
              <a:gd name="connsiteX1126" fmla="*/ 4128487 w 7477172"/>
              <a:gd name="connsiteY1126" fmla="*/ 2276055 h 6728951"/>
              <a:gd name="connsiteX1127" fmla="*/ 4037799 w 7477172"/>
              <a:gd name="connsiteY1127" fmla="*/ 1952112 h 6728951"/>
              <a:gd name="connsiteX1128" fmla="*/ 3955548 w 7477172"/>
              <a:gd name="connsiteY1128" fmla="*/ 1731939 h 6728951"/>
              <a:gd name="connsiteX1129" fmla="*/ 3915053 w 7477172"/>
              <a:gd name="connsiteY1129" fmla="*/ 1720971 h 6728951"/>
              <a:gd name="connsiteX1130" fmla="*/ 3859798 w 7477172"/>
              <a:gd name="connsiteY1130" fmla="*/ 1731094 h 6728951"/>
              <a:gd name="connsiteX1131" fmla="*/ 3696139 w 7477172"/>
              <a:gd name="connsiteY1131" fmla="*/ 1831060 h 6728951"/>
              <a:gd name="connsiteX1132" fmla="*/ 3512235 w 7477172"/>
              <a:gd name="connsiteY1132" fmla="*/ 2027613 h 6728951"/>
              <a:gd name="connsiteX1133" fmla="*/ 3432092 w 7477172"/>
              <a:gd name="connsiteY1133" fmla="*/ 2145718 h 6728951"/>
              <a:gd name="connsiteX1134" fmla="*/ 3434201 w 7477172"/>
              <a:gd name="connsiteY1134" fmla="*/ 2141499 h 6728951"/>
              <a:gd name="connsiteX1135" fmla="*/ 3443479 w 7477172"/>
              <a:gd name="connsiteY1135" fmla="*/ 2125894 h 6728951"/>
              <a:gd name="connsiteX1136" fmla="*/ 3479332 w 7477172"/>
              <a:gd name="connsiteY1136" fmla="*/ 2065155 h 6728951"/>
              <a:gd name="connsiteX1137" fmla="*/ 3504640 w 7477172"/>
              <a:gd name="connsiteY1137" fmla="*/ 2022553 h 6728951"/>
              <a:gd name="connsiteX1138" fmla="*/ 3621901 w 7477172"/>
              <a:gd name="connsiteY1138" fmla="*/ 1867331 h 6728951"/>
              <a:gd name="connsiteX1139" fmla="*/ 3595328 w 7477172"/>
              <a:gd name="connsiteY1139" fmla="*/ 1874924 h 6728951"/>
              <a:gd name="connsiteX1140" fmla="*/ 3524043 w 7477172"/>
              <a:gd name="connsiteY1140" fmla="*/ 1869861 h 6728951"/>
              <a:gd name="connsiteX1141" fmla="*/ 3481862 w 7477172"/>
              <a:gd name="connsiteY1141" fmla="*/ 1843286 h 6728951"/>
              <a:gd name="connsiteX1142" fmla="*/ 3471740 w 7477172"/>
              <a:gd name="connsiteY1142" fmla="*/ 1832321 h 6728951"/>
              <a:gd name="connsiteX1143" fmla="*/ 3482707 w 7477172"/>
              <a:gd name="connsiteY1143" fmla="*/ 1842444 h 6728951"/>
              <a:gd name="connsiteX1144" fmla="*/ 3485660 w 7477172"/>
              <a:gd name="connsiteY1144" fmla="*/ 1844974 h 6728951"/>
              <a:gd name="connsiteX1145" fmla="*/ 3525308 w 7477172"/>
              <a:gd name="connsiteY1145" fmla="*/ 1865642 h 6728951"/>
              <a:gd name="connsiteX1146" fmla="*/ 3551883 w 7477172"/>
              <a:gd name="connsiteY1146" fmla="*/ 1870704 h 6728951"/>
              <a:gd name="connsiteX1147" fmla="*/ 3593643 w 7477172"/>
              <a:gd name="connsiteY1147" fmla="*/ 1866486 h 6728951"/>
              <a:gd name="connsiteX1148" fmla="*/ 3645102 w 7477172"/>
              <a:gd name="connsiteY1148" fmla="*/ 1843286 h 6728951"/>
              <a:gd name="connsiteX1149" fmla="*/ 3680111 w 7477172"/>
              <a:gd name="connsiteY1149" fmla="*/ 1810808 h 6728951"/>
              <a:gd name="connsiteX1150" fmla="*/ 3846294 w 7477172"/>
              <a:gd name="connsiteY1150" fmla="*/ 1696078 h 6728951"/>
              <a:gd name="connsiteX1151" fmla="*/ 3915049 w 7477172"/>
              <a:gd name="connsiteY1151" fmla="*/ 1679628 h 6728951"/>
              <a:gd name="connsiteX1152" fmla="*/ 3934452 w 7477172"/>
              <a:gd name="connsiteY1152" fmla="*/ 1680893 h 6728951"/>
              <a:gd name="connsiteX1153" fmla="*/ 3884256 w 7477172"/>
              <a:gd name="connsiteY1153" fmla="*/ 1562367 h 6728951"/>
              <a:gd name="connsiteX1154" fmla="*/ 3876664 w 7477172"/>
              <a:gd name="connsiteY1154" fmla="*/ 1545494 h 6728951"/>
              <a:gd name="connsiteX1155" fmla="*/ 3873711 w 7477172"/>
              <a:gd name="connsiteY1155" fmla="*/ 1541276 h 6728951"/>
              <a:gd name="connsiteX1156" fmla="*/ 3662812 w 7477172"/>
              <a:gd name="connsiteY1156" fmla="*/ 1325733 h 6728951"/>
              <a:gd name="connsiteX1157" fmla="*/ 3524043 w 7477172"/>
              <a:gd name="connsiteY1157" fmla="*/ 1237577 h 6728951"/>
              <a:gd name="connsiteX1158" fmla="*/ 3332970 w 7477172"/>
              <a:gd name="connsiteY1158" fmla="*/ 1151529 h 6728951"/>
              <a:gd name="connsiteX1159" fmla="*/ 3216132 w 7477172"/>
              <a:gd name="connsiteY1159" fmla="*/ 1096272 h 6728951"/>
              <a:gd name="connsiteX1160" fmla="*/ 2866879 w 7477172"/>
              <a:gd name="connsiteY1160" fmla="*/ 976060 h 6728951"/>
              <a:gd name="connsiteX1161" fmla="*/ 2815843 w 7477172"/>
              <a:gd name="connsiteY1161" fmla="*/ 962985 h 6728951"/>
              <a:gd name="connsiteX1162" fmla="*/ 2814578 w 7477172"/>
              <a:gd name="connsiteY1162" fmla="*/ 962140 h 6728951"/>
              <a:gd name="connsiteX1163" fmla="*/ 2815843 w 7477172"/>
              <a:gd name="connsiteY1163" fmla="*/ 962560 h 6728951"/>
              <a:gd name="connsiteX1164" fmla="*/ 2817107 w 7477172"/>
              <a:gd name="connsiteY1164" fmla="*/ 962560 h 6728951"/>
              <a:gd name="connsiteX1165" fmla="*/ 2836087 w 7477172"/>
              <a:gd name="connsiteY1165" fmla="*/ 965093 h 6728951"/>
              <a:gd name="connsiteX1166" fmla="*/ 2867724 w 7477172"/>
              <a:gd name="connsiteY1166" fmla="*/ 972685 h 6728951"/>
              <a:gd name="connsiteX1167" fmla="*/ 2911593 w 7477172"/>
              <a:gd name="connsiteY1167" fmla="*/ 983230 h 6728951"/>
              <a:gd name="connsiteX1168" fmla="*/ 3149068 w 7477172"/>
              <a:gd name="connsiteY1168" fmla="*/ 1050718 h 6728951"/>
              <a:gd name="connsiteX1169" fmla="*/ 3025060 w 7477172"/>
              <a:gd name="connsiteY1169" fmla="*/ 922070 h 6728951"/>
              <a:gd name="connsiteX1170" fmla="*/ 2914125 w 7477172"/>
              <a:gd name="connsiteY1170" fmla="*/ 629334 h 6728951"/>
              <a:gd name="connsiteX1171" fmla="*/ 2910330 w 7477172"/>
              <a:gd name="connsiteY1171" fmla="*/ 380045 h 6728951"/>
              <a:gd name="connsiteX1172" fmla="*/ 2921717 w 7477172"/>
              <a:gd name="connsiteY1172" fmla="*/ 302855 h 6728951"/>
              <a:gd name="connsiteX1173" fmla="*/ 2925934 w 7477172"/>
              <a:gd name="connsiteY1173" fmla="*/ 281765 h 6728951"/>
              <a:gd name="connsiteX1174" fmla="*/ 2927199 w 7477172"/>
              <a:gd name="connsiteY1174" fmla="*/ 276282 h 6728951"/>
              <a:gd name="connsiteX1175" fmla="*/ 2926357 w 7477172"/>
              <a:gd name="connsiteY1175" fmla="*/ 281342 h 6728951"/>
              <a:gd name="connsiteX1176" fmla="*/ 2926357 w 7477172"/>
              <a:gd name="connsiteY1176" fmla="*/ 281765 h 6728951"/>
              <a:gd name="connsiteX1177" fmla="*/ 2922982 w 7477172"/>
              <a:gd name="connsiteY1177" fmla="*/ 302855 h 6728951"/>
              <a:gd name="connsiteX1178" fmla="*/ 2922982 w 7477172"/>
              <a:gd name="connsiteY1178" fmla="*/ 303277 h 6728951"/>
              <a:gd name="connsiteX1179" fmla="*/ 2915812 w 7477172"/>
              <a:gd name="connsiteY1179" fmla="*/ 380888 h 6728951"/>
              <a:gd name="connsiteX1180" fmla="*/ 2915812 w 7477172"/>
              <a:gd name="connsiteY1180" fmla="*/ 385528 h 6728951"/>
              <a:gd name="connsiteX1181" fmla="*/ 2932262 w 7477172"/>
              <a:gd name="connsiteY1181" fmla="*/ 626379 h 6728951"/>
              <a:gd name="connsiteX1182" fmla="*/ 2947448 w 7477172"/>
              <a:gd name="connsiteY1182" fmla="*/ 688385 h 6728951"/>
              <a:gd name="connsiteX1183" fmla="*/ 3052898 w 7477172"/>
              <a:gd name="connsiteY1183" fmla="*/ 901810 h 6728951"/>
              <a:gd name="connsiteX1184" fmla="*/ 3350263 w 7477172"/>
              <a:gd name="connsiteY1184" fmla="*/ 1101317 h 6728951"/>
              <a:gd name="connsiteX1185" fmla="*/ 3704158 w 7477172"/>
              <a:gd name="connsiteY1185" fmla="*/ 1268351 h 6728951"/>
              <a:gd name="connsiteX1186" fmla="*/ 3735793 w 7477172"/>
              <a:gd name="connsiteY1186" fmla="*/ 1291129 h 6728951"/>
              <a:gd name="connsiteX1187" fmla="*/ 3775021 w 7477172"/>
              <a:gd name="connsiteY1187" fmla="*/ 1321919 h 6728951"/>
              <a:gd name="connsiteX1188" fmla="*/ 3747603 w 7477172"/>
              <a:gd name="connsiteY1188" fmla="*/ 1264554 h 6728951"/>
              <a:gd name="connsiteX1189" fmla="*/ 3450656 w 7477172"/>
              <a:gd name="connsiteY1189" fmla="*/ 703565 h 6728951"/>
              <a:gd name="connsiteX1190" fmla="*/ 3351532 w 7477172"/>
              <a:gd name="connsiteY1190" fmla="*/ 534426 h 6728951"/>
              <a:gd name="connsiteX1191" fmla="*/ 3323692 w 7477172"/>
              <a:gd name="connsiteY1191" fmla="*/ 488873 h 6728951"/>
              <a:gd name="connsiteX1192" fmla="*/ 3316522 w 7477172"/>
              <a:gd name="connsiteY1192" fmla="*/ 477063 h 6728951"/>
              <a:gd name="connsiteX1193" fmla="*/ 3316945 w 7477172"/>
              <a:gd name="connsiteY1193" fmla="*/ 476640 h 6728951"/>
              <a:gd name="connsiteX1194" fmla="*/ 3318630 w 7477172"/>
              <a:gd name="connsiteY1194" fmla="*/ 478328 h 6728951"/>
              <a:gd name="connsiteX1195" fmla="*/ 3325803 w 7477172"/>
              <a:gd name="connsiteY1195" fmla="*/ 487185 h 6728951"/>
              <a:gd name="connsiteX1196" fmla="*/ 3331707 w 7477172"/>
              <a:gd name="connsiteY1196" fmla="*/ 494778 h 6728951"/>
              <a:gd name="connsiteX1197" fmla="*/ 3359545 w 7477172"/>
              <a:gd name="connsiteY1197" fmla="*/ 529366 h 6728951"/>
              <a:gd name="connsiteX1198" fmla="*/ 3382745 w 7477172"/>
              <a:gd name="connsiteY1198" fmla="*/ 558891 h 6728951"/>
              <a:gd name="connsiteX1199" fmla="*/ 3479759 w 7477172"/>
              <a:gd name="connsiteY1199" fmla="*/ 684589 h 6728951"/>
              <a:gd name="connsiteX1200" fmla="*/ 3566652 w 7477172"/>
              <a:gd name="connsiteY1200" fmla="*/ 801428 h 6728951"/>
              <a:gd name="connsiteX1201" fmla="*/ 3672945 w 7477172"/>
              <a:gd name="connsiteY1201" fmla="*/ 950320 h 6728951"/>
              <a:gd name="connsiteX1202" fmla="*/ 3637512 w 7477172"/>
              <a:gd name="connsiteY1202" fmla="*/ 824199 h 6728951"/>
              <a:gd name="connsiteX1203" fmla="*/ 3625280 w 7477172"/>
              <a:gd name="connsiteY1203" fmla="*/ 767256 h 6728951"/>
              <a:gd name="connsiteX1204" fmla="*/ 3626967 w 7477172"/>
              <a:gd name="connsiteY1204" fmla="*/ 636498 h 6728951"/>
              <a:gd name="connsiteX1205" fmla="*/ 3704158 w 7477172"/>
              <a:gd name="connsiteY1205" fmla="*/ 525564 h 6728951"/>
              <a:gd name="connsiteX1206" fmla="*/ 3707110 w 7477172"/>
              <a:gd name="connsiteY1206" fmla="*/ 523877 h 6728951"/>
              <a:gd name="connsiteX1207" fmla="*/ 3728201 w 7477172"/>
              <a:gd name="connsiteY1207" fmla="*/ 494349 h 6728951"/>
              <a:gd name="connsiteX1208" fmla="*/ 3735373 w 7477172"/>
              <a:gd name="connsiteY1208" fmla="*/ 453014 h 6728951"/>
              <a:gd name="connsiteX1209" fmla="*/ 3712595 w 7477172"/>
              <a:gd name="connsiteY1209" fmla="*/ 356423 h 6728951"/>
              <a:gd name="connsiteX1210" fmla="*/ 3670415 w 7477172"/>
              <a:gd name="connsiteY1210" fmla="*/ 272483 h 6728951"/>
              <a:gd name="connsiteX1211" fmla="*/ 3653963 w 7477172"/>
              <a:gd name="connsiteY1211" fmla="*/ 246332 h 6728951"/>
              <a:gd name="connsiteX1212" fmla="*/ 3649745 w 7477172"/>
              <a:gd name="connsiteY1212" fmla="*/ 239582 h 6728951"/>
              <a:gd name="connsiteX1213" fmla="*/ 3654385 w 7477172"/>
              <a:gd name="connsiteY1213" fmla="*/ 245910 h 6728951"/>
              <a:gd name="connsiteX1214" fmla="*/ 3656495 w 7477172"/>
              <a:gd name="connsiteY1214" fmla="*/ 248862 h 6728951"/>
              <a:gd name="connsiteX1215" fmla="*/ 3672102 w 7477172"/>
              <a:gd name="connsiteY1215" fmla="*/ 271217 h 6728951"/>
              <a:gd name="connsiteX1216" fmla="*/ 3680961 w 7477172"/>
              <a:gd name="connsiteY1216" fmla="*/ 284715 h 6728951"/>
              <a:gd name="connsiteX1217" fmla="*/ 3718921 w 7477172"/>
              <a:gd name="connsiteY1217" fmla="*/ 353468 h 6728951"/>
              <a:gd name="connsiteX1218" fmla="*/ 3745073 w 7477172"/>
              <a:gd name="connsiteY1218" fmla="*/ 431924 h 6728951"/>
              <a:gd name="connsiteX1219" fmla="*/ 3747183 w 7477172"/>
              <a:gd name="connsiteY1219" fmla="*/ 452591 h 6728951"/>
              <a:gd name="connsiteX1220" fmla="*/ 3741698 w 7477172"/>
              <a:gd name="connsiteY1220" fmla="*/ 499412 h 6728951"/>
              <a:gd name="connsiteX1221" fmla="*/ 3737903 w 7477172"/>
              <a:gd name="connsiteY1221" fmla="*/ 508269 h 6728951"/>
              <a:gd name="connsiteX1222" fmla="*/ 3751821 w 7477172"/>
              <a:gd name="connsiteY1222" fmla="*/ 505317 h 6728951"/>
              <a:gd name="connsiteX1223" fmla="*/ 3803703 w 7477172"/>
              <a:gd name="connsiteY1223" fmla="*/ 507427 h 6728951"/>
              <a:gd name="connsiteX1224" fmla="*/ 3906202 w 7477172"/>
              <a:gd name="connsiteY1224" fmla="*/ 552137 h 6728951"/>
              <a:gd name="connsiteX1225" fmla="*/ 4017135 w 7477172"/>
              <a:gd name="connsiteY1225" fmla="*/ 639028 h 6728951"/>
              <a:gd name="connsiteX1226" fmla="*/ 4007857 w 7477172"/>
              <a:gd name="connsiteY1226" fmla="*/ 632280 h 6728951"/>
              <a:gd name="connsiteX1227" fmla="*/ 3972004 w 7477172"/>
              <a:gd name="connsiteY1227" fmla="*/ 607393 h 6728951"/>
              <a:gd name="connsiteX1228" fmla="*/ 3901986 w 7477172"/>
              <a:gd name="connsiteY1228" fmla="*/ 558462 h 6728951"/>
              <a:gd name="connsiteX1229" fmla="*/ 3832811 w 7477172"/>
              <a:gd name="connsiteY1229" fmla="*/ 527250 h 6728951"/>
              <a:gd name="connsiteX1230" fmla="*/ 3801173 w 7477172"/>
              <a:gd name="connsiteY1230" fmla="*/ 520079 h 6728951"/>
              <a:gd name="connsiteX1231" fmla="*/ 3754353 w 7477172"/>
              <a:gd name="connsiteY1231" fmla="*/ 520079 h 6728951"/>
              <a:gd name="connsiteX1232" fmla="*/ 3715127 w 7477172"/>
              <a:gd name="connsiteY1232" fmla="*/ 539060 h 6728951"/>
              <a:gd name="connsiteX1233" fmla="*/ 3649325 w 7477172"/>
              <a:gd name="connsiteY1233" fmla="*/ 641980 h 6728951"/>
              <a:gd name="connsiteX1234" fmla="*/ 3653965 w 7477172"/>
              <a:gd name="connsiteY1234" fmla="*/ 761771 h 6728951"/>
              <a:gd name="connsiteX1235" fmla="*/ 3676320 w 7477172"/>
              <a:gd name="connsiteY1235" fmla="*/ 843177 h 6728951"/>
              <a:gd name="connsiteX1236" fmla="*/ 3677585 w 7477172"/>
              <a:gd name="connsiteY1236" fmla="*/ 847817 h 6728951"/>
              <a:gd name="connsiteX1237" fmla="*/ 3702050 w 7477172"/>
              <a:gd name="connsiteY1237" fmla="*/ 920368 h 6728951"/>
              <a:gd name="connsiteX1238" fmla="*/ 3706268 w 7477172"/>
              <a:gd name="connsiteY1238" fmla="*/ 933443 h 6728951"/>
              <a:gd name="connsiteX1239" fmla="*/ 3739590 w 7477172"/>
              <a:gd name="connsiteY1239" fmla="*/ 1036364 h 6728951"/>
              <a:gd name="connsiteX1240" fmla="*/ 3742543 w 7477172"/>
              <a:gd name="connsiteY1240" fmla="*/ 1046909 h 6728951"/>
              <a:gd name="connsiteX1241" fmla="*/ 3744230 w 7477172"/>
              <a:gd name="connsiteY1241" fmla="*/ 1054079 h 6728951"/>
              <a:gd name="connsiteX1242" fmla="*/ 3846729 w 7477172"/>
              <a:gd name="connsiteY1242" fmla="*/ 1208882 h 6728951"/>
              <a:gd name="connsiteX1243" fmla="*/ 4121743 w 7477172"/>
              <a:gd name="connsiteY1243" fmla="*/ 1677507 h 6728951"/>
              <a:gd name="connsiteX1244" fmla="*/ 4194294 w 7477172"/>
              <a:gd name="connsiteY1244" fmla="*/ 1823443 h 6728951"/>
              <a:gd name="connsiteX1245" fmla="*/ 4239427 w 7477172"/>
              <a:gd name="connsiteY1245" fmla="*/ 1321925 h 6728951"/>
              <a:gd name="connsiteX1246" fmla="*/ 4239847 w 7477172"/>
              <a:gd name="connsiteY1246" fmla="*/ 1284807 h 6728951"/>
              <a:gd name="connsiteX1247" fmla="*/ 4234364 w 7477172"/>
              <a:gd name="connsiteY1247" fmla="*/ 1022021 h 6728951"/>
              <a:gd name="connsiteX1248" fmla="*/ 4233099 w 7477172"/>
              <a:gd name="connsiteY1248" fmla="*/ 1017804 h 6728951"/>
              <a:gd name="connsiteX1249" fmla="*/ 4199776 w 7477172"/>
              <a:gd name="connsiteY1249" fmla="*/ 948628 h 6728951"/>
              <a:gd name="connsiteX1250" fmla="*/ 4141146 w 7477172"/>
              <a:gd name="connsiteY1250" fmla="*/ 887467 h 6728951"/>
              <a:gd name="connsiteX1251" fmla="*/ 4048349 w 7477172"/>
              <a:gd name="connsiteY1251" fmla="*/ 838539 h 6728951"/>
              <a:gd name="connsiteX1252" fmla="*/ 4015026 w 7477172"/>
              <a:gd name="connsiteY1252" fmla="*/ 835165 h 6728951"/>
              <a:gd name="connsiteX1253" fmla="*/ 3987187 w 7477172"/>
              <a:gd name="connsiteY1253" fmla="*/ 853302 h 6728951"/>
              <a:gd name="connsiteX1254" fmla="*/ 3945850 w 7477172"/>
              <a:gd name="connsiteY1254" fmla="*/ 937242 h 6728951"/>
              <a:gd name="connsiteX1255" fmla="*/ 3920542 w 7477172"/>
              <a:gd name="connsiteY1255" fmla="*/ 1073486 h 6728951"/>
              <a:gd name="connsiteX1256" fmla="*/ 3921388 w 7477172"/>
              <a:gd name="connsiteY1256" fmla="*/ 1066738 h 6728951"/>
              <a:gd name="connsiteX1257" fmla="*/ 3926447 w 7477172"/>
              <a:gd name="connsiteY1257" fmla="*/ 1027088 h 6728951"/>
              <a:gd name="connsiteX1258" fmla="*/ 3937837 w 7477172"/>
              <a:gd name="connsiteY1258" fmla="*/ 935559 h 6728951"/>
              <a:gd name="connsiteX1259" fmla="*/ 3955552 w 7477172"/>
              <a:gd name="connsiteY1259" fmla="*/ 881146 h 6728951"/>
              <a:gd name="connsiteX1260" fmla="*/ 3977065 w 7477172"/>
              <a:gd name="connsiteY1260" fmla="*/ 844871 h 6728951"/>
              <a:gd name="connsiteX1261" fmla="*/ 4010387 w 7477172"/>
              <a:gd name="connsiteY1261" fmla="*/ 820408 h 6728951"/>
              <a:gd name="connsiteX1262" fmla="*/ 4054675 w 7477172"/>
              <a:gd name="connsiteY1262" fmla="*/ 822516 h 6728951"/>
              <a:gd name="connsiteX1263" fmla="*/ 4154221 w 7477172"/>
              <a:gd name="connsiteY1263" fmla="*/ 868491 h 6728951"/>
              <a:gd name="connsiteX1264" fmla="*/ 4222552 w 7477172"/>
              <a:gd name="connsiteY1264" fmla="*/ 933449 h 6728951"/>
              <a:gd name="connsiteX1265" fmla="*/ 4227192 w 7477172"/>
              <a:gd name="connsiteY1265" fmla="*/ 940197 h 6728951"/>
              <a:gd name="connsiteX1266" fmla="*/ 4224239 w 7477172"/>
              <a:gd name="connsiteY1266" fmla="*/ 914469 h 6728951"/>
              <a:gd name="connsiteX1267" fmla="*/ 4036960 w 7477172"/>
              <a:gd name="connsiteY1267" fmla="*/ 334070 h 6728951"/>
              <a:gd name="connsiteX1268" fmla="*/ 3894816 w 7477172"/>
              <a:gd name="connsiteY1268" fmla="*/ 128651 h 6728951"/>
              <a:gd name="connsiteX1269" fmla="*/ 3898613 w 7477172"/>
              <a:gd name="connsiteY1269" fmla="*/ 132869 h 6728951"/>
              <a:gd name="connsiteX1270" fmla="*/ 3912954 w 7477172"/>
              <a:gd name="connsiteY1270" fmla="*/ 148896 h 6728951"/>
              <a:gd name="connsiteX1271" fmla="*/ 3968632 w 7477172"/>
              <a:gd name="connsiteY1271" fmla="*/ 210479 h 6728951"/>
              <a:gd name="connsiteX1272" fmla="*/ 4063115 w 7477172"/>
              <a:gd name="connsiteY1272" fmla="*/ 315508 h 6728951"/>
              <a:gd name="connsiteX1273" fmla="*/ 4156333 w 7477172"/>
              <a:gd name="connsiteY1273" fmla="*/ 458501 h 6728951"/>
              <a:gd name="connsiteX1274" fmla="*/ 4298896 w 7477172"/>
              <a:gd name="connsiteY1274" fmla="*/ 781176 h 6728951"/>
              <a:gd name="connsiteX1275" fmla="*/ 4355416 w 7477172"/>
              <a:gd name="connsiteY1275" fmla="*/ 293154 h 6728951"/>
              <a:gd name="connsiteX1276" fmla="*/ 4390426 w 7477172"/>
              <a:gd name="connsiteY1276" fmla="*/ 0 h 6728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</a:cxnLst>
            <a:rect l="l" t="t" r="r" b="b"/>
            <a:pathLst>
              <a:path w="7477172" h="6728951">
                <a:moveTo>
                  <a:pt x="3779713" y="5531871"/>
                </a:moveTo>
                <a:lnTo>
                  <a:pt x="3779712" y="5531878"/>
                </a:lnTo>
                <a:lnTo>
                  <a:pt x="3777180" y="5539047"/>
                </a:lnTo>
                <a:cubicBezTo>
                  <a:pt x="3768389" y="5577474"/>
                  <a:pt x="3760167" y="5616000"/>
                  <a:pt x="3752717" y="5654621"/>
                </a:cubicBezTo>
                <a:lnTo>
                  <a:pt x="3725732" y="5822010"/>
                </a:lnTo>
                <a:lnTo>
                  <a:pt x="3725723" y="5822069"/>
                </a:lnTo>
                <a:lnTo>
                  <a:pt x="3725723" y="5822066"/>
                </a:lnTo>
                <a:lnTo>
                  <a:pt x="3725723" y="5822071"/>
                </a:lnTo>
                <a:cubicBezTo>
                  <a:pt x="3740280" y="5767428"/>
                  <a:pt x="3754630" y="5712963"/>
                  <a:pt x="3769167" y="5658412"/>
                </a:cubicBezTo>
                <a:cubicBezTo>
                  <a:pt x="3770250" y="5654768"/>
                  <a:pt x="3771447" y="5651087"/>
                  <a:pt x="3772543" y="5647447"/>
                </a:cubicBezTo>
                <a:cubicBezTo>
                  <a:pt x="3772623" y="5646045"/>
                  <a:pt x="3772462" y="5644631"/>
                  <a:pt x="3772543" y="5643229"/>
                </a:cubicBezTo>
                <a:cubicBezTo>
                  <a:pt x="3771081" y="5648157"/>
                  <a:pt x="3769765" y="5653056"/>
                  <a:pt x="3768325" y="5657992"/>
                </a:cubicBezTo>
                <a:lnTo>
                  <a:pt x="3725723" y="5822066"/>
                </a:lnTo>
                <a:lnTo>
                  <a:pt x="3725732" y="5822010"/>
                </a:lnTo>
                <a:lnTo>
                  <a:pt x="3753562" y="5655035"/>
                </a:lnTo>
                <a:cubicBezTo>
                  <a:pt x="3761453" y="5614884"/>
                  <a:pt x="3769948" y="5574753"/>
                  <a:pt x="3779290" y="5534824"/>
                </a:cubicBezTo>
                <a:lnTo>
                  <a:pt x="3779712" y="5531878"/>
                </a:lnTo>
                <a:lnTo>
                  <a:pt x="3779713" y="5531875"/>
                </a:lnTo>
                <a:close/>
                <a:moveTo>
                  <a:pt x="4252966" y="5372003"/>
                </a:moveTo>
                <a:cubicBezTo>
                  <a:pt x="4250021" y="5382095"/>
                  <a:pt x="4247050" y="5392294"/>
                  <a:pt x="4244108" y="5402374"/>
                </a:cubicBezTo>
                <a:cubicBezTo>
                  <a:pt x="4243497" y="5404471"/>
                  <a:pt x="4243033" y="5406604"/>
                  <a:pt x="4242421" y="5408701"/>
                </a:cubicBezTo>
                <a:cubicBezTo>
                  <a:pt x="4243025" y="5411362"/>
                  <a:pt x="4243495" y="5414055"/>
                  <a:pt x="4244108" y="5416714"/>
                </a:cubicBezTo>
                <a:cubicBezTo>
                  <a:pt x="4244684" y="5413774"/>
                  <a:pt x="4245218" y="5410798"/>
                  <a:pt x="4245795" y="5407856"/>
                </a:cubicBezTo>
                <a:cubicBezTo>
                  <a:pt x="4248148" y="5395870"/>
                  <a:pt x="4250578" y="5383977"/>
                  <a:pt x="4252966" y="5372005"/>
                </a:cubicBezTo>
                <a:close/>
                <a:moveTo>
                  <a:pt x="3935771" y="5214243"/>
                </a:moveTo>
                <a:cubicBezTo>
                  <a:pt x="3935653" y="5215651"/>
                  <a:pt x="3935377" y="5217049"/>
                  <a:pt x="3935349" y="5218461"/>
                </a:cubicBezTo>
                <a:cubicBezTo>
                  <a:pt x="3935619" y="5217894"/>
                  <a:pt x="3935922" y="5217343"/>
                  <a:pt x="3936193" y="5216776"/>
                </a:cubicBezTo>
                <a:cubicBezTo>
                  <a:pt x="3936067" y="5215939"/>
                  <a:pt x="3935907" y="5215078"/>
                  <a:pt x="3935773" y="5214243"/>
                </a:cubicBezTo>
                <a:close/>
                <a:moveTo>
                  <a:pt x="4503091" y="4455002"/>
                </a:moveTo>
                <a:cubicBezTo>
                  <a:pt x="4482206" y="4464941"/>
                  <a:pt x="4461213" y="4474382"/>
                  <a:pt x="4440243" y="4484107"/>
                </a:cubicBezTo>
                <a:cubicBezTo>
                  <a:pt x="4433491" y="4487849"/>
                  <a:pt x="4427060" y="4492317"/>
                  <a:pt x="4420418" y="4496338"/>
                </a:cubicBezTo>
                <a:cubicBezTo>
                  <a:pt x="4448200" y="4483321"/>
                  <a:pt x="4475744" y="4469614"/>
                  <a:pt x="4503091" y="4455002"/>
                </a:cubicBezTo>
                <a:close/>
                <a:moveTo>
                  <a:pt x="7372554" y="4185050"/>
                </a:moveTo>
                <a:cubicBezTo>
                  <a:pt x="7372662" y="4185104"/>
                  <a:pt x="7372866" y="4184996"/>
                  <a:pt x="7372974" y="4185050"/>
                </a:cubicBezTo>
                <a:cubicBezTo>
                  <a:pt x="7372914" y="4185740"/>
                  <a:pt x="7372608" y="4186479"/>
                  <a:pt x="7372554" y="4187158"/>
                </a:cubicBezTo>
                <a:cubicBezTo>
                  <a:pt x="7372608" y="4186475"/>
                  <a:pt x="7372512" y="4185717"/>
                  <a:pt x="7372554" y="4185050"/>
                </a:cubicBezTo>
                <a:close/>
                <a:moveTo>
                  <a:pt x="5492197" y="3088785"/>
                </a:moveTo>
                <a:cubicBezTo>
                  <a:pt x="5492280" y="3088717"/>
                  <a:pt x="5492539" y="3088854"/>
                  <a:pt x="5492620" y="3088785"/>
                </a:cubicBezTo>
                <a:cubicBezTo>
                  <a:pt x="5492992" y="3089342"/>
                  <a:pt x="5493090" y="3089909"/>
                  <a:pt x="5493462" y="3090473"/>
                </a:cubicBezTo>
                <a:cubicBezTo>
                  <a:pt x="5493143" y="3089816"/>
                  <a:pt x="5492520" y="3089435"/>
                  <a:pt x="5492197" y="3088785"/>
                </a:cubicBezTo>
                <a:close/>
                <a:moveTo>
                  <a:pt x="1794694" y="2781340"/>
                </a:moveTo>
                <a:cubicBezTo>
                  <a:pt x="1799394" y="2783493"/>
                  <a:pt x="1804326" y="2785521"/>
                  <a:pt x="1809036" y="2787668"/>
                </a:cubicBezTo>
                <a:cubicBezTo>
                  <a:pt x="1824099" y="2794529"/>
                  <a:pt x="1839077" y="2801161"/>
                  <a:pt x="1854169" y="2807913"/>
                </a:cubicBezTo>
                <a:cubicBezTo>
                  <a:pt x="1871473" y="2815655"/>
                  <a:pt x="1888778" y="2823260"/>
                  <a:pt x="1906052" y="2830691"/>
                </a:cubicBezTo>
                <a:cubicBezTo>
                  <a:pt x="1919372" y="2836395"/>
                  <a:pt x="1931656" y="2842207"/>
                  <a:pt x="1944015" y="2846721"/>
                </a:cubicBezTo>
                <a:cubicBezTo>
                  <a:pt x="1945752" y="2847348"/>
                  <a:pt x="1947555" y="2847633"/>
                  <a:pt x="1948653" y="2847983"/>
                </a:cubicBezTo>
                <a:cubicBezTo>
                  <a:pt x="1947460" y="2850218"/>
                  <a:pt x="1945638" y="2852551"/>
                  <a:pt x="1944015" y="2854733"/>
                </a:cubicBezTo>
                <a:cubicBezTo>
                  <a:pt x="1942000" y="2853673"/>
                  <a:pt x="1939863" y="2852640"/>
                  <a:pt x="1938109" y="2851781"/>
                </a:cubicBezTo>
                <a:cubicBezTo>
                  <a:pt x="1928138" y="2846719"/>
                  <a:pt x="1918450" y="2842060"/>
                  <a:pt x="1908582" y="2837438"/>
                </a:cubicBezTo>
                <a:cubicBezTo>
                  <a:pt x="1869750" y="2819251"/>
                  <a:pt x="1830454" y="2801588"/>
                  <a:pt x="1791321" y="2784293"/>
                </a:cubicBezTo>
                <a:cubicBezTo>
                  <a:pt x="1792472" y="2783336"/>
                  <a:pt x="1793543" y="2782297"/>
                  <a:pt x="1794694" y="2781340"/>
                </a:cubicBezTo>
                <a:close/>
                <a:moveTo>
                  <a:pt x="3226671" y="2517749"/>
                </a:moveTo>
                <a:lnTo>
                  <a:pt x="3223883" y="2530616"/>
                </a:lnTo>
                <a:lnTo>
                  <a:pt x="3224141" y="2525341"/>
                </a:lnTo>
                <a:cubicBezTo>
                  <a:pt x="3224787" y="2522714"/>
                  <a:pt x="3225540" y="2520240"/>
                  <a:pt x="3226671" y="2517749"/>
                </a:cubicBezTo>
                <a:close/>
                <a:moveTo>
                  <a:pt x="4715665" y="2159986"/>
                </a:moveTo>
                <a:cubicBezTo>
                  <a:pt x="4717924" y="2160165"/>
                  <a:pt x="4720164" y="2160224"/>
                  <a:pt x="4722415" y="2160407"/>
                </a:cubicBezTo>
                <a:cubicBezTo>
                  <a:pt x="4720976" y="2160286"/>
                  <a:pt x="4719638" y="2160529"/>
                  <a:pt x="4718195" y="2160407"/>
                </a:cubicBezTo>
                <a:cubicBezTo>
                  <a:pt x="4717382" y="2160341"/>
                  <a:pt x="4716481" y="2160040"/>
                  <a:pt x="4715665" y="2159986"/>
                </a:cubicBezTo>
                <a:close/>
                <a:moveTo>
                  <a:pt x="5158550" y="1679133"/>
                </a:moveTo>
                <a:lnTo>
                  <a:pt x="5158550" y="1679135"/>
                </a:lnTo>
                <a:cubicBezTo>
                  <a:pt x="5158455" y="1679160"/>
                  <a:pt x="5158645" y="1679528"/>
                  <a:pt x="5158550" y="1679555"/>
                </a:cubicBezTo>
                <a:cubicBezTo>
                  <a:pt x="5158068" y="1679725"/>
                  <a:pt x="5157357" y="1679806"/>
                  <a:pt x="5156863" y="1679975"/>
                </a:cubicBezTo>
                <a:cubicBezTo>
                  <a:pt x="5157451" y="1679772"/>
                  <a:pt x="5157956" y="1679338"/>
                  <a:pt x="5158550" y="1679133"/>
                </a:cubicBezTo>
                <a:close/>
                <a:moveTo>
                  <a:pt x="5635178" y="652476"/>
                </a:moveTo>
                <a:cubicBezTo>
                  <a:pt x="5636664" y="653308"/>
                  <a:pt x="5637915" y="654178"/>
                  <a:pt x="5639395" y="655006"/>
                </a:cubicBezTo>
                <a:cubicBezTo>
                  <a:pt x="5637919" y="654180"/>
                  <a:pt x="5636650" y="653718"/>
                  <a:pt x="5635178" y="652896"/>
                </a:cubicBezTo>
                <a:cubicBezTo>
                  <a:pt x="5635246" y="652811"/>
                  <a:pt x="5635112" y="652556"/>
                  <a:pt x="5635178" y="652476"/>
                </a:cubicBezTo>
                <a:close/>
                <a:moveTo>
                  <a:pt x="4390426" y="0"/>
                </a:moveTo>
                <a:lnTo>
                  <a:pt x="4390443" y="112"/>
                </a:lnTo>
                <a:cubicBezTo>
                  <a:pt x="4390447" y="565"/>
                  <a:pt x="4390859" y="897"/>
                  <a:pt x="4390863" y="1377"/>
                </a:cubicBezTo>
                <a:cubicBezTo>
                  <a:pt x="4390876" y="3242"/>
                  <a:pt x="4390836" y="5417"/>
                  <a:pt x="4390863" y="7282"/>
                </a:cubicBezTo>
                <a:cubicBezTo>
                  <a:pt x="4390929" y="14574"/>
                  <a:pt x="4390795" y="21498"/>
                  <a:pt x="4390863" y="28795"/>
                </a:cubicBezTo>
                <a:cubicBezTo>
                  <a:pt x="4391089" y="56846"/>
                  <a:pt x="4391526" y="85058"/>
                  <a:pt x="4391706" y="113155"/>
                </a:cubicBezTo>
                <a:cubicBezTo>
                  <a:pt x="4392097" y="173893"/>
                  <a:pt x="4392304" y="234913"/>
                  <a:pt x="4392551" y="295792"/>
                </a:cubicBezTo>
                <a:cubicBezTo>
                  <a:pt x="4392791" y="339140"/>
                  <a:pt x="4392737" y="382302"/>
                  <a:pt x="4392971" y="425706"/>
                </a:cubicBezTo>
                <a:cubicBezTo>
                  <a:pt x="4393772" y="574938"/>
                  <a:pt x="4395141" y="724693"/>
                  <a:pt x="4395924" y="874504"/>
                </a:cubicBezTo>
                <a:cubicBezTo>
                  <a:pt x="4397412" y="871452"/>
                  <a:pt x="4398584" y="868251"/>
                  <a:pt x="4400141" y="865224"/>
                </a:cubicBezTo>
                <a:cubicBezTo>
                  <a:pt x="4404692" y="856515"/>
                  <a:pt x="4409303" y="848051"/>
                  <a:pt x="4414061" y="839494"/>
                </a:cubicBezTo>
                <a:cubicBezTo>
                  <a:pt x="4423913" y="811557"/>
                  <a:pt x="4434888" y="784141"/>
                  <a:pt x="4447804" y="757243"/>
                </a:cubicBezTo>
                <a:cubicBezTo>
                  <a:pt x="4464395" y="722566"/>
                  <a:pt x="4484696" y="688329"/>
                  <a:pt x="4511075" y="658540"/>
                </a:cubicBezTo>
                <a:cubicBezTo>
                  <a:pt x="4526796" y="640680"/>
                  <a:pt x="4545459" y="624950"/>
                  <a:pt x="4566332" y="612565"/>
                </a:cubicBezTo>
                <a:cubicBezTo>
                  <a:pt x="4585244" y="587329"/>
                  <a:pt x="4604562" y="562223"/>
                  <a:pt x="4623275" y="537062"/>
                </a:cubicBezTo>
                <a:cubicBezTo>
                  <a:pt x="4654594" y="494836"/>
                  <a:pt x="4685508" y="453078"/>
                  <a:pt x="4709744" y="407568"/>
                </a:cubicBezTo>
                <a:cubicBezTo>
                  <a:pt x="4727074" y="374275"/>
                  <a:pt x="4742482" y="339070"/>
                  <a:pt x="4739271" y="303805"/>
                </a:cubicBezTo>
                <a:cubicBezTo>
                  <a:pt x="4737107" y="277740"/>
                  <a:pt x="4728289" y="251867"/>
                  <a:pt x="4712276" y="231257"/>
                </a:cubicBezTo>
                <a:cubicBezTo>
                  <a:pt x="4699248" y="214330"/>
                  <a:pt x="4681581" y="200694"/>
                  <a:pt x="4662081" y="190764"/>
                </a:cubicBezTo>
                <a:cubicBezTo>
                  <a:pt x="4646616" y="182904"/>
                  <a:pt x="4630265" y="177248"/>
                  <a:pt x="4613150" y="173469"/>
                </a:cubicBezTo>
                <a:cubicBezTo>
                  <a:pt x="4607815" y="172293"/>
                  <a:pt x="4602520" y="171251"/>
                  <a:pt x="4597123" y="170516"/>
                </a:cubicBezTo>
                <a:cubicBezTo>
                  <a:pt x="4600108" y="170767"/>
                  <a:pt x="4602999" y="170966"/>
                  <a:pt x="4605980" y="171361"/>
                </a:cubicBezTo>
                <a:cubicBezTo>
                  <a:pt x="4608430" y="171686"/>
                  <a:pt x="4610707" y="172216"/>
                  <a:pt x="4613150" y="172626"/>
                </a:cubicBezTo>
                <a:cubicBezTo>
                  <a:pt x="4625101" y="174635"/>
                  <a:pt x="4637104" y="177488"/>
                  <a:pt x="4648583" y="181484"/>
                </a:cubicBezTo>
                <a:cubicBezTo>
                  <a:pt x="4653788" y="183296"/>
                  <a:pt x="4658722" y="185138"/>
                  <a:pt x="4663766" y="187389"/>
                </a:cubicBezTo>
                <a:cubicBezTo>
                  <a:pt x="4684183" y="196505"/>
                  <a:pt x="4703060" y="209444"/>
                  <a:pt x="4717758" y="226617"/>
                </a:cubicBezTo>
                <a:cubicBezTo>
                  <a:pt x="4735196" y="247001"/>
                  <a:pt x="4745880" y="273139"/>
                  <a:pt x="4749814" y="300010"/>
                </a:cubicBezTo>
                <a:cubicBezTo>
                  <a:pt x="4749949" y="300892"/>
                  <a:pt x="4750114" y="301656"/>
                  <a:pt x="4750236" y="302540"/>
                </a:cubicBezTo>
                <a:cubicBezTo>
                  <a:pt x="4755168" y="341283"/>
                  <a:pt x="4741190" y="380395"/>
                  <a:pt x="4724506" y="415161"/>
                </a:cubicBezTo>
                <a:cubicBezTo>
                  <a:pt x="4701720" y="463163"/>
                  <a:pt x="4672133" y="507306"/>
                  <a:pt x="4642678" y="550974"/>
                </a:cubicBezTo>
                <a:cubicBezTo>
                  <a:pt x="4633851" y="564076"/>
                  <a:pt x="4625000" y="577149"/>
                  <a:pt x="4616103" y="590201"/>
                </a:cubicBezTo>
                <a:cubicBezTo>
                  <a:pt x="4669176" y="569312"/>
                  <a:pt x="4722372" y="548719"/>
                  <a:pt x="4775969" y="529041"/>
                </a:cubicBezTo>
                <a:cubicBezTo>
                  <a:pt x="4784770" y="525809"/>
                  <a:pt x="4793531" y="522276"/>
                  <a:pt x="4802544" y="519338"/>
                </a:cubicBezTo>
                <a:cubicBezTo>
                  <a:pt x="4804063" y="518854"/>
                  <a:pt x="4805550" y="518518"/>
                  <a:pt x="4807184" y="518073"/>
                </a:cubicBezTo>
                <a:cubicBezTo>
                  <a:pt x="4807061" y="518123"/>
                  <a:pt x="4807304" y="518442"/>
                  <a:pt x="4807184" y="518496"/>
                </a:cubicBezTo>
                <a:cubicBezTo>
                  <a:pt x="4805742" y="519086"/>
                  <a:pt x="4804274" y="519572"/>
                  <a:pt x="4802964" y="520183"/>
                </a:cubicBezTo>
                <a:cubicBezTo>
                  <a:pt x="4802900" y="520210"/>
                  <a:pt x="4802612" y="520154"/>
                  <a:pt x="4802544" y="520183"/>
                </a:cubicBezTo>
                <a:cubicBezTo>
                  <a:pt x="4797560" y="522587"/>
                  <a:pt x="4792659" y="525237"/>
                  <a:pt x="4787779" y="527776"/>
                </a:cubicBezTo>
                <a:cubicBezTo>
                  <a:pt x="4784377" y="529546"/>
                  <a:pt x="4781043" y="531053"/>
                  <a:pt x="4777656" y="532836"/>
                </a:cubicBezTo>
                <a:cubicBezTo>
                  <a:pt x="4763016" y="540540"/>
                  <a:pt x="4748358" y="548644"/>
                  <a:pt x="4733788" y="556456"/>
                </a:cubicBezTo>
                <a:cubicBezTo>
                  <a:pt x="4689991" y="579942"/>
                  <a:pt x="4646755" y="603637"/>
                  <a:pt x="4603032" y="627319"/>
                </a:cubicBezTo>
                <a:cubicBezTo>
                  <a:pt x="4595454" y="631429"/>
                  <a:pt x="4588288" y="636324"/>
                  <a:pt x="4581519" y="641661"/>
                </a:cubicBezTo>
                <a:cubicBezTo>
                  <a:pt x="4551369" y="686086"/>
                  <a:pt x="4521471" y="730600"/>
                  <a:pt x="4494204" y="776215"/>
                </a:cubicBezTo>
                <a:cubicBezTo>
                  <a:pt x="4494045" y="776631"/>
                  <a:pt x="4493943" y="777064"/>
                  <a:pt x="4493784" y="777480"/>
                </a:cubicBezTo>
                <a:cubicBezTo>
                  <a:pt x="4458641" y="869684"/>
                  <a:pt x="4442181" y="968370"/>
                  <a:pt x="4426296" y="1068098"/>
                </a:cubicBezTo>
                <a:cubicBezTo>
                  <a:pt x="4421979" y="1095543"/>
                  <a:pt x="4418051" y="1122815"/>
                  <a:pt x="4414063" y="1150351"/>
                </a:cubicBezTo>
                <a:cubicBezTo>
                  <a:pt x="4408467" y="1188993"/>
                  <a:pt x="4402903" y="1227953"/>
                  <a:pt x="4397613" y="1266767"/>
                </a:cubicBezTo>
                <a:cubicBezTo>
                  <a:pt x="4397752" y="1291085"/>
                  <a:pt x="4397886" y="1315407"/>
                  <a:pt x="4398033" y="1339738"/>
                </a:cubicBezTo>
                <a:cubicBezTo>
                  <a:pt x="4402174" y="1390890"/>
                  <a:pt x="4405582" y="1442445"/>
                  <a:pt x="4408156" y="1493692"/>
                </a:cubicBezTo>
                <a:cubicBezTo>
                  <a:pt x="4413016" y="1590389"/>
                  <a:pt x="4415631" y="1686878"/>
                  <a:pt x="4416593" y="1783474"/>
                </a:cubicBezTo>
                <a:cubicBezTo>
                  <a:pt x="4416918" y="1816432"/>
                  <a:pt x="4416987" y="1849251"/>
                  <a:pt x="4417014" y="1882174"/>
                </a:cubicBezTo>
                <a:cubicBezTo>
                  <a:pt x="4437586" y="1856339"/>
                  <a:pt x="4458583" y="1831470"/>
                  <a:pt x="4479862" y="1807094"/>
                </a:cubicBezTo>
                <a:cubicBezTo>
                  <a:pt x="4545805" y="1733059"/>
                  <a:pt x="4614080" y="1664418"/>
                  <a:pt x="4678115" y="1595344"/>
                </a:cubicBezTo>
                <a:cubicBezTo>
                  <a:pt x="4690743" y="1581595"/>
                  <a:pt x="4703089" y="1568168"/>
                  <a:pt x="4715235" y="1554428"/>
                </a:cubicBezTo>
                <a:cubicBezTo>
                  <a:pt x="4758916" y="1490261"/>
                  <a:pt x="4795643" y="1420233"/>
                  <a:pt x="4825323" y="1346484"/>
                </a:cubicBezTo>
                <a:cubicBezTo>
                  <a:pt x="4843728" y="1300819"/>
                  <a:pt x="4859462" y="1253731"/>
                  <a:pt x="4872986" y="1205596"/>
                </a:cubicBezTo>
                <a:cubicBezTo>
                  <a:pt x="4869713" y="1172095"/>
                  <a:pt x="4861530" y="1138257"/>
                  <a:pt x="4848943" y="1105630"/>
                </a:cubicBezTo>
                <a:cubicBezTo>
                  <a:pt x="4817302" y="1023591"/>
                  <a:pt x="4761819" y="948640"/>
                  <a:pt x="4700052" y="879125"/>
                </a:cubicBezTo>
                <a:cubicBezTo>
                  <a:pt x="4701356" y="880233"/>
                  <a:pt x="4702546" y="881388"/>
                  <a:pt x="4703847" y="882500"/>
                </a:cubicBezTo>
                <a:cubicBezTo>
                  <a:pt x="4708932" y="886848"/>
                  <a:pt x="4714000" y="891147"/>
                  <a:pt x="4719032" y="895576"/>
                </a:cubicBezTo>
                <a:cubicBezTo>
                  <a:pt x="4738377" y="912603"/>
                  <a:pt x="4757413" y="930298"/>
                  <a:pt x="4775554" y="948723"/>
                </a:cubicBezTo>
                <a:cubicBezTo>
                  <a:pt x="4816967" y="990777"/>
                  <a:pt x="4854215" y="1036771"/>
                  <a:pt x="4883535" y="1089180"/>
                </a:cubicBezTo>
                <a:cubicBezTo>
                  <a:pt x="4888001" y="1097168"/>
                  <a:pt x="4892205" y="1105338"/>
                  <a:pt x="4896188" y="1113643"/>
                </a:cubicBezTo>
                <a:cubicBezTo>
                  <a:pt x="4902973" y="1082964"/>
                  <a:pt x="4908955" y="1052015"/>
                  <a:pt x="4914328" y="1020847"/>
                </a:cubicBezTo>
                <a:cubicBezTo>
                  <a:pt x="4940594" y="868150"/>
                  <a:pt x="4950835" y="711400"/>
                  <a:pt x="4952711" y="553911"/>
                </a:cubicBezTo>
                <a:cubicBezTo>
                  <a:pt x="4952765" y="554338"/>
                  <a:pt x="4953065" y="554721"/>
                  <a:pt x="4953133" y="555175"/>
                </a:cubicBezTo>
                <a:cubicBezTo>
                  <a:pt x="4953349" y="556941"/>
                  <a:pt x="4953338" y="558893"/>
                  <a:pt x="4953554" y="560659"/>
                </a:cubicBezTo>
                <a:cubicBezTo>
                  <a:pt x="4954394" y="567556"/>
                  <a:pt x="4955280" y="574416"/>
                  <a:pt x="4956084" y="581327"/>
                </a:cubicBezTo>
                <a:cubicBezTo>
                  <a:pt x="4959169" y="607896"/>
                  <a:pt x="4962020" y="634334"/>
                  <a:pt x="4964521" y="661046"/>
                </a:cubicBezTo>
                <a:cubicBezTo>
                  <a:pt x="4973778" y="759904"/>
                  <a:pt x="4978882" y="859795"/>
                  <a:pt x="4977596" y="960099"/>
                </a:cubicBezTo>
                <a:cubicBezTo>
                  <a:pt x="4977308" y="982562"/>
                  <a:pt x="4976435" y="1005070"/>
                  <a:pt x="4975486" y="1027589"/>
                </a:cubicBezTo>
                <a:cubicBezTo>
                  <a:pt x="4970567" y="1144883"/>
                  <a:pt x="4956270" y="1262937"/>
                  <a:pt x="4925716" y="1379363"/>
                </a:cubicBezTo>
                <a:cubicBezTo>
                  <a:pt x="4920175" y="1400427"/>
                  <a:pt x="4914237" y="1421788"/>
                  <a:pt x="4907576" y="1442634"/>
                </a:cubicBezTo>
                <a:cubicBezTo>
                  <a:pt x="4911237" y="1441665"/>
                  <a:pt x="4914783" y="1440493"/>
                  <a:pt x="4918543" y="1439681"/>
                </a:cubicBezTo>
                <a:cubicBezTo>
                  <a:pt x="4964229" y="1431940"/>
                  <a:pt x="5007507" y="1443166"/>
                  <a:pt x="5040867" y="1466254"/>
                </a:cubicBezTo>
                <a:cubicBezTo>
                  <a:pt x="5051016" y="1473366"/>
                  <a:pt x="5060779" y="1481273"/>
                  <a:pt x="5069970" y="1489454"/>
                </a:cubicBezTo>
                <a:cubicBezTo>
                  <a:pt x="5106251" y="1523232"/>
                  <a:pt x="5133851" y="1564379"/>
                  <a:pt x="5149688" y="1608825"/>
                </a:cubicBezTo>
                <a:cubicBezTo>
                  <a:pt x="5155504" y="1625262"/>
                  <a:pt x="5159695" y="1642044"/>
                  <a:pt x="5161921" y="1659020"/>
                </a:cubicBezTo>
                <a:cubicBezTo>
                  <a:pt x="5162552" y="1663825"/>
                  <a:pt x="5163366" y="1668902"/>
                  <a:pt x="5163608" y="1673785"/>
                </a:cubicBezTo>
                <a:cubicBezTo>
                  <a:pt x="5163677" y="1675137"/>
                  <a:pt x="5163569" y="1676190"/>
                  <a:pt x="5163608" y="1677580"/>
                </a:cubicBezTo>
                <a:cubicBezTo>
                  <a:pt x="5163484" y="1677621"/>
                  <a:pt x="5163310" y="1677540"/>
                  <a:pt x="5163188" y="1677580"/>
                </a:cubicBezTo>
                <a:cubicBezTo>
                  <a:pt x="5162797" y="1676418"/>
                  <a:pt x="5162339" y="1675311"/>
                  <a:pt x="5161923" y="1674205"/>
                </a:cubicBezTo>
                <a:cubicBezTo>
                  <a:pt x="5161869" y="1674054"/>
                  <a:pt x="5161991" y="1673936"/>
                  <a:pt x="5161923" y="1673785"/>
                </a:cubicBezTo>
                <a:cubicBezTo>
                  <a:pt x="5160306" y="1669619"/>
                  <a:pt x="5158326" y="1665908"/>
                  <a:pt x="5156440" y="1661974"/>
                </a:cubicBezTo>
                <a:cubicBezTo>
                  <a:pt x="5156277" y="1661637"/>
                  <a:pt x="5156183" y="1661047"/>
                  <a:pt x="5156018" y="1660709"/>
                </a:cubicBezTo>
                <a:cubicBezTo>
                  <a:pt x="5148870" y="1645996"/>
                  <a:pt x="5140284" y="1632362"/>
                  <a:pt x="5130710" y="1619794"/>
                </a:cubicBezTo>
                <a:cubicBezTo>
                  <a:pt x="5130509" y="1619531"/>
                  <a:pt x="5130491" y="1619214"/>
                  <a:pt x="5130290" y="1618951"/>
                </a:cubicBezTo>
                <a:cubicBezTo>
                  <a:pt x="5097340" y="1576003"/>
                  <a:pt x="5052132" y="1546774"/>
                  <a:pt x="5005436" y="1529531"/>
                </a:cubicBezTo>
                <a:cubicBezTo>
                  <a:pt x="4982737" y="1522182"/>
                  <a:pt x="4958668" y="1522572"/>
                  <a:pt x="4942588" y="1531638"/>
                </a:cubicBezTo>
                <a:cubicBezTo>
                  <a:pt x="4919927" y="1540985"/>
                  <a:pt x="4900553" y="1562236"/>
                  <a:pt x="4877630" y="1585208"/>
                </a:cubicBezTo>
                <a:cubicBezTo>
                  <a:pt x="4874173" y="1588881"/>
                  <a:pt x="4870493" y="1592441"/>
                  <a:pt x="4867085" y="1596176"/>
                </a:cubicBezTo>
                <a:cubicBezTo>
                  <a:pt x="4848999" y="1615997"/>
                  <a:pt x="4831781" y="1636994"/>
                  <a:pt x="4814362" y="1658181"/>
                </a:cubicBezTo>
                <a:cubicBezTo>
                  <a:pt x="4779414" y="1720688"/>
                  <a:pt x="4738695" y="1779747"/>
                  <a:pt x="4695414" y="1835756"/>
                </a:cubicBezTo>
                <a:cubicBezTo>
                  <a:pt x="4673717" y="1863865"/>
                  <a:pt x="4651863" y="1890891"/>
                  <a:pt x="4630033" y="1917584"/>
                </a:cubicBezTo>
                <a:cubicBezTo>
                  <a:pt x="4609109" y="1943172"/>
                  <a:pt x="4588244" y="1968442"/>
                  <a:pt x="4568450" y="1993510"/>
                </a:cubicBezTo>
                <a:cubicBezTo>
                  <a:pt x="4530129" y="2042363"/>
                  <a:pt x="4495034" y="2090796"/>
                  <a:pt x="4468905" y="2140714"/>
                </a:cubicBezTo>
                <a:cubicBezTo>
                  <a:pt x="4443239" y="2189201"/>
                  <a:pt x="4424641" y="2241098"/>
                  <a:pt x="4413649" y="2293832"/>
                </a:cubicBezTo>
                <a:cubicBezTo>
                  <a:pt x="4413003" y="2351154"/>
                  <a:pt x="4412324" y="2408293"/>
                  <a:pt x="4413229" y="2464239"/>
                </a:cubicBezTo>
                <a:cubicBezTo>
                  <a:pt x="4414154" y="2491410"/>
                  <a:pt x="4415061" y="2518508"/>
                  <a:pt x="4416181" y="2545647"/>
                </a:cubicBezTo>
                <a:cubicBezTo>
                  <a:pt x="4419875" y="2656152"/>
                  <a:pt x="4411471" y="2766087"/>
                  <a:pt x="4394669" y="2873382"/>
                </a:cubicBezTo>
                <a:cubicBezTo>
                  <a:pt x="4391515" y="2893508"/>
                  <a:pt x="4387846" y="2913318"/>
                  <a:pt x="4384124" y="2933278"/>
                </a:cubicBezTo>
                <a:cubicBezTo>
                  <a:pt x="4383681" y="2935657"/>
                  <a:pt x="4383310" y="2938071"/>
                  <a:pt x="4382859" y="2940448"/>
                </a:cubicBezTo>
                <a:cubicBezTo>
                  <a:pt x="4371945" y="2997873"/>
                  <a:pt x="4358915" y="3054705"/>
                  <a:pt x="4344053" y="3110438"/>
                </a:cubicBezTo>
                <a:cubicBezTo>
                  <a:pt x="4332680" y="3153509"/>
                  <a:pt x="4320427" y="3195845"/>
                  <a:pt x="4307778" y="3237822"/>
                </a:cubicBezTo>
                <a:cubicBezTo>
                  <a:pt x="4301457" y="3258811"/>
                  <a:pt x="4294889" y="3279503"/>
                  <a:pt x="4288375" y="3300248"/>
                </a:cubicBezTo>
                <a:cubicBezTo>
                  <a:pt x="4270950" y="3355710"/>
                  <a:pt x="4253374" y="3409962"/>
                  <a:pt x="4235650" y="3463907"/>
                </a:cubicBezTo>
                <a:cubicBezTo>
                  <a:pt x="4244000" y="3458887"/>
                  <a:pt x="4252160" y="3454059"/>
                  <a:pt x="4260958" y="3449566"/>
                </a:cubicBezTo>
                <a:cubicBezTo>
                  <a:pt x="4461534" y="3350062"/>
                  <a:pt x="4649867" y="3224991"/>
                  <a:pt x="4819422" y="3078381"/>
                </a:cubicBezTo>
                <a:cubicBezTo>
                  <a:pt x="4922086" y="2989459"/>
                  <a:pt x="5018267" y="2893050"/>
                  <a:pt x="5103711" y="2788600"/>
                </a:cubicBezTo>
                <a:cubicBezTo>
                  <a:pt x="5125670" y="2730638"/>
                  <a:pt x="5136294" y="2668711"/>
                  <a:pt x="5130284" y="2607650"/>
                </a:cubicBezTo>
                <a:cubicBezTo>
                  <a:pt x="5121602" y="2507444"/>
                  <a:pt x="5072113" y="2411374"/>
                  <a:pt x="5008805" y="2326739"/>
                </a:cubicBezTo>
                <a:cubicBezTo>
                  <a:pt x="4956829" y="2258083"/>
                  <a:pt x="4904400" y="2189835"/>
                  <a:pt x="4838398" y="2137352"/>
                </a:cubicBezTo>
                <a:cubicBezTo>
                  <a:pt x="4822180" y="2124550"/>
                  <a:pt x="4805991" y="2113071"/>
                  <a:pt x="4787781" y="2106139"/>
                </a:cubicBezTo>
                <a:cubicBezTo>
                  <a:pt x="4777076" y="2102259"/>
                  <a:pt x="4766127" y="2099219"/>
                  <a:pt x="4756568" y="2101499"/>
                </a:cubicBezTo>
                <a:cubicBezTo>
                  <a:pt x="4749862" y="2102801"/>
                  <a:pt x="4743228" y="2106950"/>
                  <a:pt x="4738430" y="2112466"/>
                </a:cubicBezTo>
                <a:cubicBezTo>
                  <a:pt x="4733763" y="2117630"/>
                  <a:pt x="4730461" y="2124608"/>
                  <a:pt x="4727885" y="2131869"/>
                </a:cubicBezTo>
                <a:cubicBezTo>
                  <a:pt x="4726413" y="2139546"/>
                  <a:pt x="4724726" y="2146915"/>
                  <a:pt x="4723245" y="2154646"/>
                </a:cubicBezTo>
                <a:cubicBezTo>
                  <a:pt x="4723974" y="2148793"/>
                  <a:pt x="4724618" y="2142822"/>
                  <a:pt x="4725355" y="2136931"/>
                </a:cubicBezTo>
                <a:cubicBezTo>
                  <a:pt x="4725597" y="2134989"/>
                  <a:pt x="4725954" y="2133393"/>
                  <a:pt x="4726198" y="2131447"/>
                </a:cubicBezTo>
                <a:cubicBezTo>
                  <a:pt x="4728299" y="2123854"/>
                  <a:pt x="4731281" y="2116415"/>
                  <a:pt x="4735900" y="2110357"/>
                </a:cubicBezTo>
                <a:cubicBezTo>
                  <a:pt x="4740708" y="2103911"/>
                  <a:pt x="4747516" y="2098637"/>
                  <a:pt x="4755303" y="2096439"/>
                </a:cubicBezTo>
                <a:cubicBezTo>
                  <a:pt x="4758754" y="2095410"/>
                  <a:pt x="4762165" y="2094859"/>
                  <a:pt x="4765848" y="2094751"/>
                </a:cubicBezTo>
                <a:cubicBezTo>
                  <a:pt x="4773770" y="2094530"/>
                  <a:pt x="4782348" y="2096517"/>
                  <a:pt x="4790313" y="2098969"/>
                </a:cubicBezTo>
                <a:cubicBezTo>
                  <a:pt x="4810095" y="2105147"/>
                  <a:pt x="4828247" y="2115941"/>
                  <a:pt x="4845569" y="2128074"/>
                </a:cubicBezTo>
                <a:cubicBezTo>
                  <a:pt x="4892834" y="2161187"/>
                  <a:pt x="4934213" y="2201908"/>
                  <a:pt x="4973375" y="2244912"/>
                </a:cubicBezTo>
                <a:cubicBezTo>
                  <a:pt x="4992676" y="2266106"/>
                  <a:pt x="5011420" y="2288155"/>
                  <a:pt x="5029897" y="2309868"/>
                </a:cubicBezTo>
                <a:cubicBezTo>
                  <a:pt x="5100588" y="2392649"/>
                  <a:pt x="5158894" y="2491016"/>
                  <a:pt x="5176265" y="2602173"/>
                </a:cubicBezTo>
                <a:cubicBezTo>
                  <a:pt x="5180555" y="2630850"/>
                  <a:pt x="5181626" y="2659812"/>
                  <a:pt x="5180060" y="2688642"/>
                </a:cubicBezTo>
                <a:cubicBezTo>
                  <a:pt x="5192670" y="2671024"/>
                  <a:pt x="5204786" y="2653120"/>
                  <a:pt x="5216758" y="2635074"/>
                </a:cubicBezTo>
                <a:cubicBezTo>
                  <a:pt x="5259160" y="2570608"/>
                  <a:pt x="5298104" y="2504067"/>
                  <a:pt x="5329801" y="2435146"/>
                </a:cubicBezTo>
                <a:cubicBezTo>
                  <a:pt x="5344069" y="2394015"/>
                  <a:pt x="5356320" y="2352022"/>
                  <a:pt x="5366077" y="2309450"/>
                </a:cubicBezTo>
                <a:cubicBezTo>
                  <a:pt x="5377938" y="2256882"/>
                  <a:pt x="5391763" y="2204092"/>
                  <a:pt x="5408257" y="2152121"/>
                </a:cubicBezTo>
                <a:cubicBezTo>
                  <a:pt x="5411416" y="2109447"/>
                  <a:pt x="5410093" y="2067124"/>
                  <a:pt x="5401929" y="2026424"/>
                </a:cubicBezTo>
                <a:cubicBezTo>
                  <a:pt x="5391422" y="1973229"/>
                  <a:pt x="5369362" y="1921688"/>
                  <a:pt x="5336549" y="1879218"/>
                </a:cubicBezTo>
                <a:cubicBezTo>
                  <a:pt x="5316010" y="1852784"/>
                  <a:pt x="5300814" y="1822819"/>
                  <a:pt x="5291416" y="1790640"/>
                </a:cubicBezTo>
                <a:cubicBezTo>
                  <a:pt x="5277993" y="1760539"/>
                  <a:pt x="5268086" y="1729347"/>
                  <a:pt x="5261466" y="1697423"/>
                </a:cubicBezTo>
                <a:cubicBezTo>
                  <a:pt x="5247876" y="1631542"/>
                  <a:pt x="5247279" y="1564723"/>
                  <a:pt x="5254296" y="1500020"/>
                </a:cubicBezTo>
                <a:cubicBezTo>
                  <a:pt x="5269479" y="1359996"/>
                  <a:pt x="5316153" y="1227040"/>
                  <a:pt x="5372822" y="1101839"/>
                </a:cubicBezTo>
                <a:cubicBezTo>
                  <a:pt x="5422781" y="991185"/>
                  <a:pt x="5481383" y="885256"/>
                  <a:pt x="5546186" y="783377"/>
                </a:cubicBezTo>
                <a:cubicBezTo>
                  <a:pt x="5566808" y="750951"/>
                  <a:pt x="5588279" y="719109"/>
                  <a:pt x="5610299" y="687627"/>
                </a:cubicBezTo>
                <a:cubicBezTo>
                  <a:pt x="5616413" y="678885"/>
                  <a:pt x="5622579" y="670119"/>
                  <a:pt x="5628859" y="661476"/>
                </a:cubicBezTo>
                <a:cubicBezTo>
                  <a:pt x="5629619" y="660431"/>
                  <a:pt x="5630625" y="659567"/>
                  <a:pt x="5631389" y="658524"/>
                </a:cubicBezTo>
                <a:cubicBezTo>
                  <a:pt x="5630708" y="659567"/>
                  <a:pt x="5629958" y="660853"/>
                  <a:pt x="5629281" y="661897"/>
                </a:cubicBezTo>
                <a:cubicBezTo>
                  <a:pt x="5625960" y="667013"/>
                  <a:pt x="5622838" y="671934"/>
                  <a:pt x="5619579" y="677082"/>
                </a:cubicBezTo>
                <a:cubicBezTo>
                  <a:pt x="5617131" y="680947"/>
                  <a:pt x="5614407" y="685014"/>
                  <a:pt x="5611986" y="688892"/>
                </a:cubicBezTo>
                <a:cubicBezTo>
                  <a:pt x="5599470" y="708947"/>
                  <a:pt x="5587656" y="728834"/>
                  <a:pt x="5575711" y="749210"/>
                </a:cubicBezTo>
                <a:cubicBezTo>
                  <a:pt x="5568265" y="761916"/>
                  <a:pt x="5560605" y="774782"/>
                  <a:pt x="5553358" y="787595"/>
                </a:cubicBezTo>
                <a:cubicBezTo>
                  <a:pt x="5509138" y="865746"/>
                  <a:pt x="5468388" y="946025"/>
                  <a:pt x="5432300" y="1028015"/>
                </a:cubicBezTo>
                <a:cubicBezTo>
                  <a:pt x="5420009" y="1055934"/>
                  <a:pt x="5408423" y="1084008"/>
                  <a:pt x="5397289" y="1112376"/>
                </a:cubicBezTo>
                <a:cubicBezTo>
                  <a:pt x="5347705" y="1238848"/>
                  <a:pt x="5308320" y="1370398"/>
                  <a:pt x="5300696" y="1503807"/>
                </a:cubicBezTo>
                <a:cubicBezTo>
                  <a:pt x="5299110" y="1531645"/>
                  <a:pt x="5298990" y="1559337"/>
                  <a:pt x="5300696" y="1586900"/>
                </a:cubicBezTo>
                <a:cubicBezTo>
                  <a:pt x="5311900" y="1550935"/>
                  <a:pt x="5326592" y="1516782"/>
                  <a:pt x="5343299" y="1484402"/>
                </a:cubicBezTo>
                <a:cubicBezTo>
                  <a:pt x="5346287" y="1478662"/>
                  <a:pt x="5349488" y="1472732"/>
                  <a:pt x="5352579" y="1467109"/>
                </a:cubicBezTo>
                <a:cubicBezTo>
                  <a:pt x="5395492" y="1387987"/>
                  <a:pt x="5448238" y="1316037"/>
                  <a:pt x="5504007" y="1248191"/>
                </a:cubicBezTo>
                <a:cubicBezTo>
                  <a:pt x="5565704" y="1173009"/>
                  <a:pt x="5631985" y="1102183"/>
                  <a:pt x="5700560" y="1034334"/>
                </a:cubicBezTo>
                <a:cubicBezTo>
                  <a:pt x="5827316" y="908901"/>
                  <a:pt x="5962119" y="792520"/>
                  <a:pt x="6100847" y="681709"/>
                </a:cubicBezTo>
                <a:cubicBezTo>
                  <a:pt x="6146454" y="645277"/>
                  <a:pt x="6192514" y="609585"/>
                  <a:pt x="6239198" y="574571"/>
                </a:cubicBezTo>
                <a:cubicBezTo>
                  <a:pt x="6252285" y="564755"/>
                  <a:pt x="6265207" y="555131"/>
                  <a:pt x="6278425" y="545468"/>
                </a:cubicBezTo>
                <a:cubicBezTo>
                  <a:pt x="6281912" y="542917"/>
                  <a:pt x="6285461" y="539989"/>
                  <a:pt x="6288970" y="537453"/>
                </a:cubicBezTo>
                <a:cubicBezTo>
                  <a:pt x="6290142" y="537650"/>
                  <a:pt x="6291175" y="538111"/>
                  <a:pt x="6292343" y="538298"/>
                </a:cubicBezTo>
                <a:cubicBezTo>
                  <a:pt x="6291211" y="538145"/>
                  <a:pt x="6290088" y="538014"/>
                  <a:pt x="6288970" y="537875"/>
                </a:cubicBezTo>
                <a:cubicBezTo>
                  <a:pt x="6288064" y="538602"/>
                  <a:pt x="6287343" y="539256"/>
                  <a:pt x="6286438" y="539985"/>
                </a:cubicBezTo>
                <a:cubicBezTo>
                  <a:pt x="6283974" y="541969"/>
                  <a:pt x="6281301" y="543899"/>
                  <a:pt x="6278846" y="545890"/>
                </a:cubicBezTo>
                <a:cubicBezTo>
                  <a:pt x="6275334" y="548739"/>
                  <a:pt x="6272222" y="551887"/>
                  <a:pt x="6268723" y="554748"/>
                </a:cubicBezTo>
                <a:cubicBezTo>
                  <a:pt x="6259555" y="562245"/>
                  <a:pt x="6250411" y="569538"/>
                  <a:pt x="6241307" y="577103"/>
                </a:cubicBezTo>
                <a:cubicBezTo>
                  <a:pt x="6227694" y="588416"/>
                  <a:pt x="6213896" y="599825"/>
                  <a:pt x="6200392" y="611269"/>
                </a:cubicBezTo>
                <a:cubicBezTo>
                  <a:pt x="6169420" y="637512"/>
                  <a:pt x="6138873" y="664135"/>
                  <a:pt x="6108439" y="690987"/>
                </a:cubicBezTo>
                <a:cubicBezTo>
                  <a:pt x="6056730" y="736600"/>
                  <a:pt x="6005432" y="782853"/>
                  <a:pt x="5955323" y="830175"/>
                </a:cubicBezTo>
                <a:cubicBezTo>
                  <a:pt x="5876686" y="904425"/>
                  <a:pt x="5800636" y="981025"/>
                  <a:pt x="5727549" y="1060473"/>
                </a:cubicBezTo>
                <a:cubicBezTo>
                  <a:pt x="5662871" y="1130781"/>
                  <a:pt x="5600905" y="1203252"/>
                  <a:pt x="5544063" y="1279391"/>
                </a:cubicBezTo>
                <a:cubicBezTo>
                  <a:pt x="5492702" y="1348256"/>
                  <a:pt x="5444986" y="1419804"/>
                  <a:pt x="5408251" y="1495771"/>
                </a:cubicBezTo>
                <a:cubicBezTo>
                  <a:pt x="5378545" y="1557818"/>
                  <a:pt x="5354979" y="1622465"/>
                  <a:pt x="5352573" y="1686843"/>
                </a:cubicBezTo>
                <a:cubicBezTo>
                  <a:pt x="5352196" y="1696082"/>
                  <a:pt x="5352034" y="1705169"/>
                  <a:pt x="5352573" y="1714259"/>
                </a:cubicBezTo>
                <a:cubicBezTo>
                  <a:pt x="5353604" y="1731713"/>
                  <a:pt x="5356387" y="1748844"/>
                  <a:pt x="5361430" y="1764876"/>
                </a:cubicBezTo>
                <a:cubicBezTo>
                  <a:pt x="5368832" y="1788921"/>
                  <a:pt x="5381537" y="1811427"/>
                  <a:pt x="5397706" y="1830677"/>
                </a:cubicBezTo>
                <a:cubicBezTo>
                  <a:pt x="5434128" y="1874652"/>
                  <a:pt x="5460533" y="1925930"/>
                  <a:pt x="5477004" y="1980420"/>
                </a:cubicBezTo>
                <a:cubicBezTo>
                  <a:pt x="5501049" y="1933200"/>
                  <a:pt x="5529419" y="1888220"/>
                  <a:pt x="5562629" y="1846709"/>
                </a:cubicBezTo>
                <a:cubicBezTo>
                  <a:pt x="5586037" y="1817465"/>
                  <a:pt x="5612342" y="1790095"/>
                  <a:pt x="5643195" y="1768253"/>
                </a:cubicBezTo>
                <a:cubicBezTo>
                  <a:pt x="5650951" y="1762766"/>
                  <a:pt x="5659067" y="1757516"/>
                  <a:pt x="5667658" y="1753070"/>
                </a:cubicBezTo>
                <a:cubicBezTo>
                  <a:pt x="5669861" y="1751929"/>
                  <a:pt x="5672051" y="1751145"/>
                  <a:pt x="5674408" y="1750118"/>
                </a:cubicBezTo>
                <a:cubicBezTo>
                  <a:pt x="5673091" y="1750782"/>
                  <a:pt x="5671871" y="1751520"/>
                  <a:pt x="5670612" y="1752226"/>
                </a:cubicBezTo>
                <a:cubicBezTo>
                  <a:pt x="5669681" y="1752747"/>
                  <a:pt x="5668985" y="1753377"/>
                  <a:pt x="5668080" y="1753913"/>
                </a:cubicBezTo>
                <a:cubicBezTo>
                  <a:pt x="5663316" y="1756745"/>
                  <a:pt x="5658597" y="1759570"/>
                  <a:pt x="5654162" y="1762771"/>
                </a:cubicBezTo>
                <a:cubicBezTo>
                  <a:pt x="5650883" y="1765137"/>
                  <a:pt x="5647591" y="1767860"/>
                  <a:pt x="5644460" y="1770363"/>
                </a:cubicBezTo>
                <a:cubicBezTo>
                  <a:pt x="5628213" y="1783372"/>
                  <a:pt x="5613715" y="1797841"/>
                  <a:pt x="5600172" y="1813386"/>
                </a:cubicBezTo>
                <a:cubicBezTo>
                  <a:pt x="5589314" y="1825853"/>
                  <a:pt x="5579312" y="1838785"/>
                  <a:pt x="5569802" y="1852194"/>
                </a:cubicBezTo>
                <a:cubicBezTo>
                  <a:pt x="5535028" y="1901225"/>
                  <a:pt x="5507490" y="1954363"/>
                  <a:pt x="5485021" y="2009521"/>
                </a:cubicBezTo>
                <a:cubicBezTo>
                  <a:pt x="5500908" y="2079034"/>
                  <a:pt x="5501624" y="2150551"/>
                  <a:pt x="5492613" y="2219571"/>
                </a:cubicBezTo>
                <a:cubicBezTo>
                  <a:pt x="5470126" y="2391019"/>
                  <a:pt x="5396782" y="2550939"/>
                  <a:pt x="5307022" y="2693675"/>
                </a:cubicBezTo>
                <a:cubicBezTo>
                  <a:pt x="5240140" y="2800766"/>
                  <a:pt x="5163173" y="2900763"/>
                  <a:pt x="5078399" y="2993998"/>
                </a:cubicBezTo>
                <a:cubicBezTo>
                  <a:pt x="5143166" y="2949167"/>
                  <a:pt x="5206358" y="2902401"/>
                  <a:pt x="5267784" y="2853110"/>
                </a:cubicBezTo>
                <a:cubicBezTo>
                  <a:pt x="5369528" y="2771489"/>
                  <a:pt x="5465620" y="2682948"/>
                  <a:pt x="5549546" y="2584425"/>
                </a:cubicBezTo>
                <a:cubicBezTo>
                  <a:pt x="5559360" y="2573006"/>
                  <a:pt x="5569172" y="2561542"/>
                  <a:pt x="5578651" y="2549839"/>
                </a:cubicBezTo>
                <a:cubicBezTo>
                  <a:pt x="5657548" y="2452426"/>
                  <a:pt x="5724299" y="2344433"/>
                  <a:pt x="5770990" y="2228000"/>
                </a:cubicBezTo>
                <a:cubicBezTo>
                  <a:pt x="5832453" y="2075139"/>
                  <a:pt x="5867182" y="1911346"/>
                  <a:pt x="5885721" y="1745459"/>
                </a:cubicBezTo>
                <a:cubicBezTo>
                  <a:pt x="5891906" y="1689997"/>
                  <a:pt x="5896368" y="1634265"/>
                  <a:pt x="5898376" y="1578428"/>
                </a:cubicBezTo>
                <a:cubicBezTo>
                  <a:pt x="5898946" y="1562586"/>
                  <a:pt x="5899111" y="1546594"/>
                  <a:pt x="5899219" y="1530765"/>
                </a:cubicBezTo>
                <a:cubicBezTo>
                  <a:pt x="5899246" y="1526557"/>
                  <a:pt x="5899246" y="1522300"/>
                  <a:pt x="5899219" y="1518110"/>
                </a:cubicBezTo>
                <a:cubicBezTo>
                  <a:pt x="5899215" y="1517302"/>
                  <a:pt x="5899227" y="1516383"/>
                  <a:pt x="5899219" y="1515579"/>
                </a:cubicBezTo>
                <a:cubicBezTo>
                  <a:pt x="5899273" y="1516439"/>
                  <a:pt x="5899585" y="1517246"/>
                  <a:pt x="5899639" y="1518110"/>
                </a:cubicBezTo>
                <a:cubicBezTo>
                  <a:pt x="5899693" y="1518936"/>
                  <a:pt x="5899585" y="1519814"/>
                  <a:pt x="5899639" y="1520640"/>
                </a:cubicBezTo>
                <a:cubicBezTo>
                  <a:pt x="5899846" y="1524002"/>
                  <a:pt x="5899888" y="1527388"/>
                  <a:pt x="5900062" y="1530765"/>
                </a:cubicBezTo>
                <a:cubicBezTo>
                  <a:pt x="5900229" y="1534038"/>
                  <a:pt x="5900759" y="1537189"/>
                  <a:pt x="5900904" y="1540465"/>
                </a:cubicBezTo>
                <a:cubicBezTo>
                  <a:pt x="5901459" y="1553025"/>
                  <a:pt x="5901478" y="1565833"/>
                  <a:pt x="5901749" y="1578428"/>
                </a:cubicBezTo>
                <a:cubicBezTo>
                  <a:pt x="5902028" y="1591513"/>
                  <a:pt x="5902142" y="1604555"/>
                  <a:pt x="5902169" y="1617655"/>
                </a:cubicBezTo>
                <a:cubicBezTo>
                  <a:pt x="5902277" y="1660564"/>
                  <a:pt x="5901155" y="1703364"/>
                  <a:pt x="5898794" y="1746304"/>
                </a:cubicBezTo>
                <a:cubicBezTo>
                  <a:pt x="5895910" y="1798789"/>
                  <a:pt x="5891430" y="1851285"/>
                  <a:pt x="5884876" y="1903631"/>
                </a:cubicBezTo>
                <a:cubicBezTo>
                  <a:pt x="5876659" y="1969277"/>
                  <a:pt x="5865130" y="2034800"/>
                  <a:pt x="5849866" y="2099348"/>
                </a:cubicBezTo>
                <a:cubicBezTo>
                  <a:pt x="5864099" y="2081709"/>
                  <a:pt x="5880110" y="2065228"/>
                  <a:pt x="5897952" y="2050840"/>
                </a:cubicBezTo>
                <a:cubicBezTo>
                  <a:pt x="5934879" y="2021298"/>
                  <a:pt x="5980565" y="2003425"/>
                  <a:pt x="6027445" y="2001489"/>
                </a:cubicBezTo>
                <a:cubicBezTo>
                  <a:pt x="6062242" y="2000239"/>
                  <a:pt x="6096575" y="2006773"/>
                  <a:pt x="6128256" y="2019205"/>
                </a:cubicBezTo>
                <a:cubicBezTo>
                  <a:pt x="6139598" y="2024843"/>
                  <a:pt x="6150715" y="2030888"/>
                  <a:pt x="6162001" y="2036497"/>
                </a:cubicBezTo>
                <a:cubicBezTo>
                  <a:pt x="6155949" y="2033922"/>
                  <a:pt x="6149897" y="2031477"/>
                  <a:pt x="6143863" y="2028905"/>
                </a:cubicBezTo>
                <a:cubicBezTo>
                  <a:pt x="6138265" y="2026520"/>
                  <a:pt x="6132573" y="2024116"/>
                  <a:pt x="6126991" y="2021735"/>
                </a:cubicBezTo>
                <a:cubicBezTo>
                  <a:pt x="6108596" y="2015720"/>
                  <a:pt x="6089616" y="2011734"/>
                  <a:pt x="6070468" y="2009925"/>
                </a:cubicBezTo>
                <a:cubicBezTo>
                  <a:pt x="6056215" y="2008579"/>
                  <a:pt x="6042048" y="2008571"/>
                  <a:pt x="6027867" y="2009925"/>
                </a:cubicBezTo>
                <a:cubicBezTo>
                  <a:pt x="5983138" y="2014250"/>
                  <a:pt x="5940904" y="2034118"/>
                  <a:pt x="5908076" y="2063495"/>
                </a:cubicBezTo>
                <a:cubicBezTo>
                  <a:pt x="5882907" y="2085989"/>
                  <a:pt x="5862795" y="2112795"/>
                  <a:pt x="5846071" y="2141950"/>
                </a:cubicBezTo>
                <a:cubicBezTo>
                  <a:pt x="5841015" y="2150762"/>
                  <a:pt x="5836180" y="2159759"/>
                  <a:pt x="5831729" y="2168945"/>
                </a:cubicBezTo>
                <a:cubicBezTo>
                  <a:pt x="5824726" y="2193603"/>
                  <a:pt x="5817229" y="2217996"/>
                  <a:pt x="5808953" y="2242339"/>
                </a:cubicBezTo>
                <a:cubicBezTo>
                  <a:pt x="5766988" y="2365490"/>
                  <a:pt x="5703685" y="2481389"/>
                  <a:pt x="5626734" y="2586947"/>
                </a:cubicBezTo>
                <a:cubicBezTo>
                  <a:pt x="5578570" y="2653008"/>
                  <a:pt x="5525640" y="2715339"/>
                  <a:pt x="5468974" y="2774226"/>
                </a:cubicBezTo>
                <a:cubicBezTo>
                  <a:pt x="5421467" y="2823601"/>
                  <a:pt x="5371611" y="2870570"/>
                  <a:pt x="5320082" y="2915532"/>
                </a:cubicBezTo>
                <a:cubicBezTo>
                  <a:pt x="5085749" y="3119994"/>
                  <a:pt x="4822019" y="3287729"/>
                  <a:pt x="4550298" y="3438147"/>
                </a:cubicBezTo>
                <a:cubicBezTo>
                  <a:pt x="4476182" y="3485628"/>
                  <a:pt x="4399402" y="3529376"/>
                  <a:pt x="4320839" y="3569328"/>
                </a:cubicBezTo>
                <a:cubicBezTo>
                  <a:pt x="4276089" y="3591271"/>
                  <a:pt x="4237619" y="3630014"/>
                  <a:pt x="4204000" y="3674779"/>
                </a:cubicBezTo>
                <a:cubicBezTo>
                  <a:pt x="4178096" y="3709775"/>
                  <a:pt x="4156180" y="3748692"/>
                  <a:pt x="4136932" y="3789930"/>
                </a:cubicBezTo>
                <a:cubicBezTo>
                  <a:pt x="4136651" y="3791046"/>
                  <a:pt x="4136369" y="3792187"/>
                  <a:pt x="4136090" y="3793303"/>
                </a:cubicBezTo>
                <a:cubicBezTo>
                  <a:pt x="4133866" y="3802169"/>
                  <a:pt x="4131421" y="3811062"/>
                  <a:pt x="4129340" y="3819878"/>
                </a:cubicBezTo>
                <a:cubicBezTo>
                  <a:pt x="4112627" y="3890538"/>
                  <a:pt x="4100976" y="3959342"/>
                  <a:pt x="4097282" y="4026986"/>
                </a:cubicBezTo>
                <a:cubicBezTo>
                  <a:pt x="4096678" y="4036626"/>
                  <a:pt x="4096282" y="4046432"/>
                  <a:pt x="4096019" y="4056089"/>
                </a:cubicBezTo>
                <a:cubicBezTo>
                  <a:pt x="4096007" y="4056509"/>
                  <a:pt x="4096030" y="4056934"/>
                  <a:pt x="4096019" y="4057354"/>
                </a:cubicBezTo>
                <a:cubicBezTo>
                  <a:pt x="4095773" y="4066874"/>
                  <a:pt x="4095516" y="4076516"/>
                  <a:pt x="4095597" y="4086037"/>
                </a:cubicBezTo>
                <a:cubicBezTo>
                  <a:pt x="4095603" y="4086600"/>
                  <a:pt x="4095591" y="4087161"/>
                  <a:pt x="4095597" y="4087724"/>
                </a:cubicBezTo>
                <a:cubicBezTo>
                  <a:pt x="4095802" y="4106183"/>
                  <a:pt x="4096668" y="4124622"/>
                  <a:pt x="4098129" y="4142980"/>
                </a:cubicBezTo>
                <a:cubicBezTo>
                  <a:pt x="4098156" y="4143400"/>
                  <a:pt x="4098088" y="4143824"/>
                  <a:pt x="4098129" y="4144245"/>
                </a:cubicBezTo>
                <a:cubicBezTo>
                  <a:pt x="4098241" y="4145646"/>
                  <a:pt x="4098427" y="4147063"/>
                  <a:pt x="4098549" y="4148462"/>
                </a:cubicBezTo>
                <a:cubicBezTo>
                  <a:pt x="4099512" y="4159550"/>
                  <a:pt x="4100922" y="4170780"/>
                  <a:pt x="4102345" y="4181785"/>
                </a:cubicBezTo>
                <a:cubicBezTo>
                  <a:pt x="4103361" y="4189642"/>
                  <a:pt x="4104467" y="4197602"/>
                  <a:pt x="4105720" y="4205407"/>
                </a:cubicBezTo>
                <a:cubicBezTo>
                  <a:pt x="4105978" y="4206958"/>
                  <a:pt x="4106295" y="4208499"/>
                  <a:pt x="4106564" y="4210047"/>
                </a:cubicBezTo>
                <a:cubicBezTo>
                  <a:pt x="4106943" y="4212329"/>
                  <a:pt x="4107428" y="4214518"/>
                  <a:pt x="4107827" y="4216795"/>
                </a:cubicBezTo>
                <a:cubicBezTo>
                  <a:pt x="4108426" y="4220000"/>
                  <a:pt x="4108879" y="4223305"/>
                  <a:pt x="4109515" y="4226498"/>
                </a:cubicBezTo>
                <a:cubicBezTo>
                  <a:pt x="4109569" y="4226769"/>
                  <a:pt x="4109461" y="4227069"/>
                  <a:pt x="4109515" y="4227340"/>
                </a:cubicBezTo>
                <a:cubicBezTo>
                  <a:pt x="4110786" y="4233674"/>
                  <a:pt x="4112304" y="4240034"/>
                  <a:pt x="4113734" y="4246321"/>
                </a:cubicBezTo>
                <a:cubicBezTo>
                  <a:pt x="4113759" y="4246455"/>
                  <a:pt x="4113705" y="4246606"/>
                  <a:pt x="4113734" y="4246743"/>
                </a:cubicBezTo>
                <a:cubicBezTo>
                  <a:pt x="4114312" y="4249321"/>
                  <a:pt x="4115238" y="4251764"/>
                  <a:pt x="4115842" y="4254333"/>
                </a:cubicBezTo>
                <a:cubicBezTo>
                  <a:pt x="4155768" y="4421547"/>
                  <a:pt x="4162747" y="4319256"/>
                  <a:pt x="4381571" y="4266566"/>
                </a:cubicBezTo>
                <a:cubicBezTo>
                  <a:pt x="4493802" y="4223783"/>
                  <a:pt x="4604866" y="4186371"/>
                  <a:pt x="4713533" y="4148883"/>
                </a:cubicBezTo>
                <a:cubicBezTo>
                  <a:pt x="4751069" y="4122003"/>
                  <a:pt x="4787762" y="4093998"/>
                  <a:pt x="4823621" y="4064944"/>
                </a:cubicBezTo>
                <a:cubicBezTo>
                  <a:pt x="4897859" y="4004449"/>
                  <a:pt x="4968018" y="3940928"/>
                  <a:pt x="5020605" y="3865855"/>
                </a:cubicBezTo>
                <a:cubicBezTo>
                  <a:pt x="5040411" y="3837525"/>
                  <a:pt x="5057721" y="3808678"/>
                  <a:pt x="5068690" y="3778120"/>
                </a:cubicBezTo>
                <a:cubicBezTo>
                  <a:pt x="5071825" y="3769273"/>
                  <a:pt x="5074589" y="3760051"/>
                  <a:pt x="5076705" y="3751125"/>
                </a:cubicBezTo>
                <a:cubicBezTo>
                  <a:pt x="5080801" y="3734552"/>
                  <a:pt x="5082857" y="3717922"/>
                  <a:pt x="5081767" y="3701774"/>
                </a:cubicBezTo>
                <a:cubicBezTo>
                  <a:pt x="5079707" y="3669644"/>
                  <a:pt x="5083428" y="3638717"/>
                  <a:pt x="5091045" y="3608978"/>
                </a:cubicBezTo>
                <a:lnTo>
                  <a:pt x="5083875" y="3500153"/>
                </a:lnTo>
                <a:cubicBezTo>
                  <a:pt x="5083281" y="3490858"/>
                  <a:pt x="5082782" y="3481609"/>
                  <a:pt x="5082188" y="3472315"/>
                </a:cubicBezTo>
                <a:cubicBezTo>
                  <a:pt x="5082095" y="3470892"/>
                  <a:pt x="5081861" y="3469517"/>
                  <a:pt x="5081767" y="3468097"/>
                </a:cubicBezTo>
                <a:cubicBezTo>
                  <a:pt x="5081964" y="3468056"/>
                  <a:pt x="5081999" y="3468136"/>
                  <a:pt x="5082188" y="3468097"/>
                </a:cubicBezTo>
                <a:cubicBezTo>
                  <a:pt x="5082329" y="3468863"/>
                  <a:pt x="5082469" y="3469441"/>
                  <a:pt x="5082610" y="3470205"/>
                </a:cubicBezTo>
                <a:cubicBezTo>
                  <a:pt x="5082730" y="3470842"/>
                  <a:pt x="5082908" y="3471677"/>
                  <a:pt x="5083030" y="3472315"/>
                </a:cubicBezTo>
                <a:cubicBezTo>
                  <a:pt x="5083507" y="3474922"/>
                  <a:pt x="5083819" y="3477298"/>
                  <a:pt x="5084296" y="3479907"/>
                </a:cubicBezTo>
                <a:cubicBezTo>
                  <a:pt x="5085492" y="3486466"/>
                  <a:pt x="5086478" y="3493171"/>
                  <a:pt x="5087670" y="3499732"/>
                </a:cubicBezTo>
                <a:cubicBezTo>
                  <a:pt x="5088747" y="3505667"/>
                  <a:pt x="5089969" y="3511511"/>
                  <a:pt x="5091043" y="3517447"/>
                </a:cubicBezTo>
                <a:cubicBezTo>
                  <a:pt x="5094526" y="3536683"/>
                  <a:pt x="5097714" y="3555986"/>
                  <a:pt x="5101168" y="3575233"/>
                </a:cubicBezTo>
                <a:cubicBezTo>
                  <a:pt x="5108545" y="3555329"/>
                  <a:pt x="5117854" y="3536258"/>
                  <a:pt x="5128163" y="3518290"/>
                </a:cubicBezTo>
                <a:cubicBezTo>
                  <a:pt x="5159200" y="3463675"/>
                  <a:pt x="5199322" y="3416513"/>
                  <a:pt x="5242892" y="3374458"/>
                </a:cubicBezTo>
                <a:cubicBezTo>
                  <a:pt x="5279215" y="3339320"/>
                  <a:pt x="5318271" y="3307085"/>
                  <a:pt x="5358888" y="3277867"/>
                </a:cubicBezTo>
                <a:cubicBezTo>
                  <a:pt x="5371501" y="3268792"/>
                  <a:pt x="5384243" y="3260190"/>
                  <a:pt x="5397273" y="3251715"/>
                </a:cubicBezTo>
                <a:cubicBezTo>
                  <a:pt x="5400865" y="3249379"/>
                  <a:pt x="5404586" y="3246820"/>
                  <a:pt x="5408240" y="3244545"/>
                </a:cubicBezTo>
                <a:cubicBezTo>
                  <a:pt x="5409209" y="3243940"/>
                  <a:pt x="5410209" y="3243460"/>
                  <a:pt x="5411193" y="3242857"/>
                </a:cubicBezTo>
                <a:cubicBezTo>
                  <a:pt x="5410499" y="3243390"/>
                  <a:pt x="5409768" y="3244013"/>
                  <a:pt x="5409083" y="3244545"/>
                </a:cubicBezTo>
                <a:cubicBezTo>
                  <a:pt x="5408866" y="3244715"/>
                  <a:pt x="5408458" y="3244796"/>
                  <a:pt x="5408240" y="3244967"/>
                </a:cubicBezTo>
                <a:cubicBezTo>
                  <a:pt x="5405598" y="3247034"/>
                  <a:pt x="5403244" y="3249195"/>
                  <a:pt x="5400648" y="3251293"/>
                </a:cubicBezTo>
                <a:cubicBezTo>
                  <a:pt x="5399913" y="3251887"/>
                  <a:pt x="5399269" y="3252386"/>
                  <a:pt x="5398538" y="3252980"/>
                </a:cubicBezTo>
                <a:cubicBezTo>
                  <a:pt x="5388502" y="3261150"/>
                  <a:pt x="5378692" y="3269759"/>
                  <a:pt x="5369013" y="3278288"/>
                </a:cubicBezTo>
                <a:cubicBezTo>
                  <a:pt x="5367089" y="3279984"/>
                  <a:pt x="5365019" y="3281644"/>
                  <a:pt x="5363107" y="3283350"/>
                </a:cubicBezTo>
                <a:cubicBezTo>
                  <a:pt x="5326745" y="3315830"/>
                  <a:pt x="5292300" y="3350604"/>
                  <a:pt x="5261032" y="3387536"/>
                </a:cubicBezTo>
                <a:cubicBezTo>
                  <a:pt x="5260396" y="3388286"/>
                  <a:pt x="5259976" y="3388894"/>
                  <a:pt x="5259344" y="3389644"/>
                </a:cubicBezTo>
                <a:cubicBezTo>
                  <a:pt x="5221280" y="3434919"/>
                  <a:pt x="5187231" y="3483669"/>
                  <a:pt x="5164016" y="3536432"/>
                </a:cubicBezTo>
                <a:cubicBezTo>
                  <a:pt x="5141568" y="3587855"/>
                  <a:pt x="5129385" y="3643674"/>
                  <a:pt x="5138708" y="3695029"/>
                </a:cubicBezTo>
                <a:cubicBezTo>
                  <a:pt x="5144092" y="3729697"/>
                  <a:pt x="5140911" y="3765202"/>
                  <a:pt x="5131961" y="3797949"/>
                </a:cubicBezTo>
                <a:cubicBezTo>
                  <a:pt x="5125136" y="3823180"/>
                  <a:pt x="5115407" y="3847059"/>
                  <a:pt x="5104121" y="3870077"/>
                </a:cubicBezTo>
                <a:cubicBezTo>
                  <a:pt x="5097924" y="3882715"/>
                  <a:pt x="5091375" y="3895261"/>
                  <a:pt x="5084296" y="3907195"/>
                </a:cubicBezTo>
                <a:cubicBezTo>
                  <a:pt x="5052426" y="3961040"/>
                  <a:pt x="5013559" y="4009772"/>
                  <a:pt x="4971675" y="4055251"/>
                </a:cubicBezTo>
                <a:cubicBezTo>
                  <a:pt x="4999869" y="4044244"/>
                  <a:pt x="5027698" y="4033185"/>
                  <a:pt x="5055190" y="4021507"/>
                </a:cubicBezTo>
                <a:cubicBezTo>
                  <a:pt x="5143263" y="3983733"/>
                  <a:pt x="5226158" y="3944342"/>
                  <a:pt x="5298568" y="3895809"/>
                </a:cubicBezTo>
                <a:cubicBezTo>
                  <a:pt x="5360511" y="3853304"/>
                  <a:pt x="5415346" y="3808254"/>
                  <a:pt x="5449996" y="3755773"/>
                </a:cubicBezTo>
                <a:cubicBezTo>
                  <a:pt x="5483629" y="3708207"/>
                  <a:pt x="5504134" y="3647968"/>
                  <a:pt x="5507362" y="3587052"/>
                </a:cubicBezTo>
                <a:cubicBezTo>
                  <a:pt x="5511293" y="3484402"/>
                  <a:pt x="5533700" y="3387066"/>
                  <a:pt x="5568102" y="3297270"/>
                </a:cubicBezTo>
                <a:cubicBezTo>
                  <a:pt x="5567048" y="3293179"/>
                  <a:pt x="5566249" y="3289123"/>
                  <a:pt x="5565149" y="3285040"/>
                </a:cubicBezTo>
                <a:cubicBezTo>
                  <a:pt x="5552265" y="3237327"/>
                  <a:pt x="5536071" y="3190221"/>
                  <a:pt x="5517064" y="3144150"/>
                </a:cubicBezTo>
                <a:cubicBezTo>
                  <a:pt x="5511329" y="3130255"/>
                  <a:pt x="5505260" y="3116441"/>
                  <a:pt x="5498924" y="3102815"/>
                </a:cubicBezTo>
                <a:cubicBezTo>
                  <a:pt x="5497197" y="3099098"/>
                  <a:pt x="5495651" y="3095090"/>
                  <a:pt x="5493864" y="3091425"/>
                </a:cubicBezTo>
                <a:cubicBezTo>
                  <a:pt x="5493916" y="3091506"/>
                  <a:pt x="5494230" y="3091344"/>
                  <a:pt x="5494284" y="3091425"/>
                </a:cubicBezTo>
                <a:cubicBezTo>
                  <a:pt x="5495752" y="3093665"/>
                  <a:pt x="5497061" y="3095905"/>
                  <a:pt x="5498502" y="3098175"/>
                </a:cubicBezTo>
                <a:cubicBezTo>
                  <a:pt x="5499260" y="3099367"/>
                  <a:pt x="5499860" y="3100349"/>
                  <a:pt x="5500612" y="3101550"/>
                </a:cubicBezTo>
                <a:cubicBezTo>
                  <a:pt x="5506161" y="3110395"/>
                  <a:pt x="5511797" y="3119487"/>
                  <a:pt x="5517062" y="3128545"/>
                </a:cubicBezTo>
                <a:cubicBezTo>
                  <a:pt x="5519395" y="3132555"/>
                  <a:pt x="5521526" y="3136730"/>
                  <a:pt x="5523812" y="3140775"/>
                </a:cubicBezTo>
                <a:cubicBezTo>
                  <a:pt x="5543262" y="3175208"/>
                  <a:pt x="5561031" y="3210578"/>
                  <a:pt x="5576959" y="3247071"/>
                </a:cubicBezTo>
                <a:cubicBezTo>
                  <a:pt x="5578970" y="3251676"/>
                  <a:pt x="5580914" y="3256351"/>
                  <a:pt x="5582865" y="3260989"/>
                </a:cubicBezTo>
                <a:cubicBezTo>
                  <a:pt x="5624780" y="3161984"/>
                  <a:pt x="5678447" y="3071136"/>
                  <a:pt x="5738086" y="2988080"/>
                </a:cubicBezTo>
                <a:cubicBezTo>
                  <a:pt x="5784391" y="2923590"/>
                  <a:pt x="5834056" y="2862989"/>
                  <a:pt x="5886142" y="2805025"/>
                </a:cubicBezTo>
                <a:cubicBezTo>
                  <a:pt x="5909296" y="2779767"/>
                  <a:pt x="5932993" y="2754968"/>
                  <a:pt x="5957004" y="2730789"/>
                </a:cubicBezTo>
                <a:cubicBezTo>
                  <a:pt x="5974796" y="2689252"/>
                  <a:pt x="5992599" y="2647801"/>
                  <a:pt x="6010575" y="2606356"/>
                </a:cubicBezTo>
                <a:cubicBezTo>
                  <a:pt x="6022047" y="2580253"/>
                  <a:pt x="6033652" y="2553986"/>
                  <a:pt x="6045162" y="2527902"/>
                </a:cubicBezTo>
                <a:cubicBezTo>
                  <a:pt x="6101985" y="2400564"/>
                  <a:pt x="6158763" y="2273471"/>
                  <a:pt x="6215569" y="2146174"/>
                </a:cubicBezTo>
                <a:cubicBezTo>
                  <a:pt x="6214714" y="2148497"/>
                  <a:pt x="6213896" y="2151023"/>
                  <a:pt x="6213039" y="2153346"/>
                </a:cubicBezTo>
                <a:cubicBezTo>
                  <a:pt x="6209163" y="2163850"/>
                  <a:pt x="6205535" y="2174480"/>
                  <a:pt x="6201649" y="2184981"/>
                </a:cubicBezTo>
                <a:cubicBezTo>
                  <a:pt x="6187230" y="2223951"/>
                  <a:pt x="6172699" y="2262876"/>
                  <a:pt x="6158204" y="2301820"/>
                </a:cubicBezTo>
                <a:cubicBezTo>
                  <a:pt x="6128856" y="2380673"/>
                  <a:pt x="6099227" y="2459274"/>
                  <a:pt x="6069625" y="2538027"/>
                </a:cubicBezTo>
                <a:cubicBezTo>
                  <a:pt x="6053674" y="2581013"/>
                  <a:pt x="6037895" y="2624108"/>
                  <a:pt x="6021962" y="2667098"/>
                </a:cubicBezTo>
                <a:cubicBezTo>
                  <a:pt x="6077936" y="2614234"/>
                  <a:pt x="6135842" y="2563732"/>
                  <a:pt x="6194477" y="2515252"/>
                </a:cubicBezTo>
                <a:cubicBezTo>
                  <a:pt x="6335633" y="2398307"/>
                  <a:pt x="6483380" y="2291544"/>
                  <a:pt x="6635686" y="2193412"/>
                </a:cubicBezTo>
                <a:cubicBezTo>
                  <a:pt x="6701226" y="2153624"/>
                  <a:pt x="6766960" y="2114493"/>
                  <a:pt x="6832239" y="2074887"/>
                </a:cubicBezTo>
                <a:cubicBezTo>
                  <a:pt x="6830889" y="2075986"/>
                  <a:pt x="6829370" y="2077164"/>
                  <a:pt x="6828022" y="2078262"/>
                </a:cubicBezTo>
                <a:cubicBezTo>
                  <a:pt x="6822746" y="2082554"/>
                  <a:pt x="6817696" y="2086626"/>
                  <a:pt x="6812414" y="2090917"/>
                </a:cubicBezTo>
                <a:cubicBezTo>
                  <a:pt x="6792115" y="2107408"/>
                  <a:pt x="6771582" y="2123806"/>
                  <a:pt x="6751254" y="2140267"/>
                </a:cubicBezTo>
                <a:cubicBezTo>
                  <a:pt x="6718834" y="2166519"/>
                  <a:pt x="6686256" y="2192969"/>
                  <a:pt x="6653818" y="2219143"/>
                </a:cubicBezTo>
                <a:cubicBezTo>
                  <a:pt x="6611834" y="2254906"/>
                  <a:pt x="6570608" y="2290944"/>
                  <a:pt x="6529807" y="2327968"/>
                </a:cubicBezTo>
                <a:cubicBezTo>
                  <a:pt x="6437578" y="2411654"/>
                  <a:pt x="6348742" y="2498895"/>
                  <a:pt x="6264066" y="2589485"/>
                </a:cubicBezTo>
                <a:cubicBezTo>
                  <a:pt x="6258099" y="2595875"/>
                  <a:pt x="6252281" y="2602463"/>
                  <a:pt x="6246351" y="2608888"/>
                </a:cubicBezTo>
                <a:cubicBezTo>
                  <a:pt x="6273083" y="2596140"/>
                  <a:pt x="6300209" y="2584611"/>
                  <a:pt x="6328180" y="2574723"/>
                </a:cubicBezTo>
                <a:cubicBezTo>
                  <a:pt x="6363504" y="2555972"/>
                  <a:pt x="6398912" y="2537569"/>
                  <a:pt x="6434475" y="2519465"/>
                </a:cubicBezTo>
                <a:cubicBezTo>
                  <a:pt x="6447862" y="2512651"/>
                  <a:pt x="6461124" y="2505959"/>
                  <a:pt x="6474545" y="2499220"/>
                </a:cubicBezTo>
                <a:cubicBezTo>
                  <a:pt x="6545139" y="2464386"/>
                  <a:pt x="6616012" y="2430266"/>
                  <a:pt x="6687134" y="2396721"/>
                </a:cubicBezTo>
                <a:cubicBezTo>
                  <a:pt x="6713986" y="2384058"/>
                  <a:pt x="6741187" y="2371664"/>
                  <a:pt x="6768120" y="2359181"/>
                </a:cubicBezTo>
                <a:cubicBezTo>
                  <a:pt x="6775574" y="2355726"/>
                  <a:pt x="6783009" y="2352071"/>
                  <a:pt x="6790475" y="2348636"/>
                </a:cubicBezTo>
                <a:cubicBezTo>
                  <a:pt x="6792436" y="2347734"/>
                  <a:pt x="6794416" y="2347007"/>
                  <a:pt x="6796380" y="2346106"/>
                </a:cubicBezTo>
                <a:cubicBezTo>
                  <a:pt x="6794637" y="2347114"/>
                  <a:pt x="6792636" y="2348050"/>
                  <a:pt x="6790896" y="2349059"/>
                </a:cubicBezTo>
                <a:cubicBezTo>
                  <a:pt x="6790776" y="2349125"/>
                  <a:pt x="6791018" y="2349398"/>
                  <a:pt x="6790896" y="2349479"/>
                </a:cubicBezTo>
                <a:cubicBezTo>
                  <a:pt x="6784189" y="2353365"/>
                  <a:pt x="6777350" y="2357394"/>
                  <a:pt x="6770650" y="2361289"/>
                </a:cubicBezTo>
                <a:cubicBezTo>
                  <a:pt x="6770248" y="2361525"/>
                  <a:pt x="6769788" y="2361475"/>
                  <a:pt x="6769385" y="2361711"/>
                </a:cubicBezTo>
                <a:cubicBezTo>
                  <a:pt x="6744454" y="2376207"/>
                  <a:pt x="6719598" y="2390990"/>
                  <a:pt x="6694726" y="2405579"/>
                </a:cubicBezTo>
                <a:cubicBezTo>
                  <a:pt x="6694000" y="2406003"/>
                  <a:pt x="6693344" y="2406418"/>
                  <a:pt x="6692619" y="2406842"/>
                </a:cubicBezTo>
                <a:cubicBezTo>
                  <a:pt x="6617572" y="2450871"/>
                  <a:pt x="6542607" y="2495166"/>
                  <a:pt x="6468220" y="2540133"/>
                </a:cubicBezTo>
                <a:cubicBezTo>
                  <a:pt x="6517910" y="2533021"/>
                  <a:pt x="6568206" y="2531304"/>
                  <a:pt x="6617963" y="2535070"/>
                </a:cubicBezTo>
                <a:cubicBezTo>
                  <a:pt x="6641450" y="2537002"/>
                  <a:pt x="6664884" y="2539953"/>
                  <a:pt x="6687981" y="2544351"/>
                </a:cubicBezTo>
                <a:cubicBezTo>
                  <a:pt x="6761908" y="2558533"/>
                  <a:pt x="6832804" y="2584918"/>
                  <a:pt x="6897195" y="2621541"/>
                </a:cubicBezTo>
                <a:cubicBezTo>
                  <a:pt x="6921666" y="2638173"/>
                  <a:pt x="6945891" y="2654812"/>
                  <a:pt x="6970166" y="2671314"/>
                </a:cubicBezTo>
                <a:cubicBezTo>
                  <a:pt x="6968259" y="2670250"/>
                  <a:pt x="6966588" y="2669423"/>
                  <a:pt x="6964683" y="2668361"/>
                </a:cubicBezTo>
                <a:cubicBezTo>
                  <a:pt x="6957348" y="2664268"/>
                  <a:pt x="6950059" y="2660216"/>
                  <a:pt x="6942748" y="2656128"/>
                </a:cubicBezTo>
                <a:cubicBezTo>
                  <a:pt x="6926234" y="2646892"/>
                  <a:pt x="6909382" y="2637492"/>
                  <a:pt x="6892976" y="2628288"/>
                </a:cubicBezTo>
                <a:cubicBezTo>
                  <a:pt x="6881944" y="2623206"/>
                  <a:pt x="6870908" y="2618417"/>
                  <a:pt x="6859652" y="2613948"/>
                </a:cubicBezTo>
                <a:cubicBezTo>
                  <a:pt x="6802944" y="2591429"/>
                  <a:pt x="6743564" y="2576949"/>
                  <a:pt x="6683766" y="2570501"/>
                </a:cubicBezTo>
                <a:cubicBezTo>
                  <a:pt x="6640672" y="2565811"/>
                  <a:pt x="6597572" y="2565368"/>
                  <a:pt x="6554694" y="2569238"/>
                </a:cubicBezTo>
                <a:cubicBezTo>
                  <a:pt x="6496430" y="2574495"/>
                  <a:pt x="6438980" y="2587299"/>
                  <a:pt x="6384286" y="2606776"/>
                </a:cubicBezTo>
                <a:cubicBezTo>
                  <a:pt x="6357916" y="2616122"/>
                  <a:pt x="6332217" y="2627167"/>
                  <a:pt x="6307098" y="2639254"/>
                </a:cubicBezTo>
                <a:cubicBezTo>
                  <a:pt x="6267485" y="2664193"/>
                  <a:pt x="6228261" y="2689319"/>
                  <a:pt x="6189414" y="2715179"/>
                </a:cubicBezTo>
                <a:cubicBezTo>
                  <a:pt x="6158657" y="2735657"/>
                  <a:pt x="6128450" y="2756426"/>
                  <a:pt x="6099149" y="2778028"/>
                </a:cubicBezTo>
                <a:cubicBezTo>
                  <a:pt x="6025772" y="2868556"/>
                  <a:pt x="5958114" y="2962663"/>
                  <a:pt x="5900476" y="3061477"/>
                </a:cubicBezTo>
                <a:cubicBezTo>
                  <a:pt x="5895964" y="3069215"/>
                  <a:pt x="5891792" y="3076882"/>
                  <a:pt x="5887400" y="3084677"/>
                </a:cubicBezTo>
                <a:cubicBezTo>
                  <a:pt x="5840065" y="3168740"/>
                  <a:pt x="5780711" y="3269728"/>
                  <a:pt x="5754654" y="3358124"/>
                </a:cubicBezTo>
                <a:cubicBezTo>
                  <a:pt x="5566524" y="3780035"/>
                  <a:pt x="5841957" y="3589192"/>
                  <a:pt x="6010987" y="3533473"/>
                </a:cubicBezTo>
                <a:cubicBezTo>
                  <a:pt x="6160771" y="3498652"/>
                  <a:pt x="6311849" y="3480878"/>
                  <a:pt x="6461470" y="3472733"/>
                </a:cubicBezTo>
                <a:cubicBezTo>
                  <a:pt x="6477624" y="3471843"/>
                  <a:pt x="6493840" y="3471292"/>
                  <a:pt x="6509980" y="3470625"/>
                </a:cubicBezTo>
                <a:cubicBezTo>
                  <a:pt x="6578762" y="3458146"/>
                  <a:pt x="6647584" y="3445682"/>
                  <a:pt x="6716237" y="3433505"/>
                </a:cubicBezTo>
                <a:cubicBezTo>
                  <a:pt x="6743874" y="3428803"/>
                  <a:pt x="6771300" y="3424281"/>
                  <a:pt x="6798910" y="3419587"/>
                </a:cubicBezTo>
                <a:cubicBezTo>
                  <a:pt x="6948988" y="3389892"/>
                  <a:pt x="7101672" y="3336094"/>
                  <a:pt x="7202570" y="3220498"/>
                </a:cubicBezTo>
                <a:cubicBezTo>
                  <a:pt x="7227192" y="3175396"/>
                  <a:pt x="7251696" y="3129704"/>
                  <a:pt x="7276806" y="3083414"/>
                </a:cubicBezTo>
                <a:lnTo>
                  <a:pt x="7275962" y="3086367"/>
                </a:lnTo>
                <a:cubicBezTo>
                  <a:pt x="7274395" y="3090036"/>
                  <a:pt x="7272476" y="3093657"/>
                  <a:pt x="7270900" y="3097334"/>
                </a:cubicBezTo>
                <a:cubicBezTo>
                  <a:pt x="7264842" y="3111486"/>
                  <a:pt x="7258892" y="3125663"/>
                  <a:pt x="7252762" y="3139937"/>
                </a:cubicBezTo>
                <a:cubicBezTo>
                  <a:pt x="7240220" y="3169150"/>
                  <a:pt x="7227604" y="3198814"/>
                  <a:pt x="7214802" y="3228515"/>
                </a:cubicBezTo>
                <a:cubicBezTo>
                  <a:pt x="7199290" y="3249744"/>
                  <a:pt x="7182042" y="3269153"/>
                  <a:pt x="7163342" y="3287566"/>
                </a:cubicBezTo>
                <a:cubicBezTo>
                  <a:pt x="7072718" y="3376800"/>
                  <a:pt x="6948038" y="3434075"/>
                  <a:pt x="6822526" y="3471054"/>
                </a:cubicBezTo>
                <a:cubicBezTo>
                  <a:pt x="6853098" y="3472360"/>
                  <a:pt x="6883592" y="3473687"/>
                  <a:pt x="6914055" y="3475694"/>
                </a:cubicBezTo>
                <a:cubicBezTo>
                  <a:pt x="6976030" y="3481516"/>
                  <a:pt x="7037977" y="3487595"/>
                  <a:pt x="7099649" y="3493409"/>
                </a:cubicBezTo>
                <a:cubicBezTo>
                  <a:pt x="7098050" y="3493502"/>
                  <a:pt x="7096608" y="3493736"/>
                  <a:pt x="7095009" y="3493829"/>
                </a:cubicBezTo>
                <a:cubicBezTo>
                  <a:pt x="7088766" y="3494177"/>
                  <a:pt x="7082273" y="3494751"/>
                  <a:pt x="7076028" y="3495094"/>
                </a:cubicBezTo>
                <a:cubicBezTo>
                  <a:pt x="7052019" y="3496415"/>
                  <a:pt x="7027898" y="3497610"/>
                  <a:pt x="7003900" y="3498892"/>
                </a:cubicBezTo>
                <a:cubicBezTo>
                  <a:pt x="6973800" y="3500496"/>
                  <a:pt x="6943698" y="3501970"/>
                  <a:pt x="6913635" y="3503529"/>
                </a:cubicBezTo>
                <a:cubicBezTo>
                  <a:pt x="6854952" y="3508211"/>
                  <a:pt x="6796476" y="3514083"/>
                  <a:pt x="6738166" y="3521247"/>
                </a:cubicBezTo>
                <a:cubicBezTo>
                  <a:pt x="6648946" y="3532206"/>
                  <a:pt x="6560218" y="3546128"/>
                  <a:pt x="6472423" y="3563427"/>
                </a:cubicBezTo>
                <a:cubicBezTo>
                  <a:pt x="6454242" y="3567013"/>
                  <a:pt x="6436119" y="3570947"/>
                  <a:pt x="6418012" y="3574815"/>
                </a:cubicBezTo>
                <a:cubicBezTo>
                  <a:pt x="6448654" y="3585872"/>
                  <a:pt x="6478842" y="3597615"/>
                  <a:pt x="6508700" y="3609825"/>
                </a:cubicBezTo>
                <a:cubicBezTo>
                  <a:pt x="6578428" y="3638296"/>
                  <a:pt x="6646728" y="3669646"/>
                  <a:pt x="6714119" y="3702200"/>
                </a:cubicBezTo>
                <a:cubicBezTo>
                  <a:pt x="6766642" y="3727573"/>
                  <a:pt x="6818702" y="3753862"/>
                  <a:pt x="6870179" y="3781079"/>
                </a:cubicBezTo>
                <a:cubicBezTo>
                  <a:pt x="6885434" y="3789143"/>
                  <a:pt x="6900582" y="3797278"/>
                  <a:pt x="6915734" y="3805541"/>
                </a:cubicBezTo>
                <a:cubicBezTo>
                  <a:pt x="6919828" y="3807776"/>
                  <a:pt x="6923880" y="3810033"/>
                  <a:pt x="6927967" y="3812291"/>
                </a:cubicBezTo>
                <a:cubicBezTo>
                  <a:pt x="6929033" y="3812882"/>
                  <a:pt x="6930274" y="3813384"/>
                  <a:pt x="6931342" y="3813979"/>
                </a:cubicBezTo>
                <a:cubicBezTo>
                  <a:pt x="6930544" y="3813637"/>
                  <a:pt x="6929606" y="3813474"/>
                  <a:pt x="6928810" y="3813134"/>
                </a:cubicBezTo>
                <a:lnTo>
                  <a:pt x="6927967" y="3812714"/>
                </a:lnTo>
                <a:cubicBezTo>
                  <a:pt x="6924870" y="3811401"/>
                  <a:pt x="6921786" y="3809794"/>
                  <a:pt x="6918687" y="3808496"/>
                </a:cubicBezTo>
                <a:cubicBezTo>
                  <a:pt x="6917484" y="3807991"/>
                  <a:pt x="6916094" y="3807732"/>
                  <a:pt x="6914892" y="3807231"/>
                </a:cubicBezTo>
                <a:cubicBezTo>
                  <a:pt x="6902906" y="3802222"/>
                  <a:pt x="6891062" y="3797361"/>
                  <a:pt x="6879039" y="3792466"/>
                </a:cubicBezTo>
                <a:cubicBezTo>
                  <a:pt x="6875090" y="3790859"/>
                  <a:pt x="6871179" y="3789002"/>
                  <a:pt x="6867228" y="3787406"/>
                </a:cubicBezTo>
                <a:cubicBezTo>
                  <a:pt x="6822052" y="3769146"/>
                  <a:pt x="6776590" y="3751667"/>
                  <a:pt x="6730984" y="3734680"/>
                </a:cubicBezTo>
                <a:cubicBezTo>
                  <a:pt x="6722167" y="3731397"/>
                  <a:pt x="6713241" y="3728212"/>
                  <a:pt x="6704408" y="3724980"/>
                </a:cubicBezTo>
                <a:cubicBezTo>
                  <a:pt x="6634504" y="3699385"/>
                  <a:pt x="6564084" y="3675050"/>
                  <a:pt x="6493088" y="3653695"/>
                </a:cubicBezTo>
                <a:cubicBezTo>
                  <a:pt x="6427493" y="3633979"/>
                  <a:pt x="6361535" y="3616625"/>
                  <a:pt x="6295269" y="3604767"/>
                </a:cubicBezTo>
                <a:cubicBezTo>
                  <a:pt x="6184251" y="3632317"/>
                  <a:pt x="6078874" y="3667721"/>
                  <a:pt x="5960365" y="3717388"/>
                </a:cubicBezTo>
                <a:cubicBezTo>
                  <a:pt x="5935132" y="3728682"/>
                  <a:pt x="5910226" y="3740408"/>
                  <a:pt x="5885707" y="3752820"/>
                </a:cubicBezTo>
                <a:cubicBezTo>
                  <a:pt x="5873905" y="3758794"/>
                  <a:pt x="5862279" y="3765130"/>
                  <a:pt x="5850697" y="3771378"/>
                </a:cubicBezTo>
                <a:cubicBezTo>
                  <a:pt x="5856854" y="3765450"/>
                  <a:pt x="5862784" y="3759313"/>
                  <a:pt x="5868836" y="3753241"/>
                </a:cubicBezTo>
                <a:cubicBezTo>
                  <a:pt x="5860774" y="3757939"/>
                  <a:pt x="5852860" y="3762893"/>
                  <a:pt x="5844794" y="3767583"/>
                </a:cubicBezTo>
                <a:cubicBezTo>
                  <a:pt x="5765075" y="3813909"/>
                  <a:pt x="5684816" y="3859424"/>
                  <a:pt x="5604373" y="3904665"/>
                </a:cubicBezTo>
                <a:cubicBezTo>
                  <a:pt x="5555933" y="3936660"/>
                  <a:pt x="5507693" y="3969403"/>
                  <a:pt x="5459274" y="4002101"/>
                </a:cubicBezTo>
                <a:cubicBezTo>
                  <a:pt x="5322677" y="4094478"/>
                  <a:pt x="5186661" y="4188802"/>
                  <a:pt x="5047178" y="4279639"/>
                </a:cubicBezTo>
                <a:cubicBezTo>
                  <a:pt x="5009739" y="4304021"/>
                  <a:pt x="4972080" y="4328004"/>
                  <a:pt x="4934134" y="4351767"/>
                </a:cubicBezTo>
                <a:cubicBezTo>
                  <a:pt x="4674400" y="4516337"/>
                  <a:pt x="5383889" y="4324590"/>
                  <a:pt x="5684940" y="4396902"/>
                </a:cubicBezTo>
                <a:cubicBezTo>
                  <a:pt x="5799725" y="4394952"/>
                  <a:pt x="5911983" y="4389821"/>
                  <a:pt x="6021113" y="4374547"/>
                </a:cubicBezTo>
                <a:cubicBezTo>
                  <a:pt x="6114841" y="4360950"/>
                  <a:pt x="6204794" y="4342243"/>
                  <a:pt x="6284734" y="4307479"/>
                </a:cubicBezTo>
                <a:cubicBezTo>
                  <a:pt x="6322862" y="4290847"/>
                  <a:pt x="6360943" y="4274655"/>
                  <a:pt x="6399044" y="4258129"/>
                </a:cubicBezTo>
                <a:cubicBezTo>
                  <a:pt x="6407407" y="4238252"/>
                  <a:pt x="6413180" y="4217449"/>
                  <a:pt x="6416760" y="4196123"/>
                </a:cubicBezTo>
                <a:cubicBezTo>
                  <a:pt x="6419627" y="4179199"/>
                  <a:pt x="6420946" y="4161829"/>
                  <a:pt x="6420134" y="4144663"/>
                </a:cubicBezTo>
                <a:cubicBezTo>
                  <a:pt x="6419060" y="4119013"/>
                  <a:pt x="6413356" y="4093702"/>
                  <a:pt x="6402842" y="4070427"/>
                </a:cubicBezTo>
                <a:cubicBezTo>
                  <a:pt x="6383764" y="4027094"/>
                  <a:pt x="6346934" y="3991290"/>
                  <a:pt x="6303717" y="3967086"/>
                </a:cubicBezTo>
                <a:cubicBezTo>
                  <a:pt x="6238775" y="3931057"/>
                  <a:pt x="6173908" y="3895304"/>
                  <a:pt x="6105894" y="3866275"/>
                </a:cubicBezTo>
                <a:cubicBezTo>
                  <a:pt x="6094525" y="3861429"/>
                  <a:pt x="6083369" y="3856672"/>
                  <a:pt x="6071731" y="3853200"/>
                </a:cubicBezTo>
                <a:cubicBezTo>
                  <a:pt x="6069758" y="3852615"/>
                  <a:pt x="6067729" y="3851923"/>
                  <a:pt x="6065826" y="3851513"/>
                </a:cubicBezTo>
                <a:cubicBezTo>
                  <a:pt x="6067743" y="3851786"/>
                  <a:pt x="6069737" y="3852329"/>
                  <a:pt x="6071731" y="3852776"/>
                </a:cubicBezTo>
                <a:cubicBezTo>
                  <a:pt x="6072526" y="3852956"/>
                  <a:pt x="6073466" y="3853006"/>
                  <a:pt x="6074261" y="3853198"/>
                </a:cubicBezTo>
                <a:cubicBezTo>
                  <a:pt x="6084964" y="3855772"/>
                  <a:pt x="6095353" y="3859207"/>
                  <a:pt x="6105896" y="3862901"/>
                </a:cubicBezTo>
                <a:cubicBezTo>
                  <a:pt x="6106261" y="3863021"/>
                  <a:pt x="6106799" y="3863186"/>
                  <a:pt x="6107162" y="3863321"/>
                </a:cubicBezTo>
                <a:cubicBezTo>
                  <a:pt x="6145899" y="3876930"/>
                  <a:pt x="6183901" y="3892844"/>
                  <a:pt x="6221470" y="3909719"/>
                </a:cubicBezTo>
                <a:cubicBezTo>
                  <a:pt x="6251757" y="3923322"/>
                  <a:pt x="6281800" y="3937636"/>
                  <a:pt x="6311736" y="3951899"/>
                </a:cubicBezTo>
                <a:cubicBezTo>
                  <a:pt x="6359241" y="3974495"/>
                  <a:pt x="6401542" y="4010538"/>
                  <a:pt x="6426886" y="4058613"/>
                </a:cubicBezTo>
                <a:cubicBezTo>
                  <a:pt x="6449422" y="4101917"/>
                  <a:pt x="6457198" y="4152535"/>
                  <a:pt x="6451352" y="4201175"/>
                </a:cubicBezTo>
                <a:cubicBezTo>
                  <a:pt x="6450134" y="4211244"/>
                  <a:pt x="6448463" y="4221253"/>
                  <a:pt x="6446289" y="4231125"/>
                </a:cubicBezTo>
                <a:cubicBezTo>
                  <a:pt x="6445757" y="4233539"/>
                  <a:pt x="6445190" y="4235893"/>
                  <a:pt x="6444602" y="4238295"/>
                </a:cubicBezTo>
                <a:lnTo>
                  <a:pt x="6783311" y="4095733"/>
                </a:lnTo>
                <a:cubicBezTo>
                  <a:pt x="6810712" y="4080585"/>
                  <a:pt x="6838146" y="4065655"/>
                  <a:pt x="6865142" y="4050178"/>
                </a:cubicBezTo>
                <a:cubicBezTo>
                  <a:pt x="6879300" y="4042254"/>
                  <a:pt x="6892812" y="4031775"/>
                  <a:pt x="6906477" y="4019809"/>
                </a:cubicBezTo>
                <a:cubicBezTo>
                  <a:pt x="6913038" y="4014064"/>
                  <a:pt x="6919582" y="4007848"/>
                  <a:pt x="6926302" y="4001670"/>
                </a:cubicBezTo>
                <a:cubicBezTo>
                  <a:pt x="6953892" y="3975934"/>
                  <a:pt x="6979862" y="3948032"/>
                  <a:pt x="7006023" y="3919419"/>
                </a:cubicBezTo>
                <a:cubicBezTo>
                  <a:pt x="7068150" y="3851418"/>
                  <a:pt x="7127783" y="3780455"/>
                  <a:pt x="7186972" y="3708518"/>
                </a:cubicBezTo>
                <a:cubicBezTo>
                  <a:pt x="7210324" y="3680133"/>
                  <a:pt x="7233428" y="3651511"/>
                  <a:pt x="7256568" y="3622892"/>
                </a:cubicBezTo>
                <a:cubicBezTo>
                  <a:pt x="7285959" y="3587294"/>
                  <a:pt x="7315089" y="3551499"/>
                  <a:pt x="7343882" y="3515331"/>
                </a:cubicBezTo>
                <a:cubicBezTo>
                  <a:pt x="7360199" y="3494838"/>
                  <a:pt x="7376291" y="3474004"/>
                  <a:pt x="7392389" y="3453326"/>
                </a:cubicBezTo>
                <a:cubicBezTo>
                  <a:pt x="7396838" y="3447613"/>
                  <a:pt x="7401466" y="3441765"/>
                  <a:pt x="7405886" y="3436033"/>
                </a:cubicBezTo>
                <a:cubicBezTo>
                  <a:pt x="7407048" y="3434528"/>
                  <a:pt x="7408106" y="3433323"/>
                  <a:pt x="7409262" y="3431816"/>
                </a:cubicBezTo>
                <a:cubicBezTo>
                  <a:pt x="7409390" y="3431808"/>
                  <a:pt x="7409562" y="3431826"/>
                  <a:pt x="7409684" y="3431816"/>
                </a:cubicBezTo>
                <a:cubicBezTo>
                  <a:pt x="7409069" y="3432895"/>
                  <a:pt x="7408191" y="3434114"/>
                  <a:pt x="7407574" y="3435191"/>
                </a:cubicBezTo>
                <a:cubicBezTo>
                  <a:pt x="7407247" y="3435764"/>
                  <a:pt x="7407060" y="3436305"/>
                  <a:pt x="7406732" y="3436876"/>
                </a:cubicBezTo>
                <a:cubicBezTo>
                  <a:pt x="7404350" y="3441025"/>
                  <a:pt x="7401959" y="3444972"/>
                  <a:pt x="7399559" y="3449109"/>
                </a:cubicBezTo>
                <a:cubicBezTo>
                  <a:pt x="7398323" y="3451241"/>
                  <a:pt x="7397004" y="3453305"/>
                  <a:pt x="7395764" y="3455436"/>
                </a:cubicBezTo>
                <a:cubicBezTo>
                  <a:pt x="7386832" y="3470766"/>
                  <a:pt x="7377875" y="3486175"/>
                  <a:pt x="7368769" y="3501411"/>
                </a:cubicBezTo>
                <a:cubicBezTo>
                  <a:pt x="7364410" y="3508704"/>
                  <a:pt x="7360085" y="3516071"/>
                  <a:pt x="7355694" y="3523347"/>
                </a:cubicBezTo>
                <a:cubicBezTo>
                  <a:pt x="7324640" y="3574767"/>
                  <a:pt x="7292752" y="3625594"/>
                  <a:pt x="7259943" y="3676031"/>
                </a:cubicBezTo>
                <a:cubicBezTo>
                  <a:pt x="7247284" y="3695490"/>
                  <a:pt x="7234488" y="3714938"/>
                  <a:pt x="7221558" y="3734239"/>
                </a:cubicBezTo>
                <a:cubicBezTo>
                  <a:pt x="7169400" y="3812121"/>
                  <a:pt x="7115126" y="3889229"/>
                  <a:pt x="7054524" y="3962012"/>
                </a:cubicBezTo>
                <a:cubicBezTo>
                  <a:pt x="7045764" y="3972542"/>
                  <a:pt x="7036668" y="3982857"/>
                  <a:pt x="7027529" y="3993224"/>
                </a:cubicBezTo>
                <a:lnTo>
                  <a:pt x="7060432" y="3979300"/>
                </a:lnTo>
                <a:lnTo>
                  <a:pt x="7477172" y="3804670"/>
                </a:lnTo>
                <a:cubicBezTo>
                  <a:pt x="7475760" y="3805521"/>
                  <a:pt x="7474364" y="3806347"/>
                  <a:pt x="7472952" y="3807200"/>
                </a:cubicBezTo>
                <a:cubicBezTo>
                  <a:pt x="7467438" y="3810527"/>
                  <a:pt x="7462022" y="3813998"/>
                  <a:pt x="7456502" y="3817323"/>
                </a:cubicBezTo>
                <a:cubicBezTo>
                  <a:pt x="7435280" y="3830108"/>
                  <a:pt x="7414092" y="3842519"/>
                  <a:pt x="7392810" y="3855285"/>
                </a:cubicBezTo>
                <a:cubicBezTo>
                  <a:pt x="7314052" y="3902534"/>
                  <a:pt x="7235029" y="3949922"/>
                  <a:pt x="7155764" y="3997009"/>
                </a:cubicBezTo>
                <a:cubicBezTo>
                  <a:pt x="7133500" y="4010236"/>
                  <a:pt x="7110993" y="4023443"/>
                  <a:pt x="7088698" y="4036659"/>
                </a:cubicBezTo>
                <a:cubicBezTo>
                  <a:pt x="7033602" y="4069319"/>
                  <a:pt x="6978220" y="4101924"/>
                  <a:pt x="6922934" y="4134517"/>
                </a:cubicBezTo>
                <a:cubicBezTo>
                  <a:pt x="6961828" y="4128053"/>
                  <a:pt x="7001204" y="4123881"/>
                  <a:pt x="7040617" y="4123128"/>
                </a:cubicBezTo>
                <a:cubicBezTo>
                  <a:pt x="7060529" y="4122894"/>
                  <a:pt x="7080590" y="4123231"/>
                  <a:pt x="7100512" y="4124815"/>
                </a:cubicBezTo>
                <a:cubicBezTo>
                  <a:pt x="7170133" y="4130511"/>
                  <a:pt x="7239470" y="4141491"/>
                  <a:pt x="7306352" y="4161090"/>
                </a:cubicBezTo>
                <a:cubicBezTo>
                  <a:pt x="7323408" y="4166090"/>
                  <a:pt x="7340452" y="4171306"/>
                  <a:pt x="7356967" y="4177963"/>
                </a:cubicBezTo>
                <a:cubicBezTo>
                  <a:pt x="7361193" y="4179667"/>
                  <a:pt x="7365454" y="4181532"/>
                  <a:pt x="7369622" y="4183445"/>
                </a:cubicBezTo>
                <a:cubicBezTo>
                  <a:pt x="7370488" y="4183843"/>
                  <a:pt x="7371284" y="4184717"/>
                  <a:pt x="7372152" y="4185133"/>
                </a:cubicBezTo>
                <a:cubicBezTo>
                  <a:pt x="7371280" y="4184816"/>
                  <a:pt x="7370065" y="4184168"/>
                  <a:pt x="7369200" y="4183868"/>
                </a:cubicBezTo>
                <a:cubicBezTo>
                  <a:pt x="7368206" y="4183526"/>
                  <a:pt x="7367241" y="4183352"/>
                  <a:pt x="7366247" y="4183025"/>
                </a:cubicBezTo>
                <a:cubicBezTo>
                  <a:pt x="7362903" y="4181922"/>
                  <a:pt x="7359480" y="4181054"/>
                  <a:pt x="7356124" y="4180073"/>
                </a:cubicBezTo>
                <a:cubicBezTo>
                  <a:pt x="7352314" y="4178957"/>
                  <a:pt x="7348565" y="4177708"/>
                  <a:pt x="7344734" y="4176698"/>
                </a:cubicBezTo>
                <a:cubicBezTo>
                  <a:pt x="7331454" y="4173190"/>
                  <a:pt x="7318098" y="4170405"/>
                  <a:pt x="7304662" y="4167840"/>
                </a:cubicBezTo>
                <a:cubicBezTo>
                  <a:pt x="7291044" y="4165240"/>
                  <a:pt x="7277437" y="4163001"/>
                  <a:pt x="7263748" y="4161090"/>
                </a:cubicBezTo>
                <a:cubicBezTo>
                  <a:pt x="7209222" y="4153481"/>
                  <a:pt x="7154095" y="4150939"/>
                  <a:pt x="7099239" y="4151390"/>
                </a:cubicBezTo>
                <a:cubicBezTo>
                  <a:pt x="7061709" y="4151678"/>
                  <a:pt x="7024701" y="4155808"/>
                  <a:pt x="6987883" y="4162357"/>
                </a:cubicBezTo>
                <a:cubicBezTo>
                  <a:pt x="6913997" y="4175501"/>
                  <a:pt x="6841468" y="4199125"/>
                  <a:pt x="6769816" y="4224783"/>
                </a:cubicBezTo>
                <a:cubicBezTo>
                  <a:pt x="6634380" y="4304216"/>
                  <a:pt x="6498460" y="4383282"/>
                  <a:pt x="6361931" y="4462260"/>
                </a:cubicBezTo>
                <a:cubicBezTo>
                  <a:pt x="6356821" y="4465154"/>
                  <a:pt x="6351481" y="4467910"/>
                  <a:pt x="6346325" y="4470697"/>
                </a:cubicBezTo>
                <a:cubicBezTo>
                  <a:pt x="6325121" y="4482157"/>
                  <a:pt x="6303625" y="4492576"/>
                  <a:pt x="6281790" y="4502332"/>
                </a:cubicBezTo>
                <a:cubicBezTo>
                  <a:pt x="6289695" y="4504473"/>
                  <a:pt x="6297559" y="4506699"/>
                  <a:pt x="6305412" y="4509082"/>
                </a:cubicBezTo>
                <a:cubicBezTo>
                  <a:pt x="6380876" y="4531971"/>
                  <a:pt x="6453354" y="4566251"/>
                  <a:pt x="6516730" y="4614531"/>
                </a:cubicBezTo>
                <a:cubicBezTo>
                  <a:pt x="6570509" y="4655860"/>
                  <a:pt x="6623864" y="4698336"/>
                  <a:pt x="6676596" y="4741071"/>
                </a:cubicBezTo>
                <a:lnTo>
                  <a:pt x="6786264" y="4832182"/>
                </a:lnTo>
                <a:lnTo>
                  <a:pt x="6822539" y="4862130"/>
                </a:lnTo>
                <a:cubicBezTo>
                  <a:pt x="6824042" y="4863972"/>
                  <a:pt x="6825606" y="4865867"/>
                  <a:pt x="6827179" y="4867612"/>
                </a:cubicBezTo>
                <a:cubicBezTo>
                  <a:pt x="6827140" y="4867772"/>
                  <a:pt x="6827206" y="4867888"/>
                  <a:pt x="6827179" y="4868035"/>
                </a:cubicBezTo>
                <a:cubicBezTo>
                  <a:pt x="6826404" y="4867362"/>
                  <a:pt x="6825440" y="4866575"/>
                  <a:pt x="6824648" y="4865925"/>
                </a:cubicBezTo>
                <a:cubicBezTo>
                  <a:pt x="6823663" y="4865115"/>
                  <a:pt x="6822706" y="4864169"/>
                  <a:pt x="6821696" y="4863395"/>
                </a:cubicBezTo>
                <a:cubicBezTo>
                  <a:pt x="6819013" y="4861842"/>
                  <a:pt x="6816360" y="4860312"/>
                  <a:pt x="6813682" y="4858755"/>
                </a:cubicBezTo>
                <a:cubicBezTo>
                  <a:pt x="6802766" y="4852413"/>
                  <a:pt x="6792092" y="4846158"/>
                  <a:pt x="6781204" y="4839774"/>
                </a:cubicBezTo>
                <a:cubicBezTo>
                  <a:pt x="6778083" y="4837944"/>
                  <a:pt x="6774621" y="4836124"/>
                  <a:pt x="6771503" y="4834292"/>
                </a:cubicBezTo>
                <a:cubicBezTo>
                  <a:pt x="6724022" y="4806390"/>
                  <a:pt x="6676838" y="4778046"/>
                  <a:pt x="6629777" y="4749509"/>
                </a:cubicBezTo>
                <a:cubicBezTo>
                  <a:pt x="6581156" y="4720025"/>
                  <a:pt x="6532790" y="4690342"/>
                  <a:pt x="6484678" y="4660088"/>
                </a:cubicBezTo>
                <a:cubicBezTo>
                  <a:pt x="6416217" y="4617059"/>
                  <a:pt x="6340004" y="4588790"/>
                  <a:pt x="6261130" y="4567292"/>
                </a:cubicBezTo>
                <a:cubicBezTo>
                  <a:pt x="6246256" y="4563238"/>
                  <a:pt x="6231021" y="4559494"/>
                  <a:pt x="6215996" y="4555902"/>
                </a:cubicBezTo>
                <a:cubicBezTo>
                  <a:pt x="6200583" y="4552223"/>
                  <a:pt x="6185180" y="4548560"/>
                  <a:pt x="6169598" y="4545357"/>
                </a:cubicBezTo>
                <a:cubicBezTo>
                  <a:pt x="6132985" y="4557283"/>
                  <a:pt x="6096211" y="4567690"/>
                  <a:pt x="6059509" y="4576570"/>
                </a:cubicBezTo>
                <a:cubicBezTo>
                  <a:pt x="5939757" y="4605977"/>
                  <a:pt x="5818345" y="4623726"/>
                  <a:pt x="5698446" y="4636465"/>
                </a:cubicBezTo>
                <a:cubicBezTo>
                  <a:pt x="5639387" y="4642776"/>
                  <a:pt x="5580674" y="4648089"/>
                  <a:pt x="5521710" y="4652495"/>
                </a:cubicBezTo>
                <a:cubicBezTo>
                  <a:pt x="5570359" y="4664639"/>
                  <a:pt x="5618757" y="4676942"/>
                  <a:pt x="5667227" y="4689613"/>
                </a:cubicBezTo>
                <a:cubicBezTo>
                  <a:pt x="5748294" y="4711697"/>
                  <a:pt x="5829364" y="4734322"/>
                  <a:pt x="5910184" y="4757101"/>
                </a:cubicBezTo>
                <a:cubicBezTo>
                  <a:pt x="5966260" y="4772905"/>
                  <a:pt x="6022124" y="4788573"/>
                  <a:pt x="6078069" y="4804764"/>
                </a:cubicBezTo>
                <a:cubicBezTo>
                  <a:pt x="6093362" y="4809191"/>
                  <a:pt x="6108760" y="4813792"/>
                  <a:pt x="6124044" y="4818262"/>
                </a:cubicBezTo>
                <a:cubicBezTo>
                  <a:pt x="6128032" y="4819430"/>
                  <a:pt x="6131865" y="4820463"/>
                  <a:pt x="6135855" y="4821637"/>
                </a:cubicBezTo>
                <a:cubicBezTo>
                  <a:pt x="6136875" y="4821937"/>
                  <a:pt x="6138207" y="4822179"/>
                  <a:pt x="6139227" y="4822479"/>
                </a:cubicBezTo>
                <a:cubicBezTo>
                  <a:pt x="6139174" y="4823289"/>
                  <a:pt x="6138861" y="4824206"/>
                  <a:pt x="6138807" y="4825012"/>
                </a:cubicBezTo>
                <a:cubicBezTo>
                  <a:pt x="6138849" y="4824306"/>
                  <a:pt x="6138768" y="4823602"/>
                  <a:pt x="6138807" y="4822902"/>
                </a:cubicBezTo>
                <a:cubicBezTo>
                  <a:pt x="6138205" y="4822807"/>
                  <a:pt x="6137722" y="4822575"/>
                  <a:pt x="6137120" y="4822482"/>
                </a:cubicBezTo>
                <a:lnTo>
                  <a:pt x="6135855" y="4822482"/>
                </a:lnTo>
                <a:lnTo>
                  <a:pt x="6128684" y="4821216"/>
                </a:lnTo>
                <a:lnTo>
                  <a:pt x="6123624" y="4820372"/>
                </a:lnTo>
                <a:cubicBezTo>
                  <a:pt x="6114696" y="4819042"/>
                  <a:pt x="6105557" y="4817904"/>
                  <a:pt x="6096629" y="4816576"/>
                </a:cubicBezTo>
                <a:cubicBezTo>
                  <a:pt x="6089800" y="4815562"/>
                  <a:pt x="6083210" y="4814636"/>
                  <a:pt x="6076381" y="4813624"/>
                </a:cubicBezTo>
                <a:cubicBezTo>
                  <a:pt x="6043473" y="4808744"/>
                  <a:pt x="6010595" y="4803706"/>
                  <a:pt x="5977681" y="4798859"/>
                </a:cubicBezTo>
                <a:cubicBezTo>
                  <a:pt x="5952988" y="4795223"/>
                  <a:pt x="5928140" y="4791513"/>
                  <a:pt x="5903443" y="4787894"/>
                </a:cubicBezTo>
                <a:cubicBezTo>
                  <a:pt x="5793451" y="4771775"/>
                  <a:pt x="5683209" y="4755637"/>
                  <a:pt x="5573170" y="4739808"/>
                </a:cubicBezTo>
                <a:cubicBezTo>
                  <a:pt x="5495721" y="4728667"/>
                  <a:pt x="5418634" y="4717902"/>
                  <a:pt x="5341173" y="4706908"/>
                </a:cubicBezTo>
                <a:cubicBezTo>
                  <a:pt x="5264736" y="4696061"/>
                  <a:pt x="5188115" y="4685151"/>
                  <a:pt x="5111713" y="4674430"/>
                </a:cubicBezTo>
                <a:cubicBezTo>
                  <a:pt x="5043873" y="4677343"/>
                  <a:pt x="4976443" y="4680325"/>
                  <a:pt x="4909247" y="4683708"/>
                </a:cubicBezTo>
                <a:cubicBezTo>
                  <a:pt x="4871928" y="4685737"/>
                  <a:pt x="4835253" y="4687917"/>
                  <a:pt x="4798313" y="4690036"/>
                </a:cubicBezTo>
                <a:cubicBezTo>
                  <a:pt x="4754112" y="4704450"/>
                  <a:pt x="4709710" y="4718052"/>
                  <a:pt x="4665025" y="4730528"/>
                </a:cubicBezTo>
                <a:cubicBezTo>
                  <a:pt x="4660865" y="4732005"/>
                  <a:pt x="4656850" y="4733616"/>
                  <a:pt x="4652792" y="4735168"/>
                </a:cubicBezTo>
                <a:cubicBezTo>
                  <a:pt x="4611374" y="4751010"/>
                  <a:pt x="4575403" y="4770483"/>
                  <a:pt x="4547764" y="4792954"/>
                </a:cubicBezTo>
                <a:cubicBezTo>
                  <a:pt x="4531084" y="4805559"/>
                  <a:pt x="4515182" y="4820384"/>
                  <a:pt x="4499256" y="4835979"/>
                </a:cubicBezTo>
                <a:cubicBezTo>
                  <a:pt x="4488626" y="4846388"/>
                  <a:pt x="4477909" y="4857115"/>
                  <a:pt x="4467201" y="4868457"/>
                </a:cubicBezTo>
                <a:cubicBezTo>
                  <a:pt x="4450096" y="4886545"/>
                  <a:pt x="4433470" y="4907318"/>
                  <a:pt x="4416583" y="4930040"/>
                </a:cubicBezTo>
                <a:cubicBezTo>
                  <a:pt x="4423935" y="5068929"/>
                  <a:pt x="4429793" y="5208293"/>
                  <a:pt x="4434721" y="5348048"/>
                </a:cubicBezTo>
                <a:cubicBezTo>
                  <a:pt x="4435634" y="5373877"/>
                  <a:pt x="4436849" y="5399380"/>
                  <a:pt x="4437673" y="5425238"/>
                </a:cubicBezTo>
                <a:cubicBezTo>
                  <a:pt x="4442965" y="5591406"/>
                  <a:pt x="4445798" y="5758386"/>
                  <a:pt x="4446110" y="5925486"/>
                </a:cubicBezTo>
                <a:cubicBezTo>
                  <a:pt x="4446465" y="6114386"/>
                  <a:pt x="4444021" y="6304082"/>
                  <a:pt x="4431768" y="6493224"/>
                </a:cubicBezTo>
                <a:cubicBezTo>
                  <a:pt x="4428031" y="6550933"/>
                  <a:pt x="4423296" y="6608324"/>
                  <a:pt x="4417850" y="6665739"/>
                </a:cubicBezTo>
                <a:lnTo>
                  <a:pt x="4413794" y="6728951"/>
                </a:lnTo>
                <a:lnTo>
                  <a:pt x="3584793" y="6728951"/>
                </a:lnTo>
                <a:lnTo>
                  <a:pt x="3588205" y="6661099"/>
                </a:lnTo>
                <a:cubicBezTo>
                  <a:pt x="3569696" y="6529686"/>
                  <a:pt x="3552761" y="6397710"/>
                  <a:pt x="3538433" y="6265024"/>
                </a:cubicBezTo>
                <a:cubicBezTo>
                  <a:pt x="3518147" y="6077420"/>
                  <a:pt x="3502553" y="5887927"/>
                  <a:pt x="3495832" y="5696435"/>
                </a:cubicBezTo>
                <a:cubicBezTo>
                  <a:pt x="3490022" y="5536070"/>
                  <a:pt x="3490066" y="5371264"/>
                  <a:pt x="3506797" y="5204191"/>
                </a:cubicBezTo>
                <a:cubicBezTo>
                  <a:pt x="3511893" y="5152930"/>
                  <a:pt x="3518734" y="5100320"/>
                  <a:pt x="3529153" y="5046862"/>
                </a:cubicBezTo>
                <a:cubicBezTo>
                  <a:pt x="3511315" y="5037325"/>
                  <a:pt x="3492242" y="5028633"/>
                  <a:pt x="3472210" y="5020709"/>
                </a:cubicBezTo>
                <a:cubicBezTo>
                  <a:pt x="3436698" y="5013614"/>
                  <a:pt x="3400875" y="5006644"/>
                  <a:pt x="3365071" y="5000044"/>
                </a:cubicBezTo>
                <a:cubicBezTo>
                  <a:pt x="3351143" y="4997472"/>
                  <a:pt x="3337254" y="4994959"/>
                  <a:pt x="3323311" y="4992451"/>
                </a:cubicBezTo>
                <a:cubicBezTo>
                  <a:pt x="3187014" y="4971100"/>
                  <a:pt x="3049175" y="4954443"/>
                  <a:pt x="2910799" y="4939303"/>
                </a:cubicBezTo>
                <a:cubicBezTo>
                  <a:pt x="2908975" y="4939105"/>
                  <a:pt x="2907138" y="4939080"/>
                  <a:pt x="2905314" y="4938883"/>
                </a:cubicBezTo>
                <a:cubicBezTo>
                  <a:pt x="2894320" y="4938529"/>
                  <a:pt x="2883468" y="4937941"/>
                  <a:pt x="2872414" y="4937618"/>
                </a:cubicBezTo>
                <a:cubicBezTo>
                  <a:pt x="2659273" y="4931686"/>
                  <a:pt x="2437966" y="4932160"/>
                  <a:pt x="2213136" y="4909356"/>
                </a:cubicBezTo>
                <a:cubicBezTo>
                  <a:pt x="2103940" y="4898305"/>
                  <a:pt x="1993133" y="4881035"/>
                  <a:pt x="1883281" y="4852835"/>
                </a:cubicBezTo>
                <a:cubicBezTo>
                  <a:pt x="1817165" y="4835973"/>
                  <a:pt x="1751439" y="4814185"/>
                  <a:pt x="1687146" y="4787035"/>
                </a:cubicBezTo>
                <a:cubicBezTo>
                  <a:pt x="1578436" y="4771854"/>
                  <a:pt x="1469314" y="4763669"/>
                  <a:pt x="1361098" y="4766787"/>
                </a:cubicBezTo>
                <a:cubicBezTo>
                  <a:pt x="1303529" y="4768143"/>
                  <a:pt x="1246079" y="4772462"/>
                  <a:pt x="1189003" y="4781129"/>
                </a:cubicBezTo>
                <a:cubicBezTo>
                  <a:pt x="1052487" y="4802095"/>
                  <a:pt x="917217" y="4847572"/>
                  <a:pt x="811905" y="4935933"/>
                </a:cubicBezTo>
                <a:cubicBezTo>
                  <a:pt x="746508" y="4990275"/>
                  <a:pt x="693455" y="5060956"/>
                  <a:pt x="661744" y="5141353"/>
                </a:cubicBezTo>
                <a:cubicBezTo>
                  <a:pt x="653203" y="5174140"/>
                  <a:pt x="644196" y="5207388"/>
                  <a:pt x="635593" y="5240477"/>
                </a:cubicBezTo>
                <a:cubicBezTo>
                  <a:pt x="636608" y="5235054"/>
                  <a:pt x="637527" y="5229882"/>
                  <a:pt x="638546" y="5224449"/>
                </a:cubicBezTo>
                <a:cubicBezTo>
                  <a:pt x="642465" y="5203541"/>
                  <a:pt x="646389" y="5182231"/>
                  <a:pt x="650356" y="5161179"/>
                </a:cubicBezTo>
                <a:cubicBezTo>
                  <a:pt x="651731" y="5153888"/>
                  <a:pt x="653195" y="5146555"/>
                  <a:pt x="654573" y="5139246"/>
                </a:cubicBezTo>
                <a:cubicBezTo>
                  <a:pt x="676353" y="5070681"/>
                  <a:pt x="713624" y="5006543"/>
                  <a:pt x="762134" y="4951546"/>
                </a:cubicBezTo>
                <a:cubicBezTo>
                  <a:pt x="772648" y="4939629"/>
                  <a:pt x="783504" y="4928392"/>
                  <a:pt x="795034" y="4917383"/>
                </a:cubicBezTo>
                <a:cubicBezTo>
                  <a:pt x="899087" y="4818336"/>
                  <a:pt x="1038180" y="4759787"/>
                  <a:pt x="1179717" y="4729684"/>
                </a:cubicBezTo>
                <a:cubicBezTo>
                  <a:pt x="1214512" y="4722240"/>
                  <a:pt x="1249560" y="4716287"/>
                  <a:pt x="1284746" y="4711546"/>
                </a:cubicBezTo>
                <a:cubicBezTo>
                  <a:pt x="1224900" y="4702891"/>
                  <a:pt x="1164688" y="4693820"/>
                  <a:pt x="1104214" y="4681176"/>
                </a:cubicBezTo>
                <a:cubicBezTo>
                  <a:pt x="1034782" y="4666606"/>
                  <a:pt x="965172" y="4653607"/>
                  <a:pt x="895419" y="4643213"/>
                </a:cubicBezTo>
                <a:cubicBezTo>
                  <a:pt x="834747" y="4633875"/>
                  <a:pt x="773853" y="4626778"/>
                  <a:pt x="712782" y="4622548"/>
                </a:cubicBezTo>
                <a:cubicBezTo>
                  <a:pt x="625615" y="4616632"/>
                  <a:pt x="538522" y="4615653"/>
                  <a:pt x="454221" y="4630983"/>
                </a:cubicBezTo>
                <a:cubicBezTo>
                  <a:pt x="400268" y="4641025"/>
                  <a:pt x="347623" y="4656688"/>
                  <a:pt x="304478" y="4687081"/>
                </a:cubicBezTo>
                <a:cubicBezTo>
                  <a:pt x="274321" y="4708163"/>
                  <a:pt x="248937" y="4737127"/>
                  <a:pt x="234882" y="4771021"/>
                </a:cubicBezTo>
                <a:cubicBezTo>
                  <a:pt x="222147" y="4801116"/>
                  <a:pt x="217896" y="4835290"/>
                  <a:pt x="219277" y="4869300"/>
                </a:cubicBezTo>
                <a:cubicBezTo>
                  <a:pt x="220619" y="4901291"/>
                  <a:pt x="227019" y="4933349"/>
                  <a:pt x="236570" y="4964626"/>
                </a:cubicBezTo>
                <a:cubicBezTo>
                  <a:pt x="244063" y="4989109"/>
                  <a:pt x="253341" y="5013080"/>
                  <a:pt x="264408" y="5036333"/>
                </a:cubicBezTo>
                <a:cubicBezTo>
                  <a:pt x="267741" y="5043332"/>
                  <a:pt x="271284" y="5050206"/>
                  <a:pt x="274953" y="5056999"/>
                </a:cubicBezTo>
                <a:cubicBezTo>
                  <a:pt x="275955" y="5058852"/>
                  <a:pt x="276878" y="5060674"/>
                  <a:pt x="277905" y="5062484"/>
                </a:cubicBezTo>
                <a:cubicBezTo>
                  <a:pt x="277189" y="5061395"/>
                  <a:pt x="276504" y="5060641"/>
                  <a:pt x="275798" y="5059531"/>
                </a:cubicBezTo>
                <a:cubicBezTo>
                  <a:pt x="275375" y="5058869"/>
                  <a:pt x="274951" y="5058090"/>
                  <a:pt x="274533" y="5057422"/>
                </a:cubicBezTo>
                <a:cubicBezTo>
                  <a:pt x="271777" y="5053028"/>
                  <a:pt x="269122" y="5048438"/>
                  <a:pt x="266518" y="5043924"/>
                </a:cubicBezTo>
                <a:cubicBezTo>
                  <a:pt x="265240" y="5041708"/>
                  <a:pt x="263969" y="5039414"/>
                  <a:pt x="262720" y="5037176"/>
                </a:cubicBezTo>
                <a:cubicBezTo>
                  <a:pt x="252701" y="5019192"/>
                  <a:pt x="243610" y="5000597"/>
                  <a:pt x="235725" y="4981498"/>
                </a:cubicBezTo>
                <a:cubicBezTo>
                  <a:pt x="233711" y="4976616"/>
                  <a:pt x="231683" y="4971680"/>
                  <a:pt x="229820" y="4966733"/>
                </a:cubicBezTo>
                <a:cubicBezTo>
                  <a:pt x="218138" y="4935701"/>
                  <a:pt x="209307" y="4903353"/>
                  <a:pt x="205779" y="4870142"/>
                </a:cubicBezTo>
                <a:cubicBezTo>
                  <a:pt x="202021" y="4834764"/>
                  <a:pt x="204487" y="4798503"/>
                  <a:pt x="216324" y="4764269"/>
                </a:cubicBezTo>
                <a:cubicBezTo>
                  <a:pt x="220542" y="4752134"/>
                  <a:pt x="226298" y="4740382"/>
                  <a:pt x="232775" y="4729259"/>
                </a:cubicBezTo>
                <a:cubicBezTo>
                  <a:pt x="246941" y="4704935"/>
                  <a:pt x="265723" y="4683197"/>
                  <a:pt x="288032" y="4665566"/>
                </a:cubicBezTo>
                <a:cubicBezTo>
                  <a:pt x="333921" y="4629380"/>
                  <a:pt x="390305" y="4608201"/>
                  <a:pt x="446629" y="4594703"/>
                </a:cubicBezTo>
                <a:cubicBezTo>
                  <a:pt x="509423" y="4579518"/>
                  <a:pt x="573706" y="4572874"/>
                  <a:pt x="638119" y="4570663"/>
                </a:cubicBezTo>
                <a:cubicBezTo>
                  <a:pt x="559496" y="4549906"/>
                  <a:pt x="481303" y="4527623"/>
                  <a:pt x="403597" y="4503595"/>
                </a:cubicBezTo>
                <a:cubicBezTo>
                  <a:pt x="295658" y="4470332"/>
                  <a:pt x="185416" y="4435794"/>
                  <a:pt x="85566" y="4380009"/>
                </a:cubicBezTo>
                <a:cubicBezTo>
                  <a:pt x="63840" y="4367936"/>
                  <a:pt x="42168" y="4354440"/>
                  <a:pt x="23561" y="4336561"/>
                </a:cubicBezTo>
                <a:cubicBezTo>
                  <a:pt x="14310" y="4327998"/>
                  <a:pt x="5166" y="4316699"/>
                  <a:pt x="1207" y="4302818"/>
                </a:cubicBezTo>
                <a:cubicBezTo>
                  <a:pt x="-847" y="4295478"/>
                  <a:pt x="-364" y="4287387"/>
                  <a:pt x="3315" y="4280041"/>
                </a:cubicBezTo>
                <a:cubicBezTo>
                  <a:pt x="3586" y="4279525"/>
                  <a:pt x="4278" y="4279275"/>
                  <a:pt x="4580" y="4278776"/>
                </a:cubicBezTo>
                <a:cubicBezTo>
                  <a:pt x="4290" y="4279306"/>
                  <a:pt x="3990" y="4279917"/>
                  <a:pt x="3737" y="4280463"/>
                </a:cubicBezTo>
                <a:cubicBezTo>
                  <a:pt x="733" y="4287234"/>
                  <a:pt x="706" y="4294224"/>
                  <a:pt x="2472" y="4300709"/>
                </a:cubicBezTo>
                <a:cubicBezTo>
                  <a:pt x="2630" y="4301290"/>
                  <a:pt x="2704" y="4301827"/>
                  <a:pt x="2895" y="4302396"/>
                </a:cubicBezTo>
                <a:cubicBezTo>
                  <a:pt x="7392" y="4315583"/>
                  <a:pt x="16587" y="4325685"/>
                  <a:pt x="26093" y="4333609"/>
                </a:cubicBezTo>
                <a:cubicBezTo>
                  <a:pt x="34342" y="4340632"/>
                  <a:pt x="43152" y="4346560"/>
                  <a:pt x="52245" y="4352169"/>
                </a:cubicBezTo>
                <a:cubicBezTo>
                  <a:pt x="64333" y="4359625"/>
                  <a:pt x="77116" y="4366341"/>
                  <a:pt x="89785" y="4372416"/>
                </a:cubicBezTo>
                <a:cubicBezTo>
                  <a:pt x="154681" y="4403569"/>
                  <a:pt x="222588" y="4425916"/>
                  <a:pt x="291832" y="4444965"/>
                </a:cubicBezTo>
                <a:cubicBezTo>
                  <a:pt x="331438" y="4455860"/>
                  <a:pt x="371714" y="4465572"/>
                  <a:pt x="411623" y="4475335"/>
                </a:cubicBezTo>
                <a:cubicBezTo>
                  <a:pt x="611037" y="4524008"/>
                  <a:pt x="812785" y="4560660"/>
                  <a:pt x="1015642" y="4593861"/>
                </a:cubicBezTo>
                <a:cubicBezTo>
                  <a:pt x="1037366" y="4596768"/>
                  <a:pt x="1058951" y="4599439"/>
                  <a:pt x="1080598" y="4602718"/>
                </a:cubicBezTo>
                <a:cubicBezTo>
                  <a:pt x="1092965" y="4604592"/>
                  <a:pt x="1105378" y="4606648"/>
                  <a:pt x="1117718" y="4608623"/>
                </a:cubicBezTo>
                <a:cubicBezTo>
                  <a:pt x="1188283" y="4619875"/>
                  <a:pt x="1260206" y="4626409"/>
                  <a:pt x="1332843" y="4633511"/>
                </a:cubicBezTo>
                <a:cubicBezTo>
                  <a:pt x="1366381" y="4636774"/>
                  <a:pt x="1400069" y="4639710"/>
                  <a:pt x="1433654" y="4642791"/>
                </a:cubicBezTo>
                <a:cubicBezTo>
                  <a:pt x="1324944" y="4565246"/>
                  <a:pt x="1227591" y="4475840"/>
                  <a:pt x="1140498" y="4380423"/>
                </a:cubicBezTo>
                <a:cubicBezTo>
                  <a:pt x="1136467" y="4375909"/>
                  <a:pt x="1132255" y="4371464"/>
                  <a:pt x="1128267" y="4366925"/>
                </a:cubicBezTo>
                <a:cubicBezTo>
                  <a:pt x="1009743" y="4232165"/>
                  <a:pt x="908082" y="4086728"/>
                  <a:pt x="818659" y="3936689"/>
                </a:cubicBezTo>
                <a:cubicBezTo>
                  <a:pt x="736849" y="3770331"/>
                  <a:pt x="655528" y="3604970"/>
                  <a:pt x="574863" y="3440650"/>
                </a:cubicBezTo>
                <a:cubicBezTo>
                  <a:pt x="575087" y="3440967"/>
                  <a:pt x="575472" y="3441156"/>
                  <a:pt x="575708" y="3441493"/>
                </a:cubicBezTo>
                <a:cubicBezTo>
                  <a:pt x="576617" y="3442808"/>
                  <a:pt x="577329" y="3444400"/>
                  <a:pt x="578238" y="3445713"/>
                </a:cubicBezTo>
                <a:cubicBezTo>
                  <a:pt x="581795" y="3450839"/>
                  <a:pt x="585230" y="3455763"/>
                  <a:pt x="588783" y="3460896"/>
                </a:cubicBezTo>
                <a:cubicBezTo>
                  <a:pt x="602442" y="3480630"/>
                  <a:pt x="616075" y="3500621"/>
                  <a:pt x="629696" y="3520369"/>
                </a:cubicBezTo>
                <a:cubicBezTo>
                  <a:pt x="680107" y="3593474"/>
                  <a:pt x="730304" y="3666242"/>
                  <a:pt x="780276" y="3739287"/>
                </a:cubicBezTo>
                <a:cubicBezTo>
                  <a:pt x="815557" y="3790861"/>
                  <a:pt x="851073" y="3842581"/>
                  <a:pt x="886149" y="3894093"/>
                </a:cubicBezTo>
                <a:cubicBezTo>
                  <a:pt x="928839" y="3947065"/>
                  <a:pt x="972549" y="3998610"/>
                  <a:pt x="1018173" y="4048478"/>
                </a:cubicBezTo>
                <a:cubicBezTo>
                  <a:pt x="1008106" y="4002303"/>
                  <a:pt x="1002027" y="3955649"/>
                  <a:pt x="999613" y="3908859"/>
                </a:cubicBezTo>
                <a:cubicBezTo>
                  <a:pt x="992415" y="3768281"/>
                  <a:pt x="1015785" y="3628820"/>
                  <a:pt x="1056978" y="3496763"/>
                </a:cubicBezTo>
                <a:cubicBezTo>
                  <a:pt x="1070566" y="3453134"/>
                  <a:pt x="1086338" y="3410079"/>
                  <a:pt x="1104221" y="3368115"/>
                </a:cubicBezTo>
                <a:cubicBezTo>
                  <a:pt x="1109293" y="3356205"/>
                  <a:pt x="1114275" y="3344409"/>
                  <a:pt x="1119826" y="3332682"/>
                </a:cubicBezTo>
                <a:cubicBezTo>
                  <a:pt x="1120938" y="3330332"/>
                  <a:pt x="1122476" y="3327860"/>
                  <a:pt x="1123621" y="3325512"/>
                </a:cubicBezTo>
                <a:cubicBezTo>
                  <a:pt x="1122638" y="3327912"/>
                  <a:pt x="1121621" y="3330282"/>
                  <a:pt x="1120669" y="3332682"/>
                </a:cubicBezTo>
                <a:cubicBezTo>
                  <a:pt x="1119424" y="3335821"/>
                  <a:pt x="1118501" y="3339233"/>
                  <a:pt x="1117296" y="3342384"/>
                </a:cubicBezTo>
                <a:cubicBezTo>
                  <a:pt x="1113873" y="3351325"/>
                  <a:pt x="1110341" y="3360373"/>
                  <a:pt x="1107171" y="3369380"/>
                </a:cubicBezTo>
                <a:cubicBezTo>
                  <a:pt x="1102757" y="3381925"/>
                  <a:pt x="1098541" y="3394257"/>
                  <a:pt x="1094518" y="3406920"/>
                </a:cubicBezTo>
                <a:cubicBezTo>
                  <a:pt x="1084783" y="3437561"/>
                  <a:pt x="1076374" y="3468544"/>
                  <a:pt x="1068788" y="3499716"/>
                </a:cubicBezTo>
                <a:cubicBezTo>
                  <a:pt x="1056396" y="3550642"/>
                  <a:pt x="1046538" y="3602241"/>
                  <a:pt x="1040105" y="3654101"/>
                </a:cubicBezTo>
                <a:cubicBezTo>
                  <a:pt x="1029703" y="3737962"/>
                  <a:pt x="1027726" y="3822389"/>
                  <a:pt x="1037153" y="3905495"/>
                </a:cubicBezTo>
                <a:cubicBezTo>
                  <a:pt x="1045905" y="3982741"/>
                  <a:pt x="1064970" y="4058650"/>
                  <a:pt x="1095363" y="4129043"/>
                </a:cubicBezTo>
                <a:cubicBezTo>
                  <a:pt x="1140390" y="4174515"/>
                  <a:pt x="1186519" y="4218302"/>
                  <a:pt x="1234550" y="4259802"/>
                </a:cubicBezTo>
                <a:cubicBezTo>
                  <a:pt x="1283238" y="4301907"/>
                  <a:pt x="1333367" y="4342083"/>
                  <a:pt x="1385130" y="4379172"/>
                </a:cubicBezTo>
                <a:cubicBezTo>
                  <a:pt x="1476441" y="4444590"/>
                  <a:pt x="1572753" y="4500903"/>
                  <a:pt x="1673224" y="4543249"/>
                </a:cubicBezTo>
                <a:cubicBezTo>
                  <a:pt x="1755437" y="4578243"/>
                  <a:pt x="1844223" y="4600089"/>
                  <a:pt x="1935590" y="4614955"/>
                </a:cubicBezTo>
                <a:cubicBezTo>
                  <a:pt x="2032044" y="4630504"/>
                  <a:pt x="2130921" y="4636652"/>
                  <a:pt x="2232119" y="4638998"/>
                </a:cubicBezTo>
                <a:cubicBezTo>
                  <a:pt x="2296439" y="4640474"/>
                  <a:pt x="2361539" y="4640391"/>
                  <a:pt x="2426999" y="4638998"/>
                </a:cubicBezTo>
                <a:cubicBezTo>
                  <a:pt x="2444362" y="4638627"/>
                  <a:pt x="2461843" y="4637805"/>
                  <a:pt x="2479302" y="4637310"/>
                </a:cubicBezTo>
                <a:cubicBezTo>
                  <a:pt x="2421166" y="4609522"/>
                  <a:pt x="2363710" y="4578406"/>
                  <a:pt x="2309312" y="4541139"/>
                </a:cubicBezTo>
                <a:cubicBezTo>
                  <a:pt x="2261595" y="4508852"/>
                  <a:pt x="2214845" y="4470107"/>
                  <a:pt x="2178553" y="4420081"/>
                </a:cubicBezTo>
                <a:cubicBezTo>
                  <a:pt x="2174988" y="4414965"/>
                  <a:pt x="2171253" y="4409584"/>
                  <a:pt x="2167165" y="4404476"/>
                </a:cubicBezTo>
                <a:cubicBezTo>
                  <a:pt x="2157842" y="4392662"/>
                  <a:pt x="2147226" y="4380762"/>
                  <a:pt x="2136375" y="4368201"/>
                </a:cubicBezTo>
                <a:cubicBezTo>
                  <a:pt x="2130441" y="4361360"/>
                  <a:pt x="2124248" y="4354757"/>
                  <a:pt x="2118237" y="4347953"/>
                </a:cubicBezTo>
                <a:cubicBezTo>
                  <a:pt x="2088815" y="4323016"/>
                  <a:pt x="2061108" y="4295102"/>
                  <a:pt x="2038094" y="4262750"/>
                </a:cubicBezTo>
                <a:cubicBezTo>
                  <a:pt x="2033210" y="4253923"/>
                  <a:pt x="2021106" y="4247020"/>
                  <a:pt x="2007304" y="4239550"/>
                </a:cubicBezTo>
                <a:cubicBezTo>
                  <a:pt x="1988611" y="4230216"/>
                  <a:pt x="1967649" y="4223760"/>
                  <a:pt x="1945721" y="4218037"/>
                </a:cubicBezTo>
                <a:cubicBezTo>
                  <a:pt x="1891933" y="4204082"/>
                  <a:pt x="1835618" y="4197136"/>
                  <a:pt x="1778687" y="4191885"/>
                </a:cubicBezTo>
                <a:cubicBezTo>
                  <a:pt x="1703317" y="4188673"/>
                  <a:pt x="1627843" y="4185398"/>
                  <a:pt x="1552184" y="4182185"/>
                </a:cubicBezTo>
                <a:cubicBezTo>
                  <a:pt x="1553395" y="4182131"/>
                  <a:pt x="1554768" y="4181818"/>
                  <a:pt x="1555980" y="4181764"/>
                </a:cubicBezTo>
                <a:cubicBezTo>
                  <a:pt x="1560707" y="4181578"/>
                  <a:pt x="1565593" y="4181526"/>
                  <a:pt x="1570322" y="4181342"/>
                </a:cubicBezTo>
                <a:cubicBezTo>
                  <a:pt x="1588520" y="4180636"/>
                  <a:pt x="1606508" y="4179921"/>
                  <a:pt x="1624733" y="4179234"/>
                </a:cubicBezTo>
                <a:cubicBezTo>
                  <a:pt x="1676056" y="4177296"/>
                  <a:pt x="1727624" y="4175590"/>
                  <a:pt x="1779118" y="4173749"/>
                </a:cubicBezTo>
                <a:cubicBezTo>
                  <a:pt x="1795466" y="4173958"/>
                  <a:pt x="1811649" y="4173944"/>
                  <a:pt x="1828048" y="4174594"/>
                </a:cubicBezTo>
                <a:cubicBezTo>
                  <a:pt x="1869423" y="4176232"/>
                  <a:pt x="1911208" y="4179984"/>
                  <a:pt x="1952479" y="4187247"/>
                </a:cubicBezTo>
                <a:cubicBezTo>
                  <a:pt x="1960131" y="4188589"/>
                  <a:pt x="1967581" y="4190175"/>
                  <a:pt x="1975257" y="4191887"/>
                </a:cubicBezTo>
                <a:cubicBezTo>
                  <a:pt x="1936836" y="4150758"/>
                  <a:pt x="1898474" y="4109609"/>
                  <a:pt x="1859683" y="4068721"/>
                </a:cubicBezTo>
                <a:cubicBezTo>
                  <a:pt x="1797026" y="4002678"/>
                  <a:pt x="1733883" y="3936931"/>
                  <a:pt x="1670717" y="3871319"/>
                </a:cubicBezTo>
                <a:cubicBezTo>
                  <a:pt x="1650475" y="3850295"/>
                  <a:pt x="1630263" y="3829450"/>
                  <a:pt x="1609976" y="3808471"/>
                </a:cubicBezTo>
                <a:cubicBezTo>
                  <a:pt x="1604340" y="3802643"/>
                  <a:pt x="1598746" y="3796578"/>
                  <a:pt x="1593106" y="3790756"/>
                </a:cubicBezTo>
                <a:cubicBezTo>
                  <a:pt x="1592290" y="3789913"/>
                  <a:pt x="1591812" y="3789067"/>
                  <a:pt x="1590996" y="3788224"/>
                </a:cubicBezTo>
                <a:cubicBezTo>
                  <a:pt x="1591890" y="3789011"/>
                  <a:pt x="1592634" y="3789547"/>
                  <a:pt x="1593526" y="3790334"/>
                </a:cubicBezTo>
                <a:cubicBezTo>
                  <a:pt x="1596294" y="3792771"/>
                  <a:pt x="1599197" y="3795487"/>
                  <a:pt x="1601963" y="3797926"/>
                </a:cubicBezTo>
                <a:cubicBezTo>
                  <a:pt x="1605280" y="3800852"/>
                  <a:pt x="1608771" y="3803434"/>
                  <a:pt x="1612086" y="3806362"/>
                </a:cubicBezTo>
                <a:cubicBezTo>
                  <a:pt x="1622844" y="3815865"/>
                  <a:pt x="1633400" y="3825520"/>
                  <a:pt x="1644144" y="3835044"/>
                </a:cubicBezTo>
                <a:cubicBezTo>
                  <a:pt x="1655246" y="3844887"/>
                  <a:pt x="1666377" y="3854708"/>
                  <a:pt x="1677466" y="3864570"/>
                </a:cubicBezTo>
                <a:cubicBezTo>
                  <a:pt x="1718452" y="3901029"/>
                  <a:pt x="1759411" y="3937519"/>
                  <a:pt x="1800210" y="3974238"/>
                </a:cubicBezTo>
                <a:cubicBezTo>
                  <a:pt x="1827149" y="3998481"/>
                  <a:pt x="1853929" y="4022841"/>
                  <a:pt x="1880775" y="4047210"/>
                </a:cubicBezTo>
                <a:cubicBezTo>
                  <a:pt x="1953500" y="4113228"/>
                  <a:pt x="2026075" y="4179868"/>
                  <a:pt x="2097574" y="4247569"/>
                </a:cubicBezTo>
                <a:cubicBezTo>
                  <a:pt x="2102698" y="4252422"/>
                  <a:pt x="2107640" y="4257462"/>
                  <a:pt x="2112759" y="4262332"/>
                </a:cubicBezTo>
                <a:cubicBezTo>
                  <a:pt x="2090410" y="4206565"/>
                  <a:pt x="2069908" y="4150297"/>
                  <a:pt x="2049911" y="4094031"/>
                </a:cubicBezTo>
                <a:cubicBezTo>
                  <a:pt x="2029864" y="4037632"/>
                  <a:pt x="2010577" y="3981201"/>
                  <a:pt x="1991702" y="3924473"/>
                </a:cubicBezTo>
                <a:cubicBezTo>
                  <a:pt x="1985737" y="3906545"/>
                  <a:pt x="1979839" y="3888449"/>
                  <a:pt x="1973987" y="3870483"/>
                </a:cubicBezTo>
                <a:cubicBezTo>
                  <a:pt x="1972368" y="3865510"/>
                  <a:pt x="1970534" y="3860698"/>
                  <a:pt x="1968925" y="3855718"/>
                </a:cubicBezTo>
                <a:cubicBezTo>
                  <a:pt x="1968844" y="3855457"/>
                  <a:pt x="1969006" y="3855136"/>
                  <a:pt x="1968925" y="3854875"/>
                </a:cubicBezTo>
                <a:cubicBezTo>
                  <a:pt x="1969020" y="3855107"/>
                  <a:pt x="1969252" y="3855066"/>
                  <a:pt x="1969347" y="3855296"/>
                </a:cubicBezTo>
                <a:cubicBezTo>
                  <a:pt x="1971041" y="3859354"/>
                  <a:pt x="1972708" y="3863474"/>
                  <a:pt x="1974408" y="3867528"/>
                </a:cubicBezTo>
                <a:lnTo>
                  <a:pt x="1975673" y="3870058"/>
                </a:lnTo>
                <a:cubicBezTo>
                  <a:pt x="1982278" y="3885778"/>
                  <a:pt x="1988820" y="3901193"/>
                  <a:pt x="1995498" y="3916879"/>
                </a:cubicBezTo>
                <a:cubicBezTo>
                  <a:pt x="1996220" y="3918575"/>
                  <a:pt x="1996883" y="3920665"/>
                  <a:pt x="1997607" y="3922361"/>
                </a:cubicBezTo>
                <a:cubicBezTo>
                  <a:pt x="2021037" y="3977314"/>
                  <a:pt x="2044902" y="4031932"/>
                  <a:pt x="2069313" y="4086438"/>
                </a:cubicBezTo>
                <a:cubicBezTo>
                  <a:pt x="2071255" y="4090774"/>
                  <a:pt x="2073272" y="4095184"/>
                  <a:pt x="2075218" y="4099516"/>
                </a:cubicBezTo>
                <a:cubicBezTo>
                  <a:pt x="2100603" y="4155964"/>
                  <a:pt x="2126372" y="4211869"/>
                  <a:pt x="2154096" y="4266966"/>
                </a:cubicBezTo>
                <a:cubicBezTo>
                  <a:pt x="2166320" y="4291257"/>
                  <a:pt x="2179071" y="4315390"/>
                  <a:pt x="2192481" y="4338673"/>
                </a:cubicBezTo>
                <a:cubicBezTo>
                  <a:pt x="2195324" y="4340481"/>
                  <a:pt x="2198059" y="4342365"/>
                  <a:pt x="2200916" y="4344156"/>
                </a:cubicBezTo>
                <a:cubicBezTo>
                  <a:pt x="2265543" y="4384324"/>
                  <a:pt x="2334442" y="4417820"/>
                  <a:pt x="2404650" y="4449184"/>
                </a:cubicBezTo>
                <a:cubicBezTo>
                  <a:pt x="2415808" y="4454164"/>
                  <a:pt x="2426763" y="4459090"/>
                  <a:pt x="2437972" y="4463947"/>
                </a:cubicBezTo>
                <a:cubicBezTo>
                  <a:pt x="2736500" y="4592461"/>
                  <a:pt x="2867117" y="4645938"/>
                  <a:pt x="3195528" y="4631399"/>
                </a:cubicBezTo>
                <a:cubicBezTo>
                  <a:pt x="3293534" y="4638428"/>
                  <a:pt x="3395636" y="4652804"/>
                  <a:pt x="3498805" y="4682017"/>
                </a:cubicBezTo>
                <a:cubicBezTo>
                  <a:pt x="3571675" y="4702419"/>
                  <a:pt x="3612720" y="4754925"/>
                  <a:pt x="3593289" y="4650379"/>
                </a:cubicBezTo>
                <a:cubicBezTo>
                  <a:pt x="3585606" y="4585595"/>
                  <a:pt x="3576534" y="4523501"/>
                  <a:pt x="3562921" y="4465206"/>
                </a:cubicBezTo>
                <a:cubicBezTo>
                  <a:pt x="3560452" y="4455317"/>
                  <a:pt x="3558158" y="4445720"/>
                  <a:pt x="3555749" y="4436523"/>
                </a:cubicBezTo>
                <a:cubicBezTo>
                  <a:pt x="3551796" y="4421427"/>
                  <a:pt x="3547778" y="4407290"/>
                  <a:pt x="3543519" y="4394343"/>
                </a:cubicBezTo>
                <a:cubicBezTo>
                  <a:pt x="3543187" y="4393361"/>
                  <a:pt x="3543008" y="4392359"/>
                  <a:pt x="3542673" y="4391390"/>
                </a:cubicBezTo>
                <a:cubicBezTo>
                  <a:pt x="3541019" y="4386483"/>
                  <a:pt x="3539379" y="4382023"/>
                  <a:pt x="3537613" y="4377472"/>
                </a:cubicBezTo>
                <a:cubicBezTo>
                  <a:pt x="3536876" y="4375611"/>
                  <a:pt x="3536261" y="4373787"/>
                  <a:pt x="3535503" y="4371988"/>
                </a:cubicBezTo>
                <a:cubicBezTo>
                  <a:pt x="3534571" y="4369735"/>
                  <a:pt x="3533521" y="4367816"/>
                  <a:pt x="3532550" y="4365662"/>
                </a:cubicBezTo>
                <a:cubicBezTo>
                  <a:pt x="3530826" y="4361894"/>
                  <a:pt x="3528931" y="4358144"/>
                  <a:pt x="3527068" y="4354695"/>
                </a:cubicBezTo>
                <a:cubicBezTo>
                  <a:pt x="3523995" y="4348487"/>
                  <a:pt x="3521055" y="4342309"/>
                  <a:pt x="3517788" y="4336135"/>
                </a:cubicBezTo>
                <a:cubicBezTo>
                  <a:pt x="3515423" y="4331950"/>
                  <a:pt x="3512763" y="4327598"/>
                  <a:pt x="3510196" y="4323482"/>
                </a:cubicBezTo>
                <a:cubicBezTo>
                  <a:pt x="3493830" y="4302071"/>
                  <a:pt x="3476779" y="4281353"/>
                  <a:pt x="3459157" y="4261054"/>
                </a:cubicBezTo>
                <a:cubicBezTo>
                  <a:pt x="3457709" y="4259416"/>
                  <a:pt x="3456397" y="4257623"/>
                  <a:pt x="3454940" y="4255994"/>
                </a:cubicBezTo>
                <a:cubicBezTo>
                  <a:pt x="3451465" y="4252035"/>
                  <a:pt x="3447916" y="4248095"/>
                  <a:pt x="3444395" y="4244182"/>
                </a:cubicBezTo>
                <a:cubicBezTo>
                  <a:pt x="3435351" y="4235602"/>
                  <a:pt x="3425901" y="4227245"/>
                  <a:pt x="3416132" y="4219296"/>
                </a:cubicBezTo>
                <a:cubicBezTo>
                  <a:pt x="3365904" y="4177967"/>
                  <a:pt x="3302323" y="4144930"/>
                  <a:pt x="3232646" y="4115111"/>
                </a:cubicBezTo>
                <a:cubicBezTo>
                  <a:pt x="3078880" y="4049668"/>
                  <a:pt x="2901697" y="4013070"/>
                  <a:pt x="2717198" y="3965368"/>
                </a:cubicBezTo>
                <a:cubicBezTo>
                  <a:pt x="2628169" y="3942776"/>
                  <a:pt x="2536309" y="3917900"/>
                  <a:pt x="2444290" y="3885225"/>
                </a:cubicBezTo>
                <a:cubicBezTo>
                  <a:pt x="2362035" y="3856534"/>
                  <a:pt x="2277032" y="3818938"/>
                  <a:pt x="2196689" y="3765434"/>
                </a:cubicBezTo>
                <a:cubicBezTo>
                  <a:pt x="2178868" y="3753698"/>
                  <a:pt x="2161593" y="3740911"/>
                  <a:pt x="2144808" y="3727049"/>
                </a:cubicBezTo>
                <a:cubicBezTo>
                  <a:pt x="2043602" y="3706751"/>
                  <a:pt x="1942023" y="3688728"/>
                  <a:pt x="1839841" y="3673903"/>
                </a:cubicBezTo>
                <a:cubicBezTo>
                  <a:pt x="1752201" y="3661211"/>
                  <a:pt x="1664484" y="3650730"/>
                  <a:pt x="1576637" y="3649016"/>
                </a:cubicBezTo>
                <a:cubicBezTo>
                  <a:pt x="1527086" y="3648193"/>
                  <a:pt x="1477932" y="3648765"/>
                  <a:pt x="1431538" y="3660826"/>
                </a:cubicBezTo>
                <a:cubicBezTo>
                  <a:pt x="1408947" y="3667333"/>
                  <a:pt x="1386316" y="3674477"/>
                  <a:pt x="1375018" y="3691196"/>
                </a:cubicBezTo>
                <a:cubicBezTo>
                  <a:pt x="1367982" y="3700215"/>
                  <a:pt x="1366570" y="3713789"/>
                  <a:pt x="1369533" y="3726206"/>
                </a:cubicBezTo>
                <a:cubicBezTo>
                  <a:pt x="1372384" y="3738024"/>
                  <a:pt x="1378780" y="3749292"/>
                  <a:pt x="1386405" y="3759949"/>
                </a:cubicBezTo>
                <a:cubicBezTo>
                  <a:pt x="1389099" y="3763676"/>
                  <a:pt x="1391809" y="3767463"/>
                  <a:pt x="1394840" y="3770917"/>
                </a:cubicBezTo>
                <a:cubicBezTo>
                  <a:pt x="1394909" y="3772745"/>
                  <a:pt x="1394733" y="3774237"/>
                  <a:pt x="1394840" y="3775979"/>
                </a:cubicBezTo>
                <a:cubicBezTo>
                  <a:pt x="1394702" y="3774507"/>
                  <a:pt x="1394582" y="3772826"/>
                  <a:pt x="1394420" y="3771339"/>
                </a:cubicBezTo>
                <a:cubicBezTo>
                  <a:pt x="1394410" y="3771243"/>
                  <a:pt x="1394420" y="3771012"/>
                  <a:pt x="1394420" y="3770917"/>
                </a:cubicBezTo>
                <a:cubicBezTo>
                  <a:pt x="1391124" y="3767695"/>
                  <a:pt x="1388138" y="3764340"/>
                  <a:pt x="1385140" y="3760794"/>
                </a:cubicBezTo>
                <a:cubicBezTo>
                  <a:pt x="1384877" y="3760481"/>
                  <a:pt x="1384558" y="3760266"/>
                  <a:pt x="1384298" y="3759951"/>
                </a:cubicBezTo>
                <a:cubicBezTo>
                  <a:pt x="1376140" y="3750075"/>
                  <a:pt x="1369241" y="3739375"/>
                  <a:pt x="1365317" y="3727473"/>
                </a:cubicBezTo>
                <a:cubicBezTo>
                  <a:pt x="1363224" y="3721140"/>
                  <a:pt x="1361994" y="3714358"/>
                  <a:pt x="1362365" y="3707648"/>
                </a:cubicBezTo>
                <a:cubicBezTo>
                  <a:pt x="1362766" y="3700364"/>
                  <a:pt x="1364820" y="3693219"/>
                  <a:pt x="1368692" y="3686980"/>
                </a:cubicBezTo>
                <a:cubicBezTo>
                  <a:pt x="1380724" y="3667002"/>
                  <a:pt x="1404593" y="3655929"/>
                  <a:pt x="1427743" y="3648173"/>
                </a:cubicBezTo>
                <a:cubicBezTo>
                  <a:pt x="1469325" y="3634234"/>
                  <a:pt x="1514031" y="3629342"/>
                  <a:pt x="1558079" y="3626660"/>
                </a:cubicBezTo>
                <a:cubicBezTo>
                  <a:pt x="1564231" y="3626288"/>
                  <a:pt x="1570084" y="3626116"/>
                  <a:pt x="1576217" y="3625818"/>
                </a:cubicBezTo>
                <a:cubicBezTo>
                  <a:pt x="1665478" y="3621397"/>
                  <a:pt x="1755429" y="3625675"/>
                  <a:pt x="1844484" y="3632567"/>
                </a:cubicBezTo>
                <a:cubicBezTo>
                  <a:pt x="1920285" y="3638427"/>
                  <a:pt x="1995866" y="3646262"/>
                  <a:pt x="2071404" y="3655343"/>
                </a:cubicBezTo>
                <a:cubicBezTo>
                  <a:pt x="2048465" y="3628365"/>
                  <a:pt x="2027789" y="3598742"/>
                  <a:pt x="2009821" y="3566765"/>
                </a:cubicBezTo>
                <a:cubicBezTo>
                  <a:pt x="1979497" y="3509101"/>
                  <a:pt x="1960958" y="3448831"/>
                  <a:pt x="1952458" y="3389190"/>
                </a:cubicBezTo>
                <a:cubicBezTo>
                  <a:pt x="1897451" y="3351994"/>
                  <a:pt x="1842005" y="3316247"/>
                  <a:pt x="1784574" y="3284162"/>
                </a:cubicBezTo>
                <a:cubicBezTo>
                  <a:pt x="1778840" y="3280922"/>
                  <a:pt x="1773049" y="3277636"/>
                  <a:pt x="1767281" y="3274462"/>
                </a:cubicBezTo>
                <a:cubicBezTo>
                  <a:pt x="1636758" y="3202116"/>
                  <a:pt x="1495453" y="3147059"/>
                  <a:pt x="1349273" y="3107010"/>
                </a:cubicBezTo>
                <a:cubicBezTo>
                  <a:pt x="1218844" y="3093636"/>
                  <a:pt x="1084832" y="3096833"/>
                  <a:pt x="959946" y="3138645"/>
                </a:cubicBezTo>
                <a:cubicBezTo>
                  <a:pt x="928205" y="3149221"/>
                  <a:pt x="897232" y="3162381"/>
                  <a:pt x="868417" y="3179138"/>
                </a:cubicBezTo>
                <a:cubicBezTo>
                  <a:pt x="860849" y="3183538"/>
                  <a:pt x="853102" y="3188030"/>
                  <a:pt x="846062" y="3193058"/>
                </a:cubicBezTo>
                <a:cubicBezTo>
                  <a:pt x="844236" y="3194360"/>
                  <a:pt x="842722" y="3195930"/>
                  <a:pt x="840999" y="3197275"/>
                </a:cubicBezTo>
                <a:cubicBezTo>
                  <a:pt x="841053" y="3197234"/>
                  <a:pt x="840946" y="3196894"/>
                  <a:pt x="840999" y="3196855"/>
                </a:cubicBezTo>
                <a:cubicBezTo>
                  <a:pt x="841851" y="3196087"/>
                  <a:pt x="842646" y="3195499"/>
                  <a:pt x="843529" y="3194745"/>
                </a:cubicBezTo>
                <a:cubicBezTo>
                  <a:pt x="844337" y="3194058"/>
                  <a:pt x="845234" y="3193318"/>
                  <a:pt x="846062" y="3192635"/>
                </a:cubicBezTo>
                <a:cubicBezTo>
                  <a:pt x="849619" y="3189712"/>
                  <a:pt x="853278" y="3186941"/>
                  <a:pt x="857027" y="3184200"/>
                </a:cubicBezTo>
                <a:cubicBezTo>
                  <a:pt x="860344" y="3181778"/>
                  <a:pt x="863723" y="3179341"/>
                  <a:pt x="867152" y="3177030"/>
                </a:cubicBezTo>
                <a:cubicBezTo>
                  <a:pt x="882120" y="3166934"/>
                  <a:pt x="897739" y="3157822"/>
                  <a:pt x="913972" y="3149612"/>
                </a:cubicBezTo>
                <a:cubicBezTo>
                  <a:pt x="927894" y="3142573"/>
                  <a:pt x="942063" y="3136113"/>
                  <a:pt x="956573" y="3130210"/>
                </a:cubicBezTo>
                <a:cubicBezTo>
                  <a:pt x="1019181" y="3104726"/>
                  <a:pt x="1085721" y="3089127"/>
                  <a:pt x="1153559" y="3080437"/>
                </a:cubicBezTo>
                <a:cubicBezTo>
                  <a:pt x="1174175" y="3077797"/>
                  <a:pt x="1194731" y="3075915"/>
                  <a:pt x="1215564" y="3074532"/>
                </a:cubicBezTo>
                <a:cubicBezTo>
                  <a:pt x="1199165" y="3068308"/>
                  <a:pt x="1182881" y="3060641"/>
                  <a:pt x="1168321" y="3049646"/>
                </a:cubicBezTo>
                <a:cubicBezTo>
                  <a:pt x="1154474" y="3039329"/>
                  <a:pt x="1142657" y="3025012"/>
                  <a:pt x="1136686" y="3007466"/>
                </a:cubicBezTo>
                <a:cubicBezTo>
                  <a:pt x="1131996" y="2992502"/>
                  <a:pt x="1132489" y="2976856"/>
                  <a:pt x="1136266" y="2962753"/>
                </a:cubicBezTo>
                <a:cubicBezTo>
                  <a:pt x="1143954" y="2934408"/>
                  <a:pt x="1161097" y="2910906"/>
                  <a:pt x="1179711" y="2891048"/>
                </a:cubicBezTo>
                <a:cubicBezTo>
                  <a:pt x="1186836" y="2883348"/>
                  <a:pt x="1194238" y="2876035"/>
                  <a:pt x="1202066" y="2869115"/>
                </a:cubicBezTo>
                <a:cubicBezTo>
                  <a:pt x="1204400" y="2867051"/>
                  <a:pt x="1206810" y="2865206"/>
                  <a:pt x="1209236" y="2863210"/>
                </a:cubicBezTo>
                <a:cubicBezTo>
                  <a:pt x="1208665" y="2863748"/>
                  <a:pt x="1208114" y="2864775"/>
                  <a:pt x="1207549" y="2865318"/>
                </a:cubicBezTo>
                <a:cubicBezTo>
                  <a:pt x="1205920" y="2866885"/>
                  <a:pt x="1204489" y="2868363"/>
                  <a:pt x="1202909" y="2869958"/>
                </a:cubicBezTo>
                <a:cubicBezTo>
                  <a:pt x="1200383" y="2872509"/>
                  <a:pt x="1197753" y="2874917"/>
                  <a:pt x="1195316" y="2877550"/>
                </a:cubicBezTo>
                <a:cubicBezTo>
                  <a:pt x="1190683" y="2882557"/>
                  <a:pt x="1186107" y="2887863"/>
                  <a:pt x="1181819" y="2893158"/>
                </a:cubicBezTo>
                <a:cubicBezTo>
                  <a:pt x="1171990" y="2905190"/>
                  <a:pt x="1162758" y="2917989"/>
                  <a:pt x="1155668" y="2931963"/>
                </a:cubicBezTo>
                <a:cubicBezTo>
                  <a:pt x="1150438" y="2942266"/>
                  <a:pt x="1146525" y="2953099"/>
                  <a:pt x="1144279" y="2964441"/>
                </a:cubicBezTo>
                <a:cubicBezTo>
                  <a:pt x="1141699" y="2977502"/>
                  <a:pt x="1142011" y="2991391"/>
                  <a:pt x="1146809" y="3003667"/>
                </a:cubicBezTo>
                <a:cubicBezTo>
                  <a:pt x="1152536" y="3018210"/>
                  <a:pt x="1164079" y="3029740"/>
                  <a:pt x="1176759" y="3038254"/>
                </a:cubicBezTo>
                <a:cubicBezTo>
                  <a:pt x="1196420" y="3051448"/>
                  <a:pt x="1219142" y="3058564"/>
                  <a:pt x="1242139" y="3063985"/>
                </a:cubicBezTo>
                <a:cubicBezTo>
                  <a:pt x="1257268" y="3067529"/>
                  <a:pt x="1272675" y="3070018"/>
                  <a:pt x="1288114" y="3071998"/>
                </a:cubicBezTo>
                <a:cubicBezTo>
                  <a:pt x="1310263" y="3071894"/>
                  <a:pt x="1332671" y="3072294"/>
                  <a:pt x="1354758" y="3073262"/>
                </a:cubicBezTo>
                <a:cubicBezTo>
                  <a:pt x="1505594" y="3104626"/>
                  <a:pt x="1654244" y="3152174"/>
                  <a:pt x="1795537" y="3219200"/>
                </a:cubicBezTo>
                <a:cubicBezTo>
                  <a:pt x="1847480" y="3243961"/>
                  <a:pt x="1897782" y="3271410"/>
                  <a:pt x="1947385" y="3300186"/>
                </a:cubicBezTo>
                <a:cubicBezTo>
                  <a:pt x="1947493" y="3292974"/>
                  <a:pt x="1947433" y="3285818"/>
                  <a:pt x="1947806" y="3278673"/>
                </a:cubicBezTo>
                <a:cubicBezTo>
                  <a:pt x="1949595" y="3240329"/>
                  <a:pt x="1947895" y="3202170"/>
                  <a:pt x="1941901" y="3166050"/>
                </a:cubicBezTo>
                <a:cubicBezTo>
                  <a:pt x="1914655" y="3107732"/>
                  <a:pt x="1886999" y="3049831"/>
                  <a:pt x="1859227" y="2992269"/>
                </a:cubicBezTo>
                <a:cubicBezTo>
                  <a:pt x="1848438" y="2979910"/>
                  <a:pt x="1837108" y="2967894"/>
                  <a:pt x="1824640" y="2956838"/>
                </a:cubicBezTo>
                <a:cubicBezTo>
                  <a:pt x="1781118" y="2918016"/>
                  <a:pt x="1726442" y="2887663"/>
                  <a:pt x="1667313" y="2863198"/>
                </a:cubicBezTo>
                <a:cubicBezTo>
                  <a:pt x="1605440" y="2837805"/>
                  <a:pt x="1538618" y="2819972"/>
                  <a:pt x="1469909" y="2807099"/>
                </a:cubicBezTo>
                <a:cubicBezTo>
                  <a:pt x="1343842" y="2783545"/>
                  <a:pt x="1213007" y="2776866"/>
                  <a:pt x="1081435" y="2780525"/>
                </a:cubicBezTo>
                <a:cubicBezTo>
                  <a:pt x="1037822" y="2781756"/>
                  <a:pt x="994219" y="2784287"/>
                  <a:pt x="950676" y="2788117"/>
                </a:cubicBezTo>
                <a:cubicBezTo>
                  <a:pt x="938390" y="2789198"/>
                  <a:pt x="926188" y="2790552"/>
                  <a:pt x="913978" y="2791914"/>
                </a:cubicBezTo>
                <a:cubicBezTo>
                  <a:pt x="910744" y="2792275"/>
                  <a:pt x="907475" y="2792368"/>
                  <a:pt x="904276" y="2792757"/>
                </a:cubicBezTo>
                <a:cubicBezTo>
                  <a:pt x="903465" y="2792852"/>
                  <a:pt x="902541" y="2793084"/>
                  <a:pt x="901746" y="2793179"/>
                </a:cubicBezTo>
                <a:cubicBezTo>
                  <a:pt x="902003" y="2793113"/>
                  <a:pt x="902330" y="2792825"/>
                  <a:pt x="902589" y="2792757"/>
                </a:cubicBezTo>
                <a:cubicBezTo>
                  <a:pt x="903104" y="2792612"/>
                  <a:pt x="903752" y="2792480"/>
                  <a:pt x="904276" y="2792337"/>
                </a:cubicBezTo>
                <a:cubicBezTo>
                  <a:pt x="905322" y="2792049"/>
                  <a:pt x="906181" y="2791775"/>
                  <a:pt x="907229" y="2791492"/>
                </a:cubicBezTo>
                <a:cubicBezTo>
                  <a:pt x="909308" y="2790933"/>
                  <a:pt x="911459" y="2790355"/>
                  <a:pt x="913556" y="2789804"/>
                </a:cubicBezTo>
                <a:cubicBezTo>
                  <a:pt x="917695" y="2788721"/>
                  <a:pt x="921627" y="2787897"/>
                  <a:pt x="925789" y="2786852"/>
                </a:cubicBezTo>
                <a:cubicBezTo>
                  <a:pt x="933596" y="2784893"/>
                  <a:pt x="941539" y="2782798"/>
                  <a:pt x="949409" y="2780947"/>
                </a:cubicBezTo>
                <a:cubicBezTo>
                  <a:pt x="965830" y="2777090"/>
                  <a:pt x="982193" y="2773431"/>
                  <a:pt x="998759" y="2769982"/>
                </a:cubicBezTo>
                <a:cubicBezTo>
                  <a:pt x="1025256" y="2764461"/>
                  <a:pt x="1052108" y="2759354"/>
                  <a:pt x="1078902" y="2754796"/>
                </a:cubicBezTo>
                <a:cubicBezTo>
                  <a:pt x="1143835" y="2743754"/>
                  <a:pt x="1209564" y="2735313"/>
                  <a:pt x="1275886" y="2730331"/>
                </a:cubicBezTo>
                <a:cubicBezTo>
                  <a:pt x="1343171" y="2725277"/>
                  <a:pt x="1410899" y="2724097"/>
                  <a:pt x="1479187" y="2727379"/>
                </a:cubicBezTo>
                <a:cubicBezTo>
                  <a:pt x="1526278" y="2729635"/>
                  <a:pt x="1574022" y="2734131"/>
                  <a:pt x="1621331" y="2742144"/>
                </a:cubicBezTo>
                <a:cubicBezTo>
                  <a:pt x="1606427" y="2734675"/>
                  <a:pt x="1591526" y="2727273"/>
                  <a:pt x="1576620" y="2719788"/>
                </a:cubicBezTo>
                <a:cubicBezTo>
                  <a:pt x="1488117" y="2675372"/>
                  <a:pt x="1402385" y="2626361"/>
                  <a:pt x="1318897" y="2573851"/>
                </a:cubicBezTo>
                <a:cubicBezTo>
                  <a:pt x="1292814" y="2557449"/>
                  <a:pt x="1266846" y="2540435"/>
                  <a:pt x="1241286" y="2523236"/>
                </a:cubicBezTo>
                <a:cubicBezTo>
                  <a:pt x="1234231" y="2518490"/>
                  <a:pt x="1227196" y="2513736"/>
                  <a:pt x="1220196" y="2508893"/>
                </a:cubicBezTo>
                <a:cubicBezTo>
                  <a:pt x="1219450" y="2508380"/>
                  <a:pt x="1218829" y="2507723"/>
                  <a:pt x="1218086" y="2507208"/>
                </a:cubicBezTo>
                <a:cubicBezTo>
                  <a:pt x="1218858" y="2507673"/>
                  <a:pt x="1219846" y="2508007"/>
                  <a:pt x="1220616" y="2508471"/>
                </a:cubicBezTo>
                <a:cubicBezTo>
                  <a:pt x="1225109" y="2511177"/>
                  <a:pt x="1229606" y="2513821"/>
                  <a:pt x="1234114" y="2516486"/>
                </a:cubicBezTo>
                <a:cubicBezTo>
                  <a:pt x="1236925" y="2518146"/>
                  <a:pt x="1239735" y="2519900"/>
                  <a:pt x="1242551" y="2521548"/>
                </a:cubicBezTo>
                <a:cubicBezTo>
                  <a:pt x="1260105" y="2531824"/>
                  <a:pt x="1277524" y="2542013"/>
                  <a:pt x="1295274" y="2551916"/>
                </a:cubicBezTo>
                <a:cubicBezTo>
                  <a:pt x="1304384" y="2557001"/>
                  <a:pt x="1313538" y="2561685"/>
                  <a:pt x="1322692" y="2566681"/>
                </a:cubicBezTo>
                <a:cubicBezTo>
                  <a:pt x="1390314" y="2603594"/>
                  <a:pt x="1458989" y="2638521"/>
                  <a:pt x="1528949" y="2670444"/>
                </a:cubicBezTo>
                <a:cubicBezTo>
                  <a:pt x="1548323" y="2679283"/>
                  <a:pt x="1568024" y="2687780"/>
                  <a:pt x="1587580" y="2696172"/>
                </a:cubicBezTo>
                <a:cubicBezTo>
                  <a:pt x="1655581" y="2725356"/>
                  <a:pt x="1723479" y="2754347"/>
                  <a:pt x="1791313" y="2784328"/>
                </a:cubicBezTo>
                <a:cubicBezTo>
                  <a:pt x="1790230" y="2785229"/>
                  <a:pt x="1789023" y="2785960"/>
                  <a:pt x="1787938" y="2786860"/>
                </a:cubicBezTo>
                <a:cubicBezTo>
                  <a:pt x="1828731" y="2802731"/>
                  <a:pt x="1868563" y="2822626"/>
                  <a:pt x="1906464" y="2847599"/>
                </a:cubicBezTo>
                <a:cubicBezTo>
                  <a:pt x="1915427" y="2853537"/>
                  <a:pt x="1924424" y="2859630"/>
                  <a:pt x="1933039" y="2866158"/>
                </a:cubicBezTo>
                <a:cubicBezTo>
                  <a:pt x="1937385" y="2862446"/>
                  <a:pt x="1941060" y="2858727"/>
                  <a:pt x="1944004" y="2854769"/>
                </a:cubicBezTo>
                <a:cubicBezTo>
                  <a:pt x="1947170" y="2856435"/>
                  <a:pt x="1950489" y="2858643"/>
                  <a:pt x="1954129" y="2861096"/>
                </a:cubicBezTo>
                <a:cubicBezTo>
                  <a:pt x="1952088" y="2862616"/>
                  <a:pt x="1951659" y="2866502"/>
                  <a:pt x="1952019" y="2873329"/>
                </a:cubicBezTo>
                <a:cubicBezTo>
                  <a:pt x="1952088" y="2874552"/>
                  <a:pt x="1952061" y="2875826"/>
                  <a:pt x="1952019" y="2877124"/>
                </a:cubicBezTo>
                <a:cubicBezTo>
                  <a:pt x="1951974" y="2878716"/>
                  <a:pt x="1952373" y="2880435"/>
                  <a:pt x="1952440" y="2882186"/>
                </a:cubicBezTo>
                <a:cubicBezTo>
                  <a:pt x="1996744" y="2919366"/>
                  <a:pt x="2035427" y="2964493"/>
                  <a:pt x="2065062" y="3016738"/>
                </a:cubicBezTo>
                <a:cubicBezTo>
                  <a:pt x="2086519" y="3055462"/>
                  <a:pt x="2102864" y="3096605"/>
                  <a:pt x="2114413" y="3138639"/>
                </a:cubicBezTo>
                <a:cubicBezTo>
                  <a:pt x="2127039" y="3184604"/>
                  <a:pt x="2134234" y="3231882"/>
                  <a:pt x="2136346" y="3278677"/>
                </a:cubicBezTo>
                <a:cubicBezTo>
                  <a:pt x="2137694" y="3295639"/>
                  <a:pt x="2139739" y="3312099"/>
                  <a:pt x="2142673" y="3328450"/>
                </a:cubicBezTo>
                <a:cubicBezTo>
                  <a:pt x="2221688" y="3417157"/>
                  <a:pt x="2308545" y="3498002"/>
                  <a:pt x="2403339" y="3566763"/>
                </a:cubicBezTo>
                <a:cubicBezTo>
                  <a:pt x="2439534" y="3593127"/>
                  <a:pt x="2477020" y="3617594"/>
                  <a:pt x="2515538" y="3640158"/>
                </a:cubicBezTo>
                <a:cubicBezTo>
                  <a:pt x="2517665" y="3640742"/>
                  <a:pt x="2519733" y="3641264"/>
                  <a:pt x="2521865" y="3641843"/>
                </a:cubicBezTo>
                <a:cubicBezTo>
                  <a:pt x="2603445" y="3663526"/>
                  <a:pt x="2689079" y="3679496"/>
                  <a:pt x="2777484" y="3695414"/>
                </a:cubicBezTo>
                <a:cubicBezTo>
                  <a:pt x="2819206" y="3702728"/>
                  <a:pt x="2861551" y="3709764"/>
                  <a:pt x="2904445" y="3717346"/>
                </a:cubicBezTo>
                <a:cubicBezTo>
                  <a:pt x="2934778" y="3722709"/>
                  <a:pt x="2965562" y="3728699"/>
                  <a:pt x="2996398" y="3734641"/>
                </a:cubicBezTo>
                <a:cubicBezTo>
                  <a:pt x="2918812" y="3660039"/>
                  <a:pt x="2839770" y="3584724"/>
                  <a:pt x="2761876" y="3506449"/>
                </a:cubicBezTo>
                <a:cubicBezTo>
                  <a:pt x="2614779" y="3359717"/>
                  <a:pt x="2468494" y="3199553"/>
                  <a:pt x="2352736" y="3012516"/>
                </a:cubicBezTo>
                <a:cubicBezTo>
                  <a:pt x="2314483" y="2950604"/>
                  <a:pt x="2280240" y="2884818"/>
                  <a:pt x="2252348" y="2815532"/>
                </a:cubicBezTo>
                <a:cubicBezTo>
                  <a:pt x="2207662" y="2786239"/>
                  <a:pt x="2158177" y="2761466"/>
                  <a:pt x="2106829" y="2737922"/>
                </a:cubicBezTo>
                <a:cubicBezTo>
                  <a:pt x="2033011" y="2704311"/>
                  <a:pt x="1955984" y="2674829"/>
                  <a:pt x="1878206" y="2645969"/>
                </a:cubicBezTo>
                <a:cubicBezTo>
                  <a:pt x="1798502" y="2616427"/>
                  <a:pt x="1717729" y="2587769"/>
                  <a:pt x="1637354" y="2556546"/>
                </a:cubicBezTo>
                <a:cubicBezTo>
                  <a:pt x="1564129" y="2528159"/>
                  <a:pt x="1490744" y="2497671"/>
                  <a:pt x="1419705" y="2459955"/>
                </a:cubicBezTo>
                <a:cubicBezTo>
                  <a:pt x="1393246" y="2446107"/>
                  <a:pt x="1366472" y="2430943"/>
                  <a:pt x="1340827" y="2413557"/>
                </a:cubicBezTo>
                <a:cubicBezTo>
                  <a:pt x="1339672" y="2412766"/>
                  <a:pt x="1338604" y="2411826"/>
                  <a:pt x="1337452" y="2411027"/>
                </a:cubicBezTo>
                <a:cubicBezTo>
                  <a:pt x="1300976" y="2393017"/>
                  <a:pt x="1263885" y="2371780"/>
                  <a:pt x="1231579" y="2341429"/>
                </a:cubicBezTo>
                <a:cubicBezTo>
                  <a:pt x="1217868" y="2328737"/>
                  <a:pt x="1204938" y="2312612"/>
                  <a:pt x="1195729" y="2292921"/>
                </a:cubicBezTo>
                <a:cubicBezTo>
                  <a:pt x="1187618" y="2275048"/>
                  <a:pt x="1184734" y="2254759"/>
                  <a:pt x="1187714" y="2234713"/>
                </a:cubicBezTo>
                <a:cubicBezTo>
                  <a:pt x="1195476" y="2186882"/>
                  <a:pt x="1196439" y="2138279"/>
                  <a:pt x="1183918" y="2093407"/>
                </a:cubicBezTo>
                <a:cubicBezTo>
                  <a:pt x="1174104" y="2057285"/>
                  <a:pt x="1155186" y="2023526"/>
                  <a:pt x="1129083" y="1995969"/>
                </a:cubicBezTo>
                <a:cubicBezTo>
                  <a:pt x="1103432" y="1968678"/>
                  <a:pt x="1070649" y="1947004"/>
                  <a:pt x="1035443" y="1930169"/>
                </a:cubicBezTo>
                <a:cubicBezTo>
                  <a:pt x="998660" y="1912640"/>
                  <a:pt x="958886" y="1900331"/>
                  <a:pt x="918182" y="1891363"/>
                </a:cubicBezTo>
                <a:cubicBezTo>
                  <a:pt x="842569" y="1874727"/>
                  <a:pt x="764225" y="1869420"/>
                  <a:pt x="685767" y="1870696"/>
                </a:cubicBezTo>
                <a:cubicBezTo>
                  <a:pt x="659435" y="1871133"/>
                  <a:pt x="633150" y="1872373"/>
                  <a:pt x="606890" y="1874491"/>
                </a:cubicBezTo>
                <a:cubicBezTo>
                  <a:pt x="599442" y="1875091"/>
                  <a:pt x="591943" y="1875816"/>
                  <a:pt x="584535" y="1876601"/>
                </a:cubicBezTo>
                <a:cubicBezTo>
                  <a:pt x="582565" y="1876808"/>
                  <a:pt x="580582" y="1877216"/>
                  <a:pt x="578629" y="1877443"/>
                </a:cubicBezTo>
                <a:lnTo>
                  <a:pt x="578629" y="1877023"/>
                </a:lnTo>
                <a:cubicBezTo>
                  <a:pt x="580261" y="1876737"/>
                  <a:pt x="582046" y="1876452"/>
                  <a:pt x="583692" y="1876178"/>
                </a:cubicBezTo>
                <a:cubicBezTo>
                  <a:pt x="584000" y="1876124"/>
                  <a:pt x="584226" y="1876220"/>
                  <a:pt x="584535" y="1876178"/>
                </a:cubicBezTo>
                <a:cubicBezTo>
                  <a:pt x="590965" y="1875126"/>
                  <a:pt x="597461" y="1874135"/>
                  <a:pt x="603937" y="1873226"/>
                </a:cubicBezTo>
                <a:cubicBezTo>
                  <a:pt x="604871" y="1873093"/>
                  <a:pt x="605535" y="1872940"/>
                  <a:pt x="606467" y="1872805"/>
                </a:cubicBezTo>
                <a:cubicBezTo>
                  <a:pt x="631680" y="1869337"/>
                  <a:pt x="657365" y="1866681"/>
                  <a:pt x="682813" y="1864791"/>
                </a:cubicBezTo>
                <a:cubicBezTo>
                  <a:pt x="683751" y="1864724"/>
                  <a:pt x="684407" y="1864859"/>
                  <a:pt x="685345" y="1864791"/>
                </a:cubicBezTo>
                <a:cubicBezTo>
                  <a:pt x="763927" y="1859136"/>
                  <a:pt x="843646" y="1860026"/>
                  <a:pt x="921971" y="1872805"/>
                </a:cubicBezTo>
                <a:cubicBezTo>
                  <a:pt x="940338" y="1875801"/>
                  <a:pt x="958681" y="1879212"/>
                  <a:pt x="976806" y="1883773"/>
                </a:cubicBezTo>
                <a:cubicBezTo>
                  <a:pt x="1000312" y="1889686"/>
                  <a:pt x="1023398" y="1897283"/>
                  <a:pt x="1045981" y="1906551"/>
                </a:cubicBezTo>
                <a:cubicBezTo>
                  <a:pt x="1084362" y="1922278"/>
                  <a:pt x="1121050" y="1943633"/>
                  <a:pt x="1151855" y="1972771"/>
                </a:cubicBezTo>
                <a:cubicBezTo>
                  <a:pt x="1183293" y="2002616"/>
                  <a:pt x="1207218" y="2040330"/>
                  <a:pt x="1221030" y="2082019"/>
                </a:cubicBezTo>
                <a:cubicBezTo>
                  <a:pt x="1221486" y="2083413"/>
                  <a:pt x="1221858" y="2084838"/>
                  <a:pt x="1222293" y="2086237"/>
                </a:cubicBezTo>
                <a:cubicBezTo>
                  <a:pt x="1237625" y="2056076"/>
                  <a:pt x="1256734" y="2028638"/>
                  <a:pt x="1277551" y="2003984"/>
                </a:cubicBezTo>
                <a:cubicBezTo>
                  <a:pt x="1339912" y="1929641"/>
                  <a:pt x="1387412" y="1841562"/>
                  <a:pt x="1404092" y="1746261"/>
                </a:cubicBezTo>
                <a:cubicBezTo>
                  <a:pt x="1417200" y="1672712"/>
                  <a:pt x="1412233" y="1595511"/>
                  <a:pt x="1391859" y="1522282"/>
                </a:cubicBezTo>
                <a:cubicBezTo>
                  <a:pt x="1376330" y="1466523"/>
                  <a:pt x="1352277" y="1412725"/>
                  <a:pt x="1321839" y="1362847"/>
                </a:cubicBezTo>
                <a:cubicBezTo>
                  <a:pt x="1312488" y="1347535"/>
                  <a:pt x="1302589" y="1332928"/>
                  <a:pt x="1291891" y="1318559"/>
                </a:cubicBezTo>
                <a:cubicBezTo>
                  <a:pt x="1288936" y="1314590"/>
                  <a:pt x="1285690" y="1310573"/>
                  <a:pt x="1282611" y="1306749"/>
                </a:cubicBezTo>
                <a:cubicBezTo>
                  <a:pt x="1281944" y="1305916"/>
                  <a:pt x="1281594" y="1305030"/>
                  <a:pt x="1280924" y="1304218"/>
                </a:cubicBezTo>
                <a:cubicBezTo>
                  <a:pt x="1281675" y="1305026"/>
                  <a:pt x="1282282" y="1305496"/>
                  <a:pt x="1283033" y="1306326"/>
                </a:cubicBezTo>
                <a:cubicBezTo>
                  <a:pt x="1283445" y="1306786"/>
                  <a:pt x="1283884" y="1307552"/>
                  <a:pt x="1284298" y="1308014"/>
                </a:cubicBezTo>
                <a:cubicBezTo>
                  <a:pt x="1287162" y="1311223"/>
                  <a:pt x="1289955" y="1314389"/>
                  <a:pt x="1292734" y="1317716"/>
                </a:cubicBezTo>
                <a:cubicBezTo>
                  <a:pt x="1294388" y="1319695"/>
                  <a:pt x="1296171" y="1321615"/>
                  <a:pt x="1297796" y="1323621"/>
                </a:cubicBezTo>
                <a:cubicBezTo>
                  <a:pt x="1307482" y="1335578"/>
                  <a:pt x="1316441" y="1348007"/>
                  <a:pt x="1325212" y="1360739"/>
                </a:cubicBezTo>
                <a:cubicBezTo>
                  <a:pt x="1331618" y="1370042"/>
                  <a:pt x="1337833" y="1379369"/>
                  <a:pt x="1343771" y="1389001"/>
                </a:cubicBezTo>
                <a:cubicBezTo>
                  <a:pt x="1368736" y="1429490"/>
                  <a:pt x="1389608" y="1473142"/>
                  <a:pt x="1404932" y="1518495"/>
                </a:cubicBezTo>
                <a:cubicBezTo>
                  <a:pt x="1421641" y="1567943"/>
                  <a:pt x="1431358" y="1619856"/>
                  <a:pt x="1433192" y="1672449"/>
                </a:cubicBezTo>
                <a:cubicBezTo>
                  <a:pt x="1434095" y="1698332"/>
                  <a:pt x="1432992" y="1724193"/>
                  <a:pt x="1429820" y="1750060"/>
                </a:cubicBezTo>
                <a:cubicBezTo>
                  <a:pt x="1423863" y="1798153"/>
                  <a:pt x="1410338" y="1845288"/>
                  <a:pt x="1391435" y="1890098"/>
                </a:cubicBezTo>
                <a:cubicBezTo>
                  <a:pt x="1417136" y="1864784"/>
                  <a:pt x="1444096" y="1840814"/>
                  <a:pt x="1472841" y="1818813"/>
                </a:cubicBezTo>
                <a:cubicBezTo>
                  <a:pt x="1505592" y="1793257"/>
                  <a:pt x="1543070" y="1767674"/>
                  <a:pt x="1586726" y="1761870"/>
                </a:cubicBezTo>
                <a:cubicBezTo>
                  <a:pt x="1607102" y="1759358"/>
                  <a:pt x="1629188" y="1764152"/>
                  <a:pt x="1644937" y="1778742"/>
                </a:cubicBezTo>
                <a:cubicBezTo>
                  <a:pt x="1648100" y="1783550"/>
                  <a:pt x="1651076" y="1788739"/>
                  <a:pt x="1654215" y="1793505"/>
                </a:cubicBezTo>
                <a:cubicBezTo>
                  <a:pt x="1650773" y="1788838"/>
                  <a:pt x="1647502" y="1784207"/>
                  <a:pt x="1644092" y="1779587"/>
                </a:cubicBezTo>
                <a:cubicBezTo>
                  <a:pt x="1642982" y="1778649"/>
                  <a:pt x="1641876" y="1777898"/>
                  <a:pt x="1640717" y="1777057"/>
                </a:cubicBezTo>
                <a:cubicBezTo>
                  <a:pt x="1625109" y="1765738"/>
                  <a:pt x="1605371" y="1762928"/>
                  <a:pt x="1587571" y="1766090"/>
                </a:cubicBezTo>
                <a:cubicBezTo>
                  <a:pt x="1578604" y="1767738"/>
                  <a:pt x="1569738" y="1770471"/>
                  <a:pt x="1561419" y="1773682"/>
                </a:cubicBezTo>
                <a:cubicBezTo>
                  <a:pt x="1530875" y="1785470"/>
                  <a:pt x="1504592" y="1806609"/>
                  <a:pt x="1480013" y="1827673"/>
                </a:cubicBezTo>
                <a:cubicBezTo>
                  <a:pt x="1436619" y="1864815"/>
                  <a:pt x="1398056" y="1906747"/>
                  <a:pt x="1361907" y="1950839"/>
                </a:cubicBezTo>
                <a:cubicBezTo>
                  <a:pt x="1346494" y="1978403"/>
                  <a:pt x="1329125" y="2005009"/>
                  <a:pt x="1310027" y="2030137"/>
                </a:cubicBezTo>
                <a:cubicBezTo>
                  <a:pt x="1289584" y="2057267"/>
                  <a:pt x="1271410" y="2085807"/>
                  <a:pt x="1259409" y="2116185"/>
                </a:cubicBezTo>
                <a:cubicBezTo>
                  <a:pt x="1250197" y="2139617"/>
                  <a:pt x="1244522" y="2164181"/>
                  <a:pt x="1245069" y="2187891"/>
                </a:cubicBezTo>
                <a:cubicBezTo>
                  <a:pt x="1245396" y="2208747"/>
                  <a:pt x="1250709" y="2229514"/>
                  <a:pt x="1259831" y="2248209"/>
                </a:cubicBezTo>
                <a:cubicBezTo>
                  <a:pt x="1269472" y="2268216"/>
                  <a:pt x="1283857" y="2286130"/>
                  <a:pt x="1300324" y="2302621"/>
                </a:cubicBezTo>
                <a:cubicBezTo>
                  <a:pt x="1330067" y="2332464"/>
                  <a:pt x="1366313" y="2356013"/>
                  <a:pt x="1404932" y="2376857"/>
                </a:cubicBezTo>
                <a:cubicBezTo>
                  <a:pt x="1452920" y="2395728"/>
                  <a:pt x="1502192" y="2412174"/>
                  <a:pt x="1552137" y="2427895"/>
                </a:cubicBezTo>
                <a:cubicBezTo>
                  <a:pt x="1588449" y="2439308"/>
                  <a:pt x="1625188" y="2450234"/>
                  <a:pt x="1661805" y="2461218"/>
                </a:cubicBezTo>
                <a:cubicBezTo>
                  <a:pt x="1694565" y="2471044"/>
                  <a:pt x="1727206" y="2480775"/>
                  <a:pt x="1760084" y="2490743"/>
                </a:cubicBezTo>
                <a:cubicBezTo>
                  <a:pt x="1903213" y="2534019"/>
                  <a:pt x="2048366" y="2579582"/>
                  <a:pt x="2186529" y="2647236"/>
                </a:cubicBezTo>
                <a:cubicBezTo>
                  <a:pt x="2191775" y="2649797"/>
                  <a:pt x="2196898" y="2652603"/>
                  <a:pt x="2202134" y="2655249"/>
                </a:cubicBezTo>
                <a:cubicBezTo>
                  <a:pt x="2185910" y="2581566"/>
                  <a:pt x="2178456" y="2505775"/>
                  <a:pt x="2181466" y="2430001"/>
                </a:cubicBezTo>
                <a:cubicBezTo>
                  <a:pt x="2185628" y="2340162"/>
                  <a:pt x="2197169" y="2251761"/>
                  <a:pt x="2214366" y="2165109"/>
                </a:cubicBezTo>
                <a:cubicBezTo>
                  <a:pt x="2207231" y="2135348"/>
                  <a:pt x="2199227" y="2105675"/>
                  <a:pt x="2189904" y="2076953"/>
                </a:cubicBezTo>
                <a:cubicBezTo>
                  <a:pt x="2181709" y="2051320"/>
                  <a:pt x="2172667" y="2026420"/>
                  <a:pt x="2162064" y="2001872"/>
                </a:cubicBezTo>
                <a:cubicBezTo>
                  <a:pt x="2127213" y="1921663"/>
                  <a:pt x="2076214" y="1847396"/>
                  <a:pt x="2005573" y="1798990"/>
                </a:cubicBezTo>
                <a:cubicBezTo>
                  <a:pt x="1980861" y="1781873"/>
                  <a:pt x="1958839" y="1761756"/>
                  <a:pt x="1939350" y="1739517"/>
                </a:cubicBezTo>
                <a:cubicBezTo>
                  <a:pt x="1875938" y="1695548"/>
                  <a:pt x="1812915" y="1651491"/>
                  <a:pt x="1751220" y="1604961"/>
                </a:cubicBezTo>
                <a:cubicBezTo>
                  <a:pt x="1741118" y="1597354"/>
                  <a:pt x="1730691" y="1589300"/>
                  <a:pt x="1720849" y="1580498"/>
                </a:cubicBezTo>
                <a:cubicBezTo>
                  <a:pt x="1725945" y="1584533"/>
                  <a:pt x="1731198" y="1588291"/>
                  <a:pt x="1736457" y="1591886"/>
                </a:cubicBezTo>
                <a:cubicBezTo>
                  <a:pt x="1741824" y="1595555"/>
                  <a:pt x="1747160" y="1598909"/>
                  <a:pt x="1752485" y="1602431"/>
                </a:cubicBezTo>
                <a:cubicBezTo>
                  <a:pt x="1767320" y="1612262"/>
                  <a:pt x="1782236" y="1621912"/>
                  <a:pt x="1797195" y="1631534"/>
                </a:cubicBezTo>
                <a:cubicBezTo>
                  <a:pt x="1834566" y="1655572"/>
                  <a:pt x="1872377" y="1679176"/>
                  <a:pt x="1910239" y="1702397"/>
                </a:cubicBezTo>
                <a:cubicBezTo>
                  <a:pt x="1884927" y="1665068"/>
                  <a:pt x="1866551" y="1623389"/>
                  <a:pt x="1855405" y="1580076"/>
                </a:cubicBezTo>
                <a:cubicBezTo>
                  <a:pt x="1834235" y="1497051"/>
                  <a:pt x="1835798" y="1411305"/>
                  <a:pt x="1847813" y="1329100"/>
                </a:cubicBezTo>
                <a:cubicBezTo>
                  <a:pt x="1858018" y="1258589"/>
                  <a:pt x="1875727" y="1189606"/>
                  <a:pt x="1898849" y="1122842"/>
                </a:cubicBezTo>
                <a:cubicBezTo>
                  <a:pt x="1906191" y="1101636"/>
                  <a:pt x="1913893" y="1080739"/>
                  <a:pt x="1922471" y="1059994"/>
                </a:cubicBezTo>
                <a:cubicBezTo>
                  <a:pt x="1924854" y="1054226"/>
                  <a:pt x="1927531" y="1048435"/>
                  <a:pt x="1930064" y="1042701"/>
                </a:cubicBezTo>
                <a:cubicBezTo>
                  <a:pt x="1930163" y="1042635"/>
                  <a:pt x="1930389" y="1042770"/>
                  <a:pt x="1930484" y="1042701"/>
                </a:cubicBezTo>
                <a:cubicBezTo>
                  <a:pt x="1930443" y="1042790"/>
                  <a:pt x="1930523" y="1043029"/>
                  <a:pt x="1930484" y="1043124"/>
                </a:cubicBezTo>
                <a:cubicBezTo>
                  <a:pt x="1928324" y="1048896"/>
                  <a:pt x="1926171" y="1054617"/>
                  <a:pt x="1924156" y="1060417"/>
                </a:cubicBezTo>
                <a:lnTo>
                  <a:pt x="1923314" y="1062104"/>
                </a:lnTo>
                <a:cubicBezTo>
                  <a:pt x="1916173" y="1082755"/>
                  <a:pt x="1909858" y="1103560"/>
                  <a:pt x="1903911" y="1124530"/>
                </a:cubicBezTo>
                <a:cubicBezTo>
                  <a:pt x="1902841" y="1128296"/>
                  <a:pt x="1901994" y="1132143"/>
                  <a:pt x="1900959" y="1135918"/>
                </a:cubicBezTo>
                <a:cubicBezTo>
                  <a:pt x="1883392" y="1200000"/>
                  <a:pt x="1870491" y="1265355"/>
                  <a:pt x="1864683" y="1331216"/>
                </a:cubicBezTo>
                <a:cubicBezTo>
                  <a:pt x="1862159" y="1359907"/>
                  <a:pt x="1860799" y="1388527"/>
                  <a:pt x="1861308" y="1417264"/>
                </a:cubicBezTo>
                <a:cubicBezTo>
                  <a:pt x="1862242" y="1469941"/>
                  <a:pt x="1869238" y="1522238"/>
                  <a:pt x="1884929" y="1571649"/>
                </a:cubicBezTo>
                <a:cubicBezTo>
                  <a:pt x="1909812" y="1650218"/>
                  <a:pt x="1961504" y="1719725"/>
                  <a:pt x="2030030" y="1761452"/>
                </a:cubicBezTo>
                <a:cubicBezTo>
                  <a:pt x="2111928" y="1812231"/>
                  <a:pt x="2173573" y="1890968"/>
                  <a:pt x="2215621" y="1976997"/>
                </a:cubicBezTo>
                <a:cubicBezTo>
                  <a:pt x="2226090" y="1998328"/>
                  <a:pt x="2235593" y="2019977"/>
                  <a:pt x="2244304" y="2041953"/>
                </a:cubicBezTo>
                <a:cubicBezTo>
                  <a:pt x="2258588" y="1990321"/>
                  <a:pt x="2274405" y="1939275"/>
                  <a:pt x="2292389" y="1889268"/>
                </a:cubicBezTo>
                <a:cubicBezTo>
                  <a:pt x="2347040" y="1737703"/>
                  <a:pt x="2416479" y="1593927"/>
                  <a:pt x="2496541" y="1458181"/>
                </a:cubicBezTo>
                <a:cubicBezTo>
                  <a:pt x="2589270" y="1328644"/>
                  <a:pt x="2681640" y="1200037"/>
                  <a:pt x="2773243" y="1072229"/>
                </a:cubicBezTo>
                <a:cubicBezTo>
                  <a:pt x="2772423" y="1073782"/>
                  <a:pt x="2771529" y="1075318"/>
                  <a:pt x="2770711" y="1076869"/>
                </a:cubicBezTo>
                <a:cubicBezTo>
                  <a:pt x="2767512" y="1082933"/>
                  <a:pt x="2764213" y="1089368"/>
                  <a:pt x="2761010" y="1095429"/>
                </a:cubicBezTo>
                <a:cubicBezTo>
                  <a:pt x="2748693" y="1118732"/>
                  <a:pt x="2736233" y="1141760"/>
                  <a:pt x="2723892" y="1165025"/>
                </a:cubicBezTo>
                <a:cubicBezTo>
                  <a:pt x="2678221" y="1251114"/>
                  <a:pt x="2632515" y="1336823"/>
                  <a:pt x="2586809" y="1422318"/>
                </a:cubicBezTo>
                <a:cubicBezTo>
                  <a:pt x="2574940" y="1444518"/>
                  <a:pt x="2563242" y="1466803"/>
                  <a:pt x="2551378" y="1488961"/>
                </a:cubicBezTo>
                <a:cubicBezTo>
                  <a:pt x="2491019" y="1630364"/>
                  <a:pt x="2442477" y="1775813"/>
                  <a:pt x="2409652" y="1923423"/>
                </a:cubicBezTo>
                <a:cubicBezTo>
                  <a:pt x="2377719" y="2066311"/>
                  <a:pt x="2360248" y="2211827"/>
                  <a:pt x="2361989" y="2355349"/>
                </a:cubicBezTo>
                <a:cubicBezTo>
                  <a:pt x="2362293" y="2380358"/>
                  <a:pt x="2363018" y="2405130"/>
                  <a:pt x="2364521" y="2430007"/>
                </a:cubicBezTo>
                <a:cubicBezTo>
                  <a:pt x="2366010" y="2454306"/>
                  <a:pt x="2369178" y="2478542"/>
                  <a:pt x="2373379" y="2502555"/>
                </a:cubicBezTo>
                <a:cubicBezTo>
                  <a:pt x="2401209" y="2462721"/>
                  <a:pt x="2438469" y="2432781"/>
                  <a:pt x="2478407" y="2411027"/>
                </a:cubicBezTo>
                <a:cubicBezTo>
                  <a:pt x="2506398" y="2395643"/>
                  <a:pt x="2535373" y="2383601"/>
                  <a:pt x="2564453" y="2373064"/>
                </a:cubicBezTo>
                <a:cubicBezTo>
                  <a:pt x="2577835" y="2363939"/>
                  <a:pt x="2591540" y="2355119"/>
                  <a:pt x="2605369" y="2346912"/>
                </a:cubicBezTo>
                <a:cubicBezTo>
                  <a:pt x="2619558" y="2338574"/>
                  <a:pt x="2633886" y="2330749"/>
                  <a:pt x="2648392" y="2323291"/>
                </a:cubicBezTo>
                <a:cubicBezTo>
                  <a:pt x="2706557" y="2293244"/>
                  <a:pt x="2766965" y="2269133"/>
                  <a:pt x="2828923" y="2250320"/>
                </a:cubicBezTo>
                <a:cubicBezTo>
                  <a:pt x="2867838" y="2238701"/>
                  <a:pt x="2904859" y="2218809"/>
                  <a:pt x="2936904" y="2192535"/>
                </a:cubicBezTo>
                <a:cubicBezTo>
                  <a:pt x="2968821" y="2166446"/>
                  <a:pt x="2996217" y="2134072"/>
                  <a:pt x="3019577" y="2098472"/>
                </a:cubicBezTo>
                <a:cubicBezTo>
                  <a:pt x="3067940" y="2024869"/>
                  <a:pt x="3098531" y="1938600"/>
                  <a:pt x="3119966" y="1850452"/>
                </a:cubicBezTo>
                <a:cubicBezTo>
                  <a:pt x="3138295" y="1774786"/>
                  <a:pt x="3149534" y="1697165"/>
                  <a:pt x="3155396" y="1618887"/>
                </a:cubicBezTo>
                <a:cubicBezTo>
                  <a:pt x="3156710" y="1585337"/>
                  <a:pt x="3157878" y="1551708"/>
                  <a:pt x="3159193" y="1518077"/>
                </a:cubicBezTo>
                <a:cubicBezTo>
                  <a:pt x="3159232" y="1519714"/>
                  <a:pt x="3159574" y="1521499"/>
                  <a:pt x="3159613" y="1523139"/>
                </a:cubicBezTo>
                <a:cubicBezTo>
                  <a:pt x="3159751" y="1529522"/>
                  <a:pt x="3159899" y="1535728"/>
                  <a:pt x="3160036" y="1542119"/>
                </a:cubicBezTo>
                <a:cubicBezTo>
                  <a:pt x="3160554" y="1566711"/>
                  <a:pt x="3160800" y="1591283"/>
                  <a:pt x="3161299" y="1615935"/>
                </a:cubicBezTo>
                <a:cubicBezTo>
                  <a:pt x="3161328" y="1616933"/>
                  <a:pt x="3161274" y="1617887"/>
                  <a:pt x="3161299" y="1618887"/>
                </a:cubicBezTo>
                <a:cubicBezTo>
                  <a:pt x="3160106" y="1697591"/>
                  <a:pt x="3153495" y="1776695"/>
                  <a:pt x="3139366" y="1854676"/>
                </a:cubicBezTo>
                <a:cubicBezTo>
                  <a:pt x="3137285" y="1866182"/>
                  <a:pt x="3135041" y="1877787"/>
                  <a:pt x="3132618" y="1889264"/>
                </a:cubicBezTo>
                <a:cubicBezTo>
                  <a:pt x="3115961" y="1968200"/>
                  <a:pt x="3090717" y="2046028"/>
                  <a:pt x="3049945" y="2117038"/>
                </a:cubicBezTo>
                <a:cubicBezTo>
                  <a:pt x="3027267" y="2156504"/>
                  <a:pt x="2999313" y="2193522"/>
                  <a:pt x="2965162" y="2225019"/>
                </a:cubicBezTo>
                <a:cubicBezTo>
                  <a:pt x="2962381" y="2227578"/>
                  <a:pt x="2959588" y="2230135"/>
                  <a:pt x="2956727" y="2232611"/>
                </a:cubicBezTo>
                <a:cubicBezTo>
                  <a:pt x="2998110" y="2229476"/>
                  <a:pt x="3039841" y="2230897"/>
                  <a:pt x="3080738" y="2237672"/>
                </a:cubicBezTo>
                <a:cubicBezTo>
                  <a:pt x="3146129" y="2248619"/>
                  <a:pt x="3208212" y="2272767"/>
                  <a:pt x="3264223" y="2306427"/>
                </a:cubicBezTo>
                <a:cubicBezTo>
                  <a:pt x="3305602" y="2331283"/>
                  <a:pt x="3343834" y="2361090"/>
                  <a:pt x="3377687" y="2395005"/>
                </a:cubicBezTo>
                <a:cubicBezTo>
                  <a:pt x="3387818" y="2405150"/>
                  <a:pt x="3397545" y="2415632"/>
                  <a:pt x="3406790" y="2426640"/>
                </a:cubicBezTo>
                <a:cubicBezTo>
                  <a:pt x="3408817" y="2429055"/>
                  <a:pt x="3410720" y="2431744"/>
                  <a:pt x="3412695" y="2434233"/>
                </a:cubicBezTo>
                <a:cubicBezTo>
                  <a:pt x="3410579" y="2431876"/>
                  <a:pt x="3408531" y="2429760"/>
                  <a:pt x="3406370" y="2427485"/>
                </a:cubicBezTo>
                <a:cubicBezTo>
                  <a:pt x="3404201" y="2425201"/>
                  <a:pt x="3401833" y="2422969"/>
                  <a:pt x="3399620" y="2420735"/>
                </a:cubicBezTo>
                <a:cubicBezTo>
                  <a:pt x="3391753" y="2412797"/>
                  <a:pt x="3383480" y="2404914"/>
                  <a:pt x="3375155" y="2397535"/>
                </a:cubicBezTo>
                <a:cubicBezTo>
                  <a:pt x="3365477" y="2388957"/>
                  <a:pt x="3355831" y="2380980"/>
                  <a:pt x="3345629" y="2373072"/>
                </a:cubicBezTo>
                <a:cubicBezTo>
                  <a:pt x="3318268" y="2351858"/>
                  <a:pt x="3288842" y="2332900"/>
                  <a:pt x="3258316" y="2316972"/>
                </a:cubicBezTo>
                <a:cubicBezTo>
                  <a:pt x="3210308" y="2291917"/>
                  <a:pt x="3158878" y="2274021"/>
                  <a:pt x="3106049" y="2265089"/>
                </a:cubicBezTo>
                <a:cubicBezTo>
                  <a:pt x="3096553" y="2263484"/>
                  <a:pt x="3086928" y="2262315"/>
                  <a:pt x="3077367" y="2261294"/>
                </a:cubicBezTo>
                <a:cubicBezTo>
                  <a:pt x="3015763" y="2254677"/>
                  <a:pt x="2953391" y="2260741"/>
                  <a:pt x="2893881" y="2276479"/>
                </a:cubicBezTo>
                <a:cubicBezTo>
                  <a:pt x="2878313" y="2284993"/>
                  <a:pt x="2861749" y="2292314"/>
                  <a:pt x="2844951" y="2298412"/>
                </a:cubicBezTo>
                <a:cubicBezTo>
                  <a:pt x="2814239" y="2309618"/>
                  <a:pt x="2784128" y="2322072"/>
                  <a:pt x="2754685" y="2335952"/>
                </a:cubicBezTo>
                <a:cubicBezTo>
                  <a:pt x="2787066" y="2338470"/>
                  <a:pt x="2818721" y="2346628"/>
                  <a:pt x="2847903" y="2362527"/>
                </a:cubicBezTo>
                <a:cubicBezTo>
                  <a:pt x="2874241" y="2377447"/>
                  <a:pt x="2896603" y="2397922"/>
                  <a:pt x="2914549" y="2421158"/>
                </a:cubicBezTo>
                <a:cubicBezTo>
                  <a:pt x="2932345" y="2444202"/>
                  <a:pt x="2946453" y="2469593"/>
                  <a:pt x="2957150" y="2495816"/>
                </a:cubicBezTo>
                <a:cubicBezTo>
                  <a:pt x="2976720" y="2543773"/>
                  <a:pt x="2986935" y="2594624"/>
                  <a:pt x="2992159" y="2645126"/>
                </a:cubicBezTo>
                <a:cubicBezTo>
                  <a:pt x="2993934" y="2662154"/>
                  <a:pt x="2995087" y="2679055"/>
                  <a:pt x="2995535" y="2696164"/>
                </a:cubicBezTo>
                <a:cubicBezTo>
                  <a:pt x="2995654" y="2701036"/>
                  <a:pt x="2995981" y="2706026"/>
                  <a:pt x="2995955" y="2710927"/>
                </a:cubicBezTo>
                <a:cubicBezTo>
                  <a:pt x="2995950" y="2712250"/>
                  <a:pt x="2995981" y="2713386"/>
                  <a:pt x="2995955" y="2714724"/>
                </a:cubicBezTo>
                <a:cubicBezTo>
                  <a:pt x="2995822" y="2714751"/>
                  <a:pt x="2995669" y="2714697"/>
                  <a:pt x="2995535" y="2714724"/>
                </a:cubicBezTo>
                <a:cubicBezTo>
                  <a:pt x="2995480" y="2713475"/>
                  <a:pt x="2995615" y="2712159"/>
                  <a:pt x="2995535" y="2710927"/>
                </a:cubicBezTo>
                <a:cubicBezTo>
                  <a:pt x="2995507" y="2710583"/>
                  <a:pt x="2995561" y="2710007"/>
                  <a:pt x="2995535" y="2709662"/>
                </a:cubicBezTo>
                <a:cubicBezTo>
                  <a:pt x="2995253" y="2705123"/>
                  <a:pt x="2994673" y="2700667"/>
                  <a:pt x="2994270" y="2696164"/>
                </a:cubicBezTo>
                <a:cubicBezTo>
                  <a:pt x="2994130" y="2694615"/>
                  <a:pt x="2993998" y="2693072"/>
                  <a:pt x="2993847" y="2691524"/>
                </a:cubicBezTo>
                <a:cubicBezTo>
                  <a:pt x="2992344" y="2676080"/>
                  <a:pt x="2990509" y="2660804"/>
                  <a:pt x="2987942" y="2645548"/>
                </a:cubicBezTo>
                <a:cubicBezTo>
                  <a:pt x="2986646" y="2637829"/>
                  <a:pt x="2985280" y="2630026"/>
                  <a:pt x="2983724" y="2622350"/>
                </a:cubicBezTo>
                <a:cubicBezTo>
                  <a:pt x="2975260" y="2580535"/>
                  <a:pt x="2962483" y="2539412"/>
                  <a:pt x="2944076" y="2501292"/>
                </a:cubicBezTo>
                <a:cubicBezTo>
                  <a:pt x="2932187" y="2476676"/>
                  <a:pt x="2917600" y="2453700"/>
                  <a:pt x="2899786" y="2433382"/>
                </a:cubicBezTo>
                <a:cubicBezTo>
                  <a:pt x="2889290" y="2421412"/>
                  <a:pt x="2877917" y="2410202"/>
                  <a:pt x="2865198" y="2400904"/>
                </a:cubicBezTo>
                <a:cubicBezTo>
                  <a:pt x="2856241" y="2394357"/>
                  <a:pt x="2846831" y="2388843"/>
                  <a:pt x="2836938" y="2384033"/>
                </a:cubicBezTo>
                <a:cubicBezTo>
                  <a:pt x="2789571" y="2360641"/>
                  <a:pt x="2734781" y="2361840"/>
                  <a:pt x="2682551" y="2374331"/>
                </a:cubicBezTo>
                <a:cubicBezTo>
                  <a:pt x="2680927" y="2375271"/>
                  <a:pt x="2679110" y="2375911"/>
                  <a:pt x="2677491" y="2376861"/>
                </a:cubicBezTo>
                <a:cubicBezTo>
                  <a:pt x="2617920" y="2411952"/>
                  <a:pt x="2562698" y="2453217"/>
                  <a:pt x="2518474" y="2503402"/>
                </a:cubicBezTo>
                <a:cubicBezTo>
                  <a:pt x="2514092" y="2508390"/>
                  <a:pt x="2509970" y="2513417"/>
                  <a:pt x="2505821" y="2518587"/>
                </a:cubicBezTo>
                <a:cubicBezTo>
                  <a:pt x="2468160" y="2565507"/>
                  <a:pt x="2440213" y="2619816"/>
                  <a:pt x="2430740" y="2676347"/>
                </a:cubicBezTo>
                <a:cubicBezTo>
                  <a:pt x="2430322" y="2678618"/>
                  <a:pt x="2430256" y="2680815"/>
                  <a:pt x="2429895" y="2683097"/>
                </a:cubicBezTo>
                <a:cubicBezTo>
                  <a:pt x="2461218" y="2752566"/>
                  <a:pt x="2502417" y="2818783"/>
                  <a:pt x="2549267" y="2882186"/>
                </a:cubicBezTo>
                <a:cubicBezTo>
                  <a:pt x="2661946" y="3035033"/>
                  <a:pt x="2806437" y="3167497"/>
                  <a:pt x="2957569" y="3301451"/>
                </a:cubicBezTo>
                <a:cubicBezTo>
                  <a:pt x="2967266" y="3309981"/>
                  <a:pt x="2976906" y="3318663"/>
                  <a:pt x="2986675" y="3327179"/>
                </a:cubicBezTo>
                <a:cubicBezTo>
                  <a:pt x="3133637" y="3455339"/>
                  <a:pt x="3288426" y="3582420"/>
                  <a:pt x="3437574" y="3724941"/>
                </a:cubicBezTo>
                <a:cubicBezTo>
                  <a:pt x="3511529" y="3795533"/>
                  <a:pt x="3584537" y="3870988"/>
                  <a:pt x="3652702" y="3953982"/>
                </a:cubicBezTo>
                <a:cubicBezTo>
                  <a:pt x="3679595" y="3986723"/>
                  <a:pt x="3787295" y="4199653"/>
                  <a:pt x="3766588" y="4069133"/>
                </a:cubicBezTo>
                <a:cubicBezTo>
                  <a:pt x="3766658" y="4063371"/>
                  <a:pt x="3766844" y="4057601"/>
                  <a:pt x="3767010" y="4051840"/>
                </a:cubicBezTo>
                <a:cubicBezTo>
                  <a:pt x="3767060" y="4050144"/>
                  <a:pt x="3767377" y="4048473"/>
                  <a:pt x="3767430" y="4046778"/>
                </a:cubicBezTo>
                <a:cubicBezTo>
                  <a:pt x="3767457" y="4045801"/>
                  <a:pt x="3767403" y="4044802"/>
                  <a:pt x="3767430" y="4043825"/>
                </a:cubicBezTo>
                <a:cubicBezTo>
                  <a:pt x="3767886" y="4030417"/>
                  <a:pt x="3768155" y="4017130"/>
                  <a:pt x="3769118" y="4003755"/>
                </a:cubicBezTo>
                <a:cubicBezTo>
                  <a:pt x="3769992" y="3992583"/>
                  <a:pt x="3770942" y="3981497"/>
                  <a:pt x="3772071" y="3970430"/>
                </a:cubicBezTo>
                <a:cubicBezTo>
                  <a:pt x="3772888" y="3962405"/>
                  <a:pt x="3774077" y="3954359"/>
                  <a:pt x="3775023" y="3946389"/>
                </a:cubicBezTo>
                <a:cubicBezTo>
                  <a:pt x="3775325" y="3943841"/>
                  <a:pt x="3775551" y="3941339"/>
                  <a:pt x="3775868" y="3938797"/>
                </a:cubicBezTo>
                <a:cubicBezTo>
                  <a:pt x="3775971" y="3937944"/>
                  <a:pt x="3776180" y="3937116"/>
                  <a:pt x="3776288" y="3936267"/>
                </a:cubicBezTo>
                <a:cubicBezTo>
                  <a:pt x="3777516" y="3926693"/>
                  <a:pt x="3778681" y="3917071"/>
                  <a:pt x="3780083" y="3907584"/>
                </a:cubicBezTo>
                <a:cubicBezTo>
                  <a:pt x="3780311" y="3906017"/>
                  <a:pt x="3780696" y="3904508"/>
                  <a:pt x="3780928" y="3902944"/>
                </a:cubicBezTo>
                <a:cubicBezTo>
                  <a:pt x="3782591" y="3891927"/>
                  <a:pt x="3784529" y="3880947"/>
                  <a:pt x="3786411" y="3870044"/>
                </a:cubicBezTo>
                <a:cubicBezTo>
                  <a:pt x="3790989" y="3843146"/>
                  <a:pt x="3795825" y="3816544"/>
                  <a:pt x="3801596" y="3790323"/>
                </a:cubicBezTo>
                <a:cubicBezTo>
                  <a:pt x="3801936" y="3788783"/>
                  <a:pt x="3802097" y="3787222"/>
                  <a:pt x="3802438" y="3785683"/>
                </a:cubicBezTo>
                <a:cubicBezTo>
                  <a:pt x="3806275" y="3768469"/>
                  <a:pt x="3810400" y="3751572"/>
                  <a:pt x="3814671" y="3734645"/>
                </a:cubicBezTo>
                <a:cubicBezTo>
                  <a:pt x="3815137" y="3732801"/>
                  <a:pt x="3815889" y="3731005"/>
                  <a:pt x="3816359" y="3729163"/>
                </a:cubicBezTo>
                <a:cubicBezTo>
                  <a:pt x="3819976" y="3715011"/>
                  <a:pt x="3823868" y="3700932"/>
                  <a:pt x="3827748" y="3686983"/>
                </a:cubicBezTo>
                <a:cubicBezTo>
                  <a:pt x="3829318" y="3681345"/>
                  <a:pt x="3830779" y="3675717"/>
                  <a:pt x="3832388" y="3670110"/>
                </a:cubicBezTo>
                <a:cubicBezTo>
                  <a:pt x="3836175" y="3656900"/>
                  <a:pt x="3840216" y="3643912"/>
                  <a:pt x="3844198" y="3630884"/>
                </a:cubicBezTo>
                <a:cubicBezTo>
                  <a:pt x="3846671" y="3613293"/>
                  <a:pt x="3849141" y="3595769"/>
                  <a:pt x="3852212" y="3578159"/>
                </a:cubicBezTo>
                <a:cubicBezTo>
                  <a:pt x="3858282" y="3542942"/>
                  <a:pt x="3866371" y="3506356"/>
                  <a:pt x="3878364" y="3469335"/>
                </a:cubicBezTo>
                <a:cubicBezTo>
                  <a:pt x="3885472" y="3444738"/>
                  <a:pt x="3897545" y="3415285"/>
                  <a:pt x="3919277" y="3385817"/>
                </a:cubicBezTo>
                <a:cubicBezTo>
                  <a:pt x="3935369" y="3368073"/>
                  <a:pt x="3943883" y="3338830"/>
                  <a:pt x="3950069" y="3306519"/>
                </a:cubicBezTo>
                <a:cubicBezTo>
                  <a:pt x="3956850" y="3266144"/>
                  <a:pt x="3955364" y="3222376"/>
                  <a:pt x="3950490" y="3177026"/>
                </a:cubicBezTo>
                <a:cubicBezTo>
                  <a:pt x="3943195" y="3111455"/>
                  <a:pt x="3927503" y="3046317"/>
                  <a:pt x="3907044" y="2981730"/>
                </a:cubicBezTo>
                <a:cubicBezTo>
                  <a:pt x="3899199" y="2978564"/>
                  <a:pt x="3891170" y="2975348"/>
                  <a:pt x="3883002" y="2972027"/>
                </a:cubicBezTo>
                <a:cubicBezTo>
                  <a:pt x="3849089" y="2956016"/>
                  <a:pt x="3815360" y="2939765"/>
                  <a:pt x="3781348" y="2923520"/>
                </a:cubicBezTo>
                <a:cubicBezTo>
                  <a:pt x="3765586" y="2915991"/>
                  <a:pt x="3749833" y="2908380"/>
                  <a:pt x="3734106" y="2900742"/>
                </a:cubicBezTo>
                <a:cubicBezTo>
                  <a:pt x="3727907" y="2898781"/>
                  <a:pt x="3721797" y="2896676"/>
                  <a:pt x="3715548" y="2894837"/>
                </a:cubicBezTo>
                <a:cubicBezTo>
                  <a:pt x="3640339" y="2871575"/>
                  <a:pt x="3561997" y="2857083"/>
                  <a:pt x="3483551" y="2856874"/>
                </a:cubicBezTo>
                <a:cubicBezTo>
                  <a:pt x="3479790" y="2856847"/>
                  <a:pt x="3475922" y="2856847"/>
                  <a:pt x="3472162" y="2856874"/>
                </a:cubicBezTo>
                <a:cubicBezTo>
                  <a:pt x="3399841" y="2857775"/>
                  <a:pt x="3326336" y="2870596"/>
                  <a:pt x="3264635" y="2907492"/>
                </a:cubicBezTo>
                <a:cubicBezTo>
                  <a:pt x="3235992" y="2924526"/>
                  <a:pt x="3210455" y="2946616"/>
                  <a:pt x="3189977" y="2973292"/>
                </a:cubicBezTo>
                <a:cubicBezTo>
                  <a:pt x="3168415" y="3001314"/>
                  <a:pt x="3152545" y="3034406"/>
                  <a:pt x="3142735" y="3069041"/>
                </a:cubicBezTo>
                <a:cubicBezTo>
                  <a:pt x="3143244" y="3066537"/>
                  <a:pt x="3143851" y="3063943"/>
                  <a:pt x="3144422" y="3061448"/>
                </a:cubicBezTo>
                <a:cubicBezTo>
                  <a:pt x="3146619" y="3051852"/>
                  <a:pt x="3149311" y="3042139"/>
                  <a:pt x="3152437" y="3032768"/>
                </a:cubicBezTo>
                <a:cubicBezTo>
                  <a:pt x="3159940" y="3010270"/>
                  <a:pt x="3170067" y="2988652"/>
                  <a:pt x="3183227" y="2968653"/>
                </a:cubicBezTo>
                <a:cubicBezTo>
                  <a:pt x="3190417" y="2957733"/>
                  <a:pt x="3198489" y="2947635"/>
                  <a:pt x="3207270" y="2937862"/>
                </a:cubicBezTo>
                <a:cubicBezTo>
                  <a:pt x="3221824" y="2921660"/>
                  <a:pt x="3238169" y="2906939"/>
                  <a:pt x="3256198" y="2894417"/>
                </a:cubicBezTo>
                <a:cubicBezTo>
                  <a:pt x="3318382" y="2851315"/>
                  <a:pt x="3395121" y="2831645"/>
                  <a:pt x="3470891" y="2826084"/>
                </a:cubicBezTo>
                <a:cubicBezTo>
                  <a:pt x="3500342" y="2823864"/>
                  <a:pt x="3529950" y="2823330"/>
                  <a:pt x="3559471" y="2824819"/>
                </a:cubicBezTo>
                <a:cubicBezTo>
                  <a:pt x="3568873" y="2825293"/>
                  <a:pt x="3578347" y="2826111"/>
                  <a:pt x="3587731" y="2826929"/>
                </a:cubicBezTo>
                <a:cubicBezTo>
                  <a:pt x="3572452" y="2818883"/>
                  <a:pt x="3556928" y="2811149"/>
                  <a:pt x="3541756" y="2802886"/>
                </a:cubicBezTo>
                <a:cubicBezTo>
                  <a:pt x="3534697" y="2798989"/>
                  <a:pt x="3527699" y="2795020"/>
                  <a:pt x="3520666" y="2791076"/>
                </a:cubicBezTo>
                <a:cubicBezTo>
                  <a:pt x="3478146" y="2767236"/>
                  <a:pt x="3436003" y="2742543"/>
                  <a:pt x="3394970" y="2715995"/>
                </a:cubicBezTo>
                <a:cubicBezTo>
                  <a:pt x="3359941" y="2693348"/>
                  <a:pt x="3325349" y="2669347"/>
                  <a:pt x="3293316" y="2642180"/>
                </a:cubicBezTo>
                <a:cubicBezTo>
                  <a:pt x="3270203" y="2622723"/>
                  <a:pt x="3247127" y="2600883"/>
                  <a:pt x="3231733" y="2573847"/>
                </a:cubicBezTo>
                <a:cubicBezTo>
                  <a:pt x="3226368" y="2564503"/>
                  <a:pt x="3222159" y="2554233"/>
                  <a:pt x="3221188" y="2543056"/>
                </a:cubicBezTo>
                <a:lnTo>
                  <a:pt x="3223883" y="2530616"/>
                </a:lnTo>
                <a:lnTo>
                  <a:pt x="3223296" y="2542634"/>
                </a:lnTo>
                <a:cubicBezTo>
                  <a:pt x="3223978" y="2546993"/>
                  <a:pt x="3225089" y="2551266"/>
                  <a:pt x="3226671" y="2555289"/>
                </a:cubicBezTo>
                <a:cubicBezTo>
                  <a:pt x="3228963" y="2561113"/>
                  <a:pt x="3232108" y="2566621"/>
                  <a:pt x="3235528" y="2571739"/>
                </a:cubicBezTo>
                <a:cubicBezTo>
                  <a:pt x="3252293" y="2596864"/>
                  <a:pt x="3276355" y="2615642"/>
                  <a:pt x="3300486" y="2633322"/>
                </a:cubicBezTo>
                <a:cubicBezTo>
                  <a:pt x="3333788" y="2657655"/>
                  <a:pt x="3369381" y="2678782"/>
                  <a:pt x="3405515" y="2698702"/>
                </a:cubicBezTo>
                <a:cubicBezTo>
                  <a:pt x="3447817" y="2722012"/>
                  <a:pt x="3490904" y="2743367"/>
                  <a:pt x="3534586" y="2764082"/>
                </a:cubicBezTo>
                <a:cubicBezTo>
                  <a:pt x="3563956" y="2778009"/>
                  <a:pt x="3593475" y="2791747"/>
                  <a:pt x="3623164" y="2804996"/>
                </a:cubicBezTo>
                <a:cubicBezTo>
                  <a:pt x="3659743" y="2821319"/>
                  <a:pt x="3696743" y="2837035"/>
                  <a:pt x="3733676" y="2852659"/>
                </a:cubicBezTo>
                <a:cubicBezTo>
                  <a:pt x="3783887" y="2866411"/>
                  <a:pt x="3833322" y="2884772"/>
                  <a:pt x="3881312" y="2907069"/>
                </a:cubicBezTo>
                <a:cubicBezTo>
                  <a:pt x="3874716" y="2889629"/>
                  <a:pt x="3867833" y="2872475"/>
                  <a:pt x="3860644" y="2855189"/>
                </a:cubicBezTo>
                <a:cubicBezTo>
                  <a:pt x="3836286" y="2797411"/>
                  <a:pt x="3809451" y="2740493"/>
                  <a:pt x="3777971" y="2687304"/>
                </a:cubicBezTo>
                <a:cubicBezTo>
                  <a:pt x="3755838" y="2649075"/>
                  <a:pt x="3731348" y="2612880"/>
                  <a:pt x="3703313" y="2578903"/>
                </a:cubicBezTo>
                <a:cubicBezTo>
                  <a:pt x="3678504" y="2549206"/>
                  <a:pt x="3652603" y="2521331"/>
                  <a:pt x="3621485" y="2502978"/>
                </a:cubicBezTo>
                <a:cubicBezTo>
                  <a:pt x="3609652" y="2496006"/>
                  <a:pt x="3597504" y="2490389"/>
                  <a:pt x="3585209" y="2487795"/>
                </a:cubicBezTo>
                <a:cubicBezTo>
                  <a:pt x="3574608" y="2485521"/>
                  <a:pt x="3563614" y="2485142"/>
                  <a:pt x="3553574" y="2487795"/>
                </a:cubicBezTo>
                <a:cubicBezTo>
                  <a:pt x="3496081" y="2503448"/>
                  <a:pt x="3438048" y="2520763"/>
                  <a:pt x="3378524" y="2531240"/>
                </a:cubicBezTo>
                <a:cubicBezTo>
                  <a:pt x="3372960" y="2532360"/>
                  <a:pt x="3365887" y="2534103"/>
                  <a:pt x="3357857" y="2533350"/>
                </a:cubicBezTo>
                <a:cubicBezTo>
                  <a:pt x="3357859" y="2533389"/>
                  <a:pt x="3357869" y="2532915"/>
                  <a:pt x="3357857" y="2532928"/>
                </a:cubicBezTo>
                <a:cubicBezTo>
                  <a:pt x="3358334" y="2532928"/>
                  <a:pt x="3358652" y="2532942"/>
                  <a:pt x="3359122" y="2532928"/>
                </a:cubicBezTo>
                <a:cubicBezTo>
                  <a:pt x="3363067" y="2532779"/>
                  <a:pt x="3366825" y="2532159"/>
                  <a:pt x="3370087" y="2531240"/>
                </a:cubicBezTo>
                <a:cubicBezTo>
                  <a:pt x="3372910" y="2530447"/>
                  <a:pt x="3375672" y="2529515"/>
                  <a:pt x="3378101" y="2528710"/>
                </a:cubicBezTo>
                <a:cubicBezTo>
                  <a:pt x="3387093" y="2525968"/>
                  <a:pt x="3395804" y="2522859"/>
                  <a:pt x="3404675" y="2519852"/>
                </a:cubicBezTo>
                <a:cubicBezTo>
                  <a:pt x="3447138" y="2505456"/>
                  <a:pt x="3488488" y="2488625"/>
                  <a:pt x="3529950" y="2471767"/>
                </a:cubicBezTo>
                <a:cubicBezTo>
                  <a:pt x="3535346" y="2469572"/>
                  <a:pt x="3540569" y="2467195"/>
                  <a:pt x="3545978" y="2465017"/>
                </a:cubicBezTo>
                <a:cubicBezTo>
                  <a:pt x="3559684" y="2459605"/>
                  <a:pt x="3574664" y="2457708"/>
                  <a:pt x="3589423" y="2459112"/>
                </a:cubicBezTo>
                <a:cubicBezTo>
                  <a:pt x="3606082" y="2460704"/>
                  <a:pt x="3622165" y="2465856"/>
                  <a:pt x="3637086" y="2472610"/>
                </a:cubicBezTo>
                <a:cubicBezTo>
                  <a:pt x="3675637" y="2490027"/>
                  <a:pt x="3709231" y="2517185"/>
                  <a:pt x="3738740" y="2546003"/>
                </a:cubicBezTo>
                <a:cubicBezTo>
                  <a:pt x="3794867" y="2600436"/>
                  <a:pt x="3842165" y="2663334"/>
                  <a:pt x="3883422" y="2729909"/>
                </a:cubicBezTo>
                <a:cubicBezTo>
                  <a:pt x="3901700" y="2759407"/>
                  <a:pt x="3918823" y="2789668"/>
                  <a:pt x="3934881" y="2820175"/>
                </a:cubicBezTo>
                <a:cubicBezTo>
                  <a:pt x="3978136" y="2901659"/>
                  <a:pt x="4014887" y="2988337"/>
                  <a:pt x="4039909" y="3079586"/>
                </a:cubicBezTo>
                <a:cubicBezTo>
                  <a:pt x="4045994" y="3061539"/>
                  <a:pt x="4051911" y="3043574"/>
                  <a:pt x="4057624" y="3025596"/>
                </a:cubicBezTo>
                <a:cubicBezTo>
                  <a:pt x="4108159" y="2864986"/>
                  <a:pt x="4145531" y="2704108"/>
                  <a:pt x="4149999" y="2545593"/>
                </a:cubicBezTo>
                <a:cubicBezTo>
                  <a:pt x="4150970" y="2512653"/>
                  <a:pt x="4152041" y="2480144"/>
                  <a:pt x="4153374" y="2447312"/>
                </a:cubicBezTo>
                <a:cubicBezTo>
                  <a:pt x="4149103" y="2391562"/>
                  <a:pt x="4140030" y="2334337"/>
                  <a:pt x="4128487" y="2276055"/>
                </a:cubicBezTo>
                <a:cubicBezTo>
                  <a:pt x="4106655" y="2167912"/>
                  <a:pt x="4074600" y="2059971"/>
                  <a:pt x="4037799" y="1952112"/>
                </a:cubicBezTo>
                <a:cubicBezTo>
                  <a:pt x="4012547" y="1878199"/>
                  <a:pt x="3984804" y="1804763"/>
                  <a:pt x="3955548" y="1731939"/>
                </a:cubicBezTo>
                <a:cubicBezTo>
                  <a:pt x="3942988" y="1725518"/>
                  <a:pt x="3929072" y="1721441"/>
                  <a:pt x="3915053" y="1720971"/>
                </a:cubicBezTo>
                <a:cubicBezTo>
                  <a:pt x="3897557" y="1720085"/>
                  <a:pt x="3878670" y="1724549"/>
                  <a:pt x="3859798" y="1731094"/>
                </a:cubicBezTo>
                <a:cubicBezTo>
                  <a:pt x="3801681" y="1751470"/>
                  <a:pt x="3749140" y="1791153"/>
                  <a:pt x="3696139" y="1831060"/>
                </a:cubicBezTo>
                <a:cubicBezTo>
                  <a:pt x="3625342" y="1884431"/>
                  <a:pt x="3566676" y="1954499"/>
                  <a:pt x="3512235" y="2027613"/>
                </a:cubicBezTo>
                <a:cubicBezTo>
                  <a:pt x="3485554" y="2066934"/>
                  <a:pt x="3458843" y="2106279"/>
                  <a:pt x="3432092" y="2145718"/>
                </a:cubicBezTo>
                <a:cubicBezTo>
                  <a:pt x="3432885" y="2144369"/>
                  <a:pt x="3433406" y="2142849"/>
                  <a:pt x="3434201" y="2141499"/>
                </a:cubicBezTo>
                <a:cubicBezTo>
                  <a:pt x="3437302" y="2136240"/>
                  <a:pt x="3440376" y="2131155"/>
                  <a:pt x="3443479" y="2125894"/>
                </a:cubicBezTo>
                <a:cubicBezTo>
                  <a:pt x="3455427" y="2105644"/>
                  <a:pt x="3467344" y="2085434"/>
                  <a:pt x="3479332" y="2065155"/>
                </a:cubicBezTo>
                <a:cubicBezTo>
                  <a:pt x="3487683" y="2051032"/>
                  <a:pt x="3496275" y="2036690"/>
                  <a:pt x="3504640" y="2022553"/>
                </a:cubicBezTo>
                <a:cubicBezTo>
                  <a:pt x="3539946" y="1968367"/>
                  <a:pt x="3577828" y="1915209"/>
                  <a:pt x="3621901" y="1867331"/>
                </a:cubicBezTo>
                <a:cubicBezTo>
                  <a:pt x="3613268" y="1870445"/>
                  <a:pt x="3604424" y="1873099"/>
                  <a:pt x="3595328" y="1874924"/>
                </a:cubicBezTo>
                <a:cubicBezTo>
                  <a:pt x="3571675" y="1879603"/>
                  <a:pt x="3546753" y="1878253"/>
                  <a:pt x="3524043" y="1869861"/>
                </a:cubicBezTo>
                <a:cubicBezTo>
                  <a:pt x="3508197" y="1863935"/>
                  <a:pt x="3493948" y="1854724"/>
                  <a:pt x="3481862" y="1843286"/>
                </a:cubicBezTo>
                <a:cubicBezTo>
                  <a:pt x="3478270" y="1839893"/>
                  <a:pt x="3474912" y="1836180"/>
                  <a:pt x="3471740" y="1832321"/>
                </a:cubicBezTo>
                <a:cubicBezTo>
                  <a:pt x="3475122" y="1835959"/>
                  <a:pt x="3478955" y="1839311"/>
                  <a:pt x="3482707" y="1842444"/>
                </a:cubicBezTo>
                <a:cubicBezTo>
                  <a:pt x="3483763" y="1843328"/>
                  <a:pt x="3484575" y="1844125"/>
                  <a:pt x="3485660" y="1844974"/>
                </a:cubicBezTo>
                <a:cubicBezTo>
                  <a:pt x="3497534" y="1854266"/>
                  <a:pt x="3511015" y="1861267"/>
                  <a:pt x="3525308" y="1865642"/>
                </a:cubicBezTo>
                <a:cubicBezTo>
                  <a:pt x="3533902" y="1868254"/>
                  <a:pt x="3543040" y="1870114"/>
                  <a:pt x="3551883" y="1870704"/>
                </a:cubicBezTo>
                <a:cubicBezTo>
                  <a:pt x="3565979" y="1871642"/>
                  <a:pt x="3580133" y="1869996"/>
                  <a:pt x="3593643" y="1866486"/>
                </a:cubicBezTo>
                <a:cubicBezTo>
                  <a:pt x="3612178" y="1861656"/>
                  <a:pt x="3628999" y="1853264"/>
                  <a:pt x="3645102" y="1843286"/>
                </a:cubicBezTo>
                <a:cubicBezTo>
                  <a:pt x="3656329" y="1832147"/>
                  <a:pt x="3668041" y="1821169"/>
                  <a:pt x="3680111" y="1810808"/>
                </a:cubicBezTo>
                <a:cubicBezTo>
                  <a:pt x="3730495" y="1767471"/>
                  <a:pt x="3782907" y="1723383"/>
                  <a:pt x="3846294" y="1696078"/>
                </a:cubicBezTo>
                <a:cubicBezTo>
                  <a:pt x="3867489" y="1686926"/>
                  <a:pt x="3890510" y="1680392"/>
                  <a:pt x="3915049" y="1679628"/>
                </a:cubicBezTo>
                <a:cubicBezTo>
                  <a:pt x="3921569" y="1679472"/>
                  <a:pt x="3927985" y="1680124"/>
                  <a:pt x="3934452" y="1680893"/>
                </a:cubicBezTo>
                <a:cubicBezTo>
                  <a:pt x="3918053" y="1641305"/>
                  <a:pt x="3901576" y="1601669"/>
                  <a:pt x="3884256" y="1562367"/>
                </a:cubicBezTo>
                <a:cubicBezTo>
                  <a:pt x="3881828" y="1556700"/>
                  <a:pt x="3879113" y="1551155"/>
                  <a:pt x="3876664" y="1545494"/>
                </a:cubicBezTo>
                <a:cubicBezTo>
                  <a:pt x="3875658" y="1544105"/>
                  <a:pt x="3874726" y="1542660"/>
                  <a:pt x="3873711" y="1541276"/>
                </a:cubicBezTo>
                <a:cubicBezTo>
                  <a:pt x="3814458" y="1459763"/>
                  <a:pt x="3743493" y="1386254"/>
                  <a:pt x="3662812" y="1325733"/>
                </a:cubicBezTo>
                <a:cubicBezTo>
                  <a:pt x="3619169" y="1292878"/>
                  <a:pt x="3572567" y="1263800"/>
                  <a:pt x="3524043" y="1237577"/>
                </a:cubicBezTo>
                <a:cubicBezTo>
                  <a:pt x="3463091" y="1204306"/>
                  <a:pt x="3398825" y="1175940"/>
                  <a:pt x="3332970" y="1151529"/>
                </a:cubicBezTo>
                <a:cubicBezTo>
                  <a:pt x="3292476" y="1136713"/>
                  <a:pt x="3253250" y="1118242"/>
                  <a:pt x="3216132" y="1096272"/>
                </a:cubicBezTo>
                <a:cubicBezTo>
                  <a:pt x="3100457" y="1053253"/>
                  <a:pt x="2984844" y="1011385"/>
                  <a:pt x="2866879" y="976060"/>
                </a:cubicBezTo>
                <a:cubicBezTo>
                  <a:pt x="2849344" y="970886"/>
                  <a:pt x="2832625" y="964693"/>
                  <a:pt x="2815843" y="962985"/>
                </a:cubicBezTo>
                <a:cubicBezTo>
                  <a:pt x="2815287" y="962803"/>
                  <a:pt x="2814918" y="962459"/>
                  <a:pt x="2814578" y="962140"/>
                </a:cubicBezTo>
                <a:cubicBezTo>
                  <a:pt x="2814924" y="962440"/>
                  <a:pt x="2815274" y="962401"/>
                  <a:pt x="2815843" y="962560"/>
                </a:cubicBezTo>
                <a:cubicBezTo>
                  <a:pt x="2816179" y="962575"/>
                  <a:pt x="2816771" y="962548"/>
                  <a:pt x="2817107" y="962560"/>
                </a:cubicBezTo>
                <a:cubicBezTo>
                  <a:pt x="2823446" y="962883"/>
                  <a:pt x="2829654" y="963842"/>
                  <a:pt x="2836087" y="965093"/>
                </a:cubicBezTo>
                <a:cubicBezTo>
                  <a:pt x="2846489" y="967114"/>
                  <a:pt x="2857018" y="970153"/>
                  <a:pt x="2867724" y="972685"/>
                </a:cubicBezTo>
                <a:cubicBezTo>
                  <a:pt x="2882336" y="976168"/>
                  <a:pt x="2897022" y="979545"/>
                  <a:pt x="2911593" y="983230"/>
                </a:cubicBezTo>
                <a:cubicBezTo>
                  <a:pt x="2991294" y="1003393"/>
                  <a:pt x="3070240" y="1026703"/>
                  <a:pt x="3149068" y="1050718"/>
                </a:cubicBezTo>
                <a:cubicBezTo>
                  <a:pt x="3101708" y="1014182"/>
                  <a:pt x="3059407" y="971137"/>
                  <a:pt x="3025060" y="922070"/>
                </a:cubicBezTo>
                <a:cubicBezTo>
                  <a:pt x="2964315" y="834537"/>
                  <a:pt x="2929305" y="732420"/>
                  <a:pt x="2914125" y="629334"/>
                </a:cubicBezTo>
                <a:cubicBezTo>
                  <a:pt x="2901871" y="546497"/>
                  <a:pt x="2901473" y="462528"/>
                  <a:pt x="2910330" y="380045"/>
                </a:cubicBezTo>
                <a:cubicBezTo>
                  <a:pt x="2913102" y="354164"/>
                  <a:pt x="2916865" y="328436"/>
                  <a:pt x="2921717" y="302855"/>
                </a:cubicBezTo>
                <a:cubicBezTo>
                  <a:pt x="2923065" y="295751"/>
                  <a:pt x="2924348" y="288852"/>
                  <a:pt x="2925934" y="281765"/>
                </a:cubicBezTo>
                <a:cubicBezTo>
                  <a:pt x="2926323" y="280025"/>
                  <a:pt x="2926783" y="278031"/>
                  <a:pt x="2927199" y="276282"/>
                </a:cubicBezTo>
                <a:cubicBezTo>
                  <a:pt x="2926864" y="278104"/>
                  <a:pt x="2926661" y="279532"/>
                  <a:pt x="2926357" y="281342"/>
                </a:cubicBezTo>
                <a:cubicBezTo>
                  <a:pt x="2926343" y="281421"/>
                  <a:pt x="2926369" y="281686"/>
                  <a:pt x="2926357" y="281765"/>
                </a:cubicBezTo>
                <a:cubicBezTo>
                  <a:pt x="2925168" y="288821"/>
                  <a:pt x="2923934" y="295800"/>
                  <a:pt x="2922982" y="302855"/>
                </a:cubicBezTo>
                <a:lnTo>
                  <a:pt x="2922982" y="303277"/>
                </a:lnTo>
                <a:cubicBezTo>
                  <a:pt x="2919509" y="329032"/>
                  <a:pt x="2917205" y="355023"/>
                  <a:pt x="2915812" y="380888"/>
                </a:cubicBezTo>
                <a:cubicBezTo>
                  <a:pt x="2915731" y="382490"/>
                  <a:pt x="2915892" y="383925"/>
                  <a:pt x="2915812" y="385528"/>
                </a:cubicBezTo>
                <a:cubicBezTo>
                  <a:pt x="2911803" y="466337"/>
                  <a:pt x="2916393" y="547576"/>
                  <a:pt x="2932262" y="626379"/>
                </a:cubicBezTo>
                <a:cubicBezTo>
                  <a:pt x="2936483" y="647324"/>
                  <a:pt x="2941531" y="667868"/>
                  <a:pt x="2947448" y="688385"/>
                </a:cubicBezTo>
                <a:cubicBezTo>
                  <a:pt x="2969719" y="765631"/>
                  <a:pt x="3004406" y="839256"/>
                  <a:pt x="3052898" y="901810"/>
                </a:cubicBezTo>
                <a:cubicBezTo>
                  <a:pt x="3127256" y="998148"/>
                  <a:pt x="3235002" y="1065007"/>
                  <a:pt x="3350263" y="1101317"/>
                </a:cubicBezTo>
                <a:cubicBezTo>
                  <a:pt x="3474226" y="1140261"/>
                  <a:pt x="3595135" y="1193680"/>
                  <a:pt x="3704158" y="1268351"/>
                </a:cubicBezTo>
                <a:cubicBezTo>
                  <a:pt x="3714924" y="1275745"/>
                  <a:pt x="3725314" y="1283331"/>
                  <a:pt x="3735793" y="1291129"/>
                </a:cubicBezTo>
                <a:cubicBezTo>
                  <a:pt x="3749098" y="1301030"/>
                  <a:pt x="3762194" y="1311393"/>
                  <a:pt x="3775021" y="1321919"/>
                </a:cubicBezTo>
                <a:cubicBezTo>
                  <a:pt x="3765935" y="1302817"/>
                  <a:pt x="3756838" y="1283611"/>
                  <a:pt x="3747603" y="1264554"/>
                </a:cubicBezTo>
                <a:cubicBezTo>
                  <a:pt x="3655536" y="1074682"/>
                  <a:pt x="3556028" y="887672"/>
                  <a:pt x="3450656" y="703565"/>
                </a:cubicBezTo>
                <a:cubicBezTo>
                  <a:pt x="3418211" y="646881"/>
                  <a:pt x="3385257" y="590394"/>
                  <a:pt x="3351532" y="534426"/>
                </a:cubicBezTo>
                <a:cubicBezTo>
                  <a:pt x="3342296" y="519102"/>
                  <a:pt x="3333062" y="504093"/>
                  <a:pt x="3323692" y="488873"/>
                </a:cubicBezTo>
                <a:cubicBezTo>
                  <a:pt x="3321247" y="484898"/>
                  <a:pt x="3318978" y="481015"/>
                  <a:pt x="3316522" y="477063"/>
                </a:cubicBezTo>
                <a:cubicBezTo>
                  <a:pt x="3316624" y="476899"/>
                  <a:pt x="3316835" y="476804"/>
                  <a:pt x="3316945" y="476640"/>
                </a:cubicBezTo>
                <a:cubicBezTo>
                  <a:pt x="3317475" y="477284"/>
                  <a:pt x="3318102" y="477684"/>
                  <a:pt x="3318630" y="478328"/>
                </a:cubicBezTo>
                <a:cubicBezTo>
                  <a:pt x="3321062" y="481286"/>
                  <a:pt x="3323378" y="484208"/>
                  <a:pt x="3325803" y="487185"/>
                </a:cubicBezTo>
                <a:cubicBezTo>
                  <a:pt x="3327844" y="489693"/>
                  <a:pt x="3329668" y="492264"/>
                  <a:pt x="3331707" y="494778"/>
                </a:cubicBezTo>
                <a:cubicBezTo>
                  <a:pt x="3340936" y="506166"/>
                  <a:pt x="3350390" y="517872"/>
                  <a:pt x="3359545" y="529366"/>
                </a:cubicBezTo>
                <a:cubicBezTo>
                  <a:pt x="3367390" y="539211"/>
                  <a:pt x="3374948" y="548992"/>
                  <a:pt x="3382745" y="558891"/>
                </a:cubicBezTo>
                <a:cubicBezTo>
                  <a:pt x="3415434" y="600396"/>
                  <a:pt x="3447793" y="642295"/>
                  <a:pt x="3479759" y="684589"/>
                </a:cubicBezTo>
                <a:cubicBezTo>
                  <a:pt x="3508953" y="723210"/>
                  <a:pt x="3538002" y="762241"/>
                  <a:pt x="3566652" y="801428"/>
                </a:cubicBezTo>
                <a:cubicBezTo>
                  <a:pt x="3602579" y="850567"/>
                  <a:pt x="3637944" y="900280"/>
                  <a:pt x="3672945" y="950320"/>
                </a:cubicBezTo>
                <a:cubicBezTo>
                  <a:pt x="3660507" y="908796"/>
                  <a:pt x="3647985" y="866992"/>
                  <a:pt x="3637512" y="824199"/>
                </a:cubicBezTo>
                <a:cubicBezTo>
                  <a:pt x="3633001" y="805453"/>
                  <a:pt x="3628676" y="786379"/>
                  <a:pt x="3625280" y="767256"/>
                </a:cubicBezTo>
                <a:cubicBezTo>
                  <a:pt x="3617547" y="724985"/>
                  <a:pt x="3615201" y="679873"/>
                  <a:pt x="3626967" y="636498"/>
                </a:cubicBezTo>
                <a:cubicBezTo>
                  <a:pt x="3639786" y="591408"/>
                  <a:pt x="3668771" y="553323"/>
                  <a:pt x="3704158" y="525564"/>
                </a:cubicBezTo>
                <a:cubicBezTo>
                  <a:pt x="3705058" y="524854"/>
                  <a:pt x="3706189" y="524552"/>
                  <a:pt x="3707110" y="523877"/>
                </a:cubicBezTo>
                <a:cubicBezTo>
                  <a:pt x="3716351" y="515980"/>
                  <a:pt x="3723610" y="505733"/>
                  <a:pt x="3728201" y="494349"/>
                </a:cubicBezTo>
                <a:cubicBezTo>
                  <a:pt x="3733379" y="481752"/>
                  <a:pt x="3735427" y="467441"/>
                  <a:pt x="3735373" y="453014"/>
                </a:cubicBezTo>
                <a:cubicBezTo>
                  <a:pt x="3735251" y="420412"/>
                  <a:pt x="3725225" y="387940"/>
                  <a:pt x="3712595" y="356423"/>
                </a:cubicBezTo>
                <a:cubicBezTo>
                  <a:pt x="3700918" y="327460"/>
                  <a:pt x="3686515" y="299519"/>
                  <a:pt x="3670415" y="272483"/>
                </a:cubicBezTo>
                <a:cubicBezTo>
                  <a:pt x="3665176" y="263691"/>
                  <a:pt x="3659592" y="254873"/>
                  <a:pt x="3653963" y="246332"/>
                </a:cubicBezTo>
                <a:cubicBezTo>
                  <a:pt x="3652493" y="244098"/>
                  <a:pt x="3651250" y="241785"/>
                  <a:pt x="3649745" y="239582"/>
                </a:cubicBezTo>
                <a:cubicBezTo>
                  <a:pt x="3651326" y="241655"/>
                  <a:pt x="3652837" y="243804"/>
                  <a:pt x="3654385" y="245910"/>
                </a:cubicBezTo>
                <a:cubicBezTo>
                  <a:pt x="3655056" y="246821"/>
                  <a:pt x="3655829" y="247947"/>
                  <a:pt x="3656495" y="248862"/>
                </a:cubicBezTo>
                <a:cubicBezTo>
                  <a:pt x="3661851" y="256231"/>
                  <a:pt x="3667036" y="263623"/>
                  <a:pt x="3672102" y="271217"/>
                </a:cubicBezTo>
                <a:cubicBezTo>
                  <a:pt x="3675055" y="275644"/>
                  <a:pt x="3678101" y="280222"/>
                  <a:pt x="3680961" y="284715"/>
                </a:cubicBezTo>
                <a:cubicBezTo>
                  <a:pt x="3695056" y="306859"/>
                  <a:pt x="3707864" y="329577"/>
                  <a:pt x="3718921" y="353468"/>
                </a:cubicBezTo>
                <a:cubicBezTo>
                  <a:pt x="3730470" y="378420"/>
                  <a:pt x="3740510" y="404593"/>
                  <a:pt x="3745073" y="431924"/>
                </a:cubicBezTo>
                <a:cubicBezTo>
                  <a:pt x="3746214" y="438754"/>
                  <a:pt x="3746775" y="445620"/>
                  <a:pt x="3747183" y="452591"/>
                </a:cubicBezTo>
                <a:cubicBezTo>
                  <a:pt x="3748093" y="468155"/>
                  <a:pt x="3746914" y="484295"/>
                  <a:pt x="3741698" y="499412"/>
                </a:cubicBezTo>
                <a:cubicBezTo>
                  <a:pt x="3740640" y="502460"/>
                  <a:pt x="3739284" y="505352"/>
                  <a:pt x="3737903" y="508269"/>
                </a:cubicBezTo>
                <a:cubicBezTo>
                  <a:pt x="3742479" y="506897"/>
                  <a:pt x="3747117" y="506044"/>
                  <a:pt x="3751821" y="505317"/>
                </a:cubicBezTo>
                <a:cubicBezTo>
                  <a:pt x="3769439" y="502660"/>
                  <a:pt x="3787100" y="503851"/>
                  <a:pt x="3803703" y="507427"/>
                </a:cubicBezTo>
                <a:cubicBezTo>
                  <a:pt x="3841086" y="515524"/>
                  <a:pt x="3874842" y="532685"/>
                  <a:pt x="3906202" y="552137"/>
                </a:cubicBezTo>
                <a:cubicBezTo>
                  <a:pt x="3943371" y="580983"/>
                  <a:pt x="3980154" y="610318"/>
                  <a:pt x="4017135" y="639028"/>
                </a:cubicBezTo>
                <a:cubicBezTo>
                  <a:pt x="4014029" y="636860"/>
                  <a:pt x="4010961" y="634446"/>
                  <a:pt x="4007857" y="632280"/>
                </a:cubicBezTo>
                <a:cubicBezTo>
                  <a:pt x="3995906" y="623936"/>
                  <a:pt x="3983928" y="615726"/>
                  <a:pt x="3972004" y="607393"/>
                </a:cubicBezTo>
                <a:cubicBezTo>
                  <a:pt x="3948633" y="591056"/>
                  <a:pt x="3925267" y="574764"/>
                  <a:pt x="3901986" y="558462"/>
                </a:cubicBezTo>
                <a:cubicBezTo>
                  <a:pt x="3879666" y="546151"/>
                  <a:pt x="3856824" y="534770"/>
                  <a:pt x="3832811" y="527250"/>
                </a:cubicBezTo>
                <a:cubicBezTo>
                  <a:pt x="3822462" y="524011"/>
                  <a:pt x="3811824" y="521790"/>
                  <a:pt x="3801173" y="520079"/>
                </a:cubicBezTo>
                <a:cubicBezTo>
                  <a:pt x="3785483" y="517551"/>
                  <a:pt x="3769505" y="516961"/>
                  <a:pt x="3754353" y="520079"/>
                </a:cubicBezTo>
                <a:cubicBezTo>
                  <a:pt x="3739845" y="523040"/>
                  <a:pt x="3726050" y="529513"/>
                  <a:pt x="3715127" y="539060"/>
                </a:cubicBezTo>
                <a:cubicBezTo>
                  <a:pt x="3683413" y="566716"/>
                  <a:pt x="3658230" y="602243"/>
                  <a:pt x="3649325" y="641980"/>
                </a:cubicBezTo>
                <a:cubicBezTo>
                  <a:pt x="3640320" y="680610"/>
                  <a:pt x="3645217" y="721945"/>
                  <a:pt x="3653965" y="761771"/>
                </a:cubicBezTo>
                <a:cubicBezTo>
                  <a:pt x="3660110" y="789295"/>
                  <a:pt x="3667829" y="816108"/>
                  <a:pt x="3676320" y="843177"/>
                </a:cubicBezTo>
                <a:cubicBezTo>
                  <a:pt x="3676798" y="844703"/>
                  <a:pt x="3677103" y="846291"/>
                  <a:pt x="3677585" y="847817"/>
                </a:cubicBezTo>
                <a:cubicBezTo>
                  <a:pt x="3685230" y="871930"/>
                  <a:pt x="3693745" y="896224"/>
                  <a:pt x="3702050" y="920368"/>
                </a:cubicBezTo>
                <a:cubicBezTo>
                  <a:pt x="3703535" y="924683"/>
                  <a:pt x="3704783" y="929122"/>
                  <a:pt x="3706268" y="933443"/>
                </a:cubicBezTo>
                <a:cubicBezTo>
                  <a:pt x="3717927" y="967379"/>
                  <a:pt x="3729540" y="1001430"/>
                  <a:pt x="3739590" y="1036364"/>
                </a:cubicBezTo>
                <a:cubicBezTo>
                  <a:pt x="3740597" y="1039861"/>
                  <a:pt x="3741568" y="1043395"/>
                  <a:pt x="3742543" y="1046909"/>
                </a:cubicBezTo>
                <a:cubicBezTo>
                  <a:pt x="3743199" y="1049275"/>
                  <a:pt x="3743591" y="1051704"/>
                  <a:pt x="3744230" y="1054079"/>
                </a:cubicBezTo>
                <a:cubicBezTo>
                  <a:pt x="3778913" y="1105287"/>
                  <a:pt x="3813135" y="1156718"/>
                  <a:pt x="3846729" y="1208882"/>
                </a:cubicBezTo>
                <a:cubicBezTo>
                  <a:pt x="3944127" y="1360056"/>
                  <a:pt x="4037376" y="1515563"/>
                  <a:pt x="4121743" y="1677507"/>
                </a:cubicBezTo>
                <a:cubicBezTo>
                  <a:pt x="4146790" y="1725574"/>
                  <a:pt x="4170945" y="1774175"/>
                  <a:pt x="4194294" y="1823443"/>
                </a:cubicBezTo>
                <a:cubicBezTo>
                  <a:pt x="4207922" y="1655560"/>
                  <a:pt x="4223217" y="1488472"/>
                  <a:pt x="4239427" y="1321925"/>
                </a:cubicBezTo>
                <a:cubicBezTo>
                  <a:pt x="4239634" y="1309566"/>
                  <a:pt x="4239725" y="1297139"/>
                  <a:pt x="4239847" y="1284807"/>
                </a:cubicBezTo>
                <a:cubicBezTo>
                  <a:pt x="4241553" y="1196641"/>
                  <a:pt x="4240460" y="1108858"/>
                  <a:pt x="4234364" y="1022021"/>
                </a:cubicBezTo>
                <a:cubicBezTo>
                  <a:pt x="4233880" y="1020659"/>
                  <a:pt x="4233596" y="1019160"/>
                  <a:pt x="4233099" y="1017804"/>
                </a:cubicBezTo>
                <a:cubicBezTo>
                  <a:pt x="4224287" y="993423"/>
                  <a:pt x="4213682" y="970232"/>
                  <a:pt x="4199776" y="948628"/>
                </a:cubicBezTo>
                <a:cubicBezTo>
                  <a:pt x="4184784" y="924875"/>
                  <a:pt x="4164441" y="904094"/>
                  <a:pt x="4141146" y="887467"/>
                </a:cubicBezTo>
                <a:cubicBezTo>
                  <a:pt x="4113231" y="867464"/>
                  <a:pt x="4081306" y="852474"/>
                  <a:pt x="4048349" y="838539"/>
                </a:cubicBezTo>
                <a:cubicBezTo>
                  <a:pt x="4037418" y="834069"/>
                  <a:pt x="4025426" y="832121"/>
                  <a:pt x="4015026" y="835165"/>
                </a:cubicBezTo>
                <a:cubicBezTo>
                  <a:pt x="4004913" y="837666"/>
                  <a:pt x="3995269" y="844668"/>
                  <a:pt x="3987187" y="853302"/>
                </a:cubicBezTo>
                <a:cubicBezTo>
                  <a:pt x="3966532" y="875434"/>
                  <a:pt x="3955420" y="906164"/>
                  <a:pt x="3945850" y="937242"/>
                </a:cubicBezTo>
                <a:cubicBezTo>
                  <a:pt x="3937524" y="982512"/>
                  <a:pt x="3928907" y="1027978"/>
                  <a:pt x="3920542" y="1073486"/>
                </a:cubicBezTo>
                <a:cubicBezTo>
                  <a:pt x="3920833" y="1071202"/>
                  <a:pt x="3921095" y="1069022"/>
                  <a:pt x="3921388" y="1066738"/>
                </a:cubicBezTo>
                <a:cubicBezTo>
                  <a:pt x="3923062" y="1053547"/>
                  <a:pt x="3924760" y="1040304"/>
                  <a:pt x="3926447" y="1027088"/>
                </a:cubicBezTo>
                <a:cubicBezTo>
                  <a:pt x="3930323" y="996759"/>
                  <a:pt x="3933909" y="966006"/>
                  <a:pt x="3937837" y="935559"/>
                </a:cubicBezTo>
                <a:cubicBezTo>
                  <a:pt x="3942322" y="917165"/>
                  <a:pt x="3947823" y="898679"/>
                  <a:pt x="3955552" y="881146"/>
                </a:cubicBezTo>
                <a:cubicBezTo>
                  <a:pt x="3961254" y="868214"/>
                  <a:pt x="3967998" y="856046"/>
                  <a:pt x="3977065" y="844871"/>
                </a:cubicBezTo>
                <a:cubicBezTo>
                  <a:pt x="3985614" y="834334"/>
                  <a:pt x="3996861" y="824978"/>
                  <a:pt x="4010387" y="820408"/>
                </a:cubicBezTo>
                <a:cubicBezTo>
                  <a:pt x="4024835" y="815745"/>
                  <a:pt x="4040729" y="817364"/>
                  <a:pt x="4054675" y="822516"/>
                </a:cubicBezTo>
                <a:cubicBezTo>
                  <a:pt x="4088764" y="834792"/>
                  <a:pt x="4122886" y="848569"/>
                  <a:pt x="4154221" y="868491"/>
                </a:cubicBezTo>
                <a:cubicBezTo>
                  <a:pt x="4180736" y="885401"/>
                  <a:pt x="4204118" y="907423"/>
                  <a:pt x="4222552" y="933449"/>
                </a:cubicBezTo>
                <a:cubicBezTo>
                  <a:pt x="4224136" y="935706"/>
                  <a:pt x="4225668" y="937911"/>
                  <a:pt x="4227192" y="940197"/>
                </a:cubicBezTo>
                <a:cubicBezTo>
                  <a:pt x="4226240" y="931652"/>
                  <a:pt x="4225314" y="922997"/>
                  <a:pt x="4224239" y="914469"/>
                </a:cubicBezTo>
                <a:cubicBezTo>
                  <a:pt x="4199661" y="713800"/>
                  <a:pt x="4137970" y="514912"/>
                  <a:pt x="4036960" y="334070"/>
                </a:cubicBezTo>
                <a:cubicBezTo>
                  <a:pt x="3989892" y="266136"/>
                  <a:pt x="3942672" y="197526"/>
                  <a:pt x="3894816" y="128651"/>
                </a:cubicBezTo>
                <a:cubicBezTo>
                  <a:pt x="3896050" y="130009"/>
                  <a:pt x="3897381" y="131508"/>
                  <a:pt x="3898613" y="132869"/>
                </a:cubicBezTo>
                <a:cubicBezTo>
                  <a:pt x="3903427" y="138179"/>
                  <a:pt x="3908133" y="143569"/>
                  <a:pt x="3912954" y="148896"/>
                </a:cubicBezTo>
                <a:cubicBezTo>
                  <a:pt x="3931491" y="169384"/>
                  <a:pt x="3949996" y="189803"/>
                  <a:pt x="3968632" y="210479"/>
                </a:cubicBezTo>
                <a:cubicBezTo>
                  <a:pt x="3999942" y="245214"/>
                  <a:pt x="4031531" y="280309"/>
                  <a:pt x="4063115" y="315508"/>
                </a:cubicBezTo>
                <a:cubicBezTo>
                  <a:pt x="4096698" y="361135"/>
                  <a:pt x="4127739" y="408933"/>
                  <a:pt x="4156333" y="458501"/>
                </a:cubicBezTo>
                <a:cubicBezTo>
                  <a:pt x="4214599" y="559518"/>
                  <a:pt x="4262498" y="667990"/>
                  <a:pt x="4298896" y="781176"/>
                </a:cubicBezTo>
                <a:cubicBezTo>
                  <a:pt x="4317431" y="618462"/>
                  <a:pt x="4336150" y="455720"/>
                  <a:pt x="4355416" y="293154"/>
                </a:cubicBezTo>
                <a:cubicBezTo>
                  <a:pt x="4367164" y="195325"/>
                  <a:pt x="4378682" y="97800"/>
                  <a:pt x="4390426" y="0"/>
                </a:cubicBezTo>
                <a:close/>
              </a:path>
            </a:pathLst>
          </a:custGeom>
          <a:solidFill>
            <a:srgbClr val="000000">
              <a:alpha val="26000"/>
            </a:srgbClr>
          </a:solidFill>
          <a:ln w="65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" name="波形 1">
            <a:extLst>
              <a:ext uri="{FF2B5EF4-FFF2-40B4-BE49-F238E27FC236}">
                <a16:creationId xmlns:a16="http://schemas.microsoft.com/office/drawing/2014/main" id="{834438E0-1689-7655-4B5B-4168BD519BAC}"/>
              </a:ext>
            </a:extLst>
          </p:cNvPr>
          <p:cNvSpPr/>
          <p:nvPr/>
        </p:nvSpPr>
        <p:spPr>
          <a:xfrm>
            <a:off x="1682749" y="1487266"/>
            <a:ext cx="8826500" cy="1282700"/>
          </a:xfrm>
          <a:prstGeom prst="wave">
            <a:avLst/>
          </a:prstGeom>
          <a:gradFill flip="none" rotWithShape="1">
            <a:gsLst>
              <a:gs pos="0">
                <a:srgbClr val="92D050"/>
              </a:gs>
              <a:gs pos="100000">
                <a:srgbClr val="00B050"/>
              </a:gs>
            </a:gsLst>
            <a:lin ang="0" scaled="1"/>
            <a:tileRect/>
          </a:gradFill>
          <a:ln w="1190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FE372744-3847-720C-4452-500D93B8B7D6}"/>
              </a:ext>
            </a:extLst>
          </p:cNvPr>
          <p:cNvSpPr/>
          <p:nvPr/>
        </p:nvSpPr>
        <p:spPr>
          <a:xfrm>
            <a:off x="4184142" y="0"/>
            <a:ext cx="3834520" cy="671478"/>
          </a:xfrm>
          <a:custGeom>
            <a:avLst/>
            <a:gdLst>
              <a:gd name="connsiteX0" fmla="*/ 0 w 3834520"/>
              <a:gd name="connsiteY0" fmla="*/ 0 h 671478"/>
              <a:gd name="connsiteX1" fmla="*/ 3834520 w 3834520"/>
              <a:gd name="connsiteY1" fmla="*/ 0 h 671478"/>
              <a:gd name="connsiteX2" fmla="*/ 3834520 w 3834520"/>
              <a:gd name="connsiteY2" fmla="*/ 532006 h 671478"/>
              <a:gd name="connsiteX3" fmla="*/ 3695048 w 3834520"/>
              <a:gd name="connsiteY3" fmla="*/ 671478 h 671478"/>
              <a:gd name="connsiteX4" fmla="*/ 139472 w 3834520"/>
              <a:gd name="connsiteY4" fmla="*/ 671478 h 671478"/>
              <a:gd name="connsiteX5" fmla="*/ 0 w 3834520"/>
              <a:gd name="connsiteY5" fmla="*/ 532006 h 671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34520" h="671478">
                <a:moveTo>
                  <a:pt x="0" y="0"/>
                </a:moveTo>
                <a:lnTo>
                  <a:pt x="3834520" y="0"/>
                </a:lnTo>
                <a:lnTo>
                  <a:pt x="3834520" y="532006"/>
                </a:lnTo>
                <a:cubicBezTo>
                  <a:pt x="3834520" y="609034"/>
                  <a:pt x="3772076" y="671478"/>
                  <a:pt x="3695048" y="671478"/>
                </a:cubicBezTo>
                <a:lnTo>
                  <a:pt x="139472" y="671478"/>
                </a:lnTo>
                <a:cubicBezTo>
                  <a:pt x="62444" y="671478"/>
                  <a:pt x="0" y="609034"/>
                  <a:pt x="0" y="532006"/>
                </a:cubicBezTo>
                <a:close/>
              </a:path>
            </a:pathLst>
          </a:custGeom>
          <a:gradFill flip="none" rotWithShape="1">
            <a:gsLst>
              <a:gs pos="0">
                <a:srgbClr val="92D050"/>
              </a:gs>
              <a:gs pos="100000">
                <a:srgbClr val="00B050"/>
              </a:gs>
            </a:gsLst>
            <a:lin ang="0" scaled="1"/>
            <a:tileRect/>
          </a:gradFill>
          <a:ln w="1190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1AA1286-6B3E-ADCB-A15D-0C60FD424C96}"/>
              </a:ext>
            </a:extLst>
          </p:cNvPr>
          <p:cNvSpPr txBox="1"/>
          <p:nvPr/>
        </p:nvSpPr>
        <p:spPr>
          <a:xfrm>
            <a:off x="4986503" y="129049"/>
            <a:ext cx="22297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一棵树的价值</a:t>
            </a:r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859714" y="1878611"/>
            <a:ext cx="69287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400" dirty="0">
                <a:solidFill>
                  <a:schemeClr val="bg1"/>
                </a:solidFill>
                <a:cs typeface="+mn-ea"/>
                <a:sym typeface="+mn-lt"/>
              </a:rPr>
              <a:t>如果没有树会给人类带来哪些灾难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679619" y="2870927"/>
            <a:ext cx="9515521" cy="2590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333"/>
              </a:lnSpc>
            </a:pPr>
            <a:r>
              <a:rPr lang="en-US" altLang="zh-CN" sz="1600" dirty="0">
                <a:cs typeface="+mn-ea"/>
                <a:sym typeface="+mn-lt"/>
              </a:rPr>
              <a:t>1</a:t>
            </a:r>
            <a:r>
              <a:rPr lang="zh-CN" altLang="en-US" sz="1600" dirty="0">
                <a:cs typeface="+mn-ea"/>
                <a:sym typeface="+mn-lt"/>
              </a:rPr>
              <a:t>、缺少植物对太阳热量的吸收，地球气温极具上升，导致冰川、南北极融化，海平面上升。</a:t>
            </a:r>
          </a:p>
          <a:p>
            <a:pPr algn="just">
              <a:lnSpc>
                <a:spcPts val="3333"/>
              </a:lnSpc>
            </a:pPr>
            <a:r>
              <a:rPr lang="en-US" altLang="zh-CN" sz="1600" dirty="0">
                <a:cs typeface="+mn-ea"/>
                <a:sym typeface="+mn-lt"/>
              </a:rPr>
              <a:t>2</a:t>
            </a:r>
            <a:r>
              <a:rPr lang="zh-CN" altLang="en-US" sz="1600" dirty="0">
                <a:cs typeface="+mn-ea"/>
                <a:sym typeface="+mn-lt"/>
              </a:rPr>
              <a:t>、地表土壤缺乏植被保护，遇大雨即发泥石流，大洪水爆发几率增加。</a:t>
            </a:r>
          </a:p>
          <a:p>
            <a:pPr algn="just">
              <a:lnSpc>
                <a:spcPts val="3333"/>
              </a:lnSpc>
            </a:pPr>
            <a:r>
              <a:rPr lang="en-US" altLang="zh-CN" sz="1600" dirty="0">
                <a:cs typeface="+mn-ea"/>
                <a:sym typeface="+mn-lt"/>
              </a:rPr>
              <a:t>3</a:t>
            </a:r>
            <a:r>
              <a:rPr lang="zh-CN" altLang="en-US" sz="1600" dirty="0">
                <a:cs typeface="+mn-ea"/>
                <a:sym typeface="+mn-lt"/>
              </a:rPr>
              <a:t>、雨水不能充分渗入地面，导致地表淡水缺乏。</a:t>
            </a:r>
          </a:p>
          <a:p>
            <a:pPr algn="just">
              <a:lnSpc>
                <a:spcPts val="3333"/>
              </a:lnSpc>
            </a:pPr>
            <a:r>
              <a:rPr lang="en-US" altLang="zh-CN" sz="1600" dirty="0">
                <a:cs typeface="+mn-ea"/>
                <a:sym typeface="+mn-lt"/>
              </a:rPr>
              <a:t>4</a:t>
            </a:r>
            <a:r>
              <a:rPr lang="zh-CN" altLang="en-US" sz="1600" dirty="0">
                <a:cs typeface="+mn-ea"/>
                <a:sym typeface="+mn-lt"/>
              </a:rPr>
              <a:t>、以上原因导致一切动物生存发生困难，其他植物生长困难，农作物绝收。食物匮乏。准确的讲，也就是：太阳能不能转化为可以被生物体吸收</a:t>
            </a:r>
            <a:r>
              <a:rPr lang="en-US" altLang="zh-CN" sz="1600" dirty="0">
                <a:cs typeface="+mn-ea"/>
                <a:sym typeface="+mn-lt"/>
              </a:rPr>
              <a:t>-</a:t>
            </a:r>
            <a:r>
              <a:rPr lang="zh-CN" altLang="en-US" sz="1600" dirty="0">
                <a:cs typeface="+mn-ea"/>
                <a:sym typeface="+mn-lt"/>
              </a:rPr>
              <a:t>分解</a:t>
            </a:r>
            <a:r>
              <a:rPr lang="en-US" altLang="zh-CN" sz="1600" dirty="0">
                <a:cs typeface="+mn-ea"/>
                <a:sym typeface="+mn-lt"/>
              </a:rPr>
              <a:t>-</a:t>
            </a:r>
            <a:r>
              <a:rPr lang="zh-CN" altLang="en-US" sz="1600" dirty="0">
                <a:cs typeface="+mn-ea"/>
                <a:sym typeface="+mn-lt"/>
              </a:rPr>
              <a:t>利用的化学能。</a:t>
            </a:r>
          </a:p>
          <a:p>
            <a:pPr algn="just">
              <a:lnSpc>
                <a:spcPts val="3333"/>
              </a:lnSpc>
            </a:pPr>
            <a:r>
              <a:rPr lang="en-US" altLang="zh-CN" sz="1600" dirty="0">
                <a:cs typeface="+mn-ea"/>
                <a:sym typeface="+mn-lt"/>
              </a:rPr>
              <a:t>5</a:t>
            </a:r>
            <a:r>
              <a:rPr lang="zh-CN" altLang="en-US" sz="1600" dirty="0">
                <a:cs typeface="+mn-ea"/>
                <a:sym typeface="+mn-lt"/>
              </a:rPr>
              <a:t>、缺乏对</a:t>
            </a:r>
            <a:r>
              <a:rPr lang="en-US" altLang="zh-CN" sz="1600" dirty="0">
                <a:cs typeface="+mn-ea"/>
                <a:sym typeface="+mn-lt"/>
              </a:rPr>
              <a:t>CO2</a:t>
            </a:r>
            <a:r>
              <a:rPr lang="zh-CN" altLang="en-US" sz="1600" dirty="0">
                <a:cs typeface="+mn-ea"/>
                <a:sym typeface="+mn-lt"/>
              </a:rPr>
              <a:t>的吸收，温室效应更加严重，大气中氧气耗尽，直接导致人类灭绝。</a:t>
            </a: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31E8B03B-0EB7-3998-76E0-BB14C1051BA9}"/>
              </a:ext>
            </a:extLst>
          </p:cNvPr>
          <p:cNvSpPr/>
          <p:nvPr/>
        </p:nvSpPr>
        <p:spPr>
          <a:xfrm>
            <a:off x="963596" y="6136038"/>
            <a:ext cx="10264811" cy="721962"/>
          </a:xfrm>
          <a:custGeom>
            <a:avLst/>
            <a:gdLst>
              <a:gd name="connsiteX0" fmla="*/ 5132405 w 10264811"/>
              <a:gd name="connsiteY0" fmla="*/ 0 h 721962"/>
              <a:gd name="connsiteX1" fmla="*/ 9982028 w 10264811"/>
              <a:gd name="connsiteY1" fmla="*/ 631789 h 721962"/>
              <a:gd name="connsiteX2" fmla="*/ 10264811 w 10264811"/>
              <a:gd name="connsiteY2" fmla="*/ 721962 h 721962"/>
              <a:gd name="connsiteX3" fmla="*/ 0 w 10264811"/>
              <a:gd name="connsiteY3" fmla="*/ 721962 h 721962"/>
              <a:gd name="connsiteX4" fmla="*/ 282783 w 10264811"/>
              <a:gd name="connsiteY4" fmla="*/ 631789 h 721962"/>
              <a:gd name="connsiteX5" fmla="*/ 5132405 w 10264811"/>
              <a:gd name="connsiteY5" fmla="*/ 0 h 721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64811" h="721962">
                <a:moveTo>
                  <a:pt x="5132405" y="0"/>
                </a:moveTo>
                <a:cubicBezTo>
                  <a:pt x="6980695" y="0"/>
                  <a:pt x="8673145" y="237631"/>
                  <a:pt x="9982028" y="631789"/>
                </a:cubicBezTo>
                <a:lnTo>
                  <a:pt x="10264811" y="721962"/>
                </a:lnTo>
                <a:lnTo>
                  <a:pt x="0" y="721962"/>
                </a:lnTo>
                <a:lnTo>
                  <a:pt x="282783" y="631789"/>
                </a:lnTo>
                <a:cubicBezTo>
                  <a:pt x="1591667" y="237631"/>
                  <a:pt x="3284117" y="0"/>
                  <a:pt x="5132405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E7AB6385-E235-6823-7CA5-153B77E9BDFE}"/>
              </a:ext>
            </a:extLst>
          </p:cNvPr>
          <p:cNvSpPr/>
          <p:nvPr/>
        </p:nvSpPr>
        <p:spPr>
          <a:xfrm>
            <a:off x="3075011" y="6382649"/>
            <a:ext cx="6033391" cy="475351"/>
          </a:xfrm>
          <a:custGeom>
            <a:avLst/>
            <a:gdLst>
              <a:gd name="connsiteX0" fmla="*/ 3016695 w 6033391"/>
              <a:gd name="connsiteY0" fmla="*/ 0 h 475351"/>
              <a:gd name="connsiteX1" fmla="*/ 5974685 w 6033391"/>
              <a:gd name="connsiteY1" fmla="*/ 455414 h 475351"/>
              <a:gd name="connsiteX2" fmla="*/ 6033391 w 6033391"/>
              <a:gd name="connsiteY2" fmla="*/ 475351 h 475351"/>
              <a:gd name="connsiteX3" fmla="*/ 0 w 6033391"/>
              <a:gd name="connsiteY3" fmla="*/ 475351 h 475351"/>
              <a:gd name="connsiteX4" fmla="*/ 58706 w 6033391"/>
              <a:gd name="connsiteY4" fmla="*/ 455414 h 475351"/>
              <a:gd name="connsiteX5" fmla="*/ 3016695 w 6033391"/>
              <a:gd name="connsiteY5" fmla="*/ 0 h 475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33391" h="475351">
                <a:moveTo>
                  <a:pt x="3016695" y="0"/>
                </a:moveTo>
                <a:cubicBezTo>
                  <a:pt x="4059066" y="0"/>
                  <a:pt x="5056336" y="161217"/>
                  <a:pt x="5974685" y="455414"/>
                </a:cubicBezTo>
                <a:lnTo>
                  <a:pt x="6033391" y="475351"/>
                </a:lnTo>
                <a:lnTo>
                  <a:pt x="0" y="475351"/>
                </a:lnTo>
                <a:lnTo>
                  <a:pt x="58706" y="455414"/>
                </a:lnTo>
                <a:cubicBezTo>
                  <a:pt x="977056" y="161217"/>
                  <a:pt x="1974325" y="0"/>
                  <a:pt x="3016695" y="0"/>
                </a:cubicBezTo>
                <a:close/>
              </a:path>
            </a:pathLst>
          </a:custGeom>
          <a:solidFill>
            <a:schemeClr val="tx1">
              <a:alpha val="11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084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D80D1DCA-2D76-F2FC-70D8-682E1B25693B}"/>
              </a:ext>
            </a:extLst>
          </p:cNvPr>
          <p:cNvSpPr/>
          <p:nvPr/>
        </p:nvSpPr>
        <p:spPr>
          <a:xfrm>
            <a:off x="5098617" y="1780745"/>
            <a:ext cx="3834520" cy="692687"/>
          </a:xfrm>
          <a:custGeom>
            <a:avLst/>
            <a:gdLst>
              <a:gd name="connsiteX0" fmla="*/ 0 w 3834520"/>
              <a:gd name="connsiteY0" fmla="*/ 0 h 692687"/>
              <a:gd name="connsiteX1" fmla="*/ 3834520 w 3834520"/>
              <a:gd name="connsiteY1" fmla="*/ 0 h 692687"/>
              <a:gd name="connsiteX2" fmla="*/ 3834520 w 3834520"/>
              <a:gd name="connsiteY2" fmla="*/ 553215 h 692687"/>
              <a:gd name="connsiteX3" fmla="*/ 3695048 w 3834520"/>
              <a:gd name="connsiteY3" fmla="*/ 692687 h 692687"/>
              <a:gd name="connsiteX4" fmla="*/ 139472 w 3834520"/>
              <a:gd name="connsiteY4" fmla="*/ 692687 h 692687"/>
              <a:gd name="connsiteX5" fmla="*/ 0 w 3834520"/>
              <a:gd name="connsiteY5" fmla="*/ 553215 h 692687"/>
              <a:gd name="connsiteX6" fmla="*/ 0 w 3834520"/>
              <a:gd name="connsiteY6" fmla="*/ 0 h 692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34520" h="692687">
                <a:moveTo>
                  <a:pt x="0" y="0"/>
                </a:moveTo>
                <a:lnTo>
                  <a:pt x="3834520" y="0"/>
                </a:lnTo>
                <a:lnTo>
                  <a:pt x="3834520" y="553215"/>
                </a:lnTo>
                <a:cubicBezTo>
                  <a:pt x="3834520" y="630243"/>
                  <a:pt x="3772076" y="692687"/>
                  <a:pt x="3695048" y="692687"/>
                </a:cubicBezTo>
                <a:lnTo>
                  <a:pt x="139472" y="692687"/>
                </a:lnTo>
                <a:cubicBezTo>
                  <a:pt x="62444" y="692687"/>
                  <a:pt x="0" y="630243"/>
                  <a:pt x="0" y="553215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92D050"/>
              </a:gs>
              <a:gs pos="100000">
                <a:srgbClr val="00B050"/>
              </a:gs>
            </a:gsLst>
            <a:lin ang="0" scaled="1"/>
            <a:tileRect/>
          </a:gradFill>
          <a:ln w="1190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456" name="图形 144">
            <a:extLst>
              <a:ext uri="{FF2B5EF4-FFF2-40B4-BE49-F238E27FC236}">
                <a16:creationId xmlns:a16="http://schemas.microsoft.com/office/drawing/2014/main" id="{1FA7457D-7EDB-F42D-09E6-237902B37656}"/>
              </a:ext>
            </a:extLst>
          </p:cNvPr>
          <p:cNvGrpSpPr/>
          <p:nvPr/>
        </p:nvGrpSpPr>
        <p:grpSpPr>
          <a:xfrm>
            <a:off x="487274" y="4398129"/>
            <a:ext cx="1200901" cy="1567687"/>
            <a:chOff x="1638083" y="2305047"/>
            <a:chExt cx="2362860" cy="3084537"/>
          </a:xfrm>
        </p:grpSpPr>
        <p:sp>
          <p:nvSpPr>
            <p:cNvPr id="1457" name="任意多边形: 形状 1456">
              <a:extLst>
                <a:ext uri="{FF2B5EF4-FFF2-40B4-BE49-F238E27FC236}">
                  <a16:creationId xmlns:a16="http://schemas.microsoft.com/office/drawing/2014/main" id="{327FA025-C533-F0FC-0FA0-F5090862C2C0}"/>
                </a:ext>
              </a:extLst>
            </p:cNvPr>
            <p:cNvSpPr/>
            <p:nvPr/>
          </p:nvSpPr>
          <p:spPr>
            <a:xfrm>
              <a:off x="1890098" y="2616197"/>
              <a:ext cx="2110846" cy="1137563"/>
            </a:xfrm>
            <a:custGeom>
              <a:avLst/>
              <a:gdLst>
                <a:gd name="connsiteX0" fmla="*/ 2108673 w 2110846"/>
                <a:gd name="connsiteY0" fmla="*/ 718747 h 1137563"/>
                <a:gd name="connsiteX1" fmla="*/ 2034664 w 2110846"/>
                <a:gd name="connsiteY1" fmla="*/ 542112 h 1137563"/>
                <a:gd name="connsiteX2" fmla="*/ 1821696 w 2110846"/>
                <a:gd name="connsiteY2" fmla="*/ 256992 h 1137563"/>
                <a:gd name="connsiteX3" fmla="*/ 1713372 w 2110846"/>
                <a:gd name="connsiteY3" fmla="*/ 263667 h 1137563"/>
                <a:gd name="connsiteX4" fmla="*/ 1560921 w 2110846"/>
                <a:gd name="connsiteY4" fmla="*/ 164401 h 1137563"/>
                <a:gd name="connsiteX5" fmla="*/ 1467002 w 2110846"/>
                <a:gd name="connsiteY5" fmla="*/ 170083 h 1137563"/>
                <a:gd name="connsiteX6" fmla="*/ 1283356 w 2110846"/>
                <a:gd name="connsiteY6" fmla="*/ 40456 h 1137563"/>
                <a:gd name="connsiteX7" fmla="*/ 1036921 w 2110846"/>
                <a:gd name="connsiteY7" fmla="*/ 146555 h 1137563"/>
                <a:gd name="connsiteX8" fmla="*/ 867473 w 2110846"/>
                <a:gd name="connsiteY8" fmla="*/ 2523 h 1137563"/>
                <a:gd name="connsiteX9" fmla="*/ 625103 w 2110846"/>
                <a:gd name="connsiteY9" fmla="*/ 180135 h 1137563"/>
                <a:gd name="connsiteX10" fmla="*/ 623023 w 2110846"/>
                <a:gd name="connsiteY10" fmla="*/ 199757 h 1137563"/>
                <a:gd name="connsiteX11" fmla="*/ 581361 w 2110846"/>
                <a:gd name="connsiteY11" fmla="*/ 187689 h 1137563"/>
                <a:gd name="connsiteX12" fmla="*/ 444387 w 2110846"/>
                <a:gd name="connsiteY12" fmla="*/ 227590 h 1137563"/>
                <a:gd name="connsiteX13" fmla="*/ 378717 w 2110846"/>
                <a:gd name="connsiteY13" fmla="*/ 205695 h 1137563"/>
                <a:gd name="connsiteX14" fmla="*/ 143022 w 2110846"/>
                <a:gd name="connsiteY14" fmla="*/ 378425 h 1137563"/>
                <a:gd name="connsiteX15" fmla="*/ 141165 w 2110846"/>
                <a:gd name="connsiteY15" fmla="*/ 425049 h 1137563"/>
                <a:gd name="connsiteX16" fmla="*/ 80265 w 2110846"/>
                <a:gd name="connsiteY16" fmla="*/ 455139 h 1137563"/>
                <a:gd name="connsiteX17" fmla="*/ 37899 w 2110846"/>
                <a:gd name="connsiteY17" fmla="*/ 729455 h 1137563"/>
                <a:gd name="connsiteX18" fmla="*/ 133467 w 2110846"/>
                <a:gd name="connsiteY18" fmla="*/ 799430 h 1137563"/>
                <a:gd name="connsiteX19" fmla="*/ 376412 w 2110846"/>
                <a:gd name="connsiteY19" fmla="*/ 1084534 h 1137563"/>
                <a:gd name="connsiteX20" fmla="*/ 569405 w 2110846"/>
                <a:gd name="connsiteY20" fmla="*/ 1045977 h 1137563"/>
                <a:gd name="connsiteX21" fmla="*/ 739430 w 2110846"/>
                <a:gd name="connsiteY21" fmla="*/ 1133990 h 1137563"/>
                <a:gd name="connsiteX22" fmla="*/ 1064147 w 2110846"/>
                <a:gd name="connsiteY22" fmla="*/ 949400 h 1137563"/>
                <a:gd name="connsiteX23" fmla="*/ 1207571 w 2110846"/>
                <a:gd name="connsiteY23" fmla="*/ 1038390 h 1137563"/>
                <a:gd name="connsiteX24" fmla="*/ 1412071 w 2110846"/>
                <a:gd name="connsiteY24" fmla="*/ 956091 h 1137563"/>
                <a:gd name="connsiteX25" fmla="*/ 1572925 w 2110846"/>
                <a:gd name="connsiteY25" fmla="*/ 1073042 h 1137563"/>
                <a:gd name="connsiteX26" fmla="*/ 1738949 w 2110846"/>
                <a:gd name="connsiteY26" fmla="*/ 1030275 h 1137563"/>
                <a:gd name="connsiteX27" fmla="*/ 1827106 w 2110846"/>
                <a:gd name="connsiteY27" fmla="*/ 1065087 h 1137563"/>
                <a:gd name="connsiteX28" fmla="*/ 2071620 w 2110846"/>
                <a:gd name="connsiteY28" fmla="*/ 885907 h 1137563"/>
                <a:gd name="connsiteX29" fmla="*/ 2069187 w 2110846"/>
                <a:gd name="connsiteY29" fmla="*/ 807129 h 1137563"/>
                <a:gd name="connsiteX30" fmla="*/ 2108673 w 2110846"/>
                <a:gd name="connsiteY30" fmla="*/ 718747 h 1137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10846" h="1137563">
                  <a:moveTo>
                    <a:pt x="2108673" y="718747"/>
                  </a:moveTo>
                  <a:cubicBezTo>
                    <a:pt x="2119556" y="648308"/>
                    <a:pt x="2088746" y="581101"/>
                    <a:pt x="2034664" y="542112"/>
                  </a:cubicBezTo>
                  <a:cubicBezTo>
                    <a:pt x="2053102" y="405234"/>
                    <a:pt x="1958702" y="278183"/>
                    <a:pt x="1821696" y="256992"/>
                  </a:cubicBezTo>
                  <a:cubicBezTo>
                    <a:pt x="1784292" y="251214"/>
                    <a:pt x="1747528" y="253919"/>
                    <a:pt x="1713372" y="263667"/>
                  </a:cubicBezTo>
                  <a:cubicBezTo>
                    <a:pt x="1680289" y="212129"/>
                    <a:pt x="1626159" y="174485"/>
                    <a:pt x="1560921" y="164401"/>
                  </a:cubicBezTo>
                  <a:cubicBezTo>
                    <a:pt x="1528494" y="159392"/>
                    <a:pt x="1496644" y="161696"/>
                    <a:pt x="1467002" y="170083"/>
                  </a:cubicBezTo>
                  <a:cubicBezTo>
                    <a:pt x="1430685" y="102957"/>
                    <a:pt x="1364551" y="53020"/>
                    <a:pt x="1283356" y="40456"/>
                  </a:cubicBezTo>
                  <a:cubicBezTo>
                    <a:pt x="1184523" y="25171"/>
                    <a:pt x="1090235" y="69441"/>
                    <a:pt x="1036921" y="146555"/>
                  </a:cubicBezTo>
                  <a:cubicBezTo>
                    <a:pt x="1012801" y="72931"/>
                    <a:pt x="949244" y="15167"/>
                    <a:pt x="867473" y="2523"/>
                  </a:cubicBezTo>
                  <a:cubicBezTo>
                    <a:pt x="751530" y="-15403"/>
                    <a:pt x="643029" y="64112"/>
                    <a:pt x="625103" y="180135"/>
                  </a:cubicBezTo>
                  <a:cubicBezTo>
                    <a:pt x="624095" y="186713"/>
                    <a:pt x="623423" y="193243"/>
                    <a:pt x="623023" y="199757"/>
                  </a:cubicBezTo>
                  <a:cubicBezTo>
                    <a:pt x="609994" y="194091"/>
                    <a:pt x="596054" y="189962"/>
                    <a:pt x="581361" y="187689"/>
                  </a:cubicBezTo>
                  <a:cubicBezTo>
                    <a:pt x="530064" y="179750"/>
                    <a:pt x="480607" y="195852"/>
                    <a:pt x="444387" y="227590"/>
                  </a:cubicBezTo>
                  <a:cubicBezTo>
                    <a:pt x="424412" y="216931"/>
                    <a:pt x="402357" y="209344"/>
                    <a:pt x="378717" y="205695"/>
                  </a:cubicBezTo>
                  <a:cubicBezTo>
                    <a:pt x="265975" y="188265"/>
                    <a:pt x="160436" y="265587"/>
                    <a:pt x="143022" y="378425"/>
                  </a:cubicBezTo>
                  <a:cubicBezTo>
                    <a:pt x="140589" y="394190"/>
                    <a:pt x="140061" y="409796"/>
                    <a:pt x="141165" y="425049"/>
                  </a:cubicBezTo>
                  <a:cubicBezTo>
                    <a:pt x="119846" y="431275"/>
                    <a:pt x="99231" y="441246"/>
                    <a:pt x="80265" y="455139"/>
                  </a:cubicBezTo>
                  <a:cubicBezTo>
                    <a:pt x="-7124" y="519176"/>
                    <a:pt x="-26091" y="642001"/>
                    <a:pt x="37899" y="729455"/>
                  </a:cubicBezTo>
                  <a:cubicBezTo>
                    <a:pt x="62739" y="763402"/>
                    <a:pt x="96430" y="786978"/>
                    <a:pt x="133467" y="799430"/>
                  </a:cubicBezTo>
                  <a:cubicBezTo>
                    <a:pt x="132554" y="939333"/>
                    <a:pt x="234124" y="1062526"/>
                    <a:pt x="376412" y="1084534"/>
                  </a:cubicBezTo>
                  <a:cubicBezTo>
                    <a:pt x="446019" y="1095305"/>
                    <a:pt x="513642" y="1080020"/>
                    <a:pt x="569405" y="1045977"/>
                  </a:cubicBezTo>
                  <a:cubicBezTo>
                    <a:pt x="613404" y="1091512"/>
                    <a:pt x="672063" y="1123571"/>
                    <a:pt x="739430" y="1133990"/>
                  </a:cubicBezTo>
                  <a:cubicBezTo>
                    <a:pt x="880149" y="1155758"/>
                    <a:pt x="1013121" y="1076083"/>
                    <a:pt x="1064147" y="949400"/>
                  </a:cubicBezTo>
                  <a:cubicBezTo>
                    <a:pt x="1096733" y="995624"/>
                    <a:pt x="1147294" y="1029075"/>
                    <a:pt x="1207571" y="1038390"/>
                  </a:cubicBezTo>
                  <a:cubicBezTo>
                    <a:pt x="1288382" y="1050890"/>
                    <a:pt x="1365640" y="1016783"/>
                    <a:pt x="1412071" y="956091"/>
                  </a:cubicBezTo>
                  <a:cubicBezTo>
                    <a:pt x="1442641" y="1016559"/>
                    <a:pt x="1500901" y="1061902"/>
                    <a:pt x="1572925" y="1073042"/>
                  </a:cubicBezTo>
                  <a:cubicBezTo>
                    <a:pt x="1634194" y="1082517"/>
                    <a:pt x="1693445" y="1065391"/>
                    <a:pt x="1738949" y="1030275"/>
                  </a:cubicBezTo>
                  <a:cubicBezTo>
                    <a:pt x="1764557" y="1047801"/>
                    <a:pt x="1794391" y="1060030"/>
                    <a:pt x="1827106" y="1065087"/>
                  </a:cubicBezTo>
                  <a:cubicBezTo>
                    <a:pt x="1944073" y="1083173"/>
                    <a:pt x="2053534" y="1002954"/>
                    <a:pt x="2071620" y="885907"/>
                  </a:cubicBezTo>
                  <a:cubicBezTo>
                    <a:pt x="2075798" y="858906"/>
                    <a:pt x="2074725" y="832305"/>
                    <a:pt x="2069187" y="807129"/>
                  </a:cubicBezTo>
                  <a:cubicBezTo>
                    <a:pt x="2089354" y="782561"/>
                    <a:pt x="2103455" y="752454"/>
                    <a:pt x="2108673" y="718747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8" name="任意多边形: 形状 1457">
              <a:extLst>
                <a:ext uri="{FF2B5EF4-FFF2-40B4-BE49-F238E27FC236}">
                  <a16:creationId xmlns:a16="http://schemas.microsoft.com/office/drawing/2014/main" id="{6C36590F-C636-C9D0-47F9-6B0ACE04714B}"/>
                </a:ext>
              </a:extLst>
            </p:cNvPr>
            <p:cNvSpPr/>
            <p:nvPr/>
          </p:nvSpPr>
          <p:spPr>
            <a:xfrm>
              <a:off x="2027998" y="3195457"/>
              <a:ext cx="1972940" cy="558287"/>
            </a:xfrm>
            <a:custGeom>
              <a:avLst/>
              <a:gdLst>
                <a:gd name="connsiteX0" fmla="*/ 1970772 w 1972940"/>
                <a:gd name="connsiteY0" fmla="*/ 139503 h 558287"/>
                <a:gd name="connsiteX1" fmla="*/ 1931271 w 1972940"/>
                <a:gd name="connsiteY1" fmla="*/ 227836 h 558287"/>
                <a:gd name="connsiteX2" fmla="*/ 1933704 w 1972940"/>
                <a:gd name="connsiteY2" fmla="*/ 306615 h 558287"/>
                <a:gd name="connsiteX3" fmla="*/ 1689174 w 1972940"/>
                <a:gd name="connsiteY3" fmla="*/ 485811 h 558287"/>
                <a:gd name="connsiteX4" fmla="*/ 1601017 w 1972940"/>
                <a:gd name="connsiteY4" fmla="*/ 451015 h 558287"/>
                <a:gd name="connsiteX5" fmla="*/ 1435009 w 1972940"/>
                <a:gd name="connsiteY5" fmla="*/ 493782 h 558287"/>
                <a:gd name="connsiteX6" fmla="*/ 1274171 w 1972940"/>
                <a:gd name="connsiteY6" fmla="*/ 376862 h 558287"/>
                <a:gd name="connsiteX7" fmla="*/ 1069654 w 1972940"/>
                <a:gd name="connsiteY7" fmla="*/ 459162 h 558287"/>
                <a:gd name="connsiteX8" fmla="*/ 926230 w 1972940"/>
                <a:gd name="connsiteY8" fmla="*/ 370172 h 558287"/>
                <a:gd name="connsiteX9" fmla="*/ 601514 w 1972940"/>
                <a:gd name="connsiteY9" fmla="*/ 554714 h 558287"/>
                <a:gd name="connsiteX10" fmla="*/ 431489 w 1972940"/>
                <a:gd name="connsiteY10" fmla="*/ 466700 h 558287"/>
                <a:gd name="connsiteX11" fmla="*/ 238496 w 1972940"/>
                <a:gd name="connsiteY11" fmla="*/ 505241 h 558287"/>
                <a:gd name="connsiteX12" fmla="*/ 0 w 1972940"/>
                <a:gd name="connsiteY12" fmla="*/ 272283 h 558287"/>
                <a:gd name="connsiteX13" fmla="*/ 201059 w 1972940"/>
                <a:gd name="connsiteY13" fmla="*/ 406552 h 558287"/>
                <a:gd name="connsiteX14" fmla="*/ 394052 w 1972940"/>
                <a:gd name="connsiteY14" fmla="*/ 367979 h 558287"/>
                <a:gd name="connsiteX15" fmla="*/ 564077 w 1972940"/>
                <a:gd name="connsiteY15" fmla="*/ 456009 h 558287"/>
                <a:gd name="connsiteX16" fmla="*/ 888778 w 1972940"/>
                <a:gd name="connsiteY16" fmla="*/ 271403 h 558287"/>
                <a:gd name="connsiteX17" fmla="*/ 1032202 w 1972940"/>
                <a:gd name="connsiteY17" fmla="*/ 360393 h 558287"/>
                <a:gd name="connsiteX18" fmla="*/ 1236718 w 1972940"/>
                <a:gd name="connsiteY18" fmla="*/ 278093 h 558287"/>
                <a:gd name="connsiteX19" fmla="*/ 1397556 w 1972940"/>
                <a:gd name="connsiteY19" fmla="*/ 395044 h 558287"/>
                <a:gd name="connsiteX20" fmla="*/ 1563564 w 1972940"/>
                <a:gd name="connsiteY20" fmla="*/ 352262 h 558287"/>
                <a:gd name="connsiteX21" fmla="*/ 1651721 w 1972940"/>
                <a:gd name="connsiteY21" fmla="*/ 387090 h 558287"/>
                <a:gd name="connsiteX22" fmla="*/ 1896219 w 1972940"/>
                <a:gd name="connsiteY22" fmla="*/ 207894 h 558287"/>
                <a:gd name="connsiteX23" fmla="*/ 1893803 w 1972940"/>
                <a:gd name="connsiteY23" fmla="*/ 129115 h 558287"/>
                <a:gd name="connsiteX24" fmla="*/ 1933304 w 1972940"/>
                <a:gd name="connsiteY24" fmla="*/ 40766 h 558287"/>
                <a:gd name="connsiteX25" fmla="*/ 1935032 w 1972940"/>
                <a:gd name="connsiteY25" fmla="*/ 0 h 558287"/>
                <a:gd name="connsiteX26" fmla="*/ 1970772 w 1972940"/>
                <a:gd name="connsiteY26" fmla="*/ 139503 h 55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972940" h="558287">
                  <a:moveTo>
                    <a:pt x="1970772" y="139503"/>
                  </a:moveTo>
                  <a:cubicBezTo>
                    <a:pt x="1965587" y="173194"/>
                    <a:pt x="1951470" y="203300"/>
                    <a:pt x="1931271" y="227836"/>
                  </a:cubicBezTo>
                  <a:cubicBezTo>
                    <a:pt x="1936809" y="253013"/>
                    <a:pt x="1937865" y="279614"/>
                    <a:pt x="1933704" y="306615"/>
                  </a:cubicBezTo>
                  <a:cubicBezTo>
                    <a:pt x="1915618" y="423694"/>
                    <a:pt x="1806141" y="503913"/>
                    <a:pt x="1689174" y="485811"/>
                  </a:cubicBezTo>
                  <a:cubicBezTo>
                    <a:pt x="1656459" y="480769"/>
                    <a:pt x="1626625" y="468541"/>
                    <a:pt x="1601017" y="451015"/>
                  </a:cubicBezTo>
                  <a:cubicBezTo>
                    <a:pt x="1555529" y="486131"/>
                    <a:pt x="1496293" y="503257"/>
                    <a:pt x="1435009" y="493782"/>
                  </a:cubicBezTo>
                  <a:cubicBezTo>
                    <a:pt x="1362985" y="482642"/>
                    <a:pt x="1304725" y="437299"/>
                    <a:pt x="1274171" y="376862"/>
                  </a:cubicBezTo>
                  <a:cubicBezTo>
                    <a:pt x="1227723" y="437555"/>
                    <a:pt x="1150466" y="471646"/>
                    <a:pt x="1069654" y="459162"/>
                  </a:cubicBezTo>
                  <a:cubicBezTo>
                    <a:pt x="1009378" y="449831"/>
                    <a:pt x="958817" y="416396"/>
                    <a:pt x="926230" y="370172"/>
                  </a:cubicBezTo>
                  <a:cubicBezTo>
                    <a:pt x="875189" y="496806"/>
                    <a:pt x="742233" y="576481"/>
                    <a:pt x="601514" y="554714"/>
                  </a:cubicBezTo>
                  <a:cubicBezTo>
                    <a:pt x="534147" y="544294"/>
                    <a:pt x="475471" y="512220"/>
                    <a:pt x="431489" y="466700"/>
                  </a:cubicBezTo>
                  <a:cubicBezTo>
                    <a:pt x="375710" y="500744"/>
                    <a:pt x="308103" y="516013"/>
                    <a:pt x="238496" y="505241"/>
                  </a:cubicBezTo>
                  <a:cubicBezTo>
                    <a:pt x="114198" y="486035"/>
                    <a:pt x="20983" y="389603"/>
                    <a:pt x="0" y="272283"/>
                  </a:cubicBezTo>
                  <a:cubicBezTo>
                    <a:pt x="42462" y="341939"/>
                    <a:pt x="114150" y="393108"/>
                    <a:pt x="201059" y="406552"/>
                  </a:cubicBezTo>
                  <a:cubicBezTo>
                    <a:pt x="270667" y="417308"/>
                    <a:pt x="338273" y="402039"/>
                    <a:pt x="394052" y="367979"/>
                  </a:cubicBezTo>
                  <a:cubicBezTo>
                    <a:pt x="438035" y="413531"/>
                    <a:pt x="496694" y="445589"/>
                    <a:pt x="564077" y="456009"/>
                  </a:cubicBezTo>
                  <a:cubicBezTo>
                    <a:pt x="704796" y="477760"/>
                    <a:pt x="837753" y="398101"/>
                    <a:pt x="888778" y="271403"/>
                  </a:cubicBezTo>
                  <a:cubicBezTo>
                    <a:pt x="921365" y="317643"/>
                    <a:pt x="971926" y="351078"/>
                    <a:pt x="1032202" y="360393"/>
                  </a:cubicBezTo>
                  <a:cubicBezTo>
                    <a:pt x="1113013" y="372909"/>
                    <a:pt x="1190271" y="338786"/>
                    <a:pt x="1236718" y="278093"/>
                  </a:cubicBezTo>
                  <a:cubicBezTo>
                    <a:pt x="1267289" y="338561"/>
                    <a:pt x="1325548" y="383889"/>
                    <a:pt x="1397556" y="395044"/>
                  </a:cubicBezTo>
                  <a:cubicBezTo>
                    <a:pt x="1458841" y="404504"/>
                    <a:pt x="1518093" y="387378"/>
                    <a:pt x="1563564" y="352262"/>
                  </a:cubicBezTo>
                  <a:cubicBezTo>
                    <a:pt x="1589189" y="369804"/>
                    <a:pt x="1619023" y="382016"/>
                    <a:pt x="1651721" y="387090"/>
                  </a:cubicBezTo>
                  <a:cubicBezTo>
                    <a:pt x="1768673" y="405176"/>
                    <a:pt x="1878165" y="324941"/>
                    <a:pt x="1896219" y="207894"/>
                  </a:cubicBezTo>
                  <a:cubicBezTo>
                    <a:pt x="1900397" y="180893"/>
                    <a:pt x="1899324" y="154292"/>
                    <a:pt x="1893803" y="129115"/>
                  </a:cubicBezTo>
                  <a:cubicBezTo>
                    <a:pt x="1913985" y="104563"/>
                    <a:pt x="1928086" y="74457"/>
                    <a:pt x="1933304" y="40766"/>
                  </a:cubicBezTo>
                  <a:cubicBezTo>
                    <a:pt x="1935416" y="27001"/>
                    <a:pt x="1935961" y="13332"/>
                    <a:pt x="1935032" y="0"/>
                  </a:cubicBezTo>
                  <a:cubicBezTo>
                    <a:pt x="1964418" y="38285"/>
                    <a:pt x="1978711" y="88030"/>
                    <a:pt x="1970772" y="139503"/>
                  </a:cubicBezTo>
                  <a:close/>
                </a:path>
              </a:pathLst>
            </a:custGeom>
            <a:solidFill>
              <a:srgbClr val="65A839">
                <a:alpha val="33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9" name="任意多边形: 形状 1458">
              <a:extLst>
                <a:ext uri="{FF2B5EF4-FFF2-40B4-BE49-F238E27FC236}">
                  <a16:creationId xmlns:a16="http://schemas.microsoft.com/office/drawing/2014/main" id="{A8C4B8BB-97AD-7784-C96A-190A48EEC4CE}"/>
                </a:ext>
              </a:extLst>
            </p:cNvPr>
            <p:cNvSpPr/>
            <p:nvPr/>
          </p:nvSpPr>
          <p:spPr>
            <a:xfrm>
              <a:off x="2133473" y="3152851"/>
              <a:ext cx="1235486" cy="2236701"/>
            </a:xfrm>
            <a:custGeom>
              <a:avLst/>
              <a:gdLst>
                <a:gd name="connsiteX0" fmla="*/ 915731 w 1235486"/>
                <a:gd name="connsiteY0" fmla="*/ 449255 h 2236701"/>
                <a:gd name="connsiteX1" fmla="*/ 637302 w 1235486"/>
                <a:gd name="connsiteY1" fmla="*/ 602010 h 2236701"/>
                <a:gd name="connsiteX2" fmla="*/ 637478 w 1235486"/>
                <a:gd name="connsiteY2" fmla="*/ 601049 h 2236701"/>
                <a:gd name="connsiteX3" fmla="*/ 820211 w 1235486"/>
                <a:gd name="connsiteY3" fmla="*/ 79979 h 2236701"/>
                <a:gd name="connsiteX4" fmla="*/ 482786 w 1235486"/>
                <a:gd name="connsiteY4" fmla="*/ 629251 h 2236701"/>
                <a:gd name="connsiteX5" fmla="*/ 247091 w 1235486"/>
                <a:gd name="connsiteY5" fmla="*/ 415307 h 2236701"/>
                <a:gd name="connsiteX6" fmla="*/ 0 w 1235486"/>
                <a:gd name="connsiteY6" fmla="*/ 0 h 2236701"/>
                <a:gd name="connsiteX7" fmla="*/ 221594 w 1235486"/>
                <a:gd name="connsiteY7" fmla="*/ 530578 h 2236701"/>
                <a:gd name="connsiteX8" fmla="*/ 437923 w 1235486"/>
                <a:gd name="connsiteY8" fmla="*/ 790185 h 2236701"/>
                <a:gd name="connsiteX9" fmla="*/ 413210 w 1235486"/>
                <a:gd name="connsiteY9" fmla="*/ 914451 h 2236701"/>
                <a:gd name="connsiteX10" fmla="*/ 330159 w 1235486"/>
                <a:gd name="connsiteY10" fmla="*/ 2236702 h 2236701"/>
                <a:gd name="connsiteX11" fmla="*/ 724691 w 1235486"/>
                <a:gd name="connsiteY11" fmla="*/ 2236702 h 2236701"/>
                <a:gd name="connsiteX12" fmla="*/ 618783 w 1235486"/>
                <a:gd name="connsiteY12" fmla="*/ 1485170 h 2236701"/>
                <a:gd name="connsiteX13" fmla="*/ 617615 w 1235486"/>
                <a:gd name="connsiteY13" fmla="*/ 757150 h 2236701"/>
                <a:gd name="connsiteX14" fmla="*/ 994621 w 1235486"/>
                <a:gd name="connsiteY14" fmla="*/ 483122 h 2236701"/>
                <a:gd name="connsiteX15" fmla="*/ 1235486 w 1235486"/>
                <a:gd name="connsiteY15" fmla="*/ 29098 h 2236701"/>
                <a:gd name="connsiteX16" fmla="*/ 915731 w 1235486"/>
                <a:gd name="connsiteY16" fmla="*/ 449255 h 2236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35486" h="2236701">
                  <a:moveTo>
                    <a:pt x="915731" y="449255"/>
                  </a:moveTo>
                  <a:cubicBezTo>
                    <a:pt x="823892" y="536260"/>
                    <a:pt x="707485" y="581203"/>
                    <a:pt x="637302" y="602010"/>
                  </a:cubicBezTo>
                  <a:cubicBezTo>
                    <a:pt x="637366" y="601690"/>
                    <a:pt x="637414" y="601370"/>
                    <a:pt x="637478" y="601049"/>
                  </a:cubicBezTo>
                  <a:cubicBezTo>
                    <a:pt x="674850" y="405896"/>
                    <a:pt x="766225" y="153379"/>
                    <a:pt x="820211" y="79979"/>
                  </a:cubicBezTo>
                  <a:cubicBezTo>
                    <a:pt x="652395" y="205301"/>
                    <a:pt x="545591" y="434690"/>
                    <a:pt x="482786" y="629251"/>
                  </a:cubicBezTo>
                  <a:cubicBezTo>
                    <a:pt x="425070" y="593687"/>
                    <a:pt x="310536" y="514893"/>
                    <a:pt x="247091" y="415307"/>
                  </a:cubicBezTo>
                  <a:cubicBezTo>
                    <a:pt x="159894" y="278429"/>
                    <a:pt x="0" y="0"/>
                    <a:pt x="0" y="0"/>
                  </a:cubicBezTo>
                  <a:cubicBezTo>
                    <a:pt x="0" y="0"/>
                    <a:pt x="109477" y="361065"/>
                    <a:pt x="221594" y="530578"/>
                  </a:cubicBezTo>
                  <a:cubicBezTo>
                    <a:pt x="303718" y="654748"/>
                    <a:pt x="397109" y="750652"/>
                    <a:pt x="437923" y="790185"/>
                  </a:cubicBezTo>
                  <a:cubicBezTo>
                    <a:pt x="426095" y="840346"/>
                    <a:pt x="418012" y="883176"/>
                    <a:pt x="413210" y="914451"/>
                  </a:cubicBezTo>
                  <a:cubicBezTo>
                    <a:pt x="388290" y="1076441"/>
                    <a:pt x="330159" y="2236702"/>
                    <a:pt x="330159" y="2236702"/>
                  </a:cubicBezTo>
                  <a:lnTo>
                    <a:pt x="724691" y="2236702"/>
                  </a:lnTo>
                  <a:cubicBezTo>
                    <a:pt x="724691" y="2236702"/>
                    <a:pt x="635285" y="1772658"/>
                    <a:pt x="618783" y="1485170"/>
                  </a:cubicBezTo>
                  <a:cubicBezTo>
                    <a:pt x="604331" y="1233117"/>
                    <a:pt x="601065" y="958801"/>
                    <a:pt x="617615" y="757150"/>
                  </a:cubicBezTo>
                  <a:cubicBezTo>
                    <a:pt x="685510" y="720562"/>
                    <a:pt x="911185" y="593847"/>
                    <a:pt x="994621" y="483122"/>
                  </a:cubicBezTo>
                  <a:cubicBezTo>
                    <a:pt x="1106755" y="334320"/>
                    <a:pt x="1235486" y="29098"/>
                    <a:pt x="1235486" y="29098"/>
                  </a:cubicBezTo>
                  <a:cubicBezTo>
                    <a:pt x="1235486" y="29098"/>
                    <a:pt x="1056930" y="315482"/>
                    <a:pt x="915731" y="449255"/>
                  </a:cubicBezTo>
                  <a:close/>
                </a:path>
              </a:pathLst>
            </a:custGeom>
            <a:solidFill>
              <a:srgbClr val="AE7D58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0" name="任意多边形: 形状 1459">
              <a:extLst>
                <a:ext uri="{FF2B5EF4-FFF2-40B4-BE49-F238E27FC236}">
                  <a16:creationId xmlns:a16="http://schemas.microsoft.com/office/drawing/2014/main" id="{3D694213-86D8-51D2-CDC7-99E238A25F29}"/>
                </a:ext>
              </a:extLst>
            </p:cNvPr>
            <p:cNvSpPr/>
            <p:nvPr/>
          </p:nvSpPr>
          <p:spPr>
            <a:xfrm>
              <a:off x="2689957" y="3181996"/>
              <a:ext cx="679002" cy="2207587"/>
            </a:xfrm>
            <a:custGeom>
              <a:avLst/>
              <a:gdLst>
                <a:gd name="connsiteX0" fmla="*/ 679002 w 679002"/>
                <a:gd name="connsiteY0" fmla="*/ 0 h 2207587"/>
                <a:gd name="connsiteX1" fmla="*/ 438137 w 679002"/>
                <a:gd name="connsiteY1" fmla="*/ 453992 h 2207587"/>
                <a:gd name="connsiteX2" fmla="*/ 61147 w 679002"/>
                <a:gd name="connsiteY2" fmla="*/ 728020 h 2207587"/>
                <a:gd name="connsiteX3" fmla="*/ 62299 w 679002"/>
                <a:gd name="connsiteY3" fmla="*/ 1456040 h 2207587"/>
                <a:gd name="connsiteX4" fmla="*/ 168207 w 679002"/>
                <a:gd name="connsiteY4" fmla="*/ 2207588 h 2207587"/>
                <a:gd name="connsiteX5" fmla="*/ 118174 w 679002"/>
                <a:gd name="connsiteY5" fmla="*/ 2207588 h 2207587"/>
                <a:gd name="connsiteX6" fmla="*/ 12267 w 679002"/>
                <a:gd name="connsiteY6" fmla="*/ 1456040 h 2207587"/>
                <a:gd name="connsiteX7" fmla="*/ 11114 w 679002"/>
                <a:gd name="connsiteY7" fmla="*/ 728020 h 2207587"/>
                <a:gd name="connsiteX8" fmla="*/ 388105 w 679002"/>
                <a:gd name="connsiteY8" fmla="*/ 453992 h 2207587"/>
                <a:gd name="connsiteX9" fmla="*/ 555009 w 679002"/>
                <a:gd name="connsiteY9" fmla="*/ 225724 h 2207587"/>
                <a:gd name="connsiteX10" fmla="*/ 679002 w 679002"/>
                <a:gd name="connsiteY10" fmla="*/ 0 h 2207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9002" h="2207587">
                  <a:moveTo>
                    <a:pt x="679002" y="0"/>
                  </a:moveTo>
                  <a:cubicBezTo>
                    <a:pt x="677001" y="4706"/>
                    <a:pt x="549391" y="306343"/>
                    <a:pt x="438137" y="453992"/>
                  </a:cubicBezTo>
                  <a:cubicBezTo>
                    <a:pt x="354701" y="564701"/>
                    <a:pt x="129026" y="691416"/>
                    <a:pt x="61147" y="728020"/>
                  </a:cubicBezTo>
                  <a:cubicBezTo>
                    <a:pt x="44581" y="929672"/>
                    <a:pt x="47863" y="1203988"/>
                    <a:pt x="62299" y="1456040"/>
                  </a:cubicBezTo>
                  <a:cubicBezTo>
                    <a:pt x="78785" y="1743529"/>
                    <a:pt x="168207" y="2207588"/>
                    <a:pt x="168207" y="2207588"/>
                  </a:cubicBezTo>
                  <a:lnTo>
                    <a:pt x="118174" y="2207588"/>
                  </a:lnTo>
                  <a:cubicBezTo>
                    <a:pt x="118174" y="2207588"/>
                    <a:pt x="28752" y="1743529"/>
                    <a:pt x="12267" y="1456040"/>
                  </a:cubicBezTo>
                  <a:cubicBezTo>
                    <a:pt x="-2186" y="1204004"/>
                    <a:pt x="-5451" y="929672"/>
                    <a:pt x="11114" y="728020"/>
                  </a:cubicBezTo>
                  <a:cubicBezTo>
                    <a:pt x="78993" y="691432"/>
                    <a:pt x="304669" y="564701"/>
                    <a:pt x="388105" y="453992"/>
                  </a:cubicBezTo>
                  <a:cubicBezTo>
                    <a:pt x="432952" y="394468"/>
                    <a:pt x="514131" y="305751"/>
                    <a:pt x="555009" y="225724"/>
                  </a:cubicBezTo>
                  <a:cubicBezTo>
                    <a:pt x="644735" y="72264"/>
                    <a:pt x="677289" y="2769"/>
                    <a:pt x="679002" y="0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1" name="任意多边形: 形状 1460">
              <a:extLst>
                <a:ext uri="{FF2B5EF4-FFF2-40B4-BE49-F238E27FC236}">
                  <a16:creationId xmlns:a16="http://schemas.microsoft.com/office/drawing/2014/main" id="{01F995B1-271C-8AAC-7FF8-D24EFF91081C}"/>
                </a:ext>
              </a:extLst>
            </p:cNvPr>
            <p:cNvSpPr/>
            <p:nvPr/>
          </p:nvSpPr>
          <p:spPr>
            <a:xfrm>
              <a:off x="1638083" y="2378543"/>
              <a:ext cx="2102328" cy="1170440"/>
            </a:xfrm>
            <a:custGeom>
              <a:avLst/>
              <a:gdLst>
                <a:gd name="connsiteX0" fmla="*/ 2102329 w 2102328"/>
                <a:gd name="connsiteY0" fmla="*/ 544166 h 1170440"/>
                <a:gd name="connsiteX1" fmla="*/ 2002231 w 2102328"/>
                <a:gd name="connsiteY1" fmla="*/ 380912 h 1170440"/>
                <a:gd name="connsiteX2" fmla="*/ 1748242 w 2102328"/>
                <a:gd name="connsiteY2" fmla="*/ 131692 h 1170440"/>
                <a:gd name="connsiteX3" fmla="*/ 1642206 w 2102328"/>
                <a:gd name="connsiteY3" fmla="*/ 154852 h 1170440"/>
                <a:gd name="connsiteX4" fmla="*/ 1476391 w 2102328"/>
                <a:gd name="connsiteY4" fmla="*/ 80059 h 1170440"/>
                <a:gd name="connsiteX5" fmla="*/ 1384440 w 2102328"/>
                <a:gd name="connsiteY5" fmla="*/ 100034 h 1170440"/>
                <a:gd name="connsiteX6" fmla="*/ 1183172 w 2102328"/>
                <a:gd name="connsiteY6" fmla="*/ 0 h 1170440"/>
                <a:gd name="connsiteX7" fmla="*/ 955816 w 2102328"/>
                <a:gd name="connsiteY7" fmla="*/ 142512 h 1170440"/>
                <a:gd name="connsiteX8" fmla="*/ 766377 w 2102328"/>
                <a:gd name="connsiteY8" fmla="*/ 26073 h 1170440"/>
                <a:gd name="connsiteX9" fmla="*/ 553954 w 2102328"/>
                <a:gd name="connsiteY9" fmla="*/ 238640 h 1170440"/>
                <a:gd name="connsiteX10" fmla="*/ 554898 w 2102328"/>
                <a:gd name="connsiteY10" fmla="*/ 258343 h 1170440"/>
                <a:gd name="connsiteX11" fmla="*/ 511876 w 2102328"/>
                <a:gd name="connsiteY11" fmla="*/ 252789 h 1170440"/>
                <a:gd name="connsiteX12" fmla="*/ 382584 w 2102328"/>
                <a:gd name="connsiteY12" fmla="*/ 313161 h 1170440"/>
                <a:gd name="connsiteX13" fmla="*/ 314337 w 2102328"/>
                <a:gd name="connsiteY13" fmla="*/ 301557 h 1170440"/>
                <a:gd name="connsiteX14" fmla="*/ 107756 w 2102328"/>
                <a:gd name="connsiteY14" fmla="*/ 508282 h 1170440"/>
                <a:gd name="connsiteX15" fmla="*/ 113038 w 2102328"/>
                <a:gd name="connsiteY15" fmla="*/ 554634 h 1170440"/>
                <a:gd name="connsiteX16" fmla="*/ 57451 w 2102328"/>
                <a:gd name="connsiteY16" fmla="*/ 593687 h 1170440"/>
                <a:gd name="connsiteX17" fmla="*/ 57451 w 2102328"/>
                <a:gd name="connsiteY17" fmla="*/ 871268 h 1170440"/>
                <a:gd name="connsiteX18" fmla="*/ 162574 w 2102328"/>
                <a:gd name="connsiteY18" fmla="*/ 925814 h 1170440"/>
                <a:gd name="connsiteX19" fmla="*/ 446190 w 2102328"/>
                <a:gd name="connsiteY19" fmla="*/ 1170440 h 1170440"/>
                <a:gd name="connsiteX20" fmla="*/ 631035 w 2102328"/>
                <a:gd name="connsiteY20" fmla="*/ 1102834 h 1170440"/>
                <a:gd name="connsiteX21" fmla="*/ 812504 w 2102328"/>
                <a:gd name="connsiteY21" fmla="*/ 1163830 h 1170440"/>
                <a:gd name="connsiteX22" fmla="*/ 1105226 w 2102328"/>
                <a:gd name="connsiteY22" fmla="*/ 931768 h 1170440"/>
                <a:gd name="connsiteX23" fmla="*/ 1260542 w 2102328"/>
                <a:gd name="connsiteY23" fmla="*/ 997807 h 1170440"/>
                <a:gd name="connsiteX24" fmla="*/ 1450078 w 2102328"/>
                <a:gd name="connsiteY24" fmla="*/ 885209 h 1170440"/>
                <a:gd name="connsiteX25" fmla="*/ 1626905 w 2102328"/>
                <a:gd name="connsiteY25" fmla="*/ 976199 h 1170440"/>
                <a:gd name="connsiteX26" fmla="*/ 1784446 w 2102328"/>
                <a:gd name="connsiteY26" fmla="*/ 908545 h 1170440"/>
                <a:gd name="connsiteX27" fmla="*/ 1876893 w 2102328"/>
                <a:gd name="connsiteY27" fmla="*/ 929480 h 1170440"/>
                <a:gd name="connsiteX28" fmla="*/ 2091189 w 2102328"/>
                <a:gd name="connsiteY28" fmla="*/ 715024 h 1170440"/>
                <a:gd name="connsiteX29" fmla="*/ 2076768 w 2102328"/>
                <a:gd name="connsiteY29" fmla="*/ 637542 h 1170440"/>
                <a:gd name="connsiteX30" fmla="*/ 2102329 w 2102328"/>
                <a:gd name="connsiteY30" fmla="*/ 544166 h 1170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02328" h="1170440">
                  <a:moveTo>
                    <a:pt x="2102329" y="544166"/>
                  </a:moveTo>
                  <a:cubicBezTo>
                    <a:pt x="2102329" y="472895"/>
                    <a:pt x="2061627" y="411178"/>
                    <a:pt x="2002231" y="380912"/>
                  </a:cubicBezTo>
                  <a:cubicBezTo>
                    <a:pt x="1999558" y="242817"/>
                    <a:pt x="1886880" y="131692"/>
                    <a:pt x="1748242" y="131692"/>
                  </a:cubicBezTo>
                  <a:cubicBezTo>
                    <a:pt x="1710389" y="131692"/>
                    <a:pt x="1674473" y="139983"/>
                    <a:pt x="1642206" y="154852"/>
                  </a:cubicBezTo>
                  <a:cubicBezTo>
                    <a:pt x="1601649" y="108981"/>
                    <a:pt x="1542397" y="80059"/>
                    <a:pt x="1476391" y="80059"/>
                  </a:cubicBezTo>
                  <a:cubicBezTo>
                    <a:pt x="1443580" y="80059"/>
                    <a:pt x="1412449" y="87213"/>
                    <a:pt x="1384440" y="100034"/>
                  </a:cubicBezTo>
                  <a:cubicBezTo>
                    <a:pt x="1338313" y="39245"/>
                    <a:pt x="1265328" y="0"/>
                    <a:pt x="1183172" y="0"/>
                  </a:cubicBezTo>
                  <a:cubicBezTo>
                    <a:pt x="1083171" y="0"/>
                    <a:pt x="996742" y="58164"/>
                    <a:pt x="955816" y="142512"/>
                  </a:cubicBezTo>
                  <a:cubicBezTo>
                    <a:pt x="920749" y="73433"/>
                    <a:pt x="849109" y="26073"/>
                    <a:pt x="766377" y="26073"/>
                  </a:cubicBezTo>
                  <a:cubicBezTo>
                    <a:pt x="649058" y="26073"/>
                    <a:pt x="553954" y="121241"/>
                    <a:pt x="553954" y="238640"/>
                  </a:cubicBezTo>
                  <a:cubicBezTo>
                    <a:pt x="553954" y="245282"/>
                    <a:pt x="554306" y="251860"/>
                    <a:pt x="554898" y="258343"/>
                  </a:cubicBezTo>
                  <a:cubicBezTo>
                    <a:pt x="541165" y="254725"/>
                    <a:pt x="526745" y="252789"/>
                    <a:pt x="511876" y="252789"/>
                  </a:cubicBezTo>
                  <a:cubicBezTo>
                    <a:pt x="459970" y="252789"/>
                    <a:pt x="413555" y="276269"/>
                    <a:pt x="382584" y="313161"/>
                  </a:cubicBezTo>
                  <a:cubicBezTo>
                    <a:pt x="361217" y="305670"/>
                    <a:pt x="338265" y="301557"/>
                    <a:pt x="314337" y="301557"/>
                  </a:cubicBezTo>
                  <a:cubicBezTo>
                    <a:pt x="200251" y="301557"/>
                    <a:pt x="107756" y="394116"/>
                    <a:pt x="107756" y="508282"/>
                  </a:cubicBezTo>
                  <a:cubicBezTo>
                    <a:pt x="107756" y="524224"/>
                    <a:pt x="109613" y="539733"/>
                    <a:pt x="113038" y="554634"/>
                  </a:cubicBezTo>
                  <a:cubicBezTo>
                    <a:pt x="92919" y="564045"/>
                    <a:pt x="74065" y="577057"/>
                    <a:pt x="57451" y="593687"/>
                  </a:cubicBezTo>
                  <a:cubicBezTo>
                    <a:pt x="-19150" y="670337"/>
                    <a:pt x="-19150" y="794618"/>
                    <a:pt x="57451" y="871268"/>
                  </a:cubicBezTo>
                  <a:cubicBezTo>
                    <a:pt x="87173" y="901022"/>
                    <a:pt x="124082" y="919156"/>
                    <a:pt x="162574" y="925814"/>
                  </a:cubicBezTo>
                  <a:cubicBezTo>
                    <a:pt x="183013" y="1064213"/>
                    <a:pt x="302205" y="1170440"/>
                    <a:pt x="446190" y="1170440"/>
                  </a:cubicBezTo>
                  <a:cubicBezTo>
                    <a:pt x="516629" y="1170440"/>
                    <a:pt x="581115" y="1145008"/>
                    <a:pt x="631035" y="1102834"/>
                  </a:cubicBezTo>
                  <a:cubicBezTo>
                    <a:pt x="681468" y="1141103"/>
                    <a:pt x="744337" y="1163830"/>
                    <a:pt x="812504" y="1163830"/>
                  </a:cubicBezTo>
                  <a:cubicBezTo>
                    <a:pt x="954888" y="1163830"/>
                    <a:pt x="1074144" y="1064773"/>
                    <a:pt x="1105226" y="931768"/>
                  </a:cubicBezTo>
                  <a:cubicBezTo>
                    <a:pt x="1144488" y="972470"/>
                    <a:pt x="1199546" y="997807"/>
                    <a:pt x="1260542" y="997807"/>
                  </a:cubicBezTo>
                  <a:cubicBezTo>
                    <a:pt x="1342314" y="997807"/>
                    <a:pt x="1413458" y="952303"/>
                    <a:pt x="1450078" y="885209"/>
                  </a:cubicBezTo>
                  <a:cubicBezTo>
                    <a:pt x="1489515" y="940299"/>
                    <a:pt x="1554017" y="976199"/>
                    <a:pt x="1626905" y="976199"/>
                  </a:cubicBezTo>
                  <a:cubicBezTo>
                    <a:pt x="1688910" y="976199"/>
                    <a:pt x="1744849" y="950223"/>
                    <a:pt x="1784446" y="908545"/>
                  </a:cubicBezTo>
                  <a:cubicBezTo>
                    <a:pt x="1812439" y="921957"/>
                    <a:pt x="1843778" y="929480"/>
                    <a:pt x="1876893" y="929480"/>
                  </a:cubicBezTo>
                  <a:cubicBezTo>
                    <a:pt x="1995253" y="929480"/>
                    <a:pt x="2091189" y="833463"/>
                    <a:pt x="2091189" y="715024"/>
                  </a:cubicBezTo>
                  <a:cubicBezTo>
                    <a:pt x="2091189" y="687703"/>
                    <a:pt x="2086067" y="661566"/>
                    <a:pt x="2076768" y="637542"/>
                  </a:cubicBezTo>
                  <a:cubicBezTo>
                    <a:pt x="2092981" y="610173"/>
                    <a:pt x="2102329" y="578258"/>
                    <a:pt x="2102329" y="544166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2" name="任意多边形: 形状 1461">
              <a:extLst>
                <a:ext uri="{FF2B5EF4-FFF2-40B4-BE49-F238E27FC236}">
                  <a16:creationId xmlns:a16="http://schemas.microsoft.com/office/drawing/2014/main" id="{86DF26A5-7C56-61C8-566A-8EFFD666F13C}"/>
                </a:ext>
              </a:extLst>
            </p:cNvPr>
            <p:cNvSpPr/>
            <p:nvPr/>
          </p:nvSpPr>
          <p:spPr>
            <a:xfrm>
              <a:off x="1638108" y="2378527"/>
              <a:ext cx="1960800" cy="829109"/>
            </a:xfrm>
            <a:custGeom>
              <a:avLst/>
              <a:gdLst>
                <a:gd name="connsiteX0" fmla="*/ 1960801 w 1960800"/>
                <a:gd name="connsiteY0" fmla="*/ 246707 h 829109"/>
                <a:gd name="connsiteX1" fmla="*/ 1779444 w 1960800"/>
                <a:gd name="connsiteY1" fmla="*/ 182077 h 829109"/>
                <a:gd name="connsiteX2" fmla="*/ 1672576 w 1960800"/>
                <a:gd name="connsiteY2" fmla="*/ 209030 h 829109"/>
                <a:gd name="connsiteX3" fmla="*/ 1501543 w 1960800"/>
                <a:gd name="connsiteY3" fmla="*/ 140255 h 829109"/>
                <a:gd name="connsiteX4" fmla="*/ 1408872 w 1960800"/>
                <a:gd name="connsiteY4" fmla="*/ 163511 h 829109"/>
                <a:gd name="connsiteX5" fmla="*/ 1200914 w 1960800"/>
                <a:gd name="connsiteY5" fmla="*/ 70776 h 829109"/>
                <a:gd name="connsiteX6" fmla="*/ 975063 w 1960800"/>
                <a:gd name="connsiteY6" fmla="*/ 221402 h 829109"/>
                <a:gd name="connsiteX7" fmla="*/ 778549 w 1960800"/>
                <a:gd name="connsiteY7" fmla="*/ 111845 h 829109"/>
                <a:gd name="connsiteX8" fmla="*/ 570351 w 1960800"/>
                <a:gd name="connsiteY8" fmla="*/ 331919 h 829109"/>
                <a:gd name="connsiteX9" fmla="*/ 572000 w 1960800"/>
                <a:gd name="connsiteY9" fmla="*/ 351574 h 829109"/>
                <a:gd name="connsiteX10" fmla="*/ 528113 w 1960800"/>
                <a:gd name="connsiteY10" fmla="*/ 347557 h 829109"/>
                <a:gd name="connsiteX11" fmla="*/ 398966 w 1960800"/>
                <a:gd name="connsiteY11" fmla="*/ 412554 h 829109"/>
                <a:gd name="connsiteX12" fmla="*/ 329230 w 1960800"/>
                <a:gd name="connsiteY12" fmla="*/ 403415 h 829109"/>
                <a:gd name="connsiteX13" fmla="*/ 126762 w 1960800"/>
                <a:gd name="connsiteY13" fmla="*/ 617439 h 829109"/>
                <a:gd name="connsiteX14" fmla="*/ 133757 w 1960800"/>
                <a:gd name="connsiteY14" fmla="*/ 663566 h 829109"/>
                <a:gd name="connsiteX15" fmla="*/ 78666 w 1960800"/>
                <a:gd name="connsiteY15" fmla="*/ 704604 h 829109"/>
                <a:gd name="connsiteX16" fmla="*/ 25352 w 1960800"/>
                <a:gd name="connsiteY16" fmla="*/ 829110 h 829109"/>
                <a:gd name="connsiteX17" fmla="*/ 57443 w 1960800"/>
                <a:gd name="connsiteY17" fmla="*/ 593687 h 829109"/>
                <a:gd name="connsiteX18" fmla="*/ 113014 w 1960800"/>
                <a:gd name="connsiteY18" fmla="*/ 554650 h 829109"/>
                <a:gd name="connsiteX19" fmla="*/ 107748 w 1960800"/>
                <a:gd name="connsiteY19" fmla="*/ 508298 h 829109"/>
                <a:gd name="connsiteX20" fmla="*/ 314329 w 1960800"/>
                <a:gd name="connsiteY20" fmla="*/ 301573 h 829109"/>
                <a:gd name="connsiteX21" fmla="*/ 382576 w 1960800"/>
                <a:gd name="connsiteY21" fmla="*/ 313177 h 829109"/>
                <a:gd name="connsiteX22" fmla="*/ 511835 w 1960800"/>
                <a:gd name="connsiteY22" fmla="*/ 252805 h 829109"/>
                <a:gd name="connsiteX23" fmla="*/ 554858 w 1960800"/>
                <a:gd name="connsiteY23" fmla="*/ 258343 h 829109"/>
                <a:gd name="connsiteX24" fmla="*/ 553929 w 1960800"/>
                <a:gd name="connsiteY24" fmla="*/ 238640 h 829109"/>
                <a:gd name="connsiteX25" fmla="*/ 766337 w 1960800"/>
                <a:gd name="connsiteY25" fmla="*/ 26073 h 829109"/>
                <a:gd name="connsiteX26" fmla="*/ 955776 w 1960800"/>
                <a:gd name="connsiteY26" fmla="*/ 142512 h 829109"/>
                <a:gd name="connsiteX27" fmla="*/ 1183132 w 1960800"/>
                <a:gd name="connsiteY27" fmla="*/ 0 h 829109"/>
                <a:gd name="connsiteX28" fmla="*/ 1384400 w 1960800"/>
                <a:gd name="connsiteY28" fmla="*/ 100050 h 829109"/>
                <a:gd name="connsiteX29" fmla="*/ 1476351 w 1960800"/>
                <a:gd name="connsiteY29" fmla="*/ 80075 h 829109"/>
                <a:gd name="connsiteX30" fmla="*/ 1642166 w 1960800"/>
                <a:gd name="connsiteY30" fmla="*/ 154884 h 829109"/>
                <a:gd name="connsiteX31" fmla="*/ 1748202 w 1960800"/>
                <a:gd name="connsiteY31" fmla="*/ 131724 h 829109"/>
                <a:gd name="connsiteX32" fmla="*/ 1960801 w 1960800"/>
                <a:gd name="connsiteY32" fmla="*/ 246707 h 829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960800" h="829109">
                  <a:moveTo>
                    <a:pt x="1960801" y="246707"/>
                  </a:moveTo>
                  <a:cubicBezTo>
                    <a:pt x="1912881" y="204421"/>
                    <a:pt x="1848891" y="179612"/>
                    <a:pt x="1779444" y="182077"/>
                  </a:cubicBezTo>
                  <a:cubicBezTo>
                    <a:pt x="1740999" y="183438"/>
                    <a:pt x="1704811" y="193009"/>
                    <a:pt x="1672576" y="209030"/>
                  </a:cubicBezTo>
                  <a:cubicBezTo>
                    <a:pt x="1629778" y="164647"/>
                    <a:pt x="1568589" y="137870"/>
                    <a:pt x="1501543" y="140255"/>
                  </a:cubicBezTo>
                  <a:cubicBezTo>
                    <a:pt x="1468220" y="141439"/>
                    <a:pt x="1436865" y="149682"/>
                    <a:pt x="1408872" y="163511"/>
                  </a:cubicBezTo>
                  <a:cubicBezTo>
                    <a:pt x="1359864" y="104419"/>
                    <a:pt x="1284350" y="67815"/>
                    <a:pt x="1200914" y="70776"/>
                  </a:cubicBezTo>
                  <a:cubicBezTo>
                    <a:pt x="1099360" y="74377"/>
                    <a:pt x="1013652" y="135597"/>
                    <a:pt x="975063" y="221402"/>
                  </a:cubicBezTo>
                  <a:cubicBezTo>
                    <a:pt x="937018" y="153620"/>
                    <a:pt x="862577" y="108868"/>
                    <a:pt x="778549" y="111845"/>
                  </a:cubicBezTo>
                  <a:cubicBezTo>
                    <a:pt x="659421" y="116055"/>
                    <a:pt x="566206" y="214584"/>
                    <a:pt x="570351" y="331919"/>
                  </a:cubicBezTo>
                  <a:cubicBezTo>
                    <a:pt x="570591" y="338578"/>
                    <a:pt x="571183" y="345092"/>
                    <a:pt x="572000" y="351574"/>
                  </a:cubicBezTo>
                  <a:cubicBezTo>
                    <a:pt x="557915" y="348453"/>
                    <a:pt x="543222" y="347044"/>
                    <a:pt x="528113" y="347557"/>
                  </a:cubicBezTo>
                  <a:cubicBezTo>
                    <a:pt x="475391" y="349429"/>
                    <a:pt x="429088" y="374558"/>
                    <a:pt x="398966" y="412554"/>
                  </a:cubicBezTo>
                  <a:cubicBezTo>
                    <a:pt x="376990" y="405832"/>
                    <a:pt x="353526" y="402551"/>
                    <a:pt x="329230" y="403415"/>
                  </a:cubicBezTo>
                  <a:cubicBezTo>
                    <a:pt x="213383" y="407497"/>
                    <a:pt x="122729" y="503337"/>
                    <a:pt x="126762" y="617439"/>
                  </a:cubicBezTo>
                  <a:cubicBezTo>
                    <a:pt x="127323" y="633380"/>
                    <a:pt x="129771" y="648793"/>
                    <a:pt x="133757" y="663566"/>
                  </a:cubicBezTo>
                  <a:cubicBezTo>
                    <a:pt x="113654" y="673682"/>
                    <a:pt x="94960" y="687382"/>
                    <a:pt x="78666" y="704604"/>
                  </a:cubicBezTo>
                  <a:cubicBezTo>
                    <a:pt x="45199" y="739992"/>
                    <a:pt x="27513" y="784343"/>
                    <a:pt x="25352" y="829110"/>
                  </a:cubicBezTo>
                  <a:cubicBezTo>
                    <a:pt x="-16982" y="754253"/>
                    <a:pt x="-6306" y="657484"/>
                    <a:pt x="57443" y="593687"/>
                  </a:cubicBezTo>
                  <a:cubicBezTo>
                    <a:pt x="74057" y="577057"/>
                    <a:pt x="92911" y="564061"/>
                    <a:pt x="113014" y="554650"/>
                  </a:cubicBezTo>
                  <a:cubicBezTo>
                    <a:pt x="109621" y="539717"/>
                    <a:pt x="107748" y="524224"/>
                    <a:pt x="107748" y="508298"/>
                  </a:cubicBezTo>
                  <a:cubicBezTo>
                    <a:pt x="107748" y="394116"/>
                    <a:pt x="200243" y="301573"/>
                    <a:pt x="314329" y="301573"/>
                  </a:cubicBezTo>
                  <a:cubicBezTo>
                    <a:pt x="338257" y="301573"/>
                    <a:pt x="361193" y="305686"/>
                    <a:pt x="382576" y="313177"/>
                  </a:cubicBezTo>
                  <a:cubicBezTo>
                    <a:pt x="413514" y="276285"/>
                    <a:pt x="459930" y="252805"/>
                    <a:pt x="511835" y="252805"/>
                  </a:cubicBezTo>
                  <a:cubicBezTo>
                    <a:pt x="526704" y="252805"/>
                    <a:pt x="541125" y="254757"/>
                    <a:pt x="554858" y="258343"/>
                  </a:cubicBezTo>
                  <a:cubicBezTo>
                    <a:pt x="554266" y="251860"/>
                    <a:pt x="553929" y="245282"/>
                    <a:pt x="553929" y="238640"/>
                  </a:cubicBezTo>
                  <a:cubicBezTo>
                    <a:pt x="553929" y="121241"/>
                    <a:pt x="649033" y="26073"/>
                    <a:pt x="766337" y="26073"/>
                  </a:cubicBezTo>
                  <a:cubicBezTo>
                    <a:pt x="849068" y="26073"/>
                    <a:pt x="920708" y="73433"/>
                    <a:pt x="955776" y="142512"/>
                  </a:cubicBezTo>
                  <a:cubicBezTo>
                    <a:pt x="996702" y="58180"/>
                    <a:pt x="1083131" y="0"/>
                    <a:pt x="1183132" y="0"/>
                  </a:cubicBezTo>
                  <a:cubicBezTo>
                    <a:pt x="1265288" y="0"/>
                    <a:pt x="1338272" y="39261"/>
                    <a:pt x="1384400" y="100050"/>
                  </a:cubicBezTo>
                  <a:cubicBezTo>
                    <a:pt x="1412409" y="87245"/>
                    <a:pt x="1443540" y="80075"/>
                    <a:pt x="1476351" y="80075"/>
                  </a:cubicBezTo>
                  <a:cubicBezTo>
                    <a:pt x="1542357" y="80075"/>
                    <a:pt x="1601609" y="109013"/>
                    <a:pt x="1642166" y="154884"/>
                  </a:cubicBezTo>
                  <a:cubicBezTo>
                    <a:pt x="1674433" y="140031"/>
                    <a:pt x="1710349" y="131724"/>
                    <a:pt x="1748202" y="131724"/>
                  </a:cubicBezTo>
                  <a:cubicBezTo>
                    <a:pt x="1837159" y="131708"/>
                    <a:pt x="1915410" y="177435"/>
                    <a:pt x="1960801" y="246707"/>
                  </a:cubicBezTo>
                  <a:close/>
                </a:path>
              </a:pathLst>
            </a:custGeom>
            <a:solidFill>
              <a:srgbClr val="87CC5A">
                <a:alpha val="48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3" name="任意多边形: 形状 1462">
              <a:extLst>
                <a:ext uri="{FF2B5EF4-FFF2-40B4-BE49-F238E27FC236}">
                  <a16:creationId xmlns:a16="http://schemas.microsoft.com/office/drawing/2014/main" id="{FD135128-823A-03D8-4018-C2CC9CA5794F}"/>
                </a:ext>
              </a:extLst>
            </p:cNvPr>
            <p:cNvSpPr/>
            <p:nvPr/>
          </p:nvSpPr>
          <p:spPr>
            <a:xfrm>
              <a:off x="3063722" y="2669697"/>
              <a:ext cx="63843" cy="68679"/>
            </a:xfrm>
            <a:custGeom>
              <a:avLst/>
              <a:gdLst>
                <a:gd name="connsiteX0" fmla="*/ 17285 w 63843"/>
                <a:gd name="connsiteY0" fmla="*/ 47920 h 68679"/>
                <a:gd name="connsiteX1" fmla="*/ 63732 w 63843"/>
                <a:gd name="connsiteY1" fmla="*/ 68679 h 68679"/>
                <a:gd name="connsiteX2" fmla="*/ 46558 w 63843"/>
                <a:gd name="connsiteY2" fmla="*/ 20759 h 68679"/>
                <a:gd name="connsiteX3" fmla="*/ 111 w 63843"/>
                <a:gd name="connsiteY3" fmla="*/ 0 h 68679"/>
                <a:gd name="connsiteX4" fmla="*/ 17285 w 63843"/>
                <a:gd name="connsiteY4" fmla="*/ 47920 h 68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43" h="68679">
                  <a:moveTo>
                    <a:pt x="17285" y="47920"/>
                  </a:moveTo>
                  <a:cubicBezTo>
                    <a:pt x="29785" y="61413"/>
                    <a:pt x="46686" y="68375"/>
                    <a:pt x="63732" y="68679"/>
                  </a:cubicBezTo>
                  <a:cubicBezTo>
                    <a:pt x="64725" y="51649"/>
                    <a:pt x="59059" y="34267"/>
                    <a:pt x="46558" y="20759"/>
                  </a:cubicBezTo>
                  <a:cubicBezTo>
                    <a:pt x="34058" y="7266"/>
                    <a:pt x="17157" y="304"/>
                    <a:pt x="111" y="0"/>
                  </a:cubicBezTo>
                  <a:cubicBezTo>
                    <a:pt x="-882" y="17030"/>
                    <a:pt x="4784" y="34428"/>
                    <a:pt x="17285" y="4792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4" name="任意多边形: 形状 1463">
              <a:extLst>
                <a:ext uri="{FF2B5EF4-FFF2-40B4-BE49-F238E27FC236}">
                  <a16:creationId xmlns:a16="http://schemas.microsoft.com/office/drawing/2014/main" id="{C0148D23-8AB4-0BDC-9649-F2E873FDC61C}"/>
                </a:ext>
              </a:extLst>
            </p:cNvPr>
            <p:cNvSpPr/>
            <p:nvPr/>
          </p:nvSpPr>
          <p:spPr>
            <a:xfrm>
              <a:off x="3131168" y="2698255"/>
              <a:ext cx="68614" cy="63888"/>
            </a:xfrm>
            <a:custGeom>
              <a:avLst/>
              <a:gdLst>
                <a:gd name="connsiteX0" fmla="*/ 47872 w 68614"/>
                <a:gd name="connsiteY0" fmla="*/ 46603 h 63888"/>
                <a:gd name="connsiteX1" fmla="*/ 0 w 68614"/>
                <a:gd name="connsiteY1" fmla="*/ 63777 h 63888"/>
                <a:gd name="connsiteX2" fmla="*/ 20743 w 68614"/>
                <a:gd name="connsiteY2" fmla="*/ 17298 h 63888"/>
                <a:gd name="connsiteX3" fmla="*/ 68615 w 68614"/>
                <a:gd name="connsiteY3" fmla="*/ 108 h 63888"/>
                <a:gd name="connsiteX4" fmla="*/ 47872 w 68614"/>
                <a:gd name="connsiteY4" fmla="*/ 46603 h 63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614" h="63888">
                  <a:moveTo>
                    <a:pt x="47872" y="46603"/>
                  </a:moveTo>
                  <a:cubicBezTo>
                    <a:pt x="34380" y="59120"/>
                    <a:pt x="17014" y="64769"/>
                    <a:pt x="0" y="63777"/>
                  </a:cubicBezTo>
                  <a:cubicBezTo>
                    <a:pt x="304" y="46715"/>
                    <a:pt x="7266" y="29814"/>
                    <a:pt x="20743" y="17298"/>
                  </a:cubicBezTo>
                  <a:cubicBezTo>
                    <a:pt x="34235" y="4781"/>
                    <a:pt x="51601" y="-869"/>
                    <a:pt x="68615" y="108"/>
                  </a:cubicBezTo>
                  <a:cubicBezTo>
                    <a:pt x="68311" y="17186"/>
                    <a:pt x="61365" y="34087"/>
                    <a:pt x="47872" y="46603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5" name="任意多边形: 形状 1464">
              <a:extLst>
                <a:ext uri="{FF2B5EF4-FFF2-40B4-BE49-F238E27FC236}">
                  <a16:creationId xmlns:a16="http://schemas.microsoft.com/office/drawing/2014/main" id="{CA4CFBC2-1362-FE38-C4A9-85901FC4DE37}"/>
                </a:ext>
              </a:extLst>
            </p:cNvPr>
            <p:cNvSpPr/>
            <p:nvPr/>
          </p:nvSpPr>
          <p:spPr>
            <a:xfrm>
              <a:off x="2743918" y="3132850"/>
              <a:ext cx="88429" cy="44915"/>
            </a:xfrm>
            <a:custGeom>
              <a:avLst/>
              <a:gdLst>
                <a:gd name="connsiteX0" fmla="*/ 37693 w 88429"/>
                <a:gd name="connsiteY0" fmla="*/ 41336 h 44915"/>
                <a:gd name="connsiteX1" fmla="*/ 88430 w 88429"/>
                <a:gd name="connsiteY1" fmla="*/ 37767 h 44915"/>
                <a:gd name="connsiteX2" fmla="*/ 50737 w 88429"/>
                <a:gd name="connsiteY2" fmla="*/ 3579 h 44915"/>
                <a:gd name="connsiteX3" fmla="*/ 0 w 88429"/>
                <a:gd name="connsiteY3" fmla="*/ 7148 h 44915"/>
                <a:gd name="connsiteX4" fmla="*/ 37693 w 88429"/>
                <a:gd name="connsiteY4" fmla="*/ 41336 h 44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429" h="44915">
                  <a:moveTo>
                    <a:pt x="37693" y="41336"/>
                  </a:moveTo>
                  <a:cubicBezTo>
                    <a:pt x="55074" y="47354"/>
                    <a:pt x="73256" y="45529"/>
                    <a:pt x="88430" y="37767"/>
                  </a:cubicBezTo>
                  <a:cubicBezTo>
                    <a:pt x="81291" y="22274"/>
                    <a:pt x="68119" y="9597"/>
                    <a:pt x="50737" y="3579"/>
                  </a:cubicBezTo>
                  <a:cubicBezTo>
                    <a:pt x="33355" y="-2439"/>
                    <a:pt x="15173" y="-614"/>
                    <a:pt x="0" y="7148"/>
                  </a:cubicBezTo>
                  <a:cubicBezTo>
                    <a:pt x="7138" y="22642"/>
                    <a:pt x="20311" y="35318"/>
                    <a:pt x="37693" y="4133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6" name="任意多边形: 形状 1465">
              <a:extLst>
                <a:ext uri="{FF2B5EF4-FFF2-40B4-BE49-F238E27FC236}">
                  <a16:creationId xmlns:a16="http://schemas.microsoft.com/office/drawing/2014/main" id="{B5AC5499-A98F-21BC-E1DC-4A308329C187}"/>
                </a:ext>
              </a:extLst>
            </p:cNvPr>
            <p:cNvSpPr/>
            <p:nvPr/>
          </p:nvSpPr>
          <p:spPr>
            <a:xfrm>
              <a:off x="2857044" y="3098657"/>
              <a:ext cx="44874" cy="88493"/>
            </a:xfrm>
            <a:custGeom>
              <a:avLst/>
              <a:gdLst>
                <a:gd name="connsiteX0" fmla="*/ 41294 w 44874"/>
                <a:gd name="connsiteY0" fmla="*/ 50769 h 88493"/>
                <a:gd name="connsiteX1" fmla="*/ 7138 w 44874"/>
                <a:gd name="connsiteY1" fmla="*/ 88494 h 88493"/>
                <a:gd name="connsiteX2" fmla="*/ 3585 w 44874"/>
                <a:gd name="connsiteY2" fmla="*/ 37725 h 88493"/>
                <a:gd name="connsiteX3" fmla="*/ 37740 w 44874"/>
                <a:gd name="connsiteY3" fmla="*/ 0 h 88493"/>
                <a:gd name="connsiteX4" fmla="*/ 41294 w 44874"/>
                <a:gd name="connsiteY4" fmla="*/ 50769 h 88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874" h="88493">
                  <a:moveTo>
                    <a:pt x="41294" y="50769"/>
                  </a:moveTo>
                  <a:cubicBezTo>
                    <a:pt x="35276" y="68167"/>
                    <a:pt x="22615" y="81339"/>
                    <a:pt x="7138" y="88494"/>
                  </a:cubicBezTo>
                  <a:cubicBezTo>
                    <a:pt x="-624" y="73305"/>
                    <a:pt x="-2433" y="55107"/>
                    <a:pt x="3585" y="37725"/>
                  </a:cubicBezTo>
                  <a:cubicBezTo>
                    <a:pt x="9603" y="20327"/>
                    <a:pt x="22263" y="7154"/>
                    <a:pt x="37740" y="0"/>
                  </a:cubicBezTo>
                  <a:cubicBezTo>
                    <a:pt x="45487" y="15189"/>
                    <a:pt x="47312" y="33387"/>
                    <a:pt x="41294" y="5076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7" name="任意多边形: 形状 1466">
              <a:extLst>
                <a:ext uri="{FF2B5EF4-FFF2-40B4-BE49-F238E27FC236}">
                  <a16:creationId xmlns:a16="http://schemas.microsoft.com/office/drawing/2014/main" id="{0B72C858-F53D-6B3E-C11C-8D5E10D01820}"/>
                </a:ext>
              </a:extLst>
            </p:cNvPr>
            <p:cNvSpPr/>
            <p:nvPr/>
          </p:nvSpPr>
          <p:spPr>
            <a:xfrm>
              <a:off x="3690279" y="2545799"/>
              <a:ext cx="46647" cy="106435"/>
            </a:xfrm>
            <a:custGeom>
              <a:avLst/>
              <a:gdLst>
                <a:gd name="connsiteX0" fmla="*/ 644 w 46647"/>
                <a:gd name="connsiteY0" fmla="*/ 50225 h 106435"/>
                <a:gd name="connsiteX1" fmla="*/ 16314 w 46647"/>
                <a:gd name="connsiteY1" fmla="*/ 106436 h 106435"/>
                <a:gd name="connsiteX2" fmla="*/ 46004 w 46647"/>
                <a:gd name="connsiteY2" fmla="*/ 56211 h 106435"/>
                <a:gd name="connsiteX3" fmla="*/ 30334 w 46647"/>
                <a:gd name="connsiteY3" fmla="*/ 0 h 106435"/>
                <a:gd name="connsiteX4" fmla="*/ 644 w 46647"/>
                <a:gd name="connsiteY4" fmla="*/ 50225 h 106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47" h="106435">
                  <a:moveTo>
                    <a:pt x="644" y="50225"/>
                  </a:moveTo>
                  <a:cubicBezTo>
                    <a:pt x="-2109" y="71144"/>
                    <a:pt x="4118" y="91151"/>
                    <a:pt x="16314" y="106436"/>
                  </a:cubicBezTo>
                  <a:cubicBezTo>
                    <a:pt x="32047" y="94848"/>
                    <a:pt x="43251" y="77130"/>
                    <a:pt x="46004" y="56211"/>
                  </a:cubicBezTo>
                  <a:cubicBezTo>
                    <a:pt x="48757" y="35292"/>
                    <a:pt x="42530" y="15285"/>
                    <a:pt x="30334" y="0"/>
                  </a:cubicBezTo>
                  <a:cubicBezTo>
                    <a:pt x="14601" y="11588"/>
                    <a:pt x="3397" y="29306"/>
                    <a:pt x="644" y="50225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8" name="任意多边形: 形状 1467">
              <a:extLst>
                <a:ext uri="{FF2B5EF4-FFF2-40B4-BE49-F238E27FC236}">
                  <a16:creationId xmlns:a16="http://schemas.microsoft.com/office/drawing/2014/main" id="{868CEE55-960C-8DC8-A8B3-7F50AFBF2283}"/>
                </a:ext>
              </a:extLst>
            </p:cNvPr>
            <p:cNvSpPr/>
            <p:nvPr/>
          </p:nvSpPr>
          <p:spPr>
            <a:xfrm>
              <a:off x="3716660" y="2664375"/>
              <a:ext cx="103714" cy="49213"/>
            </a:xfrm>
            <a:custGeom>
              <a:avLst/>
              <a:gdLst>
                <a:gd name="connsiteX0" fmla="*/ 57683 w 103714"/>
                <a:gd name="connsiteY0" fmla="*/ 46744 h 49213"/>
                <a:gd name="connsiteX1" fmla="*/ 0 w 103714"/>
                <a:gd name="connsiteY1" fmla="*/ 38277 h 49213"/>
                <a:gd name="connsiteX2" fmla="*/ 46031 w 103714"/>
                <a:gd name="connsiteY2" fmla="*/ 2473 h 49213"/>
                <a:gd name="connsiteX3" fmla="*/ 103715 w 103714"/>
                <a:gd name="connsiteY3" fmla="*/ 10940 h 49213"/>
                <a:gd name="connsiteX4" fmla="*/ 57683 w 103714"/>
                <a:gd name="connsiteY4" fmla="*/ 46744 h 4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714" h="49213">
                  <a:moveTo>
                    <a:pt x="57683" y="46744"/>
                  </a:moveTo>
                  <a:cubicBezTo>
                    <a:pt x="37292" y="52121"/>
                    <a:pt x="16677" y="48456"/>
                    <a:pt x="0" y="38277"/>
                  </a:cubicBezTo>
                  <a:cubicBezTo>
                    <a:pt x="9491" y="21183"/>
                    <a:pt x="25656" y="7835"/>
                    <a:pt x="46031" y="2473"/>
                  </a:cubicBezTo>
                  <a:cubicBezTo>
                    <a:pt x="66422" y="-2905"/>
                    <a:pt x="87037" y="744"/>
                    <a:pt x="103715" y="10940"/>
                  </a:cubicBezTo>
                  <a:cubicBezTo>
                    <a:pt x="94208" y="28017"/>
                    <a:pt x="78058" y="41366"/>
                    <a:pt x="57683" y="46744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9" name="任意多边形: 形状 1468">
              <a:extLst>
                <a:ext uri="{FF2B5EF4-FFF2-40B4-BE49-F238E27FC236}">
                  <a16:creationId xmlns:a16="http://schemas.microsoft.com/office/drawing/2014/main" id="{ADB87B2F-8B95-A523-FC5E-FB3D9C5A8A10}"/>
                </a:ext>
              </a:extLst>
            </p:cNvPr>
            <p:cNvSpPr/>
            <p:nvPr/>
          </p:nvSpPr>
          <p:spPr>
            <a:xfrm>
              <a:off x="1985216" y="2549642"/>
              <a:ext cx="98224" cy="54494"/>
            </a:xfrm>
            <a:custGeom>
              <a:avLst/>
              <a:gdLst>
                <a:gd name="connsiteX0" fmla="*/ 39917 w 98224"/>
                <a:gd name="connsiteY0" fmla="*/ 48206 h 54494"/>
                <a:gd name="connsiteX1" fmla="*/ 98225 w 98224"/>
                <a:gd name="connsiteY1" fmla="*/ 48815 h 54494"/>
                <a:gd name="connsiteX2" fmla="*/ 58308 w 98224"/>
                <a:gd name="connsiteY2" fmla="*/ 6288 h 54494"/>
                <a:gd name="connsiteX3" fmla="*/ 0 w 98224"/>
                <a:gd name="connsiteY3" fmla="*/ 5680 h 54494"/>
                <a:gd name="connsiteX4" fmla="*/ 39917 w 98224"/>
                <a:gd name="connsiteY4" fmla="*/ 48206 h 54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224" h="54494">
                  <a:moveTo>
                    <a:pt x="39917" y="48206"/>
                  </a:moveTo>
                  <a:cubicBezTo>
                    <a:pt x="59220" y="56689"/>
                    <a:pt x="80171" y="56289"/>
                    <a:pt x="98225" y="48815"/>
                  </a:cubicBezTo>
                  <a:cubicBezTo>
                    <a:pt x="91487" y="30456"/>
                    <a:pt x="77610" y="14755"/>
                    <a:pt x="58308" y="6288"/>
                  </a:cubicBezTo>
                  <a:cubicBezTo>
                    <a:pt x="39005" y="-2194"/>
                    <a:pt x="18054" y="-1794"/>
                    <a:pt x="0" y="5680"/>
                  </a:cubicBezTo>
                  <a:cubicBezTo>
                    <a:pt x="6738" y="24022"/>
                    <a:pt x="20615" y="39724"/>
                    <a:pt x="39917" y="4820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0" name="任意多边形: 形状 1469">
              <a:extLst>
                <a:ext uri="{FF2B5EF4-FFF2-40B4-BE49-F238E27FC236}">
                  <a16:creationId xmlns:a16="http://schemas.microsoft.com/office/drawing/2014/main" id="{DB07C1D1-8A3E-1ABA-7202-241265AB1C5F}"/>
                </a:ext>
              </a:extLst>
            </p:cNvPr>
            <p:cNvSpPr/>
            <p:nvPr/>
          </p:nvSpPr>
          <p:spPr>
            <a:xfrm>
              <a:off x="2109762" y="2489300"/>
              <a:ext cx="45774" cy="107315"/>
            </a:xfrm>
            <a:custGeom>
              <a:avLst/>
              <a:gdLst>
                <a:gd name="connsiteX0" fmla="*/ 45751 w 45774"/>
                <a:gd name="connsiteY0" fmla="*/ 54226 h 107315"/>
                <a:gd name="connsiteX1" fmla="*/ 21551 w 45774"/>
                <a:gd name="connsiteY1" fmla="*/ 107316 h 107315"/>
                <a:gd name="connsiteX2" fmla="*/ 24 w 45774"/>
                <a:gd name="connsiteY2" fmla="*/ 53090 h 107315"/>
                <a:gd name="connsiteX3" fmla="*/ 24224 w 45774"/>
                <a:gd name="connsiteY3" fmla="*/ 0 h 107315"/>
                <a:gd name="connsiteX4" fmla="*/ 45751 w 45774"/>
                <a:gd name="connsiteY4" fmla="*/ 54226 h 107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74" h="107315">
                  <a:moveTo>
                    <a:pt x="45751" y="54226"/>
                  </a:moveTo>
                  <a:cubicBezTo>
                    <a:pt x="45223" y="75321"/>
                    <a:pt x="35972" y="94128"/>
                    <a:pt x="21551" y="107316"/>
                  </a:cubicBezTo>
                  <a:cubicBezTo>
                    <a:pt x="7802" y="93423"/>
                    <a:pt x="-504" y="74185"/>
                    <a:pt x="24" y="53090"/>
                  </a:cubicBezTo>
                  <a:cubicBezTo>
                    <a:pt x="552" y="31995"/>
                    <a:pt x="9803" y="13188"/>
                    <a:pt x="24224" y="0"/>
                  </a:cubicBezTo>
                  <a:cubicBezTo>
                    <a:pt x="37972" y="13893"/>
                    <a:pt x="46279" y="33131"/>
                    <a:pt x="45751" y="5422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1" name="任意多边形: 形状 1470">
              <a:extLst>
                <a:ext uri="{FF2B5EF4-FFF2-40B4-BE49-F238E27FC236}">
                  <a16:creationId xmlns:a16="http://schemas.microsoft.com/office/drawing/2014/main" id="{936EB6E5-6463-BB9C-9233-49A0E539618E}"/>
                </a:ext>
              </a:extLst>
            </p:cNvPr>
            <p:cNvSpPr/>
            <p:nvPr/>
          </p:nvSpPr>
          <p:spPr>
            <a:xfrm>
              <a:off x="2575493" y="2305047"/>
              <a:ext cx="55283" cy="97424"/>
            </a:xfrm>
            <a:custGeom>
              <a:avLst/>
              <a:gdLst>
                <a:gd name="connsiteX0" fmla="*/ 48401 w 55283"/>
                <a:gd name="connsiteY0" fmla="*/ 39101 h 97424"/>
                <a:gd name="connsiteX1" fmla="*/ 50161 w 55283"/>
                <a:gd name="connsiteY1" fmla="*/ 97425 h 97424"/>
                <a:gd name="connsiteX2" fmla="*/ 6883 w 55283"/>
                <a:gd name="connsiteY2" fmla="*/ 58324 h 97424"/>
                <a:gd name="connsiteX3" fmla="*/ 5122 w 55283"/>
                <a:gd name="connsiteY3" fmla="*/ 0 h 97424"/>
                <a:gd name="connsiteX4" fmla="*/ 48401 w 55283"/>
                <a:gd name="connsiteY4" fmla="*/ 39101 h 97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83" h="97424">
                  <a:moveTo>
                    <a:pt x="48401" y="39101"/>
                  </a:moveTo>
                  <a:cubicBezTo>
                    <a:pt x="57252" y="58244"/>
                    <a:pt x="57268" y="79211"/>
                    <a:pt x="50161" y="97425"/>
                  </a:cubicBezTo>
                  <a:cubicBezTo>
                    <a:pt x="31691" y="91055"/>
                    <a:pt x="15734" y="77466"/>
                    <a:pt x="6883" y="58324"/>
                  </a:cubicBezTo>
                  <a:cubicBezTo>
                    <a:pt x="-1968" y="39181"/>
                    <a:pt x="-1984" y="18214"/>
                    <a:pt x="5122" y="0"/>
                  </a:cubicBezTo>
                  <a:cubicBezTo>
                    <a:pt x="23592" y="6370"/>
                    <a:pt x="39550" y="19959"/>
                    <a:pt x="48401" y="39101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2" name="任意多边形: 形状 1471">
              <a:extLst>
                <a:ext uri="{FF2B5EF4-FFF2-40B4-BE49-F238E27FC236}">
                  <a16:creationId xmlns:a16="http://schemas.microsoft.com/office/drawing/2014/main" id="{02BDFE1C-DD0A-BF97-442B-6E45A76B4F4B}"/>
                </a:ext>
              </a:extLst>
            </p:cNvPr>
            <p:cNvSpPr/>
            <p:nvPr/>
          </p:nvSpPr>
          <p:spPr>
            <a:xfrm>
              <a:off x="2144693" y="2938763"/>
              <a:ext cx="93567" cy="39949"/>
            </a:xfrm>
            <a:custGeom>
              <a:avLst/>
              <a:gdLst>
                <a:gd name="connsiteX0" fmla="*/ 46784 w 93567"/>
                <a:gd name="connsiteY0" fmla="*/ 39949 h 39949"/>
                <a:gd name="connsiteX1" fmla="*/ 93567 w 93567"/>
                <a:gd name="connsiteY1" fmla="*/ 19975 h 39949"/>
                <a:gd name="connsiteX2" fmla="*/ 46784 w 93567"/>
                <a:gd name="connsiteY2" fmla="*/ 0 h 39949"/>
                <a:gd name="connsiteX3" fmla="*/ 0 w 93567"/>
                <a:gd name="connsiteY3" fmla="*/ 19975 h 39949"/>
                <a:gd name="connsiteX4" fmla="*/ 46784 w 93567"/>
                <a:gd name="connsiteY4" fmla="*/ 39949 h 3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567" h="39949">
                  <a:moveTo>
                    <a:pt x="46784" y="39949"/>
                  </a:moveTo>
                  <a:cubicBezTo>
                    <a:pt x="65174" y="39949"/>
                    <a:pt x="81771" y="32283"/>
                    <a:pt x="93567" y="19975"/>
                  </a:cubicBezTo>
                  <a:cubicBezTo>
                    <a:pt x="81755" y="7667"/>
                    <a:pt x="65174" y="0"/>
                    <a:pt x="46784" y="0"/>
                  </a:cubicBezTo>
                  <a:cubicBezTo>
                    <a:pt x="28393" y="0"/>
                    <a:pt x="11812" y="7667"/>
                    <a:pt x="0" y="19975"/>
                  </a:cubicBezTo>
                  <a:cubicBezTo>
                    <a:pt x="11812" y="32283"/>
                    <a:pt x="28410" y="39949"/>
                    <a:pt x="46784" y="3994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3" name="任意多边形: 形状 1472">
              <a:extLst>
                <a:ext uri="{FF2B5EF4-FFF2-40B4-BE49-F238E27FC236}">
                  <a16:creationId xmlns:a16="http://schemas.microsoft.com/office/drawing/2014/main" id="{75EF6D2C-0A07-A9FA-1294-66B37F723840}"/>
                </a:ext>
              </a:extLst>
            </p:cNvPr>
            <p:cNvSpPr/>
            <p:nvPr/>
          </p:nvSpPr>
          <p:spPr>
            <a:xfrm>
              <a:off x="2220943" y="2862465"/>
              <a:ext cx="39917" cy="93631"/>
            </a:xfrm>
            <a:custGeom>
              <a:avLst/>
              <a:gdLst>
                <a:gd name="connsiteX0" fmla="*/ 39917 w 39917"/>
                <a:gd name="connsiteY0" fmla="*/ 46816 h 93631"/>
                <a:gd name="connsiteX1" fmla="*/ 19959 w 39917"/>
                <a:gd name="connsiteY1" fmla="*/ 93631 h 93631"/>
                <a:gd name="connsiteX2" fmla="*/ 0 w 39917"/>
                <a:gd name="connsiteY2" fmla="*/ 46816 h 93631"/>
                <a:gd name="connsiteX3" fmla="*/ 19959 w 39917"/>
                <a:gd name="connsiteY3" fmla="*/ 0 h 93631"/>
                <a:gd name="connsiteX4" fmla="*/ 39917 w 39917"/>
                <a:gd name="connsiteY4" fmla="*/ 46816 h 93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917" h="93631">
                  <a:moveTo>
                    <a:pt x="39917" y="46816"/>
                  </a:moveTo>
                  <a:cubicBezTo>
                    <a:pt x="39917" y="65222"/>
                    <a:pt x="32251" y="81819"/>
                    <a:pt x="19959" y="93631"/>
                  </a:cubicBezTo>
                  <a:cubicBezTo>
                    <a:pt x="7667" y="81819"/>
                    <a:pt x="0" y="65222"/>
                    <a:pt x="0" y="46816"/>
                  </a:cubicBezTo>
                  <a:cubicBezTo>
                    <a:pt x="0" y="28410"/>
                    <a:pt x="7667" y="11812"/>
                    <a:pt x="19959" y="0"/>
                  </a:cubicBezTo>
                  <a:cubicBezTo>
                    <a:pt x="32251" y="11812"/>
                    <a:pt x="39917" y="28410"/>
                    <a:pt x="39917" y="4681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74" name="图形 144">
            <a:extLst>
              <a:ext uri="{FF2B5EF4-FFF2-40B4-BE49-F238E27FC236}">
                <a16:creationId xmlns:a16="http://schemas.microsoft.com/office/drawing/2014/main" id="{0C430FD5-3E8E-3F98-2125-BB22218F2D90}"/>
              </a:ext>
            </a:extLst>
          </p:cNvPr>
          <p:cNvGrpSpPr/>
          <p:nvPr/>
        </p:nvGrpSpPr>
        <p:grpSpPr>
          <a:xfrm flipH="1">
            <a:off x="10551483" y="4210141"/>
            <a:ext cx="1312283" cy="1679724"/>
            <a:chOff x="9020950" y="2620582"/>
            <a:chExt cx="2167893" cy="2774907"/>
          </a:xfrm>
        </p:grpSpPr>
        <p:sp>
          <p:nvSpPr>
            <p:cNvPr id="1475" name="任意多边形: 形状 1474">
              <a:extLst>
                <a:ext uri="{FF2B5EF4-FFF2-40B4-BE49-F238E27FC236}">
                  <a16:creationId xmlns:a16="http://schemas.microsoft.com/office/drawing/2014/main" id="{22C41F6B-3BED-94C6-08FD-E9FB097D20FC}"/>
                </a:ext>
              </a:extLst>
            </p:cNvPr>
            <p:cNvSpPr/>
            <p:nvPr/>
          </p:nvSpPr>
          <p:spPr>
            <a:xfrm>
              <a:off x="9020950" y="2620582"/>
              <a:ext cx="2167887" cy="1255935"/>
            </a:xfrm>
            <a:custGeom>
              <a:avLst/>
              <a:gdLst>
                <a:gd name="connsiteX0" fmla="*/ 2159587 w 2167887"/>
                <a:gd name="connsiteY0" fmla="*/ 930882 h 1255935"/>
                <a:gd name="connsiteX1" fmla="*/ 2109346 w 2167887"/>
                <a:gd name="connsiteY1" fmla="*/ 737937 h 1255935"/>
                <a:gd name="connsiteX2" fmla="*/ 1931895 w 2167887"/>
                <a:gd name="connsiteY2" fmla="*/ 412692 h 1255935"/>
                <a:gd name="connsiteX3" fmla="*/ 1819281 w 2167887"/>
                <a:gd name="connsiteY3" fmla="*/ 403585 h 1255935"/>
                <a:gd name="connsiteX4" fmla="*/ 1676801 w 2167887"/>
                <a:gd name="connsiteY4" fmla="*/ 278791 h 1255935"/>
                <a:gd name="connsiteX5" fmla="*/ 1579185 w 2167887"/>
                <a:gd name="connsiteY5" fmla="*/ 270789 h 1255935"/>
                <a:gd name="connsiteX6" fmla="*/ 1409048 w 2167887"/>
                <a:gd name="connsiteY6" fmla="*/ 110111 h 1255935"/>
                <a:gd name="connsiteX7" fmla="*/ 1139453 w 2167887"/>
                <a:gd name="connsiteY7" fmla="*/ 183079 h 1255935"/>
                <a:gd name="connsiteX8" fmla="*/ 986074 w 2167887"/>
                <a:gd name="connsiteY8" fmla="*/ 9645 h 1255935"/>
                <a:gd name="connsiteX9" fmla="*/ 710141 w 2167887"/>
                <a:gd name="connsiteY9" fmla="*/ 156910 h 1255935"/>
                <a:gd name="connsiteX10" fmla="*/ 705116 w 2167887"/>
                <a:gd name="connsiteY10" fmla="*/ 176821 h 1255935"/>
                <a:gd name="connsiteX11" fmla="*/ 663950 w 2167887"/>
                <a:gd name="connsiteY11" fmla="*/ 158239 h 1255935"/>
                <a:gd name="connsiteX12" fmla="*/ 516909 w 2167887"/>
                <a:gd name="connsiteY12" fmla="*/ 179142 h 1255935"/>
                <a:gd name="connsiteX13" fmla="*/ 452455 w 2167887"/>
                <a:gd name="connsiteY13" fmla="*/ 146891 h 1255935"/>
                <a:gd name="connsiteX14" fmla="*/ 184109 w 2167887"/>
                <a:gd name="connsiteY14" fmla="*/ 290107 h 1255935"/>
                <a:gd name="connsiteX15" fmla="*/ 175322 w 2167887"/>
                <a:gd name="connsiteY15" fmla="*/ 337867 h 1255935"/>
                <a:gd name="connsiteX16" fmla="*/ 108132 w 2167887"/>
                <a:gd name="connsiteY16" fmla="*/ 359890 h 1255935"/>
                <a:gd name="connsiteX17" fmla="*/ 24055 w 2167887"/>
                <a:gd name="connsiteY17" fmla="*/ 636319 h 1255935"/>
                <a:gd name="connsiteX18" fmla="*/ 112229 w 2167887"/>
                <a:gd name="connsiteY18" fmla="*/ 722540 h 1255935"/>
                <a:gd name="connsiteX19" fmla="*/ 320587 w 2167887"/>
                <a:gd name="connsiteY19" fmla="*/ 1052187 h 1255935"/>
                <a:gd name="connsiteX20" fmla="*/ 525151 w 2167887"/>
                <a:gd name="connsiteY20" fmla="*/ 1040935 h 1255935"/>
                <a:gd name="connsiteX21" fmla="*/ 687398 w 2167887"/>
                <a:gd name="connsiteY21" fmla="*/ 1156718 h 1255935"/>
                <a:gd name="connsiteX22" fmla="*/ 1049215 w 2167887"/>
                <a:gd name="connsiteY22" fmla="*/ 1014414 h 1255935"/>
                <a:gd name="connsiteX23" fmla="*/ 1183900 w 2167887"/>
                <a:gd name="connsiteY23" fmla="*/ 1127284 h 1255935"/>
                <a:gd name="connsiteX24" fmla="*/ 1406759 w 2167887"/>
                <a:gd name="connsiteY24" fmla="*/ 1072641 h 1255935"/>
                <a:gd name="connsiteX25" fmla="*/ 1555289 w 2167887"/>
                <a:gd name="connsiteY25" fmla="*/ 1216898 h 1255935"/>
                <a:gd name="connsiteX26" fmla="*/ 1732676 w 2167887"/>
                <a:gd name="connsiteY26" fmla="*/ 1197323 h 1255935"/>
                <a:gd name="connsiteX27" fmla="*/ 1818401 w 2167887"/>
                <a:gd name="connsiteY27" fmla="*/ 1246204 h 1255935"/>
                <a:gd name="connsiteX28" fmla="*/ 2096766 w 2167887"/>
                <a:gd name="connsiteY28" fmla="*/ 1097642 h 1255935"/>
                <a:gd name="connsiteX29" fmla="*/ 2105873 w 2167887"/>
                <a:gd name="connsiteY29" fmla="*/ 1016094 h 1255935"/>
                <a:gd name="connsiteX30" fmla="*/ 2159587 w 2167887"/>
                <a:gd name="connsiteY30" fmla="*/ 930882 h 1255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67887" h="1255935">
                  <a:moveTo>
                    <a:pt x="2159587" y="930882"/>
                  </a:moveTo>
                  <a:cubicBezTo>
                    <a:pt x="2181178" y="859898"/>
                    <a:pt x="2159331" y="786097"/>
                    <a:pt x="2109346" y="737937"/>
                  </a:cubicBezTo>
                  <a:cubicBezTo>
                    <a:pt x="2148527" y="599603"/>
                    <a:pt x="2069957" y="454738"/>
                    <a:pt x="1931895" y="412692"/>
                  </a:cubicBezTo>
                  <a:cubicBezTo>
                    <a:pt x="1894202" y="401216"/>
                    <a:pt x="1855918" y="398575"/>
                    <a:pt x="1819281" y="403585"/>
                  </a:cubicBezTo>
                  <a:cubicBezTo>
                    <a:pt x="1792793" y="345598"/>
                    <a:pt x="1742551" y="298814"/>
                    <a:pt x="1676801" y="278791"/>
                  </a:cubicBezTo>
                  <a:cubicBezTo>
                    <a:pt x="1644135" y="268836"/>
                    <a:pt x="1610956" y="266515"/>
                    <a:pt x="1579185" y="270789"/>
                  </a:cubicBezTo>
                  <a:cubicBezTo>
                    <a:pt x="1551656" y="196268"/>
                    <a:pt x="1490867" y="135031"/>
                    <a:pt x="1409048" y="110111"/>
                  </a:cubicBezTo>
                  <a:cubicBezTo>
                    <a:pt x="1309463" y="79781"/>
                    <a:pt x="1205779" y="111471"/>
                    <a:pt x="1139453" y="183079"/>
                  </a:cubicBezTo>
                  <a:cubicBezTo>
                    <a:pt x="1125449" y="103645"/>
                    <a:pt x="1068454" y="34741"/>
                    <a:pt x="986074" y="9645"/>
                  </a:cubicBezTo>
                  <a:cubicBezTo>
                    <a:pt x="869235" y="-25935"/>
                    <a:pt x="745706" y="39991"/>
                    <a:pt x="710141" y="156910"/>
                  </a:cubicBezTo>
                  <a:cubicBezTo>
                    <a:pt x="708125" y="163537"/>
                    <a:pt x="706476" y="170179"/>
                    <a:pt x="705116" y="176821"/>
                  </a:cubicBezTo>
                  <a:cubicBezTo>
                    <a:pt x="692536" y="169058"/>
                    <a:pt x="678771" y="162752"/>
                    <a:pt x="663950" y="158239"/>
                  </a:cubicBezTo>
                  <a:cubicBezTo>
                    <a:pt x="612252" y="142490"/>
                    <a:pt x="558923" y="151789"/>
                    <a:pt x="516909" y="179142"/>
                  </a:cubicBezTo>
                  <a:cubicBezTo>
                    <a:pt x="497895" y="165201"/>
                    <a:pt x="476287" y="154142"/>
                    <a:pt x="452455" y="146891"/>
                  </a:cubicBezTo>
                  <a:cubicBezTo>
                    <a:pt x="338833" y="112287"/>
                    <a:pt x="218697" y="176405"/>
                    <a:pt x="184109" y="290107"/>
                  </a:cubicBezTo>
                  <a:cubicBezTo>
                    <a:pt x="179276" y="305984"/>
                    <a:pt x="176443" y="321990"/>
                    <a:pt x="175322" y="337867"/>
                  </a:cubicBezTo>
                  <a:cubicBezTo>
                    <a:pt x="152435" y="341132"/>
                    <a:pt x="129723" y="348367"/>
                    <a:pt x="108132" y="359890"/>
                  </a:cubicBezTo>
                  <a:cubicBezTo>
                    <a:pt x="8642" y="412996"/>
                    <a:pt x="-29002" y="536750"/>
                    <a:pt x="24055" y="636319"/>
                  </a:cubicBezTo>
                  <a:cubicBezTo>
                    <a:pt x="44654" y="674956"/>
                    <a:pt x="75897" y="704230"/>
                    <a:pt x="112229" y="722540"/>
                  </a:cubicBezTo>
                  <a:cubicBezTo>
                    <a:pt x="90670" y="866572"/>
                    <a:pt x="177179" y="1008508"/>
                    <a:pt x="320587" y="1052187"/>
                  </a:cubicBezTo>
                  <a:cubicBezTo>
                    <a:pt x="390738" y="1073554"/>
                    <a:pt x="462666" y="1067792"/>
                    <a:pt x="525151" y="1040935"/>
                  </a:cubicBezTo>
                  <a:cubicBezTo>
                    <a:pt x="563789" y="1094345"/>
                    <a:pt x="619503" y="1136039"/>
                    <a:pt x="687398" y="1156718"/>
                  </a:cubicBezTo>
                  <a:cubicBezTo>
                    <a:pt x="829189" y="1199916"/>
                    <a:pt x="977959" y="1137431"/>
                    <a:pt x="1049215" y="1014414"/>
                  </a:cubicBezTo>
                  <a:cubicBezTo>
                    <a:pt x="1075977" y="1066864"/>
                    <a:pt x="1123160" y="1108782"/>
                    <a:pt x="1183900" y="1127284"/>
                  </a:cubicBezTo>
                  <a:cubicBezTo>
                    <a:pt x="1265335" y="1152092"/>
                    <a:pt x="1349972" y="1128340"/>
                    <a:pt x="1406759" y="1072641"/>
                  </a:cubicBezTo>
                  <a:cubicBezTo>
                    <a:pt x="1429358" y="1139464"/>
                    <a:pt x="1482704" y="1194778"/>
                    <a:pt x="1555289" y="1216898"/>
                  </a:cubicBezTo>
                  <a:cubicBezTo>
                    <a:pt x="1617038" y="1235704"/>
                    <a:pt x="1680610" y="1226805"/>
                    <a:pt x="1732676" y="1197323"/>
                  </a:cubicBezTo>
                  <a:cubicBezTo>
                    <a:pt x="1756492" y="1219171"/>
                    <a:pt x="1785430" y="1236168"/>
                    <a:pt x="1818401" y="1246204"/>
                  </a:cubicBezTo>
                  <a:cubicBezTo>
                    <a:pt x="1936265" y="1282104"/>
                    <a:pt x="2060898" y="1215585"/>
                    <a:pt x="2096766" y="1097642"/>
                  </a:cubicBezTo>
                  <a:cubicBezTo>
                    <a:pt x="2105041" y="1070433"/>
                    <a:pt x="2107858" y="1042855"/>
                    <a:pt x="2105873" y="1016094"/>
                  </a:cubicBezTo>
                  <a:cubicBezTo>
                    <a:pt x="2130298" y="993783"/>
                    <a:pt x="2149264" y="964845"/>
                    <a:pt x="2159587" y="930882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6" name="任意多边形: 形状 1475">
              <a:extLst>
                <a:ext uri="{FF2B5EF4-FFF2-40B4-BE49-F238E27FC236}">
                  <a16:creationId xmlns:a16="http://schemas.microsoft.com/office/drawing/2014/main" id="{676817E2-7545-A8B5-E74B-241D42116CFD}"/>
                </a:ext>
              </a:extLst>
            </p:cNvPr>
            <p:cNvSpPr/>
            <p:nvPr/>
          </p:nvSpPr>
          <p:spPr>
            <a:xfrm>
              <a:off x="9130090" y="3397493"/>
              <a:ext cx="2058753" cy="479016"/>
            </a:xfrm>
            <a:custGeom>
              <a:avLst/>
              <a:gdLst>
                <a:gd name="connsiteX0" fmla="*/ 2050447 w 2058753"/>
                <a:gd name="connsiteY0" fmla="*/ 153972 h 479016"/>
                <a:gd name="connsiteX1" fmla="*/ 1996718 w 2058753"/>
                <a:gd name="connsiteY1" fmla="*/ 239168 h 479016"/>
                <a:gd name="connsiteX2" fmla="*/ 1987626 w 2058753"/>
                <a:gd name="connsiteY2" fmla="*/ 320700 h 479016"/>
                <a:gd name="connsiteX3" fmla="*/ 1709229 w 2058753"/>
                <a:gd name="connsiteY3" fmla="*/ 469277 h 479016"/>
                <a:gd name="connsiteX4" fmla="*/ 1623504 w 2058753"/>
                <a:gd name="connsiteY4" fmla="*/ 420397 h 479016"/>
                <a:gd name="connsiteX5" fmla="*/ 1446133 w 2058753"/>
                <a:gd name="connsiteY5" fmla="*/ 439955 h 479016"/>
                <a:gd name="connsiteX6" fmla="*/ 1297603 w 2058753"/>
                <a:gd name="connsiteY6" fmla="*/ 295731 h 479016"/>
                <a:gd name="connsiteX7" fmla="*/ 1074728 w 2058753"/>
                <a:gd name="connsiteY7" fmla="*/ 350357 h 479016"/>
                <a:gd name="connsiteX8" fmla="*/ 940043 w 2058753"/>
                <a:gd name="connsiteY8" fmla="*/ 237488 h 479016"/>
                <a:gd name="connsiteX9" fmla="*/ 578242 w 2058753"/>
                <a:gd name="connsiteY9" fmla="*/ 379791 h 479016"/>
                <a:gd name="connsiteX10" fmla="*/ 415996 w 2058753"/>
                <a:gd name="connsiteY10" fmla="*/ 264009 h 479016"/>
                <a:gd name="connsiteX11" fmla="*/ 211447 w 2058753"/>
                <a:gd name="connsiteY11" fmla="*/ 275260 h 479016"/>
                <a:gd name="connsiteX12" fmla="*/ 0 w 2058753"/>
                <a:gd name="connsiteY12" fmla="*/ 0 h 479016"/>
                <a:gd name="connsiteX13" fmla="*/ 187407 w 2058753"/>
                <a:gd name="connsiteY13" fmla="*/ 168024 h 479016"/>
                <a:gd name="connsiteX14" fmla="*/ 391971 w 2058753"/>
                <a:gd name="connsiteY14" fmla="*/ 156757 h 479016"/>
                <a:gd name="connsiteX15" fmla="*/ 554218 w 2058753"/>
                <a:gd name="connsiteY15" fmla="*/ 272571 h 479016"/>
                <a:gd name="connsiteX16" fmla="*/ 916019 w 2058753"/>
                <a:gd name="connsiteY16" fmla="*/ 130252 h 479016"/>
                <a:gd name="connsiteX17" fmla="*/ 1050704 w 2058753"/>
                <a:gd name="connsiteY17" fmla="*/ 243122 h 479016"/>
                <a:gd name="connsiteX18" fmla="*/ 1273579 w 2058753"/>
                <a:gd name="connsiteY18" fmla="*/ 188495 h 479016"/>
                <a:gd name="connsiteX19" fmla="*/ 1422093 w 2058753"/>
                <a:gd name="connsiteY19" fmla="*/ 332752 h 479016"/>
                <a:gd name="connsiteX20" fmla="*/ 1599480 w 2058753"/>
                <a:gd name="connsiteY20" fmla="*/ 313161 h 479016"/>
                <a:gd name="connsiteX21" fmla="*/ 1685205 w 2058753"/>
                <a:gd name="connsiteY21" fmla="*/ 362057 h 479016"/>
                <a:gd name="connsiteX22" fmla="*/ 1963570 w 2058753"/>
                <a:gd name="connsiteY22" fmla="*/ 213480 h 479016"/>
                <a:gd name="connsiteX23" fmla="*/ 1972693 w 2058753"/>
                <a:gd name="connsiteY23" fmla="*/ 131948 h 479016"/>
                <a:gd name="connsiteX24" fmla="*/ 2026423 w 2058753"/>
                <a:gd name="connsiteY24" fmla="*/ 46736 h 479016"/>
                <a:gd name="connsiteX25" fmla="*/ 2034202 w 2058753"/>
                <a:gd name="connsiteY25" fmla="*/ 4978 h 479016"/>
                <a:gd name="connsiteX26" fmla="*/ 2050447 w 2058753"/>
                <a:gd name="connsiteY26" fmla="*/ 153972 h 479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058753" h="479016">
                  <a:moveTo>
                    <a:pt x="2050447" y="153972"/>
                  </a:moveTo>
                  <a:cubicBezTo>
                    <a:pt x="2040123" y="187935"/>
                    <a:pt x="2021158" y="216873"/>
                    <a:pt x="1996718" y="239168"/>
                  </a:cubicBezTo>
                  <a:cubicBezTo>
                    <a:pt x="1998718" y="265929"/>
                    <a:pt x="1995885" y="293490"/>
                    <a:pt x="1987626" y="320700"/>
                  </a:cubicBezTo>
                  <a:cubicBezTo>
                    <a:pt x="1951742" y="438675"/>
                    <a:pt x="1827093" y="505193"/>
                    <a:pt x="1709229" y="469277"/>
                  </a:cubicBezTo>
                  <a:cubicBezTo>
                    <a:pt x="1676258" y="459242"/>
                    <a:pt x="1647320" y="442260"/>
                    <a:pt x="1623504" y="420397"/>
                  </a:cubicBezTo>
                  <a:cubicBezTo>
                    <a:pt x="1571455" y="449879"/>
                    <a:pt x="1507881" y="458778"/>
                    <a:pt x="1446133" y="439955"/>
                  </a:cubicBezTo>
                  <a:cubicBezTo>
                    <a:pt x="1373564" y="417852"/>
                    <a:pt x="1320203" y="362522"/>
                    <a:pt x="1297603" y="295731"/>
                  </a:cubicBezTo>
                  <a:cubicBezTo>
                    <a:pt x="1240800" y="351414"/>
                    <a:pt x="1156163" y="375150"/>
                    <a:pt x="1074728" y="350357"/>
                  </a:cubicBezTo>
                  <a:cubicBezTo>
                    <a:pt x="1013988" y="331839"/>
                    <a:pt x="966820" y="289937"/>
                    <a:pt x="940043" y="237488"/>
                  </a:cubicBezTo>
                  <a:cubicBezTo>
                    <a:pt x="868804" y="360505"/>
                    <a:pt x="720049" y="422990"/>
                    <a:pt x="578242" y="379791"/>
                  </a:cubicBezTo>
                  <a:cubicBezTo>
                    <a:pt x="510363" y="359112"/>
                    <a:pt x="454616" y="317402"/>
                    <a:pt x="415996" y="264009"/>
                  </a:cubicBezTo>
                  <a:cubicBezTo>
                    <a:pt x="353511" y="290850"/>
                    <a:pt x="281583" y="296611"/>
                    <a:pt x="211447" y="275260"/>
                  </a:cubicBezTo>
                  <a:cubicBezTo>
                    <a:pt x="86189" y="237120"/>
                    <a:pt x="4354" y="123994"/>
                    <a:pt x="0" y="0"/>
                  </a:cubicBezTo>
                  <a:cubicBezTo>
                    <a:pt x="33483" y="78042"/>
                    <a:pt x="99841" y="141343"/>
                    <a:pt x="187407" y="168024"/>
                  </a:cubicBezTo>
                  <a:cubicBezTo>
                    <a:pt x="257543" y="189392"/>
                    <a:pt x="329471" y="183630"/>
                    <a:pt x="391971" y="156757"/>
                  </a:cubicBezTo>
                  <a:cubicBezTo>
                    <a:pt x="430593" y="210182"/>
                    <a:pt x="486307" y="251876"/>
                    <a:pt x="554218" y="272571"/>
                  </a:cubicBezTo>
                  <a:cubicBezTo>
                    <a:pt x="696009" y="315754"/>
                    <a:pt x="844764" y="253285"/>
                    <a:pt x="916019" y="130252"/>
                  </a:cubicBezTo>
                  <a:cubicBezTo>
                    <a:pt x="942796" y="182701"/>
                    <a:pt x="989964" y="224635"/>
                    <a:pt x="1050704" y="243122"/>
                  </a:cubicBezTo>
                  <a:cubicBezTo>
                    <a:pt x="1132123" y="267946"/>
                    <a:pt x="1216776" y="244178"/>
                    <a:pt x="1273579" y="188495"/>
                  </a:cubicBezTo>
                  <a:cubicBezTo>
                    <a:pt x="1296162" y="255318"/>
                    <a:pt x="1349524" y="310616"/>
                    <a:pt x="1422093" y="332752"/>
                  </a:cubicBezTo>
                  <a:cubicBezTo>
                    <a:pt x="1483857" y="351542"/>
                    <a:pt x="1547431" y="342643"/>
                    <a:pt x="1599480" y="313161"/>
                  </a:cubicBezTo>
                  <a:cubicBezTo>
                    <a:pt x="1623296" y="335008"/>
                    <a:pt x="1652234" y="352006"/>
                    <a:pt x="1685205" y="362057"/>
                  </a:cubicBezTo>
                  <a:cubicBezTo>
                    <a:pt x="1803068" y="397941"/>
                    <a:pt x="1927702" y="331439"/>
                    <a:pt x="1963570" y="213480"/>
                  </a:cubicBezTo>
                  <a:cubicBezTo>
                    <a:pt x="1971861" y="186270"/>
                    <a:pt x="1974662" y="158709"/>
                    <a:pt x="1972693" y="131948"/>
                  </a:cubicBezTo>
                  <a:cubicBezTo>
                    <a:pt x="1997101" y="109621"/>
                    <a:pt x="2016083" y="80683"/>
                    <a:pt x="2026423" y="46736"/>
                  </a:cubicBezTo>
                  <a:cubicBezTo>
                    <a:pt x="2030633" y="32859"/>
                    <a:pt x="2033209" y="18854"/>
                    <a:pt x="2034202" y="4978"/>
                  </a:cubicBezTo>
                  <a:cubicBezTo>
                    <a:pt x="2058818" y="48752"/>
                    <a:pt x="2066228" y="102098"/>
                    <a:pt x="2050447" y="153972"/>
                  </a:cubicBezTo>
                  <a:close/>
                </a:path>
              </a:pathLst>
            </a:custGeom>
            <a:solidFill>
              <a:srgbClr val="65A839">
                <a:alpha val="33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7" name="任意多边形: 形状 1476">
              <a:extLst>
                <a:ext uri="{FF2B5EF4-FFF2-40B4-BE49-F238E27FC236}">
                  <a16:creationId xmlns:a16="http://schemas.microsoft.com/office/drawing/2014/main" id="{F3A04445-B998-61BB-EDC4-064906A6DC41}"/>
                </a:ext>
              </a:extLst>
            </p:cNvPr>
            <p:cNvSpPr/>
            <p:nvPr/>
          </p:nvSpPr>
          <p:spPr>
            <a:xfrm>
              <a:off x="9653728" y="2758238"/>
              <a:ext cx="685637" cy="2637252"/>
            </a:xfrm>
            <a:custGeom>
              <a:avLst/>
              <a:gdLst>
                <a:gd name="connsiteX0" fmla="*/ 672298 w 685637"/>
                <a:gd name="connsiteY0" fmla="*/ 1023511 h 2637252"/>
                <a:gd name="connsiteX1" fmla="*/ 673691 w 685637"/>
                <a:gd name="connsiteY1" fmla="*/ 467741 h 2637252"/>
                <a:gd name="connsiteX2" fmla="*/ 588910 w 685637"/>
                <a:gd name="connsiteY2" fmla="*/ 970421 h 2637252"/>
                <a:gd name="connsiteX3" fmla="*/ 453265 w 685637"/>
                <a:gd name="connsiteY3" fmla="*/ 1257990 h 2637252"/>
                <a:gd name="connsiteX4" fmla="*/ 335978 w 685637"/>
                <a:gd name="connsiteY4" fmla="*/ 961618 h 2637252"/>
                <a:gd name="connsiteX5" fmla="*/ 281784 w 685637"/>
                <a:gd name="connsiteY5" fmla="*/ 312409 h 2637252"/>
                <a:gd name="connsiteX6" fmla="*/ 231351 w 685637"/>
                <a:gd name="connsiteY6" fmla="*/ 1020262 h 2637252"/>
                <a:gd name="connsiteX7" fmla="*/ 107998 w 685637"/>
                <a:gd name="connsiteY7" fmla="*/ 700971 h 2637252"/>
                <a:gd name="connsiteX8" fmla="*/ 185896 w 685637"/>
                <a:gd name="connsiteY8" fmla="*/ 0 h 2637252"/>
                <a:gd name="connsiteX9" fmla="*/ 50378 w 685637"/>
                <a:gd name="connsiteY9" fmla="*/ 904063 h 2637252"/>
                <a:gd name="connsiteX10" fmla="*/ 301166 w 685637"/>
                <a:gd name="connsiteY10" fmla="*/ 1275564 h 2637252"/>
                <a:gd name="connsiteX11" fmla="*/ 342812 w 685637"/>
                <a:gd name="connsiteY11" fmla="*/ 1927414 h 2637252"/>
                <a:gd name="connsiteX12" fmla="*/ 305120 w 685637"/>
                <a:gd name="connsiteY12" fmla="*/ 2627665 h 2637252"/>
                <a:gd name="connsiteX13" fmla="*/ 597090 w 685637"/>
                <a:gd name="connsiteY13" fmla="*/ 2637252 h 2637252"/>
                <a:gd name="connsiteX14" fmla="*/ 576891 w 685637"/>
                <a:gd name="connsiteY14" fmla="*/ 1751723 h 2637252"/>
                <a:gd name="connsiteX15" fmla="*/ 576891 w 685637"/>
                <a:gd name="connsiteY15" fmla="*/ 1751611 h 2637252"/>
                <a:gd name="connsiteX16" fmla="*/ 672298 w 685637"/>
                <a:gd name="connsiteY16" fmla="*/ 1023511 h 2637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85637" h="2637252">
                  <a:moveTo>
                    <a:pt x="672298" y="1023511"/>
                  </a:moveTo>
                  <a:cubicBezTo>
                    <a:pt x="701476" y="698730"/>
                    <a:pt x="673691" y="467741"/>
                    <a:pt x="673691" y="467741"/>
                  </a:cubicBezTo>
                  <a:cubicBezTo>
                    <a:pt x="673691" y="467741"/>
                    <a:pt x="625050" y="741689"/>
                    <a:pt x="588910" y="970421"/>
                  </a:cubicBezTo>
                  <a:cubicBezTo>
                    <a:pt x="567399" y="1106611"/>
                    <a:pt x="496704" y="1207173"/>
                    <a:pt x="453265" y="1257990"/>
                  </a:cubicBezTo>
                  <a:cubicBezTo>
                    <a:pt x="404897" y="1159525"/>
                    <a:pt x="356113" y="1071943"/>
                    <a:pt x="335978" y="961618"/>
                  </a:cubicBezTo>
                  <a:cubicBezTo>
                    <a:pt x="294284" y="733094"/>
                    <a:pt x="281784" y="312409"/>
                    <a:pt x="281784" y="312409"/>
                  </a:cubicBezTo>
                  <a:cubicBezTo>
                    <a:pt x="281784" y="312409"/>
                    <a:pt x="209088" y="739448"/>
                    <a:pt x="231351" y="1020262"/>
                  </a:cubicBezTo>
                  <a:cubicBezTo>
                    <a:pt x="187384" y="954832"/>
                    <a:pt x="129909" y="846028"/>
                    <a:pt x="107998" y="700971"/>
                  </a:cubicBezTo>
                  <a:cubicBezTo>
                    <a:pt x="68304" y="438307"/>
                    <a:pt x="150444" y="84316"/>
                    <a:pt x="185896" y="0"/>
                  </a:cubicBezTo>
                  <a:cubicBezTo>
                    <a:pt x="-28833" y="341955"/>
                    <a:pt x="-32993" y="744794"/>
                    <a:pt x="50378" y="904063"/>
                  </a:cubicBezTo>
                  <a:cubicBezTo>
                    <a:pt x="133766" y="1063317"/>
                    <a:pt x="245115" y="1152162"/>
                    <a:pt x="301166" y="1275564"/>
                  </a:cubicBezTo>
                  <a:cubicBezTo>
                    <a:pt x="333577" y="1376365"/>
                    <a:pt x="354016" y="1645223"/>
                    <a:pt x="342812" y="1927414"/>
                  </a:cubicBezTo>
                  <a:cubicBezTo>
                    <a:pt x="329160" y="2271033"/>
                    <a:pt x="305120" y="2627665"/>
                    <a:pt x="305120" y="2627665"/>
                  </a:cubicBezTo>
                  <a:lnTo>
                    <a:pt x="597090" y="2637252"/>
                  </a:lnTo>
                  <a:cubicBezTo>
                    <a:pt x="597090" y="2637252"/>
                    <a:pt x="586958" y="2042461"/>
                    <a:pt x="576891" y="1751723"/>
                  </a:cubicBezTo>
                  <a:cubicBezTo>
                    <a:pt x="576891" y="1751691"/>
                    <a:pt x="576891" y="1751643"/>
                    <a:pt x="576891" y="1751611"/>
                  </a:cubicBezTo>
                  <a:cubicBezTo>
                    <a:pt x="583501" y="1489027"/>
                    <a:pt x="655621" y="1209125"/>
                    <a:pt x="672298" y="1023511"/>
                  </a:cubicBezTo>
                  <a:close/>
                </a:path>
              </a:pathLst>
            </a:custGeom>
            <a:solidFill>
              <a:srgbClr val="AE7D58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8" name="任意多边形: 形状 1477">
              <a:extLst>
                <a:ext uri="{FF2B5EF4-FFF2-40B4-BE49-F238E27FC236}">
                  <a16:creationId xmlns:a16="http://schemas.microsoft.com/office/drawing/2014/main" id="{87E62206-9D46-6196-6637-3315701BCE6C}"/>
                </a:ext>
              </a:extLst>
            </p:cNvPr>
            <p:cNvSpPr/>
            <p:nvPr/>
          </p:nvSpPr>
          <p:spPr>
            <a:xfrm>
              <a:off x="10186492" y="3225947"/>
              <a:ext cx="152876" cy="2169527"/>
            </a:xfrm>
            <a:custGeom>
              <a:avLst/>
              <a:gdLst>
                <a:gd name="connsiteX0" fmla="*/ 44142 w 152876"/>
                <a:gd name="connsiteY0" fmla="*/ 1283886 h 2169527"/>
                <a:gd name="connsiteX1" fmla="*/ 44142 w 152876"/>
                <a:gd name="connsiteY1" fmla="*/ 1283998 h 2169527"/>
                <a:gd name="connsiteX2" fmla="*/ 64341 w 152876"/>
                <a:gd name="connsiteY2" fmla="*/ 2169527 h 2169527"/>
                <a:gd name="connsiteX3" fmla="*/ 9347 w 152876"/>
                <a:gd name="connsiteY3" fmla="*/ 2168135 h 2169527"/>
                <a:gd name="connsiteX4" fmla="*/ 0 w 152876"/>
                <a:gd name="connsiteY4" fmla="*/ 1293153 h 2169527"/>
                <a:gd name="connsiteX5" fmla="*/ 0 w 152876"/>
                <a:gd name="connsiteY5" fmla="*/ 1293042 h 2169527"/>
                <a:gd name="connsiteX6" fmla="*/ 114310 w 152876"/>
                <a:gd name="connsiteY6" fmla="*/ 569199 h 2169527"/>
                <a:gd name="connsiteX7" fmla="*/ 132524 w 152876"/>
                <a:gd name="connsiteY7" fmla="*/ 47664 h 2169527"/>
                <a:gd name="connsiteX8" fmla="*/ 140927 w 152876"/>
                <a:gd name="connsiteY8" fmla="*/ 0 h 2169527"/>
                <a:gd name="connsiteX9" fmla="*/ 139519 w 152876"/>
                <a:gd name="connsiteY9" fmla="*/ 555786 h 2169527"/>
                <a:gd name="connsiteX10" fmla="*/ 44142 w 152876"/>
                <a:gd name="connsiteY10" fmla="*/ 1283886 h 216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2876" h="2169527">
                  <a:moveTo>
                    <a:pt x="44142" y="1283886"/>
                  </a:moveTo>
                  <a:cubicBezTo>
                    <a:pt x="44142" y="1283950"/>
                    <a:pt x="44142" y="1283950"/>
                    <a:pt x="44142" y="1283998"/>
                  </a:cubicBezTo>
                  <a:cubicBezTo>
                    <a:pt x="54194" y="1574720"/>
                    <a:pt x="64341" y="2169527"/>
                    <a:pt x="64341" y="2169527"/>
                  </a:cubicBezTo>
                  <a:lnTo>
                    <a:pt x="9347" y="2168135"/>
                  </a:lnTo>
                  <a:cubicBezTo>
                    <a:pt x="13252" y="2086299"/>
                    <a:pt x="2305" y="1561003"/>
                    <a:pt x="0" y="1293153"/>
                  </a:cubicBezTo>
                  <a:cubicBezTo>
                    <a:pt x="0" y="1293153"/>
                    <a:pt x="0" y="1293090"/>
                    <a:pt x="0" y="1293042"/>
                  </a:cubicBezTo>
                  <a:cubicBezTo>
                    <a:pt x="13428" y="1030906"/>
                    <a:pt x="92799" y="753997"/>
                    <a:pt x="114310" y="569199"/>
                  </a:cubicBezTo>
                  <a:cubicBezTo>
                    <a:pt x="143424" y="318779"/>
                    <a:pt x="136941" y="123193"/>
                    <a:pt x="132524" y="47664"/>
                  </a:cubicBezTo>
                  <a:cubicBezTo>
                    <a:pt x="137790" y="17622"/>
                    <a:pt x="140927" y="0"/>
                    <a:pt x="140927" y="0"/>
                  </a:cubicBezTo>
                  <a:cubicBezTo>
                    <a:pt x="140927" y="0"/>
                    <a:pt x="168728" y="231053"/>
                    <a:pt x="139519" y="555786"/>
                  </a:cubicBezTo>
                  <a:cubicBezTo>
                    <a:pt x="122857" y="741401"/>
                    <a:pt x="50769" y="1021334"/>
                    <a:pt x="44142" y="1283886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9" name="任意多边形: 形状 1478">
              <a:extLst>
                <a:ext uri="{FF2B5EF4-FFF2-40B4-BE49-F238E27FC236}">
                  <a16:creationId xmlns:a16="http://schemas.microsoft.com/office/drawing/2014/main" id="{4054985E-B906-3C29-1902-B1D58557C97B}"/>
                </a:ext>
              </a:extLst>
            </p:cNvPr>
            <p:cNvSpPr/>
            <p:nvPr/>
          </p:nvSpPr>
          <p:spPr>
            <a:xfrm>
              <a:off x="10163279" y="3027021"/>
              <a:ext cx="813425" cy="614690"/>
            </a:xfrm>
            <a:custGeom>
              <a:avLst/>
              <a:gdLst>
                <a:gd name="connsiteX0" fmla="*/ 783244 w 813425"/>
                <a:gd name="connsiteY0" fmla="*/ 399762 h 614690"/>
                <a:gd name="connsiteX1" fmla="*/ 800433 w 813425"/>
                <a:gd name="connsiteY1" fmla="*/ 369784 h 614690"/>
                <a:gd name="connsiteX2" fmla="*/ 719478 w 813425"/>
                <a:gd name="connsiteY2" fmla="*/ 164147 h 614690"/>
                <a:gd name="connsiteX3" fmla="*/ 667556 w 813425"/>
                <a:gd name="connsiteY3" fmla="*/ 151518 h 614690"/>
                <a:gd name="connsiteX4" fmla="*/ 552959 w 813425"/>
                <a:gd name="connsiteY4" fmla="*/ 16721 h 614690"/>
                <a:gd name="connsiteX5" fmla="*/ 343608 w 813425"/>
                <a:gd name="connsiteY5" fmla="*/ 47115 h 614690"/>
                <a:gd name="connsiteX6" fmla="*/ 299929 w 813425"/>
                <a:gd name="connsiteY6" fmla="*/ 18626 h 614690"/>
                <a:gd name="connsiteX7" fmla="*/ 94453 w 813425"/>
                <a:gd name="connsiteY7" fmla="*/ 99645 h 614690"/>
                <a:gd name="connsiteX8" fmla="*/ 93412 w 813425"/>
                <a:gd name="connsiteY8" fmla="*/ 102190 h 614690"/>
                <a:gd name="connsiteX9" fmla="*/ 12985 w 813425"/>
                <a:gd name="connsiteY9" fmla="*/ 182953 h 614690"/>
                <a:gd name="connsiteX10" fmla="*/ 93941 w 813425"/>
                <a:gd name="connsiteY10" fmla="*/ 388590 h 614690"/>
                <a:gd name="connsiteX11" fmla="*/ 110522 w 813425"/>
                <a:gd name="connsiteY11" fmla="*/ 394688 h 614690"/>
                <a:gd name="connsiteX12" fmla="*/ 187204 w 813425"/>
                <a:gd name="connsiteY12" fmla="*/ 466680 h 614690"/>
                <a:gd name="connsiteX13" fmla="*/ 283412 w 813425"/>
                <a:gd name="connsiteY13" fmla="*/ 475883 h 614690"/>
                <a:gd name="connsiteX14" fmla="*/ 368144 w 813425"/>
                <a:gd name="connsiteY14" fmla="*/ 566554 h 614690"/>
                <a:gd name="connsiteX15" fmla="*/ 492522 w 813425"/>
                <a:gd name="connsiteY15" fmla="*/ 566586 h 614690"/>
                <a:gd name="connsiteX16" fmla="*/ 543227 w 813425"/>
                <a:gd name="connsiteY16" fmla="*/ 600133 h 614690"/>
                <a:gd name="connsiteX17" fmla="*/ 773320 w 813425"/>
                <a:gd name="connsiteY17" fmla="*/ 509414 h 614690"/>
                <a:gd name="connsiteX18" fmla="*/ 783244 w 813425"/>
                <a:gd name="connsiteY18" fmla="*/ 399762 h 61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3425" h="614690">
                  <a:moveTo>
                    <a:pt x="783244" y="399762"/>
                  </a:moveTo>
                  <a:cubicBezTo>
                    <a:pt x="789918" y="390607"/>
                    <a:pt x="795744" y="380619"/>
                    <a:pt x="800433" y="369784"/>
                  </a:cubicBezTo>
                  <a:cubicBezTo>
                    <a:pt x="834829" y="290621"/>
                    <a:pt x="798577" y="198558"/>
                    <a:pt x="719478" y="164147"/>
                  </a:cubicBezTo>
                  <a:cubicBezTo>
                    <a:pt x="702528" y="156768"/>
                    <a:pt x="685003" y="152671"/>
                    <a:pt x="667556" y="151518"/>
                  </a:cubicBezTo>
                  <a:cubicBezTo>
                    <a:pt x="652704" y="93403"/>
                    <a:pt x="612194" y="42490"/>
                    <a:pt x="552959" y="16721"/>
                  </a:cubicBezTo>
                  <a:cubicBezTo>
                    <a:pt x="480710" y="-14713"/>
                    <a:pt x="400139" y="-292"/>
                    <a:pt x="343608" y="47115"/>
                  </a:cubicBezTo>
                  <a:cubicBezTo>
                    <a:pt x="331076" y="35544"/>
                    <a:pt x="316463" y="25812"/>
                    <a:pt x="299929" y="18626"/>
                  </a:cubicBezTo>
                  <a:cubicBezTo>
                    <a:pt x="220831" y="-15786"/>
                    <a:pt x="128832" y="20483"/>
                    <a:pt x="94453" y="99645"/>
                  </a:cubicBezTo>
                  <a:cubicBezTo>
                    <a:pt x="94085" y="100493"/>
                    <a:pt x="93764" y="101342"/>
                    <a:pt x="93412" y="102190"/>
                  </a:cubicBezTo>
                  <a:cubicBezTo>
                    <a:pt x="58648" y="117459"/>
                    <a:pt x="29310" y="145356"/>
                    <a:pt x="12985" y="182953"/>
                  </a:cubicBezTo>
                  <a:cubicBezTo>
                    <a:pt x="-21394" y="262115"/>
                    <a:pt x="14842" y="354178"/>
                    <a:pt x="93941" y="388590"/>
                  </a:cubicBezTo>
                  <a:cubicBezTo>
                    <a:pt x="99414" y="390975"/>
                    <a:pt x="104952" y="392975"/>
                    <a:pt x="110522" y="394688"/>
                  </a:cubicBezTo>
                  <a:cubicBezTo>
                    <a:pt x="126416" y="425738"/>
                    <a:pt x="152744" y="451683"/>
                    <a:pt x="187204" y="466680"/>
                  </a:cubicBezTo>
                  <a:cubicBezTo>
                    <a:pt x="218718" y="480381"/>
                    <a:pt x="252266" y="482846"/>
                    <a:pt x="283412" y="475883"/>
                  </a:cubicBezTo>
                  <a:cubicBezTo>
                    <a:pt x="297449" y="515096"/>
                    <a:pt x="326963" y="548644"/>
                    <a:pt x="368144" y="566554"/>
                  </a:cubicBezTo>
                  <a:cubicBezTo>
                    <a:pt x="409438" y="584512"/>
                    <a:pt x="454237" y="583183"/>
                    <a:pt x="492522" y="566586"/>
                  </a:cubicBezTo>
                  <a:cubicBezTo>
                    <a:pt x="506943" y="580286"/>
                    <a:pt x="523940" y="591746"/>
                    <a:pt x="543227" y="600133"/>
                  </a:cubicBezTo>
                  <a:cubicBezTo>
                    <a:pt x="631801" y="638674"/>
                    <a:pt x="734811" y="598052"/>
                    <a:pt x="773320" y="509414"/>
                  </a:cubicBezTo>
                  <a:cubicBezTo>
                    <a:pt x="788942" y="473482"/>
                    <a:pt x="791550" y="435181"/>
                    <a:pt x="783244" y="399762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0" name="任意多边形: 形状 1479">
              <a:extLst>
                <a:ext uri="{FF2B5EF4-FFF2-40B4-BE49-F238E27FC236}">
                  <a16:creationId xmlns:a16="http://schemas.microsoft.com/office/drawing/2014/main" id="{661FCB34-6253-4BBF-6B37-8CE5CBE6EAC9}"/>
                </a:ext>
              </a:extLst>
            </p:cNvPr>
            <p:cNvSpPr/>
            <p:nvPr/>
          </p:nvSpPr>
          <p:spPr>
            <a:xfrm>
              <a:off x="9927717" y="3070663"/>
              <a:ext cx="184622" cy="972165"/>
            </a:xfrm>
            <a:custGeom>
              <a:avLst/>
              <a:gdLst>
                <a:gd name="connsiteX0" fmla="*/ 184622 w 184622"/>
                <a:gd name="connsiteY0" fmla="*/ 939211 h 972165"/>
                <a:gd name="connsiteX1" fmla="*/ 158373 w 184622"/>
                <a:gd name="connsiteY1" fmla="*/ 972166 h 972165"/>
                <a:gd name="connsiteX2" fmla="*/ 41102 w 184622"/>
                <a:gd name="connsiteY2" fmla="*/ 675779 h 972165"/>
                <a:gd name="connsiteX3" fmla="*/ 0 w 184622"/>
                <a:gd name="connsiteY3" fmla="*/ 114214 h 972165"/>
                <a:gd name="connsiteX4" fmla="*/ 7810 w 184622"/>
                <a:gd name="connsiteY4" fmla="*/ 0 h 972165"/>
                <a:gd name="connsiteX5" fmla="*/ 62004 w 184622"/>
                <a:gd name="connsiteY5" fmla="*/ 649178 h 972165"/>
                <a:gd name="connsiteX6" fmla="*/ 179276 w 184622"/>
                <a:gd name="connsiteY6" fmla="*/ 945565 h 972165"/>
                <a:gd name="connsiteX7" fmla="*/ 184622 w 184622"/>
                <a:gd name="connsiteY7" fmla="*/ 939211 h 972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4622" h="972165">
                  <a:moveTo>
                    <a:pt x="184622" y="939211"/>
                  </a:moveTo>
                  <a:cubicBezTo>
                    <a:pt x="175274" y="951807"/>
                    <a:pt x="166360" y="962835"/>
                    <a:pt x="158373" y="972166"/>
                  </a:cubicBezTo>
                  <a:cubicBezTo>
                    <a:pt x="110005" y="873701"/>
                    <a:pt x="61204" y="786152"/>
                    <a:pt x="41102" y="675779"/>
                  </a:cubicBezTo>
                  <a:cubicBezTo>
                    <a:pt x="11428" y="513084"/>
                    <a:pt x="6146" y="250532"/>
                    <a:pt x="0" y="114214"/>
                  </a:cubicBezTo>
                  <a:cubicBezTo>
                    <a:pt x="9667" y="43102"/>
                    <a:pt x="7810" y="0"/>
                    <a:pt x="7810" y="0"/>
                  </a:cubicBezTo>
                  <a:cubicBezTo>
                    <a:pt x="7810" y="0"/>
                    <a:pt x="20295" y="420637"/>
                    <a:pt x="62004" y="649178"/>
                  </a:cubicBezTo>
                  <a:cubicBezTo>
                    <a:pt x="82107" y="759487"/>
                    <a:pt x="130892" y="847100"/>
                    <a:pt x="179276" y="945565"/>
                  </a:cubicBezTo>
                  <a:cubicBezTo>
                    <a:pt x="181004" y="943532"/>
                    <a:pt x="182782" y="941420"/>
                    <a:pt x="184622" y="939211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1" name="任意多边形: 形状 1480">
              <a:extLst>
                <a:ext uri="{FF2B5EF4-FFF2-40B4-BE49-F238E27FC236}">
                  <a16:creationId xmlns:a16="http://schemas.microsoft.com/office/drawing/2014/main" id="{4E1D40F4-EF20-5607-099A-6E59505ECED0}"/>
                </a:ext>
              </a:extLst>
            </p:cNvPr>
            <p:cNvSpPr/>
            <p:nvPr/>
          </p:nvSpPr>
          <p:spPr>
            <a:xfrm>
              <a:off x="9220818" y="2703501"/>
              <a:ext cx="960664" cy="646945"/>
            </a:xfrm>
            <a:custGeom>
              <a:avLst/>
              <a:gdLst>
                <a:gd name="connsiteX0" fmla="*/ 956615 w 960664"/>
                <a:gd name="connsiteY0" fmla="*/ 338096 h 646945"/>
                <a:gd name="connsiteX1" fmla="*/ 936191 w 960664"/>
                <a:gd name="connsiteY1" fmla="*/ 292849 h 646945"/>
                <a:gd name="connsiteX2" fmla="*/ 949716 w 960664"/>
                <a:gd name="connsiteY2" fmla="*/ 232701 h 646945"/>
                <a:gd name="connsiteX3" fmla="*/ 923819 w 960664"/>
                <a:gd name="connsiteY3" fmla="*/ 171336 h 646945"/>
                <a:gd name="connsiteX4" fmla="*/ 811286 w 960664"/>
                <a:gd name="connsiteY4" fmla="*/ 76793 h 646945"/>
                <a:gd name="connsiteX5" fmla="*/ 776330 w 960664"/>
                <a:gd name="connsiteY5" fmla="*/ 85756 h 646945"/>
                <a:gd name="connsiteX6" fmla="*/ 765222 w 960664"/>
                <a:gd name="connsiteY6" fmla="*/ 80394 h 646945"/>
                <a:gd name="connsiteX7" fmla="*/ 656065 w 960664"/>
                <a:gd name="connsiteY7" fmla="*/ 303 h 646945"/>
                <a:gd name="connsiteX8" fmla="*/ 599407 w 960664"/>
                <a:gd name="connsiteY8" fmla="*/ 22422 h 646945"/>
                <a:gd name="connsiteX9" fmla="*/ 535881 w 960664"/>
                <a:gd name="connsiteY9" fmla="*/ 7009 h 646945"/>
                <a:gd name="connsiteX10" fmla="*/ 482280 w 960664"/>
                <a:gd name="connsiteY10" fmla="*/ 26536 h 646945"/>
                <a:gd name="connsiteX11" fmla="*/ 407055 w 960664"/>
                <a:gd name="connsiteY11" fmla="*/ 1631 h 646945"/>
                <a:gd name="connsiteX12" fmla="*/ 311966 w 960664"/>
                <a:gd name="connsiteY12" fmla="*/ 103009 h 646945"/>
                <a:gd name="connsiteX13" fmla="*/ 295833 w 960664"/>
                <a:gd name="connsiteY13" fmla="*/ 102929 h 646945"/>
                <a:gd name="connsiteX14" fmla="*/ 203274 w 960664"/>
                <a:gd name="connsiteY14" fmla="*/ 168391 h 646945"/>
                <a:gd name="connsiteX15" fmla="*/ 159436 w 960664"/>
                <a:gd name="connsiteY15" fmla="*/ 171400 h 646945"/>
                <a:gd name="connsiteX16" fmla="*/ 64059 w 960664"/>
                <a:gd name="connsiteY16" fmla="*/ 306294 h 646945"/>
                <a:gd name="connsiteX17" fmla="*/ 3415 w 960664"/>
                <a:gd name="connsiteY17" fmla="*/ 437698 h 646945"/>
                <a:gd name="connsiteX18" fmla="*/ 45509 w 960664"/>
                <a:gd name="connsiteY18" fmla="*/ 501831 h 646945"/>
                <a:gd name="connsiteX19" fmla="*/ 47766 w 960664"/>
                <a:gd name="connsiteY19" fmla="*/ 551208 h 646945"/>
                <a:gd name="connsiteX20" fmla="*/ 200233 w 960664"/>
                <a:gd name="connsiteY20" fmla="*/ 643223 h 646945"/>
                <a:gd name="connsiteX21" fmla="*/ 273633 w 960664"/>
                <a:gd name="connsiteY21" fmla="*/ 592373 h 646945"/>
                <a:gd name="connsiteX22" fmla="*/ 373331 w 960664"/>
                <a:gd name="connsiteY22" fmla="*/ 620591 h 646945"/>
                <a:gd name="connsiteX23" fmla="*/ 452782 w 960664"/>
                <a:gd name="connsiteY23" fmla="*/ 522798 h 646945"/>
                <a:gd name="connsiteX24" fmla="*/ 512610 w 960664"/>
                <a:gd name="connsiteY24" fmla="*/ 532449 h 646945"/>
                <a:gd name="connsiteX25" fmla="*/ 597951 w 960664"/>
                <a:gd name="connsiteY25" fmla="*/ 491236 h 646945"/>
                <a:gd name="connsiteX26" fmla="*/ 717878 w 960664"/>
                <a:gd name="connsiteY26" fmla="*/ 518301 h 646945"/>
                <a:gd name="connsiteX27" fmla="*/ 766071 w 960664"/>
                <a:gd name="connsiteY27" fmla="*/ 495733 h 646945"/>
                <a:gd name="connsiteX28" fmla="*/ 856389 w 960664"/>
                <a:gd name="connsiteY28" fmla="*/ 504312 h 646945"/>
                <a:gd name="connsiteX29" fmla="*/ 956615 w 960664"/>
                <a:gd name="connsiteY29" fmla="*/ 338096 h 646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60664" h="646945">
                  <a:moveTo>
                    <a:pt x="956615" y="338096"/>
                  </a:moveTo>
                  <a:cubicBezTo>
                    <a:pt x="952485" y="321403"/>
                    <a:pt x="945443" y="306198"/>
                    <a:pt x="936191" y="292849"/>
                  </a:cubicBezTo>
                  <a:cubicBezTo>
                    <a:pt x="946275" y="275211"/>
                    <a:pt x="951364" y="254484"/>
                    <a:pt x="949716" y="232701"/>
                  </a:cubicBezTo>
                  <a:cubicBezTo>
                    <a:pt x="947923" y="209045"/>
                    <a:pt x="938352" y="187886"/>
                    <a:pt x="923819" y="171336"/>
                  </a:cubicBezTo>
                  <a:cubicBezTo>
                    <a:pt x="918202" y="114613"/>
                    <a:pt x="868393" y="72439"/>
                    <a:pt x="811286" y="76793"/>
                  </a:cubicBezTo>
                  <a:cubicBezTo>
                    <a:pt x="798834" y="77737"/>
                    <a:pt x="787101" y="80922"/>
                    <a:pt x="776330" y="85756"/>
                  </a:cubicBezTo>
                  <a:cubicBezTo>
                    <a:pt x="772857" y="83579"/>
                    <a:pt x="769144" y="81770"/>
                    <a:pt x="765222" y="80394"/>
                  </a:cubicBezTo>
                  <a:cubicBezTo>
                    <a:pt x="753715" y="31225"/>
                    <a:pt x="707955" y="-3634"/>
                    <a:pt x="656065" y="303"/>
                  </a:cubicBezTo>
                  <a:cubicBezTo>
                    <a:pt x="634586" y="1936"/>
                    <a:pt x="615124" y="9986"/>
                    <a:pt x="599407" y="22422"/>
                  </a:cubicBezTo>
                  <a:cubicBezTo>
                    <a:pt x="581000" y="11139"/>
                    <a:pt x="559057" y="5249"/>
                    <a:pt x="535881" y="7009"/>
                  </a:cubicBezTo>
                  <a:cubicBezTo>
                    <a:pt x="515811" y="8530"/>
                    <a:pt x="497549" y="15636"/>
                    <a:pt x="482280" y="26536"/>
                  </a:cubicBezTo>
                  <a:cubicBezTo>
                    <a:pt x="462257" y="9154"/>
                    <a:pt x="435576" y="-545"/>
                    <a:pt x="407055" y="1631"/>
                  </a:cubicBezTo>
                  <a:cubicBezTo>
                    <a:pt x="353437" y="5713"/>
                    <a:pt x="312607" y="50208"/>
                    <a:pt x="311966" y="103009"/>
                  </a:cubicBezTo>
                  <a:cubicBezTo>
                    <a:pt x="306653" y="102641"/>
                    <a:pt x="301291" y="102513"/>
                    <a:pt x="295833" y="102929"/>
                  </a:cubicBezTo>
                  <a:cubicBezTo>
                    <a:pt x="253867" y="106114"/>
                    <a:pt x="219199" y="132411"/>
                    <a:pt x="203274" y="168391"/>
                  </a:cubicBezTo>
                  <a:cubicBezTo>
                    <a:pt x="188982" y="166855"/>
                    <a:pt x="174192" y="167751"/>
                    <a:pt x="159436" y="171400"/>
                  </a:cubicBezTo>
                  <a:cubicBezTo>
                    <a:pt x="97783" y="186669"/>
                    <a:pt x="58042" y="244849"/>
                    <a:pt x="64059" y="306294"/>
                  </a:cubicBezTo>
                  <a:cubicBezTo>
                    <a:pt x="16620" y="329965"/>
                    <a:pt x="-9853" y="384064"/>
                    <a:pt x="3415" y="437698"/>
                  </a:cubicBezTo>
                  <a:cubicBezTo>
                    <a:pt x="9993" y="464298"/>
                    <a:pt x="25310" y="486402"/>
                    <a:pt x="45509" y="501831"/>
                  </a:cubicBezTo>
                  <a:cubicBezTo>
                    <a:pt x="43060" y="517804"/>
                    <a:pt x="43637" y="534530"/>
                    <a:pt x="47766" y="551208"/>
                  </a:cubicBezTo>
                  <a:cubicBezTo>
                    <a:pt x="64476" y="618750"/>
                    <a:pt x="132738" y="659948"/>
                    <a:pt x="200233" y="643223"/>
                  </a:cubicBezTo>
                  <a:cubicBezTo>
                    <a:pt x="231315" y="635524"/>
                    <a:pt x="256796" y="616846"/>
                    <a:pt x="273633" y="592373"/>
                  </a:cubicBezTo>
                  <a:cubicBezTo>
                    <a:pt x="298746" y="617806"/>
                    <a:pt x="336150" y="629810"/>
                    <a:pt x="373331" y="620591"/>
                  </a:cubicBezTo>
                  <a:cubicBezTo>
                    <a:pt x="419714" y="609099"/>
                    <a:pt x="451085" y="568301"/>
                    <a:pt x="452782" y="522798"/>
                  </a:cubicBezTo>
                  <a:cubicBezTo>
                    <a:pt x="471108" y="530465"/>
                    <a:pt x="491451" y="534050"/>
                    <a:pt x="512610" y="532449"/>
                  </a:cubicBezTo>
                  <a:cubicBezTo>
                    <a:pt x="546589" y="529873"/>
                    <a:pt x="576487" y="514411"/>
                    <a:pt x="597951" y="491236"/>
                  </a:cubicBezTo>
                  <a:cubicBezTo>
                    <a:pt x="630265" y="517692"/>
                    <a:pt x="674232" y="529120"/>
                    <a:pt x="717878" y="518301"/>
                  </a:cubicBezTo>
                  <a:cubicBezTo>
                    <a:pt x="735820" y="513851"/>
                    <a:pt x="752050" y="506041"/>
                    <a:pt x="766071" y="495733"/>
                  </a:cubicBezTo>
                  <a:cubicBezTo>
                    <a:pt x="793360" y="508329"/>
                    <a:pt x="824938" y="512106"/>
                    <a:pt x="856389" y="504312"/>
                  </a:cubicBezTo>
                  <a:cubicBezTo>
                    <a:pt x="929966" y="486130"/>
                    <a:pt x="974813" y="411689"/>
                    <a:pt x="956615" y="338096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2" name="任意多边形: 形状 1481">
              <a:extLst>
                <a:ext uri="{FF2B5EF4-FFF2-40B4-BE49-F238E27FC236}">
                  <a16:creationId xmlns:a16="http://schemas.microsoft.com/office/drawing/2014/main" id="{C1D5375E-8BD1-8964-F240-E21BAF589157}"/>
                </a:ext>
              </a:extLst>
            </p:cNvPr>
            <p:cNvSpPr/>
            <p:nvPr/>
          </p:nvSpPr>
          <p:spPr>
            <a:xfrm>
              <a:off x="9220771" y="2703535"/>
              <a:ext cx="950025" cy="452756"/>
            </a:xfrm>
            <a:custGeom>
              <a:avLst/>
              <a:gdLst>
                <a:gd name="connsiteX0" fmla="*/ 949875 w 950025"/>
                <a:gd name="connsiteY0" fmla="*/ 245727 h 452756"/>
                <a:gd name="connsiteX1" fmla="*/ 932014 w 950025"/>
                <a:gd name="connsiteY1" fmla="*/ 217318 h 452756"/>
                <a:gd name="connsiteX2" fmla="*/ 819480 w 950025"/>
                <a:gd name="connsiteY2" fmla="*/ 122774 h 452756"/>
                <a:gd name="connsiteX3" fmla="*/ 784572 w 950025"/>
                <a:gd name="connsiteY3" fmla="*/ 131785 h 452756"/>
                <a:gd name="connsiteX4" fmla="*/ 773432 w 950025"/>
                <a:gd name="connsiteY4" fmla="*/ 126407 h 452756"/>
                <a:gd name="connsiteX5" fmla="*/ 664292 w 950025"/>
                <a:gd name="connsiteY5" fmla="*/ 46300 h 452756"/>
                <a:gd name="connsiteX6" fmla="*/ 607617 w 950025"/>
                <a:gd name="connsiteY6" fmla="*/ 68436 h 452756"/>
                <a:gd name="connsiteX7" fmla="*/ 544107 w 950025"/>
                <a:gd name="connsiteY7" fmla="*/ 53023 h 452756"/>
                <a:gd name="connsiteX8" fmla="*/ 490473 w 950025"/>
                <a:gd name="connsiteY8" fmla="*/ 72549 h 452756"/>
                <a:gd name="connsiteX9" fmla="*/ 415232 w 950025"/>
                <a:gd name="connsiteY9" fmla="*/ 47677 h 452756"/>
                <a:gd name="connsiteX10" fmla="*/ 320177 w 950025"/>
                <a:gd name="connsiteY10" fmla="*/ 149023 h 452756"/>
                <a:gd name="connsiteX11" fmla="*/ 304059 w 950025"/>
                <a:gd name="connsiteY11" fmla="*/ 148975 h 452756"/>
                <a:gd name="connsiteX12" fmla="*/ 211468 w 950025"/>
                <a:gd name="connsiteY12" fmla="*/ 214421 h 452756"/>
                <a:gd name="connsiteX13" fmla="*/ 167677 w 950025"/>
                <a:gd name="connsiteY13" fmla="*/ 217430 h 452756"/>
                <a:gd name="connsiteX14" fmla="*/ 72254 w 950025"/>
                <a:gd name="connsiteY14" fmla="*/ 352323 h 452756"/>
                <a:gd name="connsiteX15" fmla="*/ 8232 w 950025"/>
                <a:gd name="connsiteY15" fmla="*/ 452756 h 452756"/>
                <a:gd name="connsiteX16" fmla="*/ 3414 w 950025"/>
                <a:gd name="connsiteY16" fmla="*/ 437743 h 452756"/>
                <a:gd name="connsiteX17" fmla="*/ 64074 w 950025"/>
                <a:gd name="connsiteY17" fmla="*/ 306323 h 452756"/>
                <a:gd name="connsiteX18" fmla="*/ 159434 w 950025"/>
                <a:gd name="connsiteY18" fmla="*/ 171430 h 452756"/>
                <a:gd name="connsiteX19" fmla="*/ 203289 w 950025"/>
                <a:gd name="connsiteY19" fmla="*/ 168421 h 452756"/>
                <a:gd name="connsiteX20" fmla="*/ 295880 w 950025"/>
                <a:gd name="connsiteY20" fmla="*/ 102927 h 452756"/>
                <a:gd name="connsiteX21" fmla="*/ 311997 w 950025"/>
                <a:gd name="connsiteY21" fmla="*/ 103039 h 452756"/>
                <a:gd name="connsiteX22" fmla="*/ 407053 w 950025"/>
                <a:gd name="connsiteY22" fmla="*/ 1629 h 452756"/>
                <a:gd name="connsiteX23" fmla="*/ 482295 w 950025"/>
                <a:gd name="connsiteY23" fmla="*/ 26550 h 452756"/>
                <a:gd name="connsiteX24" fmla="*/ 535929 w 950025"/>
                <a:gd name="connsiteY24" fmla="*/ 7023 h 452756"/>
                <a:gd name="connsiteX25" fmla="*/ 599438 w 950025"/>
                <a:gd name="connsiteY25" fmla="*/ 22436 h 452756"/>
                <a:gd name="connsiteX26" fmla="*/ 656113 w 950025"/>
                <a:gd name="connsiteY26" fmla="*/ 301 h 452756"/>
                <a:gd name="connsiteX27" fmla="*/ 765254 w 950025"/>
                <a:gd name="connsiteY27" fmla="*/ 80408 h 452756"/>
                <a:gd name="connsiteX28" fmla="*/ 776345 w 950025"/>
                <a:gd name="connsiteY28" fmla="*/ 85738 h 452756"/>
                <a:gd name="connsiteX29" fmla="*/ 811317 w 950025"/>
                <a:gd name="connsiteY29" fmla="*/ 76791 h 452756"/>
                <a:gd name="connsiteX30" fmla="*/ 923851 w 950025"/>
                <a:gd name="connsiteY30" fmla="*/ 171334 h 452756"/>
                <a:gd name="connsiteX31" fmla="*/ 949731 w 950025"/>
                <a:gd name="connsiteY31" fmla="*/ 232683 h 452756"/>
                <a:gd name="connsiteX32" fmla="*/ 949875 w 950025"/>
                <a:gd name="connsiteY32" fmla="*/ 245727 h 452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950025" h="452756">
                  <a:moveTo>
                    <a:pt x="949875" y="245727"/>
                  </a:moveTo>
                  <a:cubicBezTo>
                    <a:pt x="945458" y="235260"/>
                    <a:pt x="939392" y="225720"/>
                    <a:pt x="932014" y="217318"/>
                  </a:cubicBezTo>
                  <a:cubicBezTo>
                    <a:pt x="926427" y="160627"/>
                    <a:pt x="876635" y="118452"/>
                    <a:pt x="819480" y="122774"/>
                  </a:cubicBezTo>
                  <a:cubicBezTo>
                    <a:pt x="807027" y="123734"/>
                    <a:pt x="795296" y="126903"/>
                    <a:pt x="784572" y="131785"/>
                  </a:cubicBezTo>
                  <a:cubicBezTo>
                    <a:pt x="781035" y="129608"/>
                    <a:pt x="777370" y="127784"/>
                    <a:pt x="773432" y="126407"/>
                  </a:cubicBezTo>
                  <a:cubicBezTo>
                    <a:pt x="761957" y="77271"/>
                    <a:pt x="716149" y="42379"/>
                    <a:pt x="664292" y="46300"/>
                  </a:cubicBezTo>
                  <a:cubicBezTo>
                    <a:pt x="642796" y="47981"/>
                    <a:pt x="623382" y="56000"/>
                    <a:pt x="607617" y="68436"/>
                  </a:cubicBezTo>
                  <a:cubicBezTo>
                    <a:pt x="589227" y="57168"/>
                    <a:pt x="567252" y="51278"/>
                    <a:pt x="544107" y="53023"/>
                  </a:cubicBezTo>
                  <a:cubicBezTo>
                    <a:pt x="524021" y="54559"/>
                    <a:pt x="505775" y="61681"/>
                    <a:pt x="490473" y="72549"/>
                  </a:cubicBezTo>
                  <a:cubicBezTo>
                    <a:pt x="470450" y="55215"/>
                    <a:pt x="443769" y="45484"/>
                    <a:pt x="415232" y="47677"/>
                  </a:cubicBezTo>
                  <a:cubicBezTo>
                    <a:pt x="361678" y="51710"/>
                    <a:pt x="320817" y="96221"/>
                    <a:pt x="320177" y="149023"/>
                  </a:cubicBezTo>
                  <a:cubicBezTo>
                    <a:pt x="314894" y="148655"/>
                    <a:pt x="309517" y="148527"/>
                    <a:pt x="304059" y="148975"/>
                  </a:cubicBezTo>
                  <a:cubicBezTo>
                    <a:pt x="262061" y="152176"/>
                    <a:pt x="227425" y="178441"/>
                    <a:pt x="211468" y="214421"/>
                  </a:cubicBezTo>
                  <a:cubicBezTo>
                    <a:pt x="197191" y="212916"/>
                    <a:pt x="182418" y="213764"/>
                    <a:pt x="167677" y="217430"/>
                  </a:cubicBezTo>
                  <a:cubicBezTo>
                    <a:pt x="105977" y="232731"/>
                    <a:pt x="66235" y="290926"/>
                    <a:pt x="72254" y="352323"/>
                  </a:cubicBezTo>
                  <a:cubicBezTo>
                    <a:pt x="34017" y="371449"/>
                    <a:pt x="9448" y="410278"/>
                    <a:pt x="8232" y="452756"/>
                  </a:cubicBezTo>
                  <a:cubicBezTo>
                    <a:pt x="6343" y="447955"/>
                    <a:pt x="4694" y="442929"/>
                    <a:pt x="3414" y="437743"/>
                  </a:cubicBezTo>
                  <a:cubicBezTo>
                    <a:pt x="-9854" y="384094"/>
                    <a:pt x="16635" y="330011"/>
                    <a:pt x="64074" y="306323"/>
                  </a:cubicBezTo>
                  <a:cubicBezTo>
                    <a:pt x="58057" y="244863"/>
                    <a:pt x="97814" y="186667"/>
                    <a:pt x="159434" y="171430"/>
                  </a:cubicBezTo>
                  <a:cubicBezTo>
                    <a:pt x="174239" y="167765"/>
                    <a:pt x="189012" y="166853"/>
                    <a:pt x="203289" y="168421"/>
                  </a:cubicBezTo>
                  <a:cubicBezTo>
                    <a:pt x="219247" y="132441"/>
                    <a:pt x="253882" y="106112"/>
                    <a:pt x="295880" y="102927"/>
                  </a:cubicBezTo>
                  <a:cubicBezTo>
                    <a:pt x="301338" y="102543"/>
                    <a:pt x="306700" y="102671"/>
                    <a:pt x="311997" y="103039"/>
                  </a:cubicBezTo>
                  <a:cubicBezTo>
                    <a:pt x="312638" y="50222"/>
                    <a:pt x="353435" y="5727"/>
                    <a:pt x="407053" y="1629"/>
                  </a:cubicBezTo>
                  <a:cubicBezTo>
                    <a:pt x="435591" y="-499"/>
                    <a:pt x="462272" y="9168"/>
                    <a:pt x="482295" y="26550"/>
                  </a:cubicBezTo>
                  <a:cubicBezTo>
                    <a:pt x="497596" y="15618"/>
                    <a:pt x="515842" y="8560"/>
                    <a:pt x="535929" y="7023"/>
                  </a:cubicBezTo>
                  <a:cubicBezTo>
                    <a:pt x="559072" y="5279"/>
                    <a:pt x="581048" y="11168"/>
                    <a:pt x="599438" y="22436"/>
                  </a:cubicBezTo>
                  <a:cubicBezTo>
                    <a:pt x="615123" y="10000"/>
                    <a:pt x="634618" y="1933"/>
                    <a:pt x="656113" y="301"/>
                  </a:cubicBezTo>
                  <a:cubicBezTo>
                    <a:pt x="707971" y="-3620"/>
                    <a:pt x="753730" y="31207"/>
                    <a:pt x="765254" y="80408"/>
                  </a:cubicBezTo>
                  <a:cubicBezTo>
                    <a:pt x="769191" y="81736"/>
                    <a:pt x="772872" y="83561"/>
                    <a:pt x="776345" y="85738"/>
                  </a:cubicBezTo>
                  <a:cubicBezTo>
                    <a:pt x="787133" y="80920"/>
                    <a:pt x="798865" y="77751"/>
                    <a:pt x="811317" y="76791"/>
                  </a:cubicBezTo>
                  <a:cubicBezTo>
                    <a:pt x="868408" y="72405"/>
                    <a:pt x="918217" y="114595"/>
                    <a:pt x="923851" y="171334"/>
                  </a:cubicBezTo>
                  <a:cubicBezTo>
                    <a:pt x="938367" y="187884"/>
                    <a:pt x="947970" y="209011"/>
                    <a:pt x="949731" y="232683"/>
                  </a:cubicBezTo>
                  <a:cubicBezTo>
                    <a:pt x="950067" y="237100"/>
                    <a:pt x="950116" y="241422"/>
                    <a:pt x="949875" y="245727"/>
                  </a:cubicBezTo>
                  <a:close/>
                </a:path>
              </a:pathLst>
            </a:custGeom>
            <a:solidFill>
              <a:srgbClr val="87CC5A">
                <a:alpha val="48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3" name="任意多边形: 形状 1482">
              <a:extLst>
                <a:ext uri="{FF2B5EF4-FFF2-40B4-BE49-F238E27FC236}">
                  <a16:creationId xmlns:a16="http://schemas.microsoft.com/office/drawing/2014/main" id="{9CEC8FBF-56AC-39C7-756E-305720933DD9}"/>
                </a:ext>
              </a:extLst>
            </p:cNvPr>
            <p:cNvSpPr/>
            <p:nvPr/>
          </p:nvSpPr>
          <p:spPr>
            <a:xfrm>
              <a:off x="10163277" y="3027017"/>
              <a:ext cx="813441" cy="339041"/>
            </a:xfrm>
            <a:custGeom>
              <a:avLst/>
              <a:gdLst>
                <a:gd name="connsiteX0" fmla="*/ 810198 w 813441"/>
                <a:gd name="connsiteY0" fmla="*/ 339041 h 339041"/>
                <a:gd name="connsiteX1" fmla="*/ 719496 w 813441"/>
                <a:gd name="connsiteY1" fmla="*/ 227276 h 339041"/>
                <a:gd name="connsiteX2" fmla="*/ 667558 w 813441"/>
                <a:gd name="connsiteY2" fmla="*/ 214616 h 339041"/>
                <a:gd name="connsiteX3" fmla="*/ 552961 w 813441"/>
                <a:gd name="connsiteY3" fmla="*/ 79818 h 339041"/>
                <a:gd name="connsiteX4" fmla="*/ 343594 w 813441"/>
                <a:gd name="connsiteY4" fmla="*/ 110261 h 339041"/>
                <a:gd name="connsiteX5" fmla="*/ 299931 w 813441"/>
                <a:gd name="connsiteY5" fmla="*/ 81739 h 339041"/>
                <a:gd name="connsiteX6" fmla="*/ 94471 w 813441"/>
                <a:gd name="connsiteY6" fmla="*/ 162758 h 339041"/>
                <a:gd name="connsiteX7" fmla="*/ 93414 w 813441"/>
                <a:gd name="connsiteY7" fmla="*/ 165319 h 339041"/>
                <a:gd name="connsiteX8" fmla="*/ 12971 w 813441"/>
                <a:gd name="connsiteY8" fmla="*/ 246050 h 339041"/>
                <a:gd name="connsiteX9" fmla="*/ 3240 w 813441"/>
                <a:gd name="connsiteY9" fmla="*/ 276796 h 339041"/>
                <a:gd name="connsiteX10" fmla="*/ 12971 w 813441"/>
                <a:gd name="connsiteY10" fmla="*/ 182941 h 339041"/>
                <a:gd name="connsiteX11" fmla="*/ 93414 w 813441"/>
                <a:gd name="connsiteY11" fmla="*/ 102210 h 339041"/>
                <a:gd name="connsiteX12" fmla="*/ 94471 w 813441"/>
                <a:gd name="connsiteY12" fmla="*/ 99649 h 339041"/>
                <a:gd name="connsiteX13" fmla="*/ 299931 w 813441"/>
                <a:gd name="connsiteY13" fmla="*/ 18630 h 339041"/>
                <a:gd name="connsiteX14" fmla="*/ 343594 w 813441"/>
                <a:gd name="connsiteY14" fmla="*/ 47103 h 339041"/>
                <a:gd name="connsiteX15" fmla="*/ 552961 w 813441"/>
                <a:gd name="connsiteY15" fmla="*/ 16709 h 339041"/>
                <a:gd name="connsiteX16" fmla="*/ 667558 w 813441"/>
                <a:gd name="connsiteY16" fmla="*/ 151506 h 339041"/>
                <a:gd name="connsiteX17" fmla="*/ 719496 w 813441"/>
                <a:gd name="connsiteY17" fmla="*/ 164167 h 339041"/>
                <a:gd name="connsiteX18" fmla="*/ 810198 w 813441"/>
                <a:gd name="connsiteY18" fmla="*/ 339041 h 339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3441" h="339041">
                  <a:moveTo>
                    <a:pt x="810198" y="339041"/>
                  </a:moveTo>
                  <a:cubicBezTo>
                    <a:pt x="800291" y="290977"/>
                    <a:pt x="767880" y="248339"/>
                    <a:pt x="719496" y="227276"/>
                  </a:cubicBezTo>
                  <a:cubicBezTo>
                    <a:pt x="702530" y="219929"/>
                    <a:pt x="684988" y="215784"/>
                    <a:pt x="667558" y="214616"/>
                  </a:cubicBezTo>
                  <a:cubicBezTo>
                    <a:pt x="652690" y="156516"/>
                    <a:pt x="612180" y="105587"/>
                    <a:pt x="552961" y="79818"/>
                  </a:cubicBezTo>
                  <a:cubicBezTo>
                    <a:pt x="480744" y="48432"/>
                    <a:pt x="400125" y="62837"/>
                    <a:pt x="343594" y="110261"/>
                  </a:cubicBezTo>
                  <a:cubicBezTo>
                    <a:pt x="331126" y="98657"/>
                    <a:pt x="316497" y="88909"/>
                    <a:pt x="299931" y="81739"/>
                  </a:cubicBezTo>
                  <a:cubicBezTo>
                    <a:pt x="220833" y="47328"/>
                    <a:pt x="128851" y="83612"/>
                    <a:pt x="94471" y="162758"/>
                  </a:cubicBezTo>
                  <a:cubicBezTo>
                    <a:pt x="94119" y="163639"/>
                    <a:pt x="93766" y="164455"/>
                    <a:pt x="93414" y="165319"/>
                  </a:cubicBezTo>
                  <a:cubicBezTo>
                    <a:pt x="58667" y="180604"/>
                    <a:pt x="29297" y="208486"/>
                    <a:pt x="12971" y="246050"/>
                  </a:cubicBezTo>
                  <a:cubicBezTo>
                    <a:pt x="8602" y="256150"/>
                    <a:pt x="5336" y="266473"/>
                    <a:pt x="3240" y="276796"/>
                  </a:cubicBezTo>
                  <a:cubicBezTo>
                    <a:pt x="-3050" y="246354"/>
                    <a:pt x="-377" y="213687"/>
                    <a:pt x="12971" y="182941"/>
                  </a:cubicBezTo>
                  <a:cubicBezTo>
                    <a:pt x="29297" y="145376"/>
                    <a:pt x="58667" y="117431"/>
                    <a:pt x="93414" y="102210"/>
                  </a:cubicBezTo>
                  <a:cubicBezTo>
                    <a:pt x="93766" y="101330"/>
                    <a:pt x="94119" y="100465"/>
                    <a:pt x="94471" y="99649"/>
                  </a:cubicBezTo>
                  <a:cubicBezTo>
                    <a:pt x="128866" y="20487"/>
                    <a:pt x="220833" y="-15782"/>
                    <a:pt x="299931" y="18630"/>
                  </a:cubicBezTo>
                  <a:cubicBezTo>
                    <a:pt x="316481" y="25800"/>
                    <a:pt x="331110" y="35548"/>
                    <a:pt x="343594" y="47103"/>
                  </a:cubicBezTo>
                  <a:cubicBezTo>
                    <a:pt x="400141" y="-256"/>
                    <a:pt x="480744" y="-14725"/>
                    <a:pt x="552961" y="16709"/>
                  </a:cubicBezTo>
                  <a:cubicBezTo>
                    <a:pt x="612180" y="42494"/>
                    <a:pt x="652690" y="93423"/>
                    <a:pt x="667558" y="151506"/>
                  </a:cubicBezTo>
                  <a:cubicBezTo>
                    <a:pt x="684988" y="152675"/>
                    <a:pt x="702530" y="156756"/>
                    <a:pt x="719496" y="164167"/>
                  </a:cubicBezTo>
                  <a:cubicBezTo>
                    <a:pt x="788511" y="194209"/>
                    <a:pt x="824939" y="268122"/>
                    <a:pt x="810198" y="339041"/>
                  </a:cubicBezTo>
                  <a:close/>
                </a:path>
              </a:pathLst>
            </a:custGeom>
            <a:solidFill>
              <a:srgbClr val="87CC5A">
                <a:alpha val="48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4" name="任意多边形: 形状 1483">
              <a:extLst>
                <a:ext uri="{FF2B5EF4-FFF2-40B4-BE49-F238E27FC236}">
                  <a16:creationId xmlns:a16="http://schemas.microsoft.com/office/drawing/2014/main" id="{2A85A7E8-8D99-6E05-9AF0-234250F7965B}"/>
                </a:ext>
              </a:extLst>
            </p:cNvPr>
            <p:cNvSpPr/>
            <p:nvPr/>
          </p:nvSpPr>
          <p:spPr>
            <a:xfrm>
              <a:off x="10348130" y="3239441"/>
              <a:ext cx="80107" cy="40699"/>
            </a:xfrm>
            <a:custGeom>
              <a:avLst/>
              <a:gdLst>
                <a:gd name="connsiteX0" fmla="*/ 34140 w 80107"/>
                <a:gd name="connsiteY0" fmla="*/ 37452 h 40699"/>
                <a:gd name="connsiteX1" fmla="*/ 80107 w 80107"/>
                <a:gd name="connsiteY1" fmla="*/ 34219 h 40699"/>
                <a:gd name="connsiteX2" fmla="*/ 45968 w 80107"/>
                <a:gd name="connsiteY2" fmla="*/ 3248 h 40699"/>
                <a:gd name="connsiteX3" fmla="*/ 0 w 80107"/>
                <a:gd name="connsiteY3" fmla="*/ 6481 h 40699"/>
                <a:gd name="connsiteX4" fmla="*/ 34140 w 80107"/>
                <a:gd name="connsiteY4" fmla="*/ 37452 h 40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107" h="40699">
                  <a:moveTo>
                    <a:pt x="34140" y="37452"/>
                  </a:moveTo>
                  <a:cubicBezTo>
                    <a:pt x="49889" y="42909"/>
                    <a:pt x="66358" y="41261"/>
                    <a:pt x="80107" y="34219"/>
                  </a:cubicBezTo>
                  <a:cubicBezTo>
                    <a:pt x="73641" y="20182"/>
                    <a:pt x="61701" y="8706"/>
                    <a:pt x="45968" y="3248"/>
                  </a:cubicBezTo>
                  <a:cubicBezTo>
                    <a:pt x="30218" y="-2210"/>
                    <a:pt x="13748" y="-561"/>
                    <a:pt x="0" y="6481"/>
                  </a:cubicBezTo>
                  <a:cubicBezTo>
                    <a:pt x="6466" y="20518"/>
                    <a:pt x="18406" y="31994"/>
                    <a:pt x="34140" y="37452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5" name="任意多边形: 形状 1484">
              <a:extLst>
                <a:ext uri="{FF2B5EF4-FFF2-40B4-BE49-F238E27FC236}">
                  <a16:creationId xmlns:a16="http://schemas.microsoft.com/office/drawing/2014/main" id="{FA685A9F-B3F7-7C82-E50D-57E5B3AEAEBA}"/>
                </a:ext>
              </a:extLst>
            </p:cNvPr>
            <p:cNvSpPr/>
            <p:nvPr/>
          </p:nvSpPr>
          <p:spPr>
            <a:xfrm>
              <a:off x="10450609" y="3208453"/>
              <a:ext cx="40656" cy="80170"/>
            </a:xfrm>
            <a:custGeom>
              <a:avLst/>
              <a:gdLst>
                <a:gd name="connsiteX0" fmla="*/ 37408 w 40656"/>
                <a:gd name="connsiteY0" fmla="*/ 45999 h 80170"/>
                <a:gd name="connsiteX1" fmla="*/ 6469 w 40656"/>
                <a:gd name="connsiteY1" fmla="*/ 80171 h 80170"/>
                <a:gd name="connsiteX2" fmla="*/ 3237 w 40656"/>
                <a:gd name="connsiteY2" fmla="*/ 34171 h 80170"/>
                <a:gd name="connsiteX3" fmla="*/ 34175 w 40656"/>
                <a:gd name="connsiteY3" fmla="*/ 0 h 80170"/>
                <a:gd name="connsiteX4" fmla="*/ 37408 w 40656"/>
                <a:gd name="connsiteY4" fmla="*/ 45999 h 80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56" h="80170">
                  <a:moveTo>
                    <a:pt x="37408" y="45999"/>
                  </a:moveTo>
                  <a:cubicBezTo>
                    <a:pt x="31966" y="61749"/>
                    <a:pt x="20490" y="73689"/>
                    <a:pt x="6469" y="80171"/>
                  </a:cubicBezTo>
                  <a:cubicBezTo>
                    <a:pt x="-556" y="66406"/>
                    <a:pt x="-2205" y="49921"/>
                    <a:pt x="3237" y="34171"/>
                  </a:cubicBezTo>
                  <a:cubicBezTo>
                    <a:pt x="8679" y="18422"/>
                    <a:pt x="20154" y="6482"/>
                    <a:pt x="34175" y="0"/>
                  </a:cubicBezTo>
                  <a:cubicBezTo>
                    <a:pt x="41218" y="13765"/>
                    <a:pt x="42866" y="30250"/>
                    <a:pt x="37408" y="4599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6" name="任意多边形: 形状 1485">
              <a:extLst>
                <a:ext uri="{FF2B5EF4-FFF2-40B4-BE49-F238E27FC236}">
                  <a16:creationId xmlns:a16="http://schemas.microsoft.com/office/drawing/2014/main" id="{62896862-9941-C788-9519-518E6E081796}"/>
                </a:ext>
              </a:extLst>
            </p:cNvPr>
            <p:cNvSpPr/>
            <p:nvPr/>
          </p:nvSpPr>
          <p:spPr>
            <a:xfrm>
              <a:off x="9388465" y="3052665"/>
              <a:ext cx="82491" cy="38381"/>
            </a:xfrm>
            <a:custGeom>
              <a:avLst/>
              <a:gdLst>
                <a:gd name="connsiteX0" fmla="*/ 45423 w 82491"/>
                <a:gd name="connsiteY0" fmla="*/ 36789 h 38381"/>
                <a:gd name="connsiteX1" fmla="*/ 82492 w 82491"/>
                <a:gd name="connsiteY1" fmla="*/ 9420 h 38381"/>
                <a:gd name="connsiteX2" fmla="*/ 37084 w 82491"/>
                <a:gd name="connsiteY2" fmla="*/ 1593 h 38381"/>
                <a:gd name="connsiteX3" fmla="*/ 0 w 82491"/>
                <a:gd name="connsiteY3" fmla="*/ 28962 h 38381"/>
                <a:gd name="connsiteX4" fmla="*/ 45423 w 82491"/>
                <a:gd name="connsiteY4" fmla="*/ 36789 h 38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491" h="38381">
                  <a:moveTo>
                    <a:pt x="45423" y="36789"/>
                  </a:moveTo>
                  <a:cubicBezTo>
                    <a:pt x="61636" y="32948"/>
                    <a:pt x="74665" y="22720"/>
                    <a:pt x="82492" y="9420"/>
                  </a:cubicBezTo>
                  <a:cubicBezTo>
                    <a:pt x="69511" y="1049"/>
                    <a:pt x="53298" y="-2248"/>
                    <a:pt x="37084" y="1593"/>
                  </a:cubicBezTo>
                  <a:cubicBezTo>
                    <a:pt x="20871" y="5434"/>
                    <a:pt x="7842" y="15662"/>
                    <a:pt x="0" y="28962"/>
                  </a:cubicBezTo>
                  <a:cubicBezTo>
                    <a:pt x="12997" y="37333"/>
                    <a:pt x="29210" y="40630"/>
                    <a:pt x="45423" y="3678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7" name="任意多边形: 形状 1486">
              <a:extLst>
                <a:ext uri="{FF2B5EF4-FFF2-40B4-BE49-F238E27FC236}">
                  <a16:creationId xmlns:a16="http://schemas.microsoft.com/office/drawing/2014/main" id="{FDC77895-CC23-9426-3430-0FEEC08CBB09}"/>
                </a:ext>
              </a:extLst>
            </p:cNvPr>
            <p:cNvSpPr/>
            <p:nvPr/>
          </p:nvSpPr>
          <p:spPr>
            <a:xfrm>
              <a:off x="9474388" y="2976696"/>
              <a:ext cx="38366" cy="82539"/>
            </a:xfrm>
            <a:custGeom>
              <a:avLst/>
              <a:gdLst>
                <a:gd name="connsiteX0" fmla="*/ 36773 w 38366"/>
                <a:gd name="connsiteY0" fmla="*/ 37100 h 82539"/>
                <a:gd name="connsiteX1" fmla="*/ 28947 w 38366"/>
                <a:gd name="connsiteY1" fmla="*/ 82540 h 82539"/>
                <a:gd name="connsiteX2" fmla="*/ 1593 w 38366"/>
                <a:gd name="connsiteY2" fmla="*/ 45439 h 82539"/>
                <a:gd name="connsiteX3" fmla="*/ 9420 w 38366"/>
                <a:gd name="connsiteY3" fmla="*/ 0 h 82539"/>
                <a:gd name="connsiteX4" fmla="*/ 36773 w 38366"/>
                <a:gd name="connsiteY4" fmla="*/ 37100 h 8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366" h="82539">
                  <a:moveTo>
                    <a:pt x="36773" y="37100"/>
                  </a:moveTo>
                  <a:cubicBezTo>
                    <a:pt x="40615" y="53330"/>
                    <a:pt x="37317" y="69559"/>
                    <a:pt x="28947" y="82540"/>
                  </a:cubicBezTo>
                  <a:cubicBezTo>
                    <a:pt x="15646" y="74697"/>
                    <a:pt x="5435" y="61653"/>
                    <a:pt x="1593" y="45439"/>
                  </a:cubicBezTo>
                  <a:cubicBezTo>
                    <a:pt x="-2248" y="29210"/>
                    <a:pt x="1049" y="12980"/>
                    <a:pt x="9420" y="0"/>
                  </a:cubicBezTo>
                  <a:cubicBezTo>
                    <a:pt x="22720" y="7843"/>
                    <a:pt x="32932" y="20871"/>
                    <a:pt x="36773" y="3710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8" name="任意多边形: 形状 1487">
              <a:extLst>
                <a:ext uri="{FF2B5EF4-FFF2-40B4-BE49-F238E27FC236}">
                  <a16:creationId xmlns:a16="http://schemas.microsoft.com/office/drawing/2014/main" id="{12F5C5A5-0E3D-FA4F-4F7F-77801B0FBEB4}"/>
                </a:ext>
              </a:extLst>
            </p:cNvPr>
            <p:cNvSpPr/>
            <p:nvPr/>
          </p:nvSpPr>
          <p:spPr>
            <a:xfrm>
              <a:off x="9893201" y="2835112"/>
              <a:ext cx="36804" cy="84140"/>
            </a:xfrm>
            <a:custGeom>
              <a:avLst/>
              <a:gdLst>
                <a:gd name="connsiteX0" fmla="*/ 473 w 36804"/>
                <a:gd name="connsiteY0" fmla="*/ 44351 h 84140"/>
                <a:gd name="connsiteX1" fmla="*/ 23745 w 36804"/>
                <a:gd name="connsiteY1" fmla="*/ 84140 h 84140"/>
                <a:gd name="connsiteX2" fmla="*/ 36325 w 36804"/>
                <a:gd name="connsiteY2" fmla="*/ 39789 h 84140"/>
                <a:gd name="connsiteX3" fmla="*/ 13053 w 36804"/>
                <a:gd name="connsiteY3" fmla="*/ 0 h 84140"/>
                <a:gd name="connsiteX4" fmla="*/ 473 w 36804"/>
                <a:gd name="connsiteY4" fmla="*/ 44351 h 84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04" h="84140">
                  <a:moveTo>
                    <a:pt x="473" y="44351"/>
                  </a:moveTo>
                  <a:cubicBezTo>
                    <a:pt x="2570" y="60884"/>
                    <a:pt x="11356" y="74937"/>
                    <a:pt x="23745" y="84140"/>
                  </a:cubicBezTo>
                  <a:cubicBezTo>
                    <a:pt x="33444" y="72120"/>
                    <a:pt x="38438" y="56323"/>
                    <a:pt x="36325" y="39789"/>
                  </a:cubicBezTo>
                  <a:cubicBezTo>
                    <a:pt x="34228" y="23256"/>
                    <a:pt x="25442" y="9203"/>
                    <a:pt x="13053" y="0"/>
                  </a:cubicBezTo>
                  <a:cubicBezTo>
                    <a:pt x="3370" y="12020"/>
                    <a:pt x="-1624" y="27817"/>
                    <a:pt x="473" y="44351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9" name="任意多边形: 形状 1488">
              <a:extLst>
                <a:ext uri="{FF2B5EF4-FFF2-40B4-BE49-F238E27FC236}">
                  <a16:creationId xmlns:a16="http://schemas.microsoft.com/office/drawing/2014/main" id="{CCB48C1C-7557-CE00-EF9A-4B9261BA6789}"/>
                </a:ext>
              </a:extLst>
            </p:cNvPr>
            <p:cNvSpPr/>
            <p:nvPr/>
          </p:nvSpPr>
          <p:spPr>
            <a:xfrm>
              <a:off x="9925556" y="2877181"/>
              <a:ext cx="70999" cy="49394"/>
            </a:xfrm>
            <a:custGeom>
              <a:avLst/>
              <a:gdLst>
                <a:gd name="connsiteX0" fmla="*/ 45375 w 70999"/>
                <a:gd name="connsiteY0" fmla="*/ 39846 h 49394"/>
                <a:gd name="connsiteX1" fmla="*/ 0 w 70999"/>
                <a:gd name="connsiteY1" fmla="*/ 47865 h 49394"/>
                <a:gd name="connsiteX2" fmla="*/ 25625 w 70999"/>
                <a:gd name="connsiteY2" fmla="*/ 9548 h 49394"/>
                <a:gd name="connsiteX3" fmla="*/ 71000 w 70999"/>
                <a:gd name="connsiteY3" fmla="*/ 1530 h 49394"/>
                <a:gd name="connsiteX4" fmla="*/ 45375 w 70999"/>
                <a:gd name="connsiteY4" fmla="*/ 39846 h 4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999" h="49394">
                  <a:moveTo>
                    <a:pt x="45375" y="39846"/>
                  </a:moveTo>
                  <a:cubicBezTo>
                    <a:pt x="31418" y="48954"/>
                    <a:pt x="15045" y="51354"/>
                    <a:pt x="0" y="47865"/>
                  </a:cubicBezTo>
                  <a:cubicBezTo>
                    <a:pt x="2881" y="32676"/>
                    <a:pt x="11668" y="18655"/>
                    <a:pt x="25625" y="9548"/>
                  </a:cubicBezTo>
                  <a:cubicBezTo>
                    <a:pt x="39581" y="441"/>
                    <a:pt x="55955" y="-1960"/>
                    <a:pt x="71000" y="1530"/>
                  </a:cubicBezTo>
                  <a:cubicBezTo>
                    <a:pt x="68119" y="16703"/>
                    <a:pt x="59332" y="30739"/>
                    <a:pt x="45375" y="3984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0" name="任意多边形: 形状 1489">
              <a:extLst>
                <a:ext uri="{FF2B5EF4-FFF2-40B4-BE49-F238E27FC236}">
                  <a16:creationId xmlns:a16="http://schemas.microsoft.com/office/drawing/2014/main" id="{35A56B9B-BF8B-BF9C-DA70-9751799B3668}"/>
                </a:ext>
              </a:extLst>
            </p:cNvPr>
            <p:cNvSpPr/>
            <p:nvPr/>
          </p:nvSpPr>
          <p:spPr>
            <a:xfrm>
              <a:off x="9658160" y="2623073"/>
              <a:ext cx="49286" cy="71127"/>
            </a:xfrm>
            <a:custGeom>
              <a:avLst/>
              <a:gdLst>
                <a:gd name="connsiteX0" fmla="*/ 9486 w 49286"/>
                <a:gd name="connsiteY0" fmla="*/ 45423 h 71127"/>
                <a:gd name="connsiteX1" fmla="*/ 47739 w 49286"/>
                <a:gd name="connsiteY1" fmla="*/ 71128 h 71127"/>
                <a:gd name="connsiteX2" fmla="*/ 39801 w 49286"/>
                <a:gd name="connsiteY2" fmla="*/ 25705 h 71127"/>
                <a:gd name="connsiteX3" fmla="*/ 1547 w 49286"/>
                <a:gd name="connsiteY3" fmla="*/ 0 h 71127"/>
                <a:gd name="connsiteX4" fmla="*/ 9486 w 49286"/>
                <a:gd name="connsiteY4" fmla="*/ 45423 h 71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286" h="71127">
                  <a:moveTo>
                    <a:pt x="9486" y="45423"/>
                  </a:moveTo>
                  <a:cubicBezTo>
                    <a:pt x="18562" y="59396"/>
                    <a:pt x="32582" y="68231"/>
                    <a:pt x="47739" y="71128"/>
                  </a:cubicBezTo>
                  <a:cubicBezTo>
                    <a:pt x="51244" y="56083"/>
                    <a:pt x="48876" y="39677"/>
                    <a:pt x="39801" y="25705"/>
                  </a:cubicBezTo>
                  <a:cubicBezTo>
                    <a:pt x="30725" y="11732"/>
                    <a:pt x="16705" y="2897"/>
                    <a:pt x="1547" y="0"/>
                  </a:cubicBezTo>
                  <a:cubicBezTo>
                    <a:pt x="-1958" y="15045"/>
                    <a:pt x="411" y="31435"/>
                    <a:pt x="9486" y="45423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1" name="任意多边形: 形状 1490">
              <a:extLst>
                <a:ext uri="{FF2B5EF4-FFF2-40B4-BE49-F238E27FC236}">
                  <a16:creationId xmlns:a16="http://schemas.microsoft.com/office/drawing/2014/main" id="{B5AB94D4-C51B-AEB8-20BB-6BE08D40FDDA}"/>
                </a:ext>
              </a:extLst>
            </p:cNvPr>
            <p:cNvSpPr/>
            <p:nvPr/>
          </p:nvSpPr>
          <p:spPr>
            <a:xfrm>
              <a:off x="9714123" y="2623041"/>
              <a:ext cx="47860" cy="72632"/>
            </a:xfrm>
            <a:custGeom>
              <a:avLst/>
              <a:gdLst>
                <a:gd name="connsiteX0" fmla="*/ 39407 w 47860"/>
                <a:gd name="connsiteY0" fmla="*/ 45663 h 72632"/>
                <a:gd name="connsiteX1" fmla="*/ 2035 w 47860"/>
                <a:gd name="connsiteY1" fmla="*/ 72632 h 72632"/>
                <a:gd name="connsiteX2" fmla="*/ 8453 w 47860"/>
                <a:gd name="connsiteY2" fmla="*/ 26969 h 72632"/>
                <a:gd name="connsiteX3" fmla="*/ 45826 w 47860"/>
                <a:gd name="connsiteY3" fmla="*/ 0 h 72632"/>
                <a:gd name="connsiteX4" fmla="*/ 39407 w 47860"/>
                <a:gd name="connsiteY4" fmla="*/ 45663 h 72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60" h="72632">
                  <a:moveTo>
                    <a:pt x="39407" y="45663"/>
                  </a:moveTo>
                  <a:cubicBezTo>
                    <a:pt x="30797" y="59940"/>
                    <a:pt x="17096" y="69223"/>
                    <a:pt x="2035" y="72632"/>
                  </a:cubicBezTo>
                  <a:cubicBezTo>
                    <a:pt x="-1982" y="57715"/>
                    <a:pt x="-157" y="41246"/>
                    <a:pt x="8453" y="26969"/>
                  </a:cubicBezTo>
                  <a:cubicBezTo>
                    <a:pt x="17064" y="12692"/>
                    <a:pt x="30765" y="3409"/>
                    <a:pt x="45826" y="0"/>
                  </a:cubicBezTo>
                  <a:cubicBezTo>
                    <a:pt x="49843" y="14917"/>
                    <a:pt x="48018" y="31387"/>
                    <a:pt x="39407" y="45663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2" name="任意多边形: 形状 1491">
              <a:extLst>
                <a:ext uri="{FF2B5EF4-FFF2-40B4-BE49-F238E27FC236}">
                  <a16:creationId xmlns:a16="http://schemas.microsoft.com/office/drawing/2014/main" id="{7D41A41A-1244-832E-4488-3C7450996903}"/>
                </a:ext>
              </a:extLst>
            </p:cNvPr>
            <p:cNvSpPr/>
            <p:nvPr/>
          </p:nvSpPr>
          <p:spPr>
            <a:xfrm>
              <a:off x="9058609" y="2900579"/>
              <a:ext cx="84748" cy="36194"/>
            </a:xfrm>
            <a:custGeom>
              <a:avLst/>
              <a:gdLst>
                <a:gd name="connsiteX0" fmla="*/ 42719 w 84748"/>
                <a:gd name="connsiteY0" fmla="*/ 36183 h 36194"/>
                <a:gd name="connsiteX1" fmla="*/ 84749 w 84748"/>
                <a:gd name="connsiteY1" fmla="*/ 17297 h 36194"/>
                <a:gd name="connsiteX2" fmla="*/ 42030 w 84748"/>
                <a:gd name="connsiteY2" fmla="*/ 11 h 36194"/>
                <a:gd name="connsiteX3" fmla="*/ 0 w 84748"/>
                <a:gd name="connsiteY3" fmla="*/ 18897 h 36194"/>
                <a:gd name="connsiteX4" fmla="*/ 42719 w 84748"/>
                <a:gd name="connsiteY4" fmla="*/ 36183 h 36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748" h="36194">
                  <a:moveTo>
                    <a:pt x="42719" y="36183"/>
                  </a:moveTo>
                  <a:cubicBezTo>
                    <a:pt x="59380" y="35863"/>
                    <a:pt x="74266" y="28645"/>
                    <a:pt x="84749" y="17297"/>
                  </a:cubicBezTo>
                  <a:cubicBezTo>
                    <a:pt x="73849" y="6365"/>
                    <a:pt x="58692" y="-309"/>
                    <a:pt x="42030" y="11"/>
                  </a:cubicBezTo>
                  <a:cubicBezTo>
                    <a:pt x="25369" y="331"/>
                    <a:pt x="10484" y="7550"/>
                    <a:pt x="0" y="18897"/>
                  </a:cubicBezTo>
                  <a:cubicBezTo>
                    <a:pt x="10900" y="29845"/>
                    <a:pt x="26057" y="36503"/>
                    <a:pt x="42719" y="36183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3" name="任意多边形: 形状 1492">
              <a:extLst>
                <a:ext uri="{FF2B5EF4-FFF2-40B4-BE49-F238E27FC236}">
                  <a16:creationId xmlns:a16="http://schemas.microsoft.com/office/drawing/2014/main" id="{49045CC9-DA88-3C5F-C5ED-08C62F487DDE}"/>
                </a:ext>
              </a:extLst>
            </p:cNvPr>
            <p:cNvSpPr/>
            <p:nvPr/>
          </p:nvSpPr>
          <p:spPr>
            <a:xfrm>
              <a:off x="9138378" y="2854287"/>
              <a:ext cx="45012" cy="75609"/>
            </a:xfrm>
            <a:custGeom>
              <a:avLst/>
              <a:gdLst>
                <a:gd name="connsiteX0" fmla="*/ 38624 w 45012"/>
                <a:gd name="connsiteY0" fmla="*/ 29610 h 75609"/>
                <a:gd name="connsiteX1" fmla="*/ 41713 w 45012"/>
                <a:gd name="connsiteY1" fmla="*/ 75609 h 75609"/>
                <a:gd name="connsiteX2" fmla="*/ 6389 w 45012"/>
                <a:gd name="connsiteY2" fmla="*/ 45999 h 75609"/>
                <a:gd name="connsiteX3" fmla="*/ 3300 w 45012"/>
                <a:gd name="connsiteY3" fmla="*/ 0 h 75609"/>
                <a:gd name="connsiteX4" fmla="*/ 38624 w 45012"/>
                <a:gd name="connsiteY4" fmla="*/ 29610 h 75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012" h="75609">
                  <a:moveTo>
                    <a:pt x="38624" y="29610"/>
                  </a:moveTo>
                  <a:cubicBezTo>
                    <a:pt x="46178" y="44463"/>
                    <a:pt x="46802" y="61028"/>
                    <a:pt x="41713" y="75609"/>
                  </a:cubicBezTo>
                  <a:cubicBezTo>
                    <a:pt x="26940" y="71128"/>
                    <a:pt x="13943" y="60868"/>
                    <a:pt x="6389" y="45999"/>
                  </a:cubicBezTo>
                  <a:cubicBezTo>
                    <a:pt x="-1166" y="31146"/>
                    <a:pt x="-1790" y="14581"/>
                    <a:pt x="3300" y="0"/>
                  </a:cubicBezTo>
                  <a:cubicBezTo>
                    <a:pt x="18073" y="4481"/>
                    <a:pt x="31069" y="14741"/>
                    <a:pt x="38624" y="2961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4" name="任意多边形: 形状 1493">
              <a:extLst>
                <a:ext uri="{FF2B5EF4-FFF2-40B4-BE49-F238E27FC236}">
                  <a16:creationId xmlns:a16="http://schemas.microsoft.com/office/drawing/2014/main" id="{2B3F9C3B-04E5-8223-03FA-CF043AD34828}"/>
                </a:ext>
              </a:extLst>
            </p:cNvPr>
            <p:cNvSpPr/>
            <p:nvPr/>
          </p:nvSpPr>
          <p:spPr>
            <a:xfrm>
              <a:off x="10608685" y="2723555"/>
              <a:ext cx="36163" cy="84796"/>
            </a:xfrm>
            <a:custGeom>
              <a:avLst/>
              <a:gdLst>
                <a:gd name="connsiteX0" fmla="*/ 12 w 36163"/>
                <a:gd name="connsiteY0" fmla="*/ 42030 h 84796"/>
                <a:gd name="connsiteX1" fmla="*/ 17218 w 36163"/>
                <a:gd name="connsiteY1" fmla="*/ 84796 h 84796"/>
                <a:gd name="connsiteX2" fmla="*/ 36152 w 36163"/>
                <a:gd name="connsiteY2" fmla="*/ 42766 h 84796"/>
                <a:gd name="connsiteX3" fmla="*/ 18946 w 36163"/>
                <a:gd name="connsiteY3" fmla="*/ 0 h 84796"/>
                <a:gd name="connsiteX4" fmla="*/ 12 w 36163"/>
                <a:gd name="connsiteY4" fmla="*/ 42030 h 84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63" h="84796">
                  <a:moveTo>
                    <a:pt x="12" y="42030"/>
                  </a:moveTo>
                  <a:cubicBezTo>
                    <a:pt x="-325" y="58692"/>
                    <a:pt x="6302" y="73881"/>
                    <a:pt x="17218" y="84796"/>
                  </a:cubicBezTo>
                  <a:cubicBezTo>
                    <a:pt x="28566" y="74329"/>
                    <a:pt x="35816" y="59428"/>
                    <a:pt x="36152" y="42766"/>
                  </a:cubicBezTo>
                  <a:cubicBezTo>
                    <a:pt x="36488" y="26105"/>
                    <a:pt x="29862" y="10916"/>
                    <a:pt x="18946" y="0"/>
                  </a:cubicBezTo>
                  <a:cubicBezTo>
                    <a:pt x="7598" y="10467"/>
                    <a:pt x="348" y="25352"/>
                    <a:pt x="12" y="4203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5" name="任意多边形: 形状 1494">
              <a:extLst>
                <a:ext uri="{FF2B5EF4-FFF2-40B4-BE49-F238E27FC236}">
                  <a16:creationId xmlns:a16="http://schemas.microsoft.com/office/drawing/2014/main" id="{7C653C60-C580-19F7-30FB-CEB299582B0D}"/>
                </a:ext>
              </a:extLst>
            </p:cNvPr>
            <p:cNvSpPr/>
            <p:nvPr/>
          </p:nvSpPr>
          <p:spPr>
            <a:xfrm>
              <a:off x="10632033" y="2813285"/>
              <a:ext cx="77017" cy="43639"/>
            </a:xfrm>
            <a:custGeom>
              <a:avLst/>
              <a:gdLst>
                <a:gd name="connsiteX0" fmla="*/ 46064 w 77017"/>
                <a:gd name="connsiteY0" fmla="*/ 38249 h 43639"/>
                <a:gd name="connsiteX1" fmla="*/ 0 w 77017"/>
                <a:gd name="connsiteY1" fmla="*/ 39545 h 43639"/>
                <a:gd name="connsiteX2" fmla="*/ 30955 w 77017"/>
                <a:gd name="connsiteY2" fmla="*/ 5390 h 43639"/>
                <a:gd name="connsiteX3" fmla="*/ 77018 w 77017"/>
                <a:gd name="connsiteY3" fmla="*/ 4094 h 43639"/>
                <a:gd name="connsiteX4" fmla="*/ 46064 w 77017"/>
                <a:gd name="connsiteY4" fmla="*/ 38249 h 43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017" h="43639">
                  <a:moveTo>
                    <a:pt x="46064" y="38249"/>
                  </a:moveTo>
                  <a:cubicBezTo>
                    <a:pt x="30923" y="45211"/>
                    <a:pt x="14373" y="45195"/>
                    <a:pt x="0" y="39545"/>
                  </a:cubicBezTo>
                  <a:cubicBezTo>
                    <a:pt x="5058" y="24949"/>
                    <a:pt x="15814" y="12352"/>
                    <a:pt x="30955" y="5390"/>
                  </a:cubicBezTo>
                  <a:cubicBezTo>
                    <a:pt x="46096" y="-1572"/>
                    <a:pt x="62645" y="-1556"/>
                    <a:pt x="77018" y="4094"/>
                  </a:cubicBezTo>
                  <a:cubicBezTo>
                    <a:pt x="71960" y="18690"/>
                    <a:pt x="61205" y="31287"/>
                    <a:pt x="46064" y="3824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6" name="任意多边形: 形状 1495">
              <a:extLst>
                <a:ext uri="{FF2B5EF4-FFF2-40B4-BE49-F238E27FC236}">
                  <a16:creationId xmlns:a16="http://schemas.microsoft.com/office/drawing/2014/main" id="{896C60A5-C6D8-81BB-E44E-65C0221E5FF4}"/>
                </a:ext>
              </a:extLst>
            </p:cNvPr>
            <p:cNvSpPr/>
            <p:nvPr/>
          </p:nvSpPr>
          <p:spPr>
            <a:xfrm>
              <a:off x="10751124" y="3250387"/>
              <a:ext cx="44185" cy="76457"/>
            </a:xfrm>
            <a:custGeom>
              <a:avLst/>
              <a:gdLst>
                <a:gd name="connsiteX0" fmla="*/ 5799 w 44185"/>
                <a:gd name="connsiteY0" fmla="*/ 30394 h 76457"/>
                <a:gd name="connsiteX1" fmla="*/ 3750 w 44185"/>
                <a:gd name="connsiteY1" fmla="*/ 76458 h 76457"/>
                <a:gd name="connsiteX2" fmla="*/ 38386 w 44185"/>
                <a:gd name="connsiteY2" fmla="*/ 46063 h 76457"/>
                <a:gd name="connsiteX3" fmla="*/ 40435 w 44185"/>
                <a:gd name="connsiteY3" fmla="*/ 0 h 76457"/>
                <a:gd name="connsiteX4" fmla="*/ 5799 w 44185"/>
                <a:gd name="connsiteY4" fmla="*/ 30394 h 76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185" h="76457">
                  <a:moveTo>
                    <a:pt x="5799" y="30394"/>
                  </a:moveTo>
                  <a:cubicBezTo>
                    <a:pt x="-1420" y="45423"/>
                    <a:pt x="-1659" y="61989"/>
                    <a:pt x="3750" y="76458"/>
                  </a:cubicBezTo>
                  <a:cubicBezTo>
                    <a:pt x="18411" y="71640"/>
                    <a:pt x="31184" y="61076"/>
                    <a:pt x="38386" y="46063"/>
                  </a:cubicBezTo>
                  <a:cubicBezTo>
                    <a:pt x="45605" y="31034"/>
                    <a:pt x="45845" y="14469"/>
                    <a:pt x="40435" y="0"/>
                  </a:cubicBezTo>
                  <a:cubicBezTo>
                    <a:pt x="25774" y="4818"/>
                    <a:pt x="13017" y="15381"/>
                    <a:pt x="5799" y="30394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7" name="任意多边形: 形状 1496">
              <a:extLst>
                <a:ext uri="{FF2B5EF4-FFF2-40B4-BE49-F238E27FC236}">
                  <a16:creationId xmlns:a16="http://schemas.microsoft.com/office/drawing/2014/main" id="{17686956-CDDE-C64B-CE71-70B6A3D72845}"/>
                </a:ext>
              </a:extLst>
            </p:cNvPr>
            <p:cNvSpPr/>
            <p:nvPr/>
          </p:nvSpPr>
          <p:spPr>
            <a:xfrm>
              <a:off x="10762140" y="3371848"/>
              <a:ext cx="82155" cy="38725"/>
            </a:xfrm>
            <a:custGeom>
              <a:avLst/>
              <a:gdLst>
                <a:gd name="connsiteX0" fmla="*/ 45536 w 82155"/>
                <a:gd name="connsiteY0" fmla="*/ 36897 h 38725"/>
                <a:gd name="connsiteX1" fmla="*/ 0 w 82155"/>
                <a:gd name="connsiteY1" fmla="*/ 29822 h 38725"/>
                <a:gd name="connsiteX2" fmla="*/ 36621 w 82155"/>
                <a:gd name="connsiteY2" fmla="*/ 1829 h 38725"/>
                <a:gd name="connsiteX3" fmla="*/ 82156 w 82155"/>
                <a:gd name="connsiteY3" fmla="*/ 8903 h 38725"/>
                <a:gd name="connsiteX4" fmla="*/ 45536 w 82155"/>
                <a:gd name="connsiteY4" fmla="*/ 36897 h 38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155" h="38725">
                  <a:moveTo>
                    <a:pt x="45536" y="36897"/>
                  </a:moveTo>
                  <a:cubicBezTo>
                    <a:pt x="29386" y="41010"/>
                    <a:pt x="13108" y="37985"/>
                    <a:pt x="0" y="29822"/>
                  </a:cubicBezTo>
                  <a:cubicBezTo>
                    <a:pt x="7619" y="16378"/>
                    <a:pt x="20471" y="5942"/>
                    <a:pt x="36621" y="1829"/>
                  </a:cubicBezTo>
                  <a:cubicBezTo>
                    <a:pt x="52770" y="-2285"/>
                    <a:pt x="69047" y="740"/>
                    <a:pt x="82156" y="8903"/>
                  </a:cubicBezTo>
                  <a:cubicBezTo>
                    <a:pt x="74521" y="22332"/>
                    <a:pt x="61685" y="32783"/>
                    <a:pt x="45536" y="36897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98" name="图形 144">
            <a:extLst>
              <a:ext uri="{FF2B5EF4-FFF2-40B4-BE49-F238E27FC236}">
                <a16:creationId xmlns:a16="http://schemas.microsoft.com/office/drawing/2014/main" id="{B47A7616-0DA8-BCEF-AD4E-5F33D4734466}"/>
              </a:ext>
            </a:extLst>
          </p:cNvPr>
          <p:cNvGrpSpPr/>
          <p:nvPr/>
        </p:nvGrpSpPr>
        <p:grpSpPr>
          <a:xfrm>
            <a:off x="1895723" y="4688529"/>
            <a:ext cx="493996" cy="870672"/>
            <a:chOff x="8052753" y="3239550"/>
            <a:chExt cx="1217383" cy="2145648"/>
          </a:xfrm>
        </p:grpSpPr>
        <p:sp>
          <p:nvSpPr>
            <p:cNvPr id="1499" name="任意多边形: 形状 1498">
              <a:extLst>
                <a:ext uri="{FF2B5EF4-FFF2-40B4-BE49-F238E27FC236}">
                  <a16:creationId xmlns:a16="http://schemas.microsoft.com/office/drawing/2014/main" id="{FE271225-8C80-CC0F-F8D4-BD7AFA4803AE}"/>
                </a:ext>
              </a:extLst>
            </p:cNvPr>
            <p:cNvSpPr/>
            <p:nvPr/>
          </p:nvSpPr>
          <p:spPr>
            <a:xfrm>
              <a:off x="8317721" y="4391762"/>
              <a:ext cx="710318" cy="993405"/>
            </a:xfrm>
            <a:custGeom>
              <a:avLst/>
              <a:gdLst>
                <a:gd name="connsiteX0" fmla="*/ 492181 w 710318"/>
                <a:gd name="connsiteY0" fmla="*/ 325453 h 993405"/>
                <a:gd name="connsiteX1" fmla="*/ 356984 w 710318"/>
                <a:gd name="connsiteY1" fmla="*/ 399926 h 993405"/>
                <a:gd name="connsiteX2" fmla="*/ 354823 w 710318"/>
                <a:gd name="connsiteY2" fmla="*/ 373965 h 993405"/>
                <a:gd name="connsiteX3" fmla="*/ 341363 w 710318"/>
                <a:gd name="connsiteY3" fmla="*/ 53234 h 993405"/>
                <a:gd name="connsiteX4" fmla="*/ 294227 w 710318"/>
                <a:gd name="connsiteY4" fmla="*/ 69399 h 993405"/>
                <a:gd name="connsiteX5" fmla="*/ 268635 w 710318"/>
                <a:gd name="connsiteY5" fmla="*/ 392932 h 993405"/>
                <a:gd name="connsiteX6" fmla="*/ 268250 w 710318"/>
                <a:gd name="connsiteY6" fmla="*/ 402359 h 993405"/>
                <a:gd name="connsiteX7" fmla="*/ 133981 w 710318"/>
                <a:gd name="connsiteY7" fmla="*/ 262104 h 993405"/>
                <a:gd name="connsiteX8" fmla="*/ 0 w 710318"/>
                <a:gd name="connsiteY8" fmla="*/ 0 h 993405"/>
                <a:gd name="connsiteX9" fmla="*/ 55715 w 710318"/>
                <a:gd name="connsiteY9" fmla="*/ 247363 h 993405"/>
                <a:gd name="connsiteX10" fmla="*/ 263960 w 710318"/>
                <a:gd name="connsiteY10" fmla="*/ 507658 h 993405"/>
                <a:gd name="connsiteX11" fmla="*/ 244402 w 710318"/>
                <a:gd name="connsiteY11" fmla="*/ 993405 h 993405"/>
                <a:gd name="connsiteX12" fmla="*/ 405992 w 710318"/>
                <a:gd name="connsiteY12" fmla="*/ 993405 h 993405"/>
                <a:gd name="connsiteX13" fmla="*/ 363962 w 710318"/>
                <a:gd name="connsiteY13" fmla="*/ 484018 h 993405"/>
                <a:gd name="connsiteX14" fmla="*/ 583732 w 710318"/>
                <a:gd name="connsiteY14" fmla="*/ 321404 h 993405"/>
                <a:gd name="connsiteX15" fmla="*/ 710319 w 710318"/>
                <a:gd name="connsiteY15" fmla="*/ 96352 h 993405"/>
                <a:gd name="connsiteX16" fmla="*/ 492181 w 710318"/>
                <a:gd name="connsiteY16" fmla="*/ 325453 h 993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10318" h="993405">
                  <a:moveTo>
                    <a:pt x="492181" y="325453"/>
                  </a:moveTo>
                  <a:cubicBezTo>
                    <a:pt x="440164" y="371244"/>
                    <a:pt x="387922" y="391363"/>
                    <a:pt x="356984" y="399926"/>
                  </a:cubicBezTo>
                  <a:cubicBezTo>
                    <a:pt x="356264" y="391267"/>
                    <a:pt x="355543" y="382624"/>
                    <a:pt x="354823" y="373965"/>
                  </a:cubicBezTo>
                  <a:cubicBezTo>
                    <a:pt x="334625" y="131404"/>
                    <a:pt x="341363" y="53234"/>
                    <a:pt x="341363" y="53234"/>
                  </a:cubicBezTo>
                  <a:lnTo>
                    <a:pt x="294227" y="69399"/>
                  </a:lnTo>
                  <a:cubicBezTo>
                    <a:pt x="294227" y="69399"/>
                    <a:pt x="272684" y="296099"/>
                    <a:pt x="268635" y="392932"/>
                  </a:cubicBezTo>
                  <a:cubicBezTo>
                    <a:pt x="268522" y="395733"/>
                    <a:pt x="268394" y="398902"/>
                    <a:pt x="268250" y="402359"/>
                  </a:cubicBezTo>
                  <a:cubicBezTo>
                    <a:pt x="237424" y="376366"/>
                    <a:pt x="165640" y="313113"/>
                    <a:pt x="133981" y="262104"/>
                  </a:cubicBezTo>
                  <a:cubicBezTo>
                    <a:pt x="54531" y="134077"/>
                    <a:pt x="0" y="0"/>
                    <a:pt x="0" y="0"/>
                  </a:cubicBezTo>
                  <a:cubicBezTo>
                    <a:pt x="0" y="0"/>
                    <a:pt x="6066" y="131388"/>
                    <a:pt x="55715" y="247363"/>
                  </a:cubicBezTo>
                  <a:cubicBezTo>
                    <a:pt x="104659" y="361689"/>
                    <a:pt x="229822" y="477424"/>
                    <a:pt x="263960" y="507658"/>
                  </a:cubicBezTo>
                  <a:cubicBezTo>
                    <a:pt x="256631" y="688615"/>
                    <a:pt x="244402" y="993405"/>
                    <a:pt x="244402" y="993405"/>
                  </a:cubicBezTo>
                  <a:lnTo>
                    <a:pt x="405992" y="993405"/>
                  </a:lnTo>
                  <a:cubicBezTo>
                    <a:pt x="405992" y="993405"/>
                    <a:pt x="386178" y="751724"/>
                    <a:pt x="363962" y="484018"/>
                  </a:cubicBezTo>
                  <a:cubicBezTo>
                    <a:pt x="401783" y="469757"/>
                    <a:pt x="500968" y="424830"/>
                    <a:pt x="583732" y="321404"/>
                  </a:cubicBezTo>
                  <a:cubicBezTo>
                    <a:pt x="680420" y="200563"/>
                    <a:pt x="710319" y="96352"/>
                    <a:pt x="710319" y="96352"/>
                  </a:cubicBezTo>
                  <a:cubicBezTo>
                    <a:pt x="710319" y="96352"/>
                    <a:pt x="637606" y="197426"/>
                    <a:pt x="492181" y="325453"/>
                  </a:cubicBezTo>
                  <a:close/>
                </a:path>
              </a:pathLst>
            </a:custGeom>
            <a:solidFill>
              <a:srgbClr val="AE7D58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0" name="任意多边形: 形状 1499">
              <a:extLst>
                <a:ext uri="{FF2B5EF4-FFF2-40B4-BE49-F238E27FC236}">
                  <a16:creationId xmlns:a16="http://schemas.microsoft.com/office/drawing/2014/main" id="{4AC7CEE4-7645-0E21-55AB-47F75F66A881}"/>
                </a:ext>
              </a:extLst>
            </p:cNvPr>
            <p:cNvSpPr/>
            <p:nvPr/>
          </p:nvSpPr>
          <p:spPr>
            <a:xfrm>
              <a:off x="8320426" y="4393939"/>
              <a:ext cx="265433" cy="427135"/>
            </a:xfrm>
            <a:custGeom>
              <a:avLst/>
              <a:gdLst>
                <a:gd name="connsiteX0" fmla="*/ 265433 w 265433"/>
                <a:gd name="connsiteY0" fmla="*/ 400022 h 427135"/>
                <a:gd name="connsiteX1" fmla="*/ 264601 w 265433"/>
                <a:gd name="connsiteY1" fmla="*/ 417724 h 427135"/>
                <a:gd name="connsiteX2" fmla="*/ 264201 w 265433"/>
                <a:gd name="connsiteY2" fmla="*/ 427135 h 427135"/>
                <a:gd name="connsiteX3" fmla="*/ 129948 w 265433"/>
                <a:gd name="connsiteY3" fmla="*/ 286880 h 427135"/>
                <a:gd name="connsiteX4" fmla="*/ 4097 w 265433"/>
                <a:gd name="connsiteY4" fmla="*/ 44095 h 427135"/>
                <a:gd name="connsiteX5" fmla="*/ 4097 w 265433"/>
                <a:gd name="connsiteY5" fmla="*/ 44015 h 427135"/>
                <a:gd name="connsiteX6" fmla="*/ 0 w 265433"/>
                <a:gd name="connsiteY6" fmla="*/ 0 h 427135"/>
                <a:gd name="connsiteX7" fmla="*/ 133965 w 265433"/>
                <a:gd name="connsiteY7" fmla="*/ 262120 h 427135"/>
                <a:gd name="connsiteX8" fmla="*/ 265433 w 265433"/>
                <a:gd name="connsiteY8" fmla="*/ 400022 h 427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5433" h="427135">
                  <a:moveTo>
                    <a:pt x="265433" y="400022"/>
                  </a:moveTo>
                  <a:cubicBezTo>
                    <a:pt x="265113" y="406328"/>
                    <a:pt x="264841" y="412218"/>
                    <a:pt x="264601" y="417724"/>
                  </a:cubicBezTo>
                  <a:cubicBezTo>
                    <a:pt x="264473" y="420509"/>
                    <a:pt x="264361" y="423710"/>
                    <a:pt x="264201" y="427135"/>
                  </a:cubicBezTo>
                  <a:cubicBezTo>
                    <a:pt x="233374" y="401142"/>
                    <a:pt x="161590" y="337921"/>
                    <a:pt x="129948" y="286880"/>
                  </a:cubicBezTo>
                  <a:cubicBezTo>
                    <a:pt x="68647" y="188095"/>
                    <a:pt x="22152" y="85709"/>
                    <a:pt x="4097" y="44095"/>
                  </a:cubicBezTo>
                  <a:cubicBezTo>
                    <a:pt x="4097" y="44063"/>
                    <a:pt x="4097" y="44015"/>
                    <a:pt x="4097" y="44015"/>
                  </a:cubicBezTo>
                  <a:cubicBezTo>
                    <a:pt x="785" y="16950"/>
                    <a:pt x="0" y="0"/>
                    <a:pt x="0" y="0"/>
                  </a:cubicBezTo>
                  <a:cubicBezTo>
                    <a:pt x="0" y="0"/>
                    <a:pt x="54531" y="134109"/>
                    <a:pt x="133965" y="262120"/>
                  </a:cubicBezTo>
                  <a:cubicBezTo>
                    <a:pt x="164728" y="311640"/>
                    <a:pt x="233278" y="372717"/>
                    <a:pt x="265433" y="400022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1" name="任意多边形: 形状 1500">
              <a:extLst>
                <a:ext uri="{FF2B5EF4-FFF2-40B4-BE49-F238E27FC236}">
                  <a16:creationId xmlns:a16="http://schemas.microsoft.com/office/drawing/2014/main" id="{05F1FE4A-73AF-FFC8-6284-AB6D79C3163A}"/>
                </a:ext>
              </a:extLst>
            </p:cNvPr>
            <p:cNvSpPr/>
            <p:nvPr/>
          </p:nvSpPr>
          <p:spPr>
            <a:xfrm>
              <a:off x="8133942" y="4182215"/>
              <a:ext cx="614025" cy="492229"/>
            </a:xfrm>
            <a:custGeom>
              <a:avLst/>
              <a:gdLst>
                <a:gd name="connsiteX0" fmla="*/ 532328 w 614025"/>
                <a:gd name="connsiteY0" fmla="*/ 464128 h 492229"/>
                <a:gd name="connsiteX1" fmla="*/ 350315 w 614025"/>
                <a:gd name="connsiteY1" fmla="*/ 426852 h 492229"/>
                <a:gd name="connsiteX2" fmla="*/ 294856 w 614025"/>
                <a:gd name="connsiteY2" fmla="*/ 476453 h 492229"/>
                <a:gd name="connsiteX3" fmla="*/ 99896 w 614025"/>
                <a:gd name="connsiteY3" fmla="*/ 412783 h 492229"/>
                <a:gd name="connsiteX4" fmla="*/ 98422 w 614025"/>
                <a:gd name="connsiteY4" fmla="*/ 409758 h 492229"/>
                <a:gd name="connsiteX5" fmla="*/ 11418 w 614025"/>
                <a:gd name="connsiteY5" fmla="*/ 352427 h 492229"/>
                <a:gd name="connsiteX6" fmla="*/ 39299 w 614025"/>
                <a:gd name="connsiteY6" fmla="*/ 222864 h 492229"/>
                <a:gd name="connsiteX7" fmla="*/ 51367 w 614025"/>
                <a:gd name="connsiteY7" fmla="*/ 71645 h 492229"/>
                <a:gd name="connsiteX8" fmla="*/ 73519 w 614025"/>
                <a:gd name="connsiteY8" fmla="*/ 47445 h 492229"/>
                <a:gd name="connsiteX9" fmla="*/ 103192 w 614025"/>
                <a:gd name="connsiteY9" fmla="*/ 27438 h 492229"/>
                <a:gd name="connsiteX10" fmla="*/ 260381 w 614025"/>
                <a:gd name="connsiteY10" fmla="*/ 43940 h 492229"/>
                <a:gd name="connsiteX11" fmla="*/ 263086 w 614025"/>
                <a:gd name="connsiteY11" fmla="*/ 46132 h 492229"/>
                <a:gd name="connsiteX12" fmla="*/ 271777 w 614025"/>
                <a:gd name="connsiteY12" fmla="*/ 37954 h 492229"/>
                <a:gd name="connsiteX13" fmla="*/ 303164 w 614025"/>
                <a:gd name="connsiteY13" fmla="*/ 16699 h 492229"/>
                <a:gd name="connsiteX14" fmla="*/ 421443 w 614025"/>
                <a:gd name="connsiteY14" fmla="*/ 8008 h 492229"/>
                <a:gd name="connsiteX15" fmla="*/ 456863 w 614025"/>
                <a:gd name="connsiteY15" fmla="*/ 25149 h 492229"/>
                <a:gd name="connsiteX16" fmla="*/ 509569 w 614025"/>
                <a:gd name="connsiteY16" fmla="*/ 84113 h 492229"/>
                <a:gd name="connsiteX17" fmla="*/ 521124 w 614025"/>
                <a:gd name="connsiteY17" fmla="*/ 192661 h 492229"/>
                <a:gd name="connsiteX18" fmla="*/ 597806 w 614025"/>
                <a:gd name="connsiteY18" fmla="*/ 263309 h 492229"/>
                <a:gd name="connsiteX19" fmla="*/ 532328 w 614025"/>
                <a:gd name="connsiteY19" fmla="*/ 464128 h 492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14025" h="492229">
                  <a:moveTo>
                    <a:pt x="532328" y="464128"/>
                  </a:moveTo>
                  <a:cubicBezTo>
                    <a:pt x="469155" y="496267"/>
                    <a:pt x="393898" y="479046"/>
                    <a:pt x="350315" y="426852"/>
                  </a:cubicBezTo>
                  <a:cubicBezTo>
                    <a:pt x="336934" y="447259"/>
                    <a:pt x="318209" y="464609"/>
                    <a:pt x="294856" y="476453"/>
                  </a:cubicBezTo>
                  <a:cubicBezTo>
                    <a:pt x="223425" y="512769"/>
                    <a:pt x="136148" y="484263"/>
                    <a:pt x="99896" y="412783"/>
                  </a:cubicBezTo>
                  <a:cubicBezTo>
                    <a:pt x="99383" y="411791"/>
                    <a:pt x="98935" y="410751"/>
                    <a:pt x="98422" y="409758"/>
                  </a:cubicBezTo>
                  <a:cubicBezTo>
                    <a:pt x="62571" y="407454"/>
                    <a:pt x="28832" y="386791"/>
                    <a:pt x="11418" y="352427"/>
                  </a:cubicBezTo>
                  <a:cubicBezTo>
                    <a:pt x="-11534" y="307260"/>
                    <a:pt x="1302" y="253322"/>
                    <a:pt x="39299" y="222864"/>
                  </a:cubicBezTo>
                  <a:cubicBezTo>
                    <a:pt x="13850" y="172511"/>
                    <a:pt x="20413" y="114395"/>
                    <a:pt x="51367" y="71645"/>
                  </a:cubicBezTo>
                  <a:cubicBezTo>
                    <a:pt x="57737" y="62842"/>
                    <a:pt x="65148" y="54695"/>
                    <a:pt x="73519" y="47445"/>
                  </a:cubicBezTo>
                  <a:cubicBezTo>
                    <a:pt x="82354" y="39714"/>
                    <a:pt x="92277" y="32976"/>
                    <a:pt x="103192" y="27438"/>
                  </a:cubicBezTo>
                  <a:cubicBezTo>
                    <a:pt x="155898" y="645"/>
                    <a:pt x="217167" y="9064"/>
                    <a:pt x="260381" y="43940"/>
                  </a:cubicBezTo>
                  <a:cubicBezTo>
                    <a:pt x="261293" y="44612"/>
                    <a:pt x="262222" y="45380"/>
                    <a:pt x="263086" y="46132"/>
                  </a:cubicBezTo>
                  <a:cubicBezTo>
                    <a:pt x="265871" y="43299"/>
                    <a:pt x="268736" y="40547"/>
                    <a:pt x="271777" y="37954"/>
                  </a:cubicBezTo>
                  <a:cubicBezTo>
                    <a:pt x="281092" y="29743"/>
                    <a:pt x="291575" y="22604"/>
                    <a:pt x="303164" y="16699"/>
                  </a:cubicBezTo>
                  <a:cubicBezTo>
                    <a:pt x="341320" y="-2716"/>
                    <a:pt x="383799" y="-4637"/>
                    <a:pt x="421443" y="8008"/>
                  </a:cubicBezTo>
                  <a:cubicBezTo>
                    <a:pt x="433879" y="12153"/>
                    <a:pt x="445787" y="17899"/>
                    <a:pt x="456863" y="25149"/>
                  </a:cubicBezTo>
                  <a:cubicBezTo>
                    <a:pt x="478582" y="39346"/>
                    <a:pt x="496972" y="59273"/>
                    <a:pt x="509569" y="84113"/>
                  </a:cubicBezTo>
                  <a:cubicBezTo>
                    <a:pt x="527303" y="119037"/>
                    <a:pt x="530359" y="157546"/>
                    <a:pt x="521124" y="192661"/>
                  </a:cubicBezTo>
                  <a:cubicBezTo>
                    <a:pt x="553199" y="205786"/>
                    <a:pt x="580921" y="229970"/>
                    <a:pt x="597806" y="263309"/>
                  </a:cubicBezTo>
                  <a:cubicBezTo>
                    <a:pt x="635147" y="336870"/>
                    <a:pt x="605825" y="426772"/>
                    <a:pt x="532328" y="464128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2" name="任意多边形: 形状 1501">
              <a:extLst>
                <a:ext uri="{FF2B5EF4-FFF2-40B4-BE49-F238E27FC236}">
                  <a16:creationId xmlns:a16="http://schemas.microsoft.com/office/drawing/2014/main" id="{8445EC35-B876-F471-ECD0-422E7016732A}"/>
                </a:ext>
              </a:extLst>
            </p:cNvPr>
            <p:cNvSpPr/>
            <p:nvPr/>
          </p:nvSpPr>
          <p:spPr>
            <a:xfrm rot="-5395830">
              <a:off x="8252600" y="3703787"/>
              <a:ext cx="290241" cy="290017"/>
            </a:xfrm>
            <a:custGeom>
              <a:avLst/>
              <a:gdLst>
                <a:gd name="connsiteX0" fmla="*/ 290241 w 290241"/>
                <a:gd name="connsiteY0" fmla="*/ 145009 h 290017"/>
                <a:gd name="connsiteX1" fmla="*/ 145120 w 290241"/>
                <a:gd name="connsiteY1" fmla="*/ 290017 h 290017"/>
                <a:gd name="connsiteX2" fmla="*/ 0 w 290241"/>
                <a:gd name="connsiteY2" fmla="*/ 145009 h 290017"/>
                <a:gd name="connsiteX3" fmla="*/ 145120 w 290241"/>
                <a:gd name="connsiteY3" fmla="*/ 0 h 290017"/>
                <a:gd name="connsiteX4" fmla="*/ 290241 w 290241"/>
                <a:gd name="connsiteY4" fmla="*/ 145009 h 290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241" h="290017">
                  <a:moveTo>
                    <a:pt x="290241" y="145009"/>
                  </a:moveTo>
                  <a:cubicBezTo>
                    <a:pt x="290241" y="225095"/>
                    <a:pt x="225268" y="290017"/>
                    <a:pt x="145120" y="290017"/>
                  </a:cubicBezTo>
                  <a:cubicBezTo>
                    <a:pt x="64972" y="290017"/>
                    <a:pt x="0" y="225095"/>
                    <a:pt x="0" y="145009"/>
                  </a:cubicBezTo>
                  <a:cubicBezTo>
                    <a:pt x="0" y="64923"/>
                    <a:pt x="64972" y="0"/>
                    <a:pt x="145120" y="0"/>
                  </a:cubicBezTo>
                  <a:cubicBezTo>
                    <a:pt x="225268" y="0"/>
                    <a:pt x="290241" y="64923"/>
                    <a:pt x="290241" y="14500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3" name="任意多边形: 形状 1502">
              <a:extLst>
                <a:ext uri="{FF2B5EF4-FFF2-40B4-BE49-F238E27FC236}">
                  <a16:creationId xmlns:a16="http://schemas.microsoft.com/office/drawing/2014/main" id="{00F462F3-CF02-A024-6788-D989A1A02EA8}"/>
                </a:ext>
              </a:extLst>
            </p:cNvPr>
            <p:cNvSpPr/>
            <p:nvPr/>
          </p:nvSpPr>
          <p:spPr>
            <a:xfrm>
              <a:off x="8472341" y="3738272"/>
              <a:ext cx="307078" cy="307316"/>
            </a:xfrm>
            <a:custGeom>
              <a:avLst/>
              <a:gdLst>
                <a:gd name="connsiteX0" fmla="*/ 2953 w 307078"/>
                <a:gd name="connsiteY0" fmla="*/ 183492 h 307316"/>
                <a:gd name="connsiteX1" fmla="*/ 123729 w 307078"/>
                <a:gd name="connsiteY1" fmla="*/ 2952 h 307316"/>
                <a:gd name="connsiteX2" fmla="*/ 304126 w 307078"/>
                <a:gd name="connsiteY2" fmla="*/ 123824 h 307316"/>
                <a:gd name="connsiteX3" fmla="*/ 183349 w 307078"/>
                <a:gd name="connsiteY3" fmla="*/ 304365 h 307316"/>
                <a:gd name="connsiteX4" fmla="*/ 2953 w 307078"/>
                <a:gd name="connsiteY4" fmla="*/ 183492 h 307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78" h="307316">
                  <a:moveTo>
                    <a:pt x="2953" y="183492"/>
                  </a:moveTo>
                  <a:cubicBezTo>
                    <a:pt x="-13517" y="100264"/>
                    <a:pt x="40566" y="19437"/>
                    <a:pt x="123729" y="2952"/>
                  </a:cubicBezTo>
                  <a:cubicBezTo>
                    <a:pt x="206893" y="-13518"/>
                    <a:pt x="287673" y="40596"/>
                    <a:pt x="304126" y="123824"/>
                  </a:cubicBezTo>
                  <a:cubicBezTo>
                    <a:pt x="320595" y="207052"/>
                    <a:pt x="266513" y="287879"/>
                    <a:pt x="183349" y="304365"/>
                  </a:cubicBezTo>
                  <a:cubicBezTo>
                    <a:pt x="100186" y="320834"/>
                    <a:pt x="19423" y="266720"/>
                    <a:pt x="2953" y="183492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4" name="任意多边形: 形状 1503">
              <a:extLst>
                <a:ext uri="{FF2B5EF4-FFF2-40B4-BE49-F238E27FC236}">
                  <a16:creationId xmlns:a16="http://schemas.microsoft.com/office/drawing/2014/main" id="{11E9C8B3-78E3-85EE-85AD-485AB00C0CE0}"/>
                </a:ext>
              </a:extLst>
            </p:cNvPr>
            <p:cNvSpPr/>
            <p:nvPr/>
          </p:nvSpPr>
          <p:spPr>
            <a:xfrm>
              <a:off x="8779444" y="3975462"/>
              <a:ext cx="307051" cy="307294"/>
            </a:xfrm>
            <a:custGeom>
              <a:avLst/>
              <a:gdLst>
                <a:gd name="connsiteX0" fmla="*/ 183326 w 307051"/>
                <a:gd name="connsiteY0" fmla="*/ 304343 h 307294"/>
                <a:gd name="connsiteX1" fmla="*/ 2946 w 307051"/>
                <a:gd name="connsiteY1" fmla="*/ 183470 h 307294"/>
                <a:gd name="connsiteX2" fmla="*/ 27242 w 307051"/>
                <a:gd name="connsiteY2" fmla="*/ 66375 h 307294"/>
                <a:gd name="connsiteX3" fmla="*/ 48433 w 307051"/>
                <a:gd name="connsiteY3" fmla="*/ 41662 h 307294"/>
                <a:gd name="connsiteX4" fmla="*/ 123722 w 307051"/>
                <a:gd name="connsiteY4" fmla="*/ 2945 h 307294"/>
                <a:gd name="connsiteX5" fmla="*/ 292547 w 307051"/>
                <a:gd name="connsiteY5" fmla="*/ 88622 h 307294"/>
                <a:gd name="connsiteX6" fmla="*/ 300997 w 307051"/>
                <a:gd name="connsiteY6" fmla="*/ 110982 h 307294"/>
                <a:gd name="connsiteX7" fmla="*/ 304102 w 307051"/>
                <a:gd name="connsiteY7" fmla="*/ 123818 h 307294"/>
                <a:gd name="connsiteX8" fmla="*/ 183326 w 307051"/>
                <a:gd name="connsiteY8" fmla="*/ 304343 h 307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7051" h="307294">
                  <a:moveTo>
                    <a:pt x="183326" y="304343"/>
                  </a:moveTo>
                  <a:cubicBezTo>
                    <a:pt x="100179" y="320812"/>
                    <a:pt x="19399" y="266714"/>
                    <a:pt x="2946" y="183470"/>
                  </a:cubicBezTo>
                  <a:cubicBezTo>
                    <a:pt x="-5425" y="141088"/>
                    <a:pt x="4466" y="99346"/>
                    <a:pt x="27242" y="66375"/>
                  </a:cubicBezTo>
                  <a:cubicBezTo>
                    <a:pt x="33372" y="57444"/>
                    <a:pt x="40462" y="49153"/>
                    <a:pt x="48433" y="41662"/>
                  </a:cubicBezTo>
                  <a:cubicBezTo>
                    <a:pt x="68712" y="22568"/>
                    <a:pt x="94400" y="8771"/>
                    <a:pt x="123722" y="2945"/>
                  </a:cubicBezTo>
                  <a:cubicBezTo>
                    <a:pt x="194434" y="-11043"/>
                    <a:pt x="263465" y="25993"/>
                    <a:pt x="292547" y="88622"/>
                  </a:cubicBezTo>
                  <a:cubicBezTo>
                    <a:pt x="295940" y="95760"/>
                    <a:pt x="298757" y="103219"/>
                    <a:pt x="300997" y="110982"/>
                  </a:cubicBezTo>
                  <a:cubicBezTo>
                    <a:pt x="302198" y="115159"/>
                    <a:pt x="303222" y="119432"/>
                    <a:pt x="304102" y="123818"/>
                  </a:cubicBezTo>
                  <a:cubicBezTo>
                    <a:pt x="320556" y="207030"/>
                    <a:pt x="266506" y="287873"/>
                    <a:pt x="183326" y="304343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5" name="任意多边形: 形状 1504">
              <a:extLst>
                <a:ext uri="{FF2B5EF4-FFF2-40B4-BE49-F238E27FC236}">
                  <a16:creationId xmlns:a16="http://schemas.microsoft.com/office/drawing/2014/main" id="{0128AC20-E994-09E4-2E73-5286C1D0D729}"/>
                </a:ext>
              </a:extLst>
            </p:cNvPr>
            <p:cNvSpPr/>
            <p:nvPr/>
          </p:nvSpPr>
          <p:spPr>
            <a:xfrm rot="-6722">
              <a:off x="8735827" y="3723973"/>
              <a:ext cx="307015" cy="307239"/>
            </a:xfrm>
            <a:custGeom>
              <a:avLst/>
              <a:gdLst>
                <a:gd name="connsiteX0" fmla="*/ 307015 w 307015"/>
                <a:gd name="connsiteY0" fmla="*/ 153620 h 307239"/>
                <a:gd name="connsiteX1" fmla="*/ 153507 w 307015"/>
                <a:gd name="connsiteY1" fmla="*/ 307240 h 307239"/>
                <a:gd name="connsiteX2" fmla="*/ -1 w 307015"/>
                <a:gd name="connsiteY2" fmla="*/ 153620 h 307239"/>
                <a:gd name="connsiteX3" fmla="*/ 153507 w 307015"/>
                <a:gd name="connsiteY3" fmla="*/ 0 h 307239"/>
                <a:gd name="connsiteX4" fmla="*/ 307015 w 307015"/>
                <a:gd name="connsiteY4" fmla="*/ 153620 h 307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5" h="307239">
                  <a:moveTo>
                    <a:pt x="307015" y="153620"/>
                  </a:moveTo>
                  <a:cubicBezTo>
                    <a:pt x="307015" y="238462"/>
                    <a:pt x="238287" y="307240"/>
                    <a:pt x="153507" y="307240"/>
                  </a:cubicBezTo>
                  <a:cubicBezTo>
                    <a:pt x="68727" y="307240"/>
                    <a:pt x="-1" y="238462"/>
                    <a:pt x="-1" y="153620"/>
                  </a:cubicBezTo>
                  <a:cubicBezTo>
                    <a:pt x="-1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2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6" name="任意多边形: 形状 1505">
              <a:extLst>
                <a:ext uri="{FF2B5EF4-FFF2-40B4-BE49-F238E27FC236}">
                  <a16:creationId xmlns:a16="http://schemas.microsoft.com/office/drawing/2014/main" id="{4C20516E-F1B4-EE7F-7DA3-71AC546FBDD6}"/>
                </a:ext>
              </a:extLst>
            </p:cNvPr>
            <p:cNvSpPr/>
            <p:nvPr/>
          </p:nvSpPr>
          <p:spPr>
            <a:xfrm>
              <a:off x="8683812" y="3821843"/>
              <a:ext cx="307014" cy="307238"/>
            </a:xfrm>
            <a:custGeom>
              <a:avLst/>
              <a:gdLst>
                <a:gd name="connsiteX0" fmla="*/ 307015 w 307014"/>
                <a:gd name="connsiteY0" fmla="*/ 153620 h 307238"/>
                <a:gd name="connsiteX1" fmla="*/ 153507 w 307014"/>
                <a:gd name="connsiteY1" fmla="*/ 307239 h 307238"/>
                <a:gd name="connsiteX2" fmla="*/ 0 w 307014"/>
                <a:gd name="connsiteY2" fmla="*/ 153620 h 307238"/>
                <a:gd name="connsiteX3" fmla="*/ 153507 w 307014"/>
                <a:gd name="connsiteY3" fmla="*/ 0 h 307238"/>
                <a:gd name="connsiteX4" fmla="*/ 307015 w 307014"/>
                <a:gd name="connsiteY4" fmla="*/ 153620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20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0" y="238461"/>
                    <a:pt x="0" y="153620"/>
                  </a:cubicBezTo>
                  <a:cubicBezTo>
                    <a:pt x="0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2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7" name="任意多边形: 形状 1506">
              <a:extLst>
                <a:ext uri="{FF2B5EF4-FFF2-40B4-BE49-F238E27FC236}">
                  <a16:creationId xmlns:a16="http://schemas.microsoft.com/office/drawing/2014/main" id="{C847C7FE-A879-862C-DDC1-8761192087ED}"/>
                </a:ext>
              </a:extLst>
            </p:cNvPr>
            <p:cNvSpPr/>
            <p:nvPr/>
          </p:nvSpPr>
          <p:spPr>
            <a:xfrm>
              <a:off x="8610788" y="3668137"/>
              <a:ext cx="307078" cy="307320"/>
            </a:xfrm>
            <a:custGeom>
              <a:avLst/>
              <a:gdLst>
                <a:gd name="connsiteX0" fmla="*/ 2953 w 307078"/>
                <a:gd name="connsiteY0" fmla="*/ 183492 h 307320"/>
                <a:gd name="connsiteX1" fmla="*/ 123729 w 307078"/>
                <a:gd name="connsiteY1" fmla="*/ 2952 h 307320"/>
                <a:gd name="connsiteX2" fmla="*/ 304126 w 307078"/>
                <a:gd name="connsiteY2" fmla="*/ 123824 h 307320"/>
                <a:gd name="connsiteX3" fmla="*/ 183349 w 307078"/>
                <a:gd name="connsiteY3" fmla="*/ 304365 h 307320"/>
                <a:gd name="connsiteX4" fmla="*/ 2953 w 307078"/>
                <a:gd name="connsiteY4" fmla="*/ 183492 h 307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78" h="307320">
                  <a:moveTo>
                    <a:pt x="2953" y="183492"/>
                  </a:moveTo>
                  <a:cubicBezTo>
                    <a:pt x="-13517" y="100264"/>
                    <a:pt x="40566" y="19437"/>
                    <a:pt x="123729" y="2952"/>
                  </a:cubicBezTo>
                  <a:cubicBezTo>
                    <a:pt x="206893" y="-13518"/>
                    <a:pt x="287673" y="40596"/>
                    <a:pt x="304126" y="123824"/>
                  </a:cubicBezTo>
                  <a:cubicBezTo>
                    <a:pt x="320595" y="207052"/>
                    <a:pt x="266513" y="287879"/>
                    <a:pt x="183349" y="304365"/>
                  </a:cubicBezTo>
                  <a:cubicBezTo>
                    <a:pt x="100186" y="320850"/>
                    <a:pt x="19423" y="266720"/>
                    <a:pt x="2953" y="183492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8" name="任意多边形: 形状 1507">
              <a:extLst>
                <a:ext uri="{FF2B5EF4-FFF2-40B4-BE49-F238E27FC236}">
                  <a16:creationId xmlns:a16="http://schemas.microsoft.com/office/drawing/2014/main" id="{3EDCF511-8F5D-F795-D49B-0059F92809C0}"/>
                </a:ext>
              </a:extLst>
            </p:cNvPr>
            <p:cNvSpPr/>
            <p:nvPr/>
          </p:nvSpPr>
          <p:spPr>
            <a:xfrm>
              <a:off x="8618564" y="3620819"/>
              <a:ext cx="307123" cy="307299"/>
            </a:xfrm>
            <a:custGeom>
              <a:avLst/>
              <a:gdLst>
                <a:gd name="connsiteX0" fmla="*/ 183384 w 307123"/>
                <a:gd name="connsiteY0" fmla="*/ 304339 h 307299"/>
                <a:gd name="connsiteX1" fmla="*/ 2956 w 307123"/>
                <a:gd name="connsiteY1" fmla="*/ 183466 h 307299"/>
                <a:gd name="connsiteX2" fmla="*/ 40168 w 307123"/>
                <a:gd name="connsiteY2" fmla="*/ 50109 h 307299"/>
                <a:gd name="connsiteX3" fmla="*/ 48059 w 307123"/>
                <a:gd name="connsiteY3" fmla="*/ 42011 h 307299"/>
                <a:gd name="connsiteX4" fmla="*/ 123748 w 307123"/>
                <a:gd name="connsiteY4" fmla="*/ 2942 h 307299"/>
                <a:gd name="connsiteX5" fmla="*/ 176694 w 307123"/>
                <a:gd name="connsiteY5" fmla="*/ 1789 h 307299"/>
                <a:gd name="connsiteX6" fmla="*/ 199757 w 307123"/>
                <a:gd name="connsiteY6" fmla="*/ 7135 h 307299"/>
                <a:gd name="connsiteX7" fmla="*/ 304177 w 307123"/>
                <a:gd name="connsiteY7" fmla="*/ 123830 h 307299"/>
                <a:gd name="connsiteX8" fmla="*/ 183384 w 307123"/>
                <a:gd name="connsiteY8" fmla="*/ 304339 h 307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7123" h="307299">
                  <a:moveTo>
                    <a:pt x="183384" y="304339"/>
                  </a:moveTo>
                  <a:cubicBezTo>
                    <a:pt x="100205" y="320840"/>
                    <a:pt x="19457" y="266710"/>
                    <a:pt x="2956" y="183466"/>
                  </a:cubicBezTo>
                  <a:cubicBezTo>
                    <a:pt x="-6888" y="133753"/>
                    <a:pt x="8446" y="84873"/>
                    <a:pt x="40168" y="50109"/>
                  </a:cubicBezTo>
                  <a:cubicBezTo>
                    <a:pt x="42681" y="47324"/>
                    <a:pt x="45306" y="44604"/>
                    <a:pt x="48059" y="42011"/>
                  </a:cubicBezTo>
                  <a:cubicBezTo>
                    <a:pt x="68370" y="22708"/>
                    <a:pt x="94235" y="8800"/>
                    <a:pt x="123748" y="2942"/>
                  </a:cubicBezTo>
                  <a:cubicBezTo>
                    <a:pt x="141722" y="-612"/>
                    <a:pt x="159600" y="-884"/>
                    <a:pt x="176694" y="1789"/>
                  </a:cubicBezTo>
                  <a:cubicBezTo>
                    <a:pt x="184584" y="2942"/>
                    <a:pt x="192267" y="4734"/>
                    <a:pt x="199757" y="7135"/>
                  </a:cubicBezTo>
                  <a:cubicBezTo>
                    <a:pt x="251471" y="23476"/>
                    <a:pt x="292860" y="66851"/>
                    <a:pt x="304177" y="123830"/>
                  </a:cubicBezTo>
                  <a:cubicBezTo>
                    <a:pt x="320630" y="207026"/>
                    <a:pt x="266532" y="287869"/>
                    <a:pt x="183384" y="30433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9" name="任意多边形: 形状 1508">
              <a:extLst>
                <a:ext uri="{FF2B5EF4-FFF2-40B4-BE49-F238E27FC236}">
                  <a16:creationId xmlns:a16="http://schemas.microsoft.com/office/drawing/2014/main" id="{E6C757D1-8991-40DF-5418-C06E2B5AA9ED}"/>
                </a:ext>
              </a:extLst>
            </p:cNvPr>
            <p:cNvSpPr/>
            <p:nvPr/>
          </p:nvSpPr>
          <p:spPr>
            <a:xfrm rot="-5387137">
              <a:off x="8184545" y="3994039"/>
              <a:ext cx="307241" cy="307017"/>
            </a:xfrm>
            <a:custGeom>
              <a:avLst/>
              <a:gdLst>
                <a:gd name="connsiteX0" fmla="*/ 307241 w 307241"/>
                <a:gd name="connsiteY0" fmla="*/ 153508 h 307017"/>
                <a:gd name="connsiteX1" fmla="*/ 153620 w 307241"/>
                <a:gd name="connsiteY1" fmla="*/ 307017 h 307017"/>
                <a:gd name="connsiteX2" fmla="*/ 0 w 307241"/>
                <a:gd name="connsiteY2" fmla="*/ 153508 h 307017"/>
                <a:gd name="connsiteX3" fmla="*/ 153620 w 307241"/>
                <a:gd name="connsiteY3" fmla="*/ 0 h 307017"/>
                <a:gd name="connsiteX4" fmla="*/ 307241 w 307241"/>
                <a:gd name="connsiteY4" fmla="*/ 153508 h 307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241" h="307017">
                  <a:moveTo>
                    <a:pt x="307241" y="153508"/>
                  </a:moveTo>
                  <a:cubicBezTo>
                    <a:pt x="307241" y="238289"/>
                    <a:pt x="238463" y="307017"/>
                    <a:pt x="153620" y="307017"/>
                  </a:cubicBezTo>
                  <a:cubicBezTo>
                    <a:pt x="68778" y="307017"/>
                    <a:pt x="0" y="238289"/>
                    <a:pt x="0" y="153508"/>
                  </a:cubicBezTo>
                  <a:cubicBezTo>
                    <a:pt x="0" y="68728"/>
                    <a:pt x="68778" y="0"/>
                    <a:pt x="153620" y="0"/>
                  </a:cubicBezTo>
                  <a:cubicBezTo>
                    <a:pt x="238463" y="0"/>
                    <a:pt x="307241" y="68728"/>
                    <a:pt x="307241" y="153508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0" name="任意多边形: 形状 1509">
              <a:extLst>
                <a:ext uri="{FF2B5EF4-FFF2-40B4-BE49-F238E27FC236}">
                  <a16:creationId xmlns:a16="http://schemas.microsoft.com/office/drawing/2014/main" id="{26E69EAA-55A7-DE25-F02C-09A18AD50583}"/>
                </a:ext>
              </a:extLst>
            </p:cNvPr>
            <p:cNvSpPr/>
            <p:nvPr/>
          </p:nvSpPr>
          <p:spPr>
            <a:xfrm>
              <a:off x="8318842" y="3977127"/>
              <a:ext cx="307014" cy="307238"/>
            </a:xfrm>
            <a:custGeom>
              <a:avLst/>
              <a:gdLst>
                <a:gd name="connsiteX0" fmla="*/ 307015 w 307014"/>
                <a:gd name="connsiteY0" fmla="*/ 153620 h 307238"/>
                <a:gd name="connsiteX1" fmla="*/ 153507 w 307014"/>
                <a:gd name="connsiteY1" fmla="*/ 307239 h 307238"/>
                <a:gd name="connsiteX2" fmla="*/ -1 w 307014"/>
                <a:gd name="connsiteY2" fmla="*/ 153620 h 307238"/>
                <a:gd name="connsiteX3" fmla="*/ 153507 w 307014"/>
                <a:gd name="connsiteY3" fmla="*/ 0 h 307238"/>
                <a:gd name="connsiteX4" fmla="*/ 307015 w 307014"/>
                <a:gd name="connsiteY4" fmla="*/ 153620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20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-1" y="238461"/>
                    <a:pt x="-1" y="153620"/>
                  </a:cubicBezTo>
                  <a:cubicBezTo>
                    <a:pt x="-1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2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1" name="任意多边形: 形状 1510">
              <a:extLst>
                <a:ext uri="{FF2B5EF4-FFF2-40B4-BE49-F238E27FC236}">
                  <a16:creationId xmlns:a16="http://schemas.microsoft.com/office/drawing/2014/main" id="{8970D78F-7A3A-A012-0561-1B15EE48A67C}"/>
                </a:ext>
              </a:extLst>
            </p:cNvPr>
            <p:cNvSpPr/>
            <p:nvPr/>
          </p:nvSpPr>
          <p:spPr>
            <a:xfrm>
              <a:off x="8465083" y="3993981"/>
              <a:ext cx="307014" cy="307238"/>
            </a:xfrm>
            <a:custGeom>
              <a:avLst/>
              <a:gdLst>
                <a:gd name="connsiteX0" fmla="*/ 307015 w 307014"/>
                <a:gd name="connsiteY0" fmla="*/ 153619 h 307238"/>
                <a:gd name="connsiteX1" fmla="*/ 153507 w 307014"/>
                <a:gd name="connsiteY1" fmla="*/ 307239 h 307238"/>
                <a:gd name="connsiteX2" fmla="*/ -1 w 307014"/>
                <a:gd name="connsiteY2" fmla="*/ 153619 h 307238"/>
                <a:gd name="connsiteX3" fmla="*/ 153507 w 307014"/>
                <a:gd name="connsiteY3" fmla="*/ 0 h 307238"/>
                <a:gd name="connsiteX4" fmla="*/ 307015 w 307014"/>
                <a:gd name="connsiteY4" fmla="*/ 153619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19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-1" y="238461"/>
                    <a:pt x="-1" y="153619"/>
                  </a:cubicBezTo>
                  <a:cubicBezTo>
                    <a:pt x="-1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1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2" name="任意多边形: 形状 1511">
              <a:extLst>
                <a:ext uri="{FF2B5EF4-FFF2-40B4-BE49-F238E27FC236}">
                  <a16:creationId xmlns:a16="http://schemas.microsoft.com/office/drawing/2014/main" id="{1F4C57D8-1844-5573-D0F6-2BEC0BC1FD7C}"/>
                </a:ext>
              </a:extLst>
            </p:cNvPr>
            <p:cNvSpPr/>
            <p:nvPr/>
          </p:nvSpPr>
          <p:spPr>
            <a:xfrm>
              <a:off x="8652090" y="4488194"/>
              <a:ext cx="375933" cy="897004"/>
            </a:xfrm>
            <a:custGeom>
              <a:avLst/>
              <a:gdLst>
                <a:gd name="connsiteX0" fmla="*/ 375934 w 375933"/>
                <a:gd name="connsiteY0" fmla="*/ 0 h 897004"/>
                <a:gd name="connsiteX1" fmla="*/ 249380 w 375933"/>
                <a:gd name="connsiteY1" fmla="*/ 224971 h 897004"/>
                <a:gd name="connsiteX2" fmla="*/ 29594 w 375933"/>
                <a:gd name="connsiteY2" fmla="*/ 387586 h 897004"/>
                <a:gd name="connsiteX3" fmla="*/ 71624 w 375933"/>
                <a:gd name="connsiteY3" fmla="*/ 897005 h 897004"/>
                <a:gd name="connsiteX4" fmla="*/ 42030 w 375933"/>
                <a:gd name="connsiteY4" fmla="*/ 897005 h 897004"/>
                <a:gd name="connsiteX5" fmla="*/ 0 w 375933"/>
                <a:gd name="connsiteY5" fmla="*/ 387586 h 897004"/>
                <a:gd name="connsiteX6" fmla="*/ 224155 w 375933"/>
                <a:gd name="connsiteY6" fmla="*/ 225660 h 897004"/>
                <a:gd name="connsiteX7" fmla="*/ 330190 w 375933"/>
                <a:gd name="connsiteY7" fmla="*/ 71352 h 897004"/>
                <a:gd name="connsiteX8" fmla="*/ 375934 w 375933"/>
                <a:gd name="connsiteY8" fmla="*/ 0 h 89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5933" h="897004">
                  <a:moveTo>
                    <a:pt x="375934" y="0"/>
                  </a:moveTo>
                  <a:cubicBezTo>
                    <a:pt x="375022" y="3185"/>
                    <a:pt x="344547" y="106004"/>
                    <a:pt x="249380" y="224971"/>
                  </a:cubicBezTo>
                  <a:cubicBezTo>
                    <a:pt x="166632" y="328430"/>
                    <a:pt x="67447" y="373357"/>
                    <a:pt x="29594" y="387586"/>
                  </a:cubicBezTo>
                  <a:cubicBezTo>
                    <a:pt x="51825" y="655292"/>
                    <a:pt x="71624" y="897005"/>
                    <a:pt x="71624" y="897005"/>
                  </a:cubicBezTo>
                  <a:lnTo>
                    <a:pt x="42030" y="897005"/>
                  </a:lnTo>
                  <a:cubicBezTo>
                    <a:pt x="42030" y="897005"/>
                    <a:pt x="22200" y="655292"/>
                    <a:pt x="0" y="387586"/>
                  </a:cubicBezTo>
                  <a:cubicBezTo>
                    <a:pt x="37805" y="373357"/>
                    <a:pt x="141408" y="329102"/>
                    <a:pt x="224155" y="225660"/>
                  </a:cubicBezTo>
                  <a:cubicBezTo>
                    <a:pt x="271051" y="167064"/>
                    <a:pt x="310552" y="112150"/>
                    <a:pt x="330190" y="71352"/>
                  </a:cubicBezTo>
                  <a:cubicBezTo>
                    <a:pt x="368012" y="28778"/>
                    <a:pt x="374782" y="1552"/>
                    <a:pt x="375934" y="0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3" name="任意多边形: 形状 1512">
              <a:extLst>
                <a:ext uri="{FF2B5EF4-FFF2-40B4-BE49-F238E27FC236}">
                  <a16:creationId xmlns:a16="http://schemas.microsoft.com/office/drawing/2014/main" id="{728FA018-AEF4-1942-D2AE-33FBC33B4287}"/>
                </a:ext>
              </a:extLst>
            </p:cNvPr>
            <p:cNvSpPr/>
            <p:nvPr/>
          </p:nvSpPr>
          <p:spPr>
            <a:xfrm>
              <a:off x="8510962" y="3975456"/>
              <a:ext cx="307078" cy="307316"/>
            </a:xfrm>
            <a:custGeom>
              <a:avLst/>
              <a:gdLst>
                <a:gd name="connsiteX0" fmla="*/ 2953 w 307078"/>
                <a:gd name="connsiteY0" fmla="*/ 183492 h 307316"/>
                <a:gd name="connsiteX1" fmla="*/ 123729 w 307078"/>
                <a:gd name="connsiteY1" fmla="*/ 2952 h 307316"/>
                <a:gd name="connsiteX2" fmla="*/ 304126 w 307078"/>
                <a:gd name="connsiteY2" fmla="*/ 123824 h 307316"/>
                <a:gd name="connsiteX3" fmla="*/ 183349 w 307078"/>
                <a:gd name="connsiteY3" fmla="*/ 304365 h 307316"/>
                <a:gd name="connsiteX4" fmla="*/ 2953 w 307078"/>
                <a:gd name="connsiteY4" fmla="*/ 183492 h 307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78" h="307316">
                  <a:moveTo>
                    <a:pt x="2953" y="183492"/>
                  </a:moveTo>
                  <a:cubicBezTo>
                    <a:pt x="-13517" y="100264"/>
                    <a:pt x="40566" y="19437"/>
                    <a:pt x="123729" y="2952"/>
                  </a:cubicBezTo>
                  <a:cubicBezTo>
                    <a:pt x="206893" y="-13518"/>
                    <a:pt x="287673" y="40596"/>
                    <a:pt x="304126" y="123824"/>
                  </a:cubicBezTo>
                  <a:cubicBezTo>
                    <a:pt x="320595" y="207052"/>
                    <a:pt x="266513" y="287879"/>
                    <a:pt x="183349" y="304365"/>
                  </a:cubicBezTo>
                  <a:cubicBezTo>
                    <a:pt x="100186" y="320834"/>
                    <a:pt x="19423" y="266720"/>
                    <a:pt x="2953" y="183492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4" name="任意多边形: 形状 1513">
              <a:extLst>
                <a:ext uri="{FF2B5EF4-FFF2-40B4-BE49-F238E27FC236}">
                  <a16:creationId xmlns:a16="http://schemas.microsoft.com/office/drawing/2014/main" id="{1B4F7983-4BE0-618C-7DCD-117F3A80796F}"/>
                </a:ext>
              </a:extLst>
            </p:cNvPr>
            <p:cNvSpPr/>
            <p:nvPr/>
          </p:nvSpPr>
          <p:spPr>
            <a:xfrm>
              <a:off x="8199586" y="3845531"/>
              <a:ext cx="307014" cy="307238"/>
            </a:xfrm>
            <a:custGeom>
              <a:avLst/>
              <a:gdLst>
                <a:gd name="connsiteX0" fmla="*/ 307015 w 307014"/>
                <a:gd name="connsiteY0" fmla="*/ 153619 h 307238"/>
                <a:gd name="connsiteX1" fmla="*/ 153507 w 307014"/>
                <a:gd name="connsiteY1" fmla="*/ 307239 h 307238"/>
                <a:gd name="connsiteX2" fmla="*/ 0 w 307014"/>
                <a:gd name="connsiteY2" fmla="*/ 153619 h 307238"/>
                <a:gd name="connsiteX3" fmla="*/ 153507 w 307014"/>
                <a:gd name="connsiteY3" fmla="*/ 0 h 307238"/>
                <a:gd name="connsiteX4" fmla="*/ 307015 w 307014"/>
                <a:gd name="connsiteY4" fmla="*/ 153619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19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0" y="238461"/>
                    <a:pt x="0" y="153619"/>
                  </a:cubicBezTo>
                  <a:cubicBezTo>
                    <a:pt x="0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1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5" name="任意多边形: 形状 1514">
              <a:extLst>
                <a:ext uri="{FF2B5EF4-FFF2-40B4-BE49-F238E27FC236}">
                  <a16:creationId xmlns:a16="http://schemas.microsoft.com/office/drawing/2014/main" id="{10D14382-97CA-818C-6D28-A810A598F02A}"/>
                </a:ext>
              </a:extLst>
            </p:cNvPr>
            <p:cNvSpPr/>
            <p:nvPr/>
          </p:nvSpPr>
          <p:spPr>
            <a:xfrm>
              <a:off x="8434721" y="3547959"/>
              <a:ext cx="307014" cy="307238"/>
            </a:xfrm>
            <a:custGeom>
              <a:avLst/>
              <a:gdLst>
                <a:gd name="connsiteX0" fmla="*/ 307015 w 307014"/>
                <a:gd name="connsiteY0" fmla="*/ 153619 h 307238"/>
                <a:gd name="connsiteX1" fmla="*/ 153507 w 307014"/>
                <a:gd name="connsiteY1" fmla="*/ 307239 h 307238"/>
                <a:gd name="connsiteX2" fmla="*/ -1 w 307014"/>
                <a:gd name="connsiteY2" fmla="*/ 153619 h 307238"/>
                <a:gd name="connsiteX3" fmla="*/ 153507 w 307014"/>
                <a:gd name="connsiteY3" fmla="*/ 0 h 307238"/>
                <a:gd name="connsiteX4" fmla="*/ 307015 w 307014"/>
                <a:gd name="connsiteY4" fmla="*/ 153619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19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-1" y="238461"/>
                    <a:pt x="-1" y="153619"/>
                  </a:cubicBezTo>
                  <a:cubicBezTo>
                    <a:pt x="-1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1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6" name="任意多边形: 形状 1515">
              <a:extLst>
                <a:ext uri="{FF2B5EF4-FFF2-40B4-BE49-F238E27FC236}">
                  <a16:creationId xmlns:a16="http://schemas.microsoft.com/office/drawing/2014/main" id="{DF96D7D1-5961-78B2-03B7-92CE65DA3719}"/>
                </a:ext>
              </a:extLst>
            </p:cNvPr>
            <p:cNvSpPr/>
            <p:nvPr/>
          </p:nvSpPr>
          <p:spPr>
            <a:xfrm>
              <a:off x="8289264" y="3522607"/>
              <a:ext cx="290849" cy="291073"/>
            </a:xfrm>
            <a:custGeom>
              <a:avLst/>
              <a:gdLst>
                <a:gd name="connsiteX0" fmla="*/ 290849 w 290849"/>
                <a:gd name="connsiteY0" fmla="*/ 145537 h 291073"/>
                <a:gd name="connsiteX1" fmla="*/ 145425 w 290849"/>
                <a:gd name="connsiteY1" fmla="*/ 291074 h 291073"/>
                <a:gd name="connsiteX2" fmla="*/ 0 w 290849"/>
                <a:gd name="connsiteY2" fmla="*/ 145537 h 291073"/>
                <a:gd name="connsiteX3" fmla="*/ 145425 w 290849"/>
                <a:gd name="connsiteY3" fmla="*/ 0 h 291073"/>
                <a:gd name="connsiteX4" fmla="*/ 290849 w 290849"/>
                <a:gd name="connsiteY4" fmla="*/ 145537 h 291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849" h="291073">
                  <a:moveTo>
                    <a:pt x="290849" y="145537"/>
                  </a:moveTo>
                  <a:cubicBezTo>
                    <a:pt x="290849" y="225915"/>
                    <a:pt x="225741" y="291074"/>
                    <a:pt x="145425" y="291074"/>
                  </a:cubicBezTo>
                  <a:cubicBezTo>
                    <a:pt x="65109" y="291074"/>
                    <a:pt x="0" y="225915"/>
                    <a:pt x="0" y="145537"/>
                  </a:cubicBezTo>
                  <a:cubicBezTo>
                    <a:pt x="0" y="65159"/>
                    <a:pt x="65109" y="0"/>
                    <a:pt x="145425" y="0"/>
                  </a:cubicBezTo>
                  <a:cubicBezTo>
                    <a:pt x="225741" y="0"/>
                    <a:pt x="290849" y="65159"/>
                    <a:pt x="290849" y="145537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7" name="任意多边形: 形状 1516">
              <a:extLst>
                <a:ext uri="{FF2B5EF4-FFF2-40B4-BE49-F238E27FC236}">
                  <a16:creationId xmlns:a16="http://schemas.microsoft.com/office/drawing/2014/main" id="{E55CA236-011C-65FC-71CE-B5356F82CBE1}"/>
                </a:ext>
              </a:extLst>
            </p:cNvPr>
            <p:cNvSpPr/>
            <p:nvPr/>
          </p:nvSpPr>
          <p:spPr>
            <a:xfrm>
              <a:off x="8185309" y="3931464"/>
              <a:ext cx="477449" cy="354120"/>
            </a:xfrm>
            <a:custGeom>
              <a:avLst/>
              <a:gdLst>
                <a:gd name="connsiteX0" fmla="*/ 426975 w 477449"/>
                <a:gd name="connsiteY0" fmla="*/ 175915 h 354120"/>
                <a:gd name="connsiteX1" fmla="*/ 405496 w 477449"/>
                <a:gd name="connsiteY1" fmla="*/ 275901 h 354120"/>
                <a:gd name="connsiteX2" fmla="*/ 340050 w 477449"/>
                <a:gd name="connsiteY2" fmla="*/ 326766 h 354120"/>
                <a:gd name="connsiteX3" fmla="*/ 241009 w 477449"/>
                <a:gd name="connsiteY3" fmla="*/ 317082 h 354120"/>
                <a:gd name="connsiteX4" fmla="*/ 195394 w 477449"/>
                <a:gd name="connsiteY4" fmla="*/ 349845 h 354120"/>
                <a:gd name="connsiteX5" fmla="*/ 95440 w 477449"/>
                <a:gd name="connsiteY5" fmla="*/ 317707 h 354120"/>
                <a:gd name="connsiteX6" fmla="*/ 82060 w 477449"/>
                <a:gd name="connsiteY6" fmla="*/ 322764 h 354120"/>
                <a:gd name="connsiteX7" fmla="*/ 0 w 477449"/>
                <a:gd name="connsiteY7" fmla="*/ 322364 h 354120"/>
                <a:gd name="connsiteX8" fmla="*/ 22152 w 477449"/>
                <a:gd name="connsiteY8" fmla="*/ 298164 h 354120"/>
                <a:gd name="connsiteX9" fmla="*/ 57043 w 477449"/>
                <a:gd name="connsiteY9" fmla="*/ 291986 h 354120"/>
                <a:gd name="connsiteX10" fmla="*/ 70424 w 477449"/>
                <a:gd name="connsiteY10" fmla="*/ 286928 h 354120"/>
                <a:gd name="connsiteX11" fmla="*/ 170377 w 477449"/>
                <a:gd name="connsiteY11" fmla="*/ 319019 h 354120"/>
                <a:gd name="connsiteX12" fmla="*/ 209015 w 477449"/>
                <a:gd name="connsiteY12" fmla="*/ 294659 h 354120"/>
                <a:gd name="connsiteX13" fmla="*/ 215993 w 477449"/>
                <a:gd name="connsiteY13" fmla="*/ 286240 h 354120"/>
                <a:gd name="connsiteX14" fmla="*/ 220410 w 477449"/>
                <a:gd name="connsiteY14" fmla="*/ 288673 h 354120"/>
                <a:gd name="connsiteX15" fmla="*/ 315018 w 477449"/>
                <a:gd name="connsiteY15" fmla="*/ 295923 h 354120"/>
                <a:gd name="connsiteX16" fmla="*/ 370076 w 477449"/>
                <a:gd name="connsiteY16" fmla="*/ 258727 h 354120"/>
                <a:gd name="connsiteX17" fmla="*/ 401911 w 477449"/>
                <a:gd name="connsiteY17" fmla="*/ 145073 h 354120"/>
                <a:gd name="connsiteX18" fmla="*/ 447238 w 477449"/>
                <a:gd name="connsiteY18" fmla="*/ 19495 h 354120"/>
                <a:gd name="connsiteX19" fmla="*/ 438915 w 477449"/>
                <a:gd name="connsiteY19" fmla="*/ 0 h 354120"/>
                <a:gd name="connsiteX20" fmla="*/ 472254 w 477449"/>
                <a:gd name="connsiteY20" fmla="*/ 50305 h 354120"/>
                <a:gd name="connsiteX21" fmla="*/ 426975 w 477449"/>
                <a:gd name="connsiteY21" fmla="*/ 175915 h 354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77449" h="354120">
                  <a:moveTo>
                    <a:pt x="426975" y="175915"/>
                  </a:moveTo>
                  <a:cubicBezTo>
                    <a:pt x="432913" y="211591"/>
                    <a:pt x="424510" y="247443"/>
                    <a:pt x="405496" y="275901"/>
                  </a:cubicBezTo>
                  <a:cubicBezTo>
                    <a:pt x="390035" y="299108"/>
                    <a:pt x="367579" y="317402"/>
                    <a:pt x="340050" y="326766"/>
                  </a:cubicBezTo>
                  <a:cubicBezTo>
                    <a:pt x="305638" y="338450"/>
                    <a:pt x="270139" y="333856"/>
                    <a:pt x="241009" y="317082"/>
                  </a:cubicBezTo>
                  <a:cubicBezTo>
                    <a:pt x="230061" y="332031"/>
                    <a:pt x="214440" y="343795"/>
                    <a:pt x="195394" y="349845"/>
                  </a:cubicBezTo>
                  <a:cubicBezTo>
                    <a:pt x="157669" y="361849"/>
                    <a:pt x="117911" y="347765"/>
                    <a:pt x="95440" y="317707"/>
                  </a:cubicBezTo>
                  <a:cubicBezTo>
                    <a:pt x="91134" y="319627"/>
                    <a:pt x="86669" y="321340"/>
                    <a:pt x="82060" y="322764"/>
                  </a:cubicBezTo>
                  <a:cubicBezTo>
                    <a:pt x="54258" y="331615"/>
                    <a:pt x="25737" y="330863"/>
                    <a:pt x="0" y="322364"/>
                  </a:cubicBezTo>
                  <a:cubicBezTo>
                    <a:pt x="6370" y="313561"/>
                    <a:pt x="13781" y="305414"/>
                    <a:pt x="22152" y="298164"/>
                  </a:cubicBezTo>
                  <a:cubicBezTo>
                    <a:pt x="33739" y="297684"/>
                    <a:pt x="45455" y="295651"/>
                    <a:pt x="57043" y="291986"/>
                  </a:cubicBezTo>
                  <a:cubicBezTo>
                    <a:pt x="61669" y="290514"/>
                    <a:pt x="66135" y="288801"/>
                    <a:pt x="70424" y="286928"/>
                  </a:cubicBezTo>
                  <a:cubicBezTo>
                    <a:pt x="92895" y="316954"/>
                    <a:pt x="132652" y="331023"/>
                    <a:pt x="170377" y="319019"/>
                  </a:cubicBezTo>
                  <a:cubicBezTo>
                    <a:pt x="185711" y="314201"/>
                    <a:pt x="198787" y="305622"/>
                    <a:pt x="209015" y="294659"/>
                  </a:cubicBezTo>
                  <a:cubicBezTo>
                    <a:pt x="211527" y="291986"/>
                    <a:pt x="213832" y="289153"/>
                    <a:pt x="215993" y="286240"/>
                  </a:cubicBezTo>
                  <a:cubicBezTo>
                    <a:pt x="217465" y="287072"/>
                    <a:pt x="218937" y="287873"/>
                    <a:pt x="220410" y="288673"/>
                  </a:cubicBezTo>
                  <a:cubicBezTo>
                    <a:pt x="248660" y="303462"/>
                    <a:pt x="282319" y="307047"/>
                    <a:pt x="315018" y="295923"/>
                  </a:cubicBezTo>
                  <a:cubicBezTo>
                    <a:pt x="336881" y="288513"/>
                    <a:pt x="355575" y="275436"/>
                    <a:pt x="370076" y="258727"/>
                  </a:cubicBezTo>
                  <a:cubicBezTo>
                    <a:pt x="396245" y="228637"/>
                    <a:pt x="408841" y="186735"/>
                    <a:pt x="401911" y="145073"/>
                  </a:cubicBezTo>
                  <a:cubicBezTo>
                    <a:pt x="442709" y="118952"/>
                    <a:pt x="462587" y="67847"/>
                    <a:pt x="447238" y="19495"/>
                  </a:cubicBezTo>
                  <a:cubicBezTo>
                    <a:pt x="445045" y="12596"/>
                    <a:pt x="442261" y="6098"/>
                    <a:pt x="438915" y="0"/>
                  </a:cubicBezTo>
                  <a:cubicBezTo>
                    <a:pt x="454008" y="12884"/>
                    <a:pt x="465805" y="29978"/>
                    <a:pt x="472254" y="50305"/>
                  </a:cubicBezTo>
                  <a:cubicBezTo>
                    <a:pt x="487652" y="98705"/>
                    <a:pt x="467725" y="149810"/>
                    <a:pt x="426975" y="175915"/>
                  </a:cubicBezTo>
                  <a:close/>
                </a:path>
              </a:pathLst>
            </a:custGeom>
            <a:solidFill>
              <a:srgbClr val="65A839">
                <a:alpha val="23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8" name="任意多边形: 形状 1517">
              <a:extLst>
                <a:ext uri="{FF2B5EF4-FFF2-40B4-BE49-F238E27FC236}">
                  <a16:creationId xmlns:a16="http://schemas.microsoft.com/office/drawing/2014/main" id="{B1F899B7-34A7-B46F-7372-33A784F43CAB}"/>
                </a:ext>
              </a:extLst>
            </p:cNvPr>
            <p:cNvSpPr/>
            <p:nvPr/>
          </p:nvSpPr>
          <p:spPr>
            <a:xfrm>
              <a:off x="8133940" y="4453799"/>
              <a:ext cx="614038" cy="220645"/>
            </a:xfrm>
            <a:custGeom>
              <a:avLst/>
              <a:gdLst>
                <a:gd name="connsiteX0" fmla="*/ 532330 w 614038"/>
                <a:gd name="connsiteY0" fmla="*/ 192544 h 220645"/>
                <a:gd name="connsiteX1" fmla="*/ 350318 w 614038"/>
                <a:gd name="connsiteY1" fmla="*/ 155268 h 220645"/>
                <a:gd name="connsiteX2" fmla="*/ 294858 w 614038"/>
                <a:gd name="connsiteY2" fmla="*/ 204869 h 220645"/>
                <a:gd name="connsiteX3" fmla="*/ 99898 w 614038"/>
                <a:gd name="connsiteY3" fmla="*/ 141199 h 220645"/>
                <a:gd name="connsiteX4" fmla="*/ 98425 w 614038"/>
                <a:gd name="connsiteY4" fmla="*/ 138174 h 220645"/>
                <a:gd name="connsiteX5" fmla="*/ 11420 w 614038"/>
                <a:gd name="connsiteY5" fmla="*/ 80843 h 220645"/>
                <a:gd name="connsiteX6" fmla="*/ 72 w 614038"/>
                <a:gd name="connsiteY6" fmla="*/ 29418 h 220645"/>
                <a:gd name="connsiteX7" fmla="*/ 86245 w 614038"/>
                <a:gd name="connsiteY7" fmla="*/ 85037 h 220645"/>
                <a:gd name="connsiteX8" fmla="*/ 87685 w 614038"/>
                <a:gd name="connsiteY8" fmla="*/ 88109 h 220645"/>
                <a:gd name="connsiteX9" fmla="*/ 282695 w 614038"/>
                <a:gd name="connsiteY9" fmla="*/ 151779 h 220645"/>
                <a:gd name="connsiteX10" fmla="*/ 338153 w 614038"/>
                <a:gd name="connsiteY10" fmla="*/ 102146 h 220645"/>
                <a:gd name="connsiteX11" fmla="*/ 520166 w 614038"/>
                <a:gd name="connsiteY11" fmla="*/ 139455 h 220645"/>
                <a:gd name="connsiteX12" fmla="*/ 601714 w 614038"/>
                <a:gd name="connsiteY12" fmla="*/ 0 h 220645"/>
                <a:gd name="connsiteX13" fmla="*/ 532330 w 614038"/>
                <a:gd name="connsiteY13" fmla="*/ 192544 h 220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14038" h="220645">
                  <a:moveTo>
                    <a:pt x="532330" y="192544"/>
                  </a:moveTo>
                  <a:cubicBezTo>
                    <a:pt x="469157" y="224683"/>
                    <a:pt x="393900" y="207462"/>
                    <a:pt x="350318" y="155268"/>
                  </a:cubicBezTo>
                  <a:cubicBezTo>
                    <a:pt x="336936" y="175675"/>
                    <a:pt x="318211" y="193025"/>
                    <a:pt x="294858" y="204869"/>
                  </a:cubicBezTo>
                  <a:cubicBezTo>
                    <a:pt x="223427" y="241185"/>
                    <a:pt x="136150" y="212679"/>
                    <a:pt x="99898" y="141199"/>
                  </a:cubicBezTo>
                  <a:cubicBezTo>
                    <a:pt x="99385" y="140207"/>
                    <a:pt x="98937" y="139167"/>
                    <a:pt x="98425" y="138174"/>
                  </a:cubicBezTo>
                  <a:cubicBezTo>
                    <a:pt x="62573" y="135870"/>
                    <a:pt x="28834" y="115207"/>
                    <a:pt x="11420" y="80843"/>
                  </a:cubicBezTo>
                  <a:cubicBezTo>
                    <a:pt x="3049" y="64341"/>
                    <a:pt x="-568" y="46672"/>
                    <a:pt x="72" y="29418"/>
                  </a:cubicBezTo>
                  <a:cubicBezTo>
                    <a:pt x="17758" y="62789"/>
                    <a:pt x="50985" y="82764"/>
                    <a:pt x="86245" y="85037"/>
                  </a:cubicBezTo>
                  <a:cubicBezTo>
                    <a:pt x="86725" y="86077"/>
                    <a:pt x="87205" y="87069"/>
                    <a:pt x="87685" y="88109"/>
                  </a:cubicBezTo>
                  <a:cubicBezTo>
                    <a:pt x="123985" y="159557"/>
                    <a:pt x="211262" y="188063"/>
                    <a:pt x="282695" y="151779"/>
                  </a:cubicBezTo>
                  <a:cubicBezTo>
                    <a:pt x="305999" y="139903"/>
                    <a:pt x="324725" y="122601"/>
                    <a:pt x="338153" y="102146"/>
                  </a:cubicBezTo>
                  <a:cubicBezTo>
                    <a:pt x="381736" y="154340"/>
                    <a:pt x="456993" y="171561"/>
                    <a:pt x="520166" y="139455"/>
                  </a:cubicBezTo>
                  <a:cubicBezTo>
                    <a:pt x="573944" y="112102"/>
                    <a:pt x="604099" y="56611"/>
                    <a:pt x="601714" y="0"/>
                  </a:cubicBezTo>
                  <a:cubicBezTo>
                    <a:pt x="632908" y="71864"/>
                    <a:pt x="603122" y="156580"/>
                    <a:pt x="532330" y="192544"/>
                  </a:cubicBezTo>
                  <a:close/>
                </a:path>
              </a:pathLst>
            </a:custGeom>
            <a:solidFill>
              <a:srgbClr val="65A839">
                <a:alpha val="33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9" name="任意多边形: 形状 1518">
              <a:extLst>
                <a:ext uri="{FF2B5EF4-FFF2-40B4-BE49-F238E27FC236}">
                  <a16:creationId xmlns:a16="http://schemas.microsoft.com/office/drawing/2014/main" id="{F87C6C84-CBD2-862D-1A80-BF7D08E67802}"/>
                </a:ext>
              </a:extLst>
            </p:cNvPr>
            <p:cNvSpPr/>
            <p:nvPr/>
          </p:nvSpPr>
          <p:spPr>
            <a:xfrm>
              <a:off x="8230585" y="3690148"/>
              <a:ext cx="210109" cy="210268"/>
            </a:xfrm>
            <a:custGeom>
              <a:avLst/>
              <a:gdLst>
                <a:gd name="connsiteX0" fmla="*/ 2020 w 210109"/>
                <a:gd name="connsiteY0" fmla="*/ 125549 h 210268"/>
                <a:gd name="connsiteX1" fmla="*/ 84656 w 210109"/>
                <a:gd name="connsiteY1" fmla="*/ 2019 h 210268"/>
                <a:gd name="connsiteX2" fmla="*/ 208089 w 210109"/>
                <a:gd name="connsiteY2" fmla="*/ 84719 h 210268"/>
                <a:gd name="connsiteX3" fmla="*/ 125453 w 210109"/>
                <a:gd name="connsiteY3" fmla="*/ 208249 h 210268"/>
                <a:gd name="connsiteX4" fmla="*/ 2020 w 210109"/>
                <a:gd name="connsiteY4" fmla="*/ 125549 h 210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109" h="210268">
                  <a:moveTo>
                    <a:pt x="2020" y="125549"/>
                  </a:moveTo>
                  <a:cubicBezTo>
                    <a:pt x="-9248" y="68602"/>
                    <a:pt x="27756" y="13303"/>
                    <a:pt x="84656" y="2019"/>
                  </a:cubicBezTo>
                  <a:cubicBezTo>
                    <a:pt x="141555" y="-9248"/>
                    <a:pt x="196821" y="27772"/>
                    <a:pt x="208089" y="84719"/>
                  </a:cubicBezTo>
                  <a:cubicBezTo>
                    <a:pt x="219357" y="141666"/>
                    <a:pt x="182353" y="196965"/>
                    <a:pt x="125453" y="208249"/>
                  </a:cubicBezTo>
                  <a:cubicBezTo>
                    <a:pt x="68539" y="219516"/>
                    <a:pt x="13288" y="182496"/>
                    <a:pt x="2020" y="12554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0" name="任意多边形: 形状 1519">
              <a:extLst>
                <a:ext uri="{FF2B5EF4-FFF2-40B4-BE49-F238E27FC236}">
                  <a16:creationId xmlns:a16="http://schemas.microsoft.com/office/drawing/2014/main" id="{0C51322F-CDD7-FE02-F24E-7CBF536DAF64}"/>
                </a:ext>
              </a:extLst>
            </p:cNvPr>
            <p:cNvSpPr/>
            <p:nvPr/>
          </p:nvSpPr>
          <p:spPr>
            <a:xfrm>
              <a:off x="8530753" y="4113537"/>
              <a:ext cx="690963" cy="556463"/>
            </a:xfrm>
            <a:custGeom>
              <a:avLst/>
              <a:gdLst>
                <a:gd name="connsiteX0" fmla="*/ 680788 w 690963"/>
                <a:gd name="connsiteY0" fmla="*/ 228048 h 556463"/>
                <a:gd name="connsiteX1" fmla="*/ 572144 w 690963"/>
                <a:gd name="connsiteY1" fmla="*/ 162074 h 556463"/>
                <a:gd name="connsiteX2" fmla="*/ 557322 w 690963"/>
                <a:gd name="connsiteY2" fmla="*/ 96708 h 556463"/>
                <a:gd name="connsiteX3" fmla="*/ 338801 w 690963"/>
                <a:gd name="connsiteY3" fmla="*/ 14889 h 556463"/>
                <a:gd name="connsiteX4" fmla="*/ 294419 w 690963"/>
                <a:gd name="connsiteY4" fmla="*/ 44627 h 556463"/>
                <a:gd name="connsiteX5" fmla="*/ 123609 w 690963"/>
                <a:gd name="connsiteY5" fmla="*/ 17242 h 556463"/>
                <a:gd name="connsiteX6" fmla="*/ 46047 w 690963"/>
                <a:gd name="connsiteY6" fmla="*/ 224143 h 556463"/>
                <a:gd name="connsiteX7" fmla="*/ 10179 w 690963"/>
                <a:gd name="connsiteY7" fmla="*/ 361997 h 556463"/>
                <a:gd name="connsiteX8" fmla="*/ 101009 w 690963"/>
                <a:gd name="connsiteY8" fmla="*/ 427507 h 556463"/>
                <a:gd name="connsiteX9" fmla="*/ 102434 w 690963"/>
                <a:gd name="connsiteY9" fmla="*/ 430852 h 556463"/>
                <a:gd name="connsiteX10" fmla="*/ 308855 w 690963"/>
                <a:gd name="connsiteY10" fmla="*/ 508142 h 556463"/>
                <a:gd name="connsiteX11" fmla="*/ 339506 w 690963"/>
                <a:gd name="connsiteY11" fmla="*/ 489640 h 556463"/>
                <a:gd name="connsiteX12" fmla="*/ 540437 w 690963"/>
                <a:gd name="connsiteY12" fmla="*/ 541578 h 556463"/>
                <a:gd name="connsiteX13" fmla="*/ 635892 w 690963"/>
                <a:gd name="connsiteY13" fmla="*/ 371857 h 556463"/>
                <a:gd name="connsiteX14" fmla="*/ 680788 w 690963"/>
                <a:gd name="connsiteY14" fmla="*/ 228048 h 556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90963" h="556463">
                  <a:moveTo>
                    <a:pt x="680788" y="228048"/>
                  </a:moveTo>
                  <a:cubicBezTo>
                    <a:pt x="661005" y="184562"/>
                    <a:pt x="617102" y="159721"/>
                    <a:pt x="572144" y="162074"/>
                  </a:cubicBezTo>
                  <a:cubicBezTo>
                    <a:pt x="571744" y="140147"/>
                    <a:pt x="566990" y="117931"/>
                    <a:pt x="557322" y="96708"/>
                  </a:cubicBezTo>
                  <a:cubicBezTo>
                    <a:pt x="519549" y="13721"/>
                    <a:pt x="421725" y="-22900"/>
                    <a:pt x="338801" y="14889"/>
                  </a:cubicBezTo>
                  <a:cubicBezTo>
                    <a:pt x="322028" y="22539"/>
                    <a:pt x="307174" y="32687"/>
                    <a:pt x="294419" y="44627"/>
                  </a:cubicBezTo>
                  <a:cubicBezTo>
                    <a:pt x="249571" y="3237"/>
                    <a:pt x="182605" y="-9647"/>
                    <a:pt x="123609" y="17242"/>
                  </a:cubicBezTo>
                  <a:cubicBezTo>
                    <a:pt x="45135" y="53014"/>
                    <a:pt x="10467" y="145589"/>
                    <a:pt x="46047" y="224143"/>
                  </a:cubicBezTo>
                  <a:cubicBezTo>
                    <a:pt x="3841" y="255129"/>
                    <a:pt x="-12373" y="312445"/>
                    <a:pt x="10179" y="361997"/>
                  </a:cubicBezTo>
                  <a:cubicBezTo>
                    <a:pt x="27337" y="399706"/>
                    <a:pt x="62628" y="423394"/>
                    <a:pt x="101009" y="427507"/>
                  </a:cubicBezTo>
                  <a:cubicBezTo>
                    <a:pt x="101490" y="428628"/>
                    <a:pt x="101922" y="429748"/>
                    <a:pt x="102434" y="430852"/>
                  </a:cubicBezTo>
                  <a:cubicBezTo>
                    <a:pt x="138110" y="509247"/>
                    <a:pt x="230525" y="543850"/>
                    <a:pt x="308855" y="508142"/>
                  </a:cubicBezTo>
                  <a:cubicBezTo>
                    <a:pt x="319995" y="503069"/>
                    <a:pt x="330222" y="496810"/>
                    <a:pt x="339506" y="489640"/>
                  </a:cubicBezTo>
                  <a:cubicBezTo>
                    <a:pt x="384832" y="550973"/>
                    <a:pt x="468285" y="574468"/>
                    <a:pt x="540437" y="541578"/>
                  </a:cubicBezTo>
                  <a:cubicBezTo>
                    <a:pt x="607420" y="511039"/>
                    <a:pt x="644151" y="441288"/>
                    <a:pt x="635892" y="371857"/>
                  </a:cubicBezTo>
                  <a:cubicBezTo>
                    <a:pt x="684725" y="342775"/>
                    <a:pt x="704876" y="280978"/>
                    <a:pt x="680788" y="228048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1" name="任意多边形: 形状 1520">
              <a:extLst>
                <a:ext uri="{FF2B5EF4-FFF2-40B4-BE49-F238E27FC236}">
                  <a16:creationId xmlns:a16="http://schemas.microsoft.com/office/drawing/2014/main" id="{6199E330-CE80-D309-2360-763E59AB80A3}"/>
                </a:ext>
              </a:extLst>
            </p:cNvPr>
            <p:cNvSpPr/>
            <p:nvPr/>
          </p:nvSpPr>
          <p:spPr>
            <a:xfrm>
              <a:off x="8093465" y="3852893"/>
              <a:ext cx="544263" cy="401881"/>
            </a:xfrm>
            <a:custGeom>
              <a:avLst/>
              <a:gdLst>
                <a:gd name="connsiteX0" fmla="*/ 493771 w 544263"/>
                <a:gd name="connsiteY0" fmla="*/ 223676 h 401881"/>
                <a:gd name="connsiteX1" fmla="*/ 406894 w 544263"/>
                <a:gd name="connsiteY1" fmla="*/ 374526 h 401881"/>
                <a:gd name="connsiteX2" fmla="*/ 307852 w 544263"/>
                <a:gd name="connsiteY2" fmla="*/ 364843 h 401881"/>
                <a:gd name="connsiteX3" fmla="*/ 262237 w 544263"/>
                <a:gd name="connsiteY3" fmla="*/ 397606 h 401881"/>
                <a:gd name="connsiteX4" fmla="*/ 162284 w 544263"/>
                <a:gd name="connsiteY4" fmla="*/ 365515 h 401881"/>
                <a:gd name="connsiteX5" fmla="*/ 148903 w 544263"/>
                <a:gd name="connsiteY5" fmla="*/ 370573 h 401881"/>
                <a:gd name="connsiteX6" fmla="*/ 18604 w 544263"/>
                <a:gd name="connsiteY6" fmla="*/ 341987 h 401881"/>
                <a:gd name="connsiteX7" fmla="*/ 6295 w 544263"/>
                <a:gd name="connsiteY7" fmla="*/ 314442 h 401881"/>
                <a:gd name="connsiteX8" fmla="*/ 93140 w 544263"/>
                <a:gd name="connsiteY8" fmla="*/ 146690 h 401881"/>
                <a:gd name="connsiteX9" fmla="*/ 93813 w 544263"/>
                <a:gd name="connsiteY9" fmla="*/ 146498 h 401881"/>
                <a:gd name="connsiteX10" fmla="*/ 78832 w 544263"/>
                <a:gd name="connsiteY10" fmla="*/ 118072 h 401881"/>
                <a:gd name="connsiteX11" fmla="*/ 137748 w 544263"/>
                <a:gd name="connsiteY11" fmla="*/ 4258 h 401881"/>
                <a:gd name="connsiteX12" fmla="*/ 240086 w 544263"/>
                <a:gd name="connsiteY12" fmla="*/ 39742 h 401881"/>
                <a:gd name="connsiteX13" fmla="*/ 287334 w 544263"/>
                <a:gd name="connsiteY13" fmla="*/ 13189 h 401881"/>
                <a:gd name="connsiteX14" fmla="*/ 431222 w 544263"/>
                <a:gd name="connsiteY14" fmla="*/ 56163 h 401881"/>
                <a:gd name="connsiteX15" fmla="*/ 530775 w 544263"/>
                <a:gd name="connsiteY15" fmla="*/ 78603 h 401881"/>
                <a:gd name="connsiteX16" fmla="*/ 539098 w 544263"/>
                <a:gd name="connsiteY16" fmla="*/ 98098 h 401881"/>
                <a:gd name="connsiteX17" fmla="*/ 493771 w 544263"/>
                <a:gd name="connsiteY17" fmla="*/ 223676 h 401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44263" h="401881">
                  <a:moveTo>
                    <a:pt x="493771" y="223676"/>
                  </a:moveTo>
                  <a:cubicBezTo>
                    <a:pt x="504574" y="288417"/>
                    <a:pt x="468194" y="353687"/>
                    <a:pt x="406894" y="374526"/>
                  </a:cubicBezTo>
                  <a:cubicBezTo>
                    <a:pt x="372482" y="386242"/>
                    <a:pt x="336982" y="381617"/>
                    <a:pt x="307852" y="364843"/>
                  </a:cubicBezTo>
                  <a:cubicBezTo>
                    <a:pt x="296905" y="379840"/>
                    <a:pt x="281284" y="391588"/>
                    <a:pt x="262237" y="397606"/>
                  </a:cubicBezTo>
                  <a:cubicBezTo>
                    <a:pt x="224513" y="409610"/>
                    <a:pt x="184756" y="395525"/>
                    <a:pt x="162284" y="365515"/>
                  </a:cubicBezTo>
                  <a:cubicBezTo>
                    <a:pt x="157979" y="367388"/>
                    <a:pt x="153513" y="369100"/>
                    <a:pt x="148903" y="370573"/>
                  </a:cubicBezTo>
                  <a:cubicBezTo>
                    <a:pt x="101864" y="385522"/>
                    <a:pt x="52663" y="373006"/>
                    <a:pt x="18604" y="341987"/>
                  </a:cubicBezTo>
                  <a:cubicBezTo>
                    <a:pt x="13546" y="333456"/>
                    <a:pt x="9401" y="324253"/>
                    <a:pt x="6295" y="314442"/>
                  </a:cubicBezTo>
                  <a:cubicBezTo>
                    <a:pt x="-16016" y="244114"/>
                    <a:pt x="22861" y="169001"/>
                    <a:pt x="93140" y="146690"/>
                  </a:cubicBezTo>
                  <a:cubicBezTo>
                    <a:pt x="93381" y="146610"/>
                    <a:pt x="93589" y="146578"/>
                    <a:pt x="93813" y="146498"/>
                  </a:cubicBezTo>
                  <a:cubicBezTo>
                    <a:pt x="87363" y="138239"/>
                    <a:pt x="82225" y="128684"/>
                    <a:pt x="78832" y="118072"/>
                  </a:cubicBezTo>
                  <a:cubicBezTo>
                    <a:pt x="63691" y="70392"/>
                    <a:pt x="90068" y="19399"/>
                    <a:pt x="137748" y="4258"/>
                  </a:cubicBezTo>
                  <a:cubicBezTo>
                    <a:pt x="176865" y="-8146"/>
                    <a:pt x="218142" y="7411"/>
                    <a:pt x="240086" y="39742"/>
                  </a:cubicBezTo>
                  <a:cubicBezTo>
                    <a:pt x="253434" y="28058"/>
                    <a:pt x="269360" y="18887"/>
                    <a:pt x="287334" y="13189"/>
                  </a:cubicBezTo>
                  <a:cubicBezTo>
                    <a:pt x="341112" y="-3921"/>
                    <a:pt x="397642" y="14902"/>
                    <a:pt x="431222" y="56163"/>
                  </a:cubicBezTo>
                  <a:cubicBezTo>
                    <a:pt x="467202" y="46480"/>
                    <a:pt x="504127" y="55923"/>
                    <a:pt x="530775" y="78603"/>
                  </a:cubicBezTo>
                  <a:cubicBezTo>
                    <a:pt x="534120" y="84701"/>
                    <a:pt x="536906" y="91199"/>
                    <a:pt x="539098" y="98098"/>
                  </a:cubicBezTo>
                  <a:cubicBezTo>
                    <a:pt x="554431" y="146450"/>
                    <a:pt x="534552" y="197555"/>
                    <a:pt x="493771" y="223676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2" name="任意多边形: 形状 1521">
              <a:extLst>
                <a:ext uri="{FF2B5EF4-FFF2-40B4-BE49-F238E27FC236}">
                  <a16:creationId xmlns:a16="http://schemas.microsoft.com/office/drawing/2014/main" id="{0B4423A0-3A1E-6226-F171-85E4C2958F14}"/>
                </a:ext>
              </a:extLst>
            </p:cNvPr>
            <p:cNvSpPr/>
            <p:nvPr/>
          </p:nvSpPr>
          <p:spPr>
            <a:xfrm>
              <a:off x="8677764" y="3685936"/>
              <a:ext cx="467326" cy="383298"/>
            </a:xfrm>
            <a:custGeom>
              <a:avLst/>
              <a:gdLst>
                <a:gd name="connsiteX0" fmla="*/ 454647 w 467326"/>
                <a:gd name="connsiteY0" fmla="*/ 227298 h 383298"/>
                <a:gd name="connsiteX1" fmla="*/ 413433 w 467326"/>
                <a:gd name="connsiteY1" fmla="*/ 185316 h 383298"/>
                <a:gd name="connsiteX2" fmla="*/ 415962 w 467326"/>
                <a:gd name="connsiteY2" fmla="*/ 98006 h 383298"/>
                <a:gd name="connsiteX3" fmla="*/ 307221 w 467326"/>
                <a:gd name="connsiteY3" fmla="*/ 58137 h 383298"/>
                <a:gd name="connsiteX4" fmla="*/ 156835 w 467326"/>
                <a:gd name="connsiteY4" fmla="*/ 13338 h 383298"/>
                <a:gd name="connsiteX5" fmla="*/ 138845 w 467326"/>
                <a:gd name="connsiteY5" fmla="*/ 25438 h 383298"/>
                <a:gd name="connsiteX6" fmla="*/ 54705 w 467326"/>
                <a:gd name="connsiteY6" fmla="*/ 24734 h 383298"/>
                <a:gd name="connsiteX7" fmla="*/ 19269 w 467326"/>
                <a:gd name="connsiteY7" fmla="*/ 143125 h 383298"/>
                <a:gd name="connsiteX8" fmla="*/ 26423 w 467326"/>
                <a:gd name="connsiteY8" fmla="*/ 154313 h 383298"/>
                <a:gd name="connsiteX9" fmla="*/ 12675 w 467326"/>
                <a:gd name="connsiteY9" fmla="*/ 274481 h 383298"/>
                <a:gd name="connsiteX10" fmla="*/ 143566 w 467326"/>
                <a:gd name="connsiteY10" fmla="*/ 323042 h 383298"/>
                <a:gd name="connsiteX11" fmla="*/ 279228 w 467326"/>
                <a:gd name="connsiteY11" fmla="*/ 353980 h 383298"/>
                <a:gd name="connsiteX12" fmla="*/ 285102 w 467326"/>
                <a:gd name="connsiteY12" fmla="*/ 350539 h 383298"/>
                <a:gd name="connsiteX13" fmla="*/ 411736 w 467326"/>
                <a:gd name="connsiteY13" fmla="*/ 370626 h 383298"/>
                <a:gd name="connsiteX14" fmla="*/ 454647 w 467326"/>
                <a:gd name="connsiteY14" fmla="*/ 227298 h 383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67326" h="383298">
                  <a:moveTo>
                    <a:pt x="454647" y="227298"/>
                  </a:moveTo>
                  <a:cubicBezTo>
                    <a:pt x="444787" y="209003"/>
                    <a:pt x="430303" y="194807"/>
                    <a:pt x="413433" y="185316"/>
                  </a:cubicBezTo>
                  <a:cubicBezTo>
                    <a:pt x="429214" y="159627"/>
                    <a:pt x="431294" y="126464"/>
                    <a:pt x="415962" y="98006"/>
                  </a:cubicBezTo>
                  <a:cubicBezTo>
                    <a:pt x="394771" y="58649"/>
                    <a:pt x="347763" y="42164"/>
                    <a:pt x="307221" y="58137"/>
                  </a:cubicBezTo>
                  <a:cubicBezTo>
                    <a:pt x="277995" y="4311"/>
                    <a:pt x="210757" y="-15744"/>
                    <a:pt x="156835" y="13338"/>
                  </a:cubicBezTo>
                  <a:cubicBezTo>
                    <a:pt x="150337" y="16843"/>
                    <a:pt x="144335" y="20908"/>
                    <a:pt x="138845" y="25438"/>
                  </a:cubicBezTo>
                  <a:cubicBezTo>
                    <a:pt x="113636" y="11337"/>
                    <a:pt x="82009" y="10009"/>
                    <a:pt x="54705" y="24734"/>
                  </a:cubicBezTo>
                  <a:cubicBezTo>
                    <a:pt x="12259" y="47637"/>
                    <a:pt x="-3603" y="100647"/>
                    <a:pt x="19269" y="143125"/>
                  </a:cubicBezTo>
                  <a:cubicBezTo>
                    <a:pt x="21398" y="147095"/>
                    <a:pt x="23799" y="150824"/>
                    <a:pt x="26423" y="154313"/>
                  </a:cubicBezTo>
                  <a:cubicBezTo>
                    <a:pt x="-2002" y="186580"/>
                    <a:pt x="-8916" y="234404"/>
                    <a:pt x="12675" y="274481"/>
                  </a:cubicBezTo>
                  <a:cubicBezTo>
                    <a:pt x="38203" y="321873"/>
                    <a:pt x="94654" y="341880"/>
                    <a:pt x="143566" y="323042"/>
                  </a:cubicBezTo>
                  <a:cubicBezTo>
                    <a:pt x="174185" y="365296"/>
                    <a:pt x="232044" y="379413"/>
                    <a:pt x="279228" y="353980"/>
                  </a:cubicBezTo>
                  <a:cubicBezTo>
                    <a:pt x="281244" y="352892"/>
                    <a:pt x="283197" y="351723"/>
                    <a:pt x="285102" y="350539"/>
                  </a:cubicBezTo>
                  <a:cubicBezTo>
                    <a:pt x="317161" y="384182"/>
                    <a:pt x="368858" y="393737"/>
                    <a:pt x="411736" y="370626"/>
                  </a:cubicBezTo>
                  <a:cubicBezTo>
                    <a:pt x="463146" y="342888"/>
                    <a:pt x="482352" y="278723"/>
                    <a:pt x="454647" y="227298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3" name="任意多边形: 形状 1522">
              <a:extLst>
                <a:ext uri="{FF2B5EF4-FFF2-40B4-BE49-F238E27FC236}">
                  <a16:creationId xmlns:a16="http://schemas.microsoft.com/office/drawing/2014/main" id="{E9A039F7-3FD0-511A-8ADA-F158A8E8F2F3}"/>
                </a:ext>
              </a:extLst>
            </p:cNvPr>
            <p:cNvSpPr/>
            <p:nvPr/>
          </p:nvSpPr>
          <p:spPr>
            <a:xfrm>
              <a:off x="8068433" y="3822113"/>
              <a:ext cx="569310" cy="432704"/>
            </a:xfrm>
            <a:custGeom>
              <a:avLst/>
              <a:gdLst>
                <a:gd name="connsiteX0" fmla="*/ 564146 w 569310"/>
                <a:gd name="connsiteY0" fmla="*/ 128893 h 432704"/>
                <a:gd name="connsiteX1" fmla="*/ 431238 w 569310"/>
                <a:gd name="connsiteY1" fmla="*/ 56133 h 432704"/>
                <a:gd name="connsiteX2" fmla="*/ 287333 w 569310"/>
                <a:gd name="connsiteY2" fmla="*/ 13175 h 432704"/>
                <a:gd name="connsiteX3" fmla="*/ 240085 w 569310"/>
                <a:gd name="connsiteY3" fmla="*/ 39727 h 432704"/>
                <a:gd name="connsiteX4" fmla="*/ 137747 w 569310"/>
                <a:gd name="connsiteY4" fmla="*/ 4276 h 432704"/>
                <a:gd name="connsiteX5" fmla="*/ 78832 w 569310"/>
                <a:gd name="connsiteY5" fmla="*/ 118090 h 432704"/>
                <a:gd name="connsiteX6" fmla="*/ 93797 w 569310"/>
                <a:gd name="connsiteY6" fmla="*/ 146515 h 432704"/>
                <a:gd name="connsiteX7" fmla="*/ 93140 w 569310"/>
                <a:gd name="connsiteY7" fmla="*/ 146707 h 432704"/>
                <a:gd name="connsiteX8" fmla="*/ 6295 w 569310"/>
                <a:gd name="connsiteY8" fmla="*/ 314476 h 432704"/>
                <a:gd name="connsiteX9" fmla="*/ 173935 w 569310"/>
                <a:gd name="connsiteY9" fmla="*/ 401385 h 432704"/>
                <a:gd name="connsiteX10" fmla="*/ 187316 w 569310"/>
                <a:gd name="connsiteY10" fmla="*/ 396327 h 432704"/>
                <a:gd name="connsiteX11" fmla="*/ 287269 w 569310"/>
                <a:gd name="connsiteY11" fmla="*/ 428434 h 432704"/>
                <a:gd name="connsiteX12" fmla="*/ 332869 w 569310"/>
                <a:gd name="connsiteY12" fmla="*/ 395655 h 432704"/>
                <a:gd name="connsiteX13" fmla="*/ 431910 w 569310"/>
                <a:gd name="connsiteY13" fmla="*/ 405338 h 432704"/>
                <a:gd name="connsiteX14" fmla="*/ 518819 w 569310"/>
                <a:gd name="connsiteY14" fmla="*/ 254503 h 432704"/>
                <a:gd name="connsiteX15" fmla="*/ 564146 w 569310"/>
                <a:gd name="connsiteY15" fmla="*/ 128893 h 43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69310" h="432704">
                  <a:moveTo>
                    <a:pt x="564146" y="128893"/>
                  </a:moveTo>
                  <a:cubicBezTo>
                    <a:pt x="546333" y="72731"/>
                    <a:pt x="487545" y="40976"/>
                    <a:pt x="431238" y="56133"/>
                  </a:cubicBezTo>
                  <a:cubicBezTo>
                    <a:pt x="397642" y="14871"/>
                    <a:pt x="341096" y="-3919"/>
                    <a:pt x="287333" y="13175"/>
                  </a:cubicBezTo>
                  <a:cubicBezTo>
                    <a:pt x="269359" y="18889"/>
                    <a:pt x="253450" y="28060"/>
                    <a:pt x="240085" y="39727"/>
                  </a:cubicBezTo>
                  <a:cubicBezTo>
                    <a:pt x="218159" y="7397"/>
                    <a:pt x="176864" y="-8161"/>
                    <a:pt x="137747" y="4276"/>
                  </a:cubicBezTo>
                  <a:cubicBezTo>
                    <a:pt x="90067" y="19433"/>
                    <a:pt x="63690" y="70378"/>
                    <a:pt x="78832" y="118090"/>
                  </a:cubicBezTo>
                  <a:cubicBezTo>
                    <a:pt x="82193" y="128685"/>
                    <a:pt x="87330" y="138240"/>
                    <a:pt x="93797" y="146515"/>
                  </a:cubicBezTo>
                  <a:cubicBezTo>
                    <a:pt x="93573" y="146579"/>
                    <a:pt x="93348" y="146643"/>
                    <a:pt x="93140" y="146707"/>
                  </a:cubicBezTo>
                  <a:cubicBezTo>
                    <a:pt x="22861" y="169035"/>
                    <a:pt x="-16016" y="244148"/>
                    <a:pt x="6295" y="314476"/>
                  </a:cubicBezTo>
                  <a:cubicBezTo>
                    <a:pt x="28607" y="384803"/>
                    <a:pt x="103656" y="423712"/>
                    <a:pt x="173935" y="401385"/>
                  </a:cubicBezTo>
                  <a:cubicBezTo>
                    <a:pt x="178529" y="399928"/>
                    <a:pt x="182994" y="398216"/>
                    <a:pt x="187316" y="396327"/>
                  </a:cubicBezTo>
                  <a:cubicBezTo>
                    <a:pt x="209756" y="426369"/>
                    <a:pt x="249513" y="440422"/>
                    <a:pt x="287269" y="428434"/>
                  </a:cubicBezTo>
                  <a:cubicBezTo>
                    <a:pt x="306300" y="422384"/>
                    <a:pt x="321921" y="410636"/>
                    <a:pt x="332869" y="395655"/>
                  </a:cubicBezTo>
                  <a:cubicBezTo>
                    <a:pt x="362015" y="412444"/>
                    <a:pt x="397515" y="417038"/>
                    <a:pt x="431910" y="405338"/>
                  </a:cubicBezTo>
                  <a:cubicBezTo>
                    <a:pt x="493226" y="384483"/>
                    <a:pt x="529591" y="319245"/>
                    <a:pt x="518819" y="254503"/>
                  </a:cubicBezTo>
                  <a:cubicBezTo>
                    <a:pt x="559585" y="228351"/>
                    <a:pt x="579480" y="177246"/>
                    <a:pt x="564146" y="128893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4" name="任意多边形: 形状 1523">
              <a:extLst>
                <a:ext uri="{FF2B5EF4-FFF2-40B4-BE49-F238E27FC236}">
                  <a16:creationId xmlns:a16="http://schemas.microsoft.com/office/drawing/2014/main" id="{A7C7DC54-267D-7717-D9C2-158738559F97}"/>
                </a:ext>
              </a:extLst>
            </p:cNvPr>
            <p:cNvSpPr/>
            <p:nvPr/>
          </p:nvSpPr>
          <p:spPr>
            <a:xfrm>
              <a:off x="8378136" y="3239550"/>
              <a:ext cx="435872" cy="430614"/>
            </a:xfrm>
            <a:custGeom>
              <a:avLst/>
              <a:gdLst>
                <a:gd name="connsiteX0" fmla="*/ 426101 w 435872"/>
                <a:gd name="connsiteY0" fmla="*/ 277103 h 430614"/>
                <a:gd name="connsiteX1" fmla="*/ 398171 w 435872"/>
                <a:gd name="connsiteY1" fmla="*/ 239858 h 430614"/>
                <a:gd name="connsiteX2" fmla="*/ 401228 w 435872"/>
                <a:gd name="connsiteY2" fmla="*/ 158711 h 430614"/>
                <a:gd name="connsiteX3" fmla="*/ 327411 w 435872"/>
                <a:gd name="connsiteY3" fmla="*/ 107158 h 430614"/>
                <a:gd name="connsiteX4" fmla="*/ 317968 w 435872"/>
                <a:gd name="connsiteY4" fmla="*/ 61574 h 430614"/>
                <a:gd name="connsiteX5" fmla="*/ 178850 w 435872"/>
                <a:gd name="connsiteY5" fmla="*/ 9477 h 430614"/>
                <a:gd name="connsiteX6" fmla="*/ 117741 w 435872"/>
                <a:gd name="connsiteY6" fmla="*/ 114312 h 430614"/>
                <a:gd name="connsiteX7" fmla="*/ 109434 w 435872"/>
                <a:gd name="connsiteY7" fmla="*/ 117593 h 430614"/>
                <a:gd name="connsiteX8" fmla="*/ 24862 w 435872"/>
                <a:gd name="connsiteY8" fmla="*/ 255575 h 430614"/>
                <a:gd name="connsiteX9" fmla="*/ 6808 w 435872"/>
                <a:gd name="connsiteY9" fmla="*/ 360635 h 430614"/>
                <a:gd name="connsiteX10" fmla="*/ 142198 w 435872"/>
                <a:gd name="connsiteY10" fmla="*/ 421775 h 430614"/>
                <a:gd name="connsiteX11" fmla="*/ 170527 w 435872"/>
                <a:gd name="connsiteY11" fmla="*/ 405658 h 430614"/>
                <a:gd name="connsiteX12" fmla="*/ 244136 w 435872"/>
                <a:gd name="connsiteY12" fmla="*/ 400632 h 430614"/>
                <a:gd name="connsiteX13" fmla="*/ 249802 w 435872"/>
                <a:gd name="connsiteY13" fmla="*/ 397831 h 430614"/>
                <a:gd name="connsiteX14" fmla="*/ 372387 w 435872"/>
                <a:gd name="connsiteY14" fmla="*/ 420831 h 430614"/>
                <a:gd name="connsiteX15" fmla="*/ 426101 w 435872"/>
                <a:gd name="connsiteY15" fmla="*/ 277103 h 430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35872" h="430614">
                  <a:moveTo>
                    <a:pt x="426101" y="277103"/>
                  </a:moveTo>
                  <a:cubicBezTo>
                    <a:pt x="419378" y="262314"/>
                    <a:pt x="409727" y="249797"/>
                    <a:pt x="398171" y="239858"/>
                  </a:cubicBezTo>
                  <a:cubicBezTo>
                    <a:pt x="413120" y="215578"/>
                    <a:pt x="415361" y="185728"/>
                    <a:pt x="401228" y="158711"/>
                  </a:cubicBezTo>
                  <a:cubicBezTo>
                    <a:pt x="386871" y="131262"/>
                    <a:pt x="358878" y="112984"/>
                    <a:pt x="327411" y="107158"/>
                  </a:cubicBezTo>
                  <a:cubicBezTo>
                    <a:pt x="327715" y="91920"/>
                    <a:pt x="324691" y="76379"/>
                    <a:pt x="317968" y="61574"/>
                  </a:cubicBezTo>
                  <a:cubicBezTo>
                    <a:pt x="293928" y="8741"/>
                    <a:pt x="231635" y="-14579"/>
                    <a:pt x="178850" y="9477"/>
                  </a:cubicBezTo>
                  <a:cubicBezTo>
                    <a:pt x="137236" y="28443"/>
                    <a:pt x="113964" y="71178"/>
                    <a:pt x="117741" y="114312"/>
                  </a:cubicBezTo>
                  <a:cubicBezTo>
                    <a:pt x="114957" y="115320"/>
                    <a:pt x="112188" y="116393"/>
                    <a:pt x="109434" y="117593"/>
                  </a:cubicBezTo>
                  <a:cubicBezTo>
                    <a:pt x="51719" y="142545"/>
                    <a:pt x="19484" y="198836"/>
                    <a:pt x="24862" y="255575"/>
                  </a:cubicBezTo>
                  <a:cubicBezTo>
                    <a:pt x="1078" y="283777"/>
                    <a:pt x="-7148" y="323662"/>
                    <a:pt x="6808" y="360635"/>
                  </a:cubicBezTo>
                  <a:cubicBezTo>
                    <a:pt x="27327" y="414941"/>
                    <a:pt x="87939" y="442310"/>
                    <a:pt x="142198" y="421775"/>
                  </a:cubicBezTo>
                  <a:cubicBezTo>
                    <a:pt x="152697" y="417806"/>
                    <a:pt x="162188" y="412300"/>
                    <a:pt x="170527" y="405658"/>
                  </a:cubicBezTo>
                  <a:cubicBezTo>
                    <a:pt x="194023" y="412700"/>
                    <a:pt x="220064" y="411596"/>
                    <a:pt x="244136" y="400632"/>
                  </a:cubicBezTo>
                  <a:cubicBezTo>
                    <a:pt x="246072" y="399752"/>
                    <a:pt x="247945" y="398807"/>
                    <a:pt x="249802" y="397831"/>
                  </a:cubicBezTo>
                  <a:cubicBezTo>
                    <a:pt x="280820" y="429682"/>
                    <a:pt x="329620" y="440325"/>
                    <a:pt x="372387" y="420831"/>
                  </a:cubicBezTo>
                  <a:cubicBezTo>
                    <a:pt x="426852" y="395974"/>
                    <a:pt x="450909" y="331633"/>
                    <a:pt x="426101" y="277103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5" name="任意多边形: 形状 1524">
              <a:extLst>
                <a:ext uri="{FF2B5EF4-FFF2-40B4-BE49-F238E27FC236}">
                  <a16:creationId xmlns:a16="http://schemas.microsoft.com/office/drawing/2014/main" id="{3749EBCF-90CB-0824-EBE0-B699C3704A82}"/>
                </a:ext>
              </a:extLst>
            </p:cNvPr>
            <p:cNvSpPr/>
            <p:nvPr/>
          </p:nvSpPr>
          <p:spPr>
            <a:xfrm>
              <a:off x="8068433" y="3822095"/>
              <a:ext cx="555679" cy="367999"/>
            </a:xfrm>
            <a:custGeom>
              <a:avLst/>
              <a:gdLst>
                <a:gd name="connsiteX0" fmla="*/ 555679 w 555679"/>
                <a:gd name="connsiteY0" fmla="*/ 109193 h 367999"/>
                <a:gd name="connsiteX1" fmla="*/ 451420 w 555679"/>
                <a:gd name="connsiteY1" fmla="*/ 82400 h 367999"/>
                <a:gd name="connsiteX2" fmla="*/ 307532 w 555679"/>
                <a:gd name="connsiteY2" fmla="*/ 39426 h 367999"/>
                <a:gd name="connsiteX3" fmla="*/ 260284 w 555679"/>
                <a:gd name="connsiteY3" fmla="*/ 65978 h 367999"/>
                <a:gd name="connsiteX4" fmla="*/ 157946 w 555679"/>
                <a:gd name="connsiteY4" fmla="*/ 30543 h 367999"/>
                <a:gd name="connsiteX5" fmla="*/ 99030 w 555679"/>
                <a:gd name="connsiteY5" fmla="*/ 144357 h 367999"/>
                <a:gd name="connsiteX6" fmla="*/ 114012 w 555679"/>
                <a:gd name="connsiteY6" fmla="*/ 172782 h 367999"/>
                <a:gd name="connsiteX7" fmla="*/ 113339 w 555679"/>
                <a:gd name="connsiteY7" fmla="*/ 172974 h 367999"/>
                <a:gd name="connsiteX8" fmla="*/ 26494 w 555679"/>
                <a:gd name="connsiteY8" fmla="*/ 340727 h 367999"/>
                <a:gd name="connsiteX9" fmla="*/ 38642 w 555679"/>
                <a:gd name="connsiteY9" fmla="*/ 368000 h 367999"/>
                <a:gd name="connsiteX10" fmla="*/ 6295 w 555679"/>
                <a:gd name="connsiteY10" fmla="*/ 314462 h 367999"/>
                <a:gd name="connsiteX11" fmla="*/ 93140 w 555679"/>
                <a:gd name="connsiteY11" fmla="*/ 146710 h 367999"/>
                <a:gd name="connsiteX12" fmla="*/ 93813 w 555679"/>
                <a:gd name="connsiteY12" fmla="*/ 146518 h 367999"/>
                <a:gd name="connsiteX13" fmla="*/ 78832 w 555679"/>
                <a:gd name="connsiteY13" fmla="*/ 118092 h 367999"/>
                <a:gd name="connsiteX14" fmla="*/ 137747 w 555679"/>
                <a:gd name="connsiteY14" fmla="*/ 4278 h 367999"/>
                <a:gd name="connsiteX15" fmla="*/ 240085 w 555679"/>
                <a:gd name="connsiteY15" fmla="*/ 39714 h 367999"/>
                <a:gd name="connsiteX16" fmla="*/ 287333 w 555679"/>
                <a:gd name="connsiteY16" fmla="*/ 13161 h 367999"/>
                <a:gd name="connsiteX17" fmla="*/ 431221 w 555679"/>
                <a:gd name="connsiteY17" fmla="*/ 56135 h 367999"/>
                <a:gd name="connsiteX18" fmla="*/ 555679 w 555679"/>
                <a:gd name="connsiteY18" fmla="*/ 109193 h 36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55679" h="367999">
                  <a:moveTo>
                    <a:pt x="555679" y="109193"/>
                  </a:moveTo>
                  <a:cubicBezTo>
                    <a:pt x="528791" y="83392"/>
                    <a:pt x="489514" y="72157"/>
                    <a:pt x="451420" y="82400"/>
                  </a:cubicBezTo>
                  <a:cubicBezTo>
                    <a:pt x="417841" y="41138"/>
                    <a:pt x="361310" y="22364"/>
                    <a:pt x="307532" y="39426"/>
                  </a:cubicBezTo>
                  <a:cubicBezTo>
                    <a:pt x="289574" y="45172"/>
                    <a:pt x="273633" y="54343"/>
                    <a:pt x="260284" y="65978"/>
                  </a:cubicBezTo>
                  <a:cubicBezTo>
                    <a:pt x="238341" y="33648"/>
                    <a:pt x="197063" y="18106"/>
                    <a:pt x="157946" y="30543"/>
                  </a:cubicBezTo>
                  <a:cubicBezTo>
                    <a:pt x="110266" y="45684"/>
                    <a:pt x="83889" y="96645"/>
                    <a:pt x="99030" y="144357"/>
                  </a:cubicBezTo>
                  <a:cubicBezTo>
                    <a:pt x="102376" y="154968"/>
                    <a:pt x="107513" y="164491"/>
                    <a:pt x="114012" y="172782"/>
                  </a:cubicBezTo>
                  <a:cubicBezTo>
                    <a:pt x="113771" y="172862"/>
                    <a:pt x="113579" y="172894"/>
                    <a:pt x="113339" y="172974"/>
                  </a:cubicBezTo>
                  <a:cubicBezTo>
                    <a:pt x="43076" y="195302"/>
                    <a:pt x="4183" y="270415"/>
                    <a:pt x="26494" y="340727"/>
                  </a:cubicBezTo>
                  <a:cubicBezTo>
                    <a:pt x="29567" y="350458"/>
                    <a:pt x="33664" y="359549"/>
                    <a:pt x="38642" y="368000"/>
                  </a:cubicBezTo>
                  <a:cubicBezTo>
                    <a:pt x="24189" y="353451"/>
                    <a:pt x="12905" y="335349"/>
                    <a:pt x="6295" y="314462"/>
                  </a:cubicBezTo>
                  <a:cubicBezTo>
                    <a:pt x="-16016" y="244134"/>
                    <a:pt x="22861" y="169021"/>
                    <a:pt x="93140" y="146710"/>
                  </a:cubicBezTo>
                  <a:cubicBezTo>
                    <a:pt x="93380" y="146629"/>
                    <a:pt x="93573" y="146550"/>
                    <a:pt x="93813" y="146518"/>
                  </a:cubicBezTo>
                  <a:cubicBezTo>
                    <a:pt x="87314" y="138227"/>
                    <a:pt x="82177" y="128704"/>
                    <a:pt x="78832" y="118092"/>
                  </a:cubicBezTo>
                  <a:cubicBezTo>
                    <a:pt x="63690" y="70380"/>
                    <a:pt x="90067" y="19419"/>
                    <a:pt x="137747" y="4278"/>
                  </a:cubicBezTo>
                  <a:cubicBezTo>
                    <a:pt x="176864" y="-8158"/>
                    <a:pt x="218142" y="7383"/>
                    <a:pt x="240085" y="39714"/>
                  </a:cubicBezTo>
                  <a:cubicBezTo>
                    <a:pt x="253434" y="28078"/>
                    <a:pt x="269359" y="18907"/>
                    <a:pt x="287333" y="13161"/>
                  </a:cubicBezTo>
                  <a:cubicBezTo>
                    <a:pt x="341079" y="-3901"/>
                    <a:pt x="397642" y="14873"/>
                    <a:pt x="431221" y="56135"/>
                  </a:cubicBezTo>
                  <a:cubicBezTo>
                    <a:pt x="480550" y="42867"/>
                    <a:pt x="531783" y="65578"/>
                    <a:pt x="555679" y="109193"/>
                  </a:cubicBezTo>
                  <a:close/>
                </a:path>
              </a:pathLst>
            </a:custGeom>
            <a:solidFill>
              <a:srgbClr val="87CC5A">
                <a:alpha val="48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6" name="任意多边形: 形状 1525">
              <a:extLst>
                <a:ext uri="{FF2B5EF4-FFF2-40B4-BE49-F238E27FC236}">
                  <a16:creationId xmlns:a16="http://schemas.microsoft.com/office/drawing/2014/main" id="{5A4ED950-3711-2FAC-CE1B-E5203B188F0E}"/>
                </a:ext>
              </a:extLst>
            </p:cNvPr>
            <p:cNvSpPr/>
            <p:nvPr/>
          </p:nvSpPr>
          <p:spPr>
            <a:xfrm>
              <a:off x="8692295" y="3685931"/>
              <a:ext cx="452785" cy="348303"/>
            </a:xfrm>
            <a:custGeom>
              <a:avLst/>
              <a:gdLst>
                <a:gd name="connsiteX0" fmla="*/ 425630 w 452785"/>
                <a:gd name="connsiteY0" fmla="*/ 348303 h 348303"/>
                <a:gd name="connsiteX1" fmla="*/ 421293 w 452785"/>
                <a:gd name="connsiteY1" fmla="*/ 256961 h 348303"/>
                <a:gd name="connsiteX2" fmla="*/ 380095 w 452785"/>
                <a:gd name="connsiteY2" fmla="*/ 214979 h 348303"/>
                <a:gd name="connsiteX3" fmla="*/ 382640 w 452785"/>
                <a:gd name="connsiteY3" fmla="*/ 127669 h 348303"/>
                <a:gd name="connsiteX4" fmla="*/ 273883 w 452785"/>
                <a:gd name="connsiteY4" fmla="*/ 87800 h 348303"/>
                <a:gd name="connsiteX5" fmla="*/ 123497 w 452785"/>
                <a:gd name="connsiteY5" fmla="*/ 42985 h 348303"/>
                <a:gd name="connsiteX6" fmla="*/ 105491 w 452785"/>
                <a:gd name="connsiteY6" fmla="*/ 55101 h 348303"/>
                <a:gd name="connsiteX7" fmla="*/ 21351 w 452785"/>
                <a:gd name="connsiteY7" fmla="*/ 54381 h 348303"/>
                <a:gd name="connsiteX8" fmla="*/ 0 w 452785"/>
                <a:gd name="connsiteY8" fmla="*/ 70562 h 348303"/>
                <a:gd name="connsiteX9" fmla="*/ 40157 w 452785"/>
                <a:gd name="connsiteY9" fmla="*/ 24723 h 348303"/>
                <a:gd name="connsiteX10" fmla="*/ 124297 w 452785"/>
                <a:gd name="connsiteY10" fmla="*/ 25443 h 348303"/>
                <a:gd name="connsiteX11" fmla="*/ 142303 w 452785"/>
                <a:gd name="connsiteY11" fmla="*/ 13327 h 348303"/>
                <a:gd name="connsiteX12" fmla="*/ 292689 w 452785"/>
                <a:gd name="connsiteY12" fmla="*/ 58142 h 348303"/>
                <a:gd name="connsiteX13" fmla="*/ 401446 w 452785"/>
                <a:gd name="connsiteY13" fmla="*/ 98011 h 348303"/>
                <a:gd name="connsiteX14" fmla="*/ 398902 w 452785"/>
                <a:gd name="connsiteY14" fmla="*/ 185321 h 348303"/>
                <a:gd name="connsiteX15" fmla="*/ 440099 w 452785"/>
                <a:gd name="connsiteY15" fmla="*/ 227303 h 348303"/>
                <a:gd name="connsiteX16" fmla="*/ 425630 w 452785"/>
                <a:gd name="connsiteY16" fmla="*/ 348303 h 348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52785" h="348303">
                  <a:moveTo>
                    <a:pt x="425630" y="348303"/>
                  </a:moveTo>
                  <a:cubicBezTo>
                    <a:pt x="437666" y="319798"/>
                    <a:pt x="437107" y="286315"/>
                    <a:pt x="421293" y="256961"/>
                  </a:cubicBezTo>
                  <a:cubicBezTo>
                    <a:pt x="411450" y="238667"/>
                    <a:pt x="396949" y="224470"/>
                    <a:pt x="380095" y="214979"/>
                  </a:cubicBezTo>
                  <a:cubicBezTo>
                    <a:pt x="395876" y="189258"/>
                    <a:pt x="397941" y="156143"/>
                    <a:pt x="382640" y="127669"/>
                  </a:cubicBezTo>
                  <a:cubicBezTo>
                    <a:pt x="361449" y="88328"/>
                    <a:pt x="314441" y="71811"/>
                    <a:pt x="273883" y="87800"/>
                  </a:cubicBezTo>
                  <a:cubicBezTo>
                    <a:pt x="244642" y="33974"/>
                    <a:pt x="177403" y="13887"/>
                    <a:pt x="123497" y="42985"/>
                  </a:cubicBezTo>
                  <a:cubicBezTo>
                    <a:pt x="116967" y="46490"/>
                    <a:pt x="110981" y="50556"/>
                    <a:pt x="105491" y="55101"/>
                  </a:cubicBezTo>
                  <a:cubicBezTo>
                    <a:pt x="80314" y="40984"/>
                    <a:pt x="48640" y="39640"/>
                    <a:pt x="21351" y="54381"/>
                  </a:cubicBezTo>
                  <a:cubicBezTo>
                    <a:pt x="13220" y="58766"/>
                    <a:pt x="6098" y="64272"/>
                    <a:pt x="0" y="70562"/>
                  </a:cubicBezTo>
                  <a:cubicBezTo>
                    <a:pt x="7202" y="51628"/>
                    <a:pt x="20951" y="35126"/>
                    <a:pt x="40157" y="24723"/>
                  </a:cubicBezTo>
                  <a:cubicBezTo>
                    <a:pt x="67446" y="10014"/>
                    <a:pt x="99121" y="11326"/>
                    <a:pt x="124297" y="25443"/>
                  </a:cubicBezTo>
                  <a:cubicBezTo>
                    <a:pt x="129787" y="20946"/>
                    <a:pt x="135774" y="16832"/>
                    <a:pt x="142303" y="13327"/>
                  </a:cubicBezTo>
                  <a:cubicBezTo>
                    <a:pt x="196210" y="-15739"/>
                    <a:pt x="263448" y="4316"/>
                    <a:pt x="292689" y="58142"/>
                  </a:cubicBezTo>
                  <a:cubicBezTo>
                    <a:pt x="333248" y="42153"/>
                    <a:pt x="380256" y="58654"/>
                    <a:pt x="401446" y="98011"/>
                  </a:cubicBezTo>
                  <a:cubicBezTo>
                    <a:pt x="416747" y="126469"/>
                    <a:pt x="414667" y="159648"/>
                    <a:pt x="398902" y="185321"/>
                  </a:cubicBezTo>
                  <a:cubicBezTo>
                    <a:pt x="415755" y="194812"/>
                    <a:pt x="430256" y="208993"/>
                    <a:pt x="440099" y="227303"/>
                  </a:cubicBezTo>
                  <a:cubicBezTo>
                    <a:pt x="461883" y="267732"/>
                    <a:pt x="454680" y="316004"/>
                    <a:pt x="425630" y="348303"/>
                  </a:cubicBezTo>
                  <a:close/>
                </a:path>
              </a:pathLst>
            </a:custGeom>
            <a:solidFill>
              <a:srgbClr val="87CC5A">
                <a:alpha val="48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7" name="任意多边形: 形状 1526">
              <a:extLst>
                <a:ext uri="{FF2B5EF4-FFF2-40B4-BE49-F238E27FC236}">
                  <a16:creationId xmlns:a16="http://schemas.microsoft.com/office/drawing/2014/main" id="{9A280C64-638A-0C5A-4BBA-44CF160FC431}"/>
                </a:ext>
              </a:extLst>
            </p:cNvPr>
            <p:cNvSpPr/>
            <p:nvPr/>
          </p:nvSpPr>
          <p:spPr>
            <a:xfrm>
              <a:off x="8378129" y="3239588"/>
              <a:ext cx="323545" cy="383180"/>
            </a:xfrm>
            <a:custGeom>
              <a:avLst/>
              <a:gdLst>
                <a:gd name="connsiteX0" fmla="*/ 323545 w 323545"/>
                <a:gd name="connsiteY0" fmla="*/ 76805 h 383180"/>
                <a:gd name="connsiteX1" fmla="*/ 193566 w 323545"/>
                <a:gd name="connsiteY1" fmla="*/ 40889 h 383180"/>
                <a:gd name="connsiteX2" fmla="*/ 132457 w 323545"/>
                <a:gd name="connsiteY2" fmla="*/ 145692 h 383180"/>
                <a:gd name="connsiteX3" fmla="*/ 124167 w 323545"/>
                <a:gd name="connsiteY3" fmla="*/ 149006 h 383180"/>
                <a:gd name="connsiteX4" fmla="*/ 39594 w 323545"/>
                <a:gd name="connsiteY4" fmla="*/ 286988 h 383180"/>
                <a:gd name="connsiteX5" fmla="*/ 18643 w 323545"/>
                <a:gd name="connsiteY5" fmla="*/ 383180 h 383180"/>
                <a:gd name="connsiteX6" fmla="*/ 6815 w 323545"/>
                <a:gd name="connsiteY6" fmla="*/ 360580 h 383180"/>
                <a:gd name="connsiteX7" fmla="*/ 24870 w 323545"/>
                <a:gd name="connsiteY7" fmla="*/ 255537 h 383180"/>
                <a:gd name="connsiteX8" fmla="*/ 109442 w 323545"/>
                <a:gd name="connsiteY8" fmla="*/ 117555 h 383180"/>
                <a:gd name="connsiteX9" fmla="*/ 117733 w 323545"/>
                <a:gd name="connsiteY9" fmla="*/ 114290 h 383180"/>
                <a:gd name="connsiteX10" fmla="*/ 178841 w 323545"/>
                <a:gd name="connsiteY10" fmla="*/ 9487 h 383180"/>
                <a:gd name="connsiteX11" fmla="*/ 317991 w 323545"/>
                <a:gd name="connsiteY11" fmla="*/ 61552 h 383180"/>
                <a:gd name="connsiteX12" fmla="*/ 323545 w 323545"/>
                <a:gd name="connsiteY12" fmla="*/ 76805 h 383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3545" h="383180">
                  <a:moveTo>
                    <a:pt x="323545" y="76805"/>
                  </a:moveTo>
                  <a:cubicBezTo>
                    <a:pt x="295184" y="35624"/>
                    <a:pt x="240606" y="19442"/>
                    <a:pt x="193566" y="40889"/>
                  </a:cubicBezTo>
                  <a:cubicBezTo>
                    <a:pt x="151984" y="59872"/>
                    <a:pt x="128712" y="102606"/>
                    <a:pt x="132457" y="145692"/>
                  </a:cubicBezTo>
                  <a:cubicBezTo>
                    <a:pt x="129673" y="146733"/>
                    <a:pt x="126919" y="147805"/>
                    <a:pt x="124167" y="149006"/>
                  </a:cubicBezTo>
                  <a:cubicBezTo>
                    <a:pt x="66451" y="173958"/>
                    <a:pt x="34216" y="230249"/>
                    <a:pt x="39594" y="286988"/>
                  </a:cubicBezTo>
                  <a:cubicBezTo>
                    <a:pt x="17683" y="312948"/>
                    <a:pt x="8960" y="348817"/>
                    <a:pt x="18643" y="383180"/>
                  </a:cubicBezTo>
                  <a:cubicBezTo>
                    <a:pt x="13906" y="376330"/>
                    <a:pt x="9872" y="368743"/>
                    <a:pt x="6815" y="360580"/>
                  </a:cubicBezTo>
                  <a:cubicBezTo>
                    <a:pt x="-7158" y="323624"/>
                    <a:pt x="1085" y="283755"/>
                    <a:pt x="24870" y="255537"/>
                  </a:cubicBezTo>
                  <a:cubicBezTo>
                    <a:pt x="19491" y="198814"/>
                    <a:pt x="51711" y="142507"/>
                    <a:pt x="109442" y="117555"/>
                  </a:cubicBezTo>
                  <a:cubicBezTo>
                    <a:pt x="112195" y="116403"/>
                    <a:pt x="114979" y="115330"/>
                    <a:pt x="117733" y="114290"/>
                  </a:cubicBezTo>
                  <a:cubicBezTo>
                    <a:pt x="113987" y="71155"/>
                    <a:pt x="137259" y="28421"/>
                    <a:pt x="178841" y="9487"/>
                  </a:cubicBezTo>
                  <a:cubicBezTo>
                    <a:pt x="231658" y="-14585"/>
                    <a:pt x="293936" y="8734"/>
                    <a:pt x="317991" y="61552"/>
                  </a:cubicBezTo>
                  <a:cubicBezTo>
                    <a:pt x="320248" y="66562"/>
                    <a:pt x="322121" y="71668"/>
                    <a:pt x="323545" y="76805"/>
                  </a:cubicBezTo>
                  <a:close/>
                </a:path>
              </a:pathLst>
            </a:custGeom>
            <a:solidFill>
              <a:srgbClr val="87CC5A">
                <a:alpha val="48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8" name="任意多边形: 形状 1527">
              <a:extLst>
                <a:ext uri="{FF2B5EF4-FFF2-40B4-BE49-F238E27FC236}">
                  <a16:creationId xmlns:a16="http://schemas.microsoft.com/office/drawing/2014/main" id="{43A218EB-2E36-6D5A-86E1-93A4813627A6}"/>
                </a:ext>
              </a:extLst>
            </p:cNvPr>
            <p:cNvSpPr/>
            <p:nvPr/>
          </p:nvSpPr>
          <p:spPr>
            <a:xfrm>
              <a:off x="8563564" y="4113547"/>
              <a:ext cx="658146" cy="316995"/>
            </a:xfrm>
            <a:custGeom>
              <a:avLst/>
              <a:gdLst>
                <a:gd name="connsiteX0" fmla="*/ 649946 w 658146"/>
                <a:gd name="connsiteY0" fmla="*/ 316995 h 316995"/>
                <a:gd name="connsiteX1" fmla="*/ 639911 w 658146"/>
                <a:gd name="connsiteY1" fmla="*/ 264610 h 316995"/>
                <a:gd name="connsiteX2" fmla="*/ 531282 w 658146"/>
                <a:gd name="connsiteY2" fmla="*/ 198636 h 316995"/>
                <a:gd name="connsiteX3" fmla="*/ 516461 w 658146"/>
                <a:gd name="connsiteY3" fmla="*/ 133254 h 316995"/>
                <a:gd name="connsiteX4" fmla="*/ 297908 w 658146"/>
                <a:gd name="connsiteY4" fmla="*/ 51450 h 316995"/>
                <a:gd name="connsiteX5" fmla="*/ 253525 w 658146"/>
                <a:gd name="connsiteY5" fmla="*/ 81189 h 316995"/>
                <a:gd name="connsiteX6" fmla="*/ 82700 w 658146"/>
                <a:gd name="connsiteY6" fmla="*/ 53803 h 316995"/>
                <a:gd name="connsiteX7" fmla="*/ 0 w 658146"/>
                <a:gd name="connsiteY7" fmla="*/ 144506 h 316995"/>
                <a:gd name="connsiteX8" fmla="*/ 90783 w 658146"/>
                <a:gd name="connsiteY8" fmla="*/ 17247 h 316995"/>
                <a:gd name="connsiteX9" fmla="*/ 261608 w 658146"/>
                <a:gd name="connsiteY9" fmla="*/ 44632 h 316995"/>
                <a:gd name="connsiteX10" fmla="*/ 305991 w 658146"/>
                <a:gd name="connsiteY10" fmla="*/ 14894 h 316995"/>
                <a:gd name="connsiteX11" fmla="*/ 524496 w 658146"/>
                <a:gd name="connsiteY11" fmla="*/ 96698 h 316995"/>
                <a:gd name="connsiteX12" fmla="*/ 539317 w 658146"/>
                <a:gd name="connsiteY12" fmla="*/ 162079 h 316995"/>
                <a:gd name="connsiteX13" fmla="*/ 647993 w 658146"/>
                <a:gd name="connsiteY13" fmla="*/ 228054 h 316995"/>
                <a:gd name="connsiteX14" fmla="*/ 649946 w 658146"/>
                <a:gd name="connsiteY14" fmla="*/ 316995 h 316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58146" h="316995">
                  <a:moveTo>
                    <a:pt x="649946" y="316995"/>
                  </a:moveTo>
                  <a:cubicBezTo>
                    <a:pt x="650826" y="299534"/>
                    <a:pt x="647641" y="281640"/>
                    <a:pt x="639911" y="264610"/>
                  </a:cubicBezTo>
                  <a:cubicBezTo>
                    <a:pt x="620112" y="221107"/>
                    <a:pt x="576210" y="196283"/>
                    <a:pt x="531282" y="198636"/>
                  </a:cubicBezTo>
                  <a:cubicBezTo>
                    <a:pt x="530882" y="176708"/>
                    <a:pt x="526097" y="154509"/>
                    <a:pt x="516461" y="133254"/>
                  </a:cubicBezTo>
                  <a:cubicBezTo>
                    <a:pt x="478689" y="50298"/>
                    <a:pt x="380848" y="13662"/>
                    <a:pt x="297908" y="51450"/>
                  </a:cubicBezTo>
                  <a:cubicBezTo>
                    <a:pt x="281134" y="59101"/>
                    <a:pt x="266281" y="69232"/>
                    <a:pt x="253525" y="81189"/>
                  </a:cubicBezTo>
                  <a:cubicBezTo>
                    <a:pt x="208710" y="39815"/>
                    <a:pt x="141696" y="26930"/>
                    <a:pt x="82700" y="53803"/>
                  </a:cubicBezTo>
                  <a:cubicBezTo>
                    <a:pt x="42350" y="72226"/>
                    <a:pt x="13589" y="105629"/>
                    <a:pt x="0" y="144506"/>
                  </a:cubicBezTo>
                  <a:cubicBezTo>
                    <a:pt x="5218" y="90760"/>
                    <a:pt x="38124" y="41255"/>
                    <a:pt x="90783" y="17247"/>
                  </a:cubicBezTo>
                  <a:cubicBezTo>
                    <a:pt x="149778" y="-9658"/>
                    <a:pt x="216745" y="3210"/>
                    <a:pt x="261608" y="44632"/>
                  </a:cubicBezTo>
                  <a:cubicBezTo>
                    <a:pt x="274348" y="32676"/>
                    <a:pt x="289217" y="22513"/>
                    <a:pt x="305991" y="14894"/>
                  </a:cubicBezTo>
                  <a:cubicBezTo>
                    <a:pt x="388930" y="-22894"/>
                    <a:pt x="486723" y="13694"/>
                    <a:pt x="524496" y="96698"/>
                  </a:cubicBezTo>
                  <a:cubicBezTo>
                    <a:pt x="534179" y="117905"/>
                    <a:pt x="538965" y="140120"/>
                    <a:pt x="539317" y="162079"/>
                  </a:cubicBezTo>
                  <a:cubicBezTo>
                    <a:pt x="584292" y="159727"/>
                    <a:pt x="628195" y="184567"/>
                    <a:pt x="647993" y="228054"/>
                  </a:cubicBezTo>
                  <a:cubicBezTo>
                    <a:pt x="661293" y="257311"/>
                    <a:pt x="661086" y="289322"/>
                    <a:pt x="649946" y="316995"/>
                  </a:cubicBezTo>
                  <a:close/>
                </a:path>
              </a:pathLst>
            </a:custGeom>
            <a:solidFill>
              <a:srgbClr val="87CC5A">
                <a:alpha val="48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9" name="任意多边形: 形状 1528">
              <a:extLst>
                <a:ext uri="{FF2B5EF4-FFF2-40B4-BE49-F238E27FC236}">
                  <a16:creationId xmlns:a16="http://schemas.microsoft.com/office/drawing/2014/main" id="{45319E6B-D784-E73F-91BA-74675C108D6D}"/>
                </a:ext>
              </a:extLst>
            </p:cNvPr>
            <p:cNvSpPr/>
            <p:nvPr/>
          </p:nvSpPr>
          <p:spPr>
            <a:xfrm>
              <a:off x="8664486" y="3886713"/>
              <a:ext cx="415954" cy="214869"/>
            </a:xfrm>
            <a:custGeom>
              <a:avLst/>
              <a:gdLst>
                <a:gd name="connsiteX0" fmla="*/ 415955 w 415954"/>
                <a:gd name="connsiteY0" fmla="*/ 199747 h 214869"/>
                <a:gd name="connsiteX1" fmla="*/ 411729 w 415954"/>
                <a:gd name="connsiteY1" fmla="*/ 202180 h 214869"/>
                <a:gd name="connsiteX2" fmla="*/ 285127 w 415954"/>
                <a:gd name="connsiteY2" fmla="*/ 182125 h 214869"/>
                <a:gd name="connsiteX3" fmla="*/ 279237 w 415954"/>
                <a:gd name="connsiteY3" fmla="*/ 185550 h 214869"/>
                <a:gd name="connsiteX4" fmla="*/ 143592 w 415954"/>
                <a:gd name="connsiteY4" fmla="*/ 154612 h 214869"/>
                <a:gd name="connsiteX5" fmla="*/ 142199 w 415954"/>
                <a:gd name="connsiteY5" fmla="*/ 155124 h 214869"/>
                <a:gd name="connsiteX6" fmla="*/ 12684 w 415954"/>
                <a:gd name="connsiteY6" fmla="*/ 106051 h 214869"/>
                <a:gd name="connsiteX7" fmla="*/ 15997 w 415954"/>
                <a:gd name="connsiteY7" fmla="*/ 0 h 214869"/>
                <a:gd name="connsiteX8" fmla="*/ 26000 w 415954"/>
                <a:gd name="connsiteY8" fmla="*/ 73721 h 214869"/>
                <a:gd name="connsiteX9" fmla="*/ 156860 w 415954"/>
                <a:gd name="connsiteY9" fmla="*/ 122281 h 214869"/>
                <a:gd name="connsiteX10" fmla="*/ 163391 w 415954"/>
                <a:gd name="connsiteY10" fmla="*/ 130412 h 214869"/>
                <a:gd name="connsiteX11" fmla="*/ 292538 w 415954"/>
                <a:gd name="connsiteY11" fmla="*/ 153219 h 214869"/>
                <a:gd name="connsiteX12" fmla="*/ 298396 w 415954"/>
                <a:gd name="connsiteY12" fmla="*/ 149746 h 214869"/>
                <a:gd name="connsiteX13" fmla="*/ 407504 w 415954"/>
                <a:gd name="connsiteY13" fmla="*/ 177371 h 214869"/>
                <a:gd name="connsiteX14" fmla="*/ 415955 w 415954"/>
                <a:gd name="connsiteY14" fmla="*/ 199747 h 214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15954" h="214869">
                  <a:moveTo>
                    <a:pt x="415955" y="199747"/>
                  </a:moveTo>
                  <a:cubicBezTo>
                    <a:pt x="414562" y="200579"/>
                    <a:pt x="413170" y="201428"/>
                    <a:pt x="411729" y="202180"/>
                  </a:cubicBezTo>
                  <a:cubicBezTo>
                    <a:pt x="368867" y="225307"/>
                    <a:pt x="317154" y="215768"/>
                    <a:pt x="285127" y="182125"/>
                  </a:cubicBezTo>
                  <a:cubicBezTo>
                    <a:pt x="283174" y="183325"/>
                    <a:pt x="281270" y="184478"/>
                    <a:pt x="279237" y="185550"/>
                  </a:cubicBezTo>
                  <a:cubicBezTo>
                    <a:pt x="232069" y="210983"/>
                    <a:pt x="174194" y="196866"/>
                    <a:pt x="143592" y="154612"/>
                  </a:cubicBezTo>
                  <a:cubicBezTo>
                    <a:pt x="143112" y="154772"/>
                    <a:pt x="142680" y="154964"/>
                    <a:pt x="142199" y="155124"/>
                  </a:cubicBezTo>
                  <a:cubicBezTo>
                    <a:pt x="93591" y="173066"/>
                    <a:pt x="37988" y="153011"/>
                    <a:pt x="12684" y="106051"/>
                  </a:cubicBezTo>
                  <a:cubicBezTo>
                    <a:pt x="-5962" y="71480"/>
                    <a:pt x="-3369" y="31146"/>
                    <a:pt x="15997" y="0"/>
                  </a:cubicBezTo>
                  <a:cubicBezTo>
                    <a:pt x="10459" y="24072"/>
                    <a:pt x="13372" y="50225"/>
                    <a:pt x="26000" y="73721"/>
                  </a:cubicBezTo>
                  <a:cubicBezTo>
                    <a:pt x="51497" y="121129"/>
                    <a:pt x="107948" y="141087"/>
                    <a:pt x="156860" y="122281"/>
                  </a:cubicBezTo>
                  <a:cubicBezTo>
                    <a:pt x="158925" y="125114"/>
                    <a:pt x="161086" y="127819"/>
                    <a:pt x="163391" y="130412"/>
                  </a:cubicBezTo>
                  <a:cubicBezTo>
                    <a:pt x="195225" y="166248"/>
                    <a:pt x="248523" y="176939"/>
                    <a:pt x="292538" y="153219"/>
                  </a:cubicBezTo>
                  <a:cubicBezTo>
                    <a:pt x="294522" y="152147"/>
                    <a:pt x="296475" y="150947"/>
                    <a:pt x="298396" y="149746"/>
                  </a:cubicBezTo>
                  <a:cubicBezTo>
                    <a:pt x="326197" y="178924"/>
                    <a:pt x="368755" y="189968"/>
                    <a:pt x="407504" y="177371"/>
                  </a:cubicBezTo>
                  <a:cubicBezTo>
                    <a:pt x="410898" y="184510"/>
                    <a:pt x="413730" y="191968"/>
                    <a:pt x="415955" y="199747"/>
                  </a:cubicBezTo>
                  <a:close/>
                </a:path>
              </a:pathLst>
            </a:custGeom>
            <a:solidFill>
              <a:srgbClr val="65A839">
                <a:alpha val="23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0" name="任意多边形: 形状 1529">
              <a:extLst>
                <a:ext uri="{FF2B5EF4-FFF2-40B4-BE49-F238E27FC236}">
                  <a16:creationId xmlns:a16="http://schemas.microsoft.com/office/drawing/2014/main" id="{420DB5E0-480B-5E2D-84A2-8AAA13B56B07}"/>
                </a:ext>
              </a:extLst>
            </p:cNvPr>
            <p:cNvSpPr/>
            <p:nvPr/>
          </p:nvSpPr>
          <p:spPr>
            <a:xfrm>
              <a:off x="8406615" y="3622592"/>
              <a:ext cx="411705" cy="67561"/>
            </a:xfrm>
            <a:custGeom>
              <a:avLst/>
              <a:gdLst>
                <a:gd name="connsiteX0" fmla="*/ 411706 w 411705"/>
                <a:gd name="connsiteY0" fmla="*/ 5362 h 67561"/>
                <a:gd name="connsiteX1" fmla="*/ 358601 w 411705"/>
                <a:gd name="connsiteY1" fmla="*/ 57779 h 67561"/>
                <a:gd name="connsiteX2" fmla="*/ 252117 w 411705"/>
                <a:gd name="connsiteY2" fmla="*/ 48336 h 67561"/>
                <a:gd name="connsiteX3" fmla="*/ 236015 w 411705"/>
                <a:gd name="connsiteY3" fmla="*/ 34780 h 67561"/>
                <a:gd name="connsiteX4" fmla="*/ 230349 w 411705"/>
                <a:gd name="connsiteY4" fmla="*/ 37565 h 67561"/>
                <a:gd name="connsiteX5" fmla="*/ 156724 w 411705"/>
                <a:gd name="connsiteY5" fmla="*/ 42622 h 67561"/>
                <a:gd name="connsiteX6" fmla="*/ 128395 w 411705"/>
                <a:gd name="connsiteY6" fmla="*/ 58724 h 67561"/>
                <a:gd name="connsiteX7" fmla="*/ 0 w 411705"/>
                <a:gd name="connsiteY7" fmla="*/ 12436 h 67561"/>
                <a:gd name="connsiteX8" fmla="*/ 113654 w 411705"/>
                <a:gd name="connsiteY8" fmla="*/ 38701 h 67561"/>
                <a:gd name="connsiteX9" fmla="*/ 142016 w 411705"/>
                <a:gd name="connsiteY9" fmla="*/ 22600 h 67561"/>
                <a:gd name="connsiteX10" fmla="*/ 215593 w 411705"/>
                <a:gd name="connsiteY10" fmla="*/ 17574 h 67561"/>
                <a:gd name="connsiteX11" fmla="*/ 221242 w 411705"/>
                <a:gd name="connsiteY11" fmla="*/ 14741 h 67561"/>
                <a:gd name="connsiteX12" fmla="*/ 259959 w 411705"/>
                <a:gd name="connsiteY12" fmla="*/ 40221 h 67561"/>
                <a:gd name="connsiteX13" fmla="*/ 343860 w 411705"/>
                <a:gd name="connsiteY13" fmla="*/ 37757 h 67561"/>
                <a:gd name="connsiteX14" fmla="*/ 388594 w 411705"/>
                <a:gd name="connsiteY14" fmla="*/ 0 h 67561"/>
                <a:gd name="connsiteX15" fmla="*/ 411706 w 411705"/>
                <a:gd name="connsiteY15" fmla="*/ 5362 h 67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11705" h="67561">
                  <a:moveTo>
                    <a:pt x="411706" y="5362"/>
                  </a:moveTo>
                  <a:cubicBezTo>
                    <a:pt x="401142" y="27769"/>
                    <a:pt x="382896" y="46704"/>
                    <a:pt x="358601" y="57779"/>
                  </a:cubicBezTo>
                  <a:cubicBezTo>
                    <a:pt x="322668" y="74169"/>
                    <a:pt x="282431" y="69255"/>
                    <a:pt x="252117" y="48336"/>
                  </a:cubicBezTo>
                  <a:cubicBezTo>
                    <a:pt x="246386" y="44383"/>
                    <a:pt x="240961" y="39837"/>
                    <a:pt x="236015" y="34780"/>
                  </a:cubicBezTo>
                  <a:cubicBezTo>
                    <a:pt x="234191" y="35772"/>
                    <a:pt x="232270" y="36700"/>
                    <a:pt x="230349" y="37565"/>
                  </a:cubicBezTo>
                  <a:cubicBezTo>
                    <a:pt x="206293" y="48560"/>
                    <a:pt x="180236" y="49649"/>
                    <a:pt x="156724" y="42622"/>
                  </a:cubicBezTo>
                  <a:cubicBezTo>
                    <a:pt x="148402" y="49233"/>
                    <a:pt x="138927" y="54738"/>
                    <a:pt x="128395" y="58724"/>
                  </a:cubicBezTo>
                  <a:cubicBezTo>
                    <a:pt x="79355" y="77306"/>
                    <a:pt x="25144" y="56691"/>
                    <a:pt x="0" y="12436"/>
                  </a:cubicBezTo>
                  <a:cubicBezTo>
                    <a:pt x="28249" y="42462"/>
                    <a:pt x="72745" y="54178"/>
                    <a:pt x="113654" y="38701"/>
                  </a:cubicBezTo>
                  <a:cubicBezTo>
                    <a:pt x="124170" y="34716"/>
                    <a:pt x="133645" y="29258"/>
                    <a:pt x="142016" y="22600"/>
                  </a:cubicBezTo>
                  <a:cubicBezTo>
                    <a:pt x="165480" y="29610"/>
                    <a:pt x="191536" y="28538"/>
                    <a:pt x="215593" y="17574"/>
                  </a:cubicBezTo>
                  <a:cubicBezTo>
                    <a:pt x="217545" y="16694"/>
                    <a:pt x="219418" y="15733"/>
                    <a:pt x="221242" y="14741"/>
                  </a:cubicBezTo>
                  <a:cubicBezTo>
                    <a:pt x="232270" y="26057"/>
                    <a:pt x="245539" y="34668"/>
                    <a:pt x="259959" y="40221"/>
                  </a:cubicBezTo>
                  <a:cubicBezTo>
                    <a:pt x="286176" y="50353"/>
                    <a:pt x="316251" y="50305"/>
                    <a:pt x="343860" y="37757"/>
                  </a:cubicBezTo>
                  <a:cubicBezTo>
                    <a:pt x="362618" y="29178"/>
                    <a:pt x="377807" y="15957"/>
                    <a:pt x="388594" y="0"/>
                  </a:cubicBezTo>
                  <a:cubicBezTo>
                    <a:pt x="396533" y="1168"/>
                    <a:pt x="404216" y="2961"/>
                    <a:pt x="411706" y="5362"/>
                  </a:cubicBezTo>
                  <a:close/>
                </a:path>
              </a:pathLst>
            </a:custGeom>
            <a:solidFill>
              <a:srgbClr val="65A839">
                <a:alpha val="23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1" name="任意多边形: 形状 1530">
              <a:extLst>
                <a:ext uri="{FF2B5EF4-FFF2-40B4-BE49-F238E27FC236}">
                  <a16:creationId xmlns:a16="http://schemas.microsoft.com/office/drawing/2014/main" id="{6AB70DB5-B823-5EDE-4FC5-E2E80C07B15C}"/>
                </a:ext>
              </a:extLst>
            </p:cNvPr>
            <p:cNvSpPr/>
            <p:nvPr/>
          </p:nvSpPr>
          <p:spPr>
            <a:xfrm>
              <a:off x="9009895" y="4289696"/>
              <a:ext cx="24732" cy="57955"/>
            </a:xfrm>
            <a:custGeom>
              <a:avLst/>
              <a:gdLst>
                <a:gd name="connsiteX0" fmla="*/ 10 w 24732"/>
                <a:gd name="connsiteY0" fmla="*/ 28698 h 57955"/>
                <a:gd name="connsiteX1" fmla="*/ 11710 w 24732"/>
                <a:gd name="connsiteY1" fmla="*/ 57955 h 57955"/>
                <a:gd name="connsiteX2" fmla="*/ 24723 w 24732"/>
                <a:gd name="connsiteY2" fmla="*/ 29258 h 57955"/>
                <a:gd name="connsiteX3" fmla="*/ 13023 w 24732"/>
                <a:gd name="connsiteY3" fmla="*/ 0 h 57955"/>
                <a:gd name="connsiteX4" fmla="*/ 10 w 24732"/>
                <a:gd name="connsiteY4" fmla="*/ 28698 h 57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32" h="57955">
                  <a:moveTo>
                    <a:pt x="10" y="28698"/>
                  </a:moveTo>
                  <a:cubicBezTo>
                    <a:pt x="-246" y="40094"/>
                    <a:pt x="4268" y="50465"/>
                    <a:pt x="11710" y="57955"/>
                  </a:cubicBezTo>
                  <a:cubicBezTo>
                    <a:pt x="19489" y="50817"/>
                    <a:pt x="24466" y="40654"/>
                    <a:pt x="24723" y="29258"/>
                  </a:cubicBezTo>
                  <a:cubicBezTo>
                    <a:pt x="24979" y="17862"/>
                    <a:pt x="20465" y="7491"/>
                    <a:pt x="13023" y="0"/>
                  </a:cubicBezTo>
                  <a:cubicBezTo>
                    <a:pt x="5244" y="7138"/>
                    <a:pt x="267" y="17318"/>
                    <a:pt x="10" y="28698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2" name="任意多边形: 形状 1531">
              <a:extLst>
                <a:ext uri="{FF2B5EF4-FFF2-40B4-BE49-F238E27FC236}">
                  <a16:creationId xmlns:a16="http://schemas.microsoft.com/office/drawing/2014/main" id="{8CCC94D0-B4FA-9238-9D22-B6291FD12E8C}"/>
                </a:ext>
              </a:extLst>
            </p:cNvPr>
            <p:cNvSpPr/>
            <p:nvPr/>
          </p:nvSpPr>
          <p:spPr>
            <a:xfrm>
              <a:off x="9017908" y="4357868"/>
              <a:ext cx="57923" cy="24733"/>
            </a:xfrm>
            <a:custGeom>
              <a:avLst/>
              <a:gdLst>
                <a:gd name="connsiteX0" fmla="*/ 28681 w 57923"/>
                <a:gd name="connsiteY0" fmla="*/ 24723 h 24733"/>
                <a:gd name="connsiteX1" fmla="*/ 0 w 57923"/>
                <a:gd name="connsiteY1" fmla="*/ 11710 h 24733"/>
                <a:gd name="connsiteX2" fmla="*/ 29242 w 57923"/>
                <a:gd name="connsiteY2" fmla="*/ 10 h 24733"/>
                <a:gd name="connsiteX3" fmla="*/ 57923 w 57923"/>
                <a:gd name="connsiteY3" fmla="*/ 13023 h 24733"/>
                <a:gd name="connsiteX4" fmla="*/ 28681 w 57923"/>
                <a:gd name="connsiteY4" fmla="*/ 24723 h 24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923" h="24733">
                  <a:moveTo>
                    <a:pt x="28681" y="24723"/>
                  </a:moveTo>
                  <a:cubicBezTo>
                    <a:pt x="17302" y="24467"/>
                    <a:pt x="7138" y="19489"/>
                    <a:pt x="0" y="11710"/>
                  </a:cubicBezTo>
                  <a:cubicBezTo>
                    <a:pt x="7474" y="4268"/>
                    <a:pt x="17862" y="-246"/>
                    <a:pt x="29242" y="10"/>
                  </a:cubicBezTo>
                  <a:cubicBezTo>
                    <a:pt x="40621" y="266"/>
                    <a:pt x="50785" y="5244"/>
                    <a:pt x="57923" y="13023"/>
                  </a:cubicBezTo>
                  <a:cubicBezTo>
                    <a:pt x="50433" y="20465"/>
                    <a:pt x="40061" y="24979"/>
                    <a:pt x="28681" y="24723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3" name="任意多边形: 形状 1532">
              <a:extLst>
                <a:ext uri="{FF2B5EF4-FFF2-40B4-BE49-F238E27FC236}">
                  <a16:creationId xmlns:a16="http://schemas.microsoft.com/office/drawing/2014/main" id="{0930051E-2D5E-97B3-31AD-1850E27E9632}"/>
                </a:ext>
              </a:extLst>
            </p:cNvPr>
            <p:cNvSpPr/>
            <p:nvPr/>
          </p:nvSpPr>
          <p:spPr>
            <a:xfrm>
              <a:off x="9217863" y="4447348"/>
              <a:ext cx="52273" cy="30180"/>
            </a:xfrm>
            <a:custGeom>
              <a:avLst/>
              <a:gdLst>
                <a:gd name="connsiteX0" fmla="*/ 20807 w 52273"/>
                <a:gd name="connsiteY0" fmla="*/ 3938 h 30180"/>
                <a:gd name="connsiteX1" fmla="*/ 0 w 52273"/>
                <a:gd name="connsiteY1" fmla="*/ 27594 h 30180"/>
                <a:gd name="connsiteX2" fmla="*/ 31467 w 52273"/>
                <a:gd name="connsiteY2" fmla="*/ 26249 h 30180"/>
                <a:gd name="connsiteX3" fmla="*/ 52274 w 52273"/>
                <a:gd name="connsiteY3" fmla="*/ 2593 h 30180"/>
                <a:gd name="connsiteX4" fmla="*/ 20807 w 52273"/>
                <a:gd name="connsiteY4" fmla="*/ 3938 h 3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273" h="30180">
                  <a:moveTo>
                    <a:pt x="20807" y="3938"/>
                  </a:moveTo>
                  <a:cubicBezTo>
                    <a:pt x="10532" y="8852"/>
                    <a:pt x="3314" y="17574"/>
                    <a:pt x="0" y="27594"/>
                  </a:cubicBezTo>
                  <a:cubicBezTo>
                    <a:pt x="9876" y="31307"/>
                    <a:pt x="21191" y="31163"/>
                    <a:pt x="31467" y="26249"/>
                  </a:cubicBezTo>
                  <a:cubicBezTo>
                    <a:pt x="41742" y="21336"/>
                    <a:pt x="48961" y="12613"/>
                    <a:pt x="52274" y="2593"/>
                  </a:cubicBezTo>
                  <a:cubicBezTo>
                    <a:pt x="42399" y="-1136"/>
                    <a:pt x="31083" y="-976"/>
                    <a:pt x="20807" y="3938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4" name="任意多边形: 形状 1533">
              <a:extLst>
                <a:ext uri="{FF2B5EF4-FFF2-40B4-BE49-F238E27FC236}">
                  <a16:creationId xmlns:a16="http://schemas.microsoft.com/office/drawing/2014/main" id="{C143C524-832D-4589-8937-741C24F44986}"/>
                </a:ext>
              </a:extLst>
            </p:cNvPr>
            <p:cNvSpPr/>
            <p:nvPr/>
          </p:nvSpPr>
          <p:spPr>
            <a:xfrm>
              <a:off x="9198759" y="4502615"/>
              <a:ext cx="30158" cy="52305"/>
            </a:xfrm>
            <a:custGeom>
              <a:avLst/>
              <a:gdLst>
                <a:gd name="connsiteX0" fmla="*/ 3931 w 30158"/>
                <a:gd name="connsiteY0" fmla="*/ 31482 h 52305"/>
                <a:gd name="connsiteX1" fmla="*/ 2587 w 30158"/>
                <a:gd name="connsiteY1" fmla="*/ 0 h 52305"/>
                <a:gd name="connsiteX2" fmla="*/ 26227 w 30158"/>
                <a:gd name="connsiteY2" fmla="*/ 20823 h 52305"/>
                <a:gd name="connsiteX3" fmla="*/ 27571 w 30158"/>
                <a:gd name="connsiteY3" fmla="*/ 52305 h 52305"/>
                <a:gd name="connsiteX4" fmla="*/ 3931 w 30158"/>
                <a:gd name="connsiteY4" fmla="*/ 31482 h 52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158" h="52305">
                  <a:moveTo>
                    <a:pt x="3931" y="31482"/>
                  </a:moveTo>
                  <a:cubicBezTo>
                    <a:pt x="-982" y="21207"/>
                    <a:pt x="-1126" y="9875"/>
                    <a:pt x="2587" y="0"/>
                  </a:cubicBezTo>
                  <a:cubicBezTo>
                    <a:pt x="12607" y="3313"/>
                    <a:pt x="21313" y="10547"/>
                    <a:pt x="26227" y="20823"/>
                  </a:cubicBezTo>
                  <a:cubicBezTo>
                    <a:pt x="31140" y="31098"/>
                    <a:pt x="31285" y="42430"/>
                    <a:pt x="27571" y="52305"/>
                  </a:cubicBezTo>
                  <a:cubicBezTo>
                    <a:pt x="17552" y="48976"/>
                    <a:pt x="8845" y="41758"/>
                    <a:pt x="3931" y="31482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5" name="任意多边形: 形状 1534">
              <a:extLst>
                <a:ext uri="{FF2B5EF4-FFF2-40B4-BE49-F238E27FC236}">
                  <a16:creationId xmlns:a16="http://schemas.microsoft.com/office/drawing/2014/main" id="{5925257B-604D-9EC7-6CF3-69E3F4EA9563}"/>
                </a:ext>
              </a:extLst>
            </p:cNvPr>
            <p:cNvSpPr/>
            <p:nvPr/>
          </p:nvSpPr>
          <p:spPr>
            <a:xfrm>
              <a:off x="8629234" y="4304365"/>
              <a:ext cx="50576" cy="31786"/>
            </a:xfrm>
            <a:custGeom>
              <a:avLst/>
              <a:gdLst>
                <a:gd name="connsiteX0" fmla="*/ 19270 w 50576"/>
                <a:gd name="connsiteY0" fmla="*/ 26689 h 31786"/>
                <a:gd name="connsiteX1" fmla="*/ 50576 w 50576"/>
                <a:gd name="connsiteY1" fmla="*/ 30018 h 31786"/>
                <a:gd name="connsiteX2" fmla="*/ 31306 w 50576"/>
                <a:gd name="connsiteY2" fmla="*/ 5098 h 31786"/>
                <a:gd name="connsiteX3" fmla="*/ 0 w 50576"/>
                <a:gd name="connsiteY3" fmla="*/ 1769 h 31786"/>
                <a:gd name="connsiteX4" fmla="*/ 19270 w 50576"/>
                <a:gd name="connsiteY4" fmla="*/ 26689 h 3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6" h="31786">
                  <a:moveTo>
                    <a:pt x="19270" y="26689"/>
                  </a:moveTo>
                  <a:cubicBezTo>
                    <a:pt x="29210" y="32243"/>
                    <a:pt x="40493" y="33107"/>
                    <a:pt x="50576" y="30018"/>
                  </a:cubicBezTo>
                  <a:cubicBezTo>
                    <a:pt x="47904" y="19807"/>
                    <a:pt x="41245" y="10652"/>
                    <a:pt x="31306" y="5098"/>
                  </a:cubicBezTo>
                  <a:cubicBezTo>
                    <a:pt x="21367" y="-456"/>
                    <a:pt x="10083" y="-1320"/>
                    <a:pt x="0" y="1769"/>
                  </a:cubicBezTo>
                  <a:cubicBezTo>
                    <a:pt x="2673" y="11980"/>
                    <a:pt x="9330" y="21135"/>
                    <a:pt x="19270" y="2668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6" name="任意多边形: 形状 1535">
              <a:extLst>
                <a:ext uri="{FF2B5EF4-FFF2-40B4-BE49-F238E27FC236}">
                  <a16:creationId xmlns:a16="http://schemas.microsoft.com/office/drawing/2014/main" id="{3622B665-91E5-7CB9-3EE2-916AA2115D48}"/>
                </a:ext>
              </a:extLst>
            </p:cNvPr>
            <p:cNvSpPr/>
            <p:nvPr/>
          </p:nvSpPr>
          <p:spPr>
            <a:xfrm>
              <a:off x="8674655" y="4254772"/>
              <a:ext cx="25131" cy="57539"/>
            </a:xfrm>
            <a:custGeom>
              <a:avLst/>
              <a:gdLst>
                <a:gd name="connsiteX0" fmla="*/ 24826 w 25131"/>
                <a:gd name="connsiteY0" fmla="*/ 27257 h 57539"/>
                <a:gd name="connsiteX1" fmla="*/ 16119 w 25131"/>
                <a:gd name="connsiteY1" fmla="*/ 57539 h 57539"/>
                <a:gd name="connsiteX2" fmla="*/ 306 w 25131"/>
                <a:gd name="connsiteY2" fmla="*/ 30282 h 57539"/>
                <a:gd name="connsiteX3" fmla="*/ 9013 w 25131"/>
                <a:gd name="connsiteY3" fmla="*/ 0 h 57539"/>
                <a:gd name="connsiteX4" fmla="*/ 24826 w 25131"/>
                <a:gd name="connsiteY4" fmla="*/ 27257 h 57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31" h="57539">
                  <a:moveTo>
                    <a:pt x="24826" y="27257"/>
                  </a:moveTo>
                  <a:cubicBezTo>
                    <a:pt x="26219" y="38573"/>
                    <a:pt x="22778" y="49344"/>
                    <a:pt x="16119" y="57539"/>
                  </a:cubicBezTo>
                  <a:cubicBezTo>
                    <a:pt x="7669" y="51217"/>
                    <a:pt x="1699" y="41598"/>
                    <a:pt x="306" y="30282"/>
                  </a:cubicBezTo>
                  <a:cubicBezTo>
                    <a:pt x="-1087" y="18966"/>
                    <a:pt x="2354" y="8195"/>
                    <a:pt x="9013" y="0"/>
                  </a:cubicBezTo>
                  <a:cubicBezTo>
                    <a:pt x="17448" y="6338"/>
                    <a:pt x="23418" y="15957"/>
                    <a:pt x="24826" y="27257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7" name="任意多边形: 形状 1536">
              <a:extLst>
                <a:ext uri="{FF2B5EF4-FFF2-40B4-BE49-F238E27FC236}">
                  <a16:creationId xmlns:a16="http://schemas.microsoft.com/office/drawing/2014/main" id="{B5B92784-6F77-F507-B654-40EB25B4AAEB}"/>
                </a:ext>
              </a:extLst>
            </p:cNvPr>
            <p:cNvSpPr/>
            <p:nvPr/>
          </p:nvSpPr>
          <p:spPr>
            <a:xfrm>
              <a:off x="8052753" y="3937186"/>
              <a:ext cx="57907" cy="24760"/>
            </a:xfrm>
            <a:custGeom>
              <a:avLst/>
              <a:gdLst>
                <a:gd name="connsiteX0" fmla="*/ 29386 w 57907"/>
                <a:gd name="connsiteY0" fmla="*/ 24736 h 24760"/>
                <a:gd name="connsiteX1" fmla="*/ 57907 w 57907"/>
                <a:gd name="connsiteY1" fmla="*/ 11371 h 24760"/>
                <a:gd name="connsiteX2" fmla="*/ 28521 w 57907"/>
                <a:gd name="connsiteY2" fmla="*/ 23 h 24760"/>
                <a:gd name="connsiteX3" fmla="*/ 0 w 57907"/>
                <a:gd name="connsiteY3" fmla="*/ 13388 h 24760"/>
                <a:gd name="connsiteX4" fmla="*/ 29386 w 57907"/>
                <a:gd name="connsiteY4" fmla="*/ 24736 h 24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907" h="24760">
                  <a:moveTo>
                    <a:pt x="29386" y="24736"/>
                  </a:moveTo>
                  <a:cubicBezTo>
                    <a:pt x="40766" y="24335"/>
                    <a:pt x="50865" y="19230"/>
                    <a:pt x="57907" y="11371"/>
                  </a:cubicBezTo>
                  <a:cubicBezTo>
                    <a:pt x="50337" y="4009"/>
                    <a:pt x="39901" y="-361"/>
                    <a:pt x="28521" y="23"/>
                  </a:cubicBezTo>
                  <a:cubicBezTo>
                    <a:pt x="17142" y="424"/>
                    <a:pt x="7042" y="5529"/>
                    <a:pt x="0" y="13388"/>
                  </a:cubicBezTo>
                  <a:cubicBezTo>
                    <a:pt x="7571" y="20750"/>
                    <a:pt x="18006" y="25136"/>
                    <a:pt x="29386" y="2473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8" name="任意多边形: 形状 1537">
              <a:extLst>
                <a:ext uri="{FF2B5EF4-FFF2-40B4-BE49-F238E27FC236}">
                  <a16:creationId xmlns:a16="http://schemas.microsoft.com/office/drawing/2014/main" id="{4EDA12F0-8E79-E709-9208-483471964D91}"/>
                </a:ext>
              </a:extLst>
            </p:cNvPr>
            <p:cNvSpPr/>
            <p:nvPr/>
          </p:nvSpPr>
          <p:spPr>
            <a:xfrm>
              <a:off x="8072372" y="3878454"/>
              <a:ext cx="36611" cy="45551"/>
            </a:xfrm>
            <a:custGeom>
              <a:avLst/>
              <a:gdLst>
                <a:gd name="connsiteX0" fmla="*/ 28013 w 36611"/>
                <a:gd name="connsiteY0" fmla="*/ 15125 h 45551"/>
                <a:gd name="connsiteX1" fmla="*/ 36224 w 36611"/>
                <a:gd name="connsiteY1" fmla="*/ 45551 h 45551"/>
                <a:gd name="connsiteX2" fmla="*/ 8599 w 36611"/>
                <a:gd name="connsiteY2" fmla="*/ 30426 h 45551"/>
                <a:gd name="connsiteX3" fmla="*/ 388 w 36611"/>
                <a:gd name="connsiteY3" fmla="*/ 0 h 45551"/>
                <a:gd name="connsiteX4" fmla="*/ 28013 w 36611"/>
                <a:gd name="connsiteY4" fmla="*/ 15125 h 45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11" h="45551">
                  <a:moveTo>
                    <a:pt x="28013" y="15125"/>
                  </a:moveTo>
                  <a:cubicBezTo>
                    <a:pt x="35056" y="24072"/>
                    <a:pt x="37681" y="35084"/>
                    <a:pt x="36224" y="45551"/>
                  </a:cubicBezTo>
                  <a:cubicBezTo>
                    <a:pt x="25724" y="44511"/>
                    <a:pt x="15641" y="39373"/>
                    <a:pt x="8599" y="30426"/>
                  </a:cubicBezTo>
                  <a:cubicBezTo>
                    <a:pt x="1556" y="21479"/>
                    <a:pt x="-1069" y="10468"/>
                    <a:pt x="388" y="0"/>
                  </a:cubicBezTo>
                  <a:cubicBezTo>
                    <a:pt x="10888" y="1040"/>
                    <a:pt x="20971" y="6178"/>
                    <a:pt x="28013" y="15125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9" name="任意多边形: 形状 1538">
              <a:extLst>
                <a:ext uri="{FF2B5EF4-FFF2-40B4-BE49-F238E27FC236}">
                  <a16:creationId xmlns:a16="http://schemas.microsoft.com/office/drawing/2014/main" id="{6C1C6716-2EF7-D140-8460-9863EC626E3D}"/>
                </a:ext>
              </a:extLst>
            </p:cNvPr>
            <p:cNvSpPr/>
            <p:nvPr/>
          </p:nvSpPr>
          <p:spPr>
            <a:xfrm>
              <a:off x="8985583" y="3657084"/>
              <a:ext cx="24972" cy="57715"/>
            </a:xfrm>
            <a:custGeom>
              <a:avLst/>
              <a:gdLst>
                <a:gd name="connsiteX0" fmla="*/ 186 w 24972"/>
                <a:gd name="connsiteY0" fmla="*/ 30042 h 57715"/>
                <a:gd name="connsiteX1" fmla="*/ 15248 w 24972"/>
                <a:gd name="connsiteY1" fmla="*/ 57715 h 57715"/>
                <a:gd name="connsiteX2" fmla="*/ 24787 w 24972"/>
                <a:gd name="connsiteY2" fmla="*/ 27673 h 57715"/>
                <a:gd name="connsiteX3" fmla="*/ 9725 w 24972"/>
                <a:gd name="connsiteY3" fmla="*/ 0 h 57715"/>
                <a:gd name="connsiteX4" fmla="*/ 186 w 24972"/>
                <a:gd name="connsiteY4" fmla="*/ 30042 h 57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972" h="57715">
                  <a:moveTo>
                    <a:pt x="186" y="30042"/>
                  </a:moveTo>
                  <a:cubicBezTo>
                    <a:pt x="1275" y="41390"/>
                    <a:pt x="6973" y="51169"/>
                    <a:pt x="15248" y="57715"/>
                  </a:cubicBezTo>
                  <a:cubicBezTo>
                    <a:pt x="22130" y="49713"/>
                    <a:pt x="25875" y="39021"/>
                    <a:pt x="24787" y="27673"/>
                  </a:cubicBezTo>
                  <a:cubicBezTo>
                    <a:pt x="23698" y="16325"/>
                    <a:pt x="18000" y="6546"/>
                    <a:pt x="9725" y="0"/>
                  </a:cubicBezTo>
                  <a:cubicBezTo>
                    <a:pt x="2844" y="8019"/>
                    <a:pt x="-902" y="18694"/>
                    <a:pt x="186" y="30042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0" name="任意多边形: 形状 1539">
              <a:extLst>
                <a:ext uri="{FF2B5EF4-FFF2-40B4-BE49-F238E27FC236}">
                  <a16:creationId xmlns:a16="http://schemas.microsoft.com/office/drawing/2014/main" id="{3281A41A-63AB-1A1F-5508-C49EFBEB4B55}"/>
                </a:ext>
              </a:extLst>
            </p:cNvPr>
            <p:cNvSpPr/>
            <p:nvPr/>
          </p:nvSpPr>
          <p:spPr>
            <a:xfrm>
              <a:off x="9123486" y="3812960"/>
              <a:ext cx="24304" cy="34123"/>
            </a:xfrm>
            <a:custGeom>
              <a:avLst/>
              <a:gdLst>
                <a:gd name="connsiteX0" fmla="*/ 4875 w 24304"/>
                <a:gd name="connsiteY0" fmla="*/ 12148 h 34123"/>
                <a:gd name="connsiteX1" fmla="*/ 650 w 24304"/>
                <a:gd name="connsiteY1" fmla="*/ 34123 h 34123"/>
                <a:gd name="connsiteX2" fmla="*/ 19424 w 24304"/>
                <a:gd name="connsiteY2" fmla="*/ 21975 h 34123"/>
                <a:gd name="connsiteX3" fmla="*/ 23665 w 24304"/>
                <a:gd name="connsiteY3" fmla="*/ 0 h 34123"/>
                <a:gd name="connsiteX4" fmla="*/ 4875 w 24304"/>
                <a:gd name="connsiteY4" fmla="*/ 12148 h 34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304" h="34123">
                  <a:moveTo>
                    <a:pt x="4875" y="12148"/>
                  </a:moveTo>
                  <a:cubicBezTo>
                    <a:pt x="345" y="18854"/>
                    <a:pt x="-935" y="26793"/>
                    <a:pt x="650" y="34123"/>
                  </a:cubicBezTo>
                  <a:cubicBezTo>
                    <a:pt x="8028" y="32843"/>
                    <a:pt x="14910" y="28682"/>
                    <a:pt x="19424" y="21975"/>
                  </a:cubicBezTo>
                  <a:cubicBezTo>
                    <a:pt x="23953" y="15269"/>
                    <a:pt x="25234" y="7330"/>
                    <a:pt x="23665" y="0"/>
                  </a:cubicBezTo>
                  <a:cubicBezTo>
                    <a:pt x="16255" y="1280"/>
                    <a:pt x="9389" y="5442"/>
                    <a:pt x="4875" y="12148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1" name="任意多边形: 形状 1540">
              <a:extLst>
                <a:ext uri="{FF2B5EF4-FFF2-40B4-BE49-F238E27FC236}">
                  <a16:creationId xmlns:a16="http://schemas.microsoft.com/office/drawing/2014/main" id="{CE3CF298-9C7C-0F98-9B6D-4961A9942982}"/>
                </a:ext>
              </a:extLst>
            </p:cNvPr>
            <p:cNvSpPr/>
            <p:nvPr/>
          </p:nvSpPr>
          <p:spPr>
            <a:xfrm>
              <a:off x="9010546" y="3684252"/>
              <a:ext cx="43262" cy="38799"/>
            </a:xfrm>
            <a:custGeom>
              <a:avLst/>
              <a:gdLst>
                <a:gd name="connsiteX0" fmla="*/ 29850 w 43262"/>
                <a:gd name="connsiteY0" fmla="*/ 28627 h 38799"/>
                <a:gd name="connsiteX1" fmla="*/ 0 w 43262"/>
                <a:gd name="connsiteY1" fmla="*/ 38678 h 38799"/>
                <a:gd name="connsiteX2" fmla="*/ 13412 w 43262"/>
                <a:gd name="connsiteY2" fmla="*/ 10173 h 38799"/>
                <a:gd name="connsiteX3" fmla="*/ 43262 w 43262"/>
                <a:gd name="connsiteY3" fmla="*/ 121 h 38799"/>
                <a:gd name="connsiteX4" fmla="*/ 29850 w 43262"/>
                <a:gd name="connsiteY4" fmla="*/ 28627 h 38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262" h="38799">
                  <a:moveTo>
                    <a:pt x="29850" y="28627"/>
                  </a:moveTo>
                  <a:cubicBezTo>
                    <a:pt x="21351" y="36197"/>
                    <a:pt x="10515" y="39495"/>
                    <a:pt x="0" y="38678"/>
                  </a:cubicBezTo>
                  <a:cubicBezTo>
                    <a:pt x="400" y="28131"/>
                    <a:pt x="4913" y="17743"/>
                    <a:pt x="13412" y="10173"/>
                  </a:cubicBezTo>
                  <a:cubicBezTo>
                    <a:pt x="21911" y="2602"/>
                    <a:pt x="32747" y="-695"/>
                    <a:pt x="43262" y="121"/>
                  </a:cubicBezTo>
                  <a:cubicBezTo>
                    <a:pt x="42878" y="10669"/>
                    <a:pt x="38365" y="21040"/>
                    <a:pt x="29850" y="28627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2" name="任意多边形: 形状 1541">
              <a:extLst>
                <a:ext uri="{FF2B5EF4-FFF2-40B4-BE49-F238E27FC236}">
                  <a16:creationId xmlns:a16="http://schemas.microsoft.com/office/drawing/2014/main" id="{D313E75E-748B-00F6-104B-7AB95F5B77F1}"/>
                </a:ext>
              </a:extLst>
            </p:cNvPr>
            <p:cNvSpPr/>
            <p:nvPr/>
          </p:nvSpPr>
          <p:spPr>
            <a:xfrm>
              <a:off x="8777411" y="3810194"/>
              <a:ext cx="47536" cy="34710"/>
            </a:xfrm>
            <a:custGeom>
              <a:avLst/>
              <a:gdLst>
                <a:gd name="connsiteX0" fmla="*/ 16710 w 47536"/>
                <a:gd name="connsiteY0" fmla="*/ 27495 h 34710"/>
                <a:gd name="connsiteX1" fmla="*/ 47536 w 47536"/>
                <a:gd name="connsiteY1" fmla="*/ 33929 h 34710"/>
                <a:gd name="connsiteX2" fmla="*/ 30827 w 47536"/>
                <a:gd name="connsiteY2" fmla="*/ 7216 h 34710"/>
                <a:gd name="connsiteX3" fmla="*/ 0 w 47536"/>
                <a:gd name="connsiteY3" fmla="*/ 782 h 34710"/>
                <a:gd name="connsiteX4" fmla="*/ 16710 w 47536"/>
                <a:gd name="connsiteY4" fmla="*/ 27495 h 34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536" h="34710">
                  <a:moveTo>
                    <a:pt x="16710" y="27495"/>
                  </a:moveTo>
                  <a:cubicBezTo>
                    <a:pt x="26057" y="34009"/>
                    <a:pt x="37197" y="35994"/>
                    <a:pt x="47536" y="33929"/>
                  </a:cubicBezTo>
                  <a:cubicBezTo>
                    <a:pt x="45888" y="23493"/>
                    <a:pt x="40174" y="13730"/>
                    <a:pt x="30827" y="7216"/>
                  </a:cubicBezTo>
                  <a:cubicBezTo>
                    <a:pt x="21480" y="702"/>
                    <a:pt x="10339" y="-1283"/>
                    <a:pt x="0" y="782"/>
                  </a:cubicBezTo>
                  <a:cubicBezTo>
                    <a:pt x="1649" y="11217"/>
                    <a:pt x="7363" y="20981"/>
                    <a:pt x="16710" y="27495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3" name="任意多边形: 形状 1542">
              <a:extLst>
                <a:ext uri="{FF2B5EF4-FFF2-40B4-BE49-F238E27FC236}">
                  <a16:creationId xmlns:a16="http://schemas.microsoft.com/office/drawing/2014/main" id="{8DB89315-4E13-BAB4-EE60-F22AB917DDDF}"/>
                </a:ext>
              </a:extLst>
            </p:cNvPr>
            <p:cNvSpPr/>
            <p:nvPr/>
          </p:nvSpPr>
          <p:spPr>
            <a:xfrm>
              <a:off x="8824455" y="3770098"/>
              <a:ext cx="25720" cy="56931"/>
            </a:xfrm>
            <a:custGeom>
              <a:avLst/>
              <a:gdLst>
                <a:gd name="connsiteX0" fmla="*/ 24997 w 25720"/>
                <a:gd name="connsiteY0" fmla="*/ 30794 h 56931"/>
                <a:gd name="connsiteX1" fmla="*/ 7407 w 25720"/>
                <a:gd name="connsiteY1" fmla="*/ 56931 h 56931"/>
                <a:gd name="connsiteX2" fmla="*/ 717 w 25720"/>
                <a:gd name="connsiteY2" fmla="*/ 26137 h 56931"/>
                <a:gd name="connsiteX3" fmla="*/ 18307 w 25720"/>
                <a:gd name="connsiteY3" fmla="*/ 0 h 56931"/>
                <a:gd name="connsiteX4" fmla="*/ 24997 w 25720"/>
                <a:gd name="connsiteY4" fmla="*/ 30794 h 56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20" h="56931">
                  <a:moveTo>
                    <a:pt x="24997" y="30794"/>
                  </a:moveTo>
                  <a:cubicBezTo>
                    <a:pt x="22853" y="41982"/>
                    <a:pt x="16258" y="51185"/>
                    <a:pt x="7407" y="56931"/>
                  </a:cubicBezTo>
                  <a:cubicBezTo>
                    <a:pt x="1309" y="48320"/>
                    <a:pt x="-1412" y="37325"/>
                    <a:pt x="717" y="26137"/>
                  </a:cubicBezTo>
                  <a:cubicBezTo>
                    <a:pt x="2862" y="14949"/>
                    <a:pt x="9456" y="5746"/>
                    <a:pt x="18307" y="0"/>
                  </a:cubicBezTo>
                  <a:cubicBezTo>
                    <a:pt x="24405" y="8611"/>
                    <a:pt x="27142" y="19607"/>
                    <a:pt x="24997" y="30794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4" name="任意多边形: 形状 1543">
              <a:extLst>
                <a:ext uri="{FF2B5EF4-FFF2-40B4-BE49-F238E27FC236}">
                  <a16:creationId xmlns:a16="http://schemas.microsoft.com/office/drawing/2014/main" id="{0698305D-958C-D063-DD23-0D8F9D4E3DD6}"/>
                </a:ext>
              </a:extLst>
            </p:cNvPr>
            <p:cNvSpPr/>
            <p:nvPr/>
          </p:nvSpPr>
          <p:spPr>
            <a:xfrm>
              <a:off x="8497317" y="3413501"/>
              <a:ext cx="47536" cy="34710"/>
            </a:xfrm>
            <a:custGeom>
              <a:avLst/>
              <a:gdLst>
                <a:gd name="connsiteX0" fmla="*/ 16710 w 47536"/>
                <a:gd name="connsiteY0" fmla="*/ 27495 h 34710"/>
                <a:gd name="connsiteX1" fmla="*/ 47536 w 47536"/>
                <a:gd name="connsiteY1" fmla="*/ 33929 h 34710"/>
                <a:gd name="connsiteX2" fmla="*/ 30827 w 47536"/>
                <a:gd name="connsiteY2" fmla="*/ 7216 h 34710"/>
                <a:gd name="connsiteX3" fmla="*/ 0 w 47536"/>
                <a:gd name="connsiteY3" fmla="*/ 782 h 34710"/>
                <a:gd name="connsiteX4" fmla="*/ 16710 w 47536"/>
                <a:gd name="connsiteY4" fmla="*/ 27495 h 34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536" h="34710">
                  <a:moveTo>
                    <a:pt x="16710" y="27495"/>
                  </a:moveTo>
                  <a:cubicBezTo>
                    <a:pt x="26057" y="34009"/>
                    <a:pt x="37197" y="35994"/>
                    <a:pt x="47536" y="33929"/>
                  </a:cubicBezTo>
                  <a:cubicBezTo>
                    <a:pt x="45888" y="23493"/>
                    <a:pt x="40174" y="13730"/>
                    <a:pt x="30827" y="7216"/>
                  </a:cubicBezTo>
                  <a:cubicBezTo>
                    <a:pt x="21480" y="702"/>
                    <a:pt x="10339" y="-1283"/>
                    <a:pt x="0" y="782"/>
                  </a:cubicBezTo>
                  <a:cubicBezTo>
                    <a:pt x="1665" y="11201"/>
                    <a:pt x="7379" y="20981"/>
                    <a:pt x="16710" y="27495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5" name="任意多边形: 形状 1544">
              <a:extLst>
                <a:ext uri="{FF2B5EF4-FFF2-40B4-BE49-F238E27FC236}">
                  <a16:creationId xmlns:a16="http://schemas.microsoft.com/office/drawing/2014/main" id="{DBF1EFE1-B893-F23B-6632-E22380653BF5}"/>
                </a:ext>
              </a:extLst>
            </p:cNvPr>
            <p:cNvSpPr/>
            <p:nvPr/>
          </p:nvSpPr>
          <p:spPr>
            <a:xfrm>
              <a:off x="8544361" y="3373405"/>
              <a:ext cx="25722" cy="56931"/>
            </a:xfrm>
            <a:custGeom>
              <a:avLst/>
              <a:gdLst>
                <a:gd name="connsiteX0" fmla="*/ 24997 w 25722"/>
                <a:gd name="connsiteY0" fmla="*/ 30794 h 56931"/>
                <a:gd name="connsiteX1" fmla="*/ 7407 w 25722"/>
                <a:gd name="connsiteY1" fmla="*/ 56931 h 56931"/>
                <a:gd name="connsiteX2" fmla="*/ 717 w 25722"/>
                <a:gd name="connsiteY2" fmla="*/ 26137 h 56931"/>
                <a:gd name="connsiteX3" fmla="*/ 18307 w 25722"/>
                <a:gd name="connsiteY3" fmla="*/ 0 h 56931"/>
                <a:gd name="connsiteX4" fmla="*/ 24997 w 25722"/>
                <a:gd name="connsiteY4" fmla="*/ 30794 h 56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22" h="56931">
                  <a:moveTo>
                    <a:pt x="24997" y="30794"/>
                  </a:moveTo>
                  <a:cubicBezTo>
                    <a:pt x="22853" y="41982"/>
                    <a:pt x="16258" y="51185"/>
                    <a:pt x="7407" y="56931"/>
                  </a:cubicBezTo>
                  <a:cubicBezTo>
                    <a:pt x="1309" y="48320"/>
                    <a:pt x="-1412" y="37325"/>
                    <a:pt x="717" y="26137"/>
                  </a:cubicBezTo>
                  <a:cubicBezTo>
                    <a:pt x="2862" y="14949"/>
                    <a:pt x="9456" y="5746"/>
                    <a:pt x="18307" y="0"/>
                  </a:cubicBezTo>
                  <a:cubicBezTo>
                    <a:pt x="24421" y="8611"/>
                    <a:pt x="27142" y="19591"/>
                    <a:pt x="24997" y="30794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6" name="任意多边形: 形状 1545">
              <a:extLst>
                <a:ext uri="{FF2B5EF4-FFF2-40B4-BE49-F238E27FC236}">
                  <a16:creationId xmlns:a16="http://schemas.microsoft.com/office/drawing/2014/main" id="{886A69D9-54C0-FC56-345C-962F9A90D3AD}"/>
                </a:ext>
              </a:extLst>
            </p:cNvPr>
            <p:cNvSpPr/>
            <p:nvPr/>
          </p:nvSpPr>
          <p:spPr>
            <a:xfrm>
              <a:off x="8215615" y="4108611"/>
              <a:ext cx="29914" cy="52561"/>
            </a:xfrm>
            <a:custGeom>
              <a:avLst/>
              <a:gdLst>
                <a:gd name="connsiteX0" fmla="*/ 26161 w 29914"/>
                <a:gd name="connsiteY0" fmla="*/ 31499 h 52561"/>
                <a:gd name="connsiteX1" fmla="*/ 27185 w 29914"/>
                <a:gd name="connsiteY1" fmla="*/ 0 h 52561"/>
                <a:gd name="connsiteX2" fmla="*/ 3753 w 29914"/>
                <a:gd name="connsiteY2" fmla="*/ 21063 h 52561"/>
                <a:gd name="connsiteX3" fmla="*/ 2729 w 29914"/>
                <a:gd name="connsiteY3" fmla="*/ 52562 h 52561"/>
                <a:gd name="connsiteX4" fmla="*/ 26161 w 29914"/>
                <a:gd name="connsiteY4" fmla="*/ 31499 h 52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14" h="52561">
                  <a:moveTo>
                    <a:pt x="26161" y="31499"/>
                  </a:moveTo>
                  <a:cubicBezTo>
                    <a:pt x="30963" y="21175"/>
                    <a:pt x="30995" y="9843"/>
                    <a:pt x="27185" y="0"/>
                  </a:cubicBezTo>
                  <a:cubicBezTo>
                    <a:pt x="17198" y="3409"/>
                    <a:pt x="8571" y="10724"/>
                    <a:pt x="3753" y="21063"/>
                  </a:cubicBezTo>
                  <a:cubicBezTo>
                    <a:pt x="-1048" y="31386"/>
                    <a:pt x="-1080" y="42718"/>
                    <a:pt x="2729" y="52562"/>
                  </a:cubicBezTo>
                  <a:cubicBezTo>
                    <a:pt x="12716" y="49137"/>
                    <a:pt x="21359" y="41822"/>
                    <a:pt x="26161" y="3149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7" name="任意多边形: 形状 1546">
              <a:extLst>
                <a:ext uri="{FF2B5EF4-FFF2-40B4-BE49-F238E27FC236}">
                  <a16:creationId xmlns:a16="http://schemas.microsoft.com/office/drawing/2014/main" id="{0149A517-DA8C-2344-EF8D-E82E6C819A27}"/>
                </a:ext>
              </a:extLst>
            </p:cNvPr>
            <p:cNvSpPr/>
            <p:nvPr/>
          </p:nvSpPr>
          <p:spPr>
            <a:xfrm>
              <a:off x="8180428" y="4079716"/>
              <a:ext cx="57923" cy="24738"/>
            </a:xfrm>
            <a:custGeom>
              <a:avLst/>
              <a:gdLst>
                <a:gd name="connsiteX0" fmla="*/ 29161 w 57923"/>
                <a:gd name="connsiteY0" fmla="*/ 6 h 24738"/>
                <a:gd name="connsiteX1" fmla="*/ 57923 w 57923"/>
                <a:gd name="connsiteY1" fmla="*/ 12842 h 24738"/>
                <a:gd name="connsiteX2" fmla="*/ 28761 w 57923"/>
                <a:gd name="connsiteY2" fmla="*/ 24734 h 24738"/>
                <a:gd name="connsiteX3" fmla="*/ 0 w 57923"/>
                <a:gd name="connsiteY3" fmla="*/ 11898 h 24738"/>
                <a:gd name="connsiteX4" fmla="*/ 29161 w 57923"/>
                <a:gd name="connsiteY4" fmla="*/ 6 h 24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923" h="24738">
                  <a:moveTo>
                    <a:pt x="29161" y="6"/>
                  </a:moveTo>
                  <a:cubicBezTo>
                    <a:pt x="40542" y="198"/>
                    <a:pt x="50737" y="5111"/>
                    <a:pt x="57923" y="12842"/>
                  </a:cubicBezTo>
                  <a:cubicBezTo>
                    <a:pt x="50497" y="20333"/>
                    <a:pt x="40142" y="24910"/>
                    <a:pt x="28761" y="24734"/>
                  </a:cubicBezTo>
                  <a:cubicBezTo>
                    <a:pt x="17382" y="24542"/>
                    <a:pt x="7186" y="19628"/>
                    <a:pt x="0" y="11898"/>
                  </a:cubicBezTo>
                  <a:cubicBezTo>
                    <a:pt x="7426" y="4391"/>
                    <a:pt x="17782" y="-186"/>
                    <a:pt x="29161" y="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8" name="任意多边形: 形状 1547">
              <a:extLst>
                <a:ext uri="{FF2B5EF4-FFF2-40B4-BE49-F238E27FC236}">
                  <a16:creationId xmlns:a16="http://schemas.microsoft.com/office/drawing/2014/main" id="{C4FEA167-D965-C668-ACEC-86970C285E06}"/>
                </a:ext>
              </a:extLst>
            </p:cNvPr>
            <p:cNvSpPr/>
            <p:nvPr/>
          </p:nvSpPr>
          <p:spPr>
            <a:xfrm>
              <a:off x="8475004" y="3923493"/>
              <a:ext cx="25276" cy="57411"/>
            </a:xfrm>
            <a:custGeom>
              <a:avLst/>
              <a:gdLst>
                <a:gd name="connsiteX0" fmla="*/ 402 w 25276"/>
                <a:gd name="connsiteY0" fmla="*/ 26969 h 57411"/>
                <a:gd name="connsiteX1" fmla="*/ 8582 w 25276"/>
                <a:gd name="connsiteY1" fmla="*/ 57411 h 57411"/>
                <a:gd name="connsiteX2" fmla="*/ 24875 w 25276"/>
                <a:gd name="connsiteY2" fmla="*/ 30442 h 57411"/>
                <a:gd name="connsiteX3" fmla="*/ 16696 w 25276"/>
                <a:gd name="connsiteY3" fmla="*/ 0 h 57411"/>
                <a:gd name="connsiteX4" fmla="*/ 402 w 25276"/>
                <a:gd name="connsiteY4" fmla="*/ 26969 h 57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76" h="57411">
                  <a:moveTo>
                    <a:pt x="402" y="26969"/>
                  </a:moveTo>
                  <a:cubicBezTo>
                    <a:pt x="-1198" y="38253"/>
                    <a:pt x="2067" y="49088"/>
                    <a:pt x="8582" y="57411"/>
                  </a:cubicBezTo>
                  <a:cubicBezTo>
                    <a:pt x="17144" y="51233"/>
                    <a:pt x="23274" y="41726"/>
                    <a:pt x="24875" y="30442"/>
                  </a:cubicBezTo>
                  <a:cubicBezTo>
                    <a:pt x="26475" y="19158"/>
                    <a:pt x="23210" y="8323"/>
                    <a:pt x="16696" y="0"/>
                  </a:cubicBezTo>
                  <a:cubicBezTo>
                    <a:pt x="8133" y="6162"/>
                    <a:pt x="2003" y="15685"/>
                    <a:pt x="402" y="2696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9" name="任意多边形: 形状 1548">
              <a:extLst>
                <a:ext uri="{FF2B5EF4-FFF2-40B4-BE49-F238E27FC236}">
                  <a16:creationId xmlns:a16="http://schemas.microsoft.com/office/drawing/2014/main" id="{E90537C3-2E59-F3EF-A961-FA48E5907B74}"/>
                </a:ext>
              </a:extLst>
            </p:cNvPr>
            <p:cNvSpPr/>
            <p:nvPr/>
          </p:nvSpPr>
          <p:spPr>
            <a:xfrm>
              <a:off x="8492516" y="3973535"/>
              <a:ext cx="55699" cy="26886"/>
            </a:xfrm>
            <a:custGeom>
              <a:avLst/>
              <a:gdLst>
                <a:gd name="connsiteX0" fmla="*/ 31243 w 55699"/>
                <a:gd name="connsiteY0" fmla="*/ 25327 h 26886"/>
                <a:gd name="connsiteX1" fmla="*/ 0 w 55699"/>
                <a:gd name="connsiteY1" fmla="*/ 21422 h 26886"/>
                <a:gd name="connsiteX2" fmla="*/ 24457 w 55699"/>
                <a:gd name="connsiteY2" fmla="*/ 1559 h 26886"/>
                <a:gd name="connsiteX3" fmla="*/ 55699 w 55699"/>
                <a:gd name="connsiteY3" fmla="*/ 5464 h 26886"/>
                <a:gd name="connsiteX4" fmla="*/ 31243 w 55699"/>
                <a:gd name="connsiteY4" fmla="*/ 25327 h 26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699" h="26886">
                  <a:moveTo>
                    <a:pt x="31243" y="25327"/>
                  </a:moveTo>
                  <a:cubicBezTo>
                    <a:pt x="20295" y="28464"/>
                    <a:pt x="9123" y="26720"/>
                    <a:pt x="0" y="21422"/>
                  </a:cubicBezTo>
                  <a:cubicBezTo>
                    <a:pt x="4930" y="12091"/>
                    <a:pt x="13508" y="4696"/>
                    <a:pt x="24457" y="1559"/>
                  </a:cubicBezTo>
                  <a:cubicBezTo>
                    <a:pt x="35404" y="-1578"/>
                    <a:pt x="46576" y="167"/>
                    <a:pt x="55699" y="5464"/>
                  </a:cubicBezTo>
                  <a:cubicBezTo>
                    <a:pt x="50753" y="14796"/>
                    <a:pt x="42191" y="22190"/>
                    <a:pt x="31243" y="25327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0" name="任意多边形: 形状 1549">
              <a:extLst>
                <a:ext uri="{FF2B5EF4-FFF2-40B4-BE49-F238E27FC236}">
                  <a16:creationId xmlns:a16="http://schemas.microsoft.com/office/drawing/2014/main" id="{9A008556-21E0-6D06-C7AE-136458473569}"/>
                </a:ext>
              </a:extLst>
            </p:cNvPr>
            <p:cNvSpPr/>
            <p:nvPr/>
          </p:nvSpPr>
          <p:spPr>
            <a:xfrm>
              <a:off x="8410681" y="3323483"/>
              <a:ext cx="48032" cy="25402"/>
            </a:xfrm>
            <a:custGeom>
              <a:avLst/>
              <a:gdLst>
                <a:gd name="connsiteX0" fmla="*/ 20023 w 48032"/>
                <a:gd name="connsiteY0" fmla="*/ 22953 h 25402"/>
                <a:gd name="connsiteX1" fmla="*/ 0 w 48032"/>
                <a:gd name="connsiteY1" fmla="*/ 3330 h 25402"/>
                <a:gd name="connsiteX2" fmla="*/ 28009 w 48032"/>
                <a:gd name="connsiteY2" fmla="*/ 2450 h 25402"/>
                <a:gd name="connsiteX3" fmla="*/ 48033 w 48032"/>
                <a:gd name="connsiteY3" fmla="*/ 22072 h 25402"/>
                <a:gd name="connsiteX4" fmla="*/ 20023 w 48032"/>
                <a:gd name="connsiteY4" fmla="*/ 22953 h 25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032" h="25402">
                  <a:moveTo>
                    <a:pt x="20023" y="22953"/>
                  </a:moveTo>
                  <a:cubicBezTo>
                    <a:pt x="10579" y="19272"/>
                    <a:pt x="3601" y="12005"/>
                    <a:pt x="0" y="3330"/>
                  </a:cubicBezTo>
                  <a:cubicBezTo>
                    <a:pt x="8515" y="-623"/>
                    <a:pt x="18566" y="-1231"/>
                    <a:pt x="28009" y="2450"/>
                  </a:cubicBezTo>
                  <a:cubicBezTo>
                    <a:pt x="37452" y="6131"/>
                    <a:pt x="44431" y="13398"/>
                    <a:pt x="48033" y="22072"/>
                  </a:cubicBezTo>
                  <a:cubicBezTo>
                    <a:pt x="39502" y="26026"/>
                    <a:pt x="29450" y="26634"/>
                    <a:pt x="20023" y="22953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1" name="任意多边形: 形状 1550">
              <a:extLst>
                <a:ext uri="{FF2B5EF4-FFF2-40B4-BE49-F238E27FC236}">
                  <a16:creationId xmlns:a16="http://schemas.microsoft.com/office/drawing/2014/main" id="{178C5CDC-49F8-30E7-432E-E42C15C3FABF}"/>
                </a:ext>
              </a:extLst>
            </p:cNvPr>
            <p:cNvSpPr/>
            <p:nvPr/>
          </p:nvSpPr>
          <p:spPr>
            <a:xfrm>
              <a:off x="8453449" y="3289761"/>
              <a:ext cx="24100" cy="49392"/>
            </a:xfrm>
            <a:custGeom>
              <a:avLst/>
              <a:gdLst>
                <a:gd name="connsiteX0" fmla="*/ 1519 w 24100"/>
                <a:gd name="connsiteY0" fmla="*/ 27865 h 49392"/>
                <a:gd name="connsiteX1" fmla="*/ 4623 w 24100"/>
                <a:gd name="connsiteY1" fmla="*/ 0 h 49392"/>
                <a:gd name="connsiteX2" fmla="*/ 22582 w 24100"/>
                <a:gd name="connsiteY2" fmla="*/ 21527 h 49392"/>
                <a:gd name="connsiteX3" fmla="*/ 19477 w 24100"/>
                <a:gd name="connsiteY3" fmla="*/ 49393 h 49392"/>
                <a:gd name="connsiteX4" fmla="*/ 1519 w 24100"/>
                <a:gd name="connsiteY4" fmla="*/ 27865 h 49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00" h="49392">
                  <a:moveTo>
                    <a:pt x="1519" y="27865"/>
                  </a:moveTo>
                  <a:cubicBezTo>
                    <a:pt x="-1394" y="18150"/>
                    <a:pt x="14" y="8179"/>
                    <a:pt x="4623" y="0"/>
                  </a:cubicBezTo>
                  <a:cubicBezTo>
                    <a:pt x="12979" y="4289"/>
                    <a:pt x="19653" y="11828"/>
                    <a:pt x="22582" y="21527"/>
                  </a:cubicBezTo>
                  <a:cubicBezTo>
                    <a:pt x="25495" y="31243"/>
                    <a:pt x="24086" y="41214"/>
                    <a:pt x="19477" y="49393"/>
                  </a:cubicBezTo>
                  <a:cubicBezTo>
                    <a:pt x="11106" y="45119"/>
                    <a:pt x="4432" y="37565"/>
                    <a:pt x="1519" y="27865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2" name="任意多边形: 形状 1551">
              <a:extLst>
                <a:ext uri="{FF2B5EF4-FFF2-40B4-BE49-F238E27FC236}">
                  <a16:creationId xmlns:a16="http://schemas.microsoft.com/office/drawing/2014/main" id="{46A7C9F0-8B7E-3BAA-9133-7E2A79E09EB7}"/>
                </a:ext>
              </a:extLst>
            </p:cNvPr>
            <p:cNvSpPr/>
            <p:nvPr/>
          </p:nvSpPr>
          <p:spPr>
            <a:xfrm>
              <a:off x="8716249" y="3290193"/>
              <a:ext cx="25284" cy="40445"/>
            </a:xfrm>
            <a:custGeom>
              <a:avLst/>
              <a:gdLst>
                <a:gd name="connsiteX0" fmla="*/ 4023 w 25284"/>
                <a:gd name="connsiteY0" fmla="*/ 15445 h 40445"/>
                <a:gd name="connsiteX1" fmla="*/ 1430 w 25284"/>
                <a:gd name="connsiteY1" fmla="*/ 40446 h 40445"/>
                <a:gd name="connsiteX2" fmla="*/ 21261 w 25284"/>
                <a:gd name="connsiteY2" fmla="*/ 25000 h 40445"/>
                <a:gd name="connsiteX3" fmla="*/ 23854 w 25284"/>
                <a:gd name="connsiteY3" fmla="*/ 0 h 40445"/>
                <a:gd name="connsiteX4" fmla="*/ 4023 w 25284"/>
                <a:gd name="connsiteY4" fmla="*/ 15445 h 4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84" h="40445">
                  <a:moveTo>
                    <a:pt x="4023" y="15445"/>
                  </a:moveTo>
                  <a:cubicBezTo>
                    <a:pt x="-378" y="23400"/>
                    <a:pt x="-1050" y="32395"/>
                    <a:pt x="1430" y="40446"/>
                  </a:cubicBezTo>
                  <a:cubicBezTo>
                    <a:pt x="9561" y="38285"/>
                    <a:pt x="16843" y="32955"/>
                    <a:pt x="21261" y="25000"/>
                  </a:cubicBezTo>
                  <a:cubicBezTo>
                    <a:pt x="25663" y="17046"/>
                    <a:pt x="26335" y="8051"/>
                    <a:pt x="23854" y="0"/>
                  </a:cubicBezTo>
                  <a:cubicBezTo>
                    <a:pt x="15707" y="2161"/>
                    <a:pt x="8425" y="7490"/>
                    <a:pt x="4023" y="15445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3" name="任意多边形: 形状 1552">
              <a:extLst>
                <a:ext uri="{FF2B5EF4-FFF2-40B4-BE49-F238E27FC236}">
                  <a16:creationId xmlns:a16="http://schemas.microsoft.com/office/drawing/2014/main" id="{91F1E4AA-85B4-1D3C-A686-A0CEFFC7DEB3}"/>
                </a:ext>
              </a:extLst>
            </p:cNvPr>
            <p:cNvSpPr/>
            <p:nvPr/>
          </p:nvSpPr>
          <p:spPr>
            <a:xfrm>
              <a:off x="8731796" y="3330656"/>
              <a:ext cx="46047" cy="19886"/>
            </a:xfrm>
            <a:custGeom>
              <a:avLst/>
              <a:gdLst>
                <a:gd name="connsiteX0" fmla="*/ 22168 w 46047"/>
                <a:gd name="connsiteY0" fmla="*/ 19765 h 19886"/>
                <a:gd name="connsiteX1" fmla="*/ 0 w 46047"/>
                <a:gd name="connsiteY1" fmla="*/ 7937 h 19886"/>
                <a:gd name="connsiteX2" fmla="*/ 23881 w 46047"/>
                <a:gd name="connsiteY2" fmla="*/ 126 h 19886"/>
                <a:gd name="connsiteX3" fmla="*/ 46047 w 46047"/>
                <a:gd name="connsiteY3" fmla="*/ 11954 h 19886"/>
                <a:gd name="connsiteX4" fmla="*/ 22168 w 46047"/>
                <a:gd name="connsiteY4" fmla="*/ 19765 h 19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047" h="19886">
                  <a:moveTo>
                    <a:pt x="22168" y="19765"/>
                  </a:moveTo>
                  <a:cubicBezTo>
                    <a:pt x="13125" y="18980"/>
                    <a:pt x="5282" y="14483"/>
                    <a:pt x="0" y="7937"/>
                  </a:cubicBezTo>
                  <a:cubicBezTo>
                    <a:pt x="6338" y="2383"/>
                    <a:pt x="14821" y="-674"/>
                    <a:pt x="23881" y="126"/>
                  </a:cubicBezTo>
                  <a:cubicBezTo>
                    <a:pt x="32939" y="926"/>
                    <a:pt x="40766" y="5408"/>
                    <a:pt x="46047" y="11954"/>
                  </a:cubicBezTo>
                  <a:cubicBezTo>
                    <a:pt x="39694" y="17492"/>
                    <a:pt x="31210" y="20549"/>
                    <a:pt x="22168" y="19765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4" name="任意多边形: 形状 1553">
              <a:extLst>
                <a:ext uri="{FF2B5EF4-FFF2-40B4-BE49-F238E27FC236}">
                  <a16:creationId xmlns:a16="http://schemas.microsoft.com/office/drawing/2014/main" id="{E27006C9-E5FA-992E-7178-4947DD266648}"/>
                </a:ext>
              </a:extLst>
            </p:cNvPr>
            <p:cNvSpPr/>
            <p:nvPr/>
          </p:nvSpPr>
          <p:spPr>
            <a:xfrm>
              <a:off x="9125864" y="3858860"/>
              <a:ext cx="40845" cy="17852"/>
            </a:xfrm>
            <a:custGeom>
              <a:avLst/>
              <a:gdLst>
                <a:gd name="connsiteX0" fmla="*/ 21480 w 40845"/>
                <a:gd name="connsiteY0" fmla="*/ 17641 h 17852"/>
                <a:gd name="connsiteX1" fmla="*/ 0 w 40845"/>
                <a:gd name="connsiteY1" fmla="*/ 11399 h 17852"/>
                <a:gd name="connsiteX2" fmla="*/ 19367 w 40845"/>
                <a:gd name="connsiteY2" fmla="*/ 211 h 17852"/>
                <a:gd name="connsiteX3" fmla="*/ 40846 w 40845"/>
                <a:gd name="connsiteY3" fmla="*/ 6453 h 17852"/>
                <a:gd name="connsiteX4" fmla="*/ 21480 w 40845"/>
                <a:gd name="connsiteY4" fmla="*/ 17641 h 17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845" h="17852">
                  <a:moveTo>
                    <a:pt x="21480" y="17641"/>
                  </a:moveTo>
                  <a:cubicBezTo>
                    <a:pt x="13461" y="18617"/>
                    <a:pt x="5811" y="16153"/>
                    <a:pt x="0" y="11399"/>
                  </a:cubicBezTo>
                  <a:cubicBezTo>
                    <a:pt x="4498" y="5397"/>
                    <a:pt x="11332" y="1171"/>
                    <a:pt x="19367" y="211"/>
                  </a:cubicBezTo>
                  <a:cubicBezTo>
                    <a:pt x="27386" y="-765"/>
                    <a:pt x="35036" y="1700"/>
                    <a:pt x="40846" y="6453"/>
                  </a:cubicBezTo>
                  <a:cubicBezTo>
                    <a:pt x="36349" y="12439"/>
                    <a:pt x="29515" y="16665"/>
                    <a:pt x="21480" y="17641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38" name="图形 144">
            <a:extLst>
              <a:ext uri="{FF2B5EF4-FFF2-40B4-BE49-F238E27FC236}">
                <a16:creationId xmlns:a16="http://schemas.microsoft.com/office/drawing/2014/main" id="{4A15600D-203F-0EC7-D7DF-F5C868A3E5F9}"/>
              </a:ext>
            </a:extLst>
          </p:cNvPr>
          <p:cNvGrpSpPr/>
          <p:nvPr/>
        </p:nvGrpSpPr>
        <p:grpSpPr>
          <a:xfrm>
            <a:off x="9957559" y="4841335"/>
            <a:ext cx="667593" cy="871493"/>
            <a:chOff x="1638083" y="2305047"/>
            <a:chExt cx="2362860" cy="3084537"/>
          </a:xfrm>
        </p:grpSpPr>
        <p:sp>
          <p:nvSpPr>
            <p:cNvPr id="1439" name="任意多边形: 形状 1438">
              <a:extLst>
                <a:ext uri="{FF2B5EF4-FFF2-40B4-BE49-F238E27FC236}">
                  <a16:creationId xmlns:a16="http://schemas.microsoft.com/office/drawing/2014/main" id="{D29739BF-A671-3BB7-3D08-AC4A2316F9E7}"/>
                </a:ext>
              </a:extLst>
            </p:cNvPr>
            <p:cNvSpPr/>
            <p:nvPr/>
          </p:nvSpPr>
          <p:spPr>
            <a:xfrm>
              <a:off x="1890098" y="2616197"/>
              <a:ext cx="2110846" cy="1137563"/>
            </a:xfrm>
            <a:custGeom>
              <a:avLst/>
              <a:gdLst>
                <a:gd name="connsiteX0" fmla="*/ 2108673 w 2110846"/>
                <a:gd name="connsiteY0" fmla="*/ 718747 h 1137563"/>
                <a:gd name="connsiteX1" fmla="*/ 2034664 w 2110846"/>
                <a:gd name="connsiteY1" fmla="*/ 542112 h 1137563"/>
                <a:gd name="connsiteX2" fmla="*/ 1821696 w 2110846"/>
                <a:gd name="connsiteY2" fmla="*/ 256992 h 1137563"/>
                <a:gd name="connsiteX3" fmla="*/ 1713372 w 2110846"/>
                <a:gd name="connsiteY3" fmla="*/ 263667 h 1137563"/>
                <a:gd name="connsiteX4" fmla="*/ 1560921 w 2110846"/>
                <a:gd name="connsiteY4" fmla="*/ 164401 h 1137563"/>
                <a:gd name="connsiteX5" fmla="*/ 1467002 w 2110846"/>
                <a:gd name="connsiteY5" fmla="*/ 170083 h 1137563"/>
                <a:gd name="connsiteX6" fmla="*/ 1283356 w 2110846"/>
                <a:gd name="connsiteY6" fmla="*/ 40456 h 1137563"/>
                <a:gd name="connsiteX7" fmla="*/ 1036921 w 2110846"/>
                <a:gd name="connsiteY7" fmla="*/ 146555 h 1137563"/>
                <a:gd name="connsiteX8" fmla="*/ 867473 w 2110846"/>
                <a:gd name="connsiteY8" fmla="*/ 2523 h 1137563"/>
                <a:gd name="connsiteX9" fmla="*/ 625103 w 2110846"/>
                <a:gd name="connsiteY9" fmla="*/ 180135 h 1137563"/>
                <a:gd name="connsiteX10" fmla="*/ 623023 w 2110846"/>
                <a:gd name="connsiteY10" fmla="*/ 199757 h 1137563"/>
                <a:gd name="connsiteX11" fmla="*/ 581361 w 2110846"/>
                <a:gd name="connsiteY11" fmla="*/ 187689 h 1137563"/>
                <a:gd name="connsiteX12" fmla="*/ 444387 w 2110846"/>
                <a:gd name="connsiteY12" fmla="*/ 227590 h 1137563"/>
                <a:gd name="connsiteX13" fmla="*/ 378717 w 2110846"/>
                <a:gd name="connsiteY13" fmla="*/ 205695 h 1137563"/>
                <a:gd name="connsiteX14" fmla="*/ 143022 w 2110846"/>
                <a:gd name="connsiteY14" fmla="*/ 378425 h 1137563"/>
                <a:gd name="connsiteX15" fmla="*/ 141165 w 2110846"/>
                <a:gd name="connsiteY15" fmla="*/ 425049 h 1137563"/>
                <a:gd name="connsiteX16" fmla="*/ 80265 w 2110846"/>
                <a:gd name="connsiteY16" fmla="*/ 455139 h 1137563"/>
                <a:gd name="connsiteX17" fmla="*/ 37899 w 2110846"/>
                <a:gd name="connsiteY17" fmla="*/ 729455 h 1137563"/>
                <a:gd name="connsiteX18" fmla="*/ 133467 w 2110846"/>
                <a:gd name="connsiteY18" fmla="*/ 799430 h 1137563"/>
                <a:gd name="connsiteX19" fmla="*/ 376412 w 2110846"/>
                <a:gd name="connsiteY19" fmla="*/ 1084534 h 1137563"/>
                <a:gd name="connsiteX20" fmla="*/ 569405 w 2110846"/>
                <a:gd name="connsiteY20" fmla="*/ 1045977 h 1137563"/>
                <a:gd name="connsiteX21" fmla="*/ 739430 w 2110846"/>
                <a:gd name="connsiteY21" fmla="*/ 1133990 h 1137563"/>
                <a:gd name="connsiteX22" fmla="*/ 1064147 w 2110846"/>
                <a:gd name="connsiteY22" fmla="*/ 949400 h 1137563"/>
                <a:gd name="connsiteX23" fmla="*/ 1207571 w 2110846"/>
                <a:gd name="connsiteY23" fmla="*/ 1038390 h 1137563"/>
                <a:gd name="connsiteX24" fmla="*/ 1412071 w 2110846"/>
                <a:gd name="connsiteY24" fmla="*/ 956091 h 1137563"/>
                <a:gd name="connsiteX25" fmla="*/ 1572925 w 2110846"/>
                <a:gd name="connsiteY25" fmla="*/ 1073042 h 1137563"/>
                <a:gd name="connsiteX26" fmla="*/ 1738949 w 2110846"/>
                <a:gd name="connsiteY26" fmla="*/ 1030275 h 1137563"/>
                <a:gd name="connsiteX27" fmla="*/ 1827106 w 2110846"/>
                <a:gd name="connsiteY27" fmla="*/ 1065087 h 1137563"/>
                <a:gd name="connsiteX28" fmla="*/ 2071620 w 2110846"/>
                <a:gd name="connsiteY28" fmla="*/ 885907 h 1137563"/>
                <a:gd name="connsiteX29" fmla="*/ 2069187 w 2110846"/>
                <a:gd name="connsiteY29" fmla="*/ 807129 h 1137563"/>
                <a:gd name="connsiteX30" fmla="*/ 2108673 w 2110846"/>
                <a:gd name="connsiteY30" fmla="*/ 718747 h 1137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10846" h="1137563">
                  <a:moveTo>
                    <a:pt x="2108673" y="718747"/>
                  </a:moveTo>
                  <a:cubicBezTo>
                    <a:pt x="2119556" y="648308"/>
                    <a:pt x="2088746" y="581101"/>
                    <a:pt x="2034664" y="542112"/>
                  </a:cubicBezTo>
                  <a:cubicBezTo>
                    <a:pt x="2053102" y="405234"/>
                    <a:pt x="1958702" y="278183"/>
                    <a:pt x="1821696" y="256992"/>
                  </a:cubicBezTo>
                  <a:cubicBezTo>
                    <a:pt x="1784292" y="251214"/>
                    <a:pt x="1747528" y="253919"/>
                    <a:pt x="1713372" y="263667"/>
                  </a:cubicBezTo>
                  <a:cubicBezTo>
                    <a:pt x="1680289" y="212129"/>
                    <a:pt x="1626159" y="174485"/>
                    <a:pt x="1560921" y="164401"/>
                  </a:cubicBezTo>
                  <a:cubicBezTo>
                    <a:pt x="1528494" y="159392"/>
                    <a:pt x="1496644" y="161696"/>
                    <a:pt x="1467002" y="170083"/>
                  </a:cubicBezTo>
                  <a:cubicBezTo>
                    <a:pt x="1430685" y="102957"/>
                    <a:pt x="1364551" y="53020"/>
                    <a:pt x="1283356" y="40456"/>
                  </a:cubicBezTo>
                  <a:cubicBezTo>
                    <a:pt x="1184523" y="25171"/>
                    <a:pt x="1090235" y="69441"/>
                    <a:pt x="1036921" y="146555"/>
                  </a:cubicBezTo>
                  <a:cubicBezTo>
                    <a:pt x="1012801" y="72931"/>
                    <a:pt x="949244" y="15167"/>
                    <a:pt x="867473" y="2523"/>
                  </a:cubicBezTo>
                  <a:cubicBezTo>
                    <a:pt x="751530" y="-15403"/>
                    <a:pt x="643029" y="64112"/>
                    <a:pt x="625103" y="180135"/>
                  </a:cubicBezTo>
                  <a:cubicBezTo>
                    <a:pt x="624095" y="186713"/>
                    <a:pt x="623423" y="193243"/>
                    <a:pt x="623023" y="199757"/>
                  </a:cubicBezTo>
                  <a:cubicBezTo>
                    <a:pt x="609994" y="194091"/>
                    <a:pt x="596054" y="189962"/>
                    <a:pt x="581361" y="187689"/>
                  </a:cubicBezTo>
                  <a:cubicBezTo>
                    <a:pt x="530064" y="179750"/>
                    <a:pt x="480607" y="195852"/>
                    <a:pt x="444387" y="227590"/>
                  </a:cubicBezTo>
                  <a:cubicBezTo>
                    <a:pt x="424412" y="216931"/>
                    <a:pt x="402357" y="209344"/>
                    <a:pt x="378717" y="205695"/>
                  </a:cubicBezTo>
                  <a:cubicBezTo>
                    <a:pt x="265975" y="188265"/>
                    <a:pt x="160436" y="265587"/>
                    <a:pt x="143022" y="378425"/>
                  </a:cubicBezTo>
                  <a:cubicBezTo>
                    <a:pt x="140589" y="394190"/>
                    <a:pt x="140061" y="409796"/>
                    <a:pt x="141165" y="425049"/>
                  </a:cubicBezTo>
                  <a:cubicBezTo>
                    <a:pt x="119846" y="431275"/>
                    <a:pt x="99231" y="441246"/>
                    <a:pt x="80265" y="455139"/>
                  </a:cubicBezTo>
                  <a:cubicBezTo>
                    <a:pt x="-7124" y="519176"/>
                    <a:pt x="-26091" y="642001"/>
                    <a:pt x="37899" y="729455"/>
                  </a:cubicBezTo>
                  <a:cubicBezTo>
                    <a:pt x="62739" y="763402"/>
                    <a:pt x="96430" y="786978"/>
                    <a:pt x="133467" y="799430"/>
                  </a:cubicBezTo>
                  <a:cubicBezTo>
                    <a:pt x="132554" y="939333"/>
                    <a:pt x="234124" y="1062526"/>
                    <a:pt x="376412" y="1084534"/>
                  </a:cubicBezTo>
                  <a:cubicBezTo>
                    <a:pt x="446019" y="1095305"/>
                    <a:pt x="513642" y="1080020"/>
                    <a:pt x="569405" y="1045977"/>
                  </a:cubicBezTo>
                  <a:cubicBezTo>
                    <a:pt x="613404" y="1091512"/>
                    <a:pt x="672063" y="1123571"/>
                    <a:pt x="739430" y="1133990"/>
                  </a:cubicBezTo>
                  <a:cubicBezTo>
                    <a:pt x="880149" y="1155758"/>
                    <a:pt x="1013121" y="1076083"/>
                    <a:pt x="1064147" y="949400"/>
                  </a:cubicBezTo>
                  <a:cubicBezTo>
                    <a:pt x="1096733" y="995624"/>
                    <a:pt x="1147294" y="1029075"/>
                    <a:pt x="1207571" y="1038390"/>
                  </a:cubicBezTo>
                  <a:cubicBezTo>
                    <a:pt x="1288382" y="1050890"/>
                    <a:pt x="1365640" y="1016783"/>
                    <a:pt x="1412071" y="956091"/>
                  </a:cubicBezTo>
                  <a:cubicBezTo>
                    <a:pt x="1442641" y="1016559"/>
                    <a:pt x="1500901" y="1061902"/>
                    <a:pt x="1572925" y="1073042"/>
                  </a:cubicBezTo>
                  <a:cubicBezTo>
                    <a:pt x="1634194" y="1082517"/>
                    <a:pt x="1693445" y="1065391"/>
                    <a:pt x="1738949" y="1030275"/>
                  </a:cubicBezTo>
                  <a:cubicBezTo>
                    <a:pt x="1764557" y="1047801"/>
                    <a:pt x="1794391" y="1060030"/>
                    <a:pt x="1827106" y="1065087"/>
                  </a:cubicBezTo>
                  <a:cubicBezTo>
                    <a:pt x="1944073" y="1083173"/>
                    <a:pt x="2053534" y="1002954"/>
                    <a:pt x="2071620" y="885907"/>
                  </a:cubicBezTo>
                  <a:cubicBezTo>
                    <a:pt x="2075798" y="858906"/>
                    <a:pt x="2074725" y="832305"/>
                    <a:pt x="2069187" y="807129"/>
                  </a:cubicBezTo>
                  <a:cubicBezTo>
                    <a:pt x="2089354" y="782561"/>
                    <a:pt x="2103455" y="752454"/>
                    <a:pt x="2108673" y="718747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0" name="任意多边形: 形状 1439">
              <a:extLst>
                <a:ext uri="{FF2B5EF4-FFF2-40B4-BE49-F238E27FC236}">
                  <a16:creationId xmlns:a16="http://schemas.microsoft.com/office/drawing/2014/main" id="{1F590920-DB2D-D730-D206-DE3B4E9EC03B}"/>
                </a:ext>
              </a:extLst>
            </p:cNvPr>
            <p:cNvSpPr/>
            <p:nvPr/>
          </p:nvSpPr>
          <p:spPr>
            <a:xfrm>
              <a:off x="2027998" y="3195457"/>
              <a:ext cx="1972940" cy="558287"/>
            </a:xfrm>
            <a:custGeom>
              <a:avLst/>
              <a:gdLst>
                <a:gd name="connsiteX0" fmla="*/ 1970772 w 1972940"/>
                <a:gd name="connsiteY0" fmla="*/ 139503 h 558287"/>
                <a:gd name="connsiteX1" fmla="*/ 1931271 w 1972940"/>
                <a:gd name="connsiteY1" fmla="*/ 227836 h 558287"/>
                <a:gd name="connsiteX2" fmla="*/ 1933704 w 1972940"/>
                <a:gd name="connsiteY2" fmla="*/ 306615 h 558287"/>
                <a:gd name="connsiteX3" fmla="*/ 1689174 w 1972940"/>
                <a:gd name="connsiteY3" fmla="*/ 485811 h 558287"/>
                <a:gd name="connsiteX4" fmla="*/ 1601017 w 1972940"/>
                <a:gd name="connsiteY4" fmla="*/ 451015 h 558287"/>
                <a:gd name="connsiteX5" fmla="*/ 1435009 w 1972940"/>
                <a:gd name="connsiteY5" fmla="*/ 493782 h 558287"/>
                <a:gd name="connsiteX6" fmla="*/ 1274171 w 1972940"/>
                <a:gd name="connsiteY6" fmla="*/ 376862 h 558287"/>
                <a:gd name="connsiteX7" fmla="*/ 1069654 w 1972940"/>
                <a:gd name="connsiteY7" fmla="*/ 459162 h 558287"/>
                <a:gd name="connsiteX8" fmla="*/ 926230 w 1972940"/>
                <a:gd name="connsiteY8" fmla="*/ 370172 h 558287"/>
                <a:gd name="connsiteX9" fmla="*/ 601514 w 1972940"/>
                <a:gd name="connsiteY9" fmla="*/ 554714 h 558287"/>
                <a:gd name="connsiteX10" fmla="*/ 431489 w 1972940"/>
                <a:gd name="connsiteY10" fmla="*/ 466700 h 558287"/>
                <a:gd name="connsiteX11" fmla="*/ 238496 w 1972940"/>
                <a:gd name="connsiteY11" fmla="*/ 505241 h 558287"/>
                <a:gd name="connsiteX12" fmla="*/ 0 w 1972940"/>
                <a:gd name="connsiteY12" fmla="*/ 272283 h 558287"/>
                <a:gd name="connsiteX13" fmla="*/ 201059 w 1972940"/>
                <a:gd name="connsiteY13" fmla="*/ 406552 h 558287"/>
                <a:gd name="connsiteX14" fmla="*/ 394052 w 1972940"/>
                <a:gd name="connsiteY14" fmla="*/ 367979 h 558287"/>
                <a:gd name="connsiteX15" fmla="*/ 564077 w 1972940"/>
                <a:gd name="connsiteY15" fmla="*/ 456009 h 558287"/>
                <a:gd name="connsiteX16" fmla="*/ 888778 w 1972940"/>
                <a:gd name="connsiteY16" fmla="*/ 271403 h 558287"/>
                <a:gd name="connsiteX17" fmla="*/ 1032202 w 1972940"/>
                <a:gd name="connsiteY17" fmla="*/ 360393 h 558287"/>
                <a:gd name="connsiteX18" fmla="*/ 1236718 w 1972940"/>
                <a:gd name="connsiteY18" fmla="*/ 278093 h 558287"/>
                <a:gd name="connsiteX19" fmla="*/ 1397556 w 1972940"/>
                <a:gd name="connsiteY19" fmla="*/ 395044 h 558287"/>
                <a:gd name="connsiteX20" fmla="*/ 1563564 w 1972940"/>
                <a:gd name="connsiteY20" fmla="*/ 352262 h 558287"/>
                <a:gd name="connsiteX21" fmla="*/ 1651721 w 1972940"/>
                <a:gd name="connsiteY21" fmla="*/ 387090 h 558287"/>
                <a:gd name="connsiteX22" fmla="*/ 1896219 w 1972940"/>
                <a:gd name="connsiteY22" fmla="*/ 207894 h 558287"/>
                <a:gd name="connsiteX23" fmla="*/ 1893803 w 1972940"/>
                <a:gd name="connsiteY23" fmla="*/ 129115 h 558287"/>
                <a:gd name="connsiteX24" fmla="*/ 1933304 w 1972940"/>
                <a:gd name="connsiteY24" fmla="*/ 40766 h 558287"/>
                <a:gd name="connsiteX25" fmla="*/ 1935032 w 1972940"/>
                <a:gd name="connsiteY25" fmla="*/ 0 h 558287"/>
                <a:gd name="connsiteX26" fmla="*/ 1970772 w 1972940"/>
                <a:gd name="connsiteY26" fmla="*/ 139503 h 55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972940" h="558287">
                  <a:moveTo>
                    <a:pt x="1970772" y="139503"/>
                  </a:moveTo>
                  <a:cubicBezTo>
                    <a:pt x="1965587" y="173194"/>
                    <a:pt x="1951470" y="203300"/>
                    <a:pt x="1931271" y="227836"/>
                  </a:cubicBezTo>
                  <a:cubicBezTo>
                    <a:pt x="1936809" y="253013"/>
                    <a:pt x="1937865" y="279614"/>
                    <a:pt x="1933704" y="306615"/>
                  </a:cubicBezTo>
                  <a:cubicBezTo>
                    <a:pt x="1915618" y="423694"/>
                    <a:pt x="1806141" y="503913"/>
                    <a:pt x="1689174" y="485811"/>
                  </a:cubicBezTo>
                  <a:cubicBezTo>
                    <a:pt x="1656459" y="480769"/>
                    <a:pt x="1626625" y="468541"/>
                    <a:pt x="1601017" y="451015"/>
                  </a:cubicBezTo>
                  <a:cubicBezTo>
                    <a:pt x="1555529" y="486131"/>
                    <a:pt x="1496293" y="503257"/>
                    <a:pt x="1435009" y="493782"/>
                  </a:cubicBezTo>
                  <a:cubicBezTo>
                    <a:pt x="1362985" y="482642"/>
                    <a:pt x="1304725" y="437299"/>
                    <a:pt x="1274171" y="376862"/>
                  </a:cubicBezTo>
                  <a:cubicBezTo>
                    <a:pt x="1227723" y="437555"/>
                    <a:pt x="1150466" y="471646"/>
                    <a:pt x="1069654" y="459162"/>
                  </a:cubicBezTo>
                  <a:cubicBezTo>
                    <a:pt x="1009378" y="449831"/>
                    <a:pt x="958817" y="416396"/>
                    <a:pt x="926230" y="370172"/>
                  </a:cubicBezTo>
                  <a:cubicBezTo>
                    <a:pt x="875189" y="496806"/>
                    <a:pt x="742233" y="576481"/>
                    <a:pt x="601514" y="554714"/>
                  </a:cubicBezTo>
                  <a:cubicBezTo>
                    <a:pt x="534147" y="544294"/>
                    <a:pt x="475471" y="512220"/>
                    <a:pt x="431489" y="466700"/>
                  </a:cubicBezTo>
                  <a:cubicBezTo>
                    <a:pt x="375710" y="500744"/>
                    <a:pt x="308103" y="516013"/>
                    <a:pt x="238496" y="505241"/>
                  </a:cubicBezTo>
                  <a:cubicBezTo>
                    <a:pt x="114198" y="486035"/>
                    <a:pt x="20983" y="389603"/>
                    <a:pt x="0" y="272283"/>
                  </a:cubicBezTo>
                  <a:cubicBezTo>
                    <a:pt x="42462" y="341939"/>
                    <a:pt x="114150" y="393108"/>
                    <a:pt x="201059" y="406552"/>
                  </a:cubicBezTo>
                  <a:cubicBezTo>
                    <a:pt x="270667" y="417308"/>
                    <a:pt x="338273" y="402039"/>
                    <a:pt x="394052" y="367979"/>
                  </a:cubicBezTo>
                  <a:cubicBezTo>
                    <a:pt x="438035" y="413531"/>
                    <a:pt x="496694" y="445589"/>
                    <a:pt x="564077" y="456009"/>
                  </a:cubicBezTo>
                  <a:cubicBezTo>
                    <a:pt x="704796" y="477760"/>
                    <a:pt x="837753" y="398101"/>
                    <a:pt x="888778" y="271403"/>
                  </a:cubicBezTo>
                  <a:cubicBezTo>
                    <a:pt x="921365" y="317643"/>
                    <a:pt x="971926" y="351078"/>
                    <a:pt x="1032202" y="360393"/>
                  </a:cubicBezTo>
                  <a:cubicBezTo>
                    <a:pt x="1113013" y="372909"/>
                    <a:pt x="1190271" y="338786"/>
                    <a:pt x="1236718" y="278093"/>
                  </a:cubicBezTo>
                  <a:cubicBezTo>
                    <a:pt x="1267289" y="338561"/>
                    <a:pt x="1325548" y="383889"/>
                    <a:pt x="1397556" y="395044"/>
                  </a:cubicBezTo>
                  <a:cubicBezTo>
                    <a:pt x="1458841" y="404504"/>
                    <a:pt x="1518093" y="387378"/>
                    <a:pt x="1563564" y="352262"/>
                  </a:cubicBezTo>
                  <a:cubicBezTo>
                    <a:pt x="1589189" y="369804"/>
                    <a:pt x="1619023" y="382016"/>
                    <a:pt x="1651721" y="387090"/>
                  </a:cubicBezTo>
                  <a:cubicBezTo>
                    <a:pt x="1768673" y="405176"/>
                    <a:pt x="1878165" y="324941"/>
                    <a:pt x="1896219" y="207894"/>
                  </a:cubicBezTo>
                  <a:cubicBezTo>
                    <a:pt x="1900397" y="180893"/>
                    <a:pt x="1899324" y="154292"/>
                    <a:pt x="1893803" y="129115"/>
                  </a:cubicBezTo>
                  <a:cubicBezTo>
                    <a:pt x="1913985" y="104563"/>
                    <a:pt x="1928086" y="74457"/>
                    <a:pt x="1933304" y="40766"/>
                  </a:cubicBezTo>
                  <a:cubicBezTo>
                    <a:pt x="1935416" y="27001"/>
                    <a:pt x="1935961" y="13332"/>
                    <a:pt x="1935032" y="0"/>
                  </a:cubicBezTo>
                  <a:cubicBezTo>
                    <a:pt x="1964418" y="38285"/>
                    <a:pt x="1978711" y="88030"/>
                    <a:pt x="1970772" y="139503"/>
                  </a:cubicBezTo>
                  <a:close/>
                </a:path>
              </a:pathLst>
            </a:custGeom>
            <a:solidFill>
              <a:srgbClr val="65A839">
                <a:alpha val="33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1" name="任意多边形: 形状 1440">
              <a:extLst>
                <a:ext uri="{FF2B5EF4-FFF2-40B4-BE49-F238E27FC236}">
                  <a16:creationId xmlns:a16="http://schemas.microsoft.com/office/drawing/2014/main" id="{81FA87DC-6941-90D6-14E6-81FAD4177302}"/>
                </a:ext>
              </a:extLst>
            </p:cNvPr>
            <p:cNvSpPr/>
            <p:nvPr/>
          </p:nvSpPr>
          <p:spPr>
            <a:xfrm>
              <a:off x="2133473" y="3152851"/>
              <a:ext cx="1235486" cy="2236701"/>
            </a:xfrm>
            <a:custGeom>
              <a:avLst/>
              <a:gdLst>
                <a:gd name="connsiteX0" fmla="*/ 915731 w 1235486"/>
                <a:gd name="connsiteY0" fmla="*/ 449255 h 2236701"/>
                <a:gd name="connsiteX1" fmla="*/ 637302 w 1235486"/>
                <a:gd name="connsiteY1" fmla="*/ 602010 h 2236701"/>
                <a:gd name="connsiteX2" fmla="*/ 637478 w 1235486"/>
                <a:gd name="connsiteY2" fmla="*/ 601049 h 2236701"/>
                <a:gd name="connsiteX3" fmla="*/ 820211 w 1235486"/>
                <a:gd name="connsiteY3" fmla="*/ 79979 h 2236701"/>
                <a:gd name="connsiteX4" fmla="*/ 482786 w 1235486"/>
                <a:gd name="connsiteY4" fmla="*/ 629251 h 2236701"/>
                <a:gd name="connsiteX5" fmla="*/ 247091 w 1235486"/>
                <a:gd name="connsiteY5" fmla="*/ 415307 h 2236701"/>
                <a:gd name="connsiteX6" fmla="*/ 0 w 1235486"/>
                <a:gd name="connsiteY6" fmla="*/ 0 h 2236701"/>
                <a:gd name="connsiteX7" fmla="*/ 221594 w 1235486"/>
                <a:gd name="connsiteY7" fmla="*/ 530578 h 2236701"/>
                <a:gd name="connsiteX8" fmla="*/ 437923 w 1235486"/>
                <a:gd name="connsiteY8" fmla="*/ 790185 h 2236701"/>
                <a:gd name="connsiteX9" fmla="*/ 413210 w 1235486"/>
                <a:gd name="connsiteY9" fmla="*/ 914451 h 2236701"/>
                <a:gd name="connsiteX10" fmla="*/ 330159 w 1235486"/>
                <a:gd name="connsiteY10" fmla="*/ 2236702 h 2236701"/>
                <a:gd name="connsiteX11" fmla="*/ 724691 w 1235486"/>
                <a:gd name="connsiteY11" fmla="*/ 2236702 h 2236701"/>
                <a:gd name="connsiteX12" fmla="*/ 618783 w 1235486"/>
                <a:gd name="connsiteY12" fmla="*/ 1485170 h 2236701"/>
                <a:gd name="connsiteX13" fmla="*/ 617615 w 1235486"/>
                <a:gd name="connsiteY13" fmla="*/ 757150 h 2236701"/>
                <a:gd name="connsiteX14" fmla="*/ 994621 w 1235486"/>
                <a:gd name="connsiteY14" fmla="*/ 483122 h 2236701"/>
                <a:gd name="connsiteX15" fmla="*/ 1235486 w 1235486"/>
                <a:gd name="connsiteY15" fmla="*/ 29098 h 2236701"/>
                <a:gd name="connsiteX16" fmla="*/ 915731 w 1235486"/>
                <a:gd name="connsiteY16" fmla="*/ 449255 h 2236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35486" h="2236701">
                  <a:moveTo>
                    <a:pt x="915731" y="449255"/>
                  </a:moveTo>
                  <a:cubicBezTo>
                    <a:pt x="823892" y="536260"/>
                    <a:pt x="707485" y="581203"/>
                    <a:pt x="637302" y="602010"/>
                  </a:cubicBezTo>
                  <a:cubicBezTo>
                    <a:pt x="637366" y="601690"/>
                    <a:pt x="637414" y="601370"/>
                    <a:pt x="637478" y="601049"/>
                  </a:cubicBezTo>
                  <a:cubicBezTo>
                    <a:pt x="674850" y="405896"/>
                    <a:pt x="766225" y="153379"/>
                    <a:pt x="820211" y="79979"/>
                  </a:cubicBezTo>
                  <a:cubicBezTo>
                    <a:pt x="652395" y="205301"/>
                    <a:pt x="545591" y="434690"/>
                    <a:pt x="482786" y="629251"/>
                  </a:cubicBezTo>
                  <a:cubicBezTo>
                    <a:pt x="425070" y="593687"/>
                    <a:pt x="310536" y="514893"/>
                    <a:pt x="247091" y="415307"/>
                  </a:cubicBezTo>
                  <a:cubicBezTo>
                    <a:pt x="159894" y="278429"/>
                    <a:pt x="0" y="0"/>
                    <a:pt x="0" y="0"/>
                  </a:cubicBezTo>
                  <a:cubicBezTo>
                    <a:pt x="0" y="0"/>
                    <a:pt x="109477" y="361065"/>
                    <a:pt x="221594" y="530578"/>
                  </a:cubicBezTo>
                  <a:cubicBezTo>
                    <a:pt x="303718" y="654748"/>
                    <a:pt x="397109" y="750652"/>
                    <a:pt x="437923" y="790185"/>
                  </a:cubicBezTo>
                  <a:cubicBezTo>
                    <a:pt x="426095" y="840346"/>
                    <a:pt x="418012" y="883176"/>
                    <a:pt x="413210" y="914451"/>
                  </a:cubicBezTo>
                  <a:cubicBezTo>
                    <a:pt x="388290" y="1076441"/>
                    <a:pt x="330159" y="2236702"/>
                    <a:pt x="330159" y="2236702"/>
                  </a:cubicBezTo>
                  <a:lnTo>
                    <a:pt x="724691" y="2236702"/>
                  </a:lnTo>
                  <a:cubicBezTo>
                    <a:pt x="724691" y="2236702"/>
                    <a:pt x="635285" y="1772658"/>
                    <a:pt x="618783" y="1485170"/>
                  </a:cubicBezTo>
                  <a:cubicBezTo>
                    <a:pt x="604331" y="1233117"/>
                    <a:pt x="601065" y="958801"/>
                    <a:pt x="617615" y="757150"/>
                  </a:cubicBezTo>
                  <a:cubicBezTo>
                    <a:pt x="685510" y="720562"/>
                    <a:pt x="911185" y="593847"/>
                    <a:pt x="994621" y="483122"/>
                  </a:cubicBezTo>
                  <a:cubicBezTo>
                    <a:pt x="1106755" y="334320"/>
                    <a:pt x="1235486" y="29098"/>
                    <a:pt x="1235486" y="29098"/>
                  </a:cubicBezTo>
                  <a:cubicBezTo>
                    <a:pt x="1235486" y="29098"/>
                    <a:pt x="1056930" y="315482"/>
                    <a:pt x="915731" y="449255"/>
                  </a:cubicBezTo>
                  <a:close/>
                </a:path>
              </a:pathLst>
            </a:custGeom>
            <a:solidFill>
              <a:srgbClr val="AE7D58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2" name="任意多边形: 形状 1441">
              <a:extLst>
                <a:ext uri="{FF2B5EF4-FFF2-40B4-BE49-F238E27FC236}">
                  <a16:creationId xmlns:a16="http://schemas.microsoft.com/office/drawing/2014/main" id="{A936575D-8A96-FD31-D25E-34ECAAE57024}"/>
                </a:ext>
              </a:extLst>
            </p:cNvPr>
            <p:cNvSpPr/>
            <p:nvPr/>
          </p:nvSpPr>
          <p:spPr>
            <a:xfrm>
              <a:off x="2689957" y="3181996"/>
              <a:ext cx="679002" cy="2207587"/>
            </a:xfrm>
            <a:custGeom>
              <a:avLst/>
              <a:gdLst>
                <a:gd name="connsiteX0" fmla="*/ 679002 w 679002"/>
                <a:gd name="connsiteY0" fmla="*/ 0 h 2207587"/>
                <a:gd name="connsiteX1" fmla="*/ 438137 w 679002"/>
                <a:gd name="connsiteY1" fmla="*/ 453992 h 2207587"/>
                <a:gd name="connsiteX2" fmla="*/ 61147 w 679002"/>
                <a:gd name="connsiteY2" fmla="*/ 728020 h 2207587"/>
                <a:gd name="connsiteX3" fmla="*/ 62299 w 679002"/>
                <a:gd name="connsiteY3" fmla="*/ 1456040 h 2207587"/>
                <a:gd name="connsiteX4" fmla="*/ 168207 w 679002"/>
                <a:gd name="connsiteY4" fmla="*/ 2207588 h 2207587"/>
                <a:gd name="connsiteX5" fmla="*/ 118174 w 679002"/>
                <a:gd name="connsiteY5" fmla="*/ 2207588 h 2207587"/>
                <a:gd name="connsiteX6" fmla="*/ 12267 w 679002"/>
                <a:gd name="connsiteY6" fmla="*/ 1456040 h 2207587"/>
                <a:gd name="connsiteX7" fmla="*/ 11114 w 679002"/>
                <a:gd name="connsiteY7" fmla="*/ 728020 h 2207587"/>
                <a:gd name="connsiteX8" fmla="*/ 388105 w 679002"/>
                <a:gd name="connsiteY8" fmla="*/ 453992 h 2207587"/>
                <a:gd name="connsiteX9" fmla="*/ 555009 w 679002"/>
                <a:gd name="connsiteY9" fmla="*/ 225724 h 2207587"/>
                <a:gd name="connsiteX10" fmla="*/ 679002 w 679002"/>
                <a:gd name="connsiteY10" fmla="*/ 0 h 2207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9002" h="2207587">
                  <a:moveTo>
                    <a:pt x="679002" y="0"/>
                  </a:moveTo>
                  <a:cubicBezTo>
                    <a:pt x="677001" y="4706"/>
                    <a:pt x="549391" y="306343"/>
                    <a:pt x="438137" y="453992"/>
                  </a:cubicBezTo>
                  <a:cubicBezTo>
                    <a:pt x="354701" y="564701"/>
                    <a:pt x="129026" y="691416"/>
                    <a:pt x="61147" y="728020"/>
                  </a:cubicBezTo>
                  <a:cubicBezTo>
                    <a:pt x="44581" y="929672"/>
                    <a:pt x="47863" y="1203988"/>
                    <a:pt x="62299" y="1456040"/>
                  </a:cubicBezTo>
                  <a:cubicBezTo>
                    <a:pt x="78785" y="1743529"/>
                    <a:pt x="168207" y="2207588"/>
                    <a:pt x="168207" y="2207588"/>
                  </a:cubicBezTo>
                  <a:lnTo>
                    <a:pt x="118174" y="2207588"/>
                  </a:lnTo>
                  <a:cubicBezTo>
                    <a:pt x="118174" y="2207588"/>
                    <a:pt x="28752" y="1743529"/>
                    <a:pt x="12267" y="1456040"/>
                  </a:cubicBezTo>
                  <a:cubicBezTo>
                    <a:pt x="-2186" y="1204004"/>
                    <a:pt x="-5451" y="929672"/>
                    <a:pt x="11114" y="728020"/>
                  </a:cubicBezTo>
                  <a:cubicBezTo>
                    <a:pt x="78993" y="691432"/>
                    <a:pt x="304669" y="564701"/>
                    <a:pt x="388105" y="453992"/>
                  </a:cubicBezTo>
                  <a:cubicBezTo>
                    <a:pt x="432952" y="394468"/>
                    <a:pt x="514131" y="305751"/>
                    <a:pt x="555009" y="225724"/>
                  </a:cubicBezTo>
                  <a:cubicBezTo>
                    <a:pt x="644735" y="72264"/>
                    <a:pt x="677289" y="2769"/>
                    <a:pt x="679002" y="0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3" name="任意多边形: 形状 1442">
              <a:extLst>
                <a:ext uri="{FF2B5EF4-FFF2-40B4-BE49-F238E27FC236}">
                  <a16:creationId xmlns:a16="http://schemas.microsoft.com/office/drawing/2014/main" id="{B16C2A5D-E5DC-8833-AC23-51FF625DF1EC}"/>
                </a:ext>
              </a:extLst>
            </p:cNvPr>
            <p:cNvSpPr/>
            <p:nvPr/>
          </p:nvSpPr>
          <p:spPr>
            <a:xfrm>
              <a:off x="1638083" y="2378543"/>
              <a:ext cx="2102328" cy="1170440"/>
            </a:xfrm>
            <a:custGeom>
              <a:avLst/>
              <a:gdLst>
                <a:gd name="connsiteX0" fmla="*/ 2102329 w 2102328"/>
                <a:gd name="connsiteY0" fmla="*/ 544166 h 1170440"/>
                <a:gd name="connsiteX1" fmla="*/ 2002231 w 2102328"/>
                <a:gd name="connsiteY1" fmla="*/ 380912 h 1170440"/>
                <a:gd name="connsiteX2" fmla="*/ 1748242 w 2102328"/>
                <a:gd name="connsiteY2" fmla="*/ 131692 h 1170440"/>
                <a:gd name="connsiteX3" fmla="*/ 1642206 w 2102328"/>
                <a:gd name="connsiteY3" fmla="*/ 154852 h 1170440"/>
                <a:gd name="connsiteX4" fmla="*/ 1476391 w 2102328"/>
                <a:gd name="connsiteY4" fmla="*/ 80059 h 1170440"/>
                <a:gd name="connsiteX5" fmla="*/ 1384440 w 2102328"/>
                <a:gd name="connsiteY5" fmla="*/ 100034 h 1170440"/>
                <a:gd name="connsiteX6" fmla="*/ 1183172 w 2102328"/>
                <a:gd name="connsiteY6" fmla="*/ 0 h 1170440"/>
                <a:gd name="connsiteX7" fmla="*/ 955816 w 2102328"/>
                <a:gd name="connsiteY7" fmla="*/ 142512 h 1170440"/>
                <a:gd name="connsiteX8" fmla="*/ 766377 w 2102328"/>
                <a:gd name="connsiteY8" fmla="*/ 26073 h 1170440"/>
                <a:gd name="connsiteX9" fmla="*/ 553954 w 2102328"/>
                <a:gd name="connsiteY9" fmla="*/ 238640 h 1170440"/>
                <a:gd name="connsiteX10" fmla="*/ 554898 w 2102328"/>
                <a:gd name="connsiteY10" fmla="*/ 258343 h 1170440"/>
                <a:gd name="connsiteX11" fmla="*/ 511876 w 2102328"/>
                <a:gd name="connsiteY11" fmla="*/ 252789 h 1170440"/>
                <a:gd name="connsiteX12" fmla="*/ 382584 w 2102328"/>
                <a:gd name="connsiteY12" fmla="*/ 313161 h 1170440"/>
                <a:gd name="connsiteX13" fmla="*/ 314337 w 2102328"/>
                <a:gd name="connsiteY13" fmla="*/ 301557 h 1170440"/>
                <a:gd name="connsiteX14" fmla="*/ 107756 w 2102328"/>
                <a:gd name="connsiteY14" fmla="*/ 508282 h 1170440"/>
                <a:gd name="connsiteX15" fmla="*/ 113038 w 2102328"/>
                <a:gd name="connsiteY15" fmla="*/ 554634 h 1170440"/>
                <a:gd name="connsiteX16" fmla="*/ 57451 w 2102328"/>
                <a:gd name="connsiteY16" fmla="*/ 593687 h 1170440"/>
                <a:gd name="connsiteX17" fmla="*/ 57451 w 2102328"/>
                <a:gd name="connsiteY17" fmla="*/ 871268 h 1170440"/>
                <a:gd name="connsiteX18" fmla="*/ 162574 w 2102328"/>
                <a:gd name="connsiteY18" fmla="*/ 925814 h 1170440"/>
                <a:gd name="connsiteX19" fmla="*/ 446190 w 2102328"/>
                <a:gd name="connsiteY19" fmla="*/ 1170440 h 1170440"/>
                <a:gd name="connsiteX20" fmla="*/ 631035 w 2102328"/>
                <a:gd name="connsiteY20" fmla="*/ 1102834 h 1170440"/>
                <a:gd name="connsiteX21" fmla="*/ 812504 w 2102328"/>
                <a:gd name="connsiteY21" fmla="*/ 1163830 h 1170440"/>
                <a:gd name="connsiteX22" fmla="*/ 1105226 w 2102328"/>
                <a:gd name="connsiteY22" fmla="*/ 931768 h 1170440"/>
                <a:gd name="connsiteX23" fmla="*/ 1260542 w 2102328"/>
                <a:gd name="connsiteY23" fmla="*/ 997807 h 1170440"/>
                <a:gd name="connsiteX24" fmla="*/ 1450078 w 2102328"/>
                <a:gd name="connsiteY24" fmla="*/ 885209 h 1170440"/>
                <a:gd name="connsiteX25" fmla="*/ 1626905 w 2102328"/>
                <a:gd name="connsiteY25" fmla="*/ 976199 h 1170440"/>
                <a:gd name="connsiteX26" fmla="*/ 1784446 w 2102328"/>
                <a:gd name="connsiteY26" fmla="*/ 908545 h 1170440"/>
                <a:gd name="connsiteX27" fmla="*/ 1876893 w 2102328"/>
                <a:gd name="connsiteY27" fmla="*/ 929480 h 1170440"/>
                <a:gd name="connsiteX28" fmla="*/ 2091189 w 2102328"/>
                <a:gd name="connsiteY28" fmla="*/ 715024 h 1170440"/>
                <a:gd name="connsiteX29" fmla="*/ 2076768 w 2102328"/>
                <a:gd name="connsiteY29" fmla="*/ 637542 h 1170440"/>
                <a:gd name="connsiteX30" fmla="*/ 2102329 w 2102328"/>
                <a:gd name="connsiteY30" fmla="*/ 544166 h 1170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02328" h="1170440">
                  <a:moveTo>
                    <a:pt x="2102329" y="544166"/>
                  </a:moveTo>
                  <a:cubicBezTo>
                    <a:pt x="2102329" y="472895"/>
                    <a:pt x="2061627" y="411178"/>
                    <a:pt x="2002231" y="380912"/>
                  </a:cubicBezTo>
                  <a:cubicBezTo>
                    <a:pt x="1999558" y="242817"/>
                    <a:pt x="1886880" y="131692"/>
                    <a:pt x="1748242" y="131692"/>
                  </a:cubicBezTo>
                  <a:cubicBezTo>
                    <a:pt x="1710389" y="131692"/>
                    <a:pt x="1674473" y="139983"/>
                    <a:pt x="1642206" y="154852"/>
                  </a:cubicBezTo>
                  <a:cubicBezTo>
                    <a:pt x="1601649" y="108981"/>
                    <a:pt x="1542397" y="80059"/>
                    <a:pt x="1476391" y="80059"/>
                  </a:cubicBezTo>
                  <a:cubicBezTo>
                    <a:pt x="1443580" y="80059"/>
                    <a:pt x="1412449" y="87213"/>
                    <a:pt x="1384440" y="100034"/>
                  </a:cubicBezTo>
                  <a:cubicBezTo>
                    <a:pt x="1338313" y="39245"/>
                    <a:pt x="1265328" y="0"/>
                    <a:pt x="1183172" y="0"/>
                  </a:cubicBezTo>
                  <a:cubicBezTo>
                    <a:pt x="1083171" y="0"/>
                    <a:pt x="996742" y="58164"/>
                    <a:pt x="955816" y="142512"/>
                  </a:cubicBezTo>
                  <a:cubicBezTo>
                    <a:pt x="920749" y="73433"/>
                    <a:pt x="849109" y="26073"/>
                    <a:pt x="766377" y="26073"/>
                  </a:cubicBezTo>
                  <a:cubicBezTo>
                    <a:pt x="649058" y="26073"/>
                    <a:pt x="553954" y="121241"/>
                    <a:pt x="553954" y="238640"/>
                  </a:cubicBezTo>
                  <a:cubicBezTo>
                    <a:pt x="553954" y="245282"/>
                    <a:pt x="554306" y="251860"/>
                    <a:pt x="554898" y="258343"/>
                  </a:cubicBezTo>
                  <a:cubicBezTo>
                    <a:pt x="541165" y="254725"/>
                    <a:pt x="526745" y="252789"/>
                    <a:pt x="511876" y="252789"/>
                  </a:cubicBezTo>
                  <a:cubicBezTo>
                    <a:pt x="459970" y="252789"/>
                    <a:pt x="413555" y="276269"/>
                    <a:pt x="382584" y="313161"/>
                  </a:cubicBezTo>
                  <a:cubicBezTo>
                    <a:pt x="361217" y="305670"/>
                    <a:pt x="338265" y="301557"/>
                    <a:pt x="314337" y="301557"/>
                  </a:cubicBezTo>
                  <a:cubicBezTo>
                    <a:pt x="200251" y="301557"/>
                    <a:pt x="107756" y="394116"/>
                    <a:pt x="107756" y="508282"/>
                  </a:cubicBezTo>
                  <a:cubicBezTo>
                    <a:pt x="107756" y="524224"/>
                    <a:pt x="109613" y="539733"/>
                    <a:pt x="113038" y="554634"/>
                  </a:cubicBezTo>
                  <a:cubicBezTo>
                    <a:pt x="92919" y="564045"/>
                    <a:pt x="74065" y="577057"/>
                    <a:pt x="57451" y="593687"/>
                  </a:cubicBezTo>
                  <a:cubicBezTo>
                    <a:pt x="-19150" y="670337"/>
                    <a:pt x="-19150" y="794618"/>
                    <a:pt x="57451" y="871268"/>
                  </a:cubicBezTo>
                  <a:cubicBezTo>
                    <a:pt x="87173" y="901022"/>
                    <a:pt x="124082" y="919156"/>
                    <a:pt x="162574" y="925814"/>
                  </a:cubicBezTo>
                  <a:cubicBezTo>
                    <a:pt x="183013" y="1064213"/>
                    <a:pt x="302205" y="1170440"/>
                    <a:pt x="446190" y="1170440"/>
                  </a:cubicBezTo>
                  <a:cubicBezTo>
                    <a:pt x="516629" y="1170440"/>
                    <a:pt x="581115" y="1145008"/>
                    <a:pt x="631035" y="1102834"/>
                  </a:cubicBezTo>
                  <a:cubicBezTo>
                    <a:pt x="681468" y="1141103"/>
                    <a:pt x="744337" y="1163830"/>
                    <a:pt x="812504" y="1163830"/>
                  </a:cubicBezTo>
                  <a:cubicBezTo>
                    <a:pt x="954888" y="1163830"/>
                    <a:pt x="1074144" y="1064773"/>
                    <a:pt x="1105226" y="931768"/>
                  </a:cubicBezTo>
                  <a:cubicBezTo>
                    <a:pt x="1144488" y="972470"/>
                    <a:pt x="1199546" y="997807"/>
                    <a:pt x="1260542" y="997807"/>
                  </a:cubicBezTo>
                  <a:cubicBezTo>
                    <a:pt x="1342314" y="997807"/>
                    <a:pt x="1413458" y="952303"/>
                    <a:pt x="1450078" y="885209"/>
                  </a:cubicBezTo>
                  <a:cubicBezTo>
                    <a:pt x="1489515" y="940299"/>
                    <a:pt x="1554017" y="976199"/>
                    <a:pt x="1626905" y="976199"/>
                  </a:cubicBezTo>
                  <a:cubicBezTo>
                    <a:pt x="1688910" y="976199"/>
                    <a:pt x="1744849" y="950223"/>
                    <a:pt x="1784446" y="908545"/>
                  </a:cubicBezTo>
                  <a:cubicBezTo>
                    <a:pt x="1812439" y="921957"/>
                    <a:pt x="1843778" y="929480"/>
                    <a:pt x="1876893" y="929480"/>
                  </a:cubicBezTo>
                  <a:cubicBezTo>
                    <a:pt x="1995253" y="929480"/>
                    <a:pt x="2091189" y="833463"/>
                    <a:pt x="2091189" y="715024"/>
                  </a:cubicBezTo>
                  <a:cubicBezTo>
                    <a:pt x="2091189" y="687703"/>
                    <a:pt x="2086067" y="661566"/>
                    <a:pt x="2076768" y="637542"/>
                  </a:cubicBezTo>
                  <a:cubicBezTo>
                    <a:pt x="2092981" y="610173"/>
                    <a:pt x="2102329" y="578258"/>
                    <a:pt x="2102329" y="544166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4" name="任意多边形: 形状 1443">
              <a:extLst>
                <a:ext uri="{FF2B5EF4-FFF2-40B4-BE49-F238E27FC236}">
                  <a16:creationId xmlns:a16="http://schemas.microsoft.com/office/drawing/2014/main" id="{172A4FBA-9138-60BF-D088-5F329EA7AF02}"/>
                </a:ext>
              </a:extLst>
            </p:cNvPr>
            <p:cNvSpPr/>
            <p:nvPr/>
          </p:nvSpPr>
          <p:spPr>
            <a:xfrm>
              <a:off x="1638108" y="2378527"/>
              <a:ext cx="1960800" cy="829109"/>
            </a:xfrm>
            <a:custGeom>
              <a:avLst/>
              <a:gdLst>
                <a:gd name="connsiteX0" fmla="*/ 1960801 w 1960800"/>
                <a:gd name="connsiteY0" fmla="*/ 246707 h 829109"/>
                <a:gd name="connsiteX1" fmla="*/ 1779444 w 1960800"/>
                <a:gd name="connsiteY1" fmla="*/ 182077 h 829109"/>
                <a:gd name="connsiteX2" fmla="*/ 1672576 w 1960800"/>
                <a:gd name="connsiteY2" fmla="*/ 209030 h 829109"/>
                <a:gd name="connsiteX3" fmla="*/ 1501543 w 1960800"/>
                <a:gd name="connsiteY3" fmla="*/ 140255 h 829109"/>
                <a:gd name="connsiteX4" fmla="*/ 1408872 w 1960800"/>
                <a:gd name="connsiteY4" fmla="*/ 163511 h 829109"/>
                <a:gd name="connsiteX5" fmla="*/ 1200914 w 1960800"/>
                <a:gd name="connsiteY5" fmla="*/ 70776 h 829109"/>
                <a:gd name="connsiteX6" fmla="*/ 975063 w 1960800"/>
                <a:gd name="connsiteY6" fmla="*/ 221402 h 829109"/>
                <a:gd name="connsiteX7" fmla="*/ 778549 w 1960800"/>
                <a:gd name="connsiteY7" fmla="*/ 111845 h 829109"/>
                <a:gd name="connsiteX8" fmla="*/ 570351 w 1960800"/>
                <a:gd name="connsiteY8" fmla="*/ 331919 h 829109"/>
                <a:gd name="connsiteX9" fmla="*/ 572000 w 1960800"/>
                <a:gd name="connsiteY9" fmla="*/ 351574 h 829109"/>
                <a:gd name="connsiteX10" fmla="*/ 528113 w 1960800"/>
                <a:gd name="connsiteY10" fmla="*/ 347557 h 829109"/>
                <a:gd name="connsiteX11" fmla="*/ 398966 w 1960800"/>
                <a:gd name="connsiteY11" fmla="*/ 412554 h 829109"/>
                <a:gd name="connsiteX12" fmla="*/ 329230 w 1960800"/>
                <a:gd name="connsiteY12" fmla="*/ 403415 h 829109"/>
                <a:gd name="connsiteX13" fmla="*/ 126762 w 1960800"/>
                <a:gd name="connsiteY13" fmla="*/ 617439 h 829109"/>
                <a:gd name="connsiteX14" fmla="*/ 133757 w 1960800"/>
                <a:gd name="connsiteY14" fmla="*/ 663566 h 829109"/>
                <a:gd name="connsiteX15" fmla="*/ 78666 w 1960800"/>
                <a:gd name="connsiteY15" fmla="*/ 704604 h 829109"/>
                <a:gd name="connsiteX16" fmla="*/ 25352 w 1960800"/>
                <a:gd name="connsiteY16" fmla="*/ 829110 h 829109"/>
                <a:gd name="connsiteX17" fmla="*/ 57443 w 1960800"/>
                <a:gd name="connsiteY17" fmla="*/ 593687 h 829109"/>
                <a:gd name="connsiteX18" fmla="*/ 113014 w 1960800"/>
                <a:gd name="connsiteY18" fmla="*/ 554650 h 829109"/>
                <a:gd name="connsiteX19" fmla="*/ 107748 w 1960800"/>
                <a:gd name="connsiteY19" fmla="*/ 508298 h 829109"/>
                <a:gd name="connsiteX20" fmla="*/ 314329 w 1960800"/>
                <a:gd name="connsiteY20" fmla="*/ 301573 h 829109"/>
                <a:gd name="connsiteX21" fmla="*/ 382576 w 1960800"/>
                <a:gd name="connsiteY21" fmla="*/ 313177 h 829109"/>
                <a:gd name="connsiteX22" fmla="*/ 511835 w 1960800"/>
                <a:gd name="connsiteY22" fmla="*/ 252805 h 829109"/>
                <a:gd name="connsiteX23" fmla="*/ 554858 w 1960800"/>
                <a:gd name="connsiteY23" fmla="*/ 258343 h 829109"/>
                <a:gd name="connsiteX24" fmla="*/ 553929 w 1960800"/>
                <a:gd name="connsiteY24" fmla="*/ 238640 h 829109"/>
                <a:gd name="connsiteX25" fmla="*/ 766337 w 1960800"/>
                <a:gd name="connsiteY25" fmla="*/ 26073 h 829109"/>
                <a:gd name="connsiteX26" fmla="*/ 955776 w 1960800"/>
                <a:gd name="connsiteY26" fmla="*/ 142512 h 829109"/>
                <a:gd name="connsiteX27" fmla="*/ 1183132 w 1960800"/>
                <a:gd name="connsiteY27" fmla="*/ 0 h 829109"/>
                <a:gd name="connsiteX28" fmla="*/ 1384400 w 1960800"/>
                <a:gd name="connsiteY28" fmla="*/ 100050 h 829109"/>
                <a:gd name="connsiteX29" fmla="*/ 1476351 w 1960800"/>
                <a:gd name="connsiteY29" fmla="*/ 80075 h 829109"/>
                <a:gd name="connsiteX30" fmla="*/ 1642166 w 1960800"/>
                <a:gd name="connsiteY30" fmla="*/ 154884 h 829109"/>
                <a:gd name="connsiteX31" fmla="*/ 1748202 w 1960800"/>
                <a:gd name="connsiteY31" fmla="*/ 131724 h 829109"/>
                <a:gd name="connsiteX32" fmla="*/ 1960801 w 1960800"/>
                <a:gd name="connsiteY32" fmla="*/ 246707 h 829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960800" h="829109">
                  <a:moveTo>
                    <a:pt x="1960801" y="246707"/>
                  </a:moveTo>
                  <a:cubicBezTo>
                    <a:pt x="1912881" y="204421"/>
                    <a:pt x="1848891" y="179612"/>
                    <a:pt x="1779444" y="182077"/>
                  </a:cubicBezTo>
                  <a:cubicBezTo>
                    <a:pt x="1740999" y="183438"/>
                    <a:pt x="1704811" y="193009"/>
                    <a:pt x="1672576" y="209030"/>
                  </a:cubicBezTo>
                  <a:cubicBezTo>
                    <a:pt x="1629778" y="164647"/>
                    <a:pt x="1568589" y="137870"/>
                    <a:pt x="1501543" y="140255"/>
                  </a:cubicBezTo>
                  <a:cubicBezTo>
                    <a:pt x="1468220" y="141439"/>
                    <a:pt x="1436865" y="149682"/>
                    <a:pt x="1408872" y="163511"/>
                  </a:cubicBezTo>
                  <a:cubicBezTo>
                    <a:pt x="1359864" y="104419"/>
                    <a:pt x="1284350" y="67815"/>
                    <a:pt x="1200914" y="70776"/>
                  </a:cubicBezTo>
                  <a:cubicBezTo>
                    <a:pt x="1099360" y="74377"/>
                    <a:pt x="1013652" y="135597"/>
                    <a:pt x="975063" y="221402"/>
                  </a:cubicBezTo>
                  <a:cubicBezTo>
                    <a:pt x="937018" y="153620"/>
                    <a:pt x="862577" y="108868"/>
                    <a:pt x="778549" y="111845"/>
                  </a:cubicBezTo>
                  <a:cubicBezTo>
                    <a:pt x="659421" y="116055"/>
                    <a:pt x="566206" y="214584"/>
                    <a:pt x="570351" y="331919"/>
                  </a:cubicBezTo>
                  <a:cubicBezTo>
                    <a:pt x="570591" y="338578"/>
                    <a:pt x="571183" y="345092"/>
                    <a:pt x="572000" y="351574"/>
                  </a:cubicBezTo>
                  <a:cubicBezTo>
                    <a:pt x="557915" y="348453"/>
                    <a:pt x="543222" y="347044"/>
                    <a:pt x="528113" y="347557"/>
                  </a:cubicBezTo>
                  <a:cubicBezTo>
                    <a:pt x="475391" y="349429"/>
                    <a:pt x="429088" y="374558"/>
                    <a:pt x="398966" y="412554"/>
                  </a:cubicBezTo>
                  <a:cubicBezTo>
                    <a:pt x="376990" y="405832"/>
                    <a:pt x="353526" y="402551"/>
                    <a:pt x="329230" y="403415"/>
                  </a:cubicBezTo>
                  <a:cubicBezTo>
                    <a:pt x="213383" y="407497"/>
                    <a:pt x="122729" y="503337"/>
                    <a:pt x="126762" y="617439"/>
                  </a:cubicBezTo>
                  <a:cubicBezTo>
                    <a:pt x="127323" y="633380"/>
                    <a:pt x="129771" y="648793"/>
                    <a:pt x="133757" y="663566"/>
                  </a:cubicBezTo>
                  <a:cubicBezTo>
                    <a:pt x="113654" y="673682"/>
                    <a:pt x="94960" y="687382"/>
                    <a:pt x="78666" y="704604"/>
                  </a:cubicBezTo>
                  <a:cubicBezTo>
                    <a:pt x="45199" y="739992"/>
                    <a:pt x="27513" y="784343"/>
                    <a:pt x="25352" y="829110"/>
                  </a:cubicBezTo>
                  <a:cubicBezTo>
                    <a:pt x="-16982" y="754253"/>
                    <a:pt x="-6306" y="657484"/>
                    <a:pt x="57443" y="593687"/>
                  </a:cubicBezTo>
                  <a:cubicBezTo>
                    <a:pt x="74057" y="577057"/>
                    <a:pt x="92911" y="564061"/>
                    <a:pt x="113014" y="554650"/>
                  </a:cubicBezTo>
                  <a:cubicBezTo>
                    <a:pt x="109621" y="539717"/>
                    <a:pt x="107748" y="524224"/>
                    <a:pt x="107748" y="508298"/>
                  </a:cubicBezTo>
                  <a:cubicBezTo>
                    <a:pt x="107748" y="394116"/>
                    <a:pt x="200243" y="301573"/>
                    <a:pt x="314329" y="301573"/>
                  </a:cubicBezTo>
                  <a:cubicBezTo>
                    <a:pt x="338257" y="301573"/>
                    <a:pt x="361193" y="305686"/>
                    <a:pt x="382576" y="313177"/>
                  </a:cubicBezTo>
                  <a:cubicBezTo>
                    <a:pt x="413514" y="276285"/>
                    <a:pt x="459930" y="252805"/>
                    <a:pt x="511835" y="252805"/>
                  </a:cubicBezTo>
                  <a:cubicBezTo>
                    <a:pt x="526704" y="252805"/>
                    <a:pt x="541125" y="254757"/>
                    <a:pt x="554858" y="258343"/>
                  </a:cubicBezTo>
                  <a:cubicBezTo>
                    <a:pt x="554266" y="251860"/>
                    <a:pt x="553929" y="245282"/>
                    <a:pt x="553929" y="238640"/>
                  </a:cubicBezTo>
                  <a:cubicBezTo>
                    <a:pt x="553929" y="121241"/>
                    <a:pt x="649033" y="26073"/>
                    <a:pt x="766337" y="26073"/>
                  </a:cubicBezTo>
                  <a:cubicBezTo>
                    <a:pt x="849068" y="26073"/>
                    <a:pt x="920708" y="73433"/>
                    <a:pt x="955776" y="142512"/>
                  </a:cubicBezTo>
                  <a:cubicBezTo>
                    <a:pt x="996702" y="58180"/>
                    <a:pt x="1083131" y="0"/>
                    <a:pt x="1183132" y="0"/>
                  </a:cubicBezTo>
                  <a:cubicBezTo>
                    <a:pt x="1265288" y="0"/>
                    <a:pt x="1338272" y="39261"/>
                    <a:pt x="1384400" y="100050"/>
                  </a:cubicBezTo>
                  <a:cubicBezTo>
                    <a:pt x="1412409" y="87245"/>
                    <a:pt x="1443540" y="80075"/>
                    <a:pt x="1476351" y="80075"/>
                  </a:cubicBezTo>
                  <a:cubicBezTo>
                    <a:pt x="1542357" y="80075"/>
                    <a:pt x="1601609" y="109013"/>
                    <a:pt x="1642166" y="154884"/>
                  </a:cubicBezTo>
                  <a:cubicBezTo>
                    <a:pt x="1674433" y="140031"/>
                    <a:pt x="1710349" y="131724"/>
                    <a:pt x="1748202" y="131724"/>
                  </a:cubicBezTo>
                  <a:cubicBezTo>
                    <a:pt x="1837159" y="131708"/>
                    <a:pt x="1915410" y="177435"/>
                    <a:pt x="1960801" y="246707"/>
                  </a:cubicBezTo>
                  <a:close/>
                </a:path>
              </a:pathLst>
            </a:custGeom>
            <a:solidFill>
              <a:srgbClr val="87CC5A">
                <a:alpha val="48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5" name="任意多边形: 形状 1444">
              <a:extLst>
                <a:ext uri="{FF2B5EF4-FFF2-40B4-BE49-F238E27FC236}">
                  <a16:creationId xmlns:a16="http://schemas.microsoft.com/office/drawing/2014/main" id="{EAF3E505-3BBB-E862-FEE8-E6B25CCF6E71}"/>
                </a:ext>
              </a:extLst>
            </p:cNvPr>
            <p:cNvSpPr/>
            <p:nvPr/>
          </p:nvSpPr>
          <p:spPr>
            <a:xfrm>
              <a:off x="3063722" y="2669697"/>
              <a:ext cx="63843" cy="68679"/>
            </a:xfrm>
            <a:custGeom>
              <a:avLst/>
              <a:gdLst>
                <a:gd name="connsiteX0" fmla="*/ 17285 w 63843"/>
                <a:gd name="connsiteY0" fmla="*/ 47920 h 68679"/>
                <a:gd name="connsiteX1" fmla="*/ 63732 w 63843"/>
                <a:gd name="connsiteY1" fmla="*/ 68679 h 68679"/>
                <a:gd name="connsiteX2" fmla="*/ 46558 w 63843"/>
                <a:gd name="connsiteY2" fmla="*/ 20759 h 68679"/>
                <a:gd name="connsiteX3" fmla="*/ 111 w 63843"/>
                <a:gd name="connsiteY3" fmla="*/ 0 h 68679"/>
                <a:gd name="connsiteX4" fmla="*/ 17285 w 63843"/>
                <a:gd name="connsiteY4" fmla="*/ 47920 h 68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43" h="68679">
                  <a:moveTo>
                    <a:pt x="17285" y="47920"/>
                  </a:moveTo>
                  <a:cubicBezTo>
                    <a:pt x="29785" y="61413"/>
                    <a:pt x="46686" y="68375"/>
                    <a:pt x="63732" y="68679"/>
                  </a:cubicBezTo>
                  <a:cubicBezTo>
                    <a:pt x="64725" y="51649"/>
                    <a:pt x="59059" y="34267"/>
                    <a:pt x="46558" y="20759"/>
                  </a:cubicBezTo>
                  <a:cubicBezTo>
                    <a:pt x="34058" y="7266"/>
                    <a:pt x="17157" y="304"/>
                    <a:pt x="111" y="0"/>
                  </a:cubicBezTo>
                  <a:cubicBezTo>
                    <a:pt x="-882" y="17030"/>
                    <a:pt x="4784" y="34428"/>
                    <a:pt x="17285" y="4792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6" name="任意多边形: 形状 1445">
              <a:extLst>
                <a:ext uri="{FF2B5EF4-FFF2-40B4-BE49-F238E27FC236}">
                  <a16:creationId xmlns:a16="http://schemas.microsoft.com/office/drawing/2014/main" id="{85D9A01D-B711-E908-09F8-CF3A0A2A9E1D}"/>
                </a:ext>
              </a:extLst>
            </p:cNvPr>
            <p:cNvSpPr/>
            <p:nvPr/>
          </p:nvSpPr>
          <p:spPr>
            <a:xfrm>
              <a:off x="3131168" y="2698255"/>
              <a:ext cx="68614" cy="63888"/>
            </a:xfrm>
            <a:custGeom>
              <a:avLst/>
              <a:gdLst>
                <a:gd name="connsiteX0" fmla="*/ 47872 w 68614"/>
                <a:gd name="connsiteY0" fmla="*/ 46603 h 63888"/>
                <a:gd name="connsiteX1" fmla="*/ 0 w 68614"/>
                <a:gd name="connsiteY1" fmla="*/ 63777 h 63888"/>
                <a:gd name="connsiteX2" fmla="*/ 20743 w 68614"/>
                <a:gd name="connsiteY2" fmla="*/ 17298 h 63888"/>
                <a:gd name="connsiteX3" fmla="*/ 68615 w 68614"/>
                <a:gd name="connsiteY3" fmla="*/ 108 h 63888"/>
                <a:gd name="connsiteX4" fmla="*/ 47872 w 68614"/>
                <a:gd name="connsiteY4" fmla="*/ 46603 h 63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614" h="63888">
                  <a:moveTo>
                    <a:pt x="47872" y="46603"/>
                  </a:moveTo>
                  <a:cubicBezTo>
                    <a:pt x="34380" y="59120"/>
                    <a:pt x="17014" y="64769"/>
                    <a:pt x="0" y="63777"/>
                  </a:cubicBezTo>
                  <a:cubicBezTo>
                    <a:pt x="304" y="46715"/>
                    <a:pt x="7266" y="29814"/>
                    <a:pt x="20743" y="17298"/>
                  </a:cubicBezTo>
                  <a:cubicBezTo>
                    <a:pt x="34235" y="4781"/>
                    <a:pt x="51601" y="-869"/>
                    <a:pt x="68615" y="108"/>
                  </a:cubicBezTo>
                  <a:cubicBezTo>
                    <a:pt x="68311" y="17186"/>
                    <a:pt x="61365" y="34087"/>
                    <a:pt x="47872" y="46603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7" name="任意多边形: 形状 1446">
              <a:extLst>
                <a:ext uri="{FF2B5EF4-FFF2-40B4-BE49-F238E27FC236}">
                  <a16:creationId xmlns:a16="http://schemas.microsoft.com/office/drawing/2014/main" id="{FEE15B5A-DEB2-5BCB-E775-C7A8F879999F}"/>
                </a:ext>
              </a:extLst>
            </p:cNvPr>
            <p:cNvSpPr/>
            <p:nvPr/>
          </p:nvSpPr>
          <p:spPr>
            <a:xfrm>
              <a:off x="2743918" y="3132850"/>
              <a:ext cx="88429" cy="44915"/>
            </a:xfrm>
            <a:custGeom>
              <a:avLst/>
              <a:gdLst>
                <a:gd name="connsiteX0" fmla="*/ 37693 w 88429"/>
                <a:gd name="connsiteY0" fmla="*/ 41336 h 44915"/>
                <a:gd name="connsiteX1" fmla="*/ 88430 w 88429"/>
                <a:gd name="connsiteY1" fmla="*/ 37767 h 44915"/>
                <a:gd name="connsiteX2" fmla="*/ 50737 w 88429"/>
                <a:gd name="connsiteY2" fmla="*/ 3579 h 44915"/>
                <a:gd name="connsiteX3" fmla="*/ 0 w 88429"/>
                <a:gd name="connsiteY3" fmla="*/ 7148 h 44915"/>
                <a:gd name="connsiteX4" fmla="*/ 37693 w 88429"/>
                <a:gd name="connsiteY4" fmla="*/ 41336 h 44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429" h="44915">
                  <a:moveTo>
                    <a:pt x="37693" y="41336"/>
                  </a:moveTo>
                  <a:cubicBezTo>
                    <a:pt x="55074" y="47354"/>
                    <a:pt x="73256" y="45529"/>
                    <a:pt x="88430" y="37767"/>
                  </a:cubicBezTo>
                  <a:cubicBezTo>
                    <a:pt x="81291" y="22274"/>
                    <a:pt x="68119" y="9597"/>
                    <a:pt x="50737" y="3579"/>
                  </a:cubicBezTo>
                  <a:cubicBezTo>
                    <a:pt x="33355" y="-2439"/>
                    <a:pt x="15173" y="-614"/>
                    <a:pt x="0" y="7148"/>
                  </a:cubicBezTo>
                  <a:cubicBezTo>
                    <a:pt x="7138" y="22642"/>
                    <a:pt x="20311" y="35318"/>
                    <a:pt x="37693" y="4133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8" name="任意多边形: 形状 1447">
              <a:extLst>
                <a:ext uri="{FF2B5EF4-FFF2-40B4-BE49-F238E27FC236}">
                  <a16:creationId xmlns:a16="http://schemas.microsoft.com/office/drawing/2014/main" id="{77227739-0957-B4C8-02AB-A25C6C643EE7}"/>
                </a:ext>
              </a:extLst>
            </p:cNvPr>
            <p:cNvSpPr/>
            <p:nvPr/>
          </p:nvSpPr>
          <p:spPr>
            <a:xfrm>
              <a:off x="2857044" y="3098657"/>
              <a:ext cx="44874" cy="88493"/>
            </a:xfrm>
            <a:custGeom>
              <a:avLst/>
              <a:gdLst>
                <a:gd name="connsiteX0" fmla="*/ 41294 w 44874"/>
                <a:gd name="connsiteY0" fmla="*/ 50769 h 88493"/>
                <a:gd name="connsiteX1" fmla="*/ 7138 w 44874"/>
                <a:gd name="connsiteY1" fmla="*/ 88494 h 88493"/>
                <a:gd name="connsiteX2" fmla="*/ 3585 w 44874"/>
                <a:gd name="connsiteY2" fmla="*/ 37725 h 88493"/>
                <a:gd name="connsiteX3" fmla="*/ 37740 w 44874"/>
                <a:gd name="connsiteY3" fmla="*/ 0 h 88493"/>
                <a:gd name="connsiteX4" fmla="*/ 41294 w 44874"/>
                <a:gd name="connsiteY4" fmla="*/ 50769 h 88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874" h="88493">
                  <a:moveTo>
                    <a:pt x="41294" y="50769"/>
                  </a:moveTo>
                  <a:cubicBezTo>
                    <a:pt x="35276" y="68167"/>
                    <a:pt x="22615" y="81339"/>
                    <a:pt x="7138" y="88494"/>
                  </a:cubicBezTo>
                  <a:cubicBezTo>
                    <a:pt x="-624" y="73305"/>
                    <a:pt x="-2433" y="55107"/>
                    <a:pt x="3585" y="37725"/>
                  </a:cubicBezTo>
                  <a:cubicBezTo>
                    <a:pt x="9603" y="20327"/>
                    <a:pt x="22263" y="7154"/>
                    <a:pt x="37740" y="0"/>
                  </a:cubicBezTo>
                  <a:cubicBezTo>
                    <a:pt x="45487" y="15189"/>
                    <a:pt x="47312" y="33387"/>
                    <a:pt x="41294" y="5076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9" name="任意多边形: 形状 1448">
              <a:extLst>
                <a:ext uri="{FF2B5EF4-FFF2-40B4-BE49-F238E27FC236}">
                  <a16:creationId xmlns:a16="http://schemas.microsoft.com/office/drawing/2014/main" id="{5E86CE4D-B4AC-467D-39AF-941B36BD4B7C}"/>
                </a:ext>
              </a:extLst>
            </p:cNvPr>
            <p:cNvSpPr/>
            <p:nvPr/>
          </p:nvSpPr>
          <p:spPr>
            <a:xfrm>
              <a:off x="3690279" y="2545799"/>
              <a:ext cx="46647" cy="106435"/>
            </a:xfrm>
            <a:custGeom>
              <a:avLst/>
              <a:gdLst>
                <a:gd name="connsiteX0" fmla="*/ 644 w 46647"/>
                <a:gd name="connsiteY0" fmla="*/ 50225 h 106435"/>
                <a:gd name="connsiteX1" fmla="*/ 16314 w 46647"/>
                <a:gd name="connsiteY1" fmla="*/ 106436 h 106435"/>
                <a:gd name="connsiteX2" fmla="*/ 46004 w 46647"/>
                <a:gd name="connsiteY2" fmla="*/ 56211 h 106435"/>
                <a:gd name="connsiteX3" fmla="*/ 30334 w 46647"/>
                <a:gd name="connsiteY3" fmla="*/ 0 h 106435"/>
                <a:gd name="connsiteX4" fmla="*/ 644 w 46647"/>
                <a:gd name="connsiteY4" fmla="*/ 50225 h 106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47" h="106435">
                  <a:moveTo>
                    <a:pt x="644" y="50225"/>
                  </a:moveTo>
                  <a:cubicBezTo>
                    <a:pt x="-2109" y="71144"/>
                    <a:pt x="4118" y="91151"/>
                    <a:pt x="16314" y="106436"/>
                  </a:cubicBezTo>
                  <a:cubicBezTo>
                    <a:pt x="32047" y="94848"/>
                    <a:pt x="43251" y="77130"/>
                    <a:pt x="46004" y="56211"/>
                  </a:cubicBezTo>
                  <a:cubicBezTo>
                    <a:pt x="48757" y="35292"/>
                    <a:pt x="42530" y="15285"/>
                    <a:pt x="30334" y="0"/>
                  </a:cubicBezTo>
                  <a:cubicBezTo>
                    <a:pt x="14601" y="11588"/>
                    <a:pt x="3397" y="29306"/>
                    <a:pt x="644" y="50225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0" name="任意多边形: 形状 1449">
              <a:extLst>
                <a:ext uri="{FF2B5EF4-FFF2-40B4-BE49-F238E27FC236}">
                  <a16:creationId xmlns:a16="http://schemas.microsoft.com/office/drawing/2014/main" id="{D259BFED-6776-1AB0-E8F5-9FFA0A193D9E}"/>
                </a:ext>
              </a:extLst>
            </p:cNvPr>
            <p:cNvSpPr/>
            <p:nvPr/>
          </p:nvSpPr>
          <p:spPr>
            <a:xfrm>
              <a:off x="3716660" y="2664375"/>
              <a:ext cx="103714" cy="49213"/>
            </a:xfrm>
            <a:custGeom>
              <a:avLst/>
              <a:gdLst>
                <a:gd name="connsiteX0" fmla="*/ 57683 w 103714"/>
                <a:gd name="connsiteY0" fmla="*/ 46744 h 49213"/>
                <a:gd name="connsiteX1" fmla="*/ 0 w 103714"/>
                <a:gd name="connsiteY1" fmla="*/ 38277 h 49213"/>
                <a:gd name="connsiteX2" fmla="*/ 46031 w 103714"/>
                <a:gd name="connsiteY2" fmla="*/ 2473 h 49213"/>
                <a:gd name="connsiteX3" fmla="*/ 103715 w 103714"/>
                <a:gd name="connsiteY3" fmla="*/ 10940 h 49213"/>
                <a:gd name="connsiteX4" fmla="*/ 57683 w 103714"/>
                <a:gd name="connsiteY4" fmla="*/ 46744 h 4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714" h="49213">
                  <a:moveTo>
                    <a:pt x="57683" y="46744"/>
                  </a:moveTo>
                  <a:cubicBezTo>
                    <a:pt x="37292" y="52121"/>
                    <a:pt x="16677" y="48456"/>
                    <a:pt x="0" y="38277"/>
                  </a:cubicBezTo>
                  <a:cubicBezTo>
                    <a:pt x="9491" y="21183"/>
                    <a:pt x="25656" y="7835"/>
                    <a:pt x="46031" y="2473"/>
                  </a:cubicBezTo>
                  <a:cubicBezTo>
                    <a:pt x="66422" y="-2905"/>
                    <a:pt x="87037" y="744"/>
                    <a:pt x="103715" y="10940"/>
                  </a:cubicBezTo>
                  <a:cubicBezTo>
                    <a:pt x="94208" y="28017"/>
                    <a:pt x="78058" y="41366"/>
                    <a:pt x="57683" y="46744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1" name="任意多边形: 形状 1450">
              <a:extLst>
                <a:ext uri="{FF2B5EF4-FFF2-40B4-BE49-F238E27FC236}">
                  <a16:creationId xmlns:a16="http://schemas.microsoft.com/office/drawing/2014/main" id="{89C03F2A-1D1B-6FA7-16F6-4F9BD136CD85}"/>
                </a:ext>
              </a:extLst>
            </p:cNvPr>
            <p:cNvSpPr/>
            <p:nvPr/>
          </p:nvSpPr>
          <p:spPr>
            <a:xfrm>
              <a:off x="1985216" y="2549642"/>
              <a:ext cx="98224" cy="54494"/>
            </a:xfrm>
            <a:custGeom>
              <a:avLst/>
              <a:gdLst>
                <a:gd name="connsiteX0" fmla="*/ 39917 w 98224"/>
                <a:gd name="connsiteY0" fmla="*/ 48206 h 54494"/>
                <a:gd name="connsiteX1" fmla="*/ 98225 w 98224"/>
                <a:gd name="connsiteY1" fmla="*/ 48815 h 54494"/>
                <a:gd name="connsiteX2" fmla="*/ 58308 w 98224"/>
                <a:gd name="connsiteY2" fmla="*/ 6288 h 54494"/>
                <a:gd name="connsiteX3" fmla="*/ 0 w 98224"/>
                <a:gd name="connsiteY3" fmla="*/ 5680 h 54494"/>
                <a:gd name="connsiteX4" fmla="*/ 39917 w 98224"/>
                <a:gd name="connsiteY4" fmla="*/ 48206 h 54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224" h="54494">
                  <a:moveTo>
                    <a:pt x="39917" y="48206"/>
                  </a:moveTo>
                  <a:cubicBezTo>
                    <a:pt x="59220" y="56689"/>
                    <a:pt x="80171" y="56289"/>
                    <a:pt x="98225" y="48815"/>
                  </a:cubicBezTo>
                  <a:cubicBezTo>
                    <a:pt x="91487" y="30456"/>
                    <a:pt x="77610" y="14755"/>
                    <a:pt x="58308" y="6288"/>
                  </a:cubicBezTo>
                  <a:cubicBezTo>
                    <a:pt x="39005" y="-2194"/>
                    <a:pt x="18054" y="-1794"/>
                    <a:pt x="0" y="5680"/>
                  </a:cubicBezTo>
                  <a:cubicBezTo>
                    <a:pt x="6738" y="24022"/>
                    <a:pt x="20615" y="39724"/>
                    <a:pt x="39917" y="4820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2" name="任意多边形: 形状 1451">
              <a:extLst>
                <a:ext uri="{FF2B5EF4-FFF2-40B4-BE49-F238E27FC236}">
                  <a16:creationId xmlns:a16="http://schemas.microsoft.com/office/drawing/2014/main" id="{13827D12-71AC-415B-7F1C-5E609FF718C1}"/>
                </a:ext>
              </a:extLst>
            </p:cNvPr>
            <p:cNvSpPr/>
            <p:nvPr/>
          </p:nvSpPr>
          <p:spPr>
            <a:xfrm>
              <a:off x="2109762" y="2489300"/>
              <a:ext cx="45774" cy="107315"/>
            </a:xfrm>
            <a:custGeom>
              <a:avLst/>
              <a:gdLst>
                <a:gd name="connsiteX0" fmla="*/ 45751 w 45774"/>
                <a:gd name="connsiteY0" fmla="*/ 54226 h 107315"/>
                <a:gd name="connsiteX1" fmla="*/ 21551 w 45774"/>
                <a:gd name="connsiteY1" fmla="*/ 107316 h 107315"/>
                <a:gd name="connsiteX2" fmla="*/ 24 w 45774"/>
                <a:gd name="connsiteY2" fmla="*/ 53090 h 107315"/>
                <a:gd name="connsiteX3" fmla="*/ 24224 w 45774"/>
                <a:gd name="connsiteY3" fmla="*/ 0 h 107315"/>
                <a:gd name="connsiteX4" fmla="*/ 45751 w 45774"/>
                <a:gd name="connsiteY4" fmla="*/ 54226 h 107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74" h="107315">
                  <a:moveTo>
                    <a:pt x="45751" y="54226"/>
                  </a:moveTo>
                  <a:cubicBezTo>
                    <a:pt x="45223" y="75321"/>
                    <a:pt x="35972" y="94128"/>
                    <a:pt x="21551" y="107316"/>
                  </a:cubicBezTo>
                  <a:cubicBezTo>
                    <a:pt x="7802" y="93423"/>
                    <a:pt x="-504" y="74185"/>
                    <a:pt x="24" y="53090"/>
                  </a:cubicBezTo>
                  <a:cubicBezTo>
                    <a:pt x="552" y="31995"/>
                    <a:pt x="9803" y="13188"/>
                    <a:pt x="24224" y="0"/>
                  </a:cubicBezTo>
                  <a:cubicBezTo>
                    <a:pt x="37972" y="13893"/>
                    <a:pt x="46279" y="33131"/>
                    <a:pt x="45751" y="5422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3" name="任意多边形: 形状 1452">
              <a:extLst>
                <a:ext uri="{FF2B5EF4-FFF2-40B4-BE49-F238E27FC236}">
                  <a16:creationId xmlns:a16="http://schemas.microsoft.com/office/drawing/2014/main" id="{F550E9F9-D939-ADD2-80F2-FAE230FFBF69}"/>
                </a:ext>
              </a:extLst>
            </p:cNvPr>
            <p:cNvSpPr/>
            <p:nvPr/>
          </p:nvSpPr>
          <p:spPr>
            <a:xfrm>
              <a:off x="2575493" y="2305047"/>
              <a:ext cx="55283" cy="97424"/>
            </a:xfrm>
            <a:custGeom>
              <a:avLst/>
              <a:gdLst>
                <a:gd name="connsiteX0" fmla="*/ 48401 w 55283"/>
                <a:gd name="connsiteY0" fmla="*/ 39101 h 97424"/>
                <a:gd name="connsiteX1" fmla="*/ 50161 w 55283"/>
                <a:gd name="connsiteY1" fmla="*/ 97425 h 97424"/>
                <a:gd name="connsiteX2" fmla="*/ 6883 w 55283"/>
                <a:gd name="connsiteY2" fmla="*/ 58324 h 97424"/>
                <a:gd name="connsiteX3" fmla="*/ 5122 w 55283"/>
                <a:gd name="connsiteY3" fmla="*/ 0 h 97424"/>
                <a:gd name="connsiteX4" fmla="*/ 48401 w 55283"/>
                <a:gd name="connsiteY4" fmla="*/ 39101 h 97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83" h="97424">
                  <a:moveTo>
                    <a:pt x="48401" y="39101"/>
                  </a:moveTo>
                  <a:cubicBezTo>
                    <a:pt x="57252" y="58244"/>
                    <a:pt x="57268" y="79211"/>
                    <a:pt x="50161" y="97425"/>
                  </a:cubicBezTo>
                  <a:cubicBezTo>
                    <a:pt x="31691" y="91055"/>
                    <a:pt x="15734" y="77466"/>
                    <a:pt x="6883" y="58324"/>
                  </a:cubicBezTo>
                  <a:cubicBezTo>
                    <a:pt x="-1968" y="39181"/>
                    <a:pt x="-1984" y="18214"/>
                    <a:pt x="5122" y="0"/>
                  </a:cubicBezTo>
                  <a:cubicBezTo>
                    <a:pt x="23592" y="6370"/>
                    <a:pt x="39550" y="19959"/>
                    <a:pt x="48401" y="39101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4" name="任意多边形: 形状 1453">
              <a:extLst>
                <a:ext uri="{FF2B5EF4-FFF2-40B4-BE49-F238E27FC236}">
                  <a16:creationId xmlns:a16="http://schemas.microsoft.com/office/drawing/2014/main" id="{232571A9-1490-4708-6085-1C7FB25CFB66}"/>
                </a:ext>
              </a:extLst>
            </p:cNvPr>
            <p:cNvSpPr/>
            <p:nvPr/>
          </p:nvSpPr>
          <p:spPr>
            <a:xfrm>
              <a:off x="2144693" y="2938763"/>
              <a:ext cx="93567" cy="39949"/>
            </a:xfrm>
            <a:custGeom>
              <a:avLst/>
              <a:gdLst>
                <a:gd name="connsiteX0" fmla="*/ 46784 w 93567"/>
                <a:gd name="connsiteY0" fmla="*/ 39949 h 39949"/>
                <a:gd name="connsiteX1" fmla="*/ 93567 w 93567"/>
                <a:gd name="connsiteY1" fmla="*/ 19975 h 39949"/>
                <a:gd name="connsiteX2" fmla="*/ 46784 w 93567"/>
                <a:gd name="connsiteY2" fmla="*/ 0 h 39949"/>
                <a:gd name="connsiteX3" fmla="*/ 0 w 93567"/>
                <a:gd name="connsiteY3" fmla="*/ 19975 h 39949"/>
                <a:gd name="connsiteX4" fmla="*/ 46784 w 93567"/>
                <a:gd name="connsiteY4" fmla="*/ 39949 h 3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567" h="39949">
                  <a:moveTo>
                    <a:pt x="46784" y="39949"/>
                  </a:moveTo>
                  <a:cubicBezTo>
                    <a:pt x="65174" y="39949"/>
                    <a:pt x="81771" y="32283"/>
                    <a:pt x="93567" y="19975"/>
                  </a:cubicBezTo>
                  <a:cubicBezTo>
                    <a:pt x="81755" y="7667"/>
                    <a:pt x="65174" y="0"/>
                    <a:pt x="46784" y="0"/>
                  </a:cubicBezTo>
                  <a:cubicBezTo>
                    <a:pt x="28393" y="0"/>
                    <a:pt x="11812" y="7667"/>
                    <a:pt x="0" y="19975"/>
                  </a:cubicBezTo>
                  <a:cubicBezTo>
                    <a:pt x="11812" y="32283"/>
                    <a:pt x="28410" y="39949"/>
                    <a:pt x="46784" y="3994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5" name="任意多边形: 形状 1454">
              <a:extLst>
                <a:ext uri="{FF2B5EF4-FFF2-40B4-BE49-F238E27FC236}">
                  <a16:creationId xmlns:a16="http://schemas.microsoft.com/office/drawing/2014/main" id="{0B767F82-627B-62C9-B498-8BA7AAADFEBD}"/>
                </a:ext>
              </a:extLst>
            </p:cNvPr>
            <p:cNvSpPr/>
            <p:nvPr/>
          </p:nvSpPr>
          <p:spPr>
            <a:xfrm>
              <a:off x="2220943" y="2862465"/>
              <a:ext cx="39917" cy="93631"/>
            </a:xfrm>
            <a:custGeom>
              <a:avLst/>
              <a:gdLst>
                <a:gd name="connsiteX0" fmla="*/ 39917 w 39917"/>
                <a:gd name="connsiteY0" fmla="*/ 46816 h 93631"/>
                <a:gd name="connsiteX1" fmla="*/ 19959 w 39917"/>
                <a:gd name="connsiteY1" fmla="*/ 93631 h 93631"/>
                <a:gd name="connsiteX2" fmla="*/ 0 w 39917"/>
                <a:gd name="connsiteY2" fmla="*/ 46816 h 93631"/>
                <a:gd name="connsiteX3" fmla="*/ 19959 w 39917"/>
                <a:gd name="connsiteY3" fmla="*/ 0 h 93631"/>
                <a:gd name="connsiteX4" fmla="*/ 39917 w 39917"/>
                <a:gd name="connsiteY4" fmla="*/ 46816 h 93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917" h="93631">
                  <a:moveTo>
                    <a:pt x="39917" y="46816"/>
                  </a:moveTo>
                  <a:cubicBezTo>
                    <a:pt x="39917" y="65222"/>
                    <a:pt x="32251" y="81819"/>
                    <a:pt x="19959" y="93631"/>
                  </a:cubicBezTo>
                  <a:cubicBezTo>
                    <a:pt x="7667" y="81819"/>
                    <a:pt x="0" y="65222"/>
                    <a:pt x="0" y="46816"/>
                  </a:cubicBezTo>
                  <a:cubicBezTo>
                    <a:pt x="0" y="28410"/>
                    <a:pt x="7667" y="11812"/>
                    <a:pt x="19959" y="0"/>
                  </a:cubicBezTo>
                  <a:cubicBezTo>
                    <a:pt x="32251" y="11812"/>
                    <a:pt x="39917" y="28410"/>
                    <a:pt x="39917" y="4681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66" name="组合 1665">
            <a:extLst>
              <a:ext uri="{FF2B5EF4-FFF2-40B4-BE49-F238E27FC236}">
                <a16:creationId xmlns:a16="http://schemas.microsoft.com/office/drawing/2014/main" id="{3707FB34-1672-53A5-1F90-713AB65561DF}"/>
              </a:ext>
            </a:extLst>
          </p:cNvPr>
          <p:cNvGrpSpPr/>
          <p:nvPr/>
        </p:nvGrpSpPr>
        <p:grpSpPr>
          <a:xfrm>
            <a:off x="681229" y="5275049"/>
            <a:ext cx="1186769" cy="589453"/>
            <a:chOff x="451991" y="3708512"/>
            <a:chExt cx="1186769" cy="589453"/>
          </a:xfrm>
        </p:grpSpPr>
        <p:grpSp>
          <p:nvGrpSpPr>
            <p:cNvPr id="1557" name="图形 1555">
              <a:extLst>
                <a:ext uri="{FF2B5EF4-FFF2-40B4-BE49-F238E27FC236}">
                  <a16:creationId xmlns:a16="http://schemas.microsoft.com/office/drawing/2014/main" id="{0F8F5AD6-AEBC-C954-3FFD-C2B9620F26B8}"/>
                </a:ext>
              </a:extLst>
            </p:cNvPr>
            <p:cNvGrpSpPr/>
            <p:nvPr/>
          </p:nvGrpSpPr>
          <p:grpSpPr>
            <a:xfrm rot="20461836">
              <a:off x="451991" y="3708512"/>
              <a:ext cx="719562" cy="589453"/>
              <a:chOff x="7312683" y="5748634"/>
              <a:chExt cx="512520" cy="256765"/>
            </a:xfrm>
            <a:solidFill>
              <a:srgbClr val="00B050"/>
            </a:solidFill>
          </p:grpSpPr>
          <p:sp>
            <p:nvSpPr>
              <p:cNvPr id="1558" name="任意多边形: 形状 1557">
                <a:extLst>
                  <a:ext uri="{FF2B5EF4-FFF2-40B4-BE49-F238E27FC236}">
                    <a16:creationId xmlns:a16="http://schemas.microsoft.com/office/drawing/2014/main" id="{E9F83198-954E-E5DF-AA3B-F0915132CB6F}"/>
                  </a:ext>
                </a:extLst>
              </p:cNvPr>
              <p:cNvSpPr/>
              <p:nvPr/>
            </p:nvSpPr>
            <p:spPr>
              <a:xfrm rot="10800000" flipV="1">
                <a:off x="7679170" y="5780182"/>
                <a:ext cx="146032" cy="225217"/>
              </a:xfrm>
              <a:custGeom>
                <a:avLst/>
                <a:gdLst>
                  <a:gd name="connsiteX0" fmla="*/ 131237 w 146032"/>
                  <a:gd name="connsiteY0" fmla="*/ 224988 h 225217"/>
                  <a:gd name="connsiteX1" fmla="*/ 1532 w 146032"/>
                  <a:gd name="connsiteY1" fmla="*/ -229 h 225217"/>
                  <a:gd name="connsiteX2" fmla="*/ 146788 w 146032"/>
                  <a:gd name="connsiteY2" fmla="*/ 189782 h 225217"/>
                  <a:gd name="connsiteX3" fmla="*/ 131233 w 146032"/>
                  <a:gd name="connsiteY3" fmla="*/ 224978 h 225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32" h="225217">
                    <a:moveTo>
                      <a:pt x="131237" y="224988"/>
                    </a:moveTo>
                    <a:cubicBezTo>
                      <a:pt x="116065" y="132665"/>
                      <a:pt x="54629" y="57179"/>
                      <a:pt x="1532" y="-229"/>
                    </a:cubicBezTo>
                    <a:cubicBezTo>
                      <a:pt x="69786" y="9381"/>
                      <a:pt x="117020" y="112436"/>
                      <a:pt x="146788" y="189782"/>
                    </a:cubicBezTo>
                    <a:cubicBezTo>
                      <a:pt x="149801" y="204245"/>
                      <a:pt x="143925" y="225548"/>
                      <a:pt x="131233" y="224978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9" name="任意多边形: 形状 1558">
                <a:extLst>
                  <a:ext uri="{FF2B5EF4-FFF2-40B4-BE49-F238E27FC236}">
                    <a16:creationId xmlns:a16="http://schemas.microsoft.com/office/drawing/2014/main" id="{0CE893CE-E5B6-2049-A79F-3FF1D8AFAB9C}"/>
                  </a:ext>
                </a:extLst>
              </p:cNvPr>
              <p:cNvSpPr/>
              <p:nvPr/>
            </p:nvSpPr>
            <p:spPr>
              <a:xfrm rot="10800000" flipV="1">
                <a:off x="7588653" y="5748634"/>
                <a:ext cx="51542" cy="242746"/>
              </a:xfrm>
              <a:custGeom>
                <a:avLst/>
                <a:gdLst>
                  <a:gd name="connsiteX0" fmla="*/ 33413 w 51542"/>
                  <a:gd name="connsiteY0" fmla="*/ 242526 h 242746"/>
                  <a:gd name="connsiteX1" fmla="*/ 2666 w 51542"/>
                  <a:gd name="connsiteY1" fmla="*/ -220 h 242746"/>
                  <a:gd name="connsiteX2" fmla="*/ 51867 w 51542"/>
                  <a:gd name="connsiteY2" fmla="*/ 226817 h 242746"/>
                  <a:gd name="connsiteX3" fmla="*/ 33412 w 51542"/>
                  <a:gd name="connsiteY3" fmla="*/ 242521 h 242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542" h="242746">
                    <a:moveTo>
                      <a:pt x="33413" y="242526"/>
                    </a:moveTo>
                    <a:cubicBezTo>
                      <a:pt x="53230" y="194072"/>
                      <a:pt x="-8135" y="57607"/>
                      <a:pt x="2666" y="-220"/>
                    </a:cubicBezTo>
                    <a:cubicBezTo>
                      <a:pt x="36966" y="87566"/>
                      <a:pt x="57988" y="148586"/>
                      <a:pt x="51867" y="226817"/>
                    </a:cubicBezTo>
                    <a:cubicBezTo>
                      <a:pt x="47866" y="235960"/>
                      <a:pt x="39572" y="237399"/>
                      <a:pt x="33412" y="242521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0" name="任意多边形: 形状 1559">
                <a:extLst>
                  <a:ext uri="{FF2B5EF4-FFF2-40B4-BE49-F238E27FC236}">
                    <a16:creationId xmlns:a16="http://schemas.microsoft.com/office/drawing/2014/main" id="{440AD339-57CF-A239-2837-3A9381135A9B}"/>
                  </a:ext>
                </a:extLst>
              </p:cNvPr>
              <p:cNvSpPr/>
              <p:nvPr/>
            </p:nvSpPr>
            <p:spPr>
              <a:xfrm rot="10800000" flipV="1">
                <a:off x="7393803" y="5804930"/>
                <a:ext cx="127105" cy="182583"/>
              </a:xfrm>
              <a:custGeom>
                <a:avLst/>
                <a:gdLst>
                  <a:gd name="connsiteX0" fmla="*/ 1208 w 127105"/>
                  <a:gd name="connsiteY0" fmla="*/ 182353 h 182583"/>
                  <a:gd name="connsiteX1" fmla="*/ 128314 w 127105"/>
                  <a:gd name="connsiteY1" fmla="*/ -230 h 182583"/>
                  <a:gd name="connsiteX2" fmla="*/ 39129 w 127105"/>
                  <a:gd name="connsiteY2" fmla="*/ 122964 h 182583"/>
                  <a:gd name="connsiteX3" fmla="*/ 1210 w 127105"/>
                  <a:gd name="connsiteY3" fmla="*/ 182350 h 182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105" h="182583">
                    <a:moveTo>
                      <a:pt x="1208" y="182353"/>
                    </a:moveTo>
                    <a:cubicBezTo>
                      <a:pt x="30776" y="106222"/>
                      <a:pt x="65919" y="29415"/>
                      <a:pt x="128314" y="-230"/>
                    </a:cubicBezTo>
                    <a:cubicBezTo>
                      <a:pt x="93735" y="32734"/>
                      <a:pt x="54425" y="65869"/>
                      <a:pt x="39129" y="122964"/>
                    </a:cubicBezTo>
                    <a:cubicBezTo>
                      <a:pt x="31113" y="146858"/>
                      <a:pt x="21919" y="175934"/>
                      <a:pt x="1210" y="182350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1" name="任意多边形: 形状 1560">
                <a:extLst>
                  <a:ext uri="{FF2B5EF4-FFF2-40B4-BE49-F238E27FC236}">
                    <a16:creationId xmlns:a16="http://schemas.microsoft.com/office/drawing/2014/main" id="{CE96327C-0835-B31D-4031-2F757B6124BC}"/>
                  </a:ext>
                </a:extLst>
              </p:cNvPr>
              <p:cNvSpPr/>
              <p:nvPr/>
            </p:nvSpPr>
            <p:spPr>
              <a:xfrm rot="10800000" flipV="1">
                <a:off x="7312683" y="5865175"/>
                <a:ext cx="80838" cy="137072"/>
              </a:xfrm>
              <a:custGeom>
                <a:avLst/>
                <a:gdLst>
                  <a:gd name="connsiteX0" fmla="*/ 1094 w 80838"/>
                  <a:gd name="connsiteY0" fmla="*/ 136595 h 137072"/>
                  <a:gd name="connsiteX1" fmla="*/ 81932 w 80838"/>
                  <a:gd name="connsiteY1" fmla="*/ -244 h 137072"/>
                  <a:gd name="connsiteX2" fmla="*/ 1094 w 80838"/>
                  <a:gd name="connsiteY2" fmla="*/ 136595 h 137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0838" h="137072">
                    <a:moveTo>
                      <a:pt x="1094" y="136595"/>
                    </a:moveTo>
                    <a:cubicBezTo>
                      <a:pt x="24824" y="121837"/>
                      <a:pt x="48678" y="38203"/>
                      <a:pt x="81932" y="-244"/>
                    </a:cubicBezTo>
                    <a:cubicBezTo>
                      <a:pt x="45270" y="126098"/>
                      <a:pt x="32041" y="138914"/>
                      <a:pt x="1094" y="136595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2" name="任意多边形: 形状 1561">
                <a:extLst>
                  <a:ext uri="{FF2B5EF4-FFF2-40B4-BE49-F238E27FC236}">
                    <a16:creationId xmlns:a16="http://schemas.microsoft.com/office/drawing/2014/main" id="{6D4D15FE-D8FB-AB25-91E7-869168ADBC68}"/>
                  </a:ext>
                </a:extLst>
              </p:cNvPr>
              <p:cNvSpPr/>
              <p:nvPr/>
            </p:nvSpPr>
            <p:spPr>
              <a:xfrm rot="10800000" flipV="1">
                <a:off x="7515064" y="5901597"/>
                <a:ext cx="45987" cy="72221"/>
              </a:xfrm>
              <a:custGeom>
                <a:avLst/>
                <a:gdLst>
                  <a:gd name="connsiteX0" fmla="*/ 1297 w 45987"/>
                  <a:gd name="connsiteY0" fmla="*/ 71976 h 72221"/>
                  <a:gd name="connsiteX1" fmla="*/ 47284 w 45987"/>
                  <a:gd name="connsiteY1" fmla="*/ -246 h 72221"/>
                  <a:gd name="connsiteX2" fmla="*/ 1297 w 45987"/>
                  <a:gd name="connsiteY2" fmla="*/ 71976 h 72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987" h="72221">
                    <a:moveTo>
                      <a:pt x="1297" y="71976"/>
                    </a:moveTo>
                    <a:cubicBezTo>
                      <a:pt x="16146" y="47662"/>
                      <a:pt x="22003" y="8316"/>
                      <a:pt x="47284" y="-246"/>
                    </a:cubicBezTo>
                    <a:cubicBezTo>
                      <a:pt x="33570" y="25250"/>
                      <a:pt x="26782" y="63849"/>
                      <a:pt x="1297" y="71976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3" name="任意多边形: 形状 1562">
                <a:extLst>
                  <a:ext uri="{FF2B5EF4-FFF2-40B4-BE49-F238E27FC236}">
                    <a16:creationId xmlns:a16="http://schemas.microsoft.com/office/drawing/2014/main" id="{14257938-79DE-DC31-7BC4-B30930C852A2}"/>
                  </a:ext>
                </a:extLst>
              </p:cNvPr>
              <p:cNvSpPr/>
              <p:nvPr/>
            </p:nvSpPr>
            <p:spPr>
              <a:xfrm rot="10800000" flipV="1">
                <a:off x="7643114" y="5834533"/>
                <a:ext cx="52565" cy="98360"/>
              </a:xfrm>
              <a:custGeom>
                <a:avLst/>
                <a:gdLst>
                  <a:gd name="connsiteX0" fmla="*/ 43792 w 52565"/>
                  <a:gd name="connsiteY0" fmla="*/ 98135 h 98360"/>
                  <a:gd name="connsiteX1" fmla="*/ 1441 w 52565"/>
                  <a:gd name="connsiteY1" fmla="*/ -225 h 98360"/>
                  <a:gd name="connsiteX2" fmla="*/ 43792 w 52565"/>
                  <a:gd name="connsiteY2" fmla="*/ 98135 h 98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565" h="98360">
                    <a:moveTo>
                      <a:pt x="43792" y="98135"/>
                    </a:moveTo>
                    <a:cubicBezTo>
                      <a:pt x="31788" y="63779"/>
                      <a:pt x="19097" y="29399"/>
                      <a:pt x="1441" y="-225"/>
                    </a:cubicBezTo>
                    <a:cubicBezTo>
                      <a:pt x="50645" y="30343"/>
                      <a:pt x="66609" y="80822"/>
                      <a:pt x="43792" y="98135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4" name="任意多边形: 形状 1563">
                <a:extLst>
                  <a:ext uri="{FF2B5EF4-FFF2-40B4-BE49-F238E27FC236}">
                    <a16:creationId xmlns:a16="http://schemas.microsoft.com/office/drawing/2014/main" id="{62176702-969E-6A65-394F-8DF76AA075BC}"/>
                  </a:ext>
                </a:extLst>
              </p:cNvPr>
              <p:cNvSpPr/>
              <p:nvPr/>
            </p:nvSpPr>
            <p:spPr>
              <a:xfrm rot="10800000" flipV="1">
                <a:off x="7349619" y="5844238"/>
                <a:ext cx="77242" cy="83338"/>
              </a:xfrm>
              <a:custGeom>
                <a:avLst/>
                <a:gdLst>
                  <a:gd name="connsiteX0" fmla="*/ 1132 w 77242"/>
                  <a:gd name="connsiteY0" fmla="*/ 83113 h 83338"/>
                  <a:gd name="connsiteX1" fmla="*/ 78375 w 77242"/>
                  <a:gd name="connsiteY1" fmla="*/ -226 h 83338"/>
                  <a:gd name="connsiteX2" fmla="*/ 1132 w 77242"/>
                  <a:gd name="connsiteY2" fmla="*/ 83113 h 83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242" h="83338">
                    <a:moveTo>
                      <a:pt x="1132" y="83113"/>
                    </a:moveTo>
                    <a:cubicBezTo>
                      <a:pt x="22507" y="48768"/>
                      <a:pt x="47792" y="17543"/>
                      <a:pt x="78375" y="-226"/>
                    </a:cubicBezTo>
                    <a:cubicBezTo>
                      <a:pt x="51450" y="19017"/>
                      <a:pt x="29100" y="72066"/>
                      <a:pt x="1132" y="83113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65" name="图形 1555">
              <a:extLst>
                <a:ext uri="{FF2B5EF4-FFF2-40B4-BE49-F238E27FC236}">
                  <a16:creationId xmlns:a16="http://schemas.microsoft.com/office/drawing/2014/main" id="{9255BA61-7578-49E3-4D6C-9FA7A8F68613}"/>
                </a:ext>
              </a:extLst>
            </p:cNvPr>
            <p:cNvGrpSpPr/>
            <p:nvPr/>
          </p:nvGrpSpPr>
          <p:grpSpPr>
            <a:xfrm rot="20663002">
              <a:off x="919198" y="3762410"/>
              <a:ext cx="719562" cy="360490"/>
              <a:chOff x="7312683" y="5748634"/>
              <a:chExt cx="512520" cy="256765"/>
            </a:xfrm>
            <a:solidFill>
              <a:srgbClr val="00B050"/>
            </a:solidFill>
          </p:grpSpPr>
          <p:sp>
            <p:nvSpPr>
              <p:cNvPr id="1566" name="任意多边形: 形状 1565">
                <a:extLst>
                  <a:ext uri="{FF2B5EF4-FFF2-40B4-BE49-F238E27FC236}">
                    <a16:creationId xmlns:a16="http://schemas.microsoft.com/office/drawing/2014/main" id="{9BA9AE39-B157-BF93-0513-53CF40051D6D}"/>
                  </a:ext>
                </a:extLst>
              </p:cNvPr>
              <p:cNvSpPr/>
              <p:nvPr/>
            </p:nvSpPr>
            <p:spPr>
              <a:xfrm rot="10800000" flipV="1">
                <a:off x="7679170" y="5780182"/>
                <a:ext cx="146032" cy="225217"/>
              </a:xfrm>
              <a:custGeom>
                <a:avLst/>
                <a:gdLst>
                  <a:gd name="connsiteX0" fmla="*/ 131237 w 146032"/>
                  <a:gd name="connsiteY0" fmla="*/ 224988 h 225217"/>
                  <a:gd name="connsiteX1" fmla="*/ 1532 w 146032"/>
                  <a:gd name="connsiteY1" fmla="*/ -229 h 225217"/>
                  <a:gd name="connsiteX2" fmla="*/ 146788 w 146032"/>
                  <a:gd name="connsiteY2" fmla="*/ 189782 h 225217"/>
                  <a:gd name="connsiteX3" fmla="*/ 131233 w 146032"/>
                  <a:gd name="connsiteY3" fmla="*/ 224978 h 225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32" h="225217">
                    <a:moveTo>
                      <a:pt x="131237" y="224988"/>
                    </a:moveTo>
                    <a:cubicBezTo>
                      <a:pt x="116065" y="132665"/>
                      <a:pt x="54629" y="57179"/>
                      <a:pt x="1532" y="-229"/>
                    </a:cubicBezTo>
                    <a:cubicBezTo>
                      <a:pt x="69786" y="9381"/>
                      <a:pt x="117020" y="112436"/>
                      <a:pt x="146788" y="189782"/>
                    </a:cubicBezTo>
                    <a:cubicBezTo>
                      <a:pt x="149801" y="204245"/>
                      <a:pt x="143925" y="225548"/>
                      <a:pt x="131233" y="224978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7" name="任意多边形: 形状 1566">
                <a:extLst>
                  <a:ext uri="{FF2B5EF4-FFF2-40B4-BE49-F238E27FC236}">
                    <a16:creationId xmlns:a16="http://schemas.microsoft.com/office/drawing/2014/main" id="{683E1E9E-0DF3-B20E-08BA-A307FC41C8F1}"/>
                  </a:ext>
                </a:extLst>
              </p:cNvPr>
              <p:cNvSpPr/>
              <p:nvPr/>
            </p:nvSpPr>
            <p:spPr>
              <a:xfrm rot="10800000" flipV="1">
                <a:off x="7588653" y="5748634"/>
                <a:ext cx="51542" cy="242746"/>
              </a:xfrm>
              <a:custGeom>
                <a:avLst/>
                <a:gdLst>
                  <a:gd name="connsiteX0" fmla="*/ 33413 w 51542"/>
                  <a:gd name="connsiteY0" fmla="*/ 242526 h 242746"/>
                  <a:gd name="connsiteX1" fmla="*/ 2666 w 51542"/>
                  <a:gd name="connsiteY1" fmla="*/ -220 h 242746"/>
                  <a:gd name="connsiteX2" fmla="*/ 51867 w 51542"/>
                  <a:gd name="connsiteY2" fmla="*/ 226817 h 242746"/>
                  <a:gd name="connsiteX3" fmla="*/ 33412 w 51542"/>
                  <a:gd name="connsiteY3" fmla="*/ 242521 h 242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542" h="242746">
                    <a:moveTo>
                      <a:pt x="33413" y="242526"/>
                    </a:moveTo>
                    <a:cubicBezTo>
                      <a:pt x="53230" y="194072"/>
                      <a:pt x="-8135" y="57607"/>
                      <a:pt x="2666" y="-220"/>
                    </a:cubicBezTo>
                    <a:cubicBezTo>
                      <a:pt x="36966" y="87566"/>
                      <a:pt x="57988" y="148586"/>
                      <a:pt x="51867" y="226817"/>
                    </a:cubicBezTo>
                    <a:cubicBezTo>
                      <a:pt x="47866" y="235960"/>
                      <a:pt x="39572" y="237399"/>
                      <a:pt x="33412" y="242521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8" name="任意多边形: 形状 1567">
                <a:extLst>
                  <a:ext uri="{FF2B5EF4-FFF2-40B4-BE49-F238E27FC236}">
                    <a16:creationId xmlns:a16="http://schemas.microsoft.com/office/drawing/2014/main" id="{D4BC29A5-64F8-FC34-110C-BD419C635113}"/>
                  </a:ext>
                </a:extLst>
              </p:cNvPr>
              <p:cNvSpPr/>
              <p:nvPr/>
            </p:nvSpPr>
            <p:spPr>
              <a:xfrm rot="10800000" flipV="1">
                <a:off x="7393803" y="5804930"/>
                <a:ext cx="127105" cy="182583"/>
              </a:xfrm>
              <a:custGeom>
                <a:avLst/>
                <a:gdLst>
                  <a:gd name="connsiteX0" fmla="*/ 1208 w 127105"/>
                  <a:gd name="connsiteY0" fmla="*/ 182353 h 182583"/>
                  <a:gd name="connsiteX1" fmla="*/ 128314 w 127105"/>
                  <a:gd name="connsiteY1" fmla="*/ -230 h 182583"/>
                  <a:gd name="connsiteX2" fmla="*/ 39129 w 127105"/>
                  <a:gd name="connsiteY2" fmla="*/ 122964 h 182583"/>
                  <a:gd name="connsiteX3" fmla="*/ 1210 w 127105"/>
                  <a:gd name="connsiteY3" fmla="*/ 182350 h 182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105" h="182583">
                    <a:moveTo>
                      <a:pt x="1208" y="182353"/>
                    </a:moveTo>
                    <a:cubicBezTo>
                      <a:pt x="30776" y="106222"/>
                      <a:pt x="65919" y="29415"/>
                      <a:pt x="128314" y="-230"/>
                    </a:cubicBezTo>
                    <a:cubicBezTo>
                      <a:pt x="93735" y="32734"/>
                      <a:pt x="54425" y="65869"/>
                      <a:pt x="39129" y="122964"/>
                    </a:cubicBezTo>
                    <a:cubicBezTo>
                      <a:pt x="31113" y="146858"/>
                      <a:pt x="21919" y="175934"/>
                      <a:pt x="1210" y="182350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9" name="任意多边形: 形状 1568">
                <a:extLst>
                  <a:ext uri="{FF2B5EF4-FFF2-40B4-BE49-F238E27FC236}">
                    <a16:creationId xmlns:a16="http://schemas.microsoft.com/office/drawing/2014/main" id="{A4F26934-CEE6-CF94-475D-286FC73D4410}"/>
                  </a:ext>
                </a:extLst>
              </p:cNvPr>
              <p:cNvSpPr/>
              <p:nvPr/>
            </p:nvSpPr>
            <p:spPr>
              <a:xfrm rot="10800000" flipV="1">
                <a:off x="7312683" y="5865175"/>
                <a:ext cx="80838" cy="137072"/>
              </a:xfrm>
              <a:custGeom>
                <a:avLst/>
                <a:gdLst>
                  <a:gd name="connsiteX0" fmla="*/ 1094 w 80838"/>
                  <a:gd name="connsiteY0" fmla="*/ 136595 h 137072"/>
                  <a:gd name="connsiteX1" fmla="*/ 81932 w 80838"/>
                  <a:gd name="connsiteY1" fmla="*/ -244 h 137072"/>
                  <a:gd name="connsiteX2" fmla="*/ 1094 w 80838"/>
                  <a:gd name="connsiteY2" fmla="*/ 136595 h 137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0838" h="137072">
                    <a:moveTo>
                      <a:pt x="1094" y="136595"/>
                    </a:moveTo>
                    <a:cubicBezTo>
                      <a:pt x="24824" y="121837"/>
                      <a:pt x="48678" y="38203"/>
                      <a:pt x="81932" y="-244"/>
                    </a:cubicBezTo>
                    <a:cubicBezTo>
                      <a:pt x="45270" y="126098"/>
                      <a:pt x="32041" y="138914"/>
                      <a:pt x="1094" y="136595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0" name="任意多边形: 形状 1569">
                <a:extLst>
                  <a:ext uri="{FF2B5EF4-FFF2-40B4-BE49-F238E27FC236}">
                    <a16:creationId xmlns:a16="http://schemas.microsoft.com/office/drawing/2014/main" id="{F960647F-929C-6B89-C2A0-7AF01DB78409}"/>
                  </a:ext>
                </a:extLst>
              </p:cNvPr>
              <p:cNvSpPr/>
              <p:nvPr/>
            </p:nvSpPr>
            <p:spPr>
              <a:xfrm rot="10800000" flipV="1">
                <a:off x="7515064" y="5901597"/>
                <a:ext cx="45987" cy="72221"/>
              </a:xfrm>
              <a:custGeom>
                <a:avLst/>
                <a:gdLst>
                  <a:gd name="connsiteX0" fmla="*/ 1297 w 45987"/>
                  <a:gd name="connsiteY0" fmla="*/ 71976 h 72221"/>
                  <a:gd name="connsiteX1" fmla="*/ 47284 w 45987"/>
                  <a:gd name="connsiteY1" fmla="*/ -246 h 72221"/>
                  <a:gd name="connsiteX2" fmla="*/ 1297 w 45987"/>
                  <a:gd name="connsiteY2" fmla="*/ 71976 h 72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987" h="72221">
                    <a:moveTo>
                      <a:pt x="1297" y="71976"/>
                    </a:moveTo>
                    <a:cubicBezTo>
                      <a:pt x="16146" y="47662"/>
                      <a:pt x="22003" y="8316"/>
                      <a:pt x="47284" y="-246"/>
                    </a:cubicBezTo>
                    <a:cubicBezTo>
                      <a:pt x="33570" y="25250"/>
                      <a:pt x="26782" y="63849"/>
                      <a:pt x="1297" y="71976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1" name="任意多边形: 形状 1570">
                <a:extLst>
                  <a:ext uri="{FF2B5EF4-FFF2-40B4-BE49-F238E27FC236}">
                    <a16:creationId xmlns:a16="http://schemas.microsoft.com/office/drawing/2014/main" id="{AE47B672-363A-516B-07DD-BAF8534A5D1A}"/>
                  </a:ext>
                </a:extLst>
              </p:cNvPr>
              <p:cNvSpPr/>
              <p:nvPr/>
            </p:nvSpPr>
            <p:spPr>
              <a:xfrm rot="10800000" flipV="1">
                <a:off x="7643114" y="5834533"/>
                <a:ext cx="52565" cy="98360"/>
              </a:xfrm>
              <a:custGeom>
                <a:avLst/>
                <a:gdLst>
                  <a:gd name="connsiteX0" fmla="*/ 43792 w 52565"/>
                  <a:gd name="connsiteY0" fmla="*/ 98135 h 98360"/>
                  <a:gd name="connsiteX1" fmla="*/ 1441 w 52565"/>
                  <a:gd name="connsiteY1" fmla="*/ -225 h 98360"/>
                  <a:gd name="connsiteX2" fmla="*/ 43792 w 52565"/>
                  <a:gd name="connsiteY2" fmla="*/ 98135 h 98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565" h="98360">
                    <a:moveTo>
                      <a:pt x="43792" y="98135"/>
                    </a:moveTo>
                    <a:cubicBezTo>
                      <a:pt x="31788" y="63779"/>
                      <a:pt x="19097" y="29399"/>
                      <a:pt x="1441" y="-225"/>
                    </a:cubicBezTo>
                    <a:cubicBezTo>
                      <a:pt x="50645" y="30343"/>
                      <a:pt x="66609" y="80822"/>
                      <a:pt x="43792" y="98135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2" name="任意多边形: 形状 1571">
                <a:extLst>
                  <a:ext uri="{FF2B5EF4-FFF2-40B4-BE49-F238E27FC236}">
                    <a16:creationId xmlns:a16="http://schemas.microsoft.com/office/drawing/2014/main" id="{908FEAE6-EBA7-3B9E-1767-55C19DFEBF15}"/>
                  </a:ext>
                </a:extLst>
              </p:cNvPr>
              <p:cNvSpPr/>
              <p:nvPr/>
            </p:nvSpPr>
            <p:spPr>
              <a:xfrm rot="10800000" flipV="1">
                <a:off x="7349619" y="5844238"/>
                <a:ext cx="77242" cy="83338"/>
              </a:xfrm>
              <a:custGeom>
                <a:avLst/>
                <a:gdLst>
                  <a:gd name="connsiteX0" fmla="*/ 1132 w 77242"/>
                  <a:gd name="connsiteY0" fmla="*/ 83113 h 83338"/>
                  <a:gd name="connsiteX1" fmla="*/ 78375 w 77242"/>
                  <a:gd name="connsiteY1" fmla="*/ -226 h 83338"/>
                  <a:gd name="connsiteX2" fmla="*/ 1132 w 77242"/>
                  <a:gd name="connsiteY2" fmla="*/ 83113 h 83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242" h="83338">
                    <a:moveTo>
                      <a:pt x="1132" y="83113"/>
                    </a:moveTo>
                    <a:cubicBezTo>
                      <a:pt x="22507" y="48768"/>
                      <a:pt x="47792" y="17543"/>
                      <a:pt x="78375" y="-226"/>
                    </a:cubicBezTo>
                    <a:cubicBezTo>
                      <a:pt x="51450" y="19017"/>
                      <a:pt x="29100" y="72066"/>
                      <a:pt x="1132" y="83113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598" name="组合 1597">
            <a:extLst>
              <a:ext uri="{FF2B5EF4-FFF2-40B4-BE49-F238E27FC236}">
                <a16:creationId xmlns:a16="http://schemas.microsoft.com/office/drawing/2014/main" id="{58223049-1682-E2F9-9076-FD361FEDBF40}"/>
              </a:ext>
            </a:extLst>
          </p:cNvPr>
          <p:cNvGrpSpPr/>
          <p:nvPr/>
        </p:nvGrpSpPr>
        <p:grpSpPr>
          <a:xfrm>
            <a:off x="10758385" y="5392002"/>
            <a:ext cx="854533" cy="773510"/>
            <a:chOff x="10731338" y="3474672"/>
            <a:chExt cx="854533" cy="773510"/>
          </a:xfrm>
        </p:grpSpPr>
        <p:grpSp>
          <p:nvGrpSpPr>
            <p:cNvPr id="1573" name="图形 1555">
              <a:extLst>
                <a:ext uri="{FF2B5EF4-FFF2-40B4-BE49-F238E27FC236}">
                  <a16:creationId xmlns:a16="http://schemas.microsoft.com/office/drawing/2014/main" id="{E9A84F10-1004-1F03-8307-A0B7BE24A513}"/>
                </a:ext>
              </a:extLst>
            </p:cNvPr>
            <p:cNvGrpSpPr/>
            <p:nvPr/>
          </p:nvGrpSpPr>
          <p:grpSpPr>
            <a:xfrm rot="1465964">
              <a:off x="10731338" y="3474672"/>
              <a:ext cx="719562" cy="714621"/>
              <a:chOff x="7312683" y="5748634"/>
              <a:chExt cx="512520" cy="256765"/>
            </a:xfrm>
            <a:solidFill>
              <a:srgbClr val="00B050"/>
            </a:solidFill>
          </p:grpSpPr>
          <p:sp>
            <p:nvSpPr>
              <p:cNvPr id="1574" name="任意多边形: 形状 1573">
                <a:extLst>
                  <a:ext uri="{FF2B5EF4-FFF2-40B4-BE49-F238E27FC236}">
                    <a16:creationId xmlns:a16="http://schemas.microsoft.com/office/drawing/2014/main" id="{989D6B52-2195-5F46-90DD-15085A2A47FA}"/>
                  </a:ext>
                </a:extLst>
              </p:cNvPr>
              <p:cNvSpPr/>
              <p:nvPr/>
            </p:nvSpPr>
            <p:spPr>
              <a:xfrm rot="10800000" flipV="1">
                <a:off x="7679170" y="5780182"/>
                <a:ext cx="146032" cy="225217"/>
              </a:xfrm>
              <a:custGeom>
                <a:avLst/>
                <a:gdLst>
                  <a:gd name="connsiteX0" fmla="*/ 131237 w 146032"/>
                  <a:gd name="connsiteY0" fmla="*/ 224988 h 225217"/>
                  <a:gd name="connsiteX1" fmla="*/ 1532 w 146032"/>
                  <a:gd name="connsiteY1" fmla="*/ -229 h 225217"/>
                  <a:gd name="connsiteX2" fmla="*/ 146788 w 146032"/>
                  <a:gd name="connsiteY2" fmla="*/ 189782 h 225217"/>
                  <a:gd name="connsiteX3" fmla="*/ 131233 w 146032"/>
                  <a:gd name="connsiteY3" fmla="*/ 224978 h 225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32" h="225217">
                    <a:moveTo>
                      <a:pt x="131237" y="224988"/>
                    </a:moveTo>
                    <a:cubicBezTo>
                      <a:pt x="116065" y="132665"/>
                      <a:pt x="54629" y="57179"/>
                      <a:pt x="1532" y="-229"/>
                    </a:cubicBezTo>
                    <a:cubicBezTo>
                      <a:pt x="69786" y="9381"/>
                      <a:pt x="117020" y="112436"/>
                      <a:pt x="146788" y="189782"/>
                    </a:cubicBezTo>
                    <a:cubicBezTo>
                      <a:pt x="149801" y="204245"/>
                      <a:pt x="143925" y="225548"/>
                      <a:pt x="131233" y="224978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5" name="任意多边形: 形状 1574">
                <a:extLst>
                  <a:ext uri="{FF2B5EF4-FFF2-40B4-BE49-F238E27FC236}">
                    <a16:creationId xmlns:a16="http://schemas.microsoft.com/office/drawing/2014/main" id="{4345FAF4-D77E-5B6A-1F1A-7DF7AA6C8113}"/>
                  </a:ext>
                </a:extLst>
              </p:cNvPr>
              <p:cNvSpPr/>
              <p:nvPr/>
            </p:nvSpPr>
            <p:spPr>
              <a:xfrm rot="10800000" flipV="1">
                <a:off x="7588653" y="5748634"/>
                <a:ext cx="51542" cy="242746"/>
              </a:xfrm>
              <a:custGeom>
                <a:avLst/>
                <a:gdLst>
                  <a:gd name="connsiteX0" fmla="*/ 33413 w 51542"/>
                  <a:gd name="connsiteY0" fmla="*/ 242526 h 242746"/>
                  <a:gd name="connsiteX1" fmla="*/ 2666 w 51542"/>
                  <a:gd name="connsiteY1" fmla="*/ -220 h 242746"/>
                  <a:gd name="connsiteX2" fmla="*/ 51867 w 51542"/>
                  <a:gd name="connsiteY2" fmla="*/ 226817 h 242746"/>
                  <a:gd name="connsiteX3" fmla="*/ 33412 w 51542"/>
                  <a:gd name="connsiteY3" fmla="*/ 242521 h 242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542" h="242746">
                    <a:moveTo>
                      <a:pt x="33413" y="242526"/>
                    </a:moveTo>
                    <a:cubicBezTo>
                      <a:pt x="53230" y="194072"/>
                      <a:pt x="-8135" y="57607"/>
                      <a:pt x="2666" y="-220"/>
                    </a:cubicBezTo>
                    <a:cubicBezTo>
                      <a:pt x="36966" y="87566"/>
                      <a:pt x="57988" y="148586"/>
                      <a:pt x="51867" y="226817"/>
                    </a:cubicBezTo>
                    <a:cubicBezTo>
                      <a:pt x="47866" y="235960"/>
                      <a:pt x="39572" y="237399"/>
                      <a:pt x="33412" y="242521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6" name="任意多边形: 形状 1575">
                <a:extLst>
                  <a:ext uri="{FF2B5EF4-FFF2-40B4-BE49-F238E27FC236}">
                    <a16:creationId xmlns:a16="http://schemas.microsoft.com/office/drawing/2014/main" id="{C2EC8A8E-1FCF-45C3-8702-0A4DAA0380CB}"/>
                  </a:ext>
                </a:extLst>
              </p:cNvPr>
              <p:cNvSpPr/>
              <p:nvPr/>
            </p:nvSpPr>
            <p:spPr>
              <a:xfrm rot="10800000" flipV="1">
                <a:off x="7393803" y="5804930"/>
                <a:ext cx="127105" cy="182583"/>
              </a:xfrm>
              <a:custGeom>
                <a:avLst/>
                <a:gdLst>
                  <a:gd name="connsiteX0" fmla="*/ 1208 w 127105"/>
                  <a:gd name="connsiteY0" fmla="*/ 182353 h 182583"/>
                  <a:gd name="connsiteX1" fmla="*/ 128314 w 127105"/>
                  <a:gd name="connsiteY1" fmla="*/ -230 h 182583"/>
                  <a:gd name="connsiteX2" fmla="*/ 39129 w 127105"/>
                  <a:gd name="connsiteY2" fmla="*/ 122964 h 182583"/>
                  <a:gd name="connsiteX3" fmla="*/ 1210 w 127105"/>
                  <a:gd name="connsiteY3" fmla="*/ 182350 h 182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105" h="182583">
                    <a:moveTo>
                      <a:pt x="1208" y="182353"/>
                    </a:moveTo>
                    <a:cubicBezTo>
                      <a:pt x="30776" y="106222"/>
                      <a:pt x="65919" y="29415"/>
                      <a:pt x="128314" y="-230"/>
                    </a:cubicBezTo>
                    <a:cubicBezTo>
                      <a:pt x="93735" y="32734"/>
                      <a:pt x="54425" y="65869"/>
                      <a:pt x="39129" y="122964"/>
                    </a:cubicBezTo>
                    <a:cubicBezTo>
                      <a:pt x="31113" y="146858"/>
                      <a:pt x="21919" y="175934"/>
                      <a:pt x="1210" y="182350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7" name="任意多边形: 形状 1576">
                <a:extLst>
                  <a:ext uri="{FF2B5EF4-FFF2-40B4-BE49-F238E27FC236}">
                    <a16:creationId xmlns:a16="http://schemas.microsoft.com/office/drawing/2014/main" id="{9CEC4A43-FCE5-2434-F747-D2D72CDE2CCD}"/>
                  </a:ext>
                </a:extLst>
              </p:cNvPr>
              <p:cNvSpPr/>
              <p:nvPr/>
            </p:nvSpPr>
            <p:spPr>
              <a:xfrm rot="10800000" flipV="1">
                <a:off x="7312683" y="5865175"/>
                <a:ext cx="80838" cy="137072"/>
              </a:xfrm>
              <a:custGeom>
                <a:avLst/>
                <a:gdLst>
                  <a:gd name="connsiteX0" fmla="*/ 1094 w 80838"/>
                  <a:gd name="connsiteY0" fmla="*/ 136595 h 137072"/>
                  <a:gd name="connsiteX1" fmla="*/ 81932 w 80838"/>
                  <a:gd name="connsiteY1" fmla="*/ -244 h 137072"/>
                  <a:gd name="connsiteX2" fmla="*/ 1094 w 80838"/>
                  <a:gd name="connsiteY2" fmla="*/ 136595 h 137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0838" h="137072">
                    <a:moveTo>
                      <a:pt x="1094" y="136595"/>
                    </a:moveTo>
                    <a:cubicBezTo>
                      <a:pt x="24824" y="121837"/>
                      <a:pt x="48678" y="38203"/>
                      <a:pt x="81932" y="-244"/>
                    </a:cubicBezTo>
                    <a:cubicBezTo>
                      <a:pt x="45270" y="126098"/>
                      <a:pt x="32041" y="138914"/>
                      <a:pt x="1094" y="136595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8" name="任意多边形: 形状 1577">
                <a:extLst>
                  <a:ext uri="{FF2B5EF4-FFF2-40B4-BE49-F238E27FC236}">
                    <a16:creationId xmlns:a16="http://schemas.microsoft.com/office/drawing/2014/main" id="{4A2B628A-198D-7ED2-0FFF-6240FDBD1ECB}"/>
                  </a:ext>
                </a:extLst>
              </p:cNvPr>
              <p:cNvSpPr/>
              <p:nvPr/>
            </p:nvSpPr>
            <p:spPr>
              <a:xfrm rot="10800000" flipV="1">
                <a:off x="7515064" y="5901597"/>
                <a:ext cx="45987" cy="72221"/>
              </a:xfrm>
              <a:custGeom>
                <a:avLst/>
                <a:gdLst>
                  <a:gd name="connsiteX0" fmla="*/ 1297 w 45987"/>
                  <a:gd name="connsiteY0" fmla="*/ 71976 h 72221"/>
                  <a:gd name="connsiteX1" fmla="*/ 47284 w 45987"/>
                  <a:gd name="connsiteY1" fmla="*/ -246 h 72221"/>
                  <a:gd name="connsiteX2" fmla="*/ 1297 w 45987"/>
                  <a:gd name="connsiteY2" fmla="*/ 71976 h 72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987" h="72221">
                    <a:moveTo>
                      <a:pt x="1297" y="71976"/>
                    </a:moveTo>
                    <a:cubicBezTo>
                      <a:pt x="16146" y="47662"/>
                      <a:pt x="22003" y="8316"/>
                      <a:pt x="47284" y="-246"/>
                    </a:cubicBezTo>
                    <a:cubicBezTo>
                      <a:pt x="33570" y="25250"/>
                      <a:pt x="26782" y="63849"/>
                      <a:pt x="1297" y="71976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9" name="任意多边形: 形状 1578">
                <a:extLst>
                  <a:ext uri="{FF2B5EF4-FFF2-40B4-BE49-F238E27FC236}">
                    <a16:creationId xmlns:a16="http://schemas.microsoft.com/office/drawing/2014/main" id="{359F9445-10CA-12D0-C342-205208499688}"/>
                  </a:ext>
                </a:extLst>
              </p:cNvPr>
              <p:cNvSpPr/>
              <p:nvPr/>
            </p:nvSpPr>
            <p:spPr>
              <a:xfrm rot="10800000" flipV="1">
                <a:off x="7643114" y="5834533"/>
                <a:ext cx="52565" cy="98360"/>
              </a:xfrm>
              <a:custGeom>
                <a:avLst/>
                <a:gdLst>
                  <a:gd name="connsiteX0" fmla="*/ 43792 w 52565"/>
                  <a:gd name="connsiteY0" fmla="*/ 98135 h 98360"/>
                  <a:gd name="connsiteX1" fmla="*/ 1441 w 52565"/>
                  <a:gd name="connsiteY1" fmla="*/ -225 h 98360"/>
                  <a:gd name="connsiteX2" fmla="*/ 43792 w 52565"/>
                  <a:gd name="connsiteY2" fmla="*/ 98135 h 98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565" h="98360">
                    <a:moveTo>
                      <a:pt x="43792" y="98135"/>
                    </a:moveTo>
                    <a:cubicBezTo>
                      <a:pt x="31788" y="63779"/>
                      <a:pt x="19097" y="29399"/>
                      <a:pt x="1441" y="-225"/>
                    </a:cubicBezTo>
                    <a:cubicBezTo>
                      <a:pt x="50645" y="30343"/>
                      <a:pt x="66609" y="80822"/>
                      <a:pt x="43792" y="98135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0" name="任意多边形: 形状 1579">
                <a:extLst>
                  <a:ext uri="{FF2B5EF4-FFF2-40B4-BE49-F238E27FC236}">
                    <a16:creationId xmlns:a16="http://schemas.microsoft.com/office/drawing/2014/main" id="{D8C83C2A-5F1A-9934-8E98-6B1DF7C04F6A}"/>
                  </a:ext>
                </a:extLst>
              </p:cNvPr>
              <p:cNvSpPr/>
              <p:nvPr/>
            </p:nvSpPr>
            <p:spPr>
              <a:xfrm rot="10800000" flipV="1">
                <a:off x="7349619" y="5844238"/>
                <a:ext cx="77242" cy="83338"/>
              </a:xfrm>
              <a:custGeom>
                <a:avLst/>
                <a:gdLst>
                  <a:gd name="connsiteX0" fmla="*/ 1132 w 77242"/>
                  <a:gd name="connsiteY0" fmla="*/ 83113 h 83338"/>
                  <a:gd name="connsiteX1" fmla="*/ 78375 w 77242"/>
                  <a:gd name="connsiteY1" fmla="*/ -226 h 83338"/>
                  <a:gd name="connsiteX2" fmla="*/ 1132 w 77242"/>
                  <a:gd name="connsiteY2" fmla="*/ 83113 h 83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242" h="83338">
                    <a:moveTo>
                      <a:pt x="1132" y="83113"/>
                    </a:moveTo>
                    <a:cubicBezTo>
                      <a:pt x="22507" y="48768"/>
                      <a:pt x="47792" y="17543"/>
                      <a:pt x="78375" y="-226"/>
                    </a:cubicBezTo>
                    <a:cubicBezTo>
                      <a:pt x="51450" y="19017"/>
                      <a:pt x="29100" y="72066"/>
                      <a:pt x="1132" y="83113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81" name="图形 1555">
              <a:extLst>
                <a:ext uri="{FF2B5EF4-FFF2-40B4-BE49-F238E27FC236}">
                  <a16:creationId xmlns:a16="http://schemas.microsoft.com/office/drawing/2014/main" id="{06806569-E188-2CB3-B3B1-9DC38D381FC3}"/>
                </a:ext>
              </a:extLst>
            </p:cNvPr>
            <p:cNvGrpSpPr/>
            <p:nvPr/>
          </p:nvGrpSpPr>
          <p:grpSpPr>
            <a:xfrm rot="1465964">
              <a:off x="10866309" y="3807251"/>
              <a:ext cx="719562" cy="440931"/>
              <a:chOff x="7312683" y="5748634"/>
              <a:chExt cx="512520" cy="256765"/>
            </a:xfrm>
            <a:solidFill>
              <a:srgbClr val="00B050"/>
            </a:solidFill>
          </p:grpSpPr>
          <p:sp>
            <p:nvSpPr>
              <p:cNvPr id="1582" name="任意多边形: 形状 1581">
                <a:extLst>
                  <a:ext uri="{FF2B5EF4-FFF2-40B4-BE49-F238E27FC236}">
                    <a16:creationId xmlns:a16="http://schemas.microsoft.com/office/drawing/2014/main" id="{C0CEE59A-8C9A-AA42-D03C-A90DF02EBA44}"/>
                  </a:ext>
                </a:extLst>
              </p:cNvPr>
              <p:cNvSpPr/>
              <p:nvPr/>
            </p:nvSpPr>
            <p:spPr>
              <a:xfrm rot="10800000" flipV="1">
                <a:off x="7679170" y="5780182"/>
                <a:ext cx="146032" cy="225217"/>
              </a:xfrm>
              <a:custGeom>
                <a:avLst/>
                <a:gdLst>
                  <a:gd name="connsiteX0" fmla="*/ 131237 w 146032"/>
                  <a:gd name="connsiteY0" fmla="*/ 224988 h 225217"/>
                  <a:gd name="connsiteX1" fmla="*/ 1532 w 146032"/>
                  <a:gd name="connsiteY1" fmla="*/ -229 h 225217"/>
                  <a:gd name="connsiteX2" fmla="*/ 146788 w 146032"/>
                  <a:gd name="connsiteY2" fmla="*/ 189782 h 225217"/>
                  <a:gd name="connsiteX3" fmla="*/ 131233 w 146032"/>
                  <a:gd name="connsiteY3" fmla="*/ 224978 h 225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32" h="225217">
                    <a:moveTo>
                      <a:pt x="131237" y="224988"/>
                    </a:moveTo>
                    <a:cubicBezTo>
                      <a:pt x="116065" y="132665"/>
                      <a:pt x="54629" y="57179"/>
                      <a:pt x="1532" y="-229"/>
                    </a:cubicBezTo>
                    <a:cubicBezTo>
                      <a:pt x="69786" y="9381"/>
                      <a:pt x="117020" y="112436"/>
                      <a:pt x="146788" y="189782"/>
                    </a:cubicBezTo>
                    <a:cubicBezTo>
                      <a:pt x="149801" y="204245"/>
                      <a:pt x="143925" y="225548"/>
                      <a:pt x="131233" y="224978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3" name="任意多边形: 形状 1582">
                <a:extLst>
                  <a:ext uri="{FF2B5EF4-FFF2-40B4-BE49-F238E27FC236}">
                    <a16:creationId xmlns:a16="http://schemas.microsoft.com/office/drawing/2014/main" id="{2F3DB537-8685-8BC5-D07A-B142BB34E582}"/>
                  </a:ext>
                </a:extLst>
              </p:cNvPr>
              <p:cNvSpPr/>
              <p:nvPr/>
            </p:nvSpPr>
            <p:spPr>
              <a:xfrm rot="10800000" flipV="1">
                <a:off x="7588653" y="5748634"/>
                <a:ext cx="51542" cy="242746"/>
              </a:xfrm>
              <a:custGeom>
                <a:avLst/>
                <a:gdLst>
                  <a:gd name="connsiteX0" fmla="*/ 33413 w 51542"/>
                  <a:gd name="connsiteY0" fmla="*/ 242526 h 242746"/>
                  <a:gd name="connsiteX1" fmla="*/ 2666 w 51542"/>
                  <a:gd name="connsiteY1" fmla="*/ -220 h 242746"/>
                  <a:gd name="connsiteX2" fmla="*/ 51867 w 51542"/>
                  <a:gd name="connsiteY2" fmla="*/ 226817 h 242746"/>
                  <a:gd name="connsiteX3" fmla="*/ 33412 w 51542"/>
                  <a:gd name="connsiteY3" fmla="*/ 242521 h 242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542" h="242746">
                    <a:moveTo>
                      <a:pt x="33413" y="242526"/>
                    </a:moveTo>
                    <a:cubicBezTo>
                      <a:pt x="53230" y="194072"/>
                      <a:pt x="-8135" y="57607"/>
                      <a:pt x="2666" y="-220"/>
                    </a:cubicBezTo>
                    <a:cubicBezTo>
                      <a:pt x="36966" y="87566"/>
                      <a:pt x="57988" y="148586"/>
                      <a:pt x="51867" y="226817"/>
                    </a:cubicBezTo>
                    <a:cubicBezTo>
                      <a:pt x="47866" y="235960"/>
                      <a:pt x="39572" y="237399"/>
                      <a:pt x="33412" y="242521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4" name="任意多边形: 形状 1583">
                <a:extLst>
                  <a:ext uri="{FF2B5EF4-FFF2-40B4-BE49-F238E27FC236}">
                    <a16:creationId xmlns:a16="http://schemas.microsoft.com/office/drawing/2014/main" id="{45907E02-522D-D9B8-55FB-A684F2D19F7D}"/>
                  </a:ext>
                </a:extLst>
              </p:cNvPr>
              <p:cNvSpPr/>
              <p:nvPr/>
            </p:nvSpPr>
            <p:spPr>
              <a:xfrm rot="10800000" flipV="1">
                <a:off x="7393803" y="5804930"/>
                <a:ext cx="127105" cy="182583"/>
              </a:xfrm>
              <a:custGeom>
                <a:avLst/>
                <a:gdLst>
                  <a:gd name="connsiteX0" fmla="*/ 1208 w 127105"/>
                  <a:gd name="connsiteY0" fmla="*/ 182353 h 182583"/>
                  <a:gd name="connsiteX1" fmla="*/ 128314 w 127105"/>
                  <a:gd name="connsiteY1" fmla="*/ -230 h 182583"/>
                  <a:gd name="connsiteX2" fmla="*/ 39129 w 127105"/>
                  <a:gd name="connsiteY2" fmla="*/ 122964 h 182583"/>
                  <a:gd name="connsiteX3" fmla="*/ 1210 w 127105"/>
                  <a:gd name="connsiteY3" fmla="*/ 182350 h 182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105" h="182583">
                    <a:moveTo>
                      <a:pt x="1208" y="182353"/>
                    </a:moveTo>
                    <a:cubicBezTo>
                      <a:pt x="30776" y="106222"/>
                      <a:pt x="65919" y="29415"/>
                      <a:pt x="128314" y="-230"/>
                    </a:cubicBezTo>
                    <a:cubicBezTo>
                      <a:pt x="93735" y="32734"/>
                      <a:pt x="54425" y="65869"/>
                      <a:pt x="39129" y="122964"/>
                    </a:cubicBezTo>
                    <a:cubicBezTo>
                      <a:pt x="31113" y="146858"/>
                      <a:pt x="21919" y="175934"/>
                      <a:pt x="1210" y="182350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5" name="任意多边形: 形状 1584">
                <a:extLst>
                  <a:ext uri="{FF2B5EF4-FFF2-40B4-BE49-F238E27FC236}">
                    <a16:creationId xmlns:a16="http://schemas.microsoft.com/office/drawing/2014/main" id="{CE95D073-D011-C8B4-180E-12EF090B3C39}"/>
                  </a:ext>
                </a:extLst>
              </p:cNvPr>
              <p:cNvSpPr/>
              <p:nvPr/>
            </p:nvSpPr>
            <p:spPr>
              <a:xfrm rot="10800000" flipV="1">
                <a:off x="7312683" y="5865175"/>
                <a:ext cx="80838" cy="137072"/>
              </a:xfrm>
              <a:custGeom>
                <a:avLst/>
                <a:gdLst>
                  <a:gd name="connsiteX0" fmla="*/ 1094 w 80838"/>
                  <a:gd name="connsiteY0" fmla="*/ 136595 h 137072"/>
                  <a:gd name="connsiteX1" fmla="*/ 81932 w 80838"/>
                  <a:gd name="connsiteY1" fmla="*/ -244 h 137072"/>
                  <a:gd name="connsiteX2" fmla="*/ 1094 w 80838"/>
                  <a:gd name="connsiteY2" fmla="*/ 136595 h 137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0838" h="137072">
                    <a:moveTo>
                      <a:pt x="1094" y="136595"/>
                    </a:moveTo>
                    <a:cubicBezTo>
                      <a:pt x="24824" y="121837"/>
                      <a:pt x="48678" y="38203"/>
                      <a:pt x="81932" y="-244"/>
                    </a:cubicBezTo>
                    <a:cubicBezTo>
                      <a:pt x="45270" y="126098"/>
                      <a:pt x="32041" y="138914"/>
                      <a:pt x="1094" y="136595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6" name="任意多边形: 形状 1585">
                <a:extLst>
                  <a:ext uri="{FF2B5EF4-FFF2-40B4-BE49-F238E27FC236}">
                    <a16:creationId xmlns:a16="http://schemas.microsoft.com/office/drawing/2014/main" id="{DEE7E515-2509-3119-108F-3928B8B79B41}"/>
                  </a:ext>
                </a:extLst>
              </p:cNvPr>
              <p:cNvSpPr/>
              <p:nvPr/>
            </p:nvSpPr>
            <p:spPr>
              <a:xfrm rot="10800000" flipV="1">
                <a:off x="7515064" y="5901597"/>
                <a:ext cx="45987" cy="72221"/>
              </a:xfrm>
              <a:custGeom>
                <a:avLst/>
                <a:gdLst>
                  <a:gd name="connsiteX0" fmla="*/ 1297 w 45987"/>
                  <a:gd name="connsiteY0" fmla="*/ 71976 h 72221"/>
                  <a:gd name="connsiteX1" fmla="*/ 47284 w 45987"/>
                  <a:gd name="connsiteY1" fmla="*/ -246 h 72221"/>
                  <a:gd name="connsiteX2" fmla="*/ 1297 w 45987"/>
                  <a:gd name="connsiteY2" fmla="*/ 71976 h 72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987" h="72221">
                    <a:moveTo>
                      <a:pt x="1297" y="71976"/>
                    </a:moveTo>
                    <a:cubicBezTo>
                      <a:pt x="16146" y="47662"/>
                      <a:pt x="22003" y="8316"/>
                      <a:pt x="47284" y="-246"/>
                    </a:cubicBezTo>
                    <a:cubicBezTo>
                      <a:pt x="33570" y="25250"/>
                      <a:pt x="26782" y="63849"/>
                      <a:pt x="1297" y="71976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7" name="任意多边形: 形状 1586">
                <a:extLst>
                  <a:ext uri="{FF2B5EF4-FFF2-40B4-BE49-F238E27FC236}">
                    <a16:creationId xmlns:a16="http://schemas.microsoft.com/office/drawing/2014/main" id="{D99FC426-5EC9-27A5-3279-442361A4EE84}"/>
                  </a:ext>
                </a:extLst>
              </p:cNvPr>
              <p:cNvSpPr/>
              <p:nvPr/>
            </p:nvSpPr>
            <p:spPr>
              <a:xfrm rot="10800000" flipV="1">
                <a:off x="7643114" y="5834533"/>
                <a:ext cx="52565" cy="98360"/>
              </a:xfrm>
              <a:custGeom>
                <a:avLst/>
                <a:gdLst>
                  <a:gd name="connsiteX0" fmla="*/ 43792 w 52565"/>
                  <a:gd name="connsiteY0" fmla="*/ 98135 h 98360"/>
                  <a:gd name="connsiteX1" fmla="*/ 1441 w 52565"/>
                  <a:gd name="connsiteY1" fmla="*/ -225 h 98360"/>
                  <a:gd name="connsiteX2" fmla="*/ 43792 w 52565"/>
                  <a:gd name="connsiteY2" fmla="*/ 98135 h 98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565" h="98360">
                    <a:moveTo>
                      <a:pt x="43792" y="98135"/>
                    </a:moveTo>
                    <a:cubicBezTo>
                      <a:pt x="31788" y="63779"/>
                      <a:pt x="19097" y="29399"/>
                      <a:pt x="1441" y="-225"/>
                    </a:cubicBezTo>
                    <a:cubicBezTo>
                      <a:pt x="50645" y="30343"/>
                      <a:pt x="66609" y="80822"/>
                      <a:pt x="43792" y="98135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8" name="任意多边形: 形状 1587">
                <a:extLst>
                  <a:ext uri="{FF2B5EF4-FFF2-40B4-BE49-F238E27FC236}">
                    <a16:creationId xmlns:a16="http://schemas.microsoft.com/office/drawing/2014/main" id="{140B1E0E-18D3-7F23-9702-709E899ED3B4}"/>
                  </a:ext>
                </a:extLst>
              </p:cNvPr>
              <p:cNvSpPr/>
              <p:nvPr/>
            </p:nvSpPr>
            <p:spPr>
              <a:xfrm rot="10800000" flipV="1">
                <a:off x="7349619" y="5844238"/>
                <a:ext cx="77242" cy="83338"/>
              </a:xfrm>
              <a:custGeom>
                <a:avLst/>
                <a:gdLst>
                  <a:gd name="connsiteX0" fmla="*/ 1132 w 77242"/>
                  <a:gd name="connsiteY0" fmla="*/ 83113 h 83338"/>
                  <a:gd name="connsiteX1" fmla="*/ 78375 w 77242"/>
                  <a:gd name="connsiteY1" fmla="*/ -226 h 83338"/>
                  <a:gd name="connsiteX2" fmla="*/ 1132 w 77242"/>
                  <a:gd name="connsiteY2" fmla="*/ 83113 h 83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242" h="83338">
                    <a:moveTo>
                      <a:pt x="1132" y="83113"/>
                    </a:moveTo>
                    <a:cubicBezTo>
                      <a:pt x="22507" y="48768"/>
                      <a:pt x="47792" y="17543"/>
                      <a:pt x="78375" y="-226"/>
                    </a:cubicBezTo>
                    <a:cubicBezTo>
                      <a:pt x="51450" y="19017"/>
                      <a:pt x="29100" y="72066"/>
                      <a:pt x="1132" y="83113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665" name="图形 1663">
            <a:extLst>
              <a:ext uri="{FF2B5EF4-FFF2-40B4-BE49-F238E27FC236}">
                <a16:creationId xmlns:a16="http://schemas.microsoft.com/office/drawing/2014/main" id="{584F83CA-1D3A-DDC5-2882-A4B6508E49BE}"/>
              </a:ext>
            </a:extLst>
          </p:cNvPr>
          <p:cNvSpPr/>
          <p:nvPr/>
        </p:nvSpPr>
        <p:spPr>
          <a:xfrm>
            <a:off x="5717094" y="4670078"/>
            <a:ext cx="548943" cy="541720"/>
          </a:xfrm>
          <a:custGeom>
            <a:avLst/>
            <a:gdLst>
              <a:gd name="connsiteX0" fmla="*/ 1128713 w 1628775"/>
              <a:gd name="connsiteY0" fmla="*/ 728663 h 1607343"/>
              <a:gd name="connsiteX1" fmla="*/ 1150144 w 1628775"/>
              <a:gd name="connsiteY1" fmla="*/ 728663 h 1607343"/>
              <a:gd name="connsiteX2" fmla="*/ 1128713 w 1628775"/>
              <a:gd name="connsiteY2" fmla="*/ 728663 h 1607343"/>
              <a:gd name="connsiteX3" fmla="*/ 1564481 w 1628775"/>
              <a:gd name="connsiteY3" fmla="*/ 400050 h 1607343"/>
              <a:gd name="connsiteX4" fmla="*/ 1578769 w 1628775"/>
              <a:gd name="connsiteY4" fmla="*/ 428625 h 1607343"/>
              <a:gd name="connsiteX5" fmla="*/ 1557338 w 1628775"/>
              <a:gd name="connsiteY5" fmla="*/ 471488 h 1607343"/>
              <a:gd name="connsiteX6" fmla="*/ 1571625 w 1628775"/>
              <a:gd name="connsiteY6" fmla="*/ 571500 h 1607343"/>
              <a:gd name="connsiteX7" fmla="*/ 1528763 w 1628775"/>
              <a:gd name="connsiteY7" fmla="*/ 650081 h 1607343"/>
              <a:gd name="connsiteX8" fmla="*/ 1550194 w 1628775"/>
              <a:gd name="connsiteY8" fmla="*/ 721519 h 1607343"/>
              <a:gd name="connsiteX9" fmla="*/ 1550194 w 1628775"/>
              <a:gd name="connsiteY9" fmla="*/ 892969 h 1607343"/>
              <a:gd name="connsiteX10" fmla="*/ 1614488 w 1628775"/>
              <a:gd name="connsiteY10" fmla="*/ 1128713 h 1607343"/>
              <a:gd name="connsiteX11" fmla="*/ 1628775 w 1628775"/>
              <a:gd name="connsiteY11" fmla="*/ 1150144 h 1607343"/>
              <a:gd name="connsiteX12" fmla="*/ 1628775 w 1628775"/>
              <a:gd name="connsiteY12" fmla="*/ 1271588 h 1607343"/>
              <a:gd name="connsiteX13" fmla="*/ 1514475 w 1628775"/>
              <a:gd name="connsiteY13" fmla="*/ 1271588 h 1607343"/>
              <a:gd name="connsiteX14" fmla="*/ 1493044 w 1628775"/>
              <a:gd name="connsiteY14" fmla="*/ 1343025 h 1607343"/>
              <a:gd name="connsiteX15" fmla="*/ 1493044 w 1628775"/>
              <a:gd name="connsiteY15" fmla="*/ 1485900 h 1607343"/>
              <a:gd name="connsiteX16" fmla="*/ 1471613 w 1628775"/>
              <a:gd name="connsiteY16" fmla="*/ 1500188 h 1607343"/>
              <a:gd name="connsiteX17" fmla="*/ 1471613 w 1628775"/>
              <a:gd name="connsiteY17" fmla="*/ 1521619 h 1607343"/>
              <a:gd name="connsiteX18" fmla="*/ 1350169 w 1628775"/>
              <a:gd name="connsiteY18" fmla="*/ 1550194 h 1607343"/>
              <a:gd name="connsiteX19" fmla="*/ 1321594 w 1628775"/>
              <a:gd name="connsiteY19" fmla="*/ 1543050 h 1607343"/>
              <a:gd name="connsiteX20" fmla="*/ 1421606 w 1628775"/>
              <a:gd name="connsiteY20" fmla="*/ 1450181 h 1607343"/>
              <a:gd name="connsiteX21" fmla="*/ 1393031 w 1628775"/>
              <a:gd name="connsiteY21" fmla="*/ 1257300 h 1607343"/>
              <a:gd name="connsiteX22" fmla="*/ 1343025 w 1628775"/>
              <a:gd name="connsiteY22" fmla="*/ 1171575 h 1607343"/>
              <a:gd name="connsiteX23" fmla="*/ 1357313 w 1628775"/>
              <a:gd name="connsiteY23" fmla="*/ 1021556 h 1607343"/>
              <a:gd name="connsiteX24" fmla="*/ 1378744 w 1628775"/>
              <a:gd name="connsiteY24" fmla="*/ 935831 h 1607343"/>
              <a:gd name="connsiteX25" fmla="*/ 1335881 w 1628775"/>
              <a:gd name="connsiteY25" fmla="*/ 828675 h 1607343"/>
              <a:gd name="connsiteX26" fmla="*/ 1114425 w 1628775"/>
              <a:gd name="connsiteY26" fmla="*/ 800100 h 1607343"/>
              <a:gd name="connsiteX27" fmla="*/ 1114425 w 1628775"/>
              <a:gd name="connsiteY27" fmla="*/ 764381 h 1607343"/>
              <a:gd name="connsiteX28" fmla="*/ 1135856 w 1628775"/>
              <a:gd name="connsiteY28" fmla="*/ 771525 h 1607343"/>
              <a:gd name="connsiteX29" fmla="*/ 1143000 w 1628775"/>
              <a:gd name="connsiteY29" fmla="*/ 757238 h 1607343"/>
              <a:gd name="connsiteX30" fmla="*/ 1157288 w 1628775"/>
              <a:gd name="connsiteY30" fmla="*/ 771525 h 1607343"/>
              <a:gd name="connsiteX31" fmla="*/ 1207294 w 1628775"/>
              <a:gd name="connsiteY31" fmla="*/ 728663 h 1607343"/>
              <a:gd name="connsiteX32" fmla="*/ 1314450 w 1628775"/>
              <a:gd name="connsiteY32" fmla="*/ 700088 h 1607343"/>
              <a:gd name="connsiteX33" fmla="*/ 1421606 w 1628775"/>
              <a:gd name="connsiteY33" fmla="*/ 592931 h 1607343"/>
              <a:gd name="connsiteX34" fmla="*/ 1328738 w 1628775"/>
              <a:gd name="connsiteY34" fmla="*/ 528638 h 1607343"/>
              <a:gd name="connsiteX35" fmla="*/ 1343025 w 1628775"/>
              <a:gd name="connsiteY35" fmla="*/ 500063 h 1607343"/>
              <a:gd name="connsiteX36" fmla="*/ 1321594 w 1628775"/>
              <a:gd name="connsiteY36" fmla="*/ 450056 h 1607343"/>
              <a:gd name="connsiteX37" fmla="*/ 1435894 w 1628775"/>
              <a:gd name="connsiteY37" fmla="*/ 364331 h 1607343"/>
              <a:gd name="connsiteX38" fmla="*/ 1564481 w 1628775"/>
              <a:gd name="connsiteY38" fmla="*/ 400050 h 1607343"/>
              <a:gd name="connsiteX39" fmla="*/ 864394 w 1628775"/>
              <a:gd name="connsiteY39" fmla="*/ 121444 h 1607343"/>
              <a:gd name="connsiteX40" fmla="*/ 864394 w 1628775"/>
              <a:gd name="connsiteY40" fmla="*/ 142875 h 1607343"/>
              <a:gd name="connsiteX41" fmla="*/ 835819 w 1628775"/>
              <a:gd name="connsiteY41" fmla="*/ 85725 h 1607343"/>
              <a:gd name="connsiteX42" fmla="*/ 864394 w 1628775"/>
              <a:gd name="connsiteY42" fmla="*/ 121444 h 1607343"/>
              <a:gd name="connsiteX43" fmla="*/ 957263 w 1628775"/>
              <a:gd name="connsiteY43" fmla="*/ 35719 h 1607343"/>
              <a:gd name="connsiteX44" fmla="*/ 942975 w 1628775"/>
              <a:gd name="connsiteY44" fmla="*/ 100013 h 1607343"/>
              <a:gd name="connsiteX45" fmla="*/ 957263 w 1628775"/>
              <a:gd name="connsiteY45" fmla="*/ 114300 h 1607343"/>
              <a:gd name="connsiteX46" fmla="*/ 978694 w 1628775"/>
              <a:gd name="connsiteY46" fmla="*/ 92869 h 1607343"/>
              <a:gd name="connsiteX47" fmla="*/ 950119 w 1628775"/>
              <a:gd name="connsiteY47" fmla="*/ 135731 h 1607343"/>
              <a:gd name="connsiteX48" fmla="*/ 942975 w 1628775"/>
              <a:gd name="connsiteY48" fmla="*/ 185738 h 1607343"/>
              <a:gd name="connsiteX49" fmla="*/ 950119 w 1628775"/>
              <a:gd name="connsiteY49" fmla="*/ 464344 h 1607343"/>
              <a:gd name="connsiteX50" fmla="*/ 964406 w 1628775"/>
              <a:gd name="connsiteY50" fmla="*/ 464344 h 1607343"/>
              <a:gd name="connsiteX51" fmla="*/ 1028700 w 1628775"/>
              <a:gd name="connsiteY51" fmla="*/ 371475 h 1607343"/>
              <a:gd name="connsiteX52" fmla="*/ 1007269 w 1628775"/>
              <a:gd name="connsiteY52" fmla="*/ 328613 h 1607343"/>
              <a:gd name="connsiteX53" fmla="*/ 1007269 w 1628775"/>
              <a:gd name="connsiteY53" fmla="*/ 292894 h 1607343"/>
              <a:gd name="connsiteX54" fmla="*/ 1050131 w 1628775"/>
              <a:gd name="connsiteY54" fmla="*/ 364331 h 1607343"/>
              <a:gd name="connsiteX55" fmla="*/ 1085850 w 1628775"/>
              <a:gd name="connsiteY55" fmla="*/ 250031 h 1607343"/>
              <a:gd name="connsiteX56" fmla="*/ 1100138 w 1628775"/>
              <a:gd name="connsiteY56" fmla="*/ 242888 h 1607343"/>
              <a:gd name="connsiteX57" fmla="*/ 1114425 w 1628775"/>
              <a:gd name="connsiteY57" fmla="*/ 285750 h 1607343"/>
              <a:gd name="connsiteX58" fmla="*/ 1050131 w 1628775"/>
              <a:gd name="connsiteY58" fmla="*/ 371475 h 1607343"/>
              <a:gd name="connsiteX59" fmla="*/ 1057275 w 1628775"/>
              <a:gd name="connsiteY59" fmla="*/ 385763 h 1607343"/>
              <a:gd name="connsiteX60" fmla="*/ 1121569 w 1628775"/>
              <a:gd name="connsiteY60" fmla="*/ 342900 h 1607343"/>
              <a:gd name="connsiteX61" fmla="*/ 1128713 w 1628775"/>
              <a:gd name="connsiteY61" fmla="*/ 357188 h 1607343"/>
              <a:gd name="connsiteX62" fmla="*/ 1057275 w 1628775"/>
              <a:gd name="connsiteY62" fmla="*/ 414338 h 1607343"/>
              <a:gd name="connsiteX63" fmla="*/ 1042988 w 1628775"/>
              <a:gd name="connsiteY63" fmla="*/ 400050 h 1607343"/>
              <a:gd name="connsiteX64" fmla="*/ 957263 w 1628775"/>
              <a:gd name="connsiteY64" fmla="*/ 535781 h 1607343"/>
              <a:gd name="connsiteX65" fmla="*/ 957263 w 1628775"/>
              <a:gd name="connsiteY65" fmla="*/ 742950 h 1607343"/>
              <a:gd name="connsiteX66" fmla="*/ 1028700 w 1628775"/>
              <a:gd name="connsiteY66" fmla="*/ 700088 h 1607343"/>
              <a:gd name="connsiteX67" fmla="*/ 1057275 w 1628775"/>
              <a:gd name="connsiteY67" fmla="*/ 635794 h 1607343"/>
              <a:gd name="connsiteX68" fmla="*/ 1071563 w 1628775"/>
              <a:gd name="connsiteY68" fmla="*/ 657225 h 1607343"/>
              <a:gd name="connsiteX69" fmla="*/ 1092994 w 1628775"/>
              <a:gd name="connsiteY69" fmla="*/ 628650 h 1607343"/>
              <a:gd name="connsiteX70" fmla="*/ 1100138 w 1628775"/>
              <a:gd name="connsiteY70" fmla="*/ 642938 h 1607343"/>
              <a:gd name="connsiteX71" fmla="*/ 1121569 w 1628775"/>
              <a:gd name="connsiteY71" fmla="*/ 607219 h 1607343"/>
              <a:gd name="connsiteX72" fmla="*/ 1121569 w 1628775"/>
              <a:gd name="connsiteY72" fmla="*/ 635794 h 1607343"/>
              <a:gd name="connsiteX73" fmla="*/ 957263 w 1628775"/>
              <a:gd name="connsiteY73" fmla="*/ 807244 h 1607343"/>
              <a:gd name="connsiteX74" fmla="*/ 964406 w 1628775"/>
              <a:gd name="connsiteY74" fmla="*/ 1207294 h 1607343"/>
              <a:gd name="connsiteX75" fmla="*/ 1021556 w 1628775"/>
              <a:gd name="connsiteY75" fmla="*/ 1421606 h 1607343"/>
              <a:gd name="connsiteX76" fmla="*/ 1143000 w 1628775"/>
              <a:gd name="connsiteY76" fmla="*/ 1435894 h 1607343"/>
              <a:gd name="connsiteX77" fmla="*/ 1178719 w 1628775"/>
              <a:gd name="connsiteY77" fmla="*/ 1478756 h 1607343"/>
              <a:gd name="connsiteX78" fmla="*/ 1264444 w 1628775"/>
              <a:gd name="connsiteY78" fmla="*/ 1535906 h 1607343"/>
              <a:gd name="connsiteX79" fmla="*/ 1264444 w 1628775"/>
              <a:gd name="connsiteY79" fmla="*/ 1557338 h 1607343"/>
              <a:gd name="connsiteX80" fmla="*/ 1207294 w 1628775"/>
              <a:gd name="connsiteY80" fmla="*/ 1585913 h 1607343"/>
              <a:gd name="connsiteX81" fmla="*/ 1007269 w 1628775"/>
              <a:gd name="connsiteY81" fmla="*/ 1607344 h 1607343"/>
              <a:gd name="connsiteX82" fmla="*/ 607219 w 1628775"/>
              <a:gd name="connsiteY82" fmla="*/ 1557338 h 1607343"/>
              <a:gd name="connsiteX83" fmla="*/ 800100 w 1628775"/>
              <a:gd name="connsiteY83" fmla="*/ 1428750 h 1607343"/>
              <a:gd name="connsiteX84" fmla="*/ 771525 w 1628775"/>
              <a:gd name="connsiteY84" fmla="*/ 1378744 h 1607343"/>
              <a:gd name="connsiteX85" fmla="*/ 842963 w 1628775"/>
              <a:gd name="connsiteY85" fmla="*/ 1335881 h 1607343"/>
              <a:gd name="connsiteX86" fmla="*/ 592931 w 1628775"/>
              <a:gd name="connsiteY86" fmla="*/ 842963 h 1607343"/>
              <a:gd name="connsiteX87" fmla="*/ 564356 w 1628775"/>
              <a:gd name="connsiteY87" fmla="*/ 828675 h 1607343"/>
              <a:gd name="connsiteX88" fmla="*/ 542925 w 1628775"/>
              <a:gd name="connsiteY88" fmla="*/ 785813 h 1607343"/>
              <a:gd name="connsiteX89" fmla="*/ 514350 w 1628775"/>
              <a:gd name="connsiteY89" fmla="*/ 800100 h 1607343"/>
              <a:gd name="connsiteX90" fmla="*/ 428625 w 1628775"/>
              <a:gd name="connsiteY90" fmla="*/ 642938 h 1607343"/>
              <a:gd name="connsiteX91" fmla="*/ 357188 w 1628775"/>
              <a:gd name="connsiteY91" fmla="*/ 864394 h 1607343"/>
              <a:gd name="connsiteX92" fmla="*/ 378619 w 1628775"/>
              <a:gd name="connsiteY92" fmla="*/ 985838 h 1607343"/>
              <a:gd name="connsiteX93" fmla="*/ 428625 w 1628775"/>
              <a:gd name="connsiteY93" fmla="*/ 1321594 h 1607343"/>
              <a:gd name="connsiteX94" fmla="*/ 428625 w 1628775"/>
              <a:gd name="connsiteY94" fmla="*/ 1457325 h 1607343"/>
              <a:gd name="connsiteX95" fmla="*/ 407194 w 1628775"/>
              <a:gd name="connsiteY95" fmla="*/ 1464469 h 1607343"/>
              <a:gd name="connsiteX96" fmla="*/ 528638 w 1628775"/>
              <a:gd name="connsiteY96" fmla="*/ 1493044 h 1607343"/>
              <a:gd name="connsiteX97" fmla="*/ 535781 w 1628775"/>
              <a:gd name="connsiteY97" fmla="*/ 1507331 h 1607343"/>
              <a:gd name="connsiteX98" fmla="*/ 521494 w 1628775"/>
              <a:gd name="connsiteY98" fmla="*/ 1535906 h 1607343"/>
              <a:gd name="connsiteX99" fmla="*/ 314325 w 1628775"/>
              <a:gd name="connsiteY99" fmla="*/ 1464469 h 1607343"/>
              <a:gd name="connsiteX100" fmla="*/ 292894 w 1628775"/>
              <a:gd name="connsiteY100" fmla="*/ 1443038 h 1607343"/>
              <a:gd name="connsiteX101" fmla="*/ 264319 w 1628775"/>
              <a:gd name="connsiteY101" fmla="*/ 1214438 h 1607343"/>
              <a:gd name="connsiteX102" fmla="*/ 135731 w 1628775"/>
              <a:gd name="connsiteY102" fmla="*/ 1478756 h 1607343"/>
              <a:gd name="connsiteX103" fmla="*/ 100013 w 1628775"/>
              <a:gd name="connsiteY103" fmla="*/ 1464469 h 1607343"/>
              <a:gd name="connsiteX104" fmla="*/ 85725 w 1628775"/>
              <a:gd name="connsiteY104" fmla="*/ 1471613 h 1607343"/>
              <a:gd name="connsiteX105" fmla="*/ 207169 w 1628775"/>
              <a:gd name="connsiteY105" fmla="*/ 1543050 h 1607343"/>
              <a:gd name="connsiteX106" fmla="*/ 207169 w 1628775"/>
              <a:gd name="connsiteY106" fmla="*/ 1564481 h 1607343"/>
              <a:gd name="connsiteX107" fmla="*/ 164306 w 1628775"/>
              <a:gd name="connsiteY107" fmla="*/ 1571625 h 1607343"/>
              <a:gd name="connsiteX108" fmla="*/ 0 w 1628775"/>
              <a:gd name="connsiteY108" fmla="*/ 1507331 h 1607343"/>
              <a:gd name="connsiteX109" fmla="*/ 28575 w 1628775"/>
              <a:gd name="connsiteY109" fmla="*/ 1443038 h 1607343"/>
              <a:gd name="connsiteX110" fmla="*/ 7144 w 1628775"/>
              <a:gd name="connsiteY110" fmla="*/ 1414463 h 1607343"/>
              <a:gd name="connsiteX111" fmla="*/ 121444 w 1628775"/>
              <a:gd name="connsiteY111" fmla="*/ 992981 h 1607343"/>
              <a:gd name="connsiteX112" fmla="*/ 121444 w 1628775"/>
              <a:gd name="connsiteY112" fmla="*/ 771525 h 1607343"/>
              <a:gd name="connsiteX113" fmla="*/ 100013 w 1628775"/>
              <a:gd name="connsiteY113" fmla="*/ 750094 h 1607343"/>
              <a:gd name="connsiteX114" fmla="*/ 92869 w 1628775"/>
              <a:gd name="connsiteY114" fmla="*/ 714375 h 1607343"/>
              <a:gd name="connsiteX115" fmla="*/ 100013 w 1628775"/>
              <a:gd name="connsiteY115" fmla="*/ 678656 h 1607343"/>
              <a:gd name="connsiteX116" fmla="*/ 185738 w 1628775"/>
              <a:gd name="connsiteY116" fmla="*/ 485775 h 1607343"/>
              <a:gd name="connsiteX117" fmla="*/ 235744 w 1628775"/>
              <a:gd name="connsiteY117" fmla="*/ 442913 h 1607343"/>
              <a:gd name="connsiteX118" fmla="*/ 235744 w 1628775"/>
              <a:gd name="connsiteY118" fmla="*/ 428625 h 1607343"/>
              <a:gd name="connsiteX119" fmla="*/ 400050 w 1628775"/>
              <a:gd name="connsiteY119" fmla="*/ 314325 h 1607343"/>
              <a:gd name="connsiteX120" fmla="*/ 500063 w 1628775"/>
              <a:gd name="connsiteY120" fmla="*/ 278606 h 1607343"/>
              <a:gd name="connsiteX121" fmla="*/ 464344 w 1628775"/>
              <a:gd name="connsiteY121" fmla="*/ 250031 h 1607343"/>
              <a:gd name="connsiteX122" fmla="*/ 450056 w 1628775"/>
              <a:gd name="connsiteY122" fmla="*/ 185738 h 1607343"/>
              <a:gd name="connsiteX123" fmla="*/ 592931 w 1628775"/>
              <a:gd name="connsiteY123" fmla="*/ 57150 h 1607343"/>
              <a:gd name="connsiteX124" fmla="*/ 764381 w 1628775"/>
              <a:gd name="connsiteY124" fmla="*/ 228600 h 1607343"/>
              <a:gd name="connsiteX125" fmla="*/ 757238 w 1628775"/>
              <a:gd name="connsiteY125" fmla="*/ 235744 h 1607343"/>
              <a:gd name="connsiteX126" fmla="*/ 721519 w 1628775"/>
              <a:gd name="connsiteY126" fmla="*/ 257175 h 1607343"/>
              <a:gd name="connsiteX127" fmla="*/ 685800 w 1628775"/>
              <a:gd name="connsiteY127" fmla="*/ 335756 h 1607343"/>
              <a:gd name="connsiteX128" fmla="*/ 578644 w 1628775"/>
              <a:gd name="connsiteY128" fmla="*/ 378619 h 1607343"/>
              <a:gd name="connsiteX129" fmla="*/ 507206 w 1628775"/>
              <a:gd name="connsiteY129" fmla="*/ 350044 h 1607343"/>
              <a:gd name="connsiteX130" fmla="*/ 514350 w 1628775"/>
              <a:gd name="connsiteY130" fmla="*/ 378619 h 1607343"/>
              <a:gd name="connsiteX131" fmla="*/ 535781 w 1628775"/>
              <a:gd name="connsiteY131" fmla="*/ 507206 h 1607343"/>
              <a:gd name="connsiteX132" fmla="*/ 628650 w 1628775"/>
              <a:gd name="connsiteY132" fmla="*/ 800100 h 1607343"/>
              <a:gd name="connsiteX133" fmla="*/ 614363 w 1628775"/>
              <a:gd name="connsiteY133" fmla="*/ 828675 h 1607343"/>
              <a:gd name="connsiteX134" fmla="*/ 871538 w 1628775"/>
              <a:gd name="connsiteY134" fmla="*/ 1321594 h 1607343"/>
              <a:gd name="connsiteX135" fmla="*/ 900113 w 1628775"/>
              <a:gd name="connsiteY135" fmla="*/ 1307306 h 1607343"/>
              <a:gd name="connsiteX136" fmla="*/ 907256 w 1628775"/>
              <a:gd name="connsiteY136" fmla="*/ 964406 h 1607343"/>
              <a:gd name="connsiteX137" fmla="*/ 814388 w 1628775"/>
              <a:gd name="connsiteY137" fmla="*/ 814388 h 1607343"/>
              <a:gd name="connsiteX138" fmla="*/ 835819 w 1628775"/>
              <a:gd name="connsiteY138" fmla="*/ 800100 h 1607343"/>
              <a:gd name="connsiteX139" fmla="*/ 800100 w 1628775"/>
              <a:gd name="connsiteY139" fmla="*/ 714375 h 1607343"/>
              <a:gd name="connsiteX140" fmla="*/ 828675 w 1628775"/>
              <a:gd name="connsiteY140" fmla="*/ 778669 h 1607343"/>
              <a:gd name="connsiteX141" fmla="*/ 835819 w 1628775"/>
              <a:gd name="connsiteY141" fmla="*/ 764381 h 1607343"/>
              <a:gd name="connsiteX142" fmla="*/ 857250 w 1628775"/>
              <a:gd name="connsiteY142" fmla="*/ 764381 h 1607343"/>
              <a:gd name="connsiteX143" fmla="*/ 850106 w 1628775"/>
              <a:gd name="connsiteY143" fmla="*/ 800100 h 1607343"/>
              <a:gd name="connsiteX144" fmla="*/ 900113 w 1628775"/>
              <a:gd name="connsiteY144" fmla="*/ 878681 h 1607343"/>
              <a:gd name="connsiteX145" fmla="*/ 928688 w 1628775"/>
              <a:gd name="connsiteY145" fmla="*/ 471488 h 1607343"/>
              <a:gd name="connsiteX146" fmla="*/ 871538 w 1628775"/>
              <a:gd name="connsiteY146" fmla="*/ 207169 h 1607343"/>
              <a:gd name="connsiteX147" fmla="*/ 857250 w 1628775"/>
              <a:gd name="connsiteY147" fmla="*/ 200025 h 1607343"/>
              <a:gd name="connsiteX148" fmla="*/ 821531 w 1628775"/>
              <a:gd name="connsiteY148" fmla="*/ 164306 h 1607343"/>
              <a:gd name="connsiteX149" fmla="*/ 835819 w 1628775"/>
              <a:gd name="connsiteY149" fmla="*/ 157163 h 1607343"/>
              <a:gd name="connsiteX150" fmla="*/ 857250 w 1628775"/>
              <a:gd name="connsiteY150" fmla="*/ 178594 h 1607343"/>
              <a:gd name="connsiteX151" fmla="*/ 871538 w 1628775"/>
              <a:gd name="connsiteY151" fmla="*/ 164306 h 1607343"/>
              <a:gd name="connsiteX152" fmla="*/ 871538 w 1628775"/>
              <a:gd name="connsiteY152" fmla="*/ 185738 h 1607343"/>
              <a:gd name="connsiteX153" fmla="*/ 900113 w 1628775"/>
              <a:gd name="connsiteY153" fmla="*/ 178594 h 1607343"/>
              <a:gd name="connsiteX154" fmla="*/ 907256 w 1628775"/>
              <a:gd name="connsiteY154" fmla="*/ 192881 h 1607343"/>
              <a:gd name="connsiteX155" fmla="*/ 892969 w 1628775"/>
              <a:gd name="connsiteY155" fmla="*/ 214313 h 1607343"/>
              <a:gd name="connsiteX156" fmla="*/ 928688 w 1628775"/>
              <a:gd name="connsiteY156" fmla="*/ 292894 h 1607343"/>
              <a:gd name="connsiteX157" fmla="*/ 935831 w 1628775"/>
              <a:gd name="connsiteY157" fmla="*/ 221456 h 1607343"/>
              <a:gd name="connsiteX158" fmla="*/ 928688 w 1628775"/>
              <a:gd name="connsiteY158" fmla="*/ 164306 h 1607343"/>
              <a:gd name="connsiteX159" fmla="*/ 878681 w 1628775"/>
              <a:gd name="connsiteY159" fmla="*/ 107156 h 1607343"/>
              <a:gd name="connsiteX160" fmla="*/ 928688 w 1628775"/>
              <a:gd name="connsiteY160" fmla="*/ 135731 h 1607343"/>
              <a:gd name="connsiteX161" fmla="*/ 935831 w 1628775"/>
              <a:gd name="connsiteY161" fmla="*/ 114300 h 1607343"/>
              <a:gd name="connsiteX162" fmla="*/ 921544 w 1628775"/>
              <a:gd name="connsiteY162" fmla="*/ 78581 h 1607343"/>
              <a:gd name="connsiteX163" fmla="*/ 950119 w 1628775"/>
              <a:gd name="connsiteY163" fmla="*/ 0 h 1607343"/>
              <a:gd name="connsiteX164" fmla="*/ 957263 w 1628775"/>
              <a:gd name="connsiteY164" fmla="*/ 35719 h 1607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1628775" h="1607343">
                <a:moveTo>
                  <a:pt x="1128713" y="728663"/>
                </a:moveTo>
                <a:lnTo>
                  <a:pt x="1150144" y="728663"/>
                </a:lnTo>
                <a:cubicBezTo>
                  <a:pt x="1143000" y="735806"/>
                  <a:pt x="1135856" y="735806"/>
                  <a:pt x="1128713" y="728663"/>
                </a:cubicBezTo>
                <a:close/>
                <a:moveTo>
                  <a:pt x="1564481" y="400050"/>
                </a:moveTo>
                <a:cubicBezTo>
                  <a:pt x="1571625" y="407194"/>
                  <a:pt x="1578769" y="407194"/>
                  <a:pt x="1578769" y="428625"/>
                </a:cubicBezTo>
                <a:cubicBezTo>
                  <a:pt x="1578769" y="442913"/>
                  <a:pt x="1557338" y="450056"/>
                  <a:pt x="1557338" y="471488"/>
                </a:cubicBezTo>
                <a:cubicBezTo>
                  <a:pt x="1557338" y="485775"/>
                  <a:pt x="1571625" y="550069"/>
                  <a:pt x="1571625" y="571500"/>
                </a:cubicBezTo>
                <a:cubicBezTo>
                  <a:pt x="1571625" y="607219"/>
                  <a:pt x="1528763" y="650081"/>
                  <a:pt x="1528763" y="650081"/>
                </a:cubicBezTo>
                <a:cubicBezTo>
                  <a:pt x="1528763" y="671513"/>
                  <a:pt x="1550194" y="700088"/>
                  <a:pt x="1550194" y="721519"/>
                </a:cubicBezTo>
                <a:lnTo>
                  <a:pt x="1550194" y="892969"/>
                </a:lnTo>
                <a:cubicBezTo>
                  <a:pt x="1571625" y="971550"/>
                  <a:pt x="1614488" y="1064419"/>
                  <a:pt x="1614488" y="1128713"/>
                </a:cubicBezTo>
                <a:cubicBezTo>
                  <a:pt x="1614488" y="1128713"/>
                  <a:pt x="1628775" y="1128713"/>
                  <a:pt x="1628775" y="1150144"/>
                </a:cubicBezTo>
                <a:lnTo>
                  <a:pt x="1628775" y="1271588"/>
                </a:lnTo>
                <a:cubicBezTo>
                  <a:pt x="1593056" y="1278731"/>
                  <a:pt x="1550194" y="1278731"/>
                  <a:pt x="1514475" y="1271588"/>
                </a:cubicBezTo>
                <a:cubicBezTo>
                  <a:pt x="1507331" y="1293019"/>
                  <a:pt x="1493044" y="1321594"/>
                  <a:pt x="1493044" y="1343025"/>
                </a:cubicBezTo>
                <a:lnTo>
                  <a:pt x="1493044" y="1485900"/>
                </a:lnTo>
                <a:cubicBezTo>
                  <a:pt x="1493044" y="1507331"/>
                  <a:pt x="1478756" y="1493044"/>
                  <a:pt x="1471613" y="1500188"/>
                </a:cubicBezTo>
                <a:cubicBezTo>
                  <a:pt x="1471613" y="1507331"/>
                  <a:pt x="1478756" y="1528763"/>
                  <a:pt x="1471613" y="1521619"/>
                </a:cubicBezTo>
                <a:cubicBezTo>
                  <a:pt x="1464469" y="1521619"/>
                  <a:pt x="1378744" y="1550194"/>
                  <a:pt x="1350169" y="1550194"/>
                </a:cubicBezTo>
                <a:cubicBezTo>
                  <a:pt x="1328738" y="1550194"/>
                  <a:pt x="1328738" y="1550194"/>
                  <a:pt x="1321594" y="1543050"/>
                </a:cubicBezTo>
                <a:cubicBezTo>
                  <a:pt x="1321594" y="1528763"/>
                  <a:pt x="1421606" y="1457325"/>
                  <a:pt x="1421606" y="1450181"/>
                </a:cubicBezTo>
                <a:cubicBezTo>
                  <a:pt x="1421606" y="1435894"/>
                  <a:pt x="1407319" y="1321594"/>
                  <a:pt x="1393031" y="1257300"/>
                </a:cubicBezTo>
                <a:cubicBezTo>
                  <a:pt x="1328738" y="1250156"/>
                  <a:pt x="1343025" y="1214438"/>
                  <a:pt x="1343025" y="1171575"/>
                </a:cubicBezTo>
                <a:cubicBezTo>
                  <a:pt x="1343025" y="1157288"/>
                  <a:pt x="1357313" y="1042988"/>
                  <a:pt x="1357313" y="1021556"/>
                </a:cubicBezTo>
                <a:cubicBezTo>
                  <a:pt x="1357313" y="1007269"/>
                  <a:pt x="1378744" y="950119"/>
                  <a:pt x="1378744" y="935831"/>
                </a:cubicBezTo>
                <a:cubicBezTo>
                  <a:pt x="1378744" y="928688"/>
                  <a:pt x="1335881" y="907256"/>
                  <a:pt x="1335881" y="828675"/>
                </a:cubicBezTo>
                <a:cubicBezTo>
                  <a:pt x="1271588" y="828675"/>
                  <a:pt x="1171575" y="821531"/>
                  <a:pt x="1114425" y="800100"/>
                </a:cubicBezTo>
                <a:lnTo>
                  <a:pt x="1114425" y="764381"/>
                </a:lnTo>
                <a:cubicBezTo>
                  <a:pt x="1121569" y="764381"/>
                  <a:pt x="1114425" y="771525"/>
                  <a:pt x="1135856" y="771525"/>
                </a:cubicBezTo>
                <a:cubicBezTo>
                  <a:pt x="1150144" y="771525"/>
                  <a:pt x="1128713" y="757238"/>
                  <a:pt x="1143000" y="757238"/>
                </a:cubicBezTo>
                <a:cubicBezTo>
                  <a:pt x="1164431" y="757238"/>
                  <a:pt x="1143000" y="771525"/>
                  <a:pt x="1157288" y="771525"/>
                </a:cubicBezTo>
                <a:cubicBezTo>
                  <a:pt x="1178719" y="771525"/>
                  <a:pt x="1185863" y="728663"/>
                  <a:pt x="1207294" y="728663"/>
                </a:cubicBezTo>
                <a:cubicBezTo>
                  <a:pt x="1235869" y="714375"/>
                  <a:pt x="1278731" y="721519"/>
                  <a:pt x="1314450" y="700088"/>
                </a:cubicBezTo>
                <a:cubicBezTo>
                  <a:pt x="1350169" y="671513"/>
                  <a:pt x="1385888" y="628650"/>
                  <a:pt x="1421606" y="592931"/>
                </a:cubicBezTo>
                <a:cubicBezTo>
                  <a:pt x="1407319" y="578644"/>
                  <a:pt x="1328738" y="571500"/>
                  <a:pt x="1328738" y="528638"/>
                </a:cubicBezTo>
                <a:cubicBezTo>
                  <a:pt x="1328738" y="507206"/>
                  <a:pt x="1343025" y="514350"/>
                  <a:pt x="1343025" y="500063"/>
                </a:cubicBezTo>
                <a:cubicBezTo>
                  <a:pt x="1343025" y="478631"/>
                  <a:pt x="1321594" y="464344"/>
                  <a:pt x="1321594" y="450056"/>
                </a:cubicBezTo>
                <a:cubicBezTo>
                  <a:pt x="1321594" y="385763"/>
                  <a:pt x="1414463" y="364331"/>
                  <a:pt x="1435894" y="364331"/>
                </a:cubicBezTo>
                <a:cubicBezTo>
                  <a:pt x="1457325" y="364331"/>
                  <a:pt x="1528763" y="392906"/>
                  <a:pt x="1564481" y="400050"/>
                </a:cubicBezTo>
                <a:close/>
                <a:moveTo>
                  <a:pt x="864394" y="121444"/>
                </a:moveTo>
                <a:lnTo>
                  <a:pt x="864394" y="142875"/>
                </a:lnTo>
                <a:cubicBezTo>
                  <a:pt x="850106" y="128588"/>
                  <a:pt x="842963" y="107156"/>
                  <a:pt x="835819" y="85725"/>
                </a:cubicBezTo>
                <a:cubicBezTo>
                  <a:pt x="850106" y="92869"/>
                  <a:pt x="857250" y="107156"/>
                  <a:pt x="864394" y="121444"/>
                </a:cubicBezTo>
                <a:close/>
                <a:moveTo>
                  <a:pt x="957263" y="35719"/>
                </a:moveTo>
                <a:cubicBezTo>
                  <a:pt x="957263" y="57150"/>
                  <a:pt x="950119" y="78581"/>
                  <a:pt x="942975" y="100013"/>
                </a:cubicBezTo>
                <a:lnTo>
                  <a:pt x="957263" y="114300"/>
                </a:lnTo>
                <a:lnTo>
                  <a:pt x="978694" y="92869"/>
                </a:lnTo>
                <a:cubicBezTo>
                  <a:pt x="964406" y="114300"/>
                  <a:pt x="985838" y="85725"/>
                  <a:pt x="950119" y="135731"/>
                </a:cubicBezTo>
                <a:cubicBezTo>
                  <a:pt x="935831" y="142875"/>
                  <a:pt x="942975" y="171450"/>
                  <a:pt x="942975" y="185738"/>
                </a:cubicBezTo>
                <a:cubicBezTo>
                  <a:pt x="942975" y="207169"/>
                  <a:pt x="957263" y="371475"/>
                  <a:pt x="950119" y="464344"/>
                </a:cubicBezTo>
                <a:cubicBezTo>
                  <a:pt x="950119" y="464344"/>
                  <a:pt x="957263" y="471488"/>
                  <a:pt x="964406" y="464344"/>
                </a:cubicBezTo>
                <a:cubicBezTo>
                  <a:pt x="985838" y="442913"/>
                  <a:pt x="1028700" y="385763"/>
                  <a:pt x="1028700" y="371475"/>
                </a:cubicBezTo>
                <a:cubicBezTo>
                  <a:pt x="1028700" y="350044"/>
                  <a:pt x="1007269" y="342900"/>
                  <a:pt x="1007269" y="328613"/>
                </a:cubicBezTo>
                <a:lnTo>
                  <a:pt x="1007269" y="292894"/>
                </a:lnTo>
                <a:cubicBezTo>
                  <a:pt x="1021556" y="307181"/>
                  <a:pt x="1035844" y="335756"/>
                  <a:pt x="1050131" y="364331"/>
                </a:cubicBezTo>
                <a:cubicBezTo>
                  <a:pt x="1057275" y="328613"/>
                  <a:pt x="1071563" y="285750"/>
                  <a:pt x="1085850" y="250031"/>
                </a:cubicBezTo>
                <a:cubicBezTo>
                  <a:pt x="1085850" y="250031"/>
                  <a:pt x="1092994" y="250031"/>
                  <a:pt x="1100138" y="242888"/>
                </a:cubicBezTo>
                <a:cubicBezTo>
                  <a:pt x="1100138" y="257175"/>
                  <a:pt x="1114425" y="271463"/>
                  <a:pt x="1114425" y="285750"/>
                </a:cubicBezTo>
                <a:cubicBezTo>
                  <a:pt x="1114425" y="307181"/>
                  <a:pt x="1064419" y="342900"/>
                  <a:pt x="1050131" y="371475"/>
                </a:cubicBezTo>
                <a:cubicBezTo>
                  <a:pt x="1050131" y="371475"/>
                  <a:pt x="1050131" y="378619"/>
                  <a:pt x="1057275" y="385763"/>
                </a:cubicBezTo>
                <a:cubicBezTo>
                  <a:pt x="1078706" y="364331"/>
                  <a:pt x="1100138" y="350044"/>
                  <a:pt x="1121569" y="342900"/>
                </a:cubicBezTo>
                <a:cubicBezTo>
                  <a:pt x="1121569" y="342900"/>
                  <a:pt x="1128713" y="335756"/>
                  <a:pt x="1128713" y="357188"/>
                </a:cubicBezTo>
                <a:cubicBezTo>
                  <a:pt x="1128713" y="378619"/>
                  <a:pt x="1071563" y="400050"/>
                  <a:pt x="1057275" y="414338"/>
                </a:cubicBezTo>
                <a:lnTo>
                  <a:pt x="1042988" y="400050"/>
                </a:lnTo>
                <a:cubicBezTo>
                  <a:pt x="1007269" y="450056"/>
                  <a:pt x="957263" y="514350"/>
                  <a:pt x="957263" y="535781"/>
                </a:cubicBezTo>
                <a:lnTo>
                  <a:pt x="957263" y="742950"/>
                </a:lnTo>
                <a:cubicBezTo>
                  <a:pt x="992981" y="728663"/>
                  <a:pt x="1014413" y="707231"/>
                  <a:pt x="1028700" y="700088"/>
                </a:cubicBezTo>
                <a:cubicBezTo>
                  <a:pt x="1042988" y="678656"/>
                  <a:pt x="1042988" y="657225"/>
                  <a:pt x="1057275" y="635794"/>
                </a:cubicBezTo>
                <a:cubicBezTo>
                  <a:pt x="1064419" y="635794"/>
                  <a:pt x="1064419" y="650081"/>
                  <a:pt x="1071563" y="657225"/>
                </a:cubicBezTo>
                <a:cubicBezTo>
                  <a:pt x="1078706" y="650081"/>
                  <a:pt x="1071563" y="628650"/>
                  <a:pt x="1092994" y="628650"/>
                </a:cubicBezTo>
                <a:cubicBezTo>
                  <a:pt x="1107281" y="628650"/>
                  <a:pt x="1092994" y="635794"/>
                  <a:pt x="1100138" y="642938"/>
                </a:cubicBezTo>
                <a:cubicBezTo>
                  <a:pt x="1107281" y="635794"/>
                  <a:pt x="1114425" y="621506"/>
                  <a:pt x="1121569" y="607219"/>
                </a:cubicBezTo>
                <a:lnTo>
                  <a:pt x="1121569" y="635794"/>
                </a:lnTo>
                <a:cubicBezTo>
                  <a:pt x="1121569" y="657225"/>
                  <a:pt x="964406" y="721519"/>
                  <a:pt x="957263" y="807244"/>
                </a:cubicBezTo>
                <a:cubicBezTo>
                  <a:pt x="921544" y="1021556"/>
                  <a:pt x="964406" y="1193006"/>
                  <a:pt x="964406" y="1207294"/>
                </a:cubicBezTo>
                <a:cubicBezTo>
                  <a:pt x="964406" y="1314450"/>
                  <a:pt x="992981" y="1264444"/>
                  <a:pt x="1021556" y="1421606"/>
                </a:cubicBezTo>
                <a:cubicBezTo>
                  <a:pt x="1050131" y="1421606"/>
                  <a:pt x="1100138" y="1400175"/>
                  <a:pt x="1143000" y="1435894"/>
                </a:cubicBezTo>
                <a:cubicBezTo>
                  <a:pt x="1150144" y="1443038"/>
                  <a:pt x="1164431" y="1471613"/>
                  <a:pt x="1178719" y="1478756"/>
                </a:cubicBezTo>
                <a:cubicBezTo>
                  <a:pt x="1193006" y="1493044"/>
                  <a:pt x="1228725" y="1514475"/>
                  <a:pt x="1264444" y="1535906"/>
                </a:cubicBezTo>
                <a:lnTo>
                  <a:pt x="1264444" y="1557338"/>
                </a:lnTo>
                <a:cubicBezTo>
                  <a:pt x="1243013" y="1564481"/>
                  <a:pt x="1228725" y="1585913"/>
                  <a:pt x="1207294" y="1585913"/>
                </a:cubicBezTo>
                <a:cubicBezTo>
                  <a:pt x="1150144" y="1593056"/>
                  <a:pt x="1021556" y="1607344"/>
                  <a:pt x="1007269" y="1607344"/>
                </a:cubicBezTo>
                <a:cubicBezTo>
                  <a:pt x="892969" y="1607344"/>
                  <a:pt x="628650" y="1593056"/>
                  <a:pt x="607219" y="1557338"/>
                </a:cubicBezTo>
                <a:cubicBezTo>
                  <a:pt x="650081" y="1478756"/>
                  <a:pt x="707231" y="1471613"/>
                  <a:pt x="800100" y="1428750"/>
                </a:cubicBezTo>
                <a:cubicBezTo>
                  <a:pt x="792956" y="1414463"/>
                  <a:pt x="785813" y="1393031"/>
                  <a:pt x="771525" y="1378744"/>
                </a:cubicBezTo>
                <a:cubicBezTo>
                  <a:pt x="785813" y="1364456"/>
                  <a:pt x="814388" y="1350169"/>
                  <a:pt x="842963" y="1335881"/>
                </a:cubicBezTo>
                <a:cubicBezTo>
                  <a:pt x="764381" y="1171575"/>
                  <a:pt x="678656" y="1000125"/>
                  <a:pt x="592931" y="842963"/>
                </a:cubicBezTo>
                <a:cubicBezTo>
                  <a:pt x="592931" y="835819"/>
                  <a:pt x="578644" y="835819"/>
                  <a:pt x="564356" y="828675"/>
                </a:cubicBezTo>
                <a:cubicBezTo>
                  <a:pt x="557213" y="814388"/>
                  <a:pt x="564356" y="785813"/>
                  <a:pt x="542925" y="785813"/>
                </a:cubicBezTo>
                <a:cubicBezTo>
                  <a:pt x="528638" y="785813"/>
                  <a:pt x="521494" y="800100"/>
                  <a:pt x="514350" y="800100"/>
                </a:cubicBezTo>
                <a:cubicBezTo>
                  <a:pt x="478631" y="735806"/>
                  <a:pt x="478631" y="685800"/>
                  <a:pt x="428625" y="642938"/>
                </a:cubicBezTo>
                <a:cubicBezTo>
                  <a:pt x="414338" y="714375"/>
                  <a:pt x="357188" y="850106"/>
                  <a:pt x="357188" y="864394"/>
                </a:cubicBezTo>
                <a:cubicBezTo>
                  <a:pt x="357188" y="885825"/>
                  <a:pt x="378619" y="950119"/>
                  <a:pt x="378619" y="985838"/>
                </a:cubicBezTo>
                <a:cubicBezTo>
                  <a:pt x="392906" y="1092994"/>
                  <a:pt x="428625" y="1300163"/>
                  <a:pt x="428625" y="1321594"/>
                </a:cubicBezTo>
                <a:lnTo>
                  <a:pt x="428625" y="1457325"/>
                </a:lnTo>
                <a:cubicBezTo>
                  <a:pt x="421481" y="1457325"/>
                  <a:pt x="414338" y="1457325"/>
                  <a:pt x="407194" y="1464469"/>
                </a:cubicBezTo>
                <a:cubicBezTo>
                  <a:pt x="428625" y="1464469"/>
                  <a:pt x="500063" y="1500188"/>
                  <a:pt x="528638" y="1493044"/>
                </a:cubicBezTo>
                <a:cubicBezTo>
                  <a:pt x="528638" y="1493044"/>
                  <a:pt x="535781" y="1485900"/>
                  <a:pt x="535781" y="1507331"/>
                </a:cubicBezTo>
                <a:cubicBezTo>
                  <a:pt x="535781" y="1521619"/>
                  <a:pt x="521494" y="1528763"/>
                  <a:pt x="521494" y="1535906"/>
                </a:cubicBezTo>
                <a:cubicBezTo>
                  <a:pt x="250031" y="1521619"/>
                  <a:pt x="321469" y="1521619"/>
                  <a:pt x="314325" y="1464469"/>
                </a:cubicBezTo>
                <a:cubicBezTo>
                  <a:pt x="314325" y="1457325"/>
                  <a:pt x="300038" y="1450181"/>
                  <a:pt x="292894" y="1443038"/>
                </a:cubicBezTo>
                <a:cubicBezTo>
                  <a:pt x="285750" y="1371600"/>
                  <a:pt x="278606" y="1293019"/>
                  <a:pt x="264319" y="1214438"/>
                </a:cubicBezTo>
                <a:cubicBezTo>
                  <a:pt x="221456" y="1293019"/>
                  <a:pt x="178594" y="1385888"/>
                  <a:pt x="135731" y="1478756"/>
                </a:cubicBezTo>
                <a:cubicBezTo>
                  <a:pt x="128588" y="1478756"/>
                  <a:pt x="114300" y="1471613"/>
                  <a:pt x="100013" y="1464469"/>
                </a:cubicBezTo>
                <a:cubicBezTo>
                  <a:pt x="100013" y="1464469"/>
                  <a:pt x="92869" y="1464469"/>
                  <a:pt x="85725" y="1471613"/>
                </a:cubicBezTo>
                <a:cubicBezTo>
                  <a:pt x="121444" y="1500188"/>
                  <a:pt x="164306" y="1521619"/>
                  <a:pt x="207169" y="1543050"/>
                </a:cubicBezTo>
                <a:lnTo>
                  <a:pt x="207169" y="1564481"/>
                </a:lnTo>
                <a:cubicBezTo>
                  <a:pt x="192881" y="1571625"/>
                  <a:pt x="178594" y="1571625"/>
                  <a:pt x="164306" y="1571625"/>
                </a:cubicBezTo>
                <a:cubicBezTo>
                  <a:pt x="107156" y="1571625"/>
                  <a:pt x="71438" y="1550194"/>
                  <a:pt x="0" y="1507331"/>
                </a:cubicBezTo>
                <a:cubicBezTo>
                  <a:pt x="7144" y="1485900"/>
                  <a:pt x="28575" y="1464469"/>
                  <a:pt x="28575" y="1443038"/>
                </a:cubicBezTo>
                <a:cubicBezTo>
                  <a:pt x="28575" y="1428750"/>
                  <a:pt x="7144" y="1428750"/>
                  <a:pt x="7144" y="1414463"/>
                </a:cubicBezTo>
                <a:lnTo>
                  <a:pt x="121444" y="992981"/>
                </a:lnTo>
                <a:lnTo>
                  <a:pt x="121444" y="771525"/>
                </a:lnTo>
                <a:cubicBezTo>
                  <a:pt x="121444" y="750094"/>
                  <a:pt x="107156" y="757238"/>
                  <a:pt x="100013" y="750094"/>
                </a:cubicBezTo>
                <a:cubicBezTo>
                  <a:pt x="100013" y="742950"/>
                  <a:pt x="92869" y="728663"/>
                  <a:pt x="92869" y="714375"/>
                </a:cubicBezTo>
                <a:cubicBezTo>
                  <a:pt x="92869" y="692944"/>
                  <a:pt x="100013" y="700088"/>
                  <a:pt x="100013" y="678656"/>
                </a:cubicBezTo>
                <a:cubicBezTo>
                  <a:pt x="100013" y="642938"/>
                  <a:pt x="164306" y="507206"/>
                  <a:pt x="185738" y="485775"/>
                </a:cubicBezTo>
                <a:cubicBezTo>
                  <a:pt x="192881" y="471488"/>
                  <a:pt x="221456" y="450056"/>
                  <a:pt x="235744" y="442913"/>
                </a:cubicBezTo>
                <a:lnTo>
                  <a:pt x="235744" y="428625"/>
                </a:lnTo>
                <a:cubicBezTo>
                  <a:pt x="235744" y="400050"/>
                  <a:pt x="364331" y="328613"/>
                  <a:pt x="400050" y="314325"/>
                </a:cubicBezTo>
                <a:cubicBezTo>
                  <a:pt x="421481" y="300038"/>
                  <a:pt x="464344" y="300038"/>
                  <a:pt x="500063" y="278606"/>
                </a:cubicBezTo>
                <a:cubicBezTo>
                  <a:pt x="492919" y="271463"/>
                  <a:pt x="471488" y="264319"/>
                  <a:pt x="464344" y="250031"/>
                </a:cubicBezTo>
                <a:cubicBezTo>
                  <a:pt x="450056" y="228600"/>
                  <a:pt x="450056" y="200025"/>
                  <a:pt x="450056" y="185738"/>
                </a:cubicBezTo>
                <a:cubicBezTo>
                  <a:pt x="450056" y="128588"/>
                  <a:pt x="535781" y="57150"/>
                  <a:pt x="592931" y="57150"/>
                </a:cubicBezTo>
                <a:cubicBezTo>
                  <a:pt x="685800" y="57150"/>
                  <a:pt x="764381" y="150019"/>
                  <a:pt x="764381" y="228600"/>
                </a:cubicBezTo>
                <a:lnTo>
                  <a:pt x="757238" y="235744"/>
                </a:lnTo>
                <a:cubicBezTo>
                  <a:pt x="750094" y="250031"/>
                  <a:pt x="728663" y="250031"/>
                  <a:pt x="721519" y="257175"/>
                </a:cubicBezTo>
                <a:cubicBezTo>
                  <a:pt x="707231" y="264319"/>
                  <a:pt x="685800" y="307181"/>
                  <a:pt x="685800" y="335756"/>
                </a:cubicBezTo>
                <a:cubicBezTo>
                  <a:pt x="685800" y="350044"/>
                  <a:pt x="592931" y="378619"/>
                  <a:pt x="578644" y="378619"/>
                </a:cubicBezTo>
                <a:cubicBezTo>
                  <a:pt x="557213" y="378619"/>
                  <a:pt x="507206" y="371475"/>
                  <a:pt x="507206" y="350044"/>
                </a:cubicBezTo>
                <a:cubicBezTo>
                  <a:pt x="507206" y="371475"/>
                  <a:pt x="514350" y="371475"/>
                  <a:pt x="514350" y="378619"/>
                </a:cubicBezTo>
                <a:cubicBezTo>
                  <a:pt x="521494" y="421481"/>
                  <a:pt x="521494" y="464344"/>
                  <a:pt x="535781" y="507206"/>
                </a:cubicBezTo>
                <a:cubicBezTo>
                  <a:pt x="564356" y="607219"/>
                  <a:pt x="628650" y="785813"/>
                  <a:pt x="628650" y="800100"/>
                </a:cubicBezTo>
                <a:cubicBezTo>
                  <a:pt x="628650" y="821531"/>
                  <a:pt x="621506" y="821531"/>
                  <a:pt x="614363" y="828675"/>
                </a:cubicBezTo>
                <a:lnTo>
                  <a:pt x="871538" y="1321594"/>
                </a:lnTo>
                <a:cubicBezTo>
                  <a:pt x="878681" y="1321594"/>
                  <a:pt x="892969" y="1314450"/>
                  <a:pt x="900113" y="1307306"/>
                </a:cubicBezTo>
                <a:lnTo>
                  <a:pt x="907256" y="964406"/>
                </a:lnTo>
                <a:cubicBezTo>
                  <a:pt x="885825" y="921544"/>
                  <a:pt x="864394" y="842963"/>
                  <a:pt x="814388" y="814388"/>
                </a:cubicBezTo>
                <a:cubicBezTo>
                  <a:pt x="821531" y="807244"/>
                  <a:pt x="828675" y="807244"/>
                  <a:pt x="835819" y="800100"/>
                </a:cubicBezTo>
                <a:cubicBezTo>
                  <a:pt x="821531" y="771525"/>
                  <a:pt x="771525" y="742950"/>
                  <a:pt x="800100" y="714375"/>
                </a:cubicBezTo>
                <a:cubicBezTo>
                  <a:pt x="807244" y="735806"/>
                  <a:pt x="814388" y="757238"/>
                  <a:pt x="828675" y="778669"/>
                </a:cubicBezTo>
                <a:cubicBezTo>
                  <a:pt x="828675" y="778669"/>
                  <a:pt x="835819" y="771525"/>
                  <a:pt x="835819" y="764381"/>
                </a:cubicBezTo>
                <a:lnTo>
                  <a:pt x="857250" y="764381"/>
                </a:lnTo>
                <a:cubicBezTo>
                  <a:pt x="857250" y="771525"/>
                  <a:pt x="850106" y="778669"/>
                  <a:pt x="850106" y="800100"/>
                </a:cubicBezTo>
                <a:cubicBezTo>
                  <a:pt x="850106" y="814388"/>
                  <a:pt x="878681" y="850106"/>
                  <a:pt x="900113" y="878681"/>
                </a:cubicBezTo>
                <a:lnTo>
                  <a:pt x="928688" y="471488"/>
                </a:lnTo>
                <a:cubicBezTo>
                  <a:pt x="935831" y="392906"/>
                  <a:pt x="885825" y="278606"/>
                  <a:pt x="871538" y="207169"/>
                </a:cubicBezTo>
                <a:cubicBezTo>
                  <a:pt x="871538" y="200025"/>
                  <a:pt x="864394" y="192881"/>
                  <a:pt x="857250" y="200025"/>
                </a:cubicBezTo>
                <a:lnTo>
                  <a:pt x="821531" y="164306"/>
                </a:lnTo>
                <a:cubicBezTo>
                  <a:pt x="821531" y="164306"/>
                  <a:pt x="814388" y="157163"/>
                  <a:pt x="835819" y="157163"/>
                </a:cubicBezTo>
                <a:cubicBezTo>
                  <a:pt x="850106" y="157163"/>
                  <a:pt x="842963" y="178594"/>
                  <a:pt x="857250" y="178594"/>
                </a:cubicBezTo>
                <a:cubicBezTo>
                  <a:pt x="878681" y="178594"/>
                  <a:pt x="871538" y="171450"/>
                  <a:pt x="871538" y="164306"/>
                </a:cubicBezTo>
                <a:lnTo>
                  <a:pt x="871538" y="185738"/>
                </a:lnTo>
                <a:cubicBezTo>
                  <a:pt x="878681" y="185738"/>
                  <a:pt x="892969" y="178594"/>
                  <a:pt x="900113" y="178594"/>
                </a:cubicBezTo>
                <a:cubicBezTo>
                  <a:pt x="900113" y="178594"/>
                  <a:pt x="907256" y="171450"/>
                  <a:pt x="907256" y="192881"/>
                </a:cubicBezTo>
                <a:cubicBezTo>
                  <a:pt x="907256" y="207169"/>
                  <a:pt x="892969" y="200025"/>
                  <a:pt x="892969" y="214313"/>
                </a:cubicBezTo>
                <a:cubicBezTo>
                  <a:pt x="892969" y="235744"/>
                  <a:pt x="914400" y="271463"/>
                  <a:pt x="928688" y="292894"/>
                </a:cubicBezTo>
                <a:cubicBezTo>
                  <a:pt x="935831" y="271463"/>
                  <a:pt x="935831" y="242888"/>
                  <a:pt x="935831" y="221456"/>
                </a:cubicBezTo>
                <a:cubicBezTo>
                  <a:pt x="935831" y="207169"/>
                  <a:pt x="935831" y="178594"/>
                  <a:pt x="928688" y="164306"/>
                </a:cubicBezTo>
                <a:cubicBezTo>
                  <a:pt x="914400" y="135731"/>
                  <a:pt x="900113" y="121444"/>
                  <a:pt x="878681" y="107156"/>
                </a:cubicBezTo>
                <a:cubicBezTo>
                  <a:pt x="885825" y="114300"/>
                  <a:pt x="907256" y="121444"/>
                  <a:pt x="928688" y="135731"/>
                </a:cubicBezTo>
                <a:cubicBezTo>
                  <a:pt x="935831" y="128588"/>
                  <a:pt x="935831" y="128588"/>
                  <a:pt x="935831" y="114300"/>
                </a:cubicBezTo>
                <a:cubicBezTo>
                  <a:pt x="935831" y="92869"/>
                  <a:pt x="921544" y="92869"/>
                  <a:pt x="921544" y="78581"/>
                </a:cubicBezTo>
                <a:cubicBezTo>
                  <a:pt x="921544" y="57150"/>
                  <a:pt x="935831" y="28575"/>
                  <a:pt x="950119" y="0"/>
                </a:cubicBezTo>
                <a:cubicBezTo>
                  <a:pt x="950119" y="14288"/>
                  <a:pt x="957263" y="21431"/>
                  <a:pt x="957263" y="35719"/>
                </a:cubicBezTo>
                <a:close/>
              </a:path>
            </a:pathLst>
          </a:custGeom>
          <a:solidFill>
            <a:srgbClr val="00B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9AEED111-13A7-AE3B-A58A-845C361E838A}"/>
              </a:ext>
            </a:extLst>
          </p:cNvPr>
          <p:cNvSpPr/>
          <p:nvPr/>
        </p:nvSpPr>
        <p:spPr>
          <a:xfrm>
            <a:off x="0" y="5138774"/>
            <a:ext cx="12192000" cy="1719226"/>
          </a:xfrm>
          <a:custGeom>
            <a:avLst/>
            <a:gdLst>
              <a:gd name="connsiteX0" fmla="*/ 6096000 w 12192000"/>
              <a:gd name="connsiteY0" fmla="*/ 0 h 1719226"/>
              <a:gd name="connsiteX1" fmla="*/ 12118216 w 12192000"/>
              <a:gd name="connsiteY1" fmla="*/ 1075118 h 1719226"/>
              <a:gd name="connsiteX2" fmla="*/ 12192000 w 12192000"/>
              <a:gd name="connsiteY2" fmla="*/ 1112071 h 1719226"/>
              <a:gd name="connsiteX3" fmla="*/ 12192000 w 12192000"/>
              <a:gd name="connsiteY3" fmla="*/ 1719226 h 1719226"/>
              <a:gd name="connsiteX4" fmla="*/ 0 w 12192000"/>
              <a:gd name="connsiteY4" fmla="*/ 1719226 h 1719226"/>
              <a:gd name="connsiteX5" fmla="*/ 0 w 12192000"/>
              <a:gd name="connsiteY5" fmla="*/ 1112071 h 1719226"/>
              <a:gd name="connsiteX6" fmla="*/ 73784 w 12192000"/>
              <a:gd name="connsiteY6" fmla="*/ 1075118 h 1719226"/>
              <a:gd name="connsiteX7" fmla="*/ 6096000 w 12192000"/>
              <a:gd name="connsiteY7" fmla="*/ 0 h 1719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719226">
                <a:moveTo>
                  <a:pt x="6096000" y="0"/>
                </a:moveTo>
                <a:cubicBezTo>
                  <a:pt x="8560386" y="0"/>
                  <a:pt x="10747724" y="422455"/>
                  <a:pt x="12118216" y="1075118"/>
                </a:cubicBezTo>
                <a:lnTo>
                  <a:pt x="12192000" y="1112071"/>
                </a:lnTo>
                <a:lnTo>
                  <a:pt x="12192000" y="1719226"/>
                </a:lnTo>
                <a:lnTo>
                  <a:pt x="0" y="1719226"/>
                </a:lnTo>
                <a:lnTo>
                  <a:pt x="0" y="1112071"/>
                </a:lnTo>
                <a:lnTo>
                  <a:pt x="73784" y="1075118"/>
                </a:lnTo>
                <a:cubicBezTo>
                  <a:pt x="1444277" y="422455"/>
                  <a:pt x="3631615" y="0"/>
                  <a:pt x="6096000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D9450F20-5D33-AE94-96F8-A7FDB8461108}"/>
              </a:ext>
            </a:extLst>
          </p:cNvPr>
          <p:cNvSpPr/>
          <p:nvPr/>
        </p:nvSpPr>
        <p:spPr>
          <a:xfrm>
            <a:off x="993519" y="5385385"/>
            <a:ext cx="10196375" cy="1472615"/>
          </a:xfrm>
          <a:custGeom>
            <a:avLst/>
            <a:gdLst>
              <a:gd name="connsiteX0" fmla="*/ 5098187 w 10196375"/>
              <a:gd name="connsiteY0" fmla="*/ 0 h 1472615"/>
              <a:gd name="connsiteX1" fmla="*/ 10039855 w 10196375"/>
              <a:gd name="connsiteY1" fmla="*/ 1369923 h 1472615"/>
              <a:gd name="connsiteX2" fmla="*/ 10196375 w 10196375"/>
              <a:gd name="connsiteY2" fmla="*/ 1472615 h 1472615"/>
              <a:gd name="connsiteX3" fmla="*/ 0 w 10196375"/>
              <a:gd name="connsiteY3" fmla="*/ 1472615 h 1472615"/>
              <a:gd name="connsiteX4" fmla="*/ 156519 w 10196375"/>
              <a:gd name="connsiteY4" fmla="*/ 1369923 h 1472615"/>
              <a:gd name="connsiteX5" fmla="*/ 5098187 w 10196375"/>
              <a:gd name="connsiteY5" fmla="*/ 0 h 1472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96375" h="1472615">
                <a:moveTo>
                  <a:pt x="5098187" y="0"/>
                </a:moveTo>
                <a:cubicBezTo>
                  <a:pt x="6951290" y="0"/>
                  <a:pt x="8661853" y="509524"/>
                  <a:pt x="10039855" y="1369923"/>
                </a:cubicBezTo>
                <a:lnTo>
                  <a:pt x="10196375" y="1472615"/>
                </a:lnTo>
                <a:lnTo>
                  <a:pt x="0" y="1472615"/>
                </a:lnTo>
                <a:lnTo>
                  <a:pt x="156519" y="1369923"/>
                </a:lnTo>
                <a:cubicBezTo>
                  <a:pt x="1534522" y="509524"/>
                  <a:pt x="3245085" y="0"/>
                  <a:pt x="5098187" y="0"/>
                </a:cubicBezTo>
                <a:close/>
              </a:path>
            </a:pathLst>
          </a:custGeom>
          <a:solidFill>
            <a:schemeClr val="tx1">
              <a:alpha val="11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B11086F2-B9A6-6015-54DF-8D43F2BBAB75}"/>
              </a:ext>
            </a:extLst>
          </p:cNvPr>
          <p:cNvGrpSpPr/>
          <p:nvPr/>
        </p:nvGrpSpPr>
        <p:grpSpPr>
          <a:xfrm>
            <a:off x="5123069" y="5600050"/>
            <a:ext cx="1945202" cy="952140"/>
            <a:chOff x="0" y="445141"/>
            <a:chExt cx="12190460" cy="5966999"/>
          </a:xfrm>
          <a:solidFill>
            <a:schemeClr val="bg1"/>
          </a:solidFill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1C36B176-FE28-8154-0E2F-0B8712389465}"/>
                </a:ext>
              </a:extLst>
            </p:cNvPr>
            <p:cNvGrpSpPr/>
            <p:nvPr/>
          </p:nvGrpSpPr>
          <p:grpSpPr>
            <a:xfrm>
              <a:off x="3683822" y="445141"/>
              <a:ext cx="3735133" cy="908140"/>
              <a:chOff x="3683822" y="445141"/>
              <a:chExt cx="3735133" cy="908140"/>
            </a:xfrm>
            <a:grpFill/>
          </p:grpSpPr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C3EAEC5C-D18F-36BB-2621-B56D144E1880}"/>
                  </a:ext>
                </a:extLst>
              </p:cNvPr>
              <p:cNvSpPr/>
              <p:nvPr/>
            </p:nvSpPr>
            <p:spPr>
              <a:xfrm>
                <a:off x="3683822" y="445141"/>
                <a:ext cx="944059" cy="908140"/>
              </a:xfrm>
              <a:custGeom>
                <a:avLst/>
                <a:gdLst>
                  <a:gd name="connsiteX0" fmla="*/ 492555 w 944059"/>
                  <a:gd name="connsiteY0" fmla="*/ 0 h 908140"/>
                  <a:gd name="connsiteX1" fmla="*/ 784989 w 944059"/>
                  <a:gd name="connsiteY1" fmla="*/ 138545 h 908140"/>
                  <a:gd name="connsiteX2" fmla="*/ 763822 w 944059"/>
                  <a:gd name="connsiteY2" fmla="*/ 216772 h 908140"/>
                  <a:gd name="connsiteX3" fmla="*/ 748487 w 944059"/>
                  <a:gd name="connsiteY3" fmla="*/ 253247 h 908140"/>
                  <a:gd name="connsiteX4" fmla="*/ 749069 w 944059"/>
                  <a:gd name="connsiteY4" fmla="*/ 251383 h 908140"/>
                  <a:gd name="connsiteX5" fmla="*/ 743938 w 944059"/>
                  <a:gd name="connsiteY5" fmla="*/ 241120 h 908140"/>
                  <a:gd name="connsiteX6" fmla="*/ 667020 w 944059"/>
                  <a:gd name="connsiteY6" fmla="*/ 359141 h 908140"/>
                  <a:gd name="connsiteX7" fmla="*/ 615707 w 944059"/>
                  <a:gd name="connsiteY7" fmla="*/ 405322 h 908140"/>
                  <a:gd name="connsiteX8" fmla="*/ 944059 w 944059"/>
                  <a:gd name="connsiteY8" fmla="*/ 559262 h 908140"/>
                  <a:gd name="connsiteX9" fmla="*/ 933797 w 944059"/>
                  <a:gd name="connsiteY9" fmla="*/ 651574 h 908140"/>
                  <a:gd name="connsiteX10" fmla="*/ 942557 w 944059"/>
                  <a:gd name="connsiteY10" fmla="*/ 622409 h 908140"/>
                  <a:gd name="connsiteX11" fmla="*/ 939570 w 944059"/>
                  <a:gd name="connsiteY11" fmla="*/ 643903 h 908140"/>
                  <a:gd name="connsiteX12" fmla="*/ 926425 w 944059"/>
                  <a:gd name="connsiteY12" fmla="*/ 686906 h 908140"/>
                  <a:gd name="connsiteX13" fmla="*/ 923534 w 944059"/>
                  <a:gd name="connsiteY13" fmla="*/ 682362 h 908140"/>
                  <a:gd name="connsiteX14" fmla="*/ 861958 w 944059"/>
                  <a:gd name="connsiteY14" fmla="*/ 779857 h 908140"/>
                  <a:gd name="connsiteX15" fmla="*/ 713150 w 944059"/>
                  <a:gd name="connsiteY15" fmla="*/ 887615 h 908140"/>
                  <a:gd name="connsiteX16" fmla="*/ 882484 w 944059"/>
                  <a:gd name="connsiteY16" fmla="*/ 738806 h 908140"/>
                  <a:gd name="connsiteX17" fmla="*/ 882484 w 944059"/>
                  <a:gd name="connsiteY17" fmla="*/ 733675 h 908140"/>
                  <a:gd name="connsiteX18" fmla="*/ 615707 w 944059"/>
                  <a:gd name="connsiteY18" fmla="*/ 908140 h 908140"/>
                  <a:gd name="connsiteX19" fmla="*/ 677282 w 944059"/>
                  <a:gd name="connsiteY19" fmla="*/ 856827 h 908140"/>
                  <a:gd name="connsiteX20" fmla="*/ 579787 w 944059"/>
                  <a:gd name="connsiteY20" fmla="*/ 903008 h 908140"/>
                  <a:gd name="connsiteX21" fmla="*/ 867090 w 944059"/>
                  <a:gd name="connsiteY21" fmla="*/ 625969 h 908140"/>
                  <a:gd name="connsiteX22" fmla="*/ 779857 w 944059"/>
                  <a:gd name="connsiteY22" fmla="*/ 533605 h 908140"/>
                  <a:gd name="connsiteX23" fmla="*/ 856827 w 944059"/>
                  <a:gd name="connsiteY23" fmla="*/ 579787 h 908140"/>
                  <a:gd name="connsiteX24" fmla="*/ 861958 w 944059"/>
                  <a:gd name="connsiteY24" fmla="*/ 569524 h 908140"/>
                  <a:gd name="connsiteX25" fmla="*/ 858420 w 944059"/>
                  <a:gd name="connsiteY25" fmla="*/ 556102 h 908140"/>
                  <a:gd name="connsiteX26" fmla="*/ 872221 w 944059"/>
                  <a:gd name="connsiteY26" fmla="*/ 574656 h 908140"/>
                  <a:gd name="connsiteX27" fmla="*/ 877352 w 944059"/>
                  <a:gd name="connsiteY27" fmla="*/ 564393 h 908140"/>
                  <a:gd name="connsiteX28" fmla="*/ 841433 w 944059"/>
                  <a:gd name="connsiteY28" fmla="*/ 518211 h 908140"/>
                  <a:gd name="connsiteX29" fmla="*/ 677282 w 944059"/>
                  <a:gd name="connsiteY29" fmla="*/ 456636 h 908140"/>
                  <a:gd name="connsiteX30" fmla="*/ 579787 w 944059"/>
                  <a:gd name="connsiteY30" fmla="*/ 461767 h 908140"/>
                  <a:gd name="connsiteX31" fmla="*/ 697756 w 944059"/>
                  <a:gd name="connsiteY31" fmla="*/ 482292 h 908140"/>
                  <a:gd name="connsiteX32" fmla="*/ 584919 w 944059"/>
                  <a:gd name="connsiteY32" fmla="*/ 472029 h 908140"/>
                  <a:gd name="connsiteX33" fmla="*/ 458560 w 944059"/>
                  <a:gd name="connsiteY33" fmla="*/ 545786 h 908140"/>
                  <a:gd name="connsiteX34" fmla="*/ 415651 w 944059"/>
                  <a:gd name="connsiteY34" fmla="*/ 572881 h 908140"/>
                  <a:gd name="connsiteX35" fmla="*/ 473633 w 944059"/>
                  <a:gd name="connsiteY35" fmla="*/ 533925 h 908140"/>
                  <a:gd name="connsiteX36" fmla="*/ 528474 w 944059"/>
                  <a:gd name="connsiteY36" fmla="*/ 487423 h 908140"/>
                  <a:gd name="connsiteX37" fmla="*/ 523343 w 944059"/>
                  <a:gd name="connsiteY37" fmla="*/ 482292 h 908140"/>
                  <a:gd name="connsiteX38" fmla="*/ 254932 w 944059"/>
                  <a:gd name="connsiteY38" fmla="*/ 641021 h 908140"/>
                  <a:gd name="connsiteX39" fmla="*/ 235780 w 944059"/>
                  <a:gd name="connsiteY39" fmla="*/ 650271 h 908140"/>
                  <a:gd name="connsiteX40" fmla="*/ 235399 w 944059"/>
                  <a:gd name="connsiteY40" fmla="*/ 648367 h 908140"/>
                  <a:gd name="connsiteX41" fmla="*/ 230909 w 944059"/>
                  <a:gd name="connsiteY41" fmla="*/ 641312 h 908140"/>
                  <a:gd name="connsiteX42" fmla="*/ 87232 w 944059"/>
                  <a:gd name="connsiteY42" fmla="*/ 682362 h 908140"/>
                  <a:gd name="connsiteX43" fmla="*/ 112889 w 944059"/>
                  <a:gd name="connsiteY43" fmla="*/ 672099 h 908140"/>
                  <a:gd name="connsiteX44" fmla="*/ 97495 w 944059"/>
                  <a:gd name="connsiteY44" fmla="*/ 666968 h 908140"/>
                  <a:gd name="connsiteX45" fmla="*/ 76970 w 944059"/>
                  <a:gd name="connsiteY45" fmla="*/ 677231 h 908140"/>
                  <a:gd name="connsiteX46" fmla="*/ 87232 w 944059"/>
                  <a:gd name="connsiteY46" fmla="*/ 636232 h 908140"/>
                  <a:gd name="connsiteX47" fmla="*/ 71838 w 944059"/>
                  <a:gd name="connsiteY47" fmla="*/ 615706 h 908140"/>
                  <a:gd name="connsiteX48" fmla="*/ 97495 w 944059"/>
                  <a:gd name="connsiteY48" fmla="*/ 579787 h 908140"/>
                  <a:gd name="connsiteX49" fmla="*/ 118020 w 944059"/>
                  <a:gd name="connsiteY49" fmla="*/ 579787 h 908140"/>
                  <a:gd name="connsiteX50" fmla="*/ 123152 w 944059"/>
                  <a:gd name="connsiteY50" fmla="*/ 569524 h 908140"/>
                  <a:gd name="connsiteX51" fmla="*/ 128283 w 944059"/>
                  <a:gd name="connsiteY51" fmla="*/ 574656 h 908140"/>
                  <a:gd name="connsiteX52" fmla="*/ 400191 w 944059"/>
                  <a:gd name="connsiteY52" fmla="*/ 446373 h 908140"/>
                  <a:gd name="connsiteX53" fmla="*/ 677282 w 944059"/>
                  <a:gd name="connsiteY53" fmla="*/ 200121 h 908140"/>
                  <a:gd name="connsiteX54" fmla="*/ 502818 w 944059"/>
                  <a:gd name="connsiteY54" fmla="*/ 159071 h 908140"/>
                  <a:gd name="connsiteX55" fmla="*/ 46182 w 944059"/>
                  <a:gd name="connsiteY55" fmla="*/ 261646 h 908140"/>
                  <a:gd name="connsiteX56" fmla="*/ 143677 w 944059"/>
                  <a:gd name="connsiteY56" fmla="*/ 200121 h 908140"/>
                  <a:gd name="connsiteX57" fmla="*/ 133414 w 944059"/>
                  <a:gd name="connsiteY57" fmla="*/ 194990 h 908140"/>
                  <a:gd name="connsiteX58" fmla="*/ 35919 w 944059"/>
                  <a:gd name="connsiteY58" fmla="*/ 251383 h 908140"/>
                  <a:gd name="connsiteX59" fmla="*/ 35919 w 944059"/>
                  <a:gd name="connsiteY59" fmla="*/ 235989 h 908140"/>
                  <a:gd name="connsiteX60" fmla="*/ 10263 w 944059"/>
                  <a:gd name="connsiteY60" fmla="*/ 271908 h 908140"/>
                  <a:gd name="connsiteX61" fmla="*/ 10263 w 944059"/>
                  <a:gd name="connsiteY61" fmla="*/ 220646 h 908140"/>
                  <a:gd name="connsiteX62" fmla="*/ 0 w 944059"/>
                  <a:gd name="connsiteY62" fmla="*/ 241120 h 908140"/>
                  <a:gd name="connsiteX63" fmla="*/ 10263 w 944059"/>
                  <a:gd name="connsiteY63" fmla="*/ 189859 h 908140"/>
                  <a:gd name="connsiteX64" fmla="*/ 97495 w 944059"/>
                  <a:gd name="connsiteY64" fmla="*/ 76970 h 908140"/>
                  <a:gd name="connsiteX65" fmla="*/ 492555 w 944059"/>
                  <a:gd name="connsiteY65" fmla="*/ 0 h 908140"/>
                  <a:gd name="connsiteX66" fmla="*/ 482292 w 944059"/>
                  <a:gd name="connsiteY66" fmla="*/ 118020 h 908140"/>
                  <a:gd name="connsiteX67" fmla="*/ 241172 w 944059"/>
                  <a:gd name="connsiteY67" fmla="*/ 148808 h 908140"/>
                  <a:gd name="connsiteX68" fmla="*/ 482292 w 944059"/>
                  <a:gd name="connsiteY68" fmla="*/ 118020 h 908140"/>
                  <a:gd name="connsiteX69" fmla="*/ 692625 w 944059"/>
                  <a:gd name="connsiteY69" fmla="*/ 312959 h 908140"/>
                  <a:gd name="connsiteX70" fmla="*/ 677282 w 944059"/>
                  <a:gd name="connsiteY70" fmla="*/ 323221 h 908140"/>
                  <a:gd name="connsiteX71" fmla="*/ 692625 w 944059"/>
                  <a:gd name="connsiteY71" fmla="*/ 312959 h 908140"/>
                  <a:gd name="connsiteX72" fmla="*/ 667020 w 944059"/>
                  <a:gd name="connsiteY72" fmla="*/ 333484 h 908140"/>
                  <a:gd name="connsiteX73" fmla="*/ 595181 w 944059"/>
                  <a:gd name="connsiteY73" fmla="*/ 400191 h 908140"/>
                  <a:gd name="connsiteX74" fmla="*/ 667020 w 944059"/>
                  <a:gd name="connsiteY74" fmla="*/ 333484 h 908140"/>
                  <a:gd name="connsiteX75" fmla="*/ 554131 w 944059"/>
                  <a:gd name="connsiteY75" fmla="*/ 461767 h 908140"/>
                  <a:gd name="connsiteX76" fmla="*/ 559262 w 944059"/>
                  <a:gd name="connsiteY76" fmla="*/ 461767 h 908140"/>
                  <a:gd name="connsiteX77" fmla="*/ 554131 w 944059"/>
                  <a:gd name="connsiteY77" fmla="*/ 461767 h 908140"/>
                  <a:gd name="connsiteX78" fmla="*/ 472030 w 944059"/>
                  <a:gd name="connsiteY78" fmla="*/ 497686 h 908140"/>
                  <a:gd name="connsiteX79" fmla="*/ 451505 w 944059"/>
                  <a:gd name="connsiteY79" fmla="*/ 513080 h 908140"/>
                  <a:gd name="connsiteX80" fmla="*/ 472030 w 944059"/>
                  <a:gd name="connsiteY80" fmla="*/ 497686 h 908140"/>
                  <a:gd name="connsiteX81" fmla="*/ 297565 w 944059"/>
                  <a:gd name="connsiteY81" fmla="*/ 502817 h 908140"/>
                  <a:gd name="connsiteX82" fmla="*/ 164202 w 944059"/>
                  <a:gd name="connsiteY82" fmla="*/ 569524 h 908140"/>
                  <a:gd name="connsiteX83" fmla="*/ 297565 w 944059"/>
                  <a:gd name="connsiteY83" fmla="*/ 502817 h 908140"/>
                  <a:gd name="connsiteX84" fmla="*/ 436111 w 944059"/>
                  <a:gd name="connsiteY84" fmla="*/ 523343 h 908140"/>
                  <a:gd name="connsiteX85" fmla="*/ 271909 w 944059"/>
                  <a:gd name="connsiteY85" fmla="*/ 615706 h 908140"/>
                  <a:gd name="connsiteX86" fmla="*/ 436111 w 944059"/>
                  <a:gd name="connsiteY86" fmla="*/ 523343 h 908140"/>
                  <a:gd name="connsiteX87" fmla="*/ 90439 w 944059"/>
                  <a:gd name="connsiteY87" fmla="*/ 650291 h 908140"/>
                  <a:gd name="connsiteX88" fmla="*/ 87232 w 944059"/>
                  <a:gd name="connsiteY88" fmla="*/ 656705 h 908140"/>
                  <a:gd name="connsiteX89" fmla="*/ 97495 w 944059"/>
                  <a:gd name="connsiteY89" fmla="*/ 651574 h 908140"/>
                  <a:gd name="connsiteX90" fmla="*/ 90439 w 944059"/>
                  <a:gd name="connsiteY90" fmla="*/ 650291 h 908140"/>
                  <a:gd name="connsiteX91" fmla="*/ 856827 w 944059"/>
                  <a:gd name="connsiteY91" fmla="*/ 513080 h 908140"/>
                  <a:gd name="connsiteX92" fmla="*/ 877352 w 944059"/>
                  <a:gd name="connsiteY92" fmla="*/ 533605 h 908140"/>
                  <a:gd name="connsiteX93" fmla="*/ 856827 w 944059"/>
                  <a:gd name="connsiteY93" fmla="*/ 513080 h 908140"/>
                  <a:gd name="connsiteX94" fmla="*/ 897878 w 944059"/>
                  <a:gd name="connsiteY94" fmla="*/ 523343 h 908140"/>
                  <a:gd name="connsiteX95" fmla="*/ 918403 w 944059"/>
                  <a:gd name="connsiteY95" fmla="*/ 554131 h 908140"/>
                  <a:gd name="connsiteX96" fmla="*/ 897878 w 944059"/>
                  <a:gd name="connsiteY96" fmla="*/ 523343 h 908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</a:cxnLst>
                <a:rect l="l" t="t" r="r" b="b"/>
                <a:pathLst>
                  <a:path w="944059" h="908140">
                    <a:moveTo>
                      <a:pt x="492555" y="0"/>
                    </a:moveTo>
                    <a:cubicBezTo>
                      <a:pt x="538737" y="0"/>
                      <a:pt x="784989" y="10263"/>
                      <a:pt x="784989" y="138545"/>
                    </a:cubicBezTo>
                    <a:cubicBezTo>
                      <a:pt x="784989" y="156505"/>
                      <a:pt x="774726" y="188563"/>
                      <a:pt x="763822" y="216772"/>
                    </a:cubicBezTo>
                    <a:lnTo>
                      <a:pt x="748487" y="253247"/>
                    </a:lnTo>
                    <a:lnTo>
                      <a:pt x="749069" y="251383"/>
                    </a:lnTo>
                    <a:cubicBezTo>
                      <a:pt x="749069" y="251383"/>
                      <a:pt x="749069" y="246252"/>
                      <a:pt x="743938" y="241120"/>
                    </a:cubicBezTo>
                    <a:cubicBezTo>
                      <a:pt x="713150" y="282171"/>
                      <a:pt x="702888" y="323221"/>
                      <a:pt x="667020" y="359141"/>
                    </a:cubicBezTo>
                    <a:cubicBezTo>
                      <a:pt x="651626" y="369403"/>
                      <a:pt x="631101" y="389928"/>
                      <a:pt x="615707" y="405322"/>
                    </a:cubicBezTo>
                    <a:cubicBezTo>
                      <a:pt x="723413" y="436110"/>
                      <a:pt x="846564" y="430979"/>
                      <a:pt x="944059" y="559262"/>
                    </a:cubicBezTo>
                    <a:cubicBezTo>
                      <a:pt x="923534" y="564393"/>
                      <a:pt x="933797" y="595181"/>
                      <a:pt x="933797" y="651574"/>
                    </a:cubicBezTo>
                    <a:lnTo>
                      <a:pt x="942557" y="622409"/>
                    </a:lnTo>
                    <a:lnTo>
                      <a:pt x="939570" y="643903"/>
                    </a:lnTo>
                    <a:lnTo>
                      <a:pt x="926425" y="686906"/>
                    </a:lnTo>
                    <a:lnTo>
                      <a:pt x="923534" y="682362"/>
                    </a:lnTo>
                    <a:cubicBezTo>
                      <a:pt x="897878" y="713150"/>
                      <a:pt x="887615" y="749069"/>
                      <a:pt x="861958" y="779857"/>
                    </a:cubicBezTo>
                    <a:cubicBezTo>
                      <a:pt x="815776" y="820907"/>
                      <a:pt x="764463" y="856827"/>
                      <a:pt x="713150" y="887615"/>
                    </a:cubicBezTo>
                    <a:cubicBezTo>
                      <a:pt x="759332" y="846564"/>
                      <a:pt x="836302" y="805514"/>
                      <a:pt x="882484" y="738806"/>
                    </a:cubicBezTo>
                    <a:lnTo>
                      <a:pt x="882484" y="733675"/>
                    </a:lnTo>
                    <a:cubicBezTo>
                      <a:pt x="800383" y="810645"/>
                      <a:pt x="692625" y="887615"/>
                      <a:pt x="615707" y="908140"/>
                    </a:cubicBezTo>
                    <a:cubicBezTo>
                      <a:pt x="625969" y="892746"/>
                      <a:pt x="667020" y="882483"/>
                      <a:pt x="677282" y="856827"/>
                    </a:cubicBezTo>
                    <a:cubicBezTo>
                      <a:pt x="646495" y="877352"/>
                      <a:pt x="610575" y="892746"/>
                      <a:pt x="579787" y="903008"/>
                    </a:cubicBezTo>
                    <a:cubicBezTo>
                      <a:pt x="595181" y="887615"/>
                      <a:pt x="867090" y="697756"/>
                      <a:pt x="867090" y="625969"/>
                    </a:cubicBezTo>
                    <a:cubicBezTo>
                      <a:pt x="867090" y="584918"/>
                      <a:pt x="831170" y="554131"/>
                      <a:pt x="779857" y="533605"/>
                    </a:cubicBezTo>
                    <a:cubicBezTo>
                      <a:pt x="795251" y="538737"/>
                      <a:pt x="846564" y="554131"/>
                      <a:pt x="856827" y="579787"/>
                    </a:cubicBezTo>
                    <a:cubicBezTo>
                      <a:pt x="856827" y="579787"/>
                      <a:pt x="861958" y="579787"/>
                      <a:pt x="861958" y="569524"/>
                    </a:cubicBezTo>
                    <a:lnTo>
                      <a:pt x="858420" y="556102"/>
                    </a:lnTo>
                    <a:lnTo>
                      <a:pt x="872221" y="574656"/>
                    </a:lnTo>
                    <a:cubicBezTo>
                      <a:pt x="872221" y="574656"/>
                      <a:pt x="877352" y="574656"/>
                      <a:pt x="877352" y="564393"/>
                    </a:cubicBezTo>
                    <a:cubicBezTo>
                      <a:pt x="877352" y="548999"/>
                      <a:pt x="851696" y="528474"/>
                      <a:pt x="841433" y="518211"/>
                    </a:cubicBezTo>
                    <a:cubicBezTo>
                      <a:pt x="795251" y="482292"/>
                      <a:pt x="728544" y="456636"/>
                      <a:pt x="677282" y="456636"/>
                    </a:cubicBezTo>
                    <a:lnTo>
                      <a:pt x="579787" y="461767"/>
                    </a:lnTo>
                    <a:cubicBezTo>
                      <a:pt x="610575" y="472029"/>
                      <a:pt x="656757" y="472029"/>
                      <a:pt x="697756" y="482292"/>
                    </a:cubicBezTo>
                    <a:cubicBezTo>
                      <a:pt x="661888" y="477161"/>
                      <a:pt x="600313" y="472029"/>
                      <a:pt x="584919" y="472029"/>
                    </a:cubicBezTo>
                    <a:cubicBezTo>
                      <a:pt x="577222" y="472029"/>
                      <a:pt x="520778" y="506666"/>
                      <a:pt x="458560" y="545786"/>
                    </a:cubicBezTo>
                    <a:lnTo>
                      <a:pt x="415651" y="572881"/>
                    </a:lnTo>
                    <a:lnTo>
                      <a:pt x="473633" y="533925"/>
                    </a:lnTo>
                    <a:cubicBezTo>
                      <a:pt x="493196" y="519494"/>
                      <a:pt x="511797" y="504100"/>
                      <a:pt x="528474" y="487423"/>
                    </a:cubicBezTo>
                    <a:lnTo>
                      <a:pt x="523343" y="482292"/>
                    </a:lnTo>
                    <a:cubicBezTo>
                      <a:pt x="442525" y="532322"/>
                      <a:pt x="344388" y="593898"/>
                      <a:pt x="254932" y="641021"/>
                    </a:cubicBezTo>
                    <a:lnTo>
                      <a:pt x="235780" y="650271"/>
                    </a:lnTo>
                    <a:lnTo>
                      <a:pt x="235399" y="648367"/>
                    </a:lnTo>
                    <a:cubicBezTo>
                      <a:pt x="234757" y="646443"/>
                      <a:pt x="233475" y="643878"/>
                      <a:pt x="230909" y="641312"/>
                    </a:cubicBezTo>
                    <a:cubicBezTo>
                      <a:pt x="189859" y="661837"/>
                      <a:pt x="123152" y="666968"/>
                      <a:pt x="87232" y="682362"/>
                    </a:cubicBezTo>
                    <a:cubicBezTo>
                      <a:pt x="92364" y="677231"/>
                      <a:pt x="102626" y="677231"/>
                      <a:pt x="112889" y="672099"/>
                    </a:cubicBezTo>
                    <a:cubicBezTo>
                      <a:pt x="107758" y="666968"/>
                      <a:pt x="107758" y="666968"/>
                      <a:pt x="97495" y="666968"/>
                    </a:cubicBezTo>
                    <a:cubicBezTo>
                      <a:pt x="82101" y="666968"/>
                      <a:pt x="82101" y="672099"/>
                      <a:pt x="76970" y="677231"/>
                    </a:cubicBezTo>
                    <a:cubicBezTo>
                      <a:pt x="76970" y="666968"/>
                      <a:pt x="87232" y="646443"/>
                      <a:pt x="87232" y="636232"/>
                    </a:cubicBezTo>
                    <a:cubicBezTo>
                      <a:pt x="87232" y="620838"/>
                      <a:pt x="71838" y="631100"/>
                      <a:pt x="71838" y="615706"/>
                    </a:cubicBezTo>
                    <a:cubicBezTo>
                      <a:pt x="71838" y="605444"/>
                      <a:pt x="87232" y="590050"/>
                      <a:pt x="97495" y="579787"/>
                    </a:cubicBezTo>
                    <a:cubicBezTo>
                      <a:pt x="102626" y="579787"/>
                      <a:pt x="112889" y="584918"/>
                      <a:pt x="118020" y="579787"/>
                    </a:cubicBezTo>
                    <a:cubicBezTo>
                      <a:pt x="123152" y="579787"/>
                      <a:pt x="118020" y="574656"/>
                      <a:pt x="123152" y="569524"/>
                    </a:cubicBezTo>
                    <a:lnTo>
                      <a:pt x="128283" y="574656"/>
                    </a:lnTo>
                    <a:cubicBezTo>
                      <a:pt x="210384" y="507949"/>
                      <a:pt x="307828" y="482292"/>
                      <a:pt x="400191" y="446373"/>
                    </a:cubicBezTo>
                    <a:cubicBezTo>
                      <a:pt x="441242" y="430979"/>
                      <a:pt x="677282" y="251383"/>
                      <a:pt x="677282" y="200121"/>
                    </a:cubicBezTo>
                    <a:cubicBezTo>
                      <a:pt x="677282" y="159071"/>
                      <a:pt x="502818" y="159071"/>
                      <a:pt x="502818" y="159071"/>
                    </a:cubicBezTo>
                    <a:cubicBezTo>
                      <a:pt x="400191" y="159071"/>
                      <a:pt x="102626" y="200121"/>
                      <a:pt x="46182" y="261646"/>
                    </a:cubicBezTo>
                    <a:cubicBezTo>
                      <a:pt x="66707" y="225778"/>
                      <a:pt x="112889" y="215515"/>
                      <a:pt x="143677" y="200121"/>
                    </a:cubicBezTo>
                    <a:cubicBezTo>
                      <a:pt x="143677" y="200121"/>
                      <a:pt x="143677" y="194990"/>
                      <a:pt x="133414" y="194990"/>
                    </a:cubicBezTo>
                    <a:cubicBezTo>
                      <a:pt x="107758" y="194990"/>
                      <a:pt x="35919" y="246252"/>
                      <a:pt x="35919" y="251383"/>
                    </a:cubicBezTo>
                    <a:cubicBezTo>
                      <a:pt x="41051" y="246252"/>
                      <a:pt x="41051" y="241120"/>
                      <a:pt x="35919" y="235989"/>
                    </a:cubicBezTo>
                    <a:cubicBezTo>
                      <a:pt x="25657" y="246252"/>
                      <a:pt x="15394" y="261646"/>
                      <a:pt x="10263" y="271908"/>
                    </a:cubicBezTo>
                    <a:cubicBezTo>
                      <a:pt x="10263" y="266777"/>
                      <a:pt x="15394" y="225778"/>
                      <a:pt x="10263" y="220646"/>
                    </a:cubicBezTo>
                    <a:cubicBezTo>
                      <a:pt x="5131" y="225778"/>
                      <a:pt x="0" y="235989"/>
                      <a:pt x="0" y="241120"/>
                    </a:cubicBezTo>
                    <a:cubicBezTo>
                      <a:pt x="5131" y="225778"/>
                      <a:pt x="5131" y="200121"/>
                      <a:pt x="10263" y="189859"/>
                    </a:cubicBezTo>
                    <a:cubicBezTo>
                      <a:pt x="20525" y="159071"/>
                      <a:pt x="46182" y="97495"/>
                      <a:pt x="97495" y="76970"/>
                    </a:cubicBezTo>
                    <a:cubicBezTo>
                      <a:pt x="194990" y="25657"/>
                      <a:pt x="379666" y="0"/>
                      <a:pt x="492555" y="0"/>
                    </a:cubicBezTo>
                    <a:close/>
                    <a:moveTo>
                      <a:pt x="482292" y="118020"/>
                    </a:moveTo>
                    <a:cubicBezTo>
                      <a:pt x="400191" y="123152"/>
                      <a:pt x="318090" y="133414"/>
                      <a:pt x="241172" y="148808"/>
                    </a:cubicBezTo>
                    <a:lnTo>
                      <a:pt x="482292" y="118020"/>
                    </a:lnTo>
                    <a:close/>
                    <a:moveTo>
                      <a:pt x="692625" y="312959"/>
                    </a:moveTo>
                    <a:cubicBezTo>
                      <a:pt x="687494" y="318090"/>
                      <a:pt x="682362" y="323221"/>
                      <a:pt x="677282" y="323221"/>
                    </a:cubicBezTo>
                    <a:cubicBezTo>
                      <a:pt x="687494" y="323221"/>
                      <a:pt x="692625" y="318090"/>
                      <a:pt x="692625" y="312959"/>
                    </a:cubicBezTo>
                    <a:close/>
                    <a:moveTo>
                      <a:pt x="667020" y="333484"/>
                    </a:moveTo>
                    <a:cubicBezTo>
                      <a:pt x="641363" y="359141"/>
                      <a:pt x="615707" y="384797"/>
                      <a:pt x="595181" y="400191"/>
                    </a:cubicBezTo>
                    <a:cubicBezTo>
                      <a:pt x="620838" y="384797"/>
                      <a:pt x="646495" y="359141"/>
                      <a:pt x="667020" y="333484"/>
                    </a:cubicBezTo>
                    <a:close/>
                    <a:moveTo>
                      <a:pt x="554131" y="461767"/>
                    </a:moveTo>
                    <a:cubicBezTo>
                      <a:pt x="554131" y="466898"/>
                      <a:pt x="559262" y="461767"/>
                      <a:pt x="559262" y="461767"/>
                    </a:cubicBezTo>
                    <a:lnTo>
                      <a:pt x="554131" y="461767"/>
                    </a:lnTo>
                    <a:close/>
                    <a:moveTo>
                      <a:pt x="472030" y="497686"/>
                    </a:moveTo>
                    <a:cubicBezTo>
                      <a:pt x="461767" y="502817"/>
                      <a:pt x="451505" y="507949"/>
                      <a:pt x="451505" y="513080"/>
                    </a:cubicBezTo>
                    <a:cubicBezTo>
                      <a:pt x="461767" y="507949"/>
                      <a:pt x="472030" y="497686"/>
                      <a:pt x="472030" y="497686"/>
                    </a:cubicBezTo>
                    <a:close/>
                    <a:moveTo>
                      <a:pt x="297565" y="502817"/>
                    </a:moveTo>
                    <a:cubicBezTo>
                      <a:pt x="251434" y="523343"/>
                      <a:pt x="200121" y="543868"/>
                      <a:pt x="164202" y="569524"/>
                    </a:cubicBezTo>
                    <a:cubicBezTo>
                      <a:pt x="210384" y="543868"/>
                      <a:pt x="261697" y="518211"/>
                      <a:pt x="297565" y="502817"/>
                    </a:cubicBezTo>
                    <a:close/>
                    <a:moveTo>
                      <a:pt x="436111" y="523343"/>
                    </a:moveTo>
                    <a:lnTo>
                      <a:pt x="271909" y="615706"/>
                    </a:lnTo>
                    <a:cubicBezTo>
                      <a:pt x="323222" y="595181"/>
                      <a:pt x="384797" y="554131"/>
                      <a:pt x="436111" y="523343"/>
                    </a:cubicBezTo>
                    <a:close/>
                    <a:moveTo>
                      <a:pt x="90439" y="650291"/>
                    </a:moveTo>
                    <a:cubicBezTo>
                      <a:pt x="88515" y="651574"/>
                      <a:pt x="87232" y="654140"/>
                      <a:pt x="87232" y="656705"/>
                    </a:cubicBezTo>
                    <a:cubicBezTo>
                      <a:pt x="92364" y="656705"/>
                      <a:pt x="97495" y="651574"/>
                      <a:pt x="97495" y="651574"/>
                    </a:cubicBezTo>
                    <a:cubicBezTo>
                      <a:pt x="94930" y="649009"/>
                      <a:pt x="92364" y="649009"/>
                      <a:pt x="90439" y="650291"/>
                    </a:cubicBezTo>
                    <a:close/>
                    <a:moveTo>
                      <a:pt x="856827" y="513080"/>
                    </a:moveTo>
                    <a:lnTo>
                      <a:pt x="877352" y="533605"/>
                    </a:lnTo>
                    <a:cubicBezTo>
                      <a:pt x="872221" y="523343"/>
                      <a:pt x="861958" y="513080"/>
                      <a:pt x="856827" y="513080"/>
                    </a:cubicBezTo>
                    <a:close/>
                    <a:moveTo>
                      <a:pt x="897878" y="523343"/>
                    </a:moveTo>
                    <a:cubicBezTo>
                      <a:pt x="903009" y="533605"/>
                      <a:pt x="913271" y="543868"/>
                      <a:pt x="918403" y="554131"/>
                    </a:cubicBezTo>
                    <a:cubicBezTo>
                      <a:pt x="913271" y="543868"/>
                      <a:pt x="903009" y="528474"/>
                      <a:pt x="897878" y="523343"/>
                    </a:cubicBezTo>
                    <a:close/>
                  </a:path>
                </a:pathLst>
              </a:custGeom>
              <a:grpFill/>
              <a:ln w="5131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EE2939B8-EBFC-E990-FA65-CF732E6BA177}"/>
                  </a:ext>
                </a:extLst>
              </p:cNvPr>
              <p:cNvSpPr/>
              <p:nvPr/>
            </p:nvSpPr>
            <p:spPr>
              <a:xfrm>
                <a:off x="5587333" y="470799"/>
                <a:ext cx="1831622" cy="743937"/>
              </a:xfrm>
              <a:custGeom>
                <a:avLst/>
                <a:gdLst>
                  <a:gd name="connsiteX0" fmla="*/ 436059 w 1831622"/>
                  <a:gd name="connsiteY0" fmla="*/ 0 h 743937"/>
                  <a:gd name="connsiteX1" fmla="*/ 538685 w 1831622"/>
                  <a:gd name="connsiteY1" fmla="*/ 15394 h 743937"/>
                  <a:gd name="connsiteX2" fmla="*/ 528423 w 1831622"/>
                  <a:gd name="connsiteY2" fmla="*/ 20525 h 743937"/>
                  <a:gd name="connsiteX3" fmla="*/ 564342 w 1831622"/>
                  <a:gd name="connsiteY3" fmla="*/ 25656 h 743937"/>
                  <a:gd name="connsiteX4" fmla="*/ 692625 w 1831622"/>
                  <a:gd name="connsiteY4" fmla="*/ 143676 h 743937"/>
                  <a:gd name="connsiteX5" fmla="*/ 743938 w 1831622"/>
                  <a:gd name="connsiteY5" fmla="*/ 266777 h 743937"/>
                  <a:gd name="connsiteX6" fmla="*/ 1667420 w 1831622"/>
                  <a:gd name="connsiteY6" fmla="*/ 179596 h 743937"/>
                  <a:gd name="connsiteX7" fmla="*/ 1693077 w 1831622"/>
                  <a:gd name="connsiteY7" fmla="*/ 179596 h 743937"/>
                  <a:gd name="connsiteX8" fmla="*/ 1436562 w 1831622"/>
                  <a:gd name="connsiteY8" fmla="*/ 210332 h 743937"/>
                  <a:gd name="connsiteX9" fmla="*/ 1472482 w 1831622"/>
                  <a:gd name="connsiteY9" fmla="*/ 215463 h 743937"/>
                  <a:gd name="connsiteX10" fmla="*/ 1805966 w 1831622"/>
                  <a:gd name="connsiteY10" fmla="*/ 189858 h 743937"/>
                  <a:gd name="connsiteX11" fmla="*/ 1831622 w 1831622"/>
                  <a:gd name="connsiteY11" fmla="*/ 189858 h 743937"/>
                  <a:gd name="connsiteX12" fmla="*/ 1580239 w 1831622"/>
                  <a:gd name="connsiteY12" fmla="*/ 215463 h 743937"/>
                  <a:gd name="connsiteX13" fmla="*/ 1703339 w 1831622"/>
                  <a:gd name="connsiteY13" fmla="*/ 215463 h 743937"/>
                  <a:gd name="connsiteX14" fmla="*/ 743938 w 1831622"/>
                  <a:gd name="connsiteY14" fmla="*/ 328352 h 743937"/>
                  <a:gd name="connsiteX15" fmla="*/ 769594 w 1831622"/>
                  <a:gd name="connsiteY15" fmla="*/ 333484 h 743937"/>
                  <a:gd name="connsiteX16" fmla="*/ 738807 w 1831622"/>
                  <a:gd name="connsiteY16" fmla="*/ 343746 h 743937"/>
                  <a:gd name="connsiteX17" fmla="*/ 728544 w 1831622"/>
                  <a:gd name="connsiteY17" fmla="*/ 384797 h 743937"/>
                  <a:gd name="connsiteX18" fmla="*/ 687493 w 1831622"/>
                  <a:gd name="connsiteY18" fmla="*/ 472029 h 743937"/>
                  <a:gd name="connsiteX19" fmla="*/ 419083 w 1831622"/>
                  <a:gd name="connsiteY19" fmla="*/ 696401 h 743937"/>
                  <a:gd name="connsiteX20" fmla="*/ 353894 w 1831622"/>
                  <a:gd name="connsiteY20" fmla="*/ 723182 h 743937"/>
                  <a:gd name="connsiteX21" fmla="*/ 352726 w 1831622"/>
                  <a:gd name="connsiteY21" fmla="*/ 720847 h 743937"/>
                  <a:gd name="connsiteX22" fmla="*/ 343747 w 1831622"/>
                  <a:gd name="connsiteY22" fmla="*/ 718281 h 743937"/>
                  <a:gd name="connsiteX23" fmla="*/ 225727 w 1831622"/>
                  <a:gd name="connsiteY23" fmla="*/ 743937 h 743937"/>
                  <a:gd name="connsiteX24" fmla="*/ 112838 w 1831622"/>
                  <a:gd name="connsiteY24" fmla="*/ 713149 h 743937"/>
                  <a:gd name="connsiteX25" fmla="*/ 56393 w 1831622"/>
                  <a:gd name="connsiteY25" fmla="*/ 666968 h 743937"/>
                  <a:gd name="connsiteX26" fmla="*/ 61525 w 1831622"/>
                  <a:gd name="connsiteY26" fmla="*/ 661836 h 743937"/>
                  <a:gd name="connsiteX27" fmla="*/ 25605 w 1831622"/>
                  <a:gd name="connsiteY27" fmla="*/ 610575 h 743937"/>
                  <a:gd name="connsiteX28" fmla="*/ 20474 w 1831622"/>
                  <a:gd name="connsiteY28" fmla="*/ 636180 h 743937"/>
                  <a:gd name="connsiteX29" fmla="*/ 10211 w 1831622"/>
                  <a:gd name="connsiteY29" fmla="*/ 610575 h 743937"/>
                  <a:gd name="connsiteX30" fmla="*/ 15343 w 1831622"/>
                  <a:gd name="connsiteY30" fmla="*/ 600312 h 743937"/>
                  <a:gd name="connsiteX31" fmla="*/ 82050 w 1831622"/>
                  <a:gd name="connsiteY31" fmla="*/ 651574 h 743937"/>
                  <a:gd name="connsiteX32" fmla="*/ 25605 w 1831622"/>
                  <a:gd name="connsiteY32" fmla="*/ 579787 h 743937"/>
                  <a:gd name="connsiteX33" fmla="*/ 46131 w 1831622"/>
                  <a:gd name="connsiteY33" fmla="*/ 579787 h 743937"/>
                  <a:gd name="connsiteX34" fmla="*/ 40999 w 1831622"/>
                  <a:gd name="connsiteY34" fmla="*/ 518211 h 743937"/>
                  <a:gd name="connsiteX35" fmla="*/ 25605 w 1831622"/>
                  <a:gd name="connsiteY35" fmla="*/ 564393 h 743937"/>
                  <a:gd name="connsiteX36" fmla="*/ 10211 w 1831622"/>
                  <a:gd name="connsiteY36" fmla="*/ 548999 h 743937"/>
                  <a:gd name="connsiteX37" fmla="*/ 5131 w 1831622"/>
                  <a:gd name="connsiteY37" fmla="*/ 600312 h 743937"/>
                  <a:gd name="connsiteX38" fmla="*/ 0 w 1831622"/>
                  <a:gd name="connsiteY38" fmla="*/ 569524 h 743937"/>
                  <a:gd name="connsiteX39" fmla="*/ 46131 w 1831622"/>
                  <a:gd name="connsiteY39" fmla="*/ 502817 h 743937"/>
                  <a:gd name="connsiteX40" fmla="*/ 38749 w 1831622"/>
                  <a:gd name="connsiteY40" fmla="*/ 495435 h 743937"/>
                  <a:gd name="connsiteX41" fmla="*/ 62504 w 1831622"/>
                  <a:gd name="connsiteY41" fmla="*/ 463661 h 743937"/>
                  <a:gd name="connsiteX42" fmla="*/ 600261 w 1831622"/>
                  <a:gd name="connsiteY42" fmla="*/ 282170 h 743937"/>
                  <a:gd name="connsiteX43" fmla="*/ 600261 w 1831622"/>
                  <a:gd name="connsiteY43" fmla="*/ 256514 h 743937"/>
                  <a:gd name="connsiteX44" fmla="*/ 528423 w 1831622"/>
                  <a:gd name="connsiteY44" fmla="*/ 123151 h 743937"/>
                  <a:gd name="connsiteX45" fmla="*/ 589998 w 1831622"/>
                  <a:gd name="connsiteY45" fmla="*/ 179596 h 743937"/>
                  <a:gd name="connsiteX46" fmla="*/ 595130 w 1831622"/>
                  <a:gd name="connsiteY46" fmla="*/ 169333 h 743937"/>
                  <a:gd name="connsiteX47" fmla="*/ 497635 w 1831622"/>
                  <a:gd name="connsiteY47" fmla="*/ 71838 h 743937"/>
                  <a:gd name="connsiteX48" fmla="*/ 507897 w 1831622"/>
                  <a:gd name="connsiteY48" fmla="*/ 66707 h 743937"/>
                  <a:gd name="connsiteX49" fmla="*/ 430928 w 1831622"/>
                  <a:gd name="connsiteY49" fmla="*/ 51313 h 743937"/>
                  <a:gd name="connsiteX50" fmla="*/ 328353 w 1831622"/>
                  <a:gd name="connsiteY50" fmla="*/ 71838 h 743937"/>
                  <a:gd name="connsiteX51" fmla="*/ 374535 w 1831622"/>
                  <a:gd name="connsiteY51" fmla="*/ 56444 h 743937"/>
                  <a:gd name="connsiteX52" fmla="*/ 359141 w 1831622"/>
                  <a:gd name="connsiteY52" fmla="*/ 51313 h 743937"/>
                  <a:gd name="connsiteX53" fmla="*/ 277040 w 1831622"/>
                  <a:gd name="connsiteY53" fmla="*/ 76969 h 743937"/>
                  <a:gd name="connsiteX54" fmla="*/ 307828 w 1831622"/>
                  <a:gd name="connsiteY54" fmla="*/ 61575 h 743937"/>
                  <a:gd name="connsiteX55" fmla="*/ 297565 w 1831622"/>
                  <a:gd name="connsiteY55" fmla="*/ 56444 h 743937"/>
                  <a:gd name="connsiteX56" fmla="*/ 274474 w 1831622"/>
                  <a:gd name="connsiteY56" fmla="*/ 62217 h 743937"/>
                  <a:gd name="connsiteX57" fmla="*/ 259080 w 1831622"/>
                  <a:gd name="connsiteY57" fmla="*/ 68631 h 743937"/>
                  <a:gd name="connsiteX58" fmla="*/ 266777 w 1831622"/>
                  <a:gd name="connsiteY58" fmla="*/ 61575 h 743937"/>
                  <a:gd name="connsiteX59" fmla="*/ 436059 w 1831622"/>
                  <a:gd name="connsiteY59" fmla="*/ 0 h 743937"/>
                  <a:gd name="connsiteX60" fmla="*/ 492503 w 1831622"/>
                  <a:gd name="connsiteY60" fmla="*/ 41050 h 743937"/>
                  <a:gd name="connsiteX61" fmla="*/ 518160 w 1831622"/>
                  <a:gd name="connsiteY61" fmla="*/ 46181 h 743937"/>
                  <a:gd name="connsiteX62" fmla="*/ 492503 w 1831622"/>
                  <a:gd name="connsiteY62" fmla="*/ 41050 h 743937"/>
                  <a:gd name="connsiteX63" fmla="*/ 579736 w 1831622"/>
                  <a:gd name="connsiteY63" fmla="*/ 102626 h 743937"/>
                  <a:gd name="connsiteX64" fmla="*/ 615655 w 1831622"/>
                  <a:gd name="connsiteY64" fmla="*/ 138545 h 743937"/>
                  <a:gd name="connsiteX65" fmla="*/ 579736 w 1831622"/>
                  <a:gd name="connsiteY65" fmla="*/ 102626 h 743937"/>
                  <a:gd name="connsiteX66" fmla="*/ 610524 w 1831622"/>
                  <a:gd name="connsiteY66" fmla="*/ 246251 h 743937"/>
                  <a:gd name="connsiteX67" fmla="*/ 615655 w 1831622"/>
                  <a:gd name="connsiteY67" fmla="*/ 271908 h 743937"/>
                  <a:gd name="connsiteX68" fmla="*/ 610524 w 1831622"/>
                  <a:gd name="connsiteY68" fmla="*/ 246251 h 743937"/>
                  <a:gd name="connsiteX69" fmla="*/ 564342 w 1831622"/>
                  <a:gd name="connsiteY69" fmla="*/ 354009 h 743937"/>
                  <a:gd name="connsiteX70" fmla="*/ 572815 w 1831622"/>
                  <a:gd name="connsiteY70" fmla="*/ 355102 h 743937"/>
                  <a:gd name="connsiteX71" fmla="*/ 579736 w 1831622"/>
                  <a:gd name="connsiteY71" fmla="*/ 359140 h 743937"/>
                  <a:gd name="connsiteX72" fmla="*/ 466847 w 1831622"/>
                  <a:gd name="connsiteY72" fmla="*/ 374534 h 743937"/>
                  <a:gd name="connsiteX73" fmla="*/ 256514 w 1831622"/>
                  <a:gd name="connsiteY73" fmla="*/ 425847 h 743937"/>
                  <a:gd name="connsiteX74" fmla="*/ 256514 w 1831622"/>
                  <a:gd name="connsiteY74" fmla="*/ 430979 h 743937"/>
                  <a:gd name="connsiteX75" fmla="*/ 117969 w 1831622"/>
                  <a:gd name="connsiteY75" fmla="*/ 502817 h 743937"/>
                  <a:gd name="connsiteX76" fmla="*/ 153888 w 1831622"/>
                  <a:gd name="connsiteY76" fmla="*/ 466898 h 743937"/>
                  <a:gd name="connsiteX77" fmla="*/ 117969 w 1831622"/>
                  <a:gd name="connsiteY77" fmla="*/ 497686 h 743937"/>
                  <a:gd name="connsiteX78" fmla="*/ 97444 w 1831622"/>
                  <a:gd name="connsiteY78" fmla="*/ 569524 h 743937"/>
                  <a:gd name="connsiteX79" fmla="*/ 251383 w 1831622"/>
                  <a:gd name="connsiteY79" fmla="*/ 656705 h 743937"/>
                  <a:gd name="connsiteX80" fmla="*/ 564342 w 1831622"/>
                  <a:gd name="connsiteY80" fmla="*/ 466898 h 743937"/>
                  <a:gd name="connsiteX81" fmla="*/ 605392 w 1831622"/>
                  <a:gd name="connsiteY81" fmla="*/ 369403 h 743937"/>
                  <a:gd name="connsiteX82" fmla="*/ 600261 w 1831622"/>
                  <a:gd name="connsiteY82" fmla="*/ 359140 h 743937"/>
                  <a:gd name="connsiteX83" fmla="*/ 584226 w 1831622"/>
                  <a:gd name="connsiteY83" fmla="*/ 356575 h 743937"/>
                  <a:gd name="connsiteX84" fmla="*/ 572815 w 1831622"/>
                  <a:gd name="connsiteY84" fmla="*/ 355102 h 743937"/>
                  <a:gd name="connsiteX85" fmla="*/ 572039 w 1831622"/>
                  <a:gd name="connsiteY85" fmla="*/ 354650 h 743937"/>
                  <a:gd name="connsiteX86" fmla="*/ 564342 w 1831622"/>
                  <a:gd name="connsiteY86" fmla="*/ 354009 h 743937"/>
                  <a:gd name="connsiteX87" fmla="*/ 672099 w 1831622"/>
                  <a:gd name="connsiteY87" fmla="*/ 482292 h 743937"/>
                  <a:gd name="connsiteX88" fmla="*/ 661837 w 1831622"/>
                  <a:gd name="connsiteY88" fmla="*/ 497686 h 743937"/>
                  <a:gd name="connsiteX89" fmla="*/ 672099 w 1831622"/>
                  <a:gd name="connsiteY89" fmla="*/ 482292 h 743937"/>
                  <a:gd name="connsiteX90" fmla="*/ 656706 w 1831622"/>
                  <a:gd name="connsiteY90" fmla="*/ 502817 h 743937"/>
                  <a:gd name="connsiteX91" fmla="*/ 605392 w 1831622"/>
                  <a:gd name="connsiteY91" fmla="*/ 554130 h 743937"/>
                  <a:gd name="connsiteX92" fmla="*/ 656706 w 1831622"/>
                  <a:gd name="connsiteY92" fmla="*/ 502817 h 743937"/>
                  <a:gd name="connsiteX93" fmla="*/ 595130 w 1831622"/>
                  <a:gd name="connsiteY93" fmla="*/ 564393 h 743937"/>
                  <a:gd name="connsiteX94" fmla="*/ 482241 w 1831622"/>
                  <a:gd name="connsiteY94" fmla="*/ 651574 h 743937"/>
                  <a:gd name="connsiteX95" fmla="*/ 595130 w 1831622"/>
                  <a:gd name="connsiteY95" fmla="*/ 564393 h 743937"/>
                  <a:gd name="connsiteX96" fmla="*/ 205201 w 1831622"/>
                  <a:gd name="connsiteY96" fmla="*/ 436110 h 743937"/>
                  <a:gd name="connsiteX97" fmla="*/ 159019 w 1831622"/>
                  <a:gd name="connsiteY97" fmla="*/ 461766 h 743937"/>
                  <a:gd name="connsiteX98" fmla="*/ 205201 w 1831622"/>
                  <a:gd name="connsiteY98" fmla="*/ 436110 h 743937"/>
                  <a:gd name="connsiteX99" fmla="*/ 61525 w 1831622"/>
                  <a:gd name="connsiteY99" fmla="*/ 538736 h 743937"/>
                  <a:gd name="connsiteX100" fmla="*/ 61525 w 1831622"/>
                  <a:gd name="connsiteY100" fmla="*/ 564393 h 743937"/>
                  <a:gd name="connsiteX101" fmla="*/ 61525 w 1831622"/>
                  <a:gd name="connsiteY101" fmla="*/ 538736 h 743937"/>
                  <a:gd name="connsiteX102" fmla="*/ 379666 w 1831622"/>
                  <a:gd name="connsiteY102" fmla="*/ 697756 h 743937"/>
                  <a:gd name="connsiteX103" fmla="*/ 369403 w 1831622"/>
                  <a:gd name="connsiteY103" fmla="*/ 702887 h 743937"/>
                  <a:gd name="connsiteX104" fmla="*/ 379666 w 1831622"/>
                  <a:gd name="connsiteY104" fmla="*/ 697756 h 743937"/>
                  <a:gd name="connsiteX105" fmla="*/ 123100 w 1831622"/>
                  <a:gd name="connsiteY105" fmla="*/ 708018 h 743937"/>
                  <a:gd name="connsiteX106" fmla="*/ 225727 w 1831622"/>
                  <a:gd name="connsiteY106" fmla="*/ 738806 h 743937"/>
                  <a:gd name="connsiteX107" fmla="*/ 261646 w 1831622"/>
                  <a:gd name="connsiteY107" fmla="*/ 733675 h 743937"/>
                  <a:gd name="connsiteX108" fmla="*/ 123100 w 1831622"/>
                  <a:gd name="connsiteY108" fmla="*/ 708018 h 743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</a:cxnLst>
                <a:rect l="l" t="t" r="r" b="b"/>
                <a:pathLst>
                  <a:path w="1831622" h="743937">
                    <a:moveTo>
                      <a:pt x="436059" y="0"/>
                    </a:moveTo>
                    <a:cubicBezTo>
                      <a:pt x="451453" y="0"/>
                      <a:pt x="507897" y="10262"/>
                      <a:pt x="538685" y="15394"/>
                    </a:cubicBezTo>
                    <a:cubicBezTo>
                      <a:pt x="538685" y="15394"/>
                      <a:pt x="533554" y="15394"/>
                      <a:pt x="528423" y="20525"/>
                    </a:cubicBezTo>
                    <a:cubicBezTo>
                      <a:pt x="538685" y="25656"/>
                      <a:pt x="548948" y="25656"/>
                      <a:pt x="564342" y="25656"/>
                    </a:cubicBezTo>
                    <a:cubicBezTo>
                      <a:pt x="600261" y="25656"/>
                      <a:pt x="677231" y="102626"/>
                      <a:pt x="692625" y="143676"/>
                    </a:cubicBezTo>
                    <a:cubicBezTo>
                      <a:pt x="713150" y="179596"/>
                      <a:pt x="728544" y="266777"/>
                      <a:pt x="743938" y="266777"/>
                    </a:cubicBezTo>
                    <a:lnTo>
                      <a:pt x="1667420" y="179596"/>
                    </a:lnTo>
                    <a:lnTo>
                      <a:pt x="1693077" y="179596"/>
                    </a:lnTo>
                    <a:cubicBezTo>
                      <a:pt x="1611027" y="184727"/>
                      <a:pt x="1523795" y="200121"/>
                      <a:pt x="1436562" y="210332"/>
                    </a:cubicBezTo>
                    <a:cubicBezTo>
                      <a:pt x="1446825" y="215463"/>
                      <a:pt x="1457088" y="215463"/>
                      <a:pt x="1472482" y="215463"/>
                    </a:cubicBezTo>
                    <a:lnTo>
                      <a:pt x="1805966" y="189858"/>
                    </a:lnTo>
                    <a:lnTo>
                      <a:pt x="1831622" y="189858"/>
                    </a:lnTo>
                    <a:lnTo>
                      <a:pt x="1580239" y="215463"/>
                    </a:lnTo>
                    <a:cubicBezTo>
                      <a:pt x="1621290" y="220595"/>
                      <a:pt x="1662289" y="215463"/>
                      <a:pt x="1703339" y="215463"/>
                    </a:cubicBezTo>
                    <a:lnTo>
                      <a:pt x="743938" y="328352"/>
                    </a:lnTo>
                    <a:cubicBezTo>
                      <a:pt x="749069" y="333484"/>
                      <a:pt x="759332" y="333484"/>
                      <a:pt x="769594" y="333484"/>
                    </a:cubicBezTo>
                    <a:cubicBezTo>
                      <a:pt x="759332" y="333484"/>
                      <a:pt x="743938" y="328352"/>
                      <a:pt x="738807" y="343746"/>
                    </a:cubicBezTo>
                    <a:cubicBezTo>
                      <a:pt x="733675" y="348878"/>
                      <a:pt x="733675" y="369403"/>
                      <a:pt x="728544" y="384797"/>
                    </a:cubicBezTo>
                    <a:cubicBezTo>
                      <a:pt x="718281" y="410453"/>
                      <a:pt x="708019" y="441241"/>
                      <a:pt x="687493" y="472029"/>
                    </a:cubicBezTo>
                    <a:cubicBezTo>
                      <a:pt x="618221" y="572090"/>
                      <a:pt x="514312" y="649031"/>
                      <a:pt x="419083" y="696401"/>
                    </a:cubicBezTo>
                    <a:lnTo>
                      <a:pt x="353894" y="723182"/>
                    </a:lnTo>
                    <a:lnTo>
                      <a:pt x="352726" y="720847"/>
                    </a:lnTo>
                    <a:cubicBezTo>
                      <a:pt x="351444" y="719564"/>
                      <a:pt x="348878" y="718281"/>
                      <a:pt x="343747" y="718281"/>
                    </a:cubicBezTo>
                    <a:cubicBezTo>
                      <a:pt x="328353" y="718281"/>
                      <a:pt x="241121" y="743937"/>
                      <a:pt x="225727" y="743937"/>
                    </a:cubicBezTo>
                    <a:cubicBezTo>
                      <a:pt x="200070" y="743937"/>
                      <a:pt x="128232" y="718281"/>
                      <a:pt x="112838" y="713149"/>
                    </a:cubicBezTo>
                    <a:cubicBezTo>
                      <a:pt x="102575" y="697756"/>
                      <a:pt x="82050" y="687493"/>
                      <a:pt x="56393" y="666968"/>
                    </a:cubicBezTo>
                    <a:lnTo>
                      <a:pt x="61525" y="661836"/>
                    </a:lnTo>
                    <a:cubicBezTo>
                      <a:pt x="51262" y="646442"/>
                      <a:pt x="35868" y="631048"/>
                      <a:pt x="25605" y="610575"/>
                    </a:cubicBezTo>
                    <a:cubicBezTo>
                      <a:pt x="20474" y="615655"/>
                      <a:pt x="20474" y="625917"/>
                      <a:pt x="20474" y="636180"/>
                    </a:cubicBezTo>
                    <a:cubicBezTo>
                      <a:pt x="15343" y="631048"/>
                      <a:pt x="15343" y="620786"/>
                      <a:pt x="10211" y="610575"/>
                    </a:cubicBezTo>
                    <a:cubicBezTo>
                      <a:pt x="15343" y="615655"/>
                      <a:pt x="20474" y="605443"/>
                      <a:pt x="15343" y="600312"/>
                    </a:cubicBezTo>
                    <a:cubicBezTo>
                      <a:pt x="35868" y="615655"/>
                      <a:pt x="56393" y="651574"/>
                      <a:pt x="82050" y="651574"/>
                    </a:cubicBezTo>
                    <a:cubicBezTo>
                      <a:pt x="66656" y="631048"/>
                      <a:pt x="40999" y="600312"/>
                      <a:pt x="25605" y="579787"/>
                    </a:cubicBezTo>
                    <a:cubicBezTo>
                      <a:pt x="30737" y="574655"/>
                      <a:pt x="35868" y="584918"/>
                      <a:pt x="46131" y="579787"/>
                    </a:cubicBezTo>
                    <a:lnTo>
                      <a:pt x="40999" y="518211"/>
                    </a:lnTo>
                    <a:cubicBezTo>
                      <a:pt x="30737" y="533605"/>
                      <a:pt x="25605" y="548999"/>
                      <a:pt x="25605" y="564393"/>
                    </a:cubicBezTo>
                    <a:cubicBezTo>
                      <a:pt x="25605" y="559261"/>
                      <a:pt x="25605" y="554130"/>
                      <a:pt x="10211" y="548999"/>
                    </a:cubicBezTo>
                    <a:cubicBezTo>
                      <a:pt x="10211" y="564393"/>
                      <a:pt x="10211" y="584918"/>
                      <a:pt x="5131" y="600312"/>
                    </a:cubicBezTo>
                    <a:cubicBezTo>
                      <a:pt x="5131" y="590049"/>
                      <a:pt x="0" y="584918"/>
                      <a:pt x="0" y="569524"/>
                    </a:cubicBezTo>
                    <a:cubicBezTo>
                      <a:pt x="0" y="548999"/>
                      <a:pt x="35868" y="507948"/>
                      <a:pt x="46131" y="502817"/>
                    </a:cubicBezTo>
                    <a:lnTo>
                      <a:pt x="38749" y="495435"/>
                    </a:lnTo>
                    <a:lnTo>
                      <a:pt x="62504" y="463661"/>
                    </a:lnTo>
                    <a:cubicBezTo>
                      <a:pt x="201822" y="320335"/>
                      <a:pt x="452095" y="309110"/>
                      <a:pt x="600261" y="282170"/>
                    </a:cubicBezTo>
                    <a:lnTo>
                      <a:pt x="600261" y="256514"/>
                    </a:lnTo>
                    <a:cubicBezTo>
                      <a:pt x="574604" y="210332"/>
                      <a:pt x="589998" y="164202"/>
                      <a:pt x="528423" y="123151"/>
                    </a:cubicBezTo>
                    <a:cubicBezTo>
                      <a:pt x="548948" y="138545"/>
                      <a:pt x="569473" y="164202"/>
                      <a:pt x="589998" y="179596"/>
                    </a:cubicBezTo>
                    <a:cubicBezTo>
                      <a:pt x="589998" y="179596"/>
                      <a:pt x="595130" y="179596"/>
                      <a:pt x="595130" y="169333"/>
                    </a:cubicBezTo>
                    <a:cubicBezTo>
                      <a:pt x="595130" y="143676"/>
                      <a:pt x="497635" y="71838"/>
                      <a:pt x="497635" y="71838"/>
                    </a:cubicBezTo>
                    <a:cubicBezTo>
                      <a:pt x="497635" y="61575"/>
                      <a:pt x="502766" y="71838"/>
                      <a:pt x="507897" y="66707"/>
                    </a:cubicBezTo>
                    <a:cubicBezTo>
                      <a:pt x="482241" y="61575"/>
                      <a:pt x="441190" y="51313"/>
                      <a:pt x="430928" y="51313"/>
                    </a:cubicBezTo>
                    <a:cubicBezTo>
                      <a:pt x="415585" y="51313"/>
                      <a:pt x="364272" y="61575"/>
                      <a:pt x="328353" y="71838"/>
                    </a:cubicBezTo>
                    <a:lnTo>
                      <a:pt x="374535" y="56444"/>
                    </a:lnTo>
                    <a:cubicBezTo>
                      <a:pt x="369403" y="51313"/>
                      <a:pt x="369403" y="51313"/>
                      <a:pt x="359141" y="51313"/>
                    </a:cubicBezTo>
                    <a:cubicBezTo>
                      <a:pt x="343747" y="51313"/>
                      <a:pt x="302696" y="66707"/>
                      <a:pt x="277040" y="76969"/>
                    </a:cubicBezTo>
                    <a:lnTo>
                      <a:pt x="307828" y="61575"/>
                    </a:lnTo>
                    <a:cubicBezTo>
                      <a:pt x="307828" y="61575"/>
                      <a:pt x="307828" y="56444"/>
                      <a:pt x="297565" y="56444"/>
                    </a:cubicBezTo>
                    <a:cubicBezTo>
                      <a:pt x="289868" y="56444"/>
                      <a:pt x="282171" y="59010"/>
                      <a:pt x="274474" y="62217"/>
                    </a:cubicBezTo>
                    <a:lnTo>
                      <a:pt x="259080" y="68631"/>
                    </a:lnTo>
                    <a:cubicBezTo>
                      <a:pt x="261646" y="66707"/>
                      <a:pt x="264212" y="64141"/>
                      <a:pt x="266777" y="61575"/>
                    </a:cubicBezTo>
                    <a:cubicBezTo>
                      <a:pt x="277040" y="10262"/>
                      <a:pt x="400191" y="0"/>
                      <a:pt x="436059" y="0"/>
                    </a:cubicBezTo>
                    <a:close/>
                    <a:moveTo>
                      <a:pt x="492503" y="41050"/>
                    </a:moveTo>
                    <a:cubicBezTo>
                      <a:pt x="502766" y="41050"/>
                      <a:pt x="513029" y="46181"/>
                      <a:pt x="518160" y="46181"/>
                    </a:cubicBezTo>
                    <a:cubicBezTo>
                      <a:pt x="507897" y="41050"/>
                      <a:pt x="497635" y="41050"/>
                      <a:pt x="492503" y="41050"/>
                    </a:cubicBezTo>
                    <a:close/>
                    <a:moveTo>
                      <a:pt x="579736" y="102626"/>
                    </a:moveTo>
                    <a:lnTo>
                      <a:pt x="615655" y="138545"/>
                    </a:lnTo>
                    <a:cubicBezTo>
                      <a:pt x="605392" y="123151"/>
                      <a:pt x="589998" y="107757"/>
                      <a:pt x="579736" y="102626"/>
                    </a:cubicBezTo>
                    <a:close/>
                    <a:moveTo>
                      <a:pt x="610524" y="246251"/>
                    </a:moveTo>
                    <a:cubicBezTo>
                      <a:pt x="610524" y="256514"/>
                      <a:pt x="615655" y="266777"/>
                      <a:pt x="615655" y="271908"/>
                    </a:cubicBezTo>
                    <a:cubicBezTo>
                      <a:pt x="615655" y="261645"/>
                      <a:pt x="610524" y="251383"/>
                      <a:pt x="610524" y="246251"/>
                    </a:cubicBezTo>
                    <a:close/>
                    <a:moveTo>
                      <a:pt x="564342" y="354009"/>
                    </a:moveTo>
                    <a:lnTo>
                      <a:pt x="572815" y="355102"/>
                    </a:lnTo>
                    <a:lnTo>
                      <a:pt x="579736" y="359140"/>
                    </a:lnTo>
                    <a:cubicBezTo>
                      <a:pt x="543817" y="364271"/>
                      <a:pt x="497635" y="369403"/>
                      <a:pt x="466847" y="374534"/>
                    </a:cubicBezTo>
                    <a:cubicBezTo>
                      <a:pt x="395060" y="384797"/>
                      <a:pt x="256514" y="410453"/>
                      <a:pt x="256514" y="425847"/>
                    </a:cubicBezTo>
                    <a:lnTo>
                      <a:pt x="256514" y="430979"/>
                    </a:lnTo>
                    <a:cubicBezTo>
                      <a:pt x="210333" y="451504"/>
                      <a:pt x="164151" y="477160"/>
                      <a:pt x="117969" y="502817"/>
                    </a:cubicBezTo>
                    <a:lnTo>
                      <a:pt x="153888" y="466898"/>
                    </a:lnTo>
                    <a:cubicBezTo>
                      <a:pt x="143626" y="472029"/>
                      <a:pt x="123100" y="482292"/>
                      <a:pt x="117969" y="497686"/>
                    </a:cubicBezTo>
                    <a:cubicBezTo>
                      <a:pt x="107706" y="518211"/>
                      <a:pt x="97444" y="559261"/>
                      <a:pt x="97444" y="569524"/>
                    </a:cubicBezTo>
                    <a:cubicBezTo>
                      <a:pt x="97444" y="631048"/>
                      <a:pt x="220595" y="656705"/>
                      <a:pt x="251383" y="656705"/>
                    </a:cubicBezTo>
                    <a:cubicBezTo>
                      <a:pt x="359141" y="656705"/>
                      <a:pt x="461716" y="595181"/>
                      <a:pt x="564342" y="466898"/>
                    </a:cubicBezTo>
                    <a:cubicBezTo>
                      <a:pt x="584867" y="436110"/>
                      <a:pt x="605392" y="405322"/>
                      <a:pt x="605392" y="369403"/>
                    </a:cubicBezTo>
                    <a:cubicBezTo>
                      <a:pt x="605392" y="359140"/>
                      <a:pt x="600261" y="364271"/>
                      <a:pt x="600261" y="359140"/>
                    </a:cubicBezTo>
                    <a:cubicBezTo>
                      <a:pt x="595130" y="359140"/>
                      <a:pt x="589998" y="357857"/>
                      <a:pt x="584226" y="356575"/>
                    </a:cubicBezTo>
                    <a:lnTo>
                      <a:pt x="572815" y="355102"/>
                    </a:lnTo>
                    <a:lnTo>
                      <a:pt x="572039" y="354650"/>
                    </a:lnTo>
                    <a:cubicBezTo>
                      <a:pt x="569473" y="354009"/>
                      <a:pt x="566908" y="354009"/>
                      <a:pt x="564342" y="354009"/>
                    </a:cubicBezTo>
                    <a:close/>
                    <a:moveTo>
                      <a:pt x="672099" y="482292"/>
                    </a:moveTo>
                    <a:cubicBezTo>
                      <a:pt x="666968" y="487423"/>
                      <a:pt x="661837" y="492554"/>
                      <a:pt x="661837" y="497686"/>
                    </a:cubicBezTo>
                    <a:cubicBezTo>
                      <a:pt x="666968" y="492554"/>
                      <a:pt x="672099" y="487423"/>
                      <a:pt x="672099" y="482292"/>
                    </a:cubicBezTo>
                    <a:close/>
                    <a:moveTo>
                      <a:pt x="656706" y="502817"/>
                    </a:moveTo>
                    <a:lnTo>
                      <a:pt x="605392" y="554130"/>
                    </a:lnTo>
                    <a:cubicBezTo>
                      <a:pt x="625918" y="538736"/>
                      <a:pt x="646443" y="518211"/>
                      <a:pt x="656706" y="502817"/>
                    </a:cubicBezTo>
                    <a:close/>
                    <a:moveTo>
                      <a:pt x="595130" y="564393"/>
                    </a:moveTo>
                    <a:cubicBezTo>
                      <a:pt x="559211" y="590049"/>
                      <a:pt x="518160" y="625917"/>
                      <a:pt x="482241" y="651574"/>
                    </a:cubicBezTo>
                    <a:cubicBezTo>
                      <a:pt x="518160" y="625917"/>
                      <a:pt x="559211" y="595181"/>
                      <a:pt x="595130" y="564393"/>
                    </a:cubicBezTo>
                    <a:close/>
                    <a:moveTo>
                      <a:pt x="205201" y="436110"/>
                    </a:moveTo>
                    <a:cubicBezTo>
                      <a:pt x="189807" y="441241"/>
                      <a:pt x="174413" y="451504"/>
                      <a:pt x="159019" y="461766"/>
                    </a:cubicBezTo>
                    <a:cubicBezTo>
                      <a:pt x="174413" y="451504"/>
                      <a:pt x="189807" y="446372"/>
                      <a:pt x="205201" y="436110"/>
                    </a:cubicBezTo>
                    <a:close/>
                    <a:moveTo>
                      <a:pt x="61525" y="538736"/>
                    </a:moveTo>
                    <a:cubicBezTo>
                      <a:pt x="56393" y="548999"/>
                      <a:pt x="56393" y="559261"/>
                      <a:pt x="61525" y="564393"/>
                    </a:cubicBezTo>
                    <a:lnTo>
                      <a:pt x="61525" y="538736"/>
                    </a:lnTo>
                    <a:close/>
                    <a:moveTo>
                      <a:pt x="379666" y="697756"/>
                    </a:moveTo>
                    <a:cubicBezTo>
                      <a:pt x="374535" y="697756"/>
                      <a:pt x="364272" y="702887"/>
                      <a:pt x="369403" y="702887"/>
                    </a:cubicBezTo>
                    <a:cubicBezTo>
                      <a:pt x="374535" y="702887"/>
                      <a:pt x="384797" y="697756"/>
                      <a:pt x="379666" y="697756"/>
                    </a:cubicBezTo>
                    <a:close/>
                    <a:moveTo>
                      <a:pt x="123100" y="708018"/>
                    </a:moveTo>
                    <a:cubicBezTo>
                      <a:pt x="159019" y="718281"/>
                      <a:pt x="210333" y="738806"/>
                      <a:pt x="225727" y="738806"/>
                    </a:cubicBezTo>
                    <a:cubicBezTo>
                      <a:pt x="235989" y="738806"/>
                      <a:pt x="251383" y="733675"/>
                      <a:pt x="261646" y="733675"/>
                    </a:cubicBezTo>
                    <a:cubicBezTo>
                      <a:pt x="220595" y="723412"/>
                      <a:pt x="174413" y="718281"/>
                      <a:pt x="123100" y="708018"/>
                    </a:cubicBezTo>
                    <a:close/>
                  </a:path>
                </a:pathLst>
              </a:custGeom>
              <a:grpFill/>
              <a:ln w="5131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E57509FD-7CE4-E36C-657F-05440725E410}"/>
                  </a:ext>
                </a:extLst>
              </p:cNvPr>
              <p:cNvSpPr/>
              <p:nvPr/>
            </p:nvSpPr>
            <p:spPr>
              <a:xfrm>
                <a:off x="4987021" y="640132"/>
                <a:ext cx="364272" cy="584867"/>
              </a:xfrm>
              <a:custGeom>
                <a:avLst/>
                <a:gdLst>
                  <a:gd name="connsiteX0" fmla="*/ 343746 w 364272"/>
                  <a:gd name="connsiteY0" fmla="*/ 0 h 584867"/>
                  <a:gd name="connsiteX1" fmla="*/ 328353 w 364272"/>
                  <a:gd name="connsiteY1" fmla="*/ 51262 h 584867"/>
                  <a:gd name="connsiteX2" fmla="*/ 359140 w 364272"/>
                  <a:gd name="connsiteY2" fmla="*/ 10263 h 584867"/>
                  <a:gd name="connsiteX3" fmla="*/ 354009 w 364272"/>
                  <a:gd name="connsiteY3" fmla="*/ 20525 h 584867"/>
                  <a:gd name="connsiteX4" fmla="*/ 364272 w 364272"/>
                  <a:gd name="connsiteY4" fmla="*/ 35868 h 584867"/>
                  <a:gd name="connsiteX5" fmla="*/ 20525 w 364272"/>
                  <a:gd name="connsiteY5" fmla="*/ 584867 h 584867"/>
                  <a:gd name="connsiteX6" fmla="*/ 35919 w 364272"/>
                  <a:gd name="connsiteY6" fmla="*/ 543816 h 584867"/>
                  <a:gd name="connsiteX7" fmla="*/ 30788 w 364272"/>
                  <a:gd name="connsiteY7" fmla="*/ 533554 h 584867"/>
                  <a:gd name="connsiteX8" fmla="*/ 25656 w 364272"/>
                  <a:gd name="connsiteY8" fmla="*/ 543816 h 584867"/>
                  <a:gd name="connsiteX9" fmla="*/ 25656 w 364272"/>
                  <a:gd name="connsiteY9" fmla="*/ 507897 h 584867"/>
                  <a:gd name="connsiteX10" fmla="*/ 0 w 364272"/>
                  <a:gd name="connsiteY10" fmla="*/ 569473 h 584867"/>
                  <a:gd name="connsiteX11" fmla="*/ 76970 w 364272"/>
                  <a:gd name="connsiteY11" fmla="*/ 364272 h 584867"/>
                  <a:gd name="connsiteX12" fmla="*/ 76970 w 364272"/>
                  <a:gd name="connsiteY12" fmla="*/ 359141 h 584867"/>
                  <a:gd name="connsiteX13" fmla="*/ 10263 w 364272"/>
                  <a:gd name="connsiteY13" fmla="*/ 487372 h 584867"/>
                  <a:gd name="connsiteX14" fmla="*/ 213008 w 364272"/>
                  <a:gd name="connsiteY14" fmla="*/ 131700 h 584867"/>
                  <a:gd name="connsiteX15" fmla="*/ 294720 w 364272"/>
                  <a:gd name="connsiteY15" fmla="*/ 30413 h 584867"/>
                  <a:gd name="connsiteX16" fmla="*/ 292433 w 364272"/>
                  <a:gd name="connsiteY16" fmla="*/ 35868 h 584867"/>
                  <a:gd name="connsiteX17" fmla="*/ 343746 w 364272"/>
                  <a:gd name="connsiteY17" fmla="*/ 0 h 584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64272" h="584867">
                    <a:moveTo>
                      <a:pt x="343746" y="0"/>
                    </a:moveTo>
                    <a:cubicBezTo>
                      <a:pt x="338615" y="15394"/>
                      <a:pt x="323221" y="25656"/>
                      <a:pt x="328353" y="51262"/>
                    </a:cubicBezTo>
                    <a:cubicBezTo>
                      <a:pt x="338615" y="40999"/>
                      <a:pt x="348878" y="25656"/>
                      <a:pt x="359140" y="10263"/>
                    </a:cubicBezTo>
                    <a:cubicBezTo>
                      <a:pt x="359140" y="10263"/>
                      <a:pt x="359140" y="15394"/>
                      <a:pt x="354009" y="20525"/>
                    </a:cubicBezTo>
                    <a:cubicBezTo>
                      <a:pt x="354009" y="20525"/>
                      <a:pt x="348878" y="46130"/>
                      <a:pt x="364272" y="35868"/>
                    </a:cubicBezTo>
                    <a:lnTo>
                      <a:pt x="20525" y="584867"/>
                    </a:lnTo>
                    <a:cubicBezTo>
                      <a:pt x="25656" y="574604"/>
                      <a:pt x="35919" y="554079"/>
                      <a:pt x="35919" y="543816"/>
                    </a:cubicBezTo>
                    <a:cubicBezTo>
                      <a:pt x="35919" y="528423"/>
                      <a:pt x="35919" y="538685"/>
                      <a:pt x="30788" y="533554"/>
                    </a:cubicBezTo>
                    <a:cubicBezTo>
                      <a:pt x="30788" y="533554"/>
                      <a:pt x="25656" y="538685"/>
                      <a:pt x="25656" y="543816"/>
                    </a:cubicBezTo>
                    <a:cubicBezTo>
                      <a:pt x="25656" y="533554"/>
                      <a:pt x="30788" y="518160"/>
                      <a:pt x="25656" y="507897"/>
                    </a:cubicBezTo>
                    <a:cubicBezTo>
                      <a:pt x="15394" y="528423"/>
                      <a:pt x="5131" y="548948"/>
                      <a:pt x="0" y="569473"/>
                    </a:cubicBezTo>
                    <a:cubicBezTo>
                      <a:pt x="10263" y="497635"/>
                      <a:pt x="51313" y="436110"/>
                      <a:pt x="76970" y="364272"/>
                    </a:cubicBezTo>
                    <a:lnTo>
                      <a:pt x="76970" y="359141"/>
                    </a:lnTo>
                    <a:cubicBezTo>
                      <a:pt x="51313" y="400191"/>
                      <a:pt x="30788" y="446322"/>
                      <a:pt x="10263" y="487372"/>
                    </a:cubicBezTo>
                    <a:cubicBezTo>
                      <a:pt x="52596" y="368108"/>
                      <a:pt x="126680" y="245928"/>
                      <a:pt x="213008" y="131700"/>
                    </a:cubicBezTo>
                    <a:lnTo>
                      <a:pt x="294720" y="30413"/>
                    </a:lnTo>
                    <a:lnTo>
                      <a:pt x="292433" y="35868"/>
                    </a:lnTo>
                    <a:cubicBezTo>
                      <a:pt x="302696" y="40999"/>
                      <a:pt x="328353" y="20525"/>
                      <a:pt x="343746" y="0"/>
                    </a:cubicBezTo>
                    <a:close/>
                  </a:path>
                </a:pathLst>
              </a:custGeom>
              <a:grpFill/>
              <a:ln w="5131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5F76154F-19E5-5144-CCB0-0BFD0BED19B8}"/>
                  </a:ext>
                </a:extLst>
              </p:cNvPr>
              <p:cNvSpPr/>
              <p:nvPr/>
            </p:nvSpPr>
            <p:spPr>
              <a:xfrm>
                <a:off x="4730507" y="819677"/>
                <a:ext cx="117968" cy="169333"/>
              </a:xfrm>
              <a:custGeom>
                <a:avLst/>
                <a:gdLst>
                  <a:gd name="connsiteX0" fmla="*/ 15394 w 117968"/>
                  <a:gd name="connsiteY0" fmla="*/ 0 h 169333"/>
                  <a:gd name="connsiteX1" fmla="*/ 46130 w 117968"/>
                  <a:gd name="connsiteY1" fmla="*/ 51313 h 169333"/>
                  <a:gd name="connsiteX2" fmla="*/ 61524 w 117968"/>
                  <a:gd name="connsiteY2" fmla="*/ 51313 h 169333"/>
                  <a:gd name="connsiteX3" fmla="*/ 41050 w 117968"/>
                  <a:gd name="connsiteY3" fmla="*/ 0 h 169333"/>
                  <a:gd name="connsiteX4" fmla="*/ 82049 w 117968"/>
                  <a:gd name="connsiteY4" fmla="*/ 30787 h 169333"/>
                  <a:gd name="connsiteX5" fmla="*/ 117968 w 117968"/>
                  <a:gd name="connsiteY5" fmla="*/ 102626 h 169333"/>
                  <a:gd name="connsiteX6" fmla="*/ 117968 w 117968"/>
                  <a:gd name="connsiteY6" fmla="*/ 159070 h 169333"/>
                  <a:gd name="connsiteX7" fmla="*/ 92312 w 117968"/>
                  <a:gd name="connsiteY7" fmla="*/ 133414 h 169333"/>
                  <a:gd name="connsiteX8" fmla="*/ 92312 w 117968"/>
                  <a:gd name="connsiteY8" fmla="*/ 169333 h 169333"/>
                  <a:gd name="connsiteX9" fmla="*/ 41050 w 117968"/>
                  <a:gd name="connsiteY9" fmla="*/ 118020 h 169333"/>
                  <a:gd name="connsiteX10" fmla="*/ 61524 w 117968"/>
                  <a:gd name="connsiteY10" fmla="*/ 159070 h 169333"/>
                  <a:gd name="connsiteX11" fmla="*/ 0 w 117968"/>
                  <a:gd name="connsiteY11" fmla="*/ 35919 h 169333"/>
                  <a:gd name="connsiteX12" fmla="*/ 46130 w 117968"/>
                  <a:gd name="connsiteY12" fmla="*/ 66707 h 169333"/>
                  <a:gd name="connsiteX13" fmla="*/ 15394 w 117968"/>
                  <a:gd name="connsiteY13" fmla="*/ 0 h 169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7968" h="169333">
                    <a:moveTo>
                      <a:pt x="15394" y="0"/>
                    </a:moveTo>
                    <a:cubicBezTo>
                      <a:pt x="25656" y="15393"/>
                      <a:pt x="35919" y="35919"/>
                      <a:pt x="46130" y="51313"/>
                    </a:cubicBezTo>
                    <a:cubicBezTo>
                      <a:pt x="46130" y="51313"/>
                      <a:pt x="61524" y="41050"/>
                      <a:pt x="61524" y="51313"/>
                    </a:cubicBezTo>
                    <a:cubicBezTo>
                      <a:pt x="61524" y="41050"/>
                      <a:pt x="46130" y="15393"/>
                      <a:pt x="41050" y="0"/>
                    </a:cubicBezTo>
                    <a:cubicBezTo>
                      <a:pt x="51261" y="10262"/>
                      <a:pt x="71787" y="20525"/>
                      <a:pt x="82049" y="30787"/>
                    </a:cubicBezTo>
                    <a:cubicBezTo>
                      <a:pt x="97443" y="46181"/>
                      <a:pt x="117968" y="87232"/>
                      <a:pt x="117968" y="102626"/>
                    </a:cubicBezTo>
                    <a:lnTo>
                      <a:pt x="117968" y="159070"/>
                    </a:lnTo>
                    <a:cubicBezTo>
                      <a:pt x="112837" y="148808"/>
                      <a:pt x="107706" y="138545"/>
                      <a:pt x="92312" y="133414"/>
                    </a:cubicBezTo>
                    <a:cubicBezTo>
                      <a:pt x="97443" y="143676"/>
                      <a:pt x="87181" y="153939"/>
                      <a:pt x="92312" y="169333"/>
                    </a:cubicBezTo>
                    <a:cubicBezTo>
                      <a:pt x="71787" y="153939"/>
                      <a:pt x="41050" y="102626"/>
                      <a:pt x="41050" y="118020"/>
                    </a:cubicBezTo>
                    <a:cubicBezTo>
                      <a:pt x="41050" y="133414"/>
                      <a:pt x="51261" y="148808"/>
                      <a:pt x="61524" y="159070"/>
                    </a:cubicBezTo>
                    <a:cubicBezTo>
                      <a:pt x="15394" y="128282"/>
                      <a:pt x="15394" y="71838"/>
                      <a:pt x="0" y="35919"/>
                    </a:cubicBezTo>
                    <a:cubicBezTo>
                      <a:pt x="20525" y="66707"/>
                      <a:pt x="46130" y="87232"/>
                      <a:pt x="46130" y="66707"/>
                    </a:cubicBezTo>
                    <a:cubicBezTo>
                      <a:pt x="46130" y="56444"/>
                      <a:pt x="20525" y="20525"/>
                      <a:pt x="15394" y="0"/>
                    </a:cubicBezTo>
                    <a:close/>
                  </a:path>
                </a:pathLst>
              </a:custGeom>
              <a:grpFill/>
              <a:ln w="5131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3991187A-86A0-4A05-3B9B-F6DA6350F5E4}"/>
                </a:ext>
              </a:extLst>
            </p:cNvPr>
            <p:cNvSpPr/>
            <p:nvPr/>
          </p:nvSpPr>
          <p:spPr>
            <a:xfrm>
              <a:off x="292434" y="1389201"/>
              <a:ext cx="4084012" cy="3883891"/>
            </a:xfrm>
            <a:custGeom>
              <a:avLst/>
              <a:gdLst>
                <a:gd name="connsiteX0" fmla="*/ 1703390 w 4084012"/>
                <a:gd name="connsiteY0" fmla="*/ 0 h 3883891"/>
                <a:gd name="connsiteX1" fmla="*/ 1734178 w 4084012"/>
                <a:gd name="connsiteY1" fmla="*/ 15394 h 3883891"/>
                <a:gd name="connsiteX2" fmla="*/ 1775229 w 4084012"/>
                <a:gd name="connsiteY2" fmla="*/ 20525 h 3883891"/>
                <a:gd name="connsiteX3" fmla="*/ 1652077 w 4084012"/>
                <a:gd name="connsiteY3" fmla="*/ 692625 h 3883891"/>
                <a:gd name="connsiteX4" fmla="*/ 1657209 w 4084012"/>
                <a:gd name="connsiteY4" fmla="*/ 697756 h 3883891"/>
                <a:gd name="connsiteX5" fmla="*/ 1965087 w 4084012"/>
                <a:gd name="connsiteY5" fmla="*/ 548948 h 3883891"/>
                <a:gd name="connsiteX6" fmla="*/ 1965087 w 4084012"/>
                <a:gd name="connsiteY6" fmla="*/ 559210 h 3883891"/>
                <a:gd name="connsiteX7" fmla="*/ 1995875 w 4084012"/>
                <a:gd name="connsiteY7" fmla="*/ 543817 h 3883891"/>
                <a:gd name="connsiteX8" fmla="*/ 1980481 w 4084012"/>
                <a:gd name="connsiteY8" fmla="*/ 559210 h 3883891"/>
                <a:gd name="connsiteX9" fmla="*/ 2052268 w 4084012"/>
                <a:gd name="connsiteY9" fmla="*/ 528423 h 3883891"/>
                <a:gd name="connsiteX10" fmla="*/ 2006138 w 4084012"/>
                <a:gd name="connsiteY10" fmla="*/ 564342 h 3883891"/>
                <a:gd name="connsiteX11" fmla="*/ 2011269 w 4084012"/>
                <a:gd name="connsiteY11" fmla="*/ 574604 h 3883891"/>
                <a:gd name="connsiteX12" fmla="*/ 2077925 w 4084012"/>
                <a:gd name="connsiteY12" fmla="*/ 528423 h 3883891"/>
                <a:gd name="connsiteX13" fmla="*/ 2001007 w 4084012"/>
                <a:gd name="connsiteY13" fmla="*/ 610524 h 3883891"/>
                <a:gd name="connsiteX14" fmla="*/ 2062531 w 4084012"/>
                <a:gd name="connsiteY14" fmla="*/ 564342 h 3883891"/>
                <a:gd name="connsiteX15" fmla="*/ 1949693 w 4084012"/>
                <a:gd name="connsiteY15" fmla="*/ 672099 h 3883891"/>
                <a:gd name="connsiteX16" fmla="*/ 1708522 w 4084012"/>
                <a:gd name="connsiteY16" fmla="*/ 841433 h 3883891"/>
                <a:gd name="connsiteX17" fmla="*/ 1611027 w 4084012"/>
                <a:gd name="connsiteY17" fmla="*/ 908140 h 3883891"/>
                <a:gd name="connsiteX18" fmla="*/ 1508452 w 4084012"/>
                <a:gd name="connsiteY18" fmla="*/ 1518663 h 3883891"/>
                <a:gd name="connsiteX19" fmla="*/ 1410957 w 4084012"/>
                <a:gd name="connsiteY19" fmla="*/ 2298520 h 3883891"/>
                <a:gd name="connsiteX20" fmla="*/ 1416088 w 4084012"/>
                <a:gd name="connsiteY20" fmla="*/ 2308783 h 3883891"/>
                <a:gd name="connsiteX21" fmla="*/ 2283177 w 4084012"/>
                <a:gd name="connsiteY21" fmla="*/ 1713653 h 3883891"/>
                <a:gd name="connsiteX22" fmla="*/ 2437065 w 4084012"/>
                <a:gd name="connsiteY22" fmla="*/ 1262149 h 3883891"/>
                <a:gd name="connsiteX23" fmla="*/ 3175923 w 4084012"/>
                <a:gd name="connsiteY23" fmla="*/ 425848 h 3883891"/>
                <a:gd name="connsiteX24" fmla="*/ 3016853 w 4084012"/>
                <a:gd name="connsiteY24" fmla="*/ 528423 h 3883891"/>
                <a:gd name="connsiteX25" fmla="*/ 3016853 w 4084012"/>
                <a:gd name="connsiteY25" fmla="*/ 538685 h 3883891"/>
                <a:gd name="connsiteX26" fmla="*/ 3070732 w 4084012"/>
                <a:gd name="connsiteY26" fmla="*/ 505999 h 3883891"/>
                <a:gd name="connsiteX27" fmla="*/ 3094523 w 4084012"/>
                <a:gd name="connsiteY27" fmla="*/ 493265 h 3883891"/>
                <a:gd name="connsiteX28" fmla="*/ 3088932 w 4084012"/>
                <a:gd name="connsiteY28" fmla="*/ 496475 h 3883891"/>
                <a:gd name="connsiteX29" fmla="*/ 2965539 w 4084012"/>
                <a:gd name="connsiteY29" fmla="*/ 605392 h 3883891"/>
                <a:gd name="connsiteX30" fmla="*/ 2950145 w 4084012"/>
                <a:gd name="connsiteY30" fmla="*/ 625918 h 3883891"/>
                <a:gd name="connsiteX31" fmla="*/ 2816783 w 4084012"/>
                <a:gd name="connsiteY31" fmla="*/ 800382 h 3883891"/>
                <a:gd name="connsiteX32" fmla="*/ 2796257 w 4084012"/>
                <a:gd name="connsiteY32" fmla="*/ 861958 h 3883891"/>
                <a:gd name="connsiteX33" fmla="*/ 2893701 w 4084012"/>
                <a:gd name="connsiteY33" fmla="*/ 749069 h 3883891"/>
                <a:gd name="connsiteX34" fmla="*/ 2801389 w 4084012"/>
                <a:gd name="connsiteY34" fmla="*/ 882483 h 3883891"/>
                <a:gd name="connsiteX35" fmla="*/ 2806520 w 4084012"/>
                <a:gd name="connsiteY35" fmla="*/ 892746 h 3883891"/>
                <a:gd name="connsiteX36" fmla="*/ 2837308 w 4084012"/>
                <a:gd name="connsiteY36" fmla="*/ 851695 h 3883891"/>
                <a:gd name="connsiteX37" fmla="*/ 2524298 w 4084012"/>
                <a:gd name="connsiteY37" fmla="*/ 1523795 h 3883891"/>
                <a:gd name="connsiteX38" fmla="*/ 2529429 w 4084012"/>
                <a:gd name="connsiteY38" fmla="*/ 1544320 h 3883891"/>
                <a:gd name="connsiteX39" fmla="*/ 3514539 w 4084012"/>
                <a:gd name="connsiteY39" fmla="*/ 754200 h 3883891"/>
                <a:gd name="connsiteX40" fmla="*/ 3458094 w 4084012"/>
                <a:gd name="connsiteY40" fmla="*/ 836301 h 3883891"/>
                <a:gd name="connsiteX41" fmla="*/ 3360599 w 4084012"/>
                <a:gd name="connsiteY41" fmla="*/ 959402 h 3883891"/>
                <a:gd name="connsiteX42" fmla="*/ 3345205 w 4084012"/>
                <a:gd name="connsiteY42" fmla="*/ 954270 h 3883891"/>
                <a:gd name="connsiteX43" fmla="*/ 3340074 w 4084012"/>
                <a:gd name="connsiteY43" fmla="*/ 964533 h 3883891"/>
                <a:gd name="connsiteX44" fmla="*/ 3343164 w 4084012"/>
                <a:gd name="connsiteY44" fmla="*/ 970714 h 3883891"/>
                <a:gd name="connsiteX45" fmla="*/ 3340715 w 4084012"/>
                <a:gd name="connsiteY45" fmla="*/ 973513 h 3883891"/>
                <a:gd name="connsiteX46" fmla="*/ 3334943 w 4084012"/>
                <a:gd name="connsiteY46" fmla="*/ 985058 h 3883891"/>
                <a:gd name="connsiteX47" fmla="*/ 3345205 w 4084012"/>
                <a:gd name="connsiteY47" fmla="*/ 995321 h 3883891"/>
                <a:gd name="connsiteX48" fmla="*/ 3134873 w 4084012"/>
                <a:gd name="connsiteY48" fmla="*/ 1195442 h 3883891"/>
                <a:gd name="connsiteX49" fmla="*/ 3145135 w 4084012"/>
                <a:gd name="connsiteY49" fmla="*/ 1200573 h 3883891"/>
                <a:gd name="connsiteX50" fmla="*/ 3242630 w 4084012"/>
                <a:gd name="connsiteY50" fmla="*/ 1123604 h 3883891"/>
                <a:gd name="connsiteX51" fmla="*/ 3119479 w 4084012"/>
                <a:gd name="connsiteY51" fmla="*/ 1251887 h 3883891"/>
                <a:gd name="connsiteX52" fmla="*/ 3129741 w 4084012"/>
                <a:gd name="connsiteY52" fmla="*/ 1257018 h 3883891"/>
                <a:gd name="connsiteX53" fmla="*/ 3135618 w 4084012"/>
                <a:gd name="connsiteY53" fmla="*/ 1255059 h 3883891"/>
                <a:gd name="connsiteX54" fmla="*/ 2862913 w 4084012"/>
                <a:gd name="connsiteY54" fmla="*/ 1493007 h 3883891"/>
                <a:gd name="connsiteX55" fmla="*/ 2960408 w 4084012"/>
                <a:gd name="connsiteY55" fmla="*/ 1544320 h 3883891"/>
                <a:gd name="connsiteX56" fmla="*/ 3268235 w 4084012"/>
                <a:gd name="connsiteY56" fmla="*/ 2159975 h 3883891"/>
                <a:gd name="connsiteX57" fmla="*/ 2924489 w 4084012"/>
                <a:gd name="connsiteY57" fmla="*/ 2934752 h 3883891"/>
                <a:gd name="connsiteX58" fmla="*/ 2919358 w 4084012"/>
                <a:gd name="connsiteY58" fmla="*/ 2950146 h 3883891"/>
                <a:gd name="connsiteX59" fmla="*/ 3232368 w 4084012"/>
                <a:gd name="connsiteY59" fmla="*/ 2801338 h 3883891"/>
                <a:gd name="connsiteX60" fmla="*/ 3109216 w 4084012"/>
                <a:gd name="connsiteY60" fmla="*/ 2862913 h 3883891"/>
                <a:gd name="connsiteX61" fmla="*/ 3119479 w 4084012"/>
                <a:gd name="connsiteY61" fmla="*/ 2873176 h 3883891"/>
                <a:gd name="connsiteX62" fmla="*/ 3165661 w 4084012"/>
                <a:gd name="connsiteY62" fmla="*/ 2852651 h 3883891"/>
                <a:gd name="connsiteX63" fmla="*/ 3242630 w 4084012"/>
                <a:gd name="connsiteY63" fmla="*/ 2806469 h 3883891"/>
                <a:gd name="connsiteX64" fmla="*/ 3252842 w 4084012"/>
                <a:gd name="connsiteY64" fmla="*/ 2816732 h 3883891"/>
                <a:gd name="connsiteX65" fmla="*/ 3263104 w 4084012"/>
                <a:gd name="connsiteY65" fmla="*/ 2801338 h 3883891"/>
                <a:gd name="connsiteX66" fmla="*/ 3278498 w 4084012"/>
                <a:gd name="connsiteY66" fmla="*/ 2801338 h 3883891"/>
                <a:gd name="connsiteX67" fmla="*/ 3283629 w 4084012"/>
                <a:gd name="connsiteY67" fmla="*/ 2796206 h 3883891"/>
                <a:gd name="connsiteX68" fmla="*/ 3293892 w 4084012"/>
                <a:gd name="connsiteY68" fmla="*/ 2785944 h 3883891"/>
                <a:gd name="connsiteX69" fmla="*/ 3381124 w 4084012"/>
                <a:gd name="connsiteY69" fmla="*/ 2750025 h 3883891"/>
                <a:gd name="connsiteX70" fmla="*/ 3386256 w 4084012"/>
                <a:gd name="connsiteY70" fmla="*/ 2744893 h 3883891"/>
                <a:gd name="connsiteX71" fmla="*/ 3432438 w 4084012"/>
                <a:gd name="connsiteY71" fmla="*/ 2724368 h 3883891"/>
                <a:gd name="connsiteX72" fmla="*/ 3431566 w 4084012"/>
                <a:gd name="connsiteY72" fmla="*/ 2717150 h 3883891"/>
                <a:gd name="connsiteX73" fmla="*/ 3451039 w 4084012"/>
                <a:gd name="connsiteY73" fmla="*/ 2712823 h 3883891"/>
                <a:gd name="connsiteX74" fmla="*/ 3468357 w 4084012"/>
                <a:gd name="connsiteY74" fmla="*/ 2698711 h 3883891"/>
                <a:gd name="connsiteX75" fmla="*/ 3478619 w 4084012"/>
                <a:gd name="connsiteY75" fmla="*/ 2703843 h 3883891"/>
                <a:gd name="connsiteX76" fmla="*/ 3947571 w 4084012"/>
                <a:gd name="connsiteY76" fmla="*/ 2491149 h 3883891"/>
                <a:gd name="connsiteX77" fmla="*/ 3945518 w 4084012"/>
                <a:gd name="connsiteY77" fmla="*/ 2503773 h 3883891"/>
                <a:gd name="connsiteX78" fmla="*/ 4084012 w 4084012"/>
                <a:gd name="connsiteY78" fmla="*/ 2447328 h 3883891"/>
                <a:gd name="connsiteX79" fmla="*/ 2467853 w 4084012"/>
                <a:gd name="connsiteY79" fmla="*/ 3299024 h 3883891"/>
                <a:gd name="connsiteX80" fmla="*/ 2303703 w 4084012"/>
                <a:gd name="connsiteY80" fmla="*/ 3401599 h 3883891"/>
                <a:gd name="connsiteX81" fmla="*/ 2306955 w 4084012"/>
                <a:gd name="connsiteY81" fmla="*/ 3410541 h 3883891"/>
                <a:gd name="connsiteX82" fmla="*/ 2298571 w 4084012"/>
                <a:gd name="connsiteY82" fmla="*/ 3401599 h 3883891"/>
                <a:gd name="connsiteX83" fmla="*/ 2283177 w 4084012"/>
                <a:gd name="connsiteY83" fmla="*/ 3411862 h 3883891"/>
                <a:gd name="connsiteX84" fmla="*/ 1585421 w 4084012"/>
                <a:gd name="connsiteY84" fmla="*/ 3853103 h 3883891"/>
                <a:gd name="connsiteX85" fmla="*/ 1528977 w 4084012"/>
                <a:gd name="connsiteY85" fmla="*/ 3883891 h 3883891"/>
                <a:gd name="connsiteX86" fmla="*/ 1487926 w 4084012"/>
                <a:gd name="connsiteY86" fmla="*/ 3873628 h 3883891"/>
                <a:gd name="connsiteX87" fmla="*/ 1503320 w 4084012"/>
                <a:gd name="connsiteY87" fmla="*/ 3853103 h 3883891"/>
                <a:gd name="connsiteX88" fmla="*/ 1503320 w 4084012"/>
                <a:gd name="connsiteY88" fmla="*/ 3827447 h 3883891"/>
                <a:gd name="connsiteX89" fmla="*/ 1482795 w 4084012"/>
                <a:gd name="connsiteY89" fmla="*/ 3837709 h 3883891"/>
                <a:gd name="connsiteX90" fmla="*/ 1467401 w 4084012"/>
                <a:gd name="connsiteY90" fmla="*/ 3832578 h 3883891"/>
                <a:gd name="connsiteX91" fmla="*/ 1477664 w 4084012"/>
                <a:gd name="connsiteY91" fmla="*/ 3806921 h 3883891"/>
                <a:gd name="connsiteX92" fmla="*/ 1513583 w 4084012"/>
                <a:gd name="connsiteY92" fmla="*/ 3781316 h 3883891"/>
                <a:gd name="connsiteX93" fmla="*/ 1503320 w 4084012"/>
                <a:gd name="connsiteY93" fmla="*/ 3765922 h 3883891"/>
                <a:gd name="connsiteX94" fmla="*/ 1462270 w 4084012"/>
                <a:gd name="connsiteY94" fmla="*/ 3786447 h 3883891"/>
                <a:gd name="connsiteX95" fmla="*/ 1452007 w 4084012"/>
                <a:gd name="connsiteY95" fmla="*/ 3781316 h 3883891"/>
                <a:gd name="connsiteX96" fmla="*/ 1482795 w 4084012"/>
                <a:gd name="connsiteY96" fmla="*/ 3755660 h 3883891"/>
                <a:gd name="connsiteX97" fmla="*/ 1472532 w 4084012"/>
                <a:gd name="connsiteY97" fmla="*/ 3750528 h 3883891"/>
                <a:gd name="connsiteX98" fmla="*/ 1477664 w 4084012"/>
                <a:gd name="connsiteY98" fmla="*/ 3735134 h 3883891"/>
                <a:gd name="connsiteX99" fmla="*/ 1749572 w 4084012"/>
                <a:gd name="connsiteY99" fmla="*/ 3555538 h 3883891"/>
                <a:gd name="connsiteX100" fmla="*/ 2042006 w 4084012"/>
                <a:gd name="connsiteY100" fmla="*/ 3242580 h 3883891"/>
                <a:gd name="connsiteX101" fmla="*/ 2149763 w 4084012"/>
                <a:gd name="connsiteY101" fmla="*/ 3114297 h 3883891"/>
                <a:gd name="connsiteX102" fmla="*/ 2113844 w 4084012"/>
                <a:gd name="connsiteY102" fmla="*/ 2878307 h 3883891"/>
                <a:gd name="connsiteX103" fmla="*/ 2113844 w 4084012"/>
                <a:gd name="connsiteY103" fmla="*/ 2698711 h 3883891"/>
                <a:gd name="connsiteX104" fmla="*/ 2129238 w 4084012"/>
                <a:gd name="connsiteY104" fmla="*/ 2534561 h 3883891"/>
                <a:gd name="connsiteX105" fmla="*/ 2221602 w 4084012"/>
                <a:gd name="connsiteY105" fmla="*/ 1970168 h 3883891"/>
                <a:gd name="connsiteX106" fmla="*/ 1390431 w 4084012"/>
                <a:gd name="connsiteY106" fmla="*/ 2514035 h 3883891"/>
                <a:gd name="connsiteX107" fmla="*/ 1349381 w 4084012"/>
                <a:gd name="connsiteY107" fmla="*/ 3006539 h 3883891"/>
                <a:gd name="connsiteX108" fmla="*/ 1354512 w 4084012"/>
                <a:gd name="connsiteY108" fmla="*/ 3370862 h 3883891"/>
                <a:gd name="connsiteX109" fmla="*/ 1339118 w 4084012"/>
                <a:gd name="connsiteY109" fmla="*/ 3293893 h 3883891"/>
                <a:gd name="connsiteX110" fmla="*/ 1333987 w 4084012"/>
                <a:gd name="connsiteY110" fmla="*/ 3411862 h 3883891"/>
                <a:gd name="connsiteX111" fmla="*/ 1318593 w 4084012"/>
                <a:gd name="connsiteY111" fmla="*/ 3416993 h 3883891"/>
                <a:gd name="connsiteX112" fmla="*/ 1313462 w 4084012"/>
                <a:gd name="connsiteY112" fmla="*/ 3401599 h 3883891"/>
                <a:gd name="connsiteX113" fmla="*/ 1303199 w 4084012"/>
                <a:gd name="connsiteY113" fmla="*/ 3427256 h 3883891"/>
                <a:gd name="connsiteX114" fmla="*/ 1292937 w 4084012"/>
                <a:gd name="connsiteY114" fmla="*/ 3416993 h 3883891"/>
                <a:gd name="connsiteX115" fmla="*/ 1292937 w 4084012"/>
                <a:gd name="connsiteY115" fmla="*/ 3447781 h 3883891"/>
                <a:gd name="connsiteX116" fmla="*/ 1262149 w 4084012"/>
                <a:gd name="connsiteY116" fmla="*/ 3427256 h 3883891"/>
                <a:gd name="connsiteX117" fmla="*/ 1262149 w 4084012"/>
                <a:gd name="connsiteY117" fmla="*/ 3437518 h 3883891"/>
                <a:gd name="connsiteX118" fmla="*/ 1205704 w 4084012"/>
                <a:gd name="connsiteY118" fmla="*/ 3329812 h 3883891"/>
                <a:gd name="connsiteX119" fmla="*/ 1174968 w 4084012"/>
                <a:gd name="connsiteY119" fmla="*/ 3114297 h 3883891"/>
                <a:gd name="connsiteX120" fmla="*/ 1174968 w 4084012"/>
                <a:gd name="connsiteY120" fmla="*/ 2868045 h 3883891"/>
                <a:gd name="connsiteX121" fmla="*/ 1185230 w 4084012"/>
                <a:gd name="connsiteY121" fmla="*/ 2637136 h 3883891"/>
                <a:gd name="connsiteX122" fmla="*/ 374585 w 4084012"/>
                <a:gd name="connsiteY122" fmla="*/ 2991145 h 3883891"/>
                <a:gd name="connsiteX123" fmla="*/ 246303 w 4084012"/>
                <a:gd name="connsiteY123" fmla="*/ 2960408 h 3883891"/>
                <a:gd name="connsiteX124" fmla="*/ 133414 w 4084012"/>
                <a:gd name="connsiteY124" fmla="*/ 2750025 h 3883891"/>
                <a:gd name="connsiteX125" fmla="*/ 1113392 w 4084012"/>
                <a:gd name="connsiteY125" fmla="*/ 1457088 h 3883891"/>
                <a:gd name="connsiteX126" fmla="*/ 1180099 w 4084012"/>
                <a:gd name="connsiteY126" fmla="*/ 1436562 h 3883891"/>
                <a:gd name="connsiteX127" fmla="*/ 1072341 w 4084012"/>
                <a:gd name="connsiteY127" fmla="*/ 1508401 h 3883891"/>
                <a:gd name="connsiteX128" fmla="*/ 1174968 w 4084012"/>
                <a:gd name="connsiteY128" fmla="*/ 1467350 h 3883891"/>
                <a:gd name="connsiteX129" fmla="*/ 1062079 w 4084012"/>
                <a:gd name="connsiteY129" fmla="*/ 1534057 h 3883891"/>
                <a:gd name="connsiteX130" fmla="*/ 1072341 w 4084012"/>
                <a:gd name="connsiteY130" fmla="*/ 1539189 h 3883891"/>
                <a:gd name="connsiteX131" fmla="*/ 1026160 w 4084012"/>
                <a:gd name="connsiteY131" fmla="*/ 1590502 h 3883891"/>
                <a:gd name="connsiteX132" fmla="*/ 1010766 w 4084012"/>
                <a:gd name="connsiteY132" fmla="*/ 1590502 h 3883891"/>
                <a:gd name="connsiteX133" fmla="*/ 969715 w 4084012"/>
                <a:gd name="connsiteY133" fmla="*/ 1641815 h 3883891"/>
                <a:gd name="connsiteX134" fmla="*/ 964584 w 4084012"/>
                <a:gd name="connsiteY134" fmla="*/ 1662340 h 3883891"/>
                <a:gd name="connsiteX135" fmla="*/ 1077473 w 4084012"/>
                <a:gd name="connsiteY135" fmla="*/ 1580239 h 3883891"/>
                <a:gd name="connsiteX136" fmla="*/ 918402 w 4084012"/>
                <a:gd name="connsiteY136" fmla="*/ 1754653 h 3883891"/>
                <a:gd name="connsiteX137" fmla="*/ 938927 w 4084012"/>
                <a:gd name="connsiteY137" fmla="*/ 1739310 h 3883891"/>
                <a:gd name="connsiteX138" fmla="*/ 307878 w 4084012"/>
                <a:gd name="connsiteY138" fmla="*/ 2806469 h 3883891"/>
                <a:gd name="connsiteX139" fmla="*/ 354060 w 4084012"/>
                <a:gd name="connsiteY139" fmla="*/ 2847519 h 3883891"/>
                <a:gd name="connsiteX140" fmla="*/ 569524 w 4084012"/>
                <a:gd name="connsiteY140" fmla="*/ 2791075 h 3883891"/>
                <a:gd name="connsiteX141" fmla="*/ 1195493 w 4084012"/>
                <a:gd name="connsiteY141" fmla="*/ 2452460 h 3883891"/>
                <a:gd name="connsiteX142" fmla="*/ 1210836 w 4084012"/>
                <a:gd name="connsiteY142" fmla="*/ 2406278 h 3883891"/>
                <a:gd name="connsiteX143" fmla="*/ 1236492 w 4084012"/>
                <a:gd name="connsiteY143" fmla="*/ 2134370 h 3883891"/>
                <a:gd name="connsiteX144" fmla="*/ 1257017 w 4084012"/>
                <a:gd name="connsiteY144" fmla="*/ 1934248 h 3883891"/>
                <a:gd name="connsiteX145" fmla="*/ 1277543 w 4084012"/>
                <a:gd name="connsiteY145" fmla="*/ 1770046 h 3883891"/>
                <a:gd name="connsiteX146" fmla="*/ 1400694 w 4084012"/>
                <a:gd name="connsiteY146" fmla="*/ 1010715 h 3883891"/>
                <a:gd name="connsiteX147" fmla="*/ 194989 w 4084012"/>
                <a:gd name="connsiteY147" fmla="*/ 1426300 h 3883891"/>
                <a:gd name="connsiteX148" fmla="*/ 25656 w 4084012"/>
                <a:gd name="connsiteY148" fmla="*/ 1390381 h 3883891"/>
                <a:gd name="connsiteX149" fmla="*/ 97494 w 4084012"/>
                <a:gd name="connsiteY149" fmla="*/ 1385249 h 3883891"/>
                <a:gd name="connsiteX150" fmla="*/ 107757 w 4084012"/>
                <a:gd name="connsiteY150" fmla="*/ 1364724 h 3883891"/>
                <a:gd name="connsiteX151" fmla="*/ 20525 w 4084012"/>
                <a:gd name="connsiteY151" fmla="*/ 1359593 h 3883891"/>
                <a:gd name="connsiteX152" fmla="*/ 0 w 4084012"/>
                <a:gd name="connsiteY152" fmla="*/ 1349330 h 3883891"/>
                <a:gd name="connsiteX153" fmla="*/ 76969 w 4084012"/>
                <a:gd name="connsiteY153" fmla="*/ 1339068 h 3883891"/>
                <a:gd name="connsiteX154" fmla="*/ 15393 w 4084012"/>
                <a:gd name="connsiteY154" fmla="*/ 1313462 h 3883891"/>
                <a:gd name="connsiteX155" fmla="*/ 71838 w 4084012"/>
                <a:gd name="connsiteY155" fmla="*/ 1282674 h 3883891"/>
                <a:gd name="connsiteX156" fmla="*/ 277090 w 4084012"/>
                <a:gd name="connsiteY156" fmla="*/ 1236493 h 3883891"/>
                <a:gd name="connsiteX157" fmla="*/ 615706 w 4084012"/>
                <a:gd name="connsiteY157" fmla="*/ 1128735 h 3883891"/>
                <a:gd name="connsiteX158" fmla="*/ 779908 w 4084012"/>
                <a:gd name="connsiteY158" fmla="*/ 1067159 h 3883891"/>
                <a:gd name="connsiteX159" fmla="*/ 913271 w 4084012"/>
                <a:gd name="connsiteY159" fmla="*/ 1015846 h 3883891"/>
                <a:gd name="connsiteX160" fmla="*/ 1277543 w 4084012"/>
                <a:gd name="connsiteY160" fmla="*/ 867089 h 3883891"/>
                <a:gd name="connsiteX161" fmla="*/ 1441745 w 4084012"/>
                <a:gd name="connsiteY161" fmla="*/ 790120 h 3883891"/>
                <a:gd name="connsiteX162" fmla="*/ 1452007 w 4084012"/>
                <a:gd name="connsiteY162" fmla="*/ 759332 h 3883891"/>
                <a:gd name="connsiteX163" fmla="*/ 1641815 w 4084012"/>
                <a:gd name="connsiteY163" fmla="*/ 56444 h 3883891"/>
                <a:gd name="connsiteX164" fmla="*/ 1658491 w 4084012"/>
                <a:gd name="connsiteY164" fmla="*/ 21808 h 3883891"/>
                <a:gd name="connsiteX165" fmla="*/ 1668118 w 4084012"/>
                <a:gd name="connsiteY165" fmla="*/ 11168 h 3883891"/>
                <a:gd name="connsiteX166" fmla="*/ 1670678 w 4084012"/>
                <a:gd name="connsiteY166" fmla="*/ 14753 h 3883891"/>
                <a:gd name="connsiteX167" fmla="*/ 1677734 w 4084012"/>
                <a:gd name="connsiteY167" fmla="*/ 15394 h 3883891"/>
                <a:gd name="connsiteX168" fmla="*/ 1703390 w 4084012"/>
                <a:gd name="connsiteY168" fmla="*/ 0 h 3883891"/>
                <a:gd name="connsiteX169" fmla="*/ 1708522 w 4084012"/>
                <a:gd name="connsiteY169" fmla="*/ 10263 h 3883891"/>
                <a:gd name="connsiteX170" fmla="*/ 1713653 w 4084012"/>
                <a:gd name="connsiteY170" fmla="*/ 10263 h 3883891"/>
                <a:gd name="connsiteX171" fmla="*/ 1708522 w 4084012"/>
                <a:gd name="connsiteY171" fmla="*/ 10263 h 3883891"/>
                <a:gd name="connsiteX172" fmla="*/ 949190 w 4084012"/>
                <a:gd name="connsiteY172" fmla="*/ 1672603 h 3883891"/>
                <a:gd name="connsiteX173" fmla="*/ 903008 w 4084012"/>
                <a:gd name="connsiteY173" fmla="*/ 1713653 h 3883891"/>
                <a:gd name="connsiteX174" fmla="*/ 949190 w 4084012"/>
                <a:gd name="connsiteY174" fmla="*/ 1672603 h 3883891"/>
                <a:gd name="connsiteX175" fmla="*/ 892745 w 4084012"/>
                <a:gd name="connsiteY175" fmla="*/ 1780309 h 3883891"/>
                <a:gd name="connsiteX176" fmla="*/ 882483 w 4084012"/>
                <a:gd name="connsiteY176" fmla="*/ 1790572 h 3883891"/>
                <a:gd name="connsiteX177" fmla="*/ 892745 w 4084012"/>
                <a:gd name="connsiteY177" fmla="*/ 1780309 h 3883891"/>
                <a:gd name="connsiteX178" fmla="*/ 292484 w 4084012"/>
                <a:gd name="connsiteY178" fmla="*/ 2734631 h 3883891"/>
                <a:gd name="connsiteX179" fmla="*/ 282222 w 4084012"/>
                <a:gd name="connsiteY179" fmla="*/ 2791075 h 3883891"/>
                <a:gd name="connsiteX180" fmla="*/ 287353 w 4084012"/>
                <a:gd name="connsiteY180" fmla="*/ 2806469 h 3883891"/>
                <a:gd name="connsiteX181" fmla="*/ 292484 w 4084012"/>
                <a:gd name="connsiteY181" fmla="*/ 2734631 h 3883891"/>
                <a:gd name="connsiteX182" fmla="*/ 2380672 w 4084012"/>
                <a:gd name="connsiteY182" fmla="*/ 1970168 h 3883891"/>
                <a:gd name="connsiteX183" fmla="*/ 2375541 w 4084012"/>
                <a:gd name="connsiteY183" fmla="*/ 2011218 h 3883891"/>
                <a:gd name="connsiteX184" fmla="*/ 2380672 w 4084012"/>
                <a:gd name="connsiteY184" fmla="*/ 1970168 h 3883891"/>
                <a:gd name="connsiteX185" fmla="*/ 2344753 w 4084012"/>
                <a:gd name="connsiteY185" fmla="*/ 2139501 h 3883891"/>
                <a:gd name="connsiteX186" fmla="*/ 2236996 w 4084012"/>
                <a:gd name="connsiteY186" fmla="*/ 2862913 h 3883891"/>
                <a:gd name="connsiteX187" fmla="*/ 2242127 w 4084012"/>
                <a:gd name="connsiteY187" fmla="*/ 2996276 h 3883891"/>
                <a:gd name="connsiteX188" fmla="*/ 2344753 w 4084012"/>
                <a:gd name="connsiteY188" fmla="*/ 2139501 h 3883891"/>
                <a:gd name="connsiteX189" fmla="*/ 2154895 w 4084012"/>
                <a:gd name="connsiteY189" fmla="*/ 3165610 h 3883891"/>
                <a:gd name="connsiteX190" fmla="*/ 1806017 w 4084012"/>
                <a:gd name="connsiteY190" fmla="*/ 3524750 h 3883891"/>
                <a:gd name="connsiteX191" fmla="*/ 2154895 w 4084012"/>
                <a:gd name="connsiteY191" fmla="*/ 3165610 h 3883891"/>
                <a:gd name="connsiteX192" fmla="*/ 2016401 w 4084012"/>
                <a:gd name="connsiteY192" fmla="*/ 3375994 h 3883891"/>
                <a:gd name="connsiteX193" fmla="*/ 1985613 w 4084012"/>
                <a:gd name="connsiteY193" fmla="*/ 3406730 h 3883891"/>
                <a:gd name="connsiteX194" fmla="*/ 2016401 w 4084012"/>
                <a:gd name="connsiteY194" fmla="*/ 3375994 h 3883891"/>
                <a:gd name="connsiteX195" fmla="*/ 3935255 w 4084012"/>
                <a:gd name="connsiteY195" fmla="*/ 2503773 h 3883891"/>
                <a:gd name="connsiteX196" fmla="*/ 3889073 w 4084012"/>
                <a:gd name="connsiteY196" fmla="*/ 2524298 h 3883891"/>
                <a:gd name="connsiteX197" fmla="*/ 3935255 w 4084012"/>
                <a:gd name="connsiteY197" fmla="*/ 2503773 h 3883891"/>
                <a:gd name="connsiteX198" fmla="*/ 3109216 w 4084012"/>
                <a:gd name="connsiteY198" fmla="*/ 2873176 h 3883891"/>
                <a:gd name="connsiteX199" fmla="*/ 3083560 w 4084012"/>
                <a:gd name="connsiteY199" fmla="*/ 2878307 h 3883891"/>
                <a:gd name="connsiteX200" fmla="*/ 3109216 w 4084012"/>
                <a:gd name="connsiteY200" fmla="*/ 2873176 h 3883891"/>
                <a:gd name="connsiteX201" fmla="*/ 3078428 w 4084012"/>
                <a:gd name="connsiteY201" fmla="*/ 2883439 h 3883891"/>
                <a:gd name="connsiteX202" fmla="*/ 3052772 w 4084012"/>
                <a:gd name="connsiteY202" fmla="*/ 2898833 h 3883891"/>
                <a:gd name="connsiteX203" fmla="*/ 3078428 w 4084012"/>
                <a:gd name="connsiteY203" fmla="*/ 2883439 h 3883891"/>
                <a:gd name="connsiteX204" fmla="*/ 2791126 w 4084012"/>
                <a:gd name="connsiteY204" fmla="*/ 861958 h 3883891"/>
                <a:gd name="connsiteX205" fmla="*/ 2775732 w 4084012"/>
                <a:gd name="connsiteY205" fmla="*/ 887615 h 3883891"/>
                <a:gd name="connsiteX206" fmla="*/ 2791126 w 4084012"/>
                <a:gd name="connsiteY206" fmla="*/ 861958 h 3883891"/>
                <a:gd name="connsiteX207" fmla="*/ 2801389 w 4084012"/>
                <a:gd name="connsiteY207" fmla="*/ 892746 h 3883891"/>
                <a:gd name="connsiteX208" fmla="*/ 2785995 w 4084012"/>
                <a:gd name="connsiteY208" fmla="*/ 918402 h 3883891"/>
                <a:gd name="connsiteX209" fmla="*/ 2801389 w 4084012"/>
                <a:gd name="connsiteY209" fmla="*/ 892746 h 3883891"/>
                <a:gd name="connsiteX210" fmla="*/ 2744944 w 4084012"/>
                <a:gd name="connsiteY210" fmla="*/ 928614 h 3883891"/>
                <a:gd name="connsiteX211" fmla="*/ 2734682 w 4084012"/>
                <a:gd name="connsiteY211" fmla="*/ 949139 h 3883891"/>
                <a:gd name="connsiteX212" fmla="*/ 2744944 w 4084012"/>
                <a:gd name="connsiteY212" fmla="*/ 928614 h 3883891"/>
                <a:gd name="connsiteX213" fmla="*/ 2703894 w 4084012"/>
                <a:gd name="connsiteY213" fmla="*/ 995321 h 3883891"/>
                <a:gd name="connsiteX214" fmla="*/ 2611530 w 4084012"/>
                <a:gd name="connsiteY214" fmla="*/ 1180048 h 3883891"/>
                <a:gd name="connsiteX215" fmla="*/ 2703894 w 4084012"/>
                <a:gd name="connsiteY215" fmla="*/ 995321 h 3883891"/>
                <a:gd name="connsiteX216" fmla="*/ 2791126 w 4084012"/>
                <a:gd name="connsiteY216" fmla="*/ 1554583 h 3883891"/>
                <a:gd name="connsiteX217" fmla="*/ 2447328 w 4084012"/>
                <a:gd name="connsiteY217" fmla="*/ 1816228 h 3883891"/>
                <a:gd name="connsiteX218" fmla="*/ 2334491 w 4084012"/>
                <a:gd name="connsiteY218" fmla="*/ 2319046 h 3883891"/>
                <a:gd name="connsiteX219" fmla="*/ 2308834 w 4084012"/>
                <a:gd name="connsiteY219" fmla="*/ 2472985 h 3883891"/>
                <a:gd name="connsiteX220" fmla="*/ 2262652 w 4084012"/>
                <a:gd name="connsiteY220" fmla="*/ 2785944 h 3883891"/>
                <a:gd name="connsiteX221" fmla="*/ 2262652 w 4084012"/>
                <a:gd name="connsiteY221" fmla="*/ 2970671 h 3883891"/>
                <a:gd name="connsiteX222" fmla="*/ 2457591 w 4084012"/>
                <a:gd name="connsiteY222" fmla="*/ 2406278 h 3883891"/>
                <a:gd name="connsiteX223" fmla="*/ 2421723 w 4084012"/>
                <a:gd name="connsiteY223" fmla="*/ 1949642 h 3883891"/>
                <a:gd name="connsiteX224" fmla="*/ 2426854 w 4084012"/>
                <a:gd name="connsiteY224" fmla="*/ 1918855 h 3883891"/>
                <a:gd name="connsiteX225" fmla="*/ 2442197 w 4084012"/>
                <a:gd name="connsiteY225" fmla="*/ 1949642 h 3883891"/>
                <a:gd name="connsiteX226" fmla="*/ 2442197 w 4084012"/>
                <a:gd name="connsiteY226" fmla="*/ 1888067 h 3883891"/>
                <a:gd name="connsiteX227" fmla="*/ 2467853 w 4084012"/>
                <a:gd name="connsiteY227" fmla="*/ 1929117 h 3883891"/>
                <a:gd name="connsiteX228" fmla="*/ 2457591 w 4084012"/>
                <a:gd name="connsiteY228" fmla="*/ 1877804 h 3883891"/>
                <a:gd name="connsiteX229" fmla="*/ 2483247 w 4084012"/>
                <a:gd name="connsiteY229" fmla="*/ 1908592 h 3883891"/>
                <a:gd name="connsiteX230" fmla="*/ 2488379 w 4084012"/>
                <a:gd name="connsiteY230" fmla="*/ 1898329 h 3883891"/>
                <a:gd name="connsiteX231" fmla="*/ 2498641 w 4084012"/>
                <a:gd name="connsiteY231" fmla="*/ 1908592 h 3883891"/>
                <a:gd name="connsiteX232" fmla="*/ 2508904 w 4084012"/>
                <a:gd name="connsiteY232" fmla="*/ 1913723 h 3883891"/>
                <a:gd name="connsiteX233" fmla="*/ 2611530 w 4084012"/>
                <a:gd name="connsiteY233" fmla="*/ 2370359 h 3883891"/>
                <a:gd name="connsiteX234" fmla="*/ 2611530 w 4084012"/>
                <a:gd name="connsiteY234" fmla="*/ 2539692 h 3883891"/>
                <a:gd name="connsiteX235" fmla="*/ 2575611 w 4084012"/>
                <a:gd name="connsiteY235" fmla="*/ 2724368 h 3883891"/>
                <a:gd name="connsiteX236" fmla="*/ 2267784 w 4084012"/>
                <a:gd name="connsiteY236" fmla="*/ 3227186 h 3883891"/>
                <a:gd name="connsiteX237" fmla="*/ 2272915 w 4084012"/>
                <a:gd name="connsiteY237" fmla="*/ 3247711 h 3883891"/>
                <a:gd name="connsiteX238" fmla="*/ 2447328 w 4084012"/>
                <a:gd name="connsiteY238" fmla="*/ 3150216 h 3883891"/>
                <a:gd name="connsiteX239" fmla="*/ 2447328 w 4084012"/>
                <a:gd name="connsiteY239" fmla="*/ 3160479 h 3883891"/>
                <a:gd name="connsiteX240" fmla="*/ 2652581 w 4084012"/>
                <a:gd name="connsiteY240" fmla="*/ 3062984 h 3883891"/>
                <a:gd name="connsiteX241" fmla="*/ 2493510 w 4084012"/>
                <a:gd name="connsiteY241" fmla="*/ 3160479 h 3883891"/>
                <a:gd name="connsiteX242" fmla="*/ 2529429 w 4084012"/>
                <a:gd name="connsiteY242" fmla="*/ 3145085 h 3883891"/>
                <a:gd name="connsiteX243" fmla="*/ 2529429 w 4084012"/>
                <a:gd name="connsiteY243" fmla="*/ 3155347 h 3883891"/>
                <a:gd name="connsiteX244" fmla="*/ 2560217 w 4084012"/>
                <a:gd name="connsiteY244" fmla="*/ 3139953 h 3883891"/>
                <a:gd name="connsiteX245" fmla="*/ 2534560 w 4084012"/>
                <a:gd name="connsiteY245" fmla="*/ 3145085 h 3883891"/>
                <a:gd name="connsiteX246" fmla="*/ 2585874 w 4084012"/>
                <a:gd name="connsiteY246" fmla="*/ 3109165 h 3883891"/>
                <a:gd name="connsiteX247" fmla="*/ 2565348 w 4084012"/>
                <a:gd name="connsiteY247" fmla="*/ 3134822 h 3883891"/>
                <a:gd name="connsiteX248" fmla="*/ 2758735 w 4084012"/>
                <a:gd name="connsiteY248" fmla="*/ 3027305 h 3883891"/>
                <a:gd name="connsiteX249" fmla="*/ 2805973 w 4084012"/>
                <a:gd name="connsiteY249" fmla="*/ 2993704 h 3883891"/>
                <a:gd name="connsiteX250" fmla="*/ 2806520 w 4084012"/>
                <a:gd name="connsiteY250" fmla="*/ 2996276 h 3883891"/>
                <a:gd name="connsiteX251" fmla="*/ 2816783 w 4084012"/>
                <a:gd name="connsiteY251" fmla="*/ 2986014 h 3883891"/>
                <a:gd name="connsiteX252" fmla="*/ 2805973 w 4084012"/>
                <a:gd name="connsiteY252" fmla="*/ 2993704 h 3883891"/>
                <a:gd name="connsiteX253" fmla="*/ 2805718 w 4084012"/>
                <a:gd name="connsiteY253" fmla="*/ 2992508 h 3883891"/>
                <a:gd name="connsiteX254" fmla="*/ 2801389 w 4084012"/>
                <a:gd name="connsiteY254" fmla="*/ 2986014 h 3883891"/>
                <a:gd name="connsiteX255" fmla="*/ 2765470 w 4084012"/>
                <a:gd name="connsiteY255" fmla="*/ 3011670 h 3883891"/>
                <a:gd name="connsiteX256" fmla="*/ 2821914 w 4084012"/>
                <a:gd name="connsiteY256" fmla="*/ 2939883 h 3883891"/>
                <a:gd name="connsiteX257" fmla="*/ 2765470 w 4084012"/>
                <a:gd name="connsiteY257" fmla="*/ 2980883 h 3883891"/>
                <a:gd name="connsiteX258" fmla="*/ 2770601 w 4084012"/>
                <a:gd name="connsiteY258" fmla="*/ 2960408 h 3883891"/>
                <a:gd name="connsiteX259" fmla="*/ 2765470 w 4084012"/>
                <a:gd name="connsiteY259" fmla="*/ 2960408 h 3883891"/>
                <a:gd name="connsiteX260" fmla="*/ 3104085 w 4084012"/>
                <a:gd name="connsiteY260" fmla="*/ 2180500 h 3883891"/>
                <a:gd name="connsiteX261" fmla="*/ 2847519 w 4084012"/>
                <a:gd name="connsiteY261" fmla="*/ 1600764 h 3883891"/>
                <a:gd name="connsiteX262" fmla="*/ 2960408 w 4084012"/>
                <a:gd name="connsiteY262" fmla="*/ 1687997 h 3883891"/>
                <a:gd name="connsiteX263" fmla="*/ 2791126 w 4084012"/>
                <a:gd name="connsiteY263" fmla="*/ 1554583 h 3883891"/>
                <a:gd name="connsiteX264" fmla="*/ 2837308 w 4084012"/>
                <a:gd name="connsiteY264" fmla="*/ 1559714 h 3883891"/>
                <a:gd name="connsiteX265" fmla="*/ 2939883 w 4084012"/>
                <a:gd name="connsiteY265" fmla="*/ 1626421 h 3883891"/>
                <a:gd name="connsiteX266" fmla="*/ 2847519 w 4084012"/>
                <a:gd name="connsiteY266" fmla="*/ 1559714 h 3883891"/>
                <a:gd name="connsiteX267" fmla="*/ 2837308 w 4084012"/>
                <a:gd name="connsiteY267" fmla="*/ 1559714 h 3883891"/>
                <a:gd name="connsiteX268" fmla="*/ 2970671 w 4084012"/>
                <a:gd name="connsiteY268" fmla="*/ 1698259 h 3883891"/>
                <a:gd name="connsiteX269" fmla="*/ 2980933 w 4084012"/>
                <a:gd name="connsiteY269" fmla="*/ 1713653 h 3883891"/>
                <a:gd name="connsiteX270" fmla="*/ 2970671 w 4084012"/>
                <a:gd name="connsiteY270" fmla="*/ 1698259 h 3883891"/>
                <a:gd name="connsiteX271" fmla="*/ 3042509 w 4084012"/>
                <a:gd name="connsiteY271" fmla="*/ 1764915 h 3883891"/>
                <a:gd name="connsiteX272" fmla="*/ 3068166 w 4084012"/>
                <a:gd name="connsiteY272" fmla="*/ 1816228 h 3883891"/>
                <a:gd name="connsiteX273" fmla="*/ 3042509 w 4084012"/>
                <a:gd name="connsiteY273" fmla="*/ 1764915 h 3883891"/>
                <a:gd name="connsiteX274" fmla="*/ 2852650 w 4084012"/>
                <a:gd name="connsiteY274" fmla="*/ 2903964 h 3883891"/>
                <a:gd name="connsiteX275" fmla="*/ 2842388 w 4084012"/>
                <a:gd name="connsiteY275" fmla="*/ 2919358 h 3883891"/>
                <a:gd name="connsiteX276" fmla="*/ 2852650 w 4084012"/>
                <a:gd name="connsiteY276" fmla="*/ 2903964 h 3883891"/>
                <a:gd name="connsiteX277" fmla="*/ 2431934 w 4084012"/>
                <a:gd name="connsiteY277" fmla="*/ 3170741 h 3883891"/>
                <a:gd name="connsiteX278" fmla="*/ 2411460 w 4084012"/>
                <a:gd name="connsiteY278" fmla="*/ 3181004 h 3883891"/>
                <a:gd name="connsiteX279" fmla="*/ 2431934 w 4084012"/>
                <a:gd name="connsiteY279" fmla="*/ 3170741 h 3883891"/>
                <a:gd name="connsiteX280" fmla="*/ 2406329 w 4084012"/>
                <a:gd name="connsiteY280" fmla="*/ 3186135 h 3883891"/>
                <a:gd name="connsiteX281" fmla="*/ 2385804 w 4084012"/>
                <a:gd name="connsiteY281" fmla="*/ 3196398 h 3883891"/>
                <a:gd name="connsiteX282" fmla="*/ 2406329 w 4084012"/>
                <a:gd name="connsiteY282" fmla="*/ 3186135 h 3883891"/>
                <a:gd name="connsiteX283" fmla="*/ 2452459 w 4084012"/>
                <a:gd name="connsiteY283" fmla="*/ 2647398 h 3883891"/>
                <a:gd name="connsiteX284" fmla="*/ 2355016 w 4084012"/>
                <a:gd name="connsiteY284" fmla="*/ 2873176 h 3883891"/>
                <a:gd name="connsiteX285" fmla="*/ 2452459 w 4084012"/>
                <a:gd name="connsiteY285" fmla="*/ 2647398 h 3883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</a:cxnLst>
              <a:rect l="l" t="t" r="r" b="b"/>
              <a:pathLst>
                <a:path w="4084012" h="3883891">
                  <a:moveTo>
                    <a:pt x="1703390" y="0"/>
                  </a:moveTo>
                  <a:cubicBezTo>
                    <a:pt x="1713653" y="0"/>
                    <a:pt x="1723916" y="10263"/>
                    <a:pt x="1734178" y="15394"/>
                  </a:cubicBezTo>
                  <a:cubicBezTo>
                    <a:pt x="1739310" y="20525"/>
                    <a:pt x="1759835" y="15394"/>
                    <a:pt x="1775229" y="20525"/>
                  </a:cubicBezTo>
                  <a:lnTo>
                    <a:pt x="1652077" y="692625"/>
                  </a:lnTo>
                  <a:lnTo>
                    <a:pt x="1657209" y="697756"/>
                  </a:lnTo>
                  <a:lnTo>
                    <a:pt x="1965087" y="548948"/>
                  </a:lnTo>
                  <a:cubicBezTo>
                    <a:pt x="1959956" y="554079"/>
                    <a:pt x="1954825" y="559210"/>
                    <a:pt x="1965087" y="559210"/>
                  </a:cubicBezTo>
                  <a:cubicBezTo>
                    <a:pt x="1980481" y="559210"/>
                    <a:pt x="1985613" y="548948"/>
                    <a:pt x="1995875" y="543817"/>
                  </a:cubicBezTo>
                  <a:lnTo>
                    <a:pt x="1980481" y="559210"/>
                  </a:lnTo>
                  <a:cubicBezTo>
                    <a:pt x="2011269" y="548948"/>
                    <a:pt x="2031743" y="538685"/>
                    <a:pt x="2052268" y="528423"/>
                  </a:cubicBezTo>
                  <a:cubicBezTo>
                    <a:pt x="2036874" y="538685"/>
                    <a:pt x="2021480" y="554079"/>
                    <a:pt x="2006138" y="564342"/>
                  </a:cubicBezTo>
                  <a:cubicBezTo>
                    <a:pt x="2006138" y="564342"/>
                    <a:pt x="2006138" y="569473"/>
                    <a:pt x="2011269" y="574604"/>
                  </a:cubicBezTo>
                  <a:cubicBezTo>
                    <a:pt x="2031743" y="559210"/>
                    <a:pt x="2057400" y="543817"/>
                    <a:pt x="2077925" y="528423"/>
                  </a:cubicBezTo>
                  <a:cubicBezTo>
                    <a:pt x="2057400" y="548948"/>
                    <a:pt x="2006138" y="584867"/>
                    <a:pt x="2001007" y="610524"/>
                  </a:cubicBezTo>
                  <a:cubicBezTo>
                    <a:pt x="2021480" y="600261"/>
                    <a:pt x="2042006" y="584867"/>
                    <a:pt x="2062531" y="564342"/>
                  </a:cubicBezTo>
                  <a:cubicBezTo>
                    <a:pt x="2026612" y="605392"/>
                    <a:pt x="1985613" y="636180"/>
                    <a:pt x="1949693" y="672099"/>
                  </a:cubicBezTo>
                  <a:cubicBezTo>
                    <a:pt x="1872724" y="738806"/>
                    <a:pt x="1785491" y="795251"/>
                    <a:pt x="1708522" y="841433"/>
                  </a:cubicBezTo>
                  <a:cubicBezTo>
                    <a:pt x="1677734" y="861958"/>
                    <a:pt x="1621289" y="867089"/>
                    <a:pt x="1611027" y="908140"/>
                  </a:cubicBezTo>
                  <a:cubicBezTo>
                    <a:pt x="1554633" y="1103078"/>
                    <a:pt x="1539240" y="1313462"/>
                    <a:pt x="1508452" y="1518663"/>
                  </a:cubicBezTo>
                  <a:cubicBezTo>
                    <a:pt x="1467401" y="1770046"/>
                    <a:pt x="1436613" y="2036875"/>
                    <a:pt x="1410957" y="2298520"/>
                  </a:cubicBezTo>
                  <a:lnTo>
                    <a:pt x="1416088" y="2308783"/>
                  </a:lnTo>
                  <a:cubicBezTo>
                    <a:pt x="1708522" y="2118976"/>
                    <a:pt x="2042006" y="1965036"/>
                    <a:pt x="2283177" y="1713653"/>
                  </a:cubicBezTo>
                  <a:cubicBezTo>
                    <a:pt x="2390935" y="1600764"/>
                    <a:pt x="2385804" y="1410906"/>
                    <a:pt x="2437065" y="1262149"/>
                  </a:cubicBezTo>
                  <a:cubicBezTo>
                    <a:pt x="2534560" y="969664"/>
                    <a:pt x="2852650" y="543817"/>
                    <a:pt x="3175923" y="425848"/>
                  </a:cubicBezTo>
                  <a:cubicBezTo>
                    <a:pt x="3129741" y="451504"/>
                    <a:pt x="3057903" y="482292"/>
                    <a:pt x="3016853" y="528423"/>
                  </a:cubicBezTo>
                  <a:lnTo>
                    <a:pt x="3016853" y="538685"/>
                  </a:lnTo>
                  <a:cubicBezTo>
                    <a:pt x="3034813" y="528423"/>
                    <a:pt x="3052772" y="516890"/>
                    <a:pt x="3070732" y="505999"/>
                  </a:cubicBezTo>
                  <a:lnTo>
                    <a:pt x="3094523" y="493265"/>
                  </a:lnTo>
                  <a:lnTo>
                    <a:pt x="3088932" y="496475"/>
                  </a:lnTo>
                  <a:cubicBezTo>
                    <a:pt x="3040585" y="525565"/>
                    <a:pt x="2965539" y="578453"/>
                    <a:pt x="2965539" y="605392"/>
                  </a:cubicBezTo>
                  <a:cubicBezTo>
                    <a:pt x="2965539" y="620786"/>
                    <a:pt x="2955277" y="620786"/>
                    <a:pt x="2950145" y="625918"/>
                  </a:cubicBezTo>
                  <a:cubicBezTo>
                    <a:pt x="2924489" y="682362"/>
                    <a:pt x="2832177" y="754200"/>
                    <a:pt x="2816783" y="800382"/>
                  </a:cubicBezTo>
                  <a:cubicBezTo>
                    <a:pt x="2811651" y="810645"/>
                    <a:pt x="2785995" y="831170"/>
                    <a:pt x="2796257" y="861958"/>
                  </a:cubicBezTo>
                  <a:lnTo>
                    <a:pt x="2893701" y="749069"/>
                  </a:lnTo>
                  <a:cubicBezTo>
                    <a:pt x="2862913" y="790120"/>
                    <a:pt x="2832177" y="836301"/>
                    <a:pt x="2801389" y="882483"/>
                  </a:cubicBezTo>
                  <a:lnTo>
                    <a:pt x="2806520" y="892746"/>
                  </a:lnTo>
                  <a:cubicBezTo>
                    <a:pt x="2816783" y="882483"/>
                    <a:pt x="2827045" y="867089"/>
                    <a:pt x="2837308" y="851695"/>
                  </a:cubicBezTo>
                  <a:cubicBezTo>
                    <a:pt x="2688500" y="1067159"/>
                    <a:pt x="2596136" y="1298068"/>
                    <a:pt x="2524298" y="1523795"/>
                  </a:cubicBezTo>
                  <a:lnTo>
                    <a:pt x="2529429" y="1544320"/>
                  </a:lnTo>
                  <a:cubicBezTo>
                    <a:pt x="2857782" y="1303200"/>
                    <a:pt x="3206711" y="1041503"/>
                    <a:pt x="3514539" y="754200"/>
                  </a:cubicBezTo>
                  <a:cubicBezTo>
                    <a:pt x="3499145" y="774726"/>
                    <a:pt x="3458094" y="820907"/>
                    <a:pt x="3458094" y="836301"/>
                  </a:cubicBezTo>
                  <a:cubicBezTo>
                    <a:pt x="3458094" y="841433"/>
                    <a:pt x="3360599" y="933745"/>
                    <a:pt x="3360599" y="959402"/>
                  </a:cubicBezTo>
                  <a:cubicBezTo>
                    <a:pt x="3360599" y="944008"/>
                    <a:pt x="3355468" y="959402"/>
                    <a:pt x="3345205" y="954270"/>
                  </a:cubicBezTo>
                  <a:cubicBezTo>
                    <a:pt x="3345205" y="954270"/>
                    <a:pt x="3340074" y="949139"/>
                    <a:pt x="3340074" y="964533"/>
                  </a:cubicBezTo>
                  <a:lnTo>
                    <a:pt x="3343164" y="970714"/>
                  </a:lnTo>
                  <a:lnTo>
                    <a:pt x="3340715" y="973513"/>
                  </a:lnTo>
                  <a:cubicBezTo>
                    <a:pt x="3337509" y="978644"/>
                    <a:pt x="3334943" y="985058"/>
                    <a:pt x="3334943" y="985058"/>
                  </a:cubicBezTo>
                  <a:cubicBezTo>
                    <a:pt x="3334943" y="1000452"/>
                    <a:pt x="3340074" y="995321"/>
                    <a:pt x="3345205" y="995321"/>
                  </a:cubicBezTo>
                  <a:lnTo>
                    <a:pt x="3134873" y="1195442"/>
                  </a:lnTo>
                  <a:cubicBezTo>
                    <a:pt x="3134873" y="1195442"/>
                    <a:pt x="3129741" y="1200573"/>
                    <a:pt x="3145135" y="1200573"/>
                  </a:cubicBezTo>
                  <a:cubicBezTo>
                    <a:pt x="3155398" y="1200573"/>
                    <a:pt x="3216974" y="1149260"/>
                    <a:pt x="3242630" y="1123604"/>
                  </a:cubicBezTo>
                  <a:cubicBezTo>
                    <a:pt x="3201580" y="1164654"/>
                    <a:pt x="3160529" y="1205705"/>
                    <a:pt x="3119479" y="1251887"/>
                  </a:cubicBezTo>
                  <a:cubicBezTo>
                    <a:pt x="3119479" y="1251887"/>
                    <a:pt x="3114347" y="1257018"/>
                    <a:pt x="3129741" y="1257018"/>
                  </a:cubicBezTo>
                  <a:lnTo>
                    <a:pt x="3135618" y="1255059"/>
                  </a:lnTo>
                  <a:lnTo>
                    <a:pt x="2862913" y="1493007"/>
                  </a:lnTo>
                  <a:cubicBezTo>
                    <a:pt x="2893701" y="1508401"/>
                    <a:pt x="2929620" y="1528926"/>
                    <a:pt x="2960408" y="1544320"/>
                  </a:cubicBezTo>
                  <a:cubicBezTo>
                    <a:pt x="3222105" y="1698259"/>
                    <a:pt x="3268235" y="1954774"/>
                    <a:pt x="3268235" y="2159975"/>
                  </a:cubicBezTo>
                  <a:cubicBezTo>
                    <a:pt x="3268235" y="2406278"/>
                    <a:pt x="3165661" y="2683317"/>
                    <a:pt x="2924489" y="2934752"/>
                  </a:cubicBezTo>
                  <a:cubicBezTo>
                    <a:pt x="2924489" y="2934752"/>
                    <a:pt x="2919358" y="2939883"/>
                    <a:pt x="2919358" y="2950146"/>
                  </a:cubicBezTo>
                  <a:lnTo>
                    <a:pt x="3232368" y="2801338"/>
                  </a:lnTo>
                  <a:lnTo>
                    <a:pt x="3109216" y="2862913"/>
                  </a:lnTo>
                  <a:lnTo>
                    <a:pt x="3119479" y="2873176"/>
                  </a:lnTo>
                  <a:cubicBezTo>
                    <a:pt x="3134873" y="2862913"/>
                    <a:pt x="3150267" y="2857782"/>
                    <a:pt x="3165661" y="2852651"/>
                  </a:cubicBezTo>
                  <a:cubicBezTo>
                    <a:pt x="3186186" y="2842388"/>
                    <a:pt x="3232368" y="2806469"/>
                    <a:pt x="3242630" y="2806469"/>
                  </a:cubicBezTo>
                  <a:cubicBezTo>
                    <a:pt x="3257973" y="2806469"/>
                    <a:pt x="3237499" y="2816732"/>
                    <a:pt x="3252842" y="2816732"/>
                  </a:cubicBezTo>
                  <a:cubicBezTo>
                    <a:pt x="3263104" y="2816732"/>
                    <a:pt x="3268235" y="2806469"/>
                    <a:pt x="3263104" y="2801338"/>
                  </a:cubicBezTo>
                  <a:cubicBezTo>
                    <a:pt x="3268235" y="2806469"/>
                    <a:pt x="3268235" y="2801338"/>
                    <a:pt x="3278498" y="2801338"/>
                  </a:cubicBezTo>
                  <a:lnTo>
                    <a:pt x="3283629" y="2796206"/>
                  </a:lnTo>
                  <a:cubicBezTo>
                    <a:pt x="3283629" y="2780812"/>
                    <a:pt x="3293892" y="2796206"/>
                    <a:pt x="3293892" y="2785944"/>
                  </a:cubicBezTo>
                  <a:cubicBezTo>
                    <a:pt x="3293892" y="2770550"/>
                    <a:pt x="3381124" y="2760287"/>
                    <a:pt x="3381124" y="2750025"/>
                  </a:cubicBezTo>
                  <a:lnTo>
                    <a:pt x="3386256" y="2744893"/>
                  </a:lnTo>
                  <a:cubicBezTo>
                    <a:pt x="3386256" y="2729499"/>
                    <a:pt x="3432438" y="2734631"/>
                    <a:pt x="3432438" y="2724368"/>
                  </a:cubicBezTo>
                  <a:lnTo>
                    <a:pt x="3431566" y="2717150"/>
                  </a:lnTo>
                  <a:lnTo>
                    <a:pt x="3451039" y="2712823"/>
                  </a:lnTo>
                  <a:cubicBezTo>
                    <a:pt x="3460660" y="2708974"/>
                    <a:pt x="3468357" y="2703843"/>
                    <a:pt x="3468357" y="2698711"/>
                  </a:cubicBezTo>
                  <a:cubicBezTo>
                    <a:pt x="3468357" y="2708974"/>
                    <a:pt x="3473488" y="2703843"/>
                    <a:pt x="3478619" y="2703843"/>
                  </a:cubicBezTo>
                  <a:lnTo>
                    <a:pt x="3947571" y="2491149"/>
                  </a:lnTo>
                  <a:lnTo>
                    <a:pt x="3945518" y="2503773"/>
                  </a:lnTo>
                  <a:cubicBezTo>
                    <a:pt x="3991700" y="2483248"/>
                    <a:pt x="4037882" y="2462722"/>
                    <a:pt x="4084012" y="2447328"/>
                  </a:cubicBezTo>
                  <a:cubicBezTo>
                    <a:pt x="3545326" y="2708974"/>
                    <a:pt x="3006590" y="2960408"/>
                    <a:pt x="2467853" y="3299024"/>
                  </a:cubicBezTo>
                  <a:cubicBezTo>
                    <a:pt x="2411460" y="3334943"/>
                    <a:pt x="2303703" y="3391336"/>
                    <a:pt x="2303703" y="3401599"/>
                  </a:cubicBezTo>
                  <a:lnTo>
                    <a:pt x="2306955" y="3410541"/>
                  </a:lnTo>
                  <a:lnTo>
                    <a:pt x="2298571" y="3401599"/>
                  </a:lnTo>
                  <a:cubicBezTo>
                    <a:pt x="2293440" y="3406730"/>
                    <a:pt x="2288309" y="3406730"/>
                    <a:pt x="2283177" y="3411862"/>
                  </a:cubicBezTo>
                  <a:cubicBezTo>
                    <a:pt x="2057400" y="3545276"/>
                    <a:pt x="1811148" y="3673559"/>
                    <a:pt x="1585421" y="3853103"/>
                  </a:cubicBezTo>
                  <a:cubicBezTo>
                    <a:pt x="1570027" y="3863366"/>
                    <a:pt x="1539240" y="3883891"/>
                    <a:pt x="1528977" y="3883891"/>
                  </a:cubicBezTo>
                  <a:cubicBezTo>
                    <a:pt x="1513583" y="3883891"/>
                    <a:pt x="1503320" y="3878760"/>
                    <a:pt x="1487926" y="3873628"/>
                  </a:cubicBezTo>
                  <a:cubicBezTo>
                    <a:pt x="1487926" y="3868497"/>
                    <a:pt x="1498189" y="3858234"/>
                    <a:pt x="1503320" y="3853103"/>
                  </a:cubicBezTo>
                  <a:lnTo>
                    <a:pt x="1503320" y="3827447"/>
                  </a:lnTo>
                  <a:cubicBezTo>
                    <a:pt x="1503320" y="3827447"/>
                    <a:pt x="1487926" y="3832578"/>
                    <a:pt x="1482795" y="3837709"/>
                  </a:cubicBezTo>
                  <a:cubicBezTo>
                    <a:pt x="1477664" y="3837709"/>
                    <a:pt x="1472532" y="3837709"/>
                    <a:pt x="1467401" y="3832578"/>
                  </a:cubicBezTo>
                  <a:cubicBezTo>
                    <a:pt x="1472532" y="3827447"/>
                    <a:pt x="1472532" y="3812053"/>
                    <a:pt x="1477664" y="3806921"/>
                  </a:cubicBezTo>
                  <a:cubicBezTo>
                    <a:pt x="1482795" y="3796659"/>
                    <a:pt x="1503320" y="3791579"/>
                    <a:pt x="1513583" y="3781316"/>
                  </a:cubicBezTo>
                  <a:cubicBezTo>
                    <a:pt x="1513583" y="3776185"/>
                    <a:pt x="1518714" y="3765922"/>
                    <a:pt x="1503320" y="3765922"/>
                  </a:cubicBezTo>
                  <a:cubicBezTo>
                    <a:pt x="1493058" y="3765922"/>
                    <a:pt x="1477664" y="3776185"/>
                    <a:pt x="1462270" y="3786447"/>
                  </a:cubicBezTo>
                  <a:cubicBezTo>
                    <a:pt x="1462270" y="3786447"/>
                    <a:pt x="1457139" y="3786447"/>
                    <a:pt x="1452007" y="3781316"/>
                  </a:cubicBezTo>
                  <a:cubicBezTo>
                    <a:pt x="1462270" y="3771054"/>
                    <a:pt x="1472532" y="3765922"/>
                    <a:pt x="1482795" y="3755660"/>
                  </a:cubicBezTo>
                  <a:cubicBezTo>
                    <a:pt x="1482795" y="3755660"/>
                    <a:pt x="1477664" y="3750528"/>
                    <a:pt x="1472532" y="3750528"/>
                  </a:cubicBezTo>
                  <a:cubicBezTo>
                    <a:pt x="1472532" y="3745397"/>
                    <a:pt x="1472532" y="3740266"/>
                    <a:pt x="1477664" y="3735134"/>
                  </a:cubicBezTo>
                  <a:cubicBezTo>
                    <a:pt x="1564896" y="3678690"/>
                    <a:pt x="1657209" y="3622245"/>
                    <a:pt x="1749572" y="3555538"/>
                  </a:cubicBezTo>
                  <a:cubicBezTo>
                    <a:pt x="1816279" y="3504225"/>
                    <a:pt x="2042006" y="3288761"/>
                    <a:pt x="2042006" y="3242580"/>
                  </a:cubicBezTo>
                  <a:cubicBezTo>
                    <a:pt x="2042006" y="3232317"/>
                    <a:pt x="2149763" y="3129691"/>
                    <a:pt x="2149763" y="3114297"/>
                  </a:cubicBezTo>
                  <a:cubicBezTo>
                    <a:pt x="2149763" y="3104034"/>
                    <a:pt x="2113844" y="2888570"/>
                    <a:pt x="2113844" y="2878307"/>
                  </a:cubicBezTo>
                  <a:lnTo>
                    <a:pt x="2113844" y="2698711"/>
                  </a:lnTo>
                  <a:cubicBezTo>
                    <a:pt x="2118975" y="2647398"/>
                    <a:pt x="2124107" y="2590954"/>
                    <a:pt x="2129238" y="2534561"/>
                  </a:cubicBezTo>
                  <a:cubicBezTo>
                    <a:pt x="2154895" y="2349833"/>
                    <a:pt x="2185683" y="2159975"/>
                    <a:pt x="2221602" y="1970168"/>
                  </a:cubicBezTo>
                  <a:cubicBezTo>
                    <a:pt x="1944562" y="2154844"/>
                    <a:pt x="1667471" y="2334440"/>
                    <a:pt x="1390431" y="2514035"/>
                  </a:cubicBezTo>
                  <a:cubicBezTo>
                    <a:pt x="1375038" y="2678186"/>
                    <a:pt x="1359644" y="2842388"/>
                    <a:pt x="1349381" y="3006539"/>
                  </a:cubicBezTo>
                  <a:lnTo>
                    <a:pt x="1354512" y="3370862"/>
                  </a:lnTo>
                  <a:cubicBezTo>
                    <a:pt x="1344250" y="3345206"/>
                    <a:pt x="1344250" y="3319549"/>
                    <a:pt x="1339118" y="3293893"/>
                  </a:cubicBezTo>
                  <a:cubicBezTo>
                    <a:pt x="1333987" y="3329812"/>
                    <a:pt x="1333987" y="3370862"/>
                    <a:pt x="1333987" y="3411862"/>
                  </a:cubicBezTo>
                  <a:cubicBezTo>
                    <a:pt x="1328856" y="3411862"/>
                    <a:pt x="1333987" y="3416993"/>
                    <a:pt x="1318593" y="3416993"/>
                  </a:cubicBezTo>
                  <a:cubicBezTo>
                    <a:pt x="1308330" y="3416993"/>
                    <a:pt x="1318593" y="3406730"/>
                    <a:pt x="1313462" y="3401599"/>
                  </a:cubicBezTo>
                  <a:cubicBezTo>
                    <a:pt x="1298068" y="3416993"/>
                    <a:pt x="1298068" y="3406730"/>
                    <a:pt x="1303199" y="3427256"/>
                  </a:cubicBezTo>
                  <a:lnTo>
                    <a:pt x="1292937" y="3416993"/>
                  </a:lnTo>
                  <a:cubicBezTo>
                    <a:pt x="1287805" y="3427256"/>
                    <a:pt x="1292937" y="3437518"/>
                    <a:pt x="1292937" y="3447781"/>
                  </a:cubicBezTo>
                  <a:cubicBezTo>
                    <a:pt x="1282674" y="3442649"/>
                    <a:pt x="1277543" y="3427256"/>
                    <a:pt x="1262149" y="3427256"/>
                  </a:cubicBezTo>
                  <a:cubicBezTo>
                    <a:pt x="1251886" y="3427256"/>
                    <a:pt x="1257017" y="3432387"/>
                    <a:pt x="1262149" y="3437518"/>
                  </a:cubicBezTo>
                  <a:cubicBezTo>
                    <a:pt x="1221098" y="3416993"/>
                    <a:pt x="1210836" y="3355469"/>
                    <a:pt x="1205704" y="3329812"/>
                  </a:cubicBezTo>
                  <a:cubicBezTo>
                    <a:pt x="1185230" y="3257974"/>
                    <a:pt x="1174968" y="3124559"/>
                    <a:pt x="1174968" y="3114297"/>
                  </a:cubicBezTo>
                  <a:lnTo>
                    <a:pt x="1174968" y="2868045"/>
                  </a:lnTo>
                  <a:cubicBezTo>
                    <a:pt x="1180099" y="2806469"/>
                    <a:pt x="1185230" y="2744893"/>
                    <a:pt x="1185230" y="2637136"/>
                  </a:cubicBezTo>
                  <a:cubicBezTo>
                    <a:pt x="1031291" y="2739762"/>
                    <a:pt x="584918" y="2991145"/>
                    <a:pt x="374585" y="2991145"/>
                  </a:cubicBezTo>
                  <a:cubicBezTo>
                    <a:pt x="328404" y="2991145"/>
                    <a:pt x="292484" y="2991145"/>
                    <a:pt x="246303" y="2960408"/>
                  </a:cubicBezTo>
                  <a:cubicBezTo>
                    <a:pt x="153939" y="2898833"/>
                    <a:pt x="133414" y="2821863"/>
                    <a:pt x="133414" y="2750025"/>
                  </a:cubicBezTo>
                  <a:cubicBezTo>
                    <a:pt x="133414" y="2411409"/>
                    <a:pt x="790119" y="1559714"/>
                    <a:pt x="1113392" y="1457088"/>
                  </a:cubicBezTo>
                  <a:cubicBezTo>
                    <a:pt x="1133917" y="1451956"/>
                    <a:pt x="1159574" y="1441694"/>
                    <a:pt x="1180099" y="1436562"/>
                  </a:cubicBezTo>
                  <a:cubicBezTo>
                    <a:pt x="1133917" y="1462219"/>
                    <a:pt x="1087735" y="1467350"/>
                    <a:pt x="1072341" y="1508401"/>
                  </a:cubicBezTo>
                  <a:cubicBezTo>
                    <a:pt x="1108261" y="1493007"/>
                    <a:pt x="1144180" y="1477613"/>
                    <a:pt x="1174968" y="1467350"/>
                  </a:cubicBezTo>
                  <a:cubicBezTo>
                    <a:pt x="1139048" y="1487876"/>
                    <a:pt x="1097998" y="1508401"/>
                    <a:pt x="1062079" y="1534057"/>
                  </a:cubicBezTo>
                  <a:cubicBezTo>
                    <a:pt x="1062079" y="1534057"/>
                    <a:pt x="1067210" y="1539189"/>
                    <a:pt x="1072341" y="1539189"/>
                  </a:cubicBezTo>
                  <a:cubicBezTo>
                    <a:pt x="1056947" y="1554583"/>
                    <a:pt x="1026160" y="1575108"/>
                    <a:pt x="1026160" y="1590502"/>
                  </a:cubicBezTo>
                  <a:lnTo>
                    <a:pt x="1010766" y="1590502"/>
                  </a:lnTo>
                  <a:cubicBezTo>
                    <a:pt x="995372" y="1590502"/>
                    <a:pt x="985109" y="1626421"/>
                    <a:pt x="969715" y="1641815"/>
                  </a:cubicBezTo>
                  <a:cubicBezTo>
                    <a:pt x="964584" y="1646946"/>
                    <a:pt x="959453" y="1652078"/>
                    <a:pt x="964584" y="1662340"/>
                  </a:cubicBezTo>
                  <a:cubicBezTo>
                    <a:pt x="1005634" y="1631552"/>
                    <a:pt x="1041554" y="1605896"/>
                    <a:pt x="1077473" y="1580239"/>
                  </a:cubicBezTo>
                  <a:cubicBezTo>
                    <a:pt x="1031291" y="1611027"/>
                    <a:pt x="913271" y="1708522"/>
                    <a:pt x="918402" y="1754653"/>
                  </a:cubicBezTo>
                  <a:cubicBezTo>
                    <a:pt x="923533" y="1749521"/>
                    <a:pt x="933796" y="1744390"/>
                    <a:pt x="938927" y="1739310"/>
                  </a:cubicBezTo>
                  <a:cubicBezTo>
                    <a:pt x="738857" y="1908592"/>
                    <a:pt x="307878" y="2580691"/>
                    <a:pt x="307878" y="2806469"/>
                  </a:cubicBezTo>
                  <a:cubicBezTo>
                    <a:pt x="307878" y="2842388"/>
                    <a:pt x="318141" y="2847519"/>
                    <a:pt x="354060" y="2847519"/>
                  </a:cubicBezTo>
                  <a:cubicBezTo>
                    <a:pt x="415585" y="2847519"/>
                    <a:pt x="513080" y="2811600"/>
                    <a:pt x="569524" y="2791075"/>
                  </a:cubicBezTo>
                  <a:cubicBezTo>
                    <a:pt x="769645" y="2719237"/>
                    <a:pt x="985109" y="2580691"/>
                    <a:pt x="1195493" y="2452460"/>
                  </a:cubicBezTo>
                  <a:cubicBezTo>
                    <a:pt x="1210836" y="2437066"/>
                    <a:pt x="1210836" y="2421672"/>
                    <a:pt x="1210836" y="2406278"/>
                  </a:cubicBezTo>
                  <a:cubicBezTo>
                    <a:pt x="1221098" y="2319046"/>
                    <a:pt x="1226229" y="2226682"/>
                    <a:pt x="1236492" y="2134370"/>
                  </a:cubicBezTo>
                  <a:cubicBezTo>
                    <a:pt x="1241623" y="2067663"/>
                    <a:pt x="1251886" y="2000956"/>
                    <a:pt x="1257017" y="1934248"/>
                  </a:cubicBezTo>
                  <a:cubicBezTo>
                    <a:pt x="1262149" y="1882935"/>
                    <a:pt x="1272411" y="1826491"/>
                    <a:pt x="1277543" y="1770046"/>
                  </a:cubicBezTo>
                  <a:cubicBezTo>
                    <a:pt x="1318593" y="1518663"/>
                    <a:pt x="1359644" y="1267281"/>
                    <a:pt x="1400694" y="1010715"/>
                  </a:cubicBezTo>
                  <a:cubicBezTo>
                    <a:pt x="1344250" y="1036371"/>
                    <a:pt x="482292" y="1426300"/>
                    <a:pt x="194989" y="1426300"/>
                  </a:cubicBezTo>
                  <a:cubicBezTo>
                    <a:pt x="128282" y="1426300"/>
                    <a:pt x="97494" y="1431431"/>
                    <a:pt x="25656" y="1390381"/>
                  </a:cubicBezTo>
                  <a:cubicBezTo>
                    <a:pt x="51313" y="1390381"/>
                    <a:pt x="71838" y="1380118"/>
                    <a:pt x="97494" y="1385249"/>
                  </a:cubicBezTo>
                  <a:cubicBezTo>
                    <a:pt x="102626" y="1380118"/>
                    <a:pt x="107757" y="1374987"/>
                    <a:pt x="107757" y="1364724"/>
                  </a:cubicBezTo>
                  <a:cubicBezTo>
                    <a:pt x="82101" y="1359593"/>
                    <a:pt x="51313" y="1364724"/>
                    <a:pt x="20525" y="1359593"/>
                  </a:cubicBezTo>
                  <a:cubicBezTo>
                    <a:pt x="10262" y="1359593"/>
                    <a:pt x="5131" y="1359593"/>
                    <a:pt x="0" y="1349330"/>
                  </a:cubicBezTo>
                  <a:cubicBezTo>
                    <a:pt x="25656" y="1349330"/>
                    <a:pt x="51313" y="1344199"/>
                    <a:pt x="76969" y="1339068"/>
                  </a:cubicBezTo>
                  <a:cubicBezTo>
                    <a:pt x="56444" y="1328856"/>
                    <a:pt x="30787" y="1323725"/>
                    <a:pt x="15393" y="1313462"/>
                  </a:cubicBezTo>
                  <a:cubicBezTo>
                    <a:pt x="30787" y="1318594"/>
                    <a:pt x="51313" y="1287806"/>
                    <a:pt x="71838" y="1282674"/>
                  </a:cubicBezTo>
                  <a:cubicBezTo>
                    <a:pt x="133414" y="1267281"/>
                    <a:pt x="210383" y="1257018"/>
                    <a:pt x="277090" y="1236493"/>
                  </a:cubicBezTo>
                  <a:cubicBezTo>
                    <a:pt x="389928" y="1205705"/>
                    <a:pt x="502817" y="1169786"/>
                    <a:pt x="615706" y="1128735"/>
                  </a:cubicBezTo>
                  <a:cubicBezTo>
                    <a:pt x="667019" y="1113341"/>
                    <a:pt x="723463" y="1092816"/>
                    <a:pt x="779908" y="1067159"/>
                  </a:cubicBezTo>
                  <a:cubicBezTo>
                    <a:pt x="820907" y="1051765"/>
                    <a:pt x="867089" y="1031240"/>
                    <a:pt x="913271" y="1015846"/>
                  </a:cubicBezTo>
                  <a:cubicBezTo>
                    <a:pt x="1026160" y="974796"/>
                    <a:pt x="1154442" y="918402"/>
                    <a:pt x="1277543" y="867089"/>
                  </a:cubicBezTo>
                  <a:cubicBezTo>
                    <a:pt x="1323724" y="846564"/>
                    <a:pt x="1385300" y="820907"/>
                    <a:pt x="1441745" y="790120"/>
                  </a:cubicBezTo>
                  <a:cubicBezTo>
                    <a:pt x="1452007" y="784988"/>
                    <a:pt x="1452007" y="769594"/>
                    <a:pt x="1452007" y="759332"/>
                  </a:cubicBezTo>
                  <a:cubicBezTo>
                    <a:pt x="1493058" y="528423"/>
                    <a:pt x="1549502" y="287302"/>
                    <a:pt x="1641815" y="56444"/>
                  </a:cubicBezTo>
                  <a:cubicBezTo>
                    <a:pt x="1644381" y="43616"/>
                    <a:pt x="1650795" y="32071"/>
                    <a:pt x="1658491" y="21808"/>
                  </a:cubicBezTo>
                  <a:lnTo>
                    <a:pt x="1668118" y="11168"/>
                  </a:lnTo>
                  <a:lnTo>
                    <a:pt x="1670678" y="14753"/>
                  </a:lnTo>
                  <a:cubicBezTo>
                    <a:pt x="1671320" y="15394"/>
                    <a:pt x="1672603" y="15394"/>
                    <a:pt x="1677734" y="15394"/>
                  </a:cubicBezTo>
                  <a:cubicBezTo>
                    <a:pt x="1693128" y="15394"/>
                    <a:pt x="1687996" y="0"/>
                    <a:pt x="1703390" y="0"/>
                  </a:cubicBezTo>
                  <a:close/>
                  <a:moveTo>
                    <a:pt x="1708522" y="10263"/>
                  </a:moveTo>
                  <a:cubicBezTo>
                    <a:pt x="1708522" y="15394"/>
                    <a:pt x="1713653" y="15394"/>
                    <a:pt x="1713653" y="10263"/>
                  </a:cubicBezTo>
                  <a:lnTo>
                    <a:pt x="1708522" y="10263"/>
                  </a:lnTo>
                  <a:close/>
                  <a:moveTo>
                    <a:pt x="949190" y="1672603"/>
                  </a:moveTo>
                  <a:cubicBezTo>
                    <a:pt x="933796" y="1682866"/>
                    <a:pt x="918402" y="1698259"/>
                    <a:pt x="903008" y="1713653"/>
                  </a:cubicBezTo>
                  <a:cubicBezTo>
                    <a:pt x="918402" y="1703391"/>
                    <a:pt x="938927" y="1682866"/>
                    <a:pt x="949190" y="1672603"/>
                  </a:cubicBezTo>
                  <a:close/>
                  <a:moveTo>
                    <a:pt x="892745" y="1780309"/>
                  </a:moveTo>
                  <a:cubicBezTo>
                    <a:pt x="887614" y="1780309"/>
                    <a:pt x="882483" y="1780309"/>
                    <a:pt x="882483" y="1790572"/>
                  </a:cubicBezTo>
                  <a:lnTo>
                    <a:pt x="892745" y="1780309"/>
                  </a:lnTo>
                  <a:close/>
                  <a:moveTo>
                    <a:pt x="292484" y="2734631"/>
                  </a:moveTo>
                  <a:cubicBezTo>
                    <a:pt x="292484" y="2755156"/>
                    <a:pt x="282222" y="2780812"/>
                    <a:pt x="282222" y="2791075"/>
                  </a:cubicBezTo>
                  <a:cubicBezTo>
                    <a:pt x="282222" y="2806469"/>
                    <a:pt x="282222" y="2801338"/>
                    <a:pt x="287353" y="2806469"/>
                  </a:cubicBezTo>
                  <a:cubicBezTo>
                    <a:pt x="287353" y="2780812"/>
                    <a:pt x="292484" y="2755156"/>
                    <a:pt x="292484" y="2734631"/>
                  </a:cubicBezTo>
                  <a:close/>
                  <a:moveTo>
                    <a:pt x="2380672" y="1970168"/>
                  </a:moveTo>
                  <a:cubicBezTo>
                    <a:pt x="2380672" y="1985562"/>
                    <a:pt x="2375541" y="2000956"/>
                    <a:pt x="2375541" y="2011218"/>
                  </a:cubicBezTo>
                  <a:cubicBezTo>
                    <a:pt x="2380672" y="1995824"/>
                    <a:pt x="2380672" y="1980430"/>
                    <a:pt x="2380672" y="1970168"/>
                  </a:cubicBezTo>
                  <a:close/>
                  <a:moveTo>
                    <a:pt x="2344753" y="2139501"/>
                  </a:moveTo>
                  <a:cubicBezTo>
                    <a:pt x="2298571" y="2380621"/>
                    <a:pt x="2242127" y="2621742"/>
                    <a:pt x="2236996" y="2862913"/>
                  </a:cubicBezTo>
                  <a:cubicBezTo>
                    <a:pt x="2231864" y="2960408"/>
                    <a:pt x="2242127" y="2980883"/>
                    <a:pt x="2242127" y="2996276"/>
                  </a:cubicBezTo>
                  <a:cubicBezTo>
                    <a:pt x="2226733" y="2708974"/>
                    <a:pt x="2293440" y="2416541"/>
                    <a:pt x="2344753" y="2139501"/>
                  </a:cubicBezTo>
                  <a:close/>
                  <a:moveTo>
                    <a:pt x="2154895" y="3165610"/>
                  </a:moveTo>
                  <a:lnTo>
                    <a:pt x="1806017" y="3524750"/>
                  </a:lnTo>
                  <a:cubicBezTo>
                    <a:pt x="1924037" y="3442649"/>
                    <a:pt x="2052268" y="3283630"/>
                    <a:pt x="2154895" y="3165610"/>
                  </a:cubicBezTo>
                  <a:close/>
                  <a:moveTo>
                    <a:pt x="2016401" y="3375994"/>
                  </a:moveTo>
                  <a:lnTo>
                    <a:pt x="1985613" y="3406730"/>
                  </a:lnTo>
                  <a:cubicBezTo>
                    <a:pt x="1995875" y="3401599"/>
                    <a:pt x="2011269" y="3386205"/>
                    <a:pt x="2016401" y="3375994"/>
                  </a:cubicBezTo>
                  <a:close/>
                  <a:moveTo>
                    <a:pt x="3935255" y="2503773"/>
                  </a:moveTo>
                  <a:cubicBezTo>
                    <a:pt x="3919861" y="2508904"/>
                    <a:pt x="3904467" y="2514035"/>
                    <a:pt x="3889073" y="2524298"/>
                  </a:cubicBezTo>
                  <a:cubicBezTo>
                    <a:pt x="3909599" y="2514035"/>
                    <a:pt x="3930124" y="2508904"/>
                    <a:pt x="3935255" y="2503773"/>
                  </a:cubicBezTo>
                  <a:close/>
                  <a:moveTo>
                    <a:pt x="3109216" y="2873176"/>
                  </a:moveTo>
                  <a:cubicBezTo>
                    <a:pt x="3098954" y="2873176"/>
                    <a:pt x="3088691" y="2878307"/>
                    <a:pt x="3083560" y="2878307"/>
                  </a:cubicBezTo>
                  <a:cubicBezTo>
                    <a:pt x="3093822" y="2878307"/>
                    <a:pt x="3109216" y="2873176"/>
                    <a:pt x="3109216" y="2873176"/>
                  </a:cubicBezTo>
                  <a:close/>
                  <a:moveTo>
                    <a:pt x="3078428" y="2883439"/>
                  </a:moveTo>
                  <a:cubicBezTo>
                    <a:pt x="3068166" y="2893701"/>
                    <a:pt x="3063034" y="2893701"/>
                    <a:pt x="3052772" y="2898833"/>
                  </a:cubicBezTo>
                  <a:cubicBezTo>
                    <a:pt x="3063034" y="2898833"/>
                    <a:pt x="3073297" y="2893701"/>
                    <a:pt x="3078428" y="2883439"/>
                  </a:cubicBezTo>
                  <a:close/>
                  <a:moveTo>
                    <a:pt x="2791126" y="861958"/>
                  </a:moveTo>
                  <a:cubicBezTo>
                    <a:pt x="2785995" y="872221"/>
                    <a:pt x="2775732" y="882483"/>
                    <a:pt x="2775732" y="887615"/>
                  </a:cubicBezTo>
                  <a:cubicBezTo>
                    <a:pt x="2785995" y="877352"/>
                    <a:pt x="2791126" y="867089"/>
                    <a:pt x="2791126" y="861958"/>
                  </a:cubicBezTo>
                  <a:close/>
                  <a:moveTo>
                    <a:pt x="2801389" y="892746"/>
                  </a:moveTo>
                  <a:cubicBezTo>
                    <a:pt x="2796257" y="903008"/>
                    <a:pt x="2785995" y="913271"/>
                    <a:pt x="2785995" y="918402"/>
                  </a:cubicBezTo>
                  <a:cubicBezTo>
                    <a:pt x="2796257" y="908140"/>
                    <a:pt x="2801389" y="897877"/>
                    <a:pt x="2801389" y="892746"/>
                  </a:cubicBezTo>
                  <a:close/>
                  <a:moveTo>
                    <a:pt x="2744944" y="928614"/>
                  </a:moveTo>
                  <a:cubicBezTo>
                    <a:pt x="2739813" y="933745"/>
                    <a:pt x="2734682" y="944008"/>
                    <a:pt x="2734682" y="949139"/>
                  </a:cubicBezTo>
                  <a:cubicBezTo>
                    <a:pt x="2739813" y="944008"/>
                    <a:pt x="2744944" y="933745"/>
                    <a:pt x="2744944" y="928614"/>
                  </a:cubicBezTo>
                  <a:close/>
                  <a:moveTo>
                    <a:pt x="2703894" y="995321"/>
                  </a:moveTo>
                  <a:cubicBezTo>
                    <a:pt x="2667975" y="1056897"/>
                    <a:pt x="2637187" y="1118472"/>
                    <a:pt x="2611530" y="1180048"/>
                  </a:cubicBezTo>
                  <a:lnTo>
                    <a:pt x="2703894" y="995321"/>
                  </a:lnTo>
                  <a:close/>
                  <a:moveTo>
                    <a:pt x="2791126" y="1554583"/>
                  </a:moveTo>
                  <a:cubicBezTo>
                    <a:pt x="2780863" y="1554583"/>
                    <a:pt x="2519166" y="1698259"/>
                    <a:pt x="2447328" y="1816228"/>
                  </a:cubicBezTo>
                  <a:cubicBezTo>
                    <a:pt x="2355016" y="1965036"/>
                    <a:pt x="2370410" y="2154844"/>
                    <a:pt x="2334491" y="2319046"/>
                  </a:cubicBezTo>
                  <a:cubicBezTo>
                    <a:pt x="2329359" y="2370359"/>
                    <a:pt x="2319097" y="2421672"/>
                    <a:pt x="2308834" y="2472985"/>
                  </a:cubicBezTo>
                  <a:cubicBezTo>
                    <a:pt x="2293440" y="2575560"/>
                    <a:pt x="2278046" y="2683317"/>
                    <a:pt x="2262652" y="2785944"/>
                  </a:cubicBezTo>
                  <a:lnTo>
                    <a:pt x="2262652" y="2970671"/>
                  </a:lnTo>
                  <a:cubicBezTo>
                    <a:pt x="2401198" y="2780812"/>
                    <a:pt x="2462722" y="2585823"/>
                    <a:pt x="2457591" y="2406278"/>
                  </a:cubicBezTo>
                  <a:lnTo>
                    <a:pt x="2421723" y="1949642"/>
                  </a:lnTo>
                  <a:cubicBezTo>
                    <a:pt x="2421723" y="1934248"/>
                    <a:pt x="2421723" y="1929117"/>
                    <a:pt x="2426854" y="1918855"/>
                  </a:cubicBezTo>
                  <a:cubicBezTo>
                    <a:pt x="2437065" y="1929117"/>
                    <a:pt x="2437065" y="1949642"/>
                    <a:pt x="2442197" y="1949642"/>
                  </a:cubicBezTo>
                  <a:cubicBezTo>
                    <a:pt x="2437065" y="1929117"/>
                    <a:pt x="2437065" y="1908592"/>
                    <a:pt x="2442197" y="1888067"/>
                  </a:cubicBezTo>
                  <a:cubicBezTo>
                    <a:pt x="2447328" y="1903461"/>
                    <a:pt x="2462722" y="1913723"/>
                    <a:pt x="2467853" y="1929117"/>
                  </a:cubicBezTo>
                  <a:cubicBezTo>
                    <a:pt x="2467853" y="1913723"/>
                    <a:pt x="2462722" y="1893198"/>
                    <a:pt x="2457591" y="1877804"/>
                  </a:cubicBezTo>
                  <a:cubicBezTo>
                    <a:pt x="2478116" y="1872673"/>
                    <a:pt x="2478116" y="1903461"/>
                    <a:pt x="2483247" y="1908592"/>
                  </a:cubicBezTo>
                  <a:cubicBezTo>
                    <a:pt x="2483247" y="1903461"/>
                    <a:pt x="2488379" y="1898329"/>
                    <a:pt x="2488379" y="1898329"/>
                  </a:cubicBezTo>
                  <a:lnTo>
                    <a:pt x="2498641" y="1908592"/>
                  </a:lnTo>
                  <a:cubicBezTo>
                    <a:pt x="2503773" y="1903461"/>
                    <a:pt x="2508904" y="1908592"/>
                    <a:pt x="2508904" y="1913723"/>
                  </a:cubicBezTo>
                  <a:cubicBezTo>
                    <a:pt x="2575611" y="2062531"/>
                    <a:pt x="2601268" y="2221551"/>
                    <a:pt x="2611530" y="2370359"/>
                  </a:cubicBezTo>
                  <a:lnTo>
                    <a:pt x="2611530" y="2539692"/>
                  </a:lnTo>
                  <a:cubicBezTo>
                    <a:pt x="2601268" y="2601216"/>
                    <a:pt x="2591005" y="2662792"/>
                    <a:pt x="2575611" y="2724368"/>
                  </a:cubicBezTo>
                  <a:cubicBezTo>
                    <a:pt x="2514035" y="2955277"/>
                    <a:pt x="2267784" y="3196398"/>
                    <a:pt x="2267784" y="3227186"/>
                  </a:cubicBezTo>
                  <a:cubicBezTo>
                    <a:pt x="2267784" y="3237448"/>
                    <a:pt x="2267784" y="3242580"/>
                    <a:pt x="2272915" y="3247711"/>
                  </a:cubicBezTo>
                  <a:lnTo>
                    <a:pt x="2447328" y="3150216"/>
                  </a:lnTo>
                  <a:cubicBezTo>
                    <a:pt x="2452459" y="3155347"/>
                    <a:pt x="2437065" y="3160479"/>
                    <a:pt x="2447328" y="3160479"/>
                  </a:cubicBezTo>
                  <a:cubicBezTo>
                    <a:pt x="2467853" y="3160479"/>
                    <a:pt x="2626924" y="3062984"/>
                    <a:pt x="2652581" y="3062984"/>
                  </a:cubicBezTo>
                  <a:cubicBezTo>
                    <a:pt x="2596136" y="3098903"/>
                    <a:pt x="2539692" y="3129691"/>
                    <a:pt x="2493510" y="3160479"/>
                  </a:cubicBezTo>
                  <a:cubicBezTo>
                    <a:pt x="2503773" y="3160479"/>
                    <a:pt x="2519166" y="3150216"/>
                    <a:pt x="2529429" y="3145085"/>
                  </a:cubicBezTo>
                  <a:cubicBezTo>
                    <a:pt x="2534560" y="3150216"/>
                    <a:pt x="2519166" y="3155347"/>
                    <a:pt x="2529429" y="3155347"/>
                  </a:cubicBezTo>
                  <a:cubicBezTo>
                    <a:pt x="2544823" y="3155347"/>
                    <a:pt x="2549954" y="3145085"/>
                    <a:pt x="2560217" y="3139953"/>
                  </a:cubicBezTo>
                  <a:cubicBezTo>
                    <a:pt x="2549954" y="3145085"/>
                    <a:pt x="2539692" y="3150216"/>
                    <a:pt x="2534560" y="3145085"/>
                  </a:cubicBezTo>
                  <a:cubicBezTo>
                    <a:pt x="2549954" y="3134822"/>
                    <a:pt x="2570480" y="3119428"/>
                    <a:pt x="2585874" y="3109165"/>
                  </a:cubicBezTo>
                  <a:cubicBezTo>
                    <a:pt x="2585874" y="3119428"/>
                    <a:pt x="2565348" y="3129691"/>
                    <a:pt x="2565348" y="3134822"/>
                  </a:cubicBezTo>
                  <a:cubicBezTo>
                    <a:pt x="2626924" y="3092488"/>
                    <a:pt x="2697159" y="3064587"/>
                    <a:pt x="2758735" y="3027305"/>
                  </a:cubicBezTo>
                  <a:lnTo>
                    <a:pt x="2805973" y="2993704"/>
                  </a:lnTo>
                  <a:lnTo>
                    <a:pt x="2806520" y="2996276"/>
                  </a:lnTo>
                  <a:lnTo>
                    <a:pt x="2816783" y="2986014"/>
                  </a:lnTo>
                  <a:lnTo>
                    <a:pt x="2805973" y="2993704"/>
                  </a:lnTo>
                  <a:lnTo>
                    <a:pt x="2805718" y="2992508"/>
                  </a:lnTo>
                  <a:cubicBezTo>
                    <a:pt x="2807162" y="2988900"/>
                    <a:pt x="2812935" y="2986014"/>
                    <a:pt x="2801389" y="2986014"/>
                  </a:cubicBezTo>
                  <a:cubicBezTo>
                    <a:pt x="2791126" y="2986014"/>
                    <a:pt x="2775732" y="3006539"/>
                    <a:pt x="2765470" y="3011670"/>
                  </a:cubicBezTo>
                  <a:cubicBezTo>
                    <a:pt x="2785995" y="2986014"/>
                    <a:pt x="2801389" y="2960408"/>
                    <a:pt x="2821914" y="2939883"/>
                  </a:cubicBezTo>
                  <a:cubicBezTo>
                    <a:pt x="2801389" y="2955277"/>
                    <a:pt x="2780863" y="2970671"/>
                    <a:pt x="2765470" y="2980883"/>
                  </a:cubicBezTo>
                  <a:cubicBezTo>
                    <a:pt x="2765470" y="2970671"/>
                    <a:pt x="2775732" y="2965540"/>
                    <a:pt x="2770601" y="2960408"/>
                  </a:cubicBezTo>
                  <a:cubicBezTo>
                    <a:pt x="2770601" y="2965540"/>
                    <a:pt x="2765470" y="2960408"/>
                    <a:pt x="2765470" y="2960408"/>
                  </a:cubicBezTo>
                  <a:cubicBezTo>
                    <a:pt x="2970671" y="2693580"/>
                    <a:pt x="3104085" y="2442197"/>
                    <a:pt x="3104085" y="2180500"/>
                  </a:cubicBezTo>
                  <a:cubicBezTo>
                    <a:pt x="3104085" y="2016349"/>
                    <a:pt x="3027115" y="1744390"/>
                    <a:pt x="2847519" y="1600764"/>
                  </a:cubicBezTo>
                  <a:cubicBezTo>
                    <a:pt x="2883438" y="1616158"/>
                    <a:pt x="2934751" y="1657209"/>
                    <a:pt x="2960408" y="1687997"/>
                  </a:cubicBezTo>
                  <a:cubicBezTo>
                    <a:pt x="2950145" y="1677734"/>
                    <a:pt x="2842388" y="1554583"/>
                    <a:pt x="2791126" y="1554583"/>
                  </a:cubicBezTo>
                  <a:close/>
                  <a:moveTo>
                    <a:pt x="2837308" y="1559714"/>
                  </a:moveTo>
                  <a:cubicBezTo>
                    <a:pt x="2873176" y="1580239"/>
                    <a:pt x="2909095" y="1605896"/>
                    <a:pt x="2939883" y="1626421"/>
                  </a:cubicBezTo>
                  <a:cubicBezTo>
                    <a:pt x="2914226" y="1590502"/>
                    <a:pt x="2878307" y="1575108"/>
                    <a:pt x="2847519" y="1559714"/>
                  </a:cubicBezTo>
                  <a:lnTo>
                    <a:pt x="2837308" y="1559714"/>
                  </a:lnTo>
                  <a:close/>
                  <a:moveTo>
                    <a:pt x="2970671" y="1698259"/>
                  </a:moveTo>
                  <a:cubicBezTo>
                    <a:pt x="2970671" y="1703391"/>
                    <a:pt x="2975802" y="1708522"/>
                    <a:pt x="2980933" y="1713653"/>
                  </a:cubicBezTo>
                  <a:cubicBezTo>
                    <a:pt x="2980933" y="1708522"/>
                    <a:pt x="2975802" y="1703391"/>
                    <a:pt x="2970671" y="1698259"/>
                  </a:cubicBezTo>
                  <a:close/>
                  <a:moveTo>
                    <a:pt x="3042509" y="1764915"/>
                  </a:moveTo>
                  <a:cubicBezTo>
                    <a:pt x="3047640" y="1780309"/>
                    <a:pt x="3057903" y="1800834"/>
                    <a:pt x="3068166" y="1816228"/>
                  </a:cubicBezTo>
                  <a:cubicBezTo>
                    <a:pt x="3063034" y="1800834"/>
                    <a:pt x="3052772" y="1780309"/>
                    <a:pt x="3042509" y="1764915"/>
                  </a:cubicBezTo>
                  <a:close/>
                  <a:moveTo>
                    <a:pt x="2852650" y="2903964"/>
                  </a:moveTo>
                  <a:cubicBezTo>
                    <a:pt x="2847519" y="2909095"/>
                    <a:pt x="2842388" y="2914227"/>
                    <a:pt x="2842388" y="2919358"/>
                  </a:cubicBezTo>
                  <a:cubicBezTo>
                    <a:pt x="2847519" y="2914227"/>
                    <a:pt x="2852650" y="2909095"/>
                    <a:pt x="2852650" y="2903964"/>
                  </a:cubicBezTo>
                  <a:close/>
                  <a:moveTo>
                    <a:pt x="2431934" y="3170741"/>
                  </a:moveTo>
                  <a:cubicBezTo>
                    <a:pt x="2426854" y="3170741"/>
                    <a:pt x="2416592" y="3175872"/>
                    <a:pt x="2411460" y="3181004"/>
                  </a:cubicBezTo>
                  <a:cubicBezTo>
                    <a:pt x="2416592" y="3181004"/>
                    <a:pt x="2426854" y="3175872"/>
                    <a:pt x="2431934" y="3170741"/>
                  </a:cubicBezTo>
                  <a:close/>
                  <a:moveTo>
                    <a:pt x="2406329" y="3186135"/>
                  </a:moveTo>
                  <a:cubicBezTo>
                    <a:pt x="2401198" y="3186135"/>
                    <a:pt x="2390935" y="3191266"/>
                    <a:pt x="2385804" y="3196398"/>
                  </a:cubicBezTo>
                  <a:cubicBezTo>
                    <a:pt x="2390935" y="3196398"/>
                    <a:pt x="2401198" y="3191266"/>
                    <a:pt x="2406329" y="3186135"/>
                  </a:cubicBezTo>
                  <a:close/>
                  <a:moveTo>
                    <a:pt x="2452459" y="2647398"/>
                  </a:moveTo>
                  <a:cubicBezTo>
                    <a:pt x="2431934" y="2719237"/>
                    <a:pt x="2385804" y="2801338"/>
                    <a:pt x="2355016" y="2873176"/>
                  </a:cubicBezTo>
                  <a:cubicBezTo>
                    <a:pt x="2401198" y="2796206"/>
                    <a:pt x="2437065" y="2714105"/>
                    <a:pt x="2452459" y="2647398"/>
                  </a:cubicBezTo>
                  <a:close/>
                </a:path>
              </a:pathLst>
            </a:custGeom>
            <a:grpFill/>
            <a:ln w="513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E0C163ED-BB0E-9B14-0164-1D54407CAAEF}"/>
                </a:ext>
              </a:extLst>
            </p:cNvPr>
            <p:cNvSpPr/>
            <p:nvPr/>
          </p:nvSpPr>
          <p:spPr>
            <a:xfrm>
              <a:off x="8763206" y="1522393"/>
              <a:ext cx="1990735" cy="1098168"/>
            </a:xfrm>
            <a:custGeom>
              <a:avLst/>
              <a:gdLst>
                <a:gd name="connsiteX0" fmla="*/ 1867301 w 1990735"/>
                <a:gd name="connsiteY0" fmla="*/ 90 h 1098168"/>
                <a:gd name="connsiteX1" fmla="*/ 1893198 w 1990735"/>
                <a:gd name="connsiteY1" fmla="*/ 170 h 1098168"/>
                <a:gd name="connsiteX2" fmla="*/ 1990693 w 1990735"/>
                <a:gd name="connsiteY2" fmla="*/ 113059 h 1098168"/>
                <a:gd name="connsiteX3" fmla="*/ 1908592 w 1990735"/>
                <a:gd name="connsiteY3" fmla="*/ 313180 h 1098168"/>
                <a:gd name="connsiteX4" fmla="*/ 1113341 w 1990735"/>
                <a:gd name="connsiteY4" fmla="*/ 1046855 h 1098168"/>
                <a:gd name="connsiteX5" fmla="*/ 1123604 w 1990735"/>
                <a:gd name="connsiteY5" fmla="*/ 1026330 h 1098168"/>
                <a:gd name="connsiteX6" fmla="*/ 995321 w 1990735"/>
                <a:gd name="connsiteY6" fmla="*/ 1098168 h 1098168"/>
                <a:gd name="connsiteX7" fmla="*/ 1005584 w 1990735"/>
                <a:gd name="connsiteY7" fmla="*/ 1087906 h 1098168"/>
                <a:gd name="connsiteX8" fmla="*/ 990190 w 1990735"/>
                <a:gd name="connsiteY8" fmla="*/ 1082774 h 1098168"/>
                <a:gd name="connsiteX9" fmla="*/ 954271 w 1990735"/>
                <a:gd name="connsiteY9" fmla="*/ 1098168 h 1098168"/>
                <a:gd name="connsiteX10" fmla="*/ 1020978 w 1990735"/>
                <a:gd name="connsiteY10" fmla="*/ 1036593 h 1098168"/>
                <a:gd name="connsiteX11" fmla="*/ 949139 w 1990735"/>
                <a:gd name="connsiteY11" fmla="*/ 1072512 h 1098168"/>
                <a:gd name="connsiteX12" fmla="*/ 1005584 w 1990735"/>
                <a:gd name="connsiteY12" fmla="*/ 1026330 h 1098168"/>
                <a:gd name="connsiteX13" fmla="*/ 985058 w 1990735"/>
                <a:gd name="connsiteY13" fmla="*/ 1031461 h 1098168"/>
                <a:gd name="connsiteX14" fmla="*/ 1554583 w 1990735"/>
                <a:gd name="connsiteY14" fmla="*/ 502987 h 1098168"/>
                <a:gd name="connsiteX15" fmla="*/ 1554583 w 1990735"/>
                <a:gd name="connsiteY15" fmla="*/ 497856 h 1098168"/>
                <a:gd name="connsiteX16" fmla="*/ 954271 w 1990735"/>
                <a:gd name="connsiteY16" fmla="*/ 621007 h 1098168"/>
                <a:gd name="connsiteX17" fmla="*/ 974796 w 1990735"/>
                <a:gd name="connsiteY17" fmla="*/ 836471 h 1098168"/>
                <a:gd name="connsiteX18" fmla="*/ 969665 w 1990735"/>
                <a:gd name="connsiteY18" fmla="*/ 913441 h 1098168"/>
                <a:gd name="connsiteX19" fmla="*/ 959402 w 1990735"/>
                <a:gd name="connsiteY19" fmla="*/ 903178 h 1098168"/>
                <a:gd name="connsiteX20" fmla="*/ 954271 w 1990735"/>
                <a:gd name="connsiteY20" fmla="*/ 954492 h 1098168"/>
                <a:gd name="connsiteX21" fmla="*/ 928665 w 1990735"/>
                <a:gd name="connsiteY21" fmla="*/ 898047 h 1098168"/>
                <a:gd name="connsiteX22" fmla="*/ 928665 w 1990735"/>
                <a:gd name="connsiteY22" fmla="*/ 939098 h 1098168"/>
                <a:gd name="connsiteX23" fmla="*/ 892746 w 1990735"/>
                <a:gd name="connsiteY23" fmla="*/ 877522 h 1098168"/>
                <a:gd name="connsiteX24" fmla="*/ 784989 w 1990735"/>
                <a:gd name="connsiteY24" fmla="*/ 667189 h 1098168"/>
                <a:gd name="connsiteX25" fmla="*/ 210333 w 1990735"/>
                <a:gd name="connsiteY25" fmla="*/ 856997 h 1098168"/>
                <a:gd name="connsiteX26" fmla="*/ 51314 w 1990735"/>
                <a:gd name="connsiteY26" fmla="*/ 898047 h 1098168"/>
                <a:gd name="connsiteX27" fmla="*/ 61576 w 1990735"/>
                <a:gd name="connsiteY27" fmla="*/ 887784 h 1098168"/>
                <a:gd name="connsiteX28" fmla="*/ 5132 w 1990735"/>
                <a:gd name="connsiteY28" fmla="*/ 887784 h 1098168"/>
                <a:gd name="connsiteX29" fmla="*/ 51314 w 1990735"/>
                <a:gd name="connsiteY29" fmla="*/ 872390 h 1098168"/>
                <a:gd name="connsiteX30" fmla="*/ 20526 w 1990735"/>
                <a:gd name="connsiteY30" fmla="*/ 872390 h 1098168"/>
                <a:gd name="connsiteX31" fmla="*/ 41051 w 1990735"/>
                <a:gd name="connsiteY31" fmla="*/ 856997 h 1098168"/>
                <a:gd name="connsiteX32" fmla="*/ 30788 w 1990735"/>
                <a:gd name="connsiteY32" fmla="*/ 851865 h 1098168"/>
                <a:gd name="connsiteX33" fmla="*/ 0 w 1990735"/>
                <a:gd name="connsiteY33" fmla="*/ 862128 h 1098168"/>
                <a:gd name="connsiteX34" fmla="*/ 25657 w 1990735"/>
                <a:gd name="connsiteY34" fmla="*/ 841603 h 1098168"/>
                <a:gd name="connsiteX35" fmla="*/ 15394 w 1990735"/>
                <a:gd name="connsiteY35" fmla="*/ 836471 h 1098168"/>
                <a:gd name="connsiteX36" fmla="*/ 20526 w 1990735"/>
                <a:gd name="connsiteY36" fmla="*/ 821077 h 1098168"/>
                <a:gd name="connsiteX37" fmla="*/ 164151 w 1990735"/>
                <a:gd name="connsiteY37" fmla="*/ 749290 h 1098168"/>
                <a:gd name="connsiteX38" fmla="*/ 774726 w 1990735"/>
                <a:gd name="connsiteY38" fmla="*/ 621007 h 1098168"/>
                <a:gd name="connsiteX39" fmla="*/ 759332 w 1990735"/>
                <a:gd name="connsiteY39" fmla="*/ 461937 h 1098168"/>
                <a:gd name="connsiteX40" fmla="*/ 759332 w 1990735"/>
                <a:gd name="connsiteY40" fmla="*/ 349099 h 1098168"/>
                <a:gd name="connsiteX41" fmla="*/ 743938 w 1990735"/>
                <a:gd name="connsiteY41" fmla="*/ 241342 h 1098168"/>
                <a:gd name="connsiteX42" fmla="*/ 718282 w 1990735"/>
                <a:gd name="connsiteY42" fmla="*/ 128453 h 1098168"/>
                <a:gd name="connsiteX43" fmla="*/ 728544 w 1990735"/>
                <a:gd name="connsiteY43" fmla="*/ 138715 h 1098168"/>
                <a:gd name="connsiteX44" fmla="*/ 733676 w 1990735"/>
                <a:gd name="connsiteY44" fmla="*/ 128453 h 1098168"/>
                <a:gd name="connsiteX45" fmla="*/ 718282 w 1990735"/>
                <a:gd name="connsiteY45" fmla="*/ 92533 h 1098168"/>
                <a:gd name="connsiteX46" fmla="*/ 764463 w 1990735"/>
                <a:gd name="connsiteY46" fmla="*/ 113059 h 1098168"/>
                <a:gd name="connsiteX47" fmla="*/ 749069 w 1990735"/>
                <a:gd name="connsiteY47" fmla="*/ 82271 h 1098168"/>
                <a:gd name="connsiteX48" fmla="*/ 795251 w 1990735"/>
                <a:gd name="connsiteY48" fmla="*/ 92533 h 1098168"/>
                <a:gd name="connsiteX49" fmla="*/ 882484 w 1990735"/>
                <a:gd name="connsiteY49" fmla="*/ 205422 h 1098168"/>
                <a:gd name="connsiteX50" fmla="*/ 954271 w 1990735"/>
                <a:gd name="connsiteY50" fmla="*/ 569694 h 1098168"/>
                <a:gd name="connsiteX51" fmla="*/ 1518664 w 1990735"/>
                <a:gd name="connsiteY51" fmla="*/ 456805 h 1098168"/>
                <a:gd name="connsiteX52" fmla="*/ 1554583 w 1990735"/>
                <a:gd name="connsiteY52" fmla="*/ 456805 h 1098168"/>
                <a:gd name="connsiteX53" fmla="*/ 1534058 w 1990735"/>
                <a:gd name="connsiteY53" fmla="*/ 467068 h 1098168"/>
                <a:gd name="connsiteX54" fmla="*/ 1544320 w 1990735"/>
                <a:gd name="connsiteY54" fmla="*/ 477331 h 1098168"/>
                <a:gd name="connsiteX55" fmla="*/ 1590502 w 1990735"/>
                <a:gd name="connsiteY55" fmla="*/ 467068 h 1098168"/>
                <a:gd name="connsiteX56" fmla="*/ 1682866 w 1990735"/>
                <a:gd name="connsiteY56" fmla="*/ 364493 h 1098168"/>
                <a:gd name="connsiteX57" fmla="*/ 1811097 w 1990735"/>
                <a:gd name="connsiteY57" fmla="*/ 123321 h 1098168"/>
                <a:gd name="connsiteX58" fmla="*/ 1795703 w 1990735"/>
                <a:gd name="connsiteY58" fmla="*/ 66877 h 1098168"/>
                <a:gd name="connsiteX59" fmla="*/ 1811097 w 1990735"/>
                <a:gd name="connsiteY59" fmla="*/ 66877 h 1098168"/>
                <a:gd name="connsiteX60" fmla="*/ 1816228 w 1990735"/>
                <a:gd name="connsiteY60" fmla="*/ 51483 h 1098168"/>
                <a:gd name="connsiteX61" fmla="*/ 1805966 w 1990735"/>
                <a:gd name="connsiteY61" fmla="*/ 41220 h 1098168"/>
                <a:gd name="connsiteX62" fmla="*/ 1867301 w 1990735"/>
                <a:gd name="connsiteY62" fmla="*/ 90 h 1098168"/>
                <a:gd name="connsiteX63" fmla="*/ 1564846 w 1990735"/>
                <a:gd name="connsiteY63" fmla="*/ 487593 h 1098168"/>
                <a:gd name="connsiteX64" fmla="*/ 1534058 w 1990735"/>
                <a:gd name="connsiteY64" fmla="*/ 492725 h 1098168"/>
                <a:gd name="connsiteX65" fmla="*/ 1564846 w 1990735"/>
                <a:gd name="connsiteY65" fmla="*/ 487593 h 1098168"/>
                <a:gd name="connsiteX66" fmla="*/ 1159523 w 1990735"/>
                <a:gd name="connsiteY66" fmla="*/ 538906 h 1098168"/>
                <a:gd name="connsiteX67" fmla="*/ 1097947 w 1990735"/>
                <a:gd name="connsiteY67" fmla="*/ 549169 h 1098168"/>
                <a:gd name="connsiteX68" fmla="*/ 1159523 w 1990735"/>
                <a:gd name="connsiteY68" fmla="*/ 538906 h 1098168"/>
                <a:gd name="connsiteX69" fmla="*/ 1087685 w 1990735"/>
                <a:gd name="connsiteY69" fmla="*/ 554300 h 1098168"/>
                <a:gd name="connsiteX70" fmla="*/ 1036372 w 1990735"/>
                <a:gd name="connsiteY70" fmla="*/ 564563 h 1098168"/>
                <a:gd name="connsiteX71" fmla="*/ 1087685 w 1990735"/>
                <a:gd name="connsiteY71" fmla="*/ 554300 h 1098168"/>
                <a:gd name="connsiteX72" fmla="*/ 1026109 w 1990735"/>
                <a:gd name="connsiteY72" fmla="*/ 569694 h 1098168"/>
                <a:gd name="connsiteX73" fmla="*/ 995321 w 1990735"/>
                <a:gd name="connsiteY73" fmla="*/ 574826 h 1098168"/>
                <a:gd name="connsiteX74" fmla="*/ 1026109 w 1990735"/>
                <a:gd name="connsiteY74" fmla="*/ 569694 h 1098168"/>
                <a:gd name="connsiteX75" fmla="*/ 954271 w 1990735"/>
                <a:gd name="connsiteY75" fmla="*/ 585088 h 1098168"/>
                <a:gd name="connsiteX76" fmla="*/ 969665 w 1990735"/>
                <a:gd name="connsiteY76" fmla="*/ 585088 h 1098168"/>
                <a:gd name="connsiteX77" fmla="*/ 954271 w 1990735"/>
                <a:gd name="connsiteY77" fmla="*/ 585088 h 1098168"/>
                <a:gd name="connsiteX78" fmla="*/ 769595 w 1990735"/>
                <a:gd name="connsiteY78" fmla="*/ 636401 h 1098168"/>
                <a:gd name="connsiteX79" fmla="*/ 589999 w 1990735"/>
                <a:gd name="connsiteY79" fmla="*/ 687714 h 1098168"/>
                <a:gd name="connsiteX80" fmla="*/ 769595 w 1990735"/>
                <a:gd name="connsiteY80" fmla="*/ 636401 h 1098168"/>
                <a:gd name="connsiteX81" fmla="*/ 574605 w 1990735"/>
                <a:gd name="connsiteY81" fmla="*/ 692846 h 1098168"/>
                <a:gd name="connsiteX82" fmla="*/ 548948 w 1990735"/>
                <a:gd name="connsiteY82" fmla="*/ 697977 h 1098168"/>
                <a:gd name="connsiteX83" fmla="*/ 574605 w 1990735"/>
                <a:gd name="connsiteY83" fmla="*/ 692846 h 1098168"/>
                <a:gd name="connsiteX84" fmla="*/ 538686 w 1990735"/>
                <a:gd name="connsiteY84" fmla="*/ 703108 h 1098168"/>
                <a:gd name="connsiteX85" fmla="*/ 513080 w 1990735"/>
                <a:gd name="connsiteY85" fmla="*/ 708240 h 1098168"/>
                <a:gd name="connsiteX86" fmla="*/ 538686 w 1990735"/>
                <a:gd name="connsiteY86" fmla="*/ 703108 h 1098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1990735" h="1098168">
                  <a:moveTo>
                    <a:pt x="1867301" y="90"/>
                  </a:moveTo>
                  <a:cubicBezTo>
                    <a:pt x="1873635" y="-151"/>
                    <a:pt x="1881653" y="170"/>
                    <a:pt x="1893198" y="170"/>
                  </a:cubicBezTo>
                  <a:cubicBezTo>
                    <a:pt x="1995824" y="170"/>
                    <a:pt x="1990693" y="41220"/>
                    <a:pt x="1990693" y="113059"/>
                  </a:cubicBezTo>
                  <a:cubicBezTo>
                    <a:pt x="1990693" y="154109"/>
                    <a:pt x="1918855" y="292655"/>
                    <a:pt x="1908592" y="313180"/>
                  </a:cubicBezTo>
                  <a:cubicBezTo>
                    <a:pt x="1739310" y="595351"/>
                    <a:pt x="1374987" y="908310"/>
                    <a:pt x="1113341" y="1046855"/>
                  </a:cubicBezTo>
                  <a:cubicBezTo>
                    <a:pt x="1118473" y="1041724"/>
                    <a:pt x="1128735" y="1036593"/>
                    <a:pt x="1123604" y="1026330"/>
                  </a:cubicBezTo>
                  <a:lnTo>
                    <a:pt x="995321" y="1098168"/>
                  </a:lnTo>
                  <a:lnTo>
                    <a:pt x="1005584" y="1087906"/>
                  </a:lnTo>
                  <a:cubicBezTo>
                    <a:pt x="1000452" y="1082774"/>
                    <a:pt x="1000452" y="1082774"/>
                    <a:pt x="990190" y="1082774"/>
                  </a:cubicBezTo>
                  <a:cubicBezTo>
                    <a:pt x="974796" y="1082774"/>
                    <a:pt x="964533" y="1093037"/>
                    <a:pt x="954271" y="1098168"/>
                  </a:cubicBezTo>
                  <a:cubicBezTo>
                    <a:pt x="974796" y="1072512"/>
                    <a:pt x="1010715" y="1067380"/>
                    <a:pt x="1020978" y="1036593"/>
                  </a:cubicBezTo>
                  <a:cubicBezTo>
                    <a:pt x="1000452" y="1046855"/>
                    <a:pt x="974796" y="1062249"/>
                    <a:pt x="949139" y="1072512"/>
                  </a:cubicBezTo>
                  <a:cubicBezTo>
                    <a:pt x="964533" y="1062249"/>
                    <a:pt x="985058" y="1041724"/>
                    <a:pt x="1005584" y="1026330"/>
                  </a:cubicBezTo>
                  <a:cubicBezTo>
                    <a:pt x="1000452" y="1021199"/>
                    <a:pt x="990190" y="1026330"/>
                    <a:pt x="985058" y="1031461"/>
                  </a:cubicBezTo>
                  <a:cubicBezTo>
                    <a:pt x="1164654" y="867259"/>
                    <a:pt x="1374987" y="697977"/>
                    <a:pt x="1554583" y="502987"/>
                  </a:cubicBezTo>
                  <a:lnTo>
                    <a:pt x="1554583" y="497856"/>
                  </a:lnTo>
                  <a:cubicBezTo>
                    <a:pt x="1349330" y="523512"/>
                    <a:pt x="1154392" y="564563"/>
                    <a:pt x="954271" y="621007"/>
                  </a:cubicBezTo>
                  <a:cubicBezTo>
                    <a:pt x="964533" y="692846"/>
                    <a:pt x="974796" y="821077"/>
                    <a:pt x="974796" y="836471"/>
                  </a:cubicBezTo>
                  <a:cubicBezTo>
                    <a:pt x="974796" y="846734"/>
                    <a:pt x="969665" y="887784"/>
                    <a:pt x="969665" y="913441"/>
                  </a:cubicBezTo>
                  <a:lnTo>
                    <a:pt x="959402" y="903178"/>
                  </a:lnTo>
                  <a:cubicBezTo>
                    <a:pt x="949139" y="918572"/>
                    <a:pt x="954271" y="939098"/>
                    <a:pt x="954271" y="954492"/>
                  </a:cubicBezTo>
                  <a:cubicBezTo>
                    <a:pt x="949139" y="939098"/>
                    <a:pt x="938877" y="918572"/>
                    <a:pt x="928665" y="898047"/>
                  </a:cubicBezTo>
                  <a:cubicBezTo>
                    <a:pt x="923534" y="903178"/>
                    <a:pt x="923534" y="913441"/>
                    <a:pt x="928665" y="939098"/>
                  </a:cubicBezTo>
                  <a:cubicBezTo>
                    <a:pt x="918403" y="918572"/>
                    <a:pt x="903009" y="898047"/>
                    <a:pt x="892746" y="877522"/>
                  </a:cubicBezTo>
                  <a:cubicBezTo>
                    <a:pt x="826039" y="841603"/>
                    <a:pt x="810645" y="718502"/>
                    <a:pt x="784989" y="667189"/>
                  </a:cubicBezTo>
                  <a:cubicBezTo>
                    <a:pt x="600261" y="723634"/>
                    <a:pt x="395060" y="780078"/>
                    <a:pt x="210333" y="856997"/>
                  </a:cubicBezTo>
                  <a:cubicBezTo>
                    <a:pt x="159020" y="877522"/>
                    <a:pt x="102627" y="887784"/>
                    <a:pt x="51314" y="898047"/>
                  </a:cubicBezTo>
                  <a:cubicBezTo>
                    <a:pt x="51314" y="892916"/>
                    <a:pt x="56445" y="892916"/>
                    <a:pt x="61576" y="887784"/>
                  </a:cubicBezTo>
                  <a:cubicBezTo>
                    <a:pt x="46182" y="882653"/>
                    <a:pt x="25657" y="887784"/>
                    <a:pt x="5132" y="887784"/>
                  </a:cubicBezTo>
                  <a:lnTo>
                    <a:pt x="51314" y="872390"/>
                  </a:lnTo>
                  <a:cubicBezTo>
                    <a:pt x="41051" y="867259"/>
                    <a:pt x="30788" y="867259"/>
                    <a:pt x="20526" y="872390"/>
                  </a:cubicBezTo>
                  <a:cubicBezTo>
                    <a:pt x="25657" y="867259"/>
                    <a:pt x="35920" y="862128"/>
                    <a:pt x="41051" y="856997"/>
                  </a:cubicBezTo>
                  <a:cubicBezTo>
                    <a:pt x="41051" y="856997"/>
                    <a:pt x="41051" y="851865"/>
                    <a:pt x="30788" y="851865"/>
                  </a:cubicBezTo>
                  <a:cubicBezTo>
                    <a:pt x="15394" y="851865"/>
                    <a:pt x="10263" y="856997"/>
                    <a:pt x="0" y="862128"/>
                  </a:cubicBezTo>
                  <a:cubicBezTo>
                    <a:pt x="10263" y="851865"/>
                    <a:pt x="25657" y="851865"/>
                    <a:pt x="25657" y="841603"/>
                  </a:cubicBezTo>
                  <a:cubicBezTo>
                    <a:pt x="25657" y="826209"/>
                    <a:pt x="15394" y="846734"/>
                    <a:pt x="15394" y="836471"/>
                  </a:cubicBezTo>
                  <a:cubicBezTo>
                    <a:pt x="15394" y="821077"/>
                    <a:pt x="20526" y="831340"/>
                    <a:pt x="20526" y="821077"/>
                  </a:cubicBezTo>
                  <a:cubicBezTo>
                    <a:pt x="20526" y="785209"/>
                    <a:pt x="143626" y="749290"/>
                    <a:pt x="164151" y="749290"/>
                  </a:cubicBezTo>
                  <a:cubicBezTo>
                    <a:pt x="359141" y="739028"/>
                    <a:pt x="569473" y="667189"/>
                    <a:pt x="774726" y="621007"/>
                  </a:cubicBezTo>
                  <a:cubicBezTo>
                    <a:pt x="769595" y="544038"/>
                    <a:pt x="759332" y="472199"/>
                    <a:pt x="759332" y="461937"/>
                  </a:cubicBezTo>
                  <a:lnTo>
                    <a:pt x="759332" y="349099"/>
                  </a:lnTo>
                  <a:cubicBezTo>
                    <a:pt x="754201" y="318311"/>
                    <a:pt x="749069" y="272129"/>
                    <a:pt x="743938" y="241342"/>
                  </a:cubicBezTo>
                  <a:cubicBezTo>
                    <a:pt x="738807" y="205422"/>
                    <a:pt x="728544" y="164372"/>
                    <a:pt x="718282" y="128453"/>
                  </a:cubicBezTo>
                  <a:lnTo>
                    <a:pt x="728544" y="138715"/>
                  </a:lnTo>
                  <a:cubicBezTo>
                    <a:pt x="728544" y="138715"/>
                    <a:pt x="733676" y="138715"/>
                    <a:pt x="733676" y="128453"/>
                  </a:cubicBezTo>
                  <a:cubicBezTo>
                    <a:pt x="733676" y="113059"/>
                    <a:pt x="723413" y="102796"/>
                    <a:pt x="718282" y="92533"/>
                  </a:cubicBezTo>
                  <a:cubicBezTo>
                    <a:pt x="728544" y="102796"/>
                    <a:pt x="764463" y="102796"/>
                    <a:pt x="764463" y="113059"/>
                  </a:cubicBezTo>
                  <a:cubicBezTo>
                    <a:pt x="764463" y="102796"/>
                    <a:pt x="754201" y="92533"/>
                    <a:pt x="749069" y="82271"/>
                  </a:cubicBezTo>
                  <a:cubicBezTo>
                    <a:pt x="764463" y="92533"/>
                    <a:pt x="779857" y="87402"/>
                    <a:pt x="795251" y="92533"/>
                  </a:cubicBezTo>
                  <a:cubicBezTo>
                    <a:pt x="826039" y="107927"/>
                    <a:pt x="872221" y="169503"/>
                    <a:pt x="882484" y="205422"/>
                  </a:cubicBezTo>
                  <a:cubicBezTo>
                    <a:pt x="923534" y="318311"/>
                    <a:pt x="923534" y="446543"/>
                    <a:pt x="954271" y="569694"/>
                  </a:cubicBezTo>
                  <a:cubicBezTo>
                    <a:pt x="1118473" y="528644"/>
                    <a:pt x="1359593" y="456805"/>
                    <a:pt x="1518664" y="456805"/>
                  </a:cubicBezTo>
                  <a:lnTo>
                    <a:pt x="1554583" y="456805"/>
                  </a:lnTo>
                  <a:cubicBezTo>
                    <a:pt x="1549452" y="461937"/>
                    <a:pt x="1539189" y="461937"/>
                    <a:pt x="1534058" y="467068"/>
                  </a:cubicBezTo>
                  <a:lnTo>
                    <a:pt x="1544320" y="477331"/>
                  </a:lnTo>
                  <a:cubicBezTo>
                    <a:pt x="1559714" y="472199"/>
                    <a:pt x="1575108" y="477331"/>
                    <a:pt x="1590502" y="467068"/>
                  </a:cubicBezTo>
                  <a:cubicBezTo>
                    <a:pt x="1626421" y="441411"/>
                    <a:pt x="1657209" y="395230"/>
                    <a:pt x="1682866" y="364493"/>
                  </a:cubicBezTo>
                  <a:cubicBezTo>
                    <a:pt x="1739310" y="292655"/>
                    <a:pt x="1811097" y="200291"/>
                    <a:pt x="1811097" y="123321"/>
                  </a:cubicBezTo>
                  <a:cubicBezTo>
                    <a:pt x="1811097" y="113059"/>
                    <a:pt x="1805966" y="87402"/>
                    <a:pt x="1795703" y="66877"/>
                  </a:cubicBezTo>
                  <a:cubicBezTo>
                    <a:pt x="1795703" y="61746"/>
                    <a:pt x="1805966" y="61746"/>
                    <a:pt x="1811097" y="66877"/>
                  </a:cubicBezTo>
                  <a:cubicBezTo>
                    <a:pt x="1816228" y="61746"/>
                    <a:pt x="1816228" y="66877"/>
                    <a:pt x="1816228" y="51483"/>
                  </a:cubicBezTo>
                  <a:cubicBezTo>
                    <a:pt x="1816228" y="41220"/>
                    <a:pt x="1811097" y="41220"/>
                    <a:pt x="1805966" y="41220"/>
                  </a:cubicBezTo>
                  <a:cubicBezTo>
                    <a:pt x="1844451" y="6584"/>
                    <a:pt x="1848299" y="812"/>
                    <a:pt x="1867301" y="90"/>
                  </a:cubicBezTo>
                  <a:close/>
                  <a:moveTo>
                    <a:pt x="1564846" y="487593"/>
                  </a:moveTo>
                  <a:cubicBezTo>
                    <a:pt x="1554583" y="487593"/>
                    <a:pt x="1544320" y="492725"/>
                    <a:pt x="1534058" y="492725"/>
                  </a:cubicBezTo>
                  <a:cubicBezTo>
                    <a:pt x="1549452" y="492725"/>
                    <a:pt x="1564846" y="487593"/>
                    <a:pt x="1564846" y="487593"/>
                  </a:cubicBezTo>
                  <a:close/>
                  <a:moveTo>
                    <a:pt x="1159523" y="538906"/>
                  </a:moveTo>
                  <a:cubicBezTo>
                    <a:pt x="1138998" y="538906"/>
                    <a:pt x="1118473" y="544038"/>
                    <a:pt x="1097947" y="549169"/>
                  </a:cubicBezTo>
                  <a:cubicBezTo>
                    <a:pt x="1118473" y="549169"/>
                    <a:pt x="1138998" y="544038"/>
                    <a:pt x="1159523" y="538906"/>
                  </a:cubicBezTo>
                  <a:close/>
                  <a:moveTo>
                    <a:pt x="1087685" y="554300"/>
                  </a:moveTo>
                  <a:cubicBezTo>
                    <a:pt x="1072291" y="559432"/>
                    <a:pt x="1051766" y="564563"/>
                    <a:pt x="1036372" y="564563"/>
                  </a:cubicBezTo>
                  <a:cubicBezTo>
                    <a:pt x="1056897" y="564563"/>
                    <a:pt x="1077422" y="559432"/>
                    <a:pt x="1087685" y="554300"/>
                  </a:cubicBezTo>
                  <a:close/>
                  <a:moveTo>
                    <a:pt x="1026109" y="569694"/>
                  </a:moveTo>
                  <a:cubicBezTo>
                    <a:pt x="1015846" y="569694"/>
                    <a:pt x="1005584" y="574826"/>
                    <a:pt x="995321" y="574826"/>
                  </a:cubicBezTo>
                  <a:cubicBezTo>
                    <a:pt x="1010715" y="574826"/>
                    <a:pt x="1026109" y="569694"/>
                    <a:pt x="1026109" y="569694"/>
                  </a:cubicBezTo>
                  <a:close/>
                  <a:moveTo>
                    <a:pt x="954271" y="585088"/>
                  </a:moveTo>
                  <a:cubicBezTo>
                    <a:pt x="954271" y="590219"/>
                    <a:pt x="964533" y="585088"/>
                    <a:pt x="969665" y="585088"/>
                  </a:cubicBezTo>
                  <a:lnTo>
                    <a:pt x="954271" y="585088"/>
                  </a:lnTo>
                  <a:close/>
                  <a:moveTo>
                    <a:pt x="769595" y="636401"/>
                  </a:moveTo>
                  <a:cubicBezTo>
                    <a:pt x="708019" y="651795"/>
                    <a:pt x="641312" y="672320"/>
                    <a:pt x="589999" y="687714"/>
                  </a:cubicBezTo>
                  <a:cubicBezTo>
                    <a:pt x="651574" y="672320"/>
                    <a:pt x="718282" y="651795"/>
                    <a:pt x="769595" y="636401"/>
                  </a:cubicBezTo>
                  <a:close/>
                  <a:moveTo>
                    <a:pt x="574605" y="692846"/>
                  </a:moveTo>
                  <a:cubicBezTo>
                    <a:pt x="564342" y="692846"/>
                    <a:pt x="554080" y="697977"/>
                    <a:pt x="548948" y="697977"/>
                  </a:cubicBezTo>
                  <a:cubicBezTo>
                    <a:pt x="559211" y="697977"/>
                    <a:pt x="574605" y="692846"/>
                    <a:pt x="574605" y="692846"/>
                  </a:cubicBezTo>
                  <a:close/>
                  <a:moveTo>
                    <a:pt x="538686" y="703108"/>
                  </a:moveTo>
                  <a:cubicBezTo>
                    <a:pt x="528423" y="703108"/>
                    <a:pt x="518212" y="708240"/>
                    <a:pt x="513080" y="708240"/>
                  </a:cubicBezTo>
                  <a:cubicBezTo>
                    <a:pt x="523343" y="708240"/>
                    <a:pt x="538686" y="703108"/>
                    <a:pt x="538686" y="703108"/>
                  </a:cubicBezTo>
                  <a:close/>
                </a:path>
              </a:pathLst>
            </a:custGeom>
            <a:grpFill/>
            <a:ln w="513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6945DF31-95B7-8B70-81CD-27E3EA212EAA}"/>
                </a:ext>
              </a:extLst>
            </p:cNvPr>
            <p:cNvSpPr/>
            <p:nvPr/>
          </p:nvSpPr>
          <p:spPr>
            <a:xfrm>
              <a:off x="4212296" y="1691896"/>
              <a:ext cx="5058859" cy="3196398"/>
            </a:xfrm>
            <a:custGeom>
              <a:avLst/>
              <a:gdLst>
                <a:gd name="connsiteX0" fmla="*/ 1662340 w 5058859"/>
                <a:gd name="connsiteY0" fmla="*/ 0 h 3196398"/>
                <a:gd name="connsiteX1" fmla="*/ 1877804 w 5058859"/>
                <a:gd name="connsiteY1" fmla="*/ 66707 h 3196398"/>
                <a:gd name="connsiteX2" fmla="*/ 1734179 w 5058859"/>
                <a:gd name="connsiteY2" fmla="*/ 25657 h 3196398"/>
                <a:gd name="connsiteX3" fmla="*/ 1965036 w 5058859"/>
                <a:gd name="connsiteY3" fmla="*/ 169334 h 3196398"/>
                <a:gd name="connsiteX4" fmla="*/ 1841885 w 5058859"/>
                <a:gd name="connsiteY4" fmla="*/ 87233 h 3196398"/>
                <a:gd name="connsiteX5" fmla="*/ 1862640 w 5058859"/>
                <a:gd name="connsiteY5" fmla="*/ 100031 h 3196398"/>
                <a:gd name="connsiteX6" fmla="*/ 1818179 w 5058859"/>
                <a:gd name="connsiteY6" fmla="*/ 84026 h 3196398"/>
                <a:gd name="connsiteX7" fmla="*/ 1713653 w 5058859"/>
                <a:gd name="connsiteY7" fmla="*/ 71839 h 3196398"/>
                <a:gd name="connsiteX8" fmla="*/ 1313462 w 5058859"/>
                <a:gd name="connsiteY8" fmla="*/ 651574 h 3196398"/>
                <a:gd name="connsiteX9" fmla="*/ 1318594 w 5058859"/>
                <a:gd name="connsiteY9" fmla="*/ 661837 h 3196398"/>
                <a:gd name="connsiteX10" fmla="*/ 1847016 w 5058859"/>
                <a:gd name="connsiteY10" fmla="*/ 323222 h 3196398"/>
                <a:gd name="connsiteX11" fmla="*/ 1805966 w 5058859"/>
                <a:gd name="connsiteY11" fmla="*/ 374535 h 3196398"/>
                <a:gd name="connsiteX12" fmla="*/ 1893198 w 5058859"/>
                <a:gd name="connsiteY12" fmla="*/ 302696 h 3196398"/>
                <a:gd name="connsiteX13" fmla="*/ 1826491 w 5058859"/>
                <a:gd name="connsiteY13" fmla="*/ 369403 h 3196398"/>
                <a:gd name="connsiteX14" fmla="*/ 1831622 w 5058859"/>
                <a:gd name="connsiteY14" fmla="*/ 369403 h 3196398"/>
                <a:gd name="connsiteX15" fmla="*/ 1954774 w 5058859"/>
                <a:gd name="connsiteY15" fmla="*/ 235989 h 3196398"/>
                <a:gd name="connsiteX16" fmla="*/ 1852148 w 5058859"/>
                <a:gd name="connsiteY16" fmla="*/ 389929 h 3196398"/>
                <a:gd name="connsiteX17" fmla="*/ 1980430 w 5058859"/>
                <a:gd name="connsiteY17" fmla="*/ 230858 h 3196398"/>
                <a:gd name="connsiteX18" fmla="*/ 1523795 w 5058859"/>
                <a:gd name="connsiteY18" fmla="*/ 713150 h 3196398"/>
                <a:gd name="connsiteX19" fmla="*/ 1251887 w 5058859"/>
                <a:gd name="connsiteY19" fmla="*/ 887615 h 3196398"/>
                <a:gd name="connsiteX20" fmla="*/ 1195442 w 5058859"/>
                <a:gd name="connsiteY20" fmla="*/ 1159523 h 3196398"/>
                <a:gd name="connsiteX21" fmla="*/ 1180048 w 5058859"/>
                <a:gd name="connsiteY21" fmla="*/ 1267281 h 3196398"/>
                <a:gd name="connsiteX22" fmla="*/ 1108210 w 5058859"/>
                <a:gd name="connsiteY22" fmla="*/ 1903461 h 3196398"/>
                <a:gd name="connsiteX23" fmla="*/ 1113341 w 5058859"/>
                <a:gd name="connsiteY23" fmla="*/ 1934249 h 3196398"/>
                <a:gd name="connsiteX24" fmla="*/ 2206157 w 5058859"/>
                <a:gd name="connsiteY24" fmla="*/ 1128735 h 3196398"/>
                <a:gd name="connsiteX25" fmla="*/ 2616610 w 5058859"/>
                <a:gd name="connsiteY25" fmla="*/ 964585 h 3196398"/>
                <a:gd name="connsiteX26" fmla="*/ 2878307 w 5058859"/>
                <a:gd name="connsiteY26" fmla="*/ 1144129 h 3196398"/>
                <a:gd name="connsiteX27" fmla="*/ 2565349 w 5058859"/>
                <a:gd name="connsiteY27" fmla="*/ 1585371 h 3196398"/>
                <a:gd name="connsiteX28" fmla="*/ 2739762 w 5058859"/>
                <a:gd name="connsiteY28" fmla="*/ 1667472 h 3196398"/>
                <a:gd name="connsiteX29" fmla="*/ 2698711 w 5058859"/>
                <a:gd name="connsiteY29" fmla="*/ 1657209 h 3196398"/>
                <a:gd name="connsiteX30" fmla="*/ 2755797 w 5058859"/>
                <a:gd name="connsiteY30" fmla="*/ 1691204 h 3196398"/>
                <a:gd name="connsiteX31" fmla="*/ 2795300 w 5058859"/>
                <a:gd name="connsiteY31" fmla="*/ 1715737 h 3196398"/>
                <a:gd name="connsiteX32" fmla="*/ 2785944 w 5058859"/>
                <a:gd name="connsiteY32" fmla="*/ 1718785 h 3196398"/>
                <a:gd name="connsiteX33" fmla="*/ 2857782 w 5058859"/>
                <a:gd name="connsiteY33" fmla="*/ 1795754 h 3196398"/>
                <a:gd name="connsiteX34" fmla="*/ 2862914 w 5058859"/>
                <a:gd name="connsiteY34" fmla="*/ 1790623 h 3196398"/>
                <a:gd name="connsiteX35" fmla="*/ 3237448 w 5058859"/>
                <a:gd name="connsiteY35" fmla="*/ 1544320 h 3196398"/>
                <a:gd name="connsiteX36" fmla="*/ 3694084 w 5058859"/>
                <a:gd name="connsiteY36" fmla="*/ 1298068 h 3196398"/>
                <a:gd name="connsiteX37" fmla="*/ 3704347 w 5058859"/>
                <a:gd name="connsiteY37" fmla="*/ 1226230 h 3196398"/>
                <a:gd name="connsiteX38" fmla="*/ 3704347 w 5058859"/>
                <a:gd name="connsiteY38" fmla="*/ 867090 h 3196398"/>
                <a:gd name="connsiteX39" fmla="*/ 3673559 w 5058859"/>
                <a:gd name="connsiteY39" fmla="*/ 584919 h 3196398"/>
                <a:gd name="connsiteX40" fmla="*/ 3658165 w 5058859"/>
                <a:gd name="connsiteY40" fmla="*/ 579787 h 3196398"/>
                <a:gd name="connsiteX41" fmla="*/ 3216923 w 5058859"/>
                <a:gd name="connsiteY41" fmla="*/ 810645 h 3196398"/>
                <a:gd name="connsiteX42" fmla="*/ 3201529 w 5058859"/>
                <a:gd name="connsiteY42" fmla="*/ 810645 h 3196398"/>
                <a:gd name="connsiteX43" fmla="*/ 3263105 w 5058859"/>
                <a:gd name="connsiteY43" fmla="*/ 764463 h 3196398"/>
                <a:gd name="connsiteX44" fmla="*/ 3201529 w 5058859"/>
                <a:gd name="connsiteY44" fmla="*/ 794610 h 3196398"/>
                <a:gd name="connsiteX45" fmla="*/ 3146902 w 5058859"/>
                <a:gd name="connsiteY45" fmla="*/ 817940 h 3196398"/>
                <a:gd name="connsiteX46" fmla="*/ 3148292 w 5058859"/>
                <a:gd name="connsiteY46" fmla="*/ 816418 h 3196398"/>
                <a:gd name="connsiteX47" fmla="*/ 3165610 w 5058859"/>
                <a:gd name="connsiteY47" fmla="*/ 805514 h 3196398"/>
                <a:gd name="connsiteX48" fmla="*/ 3155347 w 5058859"/>
                <a:gd name="connsiteY48" fmla="*/ 795251 h 3196398"/>
                <a:gd name="connsiteX49" fmla="*/ 3104034 w 5058859"/>
                <a:gd name="connsiteY49" fmla="*/ 826039 h 3196398"/>
                <a:gd name="connsiteX50" fmla="*/ 3139953 w 5058859"/>
                <a:gd name="connsiteY50" fmla="*/ 795251 h 3196398"/>
                <a:gd name="connsiteX51" fmla="*/ 3124559 w 5058859"/>
                <a:gd name="connsiteY51" fmla="*/ 795251 h 3196398"/>
                <a:gd name="connsiteX52" fmla="*/ 3642771 w 5058859"/>
                <a:gd name="connsiteY52" fmla="*/ 466898 h 3196398"/>
                <a:gd name="connsiteX53" fmla="*/ 3437518 w 5058859"/>
                <a:gd name="connsiteY53" fmla="*/ 164202 h 3196398"/>
                <a:gd name="connsiteX54" fmla="*/ 3396519 w 5058859"/>
                <a:gd name="connsiteY54" fmla="*/ 138546 h 3196398"/>
                <a:gd name="connsiteX55" fmla="*/ 3427307 w 5058859"/>
                <a:gd name="connsiteY55" fmla="*/ 138546 h 3196398"/>
                <a:gd name="connsiteX56" fmla="*/ 3417044 w 5058859"/>
                <a:gd name="connsiteY56" fmla="*/ 128283 h 3196398"/>
                <a:gd name="connsiteX57" fmla="*/ 3427307 w 5058859"/>
                <a:gd name="connsiteY57" fmla="*/ 123152 h 3196398"/>
                <a:gd name="connsiteX58" fmla="*/ 3391387 w 5058859"/>
                <a:gd name="connsiteY58" fmla="*/ 112889 h 3196398"/>
                <a:gd name="connsiteX59" fmla="*/ 3452912 w 5058859"/>
                <a:gd name="connsiteY59" fmla="*/ 92364 h 3196398"/>
                <a:gd name="connsiteX60" fmla="*/ 3427307 w 5058859"/>
                <a:gd name="connsiteY60" fmla="*/ 87233 h 3196398"/>
                <a:gd name="connsiteX61" fmla="*/ 3504226 w 5058859"/>
                <a:gd name="connsiteY61" fmla="*/ 71839 h 3196398"/>
                <a:gd name="connsiteX62" fmla="*/ 3812104 w 5058859"/>
                <a:gd name="connsiteY62" fmla="*/ 384797 h 3196398"/>
                <a:gd name="connsiteX63" fmla="*/ 4166114 w 5058859"/>
                <a:gd name="connsiteY63" fmla="*/ 241121 h 3196398"/>
                <a:gd name="connsiteX64" fmla="*/ 4099407 w 5058859"/>
                <a:gd name="connsiteY64" fmla="*/ 277040 h 3196398"/>
                <a:gd name="connsiteX65" fmla="*/ 4109669 w 5058859"/>
                <a:gd name="connsiteY65" fmla="*/ 282171 h 3196398"/>
                <a:gd name="connsiteX66" fmla="*/ 4160982 w 5058859"/>
                <a:gd name="connsiteY66" fmla="*/ 261646 h 3196398"/>
                <a:gd name="connsiteX67" fmla="*/ 4181507 w 5058859"/>
                <a:gd name="connsiteY67" fmla="*/ 261646 h 3196398"/>
                <a:gd name="connsiteX68" fmla="*/ 4058356 w 5058859"/>
                <a:gd name="connsiteY68" fmla="*/ 348878 h 3196398"/>
                <a:gd name="connsiteX69" fmla="*/ 4160982 w 5058859"/>
                <a:gd name="connsiteY69" fmla="*/ 292434 h 3196398"/>
                <a:gd name="connsiteX70" fmla="*/ 3837761 w 5058859"/>
                <a:gd name="connsiteY70" fmla="*/ 487424 h 3196398"/>
                <a:gd name="connsiteX71" fmla="*/ 3904417 w 5058859"/>
                <a:gd name="connsiteY71" fmla="*/ 964585 h 3196398"/>
                <a:gd name="connsiteX72" fmla="*/ 3909548 w 5058859"/>
                <a:gd name="connsiteY72" fmla="*/ 1210836 h 3196398"/>
                <a:gd name="connsiteX73" fmla="*/ 4966495 w 5058859"/>
                <a:gd name="connsiteY73" fmla="*/ 877352 h 3196398"/>
                <a:gd name="connsiteX74" fmla="*/ 4987021 w 5058859"/>
                <a:gd name="connsiteY74" fmla="*/ 882484 h 3196398"/>
                <a:gd name="connsiteX75" fmla="*/ 4992152 w 5058859"/>
                <a:gd name="connsiteY75" fmla="*/ 872221 h 3196398"/>
                <a:gd name="connsiteX76" fmla="*/ 5007546 w 5058859"/>
                <a:gd name="connsiteY76" fmla="*/ 877352 h 3196398"/>
                <a:gd name="connsiteX77" fmla="*/ 5058859 w 5058859"/>
                <a:gd name="connsiteY77" fmla="*/ 867090 h 3196398"/>
                <a:gd name="connsiteX78" fmla="*/ 4807425 w 5058859"/>
                <a:gd name="connsiteY78" fmla="*/ 933797 h 3196398"/>
                <a:gd name="connsiteX79" fmla="*/ 4817687 w 5058859"/>
                <a:gd name="connsiteY79" fmla="*/ 938928 h 3196398"/>
                <a:gd name="connsiteX80" fmla="*/ 4992152 w 5058859"/>
                <a:gd name="connsiteY80" fmla="*/ 897877 h 3196398"/>
                <a:gd name="connsiteX81" fmla="*/ 4843344 w 5058859"/>
                <a:gd name="connsiteY81" fmla="*/ 938928 h 3196398"/>
                <a:gd name="connsiteX82" fmla="*/ 4853607 w 5058859"/>
                <a:gd name="connsiteY82" fmla="*/ 944059 h 3196398"/>
                <a:gd name="connsiteX83" fmla="*/ 5053728 w 5058859"/>
                <a:gd name="connsiteY83" fmla="*/ 892746 h 3196398"/>
                <a:gd name="connsiteX84" fmla="*/ 4812556 w 5058859"/>
                <a:gd name="connsiteY84" fmla="*/ 959453 h 3196398"/>
                <a:gd name="connsiteX85" fmla="*/ 4468809 w 5058859"/>
                <a:gd name="connsiteY85" fmla="*/ 1072291 h 3196398"/>
                <a:gd name="connsiteX86" fmla="*/ 4309739 w 5058859"/>
                <a:gd name="connsiteY86" fmla="*/ 1128735 h 3196398"/>
                <a:gd name="connsiteX87" fmla="*/ 4172521 w 5058859"/>
                <a:gd name="connsiteY87" fmla="*/ 1178124 h 3196398"/>
                <a:gd name="connsiteX88" fmla="*/ 4046575 w 5058859"/>
                <a:gd name="connsiteY88" fmla="*/ 1229877 h 3196398"/>
                <a:gd name="connsiteX89" fmla="*/ 4032700 w 5058859"/>
                <a:gd name="connsiteY89" fmla="*/ 1233286 h 3196398"/>
                <a:gd name="connsiteX90" fmla="*/ 3978506 w 5058859"/>
                <a:gd name="connsiteY90" fmla="*/ 1255405 h 3196398"/>
                <a:gd name="connsiteX91" fmla="*/ 3962144 w 5058859"/>
                <a:gd name="connsiteY91" fmla="*/ 1261508 h 3196398"/>
                <a:gd name="connsiteX92" fmla="*/ 3957248 w 5058859"/>
                <a:gd name="connsiteY92" fmla="*/ 1264081 h 3196398"/>
                <a:gd name="connsiteX93" fmla="*/ 3955890 w 5058859"/>
                <a:gd name="connsiteY93" fmla="*/ 1264635 h 3196398"/>
                <a:gd name="connsiteX94" fmla="*/ 3955149 w 5058859"/>
                <a:gd name="connsiteY94" fmla="*/ 1265184 h 3196398"/>
                <a:gd name="connsiteX95" fmla="*/ 3927508 w 5058859"/>
                <a:gd name="connsiteY95" fmla="*/ 1279708 h 3196398"/>
                <a:gd name="connsiteX96" fmla="*/ 3904417 w 5058859"/>
                <a:gd name="connsiteY96" fmla="*/ 1303200 h 3196398"/>
                <a:gd name="connsiteX97" fmla="*/ 3915726 w 5058859"/>
                <a:gd name="connsiteY97" fmla="*/ 1298495 h 3196398"/>
                <a:gd name="connsiteX98" fmla="*/ 3899285 w 5058859"/>
                <a:gd name="connsiteY98" fmla="*/ 1318594 h 3196398"/>
                <a:gd name="connsiteX99" fmla="*/ 3842892 w 5058859"/>
                <a:gd name="connsiteY99" fmla="*/ 1744441 h 3196398"/>
                <a:gd name="connsiteX100" fmla="*/ 2914227 w 5058859"/>
                <a:gd name="connsiteY100" fmla="*/ 3150216 h 3196398"/>
                <a:gd name="connsiteX101" fmla="*/ 2698711 w 5058859"/>
                <a:gd name="connsiteY101" fmla="*/ 3196398 h 3196398"/>
                <a:gd name="connsiteX102" fmla="*/ 2657661 w 5058859"/>
                <a:gd name="connsiteY102" fmla="*/ 3196398 h 3196398"/>
                <a:gd name="connsiteX103" fmla="*/ 2652530 w 5058859"/>
                <a:gd name="connsiteY103" fmla="*/ 3186135 h 3196398"/>
                <a:gd name="connsiteX104" fmla="*/ 2565349 w 5058859"/>
                <a:gd name="connsiteY104" fmla="*/ 3175873 h 3196398"/>
                <a:gd name="connsiteX105" fmla="*/ 2514036 w 5058859"/>
                <a:gd name="connsiteY105" fmla="*/ 3155347 h 3196398"/>
                <a:gd name="connsiteX106" fmla="*/ 2257470 w 5058859"/>
                <a:gd name="connsiteY106" fmla="*/ 2903964 h 3196398"/>
                <a:gd name="connsiteX107" fmla="*/ 2236945 w 5058859"/>
                <a:gd name="connsiteY107" fmla="*/ 2801338 h 3196398"/>
                <a:gd name="connsiteX108" fmla="*/ 2236945 w 5058859"/>
                <a:gd name="connsiteY108" fmla="*/ 2678187 h 3196398"/>
                <a:gd name="connsiteX109" fmla="*/ 2529430 w 5058859"/>
                <a:gd name="connsiteY109" fmla="*/ 2118976 h 3196398"/>
                <a:gd name="connsiteX110" fmla="*/ 2529430 w 5058859"/>
                <a:gd name="connsiteY110" fmla="*/ 2113845 h 3196398"/>
                <a:gd name="connsiteX111" fmla="*/ 2380621 w 5058859"/>
                <a:gd name="connsiteY111" fmla="*/ 2288258 h 3196398"/>
                <a:gd name="connsiteX112" fmla="*/ 2397940 w 5058859"/>
                <a:gd name="connsiteY112" fmla="*/ 2256529 h 3196398"/>
                <a:gd name="connsiteX113" fmla="*/ 2399984 w 5058859"/>
                <a:gd name="connsiteY113" fmla="*/ 2247349 h 3196398"/>
                <a:gd name="connsiteX114" fmla="*/ 2408007 w 5058859"/>
                <a:gd name="connsiteY114" fmla="*/ 2237977 h 3196398"/>
                <a:gd name="connsiteX115" fmla="*/ 2406278 w 5058859"/>
                <a:gd name="connsiteY115" fmla="*/ 2242127 h 3196398"/>
                <a:gd name="connsiteX116" fmla="*/ 2413334 w 5058859"/>
                <a:gd name="connsiteY116" fmla="*/ 2234430 h 3196398"/>
                <a:gd name="connsiteX117" fmla="*/ 2415506 w 5058859"/>
                <a:gd name="connsiteY117" fmla="*/ 2229217 h 3196398"/>
                <a:gd name="connsiteX118" fmla="*/ 2427170 w 5058859"/>
                <a:gd name="connsiteY118" fmla="*/ 2215592 h 3196398"/>
                <a:gd name="connsiteX119" fmla="*/ 2426803 w 5058859"/>
                <a:gd name="connsiteY119" fmla="*/ 2216471 h 3196398"/>
                <a:gd name="connsiteX120" fmla="*/ 2433859 w 5058859"/>
                <a:gd name="connsiteY120" fmla="*/ 2208774 h 3196398"/>
                <a:gd name="connsiteX121" fmla="*/ 2434508 w 5058859"/>
                <a:gd name="connsiteY121" fmla="*/ 2207217 h 3196398"/>
                <a:gd name="connsiteX122" fmla="*/ 2456689 w 5058859"/>
                <a:gd name="connsiteY122" fmla="*/ 2181988 h 3196398"/>
                <a:gd name="connsiteX123" fmla="*/ 2503773 w 5058859"/>
                <a:gd name="connsiteY123" fmla="*/ 2129238 h 3196398"/>
                <a:gd name="connsiteX124" fmla="*/ 2529430 w 5058859"/>
                <a:gd name="connsiteY124" fmla="*/ 2088188 h 3196398"/>
                <a:gd name="connsiteX125" fmla="*/ 2503773 w 5058859"/>
                <a:gd name="connsiteY125" fmla="*/ 2113845 h 3196398"/>
                <a:gd name="connsiteX126" fmla="*/ 2842388 w 5058859"/>
                <a:gd name="connsiteY126" fmla="*/ 1811148 h 3196398"/>
                <a:gd name="connsiteX127" fmla="*/ 2467854 w 5058859"/>
                <a:gd name="connsiteY127" fmla="*/ 1667472 h 3196398"/>
                <a:gd name="connsiteX128" fmla="*/ 2452460 w 5058859"/>
                <a:gd name="connsiteY128" fmla="*/ 1667472 h 3196398"/>
                <a:gd name="connsiteX129" fmla="*/ 1559714 w 5058859"/>
                <a:gd name="connsiteY129" fmla="*/ 2067663 h 3196398"/>
                <a:gd name="connsiteX130" fmla="*/ 1421169 w 5058859"/>
                <a:gd name="connsiteY130" fmla="*/ 2021481 h 3196398"/>
                <a:gd name="connsiteX131" fmla="*/ 1426300 w 5058859"/>
                <a:gd name="connsiteY131" fmla="*/ 2011218 h 3196398"/>
                <a:gd name="connsiteX132" fmla="*/ 1405775 w 5058859"/>
                <a:gd name="connsiteY132" fmla="*/ 1959905 h 3196398"/>
                <a:gd name="connsiteX133" fmla="*/ 1441694 w 5058859"/>
                <a:gd name="connsiteY133" fmla="*/ 1862410 h 3196398"/>
                <a:gd name="connsiteX134" fmla="*/ 1087685 w 5058859"/>
                <a:gd name="connsiteY134" fmla="*/ 2108713 h 3196398"/>
                <a:gd name="connsiteX135" fmla="*/ 1046634 w 5058859"/>
                <a:gd name="connsiteY135" fmla="*/ 2555086 h 3196398"/>
                <a:gd name="connsiteX136" fmla="*/ 1041503 w 5058859"/>
                <a:gd name="connsiteY136" fmla="*/ 2975803 h 3196398"/>
                <a:gd name="connsiteX137" fmla="*/ 1020978 w 5058859"/>
                <a:gd name="connsiteY137" fmla="*/ 2934752 h 3196398"/>
                <a:gd name="connsiteX138" fmla="*/ 1015846 w 5058859"/>
                <a:gd name="connsiteY138" fmla="*/ 2950146 h 3196398"/>
                <a:gd name="connsiteX139" fmla="*/ 990190 w 5058859"/>
                <a:gd name="connsiteY139" fmla="*/ 2868045 h 3196398"/>
                <a:gd name="connsiteX140" fmla="*/ 985058 w 5058859"/>
                <a:gd name="connsiteY140" fmla="*/ 2888570 h 3196398"/>
                <a:gd name="connsiteX141" fmla="*/ 995321 w 5058859"/>
                <a:gd name="connsiteY141" fmla="*/ 2950146 h 3196398"/>
                <a:gd name="connsiteX142" fmla="*/ 938928 w 5058859"/>
                <a:gd name="connsiteY142" fmla="*/ 2816732 h 3196398"/>
                <a:gd name="connsiteX143" fmla="*/ 938928 w 5058859"/>
                <a:gd name="connsiteY143" fmla="*/ 2893702 h 3196398"/>
                <a:gd name="connsiteX144" fmla="*/ 903009 w 5058859"/>
                <a:gd name="connsiteY144" fmla="*/ 2755156 h 3196398"/>
                <a:gd name="connsiteX145" fmla="*/ 897877 w 5058859"/>
                <a:gd name="connsiteY145" fmla="*/ 2780813 h 3196398"/>
                <a:gd name="connsiteX146" fmla="*/ 908140 w 5058859"/>
                <a:gd name="connsiteY146" fmla="*/ 2852651 h 3196398"/>
                <a:gd name="connsiteX147" fmla="*/ 877352 w 5058859"/>
                <a:gd name="connsiteY147" fmla="*/ 2580743 h 3196398"/>
                <a:gd name="connsiteX148" fmla="*/ 882483 w 5058859"/>
                <a:gd name="connsiteY148" fmla="*/ 2401147 h 3196398"/>
                <a:gd name="connsiteX149" fmla="*/ 897877 w 5058859"/>
                <a:gd name="connsiteY149" fmla="*/ 2236996 h 3196398"/>
                <a:gd name="connsiteX150" fmla="*/ 892746 w 5058859"/>
                <a:gd name="connsiteY150" fmla="*/ 2211339 h 3196398"/>
                <a:gd name="connsiteX151" fmla="*/ 625918 w 5058859"/>
                <a:gd name="connsiteY151" fmla="*/ 2293389 h 3196398"/>
                <a:gd name="connsiteX152" fmla="*/ 492555 w 5058859"/>
                <a:gd name="connsiteY152" fmla="*/ 2262601 h 3196398"/>
                <a:gd name="connsiteX153" fmla="*/ 374535 w 5058859"/>
                <a:gd name="connsiteY153" fmla="*/ 2103582 h 3196398"/>
                <a:gd name="connsiteX154" fmla="*/ 374535 w 5058859"/>
                <a:gd name="connsiteY154" fmla="*/ 2011218 h 3196398"/>
                <a:gd name="connsiteX155" fmla="*/ 1020978 w 5058859"/>
                <a:gd name="connsiteY155" fmla="*/ 1067159 h 3196398"/>
                <a:gd name="connsiteX156" fmla="*/ 1036371 w 5058859"/>
                <a:gd name="connsiteY156" fmla="*/ 1072291 h 3196398"/>
                <a:gd name="connsiteX157" fmla="*/ 1036371 w 5058859"/>
                <a:gd name="connsiteY157" fmla="*/ 1005635 h 3196398"/>
                <a:gd name="connsiteX158" fmla="*/ 200070 w 5058859"/>
                <a:gd name="connsiteY158" fmla="*/ 1313462 h 3196398"/>
                <a:gd name="connsiteX159" fmla="*/ 25657 w 5058859"/>
                <a:gd name="connsiteY159" fmla="*/ 1277543 h 3196398"/>
                <a:gd name="connsiteX160" fmla="*/ 71839 w 5058859"/>
                <a:gd name="connsiteY160" fmla="*/ 1277543 h 3196398"/>
                <a:gd name="connsiteX161" fmla="*/ 0 w 5058859"/>
                <a:gd name="connsiteY161" fmla="*/ 1246755 h 3196398"/>
                <a:gd name="connsiteX162" fmla="*/ 92364 w 5058859"/>
                <a:gd name="connsiteY162" fmla="*/ 1241624 h 3196398"/>
                <a:gd name="connsiteX163" fmla="*/ 10263 w 5058859"/>
                <a:gd name="connsiteY163" fmla="*/ 1215967 h 3196398"/>
                <a:gd name="connsiteX164" fmla="*/ 66707 w 5058859"/>
                <a:gd name="connsiteY164" fmla="*/ 1200574 h 3196398"/>
                <a:gd name="connsiteX165" fmla="*/ 51313 w 5058859"/>
                <a:gd name="connsiteY165" fmla="*/ 1195442 h 3196398"/>
                <a:gd name="connsiteX166" fmla="*/ 148808 w 5058859"/>
                <a:gd name="connsiteY166" fmla="*/ 1190311 h 3196398"/>
                <a:gd name="connsiteX167" fmla="*/ 312959 w 5058859"/>
                <a:gd name="connsiteY167" fmla="*/ 1154392 h 3196398"/>
                <a:gd name="connsiteX168" fmla="*/ 477161 w 5058859"/>
                <a:gd name="connsiteY168" fmla="*/ 1097947 h 3196398"/>
                <a:gd name="connsiteX169" fmla="*/ 584867 w 5058859"/>
                <a:gd name="connsiteY169" fmla="*/ 1051765 h 3196398"/>
                <a:gd name="connsiteX170" fmla="*/ 959453 w 5058859"/>
                <a:gd name="connsiteY170" fmla="*/ 861958 h 3196398"/>
                <a:gd name="connsiteX171" fmla="*/ 1097947 w 5058859"/>
                <a:gd name="connsiteY171" fmla="*/ 779857 h 3196398"/>
                <a:gd name="connsiteX172" fmla="*/ 1138998 w 5058859"/>
                <a:gd name="connsiteY172" fmla="*/ 651574 h 3196398"/>
                <a:gd name="connsiteX173" fmla="*/ 1410906 w 5058859"/>
                <a:gd name="connsiteY173" fmla="*/ 102626 h 3196398"/>
                <a:gd name="connsiteX174" fmla="*/ 1662340 w 5058859"/>
                <a:gd name="connsiteY174" fmla="*/ 0 h 3196398"/>
                <a:gd name="connsiteX175" fmla="*/ 1667472 w 5058859"/>
                <a:gd name="connsiteY175" fmla="*/ 46182 h 3196398"/>
                <a:gd name="connsiteX176" fmla="*/ 1626421 w 5058859"/>
                <a:gd name="connsiteY176" fmla="*/ 51313 h 3196398"/>
                <a:gd name="connsiteX177" fmla="*/ 1667472 w 5058859"/>
                <a:gd name="connsiteY177" fmla="*/ 46182 h 3196398"/>
                <a:gd name="connsiteX178" fmla="*/ 964584 w 5058859"/>
                <a:gd name="connsiteY178" fmla="*/ 1118473 h 3196398"/>
                <a:gd name="connsiteX179" fmla="*/ 944059 w 5058859"/>
                <a:gd name="connsiteY179" fmla="*/ 1128735 h 3196398"/>
                <a:gd name="connsiteX180" fmla="*/ 964584 w 5058859"/>
                <a:gd name="connsiteY180" fmla="*/ 1118473 h 3196398"/>
                <a:gd name="connsiteX181" fmla="*/ 903009 w 5058859"/>
                <a:gd name="connsiteY181" fmla="*/ 1159523 h 3196398"/>
                <a:gd name="connsiteX182" fmla="*/ 887615 w 5058859"/>
                <a:gd name="connsiteY182" fmla="*/ 1169786 h 3196398"/>
                <a:gd name="connsiteX183" fmla="*/ 903009 w 5058859"/>
                <a:gd name="connsiteY183" fmla="*/ 1159523 h 3196398"/>
                <a:gd name="connsiteX184" fmla="*/ 928665 w 5058859"/>
                <a:gd name="connsiteY184" fmla="*/ 1169786 h 3196398"/>
                <a:gd name="connsiteX185" fmla="*/ 908140 w 5058859"/>
                <a:gd name="connsiteY185" fmla="*/ 1185180 h 3196398"/>
                <a:gd name="connsiteX186" fmla="*/ 928665 w 5058859"/>
                <a:gd name="connsiteY186" fmla="*/ 1169786 h 3196398"/>
                <a:gd name="connsiteX187" fmla="*/ 949191 w 5058859"/>
                <a:gd name="connsiteY187" fmla="*/ 1185180 h 3196398"/>
                <a:gd name="connsiteX188" fmla="*/ 836302 w 5058859"/>
                <a:gd name="connsiteY188" fmla="*/ 1287806 h 3196398"/>
                <a:gd name="connsiteX189" fmla="*/ 949191 w 5058859"/>
                <a:gd name="connsiteY189" fmla="*/ 1185180 h 3196398"/>
                <a:gd name="connsiteX190" fmla="*/ 1010715 w 5058859"/>
                <a:gd name="connsiteY190" fmla="*/ 1185180 h 3196398"/>
                <a:gd name="connsiteX191" fmla="*/ 856827 w 5058859"/>
                <a:gd name="connsiteY191" fmla="*/ 1328856 h 3196398"/>
                <a:gd name="connsiteX192" fmla="*/ 918403 w 5058859"/>
                <a:gd name="connsiteY192" fmla="*/ 1267281 h 3196398"/>
                <a:gd name="connsiteX193" fmla="*/ 877352 w 5058859"/>
                <a:gd name="connsiteY193" fmla="*/ 1323725 h 3196398"/>
                <a:gd name="connsiteX194" fmla="*/ 543868 w 5058859"/>
                <a:gd name="connsiteY194" fmla="*/ 2047137 h 3196398"/>
                <a:gd name="connsiteX195" fmla="*/ 579736 w 5058859"/>
                <a:gd name="connsiteY195" fmla="*/ 2170289 h 3196398"/>
                <a:gd name="connsiteX196" fmla="*/ 903009 w 5058859"/>
                <a:gd name="connsiteY196" fmla="*/ 2057400 h 3196398"/>
                <a:gd name="connsiteX197" fmla="*/ 985058 w 5058859"/>
                <a:gd name="connsiteY197" fmla="*/ 1333988 h 3196398"/>
                <a:gd name="connsiteX198" fmla="*/ 1010715 w 5058859"/>
                <a:gd name="connsiteY198" fmla="*/ 1185180 h 3196398"/>
                <a:gd name="connsiteX199" fmla="*/ 938928 w 5058859"/>
                <a:gd name="connsiteY199" fmla="*/ 1215967 h 3196398"/>
                <a:gd name="connsiteX200" fmla="*/ 923534 w 5058859"/>
                <a:gd name="connsiteY200" fmla="*/ 1226230 h 3196398"/>
                <a:gd name="connsiteX201" fmla="*/ 938928 w 5058859"/>
                <a:gd name="connsiteY201" fmla="*/ 1215967 h 3196398"/>
                <a:gd name="connsiteX202" fmla="*/ 903009 w 5058859"/>
                <a:gd name="connsiteY202" fmla="*/ 1190311 h 3196398"/>
                <a:gd name="connsiteX203" fmla="*/ 877352 w 5058859"/>
                <a:gd name="connsiteY203" fmla="*/ 1210836 h 3196398"/>
                <a:gd name="connsiteX204" fmla="*/ 903009 w 5058859"/>
                <a:gd name="connsiteY204" fmla="*/ 1190311 h 3196398"/>
                <a:gd name="connsiteX205" fmla="*/ 867090 w 5058859"/>
                <a:gd name="connsiteY205" fmla="*/ 1221099 h 3196398"/>
                <a:gd name="connsiteX206" fmla="*/ 846564 w 5058859"/>
                <a:gd name="connsiteY206" fmla="*/ 1241624 h 3196398"/>
                <a:gd name="connsiteX207" fmla="*/ 867090 w 5058859"/>
                <a:gd name="connsiteY207" fmla="*/ 1221099 h 3196398"/>
                <a:gd name="connsiteX208" fmla="*/ 831170 w 5058859"/>
                <a:gd name="connsiteY208" fmla="*/ 1292937 h 3196398"/>
                <a:gd name="connsiteX209" fmla="*/ 820908 w 5058859"/>
                <a:gd name="connsiteY209" fmla="*/ 1308331 h 3196398"/>
                <a:gd name="connsiteX210" fmla="*/ 831170 w 5058859"/>
                <a:gd name="connsiteY210" fmla="*/ 1292937 h 3196398"/>
                <a:gd name="connsiteX211" fmla="*/ 533606 w 5058859"/>
                <a:gd name="connsiteY211" fmla="*/ 2139501 h 3196398"/>
                <a:gd name="connsiteX212" fmla="*/ 538737 w 5058859"/>
                <a:gd name="connsiteY212" fmla="*/ 2154895 h 3196398"/>
                <a:gd name="connsiteX213" fmla="*/ 533606 w 5058859"/>
                <a:gd name="connsiteY213" fmla="*/ 2139501 h 3196398"/>
                <a:gd name="connsiteX214" fmla="*/ 1462219 w 5058859"/>
                <a:gd name="connsiteY214" fmla="*/ 1893198 h 3196398"/>
                <a:gd name="connsiteX215" fmla="*/ 1451956 w 5058859"/>
                <a:gd name="connsiteY215" fmla="*/ 1908592 h 3196398"/>
                <a:gd name="connsiteX216" fmla="*/ 1462219 w 5058859"/>
                <a:gd name="connsiteY216" fmla="*/ 1893198 h 3196398"/>
                <a:gd name="connsiteX217" fmla="*/ 1441694 w 5058859"/>
                <a:gd name="connsiteY217" fmla="*/ 1918855 h 3196398"/>
                <a:gd name="connsiteX218" fmla="*/ 1431431 w 5058859"/>
                <a:gd name="connsiteY218" fmla="*/ 1944511 h 3196398"/>
                <a:gd name="connsiteX219" fmla="*/ 1441694 w 5058859"/>
                <a:gd name="connsiteY219" fmla="*/ 1918855 h 3196398"/>
                <a:gd name="connsiteX220" fmla="*/ 1467350 w 5058859"/>
                <a:gd name="connsiteY220" fmla="*/ 1995824 h 3196398"/>
                <a:gd name="connsiteX221" fmla="*/ 1487876 w 5058859"/>
                <a:gd name="connsiteY221" fmla="*/ 2000956 h 3196398"/>
                <a:gd name="connsiteX222" fmla="*/ 1467350 w 5058859"/>
                <a:gd name="connsiteY222" fmla="*/ 1995824 h 3196398"/>
                <a:gd name="connsiteX223" fmla="*/ 1580239 w 5058859"/>
                <a:gd name="connsiteY223" fmla="*/ 1995824 h 3196398"/>
                <a:gd name="connsiteX224" fmla="*/ 1498138 w 5058859"/>
                <a:gd name="connsiteY224" fmla="*/ 2000956 h 3196398"/>
                <a:gd name="connsiteX225" fmla="*/ 1580239 w 5058859"/>
                <a:gd name="connsiteY225" fmla="*/ 1995824 h 3196398"/>
                <a:gd name="connsiteX226" fmla="*/ 1446825 w 5058859"/>
                <a:gd name="connsiteY226" fmla="*/ 2016350 h 3196398"/>
                <a:gd name="connsiteX227" fmla="*/ 1472482 w 5058859"/>
                <a:gd name="connsiteY227" fmla="*/ 2031744 h 3196398"/>
                <a:gd name="connsiteX228" fmla="*/ 1446825 w 5058859"/>
                <a:gd name="connsiteY228" fmla="*/ 2016350 h 3196398"/>
                <a:gd name="connsiteX229" fmla="*/ 2780812 w 5058859"/>
                <a:gd name="connsiteY229" fmla="*/ 1759835 h 3196398"/>
                <a:gd name="connsiteX230" fmla="*/ 2801338 w 5058859"/>
                <a:gd name="connsiteY230" fmla="*/ 1770098 h 3196398"/>
                <a:gd name="connsiteX231" fmla="*/ 2780812 w 5058859"/>
                <a:gd name="connsiteY231" fmla="*/ 1759835 h 3196398"/>
                <a:gd name="connsiteX232" fmla="*/ 2806469 w 5058859"/>
                <a:gd name="connsiteY232" fmla="*/ 1775229 h 3196398"/>
                <a:gd name="connsiteX233" fmla="*/ 2847520 w 5058859"/>
                <a:gd name="connsiteY233" fmla="*/ 1800886 h 3196398"/>
                <a:gd name="connsiteX234" fmla="*/ 2806469 w 5058859"/>
                <a:gd name="connsiteY234" fmla="*/ 1775229 h 3196398"/>
                <a:gd name="connsiteX235" fmla="*/ 2975802 w 5058859"/>
                <a:gd name="connsiteY235" fmla="*/ 1811148 h 3196398"/>
                <a:gd name="connsiteX236" fmla="*/ 2960408 w 5058859"/>
                <a:gd name="connsiteY236" fmla="*/ 1821411 h 3196398"/>
                <a:gd name="connsiteX237" fmla="*/ 2975802 w 5058859"/>
                <a:gd name="connsiteY237" fmla="*/ 1811148 h 3196398"/>
                <a:gd name="connsiteX238" fmla="*/ 2837257 w 5058859"/>
                <a:gd name="connsiteY238" fmla="*/ 1857279 h 3196398"/>
                <a:gd name="connsiteX239" fmla="*/ 2821863 w 5058859"/>
                <a:gd name="connsiteY239" fmla="*/ 1867542 h 3196398"/>
                <a:gd name="connsiteX240" fmla="*/ 2837257 w 5058859"/>
                <a:gd name="connsiteY240" fmla="*/ 1857279 h 3196398"/>
                <a:gd name="connsiteX241" fmla="*/ 2770550 w 5058859"/>
                <a:gd name="connsiteY241" fmla="*/ 1877804 h 3196398"/>
                <a:gd name="connsiteX242" fmla="*/ 2755156 w 5058859"/>
                <a:gd name="connsiteY242" fmla="*/ 1888067 h 3196398"/>
                <a:gd name="connsiteX243" fmla="*/ 2770550 w 5058859"/>
                <a:gd name="connsiteY243" fmla="*/ 1877804 h 3196398"/>
                <a:gd name="connsiteX244" fmla="*/ 2806469 w 5058859"/>
                <a:gd name="connsiteY244" fmla="*/ 1882935 h 3196398"/>
                <a:gd name="connsiteX245" fmla="*/ 2791075 w 5058859"/>
                <a:gd name="connsiteY245" fmla="*/ 1893198 h 3196398"/>
                <a:gd name="connsiteX246" fmla="*/ 2806469 w 5058859"/>
                <a:gd name="connsiteY246" fmla="*/ 1882935 h 3196398"/>
                <a:gd name="connsiteX247" fmla="*/ 2780812 w 5058859"/>
                <a:gd name="connsiteY247" fmla="*/ 1903461 h 3196398"/>
                <a:gd name="connsiteX248" fmla="*/ 2760287 w 5058859"/>
                <a:gd name="connsiteY248" fmla="*/ 1918855 h 3196398"/>
                <a:gd name="connsiteX249" fmla="*/ 2780812 w 5058859"/>
                <a:gd name="connsiteY249" fmla="*/ 1903461 h 3196398"/>
                <a:gd name="connsiteX250" fmla="*/ 2708974 w 5058859"/>
                <a:gd name="connsiteY250" fmla="*/ 1929117 h 3196398"/>
                <a:gd name="connsiteX251" fmla="*/ 2693580 w 5058859"/>
                <a:gd name="connsiteY251" fmla="*/ 1939380 h 3196398"/>
                <a:gd name="connsiteX252" fmla="*/ 2708974 w 5058859"/>
                <a:gd name="connsiteY252" fmla="*/ 1929117 h 3196398"/>
                <a:gd name="connsiteX253" fmla="*/ 2744893 w 5058859"/>
                <a:gd name="connsiteY253" fmla="*/ 1934249 h 3196398"/>
                <a:gd name="connsiteX254" fmla="*/ 2729499 w 5058859"/>
                <a:gd name="connsiteY254" fmla="*/ 1944511 h 3196398"/>
                <a:gd name="connsiteX255" fmla="*/ 2744893 w 5058859"/>
                <a:gd name="connsiteY255" fmla="*/ 1934249 h 3196398"/>
                <a:gd name="connsiteX256" fmla="*/ 2673055 w 5058859"/>
                <a:gd name="connsiteY256" fmla="*/ 1959905 h 3196398"/>
                <a:gd name="connsiteX257" fmla="*/ 2647398 w 5058859"/>
                <a:gd name="connsiteY257" fmla="*/ 1980430 h 3196398"/>
                <a:gd name="connsiteX258" fmla="*/ 2673055 w 5058859"/>
                <a:gd name="connsiteY258" fmla="*/ 1959905 h 3196398"/>
                <a:gd name="connsiteX259" fmla="*/ 2708974 w 5058859"/>
                <a:gd name="connsiteY259" fmla="*/ 1965036 h 3196398"/>
                <a:gd name="connsiteX260" fmla="*/ 2688449 w 5058859"/>
                <a:gd name="connsiteY260" fmla="*/ 1980430 h 3196398"/>
                <a:gd name="connsiteX261" fmla="*/ 2708974 w 5058859"/>
                <a:gd name="connsiteY261" fmla="*/ 1965036 h 3196398"/>
                <a:gd name="connsiteX262" fmla="*/ 2621742 w 5058859"/>
                <a:gd name="connsiteY262" fmla="*/ 2006087 h 3196398"/>
                <a:gd name="connsiteX263" fmla="*/ 2555086 w 5058859"/>
                <a:gd name="connsiteY263" fmla="*/ 2067663 h 3196398"/>
                <a:gd name="connsiteX264" fmla="*/ 2621742 w 5058859"/>
                <a:gd name="connsiteY264" fmla="*/ 2006087 h 3196398"/>
                <a:gd name="connsiteX265" fmla="*/ 2549955 w 5058859"/>
                <a:gd name="connsiteY265" fmla="*/ 2072794 h 3196398"/>
                <a:gd name="connsiteX266" fmla="*/ 2539692 w 5058859"/>
                <a:gd name="connsiteY266" fmla="*/ 2083057 h 3196398"/>
                <a:gd name="connsiteX267" fmla="*/ 2549955 w 5058859"/>
                <a:gd name="connsiteY267" fmla="*/ 2072794 h 3196398"/>
                <a:gd name="connsiteX268" fmla="*/ 2462722 w 5058859"/>
                <a:gd name="connsiteY268" fmla="*/ 2226733 h 3196398"/>
                <a:gd name="connsiteX269" fmla="*/ 2452460 w 5058859"/>
                <a:gd name="connsiteY269" fmla="*/ 2242127 h 3196398"/>
                <a:gd name="connsiteX270" fmla="*/ 2462722 w 5058859"/>
                <a:gd name="connsiteY270" fmla="*/ 2226733 h 3196398"/>
                <a:gd name="connsiteX271" fmla="*/ 2488379 w 5058859"/>
                <a:gd name="connsiteY271" fmla="*/ 2231865 h 3196398"/>
                <a:gd name="connsiteX272" fmla="*/ 2478116 w 5058859"/>
                <a:gd name="connsiteY272" fmla="*/ 2247259 h 3196398"/>
                <a:gd name="connsiteX273" fmla="*/ 2488379 w 5058859"/>
                <a:gd name="connsiteY273" fmla="*/ 2231865 h 3196398"/>
                <a:gd name="connsiteX274" fmla="*/ 2467854 w 5058859"/>
                <a:gd name="connsiteY274" fmla="*/ 2257521 h 3196398"/>
                <a:gd name="connsiteX275" fmla="*/ 2457591 w 5058859"/>
                <a:gd name="connsiteY275" fmla="*/ 2272864 h 3196398"/>
                <a:gd name="connsiteX276" fmla="*/ 2467854 w 5058859"/>
                <a:gd name="connsiteY276" fmla="*/ 2257521 h 3196398"/>
                <a:gd name="connsiteX277" fmla="*/ 2431935 w 5058859"/>
                <a:gd name="connsiteY277" fmla="*/ 2267733 h 3196398"/>
                <a:gd name="connsiteX278" fmla="*/ 2421672 w 5058859"/>
                <a:gd name="connsiteY278" fmla="*/ 2283127 h 3196398"/>
                <a:gd name="connsiteX279" fmla="*/ 2431935 w 5058859"/>
                <a:gd name="connsiteY279" fmla="*/ 2267733 h 3196398"/>
                <a:gd name="connsiteX280" fmla="*/ 2452460 w 5058859"/>
                <a:gd name="connsiteY280" fmla="*/ 2277995 h 3196398"/>
                <a:gd name="connsiteX281" fmla="*/ 2334440 w 5058859"/>
                <a:gd name="connsiteY281" fmla="*/ 2472985 h 3196398"/>
                <a:gd name="connsiteX282" fmla="*/ 2452460 w 5058859"/>
                <a:gd name="connsiteY282" fmla="*/ 2277995 h 3196398"/>
                <a:gd name="connsiteX283" fmla="*/ 2416541 w 5058859"/>
                <a:gd name="connsiteY283" fmla="*/ 2288258 h 3196398"/>
                <a:gd name="connsiteX284" fmla="*/ 2272864 w 5058859"/>
                <a:gd name="connsiteY284" fmla="*/ 2575611 h 3196398"/>
                <a:gd name="connsiteX285" fmla="*/ 2416541 w 5058859"/>
                <a:gd name="connsiteY285" fmla="*/ 2288258 h 3196398"/>
                <a:gd name="connsiteX286" fmla="*/ 2349834 w 5058859"/>
                <a:gd name="connsiteY286" fmla="*/ 3042510 h 3196398"/>
                <a:gd name="connsiteX287" fmla="*/ 2375490 w 5058859"/>
                <a:gd name="connsiteY287" fmla="*/ 3063035 h 3196398"/>
                <a:gd name="connsiteX288" fmla="*/ 2349834 w 5058859"/>
                <a:gd name="connsiteY288" fmla="*/ 3042510 h 3196398"/>
                <a:gd name="connsiteX289" fmla="*/ 2380621 w 5058859"/>
                <a:gd name="connsiteY289" fmla="*/ 3068166 h 3196398"/>
                <a:gd name="connsiteX290" fmla="*/ 2396015 w 5058859"/>
                <a:gd name="connsiteY290" fmla="*/ 3078429 h 3196398"/>
                <a:gd name="connsiteX291" fmla="*/ 2380621 w 5058859"/>
                <a:gd name="connsiteY291" fmla="*/ 3068166 h 3196398"/>
                <a:gd name="connsiteX292" fmla="*/ 2401147 w 5058859"/>
                <a:gd name="connsiteY292" fmla="*/ 3083509 h 3196398"/>
                <a:gd name="connsiteX293" fmla="*/ 2416541 w 5058859"/>
                <a:gd name="connsiteY293" fmla="*/ 3093772 h 3196398"/>
                <a:gd name="connsiteX294" fmla="*/ 2401147 w 5058859"/>
                <a:gd name="connsiteY294" fmla="*/ 3083509 h 3196398"/>
                <a:gd name="connsiteX295" fmla="*/ 2739762 w 5058859"/>
                <a:gd name="connsiteY295" fmla="*/ 3175873 h 3196398"/>
                <a:gd name="connsiteX296" fmla="*/ 2642267 w 5058859"/>
                <a:gd name="connsiteY296" fmla="*/ 3181004 h 3196398"/>
                <a:gd name="connsiteX297" fmla="*/ 2739762 w 5058859"/>
                <a:gd name="connsiteY297" fmla="*/ 3175873 h 3196398"/>
                <a:gd name="connsiteX298" fmla="*/ 4838213 w 5058859"/>
                <a:gd name="connsiteY298" fmla="*/ 944059 h 3196398"/>
                <a:gd name="connsiteX299" fmla="*/ 4812556 w 5058859"/>
                <a:gd name="connsiteY299" fmla="*/ 949191 h 3196398"/>
                <a:gd name="connsiteX300" fmla="*/ 4838213 w 5058859"/>
                <a:gd name="connsiteY300" fmla="*/ 944059 h 3196398"/>
                <a:gd name="connsiteX301" fmla="*/ 4802293 w 5058859"/>
                <a:gd name="connsiteY301" fmla="*/ 954322 h 3196398"/>
                <a:gd name="connsiteX302" fmla="*/ 4776637 w 5058859"/>
                <a:gd name="connsiteY302" fmla="*/ 959453 h 3196398"/>
                <a:gd name="connsiteX303" fmla="*/ 4802293 w 5058859"/>
                <a:gd name="connsiteY303" fmla="*/ 954322 h 3196398"/>
                <a:gd name="connsiteX304" fmla="*/ 4750980 w 5058859"/>
                <a:gd name="connsiteY304" fmla="*/ 969716 h 3196398"/>
                <a:gd name="connsiteX305" fmla="*/ 4725324 w 5058859"/>
                <a:gd name="connsiteY305" fmla="*/ 974847 h 3196398"/>
                <a:gd name="connsiteX306" fmla="*/ 4750980 w 5058859"/>
                <a:gd name="connsiteY306" fmla="*/ 969716 h 3196398"/>
                <a:gd name="connsiteX307" fmla="*/ 4633011 w 5058859"/>
                <a:gd name="connsiteY307" fmla="*/ 1005635 h 3196398"/>
                <a:gd name="connsiteX308" fmla="*/ 4607355 w 5058859"/>
                <a:gd name="connsiteY308" fmla="*/ 1010766 h 3196398"/>
                <a:gd name="connsiteX309" fmla="*/ 4633011 w 5058859"/>
                <a:gd name="connsiteY309" fmla="*/ 1005635 h 3196398"/>
                <a:gd name="connsiteX310" fmla="*/ 4160982 w 5058859"/>
                <a:gd name="connsiteY310" fmla="*/ 1169786 h 3196398"/>
                <a:gd name="connsiteX311" fmla="*/ 4150720 w 5058859"/>
                <a:gd name="connsiteY311" fmla="*/ 1174917 h 3196398"/>
                <a:gd name="connsiteX312" fmla="*/ 4160982 w 5058859"/>
                <a:gd name="connsiteY312" fmla="*/ 1169786 h 3196398"/>
                <a:gd name="connsiteX313" fmla="*/ 3468306 w 5058859"/>
                <a:gd name="connsiteY313" fmla="*/ 164202 h 3196398"/>
                <a:gd name="connsiteX314" fmla="*/ 3545276 w 5058859"/>
                <a:gd name="connsiteY314" fmla="*/ 225727 h 3196398"/>
                <a:gd name="connsiteX315" fmla="*/ 3468306 w 5058859"/>
                <a:gd name="connsiteY315" fmla="*/ 164202 h 3196398"/>
                <a:gd name="connsiteX316" fmla="*/ 3493963 w 5058859"/>
                <a:gd name="connsiteY316" fmla="*/ 646443 h 3196398"/>
                <a:gd name="connsiteX317" fmla="*/ 3473438 w 5058859"/>
                <a:gd name="connsiteY317" fmla="*/ 656706 h 3196398"/>
                <a:gd name="connsiteX318" fmla="*/ 3493963 w 5058859"/>
                <a:gd name="connsiteY318" fmla="*/ 646443 h 3196398"/>
                <a:gd name="connsiteX319" fmla="*/ 3391387 w 5058859"/>
                <a:gd name="connsiteY319" fmla="*/ 702887 h 3196398"/>
                <a:gd name="connsiteX320" fmla="*/ 3350337 w 5058859"/>
                <a:gd name="connsiteY320" fmla="*/ 723413 h 3196398"/>
                <a:gd name="connsiteX321" fmla="*/ 3391387 w 5058859"/>
                <a:gd name="connsiteY321" fmla="*/ 702887 h 3196398"/>
                <a:gd name="connsiteX322" fmla="*/ 3345206 w 5058859"/>
                <a:gd name="connsiteY322" fmla="*/ 728544 h 3196398"/>
                <a:gd name="connsiteX323" fmla="*/ 3273367 w 5058859"/>
                <a:gd name="connsiteY323" fmla="*/ 764463 h 3196398"/>
                <a:gd name="connsiteX324" fmla="*/ 3345206 w 5058859"/>
                <a:gd name="connsiteY324" fmla="*/ 728544 h 3196398"/>
                <a:gd name="connsiteX325" fmla="*/ 4042962 w 5058859"/>
                <a:gd name="connsiteY325" fmla="*/ 1215967 h 3196398"/>
                <a:gd name="connsiteX326" fmla="*/ 4032699 w 5058859"/>
                <a:gd name="connsiteY326" fmla="*/ 1221099 h 3196398"/>
                <a:gd name="connsiteX327" fmla="*/ 4042962 w 5058859"/>
                <a:gd name="connsiteY327" fmla="*/ 1215967 h 3196398"/>
                <a:gd name="connsiteX328" fmla="*/ 3663296 w 5058859"/>
                <a:gd name="connsiteY328" fmla="*/ 1410957 h 3196398"/>
                <a:gd name="connsiteX329" fmla="*/ 3647902 w 5058859"/>
                <a:gd name="connsiteY329" fmla="*/ 1416089 h 3196398"/>
                <a:gd name="connsiteX330" fmla="*/ 3663296 w 5058859"/>
                <a:gd name="connsiteY330" fmla="*/ 1410957 h 3196398"/>
                <a:gd name="connsiteX331" fmla="*/ 3678690 w 5058859"/>
                <a:gd name="connsiteY331" fmla="*/ 1421220 h 3196398"/>
                <a:gd name="connsiteX332" fmla="*/ 3021984 w 5058859"/>
                <a:gd name="connsiteY332" fmla="*/ 1790623 h 3196398"/>
                <a:gd name="connsiteX333" fmla="*/ 3057852 w 5058859"/>
                <a:gd name="connsiteY333" fmla="*/ 1754704 h 3196398"/>
                <a:gd name="connsiteX334" fmla="*/ 2980934 w 5058859"/>
                <a:gd name="connsiteY334" fmla="*/ 1806017 h 3196398"/>
                <a:gd name="connsiteX335" fmla="*/ 2996328 w 5058859"/>
                <a:gd name="connsiteY335" fmla="*/ 1806017 h 3196398"/>
                <a:gd name="connsiteX336" fmla="*/ 2945015 w 5058859"/>
                <a:gd name="connsiteY336" fmla="*/ 1836805 h 3196398"/>
                <a:gd name="connsiteX337" fmla="*/ 2955277 w 5058859"/>
                <a:gd name="connsiteY337" fmla="*/ 1826542 h 3196398"/>
                <a:gd name="connsiteX338" fmla="*/ 2826994 w 5058859"/>
                <a:gd name="connsiteY338" fmla="*/ 1934249 h 3196398"/>
                <a:gd name="connsiteX339" fmla="*/ 2821863 w 5058859"/>
                <a:gd name="connsiteY339" fmla="*/ 1923986 h 3196398"/>
                <a:gd name="connsiteX340" fmla="*/ 2585874 w 5058859"/>
                <a:gd name="connsiteY340" fmla="*/ 2139501 h 3196398"/>
                <a:gd name="connsiteX341" fmla="*/ 2277995 w 5058859"/>
                <a:gd name="connsiteY341" fmla="*/ 2755156 h 3196398"/>
                <a:gd name="connsiteX342" fmla="*/ 2472985 w 5058859"/>
                <a:gd name="connsiteY342" fmla="*/ 3083509 h 3196398"/>
                <a:gd name="connsiteX343" fmla="*/ 2626873 w 5058859"/>
                <a:gd name="connsiteY343" fmla="*/ 3119428 h 3196398"/>
                <a:gd name="connsiteX344" fmla="*/ 3647902 w 5058859"/>
                <a:gd name="connsiteY344" fmla="*/ 1667472 h 3196398"/>
                <a:gd name="connsiteX345" fmla="*/ 3678690 w 5058859"/>
                <a:gd name="connsiteY345" fmla="*/ 1421220 h 3196398"/>
                <a:gd name="connsiteX346" fmla="*/ 3288761 w 5058859"/>
                <a:gd name="connsiteY346" fmla="*/ 1611027 h 3196398"/>
                <a:gd name="connsiteX347" fmla="*/ 3268236 w 5058859"/>
                <a:gd name="connsiteY347" fmla="*/ 1621290 h 3196398"/>
                <a:gd name="connsiteX348" fmla="*/ 3288761 w 5058859"/>
                <a:gd name="connsiteY348" fmla="*/ 1611027 h 3196398"/>
                <a:gd name="connsiteX349" fmla="*/ 3237448 w 5058859"/>
                <a:gd name="connsiteY349" fmla="*/ 1641815 h 3196398"/>
                <a:gd name="connsiteX350" fmla="*/ 3216923 w 5058859"/>
                <a:gd name="connsiteY350" fmla="*/ 1652078 h 3196398"/>
                <a:gd name="connsiteX351" fmla="*/ 3237448 w 5058859"/>
                <a:gd name="connsiteY351" fmla="*/ 1641815 h 3196398"/>
                <a:gd name="connsiteX352" fmla="*/ 3211791 w 5058859"/>
                <a:gd name="connsiteY352" fmla="*/ 1657209 h 3196398"/>
                <a:gd name="connsiteX353" fmla="*/ 3191266 w 5058859"/>
                <a:gd name="connsiteY353" fmla="*/ 1667472 h 3196398"/>
                <a:gd name="connsiteX354" fmla="*/ 3211791 w 5058859"/>
                <a:gd name="connsiteY354" fmla="*/ 1657209 h 3196398"/>
                <a:gd name="connsiteX355" fmla="*/ 3104034 w 5058859"/>
                <a:gd name="connsiteY355" fmla="*/ 1723916 h 3196398"/>
                <a:gd name="connsiteX356" fmla="*/ 3062983 w 5058859"/>
                <a:gd name="connsiteY356" fmla="*/ 1749573 h 3196398"/>
                <a:gd name="connsiteX357" fmla="*/ 3104034 w 5058859"/>
                <a:gd name="connsiteY357" fmla="*/ 1723916 h 3196398"/>
                <a:gd name="connsiteX358" fmla="*/ 2796206 w 5058859"/>
                <a:gd name="connsiteY358" fmla="*/ 1021029 h 3196398"/>
                <a:gd name="connsiteX359" fmla="*/ 2826994 w 5058859"/>
                <a:gd name="connsiteY359" fmla="*/ 1046634 h 3196398"/>
                <a:gd name="connsiteX360" fmla="*/ 2796206 w 5058859"/>
                <a:gd name="connsiteY360" fmla="*/ 1021029 h 3196398"/>
                <a:gd name="connsiteX361" fmla="*/ 2821863 w 5058859"/>
                <a:gd name="connsiteY361" fmla="*/ 1056897 h 3196398"/>
                <a:gd name="connsiteX362" fmla="*/ 2847520 w 5058859"/>
                <a:gd name="connsiteY362" fmla="*/ 1092816 h 3196398"/>
                <a:gd name="connsiteX363" fmla="*/ 2821863 w 5058859"/>
                <a:gd name="connsiteY363" fmla="*/ 1056897 h 3196398"/>
                <a:gd name="connsiteX364" fmla="*/ 2647398 w 5058859"/>
                <a:gd name="connsiteY364" fmla="*/ 1072291 h 3196398"/>
                <a:gd name="connsiteX365" fmla="*/ 1882935 w 5058859"/>
                <a:gd name="connsiteY365" fmla="*/ 1523795 h 3196398"/>
                <a:gd name="connsiteX366" fmla="*/ 1718785 w 5058859"/>
                <a:gd name="connsiteY366" fmla="*/ 1657209 h 3196398"/>
                <a:gd name="connsiteX367" fmla="*/ 2242076 w 5058859"/>
                <a:gd name="connsiteY367" fmla="*/ 1544320 h 3196398"/>
                <a:gd name="connsiteX368" fmla="*/ 2390884 w 5058859"/>
                <a:gd name="connsiteY368" fmla="*/ 1554583 h 3196398"/>
                <a:gd name="connsiteX369" fmla="*/ 2719237 w 5058859"/>
                <a:gd name="connsiteY369" fmla="*/ 1133866 h 3196398"/>
                <a:gd name="connsiteX370" fmla="*/ 2647398 w 5058859"/>
                <a:gd name="connsiteY370" fmla="*/ 1072291 h 3196398"/>
                <a:gd name="connsiteX371" fmla="*/ 2832126 w 5058859"/>
                <a:gd name="connsiteY371" fmla="*/ 1108210 h 3196398"/>
                <a:gd name="connsiteX372" fmla="*/ 2837257 w 5058859"/>
                <a:gd name="connsiteY372" fmla="*/ 1149260 h 3196398"/>
                <a:gd name="connsiteX373" fmla="*/ 2832126 w 5058859"/>
                <a:gd name="connsiteY373" fmla="*/ 1108210 h 3196398"/>
                <a:gd name="connsiteX374" fmla="*/ 2868045 w 5058859"/>
                <a:gd name="connsiteY374" fmla="*/ 1123604 h 3196398"/>
                <a:gd name="connsiteX375" fmla="*/ 2862914 w 5058859"/>
                <a:gd name="connsiteY375" fmla="*/ 1174917 h 3196398"/>
                <a:gd name="connsiteX376" fmla="*/ 2868045 w 5058859"/>
                <a:gd name="connsiteY376" fmla="*/ 1123604 h 3196398"/>
                <a:gd name="connsiteX377" fmla="*/ 2811600 w 5058859"/>
                <a:gd name="connsiteY377" fmla="*/ 1282675 h 3196398"/>
                <a:gd name="connsiteX378" fmla="*/ 2801338 w 5058859"/>
                <a:gd name="connsiteY378" fmla="*/ 1303200 h 3196398"/>
                <a:gd name="connsiteX379" fmla="*/ 2811600 w 5058859"/>
                <a:gd name="connsiteY379" fmla="*/ 1282675 h 3196398"/>
                <a:gd name="connsiteX380" fmla="*/ 2052269 w 5058859"/>
                <a:gd name="connsiteY380" fmla="*/ 1580239 h 3196398"/>
                <a:gd name="connsiteX381" fmla="*/ 1995824 w 5058859"/>
                <a:gd name="connsiteY381" fmla="*/ 1585371 h 3196398"/>
                <a:gd name="connsiteX382" fmla="*/ 2052269 w 5058859"/>
                <a:gd name="connsiteY382" fmla="*/ 1580239 h 3196398"/>
                <a:gd name="connsiteX383" fmla="*/ 2113845 w 5058859"/>
                <a:gd name="connsiteY383" fmla="*/ 1215967 h 3196398"/>
                <a:gd name="connsiteX384" fmla="*/ 2098451 w 5058859"/>
                <a:gd name="connsiteY384" fmla="*/ 1226230 h 3196398"/>
                <a:gd name="connsiteX385" fmla="*/ 2113845 w 5058859"/>
                <a:gd name="connsiteY385" fmla="*/ 1215967 h 3196398"/>
                <a:gd name="connsiteX386" fmla="*/ 2134370 w 5058859"/>
                <a:gd name="connsiteY386" fmla="*/ 1231361 h 3196398"/>
                <a:gd name="connsiteX387" fmla="*/ 2118976 w 5058859"/>
                <a:gd name="connsiteY387" fmla="*/ 1241624 h 3196398"/>
                <a:gd name="connsiteX388" fmla="*/ 2134370 w 5058859"/>
                <a:gd name="connsiteY388" fmla="*/ 1231361 h 3196398"/>
                <a:gd name="connsiteX389" fmla="*/ 2077925 w 5058859"/>
                <a:gd name="connsiteY389" fmla="*/ 1272412 h 3196398"/>
                <a:gd name="connsiteX390" fmla="*/ 2062531 w 5058859"/>
                <a:gd name="connsiteY390" fmla="*/ 1282675 h 3196398"/>
                <a:gd name="connsiteX391" fmla="*/ 2077925 w 5058859"/>
                <a:gd name="connsiteY391" fmla="*/ 1272412 h 3196398"/>
                <a:gd name="connsiteX392" fmla="*/ 2036875 w 5058859"/>
                <a:gd name="connsiteY392" fmla="*/ 1303200 h 3196398"/>
                <a:gd name="connsiteX393" fmla="*/ 1995824 w 5058859"/>
                <a:gd name="connsiteY393" fmla="*/ 1333988 h 3196398"/>
                <a:gd name="connsiteX394" fmla="*/ 2036875 w 5058859"/>
                <a:gd name="connsiteY394" fmla="*/ 1303200 h 3196398"/>
                <a:gd name="connsiteX395" fmla="*/ 1990693 w 5058859"/>
                <a:gd name="connsiteY395" fmla="*/ 1339119 h 3196398"/>
                <a:gd name="connsiteX396" fmla="*/ 1970168 w 5058859"/>
                <a:gd name="connsiteY396" fmla="*/ 1354513 h 3196398"/>
                <a:gd name="connsiteX397" fmla="*/ 1990693 w 5058859"/>
                <a:gd name="connsiteY397" fmla="*/ 1339119 h 3196398"/>
                <a:gd name="connsiteX398" fmla="*/ 1965036 w 5058859"/>
                <a:gd name="connsiteY398" fmla="*/ 1359644 h 3196398"/>
                <a:gd name="connsiteX399" fmla="*/ 1949642 w 5058859"/>
                <a:gd name="connsiteY399" fmla="*/ 1369907 h 3196398"/>
                <a:gd name="connsiteX400" fmla="*/ 1965036 w 5058859"/>
                <a:gd name="connsiteY400" fmla="*/ 1359644 h 3196398"/>
                <a:gd name="connsiteX401" fmla="*/ 1944511 w 5058859"/>
                <a:gd name="connsiteY401" fmla="*/ 1375038 h 3196398"/>
                <a:gd name="connsiteX402" fmla="*/ 1923986 w 5058859"/>
                <a:gd name="connsiteY402" fmla="*/ 1390432 h 3196398"/>
                <a:gd name="connsiteX403" fmla="*/ 1944511 w 5058859"/>
                <a:gd name="connsiteY403" fmla="*/ 1375038 h 3196398"/>
                <a:gd name="connsiteX404" fmla="*/ 1918855 w 5058859"/>
                <a:gd name="connsiteY404" fmla="*/ 1395563 h 3196398"/>
                <a:gd name="connsiteX405" fmla="*/ 1898329 w 5058859"/>
                <a:gd name="connsiteY405" fmla="*/ 1410957 h 3196398"/>
                <a:gd name="connsiteX406" fmla="*/ 1918855 w 5058859"/>
                <a:gd name="connsiteY406" fmla="*/ 1395563 h 3196398"/>
                <a:gd name="connsiteX407" fmla="*/ 1888067 w 5058859"/>
                <a:gd name="connsiteY407" fmla="*/ 1421220 h 3196398"/>
                <a:gd name="connsiteX408" fmla="*/ 1872673 w 5058859"/>
                <a:gd name="connsiteY408" fmla="*/ 1431483 h 3196398"/>
                <a:gd name="connsiteX409" fmla="*/ 1888067 w 5058859"/>
                <a:gd name="connsiteY409" fmla="*/ 1421220 h 3196398"/>
                <a:gd name="connsiteX410" fmla="*/ 2236945 w 5058859"/>
                <a:gd name="connsiteY410" fmla="*/ 1657209 h 3196398"/>
                <a:gd name="connsiteX411" fmla="*/ 1559714 w 5058859"/>
                <a:gd name="connsiteY411" fmla="*/ 1867542 h 3196398"/>
                <a:gd name="connsiteX412" fmla="*/ 1493007 w 5058859"/>
                <a:gd name="connsiteY412" fmla="*/ 1949643 h 3196398"/>
                <a:gd name="connsiteX413" fmla="*/ 1626421 w 5058859"/>
                <a:gd name="connsiteY413" fmla="*/ 1806017 h 3196398"/>
                <a:gd name="connsiteX414" fmla="*/ 1534057 w 5058859"/>
                <a:gd name="connsiteY414" fmla="*/ 1867542 h 3196398"/>
                <a:gd name="connsiteX415" fmla="*/ 1553941 w 5058859"/>
                <a:gd name="connsiteY415" fmla="*/ 1837264 h 3196398"/>
                <a:gd name="connsiteX416" fmla="*/ 1563563 w 5058859"/>
                <a:gd name="connsiteY416" fmla="*/ 1828875 h 3196398"/>
                <a:gd name="connsiteX417" fmla="*/ 1604854 w 5058859"/>
                <a:gd name="connsiteY417" fmla="*/ 1799755 h 3196398"/>
                <a:gd name="connsiteX418" fmla="*/ 1652078 w 5058859"/>
                <a:gd name="connsiteY418" fmla="*/ 1775229 h 3196398"/>
                <a:gd name="connsiteX419" fmla="*/ 1585371 w 5058859"/>
                <a:gd name="connsiteY419" fmla="*/ 1809859 h 3196398"/>
                <a:gd name="connsiteX420" fmla="*/ 1563563 w 5058859"/>
                <a:gd name="connsiteY420" fmla="*/ 1828875 h 3196398"/>
                <a:gd name="connsiteX421" fmla="*/ 1535982 w 5058859"/>
                <a:gd name="connsiteY421" fmla="*/ 1848325 h 3196398"/>
                <a:gd name="connsiteX422" fmla="*/ 1446825 w 5058859"/>
                <a:gd name="connsiteY422" fmla="*/ 1959905 h 3196398"/>
                <a:gd name="connsiteX423" fmla="*/ 1451956 w 5058859"/>
                <a:gd name="connsiteY423" fmla="*/ 1975299 h 3196398"/>
                <a:gd name="connsiteX424" fmla="*/ 1462219 w 5058859"/>
                <a:gd name="connsiteY424" fmla="*/ 1939380 h 3196398"/>
                <a:gd name="connsiteX425" fmla="*/ 1472482 w 5058859"/>
                <a:gd name="connsiteY425" fmla="*/ 1970168 h 3196398"/>
                <a:gd name="connsiteX426" fmla="*/ 1528926 w 5058859"/>
                <a:gd name="connsiteY426" fmla="*/ 1990693 h 3196398"/>
                <a:gd name="connsiteX427" fmla="*/ 1595633 w 5058859"/>
                <a:gd name="connsiteY427" fmla="*/ 1980430 h 3196398"/>
                <a:gd name="connsiteX428" fmla="*/ 1611027 w 5058859"/>
                <a:gd name="connsiteY428" fmla="*/ 1985562 h 3196398"/>
                <a:gd name="connsiteX429" fmla="*/ 1598232 w 5058859"/>
                <a:gd name="connsiteY429" fmla="*/ 1989457 h 3196398"/>
                <a:gd name="connsiteX430" fmla="*/ 1585371 w 5058859"/>
                <a:gd name="connsiteY430" fmla="*/ 1990693 h 3196398"/>
                <a:gd name="connsiteX431" fmla="*/ 1596275 w 5058859"/>
                <a:gd name="connsiteY431" fmla="*/ 1990052 h 3196398"/>
                <a:gd name="connsiteX432" fmla="*/ 1598232 w 5058859"/>
                <a:gd name="connsiteY432" fmla="*/ 1989457 h 3196398"/>
                <a:gd name="connsiteX433" fmla="*/ 1618724 w 5058859"/>
                <a:gd name="connsiteY433" fmla="*/ 1987486 h 3196398"/>
                <a:gd name="connsiteX434" fmla="*/ 1652078 w 5058859"/>
                <a:gd name="connsiteY434" fmla="*/ 1980430 h 3196398"/>
                <a:gd name="connsiteX435" fmla="*/ 1631552 w 5058859"/>
                <a:gd name="connsiteY435" fmla="*/ 1975299 h 3196398"/>
                <a:gd name="connsiteX436" fmla="*/ 2283126 w 5058859"/>
                <a:gd name="connsiteY436" fmla="*/ 1657209 h 3196398"/>
                <a:gd name="connsiteX437" fmla="*/ 2236945 w 5058859"/>
                <a:gd name="connsiteY437" fmla="*/ 1657209 h 3196398"/>
                <a:gd name="connsiteX438" fmla="*/ 2154895 w 5058859"/>
                <a:gd name="connsiteY438" fmla="*/ 1831674 h 3196398"/>
                <a:gd name="connsiteX439" fmla="*/ 2134370 w 5058859"/>
                <a:gd name="connsiteY439" fmla="*/ 1841936 h 3196398"/>
                <a:gd name="connsiteX440" fmla="*/ 2154895 w 5058859"/>
                <a:gd name="connsiteY440" fmla="*/ 1831674 h 3196398"/>
                <a:gd name="connsiteX441" fmla="*/ 1646946 w 5058859"/>
                <a:gd name="connsiteY441" fmla="*/ 1795754 h 3196398"/>
                <a:gd name="connsiteX442" fmla="*/ 1631552 w 5058859"/>
                <a:gd name="connsiteY442" fmla="*/ 1800886 h 3196398"/>
                <a:gd name="connsiteX443" fmla="*/ 1646946 w 5058859"/>
                <a:gd name="connsiteY443" fmla="*/ 1795754 h 3196398"/>
                <a:gd name="connsiteX444" fmla="*/ 1611027 w 5058859"/>
                <a:gd name="connsiteY444" fmla="*/ 1770098 h 3196398"/>
                <a:gd name="connsiteX445" fmla="*/ 1477613 w 5058859"/>
                <a:gd name="connsiteY445" fmla="*/ 1877804 h 3196398"/>
                <a:gd name="connsiteX446" fmla="*/ 1611027 w 5058859"/>
                <a:gd name="connsiteY446" fmla="*/ 1770098 h 3196398"/>
                <a:gd name="connsiteX447" fmla="*/ 1944511 w 5058859"/>
                <a:gd name="connsiteY447" fmla="*/ 312959 h 3196398"/>
                <a:gd name="connsiteX448" fmla="*/ 1826491 w 5058859"/>
                <a:gd name="connsiteY448" fmla="*/ 441242 h 3196398"/>
                <a:gd name="connsiteX449" fmla="*/ 1944511 w 5058859"/>
                <a:gd name="connsiteY449" fmla="*/ 312959 h 3196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</a:cxnLst>
              <a:rect l="l" t="t" r="r" b="b"/>
              <a:pathLst>
                <a:path w="5058859" h="3196398">
                  <a:moveTo>
                    <a:pt x="1662340" y="0"/>
                  </a:moveTo>
                  <a:cubicBezTo>
                    <a:pt x="1708522" y="0"/>
                    <a:pt x="1852148" y="30788"/>
                    <a:pt x="1877804" y="66707"/>
                  </a:cubicBezTo>
                  <a:cubicBezTo>
                    <a:pt x="1821360" y="35919"/>
                    <a:pt x="1780361" y="25657"/>
                    <a:pt x="1734179" y="25657"/>
                  </a:cubicBezTo>
                  <a:cubicBezTo>
                    <a:pt x="1800834" y="61576"/>
                    <a:pt x="1903461" y="61576"/>
                    <a:pt x="1965036" y="169334"/>
                  </a:cubicBezTo>
                  <a:cubicBezTo>
                    <a:pt x="1944511" y="138546"/>
                    <a:pt x="1882935" y="76970"/>
                    <a:pt x="1841885" y="87233"/>
                  </a:cubicBezTo>
                  <a:lnTo>
                    <a:pt x="1862640" y="100031"/>
                  </a:lnTo>
                  <a:lnTo>
                    <a:pt x="1818179" y="84026"/>
                  </a:lnTo>
                  <a:cubicBezTo>
                    <a:pt x="1779065" y="74405"/>
                    <a:pt x="1739310" y="71839"/>
                    <a:pt x="1713653" y="71839"/>
                  </a:cubicBezTo>
                  <a:cubicBezTo>
                    <a:pt x="1431431" y="71839"/>
                    <a:pt x="1354513" y="548999"/>
                    <a:pt x="1313462" y="651574"/>
                  </a:cubicBezTo>
                  <a:lnTo>
                    <a:pt x="1318594" y="661837"/>
                  </a:lnTo>
                  <a:cubicBezTo>
                    <a:pt x="1498138" y="559262"/>
                    <a:pt x="1667472" y="466898"/>
                    <a:pt x="1847016" y="323222"/>
                  </a:cubicBezTo>
                  <a:cubicBezTo>
                    <a:pt x="1841885" y="333484"/>
                    <a:pt x="1816228" y="343747"/>
                    <a:pt x="1805966" y="374535"/>
                  </a:cubicBezTo>
                  <a:cubicBezTo>
                    <a:pt x="1836754" y="354009"/>
                    <a:pt x="1867541" y="328353"/>
                    <a:pt x="1893198" y="302696"/>
                  </a:cubicBezTo>
                  <a:lnTo>
                    <a:pt x="1826491" y="369403"/>
                  </a:lnTo>
                  <a:lnTo>
                    <a:pt x="1831622" y="369403"/>
                  </a:lnTo>
                  <a:cubicBezTo>
                    <a:pt x="1882935" y="343747"/>
                    <a:pt x="1929117" y="271908"/>
                    <a:pt x="1954774" y="235989"/>
                  </a:cubicBezTo>
                  <a:cubicBezTo>
                    <a:pt x="1944511" y="277040"/>
                    <a:pt x="1888067" y="328353"/>
                    <a:pt x="1852148" y="389929"/>
                  </a:cubicBezTo>
                  <a:cubicBezTo>
                    <a:pt x="1867541" y="374535"/>
                    <a:pt x="1980430" y="241121"/>
                    <a:pt x="1980430" y="230858"/>
                  </a:cubicBezTo>
                  <a:cubicBezTo>
                    <a:pt x="1980430" y="374535"/>
                    <a:pt x="1590502" y="677231"/>
                    <a:pt x="1523795" y="713150"/>
                  </a:cubicBezTo>
                  <a:cubicBezTo>
                    <a:pt x="1431431" y="764463"/>
                    <a:pt x="1318594" y="800382"/>
                    <a:pt x="1251887" y="887615"/>
                  </a:cubicBezTo>
                  <a:cubicBezTo>
                    <a:pt x="1195442" y="954322"/>
                    <a:pt x="1210836" y="1067159"/>
                    <a:pt x="1195442" y="1159523"/>
                  </a:cubicBezTo>
                  <a:cubicBezTo>
                    <a:pt x="1190311" y="1190311"/>
                    <a:pt x="1185180" y="1231361"/>
                    <a:pt x="1180048" y="1267281"/>
                  </a:cubicBezTo>
                  <a:cubicBezTo>
                    <a:pt x="1154392" y="1477613"/>
                    <a:pt x="1108210" y="1893198"/>
                    <a:pt x="1108210" y="1903461"/>
                  </a:cubicBezTo>
                  <a:cubicBezTo>
                    <a:pt x="1108210" y="1918855"/>
                    <a:pt x="1108210" y="1923986"/>
                    <a:pt x="1113341" y="1934249"/>
                  </a:cubicBezTo>
                  <a:cubicBezTo>
                    <a:pt x="1477613" y="1667472"/>
                    <a:pt x="1836754" y="1390432"/>
                    <a:pt x="2206157" y="1128735"/>
                  </a:cubicBezTo>
                  <a:cubicBezTo>
                    <a:pt x="2313914" y="1051765"/>
                    <a:pt x="2488379" y="964585"/>
                    <a:pt x="2616610" y="964585"/>
                  </a:cubicBezTo>
                  <a:cubicBezTo>
                    <a:pt x="2703843" y="964585"/>
                    <a:pt x="2878307" y="1005635"/>
                    <a:pt x="2878307" y="1144129"/>
                  </a:cubicBezTo>
                  <a:cubicBezTo>
                    <a:pt x="2878307" y="1272412"/>
                    <a:pt x="2688449" y="1472482"/>
                    <a:pt x="2565349" y="1585371"/>
                  </a:cubicBezTo>
                  <a:cubicBezTo>
                    <a:pt x="2616610" y="1611027"/>
                    <a:pt x="2678186" y="1631552"/>
                    <a:pt x="2739762" y="1667472"/>
                  </a:cubicBezTo>
                  <a:cubicBezTo>
                    <a:pt x="2729499" y="1662340"/>
                    <a:pt x="2714105" y="1652078"/>
                    <a:pt x="2698711" y="1657209"/>
                  </a:cubicBezTo>
                  <a:cubicBezTo>
                    <a:pt x="2716671" y="1667472"/>
                    <a:pt x="2735914" y="1679017"/>
                    <a:pt x="2755797" y="1691204"/>
                  </a:cubicBezTo>
                  <a:lnTo>
                    <a:pt x="2795300" y="1715737"/>
                  </a:lnTo>
                  <a:lnTo>
                    <a:pt x="2785944" y="1718785"/>
                  </a:lnTo>
                  <a:cubicBezTo>
                    <a:pt x="2811600" y="1739310"/>
                    <a:pt x="2837257" y="1770098"/>
                    <a:pt x="2857782" y="1795754"/>
                  </a:cubicBezTo>
                  <a:cubicBezTo>
                    <a:pt x="2862914" y="1795754"/>
                    <a:pt x="2862914" y="1800886"/>
                    <a:pt x="2862914" y="1790623"/>
                  </a:cubicBezTo>
                  <a:cubicBezTo>
                    <a:pt x="2862914" y="1775229"/>
                    <a:pt x="3109165" y="1616159"/>
                    <a:pt x="3237448" y="1544320"/>
                  </a:cubicBezTo>
                  <a:cubicBezTo>
                    <a:pt x="3386256" y="1457088"/>
                    <a:pt x="3545276" y="1380170"/>
                    <a:pt x="3694084" y="1298068"/>
                  </a:cubicBezTo>
                  <a:cubicBezTo>
                    <a:pt x="3699215" y="1277543"/>
                    <a:pt x="3699215" y="1251887"/>
                    <a:pt x="3704347" y="1226230"/>
                  </a:cubicBezTo>
                  <a:lnTo>
                    <a:pt x="3704347" y="867090"/>
                  </a:lnTo>
                  <a:lnTo>
                    <a:pt x="3673559" y="584919"/>
                  </a:lnTo>
                  <a:cubicBezTo>
                    <a:pt x="3668428" y="584919"/>
                    <a:pt x="3663296" y="579787"/>
                    <a:pt x="3658165" y="579787"/>
                  </a:cubicBezTo>
                  <a:lnTo>
                    <a:pt x="3216923" y="810645"/>
                  </a:lnTo>
                  <a:lnTo>
                    <a:pt x="3201529" y="810645"/>
                  </a:lnTo>
                  <a:cubicBezTo>
                    <a:pt x="3216923" y="795251"/>
                    <a:pt x="3252842" y="790120"/>
                    <a:pt x="3263105" y="764463"/>
                  </a:cubicBezTo>
                  <a:cubicBezTo>
                    <a:pt x="3242580" y="774726"/>
                    <a:pt x="3222054" y="784989"/>
                    <a:pt x="3201529" y="794610"/>
                  </a:cubicBezTo>
                  <a:lnTo>
                    <a:pt x="3146902" y="817940"/>
                  </a:lnTo>
                  <a:lnTo>
                    <a:pt x="3148292" y="816418"/>
                  </a:lnTo>
                  <a:cubicBezTo>
                    <a:pt x="3154064" y="811928"/>
                    <a:pt x="3160479" y="808080"/>
                    <a:pt x="3165610" y="805514"/>
                  </a:cubicBezTo>
                  <a:lnTo>
                    <a:pt x="3155347" y="795251"/>
                  </a:lnTo>
                  <a:cubicBezTo>
                    <a:pt x="3139953" y="805514"/>
                    <a:pt x="3119428" y="815776"/>
                    <a:pt x="3104034" y="826039"/>
                  </a:cubicBezTo>
                  <a:cubicBezTo>
                    <a:pt x="3114296" y="820908"/>
                    <a:pt x="3129690" y="805514"/>
                    <a:pt x="3139953" y="795251"/>
                  </a:cubicBezTo>
                  <a:cubicBezTo>
                    <a:pt x="3134822" y="790120"/>
                    <a:pt x="3129690" y="790120"/>
                    <a:pt x="3124559" y="795251"/>
                  </a:cubicBezTo>
                  <a:lnTo>
                    <a:pt x="3642771" y="466898"/>
                  </a:lnTo>
                  <a:cubicBezTo>
                    <a:pt x="3606852" y="364272"/>
                    <a:pt x="3560670" y="235989"/>
                    <a:pt x="3437518" y="164202"/>
                  </a:cubicBezTo>
                  <a:cubicBezTo>
                    <a:pt x="3422175" y="159071"/>
                    <a:pt x="3411913" y="148808"/>
                    <a:pt x="3396519" y="138546"/>
                  </a:cubicBezTo>
                  <a:cubicBezTo>
                    <a:pt x="3406781" y="138546"/>
                    <a:pt x="3417044" y="143677"/>
                    <a:pt x="3427307" y="138546"/>
                  </a:cubicBezTo>
                  <a:lnTo>
                    <a:pt x="3417044" y="128283"/>
                  </a:lnTo>
                  <a:cubicBezTo>
                    <a:pt x="3417044" y="128283"/>
                    <a:pt x="3422175" y="128283"/>
                    <a:pt x="3427307" y="123152"/>
                  </a:cubicBezTo>
                  <a:cubicBezTo>
                    <a:pt x="3417044" y="118020"/>
                    <a:pt x="3401650" y="112889"/>
                    <a:pt x="3391387" y="112889"/>
                  </a:cubicBezTo>
                  <a:cubicBezTo>
                    <a:pt x="3411913" y="107758"/>
                    <a:pt x="3427307" y="97495"/>
                    <a:pt x="3452912" y="92364"/>
                  </a:cubicBezTo>
                  <a:cubicBezTo>
                    <a:pt x="3447781" y="87233"/>
                    <a:pt x="3437518" y="87233"/>
                    <a:pt x="3427307" y="87233"/>
                  </a:cubicBezTo>
                  <a:cubicBezTo>
                    <a:pt x="3452912" y="76970"/>
                    <a:pt x="3493963" y="71839"/>
                    <a:pt x="3504226" y="71839"/>
                  </a:cubicBezTo>
                  <a:cubicBezTo>
                    <a:pt x="3658165" y="71839"/>
                    <a:pt x="3760791" y="241121"/>
                    <a:pt x="3812104" y="384797"/>
                  </a:cubicBezTo>
                  <a:cubicBezTo>
                    <a:pt x="3930073" y="318090"/>
                    <a:pt x="4048093" y="271908"/>
                    <a:pt x="4166114" y="241121"/>
                  </a:cubicBezTo>
                  <a:cubicBezTo>
                    <a:pt x="4145588" y="251383"/>
                    <a:pt x="4119932" y="261646"/>
                    <a:pt x="4099407" y="277040"/>
                  </a:cubicBezTo>
                  <a:cubicBezTo>
                    <a:pt x="4099407" y="277040"/>
                    <a:pt x="4094275" y="282171"/>
                    <a:pt x="4109669" y="282171"/>
                  </a:cubicBezTo>
                  <a:cubicBezTo>
                    <a:pt x="4119932" y="282171"/>
                    <a:pt x="4145588" y="266777"/>
                    <a:pt x="4160982" y="261646"/>
                  </a:cubicBezTo>
                  <a:lnTo>
                    <a:pt x="4181507" y="261646"/>
                  </a:lnTo>
                  <a:cubicBezTo>
                    <a:pt x="4130194" y="292434"/>
                    <a:pt x="4073750" y="312959"/>
                    <a:pt x="4058356" y="348878"/>
                  </a:cubicBezTo>
                  <a:cubicBezTo>
                    <a:pt x="4094275" y="328353"/>
                    <a:pt x="4130194" y="312959"/>
                    <a:pt x="4160982" y="292434"/>
                  </a:cubicBezTo>
                  <a:lnTo>
                    <a:pt x="3837761" y="487424"/>
                  </a:lnTo>
                  <a:cubicBezTo>
                    <a:pt x="3873629" y="641312"/>
                    <a:pt x="3889023" y="805514"/>
                    <a:pt x="3904417" y="964585"/>
                  </a:cubicBezTo>
                  <a:lnTo>
                    <a:pt x="3909548" y="1210836"/>
                  </a:lnTo>
                  <a:cubicBezTo>
                    <a:pt x="4253346" y="1062028"/>
                    <a:pt x="4612486" y="949191"/>
                    <a:pt x="4966495" y="877352"/>
                  </a:cubicBezTo>
                  <a:cubicBezTo>
                    <a:pt x="4971627" y="877352"/>
                    <a:pt x="4981889" y="882484"/>
                    <a:pt x="4987021" y="882484"/>
                  </a:cubicBezTo>
                  <a:cubicBezTo>
                    <a:pt x="4992152" y="882484"/>
                    <a:pt x="4992152" y="882484"/>
                    <a:pt x="4992152" y="872221"/>
                  </a:cubicBezTo>
                  <a:cubicBezTo>
                    <a:pt x="4992152" y="877352"/>
                    <a:pt x="5002415" y="877352"/>
                    <a:pt x="5007546" y="877352"/>
                  </a:cubicBezTo>
                  <a:cubicBezTo>
                    <a:pt x="5022940" y="877352"/>
                    <a:pt x="5043465" y="867090"/>
                    <a:pt x="5058859" y="867090"/>
                  </a:cubicBezTo>
                  <a:lnTo>
                    <a:pt x="4807425" y="933797"/>
                  </a:lnTo>
                  <a:cubicBezTo>
                    <a:pt x="4812556" y="938928"/>
                    <a:pt x="4817687" y="938928"/>
                    <a:pt x="4817687" y="938928"/>
                  </a:cubicBezTo>
                  <a:lnTo>
                    <a:pt x="4992152" y="897877"/>
                  </a:lnTo>
                  <a:cubicBezTo>
                    <a:pt x="4945970" y="908140"/>
                    <a:pt x="4894657" y="923534"/>
                    <a:pt x="4843344" y="938928"/>
                  </a:cubicBezTo>
                  <a:cubicBezTo>
                    <a:pt x="4848475" y="944059"/>
                    <a:pt x="4853607" y="944059"/>
                    <a:pt x="4853607" y="944059"/>
                  </a:cubicBezTo>
                  <a:lnTo>
                    <a:pt x="5053728" y="892746"/>
                  </a:lnTo>
                  <a:cubicBezTo>
                    <a:pt x="4976758" y="913271"/>
                    <a:pt x="4889526" y="938928"/>
                    <a:pt x="4812556" y="959453"/>
                  </a:cubicBezTo>
                  <a:cubicBezTo>
                    <a:pt x="4699667" y="990241"/>
                    <a:pt x="4576567" y="1031240"/>
                    <a:pt x="4468809" y="1072291"/>
                  </a:cubicBezTo>
                  <a:cubicBezTo>
                    <a:pt x="4417496" y="1087685"/>
                    <a:pt x="4355921" y="1108210"/>
                    <a:pt x="4309739" y="1128735"/>
                  </a:cubicBezTo>
                  <a:cubicBezTo>
                    <a:pt x="4263583" y="1144129"/>
                    <a:pt x="4217413" y="1160806"/>
                    <a:pt x="4172521" y="1178124"/>
                  </a:cubicBezTo>
                  <a:lnTo>
                    <a:pt x="4046575" y="1229877"/>
                  </a:lnTo>
                  <a:lnTo>
                    <a:pt x="4032700" y="1233286"/>
                  </a:lnTo>
                  <a:lnTo>
                    <a:pt x="3978506" y="1255405"/>
                  </a:lnTo>
                  <a:lnTo>
                    <a:pt x="3962144" y="1261508"/>
                  </a:lnTo>
                  <a:lnTo>
                    <a:pt x="3957248" y="1264081"/>
                  </a:lnTo>
                  <a:lnTo>
                    <a:pt x="3955890" y="1264635"/>
                  </a:lnTo>
                  <a:lnTo>
                    <a:pt x="3955149" y="1265184"/>
                  </a:lnTo>
                  <a:lnTo>
                    <a:pt x="3927508" y="1279708"/>
                  </a:lnTo>
                  <a:cubicBezTo>
                    <a:pt x="3917566" y="1286523"/>
                    <a:pt x="3909548" y="1294220"/>
                    <a:pt x="3904417" y="1303200"/>
                  </a:cubicBezTo>
                  <a:lnTo>
                    <a:pt x="3915726" y="1298495"/>
                  </a:lnTo>
                  <a:lnTo>
                    <a:pt x="3899285" y="1318594"/>
                  </a:lnTo>
                  <a:cubicBezTo>
                    <a:pt x="3827498" y="1436614"/>
                    <a:pt x="3868497" y="1600765"/>
                    <a:pt x="3842892" y="1744441"/>
                  </a:cubicBezTo>
                  <a:cubicBezTo>
                    <a:pt x="3755660" y="2293389"/>
                    <a:pt x="3381125" y="3006591"/>
                    <a:pt x="2914227" y="3150216"/>
                  </a:cubicBezTo>
                  <a:cubicBezTo>
                    <a:pt x="2909095" y="3150216"/>
                    <a:pt x="2739762" y="3196398"/>
                    <a:pt x="2698711" y="3196398"/>
                  </a:cubicBezTo>
                  <a:lnTo>
                    <a:pt x="2657661" y="3196398"/>
                  </a:lnTo>
                  <a:lnTo>
                    <a:pt x="2652530" y="3186135"/>
                  </a:lnTo>
                  <a:cubicBezTo>
                    <a:pt x="2626873" y="3186135"/>
                    <a:pt x="2591005" y="3186135"/>
                    <a:pt x="2565349" y="3175873"/>
                  </a:cubicBezTo>
                  <a:cubicBezTo>
                    <a:pt x="2549955" y="3175873"/>
                    <a:pt x="2534561" y="3155347"/>
                    <a:pt x="2514036" y="3155347"/>
                  </a:cubicBezTo>
                  <a:cubicBezTo>
                    <a:pt x="2416541" y="3139953"/>
                    <a:pt x="2277995" y="3001459"/>
                    <a:pt x="2257470" y="2903964"/>
                  </a:cubicBezTo>
                  <a:cubicBezTo>
                    <a:pt x="2247207" y="2873176"/>
                    <a:pt x="2247207" y="2837257"/>
                    <a:pt x="2236945" y="2801338"/>
                  </a:cubicBezTo>
                  <a:cubicBezTo>
                    <a:pt x="2242076" y="2796207"/>
                    <a:pt x="2242076" y="2791075"/>
                    <a:pt x="2236945" y="2678187"/>
                  </a:cubicBezTo>
                  <a:cubicBezTo>
                    <a:pt x="2252339" y="2488379"/>
                    <a:pt x="2360096" y="2308783"/>
                    <a:pt x="2529430" y="2118976"/>
                  </a:cubicBezTo>
                  <a:lnTo>
                    <a:pt x="2529430" y="2113845"/>
                  </a:lnTo>
                  <a:cubicBezTo>
                    <a:pt x="2478116" y="2170289"/>
                    <a:pt x="2421672" y="2231865"/>
                    <a:pt x="2380621" y="2288258"/>
                  </a:cubicBezTo>
                  <a:cubicBezTo>
                    <a:pt x="2380621" y="2280561"/>
                    <a:pt x="2392167" y="2269977"/>
                    <a:pt x="2397940" y="2256529"/>
                  </a:cubicBezTo>
                  <a:lnTo>
                    <a:pt x="2399984" y="2247349"/>
                  </a:lnTo>
                  <a:lnTo>
                    <a:pt x="2408007" y="2237977"/>
                  </a:lnTo>
                  <a:lnTo>
                    <a:pt x="2406278" y="2242127"/>
                  </a:lnTo>
                  <a:cubicBezTo>
                    <a:pt x="2408844" y="2239562"/>
                    <a:pt x="2411409" y="2236996"/>
                    <a:pt x="2413334" y="2234430"/>
                  </a:cubicBezTo>
                  <a:lnTo>
                    <a:pt x="2415506" y="2229217"/>
                  </a:lnTo>
                  <a:lnTo>
                    <a:pt x="2427170" y="2215592"/>
                  </a:lnTo>
                  <a:lnTo>
                    <a:pt x="2426803" y="2216471"/>
                  </a:lnTo>
                  <a:cubicBezTo>
                    <a:pt x="2429369" y="2213905"/>
                    <a:pt x="2431935" y="2211339"/>
                    <a:pt x="2433859" y="2208774"/>
                  </a:cubicBezTo>
                  <a:lnTo>
                    <a:pt x="2434508" y="2207217"/>
                  </a:lnTo>
                  <a:lnTo>
                    <a:pt x="2456689" y="2181988"/>
                  </a:lnTo>
                  <a:cubicBezTo>
                    <a:pt x="2483569" y="2151600"/>
                    <a:pt x="2503773" y="2129238"/>
                    <a:pt x="2503773" y="2129238"/>
                  </a:cubicBezTo>
                  <a:cubicBezTo>
                    <a:pt x="2514036" y="2108713"/>
                    <a:pt x="2534561" y="2113845"/>
                    <a:pt x="2529430" y="2088188"/>
                  </a:cubicBezTo>
                  <a:lnTo>
                    <a:pt x="2503773" y="2113845"/>
                  </a:lnTo>
                  <a:cubicBezTo>
                    <a:pt x="2616610" y="1985562"/>
                    <a:pt x="2729499" y="1903461"/>
                    <a:pt x="2842388" y="1811148"/>
                  </a:cubicBezTo>
                  <a:cubicBezTo>
                    <a:pt x="2785944" y="1770098"/>
                    <a:pt x="2549955" y="1667472"/>
                    <a:pt x="2467854" y="1667472"/>
                  </a:cubicBezTo>
                  <a:lnTo>
                    <a:pt x="2452460" y="1667472"/>
                  </a:lnTo>
                  <a:cubicBezTo>
                    <a:pt x="2201077" y="1847068"/>
                    <a:pt x="1831622" y="2067663"/>
                    <a:pt x="1559714" y="2067663"/>
                  </a:cubicBezTo>
                  <a:cubicBezTo>
                    <a:pt x="1518664" y="2067663"/>
                    <a:pt x="1451956" y="2052269"/>
                    <a:pt x="1421169" y="2021481"/>
                  </a:cubicBezTo>
                  <a:cubicBezTo>
                    <a:pt x="1421169" y="2021481"/>
                    <a:pt x="1426300" y="2026612"/>
                    <a:pt x="1426300" y="2011218"/>
                  </a:cubicBezTo>
                  <a:cubicBezTo>
                    <a:pt x="1426300" y="2000956"/>
                    <a:pt x="1405775" y="1970168"/>
                    <a:pt x="1405775" y="1959905"/>
                  </a:cubicBezTo>
                  <a:cubicBezTo>
                    <a:pt x="1405775" y="1923986"/>
                    <a:pt x="1436563" y="1903461"/>
                    <a:pt x="1441694" y="1862410"/>
                  </a:cubicBezTo>
                  <a:cubicBezTo>
                    <a:pt x="1323725" y="1949643"/>
                    <a:pt x="1159523" y="1985562"/>
                    <a:pt x="1087685" y="2108713"/>
                  </a:cubicBezTo>
                  <a:cubicBezTo>
                    <a:pt x="1010715" y="2236996"/>
                    <a:pt x="1056897" y="2406278"/>
                    <a:pt x="1046634" y="2555086"/>
                  </a:cubicBezTo>
                  <a:lnTo>
                    <a:pt x="1041503" y="2975803"/>
                  </a:lnTo>
                  <a:cubicBezTo>
                    <a:pt x="1036371" y="2970672"/>
                    <a:pt x="1026109" y="2950146"/>
                    <a:pt x="1020978" y="2934752"/>
                  </a:cubicBezTo>
                  <a:cubicBezTo>
                    <a:pt x="1015846" y="2939884"/>
                    <a:pt x="1015846" y="2945015"/>
                    <a:pt x="1015846" y="2950146"/>
                  </a:cubicBezTo>
                  <a:cubicBezTo>
                    <a:pt x="1005584" y="2924490"/>
                    <a:pt x="1000452" y="2893702"/>
                    <a:pt x="990190" y="2868045"/>
                  </a:cubicBezTo>
                  <a:cubicBezTo>
                    <a:pt x="985058" y="2873176"/>
                    <a:pt x="985058" y="2878308"/>
                    <a:pt x="985058" y="2888570"/>
                  </a:cubicBezTo>
                  <a:cubicBezTo>
                    <a:pt x="985058" y="2903964"/>
                    <a:pt x="990190" y="2929621"/>
                    <a:pt x="995321" y="2950146"/>
                  </a:cubicBezTo>
                  <a:cubicBezTo>
                    <a:pt x="979927" y="2909096"/>
                    <a:pt x="959453" y="2862914"/>
                    <a:pt x="938928" y="2816732"/>
                  </a:cubicBezTo>
                  <a:cubicBezTo>
                    <a:pt x="933797" y="2837257"/>
                    <a:pt x="933797" y="2857783"/>
                    <a:pt x="938928" y="2893702"/>
                  </a:cubicBezTo>
                  <a:cubicBezTo>
                    <a:pt x="923534" y="2847520"/>
                    <a:pt x="913271" y="2801338"/>
                    <a:pt x="903009" y="2755156"/>
                  </a:cubicBezTo>
                  <a:cubicBezTo>
                    <a:pt x="897877" y="2760288"/>
                    <a:pt x="897877" y="2765419"/>
                    <a:pt x="897877" y="2780813"/>
                  </a:cubicBezTo>
                  <a:cubicBezTo>
                    <a:pt x="897877" y="2791075"/>
                    <a:pt x="903009" y="2826995"/>
                    <a:pt x="908140" y="2852651"/>
                  </a:cubicBezTo>
                  <a:cubicBezTo>
                    <a:pt x="892746" y="2785944"/>
                    <a:pt x="877352" y="2657712"/>
                    <a:pt x="877352" y="2580743"/>
                  </a:cubicBezTo>
                  <a:cubicBezTo>
                    <a:pt x="877352" y="2570480"/>
                    <a:pt x="877352" y="2544823"/>
                    <a:pt x="882483" y="2401147"/>
                  </a:cubicBezTo>
                  <a:cubicBezTo>
                    <a:pt x="887615" y="2349834"/>
                    <a:pt x="897877" y="2247259"/>
                    <a:pt x="897877" y="2236996"/>
                  </a:cubicBezTo>
                  <a:cubicBezTo>
                    <a:pt x="897877" y="2221602"/>
                    <a:pt x="897877" y="2221602"/>
                    <a:pt x="892746" y="2211339"/>
                  </a:cubicBezTo>
                  <a:cubicBezTo>
                    <a:pt x="810645" y="2252390"/>
                    <a:pt x="702887" y="2293389"/>
                    <a:pt x="625918" y="2293389"/>
                  </a:cubicBezTo>
                  <a:cubicBezTo>
                    <a:pt x="579736" y="2293389"/>
                    <a:pt x="548999" y="2283127"/>
                    <a:pt x="492555" y="2262601"/>
                  </a:cubicBezTo>
                  <a:cubicBezTo>
                    <a:pt x="430979" y="2242127"/>
                    <a:pt x="374535" y="2154895"/>
                    <a:pt x="374535" y="2103582"/>
                  </a:cubicBezTo>
                  <a:lnTo>
                    <a:pt x="374535" y="2011218"/>
                  </a:lnTo>
                  <a:cubicBezTo>
                    <a:pt x="436111" y="1703391"/>
                    <a:pt x="625918" y="1277543"/>
                    <a:pt x="1020978" y="1067159"/>
                  </a:cubicBezTo>
                  <a:cubicBezTo>
                    <a:pt x="1020978" y="1067159"/>
                    <a:pt x="1026109" y="1072291"/>
                    <a:pt x="1036371" y="1072291"/>
                  </a:cubicBezTo>
                  <a:cubicBezTo>
                    <a:pt x="1036371" y="1046634"/>
                    <a:pt x="1046634" y="1031240"/>
                    <a:pt x="1036371" y="1005635"/>
                  </a:cubicBezTo>
                  <a:cubicBezTo>
                    <a:pt x="779857" y="1138998"/>
                    <a:pt x="461767" y="1313462"/>
                    <a:pt x="200070" y="1313462"/>
                  </a:cubicBezTo>
                  <a:cubicBezTo>
                    <a:pt x="143677" y="1313462"/>
                    <a:pt x="76970" y="1292937"/>
                    <a:pt x="25657" y="1277543"/>
                  </a:cubicBezTo>
                  <a:cubicBezTo>
                    <a:pt x="41051" y="1277543"/>
                    <a:pt x="56445" y="1282675"/>
                    <a:pt x="71839" y="1277543"/>
                  </a:cubicBezTo>
                  <a:cubicBezTo>
                    <a:pt x="51313" y="1251887"/>
                    <a:pt x="25657" y="1257018"/>
                    <a:pt x="0" y="1246755"/>
                  </a:cubicBezTo>
                  <a:cubicBezTo>
                    <a:pt x="25657" y="1246755"/>
                    <a:pt x="46182" y="1241624"/>
                    <a:pt x="92364" y="1241624"/>
                  </a:cubicBezTo>
                  <a:cubicBezTo>
                    <a:pt x="66707" y="1231361"/>
                    <a:pt x="35920" y="1226230"/>
                    <a:pt x="10263" y="1215967"/>
                  </a:cubicBezTo>
                  <a:cubicBezTo>
                    <a:pt x="30788" y="1215967"/>
                    <a:pt x="46182" y="1205705"/>
                    <a:pt x="66707" y="1200574"/>
                  </a:cubicBezTo>
                  <a:cubicBezTo>
                    <a:pt x="61576" y="1195442"/>
                    <a:pt x="56445" y="1195442"/>
                    <a:pt x="51313" y="1195442"/>
                  </a:cubicBezTo>
                  <a:cubicBezTo>
                    <a:pt x="56445" y="1190311"/>
                    <a:pt x="66707" y="1190311"/>
                    <a:pt x="148808" y="1190311"/>
                  </a:cubicBezTo>
                  <a:cubicBezTo>
                    <a:pt x="200070" y="1180048"/>
                    <a:pt x="256515" y="1169786"/>
                    <a:pt x="312959" y="1154392"/>
                  </a:cubicBezTo>
                  <a:cubicBezTo>
                    <a:pt x="364272" y="1138998"/>
                    <a:pt x="420717" y="1118473"/>
                    <a:pt x="477161" y="1097947"/>
                  </a:cubicBezTo>
                  <a:cubicBezTo>
                    <a:pt x="507949" y="1087685"/>
                    <a:pt x="548999" y="1072291"/>
                    <a:pt x="584867" y="1051765"/>
                  </a:cubicBezTo>
                  <a:cubicBezTo>
                    <a:pt x="708019" y="995372"/>
                    <a:pt x="836302" y="928665"/>
                    <a:pt x="959453" y="861958"/>
                  </a:cubicBezTo>
                  <a:cubicBezTo>
                    <a:pt x="1005584" y="836302"/>
                    <a:pt x="1067159" y="820908"/>
                    <a:pt x="1097947" y="779857"/>
                  </a:cubicBezTo>
                  <a:cubicBezTo>
                    <a:pt x="1123604" y="743938"/>
                    <a:pt x="1123604" y="687494"/>
                    <a:pt x="1138998" y="651574"/>
                  </a:cubicBezTo>
                  <a:cubicBezTo>
                    <a:pt x="1200574" y="472030"/>
                    <a:pt x="1231361" y="277040"/>
                    <a:pt x="1410906" y="102626"/>
                  </a:cubicBezTo>
                  <a:cubicBezTo>
                    <a:pt x="1467350" y="46182"/>
                    <a:pt x="1590502" y="0"/>
                    <a:pt x="1662340" y="0"/>
                  </a:cubicBezTo>
                  <a:close/>
                  <a:moveTo>
                    <a:pt x="1667472" y="46182"/>
                  </a:moveTo>
                  <a:cubicBezTo>
                    <a:pt x="1652078" y="46182"/>
                    <a:pt x="1636684" y="51313"/>
                    <a:pt x="1626421" y="51313"/>
                  </a:cubicBezTo>
                  <a:cubicBezTo>
                    <a:pt x="1641815" y="51313"/>
                    <a:pt x="1657209" y="46182"/>
                    <a:pt x="1667472" y="46182"/>
                  </a:cubicBezTo>
                  <a:close/>
                  <a:moveTo>
                    <a:pt x="964584" y="1118473"/>
                  </a:moveTo>
                  <a:cubicBezTo>
                    <a:pt x="959453" y="1118473"/>
                    <a:pt x="949191" y="1123604"/>
                    <a:pt x="944059" y="1128735"/>
                  </a:cubicBezTo>
                  <a:cubicBezTo>
                    <a:pt x="949191" y="1128735"/>
                    <a:pt x="959453" y="1123604"/>
                    <a:pt x="964584" y="1118473"/>
                  </a:cubicBezTo>
                  <a:close/>
                  <a:moveTo>
                    <a:pt x="903009" y="1159523"/>
                  </a:moveTo>
                  <a:cubicBezTo>
                    <a:pt x="897877" y="1159523"/>
                    <a:pt x="892746" y="1164654"/>
                    <a:pt x="887615" y="1169786"/>
                  </a:cubicBezTo>
                  <a:cubicBezTo>
                    <a:pt x="892746" y="1169786"/>
                    <a:pt x="897877" y="1164654"/>
                    <a:pt x="903009" y="1159523"/>
                  </a:cubicBezTo>
                  <a:close/>
                  <a:moveTo>
                    <a:pt x="928665" y="1169786"/>
                  </a:moveTo>
                  <a:cubicBezTo>
                    <a:pt x="923534" y="1169786"/>
                    <a:pt x="913271" y="1180048"/>
                    <a:pt x="908140" y="1185180"/>
                  </a:cubicBezTo>
                  <a:cubicBezTo>
                    <a:pt x="913271" y="1185180"/>
                    <a:pt x="923534" y="1174917"/>
                    <a:pt x="928665" y="1169786"/>
                  </a:cubicBezTo>
                  <a:close/>
                  <a:moveTo>
                    <a:pt x="949191" y="1185180"/>
                  </a:moveTo>
                  <a:cubicBezTo>
                    <a:pt x="908140" y="1210836"/>
                    <a:pt x="856827" y="1251887"/>
                    <a:pt x="836302" y="1287806"/>
                  </a:cubicBezTo>
                  <a:cubicBezTo>
                    <a:pt x="872221" y="1251887"/>
                    <a:pt x="913271" y="1215967"/>
                    <a:pt x="949191" y="1185180"/>
                  </a:cubicBezTo>
                  <a:close/>
                  <a:moveTo>
                    <a:pt x="1010715" y="1185180"/>
                  </a:moveTo>
                  <a:cubicBezTo>
                    <a:pt x="959453" y="1221099"/>
                    <a:pt x="882483" y="1277543"/>
                    <a:pt x="856827" y="1328856"/>
                  </a:cubicBezTo>
                  <a:lnTo>
                    <a:pt x="918403" y="1267281"/>
                  </a:lnTo>
                  <a:cubicBezTo>
                    <a:pt x="903009" y="1292937"/>
                    <a:pt x="887615" y="1308331"/>
                    <a:pt x="877352" y="1323725"/>
                  </a:cubicBezTo>
                  <a:cubicBezTo>
                    <a:pt x="759332" y="1457088"/>
                    <a:pt x="543868" y="1857279"/>
                    <a:pt x="543868" y="2047137"/>
                  </a:cubicBezTo>
                  <a:cubicBezTo>
                    <a:pt x="543868" y="2083057"/>
                    <a:pt x="543868" y="2129238"/>
                    <a:pt x="579736" y="2170289"/>
                  </a:cubicBezTo>
                  <a:cubicBezTo>
                    <a:pt x="677231" y="2170289"/>
                    <a:pt x="805514" y="2113845"/>
                    <a:pt x="903009" y="2057400"/>
                  </a:cubicBezTo>
                  <a:cubicBezTo>
                    <a:pt x="928665" y="1821411"/>
                    <a:pt x="949191" y="1569977"/>
                    <a:pt x="985058" y="1333988"/>
                  </a:cubicBezTo>
                  <a:cubicBezTo>
                    <a:pt x="990190" y="1282675"/>
                    <a:pt x="1000452" y="1231361"/>
                    <a:pt x="1010715" y="1185180"/>
                  </a:cubicBezTo>
                  <a:close/>
                  <a:moveTo>
                    <a:pt x="938928" y="1215967"/>
                  </a:moveTo>
                  <a:cubicBezTo>
                    <a:pt x="933797" y="1215967"/>
                    <a:pt x="928665" y="1221099"/>
                    <a:pt x="923534" y="1226230"/>
                  </a:cubicBezTo>
                  <a:cubicBezTo>
                    <a:pt x="928665" y="1226230"/>
                    <a:pt x="933797" y="1221099"/>
                    <a:pt x="938928" y="1215967"/>
                  </a:cubicBezTo>
                  <a:close/>
                  <a:moveTo>
                    <a:pt x="903009" y="1190311"/>
                  </a:moveTo>
                  <a:cubicBezTo>
                    <a:pt x="892746" y="1195442"/>
                    <a:pt x="882483" y="1205705"/>
                    <a:pt x="877352" y="1210836"/>
                  </a:cubicBezTo>
                  <a:cubicBezTo>
                    <a:pt x="887615" y="1205705"/>
                    <a:pt x="897877" y="1195442"/>
                    <a:pt x="903009" y="1190311"/>
                  </a:cubicBezTo>
                  <a:close/>
                  <a:moveTo>
                    <a:pt x="867090" y="1221099"/>
                  </a:moveTo>
                  <a:cubicBezTo>
                    <a:pt x="856827" y="1226230"/>
                    <a:pt x="846564" y="1236493"/>
                    <a:pt x="846564" y="1241624"/>
                  </a:cubicBezTo>
                  <a:lnTo>
                    <a:pt x="867090" y="1221099"/>
                  </a:lnTo>
                  <a:close/>
                  <a:moveTo>
                    <a:pt x="831170" y="1292937"/>
                  </a:moveTo>
                  <a:cubicBezTo>
                    <a:pt x="826039" y="1298068"/>
                    <a:pt x="820908" y="1303200"/>
                    <a:pt x="820908" y="1308331"/>
                  </a:cubicBezTo>
                  <a:cubicBezTo>
                    <a:pt x="826039" y="1303200"/>
                    <a:pt x="831170" y="1298068"/>
                    <a:pt x="831170" y="1292937"/>
                  </a:cubicBezTo>
                  <a:close/>
                  <a:moveTo>
                    <a:pt x="533606" y="2139501"/>
                  </a:moveTo>
                  <a:cubicBezTo>
                    <a:pt x="533606" y="2144632"/>
                    <a:pt x="533606" y="2149764"/>
                    <a:pt x="538737" y="2154895"/>
                  </a:cubicBezTo>
                  <a:cubicBezTo>
                    <a:pt x="538737" y="2149764"/>
                    <a:pt x="533606" y="2144632"/>
                    <a:pt x="533606" y="2139501"/>
                  </a:cubicBezTo>
                  <a:close/>
                  <a:moveTo>
                    <a:pt x="1462219" y="1893198"/>
                  </a:moveTo>
                  <a:cubicBezTo>
                    <a:pt x="1457088" y="1898329"/>
                    <a:pt x="1451956" y="1903461"/>
                    <a:pt x="1451956" y="1908592"/>
                  </a:cubicBezTo>
                  <a:cubicBezTo>
                    <a:pt x="1457088" y="1903461"/>
                    <a:pt x="1462219" y="1898329"/>
                    <a:pt x="1462219" y="1893198"/>
                  </a:cubicBezTo>
                  <a:close/>
                  <a:moveTo>
                    <a:pt x="1441694" y="1918855"/>
                  </a:moveTo>
                  <a:cubicBezTo>
                    <a:pt x="1436563" y="1929117"/>
                    <a:pt x="1431431" y="1939380"/>
                    <a:pt x="1431431" y="1944511"/>
                  </a:cubicBezTo>
                  <a:cubicBezTo>
                    <a:pt x="1436563" y="1934249"/>
                    <a:pt x="1441694" y="1923986"/>
                    <a:pt x="1441694" y="1918855"/>
                  </a:cubicBezTo>
                  <a:close/>
                  <a:moveTo>
                    <a:pt x="1467350" y="1995824"/>
                  </a:moveTo>
                  <a:cubicBezTo>
                    <a:pt x="1472482" y="1995824"/>
                    <a:pt x="1482744" y="2000956"/>
                    <a:pt x="1487876" y="2000956"/>
                  </a:cubicBezTo>
                  <a:cubicBezTo>
                    <a:pt x="1482744" y="1995824"/>
                    <a:pt x="1472482" y="1995824"/>
                    <a:pt x="1467350" y="1995824"/>
                  </a:cubicBezTo>
                  <a:close/>
                  <a:moveTo>
                    <a:pt x="1580239" y="1995824"/>
                  </a:moveTo>
                  <a:cubicBezTo>
                    <a:pt x="1554583" y="1995824"/>
                    <a:pt x="1523795" y="2000956"/>
                    <a:pt x="1498138" y="2000956"/>
                  </a:cubicBezTo>
                  <a:cubicBezTo>
                    <a:pt x="1523795" y="2000956"/>
                    <a:pt x="1554583" y="2000956"/>
                    <a:pt x="1580239" y="1995824"/>
                  </a:cubicBezTo>
                  <a:close/>
                  <a:moveTo>
                    <a:pt x="1446825" y="2016350"/>
                  </a:moveTo>
                  <a:cubicBezTo>
                    <a:pt x="1451956" y="2026612"/>
                    <a:pt x="1462219" y="2031744"/>
                    <a:pt x="1472482" y="2031744"/>
                  </a:cubicBezTo>
                  <a:cubicBezTo>
                    <a:pt x="1462219" y="2026612"/>
                    <a:pt x="1451956" y="2021481"/>
                    <a:pt x="1446825" y="2016350"/>
                  </a:cubicBezTo>
                  <a:close/>
                  <a:moveTo>
                    <a:pt x="2780812" y="1759835"/>
                  </a:moveTo>
                  <a:cubicBezTo>
                    <a:pt x="2785944" y="1764967"/>
                    <a:pt x="2796206" y="1770098"/>
                    <a:pt x="2801338" y="1770098"/>
                  </a:cubicBezTo>
                  <a:cubicBezTo>
                    <a:pt x="2796206" y="1764967"/>
                    <a:pt x="2785944" y="1759835"/>
                    <a:pt x="2780812" y="1759835"/>
                  </a:cubicBezTo>
                  <a:close/>
                  <a:moveTo>
                    <a:pt x="2806469" y="1775229"/>
                  </a:moveTo>
                  <a:cubicBezTo>
                    <a:pt x="2821863" y="1785492"/>
                    <a:pt x="2837257" y="1795754"/>
                    <a:pt x="2847520" y="1800886"/>
                  </a:cubicBezTo>
                  <a:cubicBezTo>
                    <a:pt x="2837257" y="1790623"/>
                    <a:pt x="2821863" y="1780361"/>
                    <a:pt x="2806469" y="1775229"/>
                  </a:cubicBezTo>
                  <a:close/>
                  <a:moveTo>
                    <a:pt x="2975802" y="1811148"/>
                  </a:moveTo>
                  <a:cubicBezTo>
                    <a:pt x="2970671" y="1811148"/>
                    <a:pt x="2965540" y="1816280"/>
                    <a:pt x="2960408" y="1821411"/>
                  </a:cubicBezTo>
                  <a:cubicBezTo>
                    <a:pt x="2965540" y="1821411"/>
                    <a:pt x="2970671" y="1816280"/>
                    <a:pt x="2975802" y="1811148"/>
                  </a:cubicBezTo>
                  <a:close/>
                  <a:moveTo>
                    <a:pt x="2837257" y="1857279"/>
                  </a:moveTo>
                  <a:cubicBezTo>
                    <a:pt x="2832126" y="1857279"/>
                    <a:pt x="2826994" y="1862410"/>
                    <a:pt x="2821863" y="1867542"/>
                  </a:cubicBezTo>
                  <a:cubicBezTo>
                    <a:pt x="2826994" y="1867542"/>
                    <a:pt x="2832126" y="1862410"/>
                    <a:pt x="2837257" y="1857279"/>
                  </a:cubicBezTo>
                  <a:close/>
                  <a:moveTo>
                    <a:pt x="2770550" y="1877804"/>
                  </a:moveTo>
                  <a:cubicBezTo>
                    <a:pt x="2765419" y="1877804"/>
                    <a:pt x="2760287" y="1882935"/>
                    <a:pt x="2755156" y="1888067"/>
                  </a:cubicBezTo>
                  <a:cubicBezTo>
                    <a:pt x="2760287" y="1888067"/>
                    <a:pt x="2765419" y="1882935"/>
                    <a:pt x="2770550" y="1877804"/>
                  </a:cubicBezTo>
                  <a:close/>
                  <a:moveTo>
                    <a:pt x="2806469" y="1882935"/>
                  </a:moveTo>
                  <a:cubicBezTo>
                    <a:pt x="2801338" y="1882935"/>
                    <a:pt x="2796206" y="1888067"/>
                    <a:pt x="2791075" y="1893198"/>
                  </a:cubicBezTo>
                  <a:cubicBezTo>
                    <a:pt x="2796206" y="1893198"/>
                    <a:pt x="2801338" y="1888067"/>
                    <a:pt x="2806469" y="1882935"/>
                  </a:cubicBezTo>
                  <a:close/>
                  <a:moveTo>
                    <a:pt x="2780812" y="1903461"/>
                  </a:moveTo>
                  <a:cubicBezTo>
                    <a:pt x="2775681" y="1903461"/>
                    <a:pt x="2765419" y="1913723"/>
                    <a:pt x="2760287" y="1918855"/>
                  </a:cubicBezTo>
                  <a:cubicBezTo>
                    <a:pt x="2765419" y="1918855"/>
                    <a:pt x="2775681" y="1908592"/>
                    <a:pt x="2780812" y="1903461"/>
                  </a:cubicBezTo>
                  <a:close/>
                  <a:moveTo>
                    <a:pt x="2708974" y="1929117"/>
                  </a:moveTo>
                  <a:cubicBezTo>
                    <a:pt x="2703843" y="1929117"/>
                    <a:pt x="2698711" y="1934249"/>
                    <a:pt x="2693580" y="1939380"/>
                  </a:cubicBezTo>
                  <a:cubicBezTo>
                    <a:pt x="2698711" y="1939380"/>
                    <a:pt x="2703843" y="1934249"/>
                    <a:pt x="2708974" y="1929117"/>
                  </a:cubicBezTo>
                  <a:close/>
                  <a:moveTo>
                    <a:pt x="2744893" y="1934249"/>
                  </a:moveTo>
                  <a:cubicBezTo>
                    <a:pt x="2739762" y="1934249"/>
                    <a:pt x="2734631" y="1939380"/>
                    <a:pt x="2729499" y="1944511"/>
                  </a:cubicBezTo>
                  <a:cubicBezTo>
                    <a:pt x="2734631" y="1944511"/>
                    <a:pt x="2739762" y="1939380"/>
                    <a:pt x="2744893" y="1934249"/>
                  </a:cubicBezTo>
                  <a:close/>
                  <a:moveTo>
                    <a:pt x="2673055" y="1959905"/>
                  </a:moveTo>
                  <a:cubicBezTo>
                    <a:pt x="2662792" y="1965036"/>
                    <a:pt x="2652530" y="1975299"/>
                    <a:pt x="2647398" y="1980430"/>
                  </a:cubicBezTo>
                  <a:cubicBezTo>
                    <a:pt x="2657661" y="1975299"/>
                    <a:pt x="2667924" y="1965036"/>
                    <a:pt x="2673055" y="1959905"/>
                  </a:cubicBezTo>
                  <a:close/>
                  <a:moveTo>
                    <a:pt x="2708974" y="1965036"/>
                  </a:moveTo>
                  <a:cubicBezTo>
                    <a:pt x="2703843" y="1965036"/>
                    <a:pt x="2693580" y="1975299"/>
                    <a:pt x="2688449" y="1980430"/>
                  </a:cubicBezTo>
                  <a:cubicBezTo>
                    <a:pt x="2693580" y="1980430"/>
                    <a:pt x="2703843" y="1970168"/>
                    <a:pt x="2708974" y="1965036"/>
                  </a:cubicBezTo>
                  <a:close/>
                  <a:moveTo>
                    <a:pt x="2621742" y="2006087"/>
                  </a:moveTo>
                  <a:cubicBezTo>
                    <a:pt x="2601268" y="2021481"/>
                    <a:pt x="2575611" y="2047137"/>
                    <a:pt x="2555086" y="2067663"/>
                  </a:cubicBezTo>
                  <a:cubicBezTo>
                    <a:pt x="2575611" y="2052269"/>
                    <a:pt x="2601268" y="2026612"/>
                    <a:pt x="2621742" y="2006087"/>
                  </a:cubicBezTo>
                  <a:close/>
                  <a:moveTo>
                    <a:pt x="2549955" y="2072794"/>
                  </a:moveTo>
                  <a:lnTo>
                    <a:pt x="2539692" y="2083057"/>
                  </a:lnTo>
                  <a:cubicBezTo>
                    <a:pt x="2544823" y="2083057"/>
                    <a:pt x="2549955" y="2077925"/>
                    <a:pt x="2549955" y="2072794"/>
                  </a:cubicBezTo>
                  <a:close/>
                  <a:moveTo>
                    <a:pt x="2462722" y="2226733"/>
                  </a:moveTo>
                  <a:cubicBezTo>
                    <a:pt x="2457591" y="2231865"/>
                    <a:pt x="2452460" y="2236996"/>
                    <a:pt x="2452460" y="2242127"/>
                  </a:cubicBezTo>
                  <a:cubicBezTo>
                    <a:pt x="2457591" y="2236996"/>
                    <a:pt x="2462722" y="2231865"/>
                    <a:pt x="2462722" y="2226733"/>
                  </a:cubicBezTo>
                  <a:close/>
                  <a:moveTo>
                    <a:pt x="2488379" y="2231865"/>
                  </a:moveTo>
                  <a:cubicBezTo>
                    <a:pt x="2483248" y="2236996"/>
                    <a:pt x="2478116" y="2242127"/>
                    <a:pt x="2478116" y="2247259"/>
                  </a:cubicBezTo>
                  <a:cubicBezTo>
                    <a:pt x="2483248" y="2242127"/>
                    <a:pt x="2488379" y="2236996"/>
                    <a:pt x="2488379" y="2231865"/>
                  </a:cubicBezTo>
                  <a:close/>
                  <a:moveTo>
                    <a:pt x="2467854" y="2257521"/>
                  </a:moveTo>
                  <a:cubicBezTo>
                    <a:pt x="2462722" y="2262601"/>
                    <a:pt x="2457591" y="2267733"/>
                    <a:pt x="2457591" y="2272864"/>
                  </a:cubicBezTo>
                  <a:cubicBezTo>
                    <a:pt x="2462722" y="2267733"/>
                    <a:pt x="2467854" y="2262601"/>
                    <a:pt x="2467854" y="2257521"/>
                  </a:cubicBezTo>
                  <a:close/>
                  <a:moveTo>
                    <a:pt x="2431935" y="2267733"/>
                  </a:moveTo>
                  <a:cubicBezTo>
                    <a:pt x="2426803" y="2272864"/>
                    <a:pt x="2421672" y="2277995"/>
                    <a:pt x="2421672" y="2283127"/>
                  </a:cubicBezTo>
                  <a:cubicBezTo>
                    <a:pt x="2426803" y="2277995"/>
                    <a:pt x="2431935" y="2272864"/>
                    <a:pt x="2431935" y="2267733"/>
                  </a:cubicBezTo>
                  <a:close/>
                  <a:moveTo>
                    <a:pt x="2452460" y="2277995"/>
                  </a:moveTo>
                  <a:cubicBezTo>
                    <a:pt x="2396015" y="2339571"/>
                    <a:pt x="2349834" y="2411409"/>
                    <a:pt x="2334440" y="2472985"/>
                  </a:cubicBezTo>
                  <a:cubicBezTo>
                    <a:pt x="2370359" y="2406278"/>
                    <a:pt x="2411409" y="2339571"/>
                    <a:pt x="2452460" y="2277995"/>
                  </a:cubicBezTo>
                  <a:close/>
                  <a:moveTo>
                    <a:pt x="2416541" y="2288258"/>
                  </a:moveTo>
                  <a:cubicBezTo>
                    <a:pt x="2339571" y="2380621"/>
                    <a:pt x="2288258" y="2483248"/>
                    <a:pt x="2272864" y="2575611"/>
                  </a:cubicBezTo>
                  <a:cubicBezTo>
                    <a:pt x="2293389" y="2478116"/>
                    <a:pt x="2354965" y="2375490"/>
                    <a:pt x="2416541" y="2288258"/>
                  </a:cubicBezTo>
                  <a:close/>
                  <a:moveTo>
                    <a:pt x="2349834" y="3042510"/>
                  </a:moveTo>
                  <a:cubicBezTo>
                    <a:pt x="2360096" y="3052773"/>
                    <a:pt x="2370359" y="3063035"/>
                    <a:pt x="2375490" y="3063035"/>
                  </a:cubicBezTo>
                  <a:cubicBezTo>
                    <a:pt x="2365227" y="3052773"/>
                    <a:pt x="2354965" y="3042510"/>
                    <a:pt x="2349834" y="3042510"/>
                  </a:cubicBezTo>
                  <a:close/>
                  <a:moveTo>
                    <a:pt x="2380621" y="3068166"/>
                  </a:moveTo>
                  <a:cubicBezTo>
                    <a:pt x="2385753" y="3073298"/>
                    <a:pt x="2390884" y="3078429"/>
                    <a:pt x="2396015" y="3078429"/>
                  </a:cubicBezTo>
                  <a:cubicBezTo>
                    <a:pt x="2390884" y="3073298"/>
                    <a:pt x="2385753" y="3068166"/>
                    <a:pt x="2380621" y="3068166"/>
                  </a:cubicBezTo>
                  <a:close/>
                  <a:moveTo>
                    <a:pt x="2401147" y="3083509"/>
                  </a:moveTo>
                  <a:cubicBezTo>
                    <a:pt x="2406278" y="3088640"/>
                    <a:pt x="2411409" y="3093772"/>
                    <a:pt x="2416541" y="3093772"/>
                  </a:cubicBezTo>
                  <a:cubicBezTo>
                    <a:pt x="2411409" y="3088640"/>
                    <a:pt x="2406278" y="3083509"/>
                    <a:pt x="2401147" y="3083509"/>
                  </a:cubicBezTo>
                  <a:close/>
                  <a:moveTo>
                    <a:pt x="2739762" y="3175873"/>
                  </a:moveTo>
                  <a:cubicBezTo>
                    <a:pt x="2708974" y="3181004"/>
                    <a:pt x="2673055" y="3181004"/>
                    <a:pt x="2642267" y="3181004"/>
                  </a:cubicBezTo>
                  <a:cubicBezTo>
                    <a:pt x="2678186" y="3181004"/>
                    <a:pt x="2714105" y="3181004"/>
                    <a:pt x="2739762" y="3175873"/>
                  </a:cubicBezTo>
                  <a:close/>
                  <a:moveTo>
                    <a:pt x="4838213" y="944059"/>
                  </a:moveTo>
                  <a:cubicBezTo>
                    <a:pt x="4827950" y="944059"/>
                    <a:pt x="4817687" y="949191"/>
                    <a:pt x="4812556" y="949191"/>
                  </a:cubicBezTo>
                  <a:cubicBezTo>
                    <a:pt x="4822819" y="949191"/>
                    <a:pt x="4838213" y="944059"/>
                    <a:pt x="4838213" y="944059"/>
                  </a:cubicBezTo>
                  <a:close/>
                  <a:moveTo>
                    <a:pt x="4802293" y="954322"/>
                  </a:moveTo>
                  <a:cubicBezTo>
                    <a:pt x="4792031" y="954322"/>
                    <a:pt x="4781768" y="959453"/>
                    <a:pt x="4776637" y="959453"/>
                  </a:cubicBezTo>
                  <a:cubicBezTo>
                    <a:pt x="4786899" y="959453"/>
                    <a:pt x="4802293" y="954322"/>
                    <a:pt x="4802293" y="954322"/>
                  </a:cubicBezTo>
                  <a:close/>
                  <a:moveTo>
                    <a:pt x="4750980" y="969716"/>
                  </a:moveTo>
                  <a:cubicBezTo>
                    <a:pt x="4740718" y="969716"/>
                    <a:pt x="4730455" y="974847"/>
                    <a:pt x="4725324" y="974847"/>
                  </a:cubicBezTo>
                  <a:cubicBezTo>
                    <a:pt x="4735586" y="974847"/>
                    <a:pt x="4750980" y="969716"/>
                    <a:pt x="4750980" y="969716"/>
                  </a:cubicBezTo>
                  <a:close/>
                  <a:moveTo>
                    <a:pt x="4633011" y="1005635"/>
                  </a:moveTo>
                  <a:cubicBezTo>
                    <a:pt x="4622749" y="1005635"/>
                    <a:pt x="4612486" y="1010766"/>
                    <a:pt x="4607355" y="1010766"/>
                  </a:cubicBezTo>
                  <a:cubicBezTo>
                    <a:pt x="4617618" y="1010766"/>
                    <a:pt x="4633011" y="1005635"/>
                    <a:pt x="4633011" y="1005635"/>
                  </a:cubicBezTo>
                  <a:close/>
                  <a:moveTo>
                    <a:pt x="4160982" y="1169786"/>
                  </a:moveTo>
                  <a:cubicBezTo>
                    <a:pt x="4155851" y="1169786"/>
                    <a:pt x="4145588" y="1174917"/>
                    <a:pt x="4150720" y="1174917"/>
                  </a:cubicBezTo>
                  <a:cubicBezTo>
                    <a:pt x="4155851" y="1174917"/>
                    <a:pt x="4166114" y="1169786"/>
                    <a:pt x="4160982" y="1169786"/>
                  </a:cubicBezTo>
                  <a:close/>
                  <a:moveTo>
                    <a:pt x="3468306" y="164202"/>
                  </a:moveTo>
                  <a:cubicBezTo>
                    <a:pt x="3493963" y="179596"/>
                    <a:pt x="3519619" y="200121"/>
                    <a:pt x="3545276" y="225727"/>
                  </a:cubicBezTo>
                  <a:cubicBezTo>
                    <a:pt x="3535013" y="200121"/>
                    <a:pt x="3483700" y="164202"/>
                    <a:pt x="3468306" y="164202"/>
                  </a:cubicBezTo>
                  <a:close/>
                  <a:moveTo>
                    <a:pt x="3493963" y="646443"/>
                  </a:moveTo>
                  <a:cubicBezTo>
                    <a:pt x="3488832" y="646443"/>
                    <a:pt x="3478569" y="651574"/>
                    <a:pt x="3473438" y="656706"/>
                  </a:cubicBezTo>
                  <a:cubicBezTo>
                    <a:pt x="3478569" y="656706"/>
                    <a:pt x="3488832" y="651574"/>
                    <a:pt x="3493963" y="646443"/>
                  </a:cubicBezTo>
                  <a:close/>
                  <a:moveTo>
                    <a:pt x="3391387" y="702887"/>
                  </a:moveTo>
                  <a:cubicBezTo>
                    <a:pt x="3375993" y="708019"/>
                    <a:pt x="3360600" y="718281"/>
                    <a:pt x="3350337" y="723413"/>
                  </a:cubicBezTo>
                  <a:cubicBezTo>
                    <a:pt x="3365731" y="718281"/>
                    <a:pt x="3381125" y="708019"/>
                    <a:pt x="3391387" y="702887"/>
                  </a:cubicBezTo>
                  <a:close/>
                  <a:moveTo>
                    <a:pt x="3345206" y="728544"/>
                  </a:moveTo>
                  <a:cubicBezTo>
                    <a:pt x="3319549" y="738807"/>
                    <a:pt x="3293892" y="754201"/>
                    <a:pt x="3273367" y="764463"/>
                  </a:cubicBezTo>
                  <a:cubicBezTo>
                    <a:pt x="3299024" y="754201"/>
                    <a:pt x="3324680" y="738807"/>
                    <a:pt x="3345206" y="728544"/>
                  </a:cubicBezTo>
                  <a:close/>
                  <a:moveTo>
                    <a:pt x="4042962" y="1215967"/>
                  </a:moveTo>
                  <a:cubicBezTo>
                    <a:pt x="4037831" y="1215967"/>
                    <a:pt x="4027568" y="1221099"/>
                    <a:pt x="4032699" y="1221099"/>
                  </a:cubicBezTo>
                  <a:cubicBezTo>
                    <a:pt x="4037831" y="1221099"/>
                    <a:pt x="4048093" y="1215967"/>
                    <a:pt x="4042962" y="1215967"/>
                  </a:cubicBezTo>
                  <a:close/>
                  <a:moveTo>
                    <a:pt x="3663296" y="1410957"/>
                  </a:moveTo>
                  <a:cubicBezTo>
                    <a:pt x="3658165" y="1410957"/>
                    <a:pt x="3653034" y="1410957"/>
                    <a:pt x="3647902" y="1416089"/>
                  </a:cubicBezTo>
                  <a:cubicBezTo>
                    <a:pt x="3653034" y="1416089"/>
                    <a:pt x="3653034" y="1410957"/>
                    <a:pt x="3663296" y="1410957"/>
                  </a:cubicBezTo>
                  <a:close/>
                  <a:moveTo>
                    <a:pt x="3678690" y="1421220"/>
                  </a:moveTo>
                  <a:cubicBezTo>
                    <a:pt x="3458044" y="1518664"/>
                    <a:pt x="3232317" y="1641815"/>
                    <a:pt x="3021984" y="1790623"/>
                  </a:cubicBezTo>
                  <a:cubicBezTo>
                    <a:pt x="3032195" y="1775229"/>
                    <a:pt x="3047589" y="1764967"/>
                    <a:pt x="3057852" y="1754704"/>
                  </a:cubicBezTo>
                  <a:cubicBezTo>
                    <a:pt x="3032195" y="1770098"/>
                    <a:pt x="3006590" y="1785492"/>
                    <a:pt x="2980934" y="1806017"/>
                  </a:cubicBezTo>
                  <a:cubicBezTo>
                    <a:pt x="2986065" y="1806017"/>
                    <a:pt x="2991196" y="1800886"/>
                    <a:pt x="2996328" y="1806017"/>
                  </a:cubicBezTo>
                  <a:cubicBezTo>
                    <a:pt x="2980934" y="1816280"/>
                    <a:pt x="2965540" y="1831674"/>
                    <a:pt x="2945015" y="1836805"/>
                  </a:cubicBezTo>
                  <a:lnTo>
                    <a:pt x="2955277" y="1826542"/>
                  </a:lnTo>
                  <a:cubicBezTo>
                    <a:pt x="2909095" y="1852148"/>
                    <a:pt x="2852651" y="1888067"/>
                    <a:pt x="2826994" y="1934249"/>
                  </a:cubicBezTo>
                  <a:cubicBezTo>
                    <a:pt x="2821863" y="1929117"/>
                    <a:pt x="2837257" y="1923986"/>
                    <a:pt x="2821863" y="1923986"/>
                  </a:cubicBezTo>
                  <a:cubicBezTo>
                    <a:pt x="2811600" y="1923986"/>
                    <a:pt x="2652530" y="2062531"/>
                    <a:pt x="2585874" y="2139501"/>
                  </a:cubicBezTo>
                  <a:cubicBezTo>
                    <a:pt x="2401147" y="2339571"/>
                    <a:pt x="2277995" y="2549955"/>
                    <a:pt x="2277995" y="2755156"/>
                  </a:cubicBezTo>
                  <a:cubicBezTo>
                    <a:pt x="2277995" y="2847520"/>
                    <a:pt x="2319046" y="3052773"/>
                    <a:pt x="2472985" y="3083509"/>
                  </a:cubicBezTo>
                  <a:cubicBezTo>
                    <a:pt x="2524298" y="3093772"/>
                    <a:pt x="2570480" y="3119428"/>
                    <a:pt x="2626873" y="3119428"/>
                  </a:cubicBezTo>
                  <a:cubicBezTo>
                    <a:pt x="3134822" y="3119428"/>
                    <a:pt x="3606852" y="2113845"/>
                    <a:pt x="3647902" y="1667472"/>
                  </a:cubicBezTo>
                  <a:cubicBezTo>
                    <a:pt x="3653034" y="1585371"/>
                    <a:pt x="3673559" y="1498138"/>
                    <a:pt x="3678690" y="1421220"/>
                  </a:cubicBezTo>
                  <a:close/>
                  <a:moveTo>
                    <a:pt x="3288761" y="1611027"/>
                  </a:moveTo>
                  <a:cubicBezTo>
                    <a:pt x="3283630" y="1611027"/>
                    <a:pt x="3273367" y="1616159"/>
                    <a:pt x="3268236" y="1621290"/>
                  </a:cubicBezTo>
                  <a:cubicBezTo>
                    <a:pt x="3273367" y="1621290"/>
                    <a:pt x="3283630" y="1616159"/>
                    <a:pt x="3288761" y="1611027"/>
                  </a:cubicBezTo>
                  <a:close/>
                  <a:moveTo>
                    <a:pt x="3237448" y="1641815"/>
                  </a:moveTo>
                  <a:cubicBezTo>
                    <a:pt x="3232317" y="1641815"/>
                    <a:pt x="3222054" y="1646946"/>
                    <a:pt x="3216923" y="1652078"/>
                  </a:cubicBezTo>
                  <a:cubicBezTo>
                    <a:pt x="3222054" y="1652078"/>
                    <a:pt x="3232317" y="1646946"/>
                    <a:pt x="3237448" y="1641815"/>
                  </a:cubicBezTo>
                  <a:close/>
                  <a:moveTo>
                    <a:pt x="3211791" y="1657209"/>
                  </a:moveTo>
                  <a:cubicBezTo>
                    <a:pt x="3206660" y="1657209"/>
                    <a:pt x="3196397" y="1662340"/>
                    <a:pt x="3191266" y="1667472"/>
                  </a:cubicBezTo>
                  <a:cubicBezTo>
                    <a:pt x="3196397" y="1667472"/>
                    <a:pt x="3206660" y="1662340"/>
                    <a:pt x="3211791" y="1657209"/>
                  </a:cubicBezTo>
                  <a:close/>
                  <a:moveTo>
                    <a:pt x="3104034" y="1723916"/>
                  </a:moveTo>
                  <a:cubicBezTo>
                    <a:pt x="3088640" y="1734179"/>
                    <a:pt x="3073246" y="1744441"/>
                    <a:pt x="3062983" y="1749573"/>
                  </a:cubicBezTo>
                  <a:cubicBezTo>
                    <a:pt x="3078377" y="1744441"/>
                    <a:pt x="3093771" y="1734179"/>
                    <a:pt x="3104034" y="1723916"/>
                  </a:cubicBezTo>
                  <a:close/>
                  <a:moveTo>
                    <a:pt x="2796206" y="1021029"/>
                  </a:moveTo>
                  <a:cubicBezTo>
                    <a:pt x="2806469" y="1031240"/>
                    <a:pt x="2816732" y="1041503"/>
                    <a:pt x="2826994" y="1046634"/>
                  </a:cubicBezTo>
                  <a:cubicBezTo>
                    <a:pt x="2821863" y="1036372"/>
                    <a:pt x="2806469" y="1026160"/>
                    <a:pt x="2796206" y="1021029"/>
                  </a:cubicBezTo>
                  <a:close/>
                  <a:moveTo>
                    <a:pt x="2821863" y="1056897"/>
                  </a:moveTo>
                  <a:cubicBezTo>
                    <a:pt x="2832126" y="1067159"/>
                    <a:pt x="2842388" y="1082553"/>
                    <a:pt x="2847520" y="1092816"/>
                  </a:cubicBezTo>
                  <a:cubicBezTo>
                    <a:pt x="2847520" y="1077422"/>
                    <a:pt x="2826994" y="1056897"/>
                    <a:pt x="2821863" y="1056897"/>
                  </a:cubicBezTo>
                  <a:close/>
                  <a:moveTo>
                    <a:pt x="2647398" y="1072291"/>
                  </a:moveTo>
                  <a:cubicBezTo>
                    <a:pt x="2411409" y="1072291"/>
                    <a:pt x="2083057" y="1333988"/>
                    <a:pt x="1882935" y="1523795"/>
                  </a:cubicBezTo>
                  <a:cubicBezTo>
                    <a:pt x="1826491" y="1575108"/>
                    <a:pt x="1770098" y="1616159"/>
                    <a:pt x="1718785" y="1657209"/>
                  </a:cubicBezTo>
                  <a:cubicBezTo>
                    <a:pt x="1877804" y="1600765"/>
                    <a:pt x="2072794" y="1544320"/>
                    <a:pt x="2242076" y="1544320"/>
                  </a:cubicBezTo>
                  <a:cubicBezTo>
                    <a:pt x="2257470" y="1544320"/>
                    <a:pt x="2380621" y="1554583"/>
                    <a:pt x="2390884" y="1554583"/>
                  </a:cubicBezTo>
                  <a:cubicBezTo>
                    <a:pt x="2457591" y="1554583"/>
                    <a:pt x="2719237" y="1241624"/>
                    <a:pt x="2719237" y="1133866"/>
                  </a:cubicBezTo>
                  <a:cubicBezTo>
                    <a:pt x="2719237" y="1087685"/>
                    <a:pt x="2698711" y="1072291"/>
                    <a:pt x="2647398" y="1072291"/>
                  </a:cubicBezTo>
                  <a:close/>
                  <a:moveTo>
                    <a:pt x="2832126" y="1108210"/>
                  </a:moveTo>
                  <a:cubicBezTo>
                    <a:pt x="2832126" y="1123604"/>
                    <a:pt x="2837257" y="1138998"/>
                    <a:pt x="2837257" y="1149260"/>
                  </a:cubicBezTo>
                  <a:cubicBezTo>
                    <a:pt x="2837257" y="1133866"/>
                    <a:pt x="2837257" y="1118473"/>
                    <a:pt x="2832126" y="1108210"/>
                  </a:cubicBezTo>
                  <a:close/>
                  <a:moveTo>
                    <a:pt x="2868045" y="1123604"/>
                  </a:moveTo>
                  <a:cubicBezTo>
                    <a:pt x="2862914" y="1138998"/>
                    <a:pt x="2862914" y="1159523"/>
                    <a:pt x="2862914" y="1174917"/>
                  </a:cubicBezTo>
                  <a:cubicBezTo>
                    <a:pt x="2868045" y="1159523"/>
                    <a:pt x="2868045" y="1138998"/>
                    <a:pt x="2868045" y="1123604"/>
                  </a:cubicBezTo>
                  <a:close/>
                  <a:moveTo>
                    <a:pt x="2811600" y="1282675"/>
                  </a:moveTo>
                  <a:cubicBezTo>
                    <a:pt x="2806469" y="1287806"/>
                    <a:pt x="2801338" y="1298068"/>
                    <a:pt x="2801338" y="1303200"/>
                  </a:cubicBezTo>
                  <a:cubicBezTo>
                    <a:pt x="2806469" y="1298068"/>
                    <a:pt x="2811600" y="1287806"/>
                    <a:pt x="2811600" y="1282675"/>
                  </a:cubicBezTo>
                  <a:close/>
                  <a:moveTo>
                    <a:pt x="2052269" y="1580239"/>
                  </a:moveTo>
                  <a:cubicBezTo>
                    <a:pt x="2031744" y="1580239"/>
                    <a:pt x="2011218" y="1585371"/>
                    <a:pt x="1995824" y="1585371"/>
                  </a:cubicBezTo>
                  <a:cubicBezTo>
                    <a:pt x="2016350" y="1585371"/>
                    <a:pt x="2036875" y="1580239"/>
                    <a:pt x="2052269" y="1580239"/>
                  </a:cubicBezTo>
                  <a:close/>
                  <a:moveTo>
                    <a:pt x="2113845" y="1215967"/>
                  </a:moveTo>
                  <a:cubicBezTo>
                    <a:pt x="2108713" y="1215967"/>
                    <a:pt x="2103582" y="1221099"/>
                    <a:pt x="2098451" y="1226230"/>
                  </a:cubicBezTo>
                  <a:cubicBezTo>
                    <a:pt x="2103582" y="1226230"/>
                    <a:pt x="2108713" y="1221099"/>
                    <a:pt x="2113845" y="1215967"/>
                  </a:cubicBezTo>
                  <a:close/>
                  <a:moveTo>
                    <a:pt x="2134370" y="1231361"/>
                  </a:moveTo>
                  <a:cubicBezTo>
                    <a:pt x="2129238" y="1231361"/>
                    <a:pt x="2124107" y="1236493"/>
                    <a:pt x="2118976" y="1241624"/>
                  </a:cubicBezTo>
                  <a:cubicBezTo>
                    <a:pt x="2124107" y="1241624"/>
                    <a:pt x="2129238" y="1236493"/>
                    <a:pt x="2134370" y="1231361"/>
                  </a:cubicBezTo>
                  <a:close/>
                  <a:moveTo>
                    <a:pt x="2077925" y="1272412"/>
                  </a:moveTo>
                  <a:cubicBezTo>
                    <a:pt x="2072794" y="1272412"/>
                    <a:pt x="2067663" y="1277543"/>
                    <a:pt x="2062531" y="1282675"/>
                  </a:cubicBezTo>
                  <a:cubicBezTo>
                    <a:pt x="2067663" y="1282675"/>
                    <a:pt x="2072794" y="1277543"/>
                    <a:pt x="2077925" y="1272412"/>
                  </a:cubicBezTo>
                  <a:close/>
                  <a:moveTo>
                    <a:pt x="2036875" y="1303200"/>
                  </a:moveTo>
                  <a:cubicBezTo>
                    <a:pt x="2021481" y="1313462"/>
                    <a:pt x="2006087" y="1323725"/>
                    <a:pt x="1995824" y="1333988"/>
                  </a:cubicBezTo>
                  <a:cubicBezTo>
                    <a:pt x="2011218" y="1323725"/>
                    <a:pt x="2026612" y="1313462"/>
                    <a:pt x="2036875" y="1303200"/>
                  </a:cubicBezTo>
                  <a:close/>
                  <a:moveTo>
                    <a:pt x="1990693" y="1339119"/>
                  </a:moveTo>
                  <a:cubicBezTo>
                    <a:pt x="1985562" y="1339119"/>
                    <a:pt x="1975299" y="1349382"/>
                    <a:pt x="1970168" y="1354513"/>
                  </a:cubicBezTo>
                  <a:cubicBezTo>
                    <a:pt x="1975299" y="1354513"/>
                    <a:pt x="1985562" y="1344250"/>
                    <a:pt x="1990693" y="1339119"/>
                  </a:cubicBezTo>
                  <a:close/>
                  <a:moveTo>
                    <a:pt x="1965036" y="1359644"/>
                  </a:moveTo>
                  <a:cubicBezTo>
                    <a:pt x="1959905" y="1359644"/>
                    <a:pt x="1954774" y="1364776"/>
                    <a:pt x="1949642" y="1369907"/>
                  </a:cubicBezTo>
                  <a:cubicBezTo>
                    <a:pt x="1954774" y="1369907"/>
                    <a:pt x="1959905" y="1364776"/>
                    <a:pt x="1965036" y="1359644"/>
                  </a:cubicBezTo>
                  <a:close/>
                  <a:moveTo>
                    <a:pt x="1944511" y="1375038"/>
                  </a:moveTo>
                  <a:cubicBezTo>
                    <a:pt x="1939380" y="1375038"/>
                    <a:pt x="1929117" y="1385301"/>
                    <a:pt x="1923986" y="1390432"/>
                  </a:cubicBezTo>
                  <a:cubicBezTo>
                    <a:pt x="1929117" y="1390432"/>
                    <a:pt x="1939380" y="1380170"/>
                    <a:pt x="1944511" y="1375038"/>
                  </a:cubicBezTo>
                  <a:close/>
                  <a:moveTo>
                    <a:pt x="1918855" y="1395563"/>
                  </a:moveTo>
                  <a:cubicBezTo>
                    <a:pt x="1913723" y="1395563"/>
                    <a:pt x="1903461" y="1405826"/>
                    <a:pt x="1898329" y="1410957"/>
                  </a:cubicBezTo>
                  <a:cubicBezTo>
                    <a:pt x="1903461" y="1410957"/>
                    <a:pt x="1913723" y="1400695"/>
                    <a:pt x="1918855" y="1395563"/>
                  </a:cubicBezTo>
                  <a:close/>
                  <a:moveTo>
                    <a:pt x="1888067" y="1421220"/>
                  </a:moveTo>
                  <a:cubicBezTo>
                    <a:pt x="1882935" y="1421220"/>
                    <a:pt x="1877804" y="1426351"/>
                    <a:pt x="1872673" y="1431483"/>
                  </a:cubicBezTo>
                  <a:cubicBezTo>
                    <a:pt x="1877804" y="1431483"/>
                    <a:pt x="1882935" y="1426351"/>
                    <a:pt x="1888067" y="1421220"/>
                  </a:cubicBezTo>
                  <a:close/>
                  <a:moveTo>
                    <a:pt x="2236945" y="1657209"/>
                  </a:moveTo>
                  <a:cubicBezTo>
                    <a:pt x="2021481" y="1667472"/>
                    <a:pt x="1770098" y="1698260"/>
                    <a:pt x="1559714" y="1867542"/>
                  </a:cubicBezTo>
                  <a:cubicBezTo>
                    <a:pt x="1528926" y="1888067"/>
                    <a:pt x="1513532" y="1923986"/>
                    <a:pt x="1493007" y="1949643"/>
                  </a:cubicBezTo>
                  <a:cubicBezTo>
                    <a:pt x="1487876" y="1893198"/>
                    <a:pt x="1585371" y="1826542"/>
                    <a:pt x="1626421" y="1806017"/>
                  </a:cubicBezTo>
                  <a:cubicBezTo>
                    <a:pt x="1595633" y="1821411"/>
                    <a:pt x="1564845" y="1841936"/>
                    <a:pt x="1534057" y="1867542"/>
                  </a:cubicBezTo>
                  <a:cubicBezTo>
                    <a:pt x="1537906" y="1857292"/>
                    <a:pt x="1544961" y="1847039"/>
                    <a:pt x="1553941" y="1837264"/>
                  </a:cubicBezTo>
                  <a:lnTo>
                    <a:pt x="1563563" y="1828875"/>
                  </a:lnTo>
                  <a:lnTo>
                    <a:pt x="1604854" y="1799755"/>
                  </a:lnTo>
                  <a:cubicBezTo>
                    <a:pt x="1625780" y="1786772"/>
                    <a:pt x="1643098" y="1777795"/>
                    <a:pt x="1652078" y="1775229"/>
                  </a:cubicBezTo>
                  <a:cubicBezTo>
                    <a:pt x="1634119" y="1780361"/>
                    <a:pt x="1608462" y="1793189"/>
                    <a:pt x="1585371" y="1809859"/>
                  </a:cubicBezTo>
                  <a:lnTo>
                    <a:pt x="1563563" y="1828875"/>
                  </a:lnTo>
                  <a:lnTo>
                    <a:pt x="1535982" y="1848325"/>
                  </a:lnTo>
                  <a:cubicBezTo>
                    <a:pt x="1489159" y="1885514"/>
                    <a:pt x="1446825" y="1929117"/>
                    <a:pt x="1446825" y="1959905"/>
                  </a:cubicBezTo>
                  <a:cubicBezTo>
                    <a:pt x="1446825" y="1970168"/>
                    <a:pt x="1446825" y="1970168"/>
                    <a:pt x="1451956" y="1975299"/>
                  </a:cubicBezTo>
                  <a:cubicBezTo>
                    <a:pt x="1457088" y="1965036"/>
                    <a:pt x="1451956" y="1949643"/>
                    <a:pt x="1462219" y="1939380"/>
                  </a:cubicBezTo>
                  <a:cubicBezTo>
                    <a:pt x="1467350" y="1949643"/>
                    <a:pt x="1462219" y="1965036"/>
                    <a:pt x="1472482" y="1970168"/>
                  </a:cubicBezTo>
                  <a:cubicBezTo>
                    <a:pt x="1487876" y="1985562"/>
                    <a:pt x="1518664" y="1990693"/>
                    <a:pt x="1528926" y="1990693"/>
                  </a:cubicBezTo>
                  <a:cubicBezTo>
                    <a:pt x="1544320" y="1990693"/>
                    <a:pt x="1580239" y="1980430"/>
                    <a:pt x="1595633" y="1980430"/>
                  </a:cubicBezTo>
                  <a:cubicBezTo>
                    <a:pt x="1605896" y="1980430"/>
                    <a:pt x="1605896" y="1980430"/>
                    <a:pt x="1611027" y="1985562"/>
                  </a:cubicBezTo>
                  <a:lnTo>
                    <a:pt x="1598232" y="1989457"/>
                  </a:lnTo>
                  <a:lnTo>
                    <a:pt x="1585371" y="1990693"/>
                  </a:lnTo>
                  <a:cubicBezTo>
                    <a:pt x="1587937" y="1990693"/>
                    <a:pt x="1591785" y="1990693"/>
                    <a:pt x="1596275" y="1990052"/>
                  </a:cubicBezTo>
                  <a:lnTo>
                    <a:pt x="1598232" y="1989457"/>
                  </a:lnTo>
                  <a:lnTo>
                    <a:pt x="1618724" y="1987486"/>
                  </a:lnTo>
                  <a:cubicBezTo>
                    <a:pt x="1630270" y="1985562"/>
                    <a:pt x="1641815" y="1982996"/>
                    <a:pt x="1652078" y="1980430"/>
                  </a:cubicBezTo>
                  <a:cubicBezTo>
                    <a:pt x="1646946" y="1980430"/>
                    <a:pt x="1636684" y="1980430"/>
                    <a:pt x="1631552" y="1975299"/>
                  </a:cubicBezTo>
                  <a:cubicBezTo>
                    <a:pt x="1836754" y="1918855"/>
                    <a:pt x="2072794" y="1795754"/>
                    <a:pt x="2283126" y="1657209"/>
                  </a:cubicBezTo>
                  <a:lnTo>
                    <a:pt x="2236945" y="1657209"/>
                  </a:lnTo>
                  <a:close/>
                  <a:moveTo>
                    <a:pt x="2154895" y="1831674"/>
                  </a:moveTo>
                  <a:cubicBezTo>
                    <a:pt x="2149764" y="1831674"/>
                    <a:pt x="2139501" y="1836805"/>
                    <a:pt x="2134370" y="1841936"/>
                  </a:cubicBezTo>
                  <a:cubicBezTo>
                    <a:pt x="2139501" y="1841936"/>
                    <a:pt x="2149764" y="1836805"/>
                    <a:pt x="2154895" y="1831674"/>
                  </a:cubicBezTo>
                  <a:close/>
                  <a:moveTo>
                    <a:pt x="1646946" y="1795754"/>
                  </a:moveTo>
                  <a:cubicBezTo>
                    <a:pt x="1641815" y="1795754"/>
                    <a:pt x="1636684" y="1800886"/>
                    <a:pt x="1631552" y="1800886"/>
                  </a:cubicBezTo>
                  <a:cubicBezTo>
                    <a:pt x="1636684" y="1800886"/>
                    <a:pt x="1641815" y="1800886"/>
                    <a:pt x="1646946" y="1795754"/>
                  </a:cubicBezTo>
                  <a:close/>
                  <a:moveTo>
                    <a:pt x="1611027" y="1770098"/>
                  </a:moveTo>
                  <a:cubicBezTo>
                    <a:pt x="1564845" y="1785492"/>
                    <a:pt x="1513532" y="1831674"/>
                    <a:pt x="1477613" y="1877804"/>
                  </a:cubicBezTo>
                  <a:cubicBezTo>
                    <a:pt x="1523795" y="1836805"/>
                    <a:pt x="1569977" y="1795754"/>
                    <a:pt x="1611027" y="1770098"/>
                  </a:cubicBezTo>
                  <a:close/>
                  <a:moveTo>
                    <a:pt x="1944511" y="312959"/>
                  </a:moveTo>
                  <a:cubicBezTo>
                    <a:pt x="1908592" y="354009"/>
                    <a:pt x="1867541" y="400191"/>
                    <a:pt x="1826491" y="441242"/>
                  </a:cubicBezTo>
                  <a:cubicBezTo>
                    <a:pt x="1867541" y="405323"/>
                    <a:pt x="1929117" y="343747"/>
                    <a:pt x="1944511" y="312959"/>
                  </a:cubicBezTo>
                  <a:close/>
                </a:path>
              </a:pathLst>
            </a:custGeom>
            <a:grpFill/>
            <a:ln w="513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0A76F6E7-9333-93C3-32CF-FC74DEDB26B6}"/>
                </a:ext>
              </a:extLst>
            </p:cNvPr>
            <p:cNvSpPr/>
            <p:nvPr/>
          </p:nvSpPr>
          <p:spPr>
            <a:xfrm>
              <a:off x="6074936" y="1791928"/>
              <a:ext cx="56215" cy="38515"/>
            </a:xfrm>
            <a:custGeom>
              <a:avLst/>
              <a:gdLst>
                <a:gd name="connsiteX0" fmla="*/ 0 w 56215"/>
                <a:gd name="connsiteY0" fmla="*/ 0 h 38515"/>
                <a:gd name="connsiteX1" fmla="*/ 11885 w 56215"/>
                <a:gd name="connsiteY1" fmla="*/ 4279 h 38515"/>
                <a:gd name="connsiteX2" fmla="*/ 56215 w 56215"/>
                <a:gd name="connsiteY2" fmla="*/ 38515 h 38515"/>
                <a:gd name="connsiteX3" fmla="*/ 17730 w 56215"/>
                <a:gd name="connsiteY3" fmla="*/ 10934 h 38515"/>
                <a:gd name="connsiteX4" fmla="*/ 0 w 56215"/>
                <a:gd name="connsiteY4" fmla="*/ 0 h 38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215" h="38515">
                  <a:moveTo>
                    <a:pt x="0" y="0"/>
                  </a:moveTo>
                  <a:lnTo>
                    <a:pt x="11885" y="4279"/>
                  </a:lnTo>
                  <a:cubicBezTo>
                    <a:pt x="29279" y="13179"/>
                    <a:pt x="44670" y="24404"/>
                    <a:pt x="56215" y="38515"/>
                  </a:cubicBezTo>
                  <a:cubicBezTo>
                    <a:pt x="43387" y="28252"/>
                    <a:pt x="30558" y="19272"/>
                    <a:pt x="17730" y="1093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513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0BEDFF9F-FD69-B1F4-B4A0-131D88F4A494}"/>
                </a:ext>
              </a:extLst>
            </p:cNvPr>
            <p:cNvSpPr/>
            <p:nvPr/>
          </p:nvSpPr>
          <p:spPr>
            <a:xfrm>
              <a:off x="8346450" y="2728561"/>
              <a:ext cx="487364" cy="171132"/>
            </a:xfrm>
            <a:custGeom>
              <a:avLst/>
              <a:gdLst>
                <a:gd name="connsiteX0" fmla="*/ 487364 w 487364"/>
                <a:gd name="connsiteY0" fmla="*/ 0 h 171132"/>
                <a:gd name="connsiteX1" fmla="*/ 411624 w 487364"/>
                <a:gd name="connsiteY1" fmla="*/ 25363 h 171132"/>
                <a:gd name="connsiteX2" fmla="*/ 267947 w 487364"/>
                <a:gd name="connsiteY2" fmla="*/ 76676 h 171132"/>
                <a:gd name="connsiteX3" fmla="*/ 155058 w 487364"/>
                <a:gd name="connsiteY3" fmla="*/ 117727 h 171132"/>
                <a:gd name="connsiteX4" fmla="*/ 62746 w 487364"/>
                <a:gd name="connsiteY4" fmla="*/ 153646 h 171132"/>
                <a:gd name="connsiteX5" fmla="*/ 0 w 487364"/>
                <a:gd name="connsiteY5" fmla="*/ 171132 h 171132"/>
                <a:gd name="connsiteX6" fmla="*/ 219219 w 487364"/>
                <a:gd name="connsiteY6" fmla="*/ 89511 h 171132"/>
                <a:gd name="connsiteX7" fmla="*/ 442719 w 487364"/>
                <a:gd name="connsiteY7" fmla="*/ 14000 h 171132"/>
                <a:gd name="connsiteX8" fmla="*/ 487364 w 487364"/>
                <a:gd name="connsiteY8" fmla="*/ 0 h 171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7364" h="171132">
                  <a:moveTo>
                    <a:pt x="487364" y="0"/>
                  </a:moveTo>
                  <a:lnTo>
                    <a:pt x="411624" y="25363"/>
                  </a:lnTo>
                  <a:cubicBezTo>
                    <a:pt x="360311" y="40757"/>
                    <a:pt x="308998" y="61282"/>
                    <a:pt x="267947" y="76676"/>
                  </a:cubicBezTo>
                  <a:cubicBezTo>
                    <a:pt x="232028" y="86939"/>
                    <a:pt x="185846" y="102333"/>
                    <a:pt x="155058" y="117727"/>
                  </a:cubicBezTo>
                  <a:cubicBezTo>
                    <a:pt x="124271" y="127989"/>
                    <a:pt x="88403" y="143383"/>
                    <a:pt x="62746" y="153646"/>
                  </a:cubicBezTo>
                  <a:lnTo>
                    <a:pt x="0" y="171132"/>
                  </a:lnTo>
                  <a:lnTo>
                    <a:pt x="219219" y="89511"/>
                  </a:lnTo>
                  <a:cubicBezTo>
                    <a:pt x="293613" y="63216"/>
                    <a:pt x="368006" y="38206"/>
                    <a:pt x="442719" y="14000"/>
                  </a:cubicBezTo>
                  <a:lnTo>
                    <a:pt x="487364" y="0"/>
                  </a:lnTo>
                  <a:close/>
                </a:path>
              </a:pathLst>
            </a:custGeom>
            <a:grpFill/>
            <a:ln w="513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F8E5C208-7C05-7E79-BA0C-BF085C343F50}"/>
                </a:ext>
              </a:extLst>
            </p:cNvPr>
            <p:cNvSpPr/>
            <p:nvPr/>
          </p:nvSpPr>
          <p:spPr>
            <a:xfrm>
              <a:off x="8296308" y="2789425"/>
              <a:ext cx="3565800" cy="1360063"/>
            </a:xfrm>
            <a:custGeom>
              <a:avLst/>
              <a:gdLst>
                <a:gd name="connsiteX0" fmla="*/ 2821862 w 3565800"/>
                <a:gd name="connsiteY0" fmla="*/ 419 h 1360063"/>
                <a:gd name="connsiteX1" fmla="*/ 3109164 w 3565800"/>
                <a:gd name="connsiteY1" fmla="*/ 20945 h 1360063"/>
                <a:gd name="connsiteX2" fmla="*/ 3540143 w 3565800"/>
                <a:gd name="connsiteY2" fmla="*/ 339086 h 1360063"/>
                <a:gd name="connsiteX3" fmla="*/ 3565800 w 3565800"/>
                <a:gd name="connsiteY3" fmla="*/ 457055 h 1360063"/>
                <a:gd name="connsiteX4" fmla="*/ 3529880 w 3565800"/>
                <a:gd name="connsiteY4" fmla="*/ 641782 h 1360063"/>
                <a:gd name="connsiteX5" fmla="*/ 3165609 w 3565800"/>
                <a:gd name="connsiteY5" fmla="*/ 1134337 h 1360063"/>
                <a:gd name="connsiteX6" fmla="*/ 2591004 w 3565800"/>
                <a:gd name="connsiteY6" fmla="*/ 1360063 h 1360063"/>
                <a:gd name="connsiteX7" fmla="*/ 2011217 w 3565800"/>
                <a:gd name="connsiteY7" fmla="*/ 1011185 h 1360063"/>
                <a:gd name="connsiteX8" fmla="*/ 2062530 w 3565800"/>
                <a:gd name="connsiteY8" fmla="*/ 1041973 h 1360063"/>
                <a:gd name="connsiteX9" fmla="*/ 2072793 w 3565800"/>
                <a:gd name="connsiteY9" fmla="*/ 1041973 h 1360063"/>
                <a:gd name="connsiteX10" fmla="*/ 2195945 w 3565800"/>
                <a:gd name="connsiteY10" fmla="*/ 1124074 h 1360063"/>
                <a:gd name="connsiteX11" fmla="*/ 2083056 w 3565800"/>
                <a:gd name="connsiteY11" fmla="*/ 1026579 h 1360063"/>
                <a:gd name="connsiteX12" fmla="*/ 2277994 w 3565800"/>
                <a:gd name="connsiteY12" fmla="*/ 1139468 h 1360063"/>
                <a:gd name="connsiteX13" fmla="*/ 2288257 w 3565800"/>
                <a:gd name="connsiteY13" fmla="*/ 1134337 h 1360063"/>
                <a:gd name="connsiteX14" fmla="*/ 2195945 w 3565800"/>
                <a:gd name="connsiteY14" fmla="*/ 1067630 h 1360063"/>
                <a:gd name="connsiteX15" fmla="*/ 2257469 w 3565800"/>
                <a:gd name="connsiteY15" fmla="*/ 1077892 h 1360063"/>
                <a:gd name="connsiteX16" fmla="*/ 2570479 w 3565800"/>
                <a:gd name="connsiteY16" fmla="*/ 1175336 h 1360063"/>
                <a:gd name="connsiteX17" fmla="*/ 3365730 w 3565800"/>
                <a:gd name="connsiteY17" fmla="*/ 482711 h 1360063"/>
                <a:gd name="connsiteX18" fmla="*/ 2755155 w 3565800"/>
                <a:gd name="connsiteY18" fmla="*/ 190278 h 1360063"/>
                <a:gd name="connsiteX19" fmla="*/ 2585873 w 3565800"/>
                <a:gd name="connsiteY19" fmla="*/ 195409 h 1360063"/>
                <a:gd name="connsiteX20" fmla="*/ 620785 w 3565800"/>
                <a:gd name="connsiteY20" fmla="*/ 662307 h 1360063"/>
                <a:gd name="connsiteX21" fmla="*/ 61575 w 3565800"/>
                <a:gd name="connsiteY21" fmla="*/ 826458 h 1360063"/>
                <a:gd name="connsiteX22" fmla="*/ 30787 w 3565800"/>
                <a:gd name="connsiteY22" fmla="*/ 816195 h 1360063"/>
                <a:gd name="connsiteX23" fmla="*/ 25656 w 3565800"/>
                <a:gd name="connsiteY23" fmla="*/ 795670 h 1360063"/>
                <a:gd name="connsiteX24" fmla="*/ 5131 w 3565800"/>
                <a:gd name="connsiteY24" fmla="*/ 785407 h 1360063"/>
                <a:gd name="connsiteX25" fmla="*/ 10262 w 3565800"/>
                <a:gd name="connsiteY25" fmla="*/ 759751 h 1360063"/>
                <a:gd name="connsiteX26" fmla="*/ 0 w 3565800"/>
                <a:gd name="connsiteY26" fmla="*/ 744408 h 1360063"/>
                <a:gd name="connsiteX27" fmla="*/ 123151 w 3565800"/>
                <a:gd name="connsiteY27" fmla="*/ 662307 h 1360063"/>
                <a:gd name="connsiteX28" fmla="*/ 102626 w 3565800"/>
                <a:gd name="connsiteY28" fmla="*/ 682833 h 1360063"/>
                <a:gd name="connsiteX29" fmla="*/ 194938 w 3565800"/>
                <a:gd name="connsiteY29" fmla="*/ 641782 h 1360063"/>
                <a:gd name="connsiteX30" fmla="*/ 169333 w 3565800"/>
                <a:gd name="connsiteY30" fmla="*/ 662307 h 1360063"/>
                <a:gd name="connsiteX31" fmla="*/ 179544 w 3565800"/>
                <a:gd name="connsiteY31" fmla="*/ 667439 h 1360063"/>
                <a:gd name="connsiteX32" fmla="*/ 205200 w 3565800"/>
                <a:gd name="connsiteY32" fmla="*/ 652045 h 1360063"/>
                <a:gd name="connsiteX33" fmla="*/ 256514 w 3565800"/>
                <a:gd name="connsiteY33" fmla="*/ 641782 h 1360063"/>
                <a:gd name="connsiteX34" fmla="*/ 2821862 w 3565800"/>
                <a:gd name="connsiteY34" fmla="*/ 419 h 1360063"/>
                <a:gd name="connsiteX35" fmla="*/ 2970670 w 3565800"/>
                <a:gd name="connsiteY35" fmla="*/ 36338 h 1360063"/>
                <a:gd name="connsiteX36" fmla="*/ 3196396 w 3565800"/>
                <a:gd name="connsiteY36" fmla="*/ 72258 h 1360063"/>
                <a:gd name="connsiteX37" fmla="*/ 3006589 w 3565800"/>
                <a:gd name="connsiteY37" fmla="*/ 36338 h 1360063"/>
                <a:gd name="connsiteX38" fmla="*/ 2970670 w 3565800"/>
                <a:gd name="connsiteY38" fmla="*/ 36338 h 1360063"/>
                <a:gd name="connsiteX39" fmla="*/ 41050 w 3565800"/>
                <a:gd name="connsiteY39" fmla="*/ 729014 h 1360063"/>
                <a:gd name="connsiteX40" fmla="*/ 20525 w 3565800"/>
                <a:gd name="connsiteY40" fmla="*/ 739277 h 1360063"/>
                <a:gd name="connsiteX41" fmla="*/ 41050 w 3565800"/>
                <a:gd name="connsiteY41" fmla="*/ 729014 h 1360063"/>
                <a:gd name="connsiteX42" fmla="*/ 2396014 w 3565800"/>
                <a:gd name="connsiteY42" fmla="*/ 1165073 h 1360063"/>
                <a:gd name="connsiteX43" fmla="*/ 2534560 w 3565800"/>
                <a:gd name="connsiteY43" fmla="*/ 1195861 h 1360063"/>
                <a:gd name="connsiteX44" fmla="*/ 2396014 w 3565800"/>
                <a:gd name="connsiteY44" fmla="*/ 1165073 h 1360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565800" h="1360063">
                  <a:moveTo>
                    <a:pt x="2821862" y="419"/>
                  </a:moveTo>
                  <a:cubicBezTo>
                    <a:pt x="2914226" y="419"/>
                    <a:pt x="2996327" y="-4712"/>
                    <a:pt x="3109164" y="20945"/>
                  </a:cubicBezTo>
                  <a:cubicBezTo>
                    <a:pt x="3242578" y="46601"/>
                    <a:pt x="3499093" y="138965"/>
                    <a:pt x="3540143" y="339086"/>
                  </a:cubicBezTo>
                  <a:cubicBezTo>
                    <a:pt x="3545274" y="369822"/>
                    <a:pt x="3565800" y="441661"/>
                    <a:pt x="3565800" y="457055"/>
                  </a:cubicBezTo>
                  <a:cubicBezTo>
                    <a:pt x="3565800" y="518631"/>
                    <a:pt x="3540143" y="575075"/>
                    <a:pt x="3529880" y="641782"/>
                  </a:cubicBezTo>
                  <a:cubicBezTo>
                    <a:pt x="3499093" y="795670"/>
                    <a:pt x="3340073" y="1000923"/>
                    <a:pt x="3165609" y="1134337"/>
                  </a:cubicBezTo>
                  <a:cubicBezTo>
                    <a:pt x="2975801" y="1272831"/>
                    <a:pt x="2770549" y="1360063"/>
                    <a:pt x="2591004" y="1360063"/>
                  </a:cubicBezTo>
                  <a:cubicBezTo>
                    <a:pt x="2401146" y="1360063"/>
                    <a:pt x="2154894" y="1247174"/>
                    <a:pt x="2011217" y="1011185"/>
                  </a:cubicBezTo>
                  <a:cubicBezTo>
                    <a:pt x="2026611" y="1021448"/>
                    <a:pt x="2047136" y="1036842"/>
                    <a:pt x="2062530" y="1041973"/>
                  </a:cubicBezTo>
                  <a:lnTo>
                    <a:pt x="2072793" y="1041973"/>
                  </a:lnTo>
                  <a:cubicBezTo>
                    <a:pt x="2103581" y="1067630"/>
                    <a:pt x="2170288" y="1124074"/>
                    <a:pt x="2195945" y="1124074"/>
                  </a:cubicBezTo>
                  <a:cubicBezTo>
                    <a:pt x="2160025" y="1093286"/>
                    <a:pt x="2118975" y="1062498"/>
                    <a:pt x="2083056" y="1026579"/>
                  </a:cubicBezTo>
                  <a:cubicBezTo>
                    <a:pt x="2144631" y="1067630"/>
                    <a:pt x="2211338" y="1103549"/>
                    <a:pt x="2277994" y="1139468"/>
                  </a:cubicBezTo>
                  <a:cubicBezTo>
                    <a:pt x="2277994" y="1139468"/>
                    <a:pt x="2283125" y="1139468"/>
                    <a:pt x="2288257" y="1134337"/>
                  </a:cubicBezTo>
                  <a:cubicBezTo>
                    <a:pt x="2257469" y="1113811"/>
                    <a:pt x="2226681" y="1088155"/>
                    <a:pt x="2195945" y="1067630"/>
                  </a:cubicBezTo>
                  <a:cubicBezTo>
                    <a:pt x="2216470" y="1072761"/>
                    <a:pt x="2236944" y="1067630"/>
                    <a:pt x="2257469" y="1077892"/>
                  </a:cubicBezTo>
                  <a:cubicBezTo>
                    <a:pt x="2354964" y="1129205"/>
                    <a:pt x="2467853" y="1175336"/>
                    <a:pt x="2570479" y="1175336"/>
                  </a:cubicBezTo>
                  <a:cubicBezTo>
                    <a:pt x="2955276" y="1175336"/>
                    <a:pt x="3365730" y="816195"/>
                    <a:pt x="3365730" y="482711"/>
                  </a:cubicBezTo>
                  <a:cubicBezTo>
                    <a:pt x="3365730" y="200540"/>
                    <a:pt x="2857781" y="190278"/>
                    <a:pt x="2755155" y="190278"/>
                  </a:cubicBezTo>
                  <a:cubicBezTo>
                    <a:pt x="2739761" y="190278"/>
                    <a:pt x="2708973" y="185147"/>
                    <a:pt x="2585873" y="195409"/>
                  </a:cubicBezTo>
                  <a:cubicBezTo>
                    <a:pt x="1934248" y="231328"/>
                    <a:pt x="1272411" y="451923"/>
                    <a:pt x="620785" y="662307"/>
                  </a:cubicBezTo>
                  <a:cubicBezTo>
                    <a:pt x="579786" y="672570"/>
                    <a:pt x="169333" y="826458"/>
                    <a:pt x="61575" y="826458"/>
                  </a:cubicBezTo>
                  <a:cubicBezTo>
                    <a:pt x="51313" y="826458"/>
                    <a:pt x="41050" y="826458"/>
                    <a:pt x="30787" y="816195"/>
                  </a:cubicBezTo>
                  <a:cubicBezTo>
                    <a:pt x="30787" y="816195"/>
                    <a:pt x="30787" y="805933"/>
                    <a:pt x="25656" y="795670"/>
                  </a:cubicBezTo>
                  <a:cubicBezTo>
                    <a:pt x="25656" y="790539"/>
                    <a:pt x="15394" y="790539"/>
                    <a:pt x="5131" y="785407"/>
                  </a:cubicBezTo>
                  <a:cubicBezTo>
                    <a:pt x="5131" y="780276"/>
                    <a:pt x="10262" y="775145"/>
                    <a:pt x="10262" y="759751"/>
                  </a:cubicBezTo>
                  <a:cubicBezTo>
                    <a:pt x="10262" y="749540"/>
                    <a:pt x="0" y="749540"/>
                    <a:pt x="0" y="744408"/>
                  </a:cubicBezTo>
                  <a:cubicBezTo>
                    <a:pt x="41050" y="713620"/>
                    <a:pt x="82101" y="687964"/>
                    <a:pt x="123151" y="662307"/>
                  </a:cubicBezTo>
                  <a:lnTo>
                    <a:pt x="102626" y="682833"/>
                  </a:lnTo>
                  <a:cubicBezTo>
                    <a:pt x="138545" y="682833"/>
                    <a:pt x="169333" y="652045"/>
                    <a:pt x="194938" y="641782"/>
                  </a:cubicBezTo>
                  <a:cubicBezTo>
                    <a:pt x="189807" y="641782"/>
                    <a:pt x="179544" y="652045"/>
                    <a:pt x="169333" y="662307"/>
                  </a:cubicBezTo>
                  <a:cubicBezTo>
                    <a:pt x="169333" y="662307"/>
                    <a:pt x="164201" y="667439"/>
                    <a:pt x="179544" y="667439"/>
                  </a:cubicBezTo>
                  <a:cubicBezTo>
                    <a:pt x="189807" y="667439"/>
                    <a:pt x="189807" y="657176"/>
                    <a:pt x="205200" y="652045"/>
                  </a:cubicBezTo>
                  <a:cubicBezTo>
                    <a:pt x="215463" y="646913"/>
                    <a:pt x="241120" y="646913"/>
                    <a:pt x="256514" y="641782"/>
                  </a:cubicBezTo>
                  <a:cubicBezTo>
                    <a:pt x="985109" y="405742"/>
                    <a:pt x="2006086" y="419"/>
                    <a:pt x="2821862" y="419"/>
                  </a:cubicBezTo>
                  <a:close/>
                  <a:moveTo>
                    <a:pt x="2970670" y="36338"/>
                  </a:moveTo>
                  <a:cubicBezTo>
                    <a:pt x="3047588" y="46601"/>
                    <a:pt x="3124558" y="56864"/>
                    <a:pt x="3196396" y="72258"/>
                  </a:cubicBezTo>
                  <a:cubicBezTo>
                    <a:pt x="3134821" y="56864"/>
                    <a:pt x="3073245" y="46601"/>
                    <a:pt x="3006589" y="36338"/>
                  </a:cubicBezTo>
                  <a:lnTo>
                    <a:pt x="2970670" y="36338"/>
                  </a:lnTo>
                  <a:close/>
                  <a:moveTo>
                    <a:pt x="41050" y="729014"/>
                  </a:moveTo>
                  <a:cubicBezTo>
                    <a:pt x="35919" y="729014"/>
                    <a:pt x="25656" y="734146"/>
                    <a:pt x="20525" y="739277"/>
                  </a:cubicBezTo>
                  <a:cubicBezTo>
                    <a:pt x="25656" y="739277"/>
                    <a:pt x="35919" y="734146"/>
                    <a:pt x="41050" y="729014"/>
                  </a:cubicBezTo>
                  <a:close/>
                  <a:moveTo>
                    <a:pt x="2396014" y="1165073"/>
                  </a:moveTo>
                  <a:cubicBezTo>
                    <a:pt x="2442196" y="1180467"/>
                    <a:pt x="2488378" y="1195861"/>
                    <a:pt x="2534560" y="1195861"/>
                  </a:cubicBezTo>
                  <a:cubicBezTo>
                    <a:pt x="2488378" y="1190730"/>
                    <a:pt x="2442196" y="1180467"/>
                    <a:pt x="2396014" y="1165073"/>
                  </a:cubicBezTo>
                  <a:close/>
                </a:path>
              </a:pathLst>
            </a:custGeom>
            <a:grpFill/>
            <a:ln w="513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C80C90EC-52D1-93B3-4825-A785C1FE4607}"/>
                </a:ext>
              </a:extLst>
            </p:cNvPr>
            <p:cNvSpPr/>
            <p:nvPr/>
          </p:nvSpPr>
          <p:spPr>
            <a:xfrm>
              <a:off x="8128022" y="2899693"/>
              <a:ext cx="218429" cy="90698"/>
            </a:xfrm>
            <a:custGeom>
              <a:avLst/>
              <a:gdLst>
                <a:gd name="connsiteX0" fmla="*/ 218429 w 218429"/>
                <a:gd name="connsiteY0" fmla="*/ 0 h 90698"/>
                <a:gd name="connsiteX1" fmla="*/ 214139 w 218429"/>
                <a:gd name="connsiteY1" fmla="*/ 1597 h 90698"/>
                <a:gd name="connsiteX2" fmla="*/ 0 w 218429"/>
                <a:gd name="connsiteY2" fmla="*/ 90698 h 90698"/>
                <a:gd name="connsiteX3" fmla="*/ 8554 w 218429"/>
                <a:gd name="connsiteY3" fmla="*/ 80240 h 90698"/>
                <a:gd name="connsiteX4" fmla="*/ 39423 w 218429"/>
                <a:gd name="connsiteY4" fmla="*/ 57387 h 90698"/>
                <a:gd name="connsiteX5" fmla="*/ 41522 w 218429"/>
                <a:gd name="connsiteY5" fmla="*/ 56284 h 90698"/>
                <a:gd name="connsiteX6" fmla="*/ 62780 w 218429"/>
                <a:gd name="connsiteY6" fmla="*/ 47608 h 90698"/>
                <a:gd name="connsiteX7" fmla="*/ 127236 w 218429"/>
                <a:gd name="connsiteY7" fmla="*/ 23564 h 90698"/>
                <a:gd name="connsiteX8" fmla="*/ 130849 w 218429"/>
                <a:gd name="connsiteY8" fmla="*/ 22080 h 90698"/>
                <a:gd name="connsiteX9" fmla="*/ 201480 w 218429"/>
                <a:gd name="connsiteY9" fmla="*/ 4723 h 90698"/>
                <a:gd name="connsiteX10" fmla="*/ 218429 w 218429"/>
                <a:gd name="connsiteY10" fmla="*/ 0 h 90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8429" h="90698">
                  <a:moveTo>
                    <a:pt x="218429" y="0"/>
                  </a:moveTo>
                  <a:lnTo>
                    <a:pt x="214139" y="1597"/>
                  </a:lnTo>
                  <a:lnTo>
                    <a:pt x="0" y="90698"/>
                  </a:lnTo>
                  <a:lnTo>
                    <a:pt x="8554" y="80240"/>
                  </a:lnTo>
                  <a:lnTo>
                    <a:pt x="39423" y="57387"/>
                  </a:lnTo>
                  <a:lnTo>
                    <a:pt x="41522" y="56284"/>
                  </a:lnTo>
                  <a:lnTo>
                    <a:pt x="62780" y="47608"/>
                  </a:lnTo>
                  <a:lnTo>
                    <a:pt x="127236" y="23564"/>
                  </a:lnTo>
                  <a:lnTo>
                    <a:pt x="130849" y="22080"/>
                  </a:lnTo>
                  <a:lnTo>
                    <a:pt x="201480" y="4723"/>
                  </a:lnTo>
                  <a:lnTo>
                    <a:pt x="218429" y="0"/>
                  </a:lnTo>
                  <a:close/>
                </a:path>
              </a:pathLst>
            </a:custGeom>
            <a:grpFill/>
            <a:ln w="513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D5B14EBA-334A-EEFC-8DFD-C901E5DB8C21}"/>
                </a:ext>
              </a:extLst>
            </p:cNvPr>
            <p:cNvSpPr/>
            <p:nvPr/>
          </p:nvSpPr>
          <p:spPr>
            <a:xfrm>
              <a:off x="0" y="3220822"/>
              <a:ext cx="12190460" cy="3191318"/>
            </a:xfrm>
            <a:custGeom>
              <a:avLst/>
              <a:gdLst>
                <a:gd name="connsiteX0" fmla="*/ 10245949 w 12190460"/>
                <a:gd name="connsiteY0" fmla="*/ 0 h 3191318"/>
                <a:gd name="connsiteX1" fmla="*/ 10251081 w 12190460"/>
                <a:gd name="connsiteY1" fmla="*/ 41051 h 3191318"/>
                <a:gd name="connsiteX2" fmla="*/ 10266475 w 12190460"/>
                <a:gd name="connsiteY2" fmla="*/ 10263 h 3191318"/>
                <a:gd name="connsiteX3" fmla="*/ 10312657 w 12190460"/>
                <a:gd name="connsiteY3" fmla="*/ 241172 h 3191318"/>
                <a:gd name="connsiteX4" fmla="*/ 9963779 w 12190460"/>
                <a:gd name="connsiteY4" fmla="*/ 1939432 h 3191318"/>
                <a:gd name="connsiteX5" fmla="*/ 9912466 w 12190460"/>
                <a:gd name="connsiteY5" fmla="*/ 2093320 h 3191318"/>
                <a:gd name="connsiteX6" fmla="*/ 9943253 w 12190460"/>
                <a:gd name="connsiteY6" fmla="*/ 2103582 h 3191318"/>
                <a:gd name="connsiteX7" fmla="*/ 12046835 w 12190460"/>
                <a:gd name="connsiteY7" fmla="*/ 3011722 h 3191318"/>
                <a:gd name="connsiteX8" fmla="*/ 12026310 w 12190460"/>
                <a:gd name="connsiteY8" fmla="*/ 3011722 h 3191318"/>
                <a:gd name="connsiteX9" fmla="*/ 12108411 w 12190460"/>
                <a:gd name="connsiteY9" fmla="*/ 3083560 h 3191318"/>
                <a:gd name="connsiteX10" fmla="*/ 12082754 w 12190460"/>
                <a:gd name="connsiteY10" fmla="*/ 3073298 h 3191318"/>
                <a:gd name="connsiteX11" fmla="*/ 12169935 w 12190460"/>
                <a:gd name="connsiteY11" fmla="*/ 3160530 h 3191318"/>
                <a:gd name="connsiteX12" fmla="*/ 12149461 w 12190460"/>
                <a:gd name="connsiteY12" fmla="*/ 3155399 h 3191318"/>
                <a:gd name="connsiteX13" fmla="*/ 12190460 w 12190460"/>
                <a:gd name="connsiteY13" fmla="*/ 3191318 h 3191318"/>
                <a:gd name="connsiteX14" fmla="*/ 12118673 w 12190460"/>
                <a:gd name="connsiteY14" fmla="*/ 3150267 h 3191318"/>
                <a:gd name="connsiteX15" fmla="*/ 12149461 w 12190460"/>
                <a:gd name="connsiteY15" fmla="*/ 3186186 h 3191318"/>
                <a:gd name="connsiteX16" fmla="*/ 9845758 w 12190460"/>
                <a:gd name="connsiteY16" fmla="*/ 2267784 h 3191318"/>
                <a:gd name="connsiteX17" fmla="*/ 9404517 w 12190460"/>
                <a:gd name="connsiteY17" fmla="*/ 3052772 h 3191318"/>
                <a:gd name="connsiteX18" fmla="*/ 9425042 w 12190460"/>
                <a:gd name="connsiteY18" fmla="*/ 3016853 h 3191318"/>
                <a:gd name="connsiteX19" fmla="*/ 9419911 w 12190460"/>
                <a:gd name="connsiteY19" fmla="*/ 2996328 h 3191318"/>
                <a:gd name="connsiteX20" fmla="*/ 9389123 w 12190460"/>
                <a:gd name="connsiteY20" fmla="*/ 3038020 h 3191318"/>
                <a:gd name="connsiteX21" fmla="*/ 9378241 w 12190460"/>
                <a:gd name="connsiteY21" fmla="*/ 3054117 h 3191318"/>
                <a:gd name="connsiteX22" fmla="*/ 9385756 w 12190460"/>
                <a:gd name="connsiteY22" fmla="*/ 3040265 h 3191318"/>
                <a:gd name="connsiteX23" fmla="*/ 9389123 w 12190460"/>
                <a:gd name="connsiteY23" fmla="*/ 3027116 h 3191318"/>
                <a:gd name="connsiteX24" fmla="*/ 9378860 w 12190460"/>
                <a:gd name="connsiteY24" fmla="*/ 3011722 h 3191318"/>
                <a:gd name="connsiteX25" fmla="*/ 9435305 w 12190460"/>
                <a:gd name="connsiteY25" fmla="*/ 2878308 h 3191318"/>
                <a:gd name="connsiteX26" fmla="*/ 9440436 w 12190460"/>
                <a:gd name="connsiteY26" fmla="*/ 2842389 h 3191318"/>
                <a:gd name="connsiteX27" fmla="*/ 9676476 w 12190460"/>
                <a:gd name="connsiteY27" fmla="*/ 2226734 h 3191318"/>
                <a:gd name="connsiteX28" fmla="*/ 7295804 w 12190460"/>
                <a:gd name="connsiteY28" fmla="*/ 1888118 h 3191318"/>
                <a:gd name="connsiteX29" fmla="*/ 6813563 w 12190460"/>
                <a:gd name="connsiteY29" fmla="*/ 1867593 h 3191318"/>
                <a:gd name="connsiteX30" fmla="*/ 5848979 w 12190460"/>
                <a:gd name="connsiteY30" fmla="*/ 1867593 h 3191318"/>
                <a:gd name="connsiteX31" fmla="*/ 5125566 w 12190460"/>
                <a:gd name="connsiteY31" fmla="*/ 1893250 h 3191318"/>
                <a:gd name="connsiteX32" fmla="*/ 584918 w 12190460"/>
                <a:gd name="connsiteY32" fmla="*/ 2616662 h 3191318"/>
                <a:gd name="connsiteX33" fmla="*/ 330944 w 12190460"/>
                <a:gd name="connsiteY33" fmla="*/ 2672465 h 3191318"/>
                <a:gd name="connsiteX34" fmla="*/ 80212 w 12190460"/>
                <a:gd name="connsiteY34" fmla="*/ 2723757 h 3191318"/>
                <a:gd name="connsiteX35" fmla="*/ 87232 w 12190460"/>
                <a:gd name="connsiteY35" fmla="*/ 2719288 h 3191318"/>
                <a:gd name="connsiteX36" fmla="*/ 46182 w 12190460"/>
                <a:gd name="connsiteY36" fmla="*/ 2709026 h 3191318"/>
                <a:gd name="connsiteX37" fmla="*/ 15394 w 12190460"/>
                <a:gd name="connsiteY37" fmla="*/ 2719288 h 3191318"/>
                <a:gd name="connsiteX38" fmla="*/ 46182 w 12190460"/>
                <a:gd name="connsiteY38" fmla="*/ 2698763 h 3191318"/>
                <a:gd name="connsiteX39" fmla="*/ 30788 w 12190460"/>
                <a:gd name="connsiteY39" fmla="*/ 2693632 h 3191318"/>
                <a:gd name="connsiteX40" fmla="*/ 0 w 12190460"/>
                <a:gd name="connsiteY40" fmla="*/ 2703894 h 3191318"/>
                <a:gd name="connsiteX41" fmla="*/ 51313 w 12190460"/>
                <a:gd name="connsiteY41" fmla="*/ 2667975 h 3191318"/>
                <a:gd name="connsiteX42" fmla="*/ 41051 w 12190460"/>
                <a:gd name="connsiteY42" fmla="*/ 2662844 h 3191318"/>
                <a:gd name="connsiteX43" fmla="*/ 10263 w 12190460"/>
                <a:gd name="connsiteY43" fmla="*/ 2673107 h 3191318"/>
                <a:gd name="connsiteX44" fmla="*/ 82101 w 12190460"/>
                <a:gd name="connsiteY44" fmla="*/ 2632056 h 3191318"/>
                <a:gd name="connsiteX45" fmla="*/ 338615 w 12190460"/>
                <a:gd name="connsiteY45" fmla="*/ 2565349 h 3191318"/>
                <a:gd name="connsiteX46" fmla="*/ 2611531 w 12190460"/>
                <a:gd name="connsiteY46" fmla="*/ 2021481 h 3191318"/>
                <a:gd name="connsiteX47" fmla="*/ 5207616 w 12190460"/>
                <a:gd name="connsiteY47" fmla="*/ 1703391 h 3191318"/>
                <a:gd name="connsiteX48" fmla="*/ 5838716 w 12190460"/>
                <a:gd name="connsiteY48" fmla="*/ 1677735 h 3191318"/>
                <a:gd name="connsiteX49" fmla="*/ 6664755 w 12190460"/>
                <a:gd name="connsiteY49" fmla="*/ 1677735 h 3191318"/>
                <a:gd name="connsiteX50" fmla="*/ 7234279 w 12190460"/>
                <a:gd name="connsiteY50" fmla="*/ 1698260 h 3191318"/>
                <a:gd name="connsiteX51" fmla="*/ 9738001 w 12190460"/>
                <a:gd name="connsiteY51" fmla="*/ 2052269 h 3191318"/>
                <a:gd name="connsiteX52" fmla="*/ 10133061 w 12190460"/>
                <a:gd name="connsiteY52" fmla="*/ 374535 h 3191318"/>
                <a:gd name="connsiteX53" fmla="*/ 10215162 w 12190460"/>
                <a:gd name="connsiteY53" fmla="*/ 20525 h 3191318"/>
                <a:gd name="connsiteX54" fmla="*/ 10225424 w 12190460"/>
                <a:gd name="connsiteY54" fmla="*/ 76970 h 3191318"/>
                <a:gd name="connsiteX55" fmla="*/ 10245949 w 12190460"/>
                <a:gd name="connsiteY55" fmla="*/ 0 h 3191318"/>
                <a:gd name="connsiteX56" fmla="*/ 12067360 w 12190460"/>
                <a:gd name="connsiteY56" fmla="*/ 3057904 h 3191318"/>
                <a:gd name="connsiteX57" fmla="*/ 12082754 w 12190460"/>
                <a:gd name="connsiteY57" fmla="*/ 3068166 h 3191318"/>
                <a:gd name="connsiteX58" fmla="*/ 12067360 w 12190460"/>
                <a:gd name="connsiteY58" fmla="*/ 3057904 h 3191318"/>
                <a:gd name="connsiteX59" fmla="*/ 12087885 w 12190460"/>
                <a:gd name="connsiteY59" fmla="*/ 3124611 h 3191318"/>
                <a:gd name="connsiteX60" fmla="*/ 12118673 w 12190460"/>
                <a:gd name="connsiteY60" fmla="*/ 3145136 h 3191318"/>
                <a:gd name="connsiteX61" fmla="*/ 12087885 w 12190460"/>
                <a:gd name="connsiteY61" fmla="*/ 3124611 h 3191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2190460" h="3191318">
                  <a:moveTo>
                    <a:pt x="10245949" y="0"/>
                  </a:moveTo>
                  <a:cubicBezTo>
                    <a:pt x="10245949" y="10263"/>
                    <a:pt x="10245949" y="25657"/>
                    <a:pt x="10251081" y="41051"/>
                  </a:cubicBezTo>
                  <a:cubicBezTo>
                    <a:pt x="10256212" y="30788"/>
                    <a:pt x="10266475" y="15394"/>
                    <a:pt x="10266475" y="10263"/>
                  </a:cubicBezTo>
                  <a:cubicBezTo>
                    <a:pt x="10317788" y="148808"/>
                    <a:pt x="10312657" y="133414"/>
                    <a:pt x="10312657" y="241172"/>
                  </a:cubicBezTo>
                  <a:cubicBezTo>
                    <a:pt x="10312657" y="636232"/>
                    <a:pt x="10015092" y="1836805"/>
                    <a:pt x="9963779" y="1939432"/>
                  </a:cubicBezTo>
                  <a:cubicBezTo>
                    <a:pt x="9938122" y="1985562"/>
                    <a:pt x="9932991" y="2042006"/>
                    <a:pt x="9912466" y="2093320"/>
                  </a:cubicBezTo>
                  <a:cubicBezTo>
                    <a:pt x="9922728" y="2098451"/>
                    <a:pt x="9932991" y="2103582"/>
                    <a:pt x="9943253" y="2103582"/>
                  </a:cubicBezTo>
                  <a:cubicBezTo>
                    <a:pt x="10671797" y="2288309"/>
                    <a:pt x="11564543" y="2596137"/>
                    <a:pt x="12046835" y="3011722"/>
                  </a:cubicBezTo>
                  <a:cubicBezTo>
                    <a:pt x="12036572" y="3011722"/>
                    <a:pt x="12031441" y="3006591"/>
                    <a:pt x="12026310" y="3011722"/>
                  </a:cubicBezTo>
                  <a:cubicBezTo>
                    <a:pt x="12051966" y="3032247"/>
                    <a:pt x="12077623" y="3052772"/>
                    <a:pt x="12108411" y="3083560"/>
                  </a:cubicBezTo>
                  <a:cubicBezTo>
                    <a:pt x="12103279" y="3078429"/>
                    <a:pt x="12093017" y="3068166"/>
                    <a:pt x="12082754" y="3073298"/>
                  </a:cubicBezTo>
                  <a:cubicBezTo>
                    <a:pt x="12113542" y="3104085"/>
                    <a:pt x="12139199" y="3134873"/>
                    <a:pt x="12169935" y="3160530"/>
                  </a:cubicBezTo>
                  <a:cubicBezTo>
                    <a:pt x="12164804" y="3155399"/>
                    <a:pt x="12159724" y="3150267"/>
                    <a:pt x="12149461" y="3155399"/>
                  </a:cubicBezTo>
                  <a:cubicBezTo>
                    <a:pt x="12159724" y="3165661"/>
                    <a:pt x="12175066" y="3175924"/>
                    <a:pt x="12190460" y="3191318"/>
                  </a:cubicBezTo>
                  <a:cubicBezTo>
                    <a:pt x="12169935" y="3181055"/>
                    <a:pt x="12139199" y="3140005"/>
                    <a:pt x="12118673" y="3150267"/>
                  </a:cubicBezTo>
                  <a:cubicBezTo>
                    <a:pt x="12128936" y="3160530"/>
                    <a:pt x="12139199" y="3175924"/>
                    <a:pt x="12149461" y="3186186"/>
                  </a:cubicBezTo>
                  <a:cubicBezTo>
                    <a:pt x="11384947" y="2714157"/>
                    <a:pt x="10610221" y="2462723"/>
                    <a:pt x="9845758" y="2267784"/>
                  </a:cubicBezTo>
                  <a:cubicBezTo>
                    <a:pt x="9722607" y="2529430"/>
                    <a:pt x="9614901" y="2791075"/>
                    <a:pt x="9404517" y="3052772"/>
                  </a:cubicBezTo>
                  <a:cubicBezTo>
                    <a:pt x="9409648" y="3042510"/>
                    <a:pt x="9419911" y="3027116"/>
                    <a:pt x="9425042" y="3016853"/>
                  </a:cubicBezTo>
                  <a:lnTo>
                    <a:pt x="9419911" y="2996328"/>
                  </a:lnTo>
                  <a:cubicBezTo>
                    <a:pt x="9409648" y="3009156"/>
                    <a:pt x="9399386" y="3023267"/>
                    <a:pt x="9389123" y="3038020"/>
                  </a:cubicBezTo>
                  <a:lnTo>
                    <a:pt x="9378241" y="3054117"/>
                  </a:lnTo>
                  <a:lnTo>
                    <a:pt x="9385756" y="3040265"/>
                  </a:lnTo>
                  <a:cubicBezTo>
                    <a:pt x="9387840" y="3035455"/>
                    <a:pt x="9389123" y="3030965"/>
                    <a:pt x="9389123" y="3027116"/>
                  </a:cubicBezTo>
                  <a:cubicBezTo>
                    <a:pt x="9389123" y="3016853"/>
                    <a:pt x="9378860" y="3021984"/>
                    <a:pt x="9378860" y="3011722"/>
                  </a:cubicBezTo>
                  <a:cubicBezTo>
                    <a:pt x="9378860" y="2996328"/>
                    <a:pt x="9419911" y="2924490"/>
                    <a:pt x="9435305" y="2878308"/>
                  </a:cubicBezTo>
                  <a:cubicBezTo>
                    <a:pt x="9440436" y="2868045"/>
                    <a:pt x="9435305" y="2847520"/>
                    <a:pt x="9440436" y="2842389"/>
                  </a:cubicBezTo>
                  <a:cubicBezTo>
                    <a:pt x="9517406" y="2632056"/>
                    <a:pt x="9599507" y="2431935"/>
                    <a:pt x="9676476" y="2226734"/>
                  </a:cubicBezTo>
                  <a:cubicBezTo>
                    <a:pt x="8886306" y="2021481"/>
                    <a:pt x="8085924" y="1939432"/>
                    <a:pt x="7295804" y="1888118"/>
                  </a:cubicBezTo>
                  <a:lnTo>
                    <a:pt x="6813563" y="1867593"/>
                  </a:lnTo>
                  <a:lnTo>
                    <a:pt x="5848979" y="1867593"/>
                  </a:lnTo>
                  <a:lnTo>
                    <a:pt x="5125566" y="1893250"/>
                  </a:lnTo>
                  <a:cubicBezTo>
                    <a:pt x="3611983" y="1975299"/>
                    <a:pt x="2098451" y="2252390"/>
                    <a:pt x="584918" y="2616662"/>
                  </a:cubicBezTo>
                  <a:cubicBezTo>
                    <a:pt x="500252" y="2637188"/>
                    <a:pt x="415598" y="2655147"/>
                    <a:pt x="330944" y="2672465"/>
                  </a:cubicBezTo>
                  <a:lnTo>
                    <a:pt x="80212" y="2723757"/>
                  </a:lnTo>
                  <a:lnTo>
                    <a:pt x="87232" y="2719288"/>
                  </a:lnTo>
                  <a:cubicBezTo>
                    <a:pt x="76970" y="2714157"/>
                    <a:pt x="61576" y="2709026"/>
                    <a:pt x="46182" y="2709026"/>
                  </a:cubicBezTo>
                  <a:cubicBezTo>
                    <a:pt x="35919" y="2709026"/>
                    <a:pt x="25657" y="2714157"/>
                    <a:pt x="15394" y="2719288"/>
                  </a:cubicBezTo>
                  <a:cubicBezTo>
                    <a:pt x="25657" y="2709026"/>
                    <a:pt x="35919" y="2703894"/>
                    <a:pt x="46182" y="2698763"/>
                  </a:cubicBezTo>
                  <a:cubicBezTo>
                    <a:pt x="41051" y="2693632"/>
                    <a:pt x="41051" y="2693632"/>
                    <a:pt x="30788" y="2693632"/>
                  </a:cubicBezTo>
                  <a:cubicBezTo>
                    <a:pt x="15394" y="2693632"/>
                    <a:pt x="10263" y="2698763"/>
                    <a:pt x="0" y="2703894"/>
                  </a:cubicBezTo>
                  <a:cubicBezTo>
                    <a:pt x="15394" y="2688500"/>
                    <a:pt x="35919" y="2678238"/>
                    <a:pt x="51313" y="2667975"/>
                  </a:cubicBezTo>
                  <a:cubicBezTo>
                    <a:pt x="51313" y="2667975"/>
                    <a:pt x="51313" y="2662844"/>
                    <a:pt x="41051" y="2662844"/>
                  </a:cubicBezTo>
                  <a:cubicBezTo>
                    <a:pt x="25657" y="2662844"/>
                    <a:pt x="20525" y="2673107"/>
                    <a:pt x="10263" y="2673107"/>
                  </a:cubicBezTo>
                  <a:cubicBezTo>
                    <a:pt x="30788" y="2657713"/>
                    <a:pt x="56444" y="2637187"/>
                    <a:pt x="82101" y="2632056"/>
                  </a:cubicBezTo>
                  <a:cubicBezTo>
                    <a:pt x="159071" y="2606399"/>
                    <a:pt x="251434" y="2591006"/>
                    <a:pt x="338615" y="2565349"/>
                  </a:cubicBezTo>
                  <a:cubicBezTo>
                    <a:pt x="1087685" y="2355017"/>
                    <a:pt x="1852199" y="2160027"/>
                    <a:pt x="2611531" y="2021481"/>
                  </a:cubicBezTo>
                  <a:cubicBezTo>
                    <a:pt x="3468357" y="1857331"/>
                    <a:pt x="4340578" y="1749573"/>
                    <a:pt x="5207616" y="1703391"/>
                  </a:cubicBezTo>
                  <a:lnTo>
                    <a:pt x="5838716" y="1677735"/>
                  </a:lnTo>
                  <a:lnTo>
                    <a:pt x="6664755" y="1677735"/>
                  </a:lnTo>
                  <a:lnTo>
                    <a:pt x="7234279" y="1698260"/>
                  </a:lnTo>
                  <a:cubicBezTo>
                    <a:pt x="8060267" y="1744442"/>
                    <a:pt x="8901700" y="1841937"/>
                    <a:pt x="9738001" y="2052269"/>
                  </a:cubicBezTo>
                  <a:cubicBezTo>
                    <a:pt x="9938122" y="1493059"/>
                    <a:pt x="10061274" y="933796"/>
                    <a:pt x="10133061" y="374535"/>
                  </a:cubicBezTo>
                  <a:cubicBezTo>
                    <a:pt x="10148455" y="256566"/>
                    <a:pt x="10148455" y="138546"/>
                    <a:pt x="10215162" y="20525"/>
                  </a:cubicBezTo>
                  <a:cubicBezTo>
                    <a:pt x="10215162" y="30788"/>
                    <a:pt x="10194636" y="56445"/>
                    <a:pt x="10225424" y="76970"/>
                  </a:cubicBezTo>
                  <a:cubicBezTo>
                    <a:pt x="10230556" y="51313"/>
                    <a:pt x="10235687" y="25657"/>
                    <a:pt x="10245949" y="0"/>
                  </a:cubicBezTo>
                  <a:close/>
                  <a:moveTo>
                    <a:pt x="12067360" y="3057904"/>
                  </a:moveTo>
                  <a:cubicBezTo>
                    <a:pt x="12072492" y="3063035"/>
                    <a:pt x="12077623" y="3068166"/>
                    <a:pt x="12082754" y="3068166"/>
                  </a:cubicBezTo>
                  <a:cubicBezTo>
                    <a:pt x="12077623" y="3063035"/>
                    <a:pt x="12072492" y="3057904"/>
                    <a:pt x="12067360" y="3057904"/>
                  </a:cubicBezTo>
                  <a:close/>
                  <a:moveTo>
                    <a:pt x="12087885" y="3124611"/>
                  </a:moveTo>
                  <a:cubicBezTo>
                    <a:pt x="12098148" y="3134873"/>
                    <a:pt x="12108411" y="3140005"/>
                    <a:pt x="12118673" y="3145136"/>
                  </a:cubicBezTo>
                  <a:cubicBezTo>
                    <a:pt x="12108411" y="3134873"/>
                    <a:pt x="12098148" y="3129742"/>
                    <a:pt x="12087885" y="3124611"/>
                  </a:cubicBezTo>
                  <a:close/>
                </a:path>
              </a:pathLst>
            </a:custGeom>
            <a:grpFill/>
            <a:ln w="513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745697EB-9644-8289-AB3B-A19DF890C07C}"/>
                </a:ext>
              </a:extLst>
            </p:cNvPr>
            <p:cNvSpPr/>
            <p:nvPr/>
          </p:nvSpPr>
          <p:spPr>
            <a:xfrm>
              <a:off x="5838717" y="1738079"/>
              <a:ext cx="41051" cy="5131"/>
            </a:xfrm>
            <a:custGeom>
              <a:avLst/>
              <a:gdLst>
                <a:gd name="connsiteX0" fmla="*/ 41051 w 41051"/>
                <a:gd name="connsiteY0" fmla="*/ 0 h 5131"/>
                <a:gd name="connsiteX1" fmla="*/ 0 w 41051"/>
                <a:gd name="connsiteY1" fmla="*/ 5131 h 5131"/>
                <a:gd name="connsiteX2" fmla="*/ 41051 w 41051"/>
                <a:gd name="connsiteY2" fmla="*/ 0 h 5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051" h="5131">
                  <a:moveTo>
                    <a:pt x="41051" y="0"/>
                  </a:moveTo>
                  <a:cubicBezTo>
                    <a:pt x="30788" y="0"/>
                    <a:pt x="15394" y="5131"/>
                    <a:pt x="0" y="5131"/>
                  </a:cubicBezTo>
                  <a:cubicBezTo>
                    <a:pt x="10263" y="5131"/>
                    <a:pt x="25657" y="0"/>
                    <a:pt x="41051" y="0"/>
                  </a:cubicBezTo>
                  <a:close/>
                </a:path>
              </a:pathLst>
            </a:custGeom>
            <a:grpFill/>
            <a:ln w="513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781314AC-3D7B-ABED-A3BB-0E00124AAEB9}"/>
                </a:ext>
              </a:extLst>
            </p:cNvPr>
            <p:cNvSpPr/>
            <p:nvPr/>
          </p:nvSpPr>
          <p:spPr>
            <a:xfrm>
              <a:off x="7680601" y="1856099"/>
              <a:ext cx="76970" cy="61525"/>
            </a:xfrm>
            <a:custGeom>
              <a:avLst/>
              <a:gdLst>
                <a:gd name="connsiteX0" fmla="*/ 0 w 76970"/>
                <a:gd name="connsiteY0" fmla="*/ 0 h 61525"/>
                <a:gd name="connsiteX1" fmla="*/ 76970 w 76970"/>
                <a:gd name="connsiteY1" fmla="*/ 61525 h 61525"/>
                <a:gd name="connsiteX2" fmla="*/ 0 w 76970"/>
                <a:gd name="connsiteY2" fmla="*/ 0 h 6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970" h="61525">
                  <a:moveTo>
                    <a:pt x="0" y="0"/>
                  </a:moveTo>
                  <a:cubicBezTo>
                    <a:pt x="15394" y="0"/>
                    <a:pt x="66707" y="35919"/>
                    <a:pt x="76970" y="61525"/>
                  </a:cubicBezTo>
                  <a:cubicBezTo>
                    <a:pt x="51313" y="35919"/>
                    <a:pt x="25657" y="15394"/>
                    <a:pt x="0" y="0"/>
                  </a:cubicBezTo>
                  <a:close/>
                </a:path>
              </a:pathLst>
            </a:custGeom>
            <a:grpFill/>
            <a:ln w="513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4807AA2A-D195-09E4-5511-029BF67AC0DF}"/>
                </a:ext>
              </a:extLst>
            </p:cNvPr>
            <p:cNvSpPr/>
            <p:nvPr/>
          </p:nvSpPr>
          <p:spPr>
            <a:xfrm>
              <a:off x="8361617" y="2861683"/>
              <a:ext cx="13059" cy="5131"/>
            </a:xfrm>
            <a:custGeom>
              <a:avLst/>
              <a:gdLst>
                <a:gd name="connsiteX0" fmla="*/ 11661 w 13059"/>
                <a:gd name="connsiteY0" fmla="*/ 0 h 5131"/>
                <a:gd name="connsiteX1" fmla="*/ 1399 w 13059"/>
                <a:gd name="connsiteY1" fmla="*/ 5131 h 5131"/>
                <a:gd name="connsiteX2" fmla="*/ 11661 w 13059"/>
                <a:gd name="connsiteY2" fmla="*/ 0 h 5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059" h="5131">
                  <a:moveTo>
                    <a:pt x="11661" y="0"/>
                  </a:moveTo>
                  <a:cubicBezTo>
                    <a:pt x="16793" y="0"/>
                    <a:pt x="6530" y="5131"/>
                    <a:pt x="1399" y="5131"/>
                  </a:cubicBezTo>
                  <a:cubicBezTo>
                    <a:pt x="-3733" y="5131"/>
                    <a:pt x="6530" y="0"/>
                    <a:pt x="11661" y="0"/>
                  </a:cubicBezTo>
                  <a:close/>
                </a:path>
              </a:pathLst>
            </a:custGeom>
            <a:grpFill/>
            <a:ln w="513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9F112C81-C50A-0ED7-E4FD-123B3F7F1672}"/>
                </a:ext>
              </a:extLst>
            </p:cNvPr>
            <p:cNvSpPr/>
            <p:nvPr/>
          </p:nvSpPr>
          <p:spPr>
            <a:xfrm>
              <a:off x="8316834" y="3518439"/>
              <a:ext cx="20525" cy="10263"/>
            </a:xfrm>
            <a:custGeom>
              <a:avLst/>
              <a:gdLst>
                <a:gd name="connsiteX0" fmla="*/ 20525 w 20525"/>
                <a:gd name="connsiteY0" fmla="*/ 0 h 10263"/>
                <a:gd name="connsiteX1" fmla="*/ 0 w 20525"/>
                <a:gd name="connsiteY1" fmla="*/ 10263 h 10263"/>
                <a:gd name="connsiteX2" fmla="*/ 20525 w 20525"/>
                <a:gd name="connsiteY2" fmla="*/ 0 h 10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25" h="10263">
                  <a:moveTo>
                    <a:pt x="20525" y="0"/>
                  </a:moveTo>
                  <a:cubicBezTo>
                    <a:pt x="15394" y="5132"/>
                    <a:pt x="5131" y="10263"/>
                    <a:pt x="0" y="10263"/>
                  </a:cubicBezTo>
                  <a:cubicBezTo>
                    <a:pt x="5131" y="5132"/>
                    <a:pt x="15394" y="0"/>
                    <a:pt x="20525" y="0"/>
                  </a:cubicBezTo>
                  <a:close/>
                </a:path>
              </a:pathLst>
            </a:custGeom>
            <a:grpFill/>
            <a:ln w="513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D1AA1286-6B3E-ADCB-A15D-0C60FD424C96}"/>
              </a:ext>
            </a:extLst>
          </p:cNvPr>
          <p:cNvSpPr txBox="1"/>
          <p:nvPr/>
        </p:nvSpPr>
        <p:spPr>
          <a:xfrm>
            <a:off x="5925430" y="1927034"/>
            <a:ext cx="22297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来植树吧</a:t>
            </a:r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78252C2-BF42-CDC6-7132-D7841B2D7898}"/>
              </a:ext>
            </a:extLst>
          </p:cNvPr>
          <p:cNvSpPr txBox="1"/>
          <p:nvPr/>
        </p:nvSpPr>
        <p:spPr>
          <a:xfrm>
            <a:off x="1646575" y="1315395"/>
            <a:ext cx="3417923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b="1" dirty="0">
                <a:solidFill>
                  <a:srgbClr val="00B050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04</a:t>
            </a:r>
            <a:endParaRPr lang="zh-CN" altLang="en-US" sz="19900" b="1" dirty="0">
              <a:solidFill>
                <a:srgbClr val="00B050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EAD2996-C027-3E42-BFD3-532FD2985199}"/>
              </a:ext>
            </a:extLst>
          </p:cNvPr>
          <p:cNvSpPr txBox="1"/>
          <p:nvPr/>
        </p:nvSpPr>
        <p:spPr>
          <a:xfrm>
            <a:off x="5023730" y="2726893"/>
            <a:ext cx="5109786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4102373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FE372744-3847-720C-4452-500D93B8B7D6}"/>
              </a:ext>
            </a:extLst>
          </p:cNvPr>
          <p:cNvSpPr/>
          <p:nvPr/>
        </p:nvSpPr>
        <p:spPr>
          <a:xfrm>
            <a:off x="4184142" y="0"/>
            <a:ext cx="3834520" cy="671478"/>
          </a:xfrm>
          <a:custGeom>
            <a:avLst/>
            <a:gdLst>
              <a:gd name="connsiteX0" fmla="*/ 0 w 3834520"/>
              <a:gd name="connsiteY0" fmla="*/ 0 h 671478"/>
              <a:gd name="connsiteX1" fmla="*/ 3834520 w 3834520"/>
              <a:gd name="connsiteY1" fmla="*/ 0 h 671478"/>
              <a:gd name="connsiteX2" fmla="*/ 3834520 w 3834520"/>
              <a:gd name="connsiteY2" fmla="*/ 532006 h 671478"/>
              <a:gd name="connsiteX3" fmla="*/ 3695048 w 3834520"/>
              <a:gd name="connsiteY3" fmla="*/ 671478 h 671478"/>
              <a:gd name="connsiteX4" fmla="*/ 139472 w 3834520"/>
              <a:gd name="connsiteY4" fmla="*/ 671478 h 671478"/>
              <a:gd name="connsiteX5" fmla="*/ 0 w 3834520"/>
              <a:gd name="connsiteY5" fmla="*/ 532006 h 671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34520" h="671478">
                <a:moveTo>
                  <a:pt x="0" y="0"/>
                </a:moveTo>
                <a:lnTo>
                  <a:pt x="3834520" y="0"/>
                </a:lnTo>
                <a:lnTo>
                  <a:pt x="3834520" y="532006"/>
                </a:lnTo>
                <a:cubicBezTo>
                  <a:pt x="3834520" y="609034"/>
                  <a:pt x="3772076" y="671478"/>
                  <a:pt x="3695048" y="671478"/>
                </a:cubicBezTo>
                <a:lnTo>
                  <a:pt x="139472" y="671478"/>
                </a:lnTo>
                <a:cubicBezTo>
                  <a:pt x="62444" y="671478"/>
                  <a:pt x="0" y="609034"/>
                  <a:pt x="0" y="532006"/>
                </a:cubicBezTo>
                <a:close/>
              </a:path>
            </a:pathLst>
          </a:custGeom>
          <a:gradFill flip="none" rotWithShape="1">
            <a:gsLst>
              <a:gs pos="0">
                <a:srgbClr val="92D050"/>
              </a:gs>
              <a:gs pos="100000">
                <a:srgbClr val="00B050"/>
              </a:gs>
            </a:gsLst>
            <a:lin ang="0" scaled="1"/>
            <a:tileRect/>
          </a:gradFill>
          <a:ln w="1190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1AA1286-6B3E-ADCB-A15D-0C60FD424C96}"/>
              </a:ext>
            </a:extLst>
          </p:cNvPr>
          <p:cNvSpPr txBox="1"/>
          <p:nvPr/>
        </p:nvSpPr>
        <p:spPr>
          <a:xfrm>
            <a:off x="4986503" y="129049"/>
            <a:ext cx="22297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来植树吧</a:t>
            </a:r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FE3DF52-D013-E5DE-A3CE-F83EE0BBFD52}"/>
              </a:ext>
            </a:extLst>
          </p:cNvPr>
          <p:cNvGrpSpPr/>
          <p:nvPr/>
        </p:nvGrpSpPr>
        <p:grpSpPr>
          <a:xfrm>
            <a:off x="3584353" y="2922249"/>
            <a:ext cx="2146073" cy="3299729"/>
            <a:chOff x="7365433" y="3247356"/>
            <a:chExt cx="1943535" cy="2988314"/>
          </a:xfrm>
        </p:grpSpPr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06FC986E-1FCD-77C1-679D-3F0330CDAA00}"/>
                </a:ext>
              </a:extLst>
            </p:cNvPr>
            <p:cNvSpPr/>
            <p:nvPr/>
          </p:nvSpPr>
          <p:spPr>
            <a:xfrm>
              <a:off x="8207073" y="3247356"/>
              <a:ext cx="453199" cy="171296"/>
            </a:xfrm>
            <a:custGeom>
              <a:avLst/>
              <a:gdLst>
                <a:gd name="connsiteX0" fmla="*/ 0 w 453199"/>
                <a:gd name="connsiteY0" fmla="*/ 171296 h 171296"/>
                <a:gd name="connsiteX1" fmla="*/ 57912 w 453199"/>
                <a:gd name="connsiteY1" fmla="*/ 52615 h 171296"/>
                <a:gd name="connsiteX2" fmla="*/ 380238 w 453199"/>
                <a:gd name="connsiteY2" fmla="*/ 50424 h 171296"/>
                <a:gd name="connsiteX3" fmla="*/ 453200 w 453199"/>
                <a:gd name="connsiteY3" fmla="*/ 171296 h 171296"/>
                <a:gd name="connsiteX4" fmla="*/ 0 w 453199"/>
                <a:gd name="connsiteY4" fmla="*/ 171296 h 171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199" h="171296">
                  <a:moveTo>
                    <a:pt x="0" y="171296"/>
                  </a:moveTo>
                  <a:cubicBezTo>
                    <a:pt x="0" y="171296"/>
                    <a:pt x="26575" y="72903"/>
                    <a:pt x="57912" y="52615"/>
                  </a:cubicBezTo>
                  <a:cubicBezTo>
                    <a:pt x="226600" y="-56447"/>
                    <a:pt x="350044" y="35470"/>
                    <a:pt x="380238" y="50424"/>
                  </a:cubicBezTo>
                  <a:cubicBezTo>
                    <a:pt x="410432" y="65474"/>
                    <a:pt x="453200" y="171296"/>
                    <a:pt x="453200" y="171296"/>
                  </a:cubicBezTo>
                  <a:lnTo>
                    <a:pt x="0" y="171296"/>
                  </a:lnTo>
                  <a:close/>
                </a:path>
              </a:pathLst>
            </a:custGeom>
            <a:solidFill>
              <a:srgbClr val="CA9E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2F25BE25-9E06-FD77-F165-E8CD54550957}"/>
                </a:ext>
              </a:extLst>
            </p:cNvPr>
            <p:cNvSpPr/>
            <p:nvPr/>
          </p:nvSpPr>
          <p:spPr>
            <a:xfrm>
              <a:off x="8025812" y="3346929"/>
              <a:ext cx="815720" cy="432434"/>
            </a:xfrm>
            <a:custGeom>
              <a:avLst/>
              <a:gdLst>
                <a:gd name="connsiteX0" fmla="*/ 815721 w 815720"/>
                <a:gd name="connsiteY0" fmla="*/ 216218 h 432434"/>
                <a:gd name="connsiteX1" fmla="*/ 407860 w 815720"/>
                <a:gd name="connsiteY1" fmla="*/ 432435 h 432434"/>
                <a:gd name="connsiteX2" fmla="*/ 0 w 815720"/>
                <a:gd name="connsiteY2" fmla="*/ 216218 h 432434"/>
                <a:gd name="connsiteX3" fmla="*/ 407860 w 815720"/>
                <a:gd name="connsiteY3" fmla="*/ 0 h 432434"/>
                <a:gd name="connsiteX4" fmla="*/ 815721 w 815720"/>
                <a:gd name="connsiteY4" fmla="*/ 216218 h 432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5720" h="432434">
                  <a:moveTo>
                    <a:pt x="815721" y="216218"/>
                  </a:moveTo>
                  <a:cubicBezTo>
                    <a:pt x="815721" y="335631"/>
                    <a:pt x="633116" y="432435"/>
                    <a:pt x="407860" y="432435"/>
                  </a:cubicBezTo>
                  <a:cubicBezTo>
                    <a:pt x="182605" y="432435"/>
                    <a:pt x="0" y="335631"/>
                    <a:pt x="0" y="216218"/>
                  </a:cubicBezTo>
                  <a:cubicBezTo>
                    <a:pt x="0" y="96804"/>
                    <a:pt x="182605" y="0"/>
                    <a:pt x="407860" y="0"/>
                  </a:cubicBezTo>
                  <a:cubicBezTo>
                    <a:pt x="633116" y="0"/>
                    <a:pt x="815721" y="96804"/>
                    <a:pt x="815721" y="216218"/>
                  </a:cubicBezTo>
                  <a:close/>
                </a:path>
              </a:pathLst>
            </a:custGeom>
            <a:solidFill>
              <a:srgbClr val="B17F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0EA48B13-D9EC-8A5F-8CB0-644D8424668E}"/>
                </a:ext>
              </a:extLst>
            </p:cNvPr>
            <p:cNvSpPr/>
            <p:nvPr/>
          </p:nvSpPr>
          <p:spPr>
            <a:xfrm>
              <a:off x="8216312" y="3346738"/>
              <a:ext cx="625316" cy="308895"/>
            </a:xfrm>
            <a:custGeom>
              <a:avLst/>
              <a:gdLst>
                <a:gd name="connsiteX0" fmla="*/ 586073 w 625316"/>
                <a:gd name="connsiteY0" fmla="*/ 308896 h 308895"/>
                <a:gd name="connsiteX1" fmla="*/ 616839 w 625316"/>
                <a:gd name="connsiteY1" fmla="*/ 228981 h 308895"/>
                <a:gd name="connsiteX2" fmla="*/ 183356 w 625316"/>
                <a:gd name="connsiteY2" fmla="*/ 12859 h 308895"/>
                <a:gd name="connsiteX3" fmla="*/ 0 w 625316"/>
                <a:gd name="connsiteY3" fmla="*/ 33147 h 308895"/>
                <a:gd name="connsiteX4" fmla="*/ 217361 w 625316"/>
                <a:gd name="connsiteY4" fmla="*/ 0 h 308895"/>
                <a:gd name="connsiteX5" fmla="*/ 625317 w 625316"/>
                <a:gd name="connsiteY5" fmla="*/ 216313 h 308895"/>
                <a:gd name="connsiteX6" fmla="*/ 586073 w 625316"/>
                <a:gd name="connsiteY6" fmla="*/ 308896 h 308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5316" h="308895">
                  <a:moveTo>
                    <a:pt x="586073" y="308896"/>
                  </a:moveTo>
                  <a:cubicBezTo>
                    <a:pt x="605980" y="284226"/>
                    <a:pt x="616839" y="257175"/>
                    <a:pt x="616839" y="228981"/>
                  </a:cubicBezTo>
                  <a:cubicBezTo>
                    <a:pt x="616839" y="109633"/>
                    <a:pt x="422815" y="12859"/>
                    <a:pt x="183356" y="12859"/>
                  </a:cubicBezTo>
                  <a:cubicBezTo>
                    <a:pt x="117634" y="12859"/>
                    <a:pt x="55721" y="20098"/>
                    <a:pt x="0" y="33147"/>
                  </a:cubicBezTo>
                  <a:cubicBezTo>
                    <a:pt x="62865" y="12192"/>
                    <a:pt x="137541" y="0"/>
                    <a:pt x="217361" y="0"/>
                  </a:cubicBezTo>
                  <a:cubicBezTo>
                    <a:pt x="442627" y="0"/>
                    <a:pt x="625317" y="96869"/>
                    <a:pt x="625317" y="216313"/>
                  </a:cubicBezTo>
                  <a:cubicBezTo>
                    <a:pt x="625317" y="249555"/>
                    <a:pt x="611410" y="280988"/>
                    <a:pt x="586073" y="308896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47097F1B-CFBC-1691-F2A0-8FAC2939664A}"/>
                </a:ext>
              </a:extLst>
            </p:cNvPr>
            <p:cNvSpPr/>
            <p:nvPr/>
          </p:nvSpPr>
          <p:spPr>
            <a:xfrm>
              <a:off x="8247459" y="3720785"/>
              <a:ext cx="389381" cy="322897"/>
            </a:xfrm>
            <a:custGeom>
              <a:avLst/>
              <a:gdLst>
                <a:gd name="connsiteX0" fmla="*/ 0 w 389381"/>
                <a:gd name="connsiteY0" fmla="*/ 0 h 322897"/>
                <a:gd name="connsiteX1" fmla="*/ 389382 w 389381"/>
                <a:gd name="connsiteY1" fmla="*/ 0 h 322897"/>
                <a:gd name="connsiteX2" fmla="*/ 389382 w 389381"/>
                <a:gd name="connsiteY2" fmla="*/ 322897 h 322897"/>
                <a:gd name="connsiteX3" fmla="*/ 0 w 389381"/>
                <a:gd name="connsiteY3" fmla="*/ 322897 h 322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9381" h="322897">
                  <a:moveTo>
                    <a:pt x="0" y="0"/>
                  </a:moveTo>
                  <a:lnTo>
                    <a:pt x="389382" y="0"/>
                  </a:lnTo>
                  <a:lnTo>
                    <a:pt x="389382" y="322897"/>
                  </a:lnTo>
                  <a:lnTo>
                    <a:pt x="0" y="322897"/>
                  </a:lnTo>
                  <a:close/>
                </a:path>
              </a:pathLst>
            </a:custGeom>
            <a:solidFill>
              <a:srgbClr val="683C1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9179A961-33BD-8283-33F2-DF409B99F35B}"/>
                </a:ext>
              </a:extLst>
            </p:cNvPr>
            <p:cNvSpPr/>
            <p:nvPr/>
          </p:nvSpPr>
          <p:spPr>
            <a:xfrm>
              <a:off x="9162289" y="4631908"/>
              <a:ext cx="68625" cy="103003"/>
            </a:xfrm>
            <a:custGeom>
              <a:avLst/>
              <a:gdLst>
                <a:gd name="connsiteX0" fmla="*/ 60053 w 68625"/>
                <a:gd name="connsiteY0" fmla="*/ 103003 h 103003"/>
                <a:gd name="connsiteX1" fmla="*/ 52909 w 68625"/>
                <a:gd name="connsiteY1" fmla="*/ 46425 h 103003"/>
                <a:gd name="connsiteX2" fmla="*/ 68626 w 68625"/>
                <a:gd name="connsiteY2" fmla="*/ 5086 h 103003"/>
                <a:gd name="connsiteX3" fmla="*/ 32240 w 68625"/>
                <a:gd name="connsiteY3" fmla="*/ 6420 h 103003"/>
                <a:gd name="connsiteX4" fmla="*/ 20810 w 68625"/>
                <a:gd name="connsiteY4" fmla="*/ 50902 h 103003"/>
                <a:gd name="connsiteX5" fmla="*/ 617 w 68625"/>
                <a:gd name="connsiteY5" fmla="*/ 79667 h 103003"/>
                <a:gd name="connsiteX6" fmla="*/ 60053 w 68625"/>
                <a:gd name="connsiteY6" fmla="*/ 103003 h 103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25" h="103003">
                  <a:moveTo>
                    <a:pt x="60053" y="103003"/>
                  </a:moveTo>
                  <a:cubicBezTo>
                    <a:pt x="60053" y="103003"/>
                    <a:pt x="44623" y="65856"/>
                    <a:pt x="52909" y="46425"/>
                  </a:cubicBezTo>
                  <a:cubicBezTo>
                    <a:pt x="61673" y="25756"/>
                    <a:pt x="68626" y="5086"/>
                    <a:pt x="68626" y="5086"/>
                  </a:cubicBezTo>
                  <a:cubicBezTo>
                    <a:pt x="68626" y="5086"/>
                    <a:pt x="44623" y="-7201"/>
                    <a:pt x="32240" y="6420"/>
                  </a:cubicBezTo>
                  <a:cubicBezTo>
                    <a:pt x="17858" y="22231"/>
                    <a:pt x="18905" y="46520"/>
                    <a:pt x="20810" y="50902"/>
                  </a:cubicBezTo>
                  <a:cubicBezTo>
                    <a:pt x="22715" y="55283"/>
                    <a:pt x="8333" y="74523"/>
                    <a:pt x="617" y="79667"/>
                  </a:cubicBezTo>
                  <a:cubicBezTo>
                    <a:pt x="-7098" y="84906"/>
                    <a:pt x="60053" y="103003"/>
                    <a:pt x="60053" y="103003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BA5012BB-E4D1-6117-D4C4-18B1E997582B}"/>
                </a:ext>
              </a:extLst>
            </p:cNvPr>
            <p:cNvSpPr/>
            <p:nvPr/>
          </p:nvSpPr>
          <p:spPr>
            <a:xfrm>
              <a:off x="8689075" y="4157867"/>
              <a:ext cx="468068" cy="663590"/>
            </a:xfrm>
            <a:custGeom>
              <a:avLst/>
              <a:gdLst>
                <a:gd name="connsiteX0" fmla="*/ 458116 w 468068"/>
                <a:gd name="connsiteY0" fmla="*/ 646006 h 663590"/>
                <a:gd name="connsiteX1" fmla="*/ 394679 w 468068"/>
                <a:gd name="connsiteY1" fmla="*/ 655531 h 663590"/>
                <a:gd name="connsiteX2" fmla="*/ 364199 w 468068"/>
                <a:gd name="connsiteY2" fmla="*/ 628099 h 663590"/>
                <a:gd name="connsiteX3" fmla="*/ 198369 w 468068"/>
                <a:gd name="connsiteY3" fmla="*/ 452363 h 663590"/>
                <a:gd name="connsiteX4" fmla="*/ 134647 w 468068"/>
                <a:gd name="connsiteY4" fmla="*/ 372067 h 663590"/>
                <a:gd name="connsiteX5" fmla="*/ 72925 w 468068"/>
                <a:gd name="connsiteY5" fmla="*/ 257291 h 663590"/>
                <a:gd name="connsiteX6" fmla="*/ 49969 w 468068"/>
                <a:gd name="connsiteY6" fmla="*/ 213571 h 663590"/>
                <a:gd name="connsiteX7" fmla="*/ 44921 w 468068"/>
                <a:gd name="connsiteY7" fmla="*/ 204332 h 663590"/>
                <a:gd name="connsiteX8" fmla="*/ 32253 w 468068"/>
                <a:gd name="connsiteY8" fmla="*/ 182710 h 663590"/>
                <a:gd name="connsiteX9" fmla="*/ 23299 w 468068"/>
                <a:gd name="connsiteY9" fmla="*/ 167089 h 663590"/>
                <a:gd name="connsiteX10" fmla="*/ 7964 w 468068"/>
                <a:gd name="connsiteY10" fmla="*/ 136609 h 663590"/>
                <a:gd name="connsiteX11" fmla="*/ 45874 w 468068"/>
                <a:gd name="connsiteY11" fmla="*/ 14594 h 663590"/>
                <a:gd name="connsiteX12" fmla="*/ 164365 w 468068"/>
                <a:gd name="connsiteY12" fmla="*/ 26404 h 663590"/>
                <a:gd name="connsiteX13" fmla="*/ 204941 w 468068"/>
                <a:gd name="connsiteY13" fmla="*/ 134894 h 663590"/>
                <a:gd name="connsiteX14" fmla="*/ 208656 w 468068"/>
                <a:gd name="connsiteY14" fmla="*/ 147467 h 663590"/>
                <a:gd name="connsiteX15" fmla="*/ 224086 w 468068"/>
                <a:gd name="connsiteY15" fmla="*/ 200617 h 663590"/>
                <a:gd name="connsiteX16" fmla="*/ 242184 w 468068"/>
                <a:gd name="connsiteY16" fmla="*/ 258910 h 663590"/>
                <a:gd name="connsiteX17" fmla="*/ 254661 w 468068"/>
                <a:gd name="connsiteY17" fmla="*/ 296915 h 663590"/>
                <a:gd name="connsiteX18" fmla="*/ 411062 w 468068"/>
                <a:gd name="connsiteY18" fmla="*/ 504750 h 663590"/>
                <a:gd name="connsiteX19" fmla="*/ 455639 w 468068"/>
                <a:gd name="connsiteY19" fmla="*/ 579331 h 663590"/>
                <a:gd name="connsiteX20" fmla="*/ 458116 w 468068"/>
                <a:gd name="connsiteY20" fmla="*/ 646006 h 663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68068" h="663590">
                  <a:moveTo>
                    <a:pt x="458116" y="646006"/>
                  </a:moveTo>
                  <a:cubicBezTo>
                    <a:pt x="442590" y="665627"/>
                    <a:pt x="415444" y="668866"/>
                    <a:pt x="394679" y="655531"/>
                  </a:cubicBezTo>
                  <a:cubicBezTo>
                    <a:pt x="383344" y="648292"/>
                    <a:pt x="373819" y="637433"/>
                    <a:pt x="364199" y="628099"/>
                  </a:cubicBezTo>
                  <a:cubicBezTo>
                    <a:pt x="352960" y="617050"/>
                    <a:pt x="211894" y="469603"/>
                    <a:pt x="198369" y="452363"/>
                  </a:cubicBezTo>
                  <a:cubicBezTo>
                    <a:pt x="191701" y="443790"/>
                    <a:pt x="142076" y="383973"/>
                    <a:pt x="134647" y="372067"/>
                  </a:cubicBezTo>
                  <a:cubicBezTo>
                    <a:pt x="123979" y="354731"/>
                    <a:pt x="94832" y="299010"/>
                    <a:pt x="72925" y="257291"/>
                  </a:cubicBezTo>
                  <a:cubicBezTo>
                    <a:pt x="62923" y="238145"/>
                    <a:pt x="54446" y="221857"/>
                    <a:pt x="49969" y="213571"/>
                  </a:cubicBezTo>
                  <a:cubicBezTo>
                    <a:pt x="48350" y="210523"/>
                    <a:pt x="46636" y="207379"/>
                    <a:pt x="44921" y="204332"/>
                  </a:cubicBezTo>
                  <a:cubicBezTo>
                    <a:pt x="40730" y="197092"/>
                    <a:pt x="36539" y="189949"/>
                    <a:pt x="32253" y="182710"/>
                  </a:cubicBezTo>
                  <a:cubicBezTo>
                    <a:pt x="29205" y="177471"/>
                    <a:pt x="26252" y="172328"/>
                    <a:pt x="23299" y="167089"/>
                  </a:cubicBezTo>
                  <a:cubicBezTo>
                    <a:pt x="17680" y="157087"/>
                    <a:pt x="12441" y="146991"/>
                    <a:pt x="7964" y="136609"/>
                  </a:cubicBezTo>
                  <a:cubicBezTo>
                    <a:pt x="-11086" y="92413"/>
                    <a:pt x="5011" y="40406"/>
                    <a:pt x="45874" y="14594"/>
                  </a:cubicBezTo>
                  <a:cubicBezTo>
                    <a:pt x="83116" y="-8933"/>
                    <a:pt x="132265" y="-3314"/>
                    <a:pt x="164365" y="26404"/>
                  </a:cubicBezTo>
                  <a:cubicBezTo>
                    <a:pt x="173413" y="34786"/>
                    <a:pt x="190749" y="87841"/>
                    <a:pt x="204941" y="134894"/>
                  </a:cubicBezTo>
                  <a:cubicBezTo>
                    <a:pt x="206179" y="139180"/>
                    <a:pt x="207418" y="143371"/>
                    <a:pt x="208656" y="147467"/>
                  </a:cubicBezTo>
                  <a:cubicBezTo>
                    <a:pt x="215133" y="169470"/>
                    <a:pt x="220657" y="189091"/>
                    <a:pt x="224086" y="200617"/>
                  </a:cubicBezTo>
                  <a:cubicBezTo>
                    <a:pt x="229706" y="220143"/>
                    <a:pt x="235707" y="239669"/>
                    <a:pt x="242184" y="258910"/>
                  </a:cubicBezTo>
                  <a:cubicBezTo>
                    <a:pt x="245518" y="268530"/>
                    <a:pt x="253519" y="293676"/>
                    <a:pt x="254661" y="296915"/>
                  </a:cubicBezTo>
                  <a:cubicBezTo>
                    <a:pt x="258662" y="300343"/>
                    <a:pt x="380011" y="455030"/>
                    <a:pt x="411062" y="504750"/>
                  </a:cubicBezTo>
                  <a:cubicBezTo>
                    <a:pt x="426398" y="529325"/>
                    <a:pt x="440971" y="554375"/>
                    <a:pt x="455639" y="579331"/>
                  </a:cubicBezTo>
                  <a:cubicBezTo>
                    <a:pt x="468117" y="600572"/>
                    <a:pt x="474784" y="624956"/>
                    <a:pt x="458116" y="646006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689E503E-319E-41B0-3F01-4527B9CD409E}"/>
                </a:ext>
              </a:extLst>
            </p:cNvPr>
            <p:cNvSpPr/>
            <p:nvPr/>
          </p:nvSpPr>
          <p:spPr>
            <a:xfrm>
              <a:off x="8851154" y="4560890"/>
              <a:ext cx="571" cy="571"/>
            </a:xfrm>
            <a:custGeom>
              <a:avLst/>
              <a:gdLst>
                <a:gd name="connsiteX0" fmla="*/ 571 w 571"/>
                <a:gd name="connsiteY0" fmla="*/ 571 h 571"/>
                <a:gd name="connsiteX1" fmla="*/ 0 w 571"/>
                <a:gd name="connsiteY1" fmla="*/ 0 h 571"/>
                <a:gd name="connsiteX2" fmla="*/ 286 w 571"/>
                <a:gd name="connsiteY2" fmla="*/ 191 h 571"/>
                <a:gd name="connsiteX3" fmla="*/ 571 w 571"/>
                <a:gd name="connsiteY3" fmla="*/ 571 h 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" h="571">
                  <a:moveTo>
                    <a:pt x="571" y="571"/>
                  </a:moveTo>
                  <a:cubicBezTo>
                    <a:pt x="381" y="381"/>
                    <a:pt x="190" y="191"/>
                    <a:pt x="0" y="0"/>
                  </a:cubicBezTo>
                  <a:cubicBezTo>
                    <a:pt x="95" y="95"/>
                    <a:pt x="190" y="191"/>
                    <a:pt x="286" y="191"/>
                  </a:cubicBezTo>
                  <a:cubicBezTo>
                    <a:pt x="381" y="381"/>
                    <a:pt x="476" y="476"/>
                    <a:pt x="571" y="571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3F257BF1-B41D-5328-563E-995CC4346BE9}"/>
                </a:ext>
              </a:extLst>
            </p:cNvPr>
            <p:cNvSpPr/>
            <p:nvPr/>
          </p:nvSpPr>
          <p:spPr>
            <a:xfrm>
              <a:off x="8172688" y="4540697"/>
              <a:ext cx="534543" cy="52197"/>
            </a:xfrm>
            <a:custGeom>
              <a:avLst/>
              <a:gdLst>
                <a:gd name="connsiteX0" fmla="*/ 534543 w 534543"/>
                <a:gd name="connsiteY0" fmla="*/ 26098 h 52197"/>
                <a:gd name="connsiteX1" fmla="*/ 267272 w 534543"/>
                <a:gd name="connsiteY1" fmla="*/ 52197 h 52197"/>
                <a:gd name="connsiteX2" fmla="*/ 0 w 534543"/>
                <a:gd name="connsiteY2" fmla="*/ 26098 h 52197"/>
                <a:gd name="connsiteX3" fmla="*/ 267272 w 534543"/>
                <a:gd name="connsiteY3" fmla="*/ 0 h 52197"/>
                <a:gd name="connsiteX4" fmla="*/ 534543 w 534543"/>
                <a:gd name="connsiteY4" fmla="*/ 26098 h 52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4543" h="52197">
                  <a:moveTo>
                    <a:pt x="534543" y="26098"/>
                  </a:moveTo>
                  <a:cubicBezTo>
                    <a:pt x="534543" y="40512"/>
                    <a:pt x="414881" y="52197"/>
                    <a:pt x="267272" y="52197"/>
                  </a:cubicBezTo>
                  <a:cubicBezTo>
                    <a:pt x="119662" y="52197"/>
                    <a:pt x="0" y="40512"/>
                    <a:pt x="0" y="26098"/>
                  </a:cubicBezTo>
                  <a:cubicBezTo>
                    <a:pt x="0" y="11684"/>
                    <a:pt x="119662" y="0"/>
                    <a:pt x="267272" y="0"/>
                  </a:cubicBezTo>
                  <a:cubicBezTo>
                    <a:pt x="414881" y="0"/>
                    <a:pt x="534543" y="11685"/>
                    <a:pt x="534543" y="26098"/>
                  </a:cubicBezTo>
                  <a:close/>
                </a:path>
              </a:pathLst>
            </a:custGeom>
            <a:solidFill>
              <a:srgbClr val="7A5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A9209905-BD84-AB04-0DC0-328F1EA3A24B}"/>
                </a:ext>
              </a:extLst>
            </p:cNvPr>
            <p:cNvSpPr/>
            <p:nvPr/>
          </p:nvSpPr>
          <p:spPr>
            <a:xfrm>
              <a:off x="8115071" y="3955005"/>
              <a:ext cx="649585" cy="874680"/>
            </a:xfrm>
            <a:custGeom>
              <a:avLst/>
              <a:gdLst>
                <a:gd name="connsiteX0" fmla="*/ 573967 w 649585"/>
                <a:gd name="connsiteY0" fmla="*/ 631412 h 874680"/>
                <a:gd name="connsiteX1" fmla="*/ 574538 w 649585"/>
                <a:gd name="connsiteY1" fmla="*/ 478727 h 874680"/>
                <a:gd name="connsiteX2" fmla="*/ 577777 w 649585"/>
                <a:gd name="connsiteY2" fmla="*/ 474536 h 874680"/>
                <a:gd name="connsiteX3" fmla="*/ 625402 w 649585"/>
                <a:gd name="connsiteY3" fmla="*/ 251555 h 874680"/>
                <a:gd name="connsiteX4" fmla="*/ 625402 w 649585"/>
                <a:gd name="connsiteY4" fmla="*/ 60007 h 874680"/>
                <a:gd name="connsiteX5" fmla="*/ 388515 w 649585"/>
                <a:gd name="connsiteY5" fmla="*/ 0 h 874680"/>
                <a:gd name="connsiteX6" fmla="*/ 258118 w 649585"/>
                <a:gd name="connsiteY6" fmla="*/ 0 h 874680"/>
                <a:gd name="connsiteX7" fmla="*/ 24184 w 649585"/>
                <a:gd name="connsiteY7" fmla="*/ 60007 h 874680"/>
                <a:gd name="connsiteX8" fmla="*/ 24184 w 649585"/>
                <a:gd name="connsiteY8" fmla="*/ 251555 h 874680"/>
                <a:gd name="connsiteX9" fmla="*/ 71809 w 649585"/>
                <a:gd name="connsiteY9" fmla="*/ 474536 h 874680"/>
                <a:gd name="connsiteX10" fmla="*/ 76476 w 649585"/>
                <a:gd name="connsiteY10" fmla="*/ 480441 h 874680"/>
                <a:gd name="connsiteX11" fmla="*/ 117529 w 649585"/>
                <a:gd name="connsiteY11" fmla="*/ 628174 h 874680"/>
                <a:gd name="connsiteX12" fmla="*/ 28661 w 649585"/>
                <a:gd name="connsiteY12" fmla="*/ 874681 h 874680"/>
                <a:gd name="connsiteX13" fmla="*/ 324888 w 649585"/>
                <a:gd name="connsiteY13" fmla="*/ 872395 h 874680"/>
                <a:gd name="connsiteX14" fmla="*/ 621116 w 649585"/>
                <a:gd name="connsiteY14" fmla="*/ 874681 h 874680"/>
                <a:gd name="connsiteX15" fmla="*/ 573967 w 649585"/>
                <a:gd name="connsiteY15" fmla="*/ 631412 h 874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49585" h="874680">
                  <a:moveTo>
                    <a:pt x="573967" y="631412"/>
                  </a:moveTo>
                  <a:cubicBezTo>
                    <a:pt x="574729" y="577120"/>
                    <a:pt x="549011" y="509588"/>
                    <a:pt x="574538" y="478727"/>
                  </a:cubicBezTo>
                  <a:cubicBezTo>
                    <a:pt x="575681" y="477393"/>
                    <a:pt x="576634" y="475774"/>
                    <a:pt x="577777" y="474536"/>
                  </a:cubicBezTo>
                  <a:cubicBezTo>
                    <a:pt x="610162" y="440246"/>
                    <a:pt x="619687" y="297275"/>
                    <a:pt x="625402" y="251555"/>
                  </a:cubicBezTo>
                  <a:cubicBezTo>
                    <a:pt x="631117" y="205835"/>
                    <a:pt x="676837" y="82963"/>
                    <a:pt x="625402" y="60007"/>
                  </a:cubicBezTo>
                  <a:cubicBezTo>
                    <a:pt x="573967" y="37147"/>
                    <a:pt x="388515" y="0"/>
                    <a:pt x="388515" y="0"/>
                  </a:cubicBezTo>
                  <a:lnTo>
                    <a:pt x="258118" y="0"/>
                  </a:lnTo>
                  <a:cubicBezTo>
                    <a:pt x="258118" y="0"/>
                    <a:pt x="75619" y="37147"/>
                    <a:pt x="24184" y="60007"/>
                  </a:cubicBezTo>
                  <a:cubicBezTo>
                    <a:pt x="-27251" y="82867"/>
                    <a:pt x="18469" y="205740"/>
                    <a:pt x="24184" y="251555"/>
                  </a:cubicBezTo>
                  <a:cubicBezTo>
                    <a:pt x="29899" y="297371"/>
                    <a:pt x="39424" y="440246"/>
                    <a:pt x="71809" y="474536"/>
                  </a:cubicBezTo>
                  <a:cubicBezTo>
                    <a:pt x="73428" y="476250"/>
                    <a:pt x="74857" y="478536"/>
                    <a:pt x="76476" y="480441"/>
                  </a:cubicBezTo>
                  <a:cubicBezTo>
                    <a:pt x="101146" y="511969"/>
                    <a:pt x="116767" y="574834"/>
                    <a:pt x="117529" y="628174"/>
                  </a:cubicBezTo>
                  <a:lnTo>
                    <a:pt x="28661" y="874681"/>
                  </a:lnTo>
                  <a:cubicBezTo>
                    <a:pt x="28661" y="874681"/>
                    <a:pt x="170583" y="874681"/>
                    <a:pt x="324888" y="872395"/>
                  </a:cubicBezTo>
                  <a:cubicBezTo>
                    <a:pt x="479193" y="874681"/>
                    <a:pt x="621116" y="874681"/>
                    <a:pt x="621116" y="874681"/>
                  </a:cubicBezTo>
                  <a:lnTo>
                    <a:pt x="573967" y="631412"/>
                  </a:lnTo>
                  <a:close/>
                </a:path>
              </a:pathLst>
            </a:custGeom>
            <a:solidFill>
              <a:srgbClr val="F392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CE37558A-F7EB-8B61-D47C-0E6C8B146E4B}"/>
                </a:ext>
              </a:extLst>
            </p:cNvPr>
            <p:cNvSpPr/>
            <p:nvPr/>
          </p:nvSpPr>
          <p:spPr>
            <a:xfrm>
              <a:off x="8353949" y="3869565"/>
              <a:ext cx="170687" cy="152780"/>
            </a:xfrm>
            <a:custGeom>
              <a:avLst/>
              <a:gdLst>
                <a:gd name="connsiteX0" fmla="*/ 148780 w 170687"/>
                <a:gd name="connsiteY0" fmla="*/ 0 h 152780"/>
                <a:gd name="connsiteX1" fmla="*/ 21812 w 170687"/>
                <a:gd name="connsiteY1" fmla="*/ 0 h 152780"/>
                <a:gd name="connsiteX2" fmla="*/ 0 w 170687"/>
                <a:gd name="connsiteY2" fmla="*/ 121539 h 152780"/>
                <a:gd name="connsiteX3" fmla="*/ 85344 w 170687"/>
                <a:gd name="connsiteY3" fmla="*/ 152781 h 152780"/>
                <a:gd name="connsiteX4" fmla="*/ 170688 w 170687"/>
                <a:gd name="connsiteY4" fmla="*/ 121539 h 152780"/>
                <a:gd name="connsiteX5" fmla="*/ 148780 w 170687"/>
                <a:gd name="connsiteY5" fmla="*/ 0 h 152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0687" h="152780">
                  <a:moveTo>
                    <a:pt x="148780" y="0"/>
                  </a:moveTo>
                  <a:lnTo>
                    <a:pt x="21812" y="0"/>
                  </a:lnTo>
                  <a:lnTo>
                    <a:pt x="0" y="121539"/>
                  </a:lnTo>
                  <a:cubicBezTo>
                    <a:pt x="0" y="138779"/>
                    <a:pt x="38195" y="152781"/>
                    <a:pt x="85344" y="152781"/>
                  </a:cubicBezTo>
                  <a:cubicBezTo>
                    <a:pt x="132493" y="152781"/>
                    <a:pt x="170688" y="138779"/>
                    <a:pt x="170688" y="121539"/>
                  </a:cubicBezTo>
                  <a:lnTo>
                    <a:pt x="148780" y="0"/>
                  </a:ln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DC5F0E14-DCF3-E6F1-6F76-A9D59C85FC48}"/>
                </a:ext>
              </a:extLst>
            </p:cNvPr>
            <p:cNvSpPr/>
            <p:nvPr/>
          </p:nvSpPr>
          <p:spPr>
            <a:xfrm>
              <a:off x="8025812" y="3417985"/>
              <a:ext cx="747807" cy="361473"/>
            </a:xfrm>
            <a:custGeom>
              <a:avLst/>
              <a:gdLst>
                <a:gd name="connsiteX0" fmla="*/ 747808 w 747807"/>
                <a:gd name="connsiteY0" fmla="*/ 264795 h 361473"/>
                <a:gd name="connsiteX1" fmla="*/ 407956 w 747807"/>
                <a:gd name="connsiteY1" fmla="*/ 361474 h 361473"/>
                <a:gd name="connsiteX2" fmla="*/ 0 w 747807"/>
                <a:gd name="connsiteY2" fmla="*/ 145161 h 361473"/>
                <a:gd name="connsiteX3" fmla="*/ 105632 w 747807"/>
                <a:gd name="connsiteY3" fmla="*/ 0 h 361473"/>
                <a:gd name="connsiteX4" fmla="*/ 38195 w 747807"/>
                <a:gd name="connsiteY4" fmla="*/ 119158 h 361473"/>
                <a:gd name="connsiteX5" fmla="*/ 446151 w 747807"/>
                <a:gd name="connsiteY5" fmla="*/ 335471 h 361473"/>
                <a:gd name="connsiteX6" fmla="*/ 747808 w 747807"/>
                <a:gd name="connsiteY6" fmla="*/ 264795 h 361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7807" h="361473">
                  <a:moveTo>
                    <a:pt x="747808" y="264795"/>
                  </a:moveTo>
                  <a:cubicBezTo>
                    <a:pt x="674656" y="323088"/>
                    <a:pt x="549878" y="361474"/>
                    <a:pt x="407956" y="361474"/>
                  </a:cubicBezTo>
                  <a:cubicBezTo>
                    <a:pt x="182690" y="361474"/>
                    <a:pt x="0" y="264605"/>
                    <a:pt x="0" y="145161"/>
                  </a:cubicBezTo>
                  <a:cubicBezTo>
                    <a:pt x="0" y="89535"/>
                    <a:pt x="39910" y="38386"/>
                    <a:pt x="105632" y="0"/>
                  </a:cubicBezTo>
                  <a:cubicBezTo>
                    <a:pt x="63055" y="34290"/>
                    <a:pt x="38195" y="75057"/>
                    <a:pt x="38195" y="119158"/>
                  </a:cubicBezTo>
                  <a:cubicBezTo>
                    <a:pt x="38195" y="238601"/>
                    <a:pt x="220885" y="335471"/>
                    <a:pt x="446151" y="335471"/>
                  </a:cubicBezTo>
                  <a:cubicBezTo>
                    <a:pt x="565499" y="335471"/>
                    <a:pt x="673132" y="308229"/>
                    <a:pt x="747808" y="264795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4F7D6F64-22FA-8CFB-DB5E-96A65168736E}"/>
                </a:ext>
              </a:extLst>
            </p:cNvPr>
            <p:cNvSpPr/>
            <p:nvPr/>
          </p:nvSpPr>
          <p:spPr>
            <a:xfrm>
              <a:off x="8230505" y="3390267"/>
              <a:ext cx="417766" cy="526541"/>
            </a:xfrm>
            <a:custGeom>
              <a:avLst/>
              <a:gdLst>
                <a:gd name="connsiteX0" fmla="*/ 417766 w 417766"/>
                <a:gd name="connsiteY0" fmla="*/ 220599 h 526541"/>
                <a:gd name="connsiteX1" fmla="*/ 208883 w 417766"/>
                <a:gd name="connsiteY1" fmla="*/ 526542 h 526541"/>
                <a:gd name="connsiteX2" fmla="*/ 0 w 417766"/>
                <a:gd name="connsiteY2" fmla="*/ 220599 h 526541"/>
                <a:gd name="connsiteX3" fmla="*/ 208883 w 417766"/>
                <a:gd name="connsiteY3" fmla="*/ 0 h 526541"/>
                <a:gd name="connsiteX4" fmla="*/ 417766 w 417766"/>
                <a:gd name="connsiteY4" fmla="*/ 220599 h 526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7766" h="526541">
                  <a:moveTo>
                    <a:pt x="417766" y="220599"/>
                  </a:moveTo>
                  <a:cubicBezTo>
                    <a:pt x="417766" y="366046"/>
                    <a:pt x="324231" y="526542"/>
                    <a:pt x="208883" y="526542"/>
                  </a:cubicBezTo>
                  <a:cubicBezTo>
                    <a:pt x="93535" y="526542"/>
                    <a:pt x="0" y="366046"/>
                    <a:pt x="0" y="220599"/>
                  </a:cubicBezTo>
                  <a:cubicBezTo>
                    <a:pt x="0" y="75152"/>
                    <a:pt x="93535" y="0"/>
                    <a:pt x="208883" y="0"/>
                  </a:cubicBezTo>
                  <a:cubicBezTo>
                    <a:pt x="324231" y="0"/>
                    <a:pt x="417766" y="75248"/>
                    <a:pt x="417766" y="220599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C0AEBD5F-7202-A545-4A60-83D5B8F34FBB}"/>
                </a:ext>
              </a:extLst>
            </p:cNvPr>
            <p:cNvSpPr/>
            <p:nvPr/>
          </p:nvSpPr>
          <p:spPr>
            <a:xfrm>
              <a:off x="8359664" y="3792032"/>
              <a:ext cx="151733" cy="55530"/>
            </a:xfrm>
            <a:custGeom>
              <a:avLst/>
              <a:gdLst>
                <a:gd name="connsiteX0" fmla="*/ 0 w 151733"/>
                <a:gd name="connsiteY0" fmla="*/ 0 h 55530"/>
                <a:gd name="connsiteX1" fmla="*/ 75914 w 151733"/>
                <a:gd name="connsiteY1" fmla="*/ 55531 h 55530"/>
                <a:gd name="connsiteX2" fmla="*/ 151733 w 151733"/>
                <a:gd name="connsiteY2" fmla="*/ 0 h 55530"/>
                <a:gd name="connsiteX3" fmla="*/ 74009 w 151733"/>
                <a:gd name="connsiteY3" fmla="*/ 13906 h 55530"/>
                <a:gd name="connsiteX4" fmla="*/ 0 w 151733"/>
                <a:gd name="connsiteY4" fmla="*/ 0 h 55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733" h="55530">
                  <a:moveTo>
                    <a:pt x="0" y="0"/>
                  </a:moveTo>
                  <a:cubicBezTo>
                    <a:pt x="5715" y="31337"/>
                    <a:pt x="37338" y="55531"/>
                    <a:pt x="75914" y="55531"/>
                  </a:cubicBezTo>
                  <a:cubicBezTo>
                    <a:pt x="114395" y="55531"/>
                    <a:pt x="146113" y="31433"/>
                    <a:pt x="151733" y="0"/>
                  </a:cubicBezTo>
                  <a:cubicBezTo>
                    <a:pt x="151733" y="0"/>
                    <a:pt x="114395" y="13906"/>
                    <a:pt x="74009" y="13906"/>
                  </a:cubicBezTo>
                  <a:cubicBezTo>
                    <a:pt x="31718" y="1390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07" name="图形 7">
              <a:extLst>
                <a:ext uri="{FF2B5EF4-FFF2-40B4-BE49-F238E27FC236}">
                  <a16:creationId xmlns:a16="http://schemas.microsoft.com/office/drawing/2014/main" id="{A168143C-6EC4-2BB4-41D0-28006F0EB1EB}"/>
                </a:ext>
              </a:extLst>
            </p:cNvPr>
            <p:cNvGrpSpPr/>
            <p:nvPr/>
          </p:nvGrpSpPr>
          <p:grpSpPr>
            <a:xfrm>
              <a:off x="8330708" y="3615057"/>
              <a:ext cx="30289" cy="54483"/>
              <a:chOff x="4991100" y="2283046"/>
              <a:chExt cx="30289" cy="54483"/>
            </a:xfrm>
          </p:grpSpPr>
          <p:sp>
            <p:nvSpPr>
              <p:cNvPr id="309" name="任意多边形: 形状 308">
                <a:extLst>
                  <a:ext uri="{FF2B5EF4-FFF2-40B4-BE49-F238E27FC236}">
                    <a16:creationId xmlns:a16="http://schemas.microsoft.com/office/drawing/2014/main" id="{BE51626B-AB5A-EFAC-C570-B6B7DD812F66}"/>
                  </a:ext>
                </a:extLst>
              </p:cNvPr>
              <p:cNvSpPr/>
              <p:nvPr/>
            </p:nvSpPr>
            <p:spPr>
              <a:xfrm>
                <a:off x="4991100" y="2283046"/>
                <a:ext cx="30289" cy="54483"/>
              </a:xfrm>
              <a:custGeom>
                <a:avLst/>
                <a:gdLst>
                  <a:gd name="connsiteX0" fmla="*/ 30289 w 30289"/>
                  <a:gd name="connsiteY0" fmla="*/ 27242 h 54483"/>
                  <a:gd name="connsiteX1" fmla="*/ 15145 w 30289"/>
                  <a:gd name="connsiteY1" fmla="*/ 54483 h 54483"/>
                  <a:gd name="connsiteX2" fmla="*/ 0 w 30289"/>
                  <a:gd name="connsiteY2" fmla="*/ 27242 h 54483"/>
                  <a:gd name="connsiteX3" fmla="*/ 15145 w 30289"/>
                  <a:gd name="connsiteY3" fmla="*/ 0 h 54483"/>
                  <a:gd name="connsiteX4" fmla="*/ 30289 w 30289"/>
                  <a:gd name="connsiteY4" fmla="*/ 27242 h 54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289" h="54483">
                    <a:moveTo>
                      <a:pt x="30289" y="27242"/>
                    </a:moveTo>
                    <a:cubicBezTo>
                      <a:pt x="30289" y="42287"/>
                      <a:pt x="23509" y="54483"/>
                      <a:pt x="15145" y="54483"/>
                    </a:cubicBezTo>
                    <a:cubicBezTo>
                      <a:pt x="6780" y="54483"/>
                      <a:pt x="0" y="42287"/>
                      <a:pt x="0" y="27242"/>
                    </a:cubicBezTo>
                    <a:cubicBezTo>
                      <a:pt x="0" y="12197"/>
                      <a:pt x="6780" y="0"/>
                      <a:pt x="15145" y="0"/>
                    </a:cubicBezTo>
                    <a:cubicBezTo>
                      <a:pt x="23509" y="0"/>
                      <a:pt x="30289" y="12197"/>
                      <a:pt x="30289" y="27242"/>
                    </a:cubicBezTo>
                    <a:close/>
                  </a:path>
                </a:pathLst>
              </a:custGeom>
              <a:solidFill>
                <a:srgbClr val="1D1D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0" name="任意多边形: 形状 309">
                <a:extLst>
                  <a:ext uri="{FF2B5EF4-FFF2-40B4-BE49-F238E27FC236}">
                    <a16:creationId xmlns:a16="http://schemas.microsoft.com/office/drawing/2014/main" id="{C4721878-D266-40C6-8569-E892AB60090C}"/>
                  </a:ext>
                </a:extLst>
              </p:cNvPr>
              <p:cNvSpPr/>
              <p:nvPr/>
            </p:nvSpPr>
            <p:spPr>
              <a:xfrm>
                <a:off x="5005768" y="2307049"/>
                <a:ext cx="15620" cy="15620"/>
              </a:xfrm>
              <a:custGeom>
                <a:avLst/>
                <a:gdLst>
                  <a:gd name="connsiteX0" fmla="*/ 15621 w 15620"/>
                  <a:gd name="connsiteY0" fmla="*/ 7810 h 15620"/>
                  <a:gd name="connsiteX1" fmla="*/ 7810 w 15620"/>
                  <a:gd name="connsiteY1" fmla="*/ 15621 h 15620"/>
                  <a:gd name="connsiteX2" fmla="*/ 0 w 15620"/>
                  <a:gd name="connsiteY2" fmla="*/ 7810 h 15620"/>
                  <a:gd name="connsiteX3" fmla="*/ 7810 w 15620"/>
                  <a:gd name="connsiteY3" fmla="*/ 0 h 15620"/>
                  <a:gd name="connsiteX4" fmla="*/ 15621 w 15620"/>
                  <a:gd name="connsiteY4" fmla="*/ 7810 h 15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620" h="15620">
                    <a:moveTo>
                      <a:pt x="15621" y="7810"/>
                    </a:moveTo>
                    <a:cubicBezTo>
                      <a:pt x="15621" y="12124"/>
                      <a:pt x="12124" y="15621"/>
                      <a:pt x="7810" y="15621"/>
                    </a:cubicBezTo>
                    <a:cubicBezTo>
                      <a:pt x="3497" y="15621"/>
                      <a:pt x="0" y="12124"/>
                      <a:pt x="0" y="7810"/>
                    </a:cubicBezTo>
                    <a:cubicBezTo>
                      <a:pt x="0" y="3497"/>
                      <a:pt x="3497" y="0"/>
                      <a:pt x="7810" y="0"/>
                    </a:cubicBezTo>
                    <a:cubicBezTo>
                      <a:pt x="12124" y="0"/>
                      <a:pt x="15621" y="3497"/>
                      <a:pt x="15621" y="78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8" name="图形 7">
              <a:extLst>
                <a:ext uri="{FF2B5EF4-FFF2-40B4-BE49-F238E27FC236}">
                  <a16:creationId xmlns:a16="http://schemas.microsoft.com/office/drawing/2014/main" id="{B7BD9225-3669-6447-31AC-DA2D94B7E473}"/>
                </a:ext>
              </a:extLst>
            </p:cNvPr>
            <p:cNvGrpSpPr/>
            <p:nvPr/>
          </p:nvGrpSpPr>
          <p:grpSpPr>
            <a:xfrm>
              <a:off x="8502920" y="3615057"/>
              <a:ext cx="30575" cy="54483"/>
              <a:chOff x="5163312" y="2283046"/>
              <a:chExt cx="30575" cy="54483"/>
            </a:xfrm>
          </p:grpSpPr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74CB6083-AEEE-BE3E-5E53-76B71198AF93}"/>
                  </a:ext>
                </a:extLst>
              </p:cNvPr>
              <p:cNvSpPr/>
              <p:nvPr/>
            </p:nvSpPr>
            <p:spPr>
              <a:xfrm>
                <a:off x="5163312" y="2283046"/>
                <a:ext cx="30289" cy="54483"/>
              </a:xfrm>
              <a:custGeom>
                <a:avLst/>
                <a:gdLst>
                  <a:gd name="connsiteX0" fmla="*/ 30290 w 30289"/>
                  <a:gd name="connsiteY0" fmla="*/ 27242 h 54483"/>
                  <a:gd name="connsiteX1" fmla="*/ 15145 w 30289"/>
                  <a:gd name="connsiteY1" fmla="*/ 54483 h 54483"/>
                  <a:gd name="connsiteX2" fmla="*/ 0 w 30289"/>
                  <a:gd name="connsiteY2" fmla="*/ 27242 h 54483"/>
                  <a:gd name="connsiteX3" fmla="*/ 15145 w 30289"/>
                  <a:gd name="connsiteY3" fmla="*/ 0 h 54483"/>
                  <a:gd name="connsiteX4" fmla="*/ 30290 w 30289"/>
                  <a:gd name="connsiteY4" fmla="*/ 27242 h 54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289" h="54483">
                    <a:moveTo>
                      <a:pt x="30290" y="27242"/>
                    </a:moveTo>
                    <a:cubicBezTo>
                      <a:pt x="30290" y="42287"/>
                      <a:pt x="23509" y="54483"/>
                      <a:pt x="15145" y="54483"/>
                    </a:cubicBezTo>
                    <a:cubicBezTo>
                      <a:pt x="6781" y="54483"/>
                      <a:pt x="0" y="42287"/>
                      <a:pt x="0" y="27242"/>
                    </a:cubicBezTo>
                    <a:cubicBezTo>
                      <a:pt x="0" y="12197"/>
                      <a:pt x="6781" y="0"/>
                      <a:pt x="15145" y="0"/>
                    </a:cubicBezTo>
                    <a:cubicBezTo>
                      <a:pt x="23509" y="0"/>
                      <a:pt x="30290" y="12197"/>
                      <a:pt x="30290" y="27242"/>
                    </a:cubicBezTo>
                    <a:close/>
                  </a:path>
                </a:pathLst>
              </a:custGeom>
              <a:solidFill>
                <a:srgbClr val="1D1D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8" name="任意多边形: 形状 307">
                <a:extLst>
                  <a:ext uri="{FF2B5EF4-FFF2-40B4-BE49-F238E27FC236}">
                    <a16:creationId xmlns:a16="http://schemas.microsoft.com/office/drawing/2014/main" id="{9AD65EAB-4C5F-3BD6-09F5-4239F18F1938}"/>
                  </a:ext>
                </a:extLst>
              </p:cNvPr>
              <p:cNvSpPr/>
              <p:nvPr/>
            </p:nvSpPr>
            <p:spPr>
              <a:xfrm>
                <a:off x="5178075" y="2304382"/>
                <a:ext cx="15811" cy="15811"/>
              </a:xfrm>
              <a:custGeom>
                <a:avLst/>
                <a:gdLst>
                  <a:gd name="connsiteX0" fmla="*/ 15812 w 15811"/>
                  <a:gd name="connsiteY0" fmla="*/ 7906 h 15811"/>
                  <a:gd name="connsiteX1" fmla="*/ 7906 w 15811"/>
                  <a:gd name="connsiteY1" fmla="*/ 15811 h 15811"/>
                  <a:gd name="connsiteX2" fmla="*/ 0 w 15811"/>
                  <a:gd name="connsiteY2" fmla="*/ 7906 h 15811"/>
                  <a:gd name="connsiteX3" fmla="*/ 7906 w 15811"/>
                  <a:gd name="connsiteY3" fmla="*/ 0 h 15811"/>
                  <a:gd name="connsiteX4" fmla="*/ 15812 w 15811"/>
                  <a:gd name="connsiteY4" fmla="*/ 7906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11" h="15811">
                    <a:moveTo>
                      <a:pt x="15812" y="7906"/>
                    </a:moveTo>
                    <a:cubicBezTo>
                      <a:pt x="15812" y="12272"/>
                      <a:pt x="12272" y="15811"/>
                      <a:pt x="7906" y="15811"/>
                    </a:cubicBezTo>
                    <a:cubicBezTo>
                      <a:pt x="3540" y="15811"/>
                      <a:pt x="0" y="12272"/>
                      <a:pt x="0" y="7906"/>
                    </a:cubicBezTo>
                    <a:cubicBezTo>
                      <a:pt x="0" y="3540"/>
                      <a:pt x="3540" y="0"/>
                      <a:pt x="7906" y="0"/>
                    </a:cubicBezTo>
                    <a:cubicBezTo>
                      <a:pt x="12272" y="0"/>
                      <a:pt x="15812" y="3539"/>
                      <a:pt x="15812" y="79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FED205F7-FF6B-15A2-EC89-EA5B134BBDD7}"/>
                </a:ext>
              </a:extLst>
            </p:cNvPr>
            <p:cNvSpPr/>
            <p:nvPr/>
          </p:nvSpPr>
          <p:spPr>
            <a:xfrm>
              <a:off x="8490979" y="3568240"/>
              <a:ext cx="84603" cy="41292"/>
            </a:xfrm>
            <a:custGeom>
              <a:avLst/>
              <a:gdLst>
                <a:gd name="connsiteX0" fmla="*/ 76330 w 84603"/>
                <a:gd name="connsiteY0" fmla="*/ 41292 h 41292"/>
                <a:gd name="connsiteX1" fmla="*/ 69853 w 84603"/>
                <a:gd name="connsiteY1" fmla="*/ 38054 h 41292"/>
                <a:gd name="connsiteX2" fmla="*/ 11560 w 84603"/>
                <a:gd name="connsiteY2" fmla="*/ 19766 h 41292"/>
                <a:gd name="connsiteX3" fmla="*/ 701 w 84603"/>
                <a:gd name="connsiteY3" fmla="*/ 15670 h 41292"/>
                <a:gd name="connsiteX4" fmla="*/ 4797 w 84603"/>
                <a:gd name="connsiteY4" fmla="*/ 4812 h 41292"/>
                <a:gd name="connsiteX5" fmla="*/ 82902 w 84603"/>
                <a:gd name="connsiteY5" fmla="*/ 28053 h 41292"/>
                <a:gd name="connsiteX6" fmla="*/ 81378 w 84603"/>
                <a:gd name="connsiteY6" fmla="*/ 39578 h 41292"/>
                <a:gd name="connsiteX7" fmla="*/ 76330 w 84603"/>
                <a:gd name="connsiteY7" fmla="*/ 41292 h 41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603" h="41292">
                  <a:moveTo>
                    <a:pt x="76330" y="41292"/>
                  </a:moveTo>
                  <a:cubicBezTo>
                    <a:pt x="73853" y="41292"/>
                    <a:pt x="71472" y="40149"/>
                    <a:pt x="69853" y="38054"/>
                  </a:cubicBezTo>
                  <a:cubicBezTo>
                    <a:pt x="44802" y="5288"/>
                    <a:pt x="12893" y="19194"/>
                    <a:pt x="11560" y="19766"/>
                  </a:cubicBezTo>
                  <a:cubicBezTo>
                    <a:pt x="7369" y="21575"/>
                    <a:pt x="2606" y="19766"/>
                    <a:pt x="701" y="15670"/>
                  </a:cubicBezTo>
                  <a:cubicBezTo>
                    <a:pt x="-1109" y="11574"/>
                    <a:pt x="701" y="6717"/>
                    <a:pt x="4797" y="4812"/>
                  </a:cubicBezTo>
                  <a:cubicBezTo>
                    <a:pt x="20418" y="-2237"/>
                    <a:pt x="56613" y="-6333"/>
                    <a:pt x="82902" y="28053"/>
                  </a:cubicBezTo>
                  <a:cubicBezTo>
                    <a:pt x="85664" y="31672"/>
                    <a:pt x="84997" y="36816"/>
                    <a:pt x="81378" y="39578"/>
                  </a:cubicBezTo>
                  <a:cubicBezTo>
                    <a:pt x="79854" y="40816"/>
                    <a:pt x="78044" y="41292"/>
                    <a:pt x="76330" y="41292"/>
                  </a:cubicBezTo>
                  <a:close/>
                </a:path>
              </a:pathLst>
            </a:custGeom>
            <a:solidFill>
              <a:srgbClr val="7D4E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1F1987C1-A343-1C0E-22D5-5EF8A9ED4202}"/>
                </a:ext>
              </a:extLst>
            </p:cNvPr>
            <p:cNvSpPr/>
            <p:nvPr/>
          </p:nvSpPr>
          <p:spPr>
            <a:xfrm>
              <a:off x="8291382" y="3568240"/>
              <a:ext cx="84548" cy="41292"/>
            </a:xfrm>
            <a:custGeom>
              <a:avLst/>
              <a:gdLst>
                <a:gd name="connsiteX0" fmla="*/ 8178 w 84548"/>
                <a:gd name="connsiteY0" fmla="*/ 41292 h 41292"/>
                <a:gd name="connsiteX1" fmla="*/ 14655 w 84548"/>
                <a:gd name="connsiteY1" fmla="*/ 38054 h 41292"/>
                <a:gd name="connsiteX2" fmla="*/ 72948 w 84548"/>
                <a:gd name="connsiteY2" fmla="*/ 19766 h 41292"/>
                <a:gd name="connsiteX3" fmla="*/ 83807 w 84548"/>
                <a:gd name="connsiteY3" fmla="*/ 15670 h 41292"/>
                <a:gd name="connsiteX4" fmla="*/ 79711 w 84548"/>
                <a:gd name="connsiteY4" fmla="*/ 4812 h 41292"/>
                <a:gd name="connsiteX5" fmla="*/ 1701 w 84548"/>
                <a:gd name="connsiteY5" fmla="*/ 28053 h 41292"/>
                <a:gd name="connsiteX6" fmla="*/ 3225 w 84548"/>
                <a:gd name="connsiteY6" fmla="*/ 39578 h 41292"/>
                <a:gd name="connsiteX7" fmla="*/ 8178 w 84548"/>
                <a:gd name="connsiteY7" fmla="*/ 41292 h 41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548" h="41292">
                  <a:moveTo>
                    <a:pt x="8178" y="41292"/>
                  </a:moveTo>
                  <a:cubicBezTo>
                    <a:pt x="10655" y="41292"/>
                    <a:pt x="13131" y="40149"/>
                    <a:pt x="14655" y="38054"/>
                  </a:cubicBezTo>
                  <a:cubicBezTo>
                    <a:pt x="39706" y="5288"/>
                    <a:pt x="71615" y="19194"/>
                    <a:pt x="72948" y="19766"/>
                  </a:cubicBezTo>
                  <a:cubicBezTo>
                    <a:pt x="77139" y="21575"/>
                    <a:pt x="81902" y="19766"/>
                    <a:pt x="83807" y="15670"/>
                  </a:cubicBezTo>
                  <a:cubicBezTo>
                    <a:pt x="85712" y="11574"/>
                    <a:pt x="83807" y="6717"/>
                    <a:pt x="79711" y="4812"/>
                  </a:cubicBezTo>
                  <a:cubicBezTo>
                    <a:pt x="64090" y="-2237"/>
                    <a:pt x="27895" y="-6333"/>
                    <a:pt x="1701" y="28053"/>
                  </a:cubicBezTo>
                  <a:cubicBezTo>
                    <a:pt x="-1061" y="31672"/>
                    <a:pt x="-394" y="36816"/>
                    <a:pt x="3225" y="39578"/>
                  </a:cubicBezTo>
                  <a:cubicBezTo>
                    <a:pt x="4654" y="40816"/>
                    <a:pt x="6369" y="41292"/>
                    <a:pt x="8178" y="41292"/>
                  </a:cubicBezTo>
                  <a:close/>
                </a:path>
              </a:pathLst>
            </a:custGeom>
            <a:solidFill>
              <a:srgbClr val="7D4E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144AC772-EB19-7B2A-8B0B-958F33CF640D}"/>
                </a:ext>
              </a:extLst>
            </p:cNvPr>
            <p:cNvSpPr/>
            <p:nvPr/>
          </p:nvSpPr>
          <p:spPr>
            <a:xfrm>
              <a:off x="8405098" y="3724840"/>
              <a:ext cx="57150" cy="22900"/>
            </a:xfrm>
            <a:custGeom>
              <a:avLst/>
              <a:gdLst>
                <a:gd name="connsiteX0" fmla="*/ 57150 w 57150"/>
                <a:gd name="connsiteY0" fmla="*/ 4422 h 22900"/>
                <a:gd name="connsiteX1" fmla="*/ 28575 w 57150"/>
                <a:gd name="connsiteY1" fmla="*/ 22901 h 22900"/>
                <a:gd name="connsiteX2" fmla="*/ 0 w 57150"/>
                <a:gd name="connsiteY2" fmla="*/ 4422 h 22900"/>
                <a:gd name="connsiteX3" fmla="*/ 28575 w 57150"/>
                <a:gd name="connsiteY3" fmla="*/ 231 h 22900"/>
                <a:gd name="connsiteX4" fmla="*/ 57150 w 57150"/>
                <a:gd name="connsiteY4" fmla="*/ 4422 h 2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22900">
                  <a:moveTo>
                    <a:pt x="57150" y="4422"/>
                  </a:moveTo>
                  <a:cubicBezTo>
                    <a:pt x="57150" y="10328"/>
                    <a:pt x="44387" y="22901"/>
                    <a:pt x="28575" y="22901"/>
                  </a:cubicBezTo>
                  <a:cubicBezTo>
                    <a:pt x="12763" y="22901"/>
                    <a:pt x="0" y="10328"/>
                    <a:pt x="0" y="4422"/>
                  </a:cubicBezTo>
                  <a:cubicBezTo>
                    <a:pt x="0" y="-1483"/>
                    <a:pt x="12763" y="231"/>
                    <a:pt x="28575" y="231"/>
                  </a:cubicBezTo>
                  <a:cubicBezTo>
                    <a:pt x="44387" y="231"/>
                    <a:pt x="57150" y="-1483"/>
                    <a:pt x="57150" y="4422"/>
                  </a:cubicBezTo>
                  <a:close/>
                </a:path>
              </a:pathLst>
            </a:custGeom>
            <a:solidFill>
              <a:srgbClr val="D3AA9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0A99F196-C5BA-FD2B-E3C3-2E10E1A87A87}"/>
                </a:ext>
              </a:extLst>
            </p:cNvPr>
            <p:cNvSpPr/>
            <p:nvPr/>
          </p:nvSpPr>
          <p:spPr>
            <a:xfrm>
              <a:off x="8369093" y="3715736"/>
              <a:ext cx="262127" cy="200977"/>
            </a:xfrm>
            <a:custGeom>
              <a:avLst/>
              <a:gdLst>
                <a:gd name="connsiteX0" fmla="*/ 256508 w 262127"/>
                <a:gd name="connsiteY0" fmla="*/ 4953 h 200977"/>
                <a:gd name="connsiteX1" fmla="*/ 262128 w 262127"/>
                <a:gd name="connsiteY1" fmla="*/ 6477 h 200977"/>
                <a:gd name="connsiteX2" fmla="*/ 70295 w 262127"/>
                <a:gd name="connsiteY2" fmla="*/ 200978 h 200977"/>
                <a:gd name="connsiteX3" fmla="*/ 0 w 262127"/>
                <a:gd name="connsiteY3" fmla="*/ 180499 h 200977"/>
                <a:gd name="connsiteX4" fmla="*/ 56579 w 262127"/>
                <a:gd name="connsiteY4" fmla="*/ 193834 h 200977"/>
                <a:gd name="connsiteX5" fmla="*/ 248221 w 262127"/>
                <a:gd name="connsiteY5" fmla="*/ 0 h 200977"/>
                <a:gd name="connsiteX6" fmla="*/ 256508 w 262127"/>
                <a:gd name="connsiteY6" fmla="*/ 4953 h 200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2127" h="200977">
                  <a:moveTo>
                    <a:pt x="256508" y="4953"/>
                  </a:moveTo>
                  <a:cubicBezTo>
                    <a:pt x="258223" y="5620"/>
                    <a:pt x="260223" y="6001"/>
                    <a:pt x="262128" y="6477"/>
                  </a:cubicBezTo>
                  <a:cubicBezTo>
                    <a:pt x="230029" y="111919"/>
                    <a:pt x="156020" y="200978"/>
                    <a:pt x="70295" y="200978"/>
                  </a:cubicBezTo>
                  <a:cubicBezTo>
                    <a:pt x="45625" y="200978"/>
                    <a:pt x="22098" y="193358"/>
                    <a:pt x="0" y="180499"/>
                  </a:cubicBezTo>
                  <a:cubicBezTo>
                    <a:pt x="18097" y="188786"/>
                    <a:pt x="36862" y="193834"/>
                    <a:pt x="56579" y="193834"/>
                  </a:cubicBezTo>
                  <a:cubicBezTo>
                    <a:pt x="142304" y="193834"/>
                    <a:pt x="216122" y="105251"/>
                    <a:pt x="248221" y="0"/>
                  </a:cubicBezTo>
                  <a:cubicBezTo>
                    <a:pt x="250603" y="2191"/>
                    <a:pt x="253460" y="3905"/>
                    <a:pt x="256508" y="4953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09D47446-6AFA-7E4A-7631-777B6F95D9D7}"/>
                </a:ext>
              </a:extLst>
            </p:cNvPr>
            <p:cNvSpPr/>
            <p:nvPr/>
          </p:nvSpPr>
          <p:spPr>
            <a:xfrm>
              <a:off x="8218408" y="3369659"/>
              <a:ext cx="482633" cy="141004"/>
            </a:xfrm>
            <a:custGeom>
              <a:avLst/>
              <a:gdLst>
                <a:gd name="connsiteX0" fmla="*/ 0 w 482633"/>
                <a:gd name="connsiteY0" fmla="*/ 141004 h 141004"/>
                <a:gd name="connsiteX1" fmla="*/ 424053 w 482633"/>
                <a:gd name="connsiteY1" fmla="*/ 90522 h 141004"/>
                <a:gd name="connsiteX2" fmla="*/ 360140 w 482633"/>
                <a:gd name="connsiteY2" fmla="*/ 14608 h 141004"/>
                <a:gd name="connsiteX3" fmla="*/ 100013 w 482633"/>
                <a:gd name="connsiteY3" fmla="*/ 34 h 141004"/>
                <a:gd name="connsiteX4" fmla="*/ 0 w 482633"/>
                <a:gd name="connsiteY4" fmla="*/ 141004 h 141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2633" h="141004">
                  <a:moveTo>
                    <a:pt x="0" y="141004"/>
                  </a:moveTo>
                  <a:cubicBezTo>
                    <a:pt x="0" y="141004"/>
                    <a:pt x="261842" y="57756"/>
                    <a:pt x="424053" y="90522"/>
                  </a:cubicBezTo>
                  <a:cubicBezTo>
                    <a:pt x="586264" y="123288"/>
                    <a:pt x="360140" y="14608"/>
                    <a:pt x="360140" y="14608"/>
                  </a:cubicBezTo>
                  <a:cubicBezTo>
                    <a:pt x="360140" y="14608"/>
                    <a:pt x="102775" y="-823"/>
                    <a:pt x="100013" y="34"/>
                  </a:cubicBezTo>
                  <a:cubicBezTo>
                    <a:pt x="97346" y="892"/>
                    <a:pt x="0" y="141004"/>
                    <a:pt x="0" y="141004"/>
                  </a:cubicBezTo>
                  <a:close/>
                </a:path>
              </a:pathLst>
            </a:custGeom>
            <a:solidFill>
              <a:srgbClr val="B17F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E30A6DE0-C791-DF23-CC9C-A064A8BC6EE2}"/>
                </a:ext>
              </a:extLst>
            </p:cNvPr>
            <p:cNvSpPr/>
            <p:nvPr/>
          </p:nvSpPr>
          <p:spPr>
            <a:xfrm>
              <a:off x="8222042" y="3436083"/>
              <a:ext cx="428449" cy="217454"/>
            </a:xfrm>
            <a:custGeom>
              <a:avLst/>
              <a:gdLst>
                <a:gd name="connsiteX0" fmla="*/ 302500 w 428449"/>
                <a:gd name="connsiteY0" fmla="*/ 20002 h 217454"/>
                <a:gd name="connsiteX1" fmla="*/ 226014 w 428449"/>
                <a:gd name="connsiteY1" fmla="*/ 74580 h 217454"/>
                <a:gd name="connsiteX2" fmla="*/ 69137 w 428449"/>
                <a:gd name="connsiteY2" fmla="*/ 116299 h 217454"/>
                <a:gd name="connsiteX3" fmla="*/ 39133 w 428449"/>
                <a:gd name="connsiteY3" fmla="*/ 217455 h 217454"/>
                <a:gd name="connsiteX4" fmla="*/ 9606 w 428449"/>
                <a:gd name="connsiteY4" fmla="*/ 202596 h 217454"/>
                <a:gd name="connsiteX5" fmla="*/ 32275 w 428449"/>
                <a:gd name="connsiteY5" fmla="*/ 40385 h 217454"/>
                <a:gd name="connsiteX6" fmla="*/ 381652 w 428449"/>
                <a:gd name="connsiteY6" fmla="*/ 19907 h 217454"/>
                <a:gd name="connsiteX7" fmla="*/ 425467 w 428449"/>
                <a:gd name="connsiteY7" fmla="*/ 194881 h 217454"/>
                <a:gd name="connsiteX8" fmla="*/ 394416 w 428449"/>
                <a:gd name="connsiteY8" fmla="*/ 212121 h 217454"/>
                <a:gd name="connsiteX9" fmla="*/ 358221 w 428449"/>
                <a:gd name="connsiteY9" fmla="*/ 90868 h 217454"/>
                <a:gd name="connsiteX10" fmla="*/ 302500 w 428449"/>
                <a:gd name="connsiteY10" fmla="*/ 20002 h 217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8449" h="217454">
                  <a:moveTo>
                    <a:pt x="302500" y="20002"/>
                  </a:moveTo>
                  <a:cubicBezTo>
                    <a:pt x="302500" y="20002"/>
                    <a:pt x="261447" y="63626"/>
                    <a:pt x="226014" y="74580"/>
                  </a:cubicBezTo>
                  <a:cubicBezTo>
                    <a:pt x="190581" y="85534"/>
                    <a:pt x="78662" y="100774"/>
                    <a:pt x="69137" y="116299"/>
                  </a:cubicBezTo>
                  <a:cubicBezTo>
                    <a:pt x="59612" y="131825"/>
                    <a:pt x="34942" y="199834"/>
                    <a:pt x="39133" y="217455"/>
                  </a:cubicBezTo>
                  <a:cubicBezTo>
                    <a:pt x="39133" y="217455"/>
                    <a:pt x="27703" y="200596"/>
                    <a:pt x="9606" y="202596"/>
                  </a:cubicBezTo>
                  <a:cubicBezTo>
                    <a:pt x="-8492" y="204596"/>
                    <a:pt x="-1062" y="58578"/>
                    <a:pt x="32275" y="40385"/>
                  </a:cubicBezTo>
                  <a:cubicBezTo>
                    <a:pt x="99141" y="4000"/>
                    <a:pt x="310977" y="-18289"/>
                    <a:pt x="381652" y="19907"/>
                  </a:cubicBezTo>
                  <a:cubicBezTo>
                    <a:pt x="424515" y="43052"/>
                    <a:pt x="434326" y="193261"/>
                    <a:pt x="425467" y="194881"/>
                  </a:cubicBezTo>
                  <a:cubicBezTo>
                    <a:pt x="416609" y="196500"/>
                    <a:pt x="403274" y="196976"/>
                    <a:pt x="394416" y="212121"/>
                  </a:cubicBezTo>
                  <a:cubicBezTo>
                    <a:pt x="394416" y="212121"/>
                    <a:pt x="384224" y="110013"/>
                    <a:pt x="358221" y="90868"/>
                  </a:cubicBezTo>
                  <a:cubicBezTo>
                    <a:pt x="332408" y="71818"/>
                    <a:pt x="302500" y="20002"/>
                    <a:pt x="302500" y="20002"/>
                  </a:cubicBezTo>
                  <a:close/>
                </a:path>
              </a:pathLst>
            </a:custGeom>
            <a:solidFill>
              <a:srgbClr val="683C1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837837B7-9519-6EE1-8074-4E92AF6E8B6B}"/>
                </a:ext>
              </a:extLst>
            </p:cNvPr>
            <p:cNvSpPr/>
            <p:nvPr/>
          </p:nvSpPr>
          <p:spPr>
            <a:xfrm rot="20334368">
              <a:off x="8193232" y="3629690"/>
              <a:ext cx="74676" cy="94107"/>
            </a:xfrm>
            <a:custGeom>
              <a:avLst/>
              <a:gdLst>
                <a:gd name="connsiteX0" fmla="*/ 74677 w 74676"/>
                <a:gd name="connsiteY0" fmla="*/ 47054 h 94107"/>
                <a:gd name="connsiteX1" fmla="*/ 37338 w 74676"/>
                <a:gd name="connsiteY1" fmla="*/ 94108 h 94107"/>
                <a:gd name="connsiteX2" fmla="*/ 0 w 74676"/>
                <a:gd name="connsiteY2" fmla="*/ 47054 h 94107"/>
                <a:gd name="connsiteX3" fmla="*/ 37338 w 74676"/>
                <a:gd name="connsiteY3" fmla="*/ 0 h 94107"/>
                <a:gd name="connsiteX4" fmla="*/ 74677 w 74676"/>
                <a:gd name="connsiteY4" fmla="*/ 47054 h 94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76" h="94107">
                  <a:moveTo>
                    <a:pt x="74677" y="47054"/>
                  </a:moveTo>
                  <a:cubicBezTo>
                    <a:pt x="74677" y="73041"/>
                    <a:pt x="57960" y="94108"/>
                    <a:pt x="37338" y="94108"/>
                  </a:cubicBezTo>
                  <a:cubicBezTo>
                    <a:pt x="16717" y="94108"/>
                    <a:pt x="0" y="73041"/>
                    <a:pt x="0" y="47054"/>
                  </a:cubicBezTo>
                  <a:cubicBezTo>
                    <a:pt x="0" y="21067"/>
                    <a:pt x="16717" y="0"/>
                    <a:pt x="37338" y="0"/>
                  </a:cubicBezTo>
                  <a:cubicBezTo>
                    <a:pt x="57959" y="0"/>
                    <a:pt x="74677" y="21067"/>
                    <a:pt x="74677" y="47054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53B5662B-F69D-E4EF-4E01-6FA7C1A5917F}"/>
                </a:ext>
              </a:extLst>
            </p:cNvPr>
            <p:cNvSpPr/>
            <p:nvPr/>
          </p:nvSpPr>
          <p:spPr>
            <a:xfrm>
              <a:off x="8603796" y="3631027"/>
              <a:ext cx="77468" cy="91758"/>
            </a:xfrm>
            <a:custGeom>
              <a:avLst/>
              <a:gdLst>
                <a:gd name="connsiteX0" fmla="*/ 73527 w 77468"/>
                <a:gd name="connsiteY0" fmla="*/ 59182 h 91758"/>
                <a:gd name="connsiteX1" fmla="*/ 27426 w 77468"/>
                <a:gd name="connsiteY1" fmla="*/ 91281 h 91758"/>
                <a:gd name="connsiteX2" fmla="*/ 21806 w 77468"/>
                <a:gd name="connsiteY2" fmla="*/ 89757 h 91758"/>
                <a:gd name="connsiteX3" fmla="*/ 13519 w 77468"/>
                <a:gd name="connsiteY3" fmla="*/ 84709 h 91758"/>
                <a:gd name="connsiteX4" fmla="*/ 3899 w 77468"/>
                <a:gd name="connsiteY4" fmla="*/ 32321 h 91758"/>
                <a:gd name="connsiteX5" fmla="*/ 29235 w 77468"/>
                <a:gd name="connsiteY5" fmla="*/ 3746 h 91758"/>
                <a:gd name="connsiteX6" fmla="*/ 43904 w 77468"/>
                <a:gd name="connsiteY6" fmla="*/ 32 h 91758"/>
                <a:gd name="connsiteX7" fmla="*/ 55715 w 77468"/>
                <a:gd name="connsiteY7" fmla="*/ 2032 h 91758"/>
                <a:gd name="connsiteX8" fmla="*/ 73527 w 77468"/>
                <a:gd name="connsiteY8" fmla="*/ 59182 h 91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468" h="91758">
                  <a:moveTo>
                    <a:pt x="73527" y="59182"/>
                  </a:moveTo>
                  <a:cubicBezTo>
                    <a:pt x="65049" y="80994"/>
                    <a:pt x="45333" y="94520"/>
                    <a:pt x="27426" y="91281"/>
                  </a:cubicBezTo>
                  <a:cubicBezTo>
                    <a:pt x="25425" y="90805"/>
                    <a:pt x="23521" y="90424"/>
                    <a:pt x="21806" y="89757"/>
                  </a:cubicBezTo>
                  <a:cubicBezTo>
                    <a:pt x="18758" y="88709"/>
                    <a:pt x="15900" y="86900"/>
                    <a:pt x="13519" y="84709"/>
                  </a:cubicBezTo>
                  <a:cubicBezTo>
                    <a:pt x="375" y="74041"/>
                    <a:pt x="-3911" y="52610"/>
                    <a:pt x="3899" y="32321"/>
                  </a:cubicBezTo>
                  <a:cubicBezTo>
                    <a:pt x="9138" y="18987"/>
                    <a:pt x="18567" y="8700"/>
                    <a:pt x="29235" y="3746"/>
                  </a:cubicBezTo>
                  <a:cubicBezTo>
                    <a:pt x="33998" y="1556"/>
                    <a:pt x="38856" y="222"/>
                    <a:pt x="43904" y="32"/>
                  </a:cubicBezTo>
                  <a:cubicBezTo>
                    <a:pt x="47809" y="-159"/>
                    <a:pt x="51810" y="508"/>
                    <a:pt x="55715" y="2032"/>
                  </a:cubicBezTo>
                  <a:cubicBezTo>
                    <a:pt x="74860" y="9366"/>
                    <a:pt x="82957" y="34893"/>
                    <a:pt x="73527" y="59182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95A4B1CA-8DA4-4226-E170-495EAD78F57E}"/>
                </a:ext>
              </a:extLst>
            </p:cNvPr>
            <p:cNvSpPr/>
            <p:nvPr/>
          </p:nvSpPr>
          <p:spPr>
            <a:xfrm>
              <a:off x="8636841" y="3644047"/>
              <a:ext cx="30814" cy="47115"/>
            </a:xfrm>
            <a:custGeom>
              <a:avLst/>
              <a:gdLst>
                <a:gd name="connsiteX0" fmla="*/ 0 w 30814"/>
                <a:gd name="connsiteY0" fmla="*/ 4824 h 47115"/>
                <a:gd name="connsiteX1" fmla="*/ 23431 w 30814"/>
                <a:gd name="connsiteY1" fmla="*/ 47115 h 47115"/>
                <a:gd name="connsiteX2" fmla="*/ 0 w 30814"/>
                <a:gd name="connsiteY2" fmla="*/ 4824 h 47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14" h="47115">
                  <a:moveTo>
                    <a:pt x="0" y="4824"/>
                  </a:moveTo>
                  <a:cubicBezTo>
                    <a:pt x="29051" y="-14321"/>
                    <a:pt x="39148" y="28446"/>
                    <a:pt x="23431" y="47115"/>
                  </a:cubicBezTo>
                  <a:cubicBezTo>
                    <a:pt x="22479" y="26541"/>
                    <a:pt x="24670" y="8920"/>
                    <a:pt x="0" y="4824"/>
                  </a:cubicBezTo>
                  <a:close/>
                </a:path>
              </a:pathLst>
            </a:custGeom>
            <a:solidFill>
              <a:srgbClr val="D3AA9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DD19296F-2226-1EA2-FA72-7C888E42F6AE}"/>
                </a:ext>
              </a:extLst>
            </p:cNvPr>
            <p:cNvSpPr/>
            <p:nvPr/>
          </p:nvSpPr>
          <p:spPr>
            <a:xfrm>
              <a:off x="8203024" y="3644047"/>
              <a:ext cx="30814" cy="47115"/>
            </a:xfrm>
            <a:custGeom>
              <a:avLst/>
              <a:gdLst>
                <a:gd name="connsiteX0" fmla="*/ 30814 w 30814"/>
                <a:gd name="connsiteY0" fmla="*/ 4824 h 47115"/>
                <a:gd name="connsiteX1" fmla="*/ 7383 w 30814"/>
                <a:gd name="connsiteY1" fmla="*/ 47115 h 47115"/>
                <a:gd name="connsiteX2" fmla="*/ 30814 w 30814"/>
                <a:gd name="connsiteY2" fmla="*/ 4824 h 47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14" h="47115">
                  <a:moveTo>
                    <a:pt x="30814" y="4824"/>
                  </a:moveTo>
                  <a:cubicBezTo>
                    <a:pt x="1763" y="-14321"/>
                    <a:pt x="-8333" y="28446"/>
                    <a:pt x="7383" y="47115"/>
                  </a:cubicBezTo>
                  <a:cubicBezTo>
                    <a:pt x="8431" y="26541"/>
                    <a:pt x="6240" y="8920"/>
                    <a:pt x="30814" y="4824"/>
                  </a:cubicBezTo>
                  <a:close/>
                </a:path>
              </a:pathLst>
            </a:custGeom>
            <a:solidFill>
              <a:srgbClr val="D3AA9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1B97F533-9847-3417-4FBD-5B3864D98215}"/>
                </a:ext>
              </a:extLst>
            </p:cNvPr>
            <p:cNvSpPr/>
            <p:nvPr/>
          </p:nvSpPr>
          <p:spPr>
            <a:xfrm>
              <a:off x="8143732" y="4412612"/>
              <a:ext cx="592455" cy="417073"/>
            </a:xfrm>
            <a:custGeom>
              <a:avLst/>
              <a:gdLst>
                <a:gd name="connsiteX0" fmla="*/ 545306 w 592455"/>
                <a:gd name="connsiteY0" fmla="*/ 173805 h 417073"/>
                <a:gd name="connsiteX1" fmla="*/ 545878 w 592455"/>
                <a:gd name="connsiteY1" fmla="*/ 21119 h 417073"/>
                <a:gd name="connsiteX2" fmla="*/ 394906 w 592455"/>
                <a:gd name="connsiteY2" fmla="*/ 22738 h 417073"/>
                <a:gd name="connsiteX3" fmla="*/ 197453 w 592455"/>
                <a:gd name="connsiteY3" fmla="*/ 26929 h 417073"/>
                <a:gd name="connsiteX4" fmla="*/ 47816 w 592455"/>
                <a:gd name="connsiteY4" fmla="*/ 22834 h 417073"/>
                <a:gd name="connsiteX5" fmla="*/ 88868 w 592455"/>
                <a:gd name="connsiteY5" fmla="*/ 170566 h 417073"/>
                <a:gd name="connsiteX6" fmla="*/ 0 w 592455"/>
                <a:gd name="connsiteY6" fmla="*/ 417073 h 417073"/>
                <a:gd name="connsiteX7" fmla="*/ 296228 w 592455"/>
                <a:gd name="connsiteY7" fmla="*/ 414787 h 417073"/>
                <a:gd name="connsiteX8" fmla="*/ 592455 w 592455"/>
                <a:gd name="connsiteY8" fmla="*/ 417073 h 417073"/>
                <a:gd name="connsiteX9" fmla="*/ 545306 w 592455"/>
                <a:gd name="connsiteY9" fmla="*/ 173805 h 417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2455" h="417073">
                  <a:moveTo>
                    <a:pt x="545306" y="173805"/>
                  </a:moveTo>
                  <a:cubicBezTo>
                    <a:pt x="546068" y="119512"/>
                    <a:pt x="520351" y="51980"/>
                    <a:pt x="545878" y="21119"/>
                  </a:cubicBezTo>
                  <a:cubicBezTo>
                    <a:pt x="520446" y="57124"/>
                    <a:pt x="476821" y="80841"/>
                    <a:pt x="394906" y="22738"/>
                  </a:cubicBezTo>
                  <a:cubicBezTo>
                    <a:pt x="356045" y="-4884"/>
                    <a:pt x="254603" y="-11647"/>
                    <a:pt x="197453" y="26929"/>
                  </a:cubicBezTo>
                  <a:cubicBezTo>
                    <a:pt x="154496" y="55885"/>
                    <a:pt x="91250" y="39979"/>
                    <a:pt x="47816" y="22834"/>
                  </a:cubicBezTo>
                  <a:cubicBezTo>
                    <a:pt x="72485" y="54361"/>
                    <a:pt x="88106" y="117226"/>
                    <a:pt x="88868" y="170566"/>
                  </a:cubicBezTo>
                  <a:lnTo>
                    <a:pt x="0" y="417073"/>
                  </a:lnTo>
                  <a:cubicBezTo>
                    <a:pt x="0" y="417073"/>
                    <a:pt x="141922" y="417073"/>
                    <a:pt x="296228" y="414787"/>
                  </a:cubicBezTo>
                  <a:cubicBezTo>
                    <a:pt x="450533" y="417073"/>
                    <a:pt x="592455" y="417073"/>
                    <a:pt x="592455" y="417073"/>
                  </a:cubicBezTo>
                  <a:lnTo>
                    <a:pt x="545306" y="173805"/>
                  </a:ln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DD32D182-4E0C-C055-E08B-915FDF757098}"/>
                </a:ext>
              </a:extLst>
            </p:cNvPr>
            <p:cNvSpPr/>
            <p:nvPr/>
          </p:nvSpPr>
          <p:spPr>
            <a:xfrm>
              <a:off x="8717161" y="4024442"/>
              <a:ext cx="183998" cy="339085"/>
            </a:xfrm>
            <a:custGeom>
              <a:avLst/>
              <a:gdLst>
                <a:gd name="connsiteX0" fmla="*/ 183998 w 183998"/>
                <a:gd name="connsiteY0" fmla="*/ 265843 h 339085"/>
                <a:gd name="connsiteX1" fmla="*/ 182951 w 183998"/>
                <a:gd name="connsiteY1" fmla="*/ 266224 h 339085"/>
                <a:gd name="connsiteX2" fmla="*/ 16739 w 183998"/>
                <a:gd name="connsiteY2" fmla="*/ 337852 h 339085"/>
                <a:gd name="connsiteX3" fmla="*/ 1975 w 183998"/>
                <a:gd name="connsiteY3" fmla="*/ 296418 h 339085"/>
                <a:gd name="connsiteX4" fmla="*/ 35980 w 183998"/>
                <a:gd name="connsiteY4" fmla="*/ 0 h 339085"/>
                <a:gd name="connsiteX5" fmla="*/ 183998 w 183998"/>
                <a:gd name="connsiteY5" fmla="*/ 265843 h 339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3998" h="339085">
                  <a:moveTo>
                    <a:pt x="183998" y="265843"/>
                  </a:moveTo>
                  <a:cubicBezTo>
                    <a:pt x="183998" y="265843"/>
                    <a:pt x="183617" y="265938"/>
                    <a:pt x="182951" y="266224"/>
                  </a:cubicBezTo>
                  <a:cubicBezTo>
                    <a:pt x="170187" y="270605"/>
                    <a:pt x="45219" y="314420"/>
                    <a:pt x="16739" y="337852"/>
                  </a:cubicBezTo>
                  <a:cubicBezTo>
                    <a:pt x="9215" y="344043"/>
                    <a:pt x="4357" y="326422"/>
                    <a:pt x="1975" y="296418"/>
                  </a:cubicBezTo>
                  <a:cubicBezTo>
                    <a:pt x="-5454" y="206597"/>
                    <a:pt x="8548" y="6096"/>
                    <a:pt x="35980" y="0"/>
                  </a:cubicBezTo>
                  <a:cubicBezTo>
                    <a:pt x="35980" y="0"/>
                    <a:pt x="171140" y="185452"/>
                    <a:pt x="183998" y="265843"/>
                  </a:cubicBezTo>
                  <a:close/>
                </a:path>
              </a:pathLst>
            </a:custGeom>
            <a:solidFill>
              <a:srgbClr val="E28C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45C71422-D744-F761-B7C0-6667A25BB62F}"/>
                </a:ext>
              </a:extLst>
            </p:cNvPr>
            <p:cNvSpPr/>
            <p:nvPr/>
          </p:nvSpPr>
          <p:spPr>
            <a:xfrm>
              <a:off x="8109410" y="4563842"/>
              <a:ext cx="656387" cy="1399317"/>
            </a:xfrm>
            <a:custGeom>
              <a:avLst/>
              <a:gdLst>
                <a:gd name="connsiteX0" fmla="*/ 597154 w 656387"/>
                <a:gd name="connsiteY0" fmla="*/ 0 h 1399317"/>
                <a:gd name="connsiteX1" fmla="*/ 330549 w 656387"/>
                <a:gd name="connsiteY1" fmla="*/ 18574 h 1399317"/>
                <a:gd name="connsiteX2" fmla="*/ 63944 w 656387"/>
                <a:gd name="connsiteY2" fmla="*/ 0 h 1399317"/>
                <a:gd name="connsiteX3" fmla="*/ 1556 w 656387"/>
                <a:gd name="connsiteY3" fmla="*/ 775430 h 1399317"/>
                <a:gd name="connsiteX4" fmla="*/ 88328 w 656387"/>
                <a:gd name="connsiteY4" fmla="*/ 1383887 h 1399317"/>
                <a:gd name="connsiteX5" fmla="*/ 224440 w 656387"/>
                <a:gd name="connsiteY5" fmla="*/ 1399318 h 1399317"/>
                <a:gd name="connsiteX6" fmla="*/ 281019 w 656387"/>
                <a:gd name="connsiteY6" fmla="*/ 821436 h 1399317"/>
                <a:gd name="connsiteX7" fmla="*/ 310642 w 656387"/>
                <a:gd name="connsiteY7" fmla="*/ 421386 h 1399317"/>
                <a:gd name="connsiteX8" fmla="*/ 330644 w 656387"/>
                <a:gd name="connsiteY8" fmla="*/ 421386 h 1399317"/>
                <a:gd name="connsiteX9" fmla="*/ 350647 w 656387"/>
                <a:gd name="connsiteY9" fmla="*/ 421386 h 1399317"/>
                <a:gd name="connsiteX10" fmla="*/ 380270 w 656387"/>
                <a:gd name="connsiteY10" fmla="*/ 821436 h 1399317"/>
                <a:gd name="connsiteX11" fmla="*/ 422561 w 656387"/>
                <a:gd name="connsiteY11" fmla="*/ 1399318 h 1399317"/>
                <a:gd name="connsiteX12" fmla="*/ 547052 w 656387"/>
                <a:gd name="connsiteY12" fmla="*/ 1385697 h 1399317"/>
                <a:gd name="connsiteX13" fmla="*/ 654780 w 656387"/>
                <a:gd name="connsiteY13" fmla="*/ 789337 h 1399317"/>
                <a:gd name="connsiteX14" fmla="*/ 597154 w 656387"/>
                <a:gd name="connsiteY14" fmla="*/ 0 h 1399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56387" h="1399317">
                  <a:moveTo>
                    <a:pt x="597154" y="0"/>
                  </a:moveTo>
                  <a:cubicBezTo>
                    <a:pt x="597154" y="0"/>
                    <a:pt x="461804" y="25432"/>
                    <a:pt x="330549" y="18574"/>
                  </a:cubicBezTo>
                  <a:cubicBezTo>
                    <a:pt x="199295" y="25432"/>
                    <a:pt x="63944" y="0"/>
                    <a:pt x="63944" y="0"/>
                  </a:cubicBezTo>
                  <a:cubicBezTo>
                    <a:pt x="63944" y="0"/>
                    <a:pt x="-11684" y="419862"/>
                    <a:pt x="1556" y="775430"/>
                  </a:cubicBezTo>
                  <a:cubicBezTo>
                    <a:pt x="14795" y="1130999"/>
                    <a:pt x="88328" y="1383887"/>
                    <a:pt x="88328" y="1383887"/>
                  </a:cubicBezTo>
                  <a:lnTo>
                    <a:pt x="224440" y="1399318"/>
                  </a:lnTo>
                  <a:cubicBezTo>
                    <a:pt x="224440" y="1399318"/>
                    <a:pt x="281019" y="850487"/>
                    <a:pt x="281019" y="821436"/>
                  </a:cubicBezTo>
                  <a:cubicBezTo>
                    <a:pt x="281019" y="801434"/>
                    <a:pt x="310642" y="421386"/>
                    <a:pt x="310642" y="421386"/>
                  </a:cubicBezTo>
                  <a:lnTo>
                    <a:pt x="330644" y="421386"/>
                  </a:lnTo>
                  <a:lnTo>
                    <a:pt x="350647" y="421386"/>
                  </a:lnTo>
                  <a:cubicBezTo>
                    <a:pt x="350647" y="421386"/>
                    <a:pt x="380270" y="801434"/>
                    <a:pt x="380270" y="821436"/>
                  </a:cubicBezTo>
                  <a:cubicBezTo>
                    <a:pt x="380270" y="850487"/>
                    <a:pt x="422561" y="1399318"/>
                    <a:pt x="422561" y="1399318"/>
                  </a:cubicBezTo>
                  <a:lnTo>
                    <a:pt x="547052" y="1385697"/>
                  </a:lnTo>
                  <a:cubicBezTo>
                    <a:pt x="547052" y="1385697"/>
                    <a:pt x="641540" y="1144905"/>
                    <a:pt x="654780" y="789337"/>
                  </a:cubicBezTo>
                  <a:cubicBezTo>
                    <a:pt x="667829" y="433673"/>
                    <a:pt x="597154" y="0"/>
                    <a:pt x="597154" y="0"/>
                  </a:cubicBezTo>
                  <a:close/>
                </a:path>
              </a:pathLst>
            </a:custGeom>
            <a:solidFill>
              <a:srgbClr val="9680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9F615D26-59AD-46E9-1178-7D56D5EA4D0F}"/>
                </a:ext>
              </a:extLst>
            </p:cNvPr>
            <p:cNvSpPr/>
            <p:nvPr/>
          </p:nvSpPr>
          <p:spPr>
            <a:xfrm>
              <a:off x="8261747" y="4210941"/>
              <a:ext cx="365093" cy="396906"/>
            </a:xfrm>
            <a:custGeom>
              <a:avLst/>
              <a:gdLst>
                <a:gd name="connsiteX0" fmla="*/ 0 w 365093"/>
                <a:gd name="connsiteY0" fmla="*/ 0 h 396906"/>
                <a:gd name="connsiteX1" fmla="*/ 365093 w 365093"/>
                <a:gd name="connsiteY1" fmla="*/ 0 h 396906"/>
                <a:gd name="connsiteX2" fmla="*/ 365093 w 365093"/>
                <a:gd name="connsiteY2" fmla="*/ 396907 h 396906"/>
                <a:gd name="connsiteX3" fmla="*/ 0 w 365093"/>
                <a:gd name="connsiteY3" fmla="*/ 396907 h 396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5093" h="396906">
                  <a:moveTo>
                    <a:pt x="0" y="0"/>
                  </a:moveTo>
                  <a:lnTo>
                    <a:pt x="365093" y="0"/>
                  </a:lnTo>
                  <a:lnTo>
                    <a:pt x="365093" y="396907"/>
                  </a:lnTo>
                  <a:lnTo>
                    <a:pt x="0" y="396907"/>
                  </a:lnTo>
                  <a:close/>
                </a:path>
              </a:pathLst>
            </a:custGeom>
            <a:solidFill>
              <a:srgbClr val="9680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FB2182B2-4F86-A0DE-F12D-F3079B82000A}"/>
                </a:ext>
              </a:extLst>
            </p:cNvPr>
            <p:cNvSpPr/>
            <p:nvPr/>
          </p:nvSpPr>
          <p:spPr>
            <a:xfrm>
              <a:off x="8576929" y="3970670"/>
              <a:ext cx="76104" cy="249510"/>
            </a:xfrm>
            <a:custGeom>
              <a:avLst/>
              <a:gdLst>
                <a:gd name="connsiteX0" fmla="*/ 49911 w 76104"/>
                <a:gd name="connsiteY0" fmla="*/ 249510 h 249510"/>
                <a:gd name="connsiteX1" fmla="*/ 76105 w 76104"/>
                <a:gd name="connsiteY1" fmla="*/ 12338 h 249510"/>
                <a:gd name="connsiteX2" fmla="*/ 29813 w 76104"/>
                <a:gd name="connsiteY2" fmla="*/ 432 h 249510"/>
                <a:gd name="connsiteX3" fmla="*/ 0 w 76104"/>
                <a:gd name="connsiteY3" fmla="*/ 249510 h 249510"/>
                <a:gd name="connsiteX4" fmla="*/ 49911 w 76104"/>
                <a:gd name="connsiteY4" fmla="*/ 249510 h 249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104" h="249510">
                  <a:moveTo>
                    <a:pt x="49911" y="249510"/>
                  </a:moveTo>
                  <a:lnTo>
                    <a:pt x="76105" y="12338"/>
                  </a:lnTo>
                  <a:cubicBezTo>
                    <a:pt x="76105" y="12338"/>
                    <a:pt x="48101" y="-2711"/>
                    <a:pt x="29813" y="432"/>
                  </a:cubicBezTo>
                  <a:cubicBezTo>
                    <a:pt x="11525" y="3575"/>
                    <a:pt x="0" y="249510"/>
                    <a:pt x="0" y="249510"/>
                  </a:cubicBezTo>
                  <a:lnTo>
                    <a:pt x="49911" y="249510"/>
                  </a:lnTo>
                  <a:close/>
                </a:path>
              </a:pathLst>
            </a:custGeom>
            <a:solidFill>
              <a:srgbClr val="9680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5CDA1D78-53A2-A3F2-F9F5-751EC57A9676}"/>
                </a:ext>
              </a:extLst>
            </p:cNvPr>
            <p:cNvSpPr/>
            <p:nvPr/>
          </p:nvSpPr>
          <p:spPr>
            <a:xfrm>
              <a:off x="8236505" y="3970670"/>
              <a:ext cx="76104" cy="249510"/>
            </a:xfrm>
            <a:custGeom>
              <a:avLst/>
              <a:gdLst>
                <a:gd name="connsiteX0" fmla="*/ 26194 w 76104"/>
                <a:gd name="connsiteY0" fmla="*/ 249510 h 249510"/>
                <a:gd name="connsiteX1" fmla="*/ 0 w 76104"/>
                <a:gd name="connsiteY1" fmla="*/ 12338 h 249510"/>
                <a:gd name="connsiteX2" fmla="*/ 46292 w 76104"/>
                <a:gd name="connsiteY2" fmla="*/ 432 h 249510"/>
                <a:gd name="connsiteX3" fmla="*/ 76105 w 76104"/>
                <a:gd name="connsiteY3" fmla="*/ 249510 h 249510"/>
                <a:gd name="connsiteX4" fmla="*/ 26194 w 76104"/>
                <a:gd name="connsiteY4" fmla="*/ 249510 h 249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104" h="249510">
                  <a:moveTo>
                    <a:pt x="26194" y="249510"/>
                  </a:moveTo>
                  <a:lnTo>
                    <a:pt x="0" y="12338"/>
                  </a:lnTo>
                  <a:cubicBezTo>
                    <a:pt x="0" y="12338"/>
                    <a:pt x="28004" y="-2711"/>
                    <a:pt x="46292" y="432"/>
                  </a:cubicBezTo>
                  <a:cubicBezTo>
                    <a:pt x="64580" y="3575"/>
                    <a:pt x="76105" y="249510"/>
                    <a:pt x="76105" y="249510"/>
                  </a:cubicBezTo>
                  <a:lnTo>
                    <a:pt x="26194" y="249510"/>
                  </a:lnTo>
                  <a:close/>
                </a:path>
              </a:pathLst>
            </a:custGeom>
            <a:solidFill>
              <a:srgbClr val="9680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25" name="图形 7">
              <a:extLst>
                <a:ext uri="{FF2B5EF4-FFF2-40B4-BE49-F238E27FC236}">
                  <a16:creationId xmlns:a16="http://schemas.microsoft.com/office/drawing/2014/main" id="{EB5A59A5-7FBB-A49D-7D08-C4ADAEA10637}"/>
                </a:ext>
              </a:extLst>
            </p:cNvPr>
            <p:cNvGrpSpPr/>
            <p:nvPr/>
          </p:nvGrpSpPr>
          <p:grpSpPr>
            <a:xfrm>
              <a:off x="8145637" y="5757992"/>
              <a:ext cx="230790" cy="469487"/>
              <a:chOff x="4806029" y="4425981"/>
              <a:chExt cx="230790" cy="469487"/>
            </a:xfrm>
          </p:grpSpPr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821F0482-4FD0-0C3B-B4B2-2F7038D3A93A}"/>
                  </a:ext>
                </a:extLst>
              </p:cNvPr>
              <p:cNvSpPr/>
              <p:nvPr/>
            </p:nvSpPr>
            <p:spPr>
              <a:xfrm>
                <a:off x="4811363" y="4848605"/>
                <a:ext cx="220122" cy="46862"/>
              </a:xfrm>
              <a:custGeom>
                <a:avLst/>
                <a:gdLst>
                  <a:gd name="connsiteX0" fmla="*/ 0 w 220122"/>
                  <a:gd name="connsiteY0" fmla="*/ 23431 h 46862"/>
                  <a:gd name="connsiteX1" fmla="*/ 13716 w 220122"/>
                  <a:gd name="connsiteY1" fmla="*/ 46863 h 46862"/>
                  <a:gd name="connsiteX2" fmla="*/ 206407 w 220122"/>
                  <a:gd name="connsiteY2" fmla="*/ 46863 h 46862"/>
                  <a:gd name="connsiteX3" fmla="*/ 220123 w 220122"/>
                  <a:gd name="connsiteY3" fmla="*/ 23431 h 46862"/>
                  <a:gd name="connsiteX4" fmla="*/ 220123 w 220122"/>
                  <a:gd name="connsiteY4" fmla="*/ 23431 h 46862"/>
                  <a:gd name="connsiteX5" fmla="*/ 206407 w 220122"/>
                  <a:gd name="connsiteY5" fmla="*/ 0 h 46862"/>
                  <a:gd name="connsiteX6" fmla="*/ 13716 w 220122"/>
                  <a:gd name="connsiteY6" fmla="*/ 0 h 46862"/>
                  <a:gd name="connsiteX7" fmla="*/ 0 w 220122"/>
                  <a:gd name="connsiteY7" fmla="*/ 23431 h 46862"/>
                  <a:gd name="connsiteX8" fmla="*/ 0 w 220122"/>
                  <a:gd name="connsiteY8" fmla="*/ 23431 h 46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0122" h="46862">
                    <a:moveTo>
                      <a:pt x="0" y="23431"/>
                    </a:moveTo>
                    <a:cubicBezTo>
                      <a:pt x="0" y="36385"/>
                      <a:pt x="6191" y="46863"/>
                      <a:pt x="13716" y="46863"/>
                    </a:cubicBezTo>
                    <a:lnTo>
                      <a:pt x="206407" y="46863"/>
                    </a:lnTo>
                    <a:cubicBezTo>
                      <a:pt x="214027" y="46863"/>
                      <a:pt x="220123" y="36385"/>
                      <a:pt x="220123" y="23431"/>
                    </a:cubicBezTo>
                    <a:lnTo>
                      <a:pt x="220123" y="23431"/>
                    </a:lnTo>
                    <a:cubicBezTo>
                      <a:pt x="220123" y="10478"/>
                      <a:pt x="214027" y="0"/>
                      <a:pt x="206407" y="0"/>
                    </a:cubicBezTo>
                    <a:lnTo>
                      <a:pt x="13716" y="0"/>
                    </a:lnTo>
                    <a:cubicBezTo>
                      <a:pt x="6191" y="0"/>
                      <a:pt x="0" y="10478"/>
                      <a:pt x="0" y="23431"/>
                    </a:cubicBezTo>
                    <a:lnTo>
                      <a:pt x="0" y="23431"/>
                    </a:lnTo>
                    <a:close/>
                  </a:path>
                </a:pathLst>
              </a:custGeom>
              <a:solidFill>
                <a:srgbClr val="5435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FB2DAF17-C2C9-888F-B0B6-BB17CBA7D2A5}"/>
                  </a:ext>
                </a:extLst>
              </p:cNvPr>
              <p:cNvSpPr/>
              <p:nvPr/>
            </p:nvSpPr>
            <p:spPr>
              <a:xfrm>
                <a:off x="4807362" y="4425981"/>
                <a:ext cx="219646" cy="321468"/>
              </a:xfrm>
              <a:custGeom>
                <a:avLst/>
                <a:gdLst>
                  <a:gd name="connsiteX0" fmla="*/ 219646 w 219646"/>
                  <a:gd name="connsiteY0" fmla="*/ 0 h 321468"/>
                  <a:gd name="connsiteX1" fmla="*/ 217361 w 219646"/>
                  <a:gd name="connsiteY1" fmla="*/ 32004 h 321468"/>
                  <a:gd name="connsiteX2" fmla="*/ 216408 w 219646"/>
                  <a:gd name="connsiteY2" fmla="*/ 44863 h 321468"/>
                  <a:gd name="connsiteX3" fmla="*/ 215170 w 219646"/>
                  <a:gd name="connsiteY3" fmla="*/ 62579 h 321468"/>
                  <a:gd name="connsiteX4" fmla="*/ 214217 w 219646"/>
                  <a:gd name="connsiteY4" fmla="*/ 75342 h 321468"/>
                  <a:gd name="connsiteX5" fmla="*/ 205169 w 219646"/>
                  <a:gd name="connsiteY5" fmla="*/ 202406 h 321468"/>
                  <a:gd name="connsiteX6" fmla="*/ 203454 w 219646"/>
                  <a:gd name="connsiteY6" fmla="*/ 226600 h 321468"/>
                  <a:gd name="connsiteX7" fmla="*/ 203454 w 219646"/>
                  <a:gd name="connsiteY7" fmla="*/ 226695 h 321468"/>
                  <a:gd name="connsiteX8" fmla="*/ 203454 w 219646"/>
                  <a:gd name="connsiteY8" fmla="*/ 226981 h 321468"/>
                  <a:gd name="connsiteX9" fmla="*/ 202978 w 219646"/>
                  <a:gd name="connsiteY9" fmla="*/ 233553 h 321468"/>
                  <a:gd name="connsiteX10" fmla="*/ 202978 w 219646"/>
                  <a:gd name="connsiteY10" fmla="*/ 233648 h 321468"/>
                  <a:gd name="connsiteX11" fmla="*/ 201930 w 219646"/>
                  <a:gd name="connsiteY11" fmla="*/ 248412 h 321468"/>
                  <a:gd name="connsiteX12" fmla="*/ 201835 w 219646"/>
                  <a:gd name="connsiteY12" fmla="*/ 248507 h 321468"/>
                  <a:gd name="connsiteX13" fmla="*/ 196691 w 219646"/>
                  <a:gd name="connsiteY13" fmla="*/ 321469 h 321468"/>
                  <a:gd name="connsiteX14" fmla="*/ 37529 w 219646"/>
                  <a:gd name="connsiteY14" fmla="*/ 321469 h 321468"/>
                  <a:gd name="connsiteX15" fmla="*/ 35909 w 219646"/>
                  <a:gd name="connsiteY15" fmla="*/ 307753 h 321468"/>
                  <a:gd name="connsiteX16" fmla="*/ 35909 w 219646"/>
                  <a:gd name="connsiteY16" fmla="*/ 307657 h 321468"/>
                  <a:gd name="connsiteX17" fmla="*/ 33147 w 219646"/>
                  <a:gd name="connsiteY17" fmla="*/ 283750 h 321468"/>
                  <a:gd name="connsiteX18" fmla="*/ 33052 w 219646"/>
                  <a:gd name="connsiteY18" fmla="*/ 283559 h 321468"/>
                  <a:gd name="connsiteX19" fmla="*/ 29051 w 219646"/>
                  <a:gd name="connsiteY19" fmla="*/ 248793 h 321468"/>
                  <a:gd name="connsiteX20" fmla="*/ 17717 w 219646"/>
                  <a:gd name="connsiteY20" fmla="*/ 151543 h 321468"/>
                  <a:gd name="connsiteX21" fmla="*/ 10763 w 219646"/>
                  <a:gd name="connsiteY21" fmla="*/ 92011 h 321468"/>
                  <a:gd name="connsiteX22" fmla="*/ 9049 w 219646"/>
                  <a:gd name="connsiteY22" fmla="*/ 77343 h 321468"/>
                  <a:gd name="connsiteX23" fmla="*/ 7525 w 219646"/>
                  <a:gd name="connsiteY23" fmla="*/ 64484 h 321468"/>
                  <a:gd name="connsiteX24" fmla="*/ 5429 w 219646"/>
                  <a:gd name="connsiteY24" fmla="*/ 47339 h 321468"/>
                  <a:gd name="connsiteX25" fmla="*/ 4001 w 219646"/>
                  <a:gd name="connsiteY25" fmla="*/ 34385 h 321468"/>
                  <a:gd name="connsiteX26" fmla="*/ 0 w 219646"/>
                  <a:gd name="connsiteY26" fmla="*/ 95 h 321468"/>
                  <a:gd name="connsiteX27" fmla="*/ 219646 w 219646"/>
                  <a:gd name="connsiteY27" fmla="*/ 95 h 321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19646" h="321468">
                    <a:moveTo>
                      <a:pt x="219646" y="0"/>
                    </a:moveTo>
                    <a:lnTo>
                      <a:pt x="217361" y="32004"/>
                    </a:lnTo>
                    <a:lnTo>
                      <a:pt x="216408" y="44863"/>
                    </a:lnTo>
                    <a:lnTo>
                      <a:pt x="215170" y="62579"/>
                    </a:lnTo>
                    <a:lnTo>
                      <a:pt x="214217" y="75342"/>
                    </a:lnTo>
                    <a:lnTo>
                      <a:pt x="205169" y="202406"/>
                    </a:lnTo>
                    <a:lnTo>
                      <a:pt x="203454" y="226600"/>
                    </a:lnTo>
                    <a:cubicBezTo>
                      <a:pt x="203454" y="226600"/>
                      <a:pt x="203454" y="226600"/>
                      <a:pt x="203454" y="226695"/>
                    </a:cubicBezTo>
                    <a:lnTo>
                      <a:pt x="203454" y="226981"/>
                    </a:lnTo>
                    <a:lnTo>
                      <a:pt x="202978" y="233553"/>
                    </a:lnTo>
                    <a:lnTo>
                      <a:pt x="202978" y="233648"/>
                    </a:lnTo>
                    <a:lnTo>
                      <a:pt x="201930" y="248412"/>
                    </a:lnTo>
                    <a:cubicBezTo>
                      <a:pt x="201930" y="248412"/>
                      <a:pt x="201930" y="248507"/>
                      <a:pt x="201835" y="248507"/>
                    </a:cubicBezTo>
                    <a:lnTo>
                      <a:pt x="196691" y="321469"/>
                    </a:lnTo>
                    <a:lnTo>
                      <a:pt x="37529" y="321469"/>
                    </a:lnTo>
                    <a:lnTo>
                      <a:pt x="35909" y="307753"/>
                    </a:lnTo>
                    <a:lnTo>
                      <a:pt x="35909" y="307657"/>
                    </a:lnTo>
                    <a:lnTo>
                      <a:pt x="33147" y="283750"/>
                    </a:lnTo>
                    <a:lnTo>
                      <a:pt x="33052" y="283559"/>
                    </a:lnTo>
                    <a:lnTo>
                      <a:pt x="29051" y="248793"/>
                    </a:lnTo>
                    <a:lnTo>
                      <a:pt x="17717" y="151543"/>
                    </a:lnTo>
                    <a:lnTo>
                      <a:pt x="10763" y="92011"/>
                    </a:lnTo>
                    <a:lnTo>
                      <a:pt x="9049" y="77343"/>
                    </a:lnTo>
                    <a:lnTo>
                      <a:pt x="7525" y="64484"/>
                    </a:lnTo>
                    <a:lnTo>
                      <a:pt x="5429" y="47339"/>
                    </a:lnTo>
                    <a:lnTo>
                      <a:pt x="4001" y="34385"/>
                    </a:lnTo>
                    <a:lnTo>
                      <a:pt x="0" y="95"/>
                    </a:lnTo>
                    <a:lnTo>
                      <a:pt x="219646" y="95"/>
                    </a:lnTo>
                    <a:close/>
                  </a:path>
                </a:pathLst>
              </a:custGeom>
              <a:solidFill>
                <a:srgbClr val="9B91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5FBC3D78-FC0C-9E56-F94A-9C8B75779512}"/>
                  </a:ext>
                </a:extLst>
              </p:cNvPr>
              <p:cNvSpPr/>
              <p:nvPr/>
            </p:nvSpPr>
            <p:spPr>
              <a:xfrm>
                <a:off x="4815935" y="4745449"/>
                <a:ext cx="211169" cy="93535"/>
              </a:xfrm>
              <a:custGeom>
                <a:avLst/>
                <a:gdLst>
                  <a:gd name="connsiteX0" fmla="*/ 29147 w 211169"/>
                  <a:gd name="connsiteY0" fmla="*/ 0 h 93535"/>
                  <a:gd name="connsiteX1" fmla="*/ 188309 w 211169"/>
                  <a:gd name="connsiteY1" fmla="*/ 0 h 93535"/>
                  <a:gd name="connsiteX2" fmla="*/ 211169 w 211169"/>
                  <a:gd name="connsiteY2" fmla="*/ 93536 h 93535"/>
                  <a:gd name="connsiteX3" fmla="*/ 0 w 211169"/>
                  <a:gd name="connsiteY3" fmla="*/ 93536 h 93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1169" h="93535">
                    <a:moveTo>
                      <a:pt x="29147" y="0"/>
                    </a:moveTo>
                    <a:lnTo>
                      <a:pt x="188309" y="0"/>
                    </a:lnTo>
                    <a:lnTo>
                      <a:pt x="211169" y="93536"/>
                    </a:lnTo>
                    <a:lnTo>
                      <a:pt x="0" y="93536"/>
                    </a:lnTo>
                    <a:close/>
                  </a:path>
                </a:pathLst>
              </a:custGeom>
              <a:solidFill>
                <a:srgbClr val="9B91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3057FB72-541A-F625-2231-E4E70160295A}"/>
                  </a:ext>
                </a:extLst>
              </p:cNvPr>
              <p:cNvSpPr/>
              <p:nvPr/>
            </p:nvSpPr>
            <p:spPr>
              <a:xfrm>
                <a:off x="4806029" y="4776882"/>
                <a:ext cx="230790" cy="102767"/>
              </a:xfrm>
              <a:custGeom>
                <a:avLst/>
                <a:gdLst>
                  <a:gd name="connsiteX0" fmla="*/ 230791 w 230790"/>
                  <a:gd name="connsiteY0" fmla="*/ 70580 h 102767"/>
                  <a:gd name="connsiteX1" fmla="*/ 111442 w 230790"/>
                  <a:gd name="connsiteY1" fmla="*/ 102203 h 102767"/>
                  <a:gd name="connsiteX2" fmla="*/ 0 w 230790"/>
                  <a:gd name="connsiteY2" fmla="*/ 70580 h 102767"/>
                  <a:gd name="connsiteX3" fmla="*/ 115443 w 230790"/>
                  <a:gd name="connsiteY3" fmla="*/ 0 h 102767"/>
                  <a:gd name="connsiteX4" fmla="*/ 166783 w 230790"/>
                  <a:gd name="connsiteY4" fmla="*/ 7334 h 102767"/>
                  <a:gd name="connsiteX5" fmla="*/ 179641 w 230790"/>
                  <a:gd name="connsiteY5" fmla="*/ 11906 h 102767"/>
                  <a:gd name="connsiteX6" fmla="*/ 180213 w 230790"/>
                  <a:gd name="connsiteY6" fmla="*/ 12097 h 102767"/>
                  <a:gd name="connsiteX7" fmla="*/ 190214 w 230790"/>
                  <a:gd name="connsiteY7" fmla="*/ 16764 h 102767"/>
                  <a:gd name="connsiteX8" fmla="*/ 193548 w 230790"/>
                  <a:gd name="connsiteY8" fmla="*/ 18574 h 102767"/>
                  <a:gd name="connsiteX9" fmla="*/ 207454 w 230790"/>
                  <a:gd name="connsiteY9" fmla="*/ 27813 h 102767"/>
                  <a:gd name="connsiteX10" fmla="*/ 230791 w 230790"/>
                  <a:gd name="connsiteY10" fmla="*/ 70580 h 10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0790" h="102767">
                    <a:moveTo>
                      <a:pt x="230791" y="70580"/>
                    </a:moveTo>
                    <a:cubicBezTo>
                      <a:pt x="230791" y="109633"/>
                      <a:pt x="175165" y="102203"/>
                      <a:pt x="111442" y="102203"/>
                    </a:cubicBezTo>
                    <a:cubicBezTo>
                      <a:pt x="47625" y="102203"/>
                      <a:pt x="0" y="109633"/>
                      <a:pt x="0" y="70580"/>
                    </a:cubicBezTo>
                    <a:cubicBezTo>
                      <a:pt x="0" y="31623"/>
                      <a:pt x="51721" y="0"/>
                      <a:pt x="115443" y="0"/>
                    </a:cubicBezTo>
                    <a:cubicBezTo>
                      <a:pt x="133921" y="0"/>
                      <a:pt x="151257" y="2667"/>
                      <a:pt x="166783" y="7334"/>
                    </a:cubicBezTo>
                    <a:cubicBezTo>
                      <a:pt x="171259" y="8668"/>
                      <a:pt x="175546" y="10192"/>
                      <a:pt x="179641" y="11906"/>
                    </a:cubicBezTo>
                    <a:cubicBezTo>
                      <a:pt x="179832" y="12001"/>
                      <a:pt x="179927" y="12001"/>
                      <a:pt x="180213" y="12097"/>
                    </a:cubicBezTo>
                    <a:cubicBezTo>
                      <a:pt x="183737" y="13525"/>
                      <a:pt x="186976" y="15049"/>
                      <a:pt x="190214" y="16764"/>
                    </a:cubicBezTo>
                    <a:cubicBezTo>
                      <a:pt x="191357" y="17335"/>
                      <a:pt x="192500" y="17907"/>
                      <a:pt x="193548" y="18574"/>
                    </a:cubicBezTo>
                    <a:cubicBezTo>
                      <a:pt x="198596" y="21336"/>
                      <a:pt x="203263" y="24479"/>
                      <a:pt x="207454" y="27813"/>
                    </a:cubicBezTo>
                    <a:cubicBezTo>
                      <a:pt x="222028" y="39624"/>
                      <a:pt x="230791" y="54483"/>
                      <a:pt x="230791" y="70580"/>
                    </a:cubicBezTo>
                    <a:close/>
                  </a:path>
                </a:pathLst>
              </a:custGeom>
              <a:solidFill>
                <a:srgbClr val="AAA1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91E5228F-4BEA-0DCB-C6AA-18282164F802}"/>
                  </a:ext>
                </a:extLst>
              </p:cNvPr>
              <p:cNvSpPr/>
              <p:nvPr/>
            </p:nvSpPr>
            <p:spPr>
              <a:xfrm>
                <a:off x="4815077" y="4488560"/>
                <a:ext cx="207549" cy="21240"/>
              </a:xfrm>
              <a:custGeom>
                <a:avLst/>
                <a:gdLst>
                  <a:gd name="connsiteX0" fmla="*/ 0 w 207549"/>
                  <a:gd name="connsiteY0" fmla="*/ 1810 h 21240"/>
                  <a:gd name="connsiteX1" fmla="*/ 1524 w 207549"/>
                  <a:gd name="connsiteY1" fmla="*/ 14764 h 21240"/>
                  <a:gd name="connsiteX2" fmla="*/ 88106 w 207549"/>
                  <a:gd name="connsiteY2" fmla="*/ 21241 h 21240"/>
                  <a:gd name="connsiteX3" fmla="*/ 206597 w 207549"/>
                  <a:gd name="connsiteY3" fmla="*/ 12763 h 21240"/>
                  <a:gd name="connsiteX4" fmla="*/ 207550 w 207549"/>
                  <a:gd name="connsiteY4" fmla="*/ 0 h 21240"/>
                  <a:gd name="connsiteX5" fmla="*/ 0 w 207549"/>
                  <a:gd name="connsiteY5" fmla="*/ 1810 h 21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7549" h="21240">
                    <a:moveTo>
                      <a:pt x="0" y="1810"/>
                    </a:moveTo>
                    <a:lnTo>
                      <a:pt x="1524" y="14764"/>
                    </a:lnTo>
                    <a:cubicBezTo>
                      <a:pt x="29718" y="19526"/>
                      <a:pt x="59627" y="21241"/>
                      <a:pt x="88106" y="21241"/>
                    </a:cubicBezTo>
                    <a:cubicBezTo>
                      <a:pt x="136398" y="21241"/>
                      <a:pt x="180880" y="16288"/>
                      <a:pt x="206597" y="12763"/>
                    </a:cubicBezTo>
                    <a:lnTo>
                      <a:pt x="207550" y="0"/>
                    </a:lnTo>
                    <a:cubicBezTo>
                      <a:pt x="167926" y="5429"/>
                      <a:pt x="75914" y="15335"/>
                      <a:pt x="0" y="18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24918C09-4FC8-83AA-CC15-1B3E6110270D}"/>
                  </a:ext>
                </a:extLst>
              </p:cNvPr>
              <p:cNvSpPr/>
              <p:nvPr/>
            </p:nvSpPr>
            <p:spPr>
              <a:xfrm>
                <a:off x="4818316" y="4517992"/>
                <a:ext cx="34536" cy="60482"/>
              </a:xfrm>
              <a:custGeom>
                <a:avLst/>
                <a:gdLst>
                  <a:gd name="connsiteX0" fmla="*/ 6858 w 34536"/>
                  <a:gd name="connsiteY0" fmla="*/ 32671 h 60482"/>
                  <a:gd name="connsiteX1" fmla="*/ 6953 w 34536"/>
                  <a:gd name="connsiteY1" fmla="*/ 59531 h 60482"/>
                  <a:gd name="connsiteX2" fmla="*/ 0 w 34536"/>
                  <a:gd name="connsiteY2" fmla="*/ 0 h 60482"/>
                  <a:gd name="connsiteX3" fmla="*/ 5429 w 34536"/>
                  <a:gd name="connsiteY3" fmla="*/ 26766 h 60482"/>
                  <a:gd name="connsiteX4" fmla="*/ 7906 w 34536"/>
                  <a:gd name="connsiteY4" fmla="*/ 29242 h 60482"/>
                  <a:gd name="connsiteX5" fmla="*/ 6858 w 34536"/>
                  <a:gd name="connsiteY5" fmla="*/ 32671 h 60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536" h="60482">
                    <a:moveTo>
                      <a:pt x="6858" y="32671"/>
                    </a:moveTo>
                    <a:cubicBezTo>
                      <a:pt x="25622" y="52292"/>
                      <a:pt x="14574" y="64008"/>
                      <a:pt x="6953" y="59531"/>
                    </a:cubicBezTo>
                    <a:lnTo>
                      <a:pt x="0" y="0"/>
                    </a:lnTo>
                    <a:cubicBezTo>
                      <a:pt x="5429" y="1143"/>
                      <a:pt x="10573" y="9239"/>
                      <a:pt x="5429" y="26766"/>
                    </a:cubicBezTo>
                    <a:cubicBezTo>
                      <a:pt x="17621" y="-14573"/>
                      <a:pt x="49816" y="19050"/>
                      <a:pt x="7906" y="29242"/>
                    </a:cubicBezTo>
                    <a:cubicBezTo>
                      <a:pt x="49816" y="19050"/>
                      <a:pt x="36671" y="63818"/>
                      <a:pt x="6858" y="32671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8786B3E3-C087-43CF-ECBC-F47A2C3E5FEE}"/>
                  </a:ext>
                </a:extLst>
              </p:cNvPr>
              <p:cNvSpPr/>
              <p:nvPr/>
            </p:nvSpPr>
            <p:spPr>
              <a:xfrm>
                <a:off x="4877306" y="4591927"/>
                <a:ext cx="60042" cy="60631"/>
              </a:xfrm>
              <a:custGeom>
                <a:avLst/>
                <a:gdLst>
                  <a:gd name="connsiteX0" fmla="*/ 32450 w 60042"/>
                  <a:gd name="connsiteY0" fmla="*/ 32840 h 60631"/>
                  <a:gd name="connsiteX1" fmla="*/ 29021 w 60042"/>
                  <a:gd name="connsiteY1" fmla="*/ 33697 h 60631"/>
                  <a:gd name="connsiteX2" fmla="*/ 26640 w 60042"/>
                  <a:gd name="connsiteY2" fmla="*/ 31125 h 60631"/>
                  <a:gd name="connsiteX3" fmla="*/ 27593 w 60042"/>
                  <a:gd name="connsiteY3" fmla="*/ 27792 h 60631"/>
                  <a:gd name="connsiteX4" fmla="*/ 31021 w 60042"/>
                  <a:gd name="connsiteY4" fmla="*/ 26935 h 60631"/>
                  <a:gd name="connsiteX5" fmla="*/ 33403 w 60042"/>
                  <a:gd name="connsiteY5" fmla="*/ 29506 h 60631"/>
                  <a:gd name="connsiteX6" fmla="*/ 32450 w 60042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42" h="60631">
                    <a:moveTo>
                      <a:pt x="32450" y="32840"/>
                    </a:moveTo>
                    <a:cubicBezTo>
                      <a:pt x="62263" y="63987"/>
                      <a:pt x="16924" y="75036"/>
                      <a:pt x="29021" y="33697"/>
                    </a:cubicBezTo>
                    <a:cubicBezTo>
                      <a:pt x="16924" y="75036"/>
                      <a:pt x="-15270" y="41413"/>
                      <a:pt x="26640" y="31125"/>
                    </a:cubicBezTo>
                    <a:cubicBezTo>
                      <a:pt x="-15270" y="41317"/>
                      <a:pt x="-2126" y="-3450"/>
                      <a:pt x="27593" y="27792"/>
                    </a:cubicBezTo>
                    <a:cubicBezTo>
                      <a:pt x="-2221" y="-3355"/>
                      <a:pt x="43118" y="-14404"/>
                      <a:pt x="31021" y="26935"/>
                    </a:cubicBezTo>
                    <a:cubicBezTo>
                      <a:pt x="43118" y="-14404"/>
                      <a:pt x="75313" y="19315"/>
                      <a:pt x="33403" y="29506"/>
                    </a:cubicBezTo>
                    <a:cubicBezTo>
                      <a:pt x="75313" y="19315"/>
                      <a:pt x="62168" y="64082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E3B0F138-B032-24F0-545B-ACAD498C389C}"/>
                  </a:ext>
                </a:extLst>
              </p:cNvPr>
              <p:cNvSpPr/>
              <p:nvPr/>
            </p:nvSpPr>
            <p:spPr>
              <a:xfrm>
                <a:off x="4935599" y="4515347"/>
                <a:ext cx="60074" cy="60631"/>
              </a:xfrm>
              <a:custGeom>
                <a:avLst/>
                <a:gdLst>
                  <a:gd name="connsiteX0" fmla="*/ 32450 w 60074"/>
                  <a:gd name="connsiteY0" fmla="*/ 32840 h 60631"/>
                  <a:gd name="connsiteX1" fmla="*/ 29021 w 60074"/>
                  <a:gd name="connsiteY1" fmla="*/ 33697 h 60631"/>
                  <a:gd name="connsiteX2" fmla="*/ 26640 w 60074"/>
                  <a:gd name="connsiteY2" fmla="*/ 31126 h 60631"/>
                  <a:gd name="connsiteX3" fmla="*/ 27592 w 60074"/>
                  <a:gd name="connsiteY3" fmla="*/ 27792 h 60631"/>
                  <a:gd name="connsiteX4" fmla="*/ 31021 w 60074"/>
                  <a:gd name="connsiteY4" fmla="*/ 26934 h 60631"/>
                  <a:gd name="connsiteX5" fmla="*/ 33403 w 60074"/>
                  <a:gd name="connsiteY5" fmla="*/ 29506 h 60631"/>
                  <a:gd name="connsiteX6" fmla="*/ 32450 w 60074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74" h="60631">
                    <a:moveTo>
                      <a:pt x="32450" y="32840"/>
                    </a:moveTo>
                    <a:cubicBezTo>
                      <a:pt x="62263" y="63987"/>
                      <a:pt x="16924" y="75036"/>
                      <a:pt x="29021" y="33697"/>
                    </a:cubicBezTo>
                    <a:cubicBezTo>
                      <a:pt x="16924" y="75036"/>
                      <a:pt x="-15270" y="41317"/>
                      <a:pt x="26640" y="31126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1" y="26934"/>
                    </a:cubicBezTo>
                    <a:cubicBezTo>
                      <a:pt x="43118" y="-14404"/>
                      <a:pt x="75312" y="19314"/>
                      <a:pt x="33403" y="29506"/>
                    </a:cubicBezTo>
                    <a:cubicBezTo>
                      <a:pt x="75312" y="19219"/>
                      <a:pt x="62263" y="63987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id="{2A948CA4-E834-651D-F481-F63184C0DA53}"/>
                  </a:ext>
                </a:extLst>
              </p:cNvPr>
              <p:cNvSpPr/>
              <p:nvPr/>
            </p:nvSpPr>
            <p:spPr>
              <a:xfrm>
                <a:off x="4972150" y="4425981"/>
                <a:ext cx="21997" cy="16258"/>
              </a:xfrm>
              <a:custGeom>
                <a:avLst/>
                <a:gdLst>
                  <a:gd name="connsiteX0" fmla="*/ 21998 w 21997"/>
                  <a:gd name="connsiteY0" fmla="*/ 0 h 16258"/>
                  <a:gd name="connsiteX1" fmla="*/ 5901 w 21997"/>
                  <a:gd name="connsiteY1" fmla="*/ 0 h 16258"/>
                  <a:gd name="connsiteX2" fmla="*/ 21998 w 21997"/>
                  <a:gd name="connsiteY2" fmla="*/ 0 h 16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997" h="16258">
                    <a:moveTo>
                      <a:pt x="21998" y="0"/>
                    </a:moveTo>
                    <a:cubicBezTo>
                      <a:pt x="11330" y="29432"/>
                      <a:pt x="-10482" y="12287"/>
                      <a:pt x="5901" y="0"/>
                    </a:cubicBezTo>
                    <a:lnTo>
                      <a:pt x="2199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2517210C-9B90-BD1C-CAEA-DDB7794D71DD}"/>
                  </a:ext>
                </a:extLst>
              </p:cNvPr>
              <p:cNvSpPr/>
              <p:nvPr/>
            </p:nvSpPr>
            <p:spPr>
              <a:xfrm>
                <a:off x="4993374" y="4425981"/>
                <a:ext cx="15809" cy="23142"/>
              </a:xfrm>
              <a:custGeom>
                <a:avLst/>
                <a:gdLst>
                  <a:gd name="connsiteX0" fmla="*/ 9441 w 15809"/>
                  <a:gd name="connsiteY0" fmla="*/ 0 h 23142"/>
                  <a:gd name="connsiteX1" fmla="*/ 1154 w 15809"/>
                  <a:gd name="connsiteY1" fmla="*/ 0 h 23142"/>
                  <a:gd name="connsiteX2" fmla="*/ 9441 w 15809"/>
                  <a:gd name="connsiteY2" fmla="*/ 0 h 23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809" h="23142">
                    <a:moveTo>
                      <a:pt x="9441" y="0"/>
                    </a:moveTo>
                    <a:cubicBezTo>
                      <a:pt x="30110" y="26575"/>
                      <a:pt x="-6847" y="34861"/>
                      <a:pt x="1154" y="0"/>
                    </a:cubicBezTo>
                    <a:lnTo>
                      <a:pt x="9441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7E5AF2D2-3FF7-C572-1732-448A8C613142}"/>
                  </a:ext>
                </a:extLst>
              </p:cNvPr>
              <p:cNvSpPr/>
              <p:nvPr/>
            </p:nvSpPr>
            <p:spPr>
              <a:xfrm>
                <a:off x="5003958" y="4425981"/>
                <a:ext cx="22574" cy="6588"/>
              </a:xfrm>
              <a:custGeom>
                <a:avLst/>
                <a:gdLst>
                  <a:gd name="connsiteX0" fmla="*/ 22574 w 22574"/>
                  <a:gd name="connsiteY0" fmla="*/ 0 h 6588"/>
                  <a:gd name="connsiteX1" fmla="*/ 0 w 22574"/>
                  <a:gd name="connsiteY1" fmla="*/ 0 h 6588"/>
                  <a:gd name="connsiteX2" fmla="*/ 22574 w 22574"/>
                  <a:gd name="connsiteY2" fmla="*/ 0 h 6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574" h="6588">
                    <a:moveTo>
                      <a:pt x="22574" y="0"/>
                    </a:moveTo>
                    <a:cubicBezTo>
                      <a:pt x="22288" y="6191"/>
                      <a:pt x="13430" y="11049"/>
                      <a:pt x="0" y="0"/>
                    </a:cubicBezTo>
                    <a:lnTo>
                      <a:pt x="22574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7892086E-EE69-AD44-EE60-9F190E0D4771}"/>
                  </a:ext>
                </a:extLst>
              </p:cNvPr>
              <p:cNvSpPr/>
              <p:nvPr/>
            </p:nvSpPr>
            <p:spPr>
              <a:xfrm>
                <a:off x="4991826" y="4659629"/>
                <a:ext cx="18609" cy="22031"/>
              </a:xfrm>
              <a:custGeom>
                <a:avLst/>
                <a:gdLst>
                  <a:gd name="connsiteX0" fmla="*/ 18610 w 18609"/>
                  <a:gd name="connsiteY0" fmla="*/ 0 h 22031"/>
                  <a:gd name="connsiteX1" fmla="*/ 17562 w 18609"/>
                  <a:gd name="connsiteY1" fmla="*/ 14764 h 22031"/>
                  <a:gd name="connsiteX2" fmla="*/ 17467 w 18609"/>
                  <a:gd name="connsiteY2" fmla="*/ 14859 h 22031"/>
                  <a:gd name="connsiteX3" fmla="*/ 18610 w 18609"/>
                  <a:gd name="connsiteY3" fmla="*/ 0 h 22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09" h="22031">
                    <a:moveTo>
                      <a:pt x="18610" y="0"/>
                    </a:moveTo>
                    <a:lnTo>
                      <a:pt x="17562" y="14764"/>
                    </a:lnTo>
                    <a:cubicBezTo>
                      <a:pt x="17562" y="14764"/>
                      <a:pt x="17562" y="14859"/>
                      <a:pt x="17467" y="14859"/>
                    </a:cubicBezTo>
                    <a:cubicBezTo>
                      <a:pt x="4036" y="34195"/>
                      <a:pt x="-14538" y="9334"/>
                      <a:pt x="18610" y="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75DC9D85-854C-3FD4-0EA0-FC6A808F3C19}"/>
                  </a:ext>
                </a:extLst>
              </p:cNvPr>
              <p:cNvSpPr/>
              <p:nvPr/>
            </p:nvSpPr>
            <p:spPr>
              <a:xfrm>
                <a:off x="4986056" y="4644478"/>
                <a:ext cx="24855" cy="16097"/>
              </a:xfrm>
              <a:custGeom>
                <a:avLst/>
                <a:gdLst>
                  <a:gd name="connsiteX0" fmla="*/ 24855 w 24855"/>
                  <a:gd name="connsiteY0" fmla="*/ 8484 h 16097"/>
                  <a:gd name="connsiteX1" fmla="*/ 24379 w 24855"/>
                  <a:gd name="connsiteY1" fmla="*/ 15056 h 16097"/>
                  <a:gd name="connsiteX2" fmla="*/ 24855 w 24855"/>
                  <a:gd name="connsiteY2" fmla="*/ 8484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855" h="16097">
                    <a:moveTo>
                      <a:pt x="24855" y="8484"/>
                    </a:moveTo>
                    <a:lnTo>
                      <a:pt x="24379" y="15056"/>
                    </a:lnTo>
                    <a:cubicBezTo>
                      <a:pt x="-13435" y="22867"/>
                      <a:pt x="-2482" y="-16662"/>
                      <a:pt x="24855" y="8484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id="{34A4F80C-6887-D891-8F19-321CD84EE6FF}"/>
                  </a:ext>
                </a:extLst>
              </p:cNvPr>
              <p:cNvSpPr/>
              <p:nvPr/>
            </p:nvSpPr>
            <p:spPr>
              <a:xfrm>
                <a:off x="5003365" y="4627906"/>
                <a:ext cx="9261" cy="24674"/>
              </a:xfrm>
              <a:custGeom>
                <a:avLst/>
                <a:gdLst>
                  <a:gd name="connsiteX0" fmla="*/ 9261 w 9261"/>
                  <a:gd name="connsiteY0" fmla="*/ 481 h 24674"/>
                  <a:gd name="connsiteX1" fmla="*/ 7547 w 9261"/>
                  <a:gd name="connsiteY1" fmla="*/ 24675 h 24674"/>
                  <a:gd name="connsiteX2" fmla="*/ 9261 w 9261"/>
                  <a:gd name="connsiteY2" fmla="*/ 481 h 24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261" h="24674">
                    <a:moveTo>
                      <a:pt x="9261" y="481"/>
                    </a:moveTo>
                    <a:lnTo>
                      <a:pt x="7547" y="24675"/>
                    </a:lnTo>
                    <a:cubicBezTo>
                      <a:pt x="-6550" y="7720"/>
                      <a:pt x="2118" y="-2376"/>
                      <a:pt x="9261" y="481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D0331B02-5EBD-AD9D-198C-19A5AE584A1C}"/>
                  </a:ext>
                </a:extLst>
              </p:cNvPr>
              <p:cNvSpPr/>
              <p:nvPr/>
            </p:nvSpPr>
            <p:spPr>
              <a:xfrm>
                <a:off x="4836509" y="4674774"/>
                <a:ext cx="35498" cy="60564"/>
              </a:xfrm>
              <a:custGeom>
                <a:avLst/>
                <a:gdLst>
                  <a:gd name="connsiteX0" fmla="*/ 4096 w 35498"/>
                  <a:gd name="connsiteY0" fmla="*/ 34766 h 60564"/>
                  <a:gd name="connsiteX1" fmla="*/ 4477 w 35498"/>
                  <a:gd name="connsiteY1" fmla="*/ 33623 h 60564"/>
                  <a:gd name="connsiteX2" fmla="*/ 4191 w 35498"/>
                  <a:gd name="connsiteY2" fmla="*/ 34957 h 60564"/>
                  <a:gd name="connsiteX3" fmla="*/ 6953 w 35498"/>
                  <a:gd name="connsiteY3" fmla="*/ 58864 h 60564"/>
                  <a:gd name="connsiteX4" fmla="*/ 6953 w 35498"/>
                  <a:gd name="connsiteY4" fmla="*/ 58960 h 60564"/>
                  <a:gd name="connsiteX5" fmla="*/ 7906 w 35498"/>
                  <a:gd name="connsiteY5" fmla="*/ 32766 h 60564"/>
                  <a:gd name="connsiteX6" fmla="*/ 8858 w 35498"/>
                  <a:gd name="connsiteY6" fmla="*/ 29432 h 60564"/>
                  <a:gd name="connsiteX7" fmla="*/ 6382 w 35498"/>
                  <a:gd name="connsiteY7" fmla="*/ 26956 h 60564"/>
                  <a:gd name="connsiteX8" fmla="*/ 0 w 35498"/>
                  <a:gd name="connsiteY8" fmla="*/ 0 h 60564"/>
                  <a:gd name="connsiteX9" fmla="*/ 4096 w 35498"/>
                  <a:gd name="connsiteY9" fmla="*/ 34766 h 60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498" h="60564">
                    <a:moveTo>
                      <a:pt x="4096" y="34766"/>
                    </a:moveTo>
                    <a:cubicBezTo>
                      <a:pt x="4191" y="34385"/>
                      <a:pt x="4382" y="34004"/>
                      <a:pt x="4477" y="33623"/>
                    </a:cubicBezTo>
                    <a:cubicBezTo>
                      <a:pt x="4382" y="34099"/>
                      <a:pt x="4191" y="34576"/>
                      <a:pt x="4191" y="34957"/>
                    </a:cubicBezTo>
                    <a:cubicBezTo>
                      <a:pt x="571" y="48292"/>
                      <a:pt x="3143" y="55912"/>
                      <a:pt x="6953" y="58864"/>
                    </a:cubicBezTo>
                    <a:lnTo>
                      <a:pt x="6953" y="58960"/>
                    </a:lnTo>
                    <a:cubicBezTo>
                      <a:pt x="14669" y="65056"/>
                      <a:pt x="27527" y="53245"/>
                      <a:pt x="7906" y="32766"/>
                    </a:cubicBezTo>
                    <a:cubicBezTo>
                      <a:pt x="37624" y="63913"/>
                      <a:pt x="50768" y="19145"/>
                      <a:pt x="8858" y="29432"/>
                    </a:cubicBezTo>
                    <a:cubicBezTo>
                      <a:pt x="50673" y="19240"/>
                      <a:pt x="18479" y="-14478"/>
                      <a:pt x="6382" y="26956"/>
                    </a:cubicBezTo>
                    <a:cubicBezTo>
                      <a:pt x="11811" y="8287"/>
                      <a:pt x="5620" y="286"/>
                      <a:pt x="0" y="0"/>
                    </a:cubicBezTo>
                    <a:lnTo>
                      <a:pt x="4096" y="34766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69FB0BAB-BAE5-638E-DB5B-16B75262CF39}"/>
                  </a:ext>
                </a:extLst>
              </p:cNvPr>
              <p:cNvSpPr/>
              <p:nvPr/>
            </p:nvSpPr>
            <p:spPr>
              <a:xfrm>
                <a:off x="4923693" y="4697941"/>
                <a:ext cx="60074" cy="60631"/>
              </a:xfrm>
              <a:custGeom>
                <a:avLst/>
                <a:gdLst>
                  <a:gd name="connsiteX0" fmla="*/ 32450 w 60074"/>
                  <a:gd name="connsiteY0" fmla="*/ 32840 h 60631"/>
                  <a:gd name="connsiteX1" fmla="*/ 29021 w 60074"/>
                  <a:gd name="connsiteY1" fmla="*/ 33697 h 60631"/>
                  <a:gd name="connsiteX2" fmla="*/ 26640 w 60074"/>
                  <a:gd name="connsiteY2" fmla="*/ 31125 h 60631"/>
                  <a:gd name="connsiteX3" fmla="*/ 27592 w 60074"/>
                  <a:gd name="connsiteY3" fmla="*/ 27792 h 60631"/>
                  <a:gd name="connsiteX4" fmla="*/ 31021 w 60074"/>
                  <a:gd name="connsiteY4" fmla="*/ 26934 h 60631"/>
                  <a:gd name="connsiteX5" fmla="*/ 33403 w 60074"/>
                  <a:gd name="connsiteY5" fmla="*/ 29506 h 60631"/>
                  <a:gd name="connsiteX6" fmla="*/ 32450 w 60074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74" h="60631">
                    <a:moveTo>
                      <a:pt x="32450" y="32840"/>
                    </a:moveTo>
                    <a:cubicBezTo>
                      <a:pt x="62263" y="63987"/>
                      <a:pt x="16924" y="75036"/>
                      <a:pt x="29021" y="33697"/>
                    </a:cubicBezTo>
                    <a:cubicBezTo>
                      <a:pt x="16924" y="75036"/>
                      <a:pt x="-15270" y="41413"/>
                      <a:pt x="26640" y="31125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1" y="26934"/>
                    </a:cubicBezTo>
                    <a:cubicBezTo>
                      <a:pt x="43118" y="-14404"/>
                      <a:pt x="75312" y="19219"/>
                      <a:pt x="33403" y="29506"/>
                    </a:cubicBezTo>
                    <a:cubicBezTo>
                      <a:pt x="75312" y="19219"/>
                      <a:pt x="62263" y="63987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FEE8745C-A9F3-CC1C-D339-1F80171C4F03}"/>
                  </a:ext>
                </a:extLst>
              </p:cNvPr>
              <p:cNvSpPr/>
              <p:nvPr/>
            </p:nvSpPr>
            <p:spPr>
              <a:xfrm>
                <a:off x="4842063" y="4803287"/>
                <a:ext cx="60042" cy="60631"/>
              </a:xfrm>
              <a:custGeom>
                <a:avLst/>
                <a:gdLst>
                  <a:gd name="connsiteX0" fmla="*/ 32450 w 60042"/>
                  <a:gd name="connsiteY0" fmla="*/ 32840 h 60631"/>
                  <a:gd name="connsiteX1" fmla="*/ 29021 w 60042"/>
                  <a:gd name="connsiteY1" fmla="*/ 33697 h 60631"/>
                  <a:gd name="connsiteX2" fmla="*/ 26640 w 60042"/>
                  <a:gd name="connsiteY2" fmla="*/ 31125 h 60631"/>
                  <a:gd name="connsiteX3" fmla="*/ 27592 w 60042"/>
                  <a:gd name="connsiteY3" fmla="*/ 27792 h 60631"/>
                  <a:gd name="connsiteX4" fmla="*/ 31021 w 60042"/>
                  <a:gd name="connsiteY4" fmla="*/ 26934 h 60631"/>
                  <a:gd name="connsiteX5" fmla="*/ 33403 w 60042"/>
                  <a:gd name="connsiteY5" fmla="*/ 29506 h 60631"/>
                  <a:gd name="connsiteX6" fmla="*/ 32450 w 60042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42" h="60631">
                    <a:moveTo>
                      <a:pt x="32450" y="32840"/>
                    </a:moveTo>
                    <a:cubicBezTo>
                      <a:pt x="62264" y="63987"/>
                      <a:pt x="16924" y="75036"/>
                      <a:pt x="29021" y="33697"/>
                    </a:cubicBezTo>
                    <a:cubicBezTo>
                      <a:pt x="16924" y="75036"/>
                      <a:pt x="-15270" y="41317"/>
                      <a:pt x="26640" y="31125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1" y="26934"/>
                    </a:cubicBezTo>
                    <a:cubicBezTo>
                      <a:pt x="43118" y="-14404"/>
                      <a:pt x="75313" y="19315"/>
                      <a:pt x="33403" y="29506"/>
                    </a:cubicBezTo>
                    <a:cubicBezTo>
                      <a:pt x="75313" y="19219"/>
                      <a:pt x="62168" y="63987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C7E9E779-5E9A-CD2E-E5CA-8A58813DA18B}"/>
                  </a:ext>
                </a:extLst>
              </p:cNvPr>
              <p:cNvSpPr/>
              <p:nvPr/>
            </p:nvSpPr>
            <p:spPr>
              <a:xfrm>
                <a:off x="4953188" y="4783966"/>
                <a:ext cx="60104" cy="44172"/>
              </a:xfrm>
              <a:custGeom>
                <a:avLst/>
                <a:gdLst>
                  <a:gd name="connsiteX0" fmla="*/ 46198 w 60104"/>
                  <a:gd name="connsiteY0" fmla="*/ 11490 h 44172"/>
                  <a:gd name="connsiteX1" fmla="*/ 33435 w 60104"/>
                  <a:gd name="connsiteY1" fmla="*/ 12919 h 44172"/>
                  <a:gd name="connsiteX2" fmla="*/ 42864 w 60104"/>
                  <a:gd name="connsiteY2" fmla="*/ 9680 h 44172"/>
                  <a:gd name="connsiteX3" fmla="*/ 32863 w 60104"/>
                  <a:gd name="connsiteY3" fmla="*/ 5013 h 44172"/>
                  <a:gd name="connsiteX4" fmla="*/ 31053 w 60104"/>
                  <a:gd name="connsiteY4" fmla="*/ 10442 h 44172"/>
                  <a:gd name="connsiteX5" fmla="*/ 32387 w 60104"/>
                  <a:gd name="connsiteY5" fmla="*/ 4823 h 44172"/>
                  <a:gd name="connsiteX6" fmla="*/ 19528 w 60104"/>
                  <a:gd name="connsiteY6" fmla="*/ 250 h 44172"/>
                  <a:gd name="connsiteX7" fmla="*/ 27624 w 60104"/>
                  <a:gd name="connsiteY7" fmla="*/ 11204 h 44172"/>
                  <a:gd name="connsiteX8" fmla="*/ 26672 w 60104"/>
                  <a:gd name="connsiteY8" fmla="*/ 14633 h 44172"/>
                  <a:gd name="connsiteX9" fmla="*/ 29148 w 60104"/>
                  <a:gd name="connsiteY9" fmla="*/ 17205 h 44172"/>
                  <a:gd name="connsiteX10" fmla="*/ 32482 w 60104"/>
                  <a:gd name="connsiteY10" fmla="*/ 16348 h 44172"/>
                  <a:gd name="connsiteX11" fmla="*/ 60104 w 60104"/>
                  <a:gd name="connsiteY11" fmla="*/ 20824 h 44172"/>
                  <a:gd name="connsiteX12" fmla="*/ 46198 w 60104"/>
                  <a:gd name="connsiteY12" fmla="*/ 11490 h 44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104" h="44172">
                    <a:moveTo>
                      <a:pt x="46198" y="11490"/>
                    </a:moveTo>
                    <a:cubicBezTo>
                      <a:pt x="42674" y="11299"/>
                      <a:pt x="38483" y="11681"/>
                      <a:pt x="33435" y="12919"/>
                    </a:cubicBezTo>
                    <a:cubicBezTo>
                      <a:pt x="37149" y="11966"/>
                      <a:pt x="40293" y="10918"/>
                      <a:pt x="42864" y="9680"/>
                    </a:cubicBezTo>
                    <a:cubicBezTo>
                      <a:pt x="39721" y="7966"/>
                      <a:pt x="36387" y="6442"/>
                      <a:pt x="32863" y="5013"/>
                    </a:cubicBezTo>
                    <a:cubicBezTo>
                      <a:pt x="32196" y="6632"/>
                      <a:pt x="31625" y="8442"/>
                      <a:pt x="31053" y="10442"/>
                    </a:cubicBezTo>
                    <a:cubicBezTo>
                      <a:pt x="31625" y="8442"/>
                      <a:pt x="32006" y="6537"/>
                      <a:pt x="32387" y="4823"/>
                    </a:cubicBezTo>
                    <a:cubicBezTo>
                      <a:pt x="28291" y="3108"/>
                      <a:pt x="24005" y="1584"/>
                      <a:pt x="19528" y="250"/>
                    </a:cubicBezTo>
                    <a:cubicBezTo>
                      <a:pt x="21147" y="3489"/>
                      <a:pt x="23719" y="7204"/>
                      <a:pt x="27624" y="11204"/>
                    </a:cubicBezTo>
                    <a:cubicBezTo>
                      <a:pt x="-2189" y="-19943"/>
                      <a:pt x="-15238" y="24825"/>
                      <a:pt x="26672" y="14633"/>
                    </a:cubicBezTo>
                    <a:cubicBezTo>
                      <a:pt x="-15238" y="24920"/>
                      <a:pt x="17052" y="58543"/>
                      <a:pt x="29148" y="17205"/>
                    </a:cubicBezTo>
                    <a:cubicBezTo>
                      <a:pt x="17052" y="58543"/>
                      <a:pt x="62295" y="47590"/>
                      <a:pt x="32482" y="16348"/>
                    </a:cubicBezTo>
                    <a:cubicBezTo>
                      <a:pt x="48770" y="33493"/>
                      <a:pt x="60104" y="27682"/>
                      <a:pt x="60104" y="20824"/>
                    </a:cubicBezTo>
                    <a:lnTo>
                      <a:pt x="46198" y="1149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58D2FAC4-74CC-6147-DB37-821C38F06701}"/>
                  </a:ext>
                </a:extLst>
              </p:cNvPr>
              <p:cNvSpPr/>
              <p:nvPr/>
            </p:nvSpPr>
            <p:spPr>
              <a:xfrm>
                <a:off x="4811553" y="4458080"/>
                <a:ext cx="213169" cy="21812"/>
              </a:xfrm>
              <a:custGeom>
                <a:avLst/>
                <a:gdLst>
                  <a:gd name="connsiteX0" fmla="*/ 0 w 213169"/>
                  <a:gd name="connsiteY0" fmla="*/ 2191 h 21812"/>
                  <a:gd name="connsiteX1" fmla="*/ 1524 w 213169"/>
                  <a:gd name="connsiteY1" fmla="*/ 15145 h 21812"/>
                  <a:gd name="connsiteX2" fmla="*/ 89440 w 213169"/>
                  <a:gd name="connsiteY2" fmla="*/ 21812 h 21812"/>
                  <a:gd name="connsiteX3" fmla="*/ 212312 w 213169"/>
                  <a:gd name="connsiteY3" fmla="*/ 12763 h 21812"/>
                  <a:gd name="connsiteX4" fmla="*/ 213170 w 213169"/>
                  <a:gd name="connsiteY4" fmla="*/ 0 h 21812"/>
                  <a:gd name="connsiteX5" fmla="*/ 0 w 213169"/>
                  <a:gd name="connsiteY5" fmla="*/ 2191 h 21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3169" h="21812">
                    <a:moveTo>
                      <a:pt x="0" y="2191"/>
                    </a:moveTo>
                    <a:lnTo>
                      <a:pt x="1524" y="15145"/>
                    </a:lnTo>
                    <a:cubicBezTo>
                      <a:pt x="30099" y="20098"/>
                      <a:pt x="60484" y="21812"/>
                      <a:pt x="89440" y="21812"/>
                    </a:cubicBezTo>
                    <a:cubicBezTo>
                      <a:pt x="140589" y="21812"/>
                      <a:pt x="187452" y="16288"/>
                      <a:pt x="212312" y="12763"/>
                    </a:cubicBezTo>
                    <a:lnTo>
                      <a:pt x="213170" y="0"/>
                    </a:lnTo>
                    <a:cubicBezTo>
                      <a:pt x="176117" y="5239"/>
                      <a:pt x="79058" y="16573"/>
                      <a:pt x="0" y="219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EEF78DAF-8699-612F-2E8F-EE807E3A5A1F}"/>
                  </a:ext>
                </a:extLst>
              </p:cNvPr>
              <p:cNvSpPr/>
              <p:nvPr/>
            </p:nvSpPr>
            <p:spPr>
              <a:xfrm>
                <a:off x="4858161" y="4429431"/>
                <a:ext cx="60074" cy="60631"/>
              </a:xfrm>
              <a:custGeom>
                <a:avLst/>
                <a:gdLst>
                  <a:gd name="connsiteX0" fmla="*/ 32450 w 60074"/>
                  <a:gd name="connsiteY0" fmla="*/ 32840 h 60631"/>
                  <a:gd name="connsiteX1" fmla="*/ 29021 w 60074"/>
                  <a:gd name="connsiteY1" fmla="*/ 33697 h 60631"/>
                  <a:gd name="connsiteX2" fmla="*/ 26640 w 60074"/>
                  <a:gd name="connsiteY2" fmla="*/ 31125 h 60631"/>
                  <a:gd name="connsiteX3" fmla="*/ 27592 w 60074"/>
                  <a:gd name="connsiteY3" fmla="*/ 27792 h 60631"/>
                  <a:gd name="connsiteX4" fmla="*/ 31021 w 60074"/>
                  <a:gd name="connsiteY4" fmla="*/ 26934 h 60631"/>
                  <a:gd name="connsiteX5" fmla="*/ 33403 w 60074"/>
                  <a:gd name="connsiteY5" fmla="*/ 29506 h 60631"/>
                  <a:gd name="connsiteX6" fmla="*/ 32450 w 60074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74" h="60631">
                    <a:moveTo>
                      <a:pt x="32450" y="32840"/>
                    </a:moveTo>
                    <a:cubicBezTo>
                      <a:pt x="62263" y="63987"/>
                      <a:pt x="16924" y="75036"/>
                      <a:pt x="29021" y="33697"/>
                    </a:cubicBezTo>
                    <a:cubicBezTo>
                      <a:pt x="16924" y="75036"/>
                      <a:pt x="-15270" y="41413"/>
                      <a:pt x="26640" y="31125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1" y="26934"/>
                    </a:cubicBezTo>
                    <a:cubicBezTo>
                      <a:pt x="43118" y="-14499"/>
                      <a:pt x="75313" y="19219"/>
                      <a:pt x="33403" y="29506"/>
                    </a:cubicBezTo>
                    <a:cubicBezTo>
                      <a:pt x="75313" y="19219"/>
                      <a:pt x="62263" y="63987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6" name="图形 7">
              <a:extLst>
                <a:ext uri="{FF2B5EF4-FFF2-40B4-BE49-F238E27FC236}">
                  <a16:creationId xmlns:a16="http://schemas.microsoft.com/office/drawing/2014/main" id="{A0760977-0276-0ABF-AAE0-7253D03F1C60}"/>
                </a:ext>
              </a:extLst>
            </p:cNvPr>
            <p:cNvGrpSpPr/>
            <p:nvPr/>
          </p:nvGrpSpPr>
          <p:grpSpPr>
            <a:xfrm>
              <a:off x="8496728" y="5766183"/>
              <a:ext cx="230886" cy="469487"/>
              <a:chOff x="5157120" y="4434172"/>
              <a:chExt cx="230886" cy="469487"/>
            </a:xfrm>
          </p:grpSpPr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E755053C-484E-28E4-744D-4ED10096B363}"/>
                  </a:ext>
                </a:extLst>
              </p:cNvPr>
              <p:cNvSpPr/>
              <p:nvPr/>
            </p:nvSpPr>
            <p:spPr>
              <a:xfrm>
                <a:off x="5162454" y="4856796"/>
                <a:ext cx="220122" cy="46863"/>
              </a:xfrm>
              <a:custGeom>
                <a:avLst/>
                <a:gdLst>
                  <a:gd name="connsiteX0" fmla="*/ 0 w 220122"/>
                  <a:gd name="connsiteY0" fmla="*/ 23431 h 46863"/>
                  <a:gd name="connsiteX1" fmla="*/ 13716 w 220122"/>
                  <a:gd name="connsiteY1" fmla="*/ 46863 h 46863"/>
                  <a:gd name="connsiteX2" fmla="*/ 206407 w 220122"/>
                  <a:gd name="connsiteY2" fmla="*/ 46863 h 46863"/>
                  <a:gd name="connsiteX3" fmla="*/ 220123 w 220122"/>
                  <a:gd name="connsiteY3" fmla="*/ 23431 h 46863"/>
                  <a:gd name="connsiteX4" fmla="*/ 220123 w 220122"/>
                  <a:gd name="connsiteY4" fmla="*/ 23431 h 46863"/>
                  <a:gd name="connsiteX5" fmla="*/ 206407 w 220122"/>
                  <a:gd name="connsiteY5" fmla="*/ 0 h 46863"/>
                  <a:gd name="connsiteX6" fmla="*/ 13716 w 220122"/>
                  <a:gd name="connsiteY6" fmla="*/ 0 h 46863"/>
                  <a:gd name="connsiteX7" fmla="*/ 0 w 220122"/>
                  <a:gd name="connsiteY7" fmla="*/ 23431 h 46863"/>
                  <a:gd name="connsiteX8" fmla="*/ 0 w 220122"/>
                  <a:gd name="connsiteY8" fmla="*/ 23431 h 46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0122" h="46863">
                    <a:moveTo>
                      <a:pt x="0" y="23431"/>
                    </a:moveTo>
                    <a:cubicBezTo>
                      <a:pt x="0" y="36386"/>
                      <a:pt x="6191" y="46863"/>
                      <a:pt x="13716" y="46863"/>
                    </a:cubicBezTo>
                    <a:lnTo>
                      <a:pt x="206407" y="46863"/>
                    </a:lnTo>
                    <a:cubicBezTo>
                      <a:pt x="214027" y="46863"/>
                      <a:pt x="220123" y="36386"/>
                      <a:pt x="220123" y="23431"/>
                    </a:cubicBezTo>
                    <a:lnTo>
                      <a:pt x="220123" y="23431"/>
                    </a:lnTo>
                    <a:cubicBezTo>
                      <a:pt x="220123" y="10478"/>
                      <a:pt x="214027" y="0"/>
                      <a:pt x="206407" y="0"/>
                    </a:cubicBezTo>
                    <a:lnTo>
                      <a:pt x="13716" y="0"/>
                    </a:lnTo>
                    <a:cubicBezTo>
                      <a:pt x="6191" y="0"/>
                      <a:pt x="0" y="10478"/>
                      <a:pt x="0" y="23431"/>
                    </a:cubicBezTo>
                    <a:lnTo>
                      <a:pt x="0" y="23431"/>
                    </a:lnTo>
                    <a:close/>
                  </a:path>
                </a:pathLst>
              </a:custGeom>
              <a:solidFill>
                <a:srgbClr val="5435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C5E58AF9-3F00-0248-EC81-93A26D71A5DA}"/>
                  </a:ext>
                </a:extLst>
              </p:cNvPr>
              <p:cNvSpPr/>
              <p:nvPr/>
            </p:nvSpPr>
            <p:spPr>
              <a:xfrm>
                <a:off x="5158549" y="4434172"/>
                <a:ext cx="219646" cy="321468"/>
              </a:xfrm>
              <a:custGeom>
                <a:avLst/>
                <a:gdLst>
                  <a:gd name="connsiteX0" fmla="*/ 219647 w 219646"/>
                  <a:gd name="connsiteY0" fmla="*/ 0 h 321468"/>
                  <a:gd name="connsiteX1" fmla="*/ 217361 w 219646"/>
                  <a:gd name="connsiteY1" fmla="*/ 32004 h 321468"/>
                  <a:gd name="connsiteX2" fmla="*/ 216408 w 219646"/>
                  <a:gd name="connsiteY2" fmla="*/ 44863 h 321468"/>
                  <a:gd name="connsiteX3" fmla="*/ 215170 w 219646"/>
                  <a:gd name="connsiteY3" fmla="*/ 62579 h 321468"/>
                  <a:gd name="connsiteX4" fmla="*/ 214217 w 219646"/>
                  <a:gd name="connsiteY4" fmla="*/ 75343 h 321468"/>
                  <a:gd name="connsiteX5" fmla="*/ 205169 w 219646"/>
                  <a:gd name="connsiteY5" fmla="*/ 202406 h 321468"/>
                  <a:gd name="connsiteX6" fmla="*/ 203454 w 219646"/>
                  <a:gd name="connsiteY6" fmla="*/ 226600 h 321468"/>
                  <a:gd name="connsiteX7" fmla="*/ 203454 w 219646"/>
                  <a:gd name="connsiteY7" fmla="*/ 226695 h 321468"/>
                  <a:gd name="connsiteX8" fmla="*/ 203454 w 219646"/>
                  <a:gd name="connsiteY8" fmla="*/ 226981 h 321468"/>
                  <a:gd name="connsiteX9" fmla="*/ 202978 w 219646"/>
                  <a:gd name="connsiteY9" fmla="*/ 233553 h 321468"/>
                  <a:gd name="connsiteX10" fmla="*/ 202978 w 219646"/>
                  <a:gd name="connsiteY10" fmla="*/ 233648 h 321468"/>
                  <a:gd name="connsiteX11" fmla="*/ 201930 w 219646"/>
                  <a:gd name="connsiteY11" fmla="*/ 248412 h 321468"/>
                  <a:gd name="connsiteX12" fmla="*/ 201835 w 219646"/>
                  <a:gd name="connsiteY12" fmla="*/ 248507 h 321468"/>
                  <a:gd name="connsiteX13" fmla="*/ 196691 w 219646"/>
                  <a:gd name="connsiteY13" fmla="*/ 321469 h 321468"/>
                  <a:gd name="connsiteX14" fmla="*/ 37529 w 219646"/>
                  <a:gd name="connsiteY14" fmla="*/ 321469 h 321468"/>
                  <a:gd name="connsiteX15" fmla="*/ 35909 w 219646"/>
                  <a:gd name="connsiteY15" fmla="*/ 307753 h 321468"/>
                  <a:gd name="connsiteX16" fmla="*/ 35909 w 219646"/>
                  <a:gd name="connsiteY16" fmla="*/ 307657 h 321468"/>
                  <a:gd name="connsiteX17" fmla="*/ 33147 w 219646"/>
                  <a:gd name="connsiteY17" fmla="*/ 283750 h 321468"/>
                  <a:gd name="connsiteX18" fmla="*/ 33052 w 219646"/>
                  <a:gd name="connsiteY18" fmla="*/ 283559 h 321468"/>
                  <a:gd name="connsiteX19" fmla="*/ 29051 w 219646"/>
                  <a:gd name="connsiteY19" fmla="*/ 248793 h 321468"/>
                  <a:gd name="connsiteX20" fmla="*/ 17717 w 219646"/>
                  <a:gd name="connsiteY20" fmla="*/ 151543 h 321468"/>
                  <a:gd name="connsiteX21" fmla="*/ 10763 w 219646"/>
                  <a:gd name="connsiteY21" fmla="*/ 92012 h 321468"/>
                  <a:gd name="connsiteX22" fmla="*/ 9049 w 219646"/>
                  <a:gd name="connsiteY22" fmla="*/ 77343 h 321468"/>
                  <a:gd name="connsiteX23" fmla="*/ 7525 w 219646"/>
                  <a:gd name="connsiteY23" fmla="*/ 64484 h 321468"/>
                  <a:gd name="connsiteX24" fmla="*/ 5429 w 219646"/>
                  <a:gd name="connsiteY24" fmla="*/ 47339 h 321468"/>
                  <a:gd name="connsiteX25" fmla="*/ 4001 w 219646"/>
                  <a:gd name="connsiteY25" fmla="*/ 34385 h 321468"/>
                  <a:gd name="connsiteX26" fmla="*/ 0 w 219646"/>
                  <a:gd name="connsiteY26" fmla="*/ 95 h 321468"/>
                  <a:gd name="connsiteX27" fmla="*/ 219647 w 219646"/>
                  <a:gd name="connsiteY27" fmla="*/ 95 h 321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19646" h="321468">
                    <a:moveTo>
                      <a:pt x="219647" y="0"/>
                    </a:moveTo>
                    <a:lnTo>
                      <a:pt x="217361" y="32004"/>
                    </a:lnTo>
                    <a:lnTo>
                      <a:pt x="216408" y="44863"/>
                    </a:lnTo>
                    <a:lnTo>
                      <a:pt x="215170" y="62579"/>
                    </a:lnTo>
                    <a:lnTo>
                      <a:pt x="214217" y="75343"/>
                    </a:lnTo>
                    <a:lnTo>
                      <a:pt x="205169" y="202406"/>
                    </a:lnTo>
                    <a:lnTo>
                      <a:pt x="203454" y="226600"/>
                    </a:lnTo>
                    <a:cubicBezTo>
                      <a:pt x="203454" y="226600"/>
                      <a:pt x="203454" y="226600"/>
                      <a:pt x="203454" y="226695"/>
                    </a:cubicBezTo>
                    <a:lnTo>
                      <a:pt x="203454" y="226981"/>
                    </a:lnTo>
                    <a:lnTo>
                      <a:pt x="202978" y="233553"/>
                    </a:lnTo>
                    <a:lnTo>
                      <a:pt x="202978" y="233648"/>
                    </a:lnTo>
                    <a:lnTo>
                      <a:pt x="201930" y="248412"/>
                    </a:lnTo>
                    <a:cubicBezTo>
                      <a:pt x="201930" y="248412"/>
                      <a:pt x="201930" y="248507"/>
                      <a:pt x="201835" y="248507"/>
                    </a:cubicBezTo>
                    <a:lnTo>
                      <a:pt x="196691" y="321469"/>
                    </a:lnTo>
                    <a:lnTo>
                      <a:pt x="37529" y="321469"/>
                    </a:lnTo>
                    <a:lnTo>
                      <a:pt x="35909" y="307753"/>
                    </a:lnTo>
                    <a:lnTo>
                      <a:pt x="35909" y="307657"/>
                    </a:lnTo>
                    <a:lnTo>
                      <a:pt x="33147" y="283750"/>
                    </a:lnTo>
                    <a:lnTo>
                      <a:pt x="33052" y="283559"/>
                    </a:lnTo>
                    <a:lnTo>
                      <a:pt x="29051" y="248793"/>
                    </a:lnTo>
                    <a:lnTo>
                      <a:pt x="17717" y="151543"/>
                    </a:lnTo>
                    <a:lnTo>
                      <a:pt x="10763" y="92012"/>
                    </a:lnTo>
                    <a:lnTo>
                      <a:pt x="9049" y="77343"/>
                    </a:lnTo>
                    <a:lnTo>
                      <a:pt x="7525" y="64484"/>
                    </a:lnTo>
                    <a:lnTo>
                      <a:pt x="5429" y="47339"/>
                    </a:lnTo>
                    <a:lnTo>
                      <a:pt x="4001" y="34385"/>
                    </a:lnTo>
                    <a:lnTo>
                      <a:pt x="0" y="95"/>
                    </a:lnTo>
                    <a:lnTo>
                      <a:pt x="219647" y="95"/>
                    </a:lnTo>
                    <a:close/>
                  </a:path>
                </a:pathLst>
              </a:custGeom>
              <a:solidFill>
                <a:srgbClr val="9B91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C8F46D93-B048-2B5D-90B4-0FCC07FE48AE}"/>
                  </a:ext>
                </a:extLst>
              </p:cNvPr>
              <p:cNvSpPr/>
              <p:nvPr/>
            </p:nvSpPr>
            <p:spPr>
              <a:xfrm>
                <a:off x="5167026" y="4753545"/>
                <a:ext cx="211169" cy="93630"/>
              </a:xfrm>
              <a:custGeom>
                <a:avLst/>
                <a:gdLst>
                  <a:gd name="connsiteX0" fmla="*/ 29146 w 211169"/>
                  <a:gd name="connsiteY0" fmla="*/ 0 h 93630"/>
                  <a:gd name="connsiteX1" fmla="*/ 188309 w 211169"/>
                  <a:gd name="connsiteY1" fmla="*/ 0 h 93630"/>
                  <a:gd name="connsiteX2" fmla="*/ 211169 w 211169"/>
                  <a:gd name="connsiteY2" fmla="*/ 93631 h 93630"/>
                  <a:gd name="connsiteX3" fmla="*/ 0 w 211169"/>
                  <a:gd name="connsiteY3" fmla="*/ 93631 h 93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1169" h="93630">
                    <a:moveTo>
                      <a:pt x="29146" y="0"/>
                    </a:moveTo>
                    <a:lnTo>
                      <a:pt x="188309" y="0"/>
                    </a:lnTo>
                    <a:lnTo>
                      <a:pt x="211169" y="93631"/>
                    </a:lnTo>
                    <a:lnTo>
                      <a:pt x="0" y="93631"/>
                    </a:lnTo>
                    <a:close/>
                  </a:path>
                </a:pathLst>
              </a:custGeom>
              <a:solidFill>
                <a:srgbClr val="9B91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AF7F6EF6-2763-BC6F-AE59-15C8D44C3320}"/>
                  </a:ext>
                </a:extLst>
              </p:cNvPr>
              <p:cNvSpPr/>
              <p:nvPr/>
            </p:nvSpPr>
            <p:spPr>
              <a:xfrm>
                <a:off x="5157120" y="4785073"/>
                <a:ext cx="230886" cy="102767"/>
              </a:xfrm>
              <a:custGeom>
                <a:avLst/>
                <a:gdLst>
                  <a:gd name="connsiteX0" fmla="*/ 230886 w 230886"/>
                  <a:gd name="connsiteY0" fmla="*/ 70580 h 102767"/>
                  <a:gd name="connsiteX1" fmla="*/ 111443 w 230886"/>
                  <a:gd name="connsiteY1" fmla="*/ 102203 h 102767"/>
                  <a:gd name="connsiteX2" fmla="*/ 0 w 230886"/>
                  <a:gd name="connsiteY2" fmla="*/ 70580 h 102767"/>
                  <a:gd name="connsiteX3" fmla="*/ 115443 w 230886"/>
                  <a:gd name="connsiteY3" fmla="*/ 0 h 102767"/>
                  <a:gd name="connsiteX4" fmla="*/ 166783 w 230886"/>
                  <a:gd name="connsiteY4" fmla="*/ 7334 h 102767"/>
                  <a:gd name="connsiteX5" fmla="*/ 179642 w 230886"/>
                  <a:gd name="connsiteY5" fmla="*/ 11906 h 102767"/>
                  <a:gd name="connsiteX6" fmla="*/ 180213 w 230886"/>
                  <a:gd name="connsiteY6" fmla="*/ 12097 h 102767"/>
                  <a:gd name="connsiteX7" fmla="*/ 190214 w 230886"/>
                  <a:gd name="connsiteY7" fmla="*/ 16764 h 102767"/>
                  <a:gd name="connsiteX8" fmla="*/ 193548 w 230886"/>
                  <a:gd name="connsiteY8" fmla="*/ 18574 h 102767"/>
                  <a:gd name="connsiteX9" fmla="*/ 207454 w 230886"/>
                  <a:gd name="connsiteY9" fmla="*/ 27813 h 102767"/>
                  <a:gd name="connsiteX10" fmla="*/ 230886 w 230886"/>
                  <a:gd name="connsiteY10" fmla="*/ 70580 h 10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0886" h="102767">
                    <a:moveTo>
                      <a:pt x="230886" y="70580"/>
                    </a:moveTo>
                    <a:cubicBezTo>
                      <a:pt x="230886" y="109633"/>
                      <a:pt x="175260" y="102203"/>
                      <a:pt x="111443" y="102203"/>
                    </a:cubicBezTo>
                    <a:cubicBezTo>
                      <a:pt x="47625" y="102203"/>
                      <a:pt x="0" y="109633"/>
                      <a:pt x="0" y="70580"/>
                    </a:cubicBezTo>
                    <a:cubicBezTo>
                      <a:pt x="0" y="31623"/>
                      <a:pt x="51721" y="0"/>
                      <a:pt x="115443" y="0"/>
                    </a:cubicBezTo>
                    <a:cubicBezTo>
                      <a:pt x="133921" y="0"/>
                      <a:pt x="151257" y="2667"/>
                      <a:pt x="166783" y="7334"/>
                    </a:cubicBezTo>
                    <a:cubicBezTo>
                      <a:pt x="171260" y="8668"/>
                      <a:pt x="175546" y="10192"/>
                      <a:pt x="179642" y="11906"/>
                    </a:cubicBezTo>
                    <a:cubicBezTo>
                      <a:pt x="179832" y="12002"/>
                      <a:pt x="180022" y="12002"/>
                      <a:pt x="180213" y="12097"/>
                    </a:cubicBezTo>
                    <a:cubicBezTo>
                      <a:pt x="183737" y="13526"/>
                      <a:pt x="186976" y="15050"/>
                      <a:pt x="190214" y="16764"/>
                    </a:cubicBezTo>
                    <a:cubicBezTo>
                      <a:pt x="191357" y="17336"/>
                      <a:pt x="192500" y="17907"/>
                      <a:pt x="193548" y="18574"/>
                    </a:cubicBezTo>
                    <a:cubicBezTo>
                      <a:pt x="198692" y="21336"/>
                      <a:pt x="203263" y="24479"/>
                      <a:pt x="207454" y="27813"/>
                    </a:cubicBezTo>
                    <a:cubicBezTo>
                      <a:pt x="222028" y="39624"/>
                      <a:pt x="230886" y="54388"/>
                      <a:pt x="230886" y="70580"/>
                    </a:cubicBezTo>
                    <a:close/>
                  </a:path>
                </a:pathLst>
              </a:custGeom>
              <a:solidFill>
                <a:srgbClr val="AAA1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A87E34C4-96BA-6287-77AF-D8B4C2B54A3B}"/>
                  </a:ext>
                </a:extLst>
              </p:cNvPr>
              <p:cNvSpPr/>
              <p:nvPr/>
            </p:nvSpPr>
            <p:spPr>
              <a:xfrm>
                <a:off x="5166169" y="4496752"/>
                <a:ext cx="207549" cy="21240"/>
              </a:xfrm>
              <a:custGeom>
                <a:avLst/>
                <a:gdLst>
                  <a:gd name="connsiteX0" fmla="*/ 0 w 207549"/>
                  <a:gd name="connsiteY0" fmla="*/ 1810 h 21240"/>
                  <a:gd name="connsiteX1" fmla="*/ 1524 w 207549"/>
                  <a:gd name="connsiteY1" fmla="*/ 14764 h 21240"/>
                  <a:gd name="connsiteX2" fmla="*/ 88106 w 207549"/>
                  <a:gd name="connsiteY2" fmla="*/ 21241 h 21240"/>
                  <a:gd name="connsiteX3" fmla="*/ 206597 w 207549"/>
                  <a:gd name="connsiteY3" fmla="*/ 12763 h 21240"/>
                  <a:gd name="connsiteX4" fmla="*/ 207550 w 207549"/>
                  <a:gd name="connsiteY4" fmla="*/ 0 h 21240"/>
                  <a:gd name="connsiteX5" fmla="*/ 0 w 207549"/>
                  <a:gd name="connsiteY5" fmla="*/ 1810 h 21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7549" h="21240">
                    <a:moveTo>
                      <a:pt x="0" y="1810"/>
                    </a:moveTo>
                    <a:lnTo>
                      <a:pt x="1524" y="14764"/>
                    </a:lnTo>
                    <a:cubicBezTo>
                      <a:pt x="29718" y="19526"/>
                      <a:pt x="59627" y="21241"/>
                      <a:pt x="88106" y="21241"/>
                    </a:cubicBezTo>
                    <a:cubicBezTo>
                      <a:pt x="136398" y="21241"/>
                      <a:pt x="180880" y="16288"/>
                      <a:pt x="206597" y="12763"/>
                    </a:cubicBezTo>
                    <a:lnTo>
                      <a:pt x="207550" y="0"/>
                    </a:lnTo>
                    <a:cubicBezTo>
                      <a:pt x="167926" y="5429"/>
                      <a:pt x="75914" y="15240"/>
                      <a:pt x="0" y="18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AC275361-3D8F-4BEE-9076-2A19A9BBD862}"/>
                  </a:ext>
                </a:extLst>
              </p:cNvPr>
              <p:cNvSpPr/>
              <p:nvPr/>
            </p:nvSpPr>
            <p:spPr>
              <a:xfrm>
                <a:off x="5169503" y="4526088"/>
                <a:ext cx="34498" cy="60482"/>
              </a:xfrm>
              <a:custGeom>
                <a:avLst/>
                <a:gdLst>
                  <a:gd name="connsiteX0" fmla="*/ 6858 w 34498"/>
                  <a:gd name="connsiteY0" fmla="*/ 32671 h 60482"/>
                  <a:gd name="connsiteX1" fmla="*/ 6953 w 34498"/>
                  <a:gd name="connsiteY1" fmla="*/ 59531 h 60482"/>
                  <a:gd name="connsiteX2" fmla="*/ 0 w 34498"/>
                  <a:gd name="connsiteY2" fmla="*/ 0 h 60482"/>
                  <a:gd name="connsiteX3" fmla="*/ 5429 w 34498"/>
                  <a:gd name="connsiteY3" fmla="*/ 26765 h 60482"/>
                  <a:gd name="connsiteX4" fmla="*/ 7906 w 34498"/>
                  <a:gd name="connsiteY4" fmla="*/ 29242 h 60482"/>
                  <a:gd name="connsiteX5" fmla="*/ 6858 w 34498"/>
                  <a:gd name="connsiteY5" fmla="*/ 32671 h 60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498" h="60482">
                    <a:moveTo>
                      <a:pt x="6858" y="32671"/>
                    </a:moveTo>
                    <a:cubicBezTo>
                      <a:pt x="25622" y="52292"/>
                      <a:pt x="14573" y="64008"/>
                      <a:pt x="6953" y="59531"/>
                    </a:cubicBezTo>
                    <a:lnTo>
                      <a:pt x="0" y="0"/>
                    </a:lnTo>
                    <a:cubicBezTo>
                      <a:pt x="5429" y="1143"/>
                      <a:pt x="10573" y="9239"/>
                      <a:pt x="5429" y="26765"/>
                    </a:cubicBezTo>
                    <a:cubicBezTo>
                      <a:pt x="17621" y="-14573"/>
                      <a:pt x="49816" y="19050"/>
                      <a:pt x="7906" y="29242"/>
                    </a:cubicBezTo>
                    <a:cubicBezTo>
                      <a:pt x="49721" y="19145"/>
                      <a:pt x="36671" y="63913"/>
                      <a:pt x="6858" y="32671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9D70AB26-2F70-07A8-8D0A-20A01B825DC8}"/>
                  </a:ext>
                </a:extLst>
              </p:cNvPr>
              <p:cNvSpPr/>
              <p:nvPr/>
            </p:nvSpPr>
            <p:spPr>
              <a:xfrm>
                <a:off x="5228397" y="4600119"/>
                <a:ext cx="60090" cy="60631"/>
              </a:xfrm>
              <a:custGeom>
                <a:avLst/>
                <a:gdLst>
                  <a:gd name="connsiteX0" fmla="*/ 32450 w 60090"/>
                  <a:gd name="connsiteY0" fmla="*/ 32840 h 60631"/>
                  <a:gd name="connsiteX1" fmla="*/ 29021 w 60090"/>
                  <a:gd name="connsiteY1" fmla="*/ 33697 h 60631"/>
                  <a:gd name="connsiteX2" fmla="*/ 26640 w 60090"/>
                  <a:gd name="connsiteY2" fmla="*/ 31126 h 60631"/>
                  <a:gd name="connsiteX3" fmla="*/ 27592 w 60090"/>
                  <a:gd name="connsiteY3" fmla="*/ 27792 h 60631"/>
                  <a:gd name="connsiteX4" fmla="*/ 31022 w 60090"/>
                  <a:gd name="connsiteY4" fmla="*/ 26934 h 60631"/>
                  <a:gd name="connsiteX5" fmla="*/ 33498 w 60090"/>
                  <a:gd name="connsiteY5" fmla="*/ 29506 h 60631"/>
                  <a:gd name="connsiteX6" fmla="*/ 32450 w 60090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90" h="60631">
                    <a:moveTo>
                      <a:pt x="32450" y="32840"/>
                    </a:moveTo>
                    <a:cubicBezTo>
                      <a:pt x="62264" y="63987"/>
                      <a:pt x="16924" y="75036"/>
                      <a:pt x="29021" y="33697"/>
                    </a:cubicBezTo>
                    <a:cubicBezTo>
                      <a:pt x="16924" y="75036"/>
                      <a:pt x="-15270" y="41412"/>
                      <a:pt x="26640" y="31126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2" y="26934"/>
                    </a:cubicBezTo>
                    <a:cubicBezTo>
                      <a:pt x="43118" y="-14404"/>
                      <a:pt x="75313" y="19315"/>
                      <a:pt x="33498" y="29506"/>
                    </a:cubicBezTo>
                    <a:cubicBezTo>
                      <a:pt x="75313" y="19219"/>
                      <a:pt x="62264" y="63987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B5C7CB51-DAC2-5F77-7AEA-B4928BC9384A}"/>
                  </a:ext>
                </a:extLst>
              </p:cNvPr>
              <p:cNvSpPr/>
              <p:nvPr/>
            </p:nvSpPr>
            <p:spPr>
              <a:xfrm>
                <a:off x="5286690" y="4523443"/>
                <a:ext cx="60129" cy="60631"/>
              </a:xfrm>
              <a:custGeom>
                <a:avLst/>
                <a:gdLst>
                  <a:gd name="connsiteX0" fmla="*/ 32450 w 60129"/>
                  <a:gd name="connsiteY0" fmla="*/ 32840 h 60631"/>
                  <a:gd name="connsiteX1" fmla="*/ 29021 w 60129"/>
                  <a:gd name="connsiteY1" fmla="*/ 33697 h 60631"/>
                  <a:gd name="connsiteX2" fmla="*/ 26640 w 60129"/>
                  <a:gd name="connsiteY2" fmla="*/ 31126 h 60631"/>
                  <a:gd name="connsiteX3" fmla="*/ 27592 w 60129"/>
                  <a:gd name="connsiteY3" fmla="*/ 27792 h 60631"/>
                  <a:gd name="connsiteX4" fmla="*/ 31022 w 60129"/>
                  <a:gd name="connsiteY4" fmla="*/ 26935 h 60631"/>
                  <a:gd name="connsiteX5" fmla="*/ 33498 w 60129"/>
                  <a:gd name="connsiteY5" fmla="*/ 29506 h 60631"/>
                  <a:gd name="connsiteX6" fmla="*/ 32450 w 60129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129" h="60631">
                    <a:moveTo>
                      <a:pt x="32450" y="32840"/>
                    </a:moveTo>
                    <a:cubicBezTo>
                      <a:pt x="62264" y="63987"/>
                      <a:pt x="16924" y="75036"/>
                      <a:pt x="29021" y="33697"/>
                    </a:cubicBezTo>
                    <a:cubicBezTo>
                      <a:pt x="16924" y="75036"/>
                      <a:pt x="-15270" y="41317"/>
                      <a:pt x="26640" y="31126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2" y="26935"/>
                    </a:cubicBezTo>
                    <a:cubicBezTo>
                      <a:pt x="43118" y="-14404"/>
                      <a:pt x="75313" y="19314"/>
                      <a:pt x="33498" y="29506"/>
                    </a:cubicBezTo>
                    <a:cubicBezTo>
                      <a:pt x="75408" y="19314"/>
                      <a:pt x="62264" y="64082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F35E5EBA-F255-8BF3-890E-744CF06195B6}"/>
                  </a:ext>
                </a:extLst>
              </p:cNvPr>
              <p:cNvSpPr/>
              <p:nvPr/>
            </p:nvSpPr>
            <p:spPr>
              <a:xfrm>
                <a:off x="5323322" y="4434172"/>
                <a:ext cx="22011" cy="16258"/>
              </a:xfrm>
              <a:custGeom>
                <a:avLst/>
                <a:gdLst>
                  <a:gd name="connsiteX0" fmla="*/ 22012 w 22011"/>
                  <a:gd name="connsiteY0" fmla="*/ 0 h 16258"/>
                  <a:gd name="connsiteX1" fmla="*/ 5915 w 22011"/>
                  <a:gd name="connsiteY1" fmla="*/ 0 h 16258"/>
                  <a:gd name="connsiteX2" fmla="*/ 22012 w 22011"/>
                  <a:gd name="connsiteY2" fmla="*/ 0 h 16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011" h="16258">
                    <a:moveTo>
                      <a:pt x="22012" y="0"/>
                    </a:moveTo>
                    <a:cubicBezTo>
                      <a:pt x="11249" y="29432"/>
                      <a:pt x="-10468" y="12287"/>
                      <a:pt x="5915" y="0"/>
                    </a:cubicBezTo>
                    <a:lnTo>
                      <a:pt x="22012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95C324BA-828A-54D5-1B59-6FA450A10396}"/>
                  </a:ext>
                </a:extLst>
              </p:cNvPr>
              <p:cNvSpPr/>
              <p:nvPr/>
            </p:nvSpPr>
            <p:spPr>
              <a:xfrm>
                <a:off x="5344561" y="4434172"/>
                <a:ext cx="15809" cy="23142"/>
              </a:xfrm>
              <a:custGeom>
                <a:avLst/>
                <a:gdLst>
                  <a:gd name="connsiteX0" fmla="*/ 9441 w 15809"/>
                  <a:gd name="connsiteY0" fmla="*/ 0 h 23142"/>
                  <a:gd name="connsiteX1" fmla="*/ 1154 w 15809"/>
                  <a:gd name="connsiteY1" fmla="*/ 0 h 23142"/>
                  <a:gd name="connsiteX2" fmla="*/ 9441 w 15809"/>
                  <a:gd name="connsiteY2" fmla="*/ 0 h 23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809" h="23142">
                    <a:moveTo>
                      <a:pt x="9441" y="0"/>
                    </a:moveTo>
                    <a:cubicBezTo>
                      <a:pt x="30110" y="26575"/>
                      <a:pt x="-6847" y="34862"/>
                      <a:pt x="1154" y="0"/>
                    </a:cubicBezTo>
                    <a:lnTo>
                      <a:pt x="9441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0DE00BB2-6771-D778-1DCE-AA04093EA191}"/>
                  </a:ext>
                </a:extLst>
              </p:cNvPr>
              <p:cNvSpPr/>
              <p:nvPr/>
            </p:nvSpPr>
            <p:spPr>
              <a:xfrm>
                <a:off x="5355050" y="4434172"/>
                <a:ext cx="22574" cy="6588"/>
              </a:xfrm>
              <a:custGeom>
                <a:avLst/>
                <a:gdLst>
                  <a:gd name="connsiteX0" fmla="*/ 22574 w 22574"/>
                  <a:gd name="connsiteY0" fmla="*/ 0 h 6588"/>
                  <a:gd name="connsiteX1" fmla="*/ 0 w 22574"/>
                  <a:gd name="connsiteY1" fmla="*/ 0 h 6588"/>
                  <a:gd name="connsiteX2" fmla="*/ 22574 w 22574"/>
                  <a:gd name="connsiteY2" fmla="*/ 0 h 6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574" h="6588">
                    <a:moveTo>
                      <a:pt x="22574" y="0"/>
                    </a:moveTo>
                    <a:cubicBezTo>
                      <a:pt x="22288" y="6191"/>
                      <a:pt x="13430" y="11049"/>
                      <a:pt x="0" y="0"/>
                    </a:cubicBezTo>
                    <a:lnTo>
                      <a:pt x="22574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C29896DF-84B8-A8F7-C606-67E7652E1C1F}"/>
                  </a:ext>
                </a:extLst>
              </p:cNvPr>
              <p:cNvSpPr/>
              <p:nvPr/>
            </p:nvSpPr>
            <p:spPr>
              <a:xfrm>
                <a:off x="5342972" y="4667725"/>
                <a:ext cx="18650" cy="22087"/>
              </a:xfrm>
              <a:custGeom>
                <a:avLst/>
                <a:gdLst>
                  <a:gd name="connsiteX0" fmla="*/ 18650 w 18650"/>
                  <a:gd name="connsiteY0" fmla="*/ 0 h 22087"/>
                  <a:gd name="connsiteX1" fmla="*/ 17602 w 18650"/>
                  <a:gd name="connsiteY1" fmla="*/ 14764 h 22087"/>
                  <a:gd name="connsiteX2" fmla="*/ 17507 w 18650"/>
                  <a:gd name="connsiteY2" fmla="*/ 14859 h 22087"/>
                  <a:gd name="connsiteX3" fmla="*/ 18650 w 18650"/>
                  <a:gd name="connsiteY3" fmla="*/ 0 h 22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50" h="22087">
                    <a:moveTo>
                      <a:pt x="18650" y="0"/>
                    </a:moveTo>
                    <a:lnTo>
                      <a:pt x="17602" y="14764"/>
                    </a:lnTo>
                    <a:cubicBezTo>
                      <a:pt x="17602" y="14764"/>
                      <a:pt x="17602" y="14859"/>
                      <a:pt x="17507" y="14859"/>
                    </a:cubicBezTo>
                    <a:cubicBezTo>
                      <a:pt x="4077" y="34290"/>
                      <a:pt x="-14592" y="9430"/>
                      <a:pt x="18650" y="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EA834A94-8E3F-A7B1-940E-D0763F815A4B}"/>
                  </a:ext>
                </a:extLst>
              </p:cNvPr>
              <p:cNvSpPr/>
              <p:nvPr/>
            </p:nvSpPr>
            <p:spPr>
              <a:xfrm>
                <a:off x="5337205" y="4652616"/>
                <a:ext cx="24893" cy="16126"/>
              </a:xfrm>
              <a:custGeom>
                <a:avLst/>
                <a:gdLst>
                  <a:gd name="connsiteX0" fmla="*/ 24894 w 24893"/>
                  <a:gd name="connsiteY0" fmla="*/ 8537 h 16126"/>
                  <a:gd name="connsiteX1" fmla="*/ 24417 w 24893"/>
                  <a:gd name="connsiteY1" fmla="*/ 15109 h 16126"/>
                  <a:gd name="connsiteX2" fmla="*/ 24894 w 24893"/>
                  <a:gd name="connsiteY2" fmla="*/ 8537 h 16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893" h="16126">
                    <a:moveTo>
                      <a:pt x="24894" y="8537"/>
                    </a:moveTo>
                    <a:lnTo>
                      <a:pt x="24417" y="15109"/>
                    </a:lnTo>
                    <a:cubicBezTo>
                      <a:pt x="-13492" y="22825"/>
                      <a:pt x="-2443" y="-16704"/>
                      <a:pt x="24894" y="8537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14AC44C0-3E3B-93DB-E6C9-9808958EE82D}"/>
                  </a:ext>
                </a:extLst>
              </p:cNvPr>
              <p:cNvSpPr/>
              <p:nvPr/>
            </p:nvSpPr>
            <p:spPr>
              <a:xfrm>
                <a:off x="5354510" y="4636094"/>
                <a:ext cx="9302" cy="24678"/>
              </a:xfrm>
              <a:custGeom>
                <a:avLst/>
                <a:gdLst>
                  <a:gd name="connsiteX0" fmla="*/ 9303 w 9302"/>
                  <a:gd name="connsiteY0" fmla="*/ 485 h 24678"/>
                  <a:gd name="connsiteX1" fmla="*/ 7588 w 9302"/>
                  <a:gd name="connsiteY1" fmla="*/ 24678 h 24678"/>
                  <a:gd name="connsiteX2" fmla="*/ 9303 w 9302"/>
                  <a:gd name="connsiteY2" fmla="*/ 485 h 24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302" h="24678">
                    <a:moveTo>
                      <a:pt x="9303" y="485"/>
                    </a:moveTo>
                    <a:lnTo>
                      <a:pt x="7588" y="24678"/>
                    </a:lnTo>
                    <a:cubicBezTo>
                      <a:pt x="-6604" y="7628"/>
                      <a:pt x="2159" y="-2373"/>
                      <a:pt x="9303" y="485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7E1E9DE4-05BB-D826-E0AC-F545D6FB04E8}"/>
                  </a:ext>
                </a:extLst>
              </p:cNvPr>
              <p:cNvSpPr/>
              <p:nvPr/>
            </p:nvSpPr>
            <p:spPr>
              <a:xfrm>
                <a:off x="5187696" y="4682965"/>
                <a:ext cx="35498" cy="60565"/>
              </a:xfrm>
              <a:custGeom>
                <a:avLst/>
                <a:gdLst>
                  <a:gd name="connsiteX0" fmla="*/ 4096 w 35498"/>
                  <a:gd name="connsiteY0" fmla="*/ 34766 h 60565"/>
                  <a:gd name="connsiteX1" fmla="*/ 4476 w 35498"/>
                  <a:gd name="connsiteY1" fmla="*/ 33623 h 60565"/>
                  <a:gd name="connsiteX2" fmla="*/ 4096 w 35498"/>
                  <a:gd name="connsiteY2" fmla="*/ 34957 h 60565"/>
                  <a:gd name="connsiteX3" fmla="*/ 6858 w 35498"/>
                  <a:gd name="connsiteY3" fmla="*/ 58864 h 60565"/>
                  <a:gd name="connsiteX4" fmla="*/ 6858 w 35498"/>
                  <a:gd name="connsiteY4" fmla="*/ 58960 h 60565"/>
                  <a:gd name="connsiteX5" fmla="*/ 7906 w 35498"/>
                  <a:gd name="connsiteY5" fmla="*/ 32766 h 60565"/>
                  <a:gd name="connsiteX6" fmla="*/ 8858 w 35498"/>
                  <a:gd name="connsiteY6" fmla="*/ 29432 h 60565"/>
                  <a:gd name="connsiteX7" fmla="*/ 6382 w 35498"/>
                  <a:gd name="connsiteY7" fmla="*/ 26956 h 60565"/>
                  <a:gd name="connsiteX8" fmla="*/ 0 w 35498"/>
                  <a:gd name="connsiteY8" fmla="*/ 0 h 60565"/>
                  <a:gd name="connsiteX9" fmla="*/ 4096 w 35498"/>
                  <a:gd name="connsiteY9" fmla="*/ 34766 h 60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498" h="60565">
                    <a:moveTo>
                      <a:pt x="4096" y="34766"/>
                    </a:moveTo>
                    <a:cubicBezTo>
                      <a:pt x="4191" y="34385"/>
                      <a:pt x="4381" y="34004"/>
                      <a:pt x="4476" y="33623"/>
                    </a:cubicBezTo>
                    <a:cubicBezTo>
                      <a:pt x="4381" y="34100"/>
                      <a:pt x="4191" y="34576"/>
                      <a:pt x="4096" y="34957"/>
                    </a:cubicBezTo>
                    <a:cubicBezTo>
                      <a:pt x="476" y="48292"/>
                      <a:pt x="3048" y="55912"/>
                      <a:pt x="6858" y="58864"/>
                    </a:cubicBezTo>
                    <a:lnTo>
                      <a:pt x="6858" y="58960"/>
                    </a:lnTo>
                    <a:cubicBezTo>
                      <a:pt x="14573" y="65056"/>
                      <a:pt x="27432" y="53245"/>
                      <a:pt x="7906" y="32766"/>
                    </a:cubicBezTo>
                    <a:cubicBezTo>
                      <a:pt x="37624" y="63913"/>
                      <a:pt x="50768" y="19145"/>
                      <a:pt x="8858" y="29432"/>
                    </a:cubicBezTo>
                    <a:cubicBezTo>
                      <a:pt x="50673" y="19241"/>
                      <a:pt x="18478" y="-14478"/>
                      <a:pt x="6382" y="26956"/>
                    </a:cubicBezTo>
                    <a:cubicBezTo>
                      <a:pt x="11811" y="8287"/>
                      <a:pt x="5620" y="286"/>
                      <a:pt x="0" y="0"/>
                    </a:cubicBezTo>
                    <a:lnTo>
                      <a:pt x="4096" y="34766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F88128A1-B259-6C5B-964A-C034887FEB3C}"/>
                  </a:ext>
                </a:extLst>
              </p:cNvPr>
              <p:cNvSpPr/>
              <p:nvPr/>
            </p:nvSpPr>
            <p:spPr>
              <a:xfrm>
                <a:off x="5274879" y="4706037"/>
                <a:ext cx="60042" cy="60631"/>
              </a:xfrm>
              <a:custGeom>
                <a:avLst/>
                <a:gdLst>
                  <a:gd name="connsiteX0" fmla="*/ 32450 w 60042"/>
                  <a:gd name="connsiteY0" fmla="*/ 32840 h 60631"/>
                  <a:gd name="connsiteX1" fmla="*/ 29021 w 60042"/>
                  <a:gd name="connsiteY1" fmla="*/ 33697 h 60631"/>
                  <a:gd name="connsiteX2" fmla="*/ 26640 w 60042"/>
                  <a:gd name="connsiteY2" fmla="*/ 31126 h 60631"/>
                  <a:gd name="connsiteX3" fmla="*/ 27592 w 60042"/>
                  <a:gd name="connsiteY3" fmla="*/ 27792 h 60631"/>
                  <a:gd name="connsiteX4" fmla="*/ 31021 w 60042"/>
                  <a:gd name="connsiteY4" fmla="*/ 26934 h 60631"/>
                  <a:gd name="connsiteX5" fmla="*/ 33403 w 60042"/>
                  <a:gd name="connsiteY5" fmla="*/ 29506 h 60631"/>
                  <a:gd name="connsiteX6" fmla="*/ 32450 w 60042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42" h="60631">
                    <a:moveTo>
                      <a:pt x="32450" y="32840"/>
                    </a:moveTo>
                    <a:cubicBezTo>
                      <a:pt x="62263" y="63987"/>
                      <a:pt x="16924" y="75036"/>
                      <a:pt x="29021" y="33697"/>
                    </a:cubicBezTo>
                    <a:cubicBezTo>
                      <a:pt x="16924" y="75036"/>
                      <a:pt x="-15270" y="41413"/>
                      <a:pt x="26640" y="31126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1" y="26934"/>
                    </a:cubicBezTo>
                    <a:cubicBezTo>
                      <a:pt x="43118" y="-14404"/>
                      <a:pt x="75313" y="19219"/>
                      <a:pt x="33403" y="29506"/>
                    </a:cubicBezTo>
                    <a:cubicBezTo>
                      <a:pt x="75313" y="19315"/>
                      <a:pt x="62168" y="64082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C98F66C9-1AF5-2321-A444-F625EBDE12CA}"/>
                  </a:ext>
                </a:extLst>
              </p:cNvPr>
              <p:cNvSpPr/>
              <p:nvPr/>
            </p:nvSpPr>
            <p:spPr>
              <a:xfrm>
                <a:off x="5193155" y="4811479"/>
                <a:ext cx="60074" cy="60631"/>
              </a:xfrm>
              <a:custGeom>
                <a:avLst/>
                <a:gdLst>
                  <a:gd name="connsiteX0" fmla="*/ 32450 w 60074"/>
                  <a:gd name="connsiteY0" fmla="*/ 32840 h 60631"/>
                  <a:gd name="connsiteX1" fmla="*/ 29021 w 60074"/>
                  <a:gd name="connsiteY1" fmla="*/ 33697 h 60631"/>
                  <a:gd name="connsiteX2" fmla="*/ 26640 w 60074"/>
                  <a:gd name="connsiteY2" fmla="*/ 31126 h 60631"/>
                  <a:gd name="connsiteX3" fmla="*/ 27592 w 60074"/>
                  <a:gd name="connsiteY3" fmla="*/ 27792 h 60631"/>
                  <a:gd name="connsiteX4" fmla="*/ 31022 w 60074"/>
                  <a:gd name="connsiteY4" fmla="*/ 26934 h 60631"/>
                  <a:gd name="connsiteX5" fmla="*/ 33403 w 60074"/>
                  <a:gd name="connsiteY5" fmla="*/ 29506 h 60631"/>
                  <a:gd name="connsiteX6" fmla="*/ 32450 w 60074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74" h="60631">
                    <a:moveTo>
                      <a:pt x="32450" y="32840"/>
                    </a:moveTo>
                    <a:cubicBezTo>
                      <a:pt x="62264" y="63987"/>
                      <a:pt x="16924" y="75036"/>
                      <a:pt x="29021" y="33697"/>
                    </a:cubicBezTo>
                    <a:cubicBezTo>
                      <a:pt x="16924" y="75036"/>
                      <a:pt x="-15270" y="41317"/>
                      <a:pt x="26640" y="31126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2" y="26934"/>
                    </a:cubicBezTo>
                    <a:cubicBezTo>
                      <a:pt x="43118" y="-14404"/>
                      <a:pt x="75313" y="19315"/>
                      <a:pt x="33403" y="29506"/>
                    </a:cubicBezTo>
                    <a:cubicBezTo>
                      <a:pt x="75313" y="19219"/>
                      <a:pt x="62264" y="63987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8BA34922-65DD-EF17-B7DE-26168CD3E385}"/>
                  </a:ext>
                </a:extLst>
              </p:cNvPr>
              <p:cNvSpPr/>
              <p:nvPr/>
            </p:nvSpPr>
            <p:spPr>
              <a:xfrm>
                <a:off x="5304184" y="4792157"/>
                <a:ext cx="60104" cy="44172"/>
              </a:xfrm>
              <a:custGeom>
                <a:avLst/>
                <a:gdLst>
                  <a:gd name="connsiteX0" fmla="*/ 46294 w 60104"/>
                  <a:gd name="connsiteY0" fmla="*/ 11490 h 44172"/>
                  <a:gd name="connsiteX1" fmla="*/ 33530 w 60104"/>
                  <a:gd name="connsiteY1" fmla="*/ 12919 h 44172"/>
                  <a:gd name="connsiteX2" fmla="*/ 42960 w 60104"/>
                  <a:gd name="connsiteY2" fmla="*/ 9680 h 44172"/>
                  <a:gd name="connsiteX3" fmla="*/ 32958 w 60104"/>
                  <a:gd name="connsiteY3" fmla="*/ 5013 h 44172"/>
                  <a:gd name="connsiteX4" fmla="*/ 31053 w 60104"/>
                  <a:gd name="connsiteY4" fmla="*/ 10442 h 44172"/>
                  <a:gd name="connsiteX5" fmla="*/ 32387 w 60104"/>
                  <a:gd name="connsiteY5" fmla="*/ 4822 h 44172"/>
                  <a:gd name="connsiteX6" fmla="*/ 19528 w 60104"/>
                  <a:gd name="connsiteY6" fmla="*/ 251 h 44172"/>
                  <a:gd name="connsiteX7" fmla="*/ 27624 w 60104"/>
                  <a:gd name="connsiteY7" fmla="*/ 11204 h 44172"/>
                  <a:gd name="connsiteX8" fmla="*/ 26672 w 60104"/>
                  <a:gd name="connsiteY8" fmla="*/ 14633 h 44172"/>
                  <a:gd name="connsiteX9" fmla="*/ 29148 w 60104"/>
                  <a:gd name="connsiteY9" fmla="*/ 17205 h 44172"/>
                  <a:gd name="connsiteX10" fmla="*/ 32482 w 60104"/>
                  <a:gd name="connsiteY10" fmla="*/ 16348 h 44172"/>
                  <a:gd name="connsiteX11" fmla="*/ 60105 w 60104"/>
                  <a:gd name="connsiteY11" fmla="*/ 20824 h 44172"/>
                  <a:gd name="connsiteX12" fmla="*/ 46294 w 60104"/>
                  <a:gd name="connsiteY12" fmla="*/ 11490 h 44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104" h="44172">
                    <a:moveTo>
                      <a:pt x="46294" y="11490"/>
                    </a:moveTo>
                    <a:cubicBezTo>
                      <a:pt x="42769" y="11299"/>
                      <a:pt x="38578" y="11680"/>
                      <a:pt x="33530" y="12919"/>
                    </a:cubicBezTo>
                    <a:cubicBezTo>
                      <a:pt x="37245" y="11966"/>
                      <a:pt x="40388" y="10918"/>
                      <a:pt x="42960" y="9680"/>
                    </a:cubicBezTo>
                    <a:cubicBezTo>
                      <a:pt x="39816" y="7966"/>
                      <a:pt x="36483" y="6442"/>
                      <a:pt x="32958" y="5013"/>
                    </a:cubicBezTo>
                    <a:cubicBezTo>
                      <a:pt x="32292" y="6632"/>
                      <a:pt x="31720" y="8442"/>
                      <a:pt x="31053" y="10442"/>
                    </a:cubicBezTo>
                    <a:cubicBezTo>
                      <a:pt x="31625" y="8442"/>
                      <a:pt x="32006" y="6537"/>
                      <a:pt x="32387" y="4822"/>
                    </a:cubicBezTo>
                    <a:cubicBezTo>
                      <a:pt x="28291" y="3108"/>
                      <a:pt x="24005" y="1584"/>
                      <a:pt x="19528" y="251"/>
                    </a:cubicBezTo>
                    <a:cubicBezTo>
                      <a:pt x="21147" y="3489"/>
                      <a:pt x="23719" y="7204"/>
                      <a:pt x="27624" y="11204"/>
                    </a:cubicBezTo>
                    <a:cubicBezTo>
                      <a:pt x="-2189" y="-19943"/>
                      <a:pt x="-15238" y="24825"/>
                      <a:pt x="26672" y="14633"/>
                    </a:cubicBezTo>
                    <a:cubicBezTo>
                      <a:pt x="-15238" y="24920"/>
                      <a:pt x="17052" y="58543"/>
                      <a:pt x="29148" y="17205"/>
                    </a:cubicBezTo>
                    <a:cubicBezTo>
                      <a:pt x="17052" y="58543"/>
                      <a:pt x="62391" y="47590"/>
                      <a:pt x="32482" y="16348"/>
                    </a:cubicBezTo>
                    <a:cubicBezTo>
                      <a:pt x="48770" y="33493"/>
                      <a:pt x="60105" y="27682"/>
                      <a:pt x="60105" y="20824"/>
                    </a:cubicBezTo>
                    <a:lnTo>
                      <a:pt x="46294" y="1149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967F1158-7DFD-44F4-D737-F02C7B8F0A33}"/>
                  </a:ext>
                </a:extLst>
              </p:cNvPr>
              <p:cNvSpPr/>
              <p:nvPr/>
            </p:nvSpPr>
            <p:spPr>
              <a:xfrm>
                <a:off x="5162740" y="4466271"/>
                <a:ext cx="213169" cy="21812"/>
              </a:xfrm>
              <a:custGeom>
                <a:avLst/>
                <a:gdLst>
                  <a:gd name="connsiteX0" fmla="*/ 0 w 213169"/>
                  <a:gd name="connsiteY0" fmla="*/ 2191 h 21812"/>
                  <a:gd name="connsiteX1" fmla="*/ 1524 w 213169"/>
                  <a:gd name="connsiteY1" fmla="*/ 15145 h 21812"/>
                  <a:gd name="connsiteX2" fmla="*/ 89440 w 213169"/>
                  <a:gd name="connsiteY2" fmla="*/ 21812 h 21812"/>
                  <a:gd name="connsiteX3" fmla="*/ 212312 w 213169"/>
                  <a:gd name="connsiteY3" fmla="*/ 12763 h 21812"/>
                  <a:gd name="connsiteX4" fmla="*/ 213170 w 213169"/>
                  <a:gd name="connsiteY4" fmla="*/ 0 h 21812"/>
                  <a:gd name="connsiteX5" fmla="*/ 0 w 213169"/>
                  <a:gd name="connsiteY5" fmla="*/ 2191 h 21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3169" h="21812">
                    <a:moveTo>
                      <a:pt x="0" y="2191"/>
                    </a:moveTo>
                    <a:lnTo>
                      <a:pt x="1524" y="15145"/>
                    </a:lnTo>
                    <a:cubicBezTo>
                      <a:pt x="30099" y="20098"/>
                      <a:pt x="60484" y="21812"/>
                      <a:pt x="89440" y="21812"/>
                    </a:cubicBezTo>
                    <a:cubicBezTo>
                      <a:pt x="140589" y="21812"/>
                      <a:pt x="187452" y="16288"/>
                      <a:pt x="212312" y="12763"/>
                    </a:cubicBezTo>
                    <a:lnTo>
                      <a:pt x="213170" y="0"/>
                    </a:lnTo>
                    <a:cubicBezTo>
                      <a:pt x="176022" y="5239"/>
                      <a:pt x="79058" y="16478"/>
                      <a:pt x="0" y="219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BC5312D4-428A-FF49-6702-B2D12493CAE7}"/>
                  </a:ext>
                </a:extLst>
              </p:cNvPr>
              <p:cNvSpPr/>
              <p:nvPr/>
            </p:nvSpPr>
            <p:spPr>
              <a:xfrm>
                <a:off x="5209252" y="4437527"/>
                <a:ext cx="60090" cy="60631"/>
              </a:xfrm>
              <a:custGeom>
                <a:avLst/>
                <a:gdLst>
                  <a:gd name="connsiteX0" fmla="*/ 32450 w 60090"/>
                  <a:gd name="connsiteY0" fmla="*/ 32840 h 60631"/>
                  <a:gd name="connsiteX1" fmla="*/ 29021 w 60090"/>
                  <a:gd name="connsiteY1" fmla="*/ 33697 h 60631"/>
                  <a:gd name="connsiteX2" fmla="*/ 26640 w 60090"/>
                  <a:gd name="connsiteY2" fmla="*/ 31126 h 60631"/>
                  <a:gd name="connsiteX3" fmla="*/ 27592 w 60090"/>
                  <a:gd name="connsiteY3" fmla="*/ 27792 h 60631"/>
                  <a:gd name="connsiteX4" fmla="*/ 31022 w 60090"/>
                  <a:gd name="connsiteY4" fmla="*/ 26934 h 60631"/>
                  <a:gd name="connsiteX5" fmla="*/ 33498 w 60090"/>
                  <a:gd name="connsiteY5" fmla="*/ 29506 h 60631"/>
                  <a:gd name="connsiteX6" fmla="*/ 32450 w 60090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90" h="60631">
                    <a:moveTo>
                      <a:pt x="32450" y="32840"/>
                    </a:moveTo>
                    <a:cubicBezTo>
                      <a:pt x="62264" y="63987"/>
                      <a:pt x="16924" y="75036"/>
                      <a:pt x="29021" y="33697"/>
                    </a:cubicBezTo>
                    <a:cubicBezTo>
                      <a:pt x="16924" y="75036"/>
                      <a:pt x="-15270" y="41413"/>
                      <a:pt x="26640" y="31126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2" y="26934"/>
                    </a:cubicBezTo>
                    <a:cubicBezTo>
                      <a:pt x="43118" y="-14499"/>
                      <a:pt x="75313" y="19219"/>
                      <a:pt x="33498" y="29506"/>
                    </a:cubicBezTo>
                    <a:cubicBezTo>
                      <a:pt x="75313" y="19315"/>
                      <a:pt x="62264" y="64082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3E88C7BA-DE68-61C0-0CA5-A2EB83018115}"/>
                </a:ext>
              </a:extLst>
            </p:cNvPr>
            <p:cNvSpPr/>
            <p:nvPr/>
          </p:nvSpPr>
          <p:spPr>
            <a:xfrm>
              <a:off x="8208407" y="6113560"/>
              <a:ext cx="109918" cy="48939"/>
            </a:xfrm>
            <a:custGeom>
              <a:avLst/>
              <a:gdLst>
                <a:gd name="connsiteX0" fmla="*/ 0 w 109918"/>
                <a:gd name="connsiteY0" fmla="*/ 33623 h 48939"/>
                <a:gd name="connsiteX1" fmla="*/ 54959 w 109918"/>
                <a:gd name="connsiteY1" fmla="*/ 0 h 48939"/>
                <a:gd name="connsiteX2" fmla="*/ 109919 w 109918"/>
                <a:gd name="connsiteY2" fmla="*/ 33623 h 48939"/>
                <a:gd name="connsiteX3" fmla="*/ 53054 w 109918"/>
                <a:gd name="connsiteY3" fmla="*/ 48673 h 48939"/>
                <a:gd name="connsiteX4" fmla="*/ 0 w 109918"/>
                <a:gd name="connsiteY4" fmla="*/ 33623 h 48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918" h="48939">
                  <a:moveTo>
                    <a:pt x="0" y="33623"/>
                  </a:moveTo>
                  <a:cubicBezTo>
                    <a:pt x="0" y="15049"/>
                    <a:pt x="24574" y="0"/>
                    <a:pt x="54959" y="0"/>
                  </a:cubicBezTo>
                  <a:cubicBezTo>
                    <a:pt x="85249" y="0"/>
                    <a:pt x="109919" y="15049"/>
                    <a:pt x="109919" y="33623"/>
                  </a:cubicBezTo>
                  <a:cubicBezTo>
                    <a:pt x="109919" y="52197"/>
                    <a:pt x="83439" y="48673"/>
                    <a:pt x="53054" y="48673"/>
                  </a:cubicBezTo>
                  <a:cubicBezTo>
                    <a:pt x="22670" y="48673"/>
                    <a:pt x="0" y="52197"/>
                    <a:pt x="0" y="33623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2EFD7DE8-03C0-B637-1586-837D4509FF0A}"/>
                </a:ext>
              </a:extLst>
            </p:cNvPr>
            <p:cNvSpPr/>
            <p:nvPr/>
          </p:nvSpPr>
          <p:spPr>
            <a:xfrm>
              <a:off x="8553116" y="6121751"/>
              <a:ext cx="109918" cy="48939"/>
            </a:xfrm>
            <a:custGeom>
              <a:avLst/>
              <a:gdLst>
                <a:gd name="connsiteX0" fmla="*/ 0 w 109918"/>
                <a:gd name="connsiteY0" fmla="*/ 33624 h 48939"/>
                <a:gd name="connsiteX1" fmla="*/ 54959 w 109918"/>
                <a:gd name="connsiteY1" fmla="*/ 0 h 48939"/>
                <a:gd name="connsiteX2" fmla="*/ 109919 w 109918"/>
                <a:gd name="connsiteY2" fmla="*/ 33624 h 48939"/>
                <a:gd name="connsiteX3" fmla="*/ 53054 w 109918"/>
                <a:gd name="connsiteY3" fmla="*/ 48673 h 48939"/>
                <a:gd name="connsiteX4" fmla="*/ 0 w 109918"/>
                <a:gd name="connsiteY4" fmla="*/ 33624 h 48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918" h="48939">
                  <a:moveTo>
                    <a:pt x="0" y="33624"/>
                  </a:moveTo>
                  <a:cubicBezTo>
                    <a:pt x="0" y="15050"/>
                    <a:pt x="24574" y="0"/>
                    <a:pt x="54959" y="0"/>
                  </a:cubicBezTo>
                  <a:cubicBezTo>
                    <a:pt x="85249" y="0"/>
                    <a:pt x="109919" y="15050"/>
                    <a:pt x="109919" y="33624"/>
                  </a:cubicBezTo>
                  <a:cubicBezTo>
                    <a:pt x="109919" y="52197"/>
                    <a:pt x="83439" y="48673"/>
                    <a:pt x="53054" y="48673"/>
                  </a:cubicBezTo>
                  <a:cubicBezTo>
                    <a:pt x="22670" y="48673"/>
                    <a:pt x="0" y="52197"/>
                    <a:pt x="0" y="33624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29" name="图形 7">
              <a:extLst>
                <a:ext uri="{FF2B5EF4-FFF2-40B4-BE49-F238E27FC236}">
                  <a16:creationId xmlns:a16="http://schemas.microsoft.com/office/drawing/2014/main" id="{75920763-E7D7-A9FC-84BC-49BA55664F8F}"/>
                </a:ext>
              </a:extLst>
            </p:cNvPr>
            <p:cNvGrpSpPr/>
            <p:nvPr/>
          </p:nvGrpSpPr>
          <p:grpSpPr>
            <a:xfrm>
              <a:off x="8839737" y="4479805"/>
              <a:ext cx="469231" cy="1732450"/>
              <a:chOff x="5500129" y="3147794"/>
              <a:chExt cx="469231" cy="1732450"/>
            </a:xfrm>
          </p:grpSpPr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6AB17397-0894-A478-1EC1-991AC27A3AA6}"/>
                  </a:ext>
                </a:extLst>
              </p:cNvPr>
              <p:cNvSpPr/>
              <p:nvPr/>
            </p:nvSpPr>
            <p:spPr>
              <a:xfrm rot="324676">
                <a:off x="5706367" y="3318492"/>
                <a:ext cx="42670" cy="1539363"/>
              </a:xfrm>
              <a:custGeom>
                <a:avLst/>
                <a:gdLst>
                  <a:gd name="connsiteX0" fmla="*/ 0 w 42670"/>
                  <a:gd name="connsiteY0" fmla="*/ 0 h 1539363"/>
                  <a:gd name="connsiteX1" fmla="*/ 42670 w 42670"/>
                  <a:gd name="connsiteY1" fmla="*/ 0 h 1539363"/>
                  <a:gd name="connsiteX2" fmla="*/ 42670 w 42670"/>
                  <a:gd name="connsiteY2" fmla="*/ 1539363 h 1539363"/>
                  <a:gd name="connsiteX3" fmla="*/ 0 w 42670"/>
                  <a:gd name="connsiteY3" fmla="*/ 1539363 h 1539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670" h="1539363">
                    <a:moveTo>
                      <a:pt x="0" y="0"/>
                    </a:moveTo>
                    <a:lnTo>
                      <a:pt x="42670" y="0"/>
                    </a:lnTo>
                    <a:lnTo>
                      <a:pt x="42670" y="1539363"/>
                    </a:lnTo>
                    <a:lnTo>
                      <a:pt x="0" y="1539363"/>
                    </a:lnTo>
                    <a:close/>
                  </a:path>
                </a:pathLst>
              </a:custGeom>
              <a:solidFill>
                <a:srgbClr val="C4BCA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56A86BAC-D1B7-C472-270F-BBADC98307E6}"/>
                  </a:ext>
                </a:extLst>
              </p:cNvPr>
              <p:cNvSpPr/>
              <p:nvPr/>
            </p:nvSpPr>
            <p:spPr>
              <a:xfrm>
                <a:off x="5500129" y="4454365"/>
                <a:ext cx="381748" cy="425879"/>
              </a:xfrm>
              <a:custGeom>
                <a:avLst/>
                <a:gdLst>
                  <a:gd name="connsiteX0" fmla="*/ 3511 w 381748"/>
                  <a:gd name="connsiteY0" fmla="*/ 0 h 425879"/>
                  <a:gd name="connsiteX1" fmla="*/ 3416 w 381748"/>
                  <a:gd name="connsiteY1" fmla="*/ 571 h 425879"/>
                  <a:gd name="connsiteX2" fmla="*/ 154006 w 381748"/>
                  <a:gd name="connsiteY2" fmla="*/ 425387 h 425879"/>
                  <a:gd name="connsiteX3" fmla="*/ 381749 w 381748"/>
                  <a:gd name="connsiteY3" fmla="*/ 36481 h 425879"/>
                  <a:gd name="connsiteX4" fmla="*/ 381749 w 381748"/>
                  <a:gd name="connsiteY4" fmla="*/ 35909 h 425879"/>
                  <a:gd name="connsiteX5" fmla="*/ 190297 w 381748"/>
                  <a:gd name="connsiteY5" fmla="*/ 42481 h 425879"/>
                  <a:gd name="connsiteX6" fmla="*/ 3511 w 381748"/>
                  <a:gd name="connsiteY6" fmla="*/ 0 h 425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748" h="425879">
                    <a:moveTo>
                      <a:pt x="3511" y="0"/>
                    </a:moveTo>
                    <a:cubicBezTo>
                      <a:pt x="3511" y="191"/>
                      <a:pt x="3511" y="381"/>
                      <a:pt x="3416" y="571"/>
                    </a:cubicBezTo>
                    <a:cubicBezTo>
                      <a:pt x="-11443" y="157258"/>
                      <a:pt x="19227" y="412718"/>
                      <a:pt x="154006" y="425387"/>
                    </a:cubicBezTo>
                    <a:cubicBezTo>
                      <a:pt x="291547" y="438341"/>
                      <a:pt x="366890" y="193072"/>
                      <a:pt x="381749" y="36481"/>
                    </a:cubicBezTo>
                    <a:cubicBezTo>
                      <a:pt x="381749" y="36290"/>
                      <a:pt x="381749" y="36100"/>
                      <a:pt x="381749" y="35909"/>
                    </a:cubicBezTo>
                    <a:cubicBezTo>
                      <a:pt x="381749" y="35909"/>
                      <a:pt x="263544" y="54864"/>
                      <a:pt x="190297" y="42481"/>
                    </a:cubicBezTo>
                    <a:cubicBezTo>
                      <a:pt x="111715" y="29146"/>
                      <a:pt x="3511" y="0"/>
                      <a:pt x="3511" y="0"/>
                    </a:cubicBezTo>
                    <a:close/>
                  </a:path>
                </a:pathLst>
              </a:custGeom>
              <a:solidFill>
                <a:srgbClr val="B2B2B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8FC74F92-CAA6-B135-23EF-98134AE878D1}"/>
                  </a:ext>
                </a:extLst>
              </p:cNvPr>
              <p:cNvSpPr/>
              <p:nvPr/>
            </p:nvSpPr>
            <p:spPr>
              <a:xfrm>
                <a:off x="5500150" y="4454270"/>
                <a:ext cx="188941" cy="425195"/>
              </a:xfrm>
              <a:custGeom>
                <a:avLst/>
                <a:gdLst>
                  <a:gd name="connsiteX0" fmla="*/ 188942 w 188941"/>
                  <a:gd name="connsiteY0" fmla="*/ 42196 h 425195"/>
                  <a:gd name="connsiteX1" fmla="*/ 3490 w 188941"/>
                  <a:gd name="connsiteY1" fmla="*/ 0 h 425195"/>
                  <a:gd name="connsiteX2" fmla="*/ 3395 w 188941"/>
                  <a:gd name="connsiteY2" fmla="*/ 571 h 425195"/>
                  <a:gd name="connsiteX3" fmla="*/ 152652 w 188941"/>
                  <a:gd name="connsiteY3" fmla="*/ 425196 h 425195"/>
                  <a:gd name="connsiteX4" fmla="*/ 188942 w 188941"/>
                  <a:gd name="connsiteY4" fmla="*/ 42196 h 425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8941" h="425195">
                    <a:moveTo>
                      <a:pt x="188942" y="42196"/>
                    </a:moveTo>
                    <a:cubicBezTo>
                      <a:pt x="110456" y="28861"/>
                      <a:pt x="3490" y="0"/>
                      <a:pt x="3490" y="0"/>
                    </a:cubicBezTo>
                    <a:cubicBezTo>
                      <a:pt x="3490" y="190"/>
                      <a:pt x="3490" y="381"/>
                      <a:pt x="3395" y="571"/>
                    </a:cubicBezTo>
                    <a:cubicBezTo>
                      <a:pt x="-11369" y="156686"/>
                      <a:pt x="19111" y="410908"/>
                      <a:pt x="152652" y="425196"/>
                    </a:cubicBezTo>
                    <a:lnTo>
                      <a:pt x="188942" y="42196"/>
                    </a:lnTo>
                    <a:close/>
                  </a:path>
                </a:pathLst>
              </a:custGeom>
              <a:solidFill>
                <a:srgbClr val="C6C6C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9E3DC248-3848-5FC2-31D7-097098308633}"/>
                  </a:ext>
                </a:extLst>
              </p:cNvPr>
              <p:cNvSpPr/>
              <p:nvPr/>
            </p:nvSpPr>
            <p:spPr>
              <a:xfrm>
                <a:off x="5652881" y="4425600"/>
                <a:ext cx="74596" cy="279675"/>
              </a:xfrm>
              <a:custGeom>
                <a:avLst/>
                <a:gdLst>
                  <a:gd name="connsiteX0" fmla="*/ 10779 w 74596"/>
                  <a:gd name="connsiteY0" fmla="*/ 0 h 279675"/>
                  <a:gd name="connsiteX1" fmla="*/ 16 w 74596"/>
                  <a:gd name="connsiteY1" fmla="*/ 260699 h 279675"/>
                  <a:gd name="connsiteX2" fmla="*/ 15541 w 74596"/>
                  <a:gd name="connsiteY2" fmla="*/ 279463 h 279675"/>
                  <a:gd name="connsiteX3" fmla="*/ 36211 w 74596"/>
                  <a:gd name="connsiteY3" fmla="*/ 264128 h 279675"/>
                  <a:gd name="connsiteX4" fmla="*/ 74596 w 74596"/>
                  <a:gd name="connsiteY4" fmla="*/ 6001 h 279675"/>
                  <a:gd name="connsiteX5" fmla="*/ 10779 w 74596"/>
                  <a:gd name="connsiteY5" fmla="*/ 0 h 279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4596" h="279675">
                    <a:moveTo>
                      <a:pt x="10779" y="0"/>
                    </a:moveTo>
                    <a:lnTo>
                      <a:pt x="16" y="260699"/>
                    </a:lnTo>
                    <a:cubicBezTo>
                      <a:pt x="-365" y="269843"/>
                      <a:pt x="6207" y="278035"/>
                      <a:pt x="15541" y="279463"/>
                    </a:cubicBezTo>
                    <a:cubicBezTo>
                      <a:pt x="25447" y="280988"/>
                      <a:pt x="34687" y="274130"/>
                      <a:pt x="36211" y="264128"/>
                    </a:cubicBezTo>
                    <a:lnTo>
                      <a:pt x="74596" y="6001"/>
                    </a:lnTo>
                    <a:lnTo>
                      <a:pt x="10779" y="0"/>
                    </a:lnTo>
                    <a:close/>
                  </a:path>
                </a:pathLst>
              </a:custGeom>
              <a:solidFill>
                <a:srgbClr val="DADAD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EE08D4FC-D190-5C78-8D02-3B3BF79505C3}"/>
                  </a:ext>
                </a:extLst>
              </p:cNvPr>
              <p:cNvSpPr/>
              <p:nvPr/>
            </p:nvSpPr>
            <p:spPr>
              <a:xfrm>
                <a:off x="5523281" y="4492942"/>
                <a:ext cx="109803" cy="367093"/>
              </a:xfrm>
              <a:custGeom>
                <a:avLst/>
                <a:gdLst>
                  <a:gd name="connsiteX0" fmla="*/ 5600 w 109803"/>
                  <a:gd name="connsiteY0" fmla="*/ 0 h 367093"/>
                  <a:gd name="connsiteX1" fmla="*/ 30174 w 109803"/>
                  <a:gd name="connsiteY1" fmla="*/ 182023 h 367093"/>
                  <a:gd name="connsiteX2" fmla="*/ 109803 w 109803"/>
                  <a:gd name="connsiteY2" fmla="*/ 367093 h 367093"/>
                  <a:gd name="connsiteX3" fmla="*/ 11696 w 109803"/>
                  <a:gd name="connsiteY3" fmla="*/ 185833 h 367093"/>
                  <a:gd name="connsiteX4" fmla="*/ 5600 w 109803"/>
                  <a:gd name="connsiteY4" fmla="*/ 0 h 367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803" h="367093">
                    <a:moveTo>
                      <a:pt x="5600" y="0"/>
                    </a:moveTo>
                    <a:cubicBezTo>
                      <a:pt x="10839" y="60865"/>
                      <a:pt x="17411" y="122206"/>
                      <a:pt x="30174" y="182023"/>
                    </a:cubicBezTo>
                    <a:cubicBezTo>
                      <a:pt x="44367" y="248507"/>
                      <a:pt x="65512" y="314325"/>
                      <a:pt x="109803" y="367093"/>
                    </a:cubicBezTo>
                    <a:cubicBezTo>
                      <a:pt x="52653" y="324231"/>
                      <a:pt x="25126" y="254032"/>
                      <a:pt x="11696" y="185833"/>
                    </a:cubicBezTo>
                    <a:cubicBezTo>
                      <a:pt x="-20" y="125730"/>
                      <a:pt x="-4497" y="60674"/>
                      <a:pt x="5600" y="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F6C4A6FB-86FA-2551-0B0C-8D569CF8F3D4}"/>
                  </a:ext>
                </a:extLst>
              </p:cNvPr>
              <p:cNvSpPr/>
              <p:nvPr/>
            </p:nvSpPr>
            <p:spPr>
              <a:xfrm>
                <a:off x="5752561" y="3312922"/>
                <a:ext cx="79944" cy="184053"/>
              </a:xfrm>
              <a:custGeom>
                <a:avLst/>
                <a:gdLst>
                  <a:gd name="connsiteX0" fmla="*/ 31304 w 79944"/>
                  <a:gd name="connsiteY0" fmla="*/ 183895 h 184053"/>
                  <a:gd name="connsiteX1" fmla="*/ 157 w 79944"/>
                  <a:gd name="connsiteY1" fmla="*/ 146271 h 184053"/>
                  <a:gd name="connsiteX2" fmla="*/ 11016 w 79944"/>
                  <a:gd name="connsiteY2" fmla="*/ 31304 h 184053"/>
                  <a:gd name="connsiteX3" fmla="*/ 48640 w 79944"/>
                  <a:gd name="connsiteY3" fmla="*/ 157 h 184053"/>
                  <a:gd name="connsiteX4" fmla="*/ 79787 w 79944"/>
                  <a:gd name="connsiteY4" fmla="*/ 37781 h 184053"/>
                  <a:gd name="connsiteX5" fmla="*/ 68928 w 79944"/>
                  <a:gd name="connsiteY5" fmla="*/ 152748 h 184053"/>
                  <a:gd name="connsiteX6" fmla="*/ 31304 w 79944"/>
                  <a:gd name="connsiteY6" fmla="*/ 183895 h 184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9944" h="184053">
                    <a:moveTo>
                      <a:pt x="31304" y="183895"/>
                    </a:moveTo>
                    <a:cubicBezTo>
                      <a:pt x="12349" y="182085"/>
                      <a:pt x="-1652" y="165226"/>
                      <a:pt x="157" y="146271"/>
                    </a:cubicBezTo>
                    <a:lnTo>
                      <a:pt x="11016" y="31304"/>
                    </a:lnTo>
                    <a:cubicBezTo>
                      <a:pt x="12826" y="12349"/>
                      <a:pt x="29685" y="-1652"/>
                      <a:pt x="48640" y="157"/>
                    </a:cubicBezTo>
                    <a:cubicBezTo>
                      <a:pt x="67595" y="1967"/>
                      <a:pt x="81596" y="18827"/>
                      <a:pt x="79787" y="37781"/>
                    </a:cubicBezTo>
                    <a:lnTo>
                      <a:pt x="68928" y="152748"/>
                    </a:lnTo>
                    <a:cubicBezTo>
                      <a:pt x="67118" y="171798"/>
                      <a:pt x="50259" y="185705"/>
                      <a:pt x="31304" y="183895"/>
                    </a:cubicBezTo>
                    <a:close/>
                  </a:path>
                </a:pathLst>
              </a:custGeom>
              <a:solidFill>
                <a:srgbClr val="A7BC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D26866C5-3A39-D9EF-3C88-1EC963731396}"/>
                  </a:ext>
                </a:extLst>
              </p:cNvPr>
              <p:cNvSpPr/>
              <p:nvPr/>
            </p:nvSpPr>
            <p:spPr>
              <a:xfrm>
                <a:off x="5657255" y="3183921"/>
                <a:ext cx="308919" cy="188542"/>
              </a:xfrm>
              <a:custGeom>
                <a:avLst/>
                <a:gdLst>
                  <a:gd name="connsiteX0" fmla="*/ 270914 w 308919"/>
                  <a:gd name="connsiteY0" fmla="*/ 25622 h 188542"/>
                  <a:gd name="connsiteX1" fmla="*/ 270914 w 308919"/>
                  <a:gd name="connsiteY1" fmla="*/ 25813 h 188542"/>
                  <a:gd name="connsiteX2" fmla="*/ 142041 w 308919"/>
                  <a:gd name="connsiteY2" fmla="*/ 150019 h 188542"/>
                  <a:gd name="connsiteX3" fmla="*/ 38790 w 308919"/>
                  <a:gd name="connsiteY3" fmla="*/ 3810 h 188542"/>
                  <a:gd name="connsiteX4" fmla="*/ 38790 w 308919"/>
                  <a:gd name="connsiteY4" fmla="*/ 3620 h 188542"/>
                  <a:gd name="connsiteX5" fmla="*/ 881 w 308919"/>
                  <a:gd name="connsiteY5" fmla="*/ 0 h 188542"/>
                  <a:gd name="connsiteX6" fmla="*/ 881 w 308919"/>
                  <a:gd name="connsiteY6" fmla="*/ 191 h 188542"/>
                  <a:gd name="connsiteX7" fmla="*/ 138517 w 308919"/>
                  <a:gd name="connsiteY7" fmla="*/ 187928 h 188542"/>
                  <a:gd name="connsiteX8" fmla="*/ 308919 w 308919"/>
                  <a:gd name="connsiteY8" fmla="*/ 29337 h 188542"/>
                  <a:gd name="connsiteX9" fmla="*/ 308919 w 308919"/>
                  <a:gd name="connsiteY9" fmla="*/ 29146 h 188542"/>
                  <a:gd name="connsiteX10" fmla="*/ 270914 w 308919"/>
                  <a:gd name="connsiteY10" fmla="*/ 25622 h 188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8919" h="188542">
                    <a:moveTo>
                      <a:pt x="270914" y="25622"/>
                    </a:moveTo>
                    <a:cubicBezTo>
                      <a:pt x="270914" y="25718"/>
                      <a:pt x="270914" y="25718"/>
                      <a:pt x="270914" y="25813"/>
                    </a:cubicBezTo>
                    <a:cubicBezTo>
                      <a:pt x="263866" y="100394"/>
                      <a:pt x="206049" y="156115"/>
                      <a:pt x="142041" y="150019"/>
                    </a:cubicBezTo>
                    <a:cubicBezTo>
                      <a:pt x="78033" y="143923"/>
                      <a:pt x="31741" y="78296"/>
                      <a:pt x="38790" y="3810"/>
                    </a:cubicBezTo>
                    <a:cubicBezTo>
                      <a:pt x="38790" y="3715"/>
                      <a:pt x="38790" y="3715"/>
                      <a:pt x="38790" y="3620"/>
                    </a:cubicBezTo>
                    <a:lnTo>
                      <a:pt x="881" y="0"/>
                    </a:lnTo>
                    <a:cubicBezTo>
                      <a:pt x="881" y="95"/>
                      <a:pt x="881" y="95"/>
                      <a:pt x="881" y="191"/>
                    </a:cubicBezTo>
                    <a:cubicBezTo>
                      <a:pt x="-8168" y="95726"/>
                      <a:pt x="53554" y="179927"/>
                      <a:pt x="138517" y="187928"/>
                    </a:cubicBezTo>
                    <a:cubicBezTo>
                      <a:pt x="223480" y="195929"/>
                      <a:pt x="299870" y="124873"/>
                      <a:pt x="308919" y="29337"/>
                    </a:cubicBezTo>
                    <a:cubicBezTo>
                      <a:pt x="308919" y="29242"/>
                      <a:pt x="308919" y="29242"/>
                      <a:pt x="308919" y="29146"/>
                    </a:cubicBezTo>
                    <a:lnTo>
                      <a:pt x="270914" y="25622"/>
                    </a:lnTo>
                    <a:close/>
                  </a:path>
                </a:pathLst>
              </a:custGeom>
              <a:solidFill>
                <a:srgbClr val="A7BC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ACE0BCDF-61C9-AC46-F65C-DF8FFD7BF2B4}"/>
                  </a:ext>
                </a:extLst>
              </p:cNvPr>
              <p:cNvSpPr/>
              <p:nvPr/>
            </p:nvSpPr>
            <p:spPr>
              <a:xfrm rot="325018">
                <a:off x="5658976" y="3162315"/>
                <a:ext cx="309361" cy="36289"/>
              </a:xfrm>
              <a:custGeom>
                <a:avLst/>
                <a:gdLst>
                  <a:gd name="connsiteX0" fmla="*/ 0 w 309361"/>
                  <a:gd name="connsiteY0" fmla="*/ 0 h 36289"/>
                  <a:gd name="connsiteX1" fmla="*/ 309362 w 309361"/>
                  <a:gd name="connsiteY1" fmla="*/ 0 h 36289"/>
                  <a:gd name="connsiteX2" fmla="*/ 309362 w 309361"/>
                  <a:gd name="connsiteY2" fmla="*/ 36289 h 36289"/>
                  <a:gd name="connsiteX3" fmla="*/ 0 w 309361"/>
                  <a:gd name="connsiteY3" fmla="*/ 36289 h 36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9361" h="36289">
                    <a:moveTo>
                      <a:pt x="0" y="0"/>
                    </a:moveTo>
                    <a:lnTo>
                      <a:pt x="309362" y="0"/>
                    </a:lnTo>
                    <a:lnTo>
                      <a:pt x="309362" y="36289"/>
                    </a:lnTo>
                    <a:lnTo>
                      <a:pt x="0" y="36289"/>
                    </a:lnTo>
                    <a:close/>
                  </a:path>
                </a:pathLst>
              </a:custGeom>
              <a:solidFill>
                <a:srgbClr val="A7BC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F3A15576-6917-2CA7-DEAA-C40C04839867}"/>
                </a:ext>
              </a:extLst>
            </p:cNvPr>
            <p:cNvSpPr/>
            <p:nvPr/>
          </p:nvSpPr>
          <p:spPr>
            <a:xfrm>
              <a:off x="9070014" y="4694045"/>
              <a:ext cx="162743" cy="154159"/>
            </a:xfrm>
            <a:custGeom>
              <a:avLst/>
              <a:gdLst>
                <a:gd name="connsiteX0" fmla="*/ 88512 w 162743"/>
                <a:gd name="connsiteY0" fmla="*/ 8672 h 154159"/>
                <a:gd name="connsiteX1" fmla="*/ 74605 w 162743"/>
                <a:gd name="connsiteY1" fmla="*/ 5243 h 154159"/>
                <a:gd name="connsiteX2" fmla="*/ 23647 w 162743"/>
                <a:gd name="connsiteY2" fmla="*/ 3623 h 154159"/>
                <a:gd name="connsiteX3" fmla="*/ 28695 w 162743"/>
                <a:gd name="connsiteY3" fmla="*/ 38580 h 154159"/>
                <a:gd name="connsiteX4" fmla="*/ 14788 w 162743"/>
                <a:gd name="connsiteY4" fmla="*/ 74490 h 154159"/>
                <a:gd name="connsiteX5" fmla="*/ 13169 w 162743"/>
                <a:gd name="connsiteY5" fmla="*/ 111447 h 154159"/>
                <a:gd name="connsiteX6" fmla="*/ 27075 w 162743"/>
                <a:gd name="connsiteY6" fmla="*/ 145736 h 154159"/>
                <a:gd name="connsiteX7" fmla="*/ 116706 w 162743"/>
                <a:gd name="connsiteY7" fmla="*/ 147832 h 154159"/>
                <a:gd name="connsiteX8" fmla="*/ 134327 w 162743"/>
                <a:gd name="connsiteY8" fmla="*/ 24483 h 154159"/>
                <a:gd name="connsiteX9" fmla="*/ 88512 w 162743"/>
                <a:gd name="connsiteY9" fmla="*/ 8672 h 15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2743" h="154159">
                  <a:moveTo>
                    <a:pt x="88512" y="8672"/>
                  </a:moveTo>
                  <a:cubicBezTo>
                    <a:pt x="83845" y="7529"/>
                    <a:pt x="79177" y="6386"/>
                    <a:pt x="74605" y="5243"/>
                  </a:cubicBezTo>
                  <a:cubicBezTo>
                    <a:pt x="58127" y="1147"/>
                    <a:pt x="39934" y="-3330"/>
                    <a:pt x="23647" y="3623"/>
                  </a:cubicBezTo>
                  <a:cubicBezTo>
                    <a:pt x="11835" y="8576"/>
                    <a:pt x="-1023" y="25245"/>
                    <a:pt x="28695" y="38580"/>
                  </a:cubicBezTo>
                  <a:cubicBezTo>
                    <a:pt x="-10929" y="35627"/>
                    <a:pt x="-2261" y="71060"/>
                    <a:pt x="14788" y="74490"/>
                  </a:cubicBezTo>
                  <a:cubicBezTo>
                    <a:pt x="-3214" y="78395"/>
                    <a:pt x="-5976" y="104589"/>
                    <a:pt x="13169" y="111447"/>
                  </a:cubicBezTo>
                  <a:cubicBezTo>
                    <a:pt x="-5024" y="119448"/>
                    <a:pt x="2787" y="139259"/>
                    <a:pt x="27075" y="145736"/>
                  </a:cubicBezTo>
                  <a:cubicBezTo>
                    <a:pt x="48221" y="151451"/>
                    <a:pt x="98513" y="160310"/>
                    <a:pt x="116706" y="147832"/>
                  </a:cubicBezTo>
                  <a:cubicBezTo>
                    <a:pt x="156234" y="120781"/>
                    <a:pt x="187953" y="53153"/>
                    <a:pt x="134327" y="24483"/>
                  </a:cubicBezTo>
                  <a:cubicBezTo>
                    <a:pt x="119944" y="16768"/>
                    <a:pt x="104228" y="12577"/>
                    <a:pt x="88512" y="8672"/>
                  </a:cubicBezTo>
                  <a:close/>
                </a:path>
              </a:pathLst>
            </a:custGeom>
            <a:solidFill>
              <a:srgbClr val="EFCBB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EC9A5D07-B524-98F9-B9D0-CA94062D2879}"/>
                </a:ext>
              </a:extLst>
            </p:cNvPr>
            <p:cNvSpPr/>
            <p:nvPr/>
          </p:nvSpPr>
          <p:spPr>
            <a:xfrm>
              <a:off x="7878270" y="4015107"/>
              <a:ext cx="294322" cy="321489"/>
            </a:xfrm>
            <a:custGeom>
              <a:avLst/>
              <a:gdLst>
                <a:gd name="connsiteX0" fmla="*/ 294322 w 294322"/>
                <a:gd name="connsiteY0" fmla="*/ 205073 h 321489"/>
                <a:gd name="connsiteX1" fmla="*/ 261080 w 294322"/>
                <a:gd name="connsiteY1" fmla="*/ 0 h 321489"/>
                <a:gd name="connsiteX2" fmla="*/ 0 w 294322"/>
                <a:gd name="connsiteY2" fmla="*/ 178213 h 321489"/>
                <a:gd name="connsiteX3" fmla="*/ 115919 w 294322"/>
                <a:gd name="connsiteY3" fmla="*/ 318706 h 321489"/>
                <a:gd name="connsiteX4" fmla="*/ 125635 w 294322"/>
                <a:gd name="connsiteY4" fmla="*/ 318325 h 321489"/>
                <a:gd name="connsiteX5" fmla="*/ 294322 w 294322"/>
                <a:gd name="connsiteY5" fmla="*/ 205073 h 321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322" h="321489">
                  <a:moveTo>
                    <a:pt x="294322" y="205073"/>
                  </a:moveTo>
                  <a:cubicBezTo>
                    <a:pt x="294322" y="205073"/>
                    <a:pt x="264033" y="2476"/>
                    <a:pt x="261080" y="0"/>
                  </a:cubicBezTo>
                  <a:cubicBezTo>
                    <a:pt x="261080" y="0"/>
                    <a:pt x="87154" y="104204"/>
                    <a:pt x="0" y="178213"/>
                  </a:cubicBezTo>
                  <a:cubicBezTo>
                    <a:pt x="0" y="178213"/>
                    <a:pt x="100489" y="283083"/>
                    <a:pt x="115919" y="318706"/>
                  </a:cubicBezTo>
                  <a:cubicBezTo>
                    <a:pt x="117634" y="322707"/>
                    <a:pt x="121063" y="322231"/>
                    <a:pt x="125635" y="318325"/>
                  </a:cubicBezTo>
                  <a:cubicBezTo>
                    <a:pt x="140113" y="305848"/>
                    <a:pt x="294322" y="205073"/>
                    <a:pt x="294322" y="205073"/>
                  </a:cubicBezTo>
                  <a:close/>
                </a:path>
              </a:pathLst>
            </a:custGeom>
            <a:solidFill>
              <a:srgbClr val="E28C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7C66A501-F496-F004-10BA-F3D3576CD0E2}"/>
                </a:ext>
              </a:extLst>
            </p:cNvPr>
            <p:cNvSpPr/>
            <p:nvPr/>
          </p:nvSpPr>
          <p:spPr>
            <a:xfrm>
              <a:off x="7760732" y="3517140"/>
              <a:ext cx="342042" cy="728662"/>
            </a:xfrm>
            <a:custGeom>
              <a:avLst/>
              <a:gdLst>
                <a:gd name="connsiteX0" fmla="*/ 303943 w 342042"/>
                <a:gd name="connsiteY0" fmla="*/ 728281 h 728662"/>
                <a:gd name="connsiteX1" fmla="*/ 304038 w 342042"/>
                <a:gd name="connsiteY1" fmla="*/ 719518 h 728662"/>
                <a:gd name="connsiteX2" fmla="*/ 303752 w 342042"/>
                <a:gd name="connsiteY2" fmla="*/ 693992 h 728662"/>
                <a:gd name="connsiteX3" fmla="*/ 297180 w 342042"/>
                <a:gd name="connsiteY3" fmla="*/ 602361 h 728662"/>
                <a:gd name="connsiteX4" fmla="*/ 275749 w 342042"/>
                <a:gd name="connsiteY4" fmla="*/ 473869 h 728662"/>
                <a:gd name="connsiteX5" fmla="*/ 257461 w 342042"/>
                <a:gd name="connsiteY5" fmla="*/ 402622 h 728662"/>
                <a:gd name="connsiteX6" fmla="*/ 233172 w 342042"/>
                <a:gd name="connsiteY6" fmla="*/ 330517 h 728662"/>
                <a:gd name="connsiteX7" fmla="*/ 218980 w 342042"/>
                <a:gd name="connsiteY7" fmla="*/ 295084 h 728662"/>
                <a:gd name="connsiteX8" fmla="*/ 203454 w 342042"/>
                <a:gd name="connsiteY8" fmla="*/ 260509 h 728662"/>
                <a:gd name="connsiteX9" fmla="*/ 168878 w 342042"/>
                <a:gd name="connsiteY9" fmla="*/ 195358 h 728662"/>
                <a:gd name="connsiteX10" fmla="*/ 150209 w 342042"/>
                <a:gd name="connsiteY10" fmla="*/ 165354 h 728662"/>
                <a:gd name="connsiteX11" fmla="*/ 131064 w 342042"/>
                <a:gd name="connsiteY11" fmla="*/ 137446 h 728662"/>
                <a:gd name="connsiteX12" fmla="*/ 92583 w 342042"/>
                <a:gd name="connsiteY12" fmla="*/ 88868 h 728662"/>
                <a:gd name="connsiteX13" fmla="*/ 56959 w 342042"/>
                <a:gd name="connsiteY13" fmla="*/ 50292 h 728662"/>
                <a:gd name="connsiteX14" fmla="*/ 27242 w 342042"/>
                <a:gd name="connsiteY14" fmla="*/ 22669 h 728662"/>
                <a:gd name="connsiteX15" fmla="*/ 0 w 342042"/>
                <a:gd name="connsiteY15" fmla="*/ 0 h 728662"/>
                <a:gd name="connsiteX16" fmla="*/ 28289 w 342042"/>
                <a:gd name="connsiteY16" fmla="*/ 21336 h 728662"/>
                <a:gd name="connsiteX17" fmla="*/ 59341 w 342042"/>
                <a:gd name="connsiteY17" fmla="*/ 47625 h 728662"/>
                <a:gd name="connsiteX18" fmla="*/ 96964 w 342042"/>
                <a:gd name="connsiteY18" fmla="*/ 84772 h 728662"/>
                <a:gd name="connsiteX19" fmla="*/ 138113 w 342042"/>
                <a:gd name="connsiteY19" fmla="*/ 132017 h 728662"/>
                <a:gd name="connsiteX20" fmla="*/ 158782 w 342042"/>
                <a:gd name="connsiteY20" fmla="*/ 159353 h 728662"/>
                <a:gd name="connsiteX21" fmla="*/ 179070 w 342042"/>
                <a:gd name="connsiteY21" fmla="*/ 188881 h 728662"/>
                <a:gd name="connsiteX22" fmla="*/ 217265 w 342042"/>
                <a:gd name="connsiteY22" fmla="*/ 253460 h 728662"/>
                <a:gd name="connsiteX23" fmla="*/ 234696 w 342042"/>
                <a:gd name="connsiteY23" fmla="*/ 287941 h 728662"/>
                <a:gd name="connsiteX24" fmla="*/ 250888 w 342042"/>
                <a:gd name="connsiteY24" fmla="*/ 323374 h 728662"/>
                <a:gd name="connsiteX25" fmla="*/ 278987 w 342042"/>
                <a:gd name="connsiteY25" fmla="*/ 395668 h 728662"/>
                <a:gd name="connsiteX26" fmla="*/ 301085 w 342042"/>
                <a:gd name="connsiteY26" fmla="*/ 467582 h 728662"/>
                <a:gd name="connsiteX27" fmla="*/ 329089 w 342042"/>
                <a:gd name="connsiteY27" fmla="*/ 598075 h 728662"/>
                <a:gd name="connsiteX28" fmla="*/ 340233 w 342042"/>
                <a:gd name="connsiteY28" fmla="*/ 692182 h 728662"/>
                <a:gd name="connsiteX29" fmla="*/ 341757 w 342042"/>
                <a:gd name="connsiteY29" fmla="*/ 718947 h 728662"/>
                <a:gd name="connsiteX30" fmla="*/ 342043 w 342042"/>
                <a:gd name="connsiteY30" fmla="*/ 728663 h 728662"/>
                <a:gd name="connsiteX31" fmla="*/ 303943 w 342042"/>
                <a:gd name="connsiteY31" fmla="*/ 728281 h 728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42042" h="728662">
                  <a:moveTo>
                    <a:pt x="303943" y="728281"/>
                  </a:moveTo>
                  <a:cubicBezTo>
                    <a:pt x="303943" y="728281"/>
                    <a:pt x="304038" y="725234"/>
                    <a:pt x="304038" y="719518"/>
                  </a:cubicBezTo>
                  <a:cubicBezTo>
                    <a:pt x="304038" y="713708"/>
                    <a:pt x="304038" y="705040"/>
                    <a:pt x="303752" y="693992"/>
                  </a:cubicBezTo>
                  <a:cubicBezTo>
                    <a:pt x="303086" y="671893"/>
                    <a:pt x="301466" y="640175"/>
                    <a:pt x="297180" y="602361"/>
                  </a:cubicBezTo>
                  <a:cubicBezTo>
                    <a:pt x="292989" y="564451"/>
                    <a:pt x="286226" y="520446"/>
                    <a:pt x="275749" y="473869"/>
                  </a:cubicBezTo>
                  <a:cubicBezTo>
                    <a:pt x="270700" y="450533"/>
                    <a:pt x="264319" y="426720"/>
                    <a:pt x="257461" y="402622"/>
                  </a:cubicBezTo>
                  <a:cubicBezTo>
                    <a:pt x="250127" y="378619"/>
                    <a:pt x="242316" y="354330"/>
                    <a:pt x="233172" y="330517"/>
                  </a:cubicBezTo>
                  <a:cubicBezTo>
                    <a:pt x="228695" y="318516"/>
                    <a:pt x="224028" y="306705"/>
                    <a:pt x="218980" y="295084"/>
                  </a:cubicBezTo>
                  <a:cubicBezTo>
                    <a:pt x="214217" y="283273"/>
                    <a:pt x="208788" y="271843"/>
                    <a:pt x="203454" y="260509"/>
                  </a:cubicBezTo>
                  <a:cubicBezTo>
                    <a:pt x="192691" y="237744"/>
                    <a:pt x="180975" y="216027"/>
                    <a:pt x="168878" y="195358"/>
                  </a:cubicBezTo>
                  <a:cubicBezTo>
                    <a:pt x="162878" y="184975"/>
                    <a:pt x="156305" y="175165"/>
                    <a:pt x="150209" y="165354"/>
                  </a:cubicBezTo>
                  <a:cubicBezTo>
                    <a:pt x="143923" y="155638"/>
                    <a:pt x="137255" y="146590"/>
                    <a:pt x="131064" y="137446"/>
                  </a:cubicBezTo>
                  <a:cubicBezTo>
                    <a:pt x="118015" y="119729"/>
                    <a:pt x="105346" y="103251"/>
                    <a:pt x="92583" y="88868"/>
                  </a:cubicBezTo>
                  <a:cubicBezTo>
                    <a:pt x="80391" y="73914"/>
                    <a:pt x="67532" y="61817"/>
                    <a:pt x="56959" y="50292"/>
                  </a:cubicBezTo>
                  <a:cubicBezTo>
                    <a:pt x="45529" y="39624"/>
                    <a:pt x="35623" y="30194"/>
                    <a:pt x="27242" y="22669"/>
                  </a:cubicBezTo>
                  <a:cubicBezTo>
                    <a:pt x="9906" y="8287"/>
                    <a:pt x="0" y="0"/>
                    <a:pt x="0" y="0"/>
                  </a:cubicBezTo>
                  <a:cubicBezTo>
                    <a:pt x="0" y="0"/>
                    <a:pt x="10287" y="7810"/>
                    <a:pt x="28289" y="21336"/>
                  </a:cubicBezTo>
                  <a:cubicBezTo>
                    <a:pt x="37052" y="28384"/>
                    <a:pt x="47339" y="37433"/>
                    <a:pt x="59341" y="47625"/>
                  </a:cubicBezTo>
                  <a:cubicBezTo>
                    <a:pt x="70580" y="58674"/>
                    <a:pt x="84010" y="70294"/>
                    <a:pt x="96964" y="84772"/>
                  </a:cubicBezTo>
                  <a:cubicBezTo>
                    <a:pt x="110490" y="98679"/>
                    <a:pt x="124111" y="114776"/>
                    <a:pt x="138113" y="132017"/>
                  </a:cubicBezTo>
                  <a:cubicBezTo>
                    <a:pt x="144780" y="140875"/>
                    <a:pt x="152019" y="149828"/>
                    <a:pt x="158782" y="159353"/>
                  </a:cubicBezTo>
                  <a:cubicBezTo>
                    <a:pt x="165354" y="168973"/>
                    <a:pt x="172498" y="178594"/>
                    <a:pt x="179070" y="188881"/>
                  </a:cubicBezTo>
                  <a:cubicBezTo>
                    <a:pt x="192310" y="209264"/>
                    <a:pt x="205264" y="230886"/>
                    <a:pt x="217265" y="253460"/>
                  </a:cubicBezTo>
                  <a:cubicBezTo>
                    <a:pt x="223266" y="264795"/>
                    <a:pt x="229267" y="276130"/>
                    <a:pt x="234696" y="287941"/>
                  </a:cubicBezTo>
                  <a:cubicBezTo>
                    <a:pt x="240411" y="299561"/>
                    <a:pt x="245745" y="311372"/>
                    <a:pt x="250888" y="323374"/>
                  </a:cubicBezTo>
                  <a:cubicBezTo>
                    <a:pt x="261366" y="347186"/>
                    <a:pt x="270415" y="371570"/>
                    <a:pt x="278987" y="395668"/>
                  </a:cubicBezTo>
                  <a:cubicBezTo>
                    <a:pt x="287083" y="419957"/>
                    <a:pt x="294799" y="443960"/>
                    <a:pt x="301085" y="467582"/>
                  </a:cubicBezTo>
                  <a:cubicBezTo>
                    <a:pt x="314039" y="514636"/>
                    <a:pt x="322993" y="559403"/>
                    <a:pt x="329089" y="598075"/>
                  </a:cubicBezTo>
                  <a:cubicBezTo>
                    <a:pt x="335280" y="636746"/>
                    <a:pt x="338519" y="669226"/>
                    <a:pt x="340233" y="692182"/>
                  </a:cubicBezTo>
                  <a:cubicBezTo>
                    <a:pt x="341090" y="703612"/>
                    <a:pt x="341566" y="712660"/>
                    <a:pt x="341757" y="718947"/>
                  </a:cubicBezTo>
                  <a:cubicBezTo>
                    <a:pt x="341947" y="725234"/>
                    <a:pt x="342043" y="728663"/>
                    <a:pt x="342043" y="728663"/>
                  </a:cubicBezTo>
                  <a:lnTo>
                    <a:pt x="303943" y="728281"/>
                  </a:lnTo>
                  <a:close/>
                </a:path>
              </a:pathLst>
            </a:custGeom>
            <a:solidFill>
              <a:srgbClr val="7B6A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1509A8AC-498D-93DE-4E68-B83AE8C7DC2F}"/>
                </a:ext>
              </a:extLst>
            </p:cNvPr>
            <p:cNvSpPr/>
            <p:nvPr/>
          </p:nvSpPr>
          <p:spPr>
            <a:xfrm>
              <a:off x="7704248" y="3670588"/>
              <a:ext cx="340328" cy="624458"/>
            </a:xfrm>
            <a:custGeom>
              <a:avLst/>
              <a:gdLst>
                <a:gd name="connsiteX0" fmla="*/ 302133 w 340328"/>
                <a:gd name="connsiteY0" fmla="*/ 624459 h 624458"/>
                <a:gd name="connsiteX1" fmla="*/ 301847 w 340328"/>
                <a:gd name="connsiteY1" fmla="*/ 616553 h 624458"/>
                <a:gd name="connsiteX2" fmla="*/ 300609 w 340328"/>
                <a:gd name="connsiteY2" fmla="*/ 593788 h 624458"/>
                <a:gd name="connsiteX3" fmla="*/ 291941 w 340328"/>
                <a:gd name="connsiteY3" fmla="*/ 512159 h 624458"/>
                <a:gd name="connsiteX4" fmla="*/ 283178 w 340328"/>
                <a:gd name="connsiteY4" fmla="*/ 457867 h 624458"/>
                <a:gd name="connsiteX5" fmla="*/ 270415 w 340328"/>
                <a:gd name="connsiteY5" fmla="*/ 397859 h 624458"/>
                <a:gd name="connsiteX6" fmla="*/ 253079 w 340328"/>
                <a:gd name="connsiteY6" fmla="*/ 334518 h 624458"/>
                <a:gd name="connsiteX7" fmla="*/ 230505 w 340328"/>
                <a:gd name="connsiteY7" fmla="*/ 270605 h 624458"/>
                <a:gd name="connsiteX8" fmla="*/ 202787 w 340328"/>
                <a:gd name="connsiteY8" fmla="*/ 208788 h 624458"/>
                <a:gd name="connsiteX9" fmla="*/ 187071 w 340328"/>
                <a:gd name="connsiteY9" fmla="*/ 179546 h 624458"/>
                <a:gd name="connsiteX10" fmla="*/ 170021 w 340328"/>
                <a:gd name="connsiteY10" fmla="*/ 151924 h 624458"/>
                <a:gd name="connsiteX11" fmla="*/ 133255 w 340328"/>
                <a:gd name="connsiteY11" fmla="*/ 102679 h 624458"/>
                <a:gd name="connsiteX12" fmla="*/ 95060 w 340328"/>
                <a:gd name="connsiteY12" fmla="*/ 62960 h 624458"/>
                <a:gd name="connsiteX13" fmla="*/ 76391 w 340328"/>
                <a:gd name="connsiteY13" fmla="*/ 46958 h 624458"/>
                <a:gd name="connsiteX14" fmla="*/ 58579 w 340328"/>
                <a:gd name="connsiteY14" fmla="*/ 33814 h 624458"/>
                <a:gd name="connsiteX15" fmla="*/ 42291 w 340328"/>
                <a:gd name="connsiteY15" fmla="*/ 23050 h 624458"/>
                <a:gd name="connsiteX16" fmla="*/ 28099 w 340328"/>
                <a:gd name="connsiteY16" fmla="*/ 14383 h 624458"/>
                <a:gd name="connsiteX17" fmla="*/ 0 w 340328"/>
                <a:gd name="connsiteY17" fmla="*/ 0 h 624458"/>
                <a:gd name="connsiteX18" fmla="*/ 28861 w 340328"/>
                <a:gd name="connsiteY18" fmla="*/ 12859 h 624458"/>
                <a:gd name="connsiteX19" fmla="*/ 43529 w 340328"/>
                <a:gd name="connsiteY19" fmla="*/ 20860 h 624458"/>
                <a:gd name="connsiteX20" fmla="*/ 60484 w 340328"/>
                <a:gd name="connsiteY20" fmla="*/ 30861 h 624458"/>
                <a:gd name="connsiteX21" fmla="*/ 79153 w 340328"/>
                <a:gd name="connsiteY21" fmla="*/ 43243 h 624458"/>
                <a:gd name="connsiteX22" fmla="*/ 98870 w 340328"/>
                <a:gd name="connsiteY22" fmla="*/ 58483 h 624458"/>
                <a:gd name="connsiteX23" fmla="*/ 139827 w 340328"/>
                <a:gd name="connsiteY23" fmla="*/ 96869 h 624458"/>
                <a:gd name="connsiteX24" fmla="*/ 179927 w 340328"/>
                <a:gd name="connsiteY24" fmla="*/ 145161 h 624458"/>
                <a:gd name="connsiteX25" fmla="*/ 198787 w 340328"/>
                <a:gd name="connsiteY25" fmla="*/ 172498 h 624458"/>
                <a:gd name="connsiteX26" fmla="*/ 216408 w 340328"/>
                <a:gd name="connsiteY26" fmla="*/ 201549 h 624458"/>
                <a:gd name="connsiteX27" fmla="*/ 248031 w 340328"/>
                <a:gd name="connsiteY27" fmla="*/ 263271 h 624458"/>
                <a:gd name="connsiteX28" fmla="*/ 274510 w 340328"/>
                <a:gd name="connsiteY28" fmla="*/ 327374 h 624458"/>
                <a:gd name="connsiteX29" fmla="*/ 295561 w 340328"/>
                <a:gd name="connsiteY29" fmla="*/ 391192 h 624458"/>
                <a:gd name="connsiteX30" fmla="*/ 311849 w 340328"/>
                <a:gd name="connsiteY30" fmla="*/ 451961 h 624458"/>
                <a:gd name="connsiteX31" fmla="*/ 323755 w 340328"/>
                <a:gd name="connsiteY31" fmla="*/ 507016 h 624458"/>
                <a:gd name="connsiteX32" fmla="*/ 336994 w 340328"/>
                <a:gd name="connsiteY32" fmla="*/ 590455 h 624458"/>
                <a:gd name="connsiteX33" fmla="*/ 339566 w 340328"/>
                <a:gd name="connsiteY33" fmla="*/ 614172 h 624458"/>
                <a:gd name="connsiteX34" fmla="*/ 340328 w 340328"/>
                <a:gd name="connsiteY34" fmla="*/ 622744 h 624458"/>
                <a:gd name="connsiteX35" fmla="*/ 302133 w 340328"/>
                <a:gd name="connsiteY35" fmla="*/ 624459 h 624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40328" h="624458">
                  <a:moveTo>
                    <a:pt x="302133" y="624459"/>
                  </a:moveTo>
                  <a:cubicBezTo>
                    <a:pt x="302133" y="624459"/>
                    <a:pt x="302038" y="621697"/>
                    <a:pt x="301847" y="616553"/>
                  </a:cubicBezTo>
                  <a:cubicBezTo>
                    <a:pt x="301657" y="611314"/>
                    <a:pt x="301181" y="603599"/>
                    <a:pt x="300609" y="593788"/>
                  </a:cubicBezTo>
                  <a:cubicBezTo>
                    <a:pt x="299275" y="574072"/>
                    <a:pt x="296609" y="545878"/>
                    <a:pt x="291941" y="512159"/>
                  </a:cubicBezTo>
                  <a:cubicBezTo>
                    <a:pt x="289560" y="495300"/>
                    <a:pt x="286702" y="477107"/>
                    <a:pt x="283178" y="457867"/>
                  </a:cubicBezTo>
                  <a:cubicBezTo>
                    <a:pt x="279559" y="438721"/>
                    <a:pt x="275463" y="418529"/>
                    <a:pt x="270415" y="397859"/>
                  </a:cubicBezTo>
                  <a:cubicBezTo>
                    <a:pt x="265557" y="377095"/>
                    <a:pt x="259556" y="355949"/>
                    <a:pt x="253079" y="334518"/>
                  </a:cubicBezTo>
                  <a:cubicBezTo>
                    <a:pt x="246317" y="313277"/>
                    <a:pt x="239077" y="291655"/>
                    <a:pt x="230505" y="270605"/>
                  </a:cubicBezTo>
                  <a:cubicBezTo>
                    <a:pt x="222314" y="249364"/>
                    <a:pt x="212789" y="228790"/>
                    <a:pt x="202787" y="208788"/>
                  </a:cubicBezTo>
                  <a:cubicBezTo>
                    <a:pt x="197834" y="198787"/>
                    <a:pt x="192215" y="189167"/>
                    <a:pt x="187071" y="179546"/>
                  </a:cubicBezTo>
                  <a:cubicBezTo>
                    <a:pt x="181356" y="170212"/>
                    <a:pt x="175832" y="160877"/>
                    <a:pt x="170021" y="151924"/>
                  </a:cubicBezTo>
                  <a:cubicBezTo>
                    <a:pt x="158210" y="134207"/>
                    <a:pt x="145923" y="117538"/>
                    <a:pt x="133255" y="102679"/>
                  </a:cubicBezTo>
                  <a:cubicBezTo>
                    <a:pt x="120587" y="87725"/>
                    <a:pt x="107537" y="74581"/>
                    <a:pt x="95060" y="62960"/>
                  </a:cubicBezTo>
                  <a:cubicBezTo>
                    <a:pt x="88583" y="57340"/>
                    <a:pt x="82296" y="52006"/>
                    <a:pt x="76391" y="46958"/>
                  </a:cubicBezTo>
                  <a:cubicBezTo>
                    <a:pt x="70104" y="42291"/>
                    <a:pt x="64103" y="37909"/>
                    <a:pt x="58579" y="33814"/>
                  </a:cubicBezTo>
                  <a:cubicBezTo>
                    <a:pt x="53054" y="29527"/>
                    <a:pt x="47435" y="26194"/>
                    <a:pt x="42291" y="23050"/>
                  </a:cubicBezTo>
                  <a:cubicBezTo>
                    <a:pt x="37148" y="19907"/>
                    <a:pt x="32385" y="16954"/>
                    <a:pt x="28099" y="14383"/>
                  </a:cubicBezTo>
                  <a:cubicBezTo>
                    <a:pt x="10287" y="5143"/>
                    <a:pt x="0" y="0"/>
                    <a:pt x="0" y="0"/>
                  </a:cubicBezTo>
                  <a:cubicBezTo>
                    <a:pt x="0" y="0"/>
                    <a:pt x="10573" y="4477"/>
                    <a:pt x="28861" y="12859"/>
                  </a:cubicBezTo>
                  <a:cubicBezTo>
                    <a:pt x="33242" y="15240"/>
                    <a:pt x="38195" y="17907"/>
                    <a:pt x="43529" y="20860"/>
                  </a:cubicBezTo>
                  <a:cubicBezTo>
                    <a:pt x="48863" y="23717"/>
                    <a:pt x="54674" y="26860"/>
                    <a:pt x="60484" y="30861"/>
                  </a:cubicBezTo>
                  <a:cubicBezTo>
                    <a:pt x="66389" y="34766"/>
                    <a:pt x="72581" y="38862"/>
                    <a:pt x="79153" y="43243"/>
                  </a:cubicBezTo>
                  <a:cubicBezTo>
                    <a:pt x="85439" y="48101"/>
                    <a:pt x="92012" y="53150"/>
                    <a:pt x="98870" y="58483"/>
                  </a:cubicBezTo>
                  <a:cubicBezTo>
                    <a:pt x="112204" y="69628"/>
                    <a:pt x="126111" y="82296"/>
                    <a:pt x="139827" y="96869"/>
                  </a:cubicBezTo>
                  <a:cubicBezTo>
                    <a:pt x="153543" y="111347"/>
                    <a:pt x="166878" y="127635"/>
                    <a:pt x="179927" y="145161"/>
                  </a:cubicBezTo>
                  <a:cubicBezTo>
                    <a:pt x="186309" y="154019"/>
                    <a:pt x="192405" y="163163"/>
                    <a:pt x="198787" y="172498"/>
                  </a:cubicBezTo>
                  <a:cubicBezTo>
                    <a:pt x="204597" y="182118"/>
                    <a:pt x="210788" y="191548"/>
                    <a:pt x="216408" y="201549"/>
                  </a:cubicBezTo>
                  <a:cubicBezTo>
                    <a:pt x="227648" y="221456"/>
                    <a:pt x="238601" y="242030"/>
                    <a:pt x="248031" y="263271"/>
                  </a:cubicBezTo>
                  <a:cubicBezTo>
                    <a:pt x="257842" y="284321"/>
                    <a:pt x="266414" y="306038"/>
                    <a:pt x="274510" y="327374"/>
                  </a:cubicBezTo>
                  <a:cubicBezTo>
                    <a:pt x="282226" y="348901"/>
                    <a:pt x="289465" y="370237"/>
                    <a:pt x="295561" y="391192"/>
                  </a:cubicBezTo>
                  <a:cubicBezTo>
                    <a:pt x="301847" y="412051"/>
                    <a:pt x="307086" y="432530"/>
                    <a:pt x="311849" y="451961"/>
                  </a:cubicBezTo>
                  <a:cubicBezTo>
                    <a:pt x="316516" y="471392"/>
                    <a:pt x="320421" y="489871"/>
                    <a:pt x="323755" y="507016"/>
                  </a:cubicBezTo>
                  <a:cubicBezTo>
                    <a:pt x="330327" y="541306"/>
                    <a:pt x="334518" y="570167"/>
                    <a:pt x="336994" y="590455"/>
                  </a:cubicBezTo>
                  <a:cubicBezTo>
                    <a:pt x="338233" y="600647"/>
                    <a:pt x="339090" y="608647"/>
                    <a:pt x="339566" y="614172"/>
                  </a:cubicBezTo>
                  <a:cubicBezTo>
                    <a:pt x="340042" y="619792"/>
                    <a:pt x="340328" y="622744"/>
                    <a:pt x="340328" y="622744"/>
                  </a:cubicBezTo>
                  <a:lnTo>
                    <a:pt x="302133" y="624459"/>
                  </a:lnTo>
                  <a:close/>
                </a:path>
              </a:pathLst>
            </a:custGeom>
            <a:solidFill>
              <a:srgbClr val="7B6A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48B099A2-A70A-26F0-DCBD-1E4410D6FFE0}"/>
                </a:ext>
              </a:extLst>
            </p:cNvPr>
            <p:cNvSpPr/>
            <p:nvPr/>
          </p:nvSpPr>
          <p:spPr>
            <a:xfrm>
              <a:off x="7432976" y="3762981"/>
              <a:ext cx="560641" cy="535971"/>
            </a:xfrm>
            <a:custGeom>
              <a:avLst/>
              <a:gdLst>
                <a:gd name="connsiteX0" fmla="*/ 524065 w 560641"/>
                <a:gd name="connsiteY0" fmla="*/ 535972 h 535971"/>
                <a:gd name="connsiteX1" fmla="*/ 521970 w 560641"/>
                <a:gd name="connsiteY1" fmla="*/ 527685 h 535971"/>
                <a:gd name="connsiteX2" fmla="*/ 515112 w 560641"/>
                <a:gd name="connsiteY2" fmla="*/ 503872 h 535971"/>
                <a:gd name="connsiteX3" fmla="*/ 484537 w 560641"/>
                <a:gd name="connsiteY3" fmla="*/ 419767 h 535971"/>
                <a:gd name="connsiteX4" fmla="*/ 459677 w 560641"/>
                <a:gd name="connsiteY4" fmla="*/ 365188 h 535971"/>
                <a:gd name="connsiteX5" fmla="*/ 427672 w 560641"/>
                <a:gd name="connsiteY5" fmla="*/ 306324 h 535971"/>
                <a:gd name="connsiteX6" fmla="*/ 388525 w 560641"/>
                <a:gd name="connsiteY6" fmla="*/ 246317 h 535971"/>
                <a:gd name="connsiteX7" fmla="*/ 342329 w 560641"/>
                <a:gd name="connsiteY7" fmla="*/ 188595 h 535971"/>
                <a:gd name="connsiteX8" fmla="*/ 329851 w 560641"/>
                <a:gd name="connsiteY8" fmla="*/ 174784 h 535971"/>
                <a:gd name="connsiteX9" fmla="*/ 316801 w 560641"/>
                <a:gd name="connsiteY9" fmla="*/ 161544 h 535971"/>
                <a:gd name="connsiteX10" fmla="*/ 290036 w 560641"/>
                <a:gd name="connsiteY10" fmla="*/ 136112 h 535971"/>
                <a:gd name="connsiteX11" fmla="*/ 262223 w 560641"/>
                <a:gd name="connsiteY11" fmla="*/ 112681 h 535971"/>
                <a:gd name="connsiteX12" fmla="*/ 233743 w 560641"/>
                <a:gd name="connsiteY12" fmla="*/ 91440 h 535971"/>
                <a:gd name="connsiteX13" fmla="*/ 204883 w 560641"/>
                <a:gd name="connsiteY13" fmla="*/ 72676 h 535971"/>
                <a:gd name="connsiteX14" fmla="*/ 176117 w 560641"/>
                <a:gd name="connsiteY14" fmla="*/ 56483 h 535971"/>
                <a:gd name="connsiteX15" fmla="*/ 148018 w 560641"/>
                <a:gd name="connsiteY15" fmla="*/ 42863 h 535971"/>
                <a:gd name="connsiteX16" fmla="*/ 121063 w 560641"/>
                <a:gd name="connsiteY16" fmla="*/ 31623 h 535971"/>
                <a:gd name="connsiteX17" fmla="*/ 108204 w 560641"/>
                <a:gd name="connsiteY17" fmla="*/ 26575 h 535971"/>
                <a:gd name="connsiteX18" fmla="*/ 95726 w 560641"/>
                <a:gd name="connsiteY18" fmla="*/ 22574 h 535971"/>
                <a:gd name="connsiteX19" fmla="*/ 72485 w 560641"/>
                <a:gd name="connsiteY19" fmla="*/ 15240 h 535971"/>
                <a:gd name="connsiteX20" fmla="*/ 34004 w 560641"/>
                <a:gd name="connsiteY20" fmla="*/ 6001 h 535971"/>
                <a:gd name="connsiteX21" fmla="*/ 0 w 560641"/>
                <a:gd name="connsiteY21" fmla="*/ 0 h 535971"/>
                <a:gd name="connsiteX22" fmla="*/ 34290 w 560641"/>
                <a:gd name="connsiteY22" fmla="*/ 4381 h 535971"/>
                <a:gd name="connsiteX23" fmla="*/ 73342 w 560641"/>
                <a:gd name="connsiteY23" fmla="*/ 11906 h 535971"/>
                <a:gd name="connsiteX24" fmla="*/ 97060 w 560641"/>
                <a:gd name="connsiteY24" fmla="*/ 18193 h 535971"/>
                <a:gd name="connsiteX25" fmla="*/ 109918 w 560641"/>
                <a:gd name="connsiteY25" fmla="*/ 21717 h 535971"/>
                <a:gd name="connsiteX26" fmla="*/ 123063 w 560641"/>
                <a:gd name="connsiteY26" fmla="*/ 26194 h 535971"/>
                <a:gd name="connsiteX27" fmla="*/ 150876 w 560641"/>
                <a:gd name="connsiteY27" fmla="*/ 36290 h 535971"/>
                <a:gd name="connsiteX28" fmla="*/ 180022 w 560641"/>
                <a:gd name="connsiteY28" fmla="*/ 48768 h 535971"/>
                <a:gd name="connsiteX29" fmla="*/ 210026 w 560641"/>
                <a:gd name="connsiteY29" fmla="*/ 63817 h 535971"/>
                <a:gd name="connsiteX30" fmla="*/ 240316 w 560641"/>
                <a:gd name="connsiteY30" fmla="*/ 81534 h 535971"/>
                <a:gd name="connsiteX31" fmla="*/ 270415 w 560641"/>
                <a:gd name="connsiteY31" fmla="*/ 101822 h 535971"/>
                <a:gd name="connsiteX32" fmla="*/ 299942 w 560641"/>
                <a:gd name="connsiteY32" fmla="*/ 124492 h 535971"/>
                <a:gd name="connsiteX33" fmla="*/ 328613 w 560641"/>
                <a:gd name="connsiteY33" fmla="*/ 149257 h 535971"/>
                <a:gd name="connsiteX34" fmla="*/ 342614 w 560641"/>
                <a:gd name="connsiteY34" fmla="*/ 162211 h 535971"/>
                <a:gd name="connsiteX35" fmla="*/ 356045 w 560641"/>
                <a:gd name="connsiteY35" fmla="*/ 175831 h 535971"/>
                <a:gd name="connsiteX36" fmla="*/ 406337 w 560641"/>
                <a:gd name="connsiteY36" fmla="*/ 232981 h 535971"/>
                <a:gd name="connsiteX37" fmla="*/ 449485 w 560641"/>
                <a:gd name="connsiteY37" fmla="*/ 292799 h 535971"/>
                <a:gd name="connsiteX38" fmla="*/ 485299 w 560641"/>
                <a:gd name="connsiteY38" fmla="*/ 351854 h 535971"/>
                <a:gd name="connsiteX39" fmla="*/ 513683 w 560641"/>
                <a:gd name="connsiteY39" fmla="*/ 406908 h 535971"/>
                <a:gd name="connsiteX40" fmla="*/ 549497 w 560641"/>
                <a:gd name="connsiteY40" fmla="*/ 492633 h 535971"/>
                <a:gd name="connsiteX41" fmla="*/ 557879 w 560641"/>
                <a:gd name="connsiteY41" fmla="*/ 517588 h 535971"/>
                <a:gd name="connsiteX42" fmla="*/ 560641 w 560641"/>
                <a:gd name="connsiteY42" fmla="*/ 526733 h 535971"/>
                <a:gd name="connsiteX43" fmla="*/ 524065 w 560641"/>
                <a:gd name="connsiteY43" fmla="*/ 535972 h 535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60641" h="535971">
                  <a:moveTo>
                    <a:pt x="524065" y="535972"/>
                  </a:moveTo>
                  <a:cubicBezTo>
                    <a:pt x="524065" y="535972"/>
                    <a:pt x="523304" y="533114"/>
                    <a:pt x="521970" y="527685"/>
                  </a:cubicBezTo>
                  <a:cubicBezTo>
                    <a:pt x="520541" y="522160"/>
                    <a:pt x="518255" y="514064"/>
                    <a:pt x="515112" y="503872"/>
                  </a:cubicBezTo>
                  <a:cubicBezTo>
                    <a:pt x="508730" y="483299"/>
                    <a:pt x="499015" y="453962"/>
                    <a:pt x="484537" y="419767"/>
                  </a:cubicBezTo>
                  <a:cubicBezTo>
                    <a:pt x="477393" y="402622"/>
                    <a:pt x="469106" y="384334"/>
                    <a:pt x="459677" y="365188"/>
                  </a:cubicBezTo>
                  <a:cubicBezTo>
                    <a:pt x="450152" y="346138"/>
                    <a:pt x="439674" y="326326"/>
                    <a:pt x="427672" y="306324"/>
                  </a:cubicBezTo>
                  <a:cubicBezTo>
                    <a:pt x="416052" y="286226"/>
                    <a:pt x="402622" y="266319"/>
                    <a:pt x="388525" y="246317"/>
                  </a:cubicBezTo>
                  <a:cubicBezTo>
                    <a:pt x="374142" y="226600"/>
                    <a:pt x="358902" y="206978"/>
                    <a:pt x="342329" y="188595"/>
                  </a:cubicBezTo>
                  <a:lnTo>
                    <a:pt x="329851" y="174784"/>
                  </a:lnTo>
                  <a:cubicBezTo>
                    <a:pt x="325564" y="170307"/>
                    <a:pt x="321183" y="165925"/>
                    <a:pt x="316801" y="161544"/>
                  </a:cubicBezTo>
                  <a:cubicBezTo>
                    <a:pt x="308229" y="152591"/>
                    <a:pt x="299085" y="144399"/>
                    <a:pt x="290036" y="136112"/>
                  </a:cubicBezTo>
                  <a:cubicBezTo>
                    <a:pt x="281178" y="127635"/>
                    <a:pt x="271367" y="120491"/>
                    <a:pt x="262223" y="112681"/>
                  </a:cubicBezTo>
                  <a:cubicBezTo>
                    <a:pt x="252889" y="105156"/>
                    <a:pt x="243078" y="98488"/>
                    <a:pt x="233743" y="91440"/>
                  </a:cubicBezTo>
                  <a:cubicBezTo>
                    <a:pt x="224123" y="84868"/>
                    <a:pt x="214313" y="78867"/>
                    <a:pt x="204883" y="72676"/>
                  </a:cubicBezTo>
                  <a:cubicBezTo>
                    <a:pt x="195072" y="67151"/>
                    <a:pt x="185452" y="61722"/>
                    <a:pt x="176117" y="56483"/>
                  </a:cubicBezTo>
                  <a:cubicBezTo>
                    <a:pt x="166592" y="51530"/>
                    <a:pt x="157067" y="47244"/>
                    <a:pt x="148018" y="42863"/>
                  </a:cubicBezTo>
                  <a:cubicBezTo>
                    <a:pt x="138970" y="38386"/>
                    <a:pt x="129635" y="35338"/>
                    <a:pt x="121063" y="31623"/>
                  </a:cubicBezTo>
                  <a:cubicBezTo>
                    <a:pt x="116681" y="29908"/>
                    <a:pt x="112490" y="28099"/>
                    <a:pt x="108204" y="26575"/>
                  </a:cubicBezTo>
                  <a:cubicBezTo>
                    <a:pt x="103918" y="25146"/>
                    <a:pt x="99727" y="23813"/>
                    <a:pt x="95726" y="22574"/>
                  </a:cubicBezTo>
                  <a:cubicBezTo>
                    <a:pt x="87535" y="20003"/>
                    <a:pt x="79915" y="17240"/>
                    <a:pt x="72485" y="15240"/>
                  </a:cubicBezTo>
                  <a:cubicBezTo>
                    <a:pt x="57626" y="11716"/>
                    <a:pt x="44767" y="8001"/>
                    <a:pt x="34004" y="6001"/>
                  </a:cubicBezTo>
                  <a:cubicBezTo>
                    <a:pt x="12383" y="2191"/>
                    <a:pt x="0" y="0"/>
                    <a:pt x="0" y="0"/>
                  </a:cubicBezTo>
                  <a:cubicBezTo>
                    <a:pt x="0" y="0"/>
                    <a:pt x="12478" y="1619"/>
                    <a:pt x="34290" y="4381"/>
                  </a:cubicBezTo>
                  <a:cubicBezTo>
                    <a:pt x="45244" y="5905"/>
                    <a:pt x="58293" y="8954"/>
                    <a:pt x="73342" y="11906"/>
                  </a:cubicBezTo>
                  <a:cubicBezTo>
                    <a:pt x="80867" y="13621"/>
                    <a:pt x="88678" y="16002"/>
                    <a:pt x="97060" y="18193"/>
                  </a:cubicBezTo>
                  <a:cubicBezTo>
                    <a:pt x="101251" y="19336"/>
                    <a:pt x="105537" y="20479"/>
                    <a:pt x="109918" y="21717"/>
                  </a:cubicBezTo>
                  <a:cubicBezTo>
                    <a:pt x="114300" y="22955"/>
                    <a:pt x="118586" y="24670"/>
                    <a:pt x="123063" y="26194"/>
                  </a:cubicBezTo>
                  <a:cubicBezTo>
                    <a:pt x="131921" y="29432"/>
                    <a:pt x="141542" y="32195"/>
                    <a:pt x="150876" y="36290"/>
                  </a:cubicBezTo>
                  <a:cubicBezTo>
                    <a:pt x="160306" y="40291"/>
                    <a:pt x="170117" y="44291"/>
                    <a:pt x="180022" y="48768"/>
                  </a:cubicBezTo>
                  <a:cubicBezTo>
                    <a:pt x="189738" y="53626"/>
                    <a:pt x="199739" y="58674"/>
                    <a:pt x="210026" y="63817"/>
                  </a:cubicBezTo>
                  <a:cubicBezTo>
                    <a:pt x="219932" y="69628"/>
                    <a:pt x="230124" y="75343"/>
                    <a:pt x="240316" y="81534"/>
                  </a:cubicBezTo>
                  <a:cubicBezTo>
                    <a:pt x="250222" y="88201"/>
                    <a:pt x="260509" y="94583"/>
                    <a:pt x="270415" y="101822"/>
                  </a:cubicBezTo>
                  <a:cubicBezTo>
                    <a:pt x="280130" y="109347"/>
                    <a:pt x="290513" y="116205"/>
                    <a:pt x="299942" y="124492"/>
                  </a:cubicBezTo>
                  <a:cubicBezTo>
                    <a:pt x="309563" y="132493"/>
                    <a:pt x="319373" y="140494"/>
                    <a:pt x="328613" y="149257"/>
                  </a:cubicBezTo>
                  <a:cubicBezTo>
                    <a:pt x="333280" y="153543"/>
                    <a:pt x="338042" y="157829"/>
                    <a:pt x="342614" y="162211"/>
                  </a:cubicBezTo>
                  <a:lnTo>
                    <a:pt x="356045" y="175831"/>
                  </a:lnTo>
                  <a:cubicBezTo>
                    <a:pt x="373951" y="194024"/>
                    <a:pt x="390620" y="213360"/>
                    <a:pt x="406337" y="232981"/>
                  </a:cubicBezTo>
                  <a:cubicBezTo>
                    <a:pt x="421767" y="252793"/>
                    <a:pt x="436531" y="272701"/>
                    <a:pt x="449485" y="292799"/>
                  </a:cubicBezTo>
                  <a:cubicBezTo>
                    <a:pt x="462724" y="312706"/>
                    <a:pt x="474536" y="332613"/>
                    <a:pt x="485299" y="351854"/>
                  </a:cubicBezTo>
                  <a:cubicBezTo>
                    <a:pt x="495967" y="371094"/>
                    <a:pt x="505396" y="389572"/>
                    <a:pt x="513683" y="406908"/>
                  </a:cubicBezTo>
                  <a:cubicBezTo>
                    <a:pt x="530257" y="441484"/>
                    <a:pt x="541782" y="471392"/>
                    <a:pt x="549497" y="492633"/>
                  </a:cubicBezTo>
                  <a:cubicBezTo>
                    <a:pt x="553307" y="503301"/>
                    <a:pt x="556070" y="511683"/>
                    <a:pt x="557879" y="517588"/>
                  </a:cubicBezTo>
                  <a:cubicBezTo>
                    <a:pt x="559689" y="523589"/>
                    <a:pt x="560641" y="526733"/>
                    <a:pt x="560641" y="526733"/>
                  </a:cubicBezTo>
                  <a:lnTo>
                    <a:pt x="524065" y="535972"/>
                  </a:lnTo>
                  <a:close/>
                </a:path>
              </a:pathLst>
            </a:custGeom>
            <a:solidFill>
              <a:srgbClr val="7B6A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16526606-42B3-3E27-449E-DCF005466CF4}"/>
                </a:ext>
              </a:extLst>
            </p:cNvPr>
            <p:cNvSpPr/>
            <p:nvPr/>
          </p:nvSpPr>
          <p:spPr>
            <a:xfrm>
              <a:off x="7440596" y="4015107"/>
              <a:ext cx="478536" cy="316991"/>
            </a:xfrm>
            <a:custGeom>
              <a:avLst/>
              <a:gdLst>
                <a:gd name="connsiteX0" fmla="*/ 440341 w 478536"/>
                <a:gd name="connsiteY0" fmla="*/ 316992 h 316991"/>
                <a:gd name="connsiteX1" fmla="*/ 439865 w 478536"/>
                <a:gd name="connsiteY1" fmla="*/ 311087 h 316991"/>
                <a:gd name="connsiteX2" fmla="*/ 437293 w 478536"/>
                <a:gd name="connsiteY2" fmla="*/ 294608 h 316991"/>
                <a:gd name="connsiteX3" fmla="*/ 429863 w 478536"/>
                <a:gd name="connsiteY3" fmla="*/ 268319 h 316991"/>
                <a:gd name="connsiteX4" fmla="*/ 427292 w 478536"/>
                <a:gd name="connsiteY4" fmla="*/ 260509 h 316991"/>
                <a:gd name="connsiteX5" fmla="*/ 423862 w 478536"/>
                <a:gd name="connsiteY5" fmla="*/ 252413 h 316991"/>
                <a:gd name="connsiteX6" fmla="*/ 416052 w 478536"/>
                <a:gd name="connsiteY6" fmla="*/ 235172 h 316991"/>
                <a:gd name="connsiteX7" fmla="*/ 406051 w 478536"/>
                <a:gd name="connsiteY7" fmla="*/ 216979 h 316991"/>
                <a:gd name="connsiteX8" fmla="*/ 393763 w 478536"/>
                <a:gd name="connsiteY8" fmla="*/ 198406 h 316991"/>
                <a:gd name="connsiteX9" fmla="*/ 387191 w 478536"/>
                <a:gd name="connsiteY9" fmla="*/ 188785 h 316991"/>
                <a:gd name="connsiteX10" fmla="*/ 379476 w 478536"/>
                <a:gd name="connsiteY10" fmla="*/ 179546 h 316991"/>
                <a:gd name="connsiteX11" fmla="*/ 363284 w 478536"/>
                <a:gd name="connsiteY11" fmla="*/ 160687 h 316991"/>
                <a:gd name="connsiteX12" fmla="*/ 344519 w 478536"/>
                <a:gd name="connsiteY12" fmla="*/ 142970 h 316991"/>
                <a:gd name="connsiteX13" fmla="*/ 334899 w 478536"/>
                <a:gd name="connsiteY13" fmla="*/ 133921 h 316991"/>
                <a:gd name="connsiteX14" fmla="*/ 324326 w 478536"/>
                <a:gd name="connsiteY14" fmla="*/ 125825 h 316991"/>
                <a:gd name="connsiteX15" fmla="*/ 302800 w 478536"/>
                <a:gd name="connsiteY15" fmla="*/ 109347 h 316991"/>
                <a:gd name="connsiteX16" fmla="*/ 279654 w 478536"/>
                <a:gd name="connsiteY16" fmla="*/ 94679 h 316991"/>
                <a:gd name="connsiteX17" fmla="*/ 256127 w 478536"/>
                <a:gd name="connsiteY17" fmla="*/ 80391 h 316991"/>
                <a:gd name="connsiteX18" fmla="*/ 231458 w 478536"/>
                <a:gd name="connsiteY18" fmla="*/ 68485 h 316991"/>
                <a:gd name="connsiteX19" fmla="*/ 207073 w 478536"/>
                <a:gd name="connsiteY19" fmla="*/ 56769 h 316991"/>
                <a:gd name="connsiteX20" fmla="*/ 182309 w 478536"/>
                <a:gd name="connsiteY20" fmla="*/ 47434 h 316991"/>
                <a:gd name="connsiteX21" fmla="*/ 158305 w 478536"/>
                <a:gd name="connsiteY21" fmla="*/ 38481 h 316991"/>
                <a:gd name="connsiteX22" fmla="*/ 146590 w 478536"/>
                <a:gd name="connsiteY22" fmla="*/ 34195 h 316991"/>
                <a:gd name="connsiteX23" fmla="*/ 134874 w 478536"/>
                <a:gd name="connsiteY23" fmla="*/ 30956 h 316991"/>
                <a:gd name="connsiteX24" fmla="*/ 91440 w 478536"/>
                <a:gd name="connsiteY24" fmla="*/ 18859 h 316991"/>
                <a:gd name="connsiteX25" fmla="*/ 54197 w 478536"/>
                <a:gd name="connsiteY25" fmla="*/ 10573 h 316991"/>
                <a:gd name="connsiteX26" fmla="*/ 25241 w 478536"/>
                <a:gd name="connsiteY26" fmla="*/ 4953 h 316991"/>
                <a:gd name="connsiteX27" fmla="*/ 0 w 478536"/>
                <a:gd name="connsiteY27" fmla="*/ 0 h 316991"/>
                <a:gd name="connsiteX28" fmla="*/ 25527 w 478536"/>
                <a:gd name="connsiteY28" fmla="*/ 3334 h 316991"/>
                <a:gd name="connsiteX29" fmla="*/ 54864 w 478536"/>
                <a:gd name="connsiteY29" fmla="*/ 7144 h 316991"/>
                <a:gd name="connsiteX30" fmla="*/ 92773 w 478536"/>
                <a:gd name="connsiteY30" fmla="*/ 13145 h 316991"/>
                <a:gd name="connsiteX31" fmla="*/ 137350 w 478536"/>
                <a:gd name="connsiteY31" fmla="*/ 22479 h 316991"/>
                <a:gd name="connsiteX32" fmla="*/ 149352 w 478536"/>
                <a:gd name="connsiteY32" fmla="*/ 25051 h 316991"/>
                <a:gd name="connsiteX33" fmla="*/ 161449 w 478536"/>
                <a:gd name="connsiteY33" fmla="*/ 28670 h 316991"/>
                <a:gd name="connsiteX34" fmla="*/ 186404 w 478536"/>
                <a:gd name="connsiteY34" fmla="*/ 36195 h 316991"/>
                <a:gd name="connsiteX35" fmla="*/ 212217 w 478536"/>
                <a:gd name="connsiteY35" fmla="*/ 44101 h 316991"/>
                <a:gd name="connsiteX36" fmla="*/ 237839 w 478536"/>
                <a:gd name="connsiteY36" fmla="*/ 54483 h 316991"/>
                <a:gd name="connsiteX37" fmla="*/ 263938 w 478536"/>
                <a:gd name="connsiteY37" fmla="*/ 65056 h 316991"/>
                <a:gd name="connsiteX38" fmla="*/ 289179 w 478536"/>
                <a:gd name="connsiteY38" fmla="*/ 78296 h 316991"/>
                <a:gd name="connsiteX39" fmla="*/ 314230 w 478536"/>
                <a:gd name="connsiteY39" fmla="*/ 92012 h 316991"/>
                <a:gd name="connsiteX40" fmla="*/ 337947 w 478536"/>
                <a:gd name="connsiteY40" fmla="*/ 107823 h 316991"/>
                <a:gd name="connsiteX41" fmla="*/ 349663 w 478536"/>
                <a:gd name="connsiteY41" fmla="*/ 115729 h 316991"/>
                <a:gd name="connsiteX42" fmla="*/ 360426 w 478536"/>
                <a:gd name="connsiteY42" fmla="*/ 124682 h 316991"/>
                <a:gd name="connsiteX43" fmla="*/ 381667 w 478536"/>
                <a:gd name="connsiteY43" fmla="*/ 142304 h 316991"/>
                <a:gd name="connsiteX44" fmla="*/ 400336 w 478536"/>
                <a:gd name="connsiteY44" fmla="*/ 161544 h 316991"/>
                <a:gd name="connsiteX45" fmla="*/ 409289 w 478536"/>
                <a:gd name="connsiteY45" fmla="*/ 170974 h 316991"/>
                <a:gd name="connsiteX46" fmla="*/ 417195 w 478536"/>
                <a:gd name="connsiteY46" fmla="*/ 180975 h 316991"/>
                <a:gd name="connsiteX47" fmla="*/ 432054 w 478536"/>
                <a:gd name="connsiteY47" fmla="*/ 200501 h 316991"/>
                <a:gd name="connsiteX48" fmla="*/ 444436 w 478536"/>
                <a:gd name="connsiteY48" fmla="*/ 219932 h 316991"/>
                <a:gd name="connsiteX49" fmla="*/ 454438 w 478536"/>
                <a:gd name="connsiteY49" fmla="*/ 238696 h 316991"/>
                <a:gd name="connsiteX50" fmla="*/ 458915 w 478536"/>
                <a:gd name="connsiteY50" fmla="*/ 247555 h 316991"/>
                <a:gd name="connsiteX51" fmla="*/ 462439 w 478536"/>
                <a:gd name="connsiteY51" fmla="*/ 256222 h 316991"/>
                <a:gd name="connsiteX52" fmla="*/ 472916 w 478536"/>
                <a:gd name="connsiteY52" fmla="*/ 286131 h 316991"/>
                <a:gd name="connsiteX53" fmla="*/ 477488 w 478536"/>
                <a:gd name="connsiteY53" fmla="*/ 306896 h 316991"/>
                <a:gd name="connsiteX54" fmla="*/ 478536 w 478536"/>
                <a:gd name="connsiteY54" fmla="*/ 314325 h 316991"/>
                <a:gd name="connsiteX55" fmla="*/ 440341 w 478536"/>
                <a:gd name="connsiteY55" fmla="*/ 316992 h 316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478536" h="316991">
                  <a:moveTo>
                    <a:pt x="440341" y="316992"/>
                  </a:moveTo>
                  <a:cubicBezTo>
                    <a:pt x="440341" y="316992"/>
                    <a:pt x="440245" y="314230"/>
                    <a:pt x="439865" y="311087"/>
                  </a:cubicBezTo>
                  <a:cubicBezTo>
                    <a:pt x="439674" y="307848"/>
                    <a:pt x="438626" y="301847"/>
                    <a:pt x="437293" y="294608"/>
                  </a:cubicBezTo>
                  <a:cubicBezTo>
                    <a:pt x="435483" y="287274"/>
                    <a:pt x="433578" y="278321"/>
                    <a:pt x="429863" y="268319"/>
                  </a:cubicBezTo>
                  <a:cubicBezTo>
                    <a:pt x="429006" y="265747"/>
                    <a:pt x="428149" y="263176"/>
                    <a:pt x="427292" y="260509"/>
                  </a:cubicBezTo>
                  <a:cubicBezTo>
                    <a:pt x="426149" y="257937"/>
                    <a:pt x="425006" y="255175"/>
                    <a:pt x="423862" y="252413"/>
                  </a:cubicBezTo>
                  <a:cubicBezTo>
                    <a:pt x="421386" y="246983"/>
                    <a:pt x="419291" y="240887"/>
                    <a:pt x="416052" y="235172"/>
                  </a:cubicBezTo>
                  <a:cubicBezTo>
                    <a:pt x="412813" y="229362"/>
                    <a:pt x="409480" y="223266"/>
                    <a:pt x="406051" y="216979"/>
                  </a:cubicBezTo>
                  <a:cubicBezTo>
                    <a:pt x="402622" y="210693"/>
                    <a:pt x="397955" y="204788"/>
                    <a:pt x="393763" y="198406"/>
                  </a:cubicBezTo>
                  <a:cubicBezTo>
                    <a:pt x="391573" y="195263"/>
                    <a:pt x="389382" y="192024"/>
                    <a:pt x="387191" y="188785"/>
                  </a:cubicBezTo>
                  <a:cubicBezTo>
                    <a:pt x="384810" y="185642"/>
                    <a:pt x="382048" y="182689"/>
                    <a:pt x="379476" y="179546"/>
                  </a:cubicBezTo>
                  <a:cubicBezTo>
                    <a:pt x="374237" y="173355"/>
                    <a:pt x="368808" y="167068"/>
                    <a:pt x="363284" y="160687"/>
                  </a:cubicBezTo>
                  <a:cubicBezTo>
                    <a:pt x="357092" y="154876"/>
                    <a:pt x="350901" y="148971"/>
                    <a:pt x="344519" y="142970"/>
                  </a:cubicBezTo>
                  <a:cubicBezTo>
                    <a:pt x="341376" y="139922"/>
                    <a:pt x="338138" y="136970"/>
                    <a:pt x="334899" y="133921"/>
                  </a:cubicBezTo>
                  <a:cubicBezTo>
                    <a:pt x="331375" y="131254"/>
                    <a:pt x="327850" y="128492"/>
                    <a:pt x="324326" y="125825"/>
                  </a:cubicBezTo>
                  <a:cubicBezTo>
                    <a:pt x="317183" y="120396"/>
                    <a:pt x="309943" y="114871"/>
                    <a:pt x="302800" y="109347"/>
                  </a:cubicBezTo>
                  <a:cubicBezTo>
                    <a:pt x="295561" y="103822"/>
                    <a:pt x="287369" y="99631"/>
                    <a:pt x="279654" y="94679"/>
                  </a:cubicBezTo>
                  <a:cubicBezTo>
                    <a:pt x="271843" y="89916"/>
                    <a:pt x="263938" y="85154"/>
                    <a:pt x="256127" y="80391"/>
                  </a:cubicBezTo>
                  <a:cubicBezTo>
                    <a:pt x="247841" y="76391"/>
                    <a:pt x="239649" y="72485"/>
                    <a:pt x="231458" y="68485"/>
                  </a:cubicBezTo>
                  <a:cubicBezTo>
                    <a:pt x="223266" y="64579"/>
                    <a:pt x="215170" y="60579"/>
                    <a:pt x="207073" y="56769"/>
                  </a:cubicBezTo>
                  <a:cubicBezTo>
                    <a:pt x="198787" y="53435"/>
                    <a:pt x="190500" y="50578"/>
                    <a:pt x="182309" y="47434"/>
                  </a:cubicBezTo>
                  <a:cubicBezTo>
                    <a:pt x="174117" y="44387"/>
                    <a:pt x="166116" y="41434"/>
                    <a:pt x="158305" y="38481"/>
                  </a:cubicBezTo>
                  <a:cubicBezTo>
                    <a:pt x="154400" y="37052"/>
                    <a:pt x="150495" y="35623"/>
                    <a:pt x="146590" y="34195"/>
                  </a:cubicBezTo>
                  <a:cubicBezTo>
                    <a:pt x="142684" y="33147"/>
                    <a:pt x="138779" y="32004"/>
                    <a:pt x="134874" y="30956"/>
                  </a:cubicBezTo>
                  <a:cubicBezTo>
                    <a:pt x="119443" y="26670"/>
                    <a:pt x="104870" y="22670"/>
                    <a:pt x="91440" y="18859"/>
                  </a:cubicBezTo>
                  <a:cubicBezTo>
                    <a:pt x="78010" y="14668"/>
                    <a:pt x="65342" y="12859"/>
                    <a:pt x="54197" y="10573"/>
                  </a:cubicBezTo>
                  <a:cubicBezTo>
                    <a:pt x="43053" y="8382"/>
                    <a:pt x="33242" y="6477"/>
                    <a:pt x="25241" y="4953"/>
                  </a:cubicBezTo>
                  <a:cubicBezTo>
                    <a:pt x="9144" y="1810"/>
                    <a:pt x="0" y="0"/>
                    <a:pt x="0" y="0"/>
                  </a:cubicBezTo>
                  <a:cubicBezTo>
                    <a:pt x="0" y="0"/>
                    <a:pt x="9239" y="1238"/>
                    <a:pt x="25527" y="3334"/>
                  </a:cubicBezTo>
                  <a:cubicBezTo>
                    <a:pt x="33623" y="4381"/>
                    <a:pt x="43529" y="5620"/>
                    <a:pt x="54864" y="7144"/>
                  </a:cubicBezTo>
                  <a:cubicBezTo>
                    <a:pt x="66199" y="8763"/>
                    <a:pt x="79058" y="9811"/>
                    <a:pt x="92773" y="13145"/>
                  </a:cubicBezTo>
                  <a:cubicBezTo>
                    <a:pt x="106585" y="16002"/>
                    <a:pt x="121539" y="19145"/>
                    <a:pt x="137350" y="22479"/>
                  </a:cubicBezTo>
                  <a:cubicBezTo>
                    <a:pt x="141351" y="23336"/>
                    <a:pt x="145351" y="24193"/>
                    <a:pt x="149352" y="25051"/>
                  </a:cubicBezTo>
                  <a:cubicBezTo>
                    <a:pt x="153352" y="26194"/>
                    <a:pt x="157353" y="27432"/>
                    <a:pt x="161449" y="28670"/>
                  </a:cubicBezTo>
                  <a:cubicBezTo>
                    <a:pt x="169545" y="31147"/>
                    <a:pt x="177927" y="33623"/>
                    <a:pt x="186404" y="36195"/>
                  </a:cubicBezTo>
                  <a:cubicBezTo>
                    <a:pt x="194881" y="38767"/>
                    <a:pt x="203549" y="41243"/>
                    <a:pt x="212217" y="44101"/>
                  </a:cubicBezTo>
                  <a:cubicBezTo>
                    <a:pt x="220694" y="47530"/>
                    <a:pt x="229267" y="50959"/>
                    <a:pt x="237839" y="54483"/>
                  </a:cubicBezTo>
                  <a:cubicBezTo>
                    <a:pt x="246507" y="58007"/>
                    <a:pt x="255175" y="61531"/>
                    <a:pt x="263938" y="65056"/>
                  </a:cubicBezTo>
                  <a:cubicBezTo>
                    <a:pt x="272320" y="69437"/>
                    <a:pt x="280797" y="73819"/>
                    <a:pt x="289179" y="78296"/>
                  </a:cubicBezTo>
                  <a:cubicBezTo>
                    <a:pt x="297561" y="82867"/>
                    <a:pt x="306324" y="86773"/>
                    <a:pt x="314230" y="92012"/>
                  </a:cubicBezTo>
                  <a:cubicBezTo>
                    <a:pt x="322135" y="97346"/>
                    <a:pt x="330137" y="102584"/>
                    <a:pt x="337947" y="107823"/>
                  </a:cubicBezTo>
                  <a:cubicBezTo>
                    <a:pt x="341852" y="110490"/>
                    <a:pt x="345758" y="113062"/>
                    <a:pt x="349663" y="115729"/>
                  </a:cubicBezTo>
                  <a:cubicBezTo>
                    <a:pt x="353282" y="118681"/>
                    <a:pt x="356902" y="121729"/>
                    <a:pt x="360426" y="124682"/>
                  </a:cubicBezTo>
                  <a:cubicBezTo>
                    <a:pt x="367570" y="130683"/>
                    <a:pt x="374713" y="136588"/>
                    <a:pt x="381667" y="142304"/>
                  </a:cubicBezTo>
                  <a:cubicBezTo>
                    <a:pt x="388048" y="148780"/>
                    <a:pt x="394240" y="155258"/>
                    <a:pt x="400336" y="161544"/>
                  </a:cubicBezTo>
                  <a:cubicBezTo>
                    <a:pt x="403384" y="164687"/>
                    <a:pt x="406527" y="167735"/>
                    <a:pt x="409289" y="170974"/>
                  </a:cubicBezTo>
                  <a:cubicBezTo>
                    <a:pt x="411956" y="174308"/>
                    <a:pt x="414623" y="177737"/>
                    <a:pt x="417195" y="180975"/>
                  </a:cubicBezTo>
                  <a:cubicBezTo>
                    <a:pt x="422243" y="187642"/>
                    <a:pt x="427768" y="193834"/>
                    <a:pt x="432054" y="200501"/>
                  </a:cubicBezTo>
                  <a:cubicBezTo>
                    <a:pt x="436340" y="207264"/>
                    <a:pt x="440436" y="213741"/>
                    <a:pt x="444436" y="219932"/>
                  </a:cubicBezTo>
                  <a:cubicBezTo>
                    <a:pt x="448437" y="226219"/>
                    <a:pt x="451199" y="232791"/>
                    <a:pt x="454438" y="238696"/>
                  </a:cubicBezTo>
                  <a:cubicBezTo>
                    <a:pt x="455962" y="241745"/>
                    <a:pt x="457486" y="244697"/>
                    <a:pt x="458915" y="247555"/>
                  </a:cubicBezTo>
                  <a:cubicBezTo>
                    <a:pt x="460153" y="250508"/>
                    <a:pt x="461296" y="253460"/>
                    <a:pt x="462439" y="256222"/>
                  </a:cubicBezTo>
                  <a:cubicBezTo>
                    <a:pt x="467296" y="267367"/>
                    <a:pt x="470344" y="277654"/>
                    <a:pt x="472916" y="286131"/>
                  </a:cubicBezTo>
                  <a:cubicBezTo>
                    <a:pt x="475107" y="294894"/>
                    <a:pt x="476726" y="301466"/>
                    <a:pt x="477488" y="306896"/>
                  </a:cubicBezTo>
                  <a:cubicBezTo>
                    <a:pt x="478441" y="312325"/>
                    <a:pt x="478536" y="314325"/>
                    <a:pt x="478536" y="314325"/>
                  </a:cubicBezTo>
                  <a:lnTo>
                    <a:pt x="440341" y="316992"/>
                  </a:lnTo>
                  <a:close/>
                </a:path>
              </a:pathLst>
            </a:custGeom>
            <a:solidFill>
              <a:srgbClr val="7B6A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36" name="图形 7">
              <a:extLst>
                <a:ext uri="{FF2B5EF4-FFF2-40B4-BE49-F238E27FC236}">
                  <a16:creationId xmlns:a16="http://schemas.microsoft.com/office/drawing/2014/main" id="{E477E7E7-AACD-CEE5-9344-F0EF8A4E7D71}"/>
                </a:ext>
              </a:extLst>
            </p:cNvPr>
            <p:cNvGrpSpPr/>
            <p:nvPr/>
          </p:nvGrpSpPr>
          <p:grpSpPr>
            <a:xfrm>
              <a:off x="8109410" y="4563842"/>
              <a:ext cx="449230" cy="1202340"/>
              <a:chOff x="4769802" y="3231831"/>
              <a:chExt cx="449230" cy="1202340"/>
            </a:xfrm>
            <a:solidFill>
              <a:srgbClr val="1D1D1B"/>
            </a:solidFill>
          </p:grpSpPr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27090108-FDEA-2C52-0FED-2B024AE0328F}"/>
                  </a:ext>
                </a:extLst>
              </p:cNvPr>
              <p:cNvSpPr/>
              <p:nvPr/>
            </p:nvSpPr>
            <p:spPr>
              <a:xfrm>
                <a:off x="4769802" y="3231831"/>
                <a:ext cx="104616" cy="1194244"/>
              </a:xfrm>
              <a:custGeom>
                <a:avLst/>
                <a:gdLst>
                  <a:gd name="connsiteX0" fmla="*/ 43370 w 104616"/>
                  <a:gd name="connsiteY0" fmla="*/ 775430 h 1194244"/>
                  <a:gd name="connsiteX1" fmla="*/ 88328 w 104616"/>
                  <a:gd name="connsiteY1" fmla="*/ 1194245 h 1194244"/>
                  <a:gd name="connsiteX2" fmla="*/ 46514 w 104616"/>
                  <a:gd name="connsiteY2" fmla="*/ 1194245 h 1194244"/>
                  <a:gd name="connsiteX3" fmla="*/ 1556 w 104616"/>
                  <a:gd name="connsiteY3" fmla="*/ 775430 h 1194244"/>
                  <a:gd name="connsiteX4" fmla="*/ 63944 w 104616"/>
                  <a:gd name="connsiteY4" fmla="*/ 0 h 1194244"/>
                  <a:gd name="connsiteX5" fmla="*/ 104616 w 104616"/>
                  <a:gd name="connsiteY5" fmla="*/ 6477 h 1194244"/>
                  <a:gd name="connsiteX6" fmla="*/ 43370 w 104616"/>
                  <a:gd name="connsiteY6" fmla="*/ 775430 h 1194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4616" h="1194244">
                    <a:moveTo>
                      <a:pt x="43370" y="775430"/>
                    </a:moveTo>
                    <a:cubicBezTo>
                      <a:pt x="49562" y="943166"/>
                      <a:pt x="69278" y="1088041"/>
                      <a:pt x="88328" y="1194245"/>
                    </a:cubicBezTo>
                    <a:lnTo>
                      <a:pt x="46514" y="1194245"/>
                    </a:lnTo>
                    <a:cubicBezTo>
                      <a:pt x="27464" y="1088041"/>
                      <a:pt x="7842" y="943166"/>
                      <a:pt x="1556" y="775430"/>
                    </a:cubicBezTo>
                    <a:cubicBezTo>
                      <a:pt x="-11684" y="419862"/>
                      <a:pt x="63944" y="0"/>
                      <a:pt x="63944" y="0"/>
                    </a:cubicBezTo>
                    <a:cubicBezTo>
                      <a:pt x="63944" y="0"/>
                      <a:pt x="79280" y="2953"/>
                      <a:pt x="104616" y="6477"/>
                    </a:cubicBezTo>
                    <a:cubicBezTo>
                      <a:pt x="95281" y="60293"/>
                      <a:pt x="31083" y="445484"/>
                      <a:pt x="43370" y="775430"/>
                    </a:cubicBezTo>
                    <a:close/>
                  </a:path>
                </a:pathLst>
              </a:custGeom>
              <a:solidFill>
                <a:srgbClr val="1D1D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15137EB4-1D3F-2E0C-FC24-F5BC806269A4}"/>
                  </a:ext>
                </a:extLst>
              </p:cNvPr>
              <p:cNvSpPr/>
              <p:nvPr/>
            </p:nvSpPr>
            <p:spPr>
              <a:xfrm>
                <a:off x="5121306" y="3653218"/>
                <a:ext cx="97726" cy="780954"/>
              </a:xfrm>
              <a:custGeom>
                <a:avLst/>
                <a:gdLst>
                  <a:gd name="connsiteX0" fmla="*/ 97726 w 97726"/>
                  <a:gd name="connsiteY0" fmla="*/ 780955 h 780954"/>
                  <a:gd name="connsiteX1" fmla="*/ 55912 w 97726"/>
                  <a:gd name="connsiteY1" fmla="*/ 780955 h 780954"/>
                  <a:gd name="connsiteX2" fmla="*/ 28670 w 97726"/>
                  <a:gd name="connsiteY2" fmla="*/ 400050 h 780954"/>
                  <a:gd name="connsiteX3" fmla="*/ 0 w 97726"/>
                  <a:gd name="connsiteY3" fmla="*/ 11906 h 780954"/>
                  <a:gd name="connsiteX4" fmla="*/ 857 w 97726"/>
                  <a:gd name="connsiteY4" fmla="*/ 0 h 780954"/>
                  <a:gd name="connsiteX5" fmla="*/ 40862 w 97726"/>
                  <a:gd name="connsiteY5" fmla="*/ 0 h 780954"/>
                  <a:gd name="connsiteX6" fmla="*/ 70485 w 97726"/>
                  <a:gd name="connsiteY6" fmla="*/ 400050 h 780954"/>
                  <a:gd name="connsiteX7" fmla="*/ 97726 w 97726"/>
                  <a:gd name="connsiteY7" fmla="*/ 780955 h 780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7726" h="780954">
                    <a:moveTo>
                      <a:pt x="97726" y="780955"/>
                    </a:moveTo>
                    <a:lnTo>
                      <a:pt x="55912" y="780955"/>
                    </a:lnTo>
                    <a:cubicBezTo>
                      <a:pt x="43815" y="620363"/>
                      <a:pt x="28670" y="417385"/>
                      <a:pt x="28670" y="400050"/>
                    </a:cubicBezTo>
                    <a:cubicBezTo>
                      <a:pt x="28670" y="382238"/>
                      <a:pt x="4953" y="76200"/>
                      <a:pt x="0" y="11906"/>
                    </a:cubicBezTo>
                    <a:cubicBezTo>
                      <a:pt x="571" y="4286"/>
                      <a:pt x="857" y="0"/>
                      <a:pt x="857" y="0"/>
                    </a:cubicBezTo>
                    <a:lnTo>
                      <a:pt x="40862" y="0"/>
                    </a:lnTo>
                    <a:cubicBezTo>
                      <a:pt x="40862" y="0"/>
                      <a:pt x="70485" y="380143"/>
                      <a:pt x="70485" y="400050"/>
                    </a:cubicBezTo>
                    <a:cubicBezTo>
                      <a:pt x="70485" y="417385"/>
                      <a:pt x="85630" y="620458"/>
                      <a:pt x="97726" y="780955"/>
                    </a:cubicBezTo>
                    <a:close/>
                  </a:path>
                </a:pathLst>
              </a:custGeom>
              <a:solidFill>
                <a:srgbClr val="1D1D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564C61DB-6CEC-B94E-AA24-728E5902CC50}"/>
                </a:ext>
              </a:extLst>
            </p:cNvPr>
            <p:cNvSpPr/>
            <p:nvPr/>
          </p:nvSpPr>
          <p:spPr>
            <a:xfrm>
              <a:off x="8612171" y="4664617"/>
              <a:ext cx="105632" cy="70294"/>
            </a:xfrm>
            <a:custGeom>
              <a:avLst/>
              <a:gdLst>
                <a:gd name="connsiteX0" fmla="*/ 2858 w 105632"/>
                <a:gd name="connsiteY0" fmla="*/ 0 h 70294"/>
                <a:gd name="connsiteX1" fmla="*/ 59150 w 105632"/>
                <a:gd name="connsiteY1" fmla="*/ 49625 h 70294"/>
                <a:gd name="connsiteX2" fmla="*/ 105633 w 105632"/>
                <a:gd name="connsiteY2" fmla="*/ 70295 h 70294"/>
                <a:gd name="connsiteX3" fmla="*/ 49054 w 105632"/>
                <a:gd name="connsiteY3" fmla="*/ 62008 h 70294"/>
                <a:gd name="connsiteX4" fmla="*/ 0 w 105632"/>
                <a:gd name="connsiteY4" fmla="*/ 35147 h 70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632" h="70294">
                  <a:moveTo>
                    <a:pt x="2858" y="0"/>
                  </a:moveTo>
                  <a:lnTo>
                    <a:pt x="59150" y="49625"/>
                  </a:lnTo>
                  <a:lnTo>
                    <a:pt x="105633" y="70295"/>
                  </a:lnTo>
                  <a:lnTo>
                    <a:pt x="49054" y="62008"/>
                  </a:lnTo>
                  <a:lnTo>
                    <a:pt x="0" y="35147"/>
                  </a:ln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21C61AAC-5C3F-BB92-7447-115889B416CE}"/>
                </a:ext>
              </a:extLst>
            </p:cNvPr>
            <p:cNvSpPr/>
            <p:nvPr/>
          </p:nvSpPr>
          <p:spPr>
            <a:xfrm>
              <a:off x="8326040" y="4330766"/>
              <a:ext cx="223456" cy="24003"/>
            </a:xfrm>
            <a:custGeom>
              <a:avLst/>
              <a:gdLst>
                <a:gd name="connsiteX0" fmla="*/ 0 w 223456"/>
                <a:gd name="connsiteY0" fmla="*/ 0 h 24003"/>
                <a:gd name="connsiteX1" fmla="*/ 223457 w 223456"/>
                <a:gd name="connsiteY1" fmla="*/ 0 h 24003"/>
                <a:gd name="connsiteX2" fmla="*/ 223457 w 223456"/>
                <a:gd name="connsiteY2" fmla="*/ 24003 h 24003"/>
                <a:gd name="connsiteX3" fmla="*/ 0 w 223456"/>
                <a:gd name="connsiteY3" fmla="*/ 24003 h 24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456" h="24003">
                  <a:moveTo>
                    <a:pt x="0" y="0"/>
                  </a:moveTo>
                  <a:lnTo>
                    <a:pt x="223457" y="0"/>
                  </a:lnTo>
                  <a:lnTo>
                    <a:pt x="223457" y="24003"/>
                  </a:lnTo>
                  <a:lnTo>
                    <a:pt x="0" y="24003"/>
                  </a:ln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4ADAE4E5-E609-B210-2571-98E982AB70F1}"/>
                </a:ext>
              </a:extLst>
            </p:cNvPr>
            <p:cNvSpPr/>
            <p:nvPr/>
          </p:nvSpPr>
          <p:spPr>
            <a:xfrm>
              <a:off x="8320833" y="4363532"/>
              <a:ext cx="249133" cy="156072"/>
            </a:xfrm>
            <a:custGeom>
              <a:avLst/>
              <a:gdLst>
                <a:gd name="connsiteX0" fmla="*/ 5207 w 249133"/>
                <a:gd name="connsiteY0" fmla="*/ 0 h 156072"/>
                <a:gd name="connsiteX1" fmla="*/ 5207 w 249133"/>
                <a:gd name="connsiteY1" fmla="*/ 148971 h 156072"/>
                <a:gd name="connsiteX2" fmla="*/ 245904 w 249133"/>
                <a:gd name="connsiteY2" fmla="*/ 152400 h 156072"/>
                <a:gd name="connsiteX3" fmla="*/ 228663 w 249133"/>
                <a:gd name="connsiteY3" fmla="*/ 0 h 156072"/>
                <a:gd name="connsiteX4" fmla="*/ 228663 w 249133"/>
                <a:gd name="connsiteY4" fmla="*/ 136684 h 156072"/>
                <a:gd name="connsiteX5" fmla="*/ 13017 w 249133"/>
                <a:gd name="connsiteY5" fmla="*/ 136684 h 156072"/>
                <a:gd name="connsiteX6" fmla="*/ 5207 w 249133"/>
                <a:gd name="connsiteY6" fmla="*/ 0 h 156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9133" h="156072">
                  <a:moveTo>
                    <a:pt x="5207" y="0"/>
                  </a:moveTo>
                  <a:cubicBezTo>
                    <a:pt x="5207" y="0"/>
                    <a:pt x="-6509" y="139446"/>
                    <a:pt x="5207" y="148971"/>
                  </a:cubicBezTo>
                  <a:cubicBezTo>
                    <a:pt x="16923" y="158496"/>
                    <a:pt x="232950" y="157162"/>
                    <a:pt x="245904" y="152400"/>
                  </a:cubicBezTo>
                  <a:cubicBezTo>
                    <a:pt x="258858" y="147637"/>
                    <a:pt x="228663" y="0"/>
                    <a:pt x="228663" y="0"/>
                  </a:cubicBezTo>
                  <a:cubicBezTo>
                    <a:pt x="228663" y="0"/>
                    <a:pt x="237331" y="132112"/>
                    <a:pt x="228663" y="136684"/>
                  </a:cubicBezTo>
                  <a:cubicBezTo>
                    <a:pt x="219996" y="141256"/>
                    <a:pt x="13494" y="142970"/>
                    <a:pt x="13017" y="136684"/>
                  </a:cubicBezTo>
                  <a:cubicBezTo>
                    <a:pt x="12541" y="130397"/>
                    <a:pt x="5207" y="0"/>
                    <a:pt x="5207" y="0"/>
                  </a:cubicBez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C4150716-9C58-3330-F675-BCC35A790FCC}"/>
                </a:ext>
              </a:extLst>
            </p:cNvPr>
            <p:cNvSpPr/>
            <p:nvPr/>
          </p:nvSpPr>
          <p:spPr>
            <a:xfrm>
              <a:off x="8664940" y="4621088"/>
              <a:ext cx="31051" cy="31051"/>
            </a:xfrm>
            <a:custGeom>
              <a:avLst/>
              <a:gdLst>
                <a:gd name="connsiteX0" fmla="*/ 31052 w 31051"/>
                <a:gd name="connsiteY0" fmla="*/ 15526 h 31051"/>
                <a:gd name="connsiteX1" fmla="*/ 15526 w 31051"/>
                <a:gd name="connsiteY1" fmla="*/ 31052 h 31051"/>
                <a:gd name="connsiteX2" fmla="*/ 0 w 31051"/>
                <a:gd name="connsiteY2" fmla="*/ 15526 h 31051"/>
                <a:gd name="connsiteX3" fmla="*/ 15526 w 31051"/>
                <a:gd name="connsiteY3" fmla="*/ 0 h 31051"/>
                <a:gd name="connsiteX4" fmla="*/ 31052 w 31051"/>
                <a:gd name="connsiteY4" fmla="*/ 15526 h 3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51" h="31051">
                  <a:moveTo>
                    <a:pt x="31052" y="15526"/>
                  </a:moveTo>
                  <a:cubicBezTo>
                    <a:pt x="31052" y="24101"/>
                    <a:pt x="24101" y="31052"/>
                    <a:pt x="15526" y="31052"/>
                  </a:cubicBezTo>
                  <a:cubicBezTo>
                    <a:pt x="6951" y="31052"/>
                    <a:pt x="0" y="24101"/>
                    <a:pt x="0" y="15526"/>
                  </a:cubicBezTo>
                  <a:cubicBezTo>
                    <a:pt x="0" y="6951"/>
                    <a:pt x="6951" y="0"/>
                    <a:pt x="15526" y="0"/>
                  </a:cubicBezTo>
                  <a:cubicBezTo>
                    <a:pt x="24101" y="0"/>
                    <a:pt x="31052" y="6951"/>
                    <a:pt x="31052" y="15526"/>
                  </a:cubicBez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72B7338A-927F-C8B7-F9E8-B47844608448}"/>
                </a:ext>
              </a:extLst>
            </p:cNvPr>
            <p:cNvSpPr/>
            <p:nvPr/>
          </p:nvSpPr>
          <p:spPr>
            <a:xfrm>
              <a:off x="8689038" y="4789871"/>
              <a:ext cx="31623" cy="31623"/>
            </a:xfrm>
            <a:custGeom>
              <a:avLst/>
              <a:gdLst>
                <a:gd name="connsiteX0" fmla="*/ 31623 w 31623"/>
                <a:gd name="connsiteY0" fmla="*/ 15812 h 31623"/>
                <a:gd name="connsiteX1" fmla="*/ 15811 w 31623"/>
                <a:gd name="connsiteY1" fmla="*/ 31623 h 31623"/>
                <a:gd name="connsiteX2" fmla="*/ 0 w 31623"/>
                <a:gd name="connsiteY2" fmla="*/ 15812 h 31623"/>
                <a:gd name="connsiteX3" fmla="*/ 15811 w 31623"/>
                <a:gd name="connsiteY3" fmla="*/ 0 h 31623"/>
                <a:gd name="connsiteX4" fmla="*/ 31623 w 31623"/>
                <a:gd name="connsiteY4" fmla="*/ 15812 h 31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23" h="31623">
                  <a:moveTo>
                    <a:pt x="31623" y="15812"/>
                  </a:moveTo>
                  <a:cubicBezTo>
                    <a:pt x="31623" y="24544"/>
                    <a:pt x="24544" y="31623"/>
                    <a:pt x="15811" y="31623"/>
                  </a:cubicBezTo>
                  <a:cubicBezTo>
                    <a:pt x="7079" y="31623"/>
                    <a:pt x="0" y="24544"/>
                    <a:pt x="0" y="15812"/>
                  </a:cubicBezTo>
                  <a:cubicBezTo>
                    <a:pt x="0" y="7079"/>
                    <a:pt x="7079" y="0"/>
                    <a:pt x="15811" y="0"/>
                  </a:cubicBezTo>
                  <a:cubicBezTo>
                    <a:pt x="24544" y="0"/>
                    <a:pt x="31623" y="7079"/>
                    <a:pt x="31623" y="15812"/>
                  </a:cubicBez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3A274525-94F6-DB21-3732-DD2E4646F5AD}"/>
                </a:ext>
              </a:extLst>
            </p:cNvPr>
            <p:cNvSpPr/>
            <p:nvPr/>
          </p:nvSpPr>
          <p:spPr>
            <a:xfrm>
              <a:off x="8166592" y="4798919"/>
              <a:ext cx="31623" cy="31623"/>
            </a:xfrm>
            <a:custGeom>
              <a:avLst/>
              <a:gdLst>
                <a:gd name="connsiteX0" fmla="*/ 31623 w 31623"/>
                <a:gd name="connsiteY0" fmla="*/ 15812 h 31623"/>
                <a:gd name="connsiteX1" fmla="*/ 15811 w 31623"/>
                <a:gd name="connsiteY1" fmla="*/ 31623 h 31623"/>
                <a:gd name="connsiteX2" fmla="*/ 0 w 31623"/>
                <a:gd name="connsiteY2" fmla="*/ 15812 h 31623"/>
                <a:gd name="connsiteX3" fmla="*/ 15811 w 31623"/>
                <a:gd name="connsiteY3" fmla="*/ 0 h 31623"/>
                <a:gd name="connsiteX4" fmla="*/ 31623 w 31623"/>
                <a:gd name="connsiteY4" fmla="*/ 15812 h 31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23" h="31623">
                  <a:moveTo>
                    <a:pt x="31623" y="15812"/>
                  </a:moveTo>
                  <a:cubicBezTo>
                    <a:pt x="31623" y="24544"/>
                    <a:pt x="24544" y="31623"/>
                    <a:pt x="15811" y="31623"/>
                  </a:cubicBezTo>
                  <a:cubicBezTo>
                    <a:pt x="7079" y="31623"/>
                    <a:pt x="0" y="24544"/>
                    <a:pt x="0" y="15812"/>
                  </a:cubicBezTo>
                  <a:cubicBezTo>
                    <a:pt x="0" y="7079"/>
                    <a:pt x="7079" y="0"/>
                    <a:pt x="15811" y="0"/>
                  </a:cubicBezTo>
                  <a:cubicBezTo>
                    <a:pt x="24544" y="0"/>
                    <a:pt x="31623" y="7079"/>
                    <a:pt x="31623" y="15812"/>
                  </a:cubicBez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76E2703D-39F7-32C0-FD7F-8AFD4B518665}"/>
                </a:ext>
              </a:extLst>
            </p:cNvPr>
            <p:cNvSpPr/>
            <p:nvPr/>
          </p:nvSpPr>
          <p:spPr>
            <a:xfrm>
              <a:off x="8341375" y="4592894"/>
              <a:ext cx="262128" cy="28289"/>
            </a:xfrm>
            <a:custGeom>
              <a:avLst/>
              <a:gdLst>
                <a:gd name="connsiteX0" fmla="*/ 9049 w 262128"/>
                <a:gd name="connsiteY0" fmla="*/ 0 h 28289"/>
                <a:gd name="connsiteX1" fmla="*/ 262128 w 262128"/>
                <a:gd name="connsiteY1" fmla="*/ 0 h 28289"/>
                <a:gd name="connsiteX2" fmla="*/ 0 w 262128"/>
                <a:gd name="connsiteY2" fmla="*/ 28289 h 28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2128" h="28289">
                  <a:moveTo>
                    <a:pt x="9049" y="0"/>
                  </a:moveTo>
                  <a:lnTo>
                    <a:pt x="262128" y="0"/>
                  </a:lnTo>
                  <a:lnTo>
                    <a:pt x="0" y="28289"/>
                  </a:ln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E81ABCF6-3AFC-3861-4A28-3B37CAC0F5E9}"/>
                </a:ext>
              </a:extLst>
            </p:cNvPr>
            <p:cNvSpPr/>
            <p:nvPr/>
          </p:nvSpPr>
          <p:spPr>
            <a:xfrm>
              <a:off x="8422052" y="4673189"/>
              <a:ext cx="23336" cy="283083"/>
            </a:xfrm>
            <a:custGeom>
              <a:avLst/>
              <a:gdLst>
                <a:gd name="connsiteX0" fmla="*/ 10763 w 23336"/>
                <a:gd name="connsiteY0" fmla="*/ 0 h 283083"/>
                <a:gd name="connsiteX1" fmla="*/ 0 w 23336"/>
                <a:gd name="connsiteY1" fmla="*/ 283083 h 283083"/>
                <a:gd name="connsiteX2" fmla="*/ 23336 w 23336"/>
                <a:gd name="connsiteY2" fmla="*/ 270129 h 283083"/>
                <a:gd name="connsiteX3" fmla="*/ 23336 w 23336"/>
                <a:gd name="connsiteY3" fmla="*/ 0 h 283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336" h="283083">
                  <a:moveTo>
                    <a:pt x="10763" y="0"/>
                  </a:moveTo>
                  <a:lnTo>
                    <a:pt x="0" y="283083"/>
                  </a:lnTo>
                  <a:lnTo>
                    <a:pt x="23336" y="270129"/>
                  </a:lnTo>
                  <a:lnTo>
                    <a:pt x="23336" y="0"/>
                  </a:ln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A88358A5-ACC5-36F8-4A97-9206BE90666F}"/>
                </a:ext>
              </a:extLst>
            </p:cNvPr>
            <p:cNvSpPr/>
            <p:nvPr/>
          </p:nvSpPr>
          <p:spPr>
            <a:xfrm>
              <a:off x="8558831" y="4161221"/>
              <a:ext cx="88010" cy="59816"/>
            </a:xfrm>
            <a:custGeom>
              <a:avLst/>
              <a:gdLst>
                <a:gd name="connsiteX0" fmla="*/ 88011 w 88010"/>
                <a:gd name="connsiteY0" fmla="*/ 29908 h 59816"/>
                <a:gd name="connsiteX1" fmla="*/ 58198 w 88010"/>
                <a:gd name="connsiteY1" fmla="*/ 59817 h 59816"/>
                <a:gd name="connsiteX2" fmla="*/ 29813 w 88010"/>
                <a:gd name="connsiteY2" fmla="*/ 59817 h 59816"/>
                <a:gd name="connsiteX3" fmla="*/ 0 w 88010"/>
                <a:gd name="connsiteY3" fmla="*/ 29908 h 59816"/>
                <a:gd name="connsiteX4" fmla="*/ 0 w 88010"/>
                <a:gd name="connsiteY4" fmla="*/ 29908 h 59816"/>
                <a:gd name="connsiteX5" fmla="*/ 29813 w 88010"/>
                <a:gd name="connsiteY5" fmla="*/ 0 h 59816"/>
                <a:gd name="connsiteX6" fmla="*/ 58198 w 88010"/>
                <a:gd name="connsiteY6" fmla="*/ 0 h 59816"/>
                <a:gd name="connsiteX7" fmla="*/ 88011 w 88010"/>
                <a:gd name="connsiteY7" fmla="*/ 29908 h 59816"/>
                <a:gd name="connsiteX8" fmla="*/ 88011 w 88010"/>
                <a:gd name="connsiteY8" fmla="*/ 29908 h 59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010" h="59816">
                  <a:moveTo>
                    <a:pt x="88011" y="29908"/>
                  </a:moveTo>
                  <a:cubicBezTo>
                    <a:pt x="88011" y="46387"/>
                    <a:pt x="74676" y="59817"/>
                    <a:pt x="58198" y="59817"/>
                  </a:cubicBezTo>
                  <a:lnTo>
                    <a:pt x="29813" y="59817"/>
                  </a:lnTo>
                  <a:cubicBezTo>
                    <a:pt x="13335" y="59817"/>
                    <a:pt x="0" y="46482"/>
                    <a:pt x="0" y="29908"/>
                  </a:cubicBezTo>
                  <a:lnTo>
                    <a:pt x="0" y="29908"/>
                  </a:lnTo>
                  <a:cubicBezTo>
                    <a:pt x="0" y="13430"/>
                    <a:pt x="13335" y="0"/>
                    <a:pt x="29813" y="0"/>
                  </a:cubicBezTo>
                  <a:lnTo>
                    <a:pt x="58198" y="0"/>
                  </a:lnTo>
                  <a:cubicBezTo>
                    <a:pt x="74581" y="95"/>
                    <a:pt x="88011" y="13430"/>
                    <a:pt x="88011" y="29908"/>
                  </a:cubicBezTo>
                  <a:lnTo>
                    <a:pt x="88011" y="29908"/>
                  </a:lnTo>
                  <a:close/>
                </a:path>
              </a:pathLst>
            </a:custGeom>
            <a:noFill/>
            <a:ln w="9525" cap="flat">
              <a:solidFill>
                <a:srgbClr val="9D9D9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2C1E5785-34B1-F22B-A3AF-A52A052DDC74}"/>
                </a:ext>
              </a:extLst>
            </p:cNvPr>
            <p:cNvSpPr/>
            <p:nvPr/>
          </p:nvSpPr>
          <p:spPr>
            <a:xfrm>
              <a:off x="8239649" y="4164078"/>
              <a:ext cx="88010" cy="59816"/>
            </a:xfrm>
            <a:custGeom>
              <a:avLst/>
              <a:gdLst>
                <a:gd name="connsiteX0" fmla="*/ 88011 w 88010"/>
                <a:gd name="connsiteY0" fmla="*/ 29908 h 59816"/>
                <a:gd name="connsiteX1" fmla="*/ 58198 w 88010"/>
                <a:gd name="connsiteY1" fmla="*/ 59817 h 59816"/>
                <a:gd name="connsiteX2" fmla="*/ 29813 w 88010"/>
                <a:gd name="connsiteY2" fmla="*/ 59817 h 59816"/>
                <a:gd name="connsiteX3" fmla="*/ 0 w 88010"/>
                <a:gd name="connsiteY3" fmla="*/ 29908 h 59816"/>
                <a:gd name="connsiteX4" fmla="*/ 0 w 88010"/>
                <a:gd name="connsiteY4" fmla="*/ 29908 h 59816"/>
                <a:gd name="connsiteX5" fmla="*/ 29813 w 88010"/>
                <a:gd name="connsiteY5" fmla="*/ 0 h 59816"/>
                <a:gd name="connsiteX6" fmla="*/ 58198 w 88010"/>
                <a:gd name="connsiteY6" fmla="*/ 0 h 59816"/>
                <a:gd name="connsiteX7" fmla="*/ 88011 w 88010"/>
                <a:gd name="connsiteY7" fmla="*/ 29908 h 59816"/>
                <a:gd name="connsiteX8" fmla="*/ 88011 w 88010"/>
                <a:gd name="connsiteY8" fmla="*/ 29908 h 59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010" h="59816">
                  <a:moveTo>
                    <a:pt x="88011" y="29908"/>
                  </a:moveTo>
                  <a:cubicBezTo>
                    <a:pt x="88011" y="46387"/>
                    <a:pt x="74676" y="59817"/>
                    <a:pt x="58198" y="59817"/>
                  </a:cubicBezTo>
                  <a:lnTo>
                    <a:pt x="29813" y="59817"/>
                  </a:lnTo>
                  <a:cubicBezTo>
                    <a:pt x="13335" y="59817"/>
                    <a:pt x="0" y="46482"/>
                    <a:pt x="0" y="29908"/>
                  </a:cubicBezTo>
                  <a:lnTo>
                    <a:pt x="0" y="29908"/>
                  </a:lnTo>
                  <a:cubicBezTo>
                    <a:pt x="0" y="13430"/>
                    <a:pt x="13335" y="0"/>
                    <a:pt x="29813" y="0"/>
                  </a:cubicBezTo>
                  <a:lnTo>
                    <a:pt x="58198" y="0"/>
                  </a:lnTo>
                  <a:cubicBezTo>
                    <a:pt x="74581" y="0"/>
                    <a:pt x="88011" y="13430"/>
                    <a:pt x="88011" y="29908"/>
                  </a:cubicBezTo>
                  <a:lnTo>
                    <a:pt x="88011" y="29908"/>
                  </a:lnTo>
                  <a:close/>
                </a:path>
              </a:pathLst>
            </a:custGeom>
            <a:noFill/>
            <a:ln w="9525" cap="flat">
              <a:solidFill>
                <a:srgbClr val="9D9D9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13C3BF59-CF8D-DE07-976B-C1144C5748D5}"/>
                </a:ext>
              </a:extLst>
            </p:cNvPr>
            <p:cNvSpPr/>
            <p:nvPr/>
          </p:nvSpPr>
          <p:spPr>
            <a:xfrm>
              <a:off x="8733996" y="4292761"/>
              <a:ext cx="163734" cy="122396"/>
            </a:xfrm>
            <a:custGeom>
              <a:avLst/>
              <a:gdLst>
                <a:gd name="connsiteX0" fmla="*/ 163735 w 163734"/>
                <a:gd name="connsiteY0" fmla="*/ 12573 h 122396"/>
                <a:gd name="connsiteX1" fmla="*/ 28004 w 163734"/>
                <a:gd name="connsiteY1" fmla="*/ 122396 h 122396"/>
                <a:gd name="connsiteX2" fmla="*/ 5048 w 163734"/>
                <a:gd name="connsiteY2" fmla="*/ 78677 h 122396"/>
                <a:gd name="connsiteX3" fmla="*/ 0 w 163734"/>
                <a:gd name="connsiteY3" fmla="*/ 69437 h 122396"/>
                <a:gd name="connsiteX4" fmla="*/ 160020 w 163734"/>
                <a:gd name="connsiteY4" fmla="*/ 0 h 122396"/>
                <a:gd name="connsiteX5" fmla="*/ 163735 w 163734"/>
                <a:gd name="connsiteY5" fmla="*/ 12573 h 122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3734" h="122396">
                  <a:moveTo>
                    <a:pt x="163735" y="12573"/>
                  </a:moveTo>
                  <a:cubicBezTo>
                    <a:pt x="145256" y="20765"/>
                    <a:pt x="57245" y="62008"/>
                    <a:pt x="28004" y="122396"/>
                  </a:cubicBezTo>
                  <a:cubicBezTo>
                    <a:pt x="18002" y="103251"/>
                    <a:pt x="9525" y="86963"/>
                    <a:pt x="5048" y="78677"/>
                  </a:cubicBezTo>
                  <a:cubicBezTo>
                    <a:pt x="3429" y="75629"/>
                    <a:pt x="1714" y="72485"/>
                    <a:pt x="0" y="69437"/>
                  </a:cubicBezTo>
                  <a:cubicBezTo>
                    <a:pt x="26003" y="48101"/>
                    <a:pt x="131540" y="10001"/>
                    <a:pt x="160020" y="0"/>
                  </a:cubicBezTo>
                  <a:cubicBezTo>
                    <a:pt x="161258" y="4286"/>
                    <a:pt x="162496" y="8477"/>
                    <a:pt x="163735" y="12573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48" name="图形 7">
              <a:extLst>
                <a:ext uri="{FF2B5EF4-FFF2-40B4-BE49-F238E27FC236}">
                  <a16:creationId xmlns:a16="http://schemas.microsoft.com/office/drawing/2014/main" id="{D15665A1-E5E1-5FD2-857A-63400ADEE1C0}"/>
                </a:ext>
              </a:extLst>
            </p:cNvPr>
            <p:cNvGrpSpPr/>
            <p:nvPr/>
          </p:nvGrpSpPr>
          <p:grpSpPr>
            <a:xfrm>
              <a:off x="7740348" y="4161316"/>
              <a:ext cx="593597" cy="637984"/>
              <a:chOff x="4400740" y="2829305"/>
              <a:chExt cx="593597" cy="637984"/>
            </a:xfrm>
          </p:grpSpPr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17F50516-D45D-1F32-7CF1-9879FFE09F3B}"/>
                  </a:ext>
                </a:extLst>
              </p:cNvPr>
              <p:cNvSpPr/>
              <p:nvPr/>
            </p:nvSpPr>
            <p:spPr>
              <a:xfrm>
                <a:off x="4434173" y="2855689"/>
                <a:ext cx="560069" cy="611600"/>
              </a:xfrm>
              <a:custGeom>
                <a:avLst/>
                <a:gdLst>
                  <a:gd name="connsiteX0" fmla="*/ 560070 w 560069"/>
                  <a:gd name="connsiteY0" fmla="*/ 492633 h 611600"/>
                  <a:gd name="connsiteX1" fmla="*/ 207264 w 560069"/>
                  <a:gd name="connsiteY1" fmla="*/ 611600 h 611600"/>
                  <a:gd name="connsiteX2" fmla="*/ 0 w 560069"/>
                  <a:gd name="connsiteY2" fmla="*/ 150304 h 611600"/>
                  <a:gd name="connsiteX3" fmla="*/ 445770 w 560069"/>
                  <a:gd name="connsiteY3" fmla="*/ 0 h 61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0069" h="611600">
                    <a:moveTo>
                      <a:pt x="560070" y="492633"/>
                    </a:moveTo>
                    <a:lnTo>
                      <a:pt x="207264" y="611600"/>
                    </a:lnTo>
                    <a:lnTo>
                      <a:pt x="0" y="150304"/>
                    </a:lnTo>
                    <a:lnTo>
                      <a:pt x="445770" y="0"/>
                    </a:lnTo>
                    <a:close/>
                  </a:path>
                </a:pathLst>
              </a:custGeom>
              <a:solidFill>
                <a:srgbClr val="43342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1A2084DB-6A16-C0E1-3F8C-6F2B5CA1AD87}"/>
                  </a:ext>
                </a:extLst>
              </p:cNvPr>
              <p:cNvSpPr/>
              <p:nvPr/>
            </p:nvSpPr>
            <p:spPr>
              <a:xfrm>
                <a:off x="4400740" y="2829305"/>
                <a:ext cx="543210" cy="338899"/>
              </a:xfrm>
              <a:custGeom>
                <a:avLst/>
                <a:gdLst>
                  <a:gd name="connsiteX0" fmla="*/ 543211 w 543210"/>
                  <a:gd name="connsiteY0" fmla="*/ 181547 h 338899"/>
                  <a:gd name="connsiteX1" fmla="*/ 501110 w 543210"/>
                  <a:gd name="connsiteY1" fmla="*/ 0 h 338899"/>
                  <a:gd name="connsiteX2" fmla="*/ 0 w 543210"/>
                  <a:gd name="connsiteY2" fmla="*/ 168878 h 338899"/>
                  <a:gd name="connsiteX3" fmla="*/ 76390 w 543210"/>
                  <a:gd name="connsiteY3" fmla="*/ 338900 h 338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3210" h="338899">
                    <a:moveTo>
                      <a:pt x="543211" y="181547"/>
                    </a:moveTo>
                    <a:lnTo>
                      <a:pt x="501110" y="0"/>
                    </a:lnTo>
                    <a:lnTo>
                      <a:pt x="0" y="168878"/>
                    </a:lnTo>
                    <a:lnTo>
                      <a:pt x="76390" y="338900"/>
                    </a:lnTo>
                    <a:close/>
                  </a:path>
                </a:pathLst>
              </a:custGeom>
              <a:solidFill>
                <a:srgbClr val="684F3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81FF08D8-2024-9DED-95C9-9ED10B89B1FC}"/>
                  </a:ext>
                </a:extLst>
              </p:cNvPr>
              <p:cNvSpPr/>
              <p:nvPr/>
            </p:nvSpPr>
            <p:spPr>
              <a:xfrm>
                <a:off x="4625816" y="3123628"/>
                <a:ext cx="368522" cy="343661"/>
              </a:xfrm>
              <a:custGeom>
                <a:avLst/>
                <a:gdLst>
                  <a:gd name="connsiteX0" fmla="*/ 0 w 368522"/>
                  <a:gd name="connsiteY0" fmla="*/ 308896 h 343661"/>
                  <a:gd name="connsiteX1" fmla="*/ 15621 w 368522"/>
                  <a:gd name="connsiteY1" fmla="*/ 343662 h 343661"/>
                  <a:gd name="connsiteX2" fmla="*/ 368522 w 368522"/>
                  <a:gd name="connsiteY2" fmla="*/ 224695 h 343661"/>
                  <a:gd name="connsiteX3" fmla="*/ 316421 w 368522"/>
                  <a:gd name="connsiteY3" fmla="*/ 0 h 343661"/>
                  <a:gd name="connsiteX4" fmla="*/ 0 w 368522"/>
                  <a:gd name="connsiteY4" fmla="*/ 308896 h 343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522" h="343661">
                    <a:moveTo>
                      <a:pt x="0" y="308896"/>
                    </a:moveTo>
                    <a:lnTo>
                      <a:pt x="15621" y="343662"/>
                    </a:lnTo>
                    <a:lnTo>
                      <a:pt x="368522" y="224695"/>
                    </a:lnTo>
                    <a:lnTo>
                      <a:pt x="316421" y="0"/>
                    </a:lnTo>
                    <a:cubicBezTo>
                      <a:pt x="285941" y="148495"/>
                      <a:pt x="151447" y="256604"/>
                      <a:pt x="0" y="308896"/>
                    </a:cubicBezTo>
                    <a:close/>
                  </a:path>
                </a:pathLst>
              </a:custGeom>
              <a:solidFill>
                <a:srgbClr val="1D1D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166AC47C-3D32-6B2D-F65E-7EBCD138EF19}"/>
                </a:ext>
              </a:extLst>
            </p:cNvPr>
            <p:cNvSpPr/>
            <p:nvPr/>
          </p:nvSpPr>
          <p:spPr>
            <a:xfrm>
              <a:off x="7824724" y="4488315"/>
              <a:ext cx="281253" cy="287195"/>
            </a:xfrm>
            <a:custGeom>
              <a:avLst/>
              <a:gdLst>
                <a:gd name="connsiteX0" fmla="*/ 3444 w 281253"/>
                <a:gd name="connsiteY0" fmla="*/ 137726 h 287195"/>
                <a:gd name="connsiteX1" fmla="*/ 79454 w 281253"/>
                <a:gd name="connsiteY1" fmla="*/ 208497 h 287195"/>
                <a:gd name="connsiteX2" fmla="*/ 131556 w 281253"/>
                <a:gd name="connsiteY2" fmla="*/ 286126 h 287195"/>
                <a:gd name="connsiteX3" fmla="*/ 149653 w 281253"/>
                <a:gd name="connsiteY3" fmla="*/ 268886 h 287195"/>
                <a:gd name="connsiteX4" fmla="*/ 112791 w 281253"/>
                <a:gd name="connsiteY4" fmla="*/ 192400 h 287195"/>
                <a:gd name="connsiteX5" fmla="*/ 201183 w 281253"/>
                <a:gd name="connsiteY5" fmla="*/ 252598 h 287195"/>
                <a:gd name="connsiteX6" fmla="*/ 224806 w 281253"/>
                <a:gd name="connsiteY6" fmla="*/ 238786 h 287195"/>
                <a:gd name="connsiteX7" fmla="*/ 156416 w 281253"/>
                <a:gd name="connsiteY7" fmla="*/ 178207 h 287195"/>
                <a:gd name="connsiteX8" fmla="*/ 240045 w 281253"/>
                <a:gd name="connsiteY8" fmla="*/ 224594 h 287195"/>
                <a:gd name="connsiteX9" fmla="*/ 256809 w 281253"/>
                <a:gd name="connsiteY9" fmla="*/ 217736 h 287195"/>
                <a:gd name="connsiteX10" fmla="*/ 250714 w 281253"/>
                <a:gd name="connsiteY10" fmla="*/ 199924 h 287195"/>
                <a:gd name="connsiteX11" fmla="*/ 169656 w 281253"/>
                <a:gd name="connsiteY11" fmla="*/ 143441 h 287195"/>
                <a:gd name="connsiteX12" fmla="*/ 265382 w 281253"/>
                <a:gd name="connsiteY12" fmla="*/ 151442 h 287195"/>
                <a:gd name="connsiteX13" fmla="*/ 280050 w 281253"/>
                <a:gd name="connsiteY13" fmla="*/ 146203 h 287195"/>
                <a:gd name="connsiteX14" fmla="*/ 272811 w 281253"/>
                <a:gd name="connsiteY14" fmla="*/ 128201 h 287195"/>
                <a:gd name="connsiteX15" fmla="*/ 153749 w 281253"/>
                <a:gd name="connsiteY15" fmla="*/ 87053 h 287195"/>
                <a:gd name="connsiteX16" fmla="*/ 144224 w 281253"/>
                <a:gd name="connsiteY16" fmla="*/ 68575 h 287195"/>
                <a:gd name="connsiteX17" fmla="*/ 203089 w 281253"/>
                <a:gd name="connsiteY17" fmla="*/ 24664 h 287195"/>
                <a:gd name="connsiteX18" fmla="*/ 197088 w 281253"/>
                <a:gd name="connsiteY18" fmla="*/ 376 h 287195"/>
                <a:gd name="connsiteX19" fmla="*/ 162036 w 281253"/>
                <a:gd name="connsiteY19" fmla="*/ 22093 h 287195"/>
                <a:gd name="connsiteX20" fmla="*/ 103457 w 281253"/>
                <a:gd name="connsiteY20" fmla="*/ 36952 h 287195"/>
                <a:gd name="connsiteX21" fmla="*/ 65928 w 281253"/>
                <a:gd name="connsiteY21" fmla="*/ 46953 h 287195"/>
                <a:gd name="connsiteX22" fmla="*/ 3444 w 281253"/>
                <a:gd name="connsiteY22" fmla="*/ 137726 h 287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81253" h="287195">
                  <a:moveTo>
                    <a:pt x="3444" y="137726"/>
                  </a:moveTo>
                  <a:cubicBezTo>
                    <a:pt x="3444" y="137726"/>
                    <a:pt x="45640" y="194590"/>
                    <a:pt x="79454" y="208497"/>
                  </a:cubicBezTo>
                  <a:cubicBezTo>
                    <a:pt x="92789" y="214021"/>
                    <a:pt x="127269" y="283554"/>
                    <a:pt x="131556" y="286126"/>
                  </a:cubicBezTo>
                  <a:cubicBezTo>
                    <a:pt x="135747" y="288697"/>
                    <a:pt x="156130" y="287936"/>
                    <a:pt x="149653" y="268886"/>
                  </a:cubicBezTo>
                  <a:cubicBezTo>
                    <a:pt x="143272" y="249836"/>
                    <a:pt x="107076" y="194305"/>
                    <a:pt x="112791" y="192400"/>
                  </a:cubicBezTo>
                  <a:cubicBezTo>
                    <a:pt x="118506" y="190495"/>
                    <a:pt x="198516" y="250597"/>
                    <a:pt x="201183" y="252598"/>
                  </a:cubicBezTo>
                  <a:cubicBezTo>
                    <a:pt x="223091" y="269076"/>
                    <a:pt x="236712" y="249550"/>
                    <a:pt x="224806" y="238786"/>
                  </a:cubicBezTo>
                  <a:cubicBezTo>
                    <a:pt x="204517" y="220403"/>
                    <a:pt x="156416" y="178207"/>
                    <a:pt x="156416" y="178207"/>
                  </a:cubicBezTo>
                  <a:lnTo>
                    <a:pt x="240045" y="224594"/>
                  </a:lnTo>
                  <a:cubicBezTo>
                    <a:pt x="240045" y="224594"/>
                    <a:pt x="252904" y="228785"/>
                    <a:pt x="256809" y="217736"/>
                  </a:cubicBezTo>
                  <a:cubicBezTo>
                    <a:pt x="260715" y="206592"/>
                    <a:pt x="256238" y="205163"/>
                    <a:pt x="250714" y="199924"/>
                  </a:cubicBezTo>
                  <a:cubicBezTo>
                    <a:pt x="245189" y="194686"/>
                    <a:pt x="169656" y="143441"/>
                    <a:pt x="169656" y="143441"/>
                  </a:cubicBezTo>
                  <a:cubicBezTo>
                    <a:pt x="169656" y="143441"/>
                    <a:pt x="260239" y="150395"/>
                    <a:pt x="265382" y="151442"/>
                  </a:cubicBezTo>
                  <a:cubicBezTo>
                    <a:pt x="270525" y="152395"/>
                    <a:pt x="278336" y="151823"/>
                    <a:pt x="280050" y="146203"/>
                  </a:cubicBezTo>
                  <a:cubicBezTo>
                    <a:pt x="281765" y="140584"/>
                    <a:pt x="283194" y="136107"/>
                    <a:pt x="272811" y="128201"/>
                  </a:cubicBezTo>
                  <a:cubicBezTo>
                    <a:pt x="262524" y="120295"/>
                    <a:pt x="161274" y="94483"/>
                    <a:pt x="153749" y="87053"/>
                  </a:cubicBezTo>
                  <a:cubicBezTo>
                    <a:pt x="146224" y="79719"/>
                    <a:pt x="141938" y="71146"/>
                    <a:pt x="144224" y="68575"/>
                  </a:cubicBezTo>
                  <a:cubicBezTo>
                    <a:pt x="146510" y="66003"/>
                    <a:pt x="198612" y="44667"/>
                    <a:pt x="203089" y="24664"/>
                  </a:cubicBezTo>
                  <a:cubicBezTo>
                    <a:pt x="207470" y="4757"/>
                    <a:pt x="204612" y="-1720"/>
                    <a:pt x="197088" y="376"/>
                  </a:cubicBezTo>
                  <a:cubicBezTo>
                    <a:pt x="189563" y="2471"/>
                    <a:pt x="169084" y="19330"/>
                    <a:pt x="162036" y="22093"/>
                  </a:cubicBezTo>
                  <a:cubicBezTo>
                    <a:pt x="154987" y="24855"/>
                    <a:pt x="113077" y="32856"/>
                    <a:pt x="103457" y="36952"/>
                  </a:cubicBezTo>
                  <a:cubicBezTo>
                    <a:pt x="93741" y="41047"/>
                    <a:pt x="77358" y="49144"/>
                    <a:pt x="65928" y="46953"/>
                  </a:cubicBezTo>
                  <a:cubicBezTo>
                    <a:pt x="54594" y="44667"/>
                    <a:pt x="-16272" y="73432"/>
                    <a:pt x="3444" y="137726"/>
                  </a:cubicBezTo>
                  <a:close/>
                </a:path>
              </a:pathLst>
            </a:custGeom>
            <a:gradFill>
              <a:gsLst>
                <a:gs pos="0">
                  <a:srgbClr val="F4D3BF"/>
                </a:gs>
                <a:gs pos="48960">
                  <a:srgbClr val="F0C6AA"/>
                </a:gs>
                <a:gs pos="50560">
                  <a:srgbClr val="F0C5A9"/>
                </a:gs>
                <a:gs pos="100000">
                  <a:srgbClr val="EDB198"/>
                </a:gs>
              </a:gsLst>
              <a:lin ang="18849434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50" name="图形 7">
              <a:extLst>
                <a:ext uri="{FF2B5EF4-FFF2-40B4-BE49-F238E27FC236}">
                  <a16:creationId xmlns:a16="http://schemas.microsoft.com/office/drawing/2014/main" id="{B387D6BC-90BE-4D53-1E07-24F235FD5732}"/>
                </a:ext>
              </a:extLst>
            </p:cNvPr>
            <p:cNvGrpSpPr/>
            <p:nvPr/>
          </p:nvGrpSpPr>
          <p:grpSpPr>
            <a:xfrm>
              <a:off x="8090108" y="4098640"/>
              <a:ext cx="152397" cy="99250"/>
              <a:chOff x="4750500" y="2766629"/>
              <a:chExt cx="152397" cy="99250"/>
            </a:xfrm>
          </p:grpSpPr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21FB4073-B875-E387-9F55-32E0D09109FE}"/>
                  </a:ext>
                </a:extLst>
              </p:cNvPr>
              <p:cNvSpPr/>
              <p:nvPr/>
            </p:nvSpPr>
            <p:spPr>
              <a:xfrm>
                <a:off x="4750500" y="2766629"/>
                <a:ext cx="152397" cy="99250"/>
              </a:xfrm>
              <a:custGeom>
                <a:avLst/>
                <a:gdLst>
                  <a:gd name="connsiteX0" fmla="*/ 152398 w 152397"/>
                  <a:gd name="connsiteY0" fmla="*/ 13813 h 99250"/>
                  <a:gd name="connsiteX1" fmla="*/ 145349 w 152397"/>
                  <a:gd name="connsiteY1" fmla="*/ 22957 h 99250"/>
                  <a:gd name="connsiteX2" fmla="*/ 137920 w 152397"/>
                  <a:gd name="connsiteY2" fmla="*/ 32291 h 99250"/>
                  <a:gd name="connsiteX3" fmla="*/ 128966 w 152397"/>
                  <a:gd name="connsiteY3" fmla="*/ 44198 h 99250"/>
                  <a:gd name="connsiteX4" fmla="*/ 78389 w 152397"/>
                  <a:gd name="connsiteY4" fmla="*/ 90584 h 99250"/>
                  <a:gd name="connsiteX5" fmla="*/ 22763 w 152397"/>
                  <a:gd name="connsiteY5" fmla="*/ 96204 h 99250"/>
                  <a:gd name="connsiteX6" fmla="*/ 474 w 152397"/>
                  <a:gd name="connsiteY6" fmla="*/ 70582 h 99250"/>
                  <a:gd name="connsiteX7" fmla="*/ 7523 w 152397"/>
                  <a:gd name="connsiteY7" fmla="*/ 39340 h 99250"/>
                  <a:gd name="connsiteX8" fmla="*/ 42860 w 152397"/>
                  <a:gd name="connsiteY8" fmla="*/ 10670 h 99250"/>
                  <a:gd name="connsiteX9" fmla="*/ 112679 w 152397"/>
                  <a:gd name="connsiteY9" fmla="*/ 573 h 99250"/>
                  <a:gd name="connsiteX10" fmla="*/ 128395 w 152397"/>
                  <a:gd name="connsiteY10" fmla="*/ 2764 h 99250"/>
                  <a:gd name="connsiteX11" fmla="*/ 141063 w 152397"/>
                  <a:gd name="connsiteY11" fmla="*/ 6574 h 99250"/>
                  <a:gd name="connsiteX12" fmla="*/ 152398 w 152397"/>
                  <a:gd name="connsiteY12" fmla="*/ 13813 h 99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2397" h="99250">
                    <a:moveTo>
                      <a:pt x="152398" y="13813"/>
                    </a:moveTo>
                    <a:cubicBezTo>
                      <a:pt x="152398" y="13813"/>
                      <a:pt x="149731" y="17242"/>
                      <a:pt x="145349" y="22957"/>
                    </a:cubicBezTo>
                    <a:cubicBezTo>
                      <a:pt x="143254" y="25624"/>
                      <a:pt x="140682" y="28767"/>
                      <a:pt x="137920" y="32291"/>
                    </a:cubicBezTo>
                    <a:cubicBezTo>
                      <a:pt x="135158" y="35911"/>
                      <a:pt x="132205" y="39911"/>
                      <a:pt x="128966" y="44198"/>
                    </a:cubicBezTo>
                    <a:cubicBezTo>
                      <a:pt x="116108" y="60676"/>
                      <a:pt x="100487" y="80678"/>
                      <a:pt x="78389" y="90584"/>
                    </a:cubicBezTo>
                    <a:cubicBezTo>
                      <a:pt x="56481" y="100300"/>
                      <a:pt x="36479" y="101348"/>
                      <a:pt x="22763" y="96204"/>
                    </a:cubicBezTo>
                    <a:cubicBezTo>
                      <a:pt x="8856" y="90965"/>
                      <a:pt x="2284" y="81155"/>
                      <a:pt x="474" y="70582"/>
                    </a:cubicBezTo>
                    <a:cubicBezTo>
                      <a:pt x="-1145" y="61247"/>
                      <a:pt x="1427" y="49436"/>
                      <a:pt x="7523" y="39340"/>
                    </a:cubicBezTo>
                    <a:cubicBezTo>
                      <a:pt x="13714" y="29053"/>
                      <a:pt x="23715" y="19052"/>
                      <a:pt x="42860" y="10670"/>
                    </a:cubicBezTo>
                    <a:cubicBezTo>
                      <a:pt x="61720" y="2192"/>
                      <a:pt x="89723" y="-1522"/>
                      <a:pt x="112679" y="573"/>
                    </a:cubicBezTo>
                    <a:cubicBezTo>
                      <a:pt x="118394" y="1145"/>
                      <a:pt x="123728" y="1811"/>
                      <a:pt x="128395" y="2764"/>
                    </a:cubicBezTo>
                    <a:cubicBezTo>
                      <a:pt x="133348" y="4002"/>
                      <a:pt x="137539" y="5240"/>
                      <a:pt x="141063" y="6574"/>
                    </a:cubicBezTo>
                    <a:cubicBezTo>
                      <a:pt x="148016" y="9336"/>
                      <a:pt x="152017" y="12003"/>
                      <a:pt x="152398" y="13813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78ECDE2F-23BD-5452-7225-2631EB8452E8}"/>
                  </a:ext>
                </a:extLst>
              </p:cNvPr>
              <p:cNvSpPr/>
              <p:nvPr/>
            </p:nvSpPr>
            <p:spPr>
              <a:xfrm>
                <a:off x="4750593" y="2780227"/>
                <a:ext cx="152304" cy="85556"/>
              </a:xfrm>
              <a:custGeom>
                <a:avLst/>
                <a:gdLst>
                  <a:gd name="connsiteX0" fmla="*/ 152305 w 152304"/>
                  <a:gd name="connsiteY0" fmla="*/ 24 h 85556"/>
                  <a:gd name="connsiteX1" fmla="*/ 152305 w 152304"/>
                  <a:gd name="connsiteY1" fmla="*/ 214 h 85556"/>
                  <a:gd name="connsiteX2" fmla="*/ 145256 w 152304"/>
                  <a:gd name="connsiteY2" fmla="*/ 9263 h 85556"/>
                  <a:gd name="connsiteX3" fmla="*/ 137827 w 152304"/>
                  <a:gd name="connsiteY3" fmla="*/ 18598 h 85556"/>
                  <a:gd name="connsiteX4" fmla="*/ 128873 w 152304"/>
                  <a:gd name="connsiteY4" fmla="*/ 30504 h 85556"/>
                  <a:gd name="connsiteX5" fmla="*/ 78391 w 152304"/>
                  <a:gd name="connsiteY5" fmla="*/ 76891 h 85556"/>
                  <a:gd name="connsiteX6" fmla="*/ 22765 w 152304"/>
                  <a:gd name="connsiteY6" fmla="*/ 82510 h 85556"/>
                  <a:gd name="connsiteX7" fmla="*/ 381 w 152304"/>
                  <a:gd name="connsiteY7" fmla="*/ 56888 h 85556"/>
                  <a:gd name="connsiteX8" fmla="*/ 0 w 152304"/>
                  <a:gd name="connsiteY8" fmla="*/ 53745 h 85556"/>
                  <a:gd name="connsiteX9" fmla="*/ 66675 w 152304"/>
                  <a:gd name="connsiteY9" fmla="*/ 21550 h 85556"/>
                  <a:gd name="connsiteX10" fmla="*/ 111633 w 152304"/>
                  <a:gd name="connsiteY10" fmla="*/ 4691 h 85556"/>
                  <a:gd name="connsiteX11" fmla="*/ 132969 w 152304"/>
                  <a:gd name="connsiteY11" fmla="*/ 595 h 85556"/>
                  <a:gd name="connsiteX12" fmla="*/ 152305 w 152304"/>
                  <a:gd name="connsiteY12" fmla="*/ 24 h 85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2304" h="85556">
                    <a:moveTo>
                      <a:pt x="152305" y="24"/>
                    </a:moveTo>
                    <a:lnTo>
                      <a:pt x="152305" y="214"/>
                    </a:lnTo>
                    <a:cubicBezTo>
                      <a:pt x="152305" y="214"/>
                      <a:pt x="149638" y="3643"/>
                      <a:pt x="145256" y="9263"/>
                    </a:cubicBezTo>
                    <a:cubicBezTo>
                      <a:pt x="143161" y="11930"/>
                      <a:pt x="140589" y="15073"/>
                      <a:pt x="137827" y="18598"/>
                    </a:cubicBezTo>
                    <a:cubicBezTo>
                      <a:pt x="135064" y="22217"/>
                      <a:pt x="132112" y="26218"/>
                      <a:pt x="128873" y="30504"/>
                    </a:cubicBezTo>
                    <a:cubicBezTo>
                      <a:pt x="116014" y="46982"/>
                      <a:pt x="100394" y="66985"/>
                      <a:pt x="78391" y="76891"/>
                    </a:cubicBezTo>
                    <a:cubicBezTo>
                      <a:pt x="56483" y="86606"/>
                      <a:pt x="36481" y="87654"/>
                      <a:pt x="22765" y="82510"/>
                    </a:cubicBezTo>
                    <a:cubicBezTo>
                      <a:pt x="8858" y="77272"/>
                      <a:pt x="2286" y="67461"/>
                      <a:pt x="381" y="56888"/>
                    </a:cubicBezTo>
                    <a:cubicBezTo>
                      <a:pt x="190" y="55840"/>
                      <a:pt x="95" y="54793"/>
                      <a:pt x="0" y="53745"/>
                    </a:cubicBezTo>
                    <a:cubicBezTo>
                      <a:pt x="19526" y="45077"/>
                      <a:pt x="41243" y="33361"/>
                      <a:pt x="66675" y="21550"/>
                    </a:cubicBezTo>
                    <a:cubicBezTo>
                      <a:pt x="81724" y="14597"/>
                      <a:pt x="97060" y="8692"/>
                      <a:pt x="111633" y="4691"/>
                    </a:cubicBezTo>
                    <a:cubicBezTo>
                      <a:pt x="119063" y="2977"/>
                      <a:pt x="126206" y="1452"/>
                      <a:pt x="132969" y="595"/>
                    </a:cubicBezTo>
                    <a:cubicBezTo>
                      <a:pt x="139922" y="119"/>
                      <a:pt x="146399" y="-71"/>
                      <a:pt x="152305" y="24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69E23E92-76D1-3218-A955-4D05B6866363}"/>
                  </a:ext>
                </a:extLst>
              </p:cNvPr>
              <p:cNvSpPr/>
              <p:nvPr/>
            </p:nvSpPr>
            <p:spPr>
              <a:xfrm>
                <a:off x="4750593" y="2780227"/>
                <a:ext cx="152304" cy="85556"/>
              </a:xfrm>
              <a:custGeom>
                <a:avLst/>
                <a:gdLst>
                  <a:gd name="connsiteX0" fmla="*/ 152305 w 152304"/>
                  <a:gd name="connsiteY0" fmla="*/ 24 h 85556"/>
                  <a:gd name="connsiteX1" fmla="*/ 152305 w 152304"/>
                  <a:gd name="connsiteY1" fmla="*/ 214 h 85556"/>
                  <a:gd name="connsiteX2" fmla="*/ 145256 w 152304"/>
                  <a:gd name="connsiteY2" fmla="*/ 9263 h 85556"/>
                  <a:gd name="connsiteX3" fmla="*/ 137827 w 152304"/>
                  <a:gd name="connsiteY3" fmla="*/ 18598 h 85556"/>
                  <a:gd name="connsiteX4" fmla="*/ 128873 w 152304"/>
                  <a:gd name="connsiteY4" fmla="*/ 30504 h 85556"/>
                  <a:gd name="connsiteX5" fmla="*/ 78391 w 152304"/>
                  <a:gd name="connsiteY5" fmla="*/ 76891 h 85556"/>
                  <a:gd name="connsiteX6" fmla="*/ 22765 w 152304"/>
                  <a:gd name="connsiteY6" fmla="*/ 82510 h 85556"/>
                  <a:gd name="connsiteX7" fmla="*/ 381 w 152304"/>
                  <a:gd name="connsiteY7" fmla="*/ 56888 h 85556"/>
                  <a:gd name="connsiteX8" fmla="*/ 0 w 152304"/>
                  <a:gd name="connsiteY8" fmla="*/ 53745 h 85556"/>
                  <a:gd name="connsiteX9" fmla="*/ 66675 w 152304"/>
                  <a:gd name="connsiteY9" fmla="*/ 21550 h 85556"/>
                  <a:gd name="connsiteX10" fmla="*/ 111633 w 152304"/>
                  <a:gd name="connsiteY10" fmla="*/ 4691 h 85556"/>
                  <a:gd name="connsiteX11" fmla="*/ 132969 w 152304"/>
                  <a:gd name="connsiteY11" fmla="*/ 595 h 85556"/>
                  <a:gd name="connsiteX12" fmla="*/ 152305 w 152304"/>
                  <a:gd name="connsiteY12" fmla="*/ 24 h 85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2304" h="85556">
                    <a:moveTo>
                      <a:pt x="152305" y="24"/>
                    </a:moveTo>
                    <a:lnTo>
                      <a:pt x="152305" y="214"/>
                    </a:lnTo>
                    <a:cubicBezTo>
                      <a:pt x="152305" y="214"/>
                      <a:pt x="149638" y="3643"/>
                      <a:pt x="145256" y="9263"/>
                    </a:cubicBezTo>
                    <a:cubicBezTo>
                      <a:pt x="143161" y="11930"/>
                      <a:pt x="140589" y="15073"/>
                      <a:pt x="137827" y="18598"/>
                    </a:cubicBezTo>
                    <a:cubicBezTo>
                      <a:pt x="135064" y="22217"/>
                      <a:pt x="132112" y="26218"/>
                      <a:pt x="128873" y="30504"/>
                    </a:cubicBezTo>
                    <a:cubicBezTo>
                      <a:pt x="116014" y="46982"/>
                      <a:pt x="100394" y="66985"/>
                      <a:pt x="78391" y="76891"/>
                    </a:cubicBezTo>
                    <a:cubicBezTo>
                      <a:pt x="56483" y="86606"/>
                      <a:pt x="36481" y="87654"/>
                      <a:pt x="22765" y="82510"/>
                    </a:cubicBezTo>
                    <a:cubicBezTo>
                      <a:pt x="8858" y="77272"/>
                      <a:pt x="2286" y="67461"/>
                      <a:pt x="381" y="56888"/>
                    </a:cubicBezTo>
                    <a:cubicBezTo>
                      <a:pt x="190" y="55840"/>
                      <a:pt x="95" y="54793"/>
                      <a:pt x="0" y="53745"/>
                    </a:cubicBezTo>
                    <a:cubicBezTo>
                      <a:pt x="19526" y="45077"/>
                      <a:pt x="41243" y="33361"/>
                      <a:pt x="66675" y="21550"/>
                    </a:cubicBezTo>
                    <a:cubicBezTo>
                      <a:pt x="81724" y="14597"/>
                      <a:pt x="97060" y="8692"/>
                      <a:pt x="111633" y="4691"/>
                    </a:cubicBezTo>
                    <a:cubicBezTo>
                      <a:pt x="119063" y="2977"/>
                      <a:pt x="126206" y="1452"/>
                      <a:pt x="132969" y="595"/>
                    </a:cubicBezTo>
                    <a:cubicBezTo>
                      <a:pt x="139922" y="119"/>
                      <a:pt x="146399" y="-71"/>
                      <a:pt x="152305" y="24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1" name="图形 7">
              <a:extLst>
                <a:ext uri="{FF2B5EF4-FFF2-40B4-BE49-F238E27FC236}">
                  <a16:creationId xmlns:a16="http://schemas.microsoft.com/office/drawing/2014/main" id="{826E4C09-C045-C814-D447-1CABB8B1F503}"/>
                </a:ext>
              </a:extLst>
            </p:cNvPr>
            <p:cNvGrpSpPr/>
            <p:nvPr/>
          </p:nvGrpSpPr>
          <p:grpSpPr>
            <a:xfrm>
              <a:off x="7923862" y="4048122"/>
              <a:ext cx="138647" cy="79223"/>
              <a:chOff x="4584254" y="2716111"/>
              <a:chExt cx="138647" cy="79223"/>
            </a:xfrm>
          </p:grpSpPr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0ED31C0E-AA7B-C80C-CCF8-4ACE6FE8C00A}"/>
                  </a:ext>
                </a:extLst>
              </p:cNvPr>
              <p:cNvSpPr/>
              <p:nvPr/>
            </p:nvSpPr>
            <p:spPr>
              <a:xfrm>
                <a:off x="4584254" y="2716111"/>
                <a:ext cx="138647" cy="79223"/>
              </a:xfrm>
              <a:custGeom>
                <a:avLst/>
                <a:gdLst>
                  <a:gd name="connsiteX0" fmla="*/ 33 w 138647"/>
                  <a:gd name="connsiteY0" fmla="*/ 19468 h 79223"/>
                  <a:gd name="connsiteX1" fmla="*/ 32132 w 138647"/>
                  <a:gd name="connsiteY1" fmla="*/ 7180 h 79223"/>
                  <a:gd name="connsiteX2" fmla="*/ 93664 w 138647"/>
                  <a:gd name="connsiteY2" fmla="*/ 2418 h 79223"/>
                  <a:gd name="connsiteX3" fmla="*/ 137384 w 138647"/>
                  <a:gd name="connsiteY3" fmla="*/ 54139 h 79223"/>
                  <a:gd name="connsiteX4" fmla="*/ 74423 w 138647"/>
                  <a:gd name="connsiteY4" fmla="*/ 76141 h 79223"/>
                  <a:gd name="connsiteX5" fmla="*/ 22989 w 138647"/>
                  <a:gd name="connsiteY5" fmla="*/ 46614 h 79223"/>
                  <a:gd name="connsiteX6" fmla="*/ 33 w 138647"/>
                  <a:gd name="connsiteY6" fmla="*/ 19468 h 79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8647" h="79223">
                    <a:moveTo>
                      <a:pt x="33" y="19468"/>
                    </a:moveTo>
                    <a:cubicBezTo>
                      <a:pt x="33" y="19468"/>
                      <a:pt x="13559" y="12705"/>
                      <a:pt x="32132" y="7180"/>
                    </a:cubicBezTo>
                    <a:cubicBezTo>
                      <a:pt x="50611" y="1846"/>
                      <a:pt x="74423" y="-3107"/>
                      <a:pt x="93664" y="2418"/>
                    </a:cubicBezTo>
                    <a:cubicBezTo>
                      <a:pt x="132240" y="12895"/>
                      <a:pt x="142622" y="36327"/>
                      <a:pt x="137384" y="54139"/>
                    </a:cubicBezTo>
                    <a:cubicBezTo>
                      <a:pt x="132716" y="69950"/>
                      <a:pt x="111285" y="86143"/>
                      <a:pt x="74423" y="76141"/>
                    </a:cubicBezTo>
                    <a:cubicBezTo>
                      <a:pt x="56040" y="70807"/>
                      <a:pt x="37085" y="58996"/>
                      <a:pt x="22989" y="46614"/>
                    </a:cubicBezTo>
                    <a:cubicBezTo>
                      <a:pt x="8796" y="34612"/>
                      <a:pt x="-634" y="22706"/>
                      <a:pt x="33" y="19468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A1BEF260-E698-9111-4ACB-AFCDF9245882}"/>
                  </a:ext>
                </a:extLst>
              </p:cNvPr>
              <p:cNvSpPr/>
              <p:nvPr/>
            </p:nvSpPr>
            <p:spPr>
              <a:xfrm>
                <a:off x="4584287" y="2716111"/>
                <a:ext cx="138551" cy="56805"/>
              </a:xfrm>
              <a:custGeom>
                <a:avLst/>
                <a:gdLst>
                  <a:gd name="connsiteX0" fmla="*/ 0 w 138551"/>
                  <a:gd name="connsiteY0" fmla="*/ 19658 h 56805"/>
                  <a:gd name="connsiteX1" fmla="*/ 0 w 138551"/>
                  <a:gd name="connsiteY1" fmla="*/ 19468 h 56805"/>
                  <a:gd name="connsiteX2" fmla="*/ 32004 w 138551"/>
                  <a:gd name="connsiteY2" fmla="*/ 7180 h 56805"/>
                  <a:gd name="connsiteX3" fmla="*/ 93535 w 138551"/>
                  <a:gd name="connsiteY3" fmla="*/ 2418 h 56805"/>
                  <a:gd name="connsiteX4" fmla="*/ 137255 w 138551"/>
                  <a:gd name="connsiteY4" fmla="*/ 54234 h 56805"/>
                  <a:gd name="connsiteX5" fmla="*/ 136303 w 138551"/>
                  <a:gd name="connsiteY5" fmla="*/ 56806 h 56805"/>
                  <a:gd name="connsiteX6" fmla="*/ 71342 w 138551"/>
                  <a:gd name="connsiteY6" fmla="*/ 46233 h 56805"/>
                  <a:gd name="connsiteX7" fmla="*/ 0 w 138551"/>
                  <a:gd name="connsiteY7" fmla="*/ 19658 h 56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8551" h="56805">
                    <a:moveTo>
                      <a:pt x="0" y="19658"/>
                    </a:moveTo>
                    <a:lnTo>
                      <a:pt x="0" y="19468"/>
                    </a:lnTo>
                    <a:cubicBezTo>
                      <a:pt x="0" y="19468"/>
                      <a:pt x="13525" y="12705"/>
                      <a:pt x="32004" y="7180"/>
                    </a:cubicBezTo>
                    <a:cubicBezTo>
                      <a:pt x="50482" y="1846"/>
                      <a:pt x="74295" y="-3107"/>
                      <a:pt x="93535" y="2418"/>
                    </a:cubicBezTo>
                    <a:cubicBezTo>
                      <a:pt x="132112" y="12895"/>
                      <a:pt x="142589" y="36327"/>
                      <a:pt x="137255" y="54234"/>
                    </a:cubicBezTo>
                    <a:cubicBezTo>
                      <a:pt x="136970" y="55091"/>
                      <a:pt x="136684" y="55948"/>
                      <a:pt x="136303" y="56806"/>
                    </a:cubicBezTo>
                    <a:cubicBezTo>
                      <a:pt x="117253" y="56044"/>
                      <a:pt x="94869" y="52615"/>
                      <a:pt x="71342" y="46233"/>
                    </a:cubicBezTo>
                    <a:cubicBezTo>
                      <a:pt x="43243" y="39280"/>
                      <a:pt x="18193" y="29945"/>
                      <a:pt x="0" y="19658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CCD53289-BD23-A9E1-F0DE-4FADCD50BBAD}"/>
                  </a:ext>
                </a:extLst>
              </p:cNvPr>
              <p:cNvSpPr/>
              <p:nvPr/>
            </p:nvSpPr>
            <p:spPr>
              <a:xfrm>
                <a:off x="4584287" y="2716111"/>
                <a:ext cx="138551" cy="56805"/>
              </a:xfrm>
              <a:custGeom>
                <a:avLst/>
                <a:gdLst>
                  <a:gd name="connsiteX0" fmla="*/ 0 w 138551"/>
                  <a:gd name="connsiteY0" fmla="*/ 19658 h 56805"/>
                  <a:gd name="connsiteX1" fmla="*/ 0 w 138551"/>
                  <a:gd name="connsiteY1" fmla="*/ 19468 h 56805"/>
                  <a:gd name="connsiteX2" fmla="*/ 32004 w 138551"/>
                  <a:gd name="connsiteY2" fmla="*/ 7180 h 56805"/>
                  <a:gd name="connsiteX3" fmla="*/ 93535 w 138551"/>
                  <a:gd name="connsiteY3" fmla="*/ 2418 h 56805"/>
                  <a:gd name="connsiteX4" fmla="*/ 137255 w 138551"/>
                  <a:gd name="connsiteY4" fmla="*/ 54234 h 56805"/>
                  <a:gd name="connsiteX5" fmla="*/ 136303 w 138551"/>
                  <a:gd name="connsiteY5" fmla="*/ 56806 h 56805"/>
                  <a:gd name="connsiteX6" fmla="*/ 71342 w 138551"/>
                  <a:gd name="connsiteY6" fmla="*/ 46233 h 56805"/>
                  <a:gd name="connsiteX7" fmla="*/ 0 w 138551"/>
                  <a:gd name="connsiteY7" fmla="*/ 19658 h 56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8551" h="56805">
                    <a:moveTo>
                      <a:pt x="0" y="19658"/>
                    </a:moveTo>
                    <a:lnTo>
                      <a:pt x="0" y="19468"/>
                    </a:lnTo>
                    <a:cubicBezTo>
                      <a:pt x="0" y="19468"/>
                      <a:pt x="13525" y="12705"/>
                      <a:pt x="32004" y="7180"/>
                    </a:cubicBezTo>
                    <a:cubicBezTo>
                      <a:pt x="50482" y="1846"/>
                      <a:pt x="74295" y="-3107"/>
                      <a:pt x="93535" y="2418"/>
                    </a:cubicBezTo>
                    <a:cubicBezTo>
                      <a:pt x="132112" y="12895"/>
                      <a:pt x="142589" y="36327"/>
                      <a:pt x="137255" y="54234"/>
                    </a:cubicBezTo>
                    <a:cubicBezTo>
                      <a:pt x="136970" y="55091"/>
                      <a:pt x="136684" y="55948"/>
                      <a:pt x="136303" y="56806"/>
                    </a:cubicBezTo>
                    <a:cubicBezTo>
                      <a:pt x="117253" y="56044"/>
                      <a:pt x="94869" y="52615"/>
                      <a:pt x="71342" y="46233"/>
                    </a:cubicBezTo>
                    <a:cubicBezTo>
                      <a:pt x="43243" y="39280"/>
                      <a:pt x="18193" y="29945"/>
                      <a:pt x="0" y="19658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2" name="图形 7">
              <a:extLst>
                <a:ext uri="{FF2B5EF4-FFF2-40B4-BE49-F238E27FC236}">
                  <a16:creationId xmlns:a16="http://schemas.microsoft.com/office/drawing/2014/main" id="{5B5569E1-DE91-8930-515C-4BF65BFC709F}"/>
                </a:ext>
              </a:extLst>
            </p:cNvPr>
            <p:cNvGrpSpPr/>
            <p:nvPr/>
          </p:nvGrpSpPr>
          <p:grpSpPr>
            <a:xfrm>
              <a:off x="8029316" y="3860581"/>
              <a:ext cx="105176" cy="105224"/>
              <a:chOff x="4689708" y="2528570"/>
              <a:chExt cx="105176" cy="105224"/>
            </a:xfrm>
          </p:grpSpPr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9EB9A0C9-77B3-6C6D-5A04-68C24371A397}"/>
                  </a:ext>
                </a:extLst>
              </p:cNvPr>
              <p:cNvSpPr/>
              <p:nvPr/>
            </p:nvSpPr>
            <p:spPr>
              <a:xfrm>
                <a:off x="4689708" y="2528570"/>
                <a:ext cx="105176" cy="105103"/>
              </a:xfrm>
              <a:custGeom>
                <a:avLst/>
                <a:gdLst>
                  <a:gd name="connsiteX0" fmla="*/ 105177 w 105176"/>
                  <a:gd name="connsiteY0" fmla="*/ 4793 h 105103"/>
                  <a:gd name="connsiteX1" fmla="*/ 100891 w 105176"/>
                  <a:gd name="connsiteY1" fmla="*/ 13270 h 105103"/>
                  <a:gd name="connsiteX2" fmla="*/ 96795 w 105176"/>
                  <a:gd name="connsiteY2" fmla="*/ 22033 h 105103"/>
                  <a:gd name="connsiteX3" fmla="*/ 92509 w 105176"/>
                  <a:gd name="connsiteY3" fmla="*/ 33082 h 105103"/>
                  <a:gd name="connsiteX4" fmla="*/ 72411 w 105176"/>
                  <a:gd name="connsiteY4" fmla="*/ 79088 h 105103"/>
                  <a:gd name="connsiteX5" fmla="*/ 46217 w 105176"/>
                  <a:gd name="connsiteY5" fmla="*/ 101472 h 105103"/>
                  <a:gd name="connsiteX6" fmla="*/ 18880 w 105176"/>
                  <a:gd name="connsiteY6" fmla="*/ 103853 h 105103"/>
                  <a:gd name="connsiteX7" fmla="*/ 973 w 105176"/>
                  <a:gd name="connsiteY7" fmla="*/ 83279 h 105103"/>
                  <a:gd name="connsiteX8" fmla="*/ 14308 w 105176"/>
                  <a:gd name="connsiteY8" fmla="*/ 35749 h 105103"/>
                  <a:gd name="connsiteX9" fmla="*/ 69744 w 105176"/>
                  <a:gd name="connsiteY9" fmla="*/ 1935 h 105103"/>
                  <a:gd name="connsiteX10" fmla="*/ 83460 w 105176"/>
                  <a:gd name="connsiteY10" fmla="*/ 126 h 105103"/>
                  <a:gd name="connsiteX11" fmla="*/ 94699 w 105176"/>
                  <a:gd name="connsiteY11" fmla="*/ 697 h 105103"/>
                  <a:gd name="connsiteX12" fmla="*/ 105177 w 105176"/>
                  <a:gd name="connsiteY12" fmla="*/ 4793 h 105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5176" h="105103">
                    <a:moveTo>
                      <a:pt x="105177" y="4793"/>
                    </a:moveTo>
                    <a:cubicBezTo>
                      <a:pt x="105177" y="4793"/>
                      <a:pt x="103558" y="8031"/>
                      <a:pt x="100891" y="13270"/>
                    </a:cubicBezTo>
                    <a:cubicBezTo>
                      <a:pt x="99652" y="15937"/>
                      <a:pt x="98128" y="18414"/>
                      <a:pt x="96795" y="22033"/>
                    </a:cubicBezTo>
                    <a:cubicBezTo>
                      <a:pt x="95461" y="25462"/>
                      <a:pt x="94033" y="29177"/>
                      <a:pt x="92509" y="33082"/>
                    </a:cubicBezTo>
                    <a:cubicBezTo>
                      <a:pt x="86698" y="48894"/>
                      <a:pt x="81364" y="66991"/>
                      <a:pt x="72411" y="79088"/>
                    </a:cubicBezTo>
                    <a:cubicBezTo>
                      <a:pt x="63838" y="91280"/>
                      <a:pt x="55075" y="97757"/>
                      <a:pt x="46217" y="101472"/>
                    </a:cubicBezTo>
                    <a:cubicBezTo>
                      <a:pt x="37549" y="105091"/>
                      <a:pt x="27358" y="106234"/>
                      <a:pt x="18880" y="103853"/>
                    </a:cubicBezTo>
                    <a:cubicBezTo>
                      <a:pt x="11355" y="101853"/>
                      <a:pt x="3926" y="95757"/>
                      <a:pt x="973" y="83279"/>
                    </a:cubicBezTo>
                    <a:cubicBezTo>
                      <a:pt x="-1884" y="71087"/>
                      <a:pt x="1259" y="53847"/>
                      <a:pt x="14308" y="35749"/>
                    </a:cubicBezTo>
                    <a:cubicBezTo>
                      <a:pt x="27453" y="17937"/>
                      <a:pt x="50503" y="6031"/>
                      <a:pt x="69744" y="1935"/>
                    </a:cubicBezTo>
                    <a:cubicBezTo>
                      <a:pt x="74697" y="983"/>
                      <a:pt x="79364" y="411"/>
                      <a:pt x="83460" y="126"/>
                    </a:cubicBezTo>
                    <a:cubicBezTo>
                      <a:pt x="87460" y="-255"/>
                      <a:pt x="91651" y="316"/>
                      <a:pt x="94699" y="697"/>
                    </a:cubicBezTo>
                    <a:cubicBezTo>
                      <a:pt x="100986" y="1745"/>
                      <a:pt x="104510" y="3364"/>
                      <a:pt x="105177" y="4793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0D5F0236-3765-0F7B-8379-CF2DC6AA6971}"/>
                  </a:ext>
                </a:extLst>
              </p:cNvPr>
              <p:cNvSpPr/>
              <p:nvPr/>
            </p:nvSpPr>
            <p:spPr>
              <a:xfrm>
                <a:off x="4706111" y="2533268"/>
                <a:ext cx="88773" cy="100526"/>
              </a:xfrm>
              <a:custGeom>
                <a:avLst/>
                <a:gdLst>
                  <a:gd name="connsiteX0" fmla="*/ 88678 w 88773"/>
                  <a:gd name="connsiteY0" fmla="*/ 0 h 100526"/>
                  <a:gd name="connsiteX1" fmla="*/ 88773 w 88773"/>
                  <a:gd name="connsiteY1" fmla="*/ 190 h 100526"/>
                  <a:gd name="connsiteX2" fmla="*/ 84487 w 88773"/>
                  <a:gd name="connsiteY2" fmla="*/ 8668 h 100526"/>
                  <a:gd name="connsiteX3" fmla="*/ 80391 w 88773"/>
                  <a:gd name="connsiteY3" fmla="*/ 17431 h 100526"/>
                  <a:gd name="connsiteX4" fmla="*/ 76105 w 88773"/>
                  <a:gd name="connsiteY4" fmla="*/ 28480 h 100526"/>
                  <a:gd name="connsiteX5" fmla="*/ 56007 w 88773"/>
                  <a:gd name="connsiteY5" fmla="*/ 74485 h 100526"/>
                  <a:gd name="connsiteX6" fmla="*/ 29813 w 88773"/>
                  <a:gd name="connsiteY6" fmla="*/ 96869 h 100526"/>
                  <a:gd name="connsiteX7" fmla="*/ 2477 w 88773"/>
                  <a:gd name="connsiteY7" fmla="*/ 99346 h 100526"/>
                  <a:gd name="connsiteX8" fmla="*/ 0 w 88773"/>
                  <a:gd name="connsiteY8" fmla="*/ 98488 h 100526"/>
                  <a:gd name="connsiteX9" fmla="*/ 25908 w 88773"/>
                  <a:gd name="connsiteY9" fmla="*/ 39148 h 100526"/>
                  <a:gd name="connsiteX10" fmla="*/ 88678 w 88773"/>
                  <a:gd name="connsiteY10" fmla="*/ 0 h 100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773" h="100526">
                    <a:moveTo>
                      <a:pt x="88678" y="0"/>
                    </a:moveTo>
                    <a:lnTo>
                      <a:pt x="88773" y="190"/>
                    </a:lnTo>
                    <a:cubicBezTo>
                      <a:pt x="88773" y="190"/>
                      <a:pt x="87154" y="3429"/>
                      <a:pt x="84487" y="8668"/>
                    </a:cubicBezTo>
                    <a:cubicBezTo>
                      <a:pt x="83249" y="11335"/>
                      <a:pt x="81725" y="13811"/>
                      <a:pt x="80391" y="17431"/>
                    </a:cubicBezTo>
                    <a:cubicBezTo>
                      <a:pt x="79058" y="20860"/>
                      <a:pt x="77629" y="24574"/>
                      <a:pt x="76105" y="28480"/>
                    </a:cubicBezTo>
                    <a:cubicBezTo>
                      <a:pt x="70295" y="44291"/>
                      <a:pt x="64961" y="62389"/>
                      <a:pt x="56007" y="74485"/>
                    </a:cubicBezTo>
                    <a:cubicBezTo>
                      <a:pt x="47435" y="86677"/>
                      <a:pt x="38672" y="93154"/>
                      <a:pt x="29813" y="96869"/>
                    </a:cubicBezTo>
                    <a:cubicBezTo>
                      <a:pt x="21146" y="100489"/>
                      <a:pt x="10954" y="101632"/>
                      <a:pt x="2477" y="99346"/>
                    </a:cubicBezTo>
                    <a:cubicBezTo>
                      <a:pt x="1619" y="99155"/>
                      <a:pt x="858" y="98869"/>
                      <a:pt x="0" y="98488"/>
                    </a:cubicBezTo>
                    <a:cubicBezTo>
                      <a:pt x="1048" y="79819"/>
                      <a:pt x="10383" y="57912"/>
                      <a:pt x="25908" y="39148"/>
                    </a:cubicBezTo>
                    <a:cubicBezTo>
                      <a:pt x="44196" y="16669"/>
                      <a:pt x="68485" y="2000"/>
                      <a:pt x="88678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722FF113-75A1-2DD1-4715-54071A1823A9}"/>
                  </a:ext>
                </a:extLst>
              </p:cNvPr>
              <p:cNvSpPr/>
              <p:nvPr/>
            </p:nvSpPr>
            <p:spPr>
              <a:xfrm>
                <a:off x="4706111" y="2533268"/>
                <a:ext cx="88773" cy="100526"/>
              </a:xfrm>
              <a:custGeom>
                <a:avLst/>
                <a:gdLst>
                  <a:gd name="connsiteX0" fmla="*/ 88678 w 88773"/>
                  <a:gd name="connsiteY0" fmla="*/ 0 h 100526"/>
                  <a:gd name="connsiteX1" fmla="*/ 88773 w 88773"/>
                  <a:gd name="connsiteY1" fmla="*/ 190 h 100526"/>
                  <a:gd name="connsiteX2" fmla="*/ 84487 w 88773"/>
                  <a:gd name="connsiteY2" fmla="*/ 8668 h 100526"/>
                  <a:gd name="connsiteX3" fmla="*/ 80391 w 88773"/>
                  <a:gd name="connsiteY3" fmla="*/ 17431 h 100526"/>
                  <a:gd name="connsiteX4" fmla="*/ 76105 w 88773"/>
                  <a:gd name="connsiteY4" fmla="*/ 28480 h 100526"/>
                  <a:gd name="connsiteX5" fmla="*/ 56007 w 88773"/>
                  <a:gd name="connsiteY5" fmla="*/ 74485 h 100526"/>
                  <a:gd name="connsiteX6" fmla="*/ 29813 w 88773"/>
                  <a:gd name="connsiteY6" fmla="*/ 96869 h 100526"/>
                  <a:gd name="connsiteX7" fmla="*/ 2477 w 88773"/>
                  <a:gd name="connsiteY7" fmla="*/ 99346 h 100526"/>
                  <a:gd name="connsiteX8" fmla="*/ 0 w 88773"/>
                  <a:gd name="connsiteY8" fmla="*/ 98488 h 100526"/>
                  <a:gd name="connsiteX9" fmla="*/ 25908 w 88773"/>
                  <a:gd name="connsiteY9" fmla="*/ 39148 h 100526"/>
                  <a:gd name="connsiteX10" fmla="*/ 88678 w 88773"/>
                  <a:gd name="connsiteY10" fmla="*/ 0 h 100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773" h="100526">
                    <a:moveTo>
                      <a:pt x="88678" y="0"/>
                    </a:moveTo>
                    <a:lnTo>
                      <a:pt x="88773" y="190"/>
                    </a:lnTo>
                    <a:cubicBezTo>
                      <a:pt x="88773" y="190"/>
                      <a:pt x="87154" y="3429"/>
                      <a:pt x="84487" y="8668"/>
                    </a:cubicBezTo>
                    <a:cubicBezTo>
                      <a:pt x="83249" y="11335"/>
                      <a:pt x="81725" y="13811"/>
                      <a:pt x="80391" y="17431"/>
                    </a:cubicBezTo>
                    <a:cubicBezTo>
                      <a:pt x="79058" y="20860"/>
                      <a:pt x="77629" y="24574"/>
                      <a:pt x="76105" y="28480"/>
                    </a:cubicBezTo>
                    <a:cubicBezTo>
                      <a:pt x="70295" y="44291"/>
                      <a:pt x="64961" y="62389"/>
                      <a:pt x="56007" y="74485"/>
                    </a:cubicBezTo>
                    <a:cubicBezTo>
                      <a:pt x="47435" y="86677"/>
                      <a:pt x="38672" y="93154"/>
                      <a:pt x="29813" y="96869"/>
                    </a:cubicBezTo>
                    <a:cubicBezTo>
                      <a:pt x="21146" y="100489"/>
                      <a:pt x="10954" y="101632"/>
                      <a:pt x="2477" y="99346"/>
                    </a:cubicBezTo>
                    <a:cubicBezTo>
                      <a:pt x="1619" y="99155"/>
                      <a:pt x="858" y="98869"/>
                      <a:pt x="0" y="98488"/>
                    </a:cubicBezTo>
                    <a:cubicBezTo>
                      <a:pt x="1048" y="79819"/>
                      <a:pt x="10383" y="57912"/>
                      <a:pt x="25908" y="39148"/>
                    </a:cubicBezTo>
                    <a:cubicBezTo>
                      <a:pt x="44196" y="16669"/>
                      <a:pt x="68485" y="2000"/>
                      <a:pt x="88678" y="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3" name="图形 7">
              <a:extLst>
                <a:ext uri="{FF2B5EF4-FFF2-40B4-BE49-F238E27FC236}">
                  <a16:creationId xmlns:a16="http://schemas.microsoft.com/office/drawing/2014/main" id="{3C7E093A-8055-E5C0-3670-333564F7B038}"/>
                </a:ext>
              </a:extLst>
            </p:cNvPr>
            <p:cNvGrpSpPr/>
            <p:nvPr/>
          </p:nvGrpSpPr>
          <p:grpSpPr>
            <a:xfrm>
              <a:off x="7850622" y="3742927"/>
              <a:ext cx="122077" cy="69078"/>
              <a:chOff x="4511014" y="2410916"/>
              <a:chExt cx="122077" cy="69078"/>
            </a:xfrm>
          </p:grpSpPr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A0C903D1-8EFB-ECBC-2058-9AAC69735FC6}"/>
                  </a:ext>
                </a:extLst>
              </p:cNvPr>
              <p:cNvSpPr/>
              <p:nvPr/>
            </p:nvSpPr>
            <p:spPr>
              <a:xfrm>
                <a:off x="4511014" y="2410916"/>
                <a:ext cx="122077" cy="69078"/>
              </a:xfrm>
              <a:custGeom>
                <a:avLst/>
                <a:gdLst>
                  <a:gd name="connsiteX0" fmla="*/ 26 w 122077"/>
                  <a:gd name="connsiteY0" fmla="*/ 20625 h 69078"/>
                  <a:gd name="connsiteX1" fmla="*/ 27267 w 122077"/>
                  <a:gd name="connsiteY1" fmla="*/ 8148 h 69078"/>
                  <a:gd name="connsiteX2" fmla="*/ 82417 w 122077"/>
                  <a:gd name="connsiteY2" fmla="*/ 1957 h 69078"/>
                  <a:gd name="connsiteX3" fmla="*/ 118326 w 122077"/>
                  <a:gd name="connsiteY3" fmla="*/ 25959 h 69078"/>
                  <a:gd name="connsiteX4" fmla="*/ 118898 w 122077"/>
                  <a:gd name="connsiteY4" fmla="*/ 51772 h 69078"/>
                  <a:gd name="connsiteX5" fmla="*/ 99562 w 122077"/>
                  <a:gd name="connsiteY5" fmla="*/ 66631 h 69078"/>
                  <a:gd name="connsiteX6" fmla="*/ 65653 w 122077"/>
                  <a:gd name="connsiteY6" fmla="*/ 66441 h 69078"/>
                  <a:gd name="connsiteX7" fmla="*/ 21457 w 122077"/>
                  <a:gd name="connsiteY7" fmla="*/ 43200 h 69078"/>
                  <a:gd name="connsiteX8" fmla="*/ 26 w 122077"/>
                  <a:gd name="connsiteY8" fmla="*/ 20625 h 69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077" h="69078">
                    <a:moveTo>
                      <a:pt x="26" y="20625"/>
                    </a:moveTo>
                    <a:cubicBezTo>
                      <a:pt x="26" y="20625"/>
                      <a:pt x="11551" y="14149"/>
                      <a:pt x="27267" y="8148"/>
                    </a:cubicBezTo>
                    <a:cubicBezTo>
                      <a:pt x="42888" y="2337"/>
                      <a:pt x="63748" y="-2996"/>
                      <a:pt x="82417" y="1957"/>
                    </a:cubicBezTo>
                    <a:cubicBezTo>
                      <a:pt x="100991" y="7005"/>
                      <a:pt x="113088" y="16339"/>
                      <a:pt x="118326" y="25959"/>
                    </a:cubicBezTo>
                    <a:cubicBezTo>
                      <a:pt x="123660" y="35675"/>
                      <a:pt x="122803" y="44629"/>
                      <a:pt x="118898" y="51772"/>
                    </a:cubicBezTo>
                    <a:cubicBezTo>
                      <a:pt x="115469" y="58059"/>
                      <a:pt x="108325" y="63774"/>
                      <a:pt x="99562" y="66631"/>
                    </a:cubicBezTo>
                    <a:cubicBezTo>
                      <a:pt x="90704" y="69489"/>
                      <a:pt x="80036" y="70346"/>
                      <a:pt x="65653" y="66441"/>
                    </a:cubicBezTo>
                    <a:cubicBezTo>
                      <a:pt x="51365" y="62631"/>
                      <a:pt x="34602" y="53010"/>
                      <a:pt x="21457" y="43200"/>
                    </a:cubicBezTo>
                    <a:cubicBezTo>
                      <a:pt x="8408" y="33389"/>
                      <a:pt x="-546" y="23388"/>
                      <a:pt x="26" y="20625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BDD338CD-07B3-1EDF-B8DA-BE439FD5667B}"/>
                  </a:ext>
                </a:extLst>
              </p:cNvPr>
              <p:cNvSpPr/>
              <p:nvPr/>
            </p:nvSpPr>
            <p:spPr>
              <a:xfrm>
                <a:off x="4511040" y="2410916"/>
                <a:ext cx="122051" cy="53867"/>
              </a:xfrm>
              <a:custGeom>
                <a:avLst/>
                <a:gdLst>
                  <a:gd name="connsiteX0" fmla="*/ 0 w 122051"/>
                  <a:gd name="connsiteY0" fmla="*/ 20816 h 53867"/>
                  <a:gd name="connsiteX1" fmla="*/ 0 w 122051"/>
                  <a:gd name="connsiteY1" fmla="*/ 20625 h 53867"/>
                  <a:gd name="connsiteX2" fmla="*/ 27241 w 122051"/>
                  <a:gd name="connsiteY2" fmla="*/ 8148 h 53867"/>
                  <a:gd name="connsiteX3" fmla="*/ 82391 w 122051"/>
                  <a:gd name="connsiteY3" fmla="*/ 1957 h 53867"/>
                  <a:gd name="connsiteX4" fmla="*/ 118300 w 122051"/>
                  <a:gd name="connsiteY4" fmla="*/ 25959 h 53867"/>
                  <a:gd name="connsiteX5" fmla="*/ 118872 w 122051"/>
                  <a:gd name="connsiteY5" fmla="*/ 51772 h 53867"/>
                  <a:gd name="connsiteX6" fmla="*/ 117538 w 122051"/>
                  <a:gd name="connsiteY6" fmla="*/ 53868 h 53867"/>
                  <a:gd name="connsiteX7" fmla="*/ 63151 w 122051"/>
                  <a:gd name="connsiteY7" fmla="*/ 40628 h 53867"/>
                  <a:gd name="connsiteX8" fmla="*/ 0 w 122051"/>
                  <a:gd name="connsiteY8" fmla="*/ 20816 h 53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051" h="53867">
                    <a:moveTo>
                      <a:pt x="0" y="20816"/>
                    </a:moveTo>
                    <a:lnTo>
                      <a:pt x="0" y="20625"/>
                    </a:lnTo>
                    <a:cubicBezTo>
                      <a:pt x="0" y="20625"/>
                      <a:pt x="11525" y="14149"/>
                      <a:pt x="27241" y="8148"/>
                    </a:cubicBezTo>
                    <a:cubicBezTo>
                      <a:pt x="42863" y="2337"/>
                      <a:pt x="63722" y="-2996"/>
                      <a:pt x="82391" y="1957"/>
                    </a:cubicBezTo>
                    <a:cubicBezTo>
                      <a:pt x="100965" y="7005"/>
                      <a:pt x="113062" y="16339"/>
                      <a:pt x="118300" y="25959"/>
                    </a:cubicBezTo>
                    <a:cubicBezTo>
                      <a:pt x="123634" y="35675"/>
                      <a:pt x="122777" y="44629"/>
                      <a:pt x="118872" y="51772"/>
                    </a:cubicBezTo>
                    <a:cubicBezTo>
                      <a:pt x="118491" y="52439"/>
                      <a:pt x="118110" y="53106"/>
                      <a:pt x="117538" y="53868"/>
                    </a:cubicBezTo>
                    <a:cubicBezTo>
                      <a:pt x="101727" y="49582"/>
                      <a:pt x="83439" y="45200"/>
                      <a:pt x="63151" y="40628"/>
                    </a:cubicBezTo>
                    <a:cubicBezTo>
                      <a:pt x="39148" y="35008"/>
                      <a:pt x="16288" y="29008"/>
                      <a:pt x="0" y="20816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84261A87-BB72-70DD-8F1A-05A3ACB10CB1}"/>
                  </a:ext>
                </a:extLst>
              </p:cNvPr>
              <p:cNvSpPr/>
              <p:nvPr/>
            </p:nvSpPr>
            <p:spPr>
              <a:xfrm>
                <a:off x="4511040" y="2410916"/>
                <a:ext cx="122051" cy="53867"/>
              </a:xfrm>
              <a:custGeom>
                <a:avLst/>
                <a:gdLst>
                  <a:gd name="connsiteX0" fmla="*/ 0 w 122051"/>
                  <a:gd name="connsiteY0" fmla="*/ 20816 h 53867"/>
                  <a:gd name="connsiteX1" fmla="*/ 0 w 122051"/>
                  <a:gd name="connsiteY1" fmla="*/ 20625 h 53867"/>
                  <a:gd name="connsiteX2" fmla="*/ 27241 w 122051"/>
                  <a:gd name="connsiteY2" fmla="*/ 8148 h 53867"/>
                  <a:gd name="connsiteX3" fmla="*/ 82391 w 122051"/>
                  <a:gd name="connsiteY3" fmla="*/ 1957 h 53867"/>
                  <a:gd name="connsiteX4" fmla="*/ 118300 w 122051"/>
                  <a:gd name="connsiteY4" fmla="*/ 25959 h 53867"/>
                  <a:gd name="connsiteX5" fmla="*/ 118872 w 122051"/>
                  <a:gd name="connsiteY5" fmla="*/ 51772 h 53867"/>
                  <a:gd name="connsiteX6" fmla="*/ 117538 w 122051"/>
                  <a:gd name="connsiteY6" fmla="*/ 53868 h 53867"/>
                  <a:gd name="connsiteX7" fmla="*/ 63151 w 122051"/>
                  <a:gd name="connsiteY7" fmla="*/ 40628 h 53867"/>
                  <a:gd name="connsiteX8" fmla="*/ 0 w 122051"/>
                  <a:gd name="connsiteY8" fmla="*/ 20816 h 53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051" h="53867">
                    <a:moveTo>
                      <a:pt x="0" y="20816"/>
                    </a:moveTo>
                    <a:lnTo>
                      <a:pt x="0" y="20625"/>
                    </a:lnTo>
                    <a:cubicBezTo>
                      <a:pt x="0" y="20625"/>
                      <a:pt x="11525" y="14149"/>
                      <a:pt x="27241" y="8148"/>
                    </a:cubicBezTo>
                    <a:cubicBezTo>
                      <a:pt x="42863" y="2337"/>
                      <a:pt x="63722" y="-2996"/>
                      <a:pt x="82391" y="1957"/>
                    </a:cubicBezTo>
                    <a:cubicBezTo>
                      <a:pt x="100965" y="7005"/>
                      <a:pt x="113062" y="16339"/>
                      <a:pt x="118300" y="25959"/>
                    </a:cubicBezTo>
                    <a:cubicBezTo>
                      <a:pt x="123634" y="35675"/>
                      <a:pt x="122777" y="44629"/>
                      <a:pt x="118872" y="51772"/>
                    </a:cubicBezTo>
                    <a:cubicBezTo>
                      <a:pt x="118491" y="52439"/>
                      <a:pt x="118110" y="53106"/>
                      <a:pt x="117538" y="53868"/>
                    </a:cubicBezTo>
                    <a:cubicBezTo>
                      <a:pt x="101727" y="49582"/>
                      <a:pt x="83439" y="45200"/>
                      <a:pt x="63151" y="40628"/>
                    </a:cubicBezTo>
                    <a:cubicBezTo>
                      <a:pt x="39148" y="35008"/>
                      <a:pt x="16288" y="29008"/>
                      <a:pt x="0" y="20816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4" name="图形 7">
              <a:extLst>
                <a:ext uri="{FF2B5EF4-FFF2-40B4-BE49-F238E27FC236}">
                  <a16:creationId xmlns:a16="http://schemas.microsoft.com/office/drawing/2014/main" id="{C8D31703-4BDF-7C0A-7505-296FF0BC177D}"/>
                </a:ext>
              </a:extLst>
            </p:cNvPr>
            <p:cNvGrpSpPr/>
            <p:nvPr/>
          </p:nvGrpSpPr>
          <p:grpSpPr>
            <a:xfrm>
              <a:off x="7877601" y="3569147"/>
              <a:ext cx="43007" cy="80434"/>
              <a:chOff x="4537993" y="2237136"/>
              <a:chExt cx="43007" cy="80434"/>
            </a:xfrm>
          </p:grpSpPr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0F70D5D4-055B-1A34-A520-9019A04DE856}"/>
                  </a:ext>
                </a:extLst>
              </p:cNvPr>
              <p:cNvSpPr/>
              <p:nvPr/>
            </p:nvSpPr>
            <p:spPr>
              <a:xfrm>
                <a:off x="4537993" y="2237136"/>
                <a:ext cx="43007" cy="80243"/>
              </a:xfrm>
              <a:custGeom>
                <a:avLst/>
                <a:gdLst>
                  <a:gd name="connsiteX0" fmla="*/ 16862 w 43007"/>
                  <a:gd name="connsiteY0" fmla="*/ 0 h 80243"/>
                  <a:gd name="connsiteX1" fmla="*/ 21148 w 43007"/>
                  <a:gd name="connsiteY1" fmla="*/ 3620 h 80243"/>
                  <a:gd name="connsiteX2" fmla="*/ 30578 w 43007"/>
                  <a:gd name="connsiteY2" fmla="*/ 14288 h 80243"/>
                  <a:gd name="connsiteX3" fmla="*/ 42960 w 43007"/>
                  <a:gd name="connsiteY3" fmla="*/ 49149 h 80243"/>
                  <a:gd name="connsiteX4" fmla="*/ 39531 w 43007"/>
                  <a:gd name="connsiteY4" fmla="*/ 65342 h 80243"/>
                  <a:gd name="connsiteX5" fmla="*/ 32006 w 43007"/>
                  <a:gd name="connsiteY5" fmla="*/ 76010 h 80243"/>
                  <a:gd name="connsiteX6" fmla="*/ 15147 w 43007"/>
                  <a:gd name="connsiteY6" fmla="*/ 78391 h 80243"/>
                  <a:gd name="connsiteX7" fmla="*/ 4384 w 43007"/>
                  <a:gd name="connsiteY7" fmla="*/ 67437 h 80243"/>
                  <a:gd name="connsiteX8" fmla="*/ 955 w 43007"/>
                  <a:gd name="connsiteY8" fmla="*/ 59150 h 80243"/>
                  <a:gd name="connsiteX9" fmla="*/ 2 w 43007"/>
                  <a:gd name="connsiteY9" fmla="*/ 47054 h 80243"/>
                  <a:gd name="connsiteX10" fmla="*/ 7908 w 43007"/>
                  <a:gd name="connsiteY10" fmla="*/ 17050 h 80243"/>
                  <a:gd name="connsiteX11" fmla="*/ 16862 w 43007"/>
                  <a:gd name="connsiteY11" fmla="*/ 0 h 80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3007" h="80243">
                    <a:moveTo>
                      <a:pt x="16862" y="0"/>
                    </a:moveTo>
                    <a:cubicBezTo>
                      <a:pt x="16862" y="0"/>
                      <a:pt x="18481" y="1238"/>
                      <a:pt x="21148" y="3620"/>
                    </a:cubicBezTo>
                    <a:cubicBezTo>
                      <a:pt x="23910" y="6001"/>
                      <a:pt x="27244" y="9716"/>
                      <a:pt x="30578" y="14288"/>
                    </a:cubicBezTo>
                    <a:cubicBezTo>
                      <a:pt x="37150" y="23527"/>
                      <a:pt x="43627" y="36576"/>
                      <a:pt x="42960" y="49149"/>
                    </a:cubicBezTo>
                    <a:cubicBezTo>
                      <a:pt x="42865" y="55340"/>
                      <a:pt x="41150" y="61055"/>
                      <a:pt x="39531" y="65342"/>
                    </a:cubicBezTo>
                    <a:cubicBezTo>
                      <a:pt x="37245" y="70104"/>
                      <a:pt x="34864" y="73533"/>
                      <a:pt x="32006" y="76010"/>
                    </a:cubicBezTo>
                    <a:cubicBezTo>
                      <a:pt x="25529" y="81439"/>
                      <a:pt x="19624" y="80963"/>
                      <a:pt x="15147" y="78391"/>
                    </a:cubicBezTo>
                    <a:cubicBezTo>
                      <a:pt x="11147" y="76105"/>
                      <a:pt x="7146" y="71438"/>
                      <a:pt x="4384" y="67437"/>
                    </a:cubicBezTo>
                    <a:cubicBezTo>
                      <a:pt x="2860" y="65056"/>
                      <a:pt x="1526" y="62103"/>
                      <a:pt x="955" y="59150"/>
                    </a:cubicBezTo>
                    <a:cubicBezTo>
                      <a:pt x="-93" y="55626"/>
                      <a:pt x="2" y="52007"/>
                      <a:pt x="2" y="47054"/>
                    </a:cubicBezTo>
                    <a:cubicBezTo>
                      <a:pt x="574" y="37624"/>
                      <a:pt x="4193" y="26384"/>
                      <a:pt x="7908" y="17050"/>
                    </a:cubicBezTo>
                    <a:cubicBezTo>
                      <a:pt x="11718" y="8096"/>
                      <a:pt x="14957" y="667"/>
                      <a:pt x="16862" y="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D19497DC-38C9-9569-88B9-D78F7CB08859}"/>
                  </a:ext>
                </a:extLst>
              </p:cNvPr>
              <p:cNvSpPr/>
              <p:nvPr/>
            </p:nvSpPr>
            <p:spPr>
              <a:xfrm>
                <a:off x="4551807" y="2237231"/>
                <a:ext cx="29193" cy="80339"/>
              </a:xfrm>
              <a:custGeom>
                <a:avLst/>
                <a:gdLst>
                  <a:gd name="connsiteX0" fmla="*/ 2953 w 29193"/>
                  <a:gd name="connsiteY0" fmla="*/ 0 h 80339"/>
                  <a:gd name="connsiteX1" fmla="*/ 2953 w 29193"/>
                  <a:gd name="connsiteY1" fmla="*/ 0 h 80339"/>
                  <a:gd name="connsiteX2" fmla="*/ 7334 w 29193"/>
                  <a:gd name="connsiteY2" fmla="*/ 3619 h 80339"/>
                  <a:gd name="connsiteX3" fmla="*/ 16764 w 29193"/>
                  <a:gd name="connsiteY3" fmla="*/ 14288 h 80339"/>
                  <a:gd name="connsiteX4" fmla="*/ 29146 w 29193"/>
                  <a:gd name="connsiteY4" fmla="*/ 49149 h 80339"/>
                  <a:gd name="connsiteX5" fmla="*/ 25717 w 29193"/>
                  <a:gd name="connsiteY5" fmla="*/ 65342 h 80339"/>
                  <a:gd name="connsiteX6" fmla="*/ 18193 w 29193"/>
                  <a:gd name="connsiteY6" fmla="*/ 76105 h 80339"/>
                  <a:gd name="connsiteX7" fmla="*/ 1333 w 29193"/>
                  <a:gd name="connsiteY7" fmla="*/ 78486 h 80339"/>
                  <a:gd name="connsiteX8" fmla="*/ 0 w 29193"/>
                  <a:gd name="connsiteY8" fmla="*/ 77629 h 80339"/>
                  <a:gd name="connsiteX9" fmla="*/ 2286 w 29193"/>
                  <a:gd name="connsiteY9" fmla="*/ 42196 h 80339"/>
                  <a:gd name="connsiteX10" fmla="*/ 2953 w 29193"/>
                  <a:gd name="connsiteY10" fmla="*/ 0 h 80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93" h="80339">
                    <a:moveTo>
                      <a:pt x="2953" y="0"/>
                    </a:moveTo>
                    <a:lnTo>
                      <a:pt x="2953" y="0"/>
                    </a:lnTo>
                    <a:cubicBezTo>
                      <a:pt x="3048" y="0"/>
                      <a:pt x="4667" y="1238"/>
                      <a:pt x="7334" y="3619"/>
                    </a:cubicBezTo>
                    <a:cubicBezTo>
                      <a:pt x="10096" y="6001"/>
                      <a:pt x="13430" y="9715"/>
                      <a:pt x="16764" y="14288"/>
                    </a:cubicBezTo>
                    <a:cubicBezTo>
                      <a:pt x="23336" y="23431"/>
                      <a:pt x="29813" y="36576"/>
                      <a:pt x="29146" y="49149"/>
                    </a:cubicBezTo>
                    <a:cubicBezTo>
                      <a:pt x="29051" y="55340"/>
                      <a:pt x="27337" y="61055"/>
                      <a:pt x="25717" y="65342"/>
                    </a:cubicBezTo>
                    <a:cubicBezTo>
                      <a:pt x="23431" y="70104"/>
                      <a:pt x="21050" y="73533"/>
                      <a:pt x="18193" y="76105"/>
                    </a:cubicBezTo>
                    <a:cubicBezTo>
                      <a:pt x="11621" y="81534"/>
                      <a:pt x="5810" y="81058"/>
                      <a:pt x="1333" y="78486"/>
                    </a:cubicBezTo>
                    <a:cubicBezTo>
                      <a:pt x="857" y="78200"/>
                      <a:pt x="476" y="78010"/>
                      <a:pt x="0" y="77629"/>
                    </a:cubicBezTo>
                    <a:cubicBezTo>
                      <a:pt x="2286" y="67913"/>
                      <a:pt x="2096" y="55626"/>
                      <a:pt x="2286" y="42196"/>
                    </a:cubicBezTo>
                    <a:cubicBezTo>
                      <a:pt x="2286" y="26289"/>
                      <a:pt x="2667" y="11621"/>
                      <a:pt x="2953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419CFAC6-7B16-29F0-BF0D-BEA35C9F13C1}"/>
                  </a:ext>
                </a:extLst>
              </p:cNvPr>
              <p:cNvSpPr/>
              <p:nvPr/>
            </p:nvSpPr>
            <p:spPr>
              <a:xfrm>
                <a:off x="4551807" y="2237231"/>
                <a:ext cx="29193" cy="80339"/>
              </a:xfrm>
              <a:custGeom>
                <a:avLst/>
                <a:gdLst>
                  <a:gd name="connsiteX0" fmla="*/ 2953 w 29193"/>
                  <a:gd name="connsiteY0" fmla="*/ 0 h 80339"/>
                  <a:gd name="connsiteX1" fmla="*/ 2953 w 29193"/>
                  <a:gd name="connsiteY1" fmla="*/ 0 h 80339"/>
                  <a:gd name="connsiteX2" fmla="*/ 7334 w 29193"/>
                  <a:gd name="connsiteY2" fmla="*/ 3619 h 80339"/>
                  <a:gd name="connsiteX3" fmla="*/ 16764 w 29193"/>
                  <a:gd name="connsiteY3" fmla="*/ 14288 h 80339"/>
                  <a:gd name="connsiteX4" fmla="*/ 29146 w 29193"/>
                  <a:gd name="connsiteY4" fmla="*/ 49149 h 80339"/>
                  <a:gd name="connsiteX5" fmla="*/ 25717 w 29193"/>
                  <a:gd name="connsiteY5" fmla="*/ 65342 h 80339"/>
                  <a:gd name="connsiteX6" fmla="*/ 18193 w 29193"/>
                  <a:gd name="connsiteY6" fmla="*/ 76105 h 80339"/>
                  <a:gd name="connsiteX7" fmla="*/ 1333 w 29193"/>
                  <a:gd name="connsiteY7" fmla="*/ 78486 h 80339"/>
                  <a:gd name="connsiteX8" fmla="*/ 0 w 29193"/>
                  <a:gd name="connsiteY8" fmla="*/ 77629 h 80339"/>
                  <a:gd name="connsiteX9" fmla="*/ 2286 w 29193"/>
                  <a:gd name="connsiteY9" fmla="*/ 42196 h 80339"/>
                  <a:gd name="connsiteX10" fmla="*/ 2953 w 29193"/>
                  <a:gd name="connsiteY10" fmla="*/ 0 h 80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93" h="80339">
                    <a:moveTo>
                      <a:pt x="2953" y="0"/>
                    </a:moveTo>
                    <a:lnTo>
                      <a:pt x="2953" y="0"/>
                    </a:lnTo>
                    <a:cubicBezTo>
                      <a:pt x="3048" y="0"/>
                      <a:pt x="4667" y="1238"/>
                      <a:pt x="7334" y="3619"/>
                    </a:cubicBezTo>
                    <a:cubicBezTo>
                      <a:pt x="10096" y="6001"/>
                      <a:pt x="13430" y="9715"/>
                      <a:pt x="16764" y="14288"/>
                    </a:cubicBezTo>
                    <a:cubicBezTo>
                      <a:pt x="23336" y="23431"/>
                      <a:pt x="29813" y="36576"/>
                      <a:pt x="29146" y="49149"/>
                    </a:cubicBezTo>
                    <a:cubicBezTo>
                      <a:pt x="29051" y="55340"/>
                      <a:pt x="27337" y="61055"/>
                      <a:pt x="25717" y="65342"/>
                    </a:cubicBezTo>
                    <a:cubicBezTo>
                      <a:pt x="23431" y="70104"/>
                      <a:pt x="21050" y="73533"/>
                      <a:pt x="18193" y="76105"/>
                    </a:cubicBezTo>
                    <a:cubicBezTo>
                      <a:pt x="11621" y="81534"/>
                      <a:pt x="5810" y="81058"/>
                      <a:pt x="1333" y="78486"/>
                    </a:cubicBezTo>
                    <a:cubicBezTo>
                      <a:pt x="857" y="78200"/>
                      <a:pt x="476" y="78010"/>
                      <a:pt x="0" y="77629"/>
                    </a:cubicBezTo>
                    <a:cubicBezTo>
                      <a:pt x="2286" y="67913"/>
                      <a:pt x="2096" y="55626"/>
                      <a:pt x="2286" y="42196"/>
                    </a:cubicBezTo>
                    <a:cubicBezTo>
                      <a:pt x="2286" y="26289"/>
                      <a:pt x="2667" y="11621"/>
                      <a:pt x="2953" y="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5" name="图形 7">
              <a:extLst>
                <a:ext uri="{FF2B5EF4-FFF2-40B4-BE49-F238E27FC236}">
                  <a16:creationId xmlns:a16="http://schemas.microsoft.com/office/drawing/2014/main" id="{730E335A-33F6-DC7F-9EFD-3C9C4CA5BEA1}"/>
                </a:ext>
              </a:extLst>
            </p:cNvPr>
            <p:cNvGrpSpPr/>
            <p:nvPr/>
          </p:nvGrpSpPr>
          <p:grpSpPr>
            <a:xfrm>
              <a:off x="7707863" y="3492130"/>
              <a:ext cx="64341" cy="41089"/>
              <a:chOff x="4368255" y="2160119"/>
              <a:chExt cx="64341" cy="41089"/>
            </a:xfrm>
          </p:grpSpPr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720483A9-D657-E36B-83BF-15EB72EDAF92}"/>
                  </a:ext>
                </a:extLst>
              </p:cNvPr>
              <p:cNvSpPr/>
              <p:nvPr/>
            </p:nvSpPr>
            <p:spPr>
              <a:xfrm>
                <a:off x="4368255" y="2160119"/>
                <a:ext cx="64246" cy="41089"/>
              </a:xfrm>
              <a:custGeom>
                <a:avLst/>
                <a:gdLst>
                  <a:gd name="connsiteX0" fmla="*/ 5 w 64246"/>
                  <a:gd name="connsiteY0" fmla="*/ 5769 h 41089"/>
                  <a:gd name="connsiteX1" fmla="*/ 4291 w 64246"/>
                  <a:gd name="connsiteY1" fmla="*/ 3674 h 41089"/>
                  <a:gd name="connsiteX2" fmla="*/ 16483 w 64246"/>
                  <a:gd name="connsiteY2" fmla="*/ 530 h 41089"/>
                  <a:gd name="connsiteX3" fmla="*/ 46487 w 64246"/>
                  <a:gd name="connsiteY3" fmla="*/ 3864 h 41089"/>
                  <a:gd name="connsiteX4" fmla="*/ 61155 w 64246"/>
                  <a:gd name="connsiteY4" fmla="*/ 15866 h 41089"/>
                  <a:gd name="connsiteX5" fmla="*/ 64013 w 64246"/>
                  <a:gd name="connsiteY5" fmla="*/ 29582 h 41089"/>
                  <a:gd name="connsiteX6" fmla="*/ 54678 w 64246"/>
                  <a:gd name="connsiteY6" fmla="*/ 39774 h 41089"/>
                  <a:gd name="connsiteX7" fmla="*/ 30961 w 64246"/>
                  <a:gd name="connsiteY7" fmla="*/ 37392 h 41089"/>
                  <a:gd name="connsiteX8" fmla="*/ 9530 w 64246"/>
                  <a:gd name="connsiteY8" fmla="*/ 18914 h 41089"/>
                  <a:gd name="connsiteX9" fmla="*/ 2862 w 64246"/>
                  <a:gd name="connsiteY9" fmla="*/ 10627 h 41089"/>
                  <a:gd name="connsiteX10" fmla="*/ 5 w 64246"/>
                  <a:gd name="connsiteY10" fmla="*/ 5769 h 41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246" h="41089">
                    <a:moveTo>
                      <a:pt x="5" y="5769"/>
                    </a:moveTo>
                    <a:cubicBezTo>
                      <a:pt x="5" y="5769"/>
                      <a:pt x="1433" y="4912"/>
                      <a:pt x="4291" y="3674"/>
                    </a:cubicBezTo>
                    <a:cubicBezTo>
                      <a:pt x="7244" y="2340"/>
                      <a:pt x="11435" y="1197"/>
                      <a:pt x="16483" y="530"/>
                    </a:cubicBezTo>
                    <a:cubicBezTo>
                      <a:pt x="26389" y="-708"/>
                      <a:pt x="38486" y="150"/>
                      <a:pt x="46487" y="3864"/>
                    </a:cubicBezTo>
                    <a:cubicBezTo>
                      <a:pt x="54488" y="7389"/>
                      <a:pt x="58679" y="11580"/>
                      <a:pt x="61155" y="15866"/>
                    </a:cubicBezTo>
                    <a:cubicBezTo>
                      <a:pt x="63632" y="20057"/>
                      <a:pt x="64775" y="25200"/>
                      <a:pt x="64013" y="29582"/>
                    </a:cubicBezTo>
                    <a:cubicBezTo>
                      <a:pt x="63346" y="33487"/>
                      <a:pt x="60679" y="37583"/>
                      <a:pt x="54678" y="39774"/>
                    </a:cubicBezTo>
                    <a:cubicBezTo>
                      <a:pt x="48773" y="41964"/>
                      <a:pt x="40296" y="41583"/>
                      <a:pt x="30961" y="37392"/>
                    </a:cubicBezTo>
                    <a:cubicBezTo>
                      <a:pt x="21817" y="33106"/>
                      <a:pt x="14769" y="25391"/>
                      <a:pt x="9530" y="18914"/>
                    </a:cubicBezTo>
                    <a:cubicBezTo>
                      <a:pt x="7053" y="15866"/>
                      <a:pt x="4767" y="13008"/>
                      <a:pt x="2862" y="10627"/>
                    </a:cubicBezTo>
                    <a:cubicBezTo>
                      <a:pt x="1243" y="8341"/>
                      <a:pt x="-90" y="6531"/>
                      <a:pt x="5" y="5769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CA2FDC02-8B3F-97D2-BD6C-82EA1ADB4DD5}"/>
                  </a:ext>
                </a:extLst>
              </p:cNvPr>
              <p:cNvSpPr/>
              <p:nvPr/>
            </p:nvSpPr>
            <p:spPr>
              <a:xfrm>
                <a:off x="4368260" y="2160119"/>
                <a:ext cx="64336" cy="30959"/>
              </a:xfrm>
              <a:custGeom>
                <a:avLst/>
                <a:gdLst>
                  <a:gd name="connsiteX0" fmla="*/ 0 w 64336"/>
                  <a:gd name="connsiteY0" fmla="*/ 5864 h 30959"/>
                  <a:gd name="connsiteX1" fmla="*/ 0 w 64336"/>
                  <a:gd name="connsiteY1" fmla="*/ 5864 h 30959"/>
                  <a:gd name="connsiteX2" fmla="*/ 4382 w 64336"/>
                  <a:gd name="connsiteY2" fmla="*/ 3674 h 30959"/>
                  <a:gd name="connsiteX3" fmla="*/ 16574 w 64336"/>
                  <a:gd name="connsiteY3" fmla="*/ 530 h 30959"/>
                  <a:gd name="connsiteX4" fmla="*/ 46577 w 64336"/>
                  <a:gd name="connsiteY4" fmla="*/ 3864 h 30959"/>
                  <a:gd name="connsiteX5" fmla="*/ 61246 w 64336"/>
                  <a:gd name="connsiteY5" fmla="*/ 15866 h 30959"/>
                  <a:gd name="connsiteX6" fmla="*/ 64103 w 64336"/>
                  <a:gd name="connsiteY6" fmla="*/ 29582 h 30959"/>
                  <a:gd name="connsiteX7" fmla="*/ 63817 w 64336"/>
                  <a:gd name="connsiteY7" fmla="*/ 30915 h 30959"/>
                  <a:gd name="connsiteX8" fmla="*/ 32195 w 64336"/>
                  <a:gd name="connsiteY8" fmla="*/ 22819 h 30959"/>
                  <a:gd name="connsiteX9" fmla="*/ 0 w 64336"/>
                  <a:gd name="connsiteY9" fmla="*/ 5864 h 30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4336" h="30959">
                    <a:moveTo>
                      <a:pt x="0" y="5864"/>
                    </a:moveTo>
                    <a:lnTo>
                      <a:pt x="0" y="5864"/>
                    </a:lnTo>
                    <a:cubicBezTo>
                      <a:pt x="0" y="5769"/>
                      <a:pt x="1429" y="4912"/>
                      <a:pt x="4382" y="3674"/>
                    </a:cubicBezTo>
                    <a:cubicBezTo>
                      <a:pt x="7334" y="2340"/>
                      <a:pt x="11525" y="1197"/>
                      <a:pt x="16574" y="530"/>
                    </a:cubicBezTo>
                    <a:cubicBezTo>
                      <a:pt x="26479" y="-708"/>
                      <a:pt x="38576" y="150"/>
                      <a:pt x="46577" y="3864"/>
                    </a:cubicBezTo>
                    <a:cubicBezTo>
                      <a:pt x="54578" y="7389"/>
                      <a:pt x="58769" y="11580"/>
                      <a:pt x="61246" y="15866"/>
                    </a:cubicBezTo>
                    <a:cubicBezTo>
                      <a:pt x="63722" y="20057"/>
                      <a:pt x="64865" y="25200"/>
                      <a:pt x="64103" y="29582"/>
                    </a:cubicBezTo>
                    <a:cubicBezTo>
                      <a:pt x="64008" y="30058"/>
                      <a:pt x="63913" y="30439"/>
                      <a:pt x="63817" y="30915"/>
                    </a:cubicBezTo>
                    <a:cubicBezTo>
                      <a:pt x="54292" y="31392"/>
                      <a:pt x="42958" y="27963"/>
                      <a:pt x="32195" y="22819"/>
                    </a:cubicBezTo>
                    <a:cubicBezTo>
                      <a:pt x="19241" y="16723"/>
                      <a:pt x="9239" y="9675"/>
                      <a:pt x="0" y="5864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77B229CB-D8E7-E2A2-8742-B453393176F9}"/>
                  </a:ext>
                </a:extLst>
              </p:cNvPr>
              <p:cNvSpPr/>
              <p:nvPr/>
            </p:nvSpPr>
            <p:spPr>
              <a:xfrm>
                <a:off x="4368260" y="2160119"/>
                <a:ext cx="64336" cy="30959"/>
              </a:xfrm>
              <a:custGeom>
                <a:avLst/>
                <a:gdLst>
                  <a:gd name="connsiteX0" fmla="*/ 0 w 64336"/>
                  <a:gd name="connsiteY0" fmla="*/ 5864 h 30959"/>
                  <a:gd name="connsiteX1" fmla="*/ 0 w 64336"/>
                  <a:gd name="connsiteY1" fmla="*/ 5864 h 30959"/>
                  <a:gd name="connsiteX2" fmla="*/ 4382 w 64336"/>
                  <a:gd name="connsiteY2" fmla="*/ 3674 h 30959"/>
                  <a:gd name="connsiteX3" fmla="*/ 16574 w 64336"/>
                  <a:gd name="connsiteY3" fmla="*/ 530 h 30959"/>
                  <a:gd name="connsiteX4" fmla="*/ 46577 w 64336"/>
                  <a:gd name="connsiteY4" fmla="*/ 3864 h 30959"/>
                  <a:gd name="connsiteX5" fmla="*/ 61246 w 64336"/>
                  <a:gd name="connsiteY5" fmla="*/ 15866 h 30959"/>
                  <a:gd name="connsiteX6" fmla="*/ 64103 w 64336"/>
                  <a:gd name="connsiteY6" fmla="*/ 29582 h 30959"/>
                  <a:gd name="connsiteX7" fmla="*/ 63817 w 64336"/>
                  <a:gd name="connsiteY7" fmla="*/ 30915 h 30959"/>
                  <a:gd name="connsiteX8" fmla="*/ 32195 w 64336"/>
                  <a:gd name="connsiteY8" fmla="*/ 22819 h 30959"/>
                  <a:gd name="connsiteX9" fmla="*/ 0 w 64336"/>
                  <a:gd name="connsiteY9" fmla="*/ 5864 h 30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4336" h="30959">
                    <a:moveTo>
                      <a:pt x="0" y="5864"/>
                    </a:moveTo>
                    <a:lnTo>
                      <a:pt x="0" y="5864"/>
                    </a:lnTo>
                    <a:cubicBezTo>
                      <a:pt x="0" y="5769"/>
                      <a:pt x="1429" y="4912"/>
                      <a:pt x="4382" y="3674"/>
                    </a:cubicBezTo>
                    <a:cubicBezTo>
                      <a:pt x="7334" y="2340"/>
                      <a:pt x="11525" y="1197"/>
                      <a:pt x="16574" y="530"/>
                    </a:cubicBezTo>
                    <a:cubicBezTo>
                      <a:pt x="26479" y="-708"/>
                      <a:pt x="38576" y="150"/>
                      <a:pt x="46577" y="3864"/>
                    </a:cubicBezTo>
                    <a:cubicBezTo>
                      <a:pt x="54578" y="7389"/>
                      <a:pt x="58769" y="11580"/>
                      <a:pt x="61246" y="15866"/>
                    </a:cubicBezTo>
                    <a:cubicBezTo>
                      <a:pt x="63722" y="20057"/>
                      <a:pt x="64865" y="25200"/>
                      <a:pt x="64103" y="29582"/>
                    </a:cubicBezTo>
                    <a:cubicBezTo>
                      <a:pt x="64008" y="30058"/>
                      <a:pt x="63913" y="30439"/>
                      <a:pt x="63817" y="30915"/>
                    </a:cubicBezTo>
                    <a:cubicBezTo>
                      <a:pt x="54292" y="31392"/>
                      <a:pt x="42958" y="27963"/>
                      <a:pt x="32195" y="22819"/>
                    </a:cubicBezTo>
                    <a:cubicBezTo>
                      <a:pt x="19241" y="16723"/>
                      <a:pt x="9239" y="9675"/>
                      <a:pt x="0" y="5864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6" name="图形 7">
              <a:extLst>
                <a:ext uri="{FF2B5EF4-FFF2-40B4-BE49-F238E27FC236}">
                  <a16:creationId xmlns:a16="http://schemas.microsoft.com/office/drawing/2014/main" id="{E783F1A4-4AA5-208A-791B-E4F2AFC95C4D}"/>
                </a:ext>
              </a:extLst>
            </p:cNvPr>
            <p:cNvGrpSpPr/>
            <p:nvPr/>
          </p:nvGrpSpPr>
          <p:grpSpPr>
            <a:xfrm>
              <a:off x="7744718" y="3544883"/>
              <a:ext cx="76690" cy="42992"/>
              <a:chOff x="4405110" y="2212872"/>
              <a:chExt cx="76690" cy="42992"/>
            </a:xfrm>
          </p:grpSpPr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A4781CFC-2B99-7E73-99F5-4BD68464D962}"/>
                  </a:ext>
                </a:extLst>
              </p:cNvPr>
              <p:cNvSpPr/>
              <p:nvPr/>
            </p:nvSpPr>
            <p:spPr>
              <a:xfrm>
                <a:off x="4405121" y="2212872"/>
                <a:ext cx="76678" cy="42992"/>
              </a:xfrm>
              <a:custGeom>
                <a:avLst/>
                <a:gdLst>
                  <a:gd name="connsiteX0" fmla="*/ 0 w 76678"/>
                  <a:gd name="connsiteY0" fmla="*/ 31694 h 42992"/>
                  <a:gd name="connsiteX1" fmla="*/ 1715 w 76678"/>
                  <a:gd name="connsiteY1" fmla="*/ 26264 h 42992"/>
                  <a:gd name="connsiteX2" fmla="*/ 10382 w 76678"/>
                  <a:gd name="connsiteY2" fmla="*/ 13787 h 42992"/>
                  <a:gd name="connsiteX3" fmla="*/ 47625 w 76678"/>
                  <a:gd name="connsiteY3" fmla="*/ 166 h 42992"/>
                  <a:gd name="connsiteX4" fmla="*/ 70390 w 76678"/>
                  <a:gd name="connsiteY4" fmla="*/ 9405 h 42992"/>
                  <a:gd name="connsiteX5" fmla="*/ 76676 w 76678"/>
                  <a:gd name="connsiteY5" fmla="*/ 24359 h 42992"/>
                  <a:gd name="connsiteX6" fmla="*/ 68390 w 76678"/>
                  <a:gd name="connsiteY6" fmla="*/ 38075 h 42992"/>
                  <a:gd name="connsiteX7" fmla="*/ 43910 w 76678"/>
                  <a:gd name="connsiteY7" fmla="*/ 42743 h 42992"/>
                  <a:gd name="connsiteX8" fmla="*/ 17526 w 76678"/>
                  <a:gd name="connsiteY8" fmla="*/ 35313 h 42992"/>
                  <a:gd name="connsiteX9" fmla="*/ 0 w 76678"/>
                  <a:gd name="connsiteY9" fmla="*/ 31694 h 42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678" h="42992">
                    <a:moveTo>
                      <a:pt x="0" y="31694"/>
                    </a:moveTo>
                    <a:cubicBezTo>
                      <a:pt x="0" y="31694"/>
                      <a:pt x="381" y="29693"/>
                      <a:pt x="1715" y="26264"/>
                    </a:cubicBezTo>
                    <a:cubicBezTo>
                      <a:pt x="3048" y="22931"/>
                      <a:pt x="5810" y="18263"/>
                      <a:pt x="10382" y="13787"/>
                    </a:cubicBezTo>
                    <a:cubicBezTo>
                      <a:pt x="19431" y="4738"/>
                      <a:pt x="35909" y="-1072"/>
                      <a:pt x="47625" y="166"/>
                    </a:cubicBezTo>
                    <a:cubicBezTo>
                      <a:pt x="59627" y="1309"/>
                      <a:pt x="66199" y="5024"/>
                      <a:pt x="70390" y="9405"/>
                    </a:cubicBezTo>
                    <a:cubicBezTo>
                      <a:pt x="74581" y="13787"/>
                      <a:pt x="76581" y="19121"/>
                      <a:pt x="76676" y="24359"/>
                    </a:cubicBezTo>
                    <a:cubicBezTo>
                      <a:pt x="76771" y="28931"/>
                      <a:pt x="74200" y="34361"/>
                      <a:pt x="68390" y="38075"/>
                    </a:cubicBezTo>
                    <a:cubicBezTo>
                      <a:pt x="62675" y="41885"/>
                      <a:pt x="53721" y="43695"/>
                      <a:pt x="43910" y="42743"/>
                    </a:cubicBezTo>
                    <a:cubicBezTo>
                      <a:pt x="33909" y="41790"/>
                      <a:pt x="25717" y="37694"/>
                      <a:pt x="17526" y="35313"/>
                    </a:cubicBezTo>
                    <a:cubicBezTo>
                      <a:pt x="9620" y="32837"/>
                      <a:pt x="1238" y="33218"/>
                      <a:pt x="0" y="31694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6BAD7310-20D3-5F01-7301-678F296101DE}"/>
                  </a:ext>
                </a:extLst>
              </p:cNvPr>
              <p:cNvSpPr/>
              <p:nvPr/>
            </p:nvSpPr>
            <p:spPr>
              <a:xfrm>
                <a:off x="4405110" y="2212967"/>
                <a:ext cx="76688" cy="31693"/>
              </a:xfrm>
              <a:custGeom>
                <a:avLst/>
                <a:gdLst>
                  <a:gd name="connsiteX0" fmla="*/ 12 w 76688"/>
                  <a:gd name="connsiteY0" fmla="*/ 31694 h 31693"/>
                  <a:gd name="connsiteX1" fmla="*/ 12 w 76688"/>
                  <a:gd name="connsiteY1" fmla="*/ 31694 h 31693"/>
                  <a:gd name="connsiteX2" fmla="*/ 1631 w 76688"/>
                  <a:gd name="connsiteY2" fmla="*/ 26169 h 31693"/>
                  <a:gd name="connsiteX3" fmla="*/ 10299 w 76688"/>
                  <a:gd name="connsiteY3" fmla="*/ 13787 h 31693"/>
                  <a:gd name="connsiteX4" fmla="*/ 47542 w 76688"/>
                  <a:gd name="connsiteY4" fmla="*/ 166 h 31693"/>
                  <a:gd name="connsiteX5" fmla="*/ 70402 w 76688"/>
                  <a:gd name="connsiteY5" fmla="*/ 9405 h 31693"/>
                  <a:gd name="connsiteX6" fmla="*/ 76688 w 76688"/>
                  <a:gd name="connsiteY6" fmla="*/ 24359 h 31693"/>
                  <a:gd name="connsiteX7" fmla="*/ 76593 w 76688"/>
                  <a:gd name="connsiteY7" fmla="*/ 25883 h 31693"/>
                  <a:gd name="connsiteX8" fmla="*/ 39636 w 76688"/>
                  <a:gd name="connsiteY8" fmla="*/ 26645 h 31693"/>
                  <a:gd name="connsiteX9" fmla="*/ 12 w 76688"/>
                  <a:gd name="connsiteY9" fmla="*/ 31694 h 31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688" h="31693">
                    <a:moveTo>
                      <a:pt x="12" y="31694"/>
                    </a:moveTo>
                    <a:lnTo>
                      <a:pt x="12" y="31694"/>
                    </a:lnTo>
                    <a:cubicBezTo>
                      <a:pt x="-83" y="31598"/>
                      <a:pt x="393" y="29693"/>
                      <a:pt x="1631" y="26169"/>
                    </a:cubicBezTo>
                    <a:cubicBezTo>
                      <a:pt x="2965" y="22835"/>
                      <a:pt x="5727" y="18168"/>
                      <a:pt x="10299" y="13787"/>
                    </a:cubicBezTo>
                    <a:cubicBezTo>
                      <a:pt x="19348" y="4738"/>
                      <a:pt x="35826" y="-1072"/>
                      <a:pt x="47542" y="166"/>
                    </a:cubicBezTo>
                    <a:cubicBezTo>
                      <a:pt x="59543" y="1309"/>
                      <a:pt x="66115" y="5024"/>
                      <a:pt x="70402" y="9405"/>
                    </a:cubicBezTo>
                    <a:cubicBezTo>
                      <a:pt x="74593" y="13787"/>
                      <a:pt x="76593" y="19120"/>
                      <a:pt x="76688" y="24359"/>
                    </a:cubicBezTo>
                    <a:cubicBezTo>
                      <a:pt x="76688" y="24836"/>
                      <a:pt x="76688" y="25407"/>
                      <a:pt x="76593" y="25883"/>
                    </a:cubicBezTo>
                    <a:cubicBezTo>
                      <a:pt x="65925" y="28265"/>
                      <a:pt x="52685" y="27312"/>
                      <a:pt x="39636" y="26645"/>
                    </a:cubicBezTo>
                    <a:cubicBezTo>
                      <a:pt x="23920" y="25502"/>
                      <a:pt x="10775" y="26836"/>
                      <a:pt x="12" y="31694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73B828C1-618B-8775-C5D2-BDD57BC905D4}"/>
                  </a:ext>
                </a:extLst>
              </p:cNvPr>
              <p:cNvSpPr/>
              <p:nvPr/>
            </p:nvSpPr>
            <p:spPr>
              <a:xfrm>
                <a:off x="4405110" y="2212967"/>
                <a:ext cx="76688" cy="31693"/>
              </a:xfrm>
              <a:custGeom>
                <a:avLst/>
                <a:gdLst>
                  <a:gd name="connsiteX0" fmla="*/ 12 w 76688"/>
                  <a:gd name="connsiteY0" fmla="*/ 31694 h 31693"/>
                  <a:gd name="connsiteX1" fmla="*/ 12 w 76688"/>
                  <a:gd name="connsiteY1" fmla="*/ 31694 h 31693"/>
                  <a:gd name="connsiteX2" fmla="*/ 1631 w 76688"/>
                  <a:gd name="connsiteY2" fmla="*/ 26169 h 31693"/>
                  <a:gd name="connsiteX3" fmla="*/ 10299 w 76688"/>
                  <a:gd name="connsiteY3" fmla="*/ 13787 h 31693"/>
                  <a:gd name="connsiteX4" fmla="*/ 47542 w 76688"/>
                  <a:gd name="connsiteY4" fmla="*/ 166 h 31693"/>
                  <a:gd name="connsiteX5" fmla="*/ 70402 w 76688"/>
                  <a:gd name="connsiteY5" fmla="*/ 9405 h 31693"/>
                  <a:gd name="connsiteX6" fmla="*/ 76688 w 76688"/>
                  <a:gd name="connsiteY6" fmla="*/ 24359 h 31693"/>
                  <a:gd name="connsiteX7" fmla="*/ 76593 w 76688"/>
                  <a:gd name="connsiteY7" fmla="*/ 25883 h 31693"/>
                  <a:gd name="connsiteX8" fmla="*/ 39636 w 76688"/>
                  <a:gd name="connsiteY8" fmla="*/ 26645 h 31693"/>
                  <a:gd name="connsiteX9" fmla="*/ 12 w 76688"/>
                  <a:gd name="connsiteY9" fmla="*/ 31694 h 31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688" h="31693">
                    <a:moveTo>
                      <a:pt x="12" y="31694"/>
                    </a:moveTo>
                    <a:lnTo>
                      <a:pt x="12" y="31694"/>
                    </a:lnTo>
                    <a:cubicBezTo>
                      <a:pt x="-83" y="31598"/>
                      <a:pt x="393" y="29693"/>
                      <a:pt x="1631" y="26169"/>
                    </a:cubicBezTo>
                    <a:cubicBezTo>
                      <a:pt x="2965" y="22835"/>
                      <a:pt x="5727" y="18168"/>
                      <a:pt x="10299" y="13787"/>
                    </a:cubicBezTo>
                    <a:cubicBezTo>
                      <a:pt x="19348" y="4738"/>
                      <a:pt x="35826" y="-1072"/>
                      <a:pt x="47542" y="166"/>
                    </a:cubicBezTo>
                    <a:cubicBezTo>
                      <a:pt x="59543" y="1309"/>
                      <a:pt x="66115" y="5024"/>
                      <a:pt x="70402" y="9405"/>
                    </a:cubicBezTo>
                    <a:cubicBezTo>
                      <a:pt x="74593" y="13787"/>
                      <a:pt x="76593" y="19120"/>
                      <a:pt x="76688" y="24359"/>
                    </a:cubicBezTo>
                    <a:cubicBezTo>
                      <a:pt x="76688" y="24836"/>
                      <a:pt x="76688" y="25407"/>
                      <a:pt x="76593" y="25883"/>
                    </a:cubicBezTo>
                    <a:cubicBezTo>
                      <a:pt x="65925" y="28265"/>
                      <a:pt x="52685" y="27312"/>
                      <a:pt x="39636" y="26645"/>
                    </a:cubicBezTo>
                    <a:cubicBezTo>
                      <a:pt x="23920" y="25502"/>
                      <a:pt x="10775" y="26836"/>
                      <a:pt x="12" y="31694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7" name="图形 7">
              <a:extLst>
                <a:ext uri="{FF2B5EF4-FFF2-40B4-BE49-F238E27FC236}">
                  <a16:creationId xmlns:a16="http://schemas.microsoft.com/office/drawing/2014/main" id="{CCFEFF87-872A-F79F-0146-F49C0B6B91DA}"/>
                </a:ext>
              </a:extLst>
            </p:cNvPr>
            <p:cNvGrpSpPr/>
            <p:nvPr/>
          </p:nvGrpSpPr>
          <p:grpSpPr>
            <a:xfrm>
              <a:off x="7654909" y="3647287"/>
              <a:ext cx="51204" cy="31600"/>
              <a:chOff x="4315301" y="2315276"/>
              <a:chExt cx="51204" cy="31600"/>
            </a:xfrm>
          </p:grpSpPr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3D878D5F-DC3F-9B7D-6F3F-FC514FCCBBEC}"/>
                  </a:ext>
                </a:extLst>
              </p:cNvPr>
              <p:cNvSpPr/>
              <p:nvPr/>
            </p:nvSpPr>
            <p:spPr>
              <a:xfrm>
                <a:off x="4315301" y="2315276"/>
                <a:ext cx="51204" cy="31600"/>
              </a:xfrm>
              <a:custGeom>
                <a:avLst/>
                <a:gdLst>
                  <a:gd name="connsiteX0" fmla="*/ 0 w 51204"/>
                  <a:gd name="connsiteY0" fmla="*/ 7966 h 31600"/>
                  <a:gd name="connsiteX1" fmla="*/ 2572 w 51204"/>
                  <a:gd name="connsiteY1" fmla="*/ 4727 h 31600"/>
                  <a:gd name="connsiteX2" fmla="*/ 12383 w 51204"/>
                  <a:gd name="connsiteY2" fmla="*/ 1108 h 31600"/>
                  <a:gd name="connsiteX3" fmla="*/ 36576 w 51204"/>
                  <a:gd name="connsiteY3" fmla="*/ 2155 h 31600"/>
                  <a:gd name="connsiteX4" fmla="*/ 51149 w 51204"/>
                  <a:gd name="connsiteY4" fmla="*/ 22539 h 31600"/>
                  <a:gd name="connsiteX5" fmla="*/ 25717 w 51204"/>
                  <a:gd name="connsiteY5" fmla="*/ 29206 h 31600"/>
                  <a:gd name="connsiteX6" fmla="*/ 8192 w 51204"/>
                  <a:gd name="connsiteY6" fmla="*/ 16062 h 31600"/>
                  <a:gd name="connsiteX7" fmla="*/ 0 w 51204"/>
                  <a:gd name="connsiteY7" fmla="*/ 7966 h 3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204" h="31600">
                    <a:moveTo>
                      <a:pt x="0" y="7966"/>
                    </a:moveTo>
                    <a:cubicBezTo>
                      <a:pt x="0" y="8156"/>
                      <a:pt x="95" y="6251"/>
                      <a:pt x="2572" y="4727"/>
                    </a:cubicBezTo>
                    <a:cubicBezTo>
                      <a:pt x="4858" y="3203"/>
                      <a:pt x="8477" y="1870"/>
                      <a:pt x="12383" y="1108"/>
                    </a:cubicBezTo>
                    <a:cubicBezTo>
                      <a:pt x="20288" y="-512"/>
                      <a:pt x="29718" y="-512"/>
                      <a:pt x="36576" y="2155"/>
                    </a:cubicBezTo>
                    <a:cubicBezTo>
                      <a:pt x="50292" y="7775"/>
                      <a:pt x="51530" y="15395"/>
                      <a:pt x="51149" y="22539"/>
                    </a:cubicBezTo>
                    <a:cubicBezTo>
                      <a:pt x="50959" y="29016"/>
                      <a:pt x="39624" y="35112"/>
                      <a:pt x="25717" y="29206"/>
                    </a:cubicBezTo>
                    <a:cubicBezTo>
                      <a:pt x="18764" y="26444"/>
                      <a:pt x="12573" y="20634"/>
                      <a:pt x="8192" y="16062"/>
                    </a:cubicBezTo>
                    <a:cubicBezTo>
                      <a:pt x="3619" y="11299"/>
                      <a:pt x="1714" y="8442"/>
                      <a:pt x="0" y="7966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854456DD-7B34-C87D-7922-509367D863AE}"/>
                  </a:ext>
                </a:extLst>
              </p:cNvPr>
              <p:cNvSpPr/>
              <p:nvPr/>
            </p:nvSpPr>
            <p:spPr>
              <a:xfrm>
                <a:off x="4315396" y="2315371"/>
                <a:ext cx="51109" cy="23607"/>
              </a:xfrm>
              <a:custGeom>
                <a:avLst/>
                <a:gdLst>
                  <a:gd name="connsiteX0" fmla="*/ 0 w 51109"/>
                  <a:gd name="connsiteY0" fmla="*/ 7966 h 23607"/>
                  <a:gd name="connsiteX1" fmla="*/ 0 w 51109"/>
                  <a:gd name="connsiteY1" fmla="*/ 7966 h 23607"/>
                  <a:gd name="connsiteX2" fmla="*/ 2477 w 51109"/>
                  <a:gd name="connsiteY2" fmla="*/ 4727 h 23607"/>
                  <a:gd name="connsiteX3" fmla="*/ 12287 w 51109"/>
                  <a:gd name="connsiteY3" fmla="*/ 1108 h 23607"/>
                  <a:gd name="connsiteX4" fmla="*/ 36481 w 51109"/>
                  <a:gd name="connsiteY4" fmla="*/ 2155 h 23607"/>
                  <a:gd name="connsiteX5" fmla="*/ 51054 w 51109"/>
                  <a:gd name="connsiteY5" fmla="*/ 22539 h 23607"/>
                  <a:gd name="connsiteX6" fmla="*/ 50863 w 51109"/>
                  <a:gd name="connsiteY6" fmla="*/ 23587 h 23607"/>
                  <a:gd name="connsiteX7" fmla="*/ 25908 w 51109"/>
                  <a:gd name="connsiteY7" fmla="*/ 17681 h 23607"/>
                  <a:gd name="connsiteX8" fmla="*/ 11621 w 51109"/>
                  <a:gd name="connsiteY8" fmla="*/ 11395 h 23607"/>
                  <a:gd name="connsiteX9" fmla="*/ 0 w 51109"/>
                  <a:gd name="connsiteY9" fmla="*/ 7966 h 23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109" h="23607">
                    <a:moveTo>
                      <a:pt x="0" y="7966"/>
                    </a:moveTo>
                    <a:lnTo>
                      <a:pt x="0" y="7966"/>
                    </a:lnTo>
                    <a:cubicBezTo>
                      <a:pt x="0" y="8156"/>
                      <a:pt x="95" y="6251"/>
                      <a:pt x="2477" y="4727"/>
                    </a:cubicBezTo>
                    <a:cubicBezTo>
                      <a:pt x="4763" y="3203"/>
                      <a:pt x="8382" y="1870"/>
                      <a:pt x="12287" y="1108"/>
                    </a:cubicBezTo>
                    <a:cubicBezTo>
                      <a:pt x="20193" y="-512"/>
                      <a:pt x="29623" y="-512"/>
                      <a:pt x="36481" y="2155"/>
                    </a:cubicBezTo>
                    <a:cubicBezTo>
                      <a:pt x="50197" y="7775"/>
                      <a:pt x="51435" y="15395"/>
                      <a:pt x="51054" y="22539"/>
                    </a:cubicBezTo>
                    <a:cubicBezTo>
                      <a:pt x="50959" y="22920"/>
                      <a:pt x="50959" y="23206"/>
                      <a:pt x="50863" y="23587"/>
                    </a:cubicBezTo>
                    <a:cubicBezTo>
                      <a:pt x="43148" y="23872"/>
                      <a:pt x="34576" y="21110"/>
                      <a:pt x="25908" y="17681"/>
                    </a:cubicBezTo>
                    <a:cubicBezTo>
                      <a:pt x="20765" y="15586"/>
                      <a:pt x="16002" y="13395"/>
                      <a:pt x="11621" y="11395"/>
                    </a:cubicBezTo>
                    <a:cubicBezTo>
                      <a:pt x="7334" y="9585"/>
                      <a:pt x="3429" y="7109"/>
                      <a:pt x="0" y="7966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79CBE7A0-0566-C3EB-6689-7B62C61C5185}"/>
                  </a:ext>
                </a:extLst>
              </p:cNvPr>
              <p:cNvSpPr/>
              <p:nvPr/>
            </p:nvSpPr>
            <p:spPr>
              <a:xfrm>
                <a:off x="4315396" y="2315371"/>
                <a:ext cx="51109" cy="23607"/>
              </a:xfrm>
              <a:custGeom>
                <a:avLst/>
                <a:gdLst>
                  <a:gd name="connsiteX0" fmla="*/ 0 w 51109"/>
                  <a:gd name="connsiteY0" fmla="*/ 7966 h 23607"/>
                  <a:gd name="connsiteX1" fmla="*/ 0 w 51109"/>
                  <a:gd name="connsiteY1" fmla="*/ 7966 h 23607"/>
                  <a:gd name="connsiteX2" fmla="*/ 2477 w 51109"/>
                  <a:gd name="connsiteY2" fmla="*/ 4727 h 23607"/>
                  <a:gd name="connsiteX3" fmla="*/ 12287 w 51109"/>
                  <a:gd name="connsiteY3" fmla="*/ 1108 h 23607"/>
                  <a:gd name="connsiteX4" fmla="*/ 36481 w 51109"/>
                  <a:gd name="connsiteY4" fmla="*/ 2155 h 23607"/>
                  <a:gd name="connsiteX5" fmla="*/ 51054 w 51109"/>
                  <a:gd name="connsiteY5" fmla="*/ 22539 h 23607"/>
                  <a:gd name="connsiteX6" fmla="*/ 50863 w 51109"/>
                  <a:gd name="connsiteY6" fmla="*/ 23587 h 23607"/>
                  <a:gd name="connsiteX7" fmla="*/ 25908 w 51109"/>
                  <a:gd name="connsiteY7" fmla="*/ 17681 h 23607"/>
                  <a:gd name="connsiteX8" fmla="*/ 11621 w 51109"/>
                  <a:gd name="connsiteY8" fmla="*/ 11395 h 23607"/>
                  <a:gd name="connsiteX9" fmla="*/ 0 w 51109"/>
                  <a:gd name="connsiteY9" fmla="*/ 7966 h 23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109" h="23607">
                    <a:moveTo>
                      <a:pt x="0" y="7966"/>
                    </a:moveTo>
                    <a:lnTo>
                      <a:pt x="0" y="7966"/>
                    </a:lnTo>
                    <a:cubicBezTo>
                      <a:pt x="0" y="8156"/>
                      <a:pt x="95" y="6251"/>
                      <a:pt x="2477" y="4727"/>
                    </a:cubicBezTo>
                    <a:cubicBezTo>
                      <a:pt x="4763" y="3203"/>
                      <a:pt x="8382" y="1870"/>
                      <a:pt x="12287" y="1108"/>
                    </a:cubicBezTo>
                    <a:cubicBezTo>
                      <a:pt x="20193" y="-512"/>
                      <a:pt x="29623" y="-512"/>
                      <a:pt x="36481" y="2155"/>
                    </a:cubicBezTo>
                    <a:cubicBezTo>
                      <a:pt x="50197" y="7775"/>
                      <a:pt x="51435" y="15395"/>
                      <a:pt x="51054" y="22539"/>
                    </a:cubicBezTo>
                    <a:cubicBezTo>
                      <a:pt x="50959" y="22920"/>
                      <a:pt x="50959" y="23206"/>
                      <a:pt x="50863" y="23587"/>
                    </a:cubicBezTo>
                    <a:cubicBezTo>
                      <a:pt x="43148" y="23872"/>
                      <a:pt x="34576" y="21110"/>
                      <a:pt x="25908" y="17681"/>
                    </a:cubicBezTo>
                    <a:cubicBezTo>
                      <a:pt x="20765" y="15586"/>
                      <a:pt x="16002" y="13395"/>
                      <a:pt x="11621" y="11395"/>
                    </a:cubicBezTo>
                    <a:cubicBezTo>
                      <a:pt x="7334" y="9585"/>
                      <a:pt x="3429" y="7109"/>
                      <a:pt x="0" y="7966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8" name="图形 7">
              <a:extLst>
                <a:ext uri="{FF2B5EF4-FFF2-40B4-BE49-F238E27FC236}">
                  <a16:creationId xmlns:a16="http://schemas.microsoft.com/office/drawing/2014/main" id="{40014373-7F2A-938E-2DF6-0844BA29D80D}"/>
                </a:ext>
              </a:extLst>
            </p:cNvPr>
            <p:cNvGrpSpPr/>
            <p:nvPr/>
          </p:nvGrpSpPr>
          <p:grpSpPr>
            <a:xfrm>
              <a:off x="7734429" y="3620486"/>
              <a:ext cx="55764" cy="86110"/>
              <a:chOff x="4394821" y="2288475"/>
              <a:chExt cx="55764" cy="86110"/>
            </a:xfrm>
          </p:grpSpPr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D3D28A02-7734-EA6E-C735-B138C48B9365}"/>
                  </a:ext>
                </a:extLst>
              </p:cNvPr>
              <p:cNvSpPr/>
              <p:nvPr/>
            </p:nvSpPr>
            <p:spPr>
              <a:xfrm>
                <a:off x="4394821" y="2288475"/>
                <a:ext cx="55764" cy="86110"/>
              </a:xfrm>
              <a:custGeom>
                <a:avLst/>
                <a:gdLst>
                  <a:gd name="connsiteX0" fmla="*/ 4395 w 55764"/>
                  <a:gd name="connsiteY0" fmla="*/ 0 h 86110"/>
                  <a:gd name="connsiteX1" fmla="*/ 10205 w 55764"/>
                  <a:gd name="connsiteY1" fmla="*/ 3143 h 86110"/>
                  <a:gd name="connsiteX2" fmla="*/ 23731 w 55764"/>
                  <a:gd name="connsiteY2" fmla="*/ 11335 h 86110"/>
                  <a:gd name="connsiteX3" fmla="*/ 51830 w 55764"/>
                  <a:gd name="connsiteY3" fmla="*/ 41815 h 86110"/>
                  <a:gd name="connsiteX4" fmla="*/ 52973 w 55764"/>
                  <a:gd name="connsiteY4" fmla="*/ 74486 h 86110"/>
                  <a:gd name="connsiteX5" fmla="*/ 37447 w 55764"/>
                  <a:gd name="connsiteY5" fmla="*/ 86011 h 86110"/>
                  <a:gd name="connsiteX6" fmla="*/ 20016 w 55764"/>
                  <a:gd name="connsiteY6" fmla="*/ 80582 h 86110"/>
                  <a:gd name="connsiteX7" fmla="*/ 5538 w 55764"/>
                  <a:gd name="connsiteY7" fmla="*/ 60198 h 86110"/>
                  <a:gd name="connsiteX8" fmla="*/ 14 w 55764"/>
                  <a:gd name="connsiteY8" fmla="*/ 23050 h 86110"/>
                  <a:gd name="connsiteX9" fmla="*/ 4395 w 55764"/>
                  <a:gd name="connsiteY9" fmla="*/ 0 h 86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5764" h="86110">
                    <a:moveTo>
                      <a:pt x="4395" y="0"/>
                    </a:moveTo>
                    <a:cubicBezTo>
                      <a:pt x="4395" y="0"/>
                      <a:pt x="6586" y="1238"/>
                      <a:pt x="10205" y="3143"/>
                    </a:cubicBezTo>
                    <a:cubicBezTo>
                      <a:pt x="13730" y="5144"/>
                      <a:pt x="18492" y="7906"/>
                      <a:pt x="23731" y="11335"/>
                    </a:cubicBezTo>
                    <a:cubicBezTo>
                      <a:pt x="34018" y="18193"/>
                      <a:pt x="46400" y="28099"/>
                      <a:pt x="51830" y="41815"/>
                    </a:cubicBezTo>
                    <a:cubicBezTo>
                      <a:pt x="57068" y="55531"/>
                      <a:pt x="56687" y="67151"/>
                      <a:pt x="52973" y="74486"/>
                    </a:cubicBezTo>
                    <a:cubicBezTo>
                      <a:pt x="49353" y="81915"/>
                      <a:pt x="43448" y="85344"/>
                      <a:pt x="37447" y="86011"/>
                    </a:cubicBezTo>
                    <a:cubicBezTo>
                      <a:pt x="32113" y="86582"/>
                      <a:pt x="25541" y="84677"/>
                      <a:pt x="20016" y="80582"/>
                    </a:cubicBezTo>
                    <a:cubicBezTo>
                      <a:pt x="14492" y="76391"/>
                      <a:pt x="9348" y="70390"/>
                      <a:pt x="5538" y="60198"/>
                    </a:cubicBezTo>
                    <a:cubicBezTo>
                      <a:pt x="1633" y="50102"/>
                      <a:pt x="-177" y="35528"/>
                      <a:pt x="14" y="23050"/>
                    </a:cubicBezTo>
                    <a:cubicBezTo>
                      <a:pt x="-82" y="10573"/>
                      <a:pt x="2490" y="762"/>
                      <a:pt x="4395" y="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C52B4D70-EB61-A4B7-D850-A4D475B74E4A}"/>
                  </a:ext>
                </a:extLst>
              </p:cNvPr>
              <p:cNvSpPr/>
              <p:nvPr/>
            </p:nvSpPr>
            <p:spPr>
              <a:xfrm>
                <a:off x="4399121" y="2288475"/>
                <a:ext cx="51464" cy="86106"/>
              </a:xfrm>
              <a:custGeom>
                <a:avLst/>
                <a:gdLst>
                  <a:gd name="connsiteX0" fmla="*/ 0 w 51464"/>
                  <a:gd name="connsiteY0" fmla="*/ 0 h 86106"/>
                  <a:gd name="connsiteX1" fmla="*/ 95 w 51464"/>
                  <a:gd name="connsiteY1" fmla="*/ 0 h 86106"/>
                  <a:gd name="connsiteX2" fmla="*/ 5905 w 51464"/>
                  <a:gd name="connsiteY2" fmla="*/ 3143 h 86106"/>
                  <a:gd name="connsiteX3" fmla="*/ 19431 w 51464"/>
                  <a:gd name="connsiteY3" fmla="*/ 11335 h 86106"/>
                  <a:gd name="connsiteX4" fmla="*/ 47530 w 51464"/>
                  <a:gd name="connsiteY4" fmla="*/ 41815 h 86106"/>
                  <a:gd name="connsiteX5" fmla="*/ 48673 w 51464"/>
                  <a:gd name="connsiteY5" fmla="*/ 74486 h 86106"/>
                  <a:gd name="connsiteX6" fmla="*/ 33147 w 51464"/>
                  <a:gd name="connsiteY6" fmla="*/ 86011 h 86106"/>
                  <a:gd name="connsiteX7" fmla="*/ 31337 w 51464"/>
                  <a:gd name="connsiteY7" fmla="*/ 86106 h 86106"/>
                  <a:gd name="connsiteX8" fmla="*/ 15716 w 51464"/>
                  <a:gd name="connsiteY8" fmla="*/ 47339 h 86106"/>
                  <a:gd name="connsiteX9" fmla="*/ 0 w 51464"/>
                  <a:gd name="connsiteY9" fmla="*/ 0 h 8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464" h="86106">
                    <a:moveTo>
                      <a:pt x="0" y="0"/>
                    </a:moveTo>
                    <a:lnTo>
                      <a:pt x="95" y="0"/>
                    </a:lnTo>
                    <a:cubicBezTo>
                      <a:pt x="95" y="0"/>
                      <a:pt x="2286" y="1238"/>
                      <a:pt x="5905" y="3143"/>
                    </a:cubicBezTo>
                    <a:cubicBezTo>
                      <a:pt x="9430" y="5144"/>
                      <a:pt x="14192" y="7906"/>
                      <a:pt x="19431" y="11335"/>
                    </a:cubicBezTo>
                    <a:cubicBezTo>
                      <a:pt x="29718" y="18193"/>
                      <a:pt x="42100" y="28099"/>
                      <a:pt x="47530" y="41815"/>
                    </a:cubicBezTo>
                    <a:cubicBezTo>
                      <a:pt x="52768" y="55531"/>
                      <a:pt x="52388" y="67151"/>
                      <a:pt x="48673" y="74486"/>
                    </a:cubicBezTo>
                    <a:cubicBezTo>
                      <a:pt x="45053" y="81915"/>
                      <a:pt x="39148" y="85344"/>
                      <a:pt x="33147" y="86011"/>
                    </a:cubicBezTo>
                    <a:cubicBezTo>
                      <a:pt x="32575" y="86106"/>
                      <a:pt x="32004" y="86106"/>
                      <a:pt x="31337" y="86106"/>
                    </a:cubicBezTo>
                    <a:cubicBezTo>
                      <a:pt x="27146" y="74581"/>
                      <a:pt x="22003" y="61532"/>
                      <a:pt x="15716" y="47339"/>
                    </a:cubicBezTo>
                    <a:cubicBezTo>
                      <a:pt x="8192" y="30290"/>
                      <a:pt x="1619" y="13621"/>
                      <a:pt x="0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6552FC9D-D95D-6DFA-07E1-99904BC8FFEC}"/>
                  </a:ext>
                </a:extLst>
              </p:cNvPr>
              <p:cNvSpPr/>
              <p:nvPr/>
            </p:nvSpPr>
            <p:spPr>
              <a:xfrm>
                <a:off x="4399121" y="2288475"/>
                <a:ext cx="51464" cy="86106"/>
              </a:xfrm>
              <a:custGeom>
                <a:avLst/>
                <a:gdLst>
                  <a:gd name="connsiteX0" fmla="*/ 0 w 51464"/>
                  <a:gd name="connsiteY0" fmla="*/ 0 h 86106"/>
                  <a:gd name="connsiteX1" fmla="*/ 95 w 51464"/>
                  <a:gd name="connsiteY1" fmla="*/ 0 h 86106"/>
                  <a:gd name="connsiteX2" fmla="*/ 5905 w 51464"/>
                  <a:gd name="connsiteY2" fmla="*/ 3143 h 86106"/>
                  <a:gd name="connsiteX3" fmla="*/ 19431 w 51464"/>
                  <a:gd name="connsiteY3" fmla="*/ 11335 h 86106"/>
                  <a:gd name="connsiteX4" fmla="*/ 47530 w 51464"/>
                  <a:gd name="connsiteY4" fmla="*/ 41815 h 86106"/>
                  <a:gd name="connsiteX5" fmla="*/ 48673 w 51464"/>
                  <a:gd name="connsiteY5" fmla="*/ 74486 h 86106"/>
                  <a:gd name="connsiteX6" fmla="*/ 33147 w 51464"/>
                  <a:gd name="connsiteY6" fmla="*/ 86011 h 86106"/>
                  <a:gd name="connsiteX7" fmla="*/ 31337 w 51464"/>
                  <a:gd name="connsiteY7" fmla="*/ 86106 h 86106"/>
                  <a:gd name="connsiteX8" fmla="*/ 15716 w 51464"/>
                  <a:gd name="connsiteY8" fmla="*/ 47339 h 86106"/>
                  <a:gd name="connsiteX9" fmla="*/ 0 w 51464"/>
                  <a:gd name="connsiteY9" fmla="*/ 0 h 8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464" h="86106">
                    <a:moveTo>
                      <a:pt x="0" y="0"/>
                    </a:moveTo>
                    <a:lnTo>
                      <a:pt x="95" y="0"/>
                    </a:lnTo>
                    <a:cubicBezTo>
                      <a:pt x="95" y="0"/>
                      <a:pt x="2286" y="1238"/>
                      <a:pt x="5905" y="3143"/>
                    </a:cubicBezTo>
                    <a:cubicBezTo>
                      <a:pt x="9430" y="5144"/>
                      <a:pt x="14192" y="7906"/>
                      <a:pt x="19431" y="11335"/>
                    </a:cubicBezTo>
                    <a:cubicBezTo>
                      <a:pt x="29718" y="18193"/>
                      <a:pt x="42100" y="28099"/>
                      <a:pt x="47530" y="41815"/>
                    </a:cubicBezTo>
                    <a:cubicBezTo>
                      <a:pt x="52768" y="55531"/>
                      <a:pt x="52388" y="67151"/>
                      <a:pt x="48673" y="74486"/>
                    </a:cubicBezTo>
                    <a:cubicBezTo>
                      <a:pt x="45053" y="81915"/>
                      <a:pt x="39148" y="85344"/>
                      <a:pt x="33147" y="86011"/>
                    </a:cubicBezTo>
                    <a:cubicBezTo>
                      <a:pt x="32575" y="86106"/>
                      <a:pt x="32004" y="86106"/>
                      <a:pt x="31337" y="86106"/>
                    </a:cubicBezTo>
                    <a:cubicBezTo>
                      <a:pt x="27146" y="74581"/>
                      <a:pt x="22003" y="61532"/>
                      <a:pt x="15716" y="47339"/>
                    </a:cubicBezTo>
                    <a:cubicBezTo>
                      <a:pt x="8192" y="30290"/>
                      <a:pt x="1619" y="13621"/>
                      <a:pt x="0" y="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9" name="图形 7">
              <a:extLst>
                <a:ext uri="{FF2B5EF4-FFF2-40B4-BE49-F238E27FC236}">
                  <a16:creationId xmlns:a16="http://schemas.microsoft.com/office/drawing/2014/main" id="{BEF77A2C-89EB-1546-E85B-675E61822FF8}"/>
                </a:ext>
              </a:extLst>
            </p:cNvPr>
            <p:cNvGrpSpPr/>
            <p:nvPr/>
          </p:nvGrpSpPr>
          <p:grpSpPr>
            <a:xfrm>
              <a:off x="7696914" y="3719887"/>
              <a:ext cx="121673" cy="65370"/>
              <a:chOff x="4357306" y="2387876"/>
              <a:chExt cx="121673" cy="65370"/>
            </a:xfrm>
          </p:grpSpPr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07413887-819F-D95D-0557-7F916E8B2D4A}"/>
                  </a:ext>
                </a:extLst>
              </p:cNvPr>
              <p:cNvSpPr/>
              <p:nvPr/>
            </p:nvSpPr>
            <p:spPr>
              <a:xfrm>
                <a:off x="4357306" y="2387876"/>
                <a:ext cx="121673" cy="65370"/>
              </a:xfrm>
              <a:custGeom>
                <a:avLst/>
                <a:gdLst>
                  <a:gd name="connsiteX0" fmla="*/ 0 w 121673"/>
                  <a:gd name="connsiteY0" fmla="*/ 27187 h 65370"/>
                  <a:gd name="connsiteX1" fmla="*/ 6953 w 121673"/>
                  <a:gd name="connsiteY1" fmla="*/ 22234 h 65370"/>
                  <a:gd name="connsiteX2" fmla="*/ 25717 w 121673"/>
                  <a:gd name="connsiteY2" fmla="*/ 12042 h 65370"/>
                  <a:gd name="connsiteX3" fmla="*/ 75343 w 121673"/>
                  <a:gd name="connsiteY3" fmla="*/ 41 h 65370"/>
                  <a:gd name="connsiteX4" fmla="*/ 106013 w 121673"/>
                  <a:gd name="connsiteY4" fmla="*/ 9089 h 65370"/>
                  <a:gd name="connsiteX5" fmla="*/ 120872 w 121673"/>
                  <a:gd name="connsiteY5" fmla="*/ 28901 h 65370"/>
                  <a:gd name="connsiteX6" fmla="*/ 113633 w 121673"/>
                  <a:gd name="connsiteY6" fmla="*/ 52333 h 65370"/>
                  <a:gd name="connsiteX7" fmla="*/ 72009 w 121673"/>
                  <a:gd name="connsiteY7" fmla="*/ 65287 h 65370"/>
                  <a:gd name="connsiteX8" fmla="*/ 22669 w 121673"/>
                  <a:gd name="connsiteY8" fmla="*/ 46618 h 65370"/>
                  <a:gd name="connsiteX9" fmla="*/ 6477 w 121673"/>
                  <a:gd name="connsiteY9" fmla="*/ 34712 h 65370"/>
                  <a:gd name="connsiteX10" fmla="*/ 0 w 121673"/>
                  <a:gd name="connsiteY10" fmla="*/ 27187 h 65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1673" h="65370">
                    <a:moveTo>
                      <a:pt x="0" y="27187"/>
                    </a:moveTo>
                    <a:cubicBezTo>
                      <a:pt x="0" y="27187"/>
                      <a:pt x="2476" y="25187"/>
                      <a:pt x="6953" y="22234"/>
                    </a:cubicBezTo>
                    <a:cubicBezTo>
                      <a:pt x="11430" y="19186"/>
                      <a:pt x="18002" y="15376"/>
                      <a:pt x="25717" y="12042"/>
                    </a:cubicBezTo>
                    <a:cubicBezTo>
                      <a:pt x="41243" y="4994"/>
                      <a:pt x="60960" y="-531"/>
                      <a:pt x="75343" y="41"/>
                    </a:cubicBezTo>
                    <a:cubicBezTo>
                      <a:pt x="89821" y="612"/>
                      <a:pt x="98774" y="4136"/>
                      <a:pt x="106013" y="9089"/>
                    </a:cubicBezTo>
                    <a:cubicBezTo>
                      <a:pt x="113062" y="13947"/>
                      <a:pt x="118681" y="21281"/>
                      <a:pt x="120872" y="28901"/>
                    </a:cubicBezTo>
                    <a:cubicBezTo>
                      <a:pt x="122777" y="35664"/>
                      <a:pt x="121634" y="44237"/>
                      <a:pt x="113633" y="52333"/>
                    </a:cubicBezTo>
                    <a:cubicBezTo>
                      <a:pt x="105823" y="60334"/>
                      <a:pt x="90964" y="66144"/>
                      <a:pt x="72009" y="65287"/>
                    </a:cubicBezTo>
                    <a:cubicBezTo>
                      <a:pt x="52864" y="64334"/>
                      <a:pt x="35719" y="55000"/>
                      <a:pt x="22669" y="46618"/>
                    </a:cubicBezTo>
                    <a:cubicBezTo>
                      <a:pt x="16097" y="42236"/>
                      <a:pt x="10573" y="38141"/>
                      <a:pt x="6477" y="34712"/>
                    </a:cubicBezTo>
                    <a:cubicBezTo>
                      <a:pt x="2572" y="31378"/>
                      <a:pt x="0" y="28616"/>
                      <a:pt x="0" y="27187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EA1322DE-4E5D-D904-9F44-6EC9D7C0088B}"/>
                  </a:ext>
                </a:extLst>
              </p:cNvPr>
              <p:cNvSpPr/>
              <p:nvPr/>
            </p:nvSpPr>
            <p:spPr>
              <a:xfrm>
                <a:off x="4357306" y="2387876"/>
                <a:ext cx="121443" cy="41053"/>
              </a:xfrm>
              <a:custGeom>
                <a:avLst/>
                <a:gdLst>
                  <a:gd name="connsiteX0" fmla="*/ 0 w 121443"/>
                  <a:gd name="connsiteY0" fmla="*/ 27378 h 41053"/>
                  <a:gd name="connsiteX1" fmla="*/ 0 w 121443"/>
                  <a:gd name="connsiteY1" fmla="*/ 27187 h 41053"/>
                  <a:gd name="connsiteX2" fmla="*/ 6953 w 121443"/>
                  <a:gd name="connsiteY2" fmla="*/ 22234 h 41053"/>
                  <a:gd name="connsiteX3" fmla="*/ 25717 w 121443"/>
                  <a:gd name="connsiteY3" fmla="*/ 12042 h 41053"/>
                  <a:gd name="connsiteX4" fmla="*/ 75343 w 121443"/>
                  <a:gd name="connsiteY4" fmla="*/ 41 h 41053"/>
                  <a:gd name="connsiteX5" fmla="*/ 106013 w 121443"/>
                  <a:gd name="connsiteY5" fmla="*/ 9089 h 41053"/>
                  <a:gd name="connsiteX6" fmla="*/ 120967 w 121443"/>
                  <a:gd name="connsiteY6" fmla="*/ 28901 h 41053"/>
                  <a:gd name="connsiteX7" fmla="*/ 121444 w 121443"/>
                  <a:gd name="connsiteY7" fmla="*/ 31187 h 41053"/>
                  <a:gd name="connsiteX8" fmla="*/ 64103 w 121443"/>
                  <a:gd name="connsiteY8" fmla="*/ 40522 h 41053"/>
                  <a:gd name="connsiteX9" fmla="*/ 0 w 121443"/>
                  <a:gd name="connsiteY9" fmla="*/ 27378 h 41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1443" h="41053">
                    <a:moveTo>
                      <a:pt x="0" y="27378"/>
                    </a:moveTo>
                    <a:lnTo>
                      <a:pt x="0" y="27187"/>
                    </a:lnTo>
                    <a:cubicBezTo>
                      <a:pt x="0" y="27187"/>
                      <a:pt x="2476" y="25187"/>
                      <a:pt x="6953" y="22234"/>
                    </a:cubicBezTo>
                    <a:cubicBezTo>
                      <a:pt x="11430" y="19186"/>
                      <a:pt x="18002" y="15376"/>
                      <a:pt x="25717" y="12042"/>
                    </a:cubicBezTo>
                    <a:cubicBezTo>
                      <a:pt x="41243" y="4994"/>
                      <a:pt x="60960" y="-531"/>
                      <a:pt x="75343" y="41"/>
                    </a:cubicBezTo>
                    <a:cubicBezTo>
                      <a:pt x="89821" y="612"/>
                      <a:pt x="98774" y="4136"/>
                      <a:pt x="106013" y="9089"/>
                    </a:cubicBezTo>
                    <a:cubicBezTo>
                      <a:pt x="113062" y="13947"/>
                      <a:pt x="118681" y="21281"/>
                      <a:pt x="120967" y="28901"/>
                    </a:cubicBezTo>
                    <a:cubicBezTo>
                      <a:pt x="121158" y="29663"/>
                      <a:pt x="121348" y="30425"/>
                      <a:pt x="121444" y="31187"/>
                    </a:cubicBezTo>
                    <a:cubicBezTo>
                      <a:pt x="106680" y="39188"/>
                      <a:pt x="85439" y="42427"/>
                      <a:pt x="64103" y="40522"/>
                    </a:cubicBezTo>
                    <a:cubicBezTo>
                      <a:pt x="38481" y="38426"/>
                      <a:pt x="17145" y="32235"/>
                      <a:pt x="0" y="27378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AB59EAEE-8C5C-C5D7-7556-53EF51B4764F}"/>
                  </a:ext>
                </a:extLst>
              </p:cNvPr>
              <p:cNvSpPr/>
              <p:nvPr/>
            </p:nvSpPr>
            <p:spPr>
              <a:xfrm>
                <a:off x="4357306" y="2387876"/>
                <a:ext cx="121443" cy="41053"/>
              </a:xfrm>
              <a:custGeom>
                <a:avLst/>
                <a:gdLst>
                  <a:gd name="connsiteX0" fmla="*/ 0 w 121443"/>
                  <a:gd name="connsiteY0" fmla="*/ 27378 h 41053"/>
                  <a:gd name="connsiteX1" fmla="*/ 0 w 121443"/>
                  <a:gd name="connsiteY1" fmla="*/ 27187 h 41053"/>
                  <a:gd name="connsiteX2" fmla="*/ 6953 w 121443"/>
                  <a:gd name="connsiteY2" fmla="*/ 22234 h 41053"/>
                  <a:gd name="connsiteX3" fmla="*/ 25717 w 121443"/>
                  <a:gd name="connsiteY3" fmla="*/ 12042 h 41053"/>
                  <a:gd name="connsiteX4" fmla="*/ 75343 w 121443"/>
                  <a:gd name="connsiteY4" fmla="*/ 41 h 41053"/>
                  <a:gd name="connsiteX5" fmla="*/ 106013 w 121443"/>
                  <a:gd name="connsiteY5" fmla="*/ 9089 h 41053"/>
                  <a:gd name="connsiteX6" fmla="*/ 120967 w 121443"/>
                  <a:gd name="connsiteY6" fmla="*/ 28901 h 41053"/>
                  <a:gd name="connsiteX7" fmla="*/ 121444 w 121443"/>
                  <a:gd name="connsiteY7" fmla="*/ 31187 h 41053"/>
                  <a:gd name="connsiteX8" fmla="*/ 64103 w 121443"/>
                  <a:gd name="connsiteY8" fmla="*/ 40522 h 41053"/>
                  <a:gd name="connsiteX9" fmla="*/ 0 w 121443"/>
                  <a:gd name="connsiteY9" fmla="*/ 27378 h 41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1443" h="41053">
                    <a:moveTo>
                      <a:pt x="0" y="27378"/>
                    </a:moveTo>
                    <a:lnTo>
                      <a:pt x="0" y="27187"/>
                    </a:lnTo>
                    <a:cubicBezTo>
                      <a:pt x="0" y="27187"/>
                      <a:pt x="2476" y="25187"/>
                      <a:pt x="6953" y="22234"/>
                    </a:cubicBezTo>
                    <a:cubicBezTo>
                      <a:pt x="11430" y="19186"/>
                      <a:pt x="18002" y="15376"/>
                      <a:pt x="25717" y="12042"/>
                    </a:cubicBezTo>
                    <a:cubicBezTo>
                      <a:pt x="41243" y="4994"/>
                      <a:pt x="60960" y="-531"/>
                      <a:pt x="75343" y="41"/>
                    </a:cubicBezTo>
                    <a:cubicBezTo>
                      <a:pt x="89821" y="612"/>
                      <a:pt x="98774" y="4136"/>
                      <a:pt x="106013" y="9089"/>
                    </a:cubicBezTo>
                    <a:cubicBezTo>
                      <a:pt x="113062" y="13947"/>
                      <a:pt x="118681" y="21281"/>
                      <a:pt x="120967" y="28901"/>
                    </a:cubicBezTo>
                    <a:cubicBezTo>
                      <a:pt x="121158" y="29663"/>
                      <a:pt x="121348" y="30425"/>
                      <a:pt x="121444" y="31187"/>
                    </a:cubicBezTo>
                    <a:cubicBezTo>
                      <a:pt x="106680" y="39188"/>
                      <a:pt x="85439" y="42427"/>
                      <a:pt x="64103" y="40522"/>
                    </a:cubicBezTo>
                    <a:cubicBezTo>
                      <a:pt x="38481" y="38426"/>
                      <a:pt x="17145" y="32235"/>
                      <a:pt x="0" y="27378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60" name="图形 7">
              <a:extLst>
                <a:ext uri="{FF2B5EF4-FFF2-40B4-BE49-F238E27FC236}">
                  <a16:creationId xmlns:a16="http://schemas.microsoft.com/office/drawing/2014/main" id="{737AC8A9-3B1D-3D06-5662-7445AE4A5EAD}"/>
                </a:ext>
              </a:extLst>
            </p:cNvPr>
            <p:cNvGrpSpPr/>
            <p:nvPr/>
          </p:nvGrpSpPr>
          <p:grpSpPr>
            <a:xfrm>
              <a:off x="7781496" y="3814121"/>
              <a:ext cx="118707" cy="69740"/>
              <a:chOff x="4441888" y="2482110"/>
              <a:chExt cx="118707" cy="69740"/>
            </a:xfrm>
          </p:grpSpPr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FBF85D4B-B165-B900-5683-B7A3D663FD14}"/>
                  </a:ext>
                </a:extLst>
              </p:cNvPr>
              <p:cNvSpPr/>
              <p:nvPr/>
            </p:nvSpPr>
            <p:spPr>
              <a:xfrm>
                <a:off x="4441888" y="2482110"/>
                <a:ext cx="118707" cy="69740"/>
              </a:xfrm>
              <a:custGeom>
                <a:avLst/>
                <a:gdLst>
                  <a:gd name="connsiteX0" fmla="*/ 0 w 118707"/>
                  <a:gd name="connsiteY0" fmla="*/ 18868 h 69740"/>
                  <a:gd name="connsiteX1" fmla="*/ 857 w 118707"/>
                  <a:gd name="connsiteY1" fmla="*/ 16677 h 69740"/>
                  <a:gd name="connsiteX2" fmla="*/ 6477 w 118707"/>
                  <a:gd name="connsiteY2" fmla="*/ 12296 h 69740"/>
                  <a:gd name="connsiteX3" fmla="*/ 27718 w 118707"/>
                  <a:gd name="connsiteY3" fmla="*/ 4390 h 69740"/>
                  <a:gd name="connsiteX4" fmla="*/ 81725 w 118707"/>
                  <a:gd name="connsiteY4" fmla="*/ 2866 h 69740"/>
                  <a:gd name="connsiteX5" fmla="*/ 112204 w 118707"/>
                  <a:gd name="connsiteY5" fmla="*/ 22487 h 69740"/>
                  <a:gd name="connsiteX6" fmla="*/ 118681 w 118707"/>
                  <a:gd name="connsiteY6" fmla="*/ 46395 h 69740"/>
                  <a:gd name="connsiteX7" fmla="*/ 102775 w 118707"/>
                  <a:gd name="connsiteY7" fmla="*/ 66112 h 69740"/>
                  <a:gd name="connsiteX8" fmla="*/ 62198 w 118707"/>
                  <a:gd name="connsiteY8" fmla="*/ 66207 h 69740"/>
                  <a:gd name="connsiteX9" fmla="*/ 19145 w 118707"/>
                  <a:gd name="connsiteY9" fmla="*/ 38585 h 69740"/>
                  <a:gd name="connsiteX10" fmla="*/ 5810 w 118707"/>
                  <a:gd name="connsiteY10" fmla="*/ 24964 h 69740"/>
                  <a:gd name="connsiteX11" fmla="*/ 0 w 118707"/>
                  <a:gd name="connsiteY11" fmla="*/ 18868 h 69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8707" h="69740">
                    <a:moveTo>
                      <a:pt x="0" y="18868"/>
                    </a:moveTo>
                    <a:cubicBezTo>
                      <a:pt x="95" y="18963"/>
                      <a:pt x="-190" y="18011"/>
                      <a:pt x="857" y="16677"/>
                    </a:cubicBezTo>
                    <a:cubicBezTo>
                      <a:pt x="1905" y="15249"/>
                      <a:pt x="3905" y="13820"/>
                      <a:pt x="6477" y="12296"/>
                    </a:cubicBezTo>
                    <a:cubicBezTo>
                      <a:pt x="11621" y="9438"/>
                      <a:pt x="19241" y="6581"/>
                      <a:pt x="27718" y="4390"/>
                    </a:cubicBezTo>
                    <a:cubicBezTo>
                      <a:pt x="44767" y="8"/>
                      <a:pt x="65723" y="-2087"/>
                      <a:pt x="81725" y="2866"/>
                    </a:cubicBezTo>
                    <a:cubicBezTo>
                      <a:pt x="97822" y="7819"/>
                      <a:pt x="107156" y="14963"/>
                      <a:pt x="112204" y="22487"/>
                    </a:cubicBezTo>
                    <a:cubicBezTo>
                      <a:pt x="117062" y="30012"/>
                      <a:pt x="118205" y="38204"/>
                      <a:pt x="118681" y="46395"/>
                    </a:cubicBezTo>
                    <a:cubicBezTo>
                      <a:pt x="119158" y="53539"/>
                      <a:pt x="113157" y="61826"/>
                      <a:pt x="102775" y="66112"/>
                    </a:cubicBezTo>
                    <a:cubicBezTo>
                      <a:pt x="92583" y="70494"/>
                      <a:pt x="78677" y="71351"/>
                      <a:pt x="62198" y="66207"/>
                    </a:cubicBezTo>
                    <a:cubicBezTo>
                      <a:pt x="45720" y="61159"/>
                      <a:pt x="30385" y="49158"/>
                      <a:pt x="19145" y="38585"/>
                    </a:cubicBezTo>
                    <a:cubicBezTo>
                      <a:pt x="13525" y="33346"/>
                      <a:pt x="8954" y="28488"/>
                      <a:pt x="5810" y="24964"/>
                    </a:cubicBezTo>
                    <a:cubicBezTo>
                      <a:pt x="2762" y="21630"/>
                      <a:pt x="1715" y="19440"/>
                      <a:pt x="0" y="18868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32FF764E-F61D-AF41-7B24-CD2FB4D9E17A}"/>
                  </a:ext>
                </a:extLst>
              </p:cNvPr>
              <p:cNvSpPr/>
              <p:nvPr/>
            </p:nvSpPr>
            <p:spPr>
              <a:xfrm>
                <a:off x="4441888" y="2482110"/>
                <a:ext cx="118681" cy="49426"/>
              </a:xfrm>
              <a:custGeom>
                <a:avLst/>
                <a:gdLst>
                  <a:gd name="connsiteX0" fmla="*/ 95 w 118681"/>
                  <a:gd name="connsiteY0" fmla="*/ 18963 h 49426"/>
                  <a:gd name="connsiteX1" fmla="*/ 0 w 118681"/>
                  <a:gd name="connsiteY1" fmla="*/ 18868 h 49426"/>
                  <a:gd name="connsiteX2" fmla="*/ 857 w 118681"/>
                  <a:gd name="connsiteY2" fmla="*/ 16677 h 49426"/>
                  <a:gd name="connsiteX3" fmla="*/ 6477 w 118681"/>
                  <a:gd name="connsiteY3" fmla="*/ 12296 h 49426"/>
                  <a:gd name="connsiteX4" fmla="*/ 27718 w 118681"/>
                  <a:gd name="connsiteY4" fmla="*/ 4390 h 49426"/>
                  <a:gd name="connsiteX5" fmla="*/ 81725 w 118681"/>
                  <a:gd name="connsiteY5" fmla="*/ 2866 h 49426"/>
                  <a:gd name="connsiteX6" fmla="*/ 112204 w 118681"/>
                  <a:gd name="connsiteY6" fmla="*/ 22487 h 49426"/>
                  <a:gd name="connsiteX7" fmla="*/ 118681 w 118681"/>
                  <a:gd name="connsiteY7" fmla="*/ 46395 h 49426"/>
                  <a:gd name="connsiteX8" fmla="*/ 118491 w 118681"/>
                  <a:gd name="connsiteY8" fmla="*/ 48777 h 49426"/>
                  <a:gd name="connsiteX9" fmla="*/ 90583 w 118681"/>
                  <a:gd name="connsiteY9" fmla="*/ 47443 h 49426"/>
                  <a:gd name="connsiteX10" fmla="*/ 60674 w 118681"/>
                  <a:gd name="connsiteY10" fmla="*/ 40109 h 49426"/>
                  <a:gd name="connsiteX11" fmla="*/ 27051 w 118681"/>
                  <a:gd name="connsiteY11" fmla="*/ 27821 h 49426"/>
                  <a:gd name="connsiteX12" fmla="*/ 12573 w 118681"/>
                  <a:gd name="connsiteY12" fmla="*/ 21821 h 49426"/>
                  <a:gd name="connsiteX13" fmla="*/ 95 w 118681"/>
                  <a:gd name="connsiteY13" fmla="*/ 18963 h 49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8681" h="49426">
                    <a:moveTo>
                      <a:pt x="95" y="18963"/>
                    </a:moveTo>
                    <a:lnTo>
                      <a:pt x="0" y="18868"/>
                    </a:lnTo>
                    <a:cubicBezTo>
                      <a:pt x="95" y="18963"/>
                      <a:pt x="-190" y="18011"/>
                      <a:pt x="857" y="16677"/>
                    </a:cubicBezTo>
                    <a:cubicBezTo>
                      <a:pt x="1905" y="15249"/>
                      <a:pt x="3905" y="13820"/>
                      <a:pt x="6477" y="12296"/>
                    </a:cubicBezTo>
                    <a:cubicBezTo>
                      <a:pt x="11621" y="9438"/>
                      <a:pt x="19241" y="6581"/>
                      <a:pt x="27718" y="4390"/>
                    </a:cubicBezTo>
                    <a:cubicBezTo>
                      <a:pt x="44767" y="8"/>
                      <a:pt x="65723" y="-2087"/>
                      <a:pt x="81725" y="2866"/>
                    </a:cubicBezTo>
                    <a:cubicBezTo>
                      <a:pt x="97822" y="7819"/>
                      <a:pt x="107156" y="14963"/>
                      <a:pt x="112204" y="22487"/>
                    </a:cubicBezTo>
                    <a:cubicBezTo>
                      <a:pt x="117062" y="30012"/>
                      <a:pt x="118205" y="38204"/>
                      <a:pt x="118681" y="46395"/>
                    </a:cubicBezTo>
                    <a:cubicBezTo>
                      <a:pt x="118681" y="47157"/>
                      <a:pt x="118681" y="48015"/>
                      <a:pt x="118491" y="48777"/>
                    </a:cubicBezTo>
                    <a:cubicBezTo>
                      <a:pt x="109442" y="50205"/>
                      <a:pt x="100298" y="49062"/>
                      <a:pt x="90583" y="47443"/>
                    </a:cubicBezTo>
                    <a:cubicBezTo>
                      <a:pt x="80963" y="45728"/>
                      <a:pt x="70866" y="43252"/>
                      <a:pt x="60674" y="40109"/>
                    </a:cubicBezTo>
                    <a:cubicBezTo>
                      <a:pt x="48578" y="36394"/>
                      <a:pt x="37243" y="32012"/>
                      <a:pt x="27051" y="27821"/>
                    </a:cubicBezTo>
                    <a:cubicBezTo>
                      <a:pt x="22003" y="25726"/>
                      <a:pt x="17145" y="23726"/>
                      <a:pt x="12573" y="21821"/>
                    </a:cubicBezTo>
                    <a:cubicBezTo>
                      <a:pt x="8192" y="20392"/>
                      <a:pt x="3620" y="18011"/>
                      <a:pt x="95" y="18963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A1B0A720-4240-BF27-41D8-89305574C758}"/>
                  </a:ext>
                </a:extLst>
              </p:cNvPr>
              <p:cNvSpPr/>
              <p:nvPr/>
            </p:nvSpPr>
            <p:spPr>
              <a:xfrm>
                <a:off x="4441888" y="2482110"/>
                <a:ext cx="118681" cy="49426"/>
              </a:xfrm>
              <a:custGeom>
                <a:avLst/>
                <a:gdLst>
                  <a:gd name="connsiteX0" fmla="*/ 95 w 118681"/>
                  <a:gd name="connsiteY0" fmla="*/ 18963 h 49426"/>
                  <a:gd name="connsiteX1" fmla="*/ 0 w 118681"/>
                  <a:gd name="connsiteY1" fmla="*/ 18868 h 49426"/>
                  <a:gd name="connsiteX2" fmla="*/ 857 w 118681"/>
                  <a:gd name="connsiteY2" fmla="*/ 16677 h 49426"/>
                  <a:gd name="connsiteX3" fmla="*/ 6477 w 118681"/>
                  <a:gd name="connsiteY3" fmla="*/ 12296 h 49426"/>
                  <a:gd name="connsiteX4" fmla="*/ 27718 w 118681"/>
                  <a:gd name="connsiteY4" fmla="*/ 4390 h 49426"/>
                  <a:gd name="connsiteX5" fmla="*/ 81725 w 118681"/>
                  <a:gd name="connsiteY5" fmla="*/ 2866 h 49426"/>
                  <a:gd name="connsiteX6" fmla="*/ 112204 w 118681"/>
                  <a:gd name="connsiteY6" fmla="*/ 22487 h 49426"/>
                  <a:gd name="connsiteX7" fmla="*/ 118681 w 118681"/>
                  <a:gd name="connsiteY7" fmla="*/ 46395 h 49426"/>
                  <a:gd name="connsiteX8" fmla="*/ 118491 w 118681"/>
                  <a:gd name="connsiteY8" fmla="*/ 48777 h 49426"/>
                  <a:gd name="connsiteX9" fmla="*/ 90583 w 118681"/>
                  <a:gd name="connsiteY9" fmla="*/ 47443 h 49426"/>
                  <a:gd name="connsiteX10" fmla="*/ 60674 w 118681"/>
                  <a:gd name="connsiteY10" fmla="*/ 40109 h 49426"/>
                  <a:gd name="connsiteX11" fmla="*/ 27051 w 118681"/>
                  <a:gd name="connsiteY11" fmla="*/ 27821 h 49426"/>
                  <a:gd name="connsiteX12" fmla="*/ 12573 w 118681"/>
                  <a:gd name="connsiteY12" fmla="*/ 21821 h 49426"/>
                  <a:gd name="connsiteX13" fmla="*/ 95 w 118681"/>
                  <a:gd name="connsiteY13" fmla="*/ 18963 h 49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8681" h="49426">
                    <a:moveTo>
                      <a:pt x="95" y="18963"/>
                    </a:moveTo>
                    <a:lnTo>
                      <a:pt x="0" y="18868"/>
                    </a:lnTo>
                    <a:cubicBezTo>
                      <a:pt x="95" y="18963"/>
                      <a:pt x="-190" y="18011"/>
                      <a:pt x="857" y="16677"/>
                    </a:cubicBezTo>
                    <a:cubicBezTo>
                      <a:pt x="1905" y="15249"/>
                      <a:pt x="3905" y="13820"/>
                      <a:pt x="6477" y="12296"/>
                    </a:cubicBezTo>
                    <a:cubicBezTo>
                      <a:pt x="11621" y="9438"/>
                      <a:pt x="19241" y="6581"/>
                      <a:pt x="27718" y="4390"/>
                    </a:cubicBezTo>
                    <a:cubicBezTo>
                      <a:pt x="44767" y="8"/>
                      <a:pt x="65723" y="-2087"/>
                      <a:pt x="81725" y="2866"/>
                    </a:cubicBezTo>
                    <a:cubicBezTo>
                      <a:pt x="97822" y="7819"/>
                      <a:pt x="107156" y="14963"/>
                      <a:pt x="112204" y="22487"/>
                    </a:cubicBezTo>
                    <a:cubicBezTo>
                      <a:pt x="117062" y="30012"/>
                      <a:pt x="118205" y="38204"/>
                      <a:pt x="118681" y="46395"/>
                    </a:cubicBezTo>
                    <a:cubicBezTo>
                      <a:pt x="118681" y="47157"/>
                      <a:pt x="118681" y="48015"/>
                      <a:pt x="118491" y="48777"/>
                    </a:cubicBezTo>
                    <a:cubicBezTo>
                      <a:pt x="109442" y="50205"/>
                      <a:pt x="100298" y="49062"/>
                      <a:pt x="90583" y="47443"/>
                    </a:cubicBezTo>
                    <a:cubicBezTo>
                      <a:pt x="80963" y="45728"/>
                      <a:pt x="70866" y="43252"/>
                      <a:pt x="60674" y="40109"/>
                    </a:cubicBezTo>
                    <a:cubicBezTo>
                      <a:pt x="48578" y="36394"/>
                      <a:pt x="37243" y="32012"/>
                      <a:pt x="27051" y="27821"/>
                    </a:cubicBezTo>
                    <a:cubicBezTo>
                      <a:pt x="22003" y="25726"/>
                      <a:pt x="17145" y="23726"/>
                      <a:pt x="12573" y="21821"/>
                    </a:cubicBezTo>
                    <a:cubicBezTo>
                      <a:pt x="8192" y="20392"/>
                      <a:pt x="3620" y="18011"/>
                      <a:pt x="95" y="18963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61" name="图形 7">
              <a:extLst>
                <a:ext uri="{FF2B5EF4-FFF2-40B4-BE49-F238E27FC236}">
                  <a16:creationId xmlns:a16="http://schemas.microsoft.com/office/drawing/2014/main" id="{D8B57324-C1C3-8B4B-4A77-5F5E7C1D5170}"/>
                </a:ext>
              </a:extLst>
            </p:cNvPr>
            <p:cNvGrpSpPr/>
            <p:nvPr/>
          </p:nvGrpSpPr>
          <p:grpSpPr>
            <a:xfrm>
              <a:off x="7921126" y="3834609"/>
              <a:ext cx="63127" cy="117168"/>
              <a:chOff x="4581518" y="2502598"/>
              <a:chExt cx="63127" cy="117168"/>
            </a:xfrm>
          </p:grpSpPr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356D249A-8723-185A-E1C3-5FA4F6BB8685}"/>
                  </a:ext>
                </a:extLst>
              </p:cNvPr>
              <p:cNvSpPr/>
              <p:nvPr/>
            </p:nvSpPr>
            <p:spPr>
              <a:xfrm>
                <a:off x="4581518" y="2502598"/>
                <a:ext cx="63127" cy="117168"/>
              </a:xfrm>
              <a:custGeom>
                <a:avLst/>
                <a:gdLst>
                  <a:gd name="connsiteX0" fmla="*/ 40964 w 63127"/>
                  <a:gd name="connsiteY0" fmla="*/ 0 h 117168"/>
                  <a:gd name="connsiteX1" fmla="*/ 45346 w 63127"/>
                  <a:gd name="connsiteY1" fmla="*/ 7048 h 117168"/>
                  <a:gd name="connsiteX2" fmla="*/ 53823 w 63127"/>
                  <a:gd name="connsiteY2" fmla="*/ 25622 h 117168"/>
                  <a:gd name="connsiteX3" fmla="*/ 62872 w 63127"/>
                  <a:gd name="connsiteY3" fmla="*/ 73628 h 117168"/>
                  <a:gd name="connsiteX4" fmla="*/ 52204 w 63127"/>
                  <a:gd name="connsiteY4" fmla="*/ 101822 h 117168"/>
                  <a:gd name="connsiteX5" fmla="*/ 43536 w 63127"/>
                  <a:gd name="connsiteY5" fmla="*/ 109156 h 117168"/>
                  <a:gd name="connsiteX6" fmla="*/ 33725 w 63127"/>
                  <a:gd name="connsiteY6" fmla="*/ 115538 h 117168"/>
                  <a:gd name="connsiteX7" fmla="*/ 22867 w 63127"/>
                  <a:gd name="connsiteY7" fmla="*/ 116681 h 117168"/>
                  <a:gd name="connsiteX8" fmla="*/ 10484 w 63127"/>
                  <a:gd name="connsiteY8" fmla="*/ 108299 h 117168"/>
                  <a:gd name="connsiteX9" fmla="*/ 483 w 63127"/>
                  <a:gd name="connsiteY9" fmla="*/ 67056 h 117168"/>
                  <a:gd name="connsiteX10" fmla="*/ 20867 w 63127"/>
                  <a:gd name="connsiteY10" fmla="*/ 20574 h 117168"/>
                  <a:gd name="connsiteX11" fmla="*/ 40964 w 63127"/>
                  <a:gd name="connsiteY11" fmla="*/ 0 h 117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3127" h="117168">
                    <a:moveTo>
                      <a:pt x="40964" y="0"/>
                    </a:moveTo>
                    <a:cubicBezTo>
                      <a:pt x="40964" y="0"/>
                      <a:pt x="42774" y="2476"/>
                      <a:pt x="45346" y="7048"/>
                    </a:cubicBezTo>
                    <a:cubicBezTo>
                      <a:pt x="47822" y="11525"/>
                      <a:pt x="50966" y="18097"/>
                      <a:pt x="53823" y="25622"/>
                    </a:cubicBezTo>
                    <a:cubicBezTo>
                      <a:pt x="59538" y="40672"/>
                      <a:pt x="64301" y="59246"/>
                      <a:pt x="62872" y="73628"/>
                    </a:cubicBezTo>
                    <a:cubicBezTo>
                      <a:pt x="61348" y="88106"/>
                      <a:pt x="57443" y="96393"/>
                      <a:pt x="52204" y="101822"/>
                    </a:cubicBezTo>
                    <a:cubicBezTo>
                      <a:pt x="49727" y="104394"/>
                      <a:pt x="46584" y="106966"/>
                      <a:pt x="43536" y="109156"/>
                    </a:cubicBezTo>
                    <a:cubicBezTo>
                      <a:pt x="40393" y="111442"/>
                      <a:pt x="37154" y="113919"/>
                      <a:pt x="33725" y="115538"/>
                    </a:cubicBezTo>
                    <a:cubicBezTo>
                      <a:pt x="30677" y="116967"/>
                      <a:pt x="27058" y="117729"/>
                      <a:pt x="22867" y="116681"/>
                    </a:cubicBezTo>
                    <a:cubicBezTo>
                      <a:pt x="18581" y="115538"/>
                      <a:pt x="14390" y="112967"/>
                      <a:pt x="10484" y="108299"/>
                    </a:cubicBezTo>
                    <a:cubicBezTo>
                      <a:pt x="2864" y="99250"/>
                      <a:pt x="-1517" y="84582"/>
                      <a:pt x="483" y="67056"/>
                    </a:cubicBezTo>
                    <a:cubicBezTo>
                      <a:pt x="2388" y="49435"/>
                      <a:pt x="11818" y="32766"/>
                      <a:pt x="20867" y="20574"/>
                    </a:cubicBezTo>
                    <a:cubicBezTo>
                      <a:pt x="29916" y="8477"/>
                      <a:pt x="38297" y="0"/>
                      <a:pt x="40964" y="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B2E94582-7CA1-6B77-5400-5F5256CF8F96}"/>
                  </a:ext>
                </a:extLst>
              </p:cNvPr>
              <p:cNvSpPr/>
              <p:nvPr/>
            </p:nvSpPr>
            <p:spPr>
              <a:xfrm>
                <a:off x="4604811" y="2502598"/>
                <a:ext cx="39834" cy="116395"/>
              </a:xfrm>
              <a:custGeom>
                <a:avLst/>
                <a:gdLst>
                  <a:gd name="connsiteX0" fmla="*/ 17576 w 39834"/>
                  <a:gd name="connsiteY0" fmla="*/ 0 h 116395"/>
                  <a:gd name="connsiteX1" fmla="*/ 17671 w 39834"/>
                  <a:gd name="connsiteY1" fmla="*/ 0 h 116395"/>
                  <a:gd name="connsiteX2" fmla="*/ 22053 w 39834"/>
                  <a:gd name="connsiteY2" fmla="*/ 7048 h 116395"/>
                  <a:gd name="connsiteX3" fmla="*/ 30530 w 39834"/>
                  <a:gd name="connsiteY3" fmla="*/ 25622 h 116395"/>
                  <a:gd name="connsiteX4" fmla="*/ 39579 w 39834"/>
                  <a:gd name="connsiteY4" fmla="*/ 73628 h 116395"/>
                  <a:gd name="connsiteX5" fmla="*/ 28911 w 39834"/>
                  <a:gd name="connsiteY5" fmla="*/ 101822 h 116395"/>
                  <a:gd name="connsiteX6" fmla="*/ 20338 w 39834"/>
                  <a:gd name="connsiteY6" fmla="*/ 109156 h 116395"/>
                  <a:gd name="connsiteX7" fmla="*/ 10527 w 39834"/>
                  <a:gd name="connsiteY7" fmla="*/ 115538 h 116395"/>
                  <a:gd name="connsiteX8" fmla="*/ 8432 w 39834"/>
                  <a:gd name="connsiteY8" fmla="*/ 116396 h 116395"/>
                  <a:gd name="connsiteX9" fmla="*/ 431 w 39834"/>
                  <a:gd name="connsiteY9" fmla="*/ 90488 h 116395"/>
                  <a:gd name="connsiteX10" fmla="*/ 1383 w 39834"/>
                  <a:gd name="connsiteY10" fmla="*/ 60769 h 116395"/>
                  <a:gd name="connsiteX11" fmla="*/ 17576 w 39834"/>
                  <a:gd name="connsiteY11" fmla="*/ 0 h 116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9834" h="116395">
                    <a:moveTo>
                      <a:pt x="17576" y="0"/>
                    </a:moveTo>
                    <a:lnTo>
                      <a:pt x="17671" y="0"/>
                    </a:lnTo>
                    <a:cubicBezTo>
                      <a:pt x="17671" y="0"/>
                      <a:pt x="19481" y="2476"/>
                      <a:pt x="22053" y="7048"/>
                    </a:cubicBezTo>
                    <a:cubicBezTo>
                      <a:pt x="24529" y="11525"/>
                      <a:pt x="27672" y="18097"/>
                      <a:pt x="30530" y="25622"/>
                    </a:cubicBezTo>
                    <a:cubicBezTo>
                      <a:pt x="36245" y="40672"/>
                      <a:pt x="41007" y="59246"/>
                      <a:pt x="39579" y="73628"/>
                    </a:cubicBezTo>
                    <a:cubicBezTo>
                      <a:pt x="38054" y="88106"/>
                      <a:pt x="34149" y="96393"/>
                      <a:pt x="28911" y="101822"/>
                    </a:cubicBezTo>
                    <a:cubicBezTo>
                      <a:pt x="26434" y="104394"/>
                      <a:pt x="23291" y="106966"/>
                      <a:pt x="20338" y="109156"/>
                    </a:cubicBezTo>
                    <a:cubicBezTo>
                      <a:pt x="17195" y="111538"/>
                      <a:pt x="13956" y="113919"/>
                      <a:pt x="10527" y="115538"/>
                    </a:cubicBezTo>
                    <a:cubicBezTo>
                      <a:pt x="9861" y="115824"/>
                      <a:pt x="9194" y="116110"/>
                      <a:pt x="8432" y="116396"/>
                    </a:cubicBezTo>
                    <a:cubicBezTo>
                      <a:pt x="3479" y="109347"/>
                      <a:pt x="1288" y="100013"/>
                      <a:pt x="431" y="90488"/>
                    </a:cubicBezTo>
                    <a:cubicBezTo>
                      <a:pt x="-427" y="80963"/>
                      <a:pt x="50" y="70866"/>
                      <a:pt x="1383" y="60769"/>
                    </a:cubicBezTo>
                    <a:cubicBezTo>
                      <a:pt x="4336" y="36385"/>
                      <a:pt x="11670" y="15811"/>
                      <a:pt x="17576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57D3D256-AF51-7DB8-34C6-0DB2A962A546}"/>
                  </a:ext>
                </a:extLst>
              </p:cNvPr>
              <p:cNvSpPr/>
              <p:nvPr/>
            </p:nvSpPr>
            <p:spPr>
              <a:xfrm>
                <a:off x="4604811" y="2502598"/>
                <a:ext cx="39834" cy="116395"/>
              </a:xfrm>
              <a:custGeom>
                <a:avLst/>
                <a:gdLst>
                  <a:gd name="connsiteX0" fmla="*/ 17576 w 39834"/>
                  <a:gd name="connsiteY0" fmla="*/ 0 h 116395"/>
                  <a:gd name="connsiteX1" fmla="*/ 17671 w 39834"/>
                  <a:gd name="connsiteY1" fmla="*/ 0 h 116395"/>
                  <a:gd name="connsiteX2" fmla="*/ 22053 w 39834"/>
                  <a:gd name="connsiteY2" fmla="*/ 7048 h 116395"/>
                  <a:gd name="connsiteX3" fmla="*/ 30530 w 39834"/>
                  <a:gd name="connsiteY3" fmla="*/ 25622 h 116395"/>
                  <a:gd name="connsiteX4" fmla="*/ 39579 w 39834"/>
                  <a:gd name="connsiteY4" fmla="*/ 73628 h 116395"/>
                  <a:gd name="connsiteX5" fmla="*/ 28911 w 39834"/>
                  <a:gd name="connsiteY5" fmla="*/ 101822 h 116395"/>
                  <a:gd name="connsiteX6" fmla="*/ 20338 w 39834"/>
                  <a:gd name="connsiteY6" fmla="*/ 109156 h 116395"/>
                  <a:gd name="connsiteX7" fmla="*/ 10527 w 39834"/>
                  <a:gd name="connsiteY7" fmla="*/ 115538 h 116395"/>
                  <a:gd name="connsiteX8" fmla="*/ 8432 w 39834"/>
                  <a:gd name="connsiteY8" fmla="*/ 116396 h 116395"/>
                  <a:gd name="connsiteX9" fmla="*/ 431 w 39834"/>
                  <a:gd name="connsiteY9" fmla="*/ 90488 h 116395"/>
                  <a:gd name="connsiteX10" fmla="*/ 1383 w 39834"/>
                  <a:gd name="connsiteY10" fmla="*/ 60769 h 116395"/>
                  <a:gd name="connsiteX11" fmla="*/ 17576 w 39834"/>
                  <a:gd name="connsiteY11" fmla="*/ 0 h 116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9834" h="116395">
                    <a:moveTo>
                      <a:pt x="17576" y="0"/>
                    </a:moveTo>
                    <a:lnTo>
                      <a:pt x="17671" y="0"/>
                    </a:lnTo>
                    <a:cubicBezTo>
                      <a:pt x="17671" y="0"/>
                      <a:pt x="19481" y="2476"/>
                      <a:pt x="22053" y="7048"/>
                    </a:cubicBezTo>
                    <a:cubicBezTo>
                      <a:pt x="24529" y="11525"/>
                      <a:pt x="27672" y="18097"/>
                      <a:pt x="30530" y="25622"/>
                    </a:cubicBezTo>
                    <a:cubicBezTo>
                      <a:pt x="36245" y="40672"/>
                      <a:pt x="41007" y="59246"/>
                      <a:pt x="39579" y="73628"/>
                    </a:cubicBezTo>
                    <a:cubicBezTo>
                      <a:pt x="38054" y="88106"/>
                      <a:pt x="34149" y="96393"/>
                      <a:pt x="28911" y="101822"/>
                    </a:cubicBezTo>
                    <a:cubicBezTo>
                      <a:pt x="26434" y="104394"/>
                      <a:pt x="23291" y="106966"/>
                      <a:pt x="20338" y="109156"/>
                    </a:cubicBezTo>
                    <a:cubicBezTo>
                      <a:pt x="17195" y="111538"/>
                      <a:pt x="13956" y="113919"/>
                      <a:pt x="10527" y="115538"/>
                    </a:cubicBezTo>
                    <a:cubicBezTo>
                      <a:pt x="9861" y="115824"/>
                      <a:pt x="9194" y="116110"/>
                      <a:pt x="8432" y="116396"/>
                    </a:cubicBezTo>
                    <a:cubicBezTo>
                      <a:pt x="3479" y="109347"/>
                      <a:pt x="1288" y="100013"/>
                      <a:pt x="431" y="90488"/>
                    </a:cubicBezTo>
                    <a:cubicBezTo>
                      <a:pt x="-427" y="80963"/>
                      <a:pt x="50" y="70866"/>
                      <a:pt x="1383" y="60769"/>
                    </a:cubicBezTo>
                    <a:cubicBezTo>
                      <a:pt x="4336" y="36385"/>
                      <a:pt x="11670" y="15811"/>
                      <a:pt x="17576" y="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62" name="图形 7">
              <a:extLst>
                <a:ext uri="{FF2B5EF4-FFF2-40B4-BE49-F238E27FC236}">
                  <a16:creationId xmlns:a16="http://schemas.microsoft.com/office/drawing/2014/main" id="{A4D3F673-3C64-E536-78B1-813E95B8AB0E}"/>
                </a:ext>
              </a:extLst>
            </p:cNvPr>
            <p:cNvGrpSpPr/>
            <p:nvPr/>
          </p:nvGrpSpPr>
          <p:grpSpPr>
            <a:xfrm>
              <a:off x="7839789" y="3952287"/>
              <a:ext cx="128948" cy="79392"/>
              <a:chOff x="4500181" y="2620276"/>
              <a:chExt cx="128948" cy="79392"/>
            </a:xfrm>
          </p:grpSpPr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4342E973-8AB7-0DE6-9232-1691F4A178BA}"/>
                  </a:ext>
                </a:extLst>
              </p:cNvPr>
              <p:cNvSpPr/>
              <p:nvPr/>
            </p:nvSpPr>
            <p:spPr>
              <a:xfrm>
                <a:off x="4500181" y="2620276"/>
                <a:ext cx="128948" cy="79392"/>
              </a:xfrm>
              <a:custGeom>
                <a:avLst/>
                <a:gdLst>
                  <a:gd name="connsiteX0" fmla="*/ 0 w 128948"/>
                  <a:gd name="connsiteY0" fmla="*/ 21863 h 79392"/>
                  <a:gd name="connsiteX1" fmla="*/ 7620 w 128948"/>
                  <a:gd name="connsiteY1" fmla="*/ 16339 h 79392"/>
                  <a:gd name="connsiteX2" fmla="*/ 16859 w 128948"/>
                  <a:gd name="connsiteY2" fmla="*/ 10719 h 79392"/>
                  <a:gd name="connsiteX3" fmla="*/ 29337 w 128948"/>
                  <a:gd name="connsiteY3" fmla="*/ 5575 h 79392"/>
                  <a:gd name="connsiteX4" fmla="*/ 94202 w 128948"/>
                  <a:gd name="connsiteY4" fmla="*/ 6718 h 79392"/>
                  <a:gd name="connsiteX5" fmla="*/ 127444 w 128948"/>
                  <a:gd name="connsiteY5" fmla="*/ 40151 h 79392"/>
                  <a:gd name="connsiteX6" fmla="*/ 122492 w 128948"/>
                  <a:gd name="connsiteY6" fmla="*/ 67583 h 79392"/>
                  <a:gd name="connsiteX7" fmla="*/ 98774 w 128948"/>
                  <a:gd name="connsiteY7" fmla="*/ 79108 h 79392"/>
                  <a:gd name="connsiteX8" fmla="*/ 63341 w 128948"/>
                  <a:gd name="connsiteY8" fmla="*/ 71679 h 79392"/>
                  <a:gd name="connsiteX9" fmla="*/ 24003 w 128948"/>
                  <a:gd name="connsiteY9" fmla="*/ 43390 h 79392"/>
                  <a:gd name="connsiteX10" fmla="*/ 15145 w 128948"/>
                  <a:gd name="connsiteY10" fmla="*/ 36056 h 79392"/>
                  <a:gd name="connsiteX11" fmla="*/ 7620 w 128948"/>
                  <a:gd name="connsiteY11" fmla="*/ 30150 h 79392"/>
                  <a:gd name="connsiteX12" fmla="*/ 0 w 128948"/>
                  <a:gd name="connsiteY12" fmla="*/ 21863 h 79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8948" h="79392">
                    <a:moveTo>
                      <a:pt x="0" y="21863"/>
                    </a:moveTo>
                    <a:cubicBezTo>
                      <a:pt x="0" y="21863"/>
                      <a:pt x="2572" y="19672"/>
                      <a:pt x="7620" y="16339"/>
                    </a:cubicBezTo>
                    <a:cubicBezTo>
                      <a:pt x="10096" y="14719"/>
                      <a:pt x="13240" y="12719"/>
                      <a:pt x="16859" y="10719"/>
                    </a:cubicBezTo>
                    <a:cubicBezTo>
                      <a:pt x="20479" y="8909"/>
                      <a:pt x="24670" y="7290"/>
                      <a:pt x="29337" y="5575"/>
                    </a:cubicBezTo>
                    <a:cubicBezTo>
                      <a:pt x="47720" y="-1092"/>
                      <a:pt x="74581" y="-2997"/>
                      <a:pt x="94202" y="6718"/>
                    </a:cubicBezTo>
                    <a:cubicBezTo>
                      <a:pt x="113728" y="16339"/>
                      <a:pt x="124016" y="29007"/>
                      <a:pt x="127444" y="40151"/>
                    </a:cubicBezTo>
                    <a:cubicBezTo>
                      <a:pt x="130874" y="51486"/>
                      <a:pt x="128111" y="60820"/>
                      <a:pt x="122492" y="67583"/>
                    </a:cubicBezTo>
                    <a:cubicBezTo>
                      <a:pt x="117538" y="73584"/>
                      <a:pt x="108775" y="78061"/>
                      <a:pt x="98774" y="79108"/>
                    </a:cubicBezTo>
                    <a:cubicBezTo>
                      <a:pt x="88583" y="80156"/>
                      <a:pt x="76867" y="78442"/>
                      <a:pt x="63341" y="71679"/>
                    </a:cubicBezTo>
                    <a:cubicBezTo>
                      <a:pt x="49816" y="64821"/>
                      <a:pt x="36481" y="53486"/>
                      <a:pt x="24003" y="43390"/>
                    </a:cubicBezTo>
                    <a:cubicBezTo>
                      <a:pt x="20860" y="40818"/>
                      <a:pt x="17907" y="38341"/>
                      <a:pt x="15145" y="36056"/>
                    </a:cubicBezTo>
                    <a:cubicBezTo>
                      <a:pt x="12382" y="33960"/>
                      <a:pt x="9811" y="31960"/>
                      <a:pt x="7620" y="30150"/>
                    </a:cubicBezTo>
                    <a:cubicBezTo>
                      <a:pt x="2953" y="26531"/>
                      <a:pt x="95" y="23482"/>
                      <a:pt x="0" y="21863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6BD2FD22-0831-5F26-182A-0FADBA6ABAF9}"/>
                  </a:ext>
                </a:extLst>
              </p:cNvPr>
              <p:cNvSpPr/>
              <p:nvPr/>
            </p:nvSpPr>
            <p:spPr>
              <a:xfrm>
                <a:off x="4500181" y="2620276"/>
                <a:ext cx="128948" cy="69488"/>
              </a:xfrm>
              <a:custGeom>
                <a:avLst/>
                <a:gdLst>
                  <a:gd name="connsiteX0" fmla="*/ 0 w 128948"/>
                  <a:gd name="connsiteY0" fmla="*/ 22054 h 69488"/>
                  <a:gd name="connsiteX1" fmla="*/ 0 w 128948"/>
                  <a:gd name="connsiteY1" fmla="*/ 21863 h 69488"/>
                  <a:gd name="connsiteX2" fmla="*/ 7620 w 128948"/>
                  <a:gd name="connsiteY2" fmla="*/ 16339 h 69488"/>
                  <a:gd name="connsiteX3" fmla="*/ 16859 w 128948"/>
                  <a:gd name="connsiteY3" fmla="*/ 10719 h 69488"/>
                  <a:gd name="connsiteX4" fmla="*/ 29337 w 128948"/>
                  <a:gd name="connsiteY4" fmla="*/ 5575 h 69488"/>
                  <a:gd name="connsiteX5" fmla="*/ 94202 w 128948"/>
                  <a:gd name="connsiteY5" fmla="*/ 6718 h 69488"/>
                  <a:gd name="connsiteX6" fmla="*/ 127444 w 128948"/>
                  <a:gd name="connsiteY6" fmla="*/ 40151 h 69488"/>
                  <a:gd name="connsiteX7" fmla="*/ 122492 w 128948"/>
                  <a:gd name="connsiteY7" fmla="*/ 67583 h 69488"/>
                  <a:gd name="connsiteX8" fmla="*/ 120682 w 128948"/>
                  <a:gd name="connsiteY8" fmla="*/ 69488 h 69488"/>
                  <a:gd name="connsiteX9" fmla="*/ 66103 w 128948"/>
                  <a:gd name="connsiteY9" fmla="*/ 43961 h 69488"/>
                  <a:gd name="connsiteX10" fmla="*/ 0 w 128948"/>
                  <a:gd name="connsiteY10" fmla="*/ 22054 h 6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8948" h="69488">
                    <a:moveTo>
                      <a:pt x="0" y="22054"/>
                    </a:moveTo>
                    <a:lnTo>
                      <a:pt x="0" y="21863"/>
                    </a:lnTo>
                    <a:cubicBezTo>
                      <a:pt x="0" y="21863"/>
                      <a:pt x="2572" y="19672"/>
                      <a:pt x="7620" y="16339"/>
                    </a:cubicBezTo>
                    <a:cubicBezTo>
                      <a:pt x="10096" y="14719"/>
                      <a:pt x="13240" y="12719"/>
                      <a:pt x="16859" y="10719"/>
                    </a:cubicBezTo>
                    <a:cubicBezTo>
                      <a:pt x="20479" y="8909"/>
                      <a:pt x="24670" y="7290"/>
                      <a:pt x="29337" y="5575"/>
                    </a:cubicBezTo>
                    <a:cubicBezTo>
                      <a:pt x="47720" y="-1092"/>
                      <a:pt x="74581" y="-2997"/>
                      <a:pt x="94202" y="6718"/>
                    </a:cubicBezTo>
                    <a:cubicBezTo>
                      <a:pt x="113728" y="16339"/>
                      <a:pt x="124016" y="29007"/>
                      <a:pt x="127444" y="40151"/>
                    </a:cubicBezTo>
                    <a:cubicBezTo>
                      <a:pt x="130874" y="51486"/>
                      <a:pt x="128111" y="60820"/>
                      <a:pt x="122492" y="67583"/>
                    </a:cubicBezTo>
                    <a:cubicBezTo>
                      <a:pt x="121920" y="68250"/>
                      <a:pt x="121349" y="68917"/>
                      <a:pt x="120682" y="69488"/>
                    </a:cubicBezTo>
                    <a:cubicBezTo>
                      <a:pt x="104775" y="61678"/>
                      <a:pt x="86392" y="52439"/>
                      <a:pt x="66103" y="43961"/>
                    </a:cubicBezTo>
                    <a:cubicBezTo>
                      <a:pt x="41910" y="33484"/>
                      <a:pt x="19050" y="26816"/>
                      <a:pt x="0" y="22054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2082B979-3E81-45CE-195A-06CE3195349D}"/>
                  </a:ext>
                </a:extLst>
              </p:cNvPr>
              <p:cNvSpPr/>
              <p:nvPr/>
            </p:nvSpPr>
            <p:spPr>
              <a:xfrm>
                <a:off x="4500181" y="2620276"/>
                <a:ext cx="128948" cy="69488"/>
              </a:xfrm>
              <a:custGeom>
                <a:avLst/>
                <a:gdLst>
                  <a:gd name="connsiteX0" fmla="*/ 0 w 128948"/>
                  <a:gd name="connsiteY0" fmla="*/ 22054 h 69488"/>
                  <a:gd name="connsiteX1" fmla="*/ 0 w 128948"/>
                  <a:gd name="connsiteY1" fmla="*/ 21863 h 69488"/>
                  <a:gd name="connsiteX2" fmla="*/ 7620 w 128948"/>
                  <a:gd name="connsiteY2" fmla="*/ 16339 h 69488"/>
                  <a:gd name="connsiteX3" fmla="*/ 16859 w 128948"/>
                  <a:gd name="connsiteY3" fmla="*/ 10719 h 69488"/>
                  <a:gd name="connsiteX4" fmla="*/ 29337 w 128948"/>
                  <a:gd name="connsiteY4" fmla="*/ 5575 h 69488"/>
                  <a:gd name="connsiteX5" fmla="*/ 94202 w 128948"/>
                  <a:gd name="connsiteY5" fmla="*/ 6718 h 69488"/>
                  <a:gd name="connsiteX6" fmla="*/ 127444 w 128948"/>
                  <a:gd name="connsiteY6" fmla="*/ 40151 h 69488"/>
                  <a:gd name="connsiteX7" fmla="*/ 122492 w 128948"/>
                  <a:gd name="connsiteY7" fmla="*/ 67583 h 69488"/>
                  <a:gd name="connsiteX8" fmla="*/ 120682 w 128948"/>
                  <a:gd name="connsiteY8" fmla="*/ 69488 h 69488"/>
                  <a:gd name="connsiteX9" fmla="*/ 66103 w 128948"/>
                  <a:gd name="connsiteY9" fmla="*/ 43961 h 69488"/>
                  <a:gd name="connsiteX10" fmla="*/ 0 w 128948"/>
                  <a:gd name="connsiteY10" fmla="*/ 22054 h 6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8948" h="69488">
                    <a:moveTo>
                      <a:pt x="0" y="22054"/>
                    </a:moveTo>
                    <a:lnTo>
                      <a:pt x="0" y="21863"/>
                    </a:lnTo>
                    <a:cubicBezTo>
                      <a:pt x="0" y="21863"/>
                      <a:pt x="2572" y="19672"/>
                      <a:pt x="7620" y="16339"/>
                    </a:cubicBezTo>
                    <a:cubicBezTo>
                      <a:pt x="10096" y="14719"/>
                      <a:pt x="13240" y="12719"/>
                      <a:pt x="16859" y="10719"/>
                    </a:cubicBezTo>
                    <a:cubicBezTo>
                      <a:pt x="20479" y="8909"/>
                      <a:pt x="24670" y="7290"/>
                      <a:pt x="29337" y="5575"/>
                    </a:cubicBezTo>
                    <a:cubicBezTo>
                      <a:pt x="47720" y="-1092"/>
                      <a:pt x="74581" y="-2997"/>
                      <a:pt x="94202" y="6718"/>
                    </a:cubicBezTo>
                    <a:cubicBezTo>
                      <a:pt x="113728" y="16339"/>
                      <a:pt x="124016" y="29007"/>
                      <a:pt x="127444" y="40151"/>
                    </a:cubicBezTo>
                    <a:cubicBezTo>
                      <a:pt x="130874" y="51486"/>
                      <a:pt x="128111" y="60820"/>
                      <a:pt x="122492" y="67583"/>
                    </a:cubicBezTo>
                    <a:cubicBezTo>
                      <a:pt x="121920" y="68250"/>
                      <a:pt x="121349" y="68917"/>
                      <a:pt x="120682" y="69488"/>
                    </a:cubicBezTo>
                    <a:cubicBezTo>
                      <a:pt x="104775" y="61678"/>
                      <a:pt x="86392" y="52439"/>
                      <a:pt x="66103" y="43961"/>
                    </a:cubicBezTo>
                    <a:cubicBezTo>
                      <a:pt x="41910" y="33484"/>
                      <a:pt x="19050" y="26816"/>
                      <a:pt x="0" y="22054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63" name="图形 7">
              <a:extLst>
                <a:ext uri="{FF2B5EF4-FFF2-40B4-BE49-F238E27FC236}">
                  <a16:creationId xmlns:a16="http://schemas.microsoft.com/office/drawing/2014/main" id="{69AA0288-B707-E094-42E8-0919E480A08C}"/>
                </a:ext>
              </a:extLst>
            </p:cNvPr>
            <p:cNvGrpSpPr/>
            <p:nvPr/>
          </p:nvGrpSpPr>
          <p:grpSpPr>
            <a:xfrm>
              <a:off x="7889143" y="4200708"/>
              <a:ext cx="95021" cy="115388"/>
              <a:chOff x="4549535" y="2868697"/>
              <a:chExt cx="95021" cy="115388"/>
            </a:xfrm>
          </p:grpSpPr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3ED6EFF2-A208-F11E-F80E-23B5F4FFD4E4}"/>
                  </a:ext>
                </a:extLst>
              </p:cNvPr>
              <p:cNvSpPr/>
              <p:nvPr/>
            </p:nvSpPr>
            <p:spPr>
              <a:xfrm>
                <a:off x="4549535" y="2868697"/>
                <a:ext cx="94949" cy="115388"/>
              </a:xfrm>
              <a:custGeom>
                <a:avLst/>
                <a:gdLst>
                  <a:gd name="connsiteX0" fmla="*/ 12940 w 94949"/>
                  <a:gd name="connsiteY0" fmla="*/ 115389 h 115388"/>
                  <a:gd name="connsiteX1" fmla="*/ 6653 w 94949"/>
                  <a:gd name="connsiteY1" fmla="*/ 107769 h 115388"/>
                  <a:gd name="connsiteX2" fmla="*/ 81 w 94949"/>
                  <a:gd name="connsiteY2" fmla="*/ 82147 h 115388"/>
                  <a:gd name="connsiteX3" fmla="*/ 25227 w 94949"/>
                  <a:gd name="connsiteY3" fmla="*/ 18615 h 115388"/>
                  <a:gd name="connsiteX4" fmla="*/ 73805 w 94949"/>
                  <a:gd name="connsiteY4" fmla="*/ 422 h 115388"/>
                  <a:gd name="connsiteX5" fmla="*/ 89902 w 94949"/>
                  <a:gd name="connsiteY5" fmla="*/ 8042 h 115388"/>
                  <a:gd name="connsiteX6" fmla="*/ 94950 w 94949"/>
                  <a:gd name="connsiteY6" fmla="*/ 20615 h 115388"/>
                  <a:gd name="connsiteX7" fmla="*/ 73900 w 94949"/>
                  <a:gd name="connsiteY7" fmla="*/ 72431 h 115388"/>
                  <a:gd name="connsiteX8" fmla="*/ 35705 w 94949"/>
                  <a:gd name="connsiteY8" fmla="*/ 97101 h 115388"/>
                  <a:gd name="connsiteX9" fmla="*/ 20655 w 94949"/>
                  <a:gd name="connsiteY9" fmla="*/ 108150 h 115388"/>
                  <a:gd name="connsiteX10" fmla="*/ 12940 w 94949"/>
                  <a:gd name="connsiteY10" fmla="*/ 115389 h 115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4949" h="115388">
                    <a:moveTo>
                      <a:pt x="12940" y="115389"/>
                    </a:moveTo>
                    <a:cubicBezTo>
                      <a:pt x="12940" y="115389"/>
                      <a:pt x="10368" y="113293"/>
                      <a:pt x="6653" y="107769"/>
                    </a:cubicBezTo>
                    <a:cubicBezTo>
                      <a:pt x="3605" y="102340"/>
                      <a:pt x="272" y="92910"/>
                      <a:pt x="81" y="82147"/>
                    </a:cubicBezTo>
                    <a:cubicBezTo>
                      <a:pt x="-967" y="60239"/>
                      <a:pt x="8177" y="33855"/>
                      <a:pt x="25227" y="18615"/>
                    </a:cubicBezTo>
                    <a:cubicBezTo>
                      <a:pt x="42086" y="3375"/>
                      <a:pt x="60089" y="-1578"/>
                      <a:pt x="73805" y="422"/>
                    </a:cubicBezTo>
                    <a:cubicBezTo>
                      <a:pt x="80949" y="1565"/>
                      <a:pt x="86187" y="4232"/>
                      <a:pt x="89902" y="8042"/>
                    </a:cubicBezTo>
                    <a:cubicBezTo>
                      <a:pt x="93426" y="11852"/>
                      <a:pt x="94664" y="16138"/>
                      <a:pt x="94950" y="20615"/>
                    </a:cubicBezTo>
                    <a:cubicBezTo>
                      <a:pt x="93045" y="37665"/>
                      <a:pt x="95808" y="53191"/>
                      <a:pt x="73900" y="72431"/>
                    </a:cubicBezTo>
                    <a:cubicBezTo>
                      <a:pt x="63232" y="81956"/>
                      <a:pt x="47516" y="89671"/>
                      <a:pt x="35705" y="97101"/>
                    </a:cubicBezTo>
                    <a:cubicBezTo>
                      <a:pt x="29418" y="100816"/>
                      <a:pt x="24656" y="104435"/>
                      <a:pt x="20655" y="108150"/>
                    </a:cubicBezTo>
                    <a:cubicBezTo>
                      <a:pt x="17226" y="111674"/>
                      <a:pt x="14559" y="115103"/>
                      <a:pt x="12940" y="115389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5D49DFDC-0F38-9553-AB84-5B97552747AE}"/>
                  </a:ext>
                </a:extLst>
              </p:cNvPr>
              <p:cNvSpPr/>
              <p:nvPr/>
            </p:nvSpPr>
            <p:spPr>
              <a:xfrm>
                <a:off x="4549535" y="2868697"/>
                <a:ext cx="95021" cy="115388"/>
              </a:xfrm>
              <a:custGeom>
                <a:avLst/>
                <a:gdLst>
                  <a:gd name="connsiteX0" fmla="*/ 13130 w 95021"/>
                  <a:gd name="connsiteY0" fmla="*/ 115389 h 115388"/>
                  <a:gd name="connsiteX1" fmla="*/ 12940 w 95021"/>
                  <a:gd name="connsiteY1" fmla="*/ 115389 h 115388"/>
                  <a:gd name="connsiteX2" fmla="*/ 6653 w 95021"/>
                  <a:gd name="connsiteY2" fmla="*/ 107769 h 115388"/>
                  <a:gd name="connsiteX3" fmla="*/ 81 w 95021"/>
                  <a:gd name="connsiteY3" fmla="*/ 82147 h 115388"/>
                  <a:gd name="connsiteX4" fmla="*/ 25227 w 95021"/>
                  <a:gd name="connsiteY4" fmla="*/ 18615 h 115388"/>
                  <a:gd name="connsiteX5" fmla="*/ 73805 w 95021"/>
                  <a:gd name="connsiteY5" fmla="*/ 422 h 115388"/>
                  <a:gd name="connsiteX6" fmla="*/ 89902 w 95021"/>
                  <a:gd name="connsiteY6" fmla="*/ 8042 h 115388"/>
                  <a:gd name="connsiteX7" fmla="*/ 94950 w 95021"/>
                  <a:gd name="connsiteY7" fmla="*/ 20615 h 115388"/>
                  <a:gd name="connsiteX8" fmla="*/ 94950 w 95021"/>
                  <a:gd name="connsiteY8" fmla="*/ 23282 h 115388"/>
                  <a:gd name="connsiteX9" fmla="*/ 49135 w 95021"/>
                  <a:gd name="connsiteY9" fmla="*/ 59001 h 115388"/>
                  <a:gd name="connsiteX10" fmla="*/ 25322 w 95021"/>
                  <a:gd name="connsiteY10" fmla="*/ 87100 h 115388"/>
                  <a:gd name="connsiteX11" fmla="*/ 13130 w 95021"/>
                  <a:gd name="connsiteY11" fmla="*/ 115389 h 115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5021" h="115388">
                    <a:moveTo>
                      <a:pt x="13130" y="115389"/>
                    </a:moveTo>
                    <a:lnTo>
                      <a:pt x="12940" y="115389"/>
                    </a:lnTo>
                    <a:cubicBezTo>
                      <a:pt x="12940" y="115389"/>
                      <a:pt x="10368" y="113293"/>
                      <a:pt x="6653" y="107769"/>
                    </a:cubicBezTo>
                    <a:cubicBezTo>
                      <a:pt x="3605" y="102435"/>
                      <a:pt x="272" y="92910"/>
                      <a:pt x="81" y="82147"/>
                    </a:cubicBezTo>
                    <a:cubicBezTo>
                      <a:pt x="-967" y="60239"/>
                      <a:pt x="8177" y="33855"/>
                      <a:pt x="25227" y="18615"/>
                    </a:cubicBezTo>
                    <a:cubicBezTo>
                      <a:pt x="42086" y="3375"/>
                      <a:pt x="60089" y="-1578"/>
                      <a:pt x="73805" y="422"/>
                    </a:cubicBezTo>
                    <a:cubicBezTo>
                      <a:pt x="80949" y="1565"/>
                      <a:pt x="86187" y="4232"/>
                      <a:pt x="89902" y="8042"/>
                    </a:cubicBezTo>
                    <a:cubicBezTo>
                      <a:pt x="93426" y="11852"/>
                      <a:pt x="94664" y="16138"/>
                      <a:pt x="94950" y="20615"/>
                    </a:cubicBezTo>
                    <a:cubicBezTo>
                      <a:pt x="95045" y="21472"/>
                      <a:pt x="95045" y="22330"/>
                      <a:pt x="94950" y="23282"/>
                    </a:cubicBezTo>
                    <a:cubicBezTo>
                      <a:pt x="79996" y="29378"/>
                      <a:pt x="64566" y="43570"/>
                      <a:pt x="49135" y="59001"/>
                    </a:cubicBezTo>
                    <a:cubicBezTo>
                      <a:pt x="39991" y="68335"/>
                      <a:pt x="31799" y="77765"/>
                      <a:pt x="25322" y="87100"/>
                    </a:cubicBezTo>
                    <a:cubicBezTo>
                      <a:pt x="18941" y="96434"/>
                      <a:pt x="14083" y="105673"/>
                      <a:pt x="13130" y="115389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92230901-65DA-F49B-D6C3-705E3F9EC022}"/>
                  </a:ext>
                </a:extLst>
              </p:cNvPr>
              <p:cNvSpPr/>
              <p:nvPr/>
            </p:nvSpPr>
            <p:spPr>
              <a:xfrm>
                <a:off x="4549535" y="2868697"/>
                <a:ext cx="95021" cy="115388"/>
              </a:xfrm>
              <a:custGeom>
                <a:avLst/>
                <a:gdLst>
                  <a:gd name="connsiteX0" fmla="*/ 13130 w 95021"/>
                  <a:gd name="connsiteY0" fmla="*/ 115389 h 115388"/>
                  <a:gd name="connsiteX1" fmla="*/ 12940 w 95021"/>
                  <a:gd name="connsiteY1" fmla="*/ 115389 h 115388"/>
                  <a:gd name="connsiteX2" fmla="*/ 6653 w 95021"/>
                  <a:gd name="connsiteY2" fmla="*/ 107769 h 115388"/>
                  <a:gd name="connsiteX3" fmla="*/ 81 w 95021"/>
                  <a:gd name="connsiteY3" fmla="*/ 82147 h 115388"/>
                  <a:gd name="connsiteX4" fmla="*/ 25227 w 95021"/>
                  <a:gd name="connsiteY4" fmla="*/ 18615 h 115388"/>
                  <a:gd name="connsiteX5" fmla="*/ 73805 w 95021"/>
                  <a:gd name="connsiteY5" fmla="*/ 422 h 115388"/>
                  <a:gd name="connsiteX6" fmla="*/ 89902 w 95021"/>
                  <a:gd name="connsiteY6" fmla="*/ 8042 h 115388"/>
                  <a:gd name="connsiteX7" fmla="*/ 94950 w 95021"/>
                  <a:gd name="connsiteY7" fmla="*/ 20615 h 115388"/>
                  <a:gd name="connsiteX8" fmla="*/ 94950 w 95021"/>
                  <a:gd name="connsiteY8" fmla="*/ 23282 h 115388"/>
                  <a:gd name="connsiteX9" fmla="*/ 49135 w 95021"/>
                  <a:gd name="connsiteY9" fmla="*/ 59001 h 115388"/>
                  <a:gd name="connsiteX10" fmla="*/ 25322 w 95021"/>
                  <a:gd name="connsiteY10" fmla="*/ 87100 h 115388"/>
                  <a:gd name="connsiteX11" fmla="*/ 13130 w 95021"/>
                  <a:gd name="connsiteY11" fmla="*/ 115389 h 115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5021" h="115388">
                    <a:moveTo>
                      <a:pt x="13130" y="115389"/>
                    </a:moveTo>
                    <a:lnTo>
                      <a:pt x="12940" y="115389"/>
                    </a:lnTo>
                    <a:cubicBezTo>
                      <a:pt x="12940" y="115389"/>
                      <a:pt x="10368" y="113293"/>
                      <a:pt x="6653" y="107769"/>
                    </a:cubicBezTo>
                    <a:cubicBezTo>
                      <a:pt x="3605" y="102435"/>
                      <a:pt x="272" y="92910"/>
                      <a:pt x="81" y="82147"/>
                    </a:cubicBezTo>
                    <a:cubicBezTo>
                      <a:pt x="-967" y="60239"/>
                      <a:pt x="8177" y="33855"/>
                      <a:pt x="25227" y="18615"/>
                    </a:cubicBezTo>
                    <a:cubicBezTo>
                      <a:pt x="42086" y="3375"/>
                      <a:pt x="60089" y="-1578"/>
                      <a:pt x="73805" y="422"/>
                    </a:cubicBezTo>
                    <a:cubicBezTo>
                      <a:pt x="80949" y="1565"/>
                      <a:pt x="86187" y="4232"/>
                      <a:pt x="89902" y="8042"/>
                    </a:cubicBezTo>
                    <a:cubicBezTo>
                      <a:pt x="93426" y="11852"/>
                      <a:pt x="94664" y="16138"/>
                      <a:pt x="94950" y="20615"/>
                    </a:cubicBezTo>
                    <a:cubicBezTo>
                      <a:pt x="95045" y="21472"/>
                      <a:pt x="95045" y="22330"/>
                      <a:pt x="94950" y="23282"/>
                    </a:cubicBezTo>
                    <a:cubicBezTo>
                      <a:pt x="79996" y="29378"/>
                      <a:pt x="64566" y="43570"/>
                      <a:pt x="49135" y="59001"/>
                    </a:cubicBezTo>
                    <a:cubicBezTo>
                      <a:pt x="39991" y="68335"/>
                      <a:pt x="31799" y="77765"/>
                      <a:pt x="25322" y="87100"/>
                    </a:cubicBezTo>
                    <a:cubicBezTo>
                      <a:pt x="18941" y="96434"/>
                      <a:pt x="14083" y="105673"/>
                      <a:pt x="13130" y="115389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64" name="图形 7">
              <a:extLst>
                <a:ext uri="{FF2B5EF4-FFF2-40B4-BE49-F238E27FC236}">
                  <a16:creationId xmlns:a16="http://schemas.microsoft.com/office/drawing/2014/main" id="{C7D8339B-D071-5064-D89A-B70F8A73BCA4}"/>
                </a:ext>
              </a:extLst>
            </p:cNvPr>
            <p:cNvGrpSpPr/>
            <p:nvPr/>
          </p:nvGrpSpPr>
          <p:grpSpPr>
            <a:xfrm>
              <a:off x="7848216" y="4134074"/>
              <a:ext cx="72595" cy="128931"/>
              <a:chOff x="4508608" y="2802063"/>
              <a:chExt cx="72595" cy="128931"/>
            </a:xfrm>
          </p:grpSpPr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E83944A8-BC00-5E4F-0F98-154E2F22ACB2}"/>
                  </a:ext>
                </a:extLst>
              </p:cNvPr>
              <p:cNvSpPr/>
              <p:nvPr/>
            </p:nvSpPr>
            <p:spPr>
              <a:xfrm>
                <a:off x="4508608" y="2802063"/>
                <a:ext cx="72595" cy="128931"/>
              </a:xfrm>
              <a:custGeom>
                <a:avLst/>
                <a:gdLst>
                  <a:gd name="connsiteX0" fmla="*/ 24339 w 72595"/>
                  <a:gd name="connsiteY0" fmla="*/ 0 h 128931"/>
                  <a:gd name="connsiteX1" fmla="*/ 32531 w 72595"/>
                  <a:gd name="connsiteY1" fmla="*/ 4572 h 128931"/>
                  <a:gd name="connsiteX2" fmla="*/ 51009 w 72595"/>
                  <a:gd name="connsiteY2" fmla="*/ 19622 h 128931"/>
                  <a:gd name="connsiteX3" fmla="*/ 68440 w 72595"/>
                  <a:gd name="connsiteY3" fmla="*/ 47911 h 128931"/>
                  <a:gd name="connsiteX4" fmla="*/ 70821 w 72595"/>
                  <a:gd name="connsiteY4" fmla="*/ 85820 h 128931"/>
                  <a:gd name="connsiteX5" fmla="*/ 55581 w 72595"/>
                  <a:gd name="connsiteY5" fmla="*/ 115253 h 128931"/>
                  <a:gd name="connsiteX6" fmla="*/ 36626 w 72595"/>
                  <a:gd name="connsiteY6" fmla="*/ 127730 h 128931"/>
                  <a:gd name="connsiteX7" fmla="*/ 9861 w 72595"/>
                  <a:gd name="connsiteY7" fmla="*/ 120491 h 128931"/>
                  <a:gd name="connsiteX8" fmla="*/ 622 w 72595"/>
                  <a:gd name="connsiteY8" fmla="*/ 96679 h 128931"/>
                  <a:gd name="connsiteX9" fmla="*/ 2051 w 72595"/>
                  <a:gd name="connsiteY9" fmla="*/ 69247 h 128931"/>
                  <a:gd name="connsiteX10" fmla="*/ 7956 w 72595"/>
                  <a:gd name="connsiteY10" fmla="*/ 52007 h 128931"/>
                  <a:gd name="connsiteX11" fmla="*/ 14719 w 72595"/>
                  <a:gd name="connsiteY11" fmla="*/ 30194 h 128931"/>
                  <a:gd name="connsiteX12" fmla="*/ 24339 w 72595"/>
                  <a:gd name="connsiteY12" fmla="*/ 0 h 128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2595" h="128931">
                    <a:moveTo>
                      <a:pt x="24339" y="0"/>
                    </a:moveTo>
                    <a:cubicBezTo>
                      <a:pt x="24339" y="0"/>
                      <a:pt x="27482" y="1524"/>
                      <a:pt x="32531" y="4572"/>
                    </a:cubicBezTo>
                    <a:cubicBezTo>
                      <a:pt x="37484" y="7715"/>
                      <a:pt x="44246" y="12573"/>
                      <a:pt x="51009" y="19622"/>
                    </a:cubicBezTo>
                    <a:cubicBezTo>
                      <a:pt x="57677" y="26765"/>
                      <a:pt x="64249" y="36290"/>
                      <a:pt x="68440" y="47911"/>
                    </a:cubicBezTo>
                    <a:cubicBezTo>
                      <a:pt x="72631" y="59436"/>
                      <a:pt x="74060" y="73152"/>
                      <a:pt x="70821" y="85820"/>
                    </a:cubicBezTo>
                    <a:cubicBezTo>
                      <a:pt x="67678" y="98393"/>
                      <a:pt x="61963" y="108490"/>
                      <a:pt x="55581" y="115253"/>
                    </a:cubicBezTo>
                    <a:cubicBezTo>
                      <a:pt x="49294" y="122111"/>
                      <a:pt x="42627" y="126016"/>
                      <a:pt x="36626" y="127730"/>
                    </a:cubicBezTo>
                    <a:cubicBezTo>
                      <a:pt x="24530" y="131159"/>
                      <a:pt x="15481" y="126778"/>
                      <a:pt x="9861" y="120491"/>
                    </a:cubicBezTo>
                    <a:cubicBezTo>
                      <a:pt x="4622" y="114776"/>
                      <a:pt x="1765" y="105728"/>
                      <a:pt x="622" y="96679"/>
                    </a:cubicBezTo>
                    <a:cubicBezTo>
                      <a:pt x="-331" y="87344"/>
                      <a:pt x="-426" y="78962"/>
                      <a:pt x="2051" y="69247"/>
                    </a:cubicBezTo>
                    <a:cubicBezTo>
                      <a:pt x="3384" y="64294"/>
                      <a:pt x="5670" y="58674"/>
                      <a:pt x="7956" y="52007"/>
                    </a:cubicBezTo>
                    <a:cubicBezTo>
                      <a:pt x="10337" y="45339"/>
                      <a:pt x="12718" y="37719"/>
                      <a:pt x="14719" y="30194"/>
                    </a:cubicBezTo>
                    <a:cubicBezTo>
                      <a:pt x="18815" y="15050"/>
                      <a:pt x="21482" y="1334"/>
                      <a:pt x="24339" y="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B8C11A6C-38CB-0103-662B-83929727FF7D}"/>
                  </a:ext>
                </a:extLst>
              </p:cNvPr>
              <p:cNvSpPr/>
              <p:nvPr/>
            </p:nvSpPr>
            <p:spPr>
              <a:xfrm>
                <a:off x="4516659" y="2802063"/>
                <a:ext cx="64544" cy="128931"/>
              </a:xfrm>
              <a:custGeom>
                <a:avLst/>
                <a:gdLst>
                  <a:gd name="connsiteX0" fmla="*/ 16193 w 64544"/>
                  <a:gd name="connsiteY0" fmla="*/ 95 h 128931"/>
                  <a:gd name="connsiteX1" fmla="*/ 16288 w 64544"/>
                  <a:gd name="connsiteY1" fmla="*/ 0 h 128931"/>
                  <a:gd name="connsiteX2" fmla="*/ 24479 w 64544"/>
                  <a:gd name="connsiteY2" fmla="*/ 4572 h 128931"/>
                  <a:gd name="connsiteX3" fmla="*/ 42958 w 64544"/>
                  <a:gd name="connsiteY3" fmla="*/ 19622 h 128931"/>
                  <a:gd name="connsiteX4" fmla="*/ 60388 w 64544"/>
                  <a:gd name="connsiteY4" fmla="*/ 47911 h 128931"/>
                  <a:gd name="connsiteX5" fmla="*/ 62770 w 64544"/>
                  <a:gd name="connsiteY5" fmla="*/ 85820 h 128931"/>
                  <a:gd name="connsiteX6" fmla="*/ 47530 w 64544"/>
                  <a:gd name="connsiteY6" fmla="*/ 115253 h 128931"/>
                  <a:gd name="connsiteX7" fmla="*/ 28480 w 64544"/>
                  <a:gd name="connsiteY7" fmla="*/ 127730 h 128931"/>
                  <a:gd name="connsiteX8" fmla="*/ 1619 w 64544"/>
                  <a:gd name="connsiteY8" fmla="*/ 120491 h 128931"/>
                  <a:gd name="connsiteX9" fmla="*/ 0 w 64544"/>
                  <a:gd name="connsiteY9" fmla="*/ 118491 h 128931"/>
                  <a:gd name="connsiteX10" fmla="*/ 20764 w 64544"/>
                  <a:gd name="connsiteY10" fmla="*/ 66866 h 128931"/>
                  <a:gd name="connsiteX11" fmla="*/ 16193 w 64544"/>
                  <a:gd name="connsiteY11" fmla="*/ 95 h 128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4544" h="128931">
                    <a:moveTo>
                      <a:pt x="16193" y="95"/>
                    </a:moveTo>
                    <a:lnTo>
                      <a:pt x="16288" y="0"/>
                    </a:lnTo>
                    <a:cubicBezTo>
                      <a:pt x="16288" y="0"/>
                      <a:pt x="19431" y="1524"/>
                      <a:pt x="24479" y="4572"/>
                    </a:cubicBezTo>
                    <a:cubicBezTo>
                      <a:pt x="29432" y="7715"/>
                      <a:pt x="36195" y="12573"/>
                      <a:pt x="42958" y="19622"/>
                    </a:cubicBezTo>
                    <a:cubicBezTo>
                      <a:pt x="49625" y="26765"/>
                      <a:pt x="56197" y="36290"/>
                      <a:pt x="60388" y="47911"/>
                    </a:cubicBezTo>
                    <a:cubicBezTo>
                      <a:pt x="64579" y="59436"/>
                      <a:pt x="66008" y="73152"/>
                      <a:pt x="62770" y="85820"/>
                    </a:cubicBezTo>
                    <a:cubicBezTo>
                      <a:pt x="59627" y="98393"/>
                      <a:pt x="53912" y="108490"/>
                      <a:pt x="47530" y="115253"/>
                    </a:cubicBezTo>
                    <a:cubicBezTo>
                      <a:pt x="41243" y="122111"/>
                      <a:pt x="34576" y="126016"/>
                      <a:pt x="28480" y="127730"/>
                    </a:cubicBezTo>
                    <a:cubicBezTo>
                      <a:pt x="16383" y="131159"/>
                      <a:pt x="7334" y="126778"/>
                      <a:pt x="1619" y="120491"/>
                    </a:cubicBezTo>
                    <a:cubicBezTo>
                      <a:pt x="1048" y="119825"/>
                      <a:pt x="476" y="119253"/>
                      <a:pt x="0" y="118491"/>
                    </a:cubicBezTo>
                    <a:cubicBezTo>
                      <a:pt x="9715" y="104299"/>
                      <a:pt x="18479" y="87154"/>
                      <a:pt x="20764" y="66866"/>
                    </a:cubicBezTo>
                    <a:cubicBezTo>
                      <a:pt x="24098" y="42672"/>
                      <a:pt x="19050" y="19050"/>
                      <a:pt x="16193" y="95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FBC65011-279C-EAAD-573A-0DA5CCD31C46}"/>
                  </a:ext>
                </a:extLst>
              </p:cNvPr>
              <p:cNvSpPr/>
              <p:nvPr/>
            </p:nvSpPr>
            <p:spPr>
              <a:xfrm>
                <a:off x="4516659" y="2802063"/>
                <a:ext cx="64544" cy="128931"/>
              </a:xfrm>
              <a:custGeom>
                <a:avLst/>
                <a:gdLst>
                  <a:gd name="connsiteX0" fmla="*/ 16193 w 64544"/>
                  <a:gd name="connsiteY0" fmla="*/ 95 h 128931"/>
                  <a:gd name="connsiteX1" fmla="*/ 16288 w 64544"/>
                  <a:gd name="connsiteY1" fmla="*/ 0 h 128931"/>
                  <a:gd name="connsiteX2" fmla="*/ 24479 w 64544"/>
                  <a:gd name="connsiteY2" fmla="*/ 4572 h 128931"/>
                  <a:gd name="connsiteX3" fmla="*/ 42958 w 64544"/>
                  <a:gd name="connsiteY3" fmla="*/ 19622 h 128931"/>
                  <a:gd name="connsiteX4" fmla="*/ 60388 w 64544"/>
                  <a:gd name="connsiteY4" fmla="*/ 47911 h 128931"/>
                  <a:gd name="connsiteX5" fmla="*/ 62770 w 64544"/>
                  <a:gd name="connsiteY5" fmla="*/ 85820 h 128931"/>
                  <a:gd name="connsiteX6" fmla="*/ 47530 w 64544"/>
                  <a:gd name="connsiteY6" fmla="*/ 115253 h 128931"/>
                  <a:gd name="connsiteX7" fmla="*/ 28480 w 64544"/>
                  <a:gd name="connsiteY7" fmla="*/ 127730 h 128931"/>
                  <a:gd name="connsiteX8" fmla="*/ 1619 w 64544"/>
                  <a:gd name="connsiteY8" fmla="*/ 120491 h 128931"/>
                  <a:gd name="connsiteX9" fmla="*/ 0 w 64544"/>
                  <a:gd name="connsiteY9" fmla="*/ 118491 h 128931"/>
                  <a:gd name="connsiteX10" fmla="*/ 20764 w 64544"/>
                  <a:gd name="connsiteY10" fmla="*/ 66866 h 128931"/>
                  <a:gd name="connsiteX11" fmla="*/ 16193 w 64544"/>
                  <a:gd name="connsiteY11" fmla="*/ 95 h 128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4544" h="128931">
                    <a:moveTo>
                      <a:pt x="16193" y="95"/>
                    </a:moveTo>
                    <a:lnTo>
                      <a:pt x="16288" y="0"/>
                    </a:lnTo>
                    <a:cubicBezTo>
                      <a:pt x="16288" y="0"/>
                      <a:pt x="19431" y="1524"/>
                      <a:pt x="24479" y="4572"/>
                    </a:cubicBezTo>
                    <a:cubicBezTo>
                      <a:pt x="29432" y="7715"/>
                      <a:pt x="36195" y="12573"/>
                      <a:pt x="42958" y="19622"/>
                    </a:cubicBezTo>
                    <a:cubicBezTo>
                      <a:pt x="49625" y="26765"/>
                      <a:pt x="56197" y="36290"/>
                      <a:pt x="60388" y="47911"/>
                    </a:cubicBezTo>
                    <a:cubicBezTo>
                      <a:pt x="64579" y="59436"/>
                      <a:pt x="66008" y="73152"/>
                      <a:pt x="62770" y="85820"/>
                    </a:cubicBezTo>
                    <a:cubicBezTo>
                      <a:pt x="59627" y="98393"/>
                      <a:pt x="53912" y="108490"/>
                      <a:pt x="47530" y="115253"/>
                    </a:cubicBezTo>
                    <a:cubicBezTo>
                      <a:pt x="41243" y="122111"/>
                      <a:pt x="34576" y="126016"/>
                      <a:pt x="28480" y="127730"/>
                    </a:cubicBezTo>
                    <a:cubicBezTo>
                      <a:pt x="16383" y="131159"/>
                      <a:pt x="7334" y="126778"/>
                      <a:pt x="1619" y="120491"/>
                    </a:cubicBezTo>
                    <a:cubicBezTo>
                      <a:pt x="1048" y="119825"/>
                      <a:pt x="476" y="119253"/>
                      <a:pt x="0" y="118491"/>
                    </a:cubicBezTo>
                    <a:cubicBezTo>
                      <a:pt x="9715" y="104299"/>
                      <a:pt x="18479" y="87154"/>
                      <a:pt x="20764" y="66866"/>
                    </a:cubicBezTo>
                    <a:cubicBezTo>
                      <a:pt x="24098" y="42672"/>
                      <a:pt x="19050" y="19050"/>
                      <a:pt x="16193" y="95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65" name="图形 7">
              <a:extLst>
                <a:ext uri="{FF2B5EF4-FFF2-40B4-BE49-F238E27FC236}">
                  <a16:creationId xmlns:a16="http://schemas.microsoft.com/office/drawing/2014/main" id="{F9AA829A-BC3A-B7B2-554A-C8B5228CE92A}"/>
                </a:ext>
              </a:extLst>
            </p:cNvPr>
            <p:cNvGrpSpPr/>
            <p:nvPr/>
          </p:nvGrpSpPr>
          <p:grpSpPr>
            <a:xfrm>
              <a:off x="7697009" y="4161304"/>
              <a:ext cx="131825" cy="71268"/>
              <a:chOff x="4357401" y="2829293"/>
              <a:chExt cx="131825" cy="71268"/>
            </a:xfrm>
          </p:grpSpPr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F44D1951-D76D-4087-6C5D-C31F1A5FB7B5}"/>
                  </a:ext>
                </a:extLst>
              </p:cNvPr>
              <p:cNvSpPr/>
              <p:nvPr/>
            </p:nvSpPr>
            <p:spPr>
              <a:xfrm>
                <a:off x="4357401" y="2829293"/>
                <a:ext cx="131730" cy="71268"/>
              </a:xfrm>
              <a:custGeom>
                <a:avLst/>
                <a:gdLst>
                  <a:gd name="connsiteX0" fmla="*/ 0 w 131730"/>
                  <a:gd name="connsiteY0" fmla="*/ 34397 h 71268"/>
                  <a:gd name="connsiteX1" fmla="*/ 26670 w 131730"/>
                  <a:gd name="connsiteY1" fmla="*/ 15538 h 71268"/>
                  <a:gd name="connsiteX2" fmla="*/ 82201 w 131730"/>
                  <a:gd name="connsiteY2" fmla="*/ 107 h 71268"/>
                  <a:gd name="connsiteX3" fmla="*/ 120110 w 131730"/>
                  <a:gd name="connsiteY3" fmla="*/ 13252 h 71268"/>
                  <a:gd name="connsiteX4" fmla="*/ 131731 w 131730"/>
                  <a:gd name="connsiteY4" fmla="*/ 38112 h 71268"/>
                  <a:gd name="connsiteX5" fmla="*/ 119158 w 131730"/>
                  <a:gd name="connsiteY5" fmla="*/ 61067 h 71268"/>
                  <a:gd name="connsiteX6" fmla="*/ 78296 w 131730"/>
                  <a:gd name="connsiteY6" fmla="*/ 71068 h 71268"/>
                  <a:gd name="connsiteX7" fmla="*/ 26194 w 131730"/>
                  <a:gd name="connsiteY7" fmla="*/ 53352 h 71268"/>
                  <a:gd name="connsiteX8" fmla="*/ 0 w 131730"/>
                  <a:gd name="connsiteY8" fmla="*/ 34397 h 71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1730" h="71268">
                    <a:moveTo>
                      <a:pt x="0" y="34397"/>
                    </a:moveTo>
                    <a:cubicBezTo>
                      <a:pt x="0" y="34397"/>
                      <a:pt x="9525" y="25063"/>
                      <a:pt x="26670" y="15538"/>
                    </a:cubicBezTo>
                    <a:cubicBezTo>
                      <a:pt x="42577" y="7156"/>
                      <a:pt x="64389" y="-1036"/>
                      <a:pt x="82201" y="107"/>
                    </a:cubicBezTo>
                    <a:cubicBezTo>
                      <a:pt x="100584" y="1345"/>
                      <a:pt x="112204" y="6108"/>
                      <a:pt x="120110" y="13252"/>
                    </a:cubicBezTo>
                    <a:cubicBezTo>
                      <a:pt x="128016" y="20300"/>
                      <a:pt x="131731" y="29444"/>
                      <a:pt x="131731" y="38112"/>
                    </a:cubicBezTo>
                    <a:cubicBezTo>
                      <a:pt x="131731" y="45827"/>
                      <a:pt x="127921" y="54400"/>
                      <a:pt x="119158" y="61067"/>
                    </a:cubicBezTo>
                    <a:cubicBezTo>
                      <a:pt x="110490" y="67639"/>
                      <a:pt x="96203" y="72307"/>
                      <a:pt x="78296" y="71068"/>
                    </a:cubicBezTo>
                    <a:cubicBezTo>
                      <a:pt x="59722" y="69925"/>
                      <a:pt x="41243" y="61924"/>
                      <a:pt x="26194" y="53352"/>
                    </a:cubicBezTo>
                    <a:cubicBezTo>
                      <a:pt x="12478" y="45827"/>
                      <a:pt x="381" y="37445"/>
                      <a:pt x="0" y="34397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83E82855-6837-9FEC-3F8E-BEBF8F920851}"/>
                  </a:ext>
                </a:extLst>
              </p:cNvPr>
              <p:cNvSpPr/>
              <p:nvPr/>
            </p:nvSpPr>
            <p:spPr>
              <a:xfrm>
                <a:off x="4357401" y="2829293"/>
                <a:ext cx="131825" cy="44876"/>
              </a:xfrm>
              <a:custGeom>
                <a:avLst/>
                <a:gdLst>
                  <a:gd name="connsiteX0" fmla="*/ 0 w 131825"/>
                  <a:gd name="connsiteY0" fmla="*/ 34588 h 44876"/>
                  <a:gd name="connsiteX1" fmla="*/ 0 w 131825"/>
                  <a:gd name="connsiteY1" fmla="*/ 34397 h 44876"/>
                  <a:gd name="connsiteX2" fmla="*/ 26670 w 131825"/>
                  <a:gd name="connsiteY2" fmla="*/ 15538 h 44876"/>
                  <a:gd name="connsiteX3" fmla="*/ 82201 w 131825"/>
                  <a:gd name="connsiteY3" fmla="*/ 107 h 44876"/>
                  <a:gd name="connsiteX4" fmla="*/ 120110 w 131825"/>
                  <a:gd name="connsiteY4" fmla="*/ 13252 h 44876"/>
                  <a:gd name="connsiteX5" fmla="*/ 131826 w 131825"/>
                  <a:gd name="connsiteY5" fmla="*/ 38112 h 44876"/>
                  <a:gd name="connsiteX6" fmla="*/ 131635 w 131825"/>
                  <a:gd name="connsiteY6" fmla="*/ 40684 h 44876"/>
                  <a:gd name="connsiteX7" fmla="*/ 70009 w 131825"/>
                  <a:gd name="connsiteY7" fmla="*/ 44303 h 44876"/>
                  <a:gd name="connsiteX8" fmla="*/ 31909 w 131825"/>
                  <a:gd name="connsiteY8" fmla="*/ 40207 h 44876"/>
                  <a:gd name="connsiteX9" fmla="*/ 0 w 131825"/>
                  <a:gd name="connsiteY9" fmla="*/ 34588 h 44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1825" h="44876">
                    <a:moveTo>
                      <a:pt x="0" y="34588"/>
                    </a:moveTo>
                    <a:lnTo>
                      <a:pt x="0" y="34397"/>
                    </a:lnTo>
                    <a:cubicBezTo>
                      <a:pt x="0" y="34397"/>
                      <a:pt x="9525" y="25063"/>
                      <a:pt x="26670" y="15538"/>
                    </a:cubicBezTo>
                    <a:cubicBezTo>
                      <a:pt x="42577" y="7156"/>
                      <a:pt x="64389" y="-1036"/>
                      <a:pt x="82201" y="107"/>
                    </a:cubicBezTo>
                    <a:cubicBezTo>
                      <a:pt x="100584" y="1345"/>
                      <a:pt x="112204" y="6108"/>
                      <a:pt x="120110" y="13252"/>
                    </a:cubicBezTo>
                    <a:cubicBezTo>
                      <a:pt x="128016" y="20300"/>
                      <a:pt x="131826" y="29444"/>
                      <a:pt x="131826" y="38112"/>
                    </a:cubicBezTo>
                    <a:cubicBezTo>
                      <a:pt x="131826" y="38969"/>
                      <a:pt x="131826" y="39826"/>
                      <a:pt x="131635" y="40684"/>
                    </a:cubicBezTo>
                    <a:cubicBezTo>
                      <a:pt x="114300" y="44208"/>
                      <a:pt x="92678" y="45827"/>
                      <a:pt x="70009" y="44303"/>
                    </a:cubicBezTo>
                    <a:cubicBezTo>
                      <a:pt x="56388" y="43446"/>
                      <a:pt x="43720" y="42303"/>
                      <a:pt x="31909" y="40207"/>
                    </a:cubicBezTo>
                    <a:cubicBezTo>
                      <a:pt x="20193" y="38398"/>
                      <a:pt x="9716" y="37159"/>
                      <a:pt x="0" y="34588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B6E92755-4BFB-40F3-F467-49D88D0031DD}"/>
                  </a:ext>
                </a:extLst>
              </p:cNvPr>
              <p:cNvSpPr/>
              <p:nvPr/>
            </p:nvSpPr>
            <p:spPr>
              <a:xfrm>
                <a:off x="4357401" y="2829293"/>
                <a:ext cx="131825" cy="44876"/>
              </a:xfrm>
              <a:custGeom>
                <a:avLst/>
                <a:gdLst>
                  <a:gd name="connsiteX0" fmla="*/ 0 w 131825"/>
                  <a:gd name="connsiteY0" fmla="*/ 34588 h 44876"/>
                  <a:gd name="connsiteX1" fmla="*/ 0 w 131825"/>
                  <a:gd name="connsiteY1" fmla="*/ 34397 h 44876"/>
                  <a:gd name="connsiteX2" fmla="*/ 26670 w 131825"/>
                  <a:gd name="connsiteY2" fmla="*/ 15538 h 44876"/>
                  <a:gd name="connsiteX3" fmla="*/ 82201 w 131825"/>
                  <a:gd name="connsiteY3" fmla="*/ 107 h 44876"/>
                  <a:gd name="connsiteX4" fmla="*/ 120110 w 131825"/>
                  <a:gd name="connsiteY4" fmla="*/ 13252 h 44876"/>
                  <a:gd name="connsiteX5" fmla="*/ 131826 w 131825"/>
                  <a:gd name="connsiteY5" fmla="*/ 38112 h 44876"/>
                  <a:gd name="connsiteX6" fmla="*/ 131635 w 131825"/>
                  <a:gd name="connsiteY6" fmla="*/ 40684 h 44876"/>
                  <a:gd name="connsiteX7" fmla="*/ 70009 w 131825"/>
                  <a:gd name="connsiteY7" fmla="*/ 44303 h 44876"/>
                  <a:gd name="connsiteX8" fmla="*/ 31909 w 131825"/>
                  <a:gd name="connsiteY8" fmla="*/ 40207 h 44876"/>
                  <a:gd name="connsiteX9" fmla="*/ 0 w 131825"/>
                  <a:gd name="connsiteY9" fmla="*/ 34588 h 44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1825" h="44876">
                    <a:moveTo>
                      <a:pt x="0" y="34588"/>
                    </a:moveTo>
                    <a:lnTo>
                      <a:pt x="0" y="34397"/>
                    </a:lnTo>
                    <a:cubicBezTo>
                      <a:pt x="0" y="34397"/>
                      <a:pt x="9525" y="25063"/>
                      <a:pt x="26670" y="15538"/>
                    </a:cubicBezTo>
                    <a:cubicBezTo>
                      <a:pt x="42577" y="7156"/>
                      <a:pt x="64389" y="-1036"/>
                      <a:pt x="82201" y="107"/>
                    </a:cubicBezTo>
                    <a:cubicBezTo>
                      <a:pt x="100584" y="1345"/>
                      <a:pt x="112204" y="6108"/>
                      <a:pt x="120110" y="13252"/>
                    </a:cubicBezTo>
                    <a:cubicBezTo>
                      <a:pt x="128016" y="20300"/>
                      <a:pt x="131826" y="29444"/>
                      <a:pt x="131826" y="38112"/>
                    </a:cubicBezTo>
                    <a:cubicBezTo>
                      <a:pt x="131826" y="38969"/>
                      <a:pt x="131826" y="39826"/>
                      <a:pt x="131635" y="40684"/>
                    </a:cubicBezTo>
                    <a:cubicBezTo>
                      <a:pt x="114300" y="44208"/>
                      <a:pt x="92678" y="45827"/>
                      <a:pt x="70009" y="44303"/>
                    </a:cubicBezTo>
                    <a:cubicBezTo>
                      <a:pt x="56388" y="43446"/>
                      <a:pt x="43720" y="42303"/>
                      <a:pt x="31909" y="40207"/>
                    </a:cubicBezTo>
                    <a:cubicBezTo>
                      <a:pt x="20193" y="38398"/>
                      <a:pt x="9716" y="37159"/>
                      <a:pt x="0" y="34588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66" name="图形 7">
              <a:extLst>
                <a:ext uri="{FF2B5EF4-FFF2-40B4-BE49-F238E27FC236}">
                  <a16:creationId xmlns:a16="http://schemas.microsoft.com/office/drawing/2014/main" id="{A1012CEF-F34F-96EB-793C-617A90A58050}"/>
                </a:ext>
              </a:extLst>
            </p:cNvPr>
            <p:cNvGrpSpPr/>
            <p:nvPr/>
          </p:nvGrpSpPr>
          <p:grpSpPr>
            <a:xfrm>
              <a:off x="7702629" y="4023394"/>
              <a:ext cx="76322" cy="107655"/>
              <a:chOff x="4363021" y="2691383"/>
              <a:chExt cx="76322" cy="107655"/>
            </a:xfrm>
          </p:grpSpPr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118CABB6-3CFA-643B-F2BC-2792D8613D58}"/>
                  </a:ext>
                </a:extLst>
              </p:cNvPr>
              <p:cNvSpPr/>
              <p:nvPr/>
            </p:nvSpPr>
            <p:spPr>
              <a:xfrm>
                <a:off x="4363021" y="2691383"/>
                <a:ext cx="76322" cy="107655"/>
              </a:xfrm>
              <a:custGeom>
                <a:avLst/>
                <a:gdLst>
                  <a:gd name="connsiteX0" fmla="*/ 3143 w 76322"/>
                  <a:gd name="connsiteY0" fmla="*/ 0 h 107655"/>
                  <a:gd name="connsiteX1" fmla="*/ 11049 w 76322"/>
                  <a:gd name="connsiteY1" fmla="*/ 2858 h 107655"/>
                  <a:gd name="connsiteX2" fmla="*/ 29908 w 76322"/>
                  <a:gd name="connsiteY2" fmla="*/ 12478 h 107655"/>
                  <a:gd name="connsiteX3" fmla="*/ 67151 w 76322"/>
                  <a:gd name="connsiteY3" fmla="*/ 47054 h 107655"/>
                  <a:gd name="connsiteX4" fmla="*/ 76295 w 76322"/>
                  <a:gd name="connsiteY4" fmla="*/ 78010 h 107655"/>
                  <a:gd name="connsiteX5" fmla="*/ 67246 w 76322"/>
                  <a:gd name="connsiteY5" fmla="*/ 100870 h 107655"/>
                  <a:gd name="connsiteX6" fmla="*/ 43815 w 76322"/>
                  <a:gd name="connsiteY6" fmla="*/ 106871 h 107655"/>
                  <a:gd name="connsiteX7" fmla="*/ 11430 w 76322"/>
                  <a:gd name="connsiteY7" fmla="*/ 79629 h 107655"/>
                  <a:gd name="connsiteX8" fmla="*/ 0 w 76322"/>
                  <a:gd name="connsiteY8" fmla="*/ 29432 h 107655"/>
                  <a:gd name="connsiteX9" fmla="*/ 667 w 76322"/>
                  <a:gd name="connsiteY9" fmla="*/ 9811 h 107655"/>
                  <a:gd name="connsiteX10" fmla="*/ 3143 w 76322"/>
                  <a:gd name="connsiteY10" fmla="*/ 0 h 107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6322" h="107655">
                    <a:moveTo>
                      <a:pt x="3143" y="0"/>
                    </a:moveTo>
                    <a:cubicBezTo>
                      <a:pt x="3143" y="0"/>
                      <a:pt x="6096" y="857"/>
                      <a:pt x="11049" y="2858"/>
                    </a:cubicBezTo>
                    <a:cubicBezTo>
                      <a:pt x="16097" y="4763"/>
                      <a:pt x="22860" y="8001"/>
                      <a:pt x="29908" y="12478"/>
                    </a:cubicBezTo>
                    <a:cubicBezTo>
                      <a:pt x="44291" y="21336"/>
                      <a:pt x="59817" y="34480"/>
                      <a:pt x="67151" y="47054"/>
                    </a:cubicBezTo>
                    <a:cubicBezTo>
                      <a:pt x="74676" y="59531"/>
                      <a:pt x="76581" y="69247"/>
                      <a:pt x="76295" y="78010"/>
                    </a:cubicBezTo>
                    <a:cubicBezTo>
                      <a:pt x="75914" y="86582"/>
                      <a:pt x="72676" y="95059"/>
                      <a:pt x="67246" y="100870"/>
                    </a:cubicBezTo>
                    <a:cubicBezTo>
                      <a:pt x="62484" y="105918"/>
                      <a:pt x="54674" y="109252"/>
                      <a:pt x="43815" y="106871"/>
                    </a:cubicBezTo>
                    <a:cubicBezTo>
                      <a:pt x="33147" y="104584"/>
                      <a:pt x="20860" y="95536"/>
                      <a:pt x="11430" y="79629"/>
                    </a:cubicBezTo>
                    <a:cubicBezTo>
                      <a:pt x="2096" y="63627"/>
                      <a:pt x="286" y="44577"/>
                      <a:pt x="0" y="29432"/>
                    </a:cubicBezTo>
                    <a:cubicBezTo>
                      <a:pt x="0" y="21717"/>
                      <a:pt x="191" y="14954"/>
                      <a:pt x="667" y="9811"/>
                    </a:cubicBezTo>
                    <a:cubicBezTo>
                      <a:pt x="1238" y="4477"/>
                      <a:pt x="2000" y="857"/>
                      <a:pt x="3143" y="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99B0AF1A-25DD-ED1F-4F6A-C42EAC95B9D0}"/>
                  </a:ext>
                </a:extLst>
              </p:cNvPr>
              <p:cNvSpPr/>
              <p:nvPr/>
            </p:nvSpPr>
            <p:spPr>
              <a:xfrm>
                <a:off x="4366069" y="2691383"/>
                <a:ext cx="73274" cy="102489"/>
              </a:xfrm>
              <a:custGeom>
                <a:avLst/>
                <a:gdLst>
                  <a:gd name="connsiteX0" fmla="*/ 0 w 73274"/>
                  <a:gd name="connsiteY0" fmla="*/ 95 h 102489"/>
                  <a:gd name="connsiteX1" fmla="*/ 95 w 73274"/>
                  <a:gd name="connsiteY1" fmla="*/ 0 h 102489"/>
                  <a:gd name="connsiteX2" fmla="*/ 8001 w 73274"/>
                  <a:gd name="connsiteY2" fmla="*/ 2858 h 102489"/>
                  <a:gd name="connsiteX3" fmla="*/ 26860 w 73274"/>
                  <a:gd name="connsiteY3" fmla="*/ 12478 h 102489"/>
                  <a:gd name="connsiteX4" fmla="*/ 64103 w 73274"/>
                  <a:gd name="connsiteY4" fmla="*/ 47054 h 102489"/>
                  <a:gd name="connsiteX5" fmla="*/ 73247 w 73274"/>
                  <a:gd name="connsiteY5" fmla="*/ 78010 h 102489"/>
                  <a:gd name="connsiteX6" fmla="*/ 64198 w 73274"/>
                  <a:gd name="connsiteY6" fmla="*/ 100870 h 102489"/>
                  <a:gd name="connsiteX7" fmla="*/ 62484 w 73274"/>
                  <a:gd name="connsiteY7" fmla="*/ 102489 h 102489"/>
                  <a:gd name="connsiteX8" fmla="*/ 24479 w 73274"/>
                  <a:gd name="connsiteY8" fmla="*/ 59817 h 102489"/>
                  <a:gd name="connsiteX9" fmla="*/ 0 w 73274"/>
                  <a:gd name="connsiteY9" fmla="*/ 95 h 10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274" h="102489">
                    <a:moveTo>
                      <a:pt x="0" y="95"/>
                    </a:moveTo>
                    <a:lnTo>
                      <a:pt x="95" y="0"/>
                    </a:lnTo>
                    <a:cubicBezTo>
                      <a:pt x="95" y="0"/>
                      <a:pt x="3048" y="857"/>
                      <a:pt x="8001" y="2858"/>
                    </a:cubicBezTo>
                    <a:cubicBezTo>
                      <a:pt x="13049" y="4763"/>
                      <a:pt x="19812" y="8001"/>
                      <a:pt x="26860" y="12478"/>
                    </a:cubicBezTo>
                    <a:cubicBezTo>
                      <a:pt x="41243" y="21336"/>
                      <a:pt x="56769" y="34480"/>
                      <a:pt x="64103" y="47054"/>
                    </a:cubicBezTo>
                    <a:cubicBezTo>
                      <a:pt x="71628" y="59531"/>
                      <a:pt x="73533" y="69247"/>
                      <a:pt x="73247" y="78010"/>
                    </a:cubicBezTo>
                    <a:cubicBezTo>
                      <a:pt x="72866" y="86582"/>
                      <a:pt x="69628" y="95059"/>
                      <a:pt x="64198" y="100870"/>
                    </a:cubicBezTo>
                    <a:cubicBezTo>
                      <a:pt x="63627" y="101441"/>
                      <a:pt x="63151" y="102013"/>
                      <a:pt x="62484" y="102489"/>
                    </a:cubicBezTo>
                    <a:cubicBezTo>
                      <a:pt x="48292" y="94107"/>
                      <a:pt x="34576" y="78296"/>
                      <a:pt x="24479" y="59817"/>
                    </a:cubicBezTo>
                    <a:cubicBezTo>
                      <a:pt x="12573" y="37529"/>
                      <a:pt x="5810" y="16669"/>
                      <a:pt x="0" y="95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688F1F7D-33D9-2357-9CD9-397ABAC3940B}"/>
                  </a:ext>
                </a:extLst>
              </p:cNvPr>
              <p:cNvSpPr/>
              <p:nvPr/>
            </p:nvSpPr>
            <p:spPr>
              <a:xfrm>
                <a:off x="4366069" y="2691383"/>
                <a:ext cx="73274" cy="102489"/>
              </a:xfrm>
              <a:custGeom>
                <a:avLst/>
                <a:gdLst>
                  <a:gd name="connsiteX0" fmla="*/ 0 w 73274"/>
                  <a:gd name="connsiteY0" fmla="*/ 95 h 102489"/>
                  <a:gd name="connsiteX1" fmla="*/ 95 w 73274"/>
                  <a:gd name="connsiteY1" fmla="*/ 0 h 102489"/>
                  <a:gd name="connsiteX2" fmla="*/ 8001 w 73274"/>
                  <a:gd name="connsiteY2" fmla="*/ 2858 h 102489"/>
                  <a:gd name="connsiteX3" fmla="*/ 26860 w 73274"/>
                  <a:gd name="connsiteY3" fmla="*/ 12478 h 102489"/>
                  <a:gd name="connsiteX4" fmla="*/ 64103 w 73274"/>
                  <a:gd name="connsiteY4" fmla="*/ 47054 h 102489"/>
                  <a:gd name="connsiteX5" fmla="*/ 73247 w 73274"/>
                  <a:gd name="connsiteY5" fmla="*/ 78010 h 102489"/>
                  <a:gd name="connsiteX6" fmla="*/ 64198 w 73274"/>
                  <a:gd name="connsiteY6" fmla="*/ 100870 h 102489"/>
                  <a:gd name="connsiteX7" fmla="*/ 62484 w 73274"/>
                  <a:gd name="connsiteY7" fmla="*/ 102489 h 102489"/>
                  <a:gd name="connsiteX8" fmla="*/ 24479 w 73274"/>
                  <a:gd name="connsiteY8" fmla="*/ 59817 h 102489"/>
                  <a:gd name="connsiteX9" fmla="*/ 0 w 73274"/>
                  <a:gd name="connsiteY9" fmla="*/ 95 h 10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274" h="102489">
                    <a:moveTo>
                      <a:pt x="0" y="95"/>
                    </a:moveTo>
                    <a:lnTo>
                      <a:pt x="95" y="0"/>
                    </a:lnTo>
                    <a:cubicBezTo>
                      <a:pt x="95" y="0"/>
                      <a:pt x="3048" y="857"/>
                      <a:pt x="8001" y="2858"/>
                    </a:cubicBezTo>
                    <a:cubicBezTo>
                      <a:pt x="13049" y="4763"/>
                      <a:pt x="19812" y="8001"/>
                      <a:pt x="26860" y="12478"/>
                    </a:cubicBezTo>
                    <a:cubicBezTo>
                      <a:pt x="41243" y="21336"/>
                      <a:pt x="56769" y="34480"/>
                      <a:pt x="64103" y="47054"/>
                    </a:cubicBezTo>
                    <a:cubicBezTo>
                      <a:pt x="71628" y="59531"/>
                      <a:pt x="73533" y="69247"/>
                      <a:pt x="73247" y="78010"/>
                    </a:cubicBezTo>
                    <a:cubicBezTo>
                      <a:pt x="72866" y="86582"/>
                      <a:pt x="69628" y="95059"/>
                      <a:pt x="64198" y="100870"/>
                    </a:cubicBezTo>
                    <a:cubicBezTo>
                      <a:pt x="63627" y="101441"/>
                      <a:pt x="63151" y="102013"/>
                      <a:pt x="62484" y="102489"/>
                    </a:cubicBezTo>
                    <a:cubicBezTo>
                      <a:pt x="48292" y="94107"/>
                      <a:pt x="34576" y="78296"/>
                      <a:pt x="24479" y="59817"/>
                    </a:cubicBezTo>
                    <a:cubicBezTo>
                      <a:pt x="12573" y="37529"/>
                      <a:pt x="5810" y="16669"/>
                      <a:pt x="0" y="95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67" name="图形 7">
              <a:extLst>
                <a:ext uri="{FF2B5EF4-FFF2-40B4-BE49-F238E27FC236}">
                  <a16:creationId xmlns:a16="http://schemas.microsoft.com/office/drawing/2014/main" id="{7C844C4A-96FE-33DC-09F0-9074640407D2}"/>
                </a:ext>
              </a:extLst>
            </p:cNvPr>
            <p:cNvGrpSpPr/>
            <p:nvPr/>
          </p:nvGrpSpPr>
          <p:grpSpPr>
            <a:xfrm>
              <a:off x="7528607" y="4037765"/>
              <a:ext cx="106120" cy="68354"/>
              <a:chOff x="4188999" y="2705754"/>
              <a:chExt cx="106120" cy="68354"/>
            </a:xfrm>
          </p:grpSpPr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32EDDCCB-6B87-F9E4-0323-E50984A45F84}"/>
                  </a:ext>
                </a:extLst>
              </p:cNvPr>
              <p:cNvSpPr/>
              <p:nvPr/>
            </p:nvSpPr>
            <p:spPr>
              <a:xfrm>
                <a:off x="4188999" y="2705754"/>
                <a:ext cx="106120" cy="68354"/>
              </a:xfrm>
              <a:custGeom>
                <a:avLst/>
                <a:gdLst>
                  <a:gd name="connsiteX0" fmla="*/ 0 w 106120"/>
                  <a:gd name="connsiteY0" fmla="*/ 62686 h 68354"/>
                  <a:gd name="connsiteX1" fmla="*/ 3810 w 106120"/>
                  <a:gd name="connsiteY1" fmla="*/ 55542 h 68354"/>
                  <a:gd name="connsiteX2" fmla="*/ 14002 w 106120"/>
                  <a:gd name="connsiteY2" fmla="*/ 38873 h 68354"/>
                  <a:gd name="connsiteX3" fmla="*/ 51816 w 106120"/>
                  <a:gd name="connsiteY3" fmla="*/ 4774 h 68354"/>
                  <a:gd name="connsiteX4" fmla="*/ 91821 w 106120"/>
                  <a:gd name="connsiteY4" fmla="*/ 3250 h 68354"/>
                  <a:gd name="connsiteX5" fmla="*/ 106013 w 106120"/>
                  <a:gd name="connsiteY5" fmla="*/ 22395 h 68354"/>
                  <a:gd name="connsiteX6" fmla="*/ 99346 w 106120"/>
                  <a:gd name="connsiteY6" fmla="*/ 43827 h 68354"/>
                  <a:gd name="connsiteX7" fmla="*/ 74105 w 106120"/>
                  <a:gd name="connsiteY7" fmla="*/ 61924 h 68354"/>
                  <a:gd name="connsiteX8" fmla="*/ 28099 w 106120"/>
                  <a:gd name="connsiteY8" fmla="*/ 68306 h 68354"/>
                  <a:gd name="connsiteX9" fmla="*/ 0 w 106120"/>
                  <a:gd name="connsiteY9" fmla="*/ 62686 h 6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120" h="68354">
                    <a:moveTo>
                      <a:pt x="0" y="62686"/>
                    </a:moveTo>
                    <a:cubicBezTo>
                      <a:pt x="0" y="62686"/>
                      <a:pt x="1429" y="59924"/>
                      <a:pt x="3810" y="55542"/>
                    </a:cubicBezTo>
                    <a:cubicBezTo>
                      <a:pt x="6287" y="51256"/>
                      <a:pt x="9716" y="45351"/>
                      <a:pt x="14002" y="38873"/>
                    </a:cubicBezTo>
                    <a:cubicBezTo>
                      <a:pt x="22670" y="26205"/>
                      <a:pt x="35243" y="11156"/>
                      <a:pt x="51816" y="4774"/>
                    </a:cubicBezTo>
                    <a:cubicBezTo>
                      <a:pt x="68294" y="-1512"/>
                      <a:pt x="82582" y="-1132"/>
                      <a:pt x="91821" y="3250"/>
                    </a:cubicBezTo>
                    <a:cubicBezTo>
                      <a:pt x="101251" y="7727"/>
                      <a:pt x="105251" y="14966"/>
                      <a:pt x="106013" y="22395"/>
                    </a:cubicBezTo>
                    <a:cubicBezTo>
                      <a:pt x="106680" y="28968"/>
                      <a:pt x="104204" y="37064"/>
                      <a:pt x="99346" y="43827"/>
                    </a:cubicBezTo>
                    <a:cubicBezTo>
                      <a:pt x="94393" y="50685"/>
                      <a:pt x="87058" y="57066"/>
                      <a:pt x="74105" y="61924"/>
                    </a:cubicBezTo>
                    <a:cubicBezTo>
                      <a:pt x="61246" y="66877"/>
                      <a:pt x="43339" y="68687"/>
                      <a:pt x="28099" y="68306"/>
                    </a:cubicBezTo>
                    <a:cubicBezTo>
                      <a:pt x="13049" y="68115"/>
                      <a:pt x="953" y="65067"/>
                      <a:pt x="0" y="62686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7585557D-FD26-F0E0-84F1-587DCC0C3A47}"/>
                  </a:ext>
                </a:extLst>
              </p:cNvPr>
              <p:cNvSpPr/>
              <p:nvPr/>
            </p:nvSpPr>
            <p:spPr>
              <a:xfrm>
                <a:off x="4188999" y="2705754"/>
                <a:ext cx="106108" cy="62781"/>
              </a:xfrm>
              <a:custGeom>
                <a:avLst/>
                <a:gdLst>
                  <a:gd name="connsiteX0" fmla="*/ 95 w 106108"/>
                  <a:gd name="connsiteY0" fmla="*/ 62781 h 62781"/>
                  <a:gd name="connsiteX1" fmla="*/ 0 w 106108"/>
                  <a:gd name="connsiteY1" fmla="*/ 62686 h 62781"/>
                  <a:gd name="connsiteX2" fmla="*/ 3810 w 106108"/>
                  <a:gd name="connsiteY2" fmla="*/ 55542 h 62781"/>
                  <a:gd name="connsiteX3" fmla="*/ 14002 w 106108"/>
                  <a:gd name="connsiteY3" fmla="*/ 38873 h 62781"/>
                  <a:gd name="connsiteX4" fmla="*/ 51816 w 106108"/>
                  <a:gd name="connsiteY4" fmla="*/ 4774 h 62781"/>
                  <a:gd name="connsiteX5" fmla="*/ 91821 w 106108"/>
                  <a:gd name="connsiteY5" fmla="*/ 3250 h 62781"/>
                  <a:gd name="connsiteX6" fmla="*/ 106013 w 106108"/>
                  <a:gd name="connsiteY6" fmla="*/ 22395 h 62781"/>
                  <a:gd name="connsiteX7" fmla="*/ 106108 w 106108"/>
                  <a:gd name="connsiteY7" fmla="*/ 24681 h 62781"/>
                  <a:gd name="connsiteX8" fmla="*/ 58293 w 106108"/>
                  <a:gd name="connsiteY8" fmla="*/ 44017 h 62781"/>
                  <a:gd name="connsiteX9" fmla="*/ 95 w 106108"/>
                  <a:gd name="connsiteY9" fmla="*/ 62781 h 62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108" h="62781">
                    <a:moveTo>
                      <a:pt x="95" y="62781"/>
                    </a:moveTo>
                    <a:lnTo>
                      <a:pt x="0" y="62686"/>
                    </a:lnTo>
                    <a:cubicBezTo>
                      <a:pt x="0" y="62686"/>
                      <a:pt x="1429" y="59924"/>
                      <a:pt x="3810" y="55542"/>
                    </a:cubicBezTo>
                    <a:cubicBezTo>
                      <a:pt x="6287" y="51256"/>
                      <a:pt x="9716" y="45351"/>
                      <a:pt x="14002" y="38873"/>
                    </a:cubicBezTo>
                    <a:cubicBezTo>
                      <a:pt x="22670" y="26205"/>
                      <a:pt x="35243" y="11156"/>
                      <a:pt x="51816" y="4774"/>
                    </a:cubicBezTo>
                    <a:cubicBezTo>
                      <a:pt x="68294" y="-1512"/>
                      <a:pt x="82582" y="-1132"/>
                      <a:pt x="91821" y="3250"/>
                    </a:cubicBezTo>
                    <a:cubicBezTo>
                      <a:pt x="101251" y="7727"/>
                      <a:pt x="105347" y="14966"/>
                      <a:pt x="106013" y="22395"/>
                    </a:cubicBezTo>
                    <a:cubicBezTo>
                      <a:pt x="106108" y="23157"/>
                      <a:pt x="106108" y="23824"/>
                      <a:pt x="106108" y="24681"/>
                    </a:cubicBezTo>
                    <a:cubicBezTo>
                      <a:pt x="91916" y="29730"/>
                      <a:pt x="76010" y="36492"/>
                      <a:pt x="58293" y="44017"/>
                    </a:cubicBezTo>
                    <a:cubicBezTo>
                      <a:pt x="37243" y="52971"/>
                      <a:pt x="16764" y="60590"/>
                      <a:pt x="95" y="62781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A8D3997F-7466-5D4C-FA9B-FC556C86904F}"/>
                  </a:ext>
                </a:extLst>
              </p:cNvPr>
              <p:cNvSpPr/>
              <p:nvPr/>
            </p:nvSpPr>
            <p:spPr>
              <a:xfrm>
                <a:off x="4188999" y="2705754"/>
                <a:ext cx="106108" cy="62781"/>
              </a:xfrm>
              <a:custGeom>
                <a:avLst/>
                <a:gdLst>
                  <a:gd name="connsiteX0" fmla="*/ 95 w 106108"/>
                  <a:gd name="connsiteY0" fmla="*/ 62781 h 62781"/>
                  <a:gd name="connsiteX1" fmla="*/ 0 w 106108"/>
                  <a:gd name="connsiteY1" fmla="*/ 62686 h 62781"/>
                  <a:gd name="connsiteX2" fmla="*/ 3810 w 106108"/>
                  <a:gd name="connsiteY2" fmla="*/ 55542 h 62781"/>
                  <a:gd name="connsiteX3" fmla="*/ 14002 w 106108"/>
                  <a:gd name="connsiteY3" fmla="*/ 38873 h 62781"/>
                  <a:gd name="connsiteX4" fmla="*/ 51816 w 106108"/>
                  <a:gd name="connsiteY4" fmla="*/ 4774 h 62781"/>
                  <a:gd name="connsiteX5" fmla="*/ 91821 w 106108"/>
                  <a:gd name="connsiteY5" fmla="*/ 3250 h 62781"/>
                  <a:gd name="connsiteX6" fmla="*/ 106013 w 106108"/>
                  <a:gd name="connsiteY6" fmla="*/ 22395 h 62781"/>
                  <a:gd name="connsiteX7" fmla="*/ 106108 w 106108"/>
                  <a:gd name="connsiteY7" fmla="*/ 24681 h 62781"/>
                  <a:gd name="connsiteX8" fmla="*/ 58293 w 106108"/>
                  <a:gd name="connsiteY8" fmla="*/ 44017 h 62781"/>
                  <a:gd name="connsiteX9" fmla="*/ 95 w 106108"/>
                  <a:gd name="connsiteY9" fmla="*/ 62781 h 62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108" h="62781">
                    <a:moveTo>
                      <a:pt x="95" y="62781"/>
                    </a:moveTo>
                    <a:lnTo>
                      <a:pt x="0" y="62686"/>
                    </a:lnTo>
                    <a:cubicBezTo>
                      <a:pt x="0" y="62686"/>
                      <a:pt x="1429" y="59924"/>
                      <a:pt x="3810" y="55542"/>
                    </a:cubicBezTo>
                    <a:cubicBezTo>
                      <a:pt x="6287" y="51256"/>
                      <a:pt x="9716" y="45351"/>
                      <a:pt x="14002" y="38873"/>
                    </a:cubicBezTo>
                    <a:cubicBezTo>
                      <a:pt x="22670" y="26205"/>
                      <a:pt x="35243" y="11156"/>
                      <a:pt x="51816" y="4774"/>
                    </a:cubicBezTo>
                    <a:cubicBezTo>
                      <a:pt x="68294" y="-1512"/>
                      <a:pt x="82582" y="-1132"/>
                      <a:pt x="91821" y="3250"/>
                    </a:cubicBezTo>
                    <a:cubicBezTo>
                      <a:pt x="101251" y="7727"/>
                      <a:pt x="105347" y="14966"/>
                      <a:pt x="106013" y="22395"/>
                    </a:cubicBezTo>
                    <a:cubicBezTo>
                      <a:pt x="106108" y="23157"/>
                      <a:pt x="106108" y="23824"/>
                      <a:pt x="106108" y="24681"/>
                    </a:cubicBezTo>
                    <a:cubicBezTo>
                      <a:pt x="91916" y="29730"/>
                      <a:pt x="76010" y="36492"/>
                      <a:pt x="58293" y="44017"/>
                    </a:cubicBezTo>
                    <a:cubicBezTo>
                      <a:pt x="37243" y="52971"/>
                      <a:pt x="16764" y="60590"/>
                      <a:pt x="95" y="62781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68" name="图形 7">
              <a:extLst>
                <a:ext uri="{FF2B5EF4-FFF2-40B4-BE49-F238E27FC236}">
                  <a16:creationId xmlns:a16="http://schemas.microsoft.com/office/drawing/2014/main" id="{8875957F-BB56-8BEF-B817-39A09C58F437}"/>
                </a:ext>
              </a:extLst>
            </p:cNvPr>
            <p:cNvGrpSpPr/>
            <p:nvPr/>
          </p:nvGrpSpPr>
          <p:grpSpPr>
            <a:xfrm>
              <a:off x="7478304" y="3979389"/>
              <a:ext cx="53559" cy="51312"/>
              <a:chOff x="4138696" y="2647378"/>
              <a:chExt cx="53559" cy="51312"/>
            </a:xfrm>
          </p:grpSpPr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0F39CFB2-633B-DBF5-4E5D-05A2B9F34241}"/>
                  </a:ext>
                </a:extLst>
              </p:cNvPr>
              <p:cNvSpPr/>
              <p:nvPr/>
            </p:nvSpPr>
            <p:spPr>
              <a:xfrm>
                <a:off x="4138696" y="2647378"/>
                <a:ext cx="53559" cy="51312"/>
              </a:xfrm>
              <a:custGeom>
                <a:avLst/>
                <a:gdLst>
                  <a:gd name="connsiteX0" fmla="*/ 583 w 53559"/>
                  <a:gd name="connsiteY0" fmla="*/ 0 h 51312"/>
                  <a:gd name="connsiteX1" fmla="*/ 5345 w 53559"/>
                  <a:gd name="connsiteY1" fmla="*/ 762 h 51312"/>
                  <a:gd name="connsiteX2" fmla="*/ 16489 w 53559"/>
                  <a:gd name="connsiteY2" fmla="*/ 3048 h 51312"/>
                  <a:gd name="connsiteX3" fmla="*/ 43350 w 53559"/>
                  <a:gd name="connsiteY3" fmla="*/ 15716 h 51312"/>
                  <a:gd name="connsiteX4" fmla="*/ 53541 w 53559"/>
                  <a:gd name="connsiteY4" fmla="*/ 37243 h 51312"/>
                  <a:gd name="connsiteX5" fmla="*/ 46398 w 53559"/>
                  <a:gd name="connsiteY5" fmla="*/ 49435 h 51312"/>
                  <a:gd name="connsiteX6" fmla="*/ 33158 w 53559"/>
                  <a:gd name="connsiteY6" fmla="*/ 50768 h 51312"/>
                  <a:gd name="connsiteX7" fmla="*/ 17442 w 53559"/>
                  <a:gd name="connsiteY7" fmla="*/ 41243 h 51312"/>
                  <a:gd name="connsiteX8" fmla="*/ 3154 w 53559"/>
                  <a:gd name="connsiteY8" fmla="*/ 17050 h 51312"/>
                  <a:gd name="connsiteX9" fmla="*/ 583 w 53559"/>
                  <a:gd name="connsiteY9" fmla="*/ 0 h 51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3559" h="51312">
                    <a:moveTo>
                      <a:pt x="583" y="0"/>
                    </a:moveTo>
                    <a:cubicBezTo>
                      <a:pt x="583" y="0"/>
                      <a:pt x="2392" y="286"/>
                      <a:pt x="5345" y="762"/>
                    </a:cubicBezTo>
                    <a:cubicBezTo>
                      <a:pt x="8298" y="1333"/>
                      <a:pt x="12298" y="2191"/>
                      <a:pt x="16489" y="3048"/>
                    </a:cubicBezTo>
                    <a:cubicBezTo>
                      <a:pt x="25157" y="5048"/>
                      <a:pt x="35920" y="8192"/>
                      <a:pt x="43350" y="15716"/>
                    </a:cubicBezTo>
                    <a:cubicBezTo>
                      <a:pt x="50684" y="23241"/>
                      <a:pt x="53827" y="31147"/>
                      <a:pt x="53541" y="37243"/>
                    </a:cubicBezTo>
                    <a:cubicBezTo>
                      <a:pt x="53256" y="43434"/>
                      <a:pt x="50303" y="47244"/>
                      <a:pt x="46398" y="49435"/>
                    </a:cubicBezTo>
                    <a:cubicBezTo>
                      <a:pt x="42969" y="51340"/>
                      <a:pt x="37920" y="51816"/>
                      <a:pt x="33158" y="50768"/>
                    </a:cubicBezTo>
                    <a:cubicBezTo>
                      <a:pt x="28300" y="49625"/>
                      <a:pt x="23157" y="47149"/>
                      <a:pt x="17442" y="41243"/>
                    </a:cubicBezTo>
                    <a:cubicBezTo>
                      <a:pt x="11727" y="35433"/>
                      <a:pt x="6297" y="25813"/>
                      <a:pt x="3154" y="17050"/>
                    </a:cubicBezTo>
                    <a:cubicBezTo>
                      <a:pt x="-180" y="8477"/>
                      <a:pt x="-561" y="952"/>
                      <a:pt x="583" y="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C48E8639-CA48-2DB1-1D9F-4DAF0444F86B}"/>
                  </a:ext>
                </a:extLst>
              </p:cNvPr>
              <p:cNvSpPr/>
              <p:nvPr/>
            </p:nvSpPr>
            <p:spPr>
              <a:xfrm>
                <a:off x="4139183" y="2647458"/>
                <a:ext cx="52976" cy="50020"/>
              </a:xfrm>
              <a:custGeom>
                <a:avLst/>
                <a:gdLst>
                  <a:gd name="connsiteX0" fmla="*/ 0 w 52976"/>
                  <a:gd name="connsiteY0" fmla="*/ 15 h 50020"/>
                  <a:gd name="connsiteX1" fmla="*/ 0 w 52976"/>
                  <a:gd name="connsiteY1" fmla="*/ 15 h 50020"/>
                  <a:gd name="connsiteX2" fmla="*/ 4763 w 52976"/>
                  <a:gd name="connsiteY2" fmla="*/ 777 h 50020"/>
                  <a:gd name="connsiteX3" fmla="*/ 15907 w 52976"/>
                  <a:gd name="connsiteY3" fmla="*/ 3063 h 50020"/>
                  <a:gd name="connsiteX4" fmla="*/ 42767 w 52976"/>
                  <a:gd name="connsiteY4" fmla="*/ 15731 h 50020"/>
                  <a:gd name="connsiteX5" fmla="*/ 52959 w 52976"/>
                  <a:gd name="connsiteY5" fmla="*/ 37257 h 50020"/>
                  <a:gd name="connsiteX6" fmla="*/ 45815 w 52976"/>
                  <a:gd name="connsiteY6" fmla="*/ 49449 h 50020"/>
                  <a:gd name="connsiteX7" fmla="*/ 44577 w 52976"/>
                  <a:gd name="connsiteY7" fmla="*/ 50021 h 50020"/>
                  <a:gd name="connsiteX8" fmla="*/ 22955 w 52976"/>
                  <a:gd name="connsiteY8" fmla="*/ 28399 h 50020"/>
                  <a:gd name="connsiteX9" fmla="*/ 0 w 52976"/>
                  <a:gd name="connsiteY9" fmla="*/ 15 h 5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976" h="50020">
                    <a:moveTo>
                      <a:pt x="0" y="15"/>
                    </a:moveTo>
                    <a:lnTo>
                      <a:pt x="0" y="15"/>
                    </a:lnTo>
                    <a:cubicBezTo>
                      <a:pt x="95" y="-81"/>
                      <a:pt x="1905" y="300"/>
                      <a:pt x="4763" y="777"/>
                    </a:cubicBezTo>
                    <a:cubicBezTo>
                      <a:pt x="7715" y="1348"/>
                      <a:pt x="11716" y="2205"/>
                      <a:pt x="15907" y="3063"/>
                    </a:cubicBezTo>
                    <a:cubicBezTo>
                      <a:pt x="24575" y="5063"/>
                      <a:pt x="35338" y="8206"/>
                      <a:pt x="42767" y="15731"/>
                    </a:cubicBezTo>
                    <a:cubicBezTo>
                      <a:pt x="50102" y="23256"/>
                      <a:pt x="53245" y="31161"/>
                      <a:pt x="52959" y="37257"/>
                    </a:cubicBezTo>
                    <a:cubicBezTo>
                      <a:pt x="52673" y="43449"/>
                      <a:pt x="49721" y="47354"/>
                      <a:pt x="45815" y="49449"/>
                    </a:cubicBezTo>
                    <a:cubicBezTo>
                      <a:pt x="45434" y="49640"/>
                      <a:pt x="45053" y="49830"/>
                      <a:pt x="44577" y="50021"/>
                    </a:cubicBezTo>
                    <a:cubicBezTo>
                      <a:pt x="38576" y="43449"/>
                      <a:pt x="31242" y="36400"/>
                      <a:pt x="22955" y="28399"/>
                    </a:cubicBezTo>
                    <a:cubicBezTo>
                      <a:pt x="13145" y="18969"/>
                      <a:pt x="4286" y="9063"/>
                      <a:pt x="0" y="15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7A05401B-21D1-72C4-7C95-61AAE7C63BD6}"/>
                  </a:ext>
                </a:extLst>
              </p:cNvPr>
              <p:cNvSpPr/>
              <p:nvPr/>
            </p:nvSpPr>
            <p:spPr>
              <a:xfrm>
                <a:off x="4139183" y="2647458"/>
                <a:ext cx="52976" cy="50020"/>
              </a:xfrm>
              <a:custGeom>
                <a:avLst/>
                <a:gdLst>
                  <a:gd name="connsiteX0" fmla="*/ 0 w 52976"/>
                  <a:gd name="connsiteY0" fmla="*/ 15 h 50020"/>
                  <a:gd name="connsiteX1" fmla="*/ 0 w 52976"/>
                  <a:gd name="connsiteY1" fmla="*/ 15 h 50020"/>
                  <a:gd name="connsiteX2" fmla="*/ 4763 w 52976"/>
                  <a:gd name="connsiteY2" fmla="*/ 777 h 50020"/>
                  <a:gd name="connsiteX3" fmla="*/ 15907 w 52976"/>
                  <a:gd name="connsiteY3" fmla="*/ 3063 h 50020"/>
                  <a:gd name="connsiteX4" fmla="*/ 42767 w 52976"/>
                  <a:gd name="connsiteY4" fmla="*/ 15731 h 50020"/>
                  <a:gd name="connsiteX5" fmla="*/ 52959 w 52976"/>
                  <a:gd name="connsiteY5" fmla="*/ 37257 h 50020"/>
                  <a:gd name="connsiteX6" fmla="*/ 45815 w 52976"/>
                  <a:gd name="connsiteY6" fmla="*/ 49449 h 50020"/>
                  <a:gd name="connsiteX7" fmla="*/ 44577 w 52976"/>
                  <a:gd name="connsiteY7" fmla="*/ 50021 h 50020"/>
                  <a:gd name="connsiteX8" fmla="*/ 22955 w 52976"/>
                  <a:gd name="connsiteY8" fmla="*/ 28399 h 50020"/>
                  <a:gd name="connsiteX9" fmla="*/ 0 w 52976"/>
                  <a:gd name="connsiteY9" fmla="*/ 15 h 5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976" h="50020">
                    <a:moveTo>
                      <a:pt x="0" y="15"/>
                    </a:moveTo>
                    <a:lnTo>
                      <a:pt x="0" y="15"/>
                    </a:lnTo>
                    <a:cubicBezTo>
                      <a:pt x="95" y="-81"/>
                      <a:pt x="1905" y="300"/>
                      <a:pt x="4763" y="777"/>
                    </a:cubicBezTo>
                    <a:cubicBezTo>
                      <a:pt x="7715" y="1348"/>
                      <a:pt x="11716" y="2205"/>
                      <a:pt x="15907" y="3063"/>
                    </a:cubicBezTo>
                    <a:cubicBezTo>
                      <a:pt x="24575" y="5063"/>
                      <a:pt x="35338" y="8206"/>
                      <a:pt x="42767" y="15731"/>
                    </a:cubicBezTo>
                    <a:cubicBezTo>
                      <a:pt x="50102" y="23256"/>
                      <a:pt x="53245" y="31161"/>
                      <a:pt x="52959" y="37257"/>
                    </a:cubicBezTo>
                    <a:cubicBezTo>
                      <a:pt x="52673" y="43449"/>
                      <a:pt x="49721" y="47354"/>
                      <a:pt x="45815" y="49449"/>
                    </a:cubicBezTo>
                    <a:cubicBezTo>
                      <a:pt x="45434" y="49640"/>
                      <a:pt x="45053" y="49830"/>
                      <a:pt x="44577" y="50021"/>
                    </a:cubicBezTo>
                    <a:cubicBezTo>
                      <a:pt x="38576" y="43449"/>
                      <a:pt x="31242" y="36400"/>
                      <a:pt x="22955" y="28399"/>
                    </a:cubicBezTo>
                    <a:cubicBezTo>
                      <a:pt x="13145" y="18969"/>
                      <a:pt x="4286" y="9063"/>
                      <a:pt x="0" y="15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69" name="图形 7">
              <a:extLst>
                <a:ext uri="{FF2B5EF4-FFF2-40B4-BE49-F238E27FC236}">
                  <a16:creationId xmlns:a16="http://schemas.microsoft.com/office/drawing/2014/main" id="{22AE9B96-BFFE-D40C-795A-152F18DEB39A}"/>
                </a:ext>
              </a:extLst>
            </p:cNvPr>
            <p:cNvGrpSpPr/>
            <p:nvPr/>
          </p:nvGrpSpPr>
          <p:grpSpPr>
            <a:xfrm>
              <a:off x="7380294" y="3991171"/>
              <a:ext cx="73422" cy="40377"/>
              <a:chOff x="4040686" y="2659160"/>
              <a:chExt cx="73422" cy="40377"/>
            </a:xfrm>
          </p:grpSpPr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B592C9A6-B49B-E9AF-0E78-1C4662785B4D}"/>
                  </a:ext>
                </a:extLst>
              </p:cNvPr>
              <p:cNvSpPr/>
              <p:nvPr/>
            </p:nvSpPr>
            <p:spPr>
              <a:xfrm>
                <a:off x="4040695" y="2659217"/>
                <a:ext cx="73414" cy="40319"/>
              </a:xfrm>
              <a:custGeom>
                <a:avLst/>
                <a:gdLst>
                  <a:gd name="connsiteX0" fmla="*/ 0 w 73414"/>
                  <a:gd name="connsiteY0" fmla="*/ 19402 h 40319"/>
                  <a:gd name="connsiteX1" fmla="*/ 3238 w 73414"/>
                  <a:gd name="connsiteY1" fmla="*/ 15021 h 40319"/>
                  <a:gd name="connsiteX2" fmla="*/ 14668 w 73414"/>
                  <a:gd name="connsiteY2" fmla="*/ 7401 h 40319"/>
                  <a:gd name="connsiteX3" fmla="*/ 47339 w 73414"/>
                  <a:gd name="connsiteY3" fmla="*/ 352 h 40319"/>
                  <a:gd name="connsiteX4" fmla="*/ 73152 w 73414"/>
                  <a:gd name="connsiteY4" fmla="*/ 24927 h 40319"/>
                  <a:gd name="connsiteX5" fmla="*/ 41910 w 73414"/>
                  <a:gd name="connsiteY5" fmla="*/ 39786 h 40319"/>
                  <a:gd name="connsiteX6" fmla="*/ 14478 w 73414"/>
                  <a:gd name="connsiteY6" fmla="*/ 28641 h 40319"/>
                  <a:gd name="connsiteX7" fmla="*/ 0 w 73414"/>
                  <a:gd name="connsiteY7" fmla="*/ 19402 h 40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3414" h="40319">
                    <a:moveTo>
                      <a:pt x="0" y="19402"/>
                    </a:moveTo>
                    <a:cubicBezTo>
                      <a:pt x="0" y="19593"/>
                      <a:pt x="667" y="17402"/>
                      <a:pt x="3238" y="15021"/>
                    </a:cubicBezTo>
                    <a:cubicBezTo>
                      <a:pt x="5810" y="12544"/>
                      <a:pt x="9811" y="9782"/>
                      <a:pt x="14668" y="7401"/>
                    </a:cubicBezTo>
                    <a:cubicBezTo>
                      <a:pt x="24289" y="2448"/>
                      <a:pt x="36767" y="-1172"/>
                      <a:pt x="47339" y="352"/>
                    </a:cubicBezTo>
                    <a:cubicBezTo>
                      <a:pt x="68389" y="3400"/>
                      <a:pt x="74867" y="15402"/>
                      <a:pt x="73152" y="24927"/>
                    </a:cubicBezTo>
                    <a:cubicBezTo>
                      <a:pt x="71628" y="33499"/>
                      <a:pt x="61341" y="42643"/>
                      <a:pt x="41910" y="39786"/>
                    </a:cubicBezTo>
                    <a:cubicBezTo>
                      <a:pt x="32195" y="38452"/>
                      <a:pt x="22098" y="33213"/>
                      <a:pt x="14478" y="28641"/>
                    </a:cubicBezTo>
                    <a:cubicBezTo>
                      <a:pt x="6477" y="23688"/>
                      <a:pt x="1429" y="20545"/>
                      <a:pt x="0" y="19402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77DFF61F-9599-B586-0319-1A0F7E8C55A1}"/>
                  </a:ext>
                </a:extLst>
              </p:cNvPr>
              <p:cNvSpPr/>
              <p:nvPr/>
            </p:nvSpPr>
            <p:spPr>
              <a:xfrm>
                <a:off x="4040686" y="2659160"/>
                <a:ext cx="73327" cy="26468"/>
              </a:xfrm>
              <a:custGeom>
                <a:avLst/>
                <a:gdLst>
                  <a:gd name="connsiteX0" fmla="*/ 9 w 73327"/>
                  <a:gd name="connsiteY0" fmla="*/ 19460 h 26468"/>
                  <a:gd name="connsiteX1" fmla="*/ 9 w 73327"/>
                  <a:gd name="connsiteY1" fmla="*/ 19460 h 26468"/>
                  <a:gd name="connsiteX2" fmla="*/ 3247 w 73327"/>
                  <a:gd name="connsiteY2" fmla="*/ 15078 h 26468"/>
                  <a:gd name="connsiteX3" fmla="*/ 14582 w 73327"/>
                  <a:gd name="connsiteY3" fmla="*/ 7458 h 26468"/>
                  <a:gd name="connsiteX4" fmla="*/ 47253 w 73327"/>
                  <a:gd name="connsiteY4" fmla="*/ 315 h 26468"/>
                  <a:gd name="connsiteX5" fmla="*/ 73065 w 73327"/>
                  <a:gd name="connsiteY5" fmla="*/ 24889 h 26468"/>
                  <a:gd name="connsiteX6" fmla="*/ 72684 w 73327"/>
                  <a:gd name="connsiteY6" fmla="*/ 26318 h 26468"/>
                  <a:gd name="connsiteX7" fmla="*/ 38394 w 73327"/>
                  <a:gd name="connsiteY7" fmla="*/ 24508 h 26468"/>
                  <a:gd name="connsiteX8" fmla="*/ 17344 w 73327"/>
                  <a:gd name="connsiteY8" fmla="*/ 21270 h 26468"/>
                  <a:gd name="connsiteX9" fmla="*/ 9 w 73327"/>
                  <a:gd name="connsiteY9" fmla="*/ 19460 h 26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327" h="26468">
                    <a:moveTo>
                      <a:pt x="9" y="19460"/>
                    </a:moveTo>
                    <a:lnTo>
                      <a:pt x="9" y="19460"/>
                    </a:lnTo>
                    <a:cubicBezTo>
                      <a:pt x="-87" y="19555"/>
                      <a:pt x="580" y="17364"/>
                      <a:pt x="3247" y="15078"/>
                    </a:cubicBezTo>
                    <a:cubicBezTo>
                      <a:pt x="5819" y="12602"/>
                      <a:pt x="9819" y="9840"/>
                      <a:pt x="14582" y="7458"/>
                    </a:cubicBezTo>
                    <a:cubicBezTo>
                      <a:pt x="24202" y="2505"/>
                      <a:pt x="36680" y="-1114"/>
                      <a:pt x="47253" y="315"/>
                    </a:cubicBezTo>
                    <a:cubicBezTo>
                      <a:pt x="68303" y="3363"/>
                      <a:pt x="74780" y="15364"/>
                      <a:pt x="73065" y="24889"/>
                    </a:cubicBezTo>
                    <a:cubicBezTo>
                      <a:pt x="72970" y="25365"/>
                      <a:pt x="72875" y="25842"/>
                      <a:pt x="72684" y="26318"/>
                    </a:cubicBezTo>
                    <a:cubicBezTo>
                      <a:pt x="62778" y="26794"/>
                      <a:pt x="50967" y="26127"/>
                      <a:pt x="38394" y="24508"/>
                    </a:cubicBezTo>
                    <a:cubicBezTo>
                      <a:pt x="30965" y="23556"/>
                      <a:pt x="23821" y="22413"/>
                      <a:pt x="17344" y="21270"/>
                    </a:cubicBezTo>
                    <a:cubicBezTo>
                      <a:pt x="10962" y="20222"/>
                      <a:pt x="5152" y="18793"/>
                      <a:pt x="9" y="1946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7A082E96-F5E3-A6D5-645F-8B99300A6B5E}"/>
                  </a:ext>
                </a:extLst>
              </p:cNvPr>
              <p:cNvSpPr/>
              <p:nvPr/>
            </p:nvSpPr>
            <p:spPr>
              <a:xfrm>
                <a:off x="4040686" y="2659160"/>
                <a:ext cx="73327" cy="26468"/>
              </a:xfrm>
              <a:custGeom>
                <a:avLst/>
                <a:gdLst>
                  <a:gd name="connsiteX0" fmla="*/ 9 w 73327"/>
                  <a:gd name="connsiteY0" fmla="*/ 19460 h 26468"/>
                  <a:gd name="connsiteX1" fmla="*/ 9 w 73327"/>
                  <a:gd name="connsiteY1" fmla="*/ 19460 h 26468"/>
                  <a:gd name="connsiteX2" fmla="*/ 3247 w 73327"/>
                  <a:gd name="connsiteY2" fmla="*/ 15078 h 26468"/>
                  <a:gd name="connsiteX3" fmla="*/ 14582 w 73327"/>
                  <a:gd name="connsiteY3" fmla="*/ 7458 h 26468"/>
                  <a:gd name="connsiteX4" fmla="*/ 47253 w 73327"/>
                  <a:gd name="connsiteY4" fmla="*/ 315 h 26468"/>
                  <a:gd name="connsiteX5" fmla="*/ 73065 w 73327"/>
                  <a:gd name="connsiteY5" fmla="*/ 24889 h 26468"/>
                  <a:gd name="connsiteX6" fmla="*/ 72684 w 73327"/>
                  <a:gd name="connsiteY6" fmla="*/ 26318 h 26468"/>
                  <a:gd name="connsiteX7" fmla="*/ 38394 w 73327"/>
                  <a:gd name="connsiteY7" fmla="*/ 24508 h 26468"/>
                  <a:gd name="connsiteX8" fmla="*/ 17344 w 73327"/>
                  <a:gd name="connsiteY8" fmla="*/ 21270 h 26468"/>
                  <a:gd name="connsiteX9" fmla="*/ 9 w 73327"/>
                  <a:gd name="connsiteY9" fmla="*/ 19460 h 26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327" h="26468">
                    <a:moveTo>
                      <a:pt x="9" y="19460"/>
                    </a:moveTo>
                    <a:lnTo>
                      <a:pt x="9" y="19460"/>
                    </a:lnTo>
                    <a:cubicBezTo>
                      <a:pt x="-87" y="19555"/>
                      <a:pt x="580" y="17364"/>
                      <a:pt x="3247" y="15078"/>
                    </a:cubicBezTo>
                    <a:cubicBezTo>
                      <a:pt x="5819" y="12602"/>
                      <a:pt x="9819" y="9840"/>
                      <a:pt x="14582" y="7458"/>
                    </a:cubicBezTo>
                    <a:cubicBezTo>
                      <a:pt x="24202" y="2505"/>
                      <a:pt x="36680" y="-1114"/>
                      <a:pt x="47253" y="315"/>
                    </a:cubicBezTo>
                    <a:cubicBezTo>
                      <a:pt x="68303" y="3363"/>
                      <a:pt x="74780" y="15364"/>
                      <a:pt x="73065" y="24889"/>
                    </a:cubicBezTo>
                    <a:cubicBezTo>
                      <a:pt x="72970" y="25365"/>
                      <a:pt x="72875" y="25842"/>
                      <a:pt x="72684" y="26318"/>
                    </a:cubicBezTo>
                    <a:cubicBezTo>
                      <a:pt x="62778" y="26794"/>
                      <a:pt x="50967" y="26127"/>
                      <a:pt x="38394" y="24508"/>
                    </a:cubicBezTo>
                    <a:cubicBezTo>
                      <a:pt x="30965" y="23556"/>
                      <a:pt x="23821" y="22413"/>
                      <a:pt x="17344" y="21270"/>
                    </a:cubicBezTo>
                    <a:cubicBezTo>
                      <a:pt x="10962" y="20222"/>
                      <a:pt x="5152" y="18793"/>
                      <a:pt x="9" y="1946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70" name="图形 7">
              <a:extLst>
                <a:ext uri="{FF2B5EF4-FFF2-40B4-BE49-F238E27FC236}">
                  <a16:creationId xmlns:a16="http://schemas.microsoft.com/office/drawing/2014/main" id="{545F0BC9-2226-CF8D-F71C-D57D608F9FD0}"/>
                </a:ext>
              </a:extLst>
            </p:cNvPr>
            <p:cNvGrpSpPr/>
            <p:nvPr/>
          </p:nvGrpSpPr>
          <p:grpSpPr>
            <a:xfrm>
              <a:off x="7751864" y="4040057"/>
              <a:ext cx="136892" cy="73022"/>
              <a:chOff x="4412256" y="2708046"/>
              <a:chExt cx="136892" cy="73022"/>
            </a:xfrm>
          </p:grpSpPr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61CA7D5D-4442-B6C9-1AD7-FB6A1D40631D}"/>
                  </a:ext>
                </a:extLst>
              </p:cNvPr>
              <p:cNvSpPr/>
              <p:nvPr/>
            </p:nvSpPr>
            <p:spPr>
              <a:xfrm>
                <a:off x="4412256" y="2708046"/>
                <a:ext cx="136797" cy="73022"/>
              </a:xfrm>
              <a:custGeom>
                <a:avLst/>
                <a:gdLst>
                  <a:gd name="connsiteX0" fmla="*/ 9 w 136797"/>
                  <a:gd name="connsiteY0" fmla="*/ 31153 h 73022"/>
                  <a:gd name="connsiteX1" fmla="*/ 7820 w 136797"/>
                  <a:gd name="connsiteY1" fmla="*/ 25819 h 73022"/>
                  <a:gd name="connsiteX2" fmla="*/ 27632 w 136797"/>
                  <a:gd name="connsiteY2" fmla="*/ 14008 h 73022"/>
                  <a:gd name="connsiteX3" fmla="*/ 86878 w 136797"/>
                  <a:gd name="connsiteY3" fmla="*/ 768 h 73022"/>
                  <a:gd name="connsiteX4" fmla="*/ 132216 w 136797"/>
                  <a:gd name="connsiteY4" fmla="*/ 27152 h 73022"/>
                  <a:gd name="connsiteX5" fmla="*/ 136312 w 136797"/>
                  <a:gd name="connsiteY5" fmla="*/ 46107 h 73022"/>
                  <a:gd name="connsiteX6" fmla="*/ 127835 w 136797"/>
                  <a:gd name="connsiteY6" fmla="*/ 56489 h 73022"/>
                  <a:gd name="connsiteX7" fmla="*/ 116500 w 136797"/>
                  <a:gd name="connsiteY7" fmla="*/ 61728 h 73022"/>
                  <a:gd name="connsiteX8" fmla="*/ 106689 w 136797"/>
                  <a:gd name="connsiteY8" fmla="*/ 68300 h 73022"/>
                  <a:gd name="connsiteX9" fmla="*/ 75733 w 136797"/>
                  <a:gd name="connsiteY9" fmla="*/ 71920 h 73022"/>
                  <a:gd name="connsiteX10" fmla="*/ 9 w 136797"/>
                  <a:gd name="connsiteY10" fmla="*/ 31153 h 73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6797" h="73022">
                    <a:moveTo>
                      <a:pt x="9" y="31153"/>
                    </a:moveTo>
                    <a:cubicBezTo>
                      <a:pt x="9" y="31153"/>
                      <a:pt x="2962" y="29152"/>
                      <a:pt x="7820" y="25819"/>
                    </a:cubicBezTo>
                    <a:cubicBezTo>
                      <a:pt x="12678" y="22580"/>
                      <a:pt x="19440" y="18294"/>
                      <a:pt x="27632" y="14008"/>
                    </a:cubicBezTo>
                    <a:cubicBezTo>
                      <a:pt x="43920" y="5530"/>
                      <a:pt x="65827" y="-2566"/>
                      <a:pt x="86878" y="768"/>
                    </a:cubicBezTo>
                    <a:cubicBezTo>
                      <a:pt x="107737" y="4006"/>
                      <a:pt x="124120" y="13817"/>
                      <a:pt x="132216" y="27152"/>
                    </a:cubicBezTo>
                    <a:cubicBezTo>
                      <a:pt x="136503" y="34296"/>
                      <a:pt x="137551" y="40487"/>
                      <a:pt x="136312" y="46107"/>
                    </a:cubicBezTo>
                    <a:cubicBezTo>
                      <a:pt x="134979" y="51346"/>
                      <a:pt x="131645" y="54394"/>
                      <a:pt x="127835" y="56489"/>
                    </a:cubicBezTo>
                    <a:cubicBezTo>
                      <a:pt x="124501" y="58394"/>
                      <a:pt x="120215" y="59728"/>
                      <a:pt x="116500" y="61728"/>
                    </a:cubicBezTo>
                    <a:cubicBezTo>
                      <a:pt x="113262" y="63728"/>
                      <a:pt x="109357" y="66109"/>
                      <a:pt x="106689" y="68300"/>
                    </a:cubicBezTo>
                    <a:cubicBezTo>
                      <a:pt x="100403" y="72491"/>
                      <a:pt x="91354" y="74396"/>
                      <a:pt x="75733" y="71920"/>
                    </a:cubicBezTo>
                    <a:cubicBezTo>
                      <a:pt x="44967" y="67252"/>
                      <a:pt x="-753" y="38011"/>
                      <a:pt x="9" y="31153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FCA75AE1-C95D-0D25-B66B-6685E7883545}"/>
                  </a:ext>
                </a:extLst>
              </p:cNvPr>
              <p:cNvSpPr/>
              <p:nvPr/>
            </p:nvSpPr>
            <p:spPr>
              <a:xfrm>
                <a:off x="4412265" y="2708046"/>
                <a:ext cx="136883" cy="57822"/>
              </a:xfrm>
              <a:custGeom>
                <a:avLst/>
                <a:gdLst>
                  <a:gd name="connsiteX0" fmla="*/ 0 w 136883"/>
                  <a:gd name="connsiteY0" fmla="*/ 31343 h 57822"/>
                  <a:gd name="connsiteX1" fmla="*/ 0 w 136883"/>
                  <a:gd name="connsiteY1" fmla="*/ 31153 h 57822"/>
                  <a:gd name="connsiteX2" fmla="*/ 7811 w 136883"/>
                  <a:gd name="connsiteY2" fmla="*/ 25819 h 57822"/>
                  <a:gd name="connsiteX3" fmla="*/ 27623 w 136883"/>
                  <a:gd name="connsiteY3" fmla="*/ 14008 h 57822"/>
                  <a:gd name="connsiteX4" fmla="*/ 86868 w 136883"/>
                  <a:gd name="connsiteY4" fmla="*/ 768 h 57822"/>
                  <a:gd name="connsiteX5" fmla="*/ 132302 w 136883"/>
                  <a:gd name="connsiteY5" fmla="*/ 27152 h 57822"/>
                  <a:gd name="connsiteX6" fmla="*/ 136398 w 136883"/>
                  <a:gd name="connsiteY6" fmla="*/ 46202 h 57822"/>
                  <a:gd name="connsiteX7" fmla="*/ 127921 w 136883"/>
                  <a:gd name="connsiteY7" fmla="*/ 56584 h 57822"/>
                  <a:gd name="connsiteX8" fmla="*/ 125540 w 136883"/>
                  <a:gd name="connsiteY8" fmla="*/ 57823 h 57822"/>
                  <a:gd name="connsiteX9" fmla="*/ 101822 w 136883"/>
                  <a:gd name="connsiteY9" fmla="*/ 48774 h 57822"/>
                  <a:gd name="connsiteX10" fmla="*/ 70485 w 136883"/>
                  <a:gd name="connsiteY10" fmla="*/ 44392 h 57822"/>
                  <a:gd name="connsiteX11" fmla="*/ 0 w 136883"/>
                  <a:gd name="connsiteY11" fmla="*/ 31343 h 57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6883" h="57822">
                    <a:moveTo>
                      <a:pt x="0" y="31343"/>
                    </a:moveTo>
                    <a:lnTo>
                      <a:pt x="0" y="31153"/>
                    </a:lnTo>
                    <a:cubicBezTo>
                      <a:pt x="0" y="31153"/>
                      <a:pt x="2953" y="29152"/>
                      <a:pt x="7811" y="25819"/>
                    </a:cubicBezTo>
                    <a:cubicBezTo>
                      <a:pt x="12668" y="22580"/>
                      <a:pt x="19431" y="18294"/>
                      <a:pt x="27623" y="14008"/>
                    </a:cubicBezTo>
                    <a:cubicBezTo>
                      <a:pt x="43910" y="5530"/>
                      <a:pt x="65818" y="-2566"/>
                      <a:pt x="86868" y="768"/>
                    </a:cubicBezTo>
                    <a:cubicBezTo>
                      <a:pt x="107728" y="4006"/>
                      <a:pt x="124111" y="13817"/>
                      <a:pt x="132302" y="27152"/>
                    </a:cubicBezTo>
                    <a:cubicBezTo>
                      <a:pt x="136589" y="34296"/>
                      <a:pt x="137636" y="40487"/>
                      <a:pt x="136398" y="46202"/>
                    </a:cubicBezTo>
                    <a:cubicBezTo>
                      <a:pt x="135065" y="51441"/>
                      <a:pt x="131731" y="54489"/>
                      <a:pt x="127921" y="56584"/>
                    </a:cubicBezTo>
                    <a:cubicBezTo>
                      <a:pt x="127159" y="57061"/>
                      <a:pt x="126397" y="57442"/>
                      <a:pt x="125540" y="57823"/>
                    </a:cubicBezTo>
                    <a:cubicBezTo>
                      <a:pt x="119920" y="52774"/>
                      <a:pt x="111252" y="50679"/>
                      <a:pt x="101822" y="48774"/>
                    </a:cubicBezTo>
                    <a:cubicBezTo>
                      <a:pt x="92297" y="46964"/>
                      <a:pt x="81629" y="45726"/>
                      <a:pt x="70485" y="44392"/>
                    </a:cubicBezTo>
                    <a:cubicBezTo>
                      <a:pt x="43815" y="41249"/>
                      <a:pt x="18669" y="37915"/>
                      <a:pt x="0" y="31343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54F0B399-85EB-3AC0-ED7C-5027E47480D4}"/>
                  </a:ext>
                </a:extLst>
              </p:cNvPr>
              <p:cNvSpPr/>
              <p:nvPr/>
            </p:nvSpPr>
            <p:spPr>
              <a:xfrm>
                <a:off x="4412265" y="2708046"/>
                <a:ext cx="136883" cy="57822"/>
              </a:xfrm>
              <a:custGeom>
                <a:avLst/>
                <a:gdLst>
                  <a:gd name="connsiteX0" fmla="*/ 0 w 136883"/>
                  <a:gd name="connsiteY0" fmla="*/ 31343 h 57822"/>
                  <a:gd name="connsiteX1" fmla="*/ 0 w 136883"/>
                  <a:gd name="connsiteY1" fmla="*/ 31153 h 57822"/>
                  <a:gd name="connsiteX2" fmla="*/ 7811 w 136883"/>
                  <a:gd name="connsiteY2" fmla="*/ 25819 h 57822"/>
                  <a:gd name="connsiteX3" fmla="*/ 27623 w 136883"/>
                  <a:gd name="connsiteY3" fmla="*/ 14008 h 57822"/>
                  <a:gd name="connsiteX4" fmla="*/ 86868 w 136883"/>
                  <a:gd name="connsiteY4" fmla="*/ 768 h 57822"/>
                  <a:gd name="connsiteX5" fmla="*/ 132302 w 136883"/>
                  <a:gd name="connsiteY5" fmla="*/ 27152 h 57822"/>
                  <a:gd name="connsiteX6" fmla="*/ 136398 w 136883"/>
                  <a:gd name="connsiteY6" fmla="*/ 46202 h 57822"/>
                  <a:gd name="connsiteX7" fmla="*/ 127921 w 136883"/>
                  <a:gd name="connsiteY7" fmla="*/ 56584 h 57822"/>
                  <a:gd name="connsiteX8" fmla="*/ 125540 w 136883"/>
                  <a:gd name="connsiteY8" fmla="*/ 57823 h 57822"/>
                  <a:gd name="connsiteX9" fmla="*/ 101822 w 136883"/>
                  <a:gd name="connsiteY9" fmla="*/ 48774 h 57822"/>
                  <a:gd name="connsiteX10" fmla="*/ 70485 w 136883"/>
                  <a:gd name="connsiteY10" fmla="*/ 44392 h 57822"/>
                  <a:gd name="connsiteX11" fmla="*/ 0 w 136883"/>
                  <a:gd name="connsiteY11" fmla="*/ 31343 h 57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6883" h="57822">
                    <a:moveTo>
                      <a:pt x="0" y="31343"/>
                    </a:moveTo>
                    <a:lnTo>
                      <a:pt x="0" y="31153"/>
                    </a:lnTo>
                    <a:cubicBezTo>
                      <a:pt x="0" y="31153"/>
                      <a:pt x="2953" y="29152"/>
                      <a:pt x="7811" y="25819"/>
                    </a:cubicBezTo>
                    <a:cubicBezTo>
                      <a:pt x="12668" y="22580"/>
                      <a:pt x="19431" y="18294"/>
                      <a:pt x="27623" y="14008"/>
                    </a:cubicBezTo>
                    <a:cubicBezTo>
                      <a:pt x="43910" y="5530"/>
                      <a:pt x="65818" y="-2566"/>
                      <a:pt x="86868" y="768"/>
                    </a:cubicBezTo>
                    <a:cubicBezTo>
                      <a:pt x="107728" y="4006"/>
                      <a:pt x="124111" y="13817"/>
                      <a:pt x="132302" y="27152"/>
                    </a:cubicBezTo>
                    <a:cubicBezTo>
                      <a:pt x="136589" y="34296"/>
                      <a:pt x="137636" y="40487"/>
                      <a:pt x="136398" y="46202"/>
                    </a:cubicBezTo>
                    <a:cubicBezTo>
                      <a:pt x="135065" y="51441"/>
                      <a:pt x="131731" y="54489"/>
                      <a:pt x="127921" y="56584"/>
                    </a:cubicBezTo>
                    <a:cubicBezTo>
                      <a:pt x="127159" y="57061"/>
                      <a:pt x="126397" y="57442"/>
                      <a:pt x="125540" y="57823"/>
                    </a:cubicBezTo>
                    <a:cubicBezTo>
                      <a:pt x="119920" y="52774"/>
                      <a:pt x="111252" y="50679"/>
                      <a:pt x="101822" y="48774"/>
                    </a:cubicBezTo>
                    <a:cubicBezTo>
                      <a:pt x="92297" y="46964"/>
                      <a:pt x="81629" y="45726"/>
                      <a:pt x="70485" y="44392"/>
                    </a:cubicBezTo>
                    <a:cubicBezTo>
                      <a:pt x="43815" y="41249"/>
                      <a:pt x="18669" y="37915"/>
                      <a:pt x="0" y="31343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71" name="图形 7">
              <a:extLst>
                <a:ext uri="{FF2B5EF4-FFF2-40B4-BE49-F238E27FC236}">
                  <a16:creationId xmlns:a16="http://schemas.microsoft.com/office/drawing/2014/main" id="{CB6ABDFD-1C78-B376-85E4-B3236F5CD297}"/>
                </a:ext>
              </a:extLst>
            </p:cNvPr>
            <p:cNvGrpSpPr/>
            <p:nvPr/>
          </p:nvGrpSpPr>
          <p:grpSpPr>
            <a:xfrm>
              <a:off x="7781709" y="3851087"/>
              <a:ext cx="62481" cy="113673"/>
              <a:chOff x="4442101" y="2519076"/>
              <a:chExt cx="62481" cy="113673"/>
            </a:xfrm>
          </p:grpSpPr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EC8F952B-F866-422B-F450-0DCD906AF444}"/>
                  </a:ext>
                </a:extLst>
              </p:cNvPr>
              <p:cNvSpPr/>
              <p:nvPr/>
            </p:nvSpPr>
            <p:spPr>
              <a:xfrm>
                <a:off x="4442101" y="2519076"/>
                <a:ext cx="62481" cy="113673"/>
              </a:xfrm>
              <a:custGeom>
                <a:avLst/>
                <a:gdLst>
                  <a:gd name="connsiteX0" fmla="*/ 19314 w 62481"/>
                  <a:gd name="connsiteY0" fmla="*/ 0 h 113673"/>
                  <a:gd name="connsiteX1" fmla="*/ 24648 w 62481"/>
                  <a:gd name="connsiteY1" fmla="*/ 5905 h 113673"/>
                  <a:gd name="connsiteX2" fmla="*/ 38649 w 62481"/>
                  <a:gd name="connsiteY2" fmla="*/ 18383 h 113673"/>
                  <a:gd name="connsiteX3" fmla="*/ 55604 w 62481"/>
                  <a:gd name="connsiteY3" fmla="*/ 39719 h 113673"/>
                  <a:gd name="connsiteX4" fmla="*/ 61128 w 62481"/>
                  <a:gd name="connsiteY4" fmla="*/ 54959 h 113673"/>
                  <a:gd name="connsiteX5" fmla="*/ 62271 w 62481"/>
                  <a:gd name="connsiteY5" fmla="*/ 71247 h 113673"/>
                  <a:gd name="connsiteX6" fmla="*/ 45984 w 62481"/>
                  <a:gd name="connsiteY6" fmla="*/ 107156 h 113673"/>
                  <a:gd name="connsiteX7" fmla="*/ 23028 w 62481"/>
                  <a:gd name="connsiteY7" fmla="*/ 113347 h 113673"/>
                  <a:gd name="connsiteX8" fmla="*/ 5026 w 62481"/>
                  <a:gd name="connsiteY8" fmla="*/ 98774 h 113673"/>
                  <a:gd name="connsiteX9" fmla="*/ 264 w 62481"/>
                  <a:gd name="connsiteY9" fmla="*/ 66580 h 113673"/>
                  <a:gd name="connsiteX10" fmla="*/ 6931 w 62481"/>
                  <a:gd name="connsiteY10" fmla="*/ 27718 h 113673"/>
                  <a:gd name="connsiteX11" fmla="*/ 12837 w 62481"/>
                  <a:gd name="connsiteY11" fmla="*/ 7334 h 113673"/>
                  <a:gd name="connsiteX12" fmla="*/ 19314 w 62481"/>
                  <a:gd name="connsiteY12" fmla="*/ 0 h 113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2481" h="113673">
                    <a:moveTo>
                      <a:pt x="19314" y="0"/>
                    </a:moveTo>
                    <a:cubicBezTo>
                      <a:pt x="19314" y="0"/>
                      <a:pt x="21409" y="2572"/>
                      <a:pt x="24648" y="5905"/>
                    </a:cubicBezTo>
                    <a:cubicBezTo>
                      <a:pt x="28172" y="9430"/>
                      <a:pt x="32934" y="13335"/>
                      <a:pt x="38649" y="18383"/>
                    </a:cubicBezTo>
                    <a:cubicBezTo>
                      <a:pt x="44174" y="23431"/>
                      <a:pt x="50651" y="29908"/>
                      <a:pt x="55604" y="39719"/>
                    </a:cubicBezTo>
                    <a:cubicBezTo>
                      <a:pt x="57985" y="44482"/>
                      <a:pt x="59795" y="49721"/>
                      <a:pt x="61128" y="54959"/>
                    </a:cubicBezTo>
                    <a:cubicBezTo>
                      <a:pt x="62176" y="60293"/>
                      <a:pt x="62843" y="66294"/>
                      <a:pt x="62271" y="71247"/>
                    </a:cubicBezTo>
                    <a:cubicBezTo>
                      <a:pt x="60271" y="92107"/>
                      <a:pt x="52937" y="101537"/>
                      <a:pt x="45984" y="107156"/>
                    </a:cubicBezTo>
                    <a:cubicBezTo>
                      <a:pt x="38745" y="112681"/>
                      <a:pt x="30553" y="114491"/>
                      <a:pt x="23028" y="113347"/>
                    </a:cubicBezTo>
                    <a:cubicBezTo>
                      <a:pt x="16456" y="112300"/>
                      <a:pt x="9408" y="107537"/>
                      <a:pt x="5026" y="98774"/>
                    </a:cubicBezTo>
                    <a:cubicBezTo>
                      <a:pt x="549" y="90011"/>
                      <a:pt x="-594" y="77629"/>
                      <a:pt x="264" y="66580"/>
                    </a:cubicBezTo>
                    <a:cubicBezTo>
                      <a:pt x="1502" y="56388"/>
                      <a:pt x="4931" y="44577"/>
                      <a:pt x="6931" y="27718"/>
                    </a:cubicBezTo>
                    <a:cubicBezTo>
                      <a:pt x="8169" y="19907"/>
                      <a:pt x="10360" y="12192"/>
                      <a:pt x="12837" y="7334"/>
                    </a:cubicBezTo>
                    <a:cubicBezTo>
                      <a:pt x="15408" y="2381"/>
                      <a:pt x="17980" y="0"/>
                      <a:pt x="19314" y="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4E1897AF-17FC-6BF1-8682-2E91598FB7EF}"/>
                  </a:ext>
                </a:extLst>
              </p:cNvPr>
              <p:cNvSpPr/>
              <p:nvPr/>
            </p:nvSpPr>
            <p:spPr>
              <a:xfrm>
                <a:off x="4459727" y="2519076"/>
                <a:ext cx="44759" cy="113673"/>
              </a:xfrm>
              <a:custGeom>
                <a:avLst/>
                <a:gdLst>
                  <a:gd name="connsiteX0" fmla="*/ 1497 w 44759"/>
                  <a:gd name="connsiteY0" fmla="*/ 0 h 113673"/>
                  <a:gd name="connsiteX1" fmla="*/ 1592 w 44759"/>
                  <a:gd name="connsiteY1" fmla="*/ 0 h 113673"/>
                  <a:gd name="connsiteX2" fmla="*/ 6926 w 44759"/>
                  <a:gd name="connsiteY2" fmla="*/ 5905 h 113673"/>
                  <a:gd name="connsiteX3" fmla="*/ 20928 w 44759"/>
                  <a:gd name="connsiteY3" fmla="*/ 18383 h 113673"/>
                  <a:gd name="connsiteX4" fmla="*/ 37883 w 44759"/>
                  <a:gd name="connsiteY4" fmla="*/ 39719 h 113673"/>
                  <a:gd name="connsiteX5" fmla="*/ 43407 w 44759"/>
                  <a:gd name="connsiteY5" fmla="*/ 54959 h 113673"/>
                  <a:gd name="connsiteX6" fmla="*/ 44550 w 44759"/>
                  <a:gd name="connsiteY6" fmla="*/ 71247 h 113673"/>
                  <a:gd name="connsiteX7" fmla="*/ 28167 w 44759"/>
                  <a:gd name="connsiteY7" fmla="*/ 107156 h 113673"/>
                  <a:gd name="connsiteX8" fmla="*/ 5212 w 44759"/>
                  <a:gd name="connsiteY8" fmla="*/ 113347 h 113673"/>
                  <a:gd name="connsiteX9" fmla="*/ 3021 w 44759"/>
                  <a:gd name="connsiteY9" fmla="*/ 112871 h 113673"/>
                  <a:gd name="connsiteX10" fmla="*/ 5688 w 44759"/>
                  <a:gd name="connsiteY10" fmla="*/ 60579 h 113673"/>
                  <a:gd name="connsiteX11" fmla="*/ 4450 w 44759"/>
                  <a:gd name="connsiteY11" fmla="*/ 44672 h 113673"/>
                  <a:gd name="connsiteX12" fmla="*/ 1783 w 44759"/>
                  <a:gd name="connsiteY12" fmla="*/ 29146 h 113673"/>
                  <a:gd name="connsiteX13" fmla="*/ 1497 w 44759"/>
                  <a:gd name="connsiteY13" fmla="*/ 0 h 113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759" h="113673">
                    <a:moveTo>
                      <a:pt x="1497" y="0"/>
                    </a:moveTo>
                    <a:lnTo>
                      <a:pt x="1592" y="0"/>
                    </a:lnTo>
                    <a:cubicBezTo>
                      <a:pt x="1592" y="0"/>
                      <a:pt x="3688" y="2572"/>
                      <a:pt x="6926" y="5905"/>
                    </a:cubicBezTo>
                    <a:cubicBezTo>
                      <a:pt x="10451" y="9430"/>
                      <a:pt x="15213" y="13335"/>
                      <a:pt x="20928" y="18383"/>
                    </a:cubicBezTo>
                    <a:cubicBezTo>
                      <a:pt x="26453" y="23431"/>
                      <a:pt x="32930" y="29908"/>
                      <a:pt x="37883" y="39719"/>
                    </a:cubicBezTo>
                    <a:cubicBezTo>
                      <a:pt x="40264" y="44577"/>
                      <a:pt x="42074" y="49721"/>
                      <a:pt x="43407" y="54959"/>
                    </a:cubicBezTo>
                    <a:cubicBezTo>
                      <a:pt x="44455" y="60293"/>
                      <a:pt x="45122" y="66294"/>
                      <a:pt x="44550" y="71247"/>
                    </a:cubicBezTo>
                    <a:cubicBezTo>
                      <a:pt x="42550" y="92107"/>
                      <a:pt x="35216" y="101537"/>
                      <a:pt x="28167" y="107156"/>
                    </a:cubicBezTo>
                    <a:cubicBezTo>
                      <a:pt x="20928" y="112681"/>
                      <a:pt x="12737" y="114491"/>
                      <a:pt x="5212" y="113347"/>
                    </a:cubicBezTo>
                    <a:cubicBezTo>
                      <a:pt x="4450" y="113252"/>
                      <a:pt x="3783" y="113062"/>
                      <a:pt x="3021" y="112871"/>
                    </a:cubicBezTo>
                    <a:cubicBezTo>
                      <a:pt x="1878" y="97155"/>
                      <a:pt x="5879" y="78391"/>
                      <a:pt x="5688" y="60579"/>
                    </a:cubicBezTo>
                    <a:cubicBezTo>
                      <a:pt x="5688" y="55245"/>
                      <a:pt x="4926" y="49816"/>
                      <a:pt x="4450" y="44672"/>
                    </a:cubicBezTo>
                    <a:cubicBezTo>
                      <a:pt x="3497" y="39338"/>
                      <a:pt x="2640" y="34195"/>
                      <a:pt x="1783" y="29146"/>
                    </a:cubicBezTo>
                    <a:cubicBezTo>
                      <a:pt x="-27" y="18955"/>
                      <a:pt x="-979" y="8382"/>
                      <a:pt x="1497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A484B37A-B5C2-E4FD-BF14-C73E8D97C691}"/>
                  </a:ext>
                </a:extLst>
              </p:cNvPr>
              <p:cNvSpPr/>
              <p:nvPr/>
            </p:nvSpPr>
            <p:spPr>
              <a:xfrm>
                <a:off x="4459727" y="2519076"/>
                <a:ext cx="44759" cy="113673"/>
              </a:xfrm>
              <a:custGeom>
                <a:avLst/>
                <a:gdLst>
                  <a:gd name="connsiteX0" fmla="*/ 1497 w 44759"/>
                  <a:gd name="connsiteY0" fmla="*/ 0 h 113673"/>
                  <a:gd name="connsiteX1" fmla="*/ 1592 w 44759"/>
                  <a:gd name="connsiteY1" fmla="*/ 0 h 113673"/>
                  <a:gd name="connsiteX2" fmla="*/ 6926 w 44759"/>
                  <a:gd name="connsiteY2" fmla="*/ 5905 h 113673"/>
                  <a:gd name="connsiteX3" fmla="*/ 20928 w 44759"/>
                  <a:gd name="connsiteY3" fmla="*/ 18383 h 113673"/>
                  <a:gd name="connsiteX4" fmla="*/ 37883 w 44759"/>
                  <a:gd name="connsiteY4" fmla="*/ 39719 h 113673"/>
                  <a:gd name="connsiteX5" fmla="*/ 43407 w 44759"/>
                  <a:gd name="connsiteY5" fmla="*/ 54959 h 113673"/>
                  <a:gd name="connsiteX6" fmla="*/ 44550 w 44759"/>
                  <a:gd name="connsiteY6" fmla="*/ 71247 h 113673"/>
                  <a:gd name="connsiteX7" fmla="*/ 28167 w 44759"/>
                  <a:gd name="connsiteY7" fmla="*/ 107156 h 113673"/>
                  <a:gd name="connsiteX8" fmla="*/ 5212 w 44759"/>
                  <a:gd name="connsiteY8" fmla="*/ 113347 h 113673"/>
                  <a:gd name="connsiteX9" fmla="*/ 3021 w 44759"/>
                  <a:gd name="connsiteY9" fmla="*/ 112871 h 113673"/>
                  <a:gd name="connsiteX10" fmla="*/ 5688 w 44759"/>
                  <a:gd name="connsiteY10" fmla="*/ 60579 h 113673"/>
                  <a:gd name="connsiteX11" fmla="*/ 4450 w 44759"/>
                  <a:gd name="connsiteY11" fmla="*/ 44672 h 113673"/>
                  <a:gd name="connsiteX12" fmla="*/ 1783 w 44759"/>
                  <a:gd name="connsiteY12" fmla="*/ 29146 h 113673"/>
                  <a:gd name="connsiteX13" fmla="*/ 1497 w 44759"/>
                  <a:gd name="connsiteY13" fmla="*/ 0 h 113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759" h="113673">
                    <a:moveTo>
                      <a:pt x="1497" y="0"/>
                    </a:moveTo>
                    <a:lnTo>
                      <a:pt x="1592" y="0"/>
                    </a:lnTo>
                    <a:cubicBezTo>
                      <a:pt x="1592" y="0"/>
                      <a:pt x="3688" y="2572"/>
                      <a:pt x="6926" y="5905"/>
                    </a:cubicBezTo>
                    <a:cubicBezTo>
                      <a:pt x="10451" y="9430"/>
                      <a:pt x="15213" y="13335"/>
                      <a:pt x="20928" y="18383"/>
                    </a:cubicBezTo>
                    <a:cubicBezTo>
                      <a:pt x="26453" y="23431"/>
                      <a:pt x="32930" y="29908"/>
                      <a:pt x="37883" y="39719"/>
                    </a:cubicBezTo>
                    <a:cubicBezTo>
                      <a:pt x="40264" y="44577"/>
                      <a:pt x="42074" y="49721"/>
                      <a:pt x="43407" y="54959"/>
                    </a:cubicBezTo>
                    <a:cubicBezTo>
                      <a:pt x="44455" y="60293"/>
                      <a:pt x="45122" y="66294"/>
                      <a:pt x="44550" y="71247"/>
                    </a:cubicBezTo>
                    <a:cubicBezTo>
                      <a:pt x="42550" y="92107"/>
                      <a:pt x="35216" y="101537"/>
                      <a:pt x="28167" y="107156"/>
                    </a:cubicBezTo>
                    <a:cubicBezTo>
                      <a:pt x="20928" y="112681"/>
                      <a:pt x="12737" y="114491"/>
                      <a:pt x="5212" y="113347"/>
                    </a:cubicBezTo>
                    <a:cubicBezTo>
                      <a:pt x="4450" y="113252"/>
                      <a:pt x="3783" y="113062"/>
                      <a:pt x="3021" y="112871"/>
                    </a:cubicBezTo>
                    <a:cubicBezTo>
                      <a:pt x="1878" y="97155"/>
                      <a:pt x="5879" y="78391"/>
                      <a:pt x="5688" y="60579"/>
                    </a:cubicBezTo>
                    <a:cubicBezTo>
                      <a:pt x="5688" y="55245"/>
                      <a:pt x="4926" y="49816"/>
                      <a:pt x="4450" y="44672"/>
                    </a:cubicBezTo>
                    <a:cubicBezTo>
                      <a:pt x="3497" y="39338"/>
                      <a:pt x="2640" y="34195"/>
                      <a:pt x="1783" y="29146"/>
                    </a:cubicBezTo>
                    <a:cubicBezTo>
                      <a:pt x="-27" y="18955"/>
                      <a:pt x="-979" y="8382"/>
                      <a:pt x="1497" y="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72" name="图形 7">
              <a:extLst>
                <a:ext uri="{FF2B5EF4-FFF2-40B4-BE49-F238E27FC236}">
                  <a16:creationId xmlns:a16="http://schemas.microsoft.com/office/drawing/2014/main" id="{3C6D35ED-D23F-25F2-BFCC-5FC92FD3C34D}"/>
                </a:ext>
              </a:extLst>
            </p:cNvPr>
            <p:cNvGrpSpPr/>
            <p:nvPr/>
          </p:nvGrpSpPr>
          <p:grpSpPr>
            <a:xfrm>
              <a:off x="7601661" y="3858251"/>
              <a:ext cx="112278" cy="60999"/>
              <a:chOff x="4262053" y="2526240"/>
              <a:chExt cx="112278" cy="60999"/>
            </a:xfrm>
          </p:grpSpPr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27AD761A-92F0-CD5E-C810-790126CABAC6}"/>
                  </a:ext>
                </a:extLst>
              </p:cNvPr>
              <p:cNvSpPr/>
              <p:nvPr/>
            </p:nvSpPr>
            <p:spPr>
              <a:xfrm>
                <a:off x="4262053" y="2526240"/>
                <a:ext cx="112278" cy="60999"/>
              </a:xfrm>
              <a:custGeom>
                <a:avLst/>
                <a:gdLst>
                  <a:gd name="connsiteX0" fmla="*/ 3 w 112278"/>
                  <a:gd name="connsiteY0" fmla="*/ 33412 h 60999"/>
                  <a:gd name="connsiteX1" fmla="*/ 22387 w 112278"/>
                  <a:gd name="connsiteY1" fmla="*/ 18458 h 60999"/>
                  <a:gd name="connsiteX2" fmla="*/ 65154 w 112278"/>
                  <a:gd name="connsiteY2" fmla="*/ 361 h 60999"/>
                  <a:gd name="connsiteX3" fmla="*/ 97539 w 112278"/>
                  <a:gd name="connsiteY3" fmla="*/ 5599 h 60999"/>
                  <a:gd name="connsiteX4" fmla="*/ 111731 w 112278"/>
                  <a:gd name="connsiteY4" fmla="*/ 24173 h 60999"/>
                  <a:gd name="connsiteX5" fmla="*/ 105445 w 112278"/>
                  <a:gd name="connsiteY5" fmla="*/ 45509 h 60999"/>
                  <a:gd name="connsiteX6" fmla="*/ 92110 w 112278"/>
                  <a:gd name="connsiteY6" fmla="*/ 55225 h 60999"/>
                  <a:gd name="connsiteX7" fmla="*/ 71441 w 112278"/>
                  <a:gd name="connsiteY7" fmla="*/ 60559 h 60999"/>
                  <a:gd name="connsiteX8" fmla="*/ 22863 w 112278"/>
                  <a:gd name="connsiteY8" fmla="*/ 50653 h 60999"/>
                  <a:gd name="connsiteX9" fmla="*/ 3 w 112278"/>
                  <a:gd name="connsiteY9" fmla="*/ 33412 h 60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2278" h="60999">
                    <a:moveTo>
                      <a:pt x="3" y="33412"/>
                    </a:moveTo>
                    <a:cubicBezTo>
                      <a:pt x="3" y="33412"/>
                      <a:pt x="10004" y="25888"/>
                      <a:pt x="22387" y="18458"/>
                    </a:cubicBezTo>
                    <a:cubicBezTo>
                      <a:pt x="35055" y="10267"/>
                      <a:pt x="50771" y="2266"/>
                      <a:pt x="65154" y="361"/>
                    </a:cubicBezTo>
                    <a:cubicBezTo>
                      <a:pt x="79918" y="-878"/>
                      <a:pt x="89919" y="1123"/>
                      <a:pt x="97539" y="5599"/>
                    </a:cubicBezTo>
                    <a:cubicBezTo>
                      <a:pt x="105159" y="10171"/>
                      <a:pt x="110017" y="17029"/>
                      <a:pt x="111731" y="24173"/>
                    </a:cubicBezTo>
                    <a:cubicBezTo>
                      <a:pt x="113255" y="30555"/>
                      <a:pt x="111731" y="38365"/>
                      <a:pt x="105445" y="45509"/>
                    </a:cubicBezTo>
                    <a:cubicBezTo>
                      <a:pt x="102301" y="49033"/>
                      <a:pt x="97920" y="52367"/>
                      <a:pt x="92110" y="55225"/>
                    </a:cubicBezTo>
                    <a:cubicBezTo>
                      <a:pt x="86299" y="58082"/>
                      <a:pt x="79632" y="59511"/>
                      <a:pt x="71441" y="60559"/>
                    </a:cubicBezTo>
                    <a:cubicBezTo>
                      <a:pt x="55058" y="62654"/>
                      <a:pt x="36674" y="56939"/>
                      <a:pt x="22863" y="50653"/>
                    </a:cubicBezTo>
                    <a:cubicBezTo>
                      <a:pt x="8671" y="43699"/>
                      <a:pt x="-188" y="36079"/>
                      <a:pt x="3" y="33412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4BDBBB47-DECE-DB61-BED3-343F1504C2EF}"/>
                  </a:ext>
                </a:extLst>
              </p:cNvPr>
              <p:cNvSpPr/>
              <p:nvPr/>
            </p:nvSpPr>
            <p:spPr>
              <a:xfrm>
                <a:off x="4262056" y="2526335"/>
                <a:ext cx="112109" cy="39857"/>
              </a:xfrm>
              <a:custGeom>
                <a:avLst/>
                <a:gdLst>
                  <a:gd name="connsiteX0" fmla="*/ 0 w 112109"/>
                  <a:gd name="connsiteY0" fmla="*/ 33508 h 39857"/>
                  <a:gd name="connsiteX1" fmla="*/ 0 w 112109"/>
                  <a:gd name="connsiteY1" fmla="*/ 33412 h 39857"/>
                  <a:gd name="connsiteX2" fmla="*/ 22384 w 112109"/>
                  <a:gd name="connsiteY2" fmla="*/ 18458 h 39857"/>
                  <a:gd name="connsiteX3" fmla="*/ 65151 w 112109"/>
                  <a:gd name="connsiteY3" fmla="*/ 361 h 39857"/>
                  <a:gd name="connsiteX4" fmla="*/ 97536 w 112109"/>
                  <a:gd name="connsiteY4" fmla="*/ 5599 h 39857"/>
                  <a:gd name="connsiteX5" fmla="*/ 111728 w 112109"/>
                  <a:gd name="connsiteY5" fmla="*/ 24173 h 39857"/>
                  <a:gd name="connsiteX6" fmla="*/ 112109 w 112109"/>
                  <a:gd name="connsiteY6" fmla="*/ 26364 h 39857"/>
                  <a:gd name="connsiteX7" fmla="*/ 88582 w 112109"/>
                  <a:gd name="connsiteY7" fmla="*/ 34555 h 39857"/>
                  <a:gd name="connsiteX8" fmla="*/ 60674 w 112109"/>
                  <a:gd name="connsiteY8" fmla="*/ 39127 h 39857"/>
                  <a:gd name="connsiteX9" fmla="*/ 27432 w 112109"/>
                  <a:gd name="connsiteY9" fmla="*/ 39127 h 39857"/>
                  <a:gd name="connsiteX10" fmla="*/ 0 w 112109"/>
                  <a:gd name="connsiteY10" fmla="*/ 33508 h 39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2109" h="39857">
                    <a:moveTo>
                      <a:pt x="0" y="33508"/>
                    </a:moveTo>
                    <a:lnTo>
                      <a:pt x="0" y="33412"/>
                    </a:lnTo>
                    <a:cubicBezTo>
                      <a:pt x="0" y="33412"/>
                      <a:pt x="10001" y="25888"/>
                      <a:pt x="22384" y="18458"/>
                    </a:cubicBezTo>
                    <a:cubicBezTo>
                      <a:pt x="35052" y="10267"/>
                      <a:pt x="50768" y="2266"/>
                      <a:pt x="65151" y="361"/>
                    </a:cubicBezTo>
                    <a:cubicBezTo>
                      <a:pt x="79915" y="-878"/>
                      <a:pt x="89916" y="1123"/>
                      <a:pt x="97536" y="5599"/>
                    </a:cubicBezTo>
                    <a:cubicBezTo>
                      <a:pt x="105156" y="10171"/>
                      <a:pt x="110109" y="17029"/>
                      <a:pt x="111728" y="24173"/>
                    </a:cubicBezTo>
                    <a:cubicBezTo>
                      <a:pt x="111919" y="24840"/>
                      <a:pt x="112014" y="25602"/>
                      <a:pt x="112109" y="26364"/>
                    </a:cubicBezTo>
                    <a:cubicBezTo>
                      <a:pt x="105251" y="29317"/>
                      <a:pt x="97250" y="32079"/>
                      <a:pt x="88582" y="34555"/>
                    </a:cubicBezTo>
                    <a:cubicBezTo>
                      <a:pt x="79915" y="36841"/>
                      <a:pt x="70485" y="37984"/>
                      <a:pt x="60674" y="39127"/>
                    </a:cubicBezTo>
                    <a:cubicBezTo>
                      <a:pt x="48958" y="40366"/>
                      <a:pt x="37719" y="39794"/>
                      <a:pt x="27432" y="39127"/>
                    </a:cubicBezTo>
                    <a:cubicBezTo>
                      <a:pt x="17145" y="38080"/>
                      <a:pt x="7810" y="35794"/>
                      <a:pt x="0" y="33508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EAB1410A-BE52-747D-7582-3974399E1940}"/>
                  </a:ext>
                </a:extLst>
              </p:cNvPr>
              <p:cNvSpPr/>
              <p:nvPr/>
            </p:nvSpPr>
            <p:spPr>
              <a:xfrm>
                <a:off x="4262056" y="2526335"/>
                <a:ext cx="112109" cy="39857"/>
              </a:xfrm>
              <a:custGeom>
                <a:avLst/>
                <a:gdLst>
                  <a:gd name="connsiteX0" fmla="*/ 0 w 112109"/>
                  <a:gd name="connsiteY0" fmla="*/ 33508 h 39857"/>
                  <a:gd name="connsiteX1" fmla="*/ 0 w 112109"/>
                  <a:gd name="connsiteY1" fmla="*/ 33412 h 39857"/>
                  <a:gd name="connsiteX2" fmla="*/ 22384 w 112109"/>
                  <a:gd name="connsiteY2" fmla="*/ 18458 h 39857"/>
                  <a:gd name="connsiteX3" fmla="*/ 65151 w 112109"/>
                  <a:gd name="connsiteY3" fmla="*/ 361 h 39857"/>
                  <a:gd name="connsiteX4" fmla="*/ 97536 w 112109"/>
                  <a:gd name="connsiteY4" fmla="*/ 5599 h 39857"/>
                  <a:gd name="connsiteX5" fmla="*/ 111728 w 112109"/>
                  <a:gd name="connsiteY5" fmla="*/ 24173 h 39857"/>
                  <a:gd name="connsiteX6" fmla="*/ 112109 w 112109"/>
                  <a:gd name="connsiteY6" fmla="*/ 26364 h 39857"/>
                  <a:gd name="connsiteX7" fmla="*/ 88582 w 112109"/>
                  <a:gd name="connsiteY7" fmla="*/ 34555 h 39857"/>
                  <a:gd name="connsiteX8" fmla="*/ 60674 w 112109"/>
                  <a:gd name="connsiteY8" fmla="*/ 39127 h 39857"/>
                  <a:gd name="connsiteX9" fmla="*/ 27432 w 112109"/>
                  <a:gd name="connsiteY9" fmla="*/ 39127 h 39857"/>
                  <a:gd name="connsiteX10" fmla="*/ 0 w 112109"/>
                  <a:gd name="connsiteY10" fmla="*/ 33508 h 39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2109" h="39857">
                    <a:moveTo>
                      <a:pt x="0" y="33508"/>
                    </a:moveTo>
                    <a:lnTo>
                      <a:pt x="0" y="33412"/>
                    </a:lnTo>
                    <a:cubicBezTo>
                      <a:pt x="0" y="33412"/>
                      <a:pt x="10001" y="25888"/>
                      <a:pt x="22384" y="18458"/>
                    </a:cubicBezTo>
                    <a:cubicBezTo>
                      <a:pt x="35052" y="10267"/>
                      <a:pt x="50768" y="2266"/>
                      <a:pt x="65151" y="361"/>
                    </a:cubicBezTo>
                    <a:cubicBezTo>
                      <a:pt x="79915" y="-878"/>
                      <a:pt x="89916" y="1123"/>
                      <a:pt x="97536" y="5599"/>
                    </a:cubicBezTo>
                    <a:cubicBezTo>
                      <a:pt x="105156" y="10171"/>
                      <a:pt x="110109" y="17029"/>
                      <a:pt x="111728" y="24173"/>
                    </a:cubicBezTo>
                    <a:cubicBezTo>
                      <a:pt x="111919" y="24840"/>
                      <a:pt x="112014" y="25602"/>
                      <a:pt x="112109" y="26364"/>
                    </a:cubicBezTo>
                    <a:cubicBezTo>
                      <a:pt x="105251" y="29317"/>
                      <a:pt x="97250" y="32079"/>
                      <a:pt x="88582" y="34555"/>
                    </a:cubicBezTo>
                    <a:cubicBezTo>
                      <a:pt x="79915" y="36841"/>
                      <a:pt x="70485" y="37984"/>
                      <a:pt x="60674" y="39127"/>
                    </a:cubicBezTo>
                    <a:cubicBezTo>
                      <a:pt x="48958" y="40366"/>
                      <a:pt x="37719" y="39794"/>
                      <a:pt x="27432" y="39127"/>
                    </a:cubicBezTo>
                    <a:cubicBezTo>
                      <a:pt x="17145" y="38080"/>
                      <a:pt x="7810" y="35794"/>
                      <a:pt x="0" y="33508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73" name="图形 7">
              <a:extLst>
                <a:ext uri="{FF2B5EF4-FFF2-40B4-BE49-F238E27FC236}">
                  <a16:creationId xmlns:a16="http://schemas.microsoft.com/office/drawing/2014/main" id="{B7476F0A-B3DB-12D4-68E4-67E4863CC007}"/>
                </a:ext>
              </a:extLst>
            </p:cNvPr>
            <p:cNvGrpSpPr/>
            <p:nvPr/>
          </p:nvGrpSpPr>
          <p:grpSpPr>
            <a:xfrm>
              <a:off x="7505888" y="3723155"/>
              <a:ext cx="84331" cy="87710"/>
              <a:chOff x="4166280" y="2391144"/>
              <a:chExt cx="84331" cy="87710"/>
            </a:xfrm>
          </p:grpSpPr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3DD6FDD6-23CB-62A9-0A10-CBE9DDBF4C2E}"/>
                  </a:ext>
                </a:extLst>
              </p:cNvPr>
              <p:cNvSpPr/>
              <p:nvPr/>
            </p:nvSpPr>
            <p:spPr>
              <a:xfrm>
                <a:off x="4166280" y="2391144"/>
                <a:ext cx="84331" cy="87710"/>
              </a:xfrm>
              <a:custGeom>
                <a:avLst/>
                <a:gdLst>
                  <a:gd name="connsiteX0" fmla="*/ 431 w 84331"/>
                  <a:gd name="connsiteY0" fmla="*/ 11 h 87710"/>
                  <a:gd name="connsiteX1" fmla="*/ 8241 w 84331"/>
                  <a:gd name="connsiteY1" fmla="*/ 296 h 87710"/>
                  <a:gd name="connsiteX2" fmla="*/ 17195 w 84331"/>
                  <a:gd name="connsiteY2" fmla="*/ 1439 h 87710"/>
                  <a:gd name="connsiteX3" fmla="*/ 27863 w 84331"/>
                  <a:gd name="connsiteY3" fmla="*/ 4202 h 87710"/>
                  <a:gd name="connsiteX4" fmla="*/ 70154 w 84331"/>
                  <a:gd name="connsiteY4" fmla="*/ 28681 h 87710"/>
                  <a:gd name="connsiteX5" fmla="*/ 84155 w 84331"/>
                  <a:gd name="connsiteY5" fmla="*/ 56494 h 87710"/>
                  <a:gd name="connsiteX6" fmla="*/ 79107 w 84331"/>
                  <a:gd name="connsiteY6" fmla="*/ 78687 h 87710"/>
                  <a:gd name="connsiteX7" fmla="*/ 58438 w 84331"/>
                  <a:gd name="connsiteY7" fmla="*/ 87641 h 87710"/>
                  <a:gd name="connsiteX8" fmla="*/ 25196 w 84331"/>
                  <a:gd name="connsiteY8" fmla="*/ 68495 h 87710"/>
                  <a:gd name="connsiteX9" fmla="*/ 5193 w 84331"/>
                  <a:gd name="connsiteY9" fmla="*/ 26681 h 87710"/>
                  <a:gd name="connsiteX10" fmla="*/ 2812 w 84331"/>
                  <a:gd name="connsiteY10" fmla="*/ 17060 h 87710"/>
                  <a:gd name="connsiteX11" fmla="*/ 1002 w 84331"/>
                  <a:gd name="connsiteY11" fmla="*/ 9250 h 87710"/>
                  <a:gd name="connsiteX12" fmla="*/ 431 w 84331"/>
                  <a:gd name="connsiteY12" fmla="*/ 11 h 87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4331" h="87710">
                    <a:moveTo>
                      <a:pt x="431" y="11"/>
                    </a:moveTo>
                    <a:cubicBezTo>
                      <a:pt x="431" y="11"/>
                      <a:pt x="3288" y="-85"/>
                      <a:pt x="8241" y="296"/>
                    </a:cubicBezTo>
                    <a:cubicBezTo>
                      <a:pt x="10718" y="487"/>
                      <a:pt x="13766" y="868"/>
                      <a:pt x="17195" y="1439"/>
                    </a:cubicBezTo>
                    <a:cubicBezTo>
                      <a:pt x="20433" y="2106"/>
                      <a:pt x="24052" y="3059"/>
                      <a:pt x="27863" y="4202"/>
                    </a:cubicBezTo>
                    <a:cubicBezTo>
                      <a:pt x="43198" y="8774"/>
                      <a:pt x="60724" y="17918"/>
                      <a:pt x="70154" y="28681"/>
                    </a:cubicBezTo>
                    <a:cubicBezTo>
                      <a:pt x="79774" y="39539"/>
                      <a:pt x="83298" y="48398"/>
                      <a:pt x="84155" y="56494"/>
                    </a:cubicBezTo>
                    <a:cubicBezTo>
                      <a:pt x="84917" y="64304"/>
                      <a:pt x="83203" y="72591"/>
                      <a:pt x="79107" y="78687"/>
                    </a:cubicBezTo>
                    <a:cubicBezTo>
                      <a:pt x="75488" y="84116"/>
                      <a:pt x="68820" y="88307"/>
                      <a:pt x="58438" y="87641"/>
                    </a:cubicBezTo>
                    <a:cubicBezTo>
                      <a:pt x="48341" y="86879"/>
                      <a:pt x="35959" y="80687"/>
                      <a:pt x="25196" y="68495"/>
                    </a:cubicBezTo>
                    <a:cubicBezTo>
                      <a:pt x="14337" y="56113"/>
                      <a:pt x="8908" y="40016"/>
                      <a:pt x="5193" y="26681"/>
                    </a:cubicBezTo>
                    <a:cubicBezTo>
                      <a:pt x="4241" y="23347"/>
                      <a:pt x="3479" y="20108"/>
                      <a:pt x="2812" y="17060"/>
                    </a:cubicBezTo>
                    <a:cubicBezTo>
                      <a:pt x="2050" y="14203"/>
                      <a:pt x="1478" y="11631"/>
                      <a:pt x="1002" y="9250"/>
                    </a:cubicBezTo>
                    <a:cubicBezTo>
                      <a:pt x="-46" y="4583"/>
                      <a:pt x="-331" y="1058"/>
                      <a:pt x="431" y="11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B818E571-807D-6B12-E141-7C67C73A805A}"/>
                  </a:ext>
                </a:extLst>
              </p:cNvPr>
              <p:cNvSpPr/>
              <p:nvPr/>
            </p:nvSpPr>
            <p:spPr>
              <a:xfrm>
                <a:off x="4166616" y="2391144"/>
                <a:ext cx="83996" cy="80401"/>
              </a:xfrm>
              <a:custGeom>
                <a:avLst/>
                <a:gdLst>
                  <a:gd name="connsiteX0" fmla="*/ 0 w 83996"/>
                  <a:gd name="connsiteY0" fmla="*/ 106 h 80401"/>
                  <a:gd name="connsiteX1" fmla="*/ 95 w 83996"/>
                  <a:gd name="connsiteY1" fmla="*/ 11 h 80401"/>
                  <a:gd name="connsiteX2" fmla="*/ 7906 w 83996"/>
                  <a:gd name="connsiteY2" fmla="*/ 296 h 80401"/>
                  <a:gd name="connsiteX3" fmla="*/ 16859 w 83996"/>
                  <a:gd name="connsiteY3" fmla="*/ 1439 h 80401"/>
                  <a:gd name="connsiteX4" fmla="*/ 27527 w 83996"/>
                  <a:gd name="connsiteY4" fmla="*/ 4202 h 80401"/>
                  <a:gd name="connsiteX5" fmla="*/ 69818 w 83996"/>
                  <a:gd name="connsiteY5" fmla="*/ 28681 h 80401"/>
                  <a:gd name="connsiteX6" fmla="*/ 83820 w 83996"/>
                  <a:gd name="connsiteY6" fmla="*/ 56494 h 80401"/>
                  <a:gd name="connsiteX7" fmla="*/ 78867 w 83996"/>
                  <a:gd name="connsiteY7" fmla="*/ 78687 h 80401"/>
                  <a:gd name="connsiteX8" fmla="*/ 77533 w 83996"/>
                  <a:gd name="connsiteY8" fmla="*/ 80402 h 80401"/>
                  <a:gd name="connsiteX9" fmla="*/ 36004 w 83996"/>
                  <a:gd name="connsiteY9" fmla="*/ 47445 h 80401"/>
                  <a:gd name="connsiteX10" fmla="*/ 0 w 83996"/>
                  <a:gd name="connsiteY10" fmla="*/ 106 h 80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3996" h="80401">
                    <a:moveTo>
                      <a:pt x="0" y="106"/>
                    </a:moveTo>
                    <a:lnTo>
                      <a:pt x="95" y="11"/>
                    </a:lnTo>
                    <a:cubicBezTo>
                      <a:pt x="95" y="11"/>
                      <a:pt x="2953" y="-85"/>
                      <a:pt x="7906" y="296"/>
                    </a:cubicBezTo>
                    <a:cubicBezTo>
                      <a:pt x="10382" y="487"/>
                      <a:pt x="13430" y="868"/>
                      <a:pt x="16859" y="1439"/>
                    </a:cubicBezTo>
                    <a:cubicBezTo>
                      <a:pt x="20098" y="2106"/>
                      <a:pt x="23717" y="3059"/>
                      <a:pt x="27527" y="4202"/>
                    </a:cubicBezTo>
                    <a:cubicBezTo>
                      <a:pt x="42863" y="8774"/>
                      <a:pt x="60388" y="17918"/>
                      <a:pt x="69818" y="28681"/>
                    </a:cubicBezTo>
                    <a:cubicBezTo>
                      <a:pt x="79438" y="39539"/>
                      <a:pt x="82963" y="48398"/>
                      <a:pt x="83820" y="56494"/>
                    </a:cubicBezTo>
                    <a:cubicBezTo>
                      <a:pt x="84582" y="64304"/>
                      <a:pt x="82867" y="72591"/>
                      <a:pt x="78867" y="78687"/>
                    </a:cubicBezTo>
                    <a:cubicBezTo>
                      <a:pt x="78486" y="79259"/>
                      <a:pt x="78010" y="79830"/>
                      <a:pt x="77533" y="80402"/>
                    </a:cubicBezTo>
                    <a:cubicBezTo>
                      <a:pt x="63055" y="74687"/>
                      <a:pt x="48577" y="62114"/>
                      <a:pt x="36004" y="47445"/>
                    </a:cubicBezTo>
                    <a:cubicBezTo>
                      <a:pt x="20860" y="29919"/>
                      <a:pt x="9906" y="13060"/>
                      <a:pt x="0" y="106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BCC63240-60D0-10DF-4039-426B8AE1AB5C}"/>
                  </a:ext>
                </a:extLst>
              </p:cNvPr>
              <p:cNvSpPr/>
              <p:nvPr/>
            </p:nvSpPr>
            <p:spPr>
              <a:xfrm>
                <a:off x="4166616" y="2391144"/>
                <a:ext cx="83996" cy="80401"/>
              </a:xfrm>
              <a:custGeom>
                <a:avLst/>
                <a:gdLst>
                  <a:gd name="connsiteX0" fmla="*/ 0 w 83996"/>
                  <a:gd name="connsiteY0" fmla="*/ 106 h 80401"/>
                  <a:gd name="connsiteX1" fmla="*/ 95 w 83996"/>
                  <a:gd name="connsiteY1" fmla="*/ 11 h 80401"/>
                  <a:gd name="connsiteX2" fmla="*/ 7906 w 83996"/>
                  <a:gd name="connsiteY2" fmla="*/ 296 h 80401"/>
                  <a:gd name="connsiteX3" fmla="*/ 16859 w 83996"/>
                  <a:gd name="connsiteY3" fmla="*/ 1439 h 80401"/>
                  <a:gd name="connsiteX4" fmla="*/ 27527 w 83996"/>
                  <a:gd name="connsiteY4" fmla="*/ 4202 h 80401"/>
                  <a:gd name="connsiteX5" fmla="*/ 69818 w 83996"/>
                  <a:gd name="connsiteY5" fmla="*/ 28681 h 80401"/>
                  <a:gd name="connsiteX6" fmla="*/ 83820 w 83996"/>
                  <a:gd name="connsiteY6" fmla="*/ 56494 h 80401"/>
                  <a:gd name="connsiteX7" fmla="*/ 78867 w 83996"/>
                  <a:gd name="connsiteY7" fmla="*/ 78687 h 80401"/>
                  <a:gd name="connsiteX8" fmla="*/ 77533 w 83996"/>
                  <a:gd name="connsiteY8" fmla="*/ 80402 h 80401"/>
                  <a:gd name="connsiteX9" fmla="*/ 36004 w 83996"/>
                  <a:gd name="connsiteY9" fmla="*/ 47445 h 80401"/>
                  <a:gd name="connsiteX10" fmla="*/ 0 w 83996"/>
                  <a:gd name="connsiteY10" fmla="*/ 106 h 80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3996" h="80401">
                    <a:moveTo>
                      <a:pt x="0" y="106"/>
                    </a:moveTo>
                    <a:lnTo>
                      <a:pt x="95" y="11"/>
                    </a:lnTo>
                    <a:cubicBezTo>
                      <a:pt x="95" y="11"/>
                      <a:pt x="2953" y="-85"/>
                      <a:pt x="7906" y="296"/>
                    </a:cubicBezTo>
                    <a:cubicBezTo>
                      <a:pt x="10382" y="487"/>
                      <a:pt x="13430" y="868"/>
                      <a:pt x="16859" y="1439"/>
                    </a:cubicBezTo>
                    <a:cubicBezTo>
                      <a:pt x="20098" y="2106"/>
                      <a:pt x="23717" y="3059"/>
                      <a:pt x="27527" y="4202"/>
                    </a:cubicBezTo>
                    <a:cubicBezTo>
                      <a:pt x="42863" y="8774"/>
                      <a:pt x="60388" y="17918"/>
                      <a:pt x="69818" y="28681"/>
                    </a:cubicBezTo>
                    <a:cubicBezTo>
                      <a:pt x="79438" y="39539"/>
                      <a:pt x="82963" y="48398"/>
                      <a:pt x="83820" y="56494"/>
                    </a:cubicBezTo>
                    <a:cubicBezTo>
                      <a:pt x="84582" y="64304"/>
                      <a:pt x="82867" y="72591"/>
                      <a:pt x="78867" y="78687"/>
                    </a:cubicBezTo>
                    <a:cubicBezTo>
                      <a:pt x="78486" y="79259"/>
                      <a:pt x="78010" y="79830"/>
                      <a:pt x="77533" y="80402"/>
                    </a:cubicBezTo>
                    <a:cubicBezTo>
                      <a:pt x="63055" y="74687"/>
                      <a:pt x="48577" y="62114"/>
                      <a:pt x="36004" y="47445"/>
                    </a:cubicBezTo>
                    <a:cubicBezTo>
                      <a:pt x="20860" y="29919"/>
                      <a:pt x="9906" y="13060"/>
                      <a:pt x="0" y="106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74" name="图形 7">
              <a:extLst>
                <a:ext uri="{FF2B5EF4-FFF2-40B4-BE49-F238E27FC236}">
                  <a16:creationId xmlns:a16="http://schemas.microsoft.com/office/drawing/2014/main" id="{C8012584-2E88-1168-37E8-119396EA02A2}"/>
                </a:ext>
              </a:extLst>
            </p:cNvPr>
            <p:cNvGrpSpPr/>
            <p:nvPr/>
          </p:nvGrpSpPr>
          <p:grpSpPr>
            <a:xfrm>
              <a:off x="7365433" y="3738962"/>
              <a:ext cx="75407" cy="41067"/>
              <a:chOff x="4025825" y="2406951"/>
              <a:chExt cx="75407" cy="41067"/>
            </a:xfrm>
          </p:grpSpPr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2B4B5BBD-F277-9034-E0CF-5A07464E5DD2}"/>
                  </a:ext>
                </a:extLst>
              </p:cNvPr>
              <p:cNvSpPr/>
              <p:nvPr/>
            </p:nvSpPr>
            <p:spPr>
              <a:xfrm>
                <a:off x="4025825" y="2406951"/>
                <a:ext cx="75407" cy="41067"/>
              </a:xfrm>
              <a:custGeom>
                <a:avLst/>
                <a:gdLst>
                  <a:gd name="connsiteX0" fmla="*/ 11 w 75407"/>
                  <a:gd name="connsiteY0" fmla="*/ 15255 h 41067"/>
                  <a:gd name="connsiteX1" fmla="*/ 16584 w 75407"/>
                  <a:gd name="connsiteY1" fmla="*/ 6873 h 41067"/>
                  <a:gd name="connsiteX2" fmla="*/ 48398 w 75407"/>
                  <a:gd name="connsiteY2" fmla="*/ 301 h 41067"/>
                  <a:gd name="connsiteX3" fmla="*/ 75163 w 75407"/>
                  <a:gd name="connsiteY3" fmla="*/ 24399 h 41067"/>
                  <a:gd name="connsiteX4" fmla="*/ 43350 w 75407"/>
                  <a:gd name="connsiteY4" fmla="*/ 40687 h 41067"/>
                  <a:gd name="connsiteX5" fmla="*/ 13631 w 75407"/>
                  <a:gd name="connsiteY5" fmla="*/ 28304 h 41067"/>
                  <a:gd name="connsiteX6" fmla="*/ 11 w 75407"/>
                  <a:gd name="connsiteY6" fmla="*/ 15255 h 41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407" h="41067">
                    <a:moveTo>
                      <a:pt x="11" y="15255"/>
                    </a:moveTo>
                    <a:cubicBezTo>
                      <a:pt x="11" y="15255"/>
                      <a:pt x="7155" y="10873"/>
                      <a:pt x="16584" y="6873"/>
                    </a:cubicBezTo>
                    <a:cubicBezTo>
                      <a:pt x="26014" y="2777"/>
                      <a:pt x="37444" y="-1128"/>
                      <a:pt x="48398" y="301"/>
                    </a:cubicBezTo>
                    <a:cubicBezTo>
                      <a:pt x="69734" y="2968"/>
                      <a:pt x="76877" y="14588"/>
                      <a:pt x="75163" y="24399"/>
                    </a:cubicBezTo>
                    <a:cubicBezTo>
                      <a:pt x="73639" y="33067"/>
                      <a:pt x="63352" y="43163"/>
                      <a:pt x="43350" y="40687"/>
                    </a:cubicBezTo>
                    <a:cubicBezTo>
                      <a:pt x="33539" y="39353"/>
                      <a:pt x="22013" y="33924"/>
                      <a:pt x="13631" y="28304"/>
                    </a:cubicBezTo>
                    <a:cubicBezTo>
                      <a:pt x="5154" y="22685"/>
                      <a:pt x="-275" y="17065"/>
                      <a:pt x="11" y="15255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A6A25F6C-1CA5-B1F6-E2DE-D64C6D494C6F}"/>
                  </a:ext>
                </a:extLst>
              </p:cNvPr>
              <p:cNvSpPr/>
              <p:nvPr/>
            </p:nvSpPr>
            <p:spPr>
              <a:xfrm>
                <a:off x="4025836" y="2406981"/>
                <a:ext cx="75396" cy="26449"/>
              </a:xfrm>
              <a:custGeom>
                <a:avLst/>
                <a:gdLst>
                  <a:gd name="connsiteX0" fmla="*/ 0 w 75396"/>
                  <a:gd name="connsiteY0" fmla="*/ 15320 h 26449"/>
                  <a:gd name="connsiteX1" fmla="*/ 0 w 75396"/>
                  <a:gd name="connsiteY1" fmla="*/ 15320 h 26449"/>
                  <a:gd name="connsiteX2" fmla="*/ 16573 w 75396"/>
                  <a:gd name="connsiteY2" fmla="*/ 6843 h 26449"/>
                  <a:gd name="connsiteX3" fmla="*/ 48387 w 75396"/>
                  <a:gd name="connsiteY3" fmla="*/ 271 h 26449"/>
                  <a:gd name="connsiteX4" fmla="*/ 75152 w 75396"/>
                  <a:gd name="connsiteY4" fmla="*/ 24369 h 26449"/>
                  <a:gd name="connsiteX5" fmla="*/ 74867 w 75396"/>
                  <a:gd name="connsiteY5" fmla="*/ 25798 h 26449"/>
                  <a:gd name="connsiteX6" fmla="*/ 39719 w 75396"/>
                  <a:gd name="connsiteY6" fmla="*/ 25036 h 26449"/>
                  <a:gd name="connsiteX7" fmla="*/ 0 w 75396"/>
                  <a:gd name="connsiteY7" fmla="*/ 15320 h 26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5396" h="26449">
                    <a:moveTo>
                      <a:pt x="0" y="15320"/>
                    </a:moveTo>
                    <a:lnTo>
                      <a:pt x="0" y="15320"/>
                    </a:lnTo>
                    <a:cubicBezTo>
                      <a:pt x="0" y="15225"/>
                      <a:pt x="7144" y="10844"/>
                      <a:pt x="16573" y="6843"/>
                    </a:cubicBezTo>
                    <a:cubicBezTo>
                      <a:pt x="26003" y="2748"/>
                      <a:pt x="37433" y="-1063"/>
                      <a:pt x="48387" y="271"/>
                    </a:cubicBezTo>
                    <a:cubicBezTo>
                      <a:pt x="69723" y="2938"/>
                      <a:pt x="76867" y="14558"/>
                      <a:pt x="75152" y="24369"/>
                    </a:cubicBezTo>
                    <a:cubicBezTo>
                      <a:pt x="75057" y="24845"/>
                      <a:pt x="74962" y="25322"/>
                      <a:pt x="74867" y="25798"/>
                    </a:cubicBezTo>
                    <a:cubicBezTo>
                      <a:pt x="64675" y="26846"/>
                      <a:pt x="52578" y="26655"/>
                      <a:pt x="39719" y="25036"/>
                    </a:cubicBezTo>
                    <a:cubicBezTo>
                      <a:pt x="24193" y="23131"/>
                      <a:pt x="10001" y="19702"/>
                      <a:pt x="0" y="1532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6B336128-797E-20DF-5EC8-3564A7146328}"/>
                  </a:ext>
                </a:extLst>
              </p:cNvPr>
              <p:cNvSpPr/>
              <p:nvPr/>
            </p:nvSpPr>
            <p:spPr>
              <a:xfrm>
                <a:off x="4025836" y="2406981"/>
                <a:ext cx="75396" cy="26449"/>
              </a:xfrm>
              <a:custGeom>
                <a:avLst/>
                <a:gdLst>
                  <a:gd name="connsiteX0" fmla="*/ 0 w 75396"/>
                  <a:gd name="connsiteY0" fmla="*/ 15320 h 26449"/>
                  <a:gd name="connsiteX1" fmla="*/ 0 w 75396"/>
                  <a:gd name="connsiteY1" fmla="*/ 15320 h 26449"/>
                  <a:gd name="connsiteX2" fmla="*/ 16573 w 75396"/>
                  <a:gd name="connsiteY2" fmla="*/ 6843 h 26449"/>
                  <a:gd name="connsiteX3" fmla="*/ 48387 w 75396"/>
                  <a:gd name="connsiteY3" fmla="*/ 271 h 26449"/>
                  <a:gd name="connsiteX4" fmla="*/ 75152 w 75396"/>
                  <a:gd name="connsiteY4" fmla="*/ 24369 h 26449"/>
                  <a:gd name="connsiteX5" fmla="*/ 74867 w 75396"/>
                  <a:gd name="connsiteY5" fmla="*/ 25798 h 26449"/>
                  <a:gd name="connsiteX6" fmla="*/ 39719 w 75396"/>
                  <a:gd name="connsiteY6" fmla="*/ 25036 h 26449"/>
                  <a:gd name="connsiteX7" fmla="*/ 0 w 75396"/>
                  <a:gd name="connsiteY7" fmla="*/ 15320 h 26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5396" h="26449">
                    <a:moveTo>
                      <a:pt x="0" y="15320"/>
                    </a:moveTo>
                    <a:lnTo>
                      <a:pt x="0" y="15320"/>
                    </a:lnTo>
                    <a:cubicBezTo>
                      <a:pt x="0" y="15225"/>
                      <a:pt x="7144" y="10844"/>
                      <a:pt x="16573" y="6843"/>
                    </a:cubicBezTo>
                    <a:cubicBezTo>
                      <a:pt x="26003" y="2748"/>
                      <a:pt x="37433" y="-1063"/>
                      <a:pt x="48387" y="271"/>
                    </a:cubicBezTo>
                    <a:cubicBezTo>
                      <a:pt x="69723" y="2938"/>
                      <a:pt x="76867" y="14558"/>
                      <a:pt x="75152" y="24369"/>
                    </a:cubicBezTo>
                    <a:cubicBezTo>
                      <a:pt x="75057" y="24845"/>
                      <a:pt x="74962" y="25322"/>
                      <a:pt x="74867" y="25798"/>
                    </a:cubicBezTo>
                    <a:cubicBezTo>
                      <a:pt x="64675" y="26846"/>
                      <a:pt x="52578" y="26655"/>
                      <a:pt x="39719" y="25036"/>
                    </a:cubicBezTo>
                    <a:cubicBezTo>
                      <a:pt x="24193" y="23131"/>
                      <a:pt x="10001" y="19702"/>
                      <a:pt x="0" y="1532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75" name="图形 7">
              <a:extLst>
                <a:ext uri="{FF2B5EF4-FFF2-40B4-BE49-F238E27FC236}">
                  <a16:creationId xmlns:a16="http://schemas.microsoft.com/office/drawing/2014/main" id="{BB61E541-D9B8-2130-8C8F-1E598D0BADE5}"/>
                </a:ext>
              </a:extLst>
            </p:cNvPr>
            <p:cNvGrpSpPr/>
            <p:nvPr/>
          </p:nvGrpSpPr>
          <p:grpSpPr>
            <a:xfrm>
              <a:off x="8022745" y="4166290"/>
              <a:ext cx="108617" cy="73488"/>
              <a:chOff x="4683137" y="2834279"/>
              <a:chExt cx="108617" cy="73488"/>
            </a:xfrm>
          </p:grpSpPr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60A4CB19-8344-050C-2BCE-378881D5062C}"/>
                  </a:ext>
                </a:extLst>
              </p:cNvPr>
              <p:cNvSpPr/>
              <p:nvPr/>
            </p:nvSpPr>
            <p:spPr>
              <a:xfrm>
                <a:off x="4683232" y="2834279"/>
                <a:ext cx="108522" cy="73488"/>
              </a:xfrm>
              <a:custGeom>
                <a:avLst/>
                <a:gdLst>
                  <a:gd name="connsiteX0" fmla="*/ 108223 w 108522"/>
                  <a:gd name="connsiteY0" fmla="*/ 72750 h 73488"/>
                  <a:gd name="connsiteX1" fmla="*/ 99746 w 108522"/>
                  <a:gd name="connsiteY1" fmla="*/ 73321 h 73488"/>
                  <a:gd name="connsiteX2" fmla="*/ 79077 w 108522"/>
                  <a:gd name="connsiteY2" fmla="*/ 73226 h 73488"/>
                  <a:gd name="connsiteX3" fmla="*/ 31928 w 108522"/>
                  <a:gd name="connsiteY3" fmla="*/ 65035 h 73488"/>
                  <a:gd name="connsiteX4" fmla="*/ 7639 w 108522"/>
                  <a:gd name="connsiteY4" fmla="*/ 46651 h 73488"/>
                  <a:gd name="connsiteX5" fmla="*/ 19 w 108522"/>
                  <a:gd name="connsiteY5" fmla="*/ 23315 h 73488"/>
                  <a:gd name="connsiteX6" fmla="*/ 14307 w 108522"/>
                  <a:gd name="connsiteY6" fmla="*/ 3694 h 73488"/>
                  <a:gd name="connsiteX7" fmla="*/ 58503 w 108522"/>
                  <a:gd name="connsiteY7" fmla="*/ 6075 h 73488"/>
                  <a:gd name="connsiteX8" fmla="*/ 97841 w 108522"/>
                  <a:gd name="connsiteY8" fmla="*/ 44365 h 73488"/>
                  <a:gd name="connsiteX9" fmla="*/ 108223 w 108522"/>
                  <a:gd name="connsiteY9" fmla="*/ 72750 h 73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8522" h="73488">
                    <a:moveTo>
                      <a:pt x="108223" y="72750"/>
                    </a:moveTo>
                    <a:cubicBezTo>
                      <a:pt x="108223" y="72750"/>
                      <a:pt x="104985" y="73131"/>
                      <a:pt x="99746" y="73321"/>
                    </a:cubicBezTo>
                    <a:cubicBezTo>
                      <a:pt x="94507" y="73512"/>
                      <a:pt x="87173" y="73607"/>
                      <a:pt x="79077" y="73226"/>
                    </a:cubicBezTo>
                    <a:cubicBezTo>
                      <a:pt x="62789" y="72464"/>
                      <a:pt x="44215" y="70369"/>
                      <a:pt x="31928" y="65035"/>
                    </a:cubicBezTo>
                    <a:cubicBezTo>
                      <a:pt x="19545" y="59796"/>
                      <a:pt x="12687" y="53509"/>
                      <a:pt x="7639" y="46651"/>
                    </a:cubicBezTo>
                    <a:cubicBezTo>
                      <a:pt x="2686" y="39793"/>
                      <a:pt x="-267" y="31126"/>
                      <a:pt x="19" y="23315"/>
                    </a:cubicBezTo>
                    <a:cubicBezTo>
                      <a:pt x="305" y="16362"/>
                      <a:pt x="4115" y="8742"/>
                      <a:pt x="14307" y="3694"/>
                    </a:cubicBezTo>
                    <a:cubicBezTo>
                      <a:pt x="24213" y="-1355"/>
                      <a:pt x="40405" y="-1831"/>
                      <a:pt x="58503" y="6075"/>
                    </a:cubicBezTo>
                    <a:cubicBezTo>
                      <a:pt x="76600" y="14171"/>
                      <a:pt x="89745" y="30554"/>
                      <a:pt x="97841" y="44365"/>
                    </a:cubicBezTo>
                    <a:cubicBezTo>
                      <a:pt x="105937" y="58272"/>
                      <a:pt x="109652" y="70273"/>
                      <a:pt x="108223" y="7275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AA6C36E0-F82B-ADA6-A167-6646B83A47D5}"/>
                  </a:ext>
                </a:extLst>
              </p:cNvPr>
              <p:cNvSpPr/>
              <p:nvPr/>
            </p:nvSpPr>
            <p:spPr>
              <a:xfrm>
                <a:off x="4683137" y="2854205"/>
                <a:ext cx="108413" cy="53467"/>
              </a:xfrm>
              <a:custGeom>
                <a:avLst/>
                <a:gdLst>
                  <a:gd name="connsiteX0" fmla="*/ 108413 w 108413"/>
                  <a:gd name="connsiteY0" fmla="*/ 52634 h 53467"/>
                  <a:gd name="connsiteX1" fmla="*/ 108318 w 108413"/>
                  <a:gd name="connsiteY1" fmla="*/ 52729 h 53467"/>
                  <a:gd name="connsiteX2" fmla="*/ 99841 w 108413"/>
                  <a:gd name="connsiteY2" fmla="*/ 53300 h 53467"/>
                  <a:gd name="connsiteX3" fmla="*/ 79172 w 108413"/>
                  <a:gd name="connsiteY3" fmla="*/ 53205 h 53467"/>
                  <a:gd name="connsiteX4" fmla="*/ 32023 w 108413"/>
                  <a:gd name="connsiteY4" fmla="*/ 45014 h 53467"/>
                  <a:gd name="connsiteX5" fmla="*/ 7639 w 108413"/>
                  <a:gd name="connsiteY5" fmla="*/ 26630 h 53467"/>
                  <a:gd name="connsiteX6" fmla="*/ 19 w 108413"/>
                  <a:gd name="connsiteY6" fmla="*/ 3294 h 53467"/>
                  <a:gd name="connsiteX7" fmla="*/ 305 w 108413"/>
                  <a:gd name="connsiteY7" fmla="*/ 913 h 53467"/>
                  <a:gd name="connsiteX8" fmla="*/ 57074 w 108413"/>
                  <a:gd name="connsiteY8" fmla="*/ 11867 h 53467"/>
                  <a:gd name="connsiteX9" fmla="*/ 108413 w 108413"/>
                  <a:gd name="connsiteY9" fmla="*/ 52634 h 53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8413" h="53467">
                    <a:moveTo>
                      <a:pt x="108413" y="52634"/>
                    </a:moveTo>
                    <a:lnTo>
                      <a:pt x="108318" y="52729"/>
                    </a:lnTo>
                    <a:cubicBezTo>
                      <a:pt x="108318" y="52729"/>
                      <a:pt x="105080" y="53110"/>
                      <a:pt x="99841" y="53300"/>
                    </a:cubicBezTo>
                    <a:cubicBezTo>
                      <a:pt x="94602" y="53491"/>
                      <a:pt x="87268" y="53586"/>
                      <a:pt x="79172" y="53205"/>
                    </a:cubicBezTo>
                    <a:cubicBezTo>
                      <a:pt x="62884" y="52443"/>
                      <a:pt x="44310" y="50348"/>
                      <a:pt x="32023" y="45014"/>
                    </a:cubicBezTo>
                    <a:cubicBezTo>
                      <a:pt x="19640" y="39775"/>
                      <a:pt x="12782" y="33488"/>
                      <a:pt x="7639" y="26630"/>
                    </a:cubicBezTo>
                    <a:cubicBezTo>
                      <a:pt x="2686" y="19772"/>
                      <a:pt x="-267" y="11105"/>
                      <a:pt x="19" y="3294"/>
                    </a:cubicBezTo>
                    <a:cubicBezTo>
                      <a:pt x="19" y="2532"/>
                      <a:pt x="114" y="1770"/>
                      <a:pt x="305" y="913"/>
                    </a:cubicBezTo>
                    <a:cubicBezTo>
                      <a:pt x="16688" y="-1945"/>
                      <a:pt x="37833" y="1961"/>
                      <a:pt x="57074" y="11867"/>
                    </a:cubicBezTo>
                    <a:cubicBezTo>
                      <a:pt x="80219" y="23582"/>
                      <a:pt x="96888" y="39489"/>
                      <a:pt x="108413" y="52634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CBCF9C7D-5E42-8948-843F-8D14A309CE77}"/>
                  </a:ext>
                </a:extLst>
              </p:cNvPr>
              <p:cNvSpPr/>
              <p:nvPr/>
            </p:nvSpPr>
            <p:spPr>
              <a:xfrm>
                <a:off x="4683137" y="2854205"/>
                <a:ext cx="108413" cy="53467"/>
              </a:xfrm>
              <a:custGeom>
                <a:avLst/>
                <a:gdLst>
                  <a:gd name="connsiteX0" fmla="*/ 108413 w 108413"/>
                  <a:gd name="connsiteY0" fmla="*/ 52634 h 53467"/>
                  <a:gd name="connsiteX1" fmla="*/ 108318 w 108413"/>
                  <a:gd name="connsiteY1" fmla="*/ 52729 h 53467"/>
                  <a:gd name="connsiteX2" fmla="*/ 99841 w 108413"/>
                  <a:gd name="connsiteY2" fmla="*/ 53300 h 53467"/>
                  <a:gd name="connsiteX3" fmla="*/ 79172 w 108413"/>
                  <a:gd name="connsiteY3" fmla="*/ 53205 h 53467"/>
                  <a:gd name="connsiteX4" fmla="*/ 32023 w 108413"/>
                  <a:gd name="connsiteY4" fmla="*/ 45014 h 53467"/>
                  <a:gd name="connsiteX5" fmla="*/ 7639 w 108413"/>
                  <a:gd name="connsiteY5" fmla="*/ 26630 h 53467"/>
                  <a:gd name="connsiteX6" fmla="*/ 19 w 108413"/>
                  <a:gd name="connsiteY6" fmla="*/ 3294 h 53467"/>
                  <a:gd name="connsiteX7" fmla="*/ 305 w 108413"/>
                  <a:gd name="connsiteY7" fmla="*/ 913 h 53467"/>
                  <a:gd name="connsiteX8" fmla="*/ 57074 w 108413"/>
                  <a:gd name="connsiteY8" fmla="*/ 11867 h 53467"/>
                  <a:gd name="connsiteX9" fmla="*/ 108413 w 108413"/>
                  <a:gd name="connsiteY9" fmla="*/ 52634 h 53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8413" h="53467">
                    <a:moveTo>
                      <a:pt x="108413" y="52634"/>
                    </a:moveTo>
                    <a:lnTo>
                      <a:pt x="108318" y="52729"/>
                    </a:lnTo>
                    <a:cubicBezTo>
                      <a:pt x="108318" y="52729"/>
                      <a:pt x="105080" y="53110"/>
                      <a:pt x="99841" y="53300"/>
                    </a:cubicBezTo>
                    <a:cubicBezTo>
                      <a:pt x="94602" y="53491"/>
                      <a:pt x="87268" y="53586"/>
                      <a:pt x="79172" y="53205"/>
                    </a:cubicBezTo>
                    <a:cubicBezTo>
                      <a:pt x="62884" y="52443"/>
                      <a:pt x="44310" y="50348"/>
                      <a:pt x="32023" y="45014"/>
                    </a:cubicBezTo>
                    <a:cubicBezTo>
                      <a:pt x="19640" y="39775"/>
                      <a:pt x="12782" y="33488"/>
                      <a:pt x="7639" y="26630"/>
                    </a:cubicBezTo>
                    <a:cubicBezTo>
                      <a:pt x="2686" y="19772"/>
                      <a:pt x="-267" y="11105"/>
                      <a:pt x="19" y="3294"/>
                    </a:cubicBezTo>
                    <a:cubicBezTo>
                      <a:pt x="19" y="2532"/>
                      <a:pt x="114" y="1770"/>
                      <a:pt x="305" y="913"/>
                    </a:cubicBezTo>
                    <a:cubicBezTo>
                      <a:pt x="16688" y="-1945"/>
                      <a:pt x="37833" y="1961"/>
                      <a:pt x="57074" y="11867"/>
                    </a:cubicBezTo>
                    <a:cubicBezTo>
                      <a:pt x="80219" y="23582"/>
                      <a:pt x="96888" y="39489"/>
                      <a:pt x="108413" y="52634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" name="组合 3" descr="D:\51PPT模板网\51pptmoban.com\图片.jpg">
            <a:extLst>
              <a:ext uri="{FF2B5EF4-FFF2-40B4-BE49-F238E27FC236}">
                <a16:creationId xmlns:a16="http://schemas.microsoft.com/office/drawing/2014/main" id="{03AB4936-F56C-D72F-0312-64B571C6CE21}"/>
              </a:ext>
            </a:extLst>
          </p:cNvPr>
          <p:cNvGrpSpPr/>
          <p:nvPr/>
        </p:nvGrpSpPr>
        <p:grpSpPr>
          <a:xfrm>
            <a:off x="6342750" y="2672303"/>
            <a:ext cx="1496072" cy="3585120"/>
            <a:chOff x="9483189" y="3020999"/>
            <a:chExt cx="1354879" cy="3246771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FE136072-FB8E-70D5-1264-2037D7F72197}"/>
                </a:ext>
              </a:extLst>
            </p:cNvPr>
            <p:cNvSpPr/>
            <p:nvPr/>
          </p:nvSpPr>
          <p:spPr>
            <a:xfrm>
              <a:off x="9667870" y="4081463"/>
              <a:ext cx="173836" cy="178593"/>
            </a:xfrm>
            <a:custGeom>
              <a:avLst/>
              <a:gdLst>
                <a:gd name="connsiteX0" fmla="*/ 33343 w 173836"/>
                <a:gd name="connsiteY0" fmla="*/ 0 h 178593"/>
                <a:gd name="connsiteX1" fmla="*/ 5 w 173836"/>
                <a:gd name="connsiteY1" fmla="*/ 176212 h 178593"/>
                <a:gd name="connsiteX2" fmla="*/ 173836 w 173836"/>
                <a:gd name="connsiteY2" fmla="*/ 178593 h 178593"/>
                <a:gd name="connsiteX3" fmla="*/ 161930 w 173836"/>
                <a:gd name="connsiteY3" fmla="*/ 14287 h 178593"/>
                <a:gd name="connsiteX4" fmla="*/ 33343 w 173836"/>
                <a:gd name="connsiteY4" fmla="*/ 0 h 178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836" h="178593">
                  <a:moveTo>
                    <a:pt x="33343" y="0"/>
                  </a:moveTo>
                  <a:cubicBezTo>
                    <a:pt x="22230" y="58737"/>
                    <a:pt x="-392" y="144859"/>
                    <a:pt x="5" y="176212"/>
                  </a:cubicBezTo>
                  <a:lnTo>
                    <a:pt x="173836" y="178593"/>
                  </a:lnTo>
                  <a:lnTo>
                    <a:pt x="161930" y="14287"/>
                  </a:lnTo>
                  <a:lnTo>
                    <a:pt x="33343" y="0"/>
                  </a:lnTo>
                  <a:close/>
                </a:path>
              </a:pathLst>
            </a:custGeom>
            <a:solidFill>
              <a:srgbClr val="EABB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CCBA1CE0-BCEE-C005-576C-C2BCCF7727D8}"/>
                </a:ext>
              </a:extLst>
            </p:cNvPr>
            <p:cNvSpPr/>
            <p:nvPr/>
          </p:nvSpPr>
          <p:spPr>
            <a:xfrm>
              <a:off x="9681638" y="3792413"/>
              <a:ext cx="139722" cy="348900"/>
            </a:xfrm>
            <a:custGeom>
              <a:avLst/>
              <a:gdLst>
                <a:gd name="connsiteX0" fmla="*/ 139637 w 139722"/>
                <a:gd name="connsiteY0" fmla="*/ 348901 h 348900"/>
                <a:gd name="connsiteX1" fmla="*/ 126968 w 139722"/>
                <a:gd name="connsiteY1" fmla="*/ 0 h 348900"/>
                <a:gd name="connsiteX2" fmla="*/ 106204 w 139722"/>
                <a:gd name="connsiteY2" fmla="*/ 9334 h 348900"/>
                <a:gd name="connsiteX3" fmla="*/ 0 w 139722"/>
                <a:gd name="connsiteY3" fmla="*/ 324803 h 348900"/>
                <a:gd name="connsiteX4" fmla="*/ 139637 w 139722"/>
                <a:gd name="connsiteY4" fmla="*/ 348901 h 34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722" h="348900">
                  <a:moveTo>
                    <a:pt x="139637" y="348901"/>
                  </a:moveTo>
                  <a:cubicBezTo>
                    <a:pt x="141542" y="240697"/>
                    <a:pt x="111157" y="108585"/>
                    <a:pt x="126968" y="0"/>
                  </a:cubicBezTo>
                  <a:cubicBezTo>
                    <a:pt x="114395" y="5048"/>
                    <a:pt x="106966" y="8858"/>
                    <a:pt x="106204" y="9334"/>
                  </a:cubicBezTo>
                  <a:cubicBezTo>
                    <a:pt x="57436" y="42196"/>
                    <a:pt x="23432" y="173260"/>
                    <a:pt x="0" y="324803"/>
                  </a:cubicBezTo>
                  <a:cubicBezTo>
                    <a:pt x="33338" y="322517"/>
                    <a:pt x="106299" y="346329"/>
                    <a:pt x="139637" y="348901"/>
                  </a:cubicBezTo>
                  <a:close/>
                </a:path>
              </a:pathLst>
            </a:custGeom>
            <a:solidFill>
              <a:srgbClr val="C6C6C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DB9C443D-435D-FED8-0143-C8E586AE6964}"/>
                </a:ext>
              </a:extLst>
            </p:cNvPr>
            <p:cNvSpPr/>
            <p:nvPr/>
          </p:nvSpPr>
          <p:spPr>
            <a:xfrm>
              <a:off x="9794726" y="3743440"/>
              <a:ext cx="710757" cy="833109"/>
            </a:xfrm>
            <a:custGeom>
              <a:avLst/>
              <a:gdLst>
                <a:gd name="connsiteX0" fmla="*/ 616527 w 710757"/>
                <a:gd name="connsiteY0" fmla="*/ 50878 h 833109"/>
                <a:gd name="connsiteX1" fmla="*/ 443458 w 710757"/>
                <a:gd name="connsiteY1" fmla="*/ 3253 h 833109"/>
                <a:gd name="connsiteX2" fmla="*/ 9880 w 710757"/>
                <a:gd name="connsiteY2" fmla="*/ 50878 h 833109"/>
                <a:gd name="connsiteX3" fmla="*/ 56172 w 710757"/>
                <a:gd name="connsiteY3" fmla="*/ 772301 h 833109"/>
                <a:gd name="connsiteX4" fmla="*/ 587476 w 710757"/>
                <a:gd name="connsiteY4" fmla="*/ 801638 h 833109"/>
                <a:gd name="connsiteX5" fmla="*/ 616527 w 710757"/>
                <a:gd name="connsiteY5" fmla="*/ 50878 h 833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0757" h="833109">
                  <a:moveTo>
                    <a:pt x="616527" y="50878"/>
                  </a:moveTo>
                  <a:cubicBezTo>
                    <a:pt x="544423" y="13063"/>
                    <a:pt x="474605" y="5539"/>
                    <a:pt x="443458" y="3253"/>
                  </a:cubicBezTo>
                  <a:cubicBezTo>
                    <a:pt x="395928" y="-176"/>
                    <a:pt x="80841" y="-12463"/>
                    <a:pt x="9880" y="50878"/>
                  </a:cubicBezTo>
                  <a:cubicBezTo>
                    <a:pt x="-33363" y="347486"/>
                    <a:pt x="80841" y="432354"/>
                    <a:pt x="56172" y="772301"/>
                  </a:cubicBezTo>
                  <a:cubicBezTo>
                    <a:pt x="153803" y="845167"/>
                    <a:pt x="269436" y="849454"/>
                    <a:pt x="587476" y="801638"/>
                  </a:cubicBezTo>
                  <a:cubicBezTo>
                    <a:pt x="635673" y="712199"/>
                    <a:pt x="821315" y="158891"/>
                    <a:pt x="616527" y="50878"/>
                  </a:cubicBezTo>
                  <a:close/>
                </a:path>
              </a:pathLst>
            </a:custGeom>
            <a:solidFill>
              <a:srgbClr val="DADAD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F83CCB8E-0644-0134-0661-E65D8BBF1897}"/>
                </a:ext>
              </a:extLst>
            </p:cNvPr>
            <p:cNvSpPr/>
            <p:nvPr/>
          </p:nvSpPr>
          <p:spPr>
            <a:xfrm>
              <a:off x="9993773" y="3633345"/>
              <a:ext cx="197041" cy="275553"/>
            </a:xfrm>
            <a:custGeom>
              <a:avLst/>
              <a:gdLst>
                <a:gd name="connsiteX0" fmla="*/ 57055 w 197041"/>
                <a:gd name="connsiteY0" fmla="*/ 273367 h 275553"/>
                <a:gd name="connsiteX1" fmla="*/ 16573 w 197041"/>
                <a:gd name="connsiteY1" fmla="*/ 158972 h 275553"/>
                <a:gd name="connsiteX2" fmla="*/ 17145 w 197041"/>
                <a:gd name="connsiteY2" fmla="*/ 153829 h 275553"/>
                <a:gd name="connsiteX3" fmla="*/ 17145 w 197041"/>
                <a:gd name="connsiteY3" fmla="*/ 153638 h 275553"/>
                <a:gd name="connsiteX4" fmla="*/ 15526 w 197041"/>
                <a:gd name="connsiteY4" fmla="*/ 129730 h 275553"/>
                <a:gd name="connsiteX5" fmla="*/ 14288 w 197041"/>
                <a:gd name="connsiteY5" fmla="*/ 111728 h 275553"/>
                <a:gd name="connsiteX6" fmla="*/ 10478 w 197041"/>
                <a:gd name="connsiteY6" fmla="*/ 97631 h 275553"/>
                <a:gd name="connsiteX7" fmla="*/ 0 w 197041"/>
                <a:gd name="connsiteY7" fmla="*/ 58388 h 275553"/>
                <a:gd name="connsiteX8" fmla="*/ 181832 w 197041"/>
                <a:gd name="connsiteY8" fmla="*/ 0 h 275553"/>
                <a:gd name="connsiteX9" fmla="*/ 57055 w 197041"/>
                <a:gd name="connsiteY9" fmla="*/ 273367 h 275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7041" h="275553">
                  <a:moveTo>
                    <a:pt x="57055" y="273367"/>
                  </a:moveTo>
                  <a:cubicBezTo>
                    <a:pt x="16288" y="253175"/>
                    <a:pt x="12382" y="200501"/>
                    <a:pt x="16573" y="158972"/>
                  </a:cubicBezTo>
                  <a:cubicBezTo>
                    <a:pt x="16764" y="157258"/>
                    <a:pt x="16954" y="155448"/>
                    <a:pt x="17145" y="153829"/>
                  </a:cubicBezTo>
                  <a:cubicBezTo>
                    <a:pt x="17145" y="153734"/>
                    <a:pt x="17145" y="153638"/>
                    <a:pt x="17145" y="153638"/>
                  </a:cubicBezTo>
                  <a:lnTo>
                    <a:pt x="15526" y="129730"/>
                  </a:lnTo>
                  <a:lnTo>
                    <a:pt x="14288" y="111728"/>
                  </a:lnTo>
                  <a:lnTo>
                    <a:pt x="10478" y="97631"/>
                  </a:lnTo>
                  <a:lnTo>
                    <a:pt x="0" y="58388"/>
                  </a:lnTo>
                  <a:cubicBezTo>
                    <a:pt x="55912" y="41815"/>
                    <a:pt x="153353" y="17812"/>
                    <a:pt x="181832" y="0"/>
                  </a:cubicBezTo>
                  <a:cubicBezTo>
                    <a:pt x="181832" y="0"/>
                    <a:pt x="261271" y="304133"/>
                    <a:pt x="57055" y="273367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6AAF8173-F638-3C12-F8F5-0A9D821CA0C3}"/>
                </a:ext>
              </a:extLst>
            </p:cNvPr>
            <p:cNvSpPr/>
            <p:nvPr/>
          </p:nvSpPr>
          <p:spPr>
            <a:xfrm>
              <a:off x="10307974" y="3792686"/>
              <a:ext cx="280824" cy="375488"/>
            </a:xfrm>
            <a:custGeom>
              <a:avLst/>
              <a:gdLst>
                <a:gd name="connsiteX0" fmla="*/ 280825 w 280824"/>
                <a:gd name="connsiteY0" fmla="*/ 333578 h 375488"/>
                <a:gd name="connsiteX1" fmla="*/ 262442 w 280824"/>
                <a:gd name="connsiteY1" fmla="*/ 335102 h 375488"/>
                <a:gd name="connsiteX2" fmla="*/ 242820 w 280824"/>
                <a:gd name="connsiteY2" fmla="*/ 337007 h 375488"/>
                <a:gd name="connsiteX3" fmla="*/ 66322 w 280824"/>
                <a:gd name="connsiteY3" fmla="*/ 364249 h 375488"/>
                <a:gd name="connsiteX4" fmla="*/ 60036 w 280824"/>
                <a:gd name="connsiteY4" fmla="*/ 365678 h 375488"/>
                <a:gd name="connsiteX5" fmla="*/ 18316 w 280824"/>
                <a:gd name="connsiteY5" fmla="*/ 375488 h 375488"/>
                <a:gd name="connsiteX6" fmla="*/ 75085 w 280824"/>
                <a:gd name="connsiteY6" fmla="*/ 1061 h 375488"/>
                <a:gd name="connsiteX7" fmla="*/ 279967 w 280824"/>
                <a:gd name="connsiteY7" fmla="*/ 329197 h 375488"/>
                <a:gd name="connsiteX8" fmla="*/ 280825 w 280824"/>
                <a:gd name="connsiteY8" fmla="*/ 333578 h 3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0824" h="375488">
                  <a:moveTo>
                    <a:pt x="280825" y="333578"/>
                  </a:moveTo>
                  <a:cubicBezTo>
                    <a:pt x="274729" y="334055"/>
                    <a:pt x="268538" y="334626"/>
                    <a:pt x="262442" y="335102"/>
                  </a:cubicBezTo>
                  <a:cubicBezTo>
                    <a:pt x="255869" y="335769"/>
                    <a:pt x="249297" y="336341"/>
                    <a:pt x="242820" y="337007"/>
                  </a:cubicBezTo>
                  <a:cubicBezTo>
                    <a:pt x="183574" y="342913"/>
                    <a:pt x="124901" y="351581"/>
                    <a:pt x="66322" y="364249"/>
                  </a:cubicBezTo>
                  <a:cubicBezTo>
                    <a:pt x="64227" y="364725"/>
                    <a:pt x="62131" y="365106"/>
                    <a:pt x="60036" y="365678"/>
                  </a:cubicBezTo>
                  <a:cubicBezTo>
                    <a:pt x="46129" y="368630"/>
                    <a:pt x="32222" y="371964"/>
                    <a:pt x="18316" y="375488"/>
                  </a:cubicBezTo>
                  <a:cubicBezTo>
                    <a:pt x="-20546" y="182702"/>
                    <a:pt x="4314" y="16015"/>
                    <a:pt x="75085" y="1061"/>
                  </a:cubicBezTo>
                  <a:cubicBezTo>
                    <a:pt x="146808" y="-13989"/>
                    <a:pt x="238534" y="132887"/>
                    <a:pt x="279967" y="329197"/>
                  </a:cubicBezTo>
                  <a:cubicBezTo>
                    <a:pt x="280253" y="330721"/>
                    <a:pt x="280539" y="332150"/>
                    <a:pt x="280825" y="333578"/>
                  </a:cubicBezTo>
                  <a:close/>
                </a:path>
              </a:pathLst>
            </a:custGeom>
            <a:solidFill>
              <a:srgbClr val="C6C6C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6B1C2C54-4426-E890-2F54-744E1082F848}"/>
                </a:ext>
              </a:extLst>
            </p:cNvPr>
            <p:cNvSpPr/>
            <p:nvPr/>
          </p:nvSpPr>
          <p:spPr>
            <a:xfrm>
              <a:off x="9957197" y="3020999"/>
              <a:ext cx="424877" cy="302974"/>
            </a:xfrm>
            <a:custGeom>
              <a:avLst/>
              <a:gdLst>
                <a:gd name="connsiteX0" fmla="*/ 0 w 424877"/>
                <a:gd name="connsiteY0" fmla="*/ 85614 h 302974"/>
                <a:gd name="connsiteX1" fmla="*/ 110871 w 424877"/>
                <a:gd name="connsiteY1" fmla="*/ 2841 h 302974"/>
                <a:gd name="connsiteX2" fmla="*/ 412052 w 424877"/>
                <a:gd name="connsiteY2" fmla="*/ 155432 h 302974"/>
                <a:gd name="connsiteX3" fmla="*/ 422053 w 424877"/>
                <a:gd name="connsiteY3" fmla="*/ 302974 h 302974"/>
                <a:gd name="connsiteX4" fmla="*/ 0 w 424877"/>
                <a:gd name="connsiteY4" fmla="*/ 85614 h 302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4877" h="302974">
                  <a:moveTo>
                    <a:pt x="0" y="85614"/>
                  </a:moveTo>
                  <a:cubicBezTo>
                    <a:pt x="0" y="85614"/>
                    <a:pt x="72199" y="8175"/>
                    <a:pt x="110871" y="2841"/>
                  </a:cubicBezTo>
                  <a:cubicBezTo>
                    <a:pt x="292608" y="-22305"/>
                    <a:pt x="391192" y="126952"/>
                    <a:pt x="412052" y="155432"/>
                  </a:cubicBezTo>
                  <a:cubicBezTo>
                    <a:pt x="432911" y="183912"/>
                    <a:pt x="422053" y="302974"/>
                    <a:pt x="422053" y="302974"/>
                  </a:cubicBezTo>
                  <a:lnTo>
                    <a:pt x="0" y="85614"/>
                  </a:lnTo>
                  <a:close/>
                </a:path>
              </a:pathLst>
            </a:custGeom>
            <a:solidFill>
              <a:srgbClr val="CA9E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8A43ED58-5651-8EFE-5E2B-B56726EEEDBE}"/>
                </a:ext>
              </a:extLst>
            </p:cNvPr>
            <p:cNvSpPr/>
            <p:nvPr/>
          </p:nvSpPr>
          <p:spPr>
            <a:xfrm rot="1502260">
              <a:off x="9658872" y="3133279"/>
              <a:ext cx="854554" cy="404037"/>
            </a:xfrm>
            <a:custGeom>
              <a:avLst/>
              <a:gdLst>
                <a:gd name="connsiteX0" fmla="*/ 854555 w 854554"/>
                <a:gd name="connsiteY0" fmla="*/ 202019 h 404037"/>
                <a:gd name="connsiteX1" fmla="*/ 427278 w 854554"/>
                <a:gd name="connsiteY1" fmla="*/ 404037 h 404037"/>
                <a:gd name="connsiteX2" fmla="*/ 0 w 854554"/>
                <a:gd name="connsiteY2" fmla="*/ 202019 h 404037"/>
                <a:gd name="connsiteX3" fmla="*/ 427278 w 854554"/>
                <a:gd name="connsiteY3" fmla="*/ 0 h 404037"/>
                <a:gd name="connsiteX4" fmla="*/ 854555 w 854554"/>
                <a:gd name="connsiteY4" fmla="*/ 202019 h 404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4554" h="404037">
                  <a:moveTo>
                    <a:pt x="854555" y="202019"/>
                  </a:moveTo>
                  <a:cubicBezTo>
                    <a:pt x="854555" y="313590"/>
                    <a:pt x="663256" y="404037"/>
                    <a:pt x="427278" y="404037"/>
                  </a:cubicBezTo>
                  <a:cubicBezTo>
                    <a:pt x="191299" y="404037"/>
                    <a:pt x="0" y="313590"/>
                    <a:pt x="0" y="202019"/>
                  </a:cubicBezTo>
                  <a:cubicBezTo>
                    <a:pt x="0" y="90447"/>
                    <a:pt x="191299" y="0"/>
                    <a:pt x="427278" y="0"/>
                  </a:cubicBezTo>
                  <a:cubicBezTo>
                    <a:pt x="663257" y="0"/>
                    <a:pt x="854555" y="90447"/>
                    <a:pt x="854555" y="202019"/>
                  </a:cubicBezTo>
                  <a:close/>
                </a:path>
              </a:pathLst>
            </a:custGeom>
            <a:solidFill>
              <a:srgbClr val="B17F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D0D59D5E-6DCC-F0B9-06CF-8761158FD176}"/>
                </a:ext>
              </a:extLst>
            </p:cNvPr>
            <p:cNvSpPr/>
            <p:nvPr/>
          </p:nvSpPr>
          <p:spPr>
            <a:xfrm>
              <a:off x="9952434" y="3083848"/>
              <a:ext cx="530528" cy="493204"/>
            </a:xfrm>
            <a:custGeom>
              <a:avLst/>
              <a:gdLst>
                <a:gd name="connsiteX0" fmla="*/ 447294 w 530528"/>
                <a:gd name="connsiteY0" fmla="*/ 493205 h 493204"/>
                <a:gd name="connsiteX1" fmla="*/ 508063 w 530528"/>
                <a:gd name="connsiteY1" fmla="*/ 439198 h 493204"/>
                <a:gd name="connsiteX2" fmla="*/ 182023 w 530528"/>
                <a:gd name="connsiteY2" fmla="*/ 64103 h 493204"/>
                <a:gd name="connsiteX3" fmla="*/ 0 w 530528"/>
                <a:gd name="connsiteY3" fmla="*/ 0 h 493204"/>
                <a:gd name="connsiteX4" fmla="*/ 219456 w 530528"/>
                <a:gd name="connsiteY4" fmla="*/ 68294 h 493204"/>
                <a:gd name="connsiteX5" fmla="*/ 521112 w 530528"/>
                <a:gd name="connsiteY5" fmla="*/ 432245 h 493204"/>
                <a:gd name="connsiteX6" fmla="*/ 447294 w 530528"/>
                <a:gd name="connsiteY6" fmla="*/ 493205 h 493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0528" h="493204">
                  <a:moveTo>
                    <a:pt x="447294" y="493205"/>
                  </a:moveTo>
                  <a:cubicBezTo>
                    <a:pt x="475869" y="481108"/>
                    <a:pt x="496919" y="463010"/>
                    <a:pt x="508063" y="439198"/>
                  </a:cubicBezTo>
                  <a:cubicBezTo>
                    <a:pt x="555307" y="338138"/>
                    <a:pt x="409384" y="170212"/>
                    <a:pt x="182023" y="64103"/>
                  </a:cubicBezTo>
                  <a:cubicBezTo>
                    <a:pt x="119634" y="34957"/>
                    <a:pt x="58007" y="13621"/>
                    <a:pt x="0" y="0"/>
                  </a:cubicBezTo>
                  <a:cubicBezTo>
                    <a:pt x="67913" y="10097"/>
                    <a:pt x="143637" y="32861"/>
                    <a:pt x="219456" y="68294"/>
                  </a:cubicBezTo>
                  <a:cubicBezTo>
                    <a:pt x="433197" y="168116"/>
                    <a:pt x="568357" y="331184"/>
                    <a:pt x="521112" y="432245"/>
                  </a:cubicBezTo>
                  <a:cubicBezTo>
                    <a:pt x="507968" y="460343"/>
                    <a:pt x="482346" y="480822"/>
                    <a:pt x="447294" y="493205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C320F4B4-92A4-A0DA-E010-019DF483F78B}"/>
                </a:ext>
              </a:extLst>
            </p:cNvPr>
            <p:cNvSpPr/>
            <p:nvPr/>
          </p:nvSpPr>
          <p:spPr>
            <a:xfrm>
              <a:off x="9689743" y="3078419"/>
              <a:ext cx="671884" cy="514238"/>
            </a:xfrm>
            <a:custGeom>
              <a:avLst/>
              <a:gdLst>
                <a:gd name="connsiteX0" fmla="*/ 671884 w 671884"/>
                <a:gd name="connsiteY0" fmla="*/ 508826 h 514238"/>
                <a:gd name="connsiteX1" fmla="*/ 311078 w 671884"/>
                <a:gd name="connsiteY1" fmla="*/ 440055 h 514238"/>
                <a:gd name="connsiteX2" fmla="*/ 9421 w 671884"/>
                <a:gd name="connsiteY2" fmla="*/ 76010 h 514238"/>
                <a:gd name="connsiteX3" fmla="*/ 167060 w 671884"/>
                <a:gd name="connsiteY3" fmla="*/ 0 h 514238"/>
                <a:gd name="connsiteX4" fmla="*/ 55903 w 671884"/>
                <a:gd name="connsiteY4" fmla="*/ 70961 h 514238"/>
                <a:gd name="connsiteX5" fmla="*/ 357560 w 671884"/>
                <a:gd name="connsiteY5" fmla="*/ 434911 h 514238"/>
                <a:gd name="connsiteX6" fmla="*/ 671884 w 671884"/>
                <a:gd name="connsiteY6" fmla="*/ 508826 h 514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1884" h="514238">
                  <a:moveTo>
                    <a:pt x="671884" y="508826"/>
                  </a:moveTo>
                  <a:cubicBezTo>
                    <a:pt x="579397" y="525780"/>
                    <a:pt x="445761" y="502920"/>
                    <a:pt x="311078" y="440055"/>
                  </a:cubicBezTo>
                  <a:cubicBezTo>
                    <a:pt x="97241" y="340233"/>
                    <a:pt x="-37823" y="177165"/>
                    <a:pt x="9421" y="76010"/>
                  </a:cubicBezTo>
                  <a:cubicBezTo>
                    <a:pt x="31424" y="28861"/>
                    <a:pt x="89526" y="3334"/>
                    <a:pt x="167060" y="0"/>
                  </a:cubicBezTo>
                  <a:cubicBezTo>
                    <a:pt x="113148" y="10192"/>
                    <a:pt x="73334" y="33719"/>
                    <a:pt x="55903" y="70961"/>
                  </a:cubicBezTo>
                  <a:cubicBezTo>
                    <a:pt x="8659" y="172022"/>
                    <a:pt x="143723" y="335090"/>
                    <a:pt x="357560" y="434911"/>
                  </a:cubicBezTo>
                  <a:cubicBezTo>
                    <a:pt x="470907" y="487871"/>
                    <a:pt x="583874" y="512445"/>
                    <a:pt x="671884" y="508826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92AAF8F3-C0F0-E9B2-07F4-1A63D825C376}"/>
                </a:ext>
              </a:extLst>
            </p:cNvPr>
            <p:cNvSpPr/>
            <p:nvPr/>
          </p:nvSpPr>
          <p:spPr>
            <a:xfrm>
              <a:off x="9845373" y="3190909"/>
              <a:ext cx="437578" cy="540162"/>
            </a:xfrm>
            <a:custGeom>
              <a:avLst/>
              <a:gdLst>
                <a:gd name="connsiteX0" fmla="*/ 437579 w 437578"/>
                <a:gd name="connsiteY0" fmla="*/ 231076 h 540162"/>
                <a:gd name="connsiteX1" fmla="*/ 164687 w 437578"/>
                <a:gd name="connsiteY1" fmla="*/ 540163 h 540162"/>
                <a:gd name="connsiteX2" fmla="*/ 0 w 437578"/>
                <a:gd name="connsiteY2" fmla="*/ 231076 h 540162"/>
                <a:gd name="connsiteX3" fmla="*/ 1048 w 437578"/>
                <a:gd name="connsiteY3" fmla="*/ 204788 h 540162"/>
                <a:gd name="connsiteX4" fmla="*/ 2953 w 437578"/>
                <a:gd name="connsiteY4" fmla="*/ 186976 h 540162"/>
                <a:gd name="connsiteX5" fmla="*/ 218789 w 437578"/>
                <a:gd name="connsiteY5" fmla="*/ 0 h 540162"/>
                <a:gd name="connsiteX6" fmla="*/ 437579 w 437578"/>
                <a:gd name="connsiteY6" fmla="*/ 231076 h 540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7578" h="540162">
                  <a:moveTo>
                    <a:pt x="437579" y="231076"/>
                  </a:moveTo>
                  <a:cubicBezTo>
                    <a:pt x="437579" y="383381"/>
                    <a:pt x="285560" y="540163"/>
                    <a:pt x="164687" y="540163"/>
                  </a:cubicBezTo>
                  <a:cubicBezTo>
                    <a:pt x="43815" y="540163"/>
                    <a:pt x="0" y="383381"/>
                    <a:pt x="0" y="231076"/>
                  </a:cubicBezTo>
                  <a:cubicBezTo>
                    <a:pt x="0" y="222028"/>
                    <a:pt x="381" y="213265"/>
                    <a:pt x="1048" y="204788"/>
                  </a:cubicBezTo>
                  <a:cubicBezTo>
                    <a:pt x="1524" y="198692"/>
                    <a:pt x="2096" y="192786"/>
                    <a:pt x="2953" y="186976"/>
                  </a:cubicBezTo>
                  <a:cubicBezTo>
                    <a:pt x="20098" y="63627"/>
                    <a:pt x="110204" y="0"/>
                    <a:pt x="218789" y="0"/>
                  </a:cubicBezTo>
                  <a:cubicBezTo>
                    <a:pt x="339662" y="0"/>
                    <a:pt x="437579" y="78772"/>
                    <a:pt x="437579" y="231076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96DEDEB0-4FD1-D273-1116-817E6BC8046B}"/>
                </a:ext>
              </a:extLst>
            </p:cNvPr>
            <p:cNvSpPr/>
            <p:nvPr/>
          </p:nvSpPr>
          <p:spPr>
            <a:xfrm>
              <a:off x="10004250" y="3648681"/>
              <a:ext cx="172973" cy="114395"/>
            </a:xfrm>
            <a:custGeom>
              <a:avLst/>
              <a:gdLst>
                <a:gd name="connsiteX0" fmla="*/ 172974 w 172973"/>
                <a:gd name="connsiteY0" fmla="*/ 0 h 114395"/>
                <a:gd name="connsiteX1" fmla="*/ 5048 w 172973"/>
                <a:gd name="connsiteY1" fmla="*/ 114395 h 114395"/>
                <a:gd name="connsiteX2" fmla="*/ 3810 w 172973"/>
                <a:gd name="connsiteY2" fmla="*/ 96393 h 114395"/>
                <a:gd name="connsiteX3" fmla="*/ 0 w 172973"/>
                <a:gd name="connsiteY3" fmla="*/ 82296 h 114395"/>
                <a:gd name="connsiteX4" fmla="*/ 5810 w 172973"/>
                <a:gd name="connsiteY4" fmla="*/ 82391 h 114395"/>
                <a:gd name="connsiteX5" fmla="*/ 172974 w 172973"/>
                <a:gd name="connsiteY5" fmla="*/ 0 h 114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2973" h="114395">
                  <a:moveTo>
                    <a:pt x="172974" y="0"/>
                  </a:moveTo>
                  <a:cubicBezTo>
                    <a:pt x="126301" y="58769"/>
                    <a:pt x="63913" y="102584"/>
                    <a:pt x="5048" y="114395"/>
                  </a:cubicBezTo>
                  <a:lnTo>
                    <a:pt x="3810" y="96393"/>
                  </a:lnTo>
                  <a:lnTo>
                    <a:pt x="0" y="82296"/>
                  </a:lnTo>
                  <a:cubicBezTo>
                    <a:pt x="1905" y="82391"/>
                    <a:pt x="3810" y="82391"/>
                    <a:pt x="5810" y="82391"/>
                  </a:cubicBezTo>
                  <a:cubicBezTo>
                    <a:pt x="60769" y="82391"/>
                    <a:pt x="122396" y="49816"/>
                    <a:pt x="172974" y="0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49B8C34D-DF65-ADF9-3429-E5DF5D1ADB8C}"/>
                </a:ext>
              </a:extLst>
            </p:cNvPr>
            <p:cNvSpPr/>
            <p:nvPr/>
          </p:nvSpPr>
          <p:spPr>
            <a:xfrm>
              <a:off x="9901094" y="3594007"/>
              <a:ext cx="112014" cy="64770"/>
            </a:xfrm>
            <a:custGeom>
              <a:avLst/>
              <a:gdLst>
                <a:gd name="connsiteX0" fmla="*/ 0 w 112014"/>
                <a:gd name="connsiteY0" fmla="*/ 16764 h 64770"/>
                <a:gd name="connsiteX1" fmla="*/ 44958 w 112014"/>
                <a:gd name="connsiteY1" fmla="*/ 64770 h 64770"/>
                <a:gd name="connsiteX2" fmla="*/ 112014 w 112014"/>
                <a:gd name="connsiteY2" fmla="*/ 0 h 64770"/>
                <a:gd name="connsiteX3" fmla="*/ 41529 w 112014"/>
                <a:gd name="connsiteY3" fmla="*/ 17431 h 64770"/>
                <a:gd name="connsiteX4" fmla="*/ 0 w 112014"/>
                <a:gd name="connsiteY4" fmla="*/ 16764 h 64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014" h="64770">
                  <a:moveTo>
                    <a:pt x="0" y="16764"/>
                  </a:moveTo>
                  <a:cubicBezTo>
                    <a:pt x="4477" y="49625"/>
                    <a:pt x="14859" y="64770"/>
                    <a:pt x="44958" y="64770"/>
                  </a:cubicBezTo>
                  <a:cubicBezTo>
                    <a:pt x="75057" y="64770"/>
                    <a:pt x="107537" y="32861"/>
                    <a:pt x="112014" y="0"/>
                  </a:cubicBezTo>
                  <a:cubicBezTo>
                    <a:pt x="112014" y="0"/>
                    <a:pt x="77153" y="12002"/>
                    <a:pt x="41529" y="17431"/>
                  </a:cubicBezTo>
                  <a:cubicBezTo>
                    <a:pt x="8763" y="22479"/>
                    <a:pt x="0" y="16764"/>
                    <a:pt x="0" y="1676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9" name="图形 7">
              <a:extLst>
                <a:ext uri="{FF2B5EF4-FFF2-40B4-BE49-F238E27FC236}">
                  <a16:creationId xmlns:a16="http://schemas.microsoft.com/office/drawing/2014/main" id="{E0ECEA4D-2C93-27C2-7172-2F1E9E3E7F1E}"/>
                </a:ext>
              </a:extLst>
            </p:cNvPr>
            <p:cNvGrpSpPr/>
            <p:nvPr/>
          </p:nvGrpSpPr>
          <p:grpSpPr>
            <a:xfrm>
              <a:off x="9851945" y="3423033"/>
              <a:ext cx="31813" cy="56959"/>
              <a:chOff x="6512337" y="2091022"/>
              <a:chExt cx="31813" cy="56959"/>
            </a:xfrm>
          </p:grpSpPr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1EFA2EEB-5258-3452-A0D5-B4F63E0AC137}"/>
                  </a:ext>
                </a:extLst>
              </p:cNvPr>
              <p:cNvSpPr/>
              <p:nvPr/>
            </p:nvSpPr>
            <p:spPr>
              <a:xfrm>
                <a:off x="6512337" y="2091022"/>
                <a:ext cx="31813" cy="56959"/>
              </a:xfrm>
              <a:custGeom>
                <a:avLst/>
                <a:gdLst>
                  <a:gd name="connsiteX0" fmla="*/ 31813 w 31813"/>
                  <a:gd name="connsiteY0" fmla="*/ 28480 h 56959"/>
                  <a:gd name="connsiteX1" fmla="*/ 15907 w 31813"/>
                  <a:gd name="connsiteY1" fmla="*/ 56959 h 56959"/>
                  <a:gd name="connsiteX2" fmla="*/ 0 w 31813"/>
                  <a:gd name="connsiteY2" fmla="*/ 28480 h 56959"/>
                  <a:gd name="connsiteX3" fmla="*/ 15907 w 31813"/>
                  <a:gd name="connsiteY3" fmla="*/ 0 h 56959"/>
                  <a:gd name="connsiteX4" fmla="*/ 31813 w 31813"/>
                  <a:gd name="connsiteY4" fmla="*/ 28480 h 56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813" h="56959">
                    <a:moveTo>
                      <a:pt x="31813" y="28480"/>
                    </a:moveTo>
                    <a:cubicBezTo>
                      <a:pt x="31813" y="44196"/>
                      <a:pt x="24670" y="56959"/>
                      <a:pt x="15907" y="56959"/>
                    </a:cubicBezTo>
                    <a:cubicBezTo>
                      <a:pt x="7144" y="56959"/>
                      <a:pt x="0" y="44196"/>
                      <a:pt x="0" y="28480"/>
                    </a:cubicBezTo>
                    <a:cubicBezTo>
                      <a:pt x="0" y="12763"/>
                      <a:pt x="7144" y="0"/>
                      <a:pt x="15907" y="0"/>
                    </a:cubicBezTo>
                    <a:cubicBezTo>
                      <a:pt x="24670" y="0"/>
                      <a:pt x="31813" y="12763"/>
                      <a:pt x="31813" y="28480"/>
                    </a:cubicBezTo>
                    <a:close/>
                  </a:path>
                </a:pathLst>
              </a:custGeom>
              <a:solidFill>
                <a:srgbClr val="1D1D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3BF5DCE5-4B05-F5EC-8D9B-FF87AC104890}"/>
                  </a:ext>
                </a:extLst>
              </p:cNvPr>
              <p:cNvSpPr/>
              <p:nvPr/>
            </p:nvSpPr>
            <p:spPr>
              <a:xfrm>
                <a:off x="6527768" y="2116073"/>
                <a:ext cx="16383" cy="16383"/>
              </a:xfrm>
              <a:custGeom>
                <a:avLst/>
                <a:gdLst>
                  <a:gd name="connsiteX0" fmla="*/ 16383 w 16383"/>
                  <a:gd name="connsiteY0" fmla="*/ 8192 h 16383"/>
                  <a:gd name="connsiteX1" fmla="*/ 8192 w 16383"/>
                  <a:gd name="connsiteY1" fmla="*/ 16383 h 16383"/>
                  <a:gd name="connsiteX2" fmla="*/ 0 w 16383"/>
                  <a:gd name="connsiteY2" fmla="*/ 8192 h 16383"/>
                  <a:gd name="connsiteX3" fmla="*/ 8192 w 16383"/>
                  <a:gd name="connsiteY3" fmla="*/ 0 h 16383"/>
                  <a:gd name="connsiteX4" fmla="*/ 16383 w 16383"/>
                  <a:gd name="connsiteY4" fmla="*/ 8192 h 16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83" h="16383">
                    <a:moveTo>
                      <a:pt x="16383" y="8192"/>
                    </a:moveTo>
                    <a:cubicBezTo>
                      <a:pt x="16383" y="12716"/>
                      <a:pt x="12715" y="16383"/>
                      <a:pt x="8192" y="16383"/>
                    </a:cubicBezTo>
                    <a:cubicBezTo>
                      <a:pt x="3667" y="16383"/>
                      <a:pt x="0" y="12716"/>
                      <a:pt x="0" y="8192"/>
                    </a:cubicBezTo>
                    <a:cubicBezTo>
                      <a:pt x="0" y="3668"/>
                      <a:pt x="3668" y="0"/>
                      <a:pt x="8192" y="0"/>
                    </a:cubicBezTo>
                    <a:cubicBezTo>
                      <a:pt x="12716" y="0"/>
                      <a:pt x="16383" y="3668"/>
                      <a:pt x="16383" y="819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0" name="图形 7">
              <a:extLst>
                <a:ext uri="{FF2B5EF4-FFF2-40B4-BE49-F238E27FC236}">
                  <a16:creationId xmlns:a16="http://schemas.microsoft.com/office/drawing/2014/main" id="{B5F7719E-D672-544F-F0B7-DAEB9DA394B5}"/>
                </a:ext>
              </a:extLst>
            </p:cNvPr>
            <p:cNvGrpSpPr/>
            <p:nvPr/>
          </p:nvGrpSpPr>
          <p:grpSpPr>
            <a:xfrm>
              <a:off x="10008822" y="3426557"/>
              <a:ext cx="32004" cy="56960"/>
              <a:chOff x="6669214" y="2094546"/>
              <a:chExt cx="32004" cy="56960"/>
            </a:xfrm>
          </p:grpSpPr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3CB218F8-629A-02C7-3818-7958B1C49CCE}"/>
                  </a:ext>
                </a:extLst>
              </p:cNvPr>
              <p:cNvSpPr/>
              <p:nvPr/>
            </p:nvSpPr>
            <p:spPr>
              <a:xfrm>
                <a:off x="6669214" y="2094546"/>
                <a:ext cx="31813" cy="56960"/>
              </a:xfrm>
              <a:custGeom>
                <a:avLst/>
                <a:gdLst>
                  <a:gd name="connsiteX0" fmla="*/ 31813 w 31813"/>
                  <a:gd name="connsiteY0" fmla="*/ 28480 h 56960"/>
                  <a:gd name="connsiteX1" fmla="*/ 15907 w 31813"/>
                  <a:gd name="connsiteY1" fmla="*/ 56960 h 56960"/>
                  <a:gd name="connsiteX2" fmla="*/ 0 w 31813"/>
                  <a:gd name="connsiteY2" fmla="*/ 28480 h 56960"/>
                  <a:gd name="connsiteX3" fmla="*/ 15907 w 31813"/>
                  <a:gd name="connsiteY3" fmla="*/ 1 h 56960"/>
                  <a:gd name="connsiteX4" fmla="*/ 31813 w 31813"/>
                  <a:gd name="connsiteY4" fmla="*/ 28480 h 56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813" h="56960">
                    <a:moveTo>
                      <a:pt x="31813" y="28480"/>
                    </a:moveTo>
                    <a:cubicBezTo>
                      <a:pt x="31813" y="44197"/>
                      <a:pt x="24670" y="56960"/>
                      <a:pt x="15907" y="56960"/>
                    </a:cubicBezTo>
                    <a:cubicBezTo>
                      <a:pt x="7144" y="56960"/>
                      <a:pt x="0" y="44197"/>
                      <a:pt x="0" y="28480"/>
                    </a:cubicBezTo>
                    <a:cubicBezTo>
                      <a:pt x="0" y="12764"/>
                      <a:pt x="7144" y="1"/>
                      <a:pt x="15907" y="1"/>
                    </a:cubicBezTo>
                    <a:cubicBezTo>
                      <a:pt x="24670" y="-95"/>
                      <a:pt x="31813" y="12669"/>
                      <a:pt x="31813" y="28480"/>
                    </a:cubicBezTo>
                    <a:close/>
                  </a:path>
                </a:pathLst>
              </a:custGeom>
              <a:solidFill>
                <a:srgbClr val="1D1D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9EB2862C-5E2E-77D5-1951-866F135C7F7A}"/>
                  </a:ext>
                </a:extLst>
              </p:cNvPr>
              <p:cNvSpPr/>
              <p:nvPr/>
            </p:nvSpPr>
            <p:spPr>
              <a:xfrm>
                <a:off x="6684835" y="2116835"/>
                <a:ext cx="16383" cy="16383"/>
              </a:xfrm>
              <a:custGeom>
                <a:avLst/>
                <a:gdLst>
                  <a:gd name="connsiteX0" fmla="*/ 16383 w 16383"/>
                  <a:gd name="connsiteY0" fmla="*/ 8192 h 16383"/>
                  <a:gd name="connsiteX1" fmla="*/ 8192 w 16383"/>
                  <a:gd name="connsiteY1" fmla="*/ 16383 h 16383"/>
                  <a:gd name="connsiteX2" fmla="*/ 0 w 16383"/>
                  <a:gd name="connsiteY2" fmla="*/ 8192 h 16383"/>
                  <a:gd name="connsiteX3" fmla="*/ 8192 w 16383"/>
                  <a:gd name="connsiteY3" fmla="*/ 0 h 16383"/>
                  <a:gd name="connsiteX4" fmla="*/ 16383 w 16383"/>
                  <a:gd name="connsiteY4" fmla="*/ 8192 h 16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83" h="16383">
                    <a:moveTo>
                      <a:pt x="16383" y="8192"/>
                    </a:moveTo>
                    <a:cubicBezTo>
                      <a:pt x="16383" y="12716"/>
                      <a:pt x="12716" y="16383"/>
                      <a:pt x="8192" y="16383"/>
                    </a:cubicBezTo>
                    <a:cubicBezTo>
                      <a:pt x="3668" y="16383"/>
                      <a:pt x="0" y="12716"/>
                      <a:pt x="0" y="8192"/>
                    </a:cubicBezTo>
                    <a:cubicBezTo>
                      <a:pt x="0" y="3668"/>
                      <a:pt x="3668" y="0"/>
                      <a:pt x="8192" y="0"/>
                    </a:cubicBezTo>
                    <a:cubicBezTo>
                      <a:pt x="12716" y="0"/>
                      <a:pt x="16383" y="3668"/>
                      <a:pt x="16383" y="819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419A2D63-0AE3-E0A7-D5A6-8FC6965864F3}"/>
                </a:ext>
              </a:extLst>
            </p:cNvPr>
            <p:cNvSpPr/>
            <p:nvPr/>
          </p:nvSpPr>
          <p:spPr>
            <a:xfrm>
              <a:off x="9996463" y="3377645"/>
              <a:ext cx="88608" cy="43102"/>
            </a:xfrm>
            <a:custGeom>
              <a:avLst/>
              <a:gdLst>
                <a:gd name="connsiteX0" fmla="*/ 79891 w 88608"/>
                <a:gd name="connsiteY0" fmla="*/ 43103 h 43102"/>
                <a:gd name="connsiteX1" fmla="*/ 73128 w 88608"/>
                <a:gd name="connsiteY1" fmla="*/ 39769 h 43102"/>
                <a:gd name="connsiteX2" fmla="*/ 12073 w 88608"/>
                <a:gd name="connsiteY2" fmla="*/ 20624 h 43102"/>
                <a:gd name="connsiteX3" fmla="*/ 738 w 88608"/>
                <a:gd name="connsiteY3" fmla="*/ 16337 h 43102"/>
                <a:gd name="connsiteX4" fmla="*/ 5025 w 88608"/>
                <a:gd name="connsiteY4" fmla="*/ 5003 h 43102"/>
                <a:gd name="connsiteX5" fmla="*/ 86844 w 88608"/>
                <a:gd name="connsiteY5" fmla="*/ 29387 h 43102"/>
                <a:gd name="connsiteX6" fmla="*/ 85225 w 88608"/>
                <a:gd name="connsiteY6" fmla="*/ 41388 h 43102"/>
                <a:gd name="connsiteX7" fmla="*/ 79891 w 88608"/>
                <a:gd name="connsiteY7" fmla="*/ 43103 h 43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608" h="43102">
                  <a:moveTo>
                    <a:pt x="79891" y="43103"/>
                  </a:moveTo>
                  <a:cubicBezTo>
                    <a:pt x="77319" y="43103"/>
                    <a:pt x="74748" y="41960"/>
                    <a:pt x="73128" y="39769"/>
                  </a:cubicBezTo>
                  <a:cubicBezTo>
                    <a:pt x="46935" y="5479"/>
                    <a:pt x="13407" y="20052"/>
                    <a:pt x="12073" y="20624"/>
                  </a:cubicBezTo>
                  <a:cubicBezTo>
                    <a:pt x="7692" y="22529"/>
                    <a:pt x="2643" y="20624"/>
                    <a:pt x="738" y="16337"/>
                  </a:cubicBezTo>
                  <a:cubicBezTo>
                    <a:pt x="-1166" y="12051"/>
                    <a:pt x="738" y="6908"/>
                    <a:pt x="5025" y="5003"/>
                  </a:cubicBezTo>
                  <a:cubicBezTo>
                    <a:pt x="21312" y="-2331"/>
                    <a:pt x="59317" y="-6618"/>
                    <a:pt x="86844" y="29387"/>
                  </a:cubicBezTo>
                  <a:cubicBezTo>
                    <a:pt x="89702" y="33197"/>
                    <a:pt x="89035" y="38531"/>
                    <a:pt x="85225" y="41388"/>
                  </a:cubicBezTo>
                  <a:cubicBezTo>
                    <a:pt x="83511" y="42531"/>
                    <a:pt x="81701" y="43103"/>
                    <a:pt x="79891" y="43103"/>
                  </a:cubicBezTo>
                  <a:close/>
                </a:path>
              </a:pathLst>
            </a:custGeom>
            <a:solidFill>
              <a:srgbClr val="7D4E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3C386219-C946-8C42-C6B4-9486375A2489}"/>
                </a:ext>
              </a:extLst>
            </p:cNvPr>
            <p:cNvSpPr/>
            <p:nvPr/>
          </p:nvSpPr>
          <p:spPr>
            <a:xfrm>
              <a:off x="9846421" y="3377066"/>
              <a:ext cx="43219" cy="21424"/>
            </a:xfrm>
            <a:custGeom>
              <a:avLst/>
              <a:gdLst>
                <a:gd name="connsiteX0" fmla="*/ 42481 w 43219"/>
                <a:gd name="connsiteY0" fmla="*/ 16344 h 21424"/>
                <a:gd name="connsiteX1" fmla="*/ 31147 w 43219"/>
                <a:gd name="connsiteY1" fmla="*/ 20631 h 21424"/>
                <a:gd name="connsiteX2" fmla="*/ 0 w 43219"/>
                <a:gd name="connsiteY2" fmla="*/ 18630 h 21424"/>
                <a:gd name="connsiteX3" fmla="*/ 1905 w 43219"/>
                <a:gd name="connsiteY3" fmla="*/ 819 h 21424"/>
                <a:gd name="connsiteX4" fmla="*/ 38195 w 43219"/>
                <a:gd name="connsiteY4" fmla="*/ 5010 h 21424"/>
                <a:gd name="connsiteX5" fmla="*/ 42481 w 43219"/>
                <a:gd name="connsiteY5" fmla="*/ 16344 h 21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219" h="21424">
                  <a:moveTo>
                    <a:pt x="42481" y="16344"/>
                  </a:moveTo>
                  <a:cubicBezTo>
                    <a:pt x="40481" y="20726"/>
                    <a:pt x="35433" y="22631"/>
                    <a:pt x="31147" y="20631"/>
                  </a:cubicBezTo>
                  <a:cubicBezTo>
                    <a:pt x="30289" y="20250"/>
                    <a:pt x="16573" y="14344"/>
                    <a:pt x="0" y="18630"/>
                  </a:cubicBezTo>
                  <a:cubicBezTo>
                    <a:pt x="476" y="12534"/>
                    <a:pt x="1048" y="6629"/>
                    <a:pt x="1905" y="819"/>
                  </a:cubicBezTo>
                  <a:cubicBezTo>
                    <a:pt x="16669" y="-1467"/>
                    <a:pt x="30099" y="1390"/>
                    <a:pt x="38195" y="5010"/>
                  </a:cubicBezTo>
                  <a:cubicBezTo>
                    <a:pt x="42481" y="7010"/>
                    <a:pt x="44387" y="12058"/>
                    <a:pt x="42481" y="16344"/>
                  </a:cubicBezTo>
                  <a:close/>
                </a:path>
              </a:pathLst>
            </a:custGeom>
            <a:solidFill>
              <a:srgbClr val="7D4E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9201EA4B-548D-74EA-92DA-22A0F0E620FF}"/>
                </a:ext>
              </a:extLst>
            </p:cNvPr>
            <p:cNvSpPr/>
            <p:nvPr/>
          </p:nvSpPr>
          <p:spPr>
            <a:xfrm>
              <a:off x="9906524" y="3541402"/>
              <a:ext cx="59816" cy="24030"/>
            </a:xfrm>
            <a:custGeom>
              <a:avLst/>
              <a:gdLst>
                <a:gd name="connsiteX0" fmla="*/ 59817 w 59816"/>
                <a:gd name="connsiteY0" fmla="*/ 4695 h 24030"/>
                <a:gd name="connsiteX1" fmla="*/ 29908 w 59816"/>
                <a:gd name="connsiteY1" fmla="*/ 24030 h 24030"/>
                <a:gd name="connsiteX2" fmla="*/ 0 w 59816"/>
                <a:gd name="connsiteY2" fmla="*/ 4695 h 24030"/>
                <a:gd name="connsiteX3" fmla="*/ 29908 w 59816"/>
                <a:gd name="connsiteY3" fmla="*/ 218 h 24030"/>
                <a:gd name="connsiteX4" fmla="*/ 59817 w 59816"/>
                <a:gd name="connsiteY4" fmla="*/ 4695 h 2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816" h="24030">
                  <a:moveTo>
                    <a:pt x="59817" y="4695"/>
                  </a:moveTo>
                  <a:cubicBezTo>
                    <a:pt x="59817" y="10886"/>
                    <a:pt x="46387" y="24030"/>
                    <a:pt x="29908" y="24030"/>
                  </a:cubicBezTo>
                  <a:cubicBezTo>
                    <a:pt x="13335" y="24030"/>
                    <a:pt x="0" y="10886"/>
                    <a:pt x="0" y="4695"/>
                  </a:cubicBezTo>
                  <a:cubicBezTo>
                    <a:pt x="0" y="-1497"/>
                    <a:pt x="13430" y="218"/>
                    <a:pt x="29908" y="218"/>
                  </a:cubicBezTo>
                  <a:cubicBezTo>
                    <a:pt x="46387" y="313"/>
                    <a:pt x="59817" y="-1497"/>
                    <a:pt x="59817" y="4695"/>
                  </a:cubicBezTo>
                  <a:close/>
                </a:path>
              </a:pathLst>
            </a:custGeom>
            <a:solidFill>
              <a:srgbClr val="D3AA9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D0B6134A-4997-E3CA-4341-74E01B5AEAEC}"/>
                </a:ext>
              </a:extLst>
            </p:cNvPr>
            <p:cNvSpPr/>
            <p:nvPr/>
          </p:nvSpPr>
          <p:spPr>
            <a:xfrm>
              <a:off x="9889569" y="3209940"/>
              <a:ext cx="415861" cy="403212"/>
            </a:xfrm>
            <a:custGeom>
              <a:avLst/>
              <a:gdLst>
                <a:gd name="connsiteX0" fmla="*/ 0 w 415861"/>
                <a:gd name="connsiteY0" fmla="*/ 62027 h 403212"/>
                <a:gd name="connsiteX1" fmla="*/ 206692 w 415861"/>
                <a:gd name="connsiteY1" fmla="*/ 145275 h 403212"/>
                <a:gd name="connsiteX2" fmla="*/ 228029 w 415861"/>
                <a:gd name="connsiteY2" fmla="*/ 238048 h 403212"/>
                <a:gd name="connsiteX3" fmla="*/ 312325 w 415861"/>
                <a:gd name="connsiteY3" fmla="*/ 255384 h 403212"/>
                <a:gd name="connsiteX4" fmla="*/ 319564 w 415861"/>
                <a:gd name="connsiteY4" fmla="*/ 403212 h 403212"/>
                <a:gd name="connsiteX5" fmla="*/ 354139 w 415861"/>
                <a:gd name="connsiteY5" fmla="*/ 384162 h 403212"/>
                <a:gd name="connsiteX6" fmla="*/ 415862 w 415861"/>
                <a:gd name="connsiteY6" fmla="*/ 216617 h 403212"/>
                <a:gd name="connsiteX7" fmla="*/ 106680 w 415861"/>
                <a:gd name="connsiteY7" fmla="*/ 2686 h 403212"/>
                <a:gd name="connsiteX8" fmla="*/ 0 w 415861"/>
                <a:gd name="connsiteY8" fmla="*/ 62027 h 403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5861" h="403212">
                  <a:moveTo>
                    <a:pt x="0" y="62027"/>
                  </a:moveTo>
                  <a:cubicBezTo>
                    <a:pt x="0" y="62027"/>
                    <a:pt x="173069" y="126892"/>
                    <a:pt x="206692" y="145275"/>
                  </a:cubicBezTo>
                  <a:cubicBezTo>
                    <a:pt x="240316" y="163658"/>
                    <a:pt x="228029" y="238048"/>
                    <a:pt x="228029" y="238048"/>
                  </a:cubicBezTo>
                  <a:lnTo>
                    <a:pt x="312325" y="255384"/>
                  </a:lnTo>
                  <a:cubicBezTo>
                    <a:pt x="312325" y="255384"/>
                    <a:pt x="331375" y="368636"/>
                    <a:pt x="319564" y="403212"/>
                  </a:cubicBezTo>
                  <a:cubicBezTo>
                    <a:pt x="319564" y="403212"/>
                    <a:pt x="346710" y="389020"/>
                    <a:pt x="354139" y="384162"/>
                  </a:cubicBezTo>
                  <a:cubicBezTo>
                    <a:pt x="415862" y="343586"/>
                    <a:pt x="415862" y="216617"/>
                    <a:pt x="415862" y="216617"/>
                  </a:cubicBezTo>
                  <a:lnTo>
                    <a:pt x="106680" y="2686"/>
                  </a:lnTo>
                  <a:cubicBezTo>
                    <a:pt x="106775" y="2590"/>
                    <a:pt x="46768" y="-19031"/>
                    <a:pt x="0" y="62027"/>
                  </a:cubicBezTo>
                  <a:close/>
                </a:path>
              </a:pathLst>
            </a:custGeom>
            <a:solidFill>
              <a:srgbClr val="683C1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5" name="图形 7">
              <a:extLst>
                <a:ext uri="{FF2B5EF4-FFF2-40B4-BE49-F238E27FC236}">
                  <a16:creationId xmlns:a16="http://schemas.microsoft.com/office/drawing/2014/main" id="{0197E1BA-E35D-EA30-16E1-62CA65C9D0D3}"/>
                </a:ext>
              </a:extLst>
            </p:cNvPr>
            <p:cNvGrpSpPr/>
            <p:nvPr/>
          </p:nvGrpSpPr>
          <p:grpSpPr>
            <a:xfrm>
              <a:off x="9646110" y="5757611"/>
              <a:ext cx="422719" cy="463676"/>
              <a:chOff x="6306502" y="4425600"/>
              <a:chExt cx="422719" cy="463676"/>
            </a:xfrm>
          </p:grpSpPr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06A71A32-A9F7-151E-E2CE-19E00362E70A}"/>
                  </a:ext>
                </a:extLst>
              </p:cNvPr>
              <p:cNvSpPr/>
              <p:nvPr/>
            </p:nvSpPr>
            <p:spPr>
              <a:xfrm>
                <a:off x="6306591" y="4425600"/>
                <a:ext cx="422630" cy="447829"/>
              </a:xfrm>
              <a:custGeom>
                <a:avLst/>
                <a:gdLst>
                  <a:gd name="connsiteX0" fmla="*/ 422630 w 422630"/>
                  <a:gd name="connsiteY0" fmla="*/ 0 h 447829"/>
                  <a:gd name="connsiteX1" fmla="*/ 420249 w 422630"/>
                  <a:gd name="connsiteY1" fmla="*/ 34195 h 447829"/>
                  <a:gd name="connsiteX2" fmla="*/ 419297 w 422630"/>
                  <a:gd name="connsiteY2" fmla="*/ 47625 h 447829"/>
                  <a:gd name="connsiteX3" fmla="*/ 417963 w 422630"/>
                  <a:gd name="connsiteY3" fmla="*/ 65341 h 447829"/>
                  <a:gd name="connsiteX4" fmla="*/ 416915 w 422630"/>
                  <a:gd name="connsiteY4" fmla="*/ 78772 h 447829"/>
                  <a:gd name="connsiteX5" fmla="*/ 388436 w 422630"/>
                  <a:gd name="connsiteY5" fmla="*/ 322612 h 447829"/>
                  <a:gd name="connsiteX6" fmla="*/ 382911 w 422630"/>
                  <a:gd name="connsiteY6" fmla="*/ 430244 h 447829"/>
                  <a:gd name="connsiteX7" fmla="*/ 27247 w 422630"/>
                  <a:gd name="connsiteY7" fmla="*/ 440246 h 447829"/>
                  <a:gd name="connsiteX8" fmla="*/ 2768 w 422630"/>
                  <a:gd name="connsiteY8" fmla="*/ 385953 h 447829"/>
                  <a:gd name="connsiteX9" fmla="*/ 67062 w 422630"/>
                  <a:gd name="connsiteY9" fmla="*/ 357949 h 447829"/>
                  <a:gd name="connsiteX10" fmla="*/ 222129 w 422630"/>
                  <a:gd name="connsiteY10" fmla="*/ 268224 h 447829"/>
                  <a:gd name="connsiteX11" fmla="*/ 206698 w 422630"/>
                  <a:gd name="connsiteY11" fmla="*/ 78867 h 447829"/>
                  <a:gd name="connsiteX12" fmla="*/ 204793 w 422630"/>
                  <a:gd name="connsiteY12" fmla="*/ 65437 h 447829"/>
                  <a:gd name="connsiteX13" fmla="*/ 202031 w 422630"/>
                  <a:gd name="connsiteY13" fmla="*/ 46863 h 447829"/>
                  <a:gd name="connsiteX14" fmla="*/ 199840 w 422630"/>
                  <a:gd name="connsiteY14" fmla="*/ 33338 h 447829"/>
                  <a:gd name="connsiteX15" fmla="*/ 194030 w 422630"/>
                  <a:gd name="connsiteY15" fmla="*/ 0 h 447829"/>
                  <a:gd name="connsiteX16" fmla="*/ 422630 w 422630"/>
                  <a:gd name="connsiteY16" fmla="*/ 0 h 447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22630" h="447829">
                    <a:moveTo>
                      <a:pt x="422630" y="0"/>
                    </a:moveTo>
                    <a:cubicBezTo>
                      <a:pt x="422630" y="0"/>
                      <a:pt x="421773" y="13145"/>
                      <a:pt x="420249" y="34195"/>
                    </a:cubicBezTo>
                    <a:cubicBezTo>
                      <a:pt x="419963" y="38386"/>
                      <a:pt x="419582" y="42863"/>
                      <a:pt x="419297" y="47625"/>
                    </a:cubicBezTo>
                    <a:cubicBezTo>
                      <a:pt x="418915" y="53149"/>
                      <a:pt x="418439" y="59150"/>
                      <a:pt x="417963" y="65341"/>
                    </a:cubicBezTo>
                    <a:cubicBezTo>
                      <a:pt x="417582" y="69723"/>
                      <a:pt x="417296" y="74200"/>
                      <a:pt x="416915" y="78772"/>
                    </a:cubicBezTo>
                    <a:cubicBezTo>
                      <a:pt x="410057" y="166021"/>
                      <a:pt x="398437" y="297847"/>
                      <a:pt x="388436" y="322612"/>
                    </a:cubicBezTo>
                    <a:cubicBezTo>
                      <a:pt x="392246" y="323088"/>
                      <a:pt x="409486" y="381476"/>
                      <a:pt x="382911" y="430244"/>
                    </a:cubicBezTo>
                    <a:cubicBezTo>
                      <a:pt x="367766" y="458057"/>
                      <a:pt x="65729" y="445961"/>
                      <a:pt x="27247" y="440246"/>
                    </a:cubicBezTo>
                    <a:cubicBezTo>
                      <a:pt x="9245" y="437579"/>
                      <a:pt x="-6566" y="408718"/>
                      <a:pt x="2768" y="385953"/>
                    </a:cubicBezTo>
                    <a:cubicBezTo>
                      <a:pt x="9245" y="369951"/>
                      <a:pt x="28009" y="356902"/>
                      <a:pt x="67062" y="357949"/>
                    </a:cubicBezTo>
                    <a:cubicBezTo>
                      <a:pt x="119830" y="359473"/>
                      <a:pt x="212604" y="300038"/>
                      <a:pt x="222129" y="268224"/>
                    </a:cubicBezTo>
                    <a:cubicBezTo>
                      <a:pt x="222320" y="205073"/>
                      <a:pt x="214223" y="132588"/>
                      <a:pt x="206698" y="78867"/>
                    </a:cubicBezTo>
                    <a:cubicBezTo>
                      <a:pt x="206127" y="74295"/>
                      <a:pt x="205460" y="69723"/>
                      <a:pt x="204793" y="65437"/>
                    </a:cubicBezTo>
                    <a:cubicBezTo>
                      <a:pt x="203841" y="58769"/>
                      <a:pt x="202888" y="52673"/>
                      <a:pt x="202031" y="46863"/>
                    </a:cubicBezTo>
                    <a:cubicBezTo>
                      <a:pt x="201269" y="42100"/>
                      <a:pt x="200507" y="37529"/>
                      <a:pt x="199840" y="33338"/>
                    </a:cubicBezTo>
                    <a:cubicBezTo>
                      <a:pt x="196412" y="12573"/>
                      <a:pt x="194030" y="0"/>
                      <a:pt x="194030" y="0"/>
                    </a:cubicBezTo>
                    <a:lnTo>
                      <a:pt x="422630" y="0"/>
                    </a:lnTo>
                    <a:close/>
                  </a:path>
                </a:pathLst>
              </a:custGeom>
              <a:solidFill>
                <a:srgbClr val="F2992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BE578112-77E0-BE2C-8853-0611A10933B9}"/>
                  </a:ext>
                </a:extLst>
              </p:cNvPr>
              <p:cNvSpPr/>
              <p:nvPr/>
            </p:nvSpPr>
            <p:spPr>
              <a:xfrm>
                <a:off x="6306502" y="4840703"/>
                <a:ext cx="394525" cy="48574"/>
              </a:xfrm>
              <a:custGeom>
                <a:avLst/>
                <a:gdLst>
                  <a:gd name="connsiteX0" fmla="*/ 386524 w 394525"/>
                  <a:gd name="connsiteY0" fmla="*/ 3045 h 48574"/>
                  <a:gd name="connsiteX1" fmla="*/ 275558 w 394525"/>
                  <a:gd name="connsiteY1" fmla="*/ 3711 h 48574"/>
                  <a:gd name="connsiteX2" fmla="*/ 14002 w 394525"/>
                  <a:gd name="connsiteY2" fmla="*/ 7426 h 48574"/>
                  <a:gd name="connsiteX3" fmla="*/ 0 w 394525"/>
                  <a:gd name="connsiteY3" fmla="*/ 21428 h 48574"/>
                  <a:gd name="connsiteX4" fmla="*/ 14002 w 394525"/>
                  <a:gd name="connsiteY4" fmla="*/ 43050 h 48574"/>
                  <a:gd name="connsiteX5" fmla="*/ 275558 w 394525"/>
                  <a:gd name="connsiteY5" fmla="*/ 38668 h 48574"/>
                  <a:gd name="connsiteX6" fmla="*/ 278321 w 394525"/>
                  <a:gd name="connsiteY6" fmla="*/ 38954 h 48574"/>
                  <a:gd name="connsiteX7" fmla="*/ 284797 w 394525"/>
                  <a:gd name="connsiteY7" fmla="*/ 48574 h 48574"/>
                  <a:gd name="connsiteX8" fmla="*/ 386620 w 394525"/>
                  <a:gd name="connsiteY8" fmla="*/ 48574 h 48574"/>
                  <a:gd name="connsiteX9" fmla="*/ 394525 w 394525"/>
                  <a:gd name="connsiteY9" fmla="*/ 25714 h 48574"/>
                  <a:gd name="connsiteX10" fmla="*/ 386524 w 394525"/>
                  <a:gd name="connsiteY10" fmla="*/ 3045 h 48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94525" h="48574">
                    <a:moveTo>
                      <a:pt x="386524" y="3045"/>
                    </a:moveTo>
                    <a:cubicBezTo>
                      <a:pt x="386524" y="3045"/>
                      <a:pt x="277368" y="4188"/>
                      <a:pt x="275558" y="3711"/>
                    </a:cubicBezTo>
                    <a:cubicBezTo>
                      <a:pt x="210217" y="-10481"/>
                      <a:pt x="79343" y="21618"/>
                      <a:pt x="14002" y="7426"/>
                    </a:cubicBezTo>
                    <a:cubicBezTo>
                      <a:pt x="6287" y="5807"/>
                      <a:pt x="0" y="11522"/>
                      <a:pt x="0" y="21428"/>
                    </a:cubicBezTo>
                    <a:cubicBezTo>
                      <a:pt x="0" y="31334"/>
                      <a:pt x="6287" y="41430"/>
                      <a:pt x="14002" y="43050"/>
                    </a:cubicBezTo>
                    <a:cubicBezTo>
                      <a:pt x="79343" y="57051"/>
                      <a:pt x="210217" y="24762"/>
                      <a:pt x="275558" y="38668"/>
                    </a:cubicBezTo>
                    <a:cubicBezTo>
                      <a:pt x="276511" y="38859"/>
                      <a:pt x="277368" y="38954"/>
                      <a:pt x="278321" y="38954"/>
                    </a:cubicBezTo>
                    <a:cubicBezTo>
                      <a:pt x="279749" y="44764"/>
                      <a:pt x="282130" y="48574"/>
                      <a:pt x="284797" y="48574"/>
                    </a:cubicBezTo>
                    <a:lnTo>
                      <a:pt x="386620" y="48574"/>
                    </a:lnTo>
                    <a:cubicBezTo>
                      <a:pt x="391001" y="48574"/>
                      <a:pt x="394525" y="38382"/>
                      <a:pt x="394525" y="25714"/>
                    </a:cubicBezTo>
                    <a:cubicBezTo>
                      <a:pt x="394335" y="13236"/>
                      <a:pt x="390811" y="3045"/>
                      <a:pt x="386524" y="3045"/>
                    </a:cubicBezTo>
                    <a:close/>
                  </a:path>
                </a:pathLst>
              </a:custGeom>
              <a:solidFill>
                <a:srgbClr val="5435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26482AF1-27AB-6D75-E75C-FFA094894333}"/>
                  </a:ext>
                </a:extLst>
              </p:cNvPr>
              <p:cNvSpPr/>
              <p:nvPr/>
            </p:nvSpPr>
            <p:spPr>
              <a:xfrm>
                <a:off x="6506336" y="4458937"/>
                <a:ext cx="220503" cy="22002"/>
              </a:xfrm>
              <a:custGeom>
                <a:avLst/>
                <a:gdLst>
                  <a:gd name="connsiteX0" fmla="*/ 220504 w 220503"/>
                  <a:gd name="connsiteY0" fmla="*/ 762 h 22002"/>
                  <a:gd name="connsiteX1" fmla="*/ 219551 w 220503"/>
                  <a:gd name="connsiteY1" fmla="*/ 14192 h 22002"/>
                  <a:gd name="connsiteX2" fmla="*/ 123254 w 220503"/>
                  <a:gd name="connsiteY2" fmla="*/ 22003 h 22002"/>
                  <a:gd name="connsiteX3" fmla="*/ 2096 w 220503"/>
                  <a:gd name="connsiteY3" fmla="*/ 13525 h 22002"/>
                  <a:gd name="connsiteX4" fmla="*/ 0 w 220503"/>
                  <a:gd name="connsiteY4" fmla="*/ 0 h 22002"/>
                  <a:gd name="connsiteX5" fmla="*/ 220504 w 220503"/>
                  <a:gd name="connsiteY5" fmla="*/ 762 h 22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0503" h="22002">
                    <a:moveTo>
                      <a:pt x="220504" y="762"/>
                    </a:moveTo>
                    <a:cubicBezTo>
                      <a:pt x="220218" y="4953"/>
                      <a:pt x="219837" y="9430"/>
                      <a:pt x="219551" y="14192"/>
                    </a:cubicBezTo>
                    <a:cubicBezTo>
                      <a:pt x="188404" y="20003"/>
                      <a:pt x="155067" y="22003"/>
                      <a:pt x="123254" y="22003"/>
                    </a:cubicBezTo>
                    <a:cubicBezTo>
                      <a:pt x="74391" y="22003"/>
                      <a:pt x="29242" y="17145"/>
                      <a:pt x="2096" y="13525"/>
                    </a:cubicBezTo>
                    <a:cubicBezTo>
                      <a:pt x="1334" y="8763"/>
                      <a:pt x="572" y="4191"/>
                      <a:pt x="0" y="0"/>
                    </a:cubicBezTo>
                    <a:cubicBezTo>
                      <a:pt x="42863" y="5905"/>
                      <a:pt x="141161" y="16192"/>
                      <a:pt x="220504" y="762"/>
                    </a:cubicBezTo>
                    <a:close/>
                  </a:path>
                </a:pathLst>
              </a:custGeom>
              <a:solidFill>
                <a:srgbClr val="F9B2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E263F216-4842-76BB-A26F-48B9DD0B6038}"/>
                  </a:ext>
                </a:extLst>
              </p:cNvPr>
              <p:cNvSpPr/>
              <p:nvPr/>
            </p:nvSpPr>
            <p:spPr>
              <a:xfrm>
                <a:off x="6511290" y="4490941"/>
                <a:ext cx="213169" cy="21145"/>
              </a:xfrm>
              <a:custGeom>
                <a:avLst/>
                <a:gdLst>
                  <a:gd name="connsiteX0" fmla="*/ 213170 w 213169"/>
                  <a:gd name="connsiteY0" fmla="*/ 0 h 21145"/>
                  <a:gd name="connsiteX1" fmla="*/ 212122 w 213169"/>
                  <a:gd name="connsiteY1" fmla="*/ 13430 h 21145"/>
                  <a:gd name="connsiteX2" fmla="*/ 116014 w 213169"/>
                  <a:gd name="connsiteY2" fmla="*/ 21146 h 21145"/>
                  <a:gd name="connsiteX3" fmla="*/ 1905 w 213169"/>
                  <a:gd name="connsiteY3" fmla="*/ 13621 h 21145"/>
                  <a:gd name="connsiteX4" fmla="*/ 0 w 213169"/>
                  <a:gd name="connsiteY4" fmla="*/ 191 h 21145"/>
                  <a:gd name="connsiteX5" fmla="*/ 213170 w 213169"/>
                  <a:gd name="connsiteY5" fmla="*/ 0 h 21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3169" h="21145">
                    <a:moveTo>
                      <a:pt x="213170" y="0"/>
                    </a:moveTo>
                    <a:cubicBezTo>
                      <a:pt x="212788" y="4286"/>
                      <a:pt x="212503" y="8763"/>
                      <a:pt x="212122" y="13430"/>
                    </a:cubicBezTo>
                    <a:cubicBezTo>
                      <a:pt x="181070" y="19145"/>
                      <a:pt x="147733" y="21146"/>
                      <a:pt x="116014" y="21146"/>
                    </a:cubicBezTo>
                    <a:cubicBezTo>
                      <a:pt x="71056" y="21146"/>
                      <a:pt x="29337" y="17050"/>
                      <a:pt x="1905" y="13621"/>
                    </a:cubicBezTo>
                    <a:cubicBezTo>
                      <a:pt x="1238" y="8954"/>
                      <a:pt x="571" y="4477"/>
                      <a:pt x="0" y="191"/>
                    </a:cubicBezTo>
                    <a:cubicBezTo>
                      <a:pt x="45911" y="6096"/>
                      <a:pt x="138017" y="14478"/>
                      <a:pt x="213170" y="0"/>
                    </a:cubicBezTo>
                    <a:close/>
                  </a:path>
                </a:pathLst>
              </a:custGeom>
              <a:solidFill>
                <a:srgbClr val="F9B2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" name="图形 7">
              <a:extLst>
                <a:ext uri="{FF2B5EF4-FFF2-40B4-BE49-F238E27FC236}">
                  <a16:creationId xmlns:a16="http://schemas.microsoft.com/office/drawing/2014/main" id="{4965BFC1-3FCA-EA45-5B46-AACDD730C15A}"/>
                </a:ext>
              </a:extLst>
            </p:cNvPr>
            <p:cNvGrpSpPr/>
            <p:nvPr/>
          </p:nvGrpSpPr>
          <p:grpSpPr>
            <a:xfrm>
              <a:off x="10201036" y="5767898"/>
              <a:ext cx="245744" cy="499872"/>
              <a:chOff x="6861428" y="4435887"/>
              <a:chExt cx="245744" cy="499872"/>
            </a:xfrm>
          </p:grpSpPr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1E158426-B881-5FEB-6C9F-5217619A0C32}"/>
                  </a:ext>
                </a:extLst>
              </p:cNvPr>
              <p:cNvSpPr/>
              <p:nvPr/>
            </p:nvSpPr>
            <p:spPr>
              <a:xfrm>
                <a:off x="6867143" y="4885848"/>
                <a:ext cx="234315" cy="49910"/>
              </a:xfrm>
              <a:custGeom>
                <a:avLst/>
                <a:gdLst>
                  <a:gd name="connsiteX0" fmla="*/ 0 w 234315"/>
                  <a:gd name="connsiteY0" fmla="*/ 24955 h 49910"/>
                  <a:gd name="connsiteX1" fmla="*/ 14573 w 234315"/>
                  <a:gd name="connsiteY1" fmla="*/ 49911 h 49910"/>
                  <a:gd name="connsiteX2" fmla="*/ 219742 w 234315"/>
                  <a:gd name="connsiteY2" fmla="*/ 49911 h 49910"/>
                  <a:gd name="connsiteX3" fmla="*/ 234315 w 234315"/>
                  <a:gd name="connsiteY3" fmla="*/ 24955 h 49910"/>
                  <a:gd name="connsiteX4" fmla="*/ 234315 w 234315"/>
                  <a:gd name="connsiteY4" fmla="*/ 24955 h 49910"/>
                  <a:gd name="connsiteX5" fmla="*/ 219742 w 234315"/>
                  <a:gd name="connsiteY5" fmla="*/ 0 h 49910"/>
                  <a:gd name="connsiteX6" fmla="*/ 14573 w 234315"/>
                  <a:gd name="connsiteY6" fmla="*/ 0 h 49910"/>
                  <a:gd name="connsiteX7" fmla="*/ 0 w 234315"/>
                  <a:gd name="connsiteY7" fmla="*/ 24955 h 49910"/>
                  <a:gd name="connsiteX8" fmla="*/ 0 w 234315"/>
                  <a:gd name="connsiteY8" fmla="*/ 24955 h 49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4315" h="49910">
                    <a:moveTo>
                      <a:pt x="0" y="24955"/>
                    </a:moveTo>
                    <a:cubicBezTo>
                      <a:pt x="0" y="38767"/>
                      <a:pt x="6572" y="49911"/>
                      <a:pt x="14573" y="49911"/>
                    </a:cubicBezTo>
                    <a:lnTo>
                      <a:pt x="219742" y="49911"/>
                    </a:lnTo>
                    <a:cubicBezTo>
                      <a:pt x="227838" y="49911"/>
                      <a:pt x="234315" y="38767"/>
                      <a:pt x="234315" y="24955"/>
                    </a:cubicBezTo>
                    <a:lnTo>
                      <a:pt x="234315" y="24955"/>
                    </a:lnTo>
                    <a:cubicBezTo>
                      <a:pt x="234315" y="11144"/>
                      <a:pt x="227743" y="0"/>
                      <a:pt x="219742" y="0"/>
                    </a:cubicBezTo>
                    <a:lnTo>
                      <a:pt x="14573" y="0"/>
                    </a:lnTo>
                    <a:cubicBezTo>
                      <a:pt x="6572" y="0"/>
                      <a:pt x="0" y="11144"/>
                      <a:pt x="0" y="24955"/>
                    </a:cubicBezTo>
                    <a:lnTo>
                      <a:pt x="0" y="24955"/>
                    </a:lnTo>
                    <a:close/>
                  </a:path>
                </a:pathLst>
              </a:custGeom>
              <a:solidFill>
                <a:srgbClr val="5435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ACC2EF31-5DD1-7042-BC27-3202BE11DD56}"/>
                  </a:ext>
                </a:extLst>
              </p:cNvPr>
              <p:cNvSpPr/>
              <p:nvPr/>
            </p:nvSpPr>
            <p:spPr>
              <a:xfrm>
                <a:off x="6863143" y="4435887"/>
                <a:ext cx="233648" cy="342328"/>
              </a:xfrm>
              <a:custGeom>
                <a:avLst/>
                <a:gdLst>
                  <a:gd name="connsiteX0" fmla="*/ 233648 w 233648"/>
                  <a:gd name="connsiteY0" fmla="*/ 0 h 342328"/>
                  <a:gd name="connsiteX1" fmla="*/ 231267 w 233648"/>
                  <a:gd name="connsiteY1" fmla="*/ 34100 h 342328"/>
                  <a:gd name="connsiteX2" fmla="*/ 230314 w 233648"/>
                  <a:gd name="connsiteY2" fmla="*/ 47720 h 342328"/>
                  <a:gd name="connsiteX3" fmla="*/ 228981 w 233648"/>
                  <a:gd name="connsiteY3" fmla="*/ 66580 h 342328"/>
                  <a:gd name="connsiteX4" fmla="*/ 228028 w 233648"/>
                  <a:gd name="connsiteY4" fmla="*/ 80201 h 342328"/>
                  <a:gd name="connsiteX5" fmla="*/ 218408 w 233648"/>
                  <a:gd name="connsiteY5" fmla="*/ 215455 h 342328"/>
                  <a:gd name="connsiteX6" fmla="*/ 216599 w 233648"/>
                  <a:gd name="connsiteY6" fmla="*/ 241268 h 342328"/>
                  <a:gd name="connsiteX7" fmla="*/ 216599 w 233648"/>
                  <a:gd name="connsiteY7" fmla="*/ 241363 h 342328"/>
                  <a:gd name="connsiteX8" fmla="*/ 216599 w 233648"/>
                  <a:gd name="connsiteY8" fmla="*/ 241745 h 342328"/>
                  <a:gd name="connsiteX9" fmla="*/ 216122 w 233648"/>
                  <a:gd name="connsiteY9" fmla="*/ 248698 h 342328"/>
                  <a:gd name="connsiteX10" fmla="*/ 216122 w 233648"/>
                  <a:gd name="connsiteY10" fmla="*/ 248793 h 342328"/>
                  <a:gd name="connsiteX11" fmla="*/ 214979 w 233648"/>
                  <a:gd name="connsiteY11" fmla="*/ 264605 h 342328"/>
                  <a:gd name="connsiteX12" fmla="*/ 214884 w 233648"/>
                  <a:gd name="connsiteY12" fmla="*/ 264700 h 342328"/>
                  <a:gd name="connsiteX13" fmla="*/ 209360 w 233648"/>
                  <a:gd name="connsiteY13" fmla="*/ 342329 h 342328"/>
                  <a:gd name="connsiteX14" fmla="*/ 39910 w 233648"/>
                  <a:gd name="connsiteY14" fmla="*/ 342329 h 342328"/>
                  <a:gd name="connsiteX15" fmla="*/ 38195 w 233648"/>
                  <a:gd name="connsiteY15" fmla="*/ 327755 h 342328"/>
                  <a:gd name="connsiteX16" fmla="*/ 38195 w 233648"/>
                  <a:gd name="connsiteY16" fmla="*/ 327660 h 342328"/>
                  <a:gd name="connsiteX17" fmla="*/ 35242 w 233648"/>
                  <a:gd name="connsiteY17" fmla="*/ 302133 h 342328"/>
                  <a:gd name="connsiteX18" fmla="*/ 35147 w 233648"/>
                  <a:gd name="connsiteY18" fmla="*/ 301943 h 342328"/>
                  <a:gd name="connsiteX19" fmla="*/ 30861 w 233648"/>
                  <a:gd name="connsiteY19" fmla="*/ 264890 h 342328"/>
                  <a:gd name="connsiteX20" fmla="*/ 18859 w 233648"/>
                  <a:gd name="connsiteY20" fmla="*/ 161354 h 342328"/>
                  <a:gd name="connsiteX21" fmla="*/ 11430 w 233648"/>
                  <a:gd name="connsiteY21" fmla="*/ 97917 h 342328"/>
                  <a:gd name="connsiteX22" fmla="*/ 9620 w 233648"/>
                  <a:gd name="connsiteY22" fmla="*/ 82296 h 342328"/>
                  <a:gd name="connsiteX23" fmla="*/ 8001 w 233648"/>
                  <a:gd name="connsiteY23" fmla="*/ 68580 h 342328"/>
                  <a:gd name="connsiteX24" fmla="*/ 5810 w 233648"/>
                  <a:gd name="connsiteY24" fmla="*/ 50292 h 342328"/>
                  <a:gd name="connsiteX25" fmla="*/ 4286 w 233648"/>
                  <a:gd name="connsiteY25" fmla="*/ 36481 h 342328"/>
                  <a:gd name="connsiteX26" fmla="*/ 0 w 233648"/>
                  <a:gd name="connsiteY26" fmla="*/ 0 h 342328"/>
                  <a:gd name="connsiteX27" fmla="*/ 233648 w 233648"/>
                  <a:gd name="connsiteY27" fmla="*/ 0 h 342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33648" h="342328">
                    <a:moveTo>
                      <a:pt x="233648" y="0"/>
                    </a:moveTo>
                    <a:lnTo>
                      <a:pt x="231267" y="34100"/>
                    </a:lnTo>
                    <a:lnTo>
                      <a:pt x="230314" y="47720"/>
                    </a:lnTo>
                    <a:lnTo>
                      <a:pt x="228981" y="66580"/>
                    </a:lnTo>
                    <a:lnTo>
                      <a:pt x="228028" y="80201"/>
                    </a:lnTo>
                    <a:lnTo>
                      <a:pt x="218408" y="215455"/>
                    </a:lnTo>
                    <a:lnTo>
                      <a:pt x="216599" y="241268"/>
                    </a:lnTo>
                    <a:cubicBezTo>
                      <a:pt x="216599" y="241268"/>
                      <a:pt x="216599" y="241268"/>
                      <a:pt x="216599" y="241363"/>
                    </a:cubicBezTo>
                    <a:lnTo>
                      <a:pt x="216599" y="241745"/>
                    </a:lnTo>
                    <a:lnTo>
                      <a:pt x="216122" y="248698"/>
                    </a:lnTo>
                    <a:lnTo>
                      <a:pt x="216122" y="248793"/>
                    </a:lnTo>
                    <a:lnTo>
                      <a:pt x="214979" y="264605"/>
                    </a:lnTo>
                    <a:cubicBezTo>
                      <a:pt x="214979" y="264605"/>
                      <a:pt x="214979" y="264700"/>
                      <a:pt x="214884" y="264700"/>
                    </a:cubicBezTo>
                    <a:lnTo>
                      <a:pt x="209360" y="342329"/>
                    </a:lnTo>
                    <a:lnTo>
                      <a:pt x="39910" y="342329"/>
                    </a:lnTo>
                    <a:lnTo>
                      <a:pt x="38195" y="327755"/>
                    </a:lnTo>
                    <a:lnTo>
                      <a:pt x="38195" y="327660"/>
                    </a:lnTo>
                    <a:lnTo>
                      <a:pt x="35242" y="302133"/>
                    </a:lnTo>
                    <a:lnTo>
                      <a:pt x="35147" y="301943"/>
                    </a:lnTo>
                    <a:lnTo>
                      <a:pt x="30861" y="264890"/>
                    </a:lnTo>
                    <a:lnTo>
                      <a:pt x="18859" y="161354"/>
                    </a:lnTo>
                    <a:lnTo>
                      <a:pt x="11430" y="97917"/>
                    </a:lnTo>
                    <a:lnTo>
                      <a:pt x="9620" y="82296"/>
                    </a:lnTo>
                    <a:lnTo>
                      <a:pt x="8001" y="68580"/>
                    </a:lnTo>
                    <a:lnTo>
                      <a:pt x="5810" y="50292"/>
                    </a:lnTo>
                    <a:lnTo>
                      <a:pt x="4286" y="36481"/>
                    </a:lnTo>
                    <a:lnTo>
                      <a:pt x="0" y="0"/>
                    </a:lnTo>
                    <a:lnTo>
                      <a:pt x="233648" y="0"/>
                    </a:lnTo>
                    <a:close/>
                  </a:path>
                </a:pathLst>
              </a:custGeom>
              <a:solidFill>
                <a:srgbClr val="F2992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BE552D78-0CFC-0A52-1E0D-ADEF014F7CBC}"/>
                  </a:ext>
                </a:extLst>
              </p:cNvPr>
              <p:cNvSpPr/>
              <p:nvPr/>
            </p:nvSpPr>
            <p:spPr>
              <a:xfrm>
                <a:off x="6872001" y="4775929"/>
                <a:ext cx="224790" cy="99726"/>
              </a:xfrm>
              <a:custGeom>
                <a:avLst/>
                <a:gdLst>
                  <a:gd name="connsiteX0" fmla="*/ 30956 w 224790"/>
                  <a:gd name="connsiteY0" fmla="*/ 0 h 99726"/>
                  <a:gd name="connsiteX1" fmla="*/ 200406 w 224790"/>
                  <a:gd name="connsiteY1" fmla="*/ 0 h 99726"/>
                  <a:gd name="connsiteX2" fmla="*/ 224790 w 224790"/>
                  <a:gd name="connsiteY2" fmla="*/ 99727 h 99726"/>
                  <a:gd name="connsiteX3" fmla="*/ 0 w 224790"/>
                  <a:gd name="connsiteY3" fmla="*/ 99727 h 99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4790" h="99726">
                    <a:moveTo>
                      <a:pt x="30956" y="0"/>
                    </a:moveTo>
                    <a:lnTo>
                      <a:pt x="200406" y="0"/>
                    </a:lnTo>
                    <a:lnTo>
                      <a:pt x="224790" y="99727"/>
                    </a:lnTo>
                    <a:lnTo>
                      <a:pt x="0" y="99727"/>
                    </a:lnTo>
                    <a:close/>
                  </a:path>
                </a:pathLst>
              </a:custGeom>
              <a:solidFill>
                <a:srgbClr val="F2992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DA991289-D6B9-C183-DD29-404444FD261A}"/>
                  </a:ext>
                </a:extLst>
              </p:cNvPr>
              <p:cNvSpPr/>
              <p:nvPr/>
            </p:nvSpPr>
            <p:spPr>
              <a:xfrm>
                <a:off x="6861428" y="4809457"/>
                <a:ext cx="245744" cy="109376"/>
              </a:xfrm>
              <a:custGeom>
                <a:avLst/>
                <a:gdLst>
                  <a:gd name="connsiteX0" fmla="*/ 245745 w 245744"/>
                  <a:gd name="connsiteY0" fmla="*/ 75152 h 109376"/>
                  <a:gd name="connsiteX1" fmla="*/ 118682 w 245744"/>
                  <a:gd name="connsiteY1" fmla="*/ 108776 h 109376"/>
                  <a:gd name="connsiteX2" fmla="*/ 0 w 245744"/>
                  <a:gd name="connsiteY2" fmla="*/ 75152 h 109376"/>
                  <a:gd name="connsiteX3" fmla="*/ 122873 w 245744"/>
                  <a:gd name="connsiteY3" fmla="*/ 0 h 109376"/>
                  <a:gd name="connsiteX4" fmla="*/ 177546 w 245744"/>
                  <a:gd name="connsiteY4" fmla="*/ 7811 h 109376"/>
                  <a:gd name="connsiteX5" fmla="*/ 191167 w 245744"/>
                  <a:gd name="connsiteY5" fmla="*/ 12668 h 109376"/>
                  <a:gd name="connsiteX6" fmla="*/ 191738 w 245744"/>
                  <a:gd name="connsiteY6" fmla="*/ 12859 h 109376"/>
                  <a:gd name="connsiteX7" fmla="*/ 202406 w 245744"/>
                  <a:gd name="connsiteY7" fmla="*/ 17907 h 109376"/>
                  <a:gd name="connsiteX8" fmla="*/ 205930 w 245744"/>
                  <a:gd name="connsiteY8" fmla="*/ 19812 h 109376"/>
                  <a:gd name="connsiteX9" fmla="*/ 220695 w 245744"/>
                  <a:gd name="connsiteY9" fmla="*/ 29718 h 109376"/>
                  <a:gd name="connsiteX10" fmla="*/ 245745 w 245744"/>
                  <a:gd name="connsiteY10" fmla="*/ 75152 h 109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5744" h="109376">
                    <a:moveTo>
                      <a:pt x="245745" y="75152"/>
                    </a:moveTo>
                    <a:cubicBezTo>
                      <a:pt x="245745" y="116681"/>
                      <a:pt x="186500" y="108776"/>
                      <a:pt x="118682" y="108776"/>
                    </a:cubicBezTo>
                    <a:cubicBezTo>
                      <a:pt x="50768" y="108776"/>
                      <a:pt x="0" y="116681"/>
                      <a:pt x="0" y="75152"/>
                    </a:cubicBezTo>
                    <a:cubicBezTo>
                      <a:pt x="0" y="33623"/>
                      <a:pt x="55055" y="0"/>
                      <a:pt x="122873" y="0"/>
                    </a:cubicBezTo>
                    <a:cubicBezTo>
                      <a:pt x="142494" y="0"/>
                      <a:pt x="160973" y="2762"/>
                      <a:pt x="177546" y="7811"/>
                    </a:cubicBezTo>
                    <a:cubicBezTo>
                      <a:pt x="182309" y="9239"/>
                      <a:pt x="186785" y="10859"/>
                      <a:pt x="191167" y="12668"/>
                    </a:cubicBezTo>
                    <a:cubicBezTo>
                      <a:pt x="191358" y="12763"/>
                      <a:pt x="191548" y="12763"/>
                      <a:pt x="191738" y="12859"/>
                    </a:cubicBezTo>
                    <a:cubicBezTo>
                      <a:pt x="195453" y="14383"/>
                      <a:pt x="198977" y="16002"/>
                      <a:pt x="202406" y="17907"/>
                    </a:cubicBezTo>
                    <a:cubicBezTo>
                      <a:pt x="203645" y="18479"/>
                      <a:pt x="204788" y="19050"/>
                      <a:pt x="205930" y="19812"/>
                    </a:cubicBezTo>
                    <a:cubicBezTo>
                      <a:pt x="211360" y="22765"/>
                      <a:pt x="216218" y="26099"/>
                      <a:pt x="220695" y="29718"/>
                    </a:cubicBezTo>
                    <a:cubicBezTo>
                      <a:pt x="236411" y="42196"/>
                      <a:pt x="245745" y="58007"/>
                      <a:pt x="245745" y="75152"/>
                    </a:cubicBezTo>
                    <a:close/>
                  </a:path>
                </a:pathLst>
              </a:custGeom>
              <a:solidFill>
                <a:srgbClr val="F9AB5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31874901-D76A-0788-31D1-3B95C4FDBCEE}"/>
                  </a:ext>
                </a:extLst>
              </p:cNvPr>
              <p:cNvSpPr/>
              <p:nvPr/>
            </p:nvSpPr>
            <p:spPr>
              <a:xfrm>
                <a:off x="6871144" y="4502467"/>
                <a:ext cx="220980" cy="22669"/>
              </a:xfrm>
              <a:custGeom>
                <a:avLst/>
                <a:gdLst>
                  <a:gd name="connsiteX0" fmla="*/ 0 w 220980"/>
                  <a:gd name="connsiteY0" fmla="*/ 2000 h 22669"/>
                  <a:gd name="connsiteX1" fmla="*/ 1619 w 220980"/>
                  <a:gd name="connsiteY1" fmla="*/ 15811 h 22669"/>
                  <a:gd name="connsiteX2" fmla="*/ 93821 w 220980"/>
                  <a:gd name="connsiteY2" fmla="*/ 22669 h 22669"/>
                  <a:gd name="connsiteX3" fmla="*/ 220027 w 220980"/>
                  <a:gd name="connsiteY3" fmla="*/ 13621 h 22669"/>
                  <a:gd name="connsiteX4" fmla="*/ 220980 w 220980"/>
                  <a:gd name="connsiteY4" fmla="*/ 0 h 22669"/>
                  <a:gd name="connsiteX5" fmla="*/ 0 w 220980"/>
                  <a:gd name="connsiteY5" fmla="*/ 2000 h 22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0980" h="22669">
                    <a:moveTo>
                      <a:pt x="0" y="2000"/>
                    </a:moveTo>
                    <a:lnTo>
                      <a:pt x="1619" y="15811"/>
                    </a:lnTo>
                    <a:cubicBezTo>
                      <a:pt x="31623" y="20860"/>
                      <a:pt x="63437" y="22669"/>
                      <a:pt x="93821" y="22669"/>
                    </a:cubicBezTo>
                    <a:cubicBezTo>
                      <a:pt x="145256" y="22669"/>
                      <a:pt x="192595" y="17431"/>
                      <a:pt x="220027" y="13621"/>
                    </a:cubicBezTo>
                    <a:lnTo>
                      <a:pt x="220980" y="0"/>
                    </a:lnTo>
                    <a:cubicBezTo>
                      <a:pt x="178689" y="5810"/>
                      <a:pt x="80772" y="16288"/>
                      <a:pt x="0" y="2000"/>
                    </a:cubicBezTo>
                    <a:close/>
                  </a:path>
                </a:pathLst>
              </a:custGeom>
              <a:solidFill>
                <a:srgbClr val="F9B2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875A8F4B-424C-8C2E-F4C8-1011FDE14E26}"/>
                  </a:ext>
                </a:extLst>
              </p:cNvPr>
              <p:cNvSpPr/>
              <p:nvPr/>
            </p:nvSpPr>
            <p:spPr>
              <a:xfrm>
                <a:off x="6867334" y="4469986"/>
                <a:ext cx="226980" cy="23336"/>
              </a:xfrm>
              <a:custGeom>
                <a:avLst/>
                <a:gdLst>
                  <a:gd name="connsiteX0" fmla="*/ 0 w 226980"/>
                  <a:gd name="connsiteY0" fmla="*/ 2381 h 23336"/>
                  <a:gd name="connsiteX1" fmla="*/ 1619 w 226980"/>
                  <a:gd name="connsiteY1" fmla="*/ 16192 h 23336"/>
                  <a:gd name="connsiteX2" fmla="*/ 95250 w 226980"/>
                  <a:gd name="connsiteY2" fmla="*/ 23336 h 23336"/>
                  <a:gd name="connsiteX3" fmla="*/ 226028 w 226980"/>
                  <a:gd name="connsiteY3" fmla="*/ 13621 h 23336"/>
                  <a:gd name="connsiteX4" fmla="*/ 226981 w 226980"/>
                  <a:gd name="connsiteY4" fmla="*/ 0 h 23336"/>
                  <a:gd name="connsiteX5" fmla="*/ 0 w 226980"/>
                  <a:gd name="connsiteY5" fmla="*/ 2381 h 23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6980" h="23336">
                    <a:moveTo>
                      <a:pt x="0" y="2381"/>
                    </a:moveTo>
                    <a:lnTo>
                      <a:pt x="1619" y="16192"/>
                    </a:lnTo>
                    <a:cubicBezTo>
                      <a:pt x="32004" y="21431"/>
                      <a:pt x="64389" y="23336"/>
                      <a:pt x="95250" y="23336"/>
                    </a:cubicBezTo>
                    <a:cubicBezTo>
                      <a:pt x="149733" y="23336"/>
                      <a:pt x="199549" y="17431"/>
                      <a:pt x="226028" y="13621"/>
                    </a:cubicBezTo>
                    <a:lnTo>
                      <a:pt x="226981" y="0"/>
                    </a:lnTo>
                    <a:cubicBezTo>
                      <a:pt x="187452" y="5715"/>
                      <a:pt x="84201" y="17716"/>
                      <a:pt x="0" y="2381"/>
                    </a:cubicBezTo>
                    <a:close/>
                  </a:path>
                </a:pathLst>
              </a:custGeom>
              <a:solidFill>
                <a:srgbClr val="F9B2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478913A0-7EB1-9183-A422-C1021FC4B8B9}"/>
                </a:ext>
              </a:extLst>
            </p:cNvPr>
            <p:cNvSpPr/>
            <p:nvPr/>
          </p:nvSpPr>
          <p:spPr>
            <a:xfrm>
              <a:off x="10175033" y="5664742"/>
              <a:ext cx="288988" cy="133350"/>
            </a:xfrm>
            <a:custGeom>
              <a:avLst/>
              <a:gdLst>
                <a:gd name="connsiteX0" fmla="*/ 288988 w 288988"/>
                <a:gd name="connsiteY0" fmla="*/ 66675 h 133350"/>
                <a:gd name="connsiteX1" fmla="*/ 233743 w 288988"/>
                <a:gd name="connsiteY1" fmla="*/ 133350 h 133350"/>
                <a:gd name="connsiteX2" fmla="*/ 55245 w 288988"/>
                <a:gd name="connsiteY2" fmla="*/ 133350 h 133350"/>
                <a:gd name="connsiteX3" fmla="*/ 0 w 288988"/>
                <a:gd name="connsiteY3" fmla="*/ 66675 h 133350"/>
                <a:gd name="connsiteX4" fmla="*/ 0 w 288988"/>
                <a:gd name="connsiteY4" fmla="*/ 66675 h 133350"/>
                <a:gd name="connsiteX5" fmla="*/ 55245 w 288988"/>
                <a:gd name="connsiteY5" fmla="*/ 0 h 133350"/>
                <a:gd name="connsiteX6" fmla="*/ 233743 w 288988"/>
                <a:gd name="connsiteY6" fmla="*/ 0 h 133350"/>
                <a:gd name="connsiteX7" fmla="*/ 288988 w 288988"/>
                <a:gd name="connsiteY7" fmla="*/ 66675 h 133350"/>
                <a:gd name="connsiteX8" fmla="*/ 288988 w 288988"/>
                <a:gd name="connsiteY8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988" h="133350">
                  <a:moveTo>
                    <a:pt x="288988" y="66675"/>
                  </a:moveTo>
                  <a:cubicBezTo>
                    <a:pt x="288988" y="103537"/>
                    <a:pt x="264319" y="133350"/>
                    <a:pt x="233743" y="133350"/>
                  </a:cubicBezTo>
                  <a:lnTo>
                    <a:pt x="55245" y="133350"/>
                  </a:lnTo>
                  <a:cubicBezTo>
                    <a:pt x="24765" y="133350"/>
                    <a:pt x="0" y="103537"/>
                    <a:pt x="0" y="66675"/>
                  </a:cubicBezTo>
                  <a:lnTo>
                    <a:pt x="0" y="66675"/>
                  </a:lnTo>
                  <a:cubicBezTo>
                    <a:pt x="0" y="29813"/>
                    <a:pt x="24670" y="0"/>
                    <a:pt x="55245" y="0"/>
                  </a:cubicBezTo>
                  <a:lnTo>
                    <a:pt x="233743" y="0"/>
                  </a:lnTo>
                  <a:cubicBezTo>
                    <a:pt x="264223" y="0"/>
                    <a:pt x="288988" y="29813"/>
                    <a:pt x="288988" y="66675"/>
                  </a:cubicBezTo>
                  <a:lnTo>
                    <a:pt x="288988" y="66675"/>
                  </a:lnTo>
                  <a:close/>
                </a:path>
              </a:pathLst>
            </a:custGeom>
            <a:solidFill>
              <a:srgbClr val="C4BCA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CBFA019C-1E9E-9E84-9135-20F91AB65FC6}"/>
                </a:ext>
              </a:extLst>
            </p:cNvPr>
            <p:cNvSpPr/>
            <p:nvPr/>
          </p:nvSpPr>
          <p:spPr>
            <a:xfrm>
              <a:off x="9867281" y="3130806"/>
              <a:ext cx="500729" cy="398906"/>
            </a:xfrm>
            <a:custGeom>
              <a:avLst/>
              <a:gdLst>
                <a:gd name="connsiteX0" fmla="*/ 0 w 500729"/>
                <a:gd name="connsiteY0" fmla="*/ 109252 h 398906"/>
                <a:gd name="connsiteX1" fmla="*/ 432054 w 500729"/>
                <a:gd name="connsiteY1" fmla="*/ 398907 h 398906"/>
                <a:gd name="connsiteX2" fmla="*/ 500729 w 500729"/>
                <a:gd name="connsiteY2" fmla="*/ 184309 h 398906"/>
                <a:gd name="connsiteX3" fmla="*/ 228029 w 500729"/>
                <a:gd name="connsiteY3" fmla="*/ 0 h 398906"/>
                <a:gd name="connsiteX4" fmla="*/ 0 w 500729"/>
                <a:gd name="connsiteY4" fmla="*/ 109252 h 398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0729" h="398906">
                  <a:moveTo>
                    <a:pt x="0" y="109252"/>
                  </a:moveTo>
                  <a:cubicBezTo>
                    <a:pt x="0" y="109252"/>
                    <a:pt x="375761" y="124111"/>
                    <a:pt x="432054" y="398907"/>
                  </a:cubicBezTo>
                  <a:lnTo>
                    <a:pt x="500729" y="184309"/>
                  </a:lnTo>
                  <a:lnTo>
                    <a:pt x="228029" y="0"/>
                  </a:lnTo>
                  <a:lnTo>
                    <a:pt x="0" y="109252"/>
                  </a:lnTo>
                  <a:close/>
                </a:path>
              </a:pathLst>
            </a:custGeom>
            <a:solidFill>
              <a:srgbClr val="B17F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8D11216B-5BA2-AAC3-8A05-299B00FAFCCB}"/>
                </a:ext>
              </a:extLst>
            </p:cNvPr>
            <p:cNvSpPr/>
            <p:nvPr/>
          </p:nvSpPr>
          <p:spPr>
            <a:xfrm>
              <a:off x="10145244" y="3399951"/>
              <a:ext cx="81121" cy="96171"/>
            </a:xfrm>
            <a:custGeom>
              <a:avLst/>
              <a:gdLst>
                <a:gd name="connsiteX0" fmla="*/ 77033 w 81121"/>
                <a:gd name="connsiteY0" fmla="*/ 62039 h 96171"/>
                <a:gd name="connsiteX1" fmla="*/ 28741 w 81121"/>
                <a:gd name="connsiteY1" fmla="*/ 95663 h 96171"/>
                <a:gd name="connsiteX2" fmla="*/ 22836 w 81121"/>
                <a:gd name="connsiteY2" fmla="*/ 94043 h 96171"/>
                <a:gd name="connsiteX3" fmla="*/ 14168 w 81121"/>
                <a:gd name="connsiteY3" fmla="*/ 88805 h 96171"/>
                <a:gd name="connsiteX4" fmla="*/ 4071 w 81121"/>
                <a:gd name="connsiteY4" fmla="*/ 33941 h 96171"/>
                <a:gd name="connsiteX5" fmla="*/ 30646 w 81121"/>
                <a:gd name="connsiteY5" fmla="*/ 3937 h 96171"/>
                <a:gd name="connsiteX6" fmla="*/ 45981 w 81121"/>
                <a:gd name="connsiteY6" fmla="*/ 32 h 96171"/>
                <a:gd name="connsiteX7" fmla="*/ 58364 w 81121"/>
                <a:gd name="connsiteY7" fmla="*/ 2127 h 96171"/>
                <a:gd name="connsiteX8" fmla="*/ 77033 w 81121"/>
                <a:gd name="connsiteY8" fmla="*/ 62039 h 96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121" h="96171">
                  <a:moveTo>
                    <a:pt x="77033" y="62039"/>
                  </a:moveTo>
                  <a:cubicBezTo>
                    <a:pt x="68079" y="84899"/>
                    <a:pt x="47505" y="99092"/>
                    <a:pt x="28741" y="95663"/>
                  </a:cubicBezTo>
                  <a:cubicBezTo>
                    <a:pt x="26741" y="95186"/>
                    <a:pt x="24646" y="94710"/>
                    <a:pt x="22836" y="94043"/>
                  </a:cubicBezTo>
                  <a:cubicBezTo>
                    <a:pt x="19597" y="92900"/>
                    <a:pt x="16645" y="91091"/>
                    <a:pt x="14168" y="88805"/>
                  </a:cubicBezTo>
                  <a:cubicBezTo>
                    <a:pt x="452" y="77565"/>
                    <a:pt x="-4120" y="55181"/>
                    <a:pt x="4071" y="33941"/>
                  </a:cubicBezTo>
                  <a:cubicBezTo>
                    <a:pt x="9596" y="19939"/>
                    <a:pt x="19407" y="9271"/>
                    <a:pt x="30646" y="3937"/>
                  </a:cubicBezTo>
                  <a:cubicBezTo>
                    <a:pt x="35695" y="1651"/>
                    <a:pt x="40743" y="317"/>
                    <a:pt x="45981" y="32"/>
                  </a:cubicBezTo>
                  <a:cubicBezTo>
                    <a:pt x="50077" y="-159"/>
                    <a:pt x="54268" y="508"/>
                    <a:pt x="58364" y="2127"/>
                  </a:cubicBezTo>
                  <a:cubicBezTo>
                    <a:pt x="78367" y="9842"/>
                    <a:pt x="86844" y="36608"/>
                    <a:pt x="77033" y="62039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D4DB701D-C8B6-8599-C8C5-F0BA7EBFB42E}"/>
                </a:ext>
              </a:extLst>
            </p:cNvPr>
            <p:cNvSpPr/>
            <p:nvPr/>
          </p:nvSpPr>
          <p:spPr>
            <a:xfrm>
              <a:off x="10179891" y="3413611"/>
              <a:ext cx="32317" cy="49331"/>
            </a:xfrm>
            <a:custGeom>
              <a:avLst/>
              <a:gdLst>
                <a:gd name="connsiteX0" fmla="*/ 0 w 32317"/>
                <a:gd name="connsiteY0" fmla="*/ 5040 h 49331"/>
                <a:gd name="connsiteX1" fmla="*/ 24574 w 32317"/>
                <a:gd name="connsiteY1" fmla="*/ 49332 h 49331"/>
                <a:gd name="connsiteX2" fmla="*/ 0 w 32317"/>
                <a:gd name="connsiteY2" fmla="*/ 5040 h 49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317" h="49331">
                  <a:moveTo>
                    <a:pt x="0" y="5040"/>
                  </a:moveTo>
                  <a:cubicBezTo>
                    <a:pt x="30480" y="-14962"/>
                    <a:pt x="41053" y="29710"/>
                    <a:pt x="24574" y="49332"/>
                  </a:cubicBezTo>
                  <a:cubicBezTo>
                    <a:pt x="23526" y="27805"/>
                    <a:pt x="25813" y="9422"/>
                    <a:pt x="0" y="5040"/>
                  </a:cubicBezTo>
                  <a:close/>
                </a:path>
              </a:pathLst>
            </a:custGeom>
            <a:solidFill>
              <a:srgbClr val="D3AA9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C81F51F4-643F-210D-4876-BE4B56057795}"/>
                </a:ext>
              </a:extLst>
            </p:cNvPr>
            <p:cNvSpPr/>
            <p:nvPr/>
          </p:nvSpPr>
          <p:spPr>
            <a:xfrm>
              <a:off x="9768316" y="4027871"/>
              <a:ext cx="722661" cy="1664208"/>
            </a:xfrm>
            <a:custGeom>
              <a:avLst/>
              <a:gdLst>
                <a:gd name="connsiteX0" fmla="*/ 722662 w 722661"/>
                <a:gd name="connsiteY0" fmla="*/ 1208056 h 1664208"/>
                <a:gd name="connsiteX1" fmla="*/ 678180 w 722661"/>
                <a:gd name="connsiteY1" fmla="*/ 1491234 h 1664208"/>
                <a:gd name="connsiteX2" fmla="*/ 678180 w 722661"/>
                <a:gd name="connsiteY2" fmla="*/ 1519333 h 1664208"/>
                <a:gd name="connsiteX3" fmla="*/ 647795 w 722661"/>
                <a:gd name="connsiteY3" fmla="*/ 1639348 h 1664208"/>
                <a:gd name="connsiteX4" fmla="*/ 458629 w 722661"/>
                <a:gd name="connsiteY4" fmla="*/ 1633823 h 1664208"/>
                <a:gd name="connsiteX5" fmla="*/ 406813 w 722661"/>
                <a:gd name="connsiteY5" fmla="*/ 1561338 h 1664208"/>
                <a:gd name="connsiteX6" fmla="*/ 406813 w 722661"/>
                <a:gd name="connsiteY6" fmla="*/ 1467898 h 1664208"/>
                <a:gd name="connsiteX7" fmla="*/ 385763 w 722661"/>
                <a:gd name="connsiteY7" fmla="*/ 1353693 h 1664208"/>
                <a:gd name="connsiteX8" fmla="*/ 370142 w 722661"/>
                <a:gd name="connsiteY8" fmla="*/ 1210818 h 1664208"/>
                <a:gd name="connsiteX9" fmla="*/ 370142 w 722661"/>
                <a:gd name="connsiteY9" fmla="*/ 907542 h 1664208"/>
                <a:gd name="connsiteX10" fmla="*/ 326993 w 722661"/>
                <a:gd name="connsiteY10" fmla="*/ 907542 h 1664208"/>
                <a:gd name="connsiteX11" fmla="*/ 326993 w 722661"/>
                <a:gd name="connsiteY11" fmla="*/ 1439894 h 1664208"/>
                <a:gd name="connsiteX12" fmla="*/ 300514 w 722661"/>
                <a:gd name="connsiteY12" fmla="*/ 1542669 h 1664208"/>
                <a:gd name="connsiteX13" fmla="*/ 272225 w 722661"/>
                <a:gd name="connsiteY13" fmla="*/ 1561338 h 1664208"/>
                <a:gd name="connsiteX14" fmla="*/ 326993 w 722661"/>
                <a:gd name="connsiteY14" fmla="*/ 1584770 h 1664208"/>
                <a:gd name="connsiteX15" fmla="*/ 288703 w 722661"/>
                <a:gd name="connsiteY15" fmla="*/ 1640300 h 1664208"/>
                <a:gd name="connsiteX16" fmla="*/ 272225 w 722661"/>
                <a:gd name="connsiteY16" fmla="*/ 1664208 h 1664208"/>
                <a:gd name="connsiteX17" fmla="*/ 82582 w 722661"/>
                <a:gd name="connsiteY17" fmla="*/ 1664208 h 1664208"/>
                <a:gd name="connsiteX18" fmla="*/ 40577 w 722661"/>
                <a:gd name="connsiteY18" fmla="*/ 1397603 h 1664208"/>
                <a:gd name="connsiteX19" fmla="*/ 40577 w 722661"/>
                <a:gd name="connsiteY19" fmla="*/ 1353693 h 1664208"/>
                <a:gd name="connsiteX20" fmla="*/ 0 w 722661"/>
                <a:gd name="connsiteY20" fmla="*/ 1173480 h 1664208"/>
                <a:gd name="connsiteX21" fmla="*/ 34576 w 722661"/>
                <a:gd name="connsiteY21" fmla="*/ 706564 h 1664208"/>
                <a:gd name="connsiteX22" fmla="*/ 38767 w 722661"/>
                <a:gd name="connsiteY22" fmla="*/ 669512 h 1664208"/>
                <a:gd name="connsiteX23" fmla="*/ 53912 w 722661"/>
                <a:gd name="connsiteY23" fmla="*/ 565023 h 1664208"/>
                <a:gd name="connsiteX24" fmla="*/ 66199 w 722661"/>
                <a:gd name="connsiteY24" fmla="*/ 512826 h 1664208"/>
                <a:gd name="connsiteX25" fmla="*/ 27813 w 722661"/>
                <a:gd name="connsiteY25" fmla="*/ 0 h 1664208"/>
                <a:gd name="connsiteX26" fmla="*/ 427196 w 722661"/>
                <a:gd name="connsiteY26" fmla="*/ 22098 h 1664208"/>
                <a:gd name="connsiteX27" fmla="*/ 495776 w 722661"/>
                <a:gd name="connsiteY27" fmla="*/ 288417 h 1664208"/>
                <a:gd name="connsiteX28" fmla="*/ 703993 w 722661"/>
                <a:gd name="connsiteY28" fmla="*/ 381476 h 1664208"/>
                <a:gd name="connsiteX29" fmla="*/ 669893 w 722661"/>
                <a:gd name="connsiteY29" fmla="*/ 484632 h 1664208"/>
                <a:gd name="connsiteX30" fmla="*/ 707231 w 722661"/>
                <a:gd name="connsiteY30" fmla="*/ 816483 h 1664208"/>
                <a:gd name="connsiteX31" fmla="*/ 722662 w 722661"/>
                <a:gd name="connsiteY31" fmla="*/ 1208056 h 1664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722661" h="1664208">
                  <a:moveTo>
                    <a:pt x="722662" y="1208056"/>
                  </a:moveTo>
                  <a:lnTo>
                    <a:pt x="678180" y="1491234"/>
                  </a:lnTo>
                  <a:lnTo>
                    <a:pt x="678180" y="1519333"/>
                  </a:lnTo>
                  <a:lnTo>
                    <a:pt x="647795" y="1639348"/>
                  </a:lnTo>
                  <a:lnTo>
                    <a:pt x="458629" y="1633823"/>
                  </a:lnTo>
                  <a:lnTo>
                    <a:pt x="406813" y="1561338"/>
                  </a:lnTo>
                  <a:lnTo>
                    <a:pt x="406813" y="1467898"/>
                  </a:lnTo>
                  <a:lnTo>
                    <a:pt x="385763" y="1353693"/>
                  </a:lnTo>
                  <a:lnTo>
                    <a:pt x="370142" y="1210818"/>
                  </a:lnTo>
                  <a:lnTo>
                    <a:pt x="370142" y="907542"/>
                  </a:lnTo>
                  <a:lnTo>
                    <a:pt x="326993" y="907542"/>
                  </a:lnTo>
                  <a:lnTo>
                    <a:pt x="326993" y="1439894"/>
                  </a:lnTo>
                  <a:lnTo>
                    <a:pt x="300514" y="1542669"/>
                  </a:lnTo>
                  <a:lnTo>
                    <a:pt x="272225" y="1561338"/>
                  </a:lnTo>
                  <a:lnTo>
                    <a:pt x="326993" y="1584770"/>
                  </a:lnTo>
                  <a:lnTo>
                    <a:pt x="288703" y="1640300"/>
                  </a:lnTo>
                  <a:lnTo>
                    <a:pt x="272225" y="1664208"/>
                  </a:lnTo>
                  <a:lnTo>
                    <a:pt x="82582" y="1664208"/>
                  </a:lnTo>
                  <a:cubicBezTo>
                    <a:pt x="82582" y="1664208"/>
                    <a:pt x="953" y="1423035"/>
                    <a:pt x="40577" y="1397603"/>
                  </a:cubicBezTo>
                  <a:lnTo>
                    <a:pt x="40577" y="1353693"/>
                  </a:lnTo>
                  <a:lnTo>
                    <a:pt x="0" y="1173480"/>
                  </a:lnTo>
                  <a:cubicBezTo>
                    <a:pt x="0" y="1173480"/>
                    <a:pt x="12954" y="907256"/>
                    <a:pt x="34576" y="706564"/>
                  </a:cubicBezTo>
                  <a:cubicBezTo>
                    <a:pt x="35909" y="693896"/>
                    <a:pt x="37338" y="681514"/>
                    <a:pt x="38767" y="669512"/>
                  </a:cubicBezTo>
                  <a:cubicBezTo>
                    <a:pt x="43434" y="629984"/>
                    <a:pt x="48482" y="594170"/>
                    <a:pt x="53912" y="565023"/>
                  </a:cubicBezTo>
                  <a:cubicBezTo>
                    <a:pt x="57817" y="543687"/>
                    <a:pt x="61913" y="525971"/>
                    <a:pt x="66199" y="512826"/>
                  </a:cubicBezTo>
                  <a:cubicBezTo>
                    <a:pt x="88202" y="441198"/>
                    <a:pt x="20003" y="24860"/>
                    <a:pt x="27813" y="0"/>
                  </a:cubicBezTo>
                  <a:lnTo>
                    <a:pt x="427196" y="22098"/>
                  </a:lnTo>
                  <a:cubicBezTo>
                    <a:pt x="427196" y="22098"/>
                    <a:pt x="413957" y="222313"/>
                    <a:pt x="495776" y="288417"/>
                  </a:cubicBezTo>
                  <a:cubicBezTo>
                    <a:pt x="577501" y="354425"/>
                    <a:pt x="703993" y="381476"/>
                    <a:pt x="703993" y="381476"/>
                  </a:cubicBezTo>
                  <a:cubicBezTo>
                    <a:pt x="703993" y="381476"/>
                    <a:pt x="678752" y="443294"/>
                    <a:pt x="669893" y="484632"/>
                  </a:cubicBezTo>
                  <a:cubicBezTo>
                    <a:pt x="651320" y="570452"/>
                    <a:pt x="707231" y="816483"/>
                    <a:pt x="707231" y="816483"/>
                  </a:cubicBezTo>
                  <a:lnTo>
                    <a:pt x="722662" y="1208056"/>
                  </a:lnTo>
                  <a:close/>
                </a:path>
              </a:pathLst>
            </a:custGeom>
            <a:solidFill>
              <a:srgbClr val="9B91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D0E7E1D3-68C8-1F68-2935-0E861F4A8469}"/>
                </a:ext>
              </a:extLst>
            </p:cNvPr>
            <p:cNvSpPr/>
            <p:nvPr/>
          </p:nvSpPr>
          <p:spPr>
            <a:xfrm>
              <a:off x="10129599" y="3741311"/>
              <a:ext cx="186690" cy="308658"/>
            </a:xfrm>
            <a:custGeom>
              <a:avLst/>
              <a:gdLst>
                <a:gd name="connsiteX0" fmla="*/ 186690 w 186690"/>
                <a:gd name="connsiteY0" fmla="*/ 17574 h 308658"/>
                <a:gd name="connsiteX1" fmla="*/ 65913 w 186690"/>
                <a:gd name="connsiteY1" fmla="*/ 308658 h 308658"/>
                <a:gd name="connsiteX2" fmla="*/ 0 w 186690"/>
                <a:gd name="connsiteY2" fmla="*/ 308658 h 308658"/>
                <a:gd name="connsiteX3" fmla="*/ 128778 w 186690"/>
                <a:gd name="connsiteY3" fmla="*/ 2239 h 308658"/>
                <a:gd name="connsiteX4" fmla="*/ 186690 w 186690"/>
                <a:gd name="connsiteY4" fmla="*/ 17574 h 308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690" h="308658">
                  <a:moveTo>
                    <a:pt x="186690" y="17574"/>
                  </a:moveTo>
                  <a:cubicBezTo>
                    <a:pt x="186690" y="17574"/>
                    <a:pt x="111824" y="19574"/>
                    <a:pt x="65913" y="308658"/>
                  </a:cubicBezTo>
                  <a:lnTo>
                    <a:pt x="0" y="308658"/>
                  </a:lnTo>
                  <a:cubicBezTo>
                    <a:pt x="0" y="308658"/>
                    <a:pt x="92107" y="11954"/>
                    <a:pt x="128778" y="2239"/>
                  </a:cubicBezTo>
                  <a:cubicBezTo>
                    <a:pt x="165450" y="-7477"/>
                    <a:pt x="186690" y="17574"/>
                    <a:pt x="186690" y="17574"/>
                  </a:cubicBezTo>
                  <a:close/>
                </a:path>
              </a:pathLst>
            </a:custGeom>
            <a:solidFill>
              <a:srgbClr val="9B91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8238F04F-E53C-6748-912E-01FD4EF3EC86}"/>
                </a:ext>
              </a:extLst>
            </p:cNvPr>
            <p:cNvSpPr/>
            <p:nvPr/>
          </p:nvSpPr>
          <p:spPr>
            <a:xfrm>
              <a:off x="9791747" y="3742276"/>
              <a:ext cx="191261" cy="307692"/>
            </a:xfrm>
            <a:custGeom>
              <a:avLst/>
              <a:gdLst>
                <a:gd name="connsiteX0" fmla="*/ 191262 w 191261"/>
                <a:gd name="connsiteY0" fmla="*/ 6227 h 307692"/>
                <a:gd name="connsiteX1" fmla="*/ 70485 w 191261"/>
                <a:gd name="connsiteY1" fmla="*/ 302264 h 307692"/>
                <a:gd name="connsiteX2" fmla="*/ 0 w 191261"/>
                <a:gd name="connsiteY2" fmla="*/ 307693 h 307692"/>
                <a:gd name="connsiteX3" fmla="*/ 121634 w 191261"/>
                <a:gd name="connsiteY3" fmla="*/ 5655 h 307692"/>
                <a:gd name="connsiteX4" fmla="*/ 191262 w 191261"/>
                <a:gd name="connsiteY4" fmla="*/ 6227 h 307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261" h="307692">
                  <a:moveTo>
                    <a:pt x="191262" y="6227"/>
                  </a:moveTo>
                  <a:cubicBezTo>
                    <a:pt x="191262" y="6227"/>
                    <a:pt x="92107" y="19847"/>
                    <a:pt x="70485" y="302264"/>
                  </a:cubicBezTo>
                  <a:lnTo>
                    <a:pt x="0" y="307693"/>
                  </a:lnTo>
                  <a:cubicBezTo>
                    <a:pt x="0" y="307693"/>
                    <a:pt x="58293" y="28896"/>
                    <a:pt x="121634" y="5655"/>
                  </a:cubicBezTo>
                  <a:cubicBezTo>
                    <a:pt x="157258" y="-7394"/>
                    <a:pt x="191262" y="6227"/>
                    <a:pt x="191262" y="6227"/>
                  </a:cubicBezTo>
                  <a:close/>
                </a:path>
              </a:pathLst>
            </a:custGeom>
            <a:solidFill>
              <a:srgbClr val="9B91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8BCD4923-9DAA-727B-C10C-9688CAA8515D}"/>
                </a:ext>
              </a:extLst>
            </p:cNvPr>
            <p:cNvSpPr/>
            <p:nvPr/>
          </p:nvSpPr>
          <p:spPr>
            <a:xfrm>
              <a:off x="10117733" y="3996097"/>
              <a:ext cx="87740" cy="63356"/>
            </a:xfrm>
            <a:custGeom>
              <a:avLst/>
              <a:gdLst>
                <a:gd name="connsiteX0" fmla="*/ 87495 w 87740"/>
                <a:gd name="connsiteY0" fmla="*/ 37298 h 63356"/>
                <a:gd name="connsiteX1" fmla="*/ 54157 w 87740"/>
                <a:gd name="connsiteY1" fmla="*/ 63111 h 63356"/>
                <a:gd name="connsiteX2" fmla="*/ 26059 w 87740"/>
                <a:gd name="connsiteY2" fmla="*/ 59491 h 63356"/>
                <a:gd name="connsiteX3" fmla="*/ 246 w 87740"/>
                <a:gd name="connsiteY3" fmla="*/ 26059 h 63356"/>
                <a:gd name="connsiteX4" fmla="*/ 246 w 87740"/>
                <a:gd name="connsiteY4" fmla="*/ 26059 h 63356"/>
                <a:gd name="connsiteX5" fmla="*/ 33583 w 87740"/>
                <a:gd name="connsiteY5" fmla="*/ 246 h 63356"/>
                <a:gd name="connsiteX6" fmla="*/ 61682 w 87740"/>
                <a:gd name="connsiteY6" fmla="*/ 3865 h 63356"/>
                <a:gd name="connsiteX7" fmla="*/ 87495 w 87740"/>
                <a:gd name="connsiteY7" fmla="*/ 37298 h 63356"/>
                <a:gd name="connsiteX8" fmla="*/ 87495 w 87740"/>
                <a:gd name="connsiteY8" fmla="*/ 37298 h 6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740" h="63356">
                  <a:moveTo>
                    <a:pt x="87495" y="37298"/>
                  </a:moveTo>
                  <a:cubicBezTo>
                    <a:pt x="85399" y="53681"/>
                    <a:pt x="70445" y="65206"/>
                    <a:pt x="54157" y="63111"/>
                  </a:cubicBezTo>
                  <a:lnTo>
                    <a:pt x="26059" y="59491"/>
                  </a:lnTo>
                  <a:cubicBezTo>
                    <a:pt x="9676" y="57396"/>
                    <a:pt x="-1850" y="42442"/>
                    <a:pt x="246" y="26059"/>
                  </a:cubicBezTo>
                  <a:lnTo>
                    <a:pt x="246" y="26059"/>
                  </a:lnTo>
                  <a:cubicBezTo>
                    <a:pt x="2341" y="9676"/>
                    <a:pt x="17295" y="-1850"/>
                    <a:pt x="33583" y="246"/>
                  </a:cubicBezTo>
                  <a:lnTo>
                    <a:pt x="61682" y="3865"/>
                  </a:lnTo>
                  <a:cubicBezTo>
                    <a:pt x="78065" y="5961"/>
                    <a:pt x="89590" y="20915"/>
                    <a:pt x="87495" y="37298"/>
                  </a:cubicBezTo>
                  <a:lnTo>
                    <a:pt x="87495" y="37298"/>
                  </a:lnTo>
                  <a:close/>
                </a:path>
              </a:pathLst>
            </a:custGeom>
            <a:noFill/>
            <a:ln w="9525" cap="flat">
              <a:solidFill>
                <a:srgbClr val="9D9D9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7B225C29-205A-B4FC-F6ED-4B47BD96F320}"/>
                </a:ext>
              </a:extLst>
            </p:cNvPr>
            <p:cNvSpPr/>
            <p:nvPr/>
          </p:nvSpPr>
          <p:spPr>
            <a:xfrm>
              <a:off x="9786644" y="3976666"/>
              <a:ext cx="87739" cy="63356"/>
            </a:xfrm>
            <a:custGeom>
              <a:avLst/>
              <a:gdLst>
                <a:gd name="connsiteX0" fmla="*/ 87495 w 87739"/>
                <a:gd name="connsiteY0" fmla="*/ 37298 h 63356"/>
                <a:gd name="connsiteX1" fmla="*/ 54157 w 87739"/>
                <a:gd name="connsiteY1" fmla="*/ 63111 h 63356"/>
                <a:gd name="connsiteX2" fmla="*/ 26059 w 87739"/>
                <a:gd name="connsiteY2" fmla="*/ 59491 h 63356"/>
                <a:gd name="connsiteX3" fmla="*/ 246 w 87739"/>
                <a:gd name="connsiteY3" fmla="*/ 26059 h 63356"/>
                <a:gd name="connsiteX4" fmla="*/ 246 w 87739"/>
                <a:gd name="connsiteY4" fmla="*/ 26059 h 63356"/>
                <a:gd name="connsiteX5" fmla="*/ 33583 w 87739"/>
                <a:gd name="connsiteY5" fmla="*/ 246 h 63356"/>
                <a:gd name="connsiteX6" fmla="*/ 61682 w 87739"/>
                <a:gd name="connsiteY6" fmla="*/ 3865 h 63356"/>
                <a:gd name="connsiteX7" fmla="*/ 87495 w 87739"/>
                <a:gd name="connsiteY7" fmla="*/ 37298 h 63356"/>
                <a:gd name="connsiteX8" fmla="*/ 87495 w 87739"/>
                <a:gd name="connsiteY8" fmla="*/ 37298 h 6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739" h="63356">
                  <a:moveTo>
                    <a:pt x="87495" y="37298"/>
                  </a:moveTo>
                  <a:cubicBezTo>
                    <a:pt x="85399" y="53681"/>
                    <a:pt x="70445" y="65206"/>
                    <a:pt x="54157" y="63111"/>
                  </a:cubicBezTo>
                  <a:lnTo>
                    <a:pt x="26059" y="59491"/>
                  </a:lnTo>
                  <a:cubicBezTo>
                    <a:pt x="9676" y="57396"/>
                    <a:pt x="-1850" y="42442"/>
                    <a:pt x="246" y="26059"/>
                  </a:cubicBezTo>
                  <a:lnTo>
                    <a:pt x="246" y="26059"/>
                  </a:lnTo>
                  <a:cubicBezTo>
                    <a:pt x="2341" y="9676"/>
                    <a:pt x="17296" y="-1849"/>
                    <a:pt x="33583" y="246"/>
                  </a:cubicBezTo>
                  <a:lnTo>
                    <a:pt x="61682" y="3865"/>
                  </a:lnTo>
                  <a:cubicBezTo>
                    <a:pt x="77970" y="5961"/>
                    <a:pt x="89590" y="20915"/>
                    <a:pt x="87495" y="37298"/>
                  </a:cubicBezTo>
                  <a:lnTo>
                    <a:pt x="87495" y="37298"/>
                  </a:lnTo>
                  <a:close/>
                </a:path>
              </a:pathLst>
            </a:custGeom>
            <a:noFill/>
            <a:ln w="9525" cap="flat">
              <a:solidFill>
                <a:srgbClr val="9D9D9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D54EDC4F-A68B-6907-88B0-A9971564507F}"/>
                </a:ext>
              </a:extLst>
            </p:cNvPr>
            <p:cNvSpPr/>
            <p:nvPr/>
          </p:nvSpPr>
          <p:spPr>
            <a:xfrm>
              <a:off x="9842420" y="4129693"/>
              <a:ext cx="392430" cy="386333"/>
            </a:xfrm>
            <a:custGeom>
              <a:avLst/>
              <a:gdLst>
                <a:gd name="connsiteX0" fmla="*/ 334804 w 392430"/>
                <a:gd name="connsiteY0" fmla="*/ 201073 h 386333"/>
                <a:gd name="connsiteX1" fmla="*/ 287179 w 392430"/>
                <a:gd name="connsiteY1" fmla="*/ 11716 h 386333"/>
                <a:gd name="connsiteX2" fmla="*/ 51149 w 392430"/>
                <a:gd name="connsiteY2" fmla="*/ 0 h 386333"/>
                <a:gd name="connsiteX3" fmla="*/ 0 w 392430"/>
                <a:gd name="connsiteY3" fmla="*/ 0 h 386333"/>
                <a:gd name="connsiteX4" fmla="*/ 2858 w 392430"/>
                <a:gd name="connsiteY4" fmla="*/ 363855 h 386333"/>
                <a:gd name="connsiteX5" fmla="*/ 384524 w 392430"/>
                <a:gd name="connsiteY5" fmla="*/ 386334 h 386333"/>
                <a:gd name="connsiteX6" fmla="*/ 392430 w 392430"/>
                <a:gd name="connsiteY6" fmla="*/ 225171 h 386333"/>
                <a:gd name="connsiteX7" fmla="*/ 334804 w 392430"/>
                <a:gd name="connsiteY7" fmla="*/ 201073 h 386333"/>
                <a:gd name="connsiteX8" fmla="*/ 366713 w 392430"/>
                <a:gd name="connsiteY8" fmla="*/ 368998 h 386333"/>
                <a:gd name="connsiteX9" fmla="*/ 19812 w 392430"/>
                <a:gd name="connsiteY9" fmla="*/ 343567 h 386333"/>
                <a:gd name="connsiteX10" fmla="*/ 17336 w 392430"/>
                <a:gd name="connsiteY10" fmla="*/ 22860 h 386333"/>
                <a:gd name="connsiteX11" fmla="*/ 62389 w 392430"/>
                <a:gd name="connsiteY11" fmla="*/ 22860 h 386333"/>
                <a:gd name="connsiteX12" fmla="*/ 270415 w 392430"/>
                <a:gd name="connsiteY12" fmla="*/ 33147 h 386333"/>
                <a:gd name="connsiteX13" fmla="*/ 313277 w 392430"/>
                <a:gd name="connsiteY13" fmla="*/ 209169 h 386333"/>
                <a:gd name="connsiteX14" fmla="*/ 375380 w 392430"/>
                <a:gd name="connsiteY14" fmla="*/ 234791 h 386333"/>
                <a:gd name="connsiteX15" fmla="*/ 366713 w 392430"/>
                <a:gd name="connsiteY15" fmla="*/ 368998 h 386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2430" h="386333">
                  <a:moveTo>
                    <a:pt x="334804" y="201073"/>
                  </a:moveTo>
                  <a:cubicBezTo>
                    <a:pt x="298990" y="176975"/>
                    <a:pt x="287179" y="11716"/>
                    <a:pt x="287179" y="11716"/>
                  </a:cubicBezTo>
                  <a:cubicBezTo>
                    <a:pt x="287179" y="11716"/>
                    <a:pt x="57436" y="3620"/>
                    <a:pt x="51149" y="0"/>
                  </a:cubicBezTo>
                  <a:lnTo>
                    <a:pt x="0" y="0"/>
                  </a:lnTo>
                  <a:lnTo>
                    <a:pt x="2858" y="363855"/>
                  </a:lnTo>
                  <a:lnTo>
                    <a:pt x="384524" y="386334"/>
                  </a:lnTo>
                  <a:lnTo>
                    <a:pt x="392430" y="225171"/>
                  </a:lnTo>
                  <a:cubicBezTo>
                    <a:pt x="392525" y="225076"/>
                    <a:pt x="370522" y="225076"/>
                    <a:pt x="334804" y="201073"/>
                  </a:cubicBezTo>
                  <a:close/>
                  <a:moveTo>
                    <a:pt x="366713" y="368998"/>
                  </a:moveTo>
                  <a:lnTo>
                    <a:pt x="19812" y="343567"/>
                  </a:lnTo>
                  <a:lnTo>
                    <a:pt x="17336" y="22860"/>
                  </a:lnTo>
                  <a:lnTo>
                    <a:pt x="62389" y="22860"/>
                  </a:lnTo>
                  <a:cubicBezTo>
                    <a:pt x="67913" y="26099"/>
                    <a:pt x="270415" y="33147"/>
                    <a:pt x="270415" y="33147"/>
                  </a:cubicBezTo>
                  <a:cubicBezTo>
                    <a:pt x="270415" y="33147"/>
                    <a:pt x="286036" y="182594"/>
                    <a:pt x="313277" y="209169"/>
                  </a:cubicBezTo>
                  <a:cubicBezTo>
                    <a:pt x="339662" y="234791"/>
                    <a:pt x="375380" y="234791"/>
                    <a:pt x="375380" y="234791"/>
                  </a:cubicBezTo>
                  <a:lnTo>
                    <a:pt x="366713" y="368998"/>
                  </a:ln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8D68D2FB-4922-23F2-46F5-3314857D1CF9}"/>
                </a:ext>
              </a:extLst>
            </p:cNvPr>
            <p:cNvSpPr/>
            <p:nvPr/>
          </p:nvSpPr>
          <p:spPr>
            <a:xfrm>
              <a:off x="9834703" y="4504631"/>
              <a:ext cx="581408" cy="66185"/>
            </a:xfrm>
            <a:custGeom>
              <a:avLst/>
              <a:gdLst>
                <a:gd name="connsiteX0" fmla="*/ 581408 w 581408"/>
                <a:gd name="connsiteY0" fmla="*/ 52353 h 66185"/>
                <a:gd name="connsiteX1" fmla="*/ 62010 w 581408"/>
                <a:gd name="connsiteY1" fmla="*/ 14920 h 66185"/>
                <a:gd name="connsiteX2" fmla="*/ 52485 w 581408"/>
                <a:gd name="connsiteY2" fmla="*/ 49210 h 66185"/>
                <a:gd name="connsiteX3" fmla="*/ 581408 w 581408"/>
                <a:gd name="connsiteY3" fmla="*/ 52353 h 66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408" h="66185">
                  <a:moveTo>
                    <a:pt x="581408" y="52353"/>
                  </a:moveTo>
                  <a:cubicBezTo>
                    <a:pt x="581408" y="52353"/>
                    <a:pt x="195741" y="62640"/>
                    <a:pt x="62010" y="14920"/>
                  </a:cubicBezTo>
                  <a:cubicBezTo>
                    <a:pt x="-71721" y="-32800"/>
                    <a:pt x="52485" y="49210"/>
                    <a:pt x="52485" y="49210"/>
                  </a:cubicBezTo>
                  <a:cubicBezTo>
                    <a:pt x="52485" y="49210"/>
                    <a:pt x="439010" y="85215"/>
                    <a:pt x="581408" y="52353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E687C27C-99F5-3E08-F45C-9B90DBF58B3C}"/>
                </a:ext>
              </a:extLst>
            </p:cNvPr>
            <p:cNvSpPr/>
            <p:nvPr/>
          </p:nvSpPr>
          <p:spPr>
            <a:xfrm>
              <a:off x="10035397" y="4592894"/>
              <a:ext cx="20669" cy="342518"/>
            </a:xfrm>
            <a:custGeom>
              <a:avLst/>
              <a:gdLst>
                <a:gd name="connsiteX0" fmla="*/ 0 w 20669"/>
                <a:gd name="connsiteY0" fmla="*/ 0 h 342518"/>
                <a:gd name="connsiteX1" fmla="*/ 0 w 20669"/>
                <a:gd name="connsiteY1" fmla="*/ 323945 h 342518"/>
                <a:gd name="connsiteX2" fmla="*/ 20669 w 20669"/>
                <a:gd name="connsiteY2" fmla="*/ 342519 h 342518"/>
                <a:gd name="connsiteX3" fmla="*/ 20669 w 20669"/>
                <a:gd name="connsiteY3" fmla="*/ 0 h 342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69" h="342518">
                  <a:moveTo>
                    <a:pt x="0" y="0"/>
                  </a:moveTo>
                  <a:lnTo>
                    <a:pt x="0" y="323945"/>
                  </a:lnTo>
                  <a:lnTo>
                    <a:pt x="20669" y="342519"/>
                  </a:lnTo>
                  <a:lnTo>
                    <a:pt x="20669" y="0"/>
                  </a:ln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F9B1E677-A28B-0C74-5DE7-1920DDBBFAC0}"/>
                </a:ext>
              </a:extLst>
            </p:cNvPr>
            <p:cNvSpPr/>
            <p:nvPr/>
          </p:nvSpPr>
          <p:spPr>
            <a:xfrm>
              <a:off x="10249805" y="4602038"/>
              <a:ext cx="196595" cy="141657"/>
            </a:xfrm>
            <a:custGeom>
              <a:avLst/>
              <a:gdLst>
                <a:gd name="connsiteX0" fmla="*/ 0 w 196595"/>
                <a:gd name="connsiteY0" fmla="*/ 8192 h 141657"/>
                <a:gd name="connsiteX1" fmla="*/ 84582 w 196595"/>
                <a:gd name="connsiteY1" fmla="*/ 134969 h 141657"/>
                <a:gd name="connsiteX2" fmla="*/ 196596 w 196595"/>
                <a:gd name="connsiteY2" fmla="*/ 134969 h 141657"/>
                <a:gd name="connsiteX3" fmla="*/ 98298 w 196595"/>
                <a:gd name="connsiteY3" fmla="*/ 102489 h 141657"/>
                <a:gd name="connsiteX4" fmla="*/ 33052 w 196595"/>
                <a:gd name="connsiteY4" fmla="*/ 0 h 141657"/>
                <a:gd name="connsiteX5" fmla="*/ 0 w 196595"/>
                <a:gd name="connsiteY5" fmla="*/ 8192 h 141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6595" h="141657">
                  <a:moveTo>
                    <a:pt x="0" y="8192"/>
                  </a:moveTo>
                  <a:cubicBezTo>
                    <a:pt x="0" y="8192"/>
                    <a:pt x="62198" y="119920"/>
                    <a:pt x="84582" y="134969"/>
                  </a:cubicBezTo>
                  <a:cubicBezTo>
                    <a:pt x="106966" y="150019"/>
                    <a:pt x="196596" y="134969"/>
                    <a:pt x="196596" y="134969"/>
                  </a:cubicBezTo>
                  <a:cubicBezTo>
                    <a:pt x="196596" y="134969"/>
                    <a:pt x="115729" y="114776"/>
                    <a:pt x="98298" y="102489"/>
                  </a:cubicBezTo>
                  <a:cubicBezTo>
                    <a:pt x="80867" y="90202"/>
                    <a:pt x="33052" y="0"/>
                    <a:pt x="33052" y="0"/>
                  </a:cubicBezTo>
                  <a:lnTo>
                    <a:pt x="0" y="8192"/>
                  </a:ln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C5B68525-5E26-0425-190D-0991BC09FAD8}"/>
                </a:ext>
              </a:extLst>
            </p:cNvPr>
            <p:cNvSpPr/>
            <p:nvPr/>
          </p:nvSpPr>
          <p:spPr>
            <a:xfrm>
              <a:off x="9802891" y="4593751"/>
              <a:ext cx="104298" cy="140684"/>
            </a:xfrm>
            <a:custGeom>
              <a:avLst/>
              <a:gdLst>
                <a:gd name="connsiteX0" fmla="*/ 104299 w 104298"/>
                <a:gd name="connsiteY0" fmla="*/ 8191 h 140684"/>
                <a:gd name="connsiteX1" fmla="*/ 19812 w 104298"/>
                <a:gd name="connsiteY1" fmla="*/ 134969 h 140684"/>
                <a:gd name="connsiteX2" fmla="*/ 0 w 104298"/>
                <a:gd name="connsiteY2" fmla="*/ 140684 h 140684"/>
                <a:gd name="connsiteX3" fmla="*/ 4191 w 104298"/>
                <a:gd name="connsiteY3" fmla="*/ 103632 h 140684"/>
                <a:gd name="connsiteX4" fmla="*/ 6001 w 104298"/>
                <a:gd name="connsiteY4" fmla="*/ 102489 h 140684"/>
                <a:gd name="connsiteX5" fmla="*/ 71247 w 104298"/>
                <a:gd name="connsiteY5" fmla="*/ 0 h 140684"/>
                <a:gd name="connsiteX6" fmla="*/ 104299 w 104298"/>
                <a:gd name="connsiteY6" fmla="*/ 8191 h 140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298" h="140684">
                  <a:moveTo>
                    <a:pt x="104299" y="8191"/>
                  </a:moveTo>
                  <a:cubicBezTo>
                    <a:pt x="104299" y="8191"/>
                    <a:pt x="42196" y="120015"/>
                    <a:pt x="19812" y="134969"/>
                  </a:cubicBezTo>
                  <a:cubicBezTo>
                    <a:pt x="15430" y="137922"/>
                    <a:pt x="8382" y="139732"/>
                    <a:pt x="0" y="140684"/>
                  </a:cubicBezTo>
                  <a:cubicBezTo>
                    <a:pt x="1334" y="128016"/>
                    <a:pt x="2762" y="115633"/>
                    <a:pt x="4191" y="103632"/>
                  </a:cubicBezTo>
                  <a:cubicBezTo>
                    <a:pt x="4858" y="103251"/>
                    <a:pt x="5429" y="102870"/>
                    <a:pt x="6001" y="102489"/>
                  </a:cubicBezTo>
                  <a:cubicBezTo>
                    <a:pt x="23527" y="90202"/>
                    <a:pt x="71247" y="0"/>
                    <a:pt x="71247" y="0"/>
                  </a:cubicBezTo>
                  <a:lnTo>
                    <a:pt x="104299" y="8191"/>
                  </a:ln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32F971E0-2777-0664-D286-636D35E60E7F}"/>
                </a:ext>
              </a:extLst>
            </p:cNvPr>
            <p:cNvSpPr/>
            <p:nvPr/>
          </p:nvSpPr>
          <p:spPr>
            <a:xfrm>
              <a:off x="9981390" y="4935413"/>
              <a:ext cx="113919" cy="732758"/>
            </a:xfrm>
            <a:custGeom>
              <a:avLst/>
              <a:gdLst>
                <a:gd name="connsiteX0" fmla="*/ 113919 w 113919"/>
                <a:gd name="connsiteY0" fmla="*/ 0 h 732758"/>
                <a:gd name="connsiteX1" fmla="*/ 113919 w 113919"/>
                <a:gd name="connsiteY1" fmla="*/ 532352 h 732758"/>
                <a:gd name="connsiteX2" fmla="*/ 87440 w 113919"/>
                <a:gd name="connsiteY2" fmla="*/ 635127 h 732758"/>
                <a:gd name="connsiteX3" fmla="*/ 59150 w 113919"/>
                <a:gd name="connsiteY3" fmla="*/ 653796 h 732758"/>
                <a:gd name="connsiteX4" fmla="*/ 113919 w 113919"/>
                <a:gd name="connsiteY4" fmla="*/ 677228 h 732758"/>
                <a:gd name="connsiteX5" fmla="*/ 75629 w 113919"/>
                <a:gd name="connsiteY5" fmla="*/ 732758 h 732758"/>
                <a:gd name="connsiteX6" fmla="*/ 34862 w 113919"/>
                <a:gd name="connsiteY6" fmla="*/ 725710 h 732758"/>
                <a:gd name="connsiteX7" fmla="*/ 85058 w 113919"/>
                <a:gd name="connsiteY7" fmla="*/ 688372 h 732758"/>
                <a:gd name="connsiteX8" fmla="*/ 0 w 113919"/>
                <a:gd name="connsiteY8" fmla="*/ 663797 h 732758"/>
                <a:gd name="connsiteX9" fmla="*/ 64389 w 113919"/>
                <a:gd name="connsiteY9" fmla="*/ 622173 h 732758"/>
                <a:gd name="connsiteX10" fmla="*/ 87440 w 113919"/>
                <a:gd name="connsiteY10" fmla="*/ 545021 h 732758"/>
                <a:gd name="connsiteX11" fmla="*/ 74771 w 113919"/>
                <a:gd name="connsiteY11" fmla="*/ 0 h 732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3919" h="732758">
                  <a:moveTo>
                    <a:pt x="113919" y="0"/>
                  </a:moveTo>
                  <a:lnTo>
                    <a:pt x="113919" y="532352"/>
                  </a:lnTo>
                  <a:lnTo>
                    <a:pt x="87440" y="635127"/>
                  </a:lnTo>
                  <a:lnTo>
                    <a:pt x="59150" y="653796"/>
                  </a:lnTo>
                  <a:lnTo>
                    <a:pt x="113919" y="677228"/>
                  </a:lnTo>
                  <a:lnTo>
                    <a:pt x="75629" y="732758"/>
                  </a:lnTo>
                  <a:lnTo>
                    <a:pt x="34862" y="725710"/>
                  </a:lnTo>
                  <a:lnTo>
                    <a:pt x="85058" y="688372"/>
                  </a:lnTo>
                  <a:lnTo>
                    <a:pt x="0" y="663797"/>
                  </a:lnTo>
                  <a:lnTo>
                    <a:pt x="64389" y="622173"/>
                  </a:lnTo>
                  <a:lnTo>
                    <a:pt x="87440" y="545021"/>
                  </a:lnTo>
                  <a:lnTo>
                    <a:pt x="74771" y="0"/>
                  </a:ln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900F64E9-1C13-B758-A029-8D8304E0D986}"/>
                </a:ext>
              </a:extLst>
            </p:cNvPr>
            <p:cNvSpPr/>
            <p:nvPr/>
          </p:nvSpPr>
          <p:spPr>
            <a:xfrm>
              <a:off x="9808797" y="5661027"/>
              <a:ext cx="286512" cy="125349"/>
            </a:xfrm>
            <a:custGeom>
              <a:avLst/>
              <a:gdLst>
                <a:gd name="connsiteX0" fmla="*/ 286512 w 286512"/>
                <a:gd name="connsiteY0" fmla="*/ 62675 h 125349"/>
                <a:gd name="connsiteX1" fmla="*/ 231743 w 286512"/>
                <a:gd name="connsiteY1" fmla="*/ 125349 h 125349"/>
                <a:gd name="connsiteX2" fmla="*/ 54769 w 286512"/>
                <a:gd name="connsiteY2" fmla="*/ 125349 h 125349"/>
                <a:gd name="connsiteX3" fmla="*/ 0 w 286512"/>
                <a:gd name="connsiteY3" fmla="*/ 62675 h 125349"/>
                <a:gd name="connsiteX4" fmla="*/ 0 w 286512"/>
                <a:gd name="connsiteY4" fmla="*/ 62675 h 125349"/>
                <a:gd name="connsiteX5" fmla="*/ 54769 w 286512"/>
                <a:gd name="connsiteY5" fmla="*/ 0 h 125349"/>
                <a:gd name="connsiteX6" fmla="*/ 231743 w 286512"/>
                <a:gd name="connsiteY6" fmla="*/ 0 h 125349"/>
                <a:gd name="connsiteX7" fmla="*/ 286512 w 286512"/>
                <a:gd name="connsiteY7" fmla="*/ 62675 h 125349"/>
                <a:gd name="connsiteX8" fmla="*/ 286512 w 286512"/>
                <a:gd name="connsiteY8" fmla="*/ 62675 h 125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6512" h="125349">
                  <a:moveTo>
                    <a:pt x="286512" y="62675"/>
                  </a:moveTo>
                  <a:cubicBezTo>
                    <a:pt x="286512" y="97250"/>
                    <a:pt x="262033" y="125349"/>
                    <a:pt x="231743" y="125349"/>
                  </a:cubicBezTo>
                  <a:lnTo>
                    <a:pt x="54769" y="125349"/>
                  </a:lnTo>
                  <a:cubicBezTo>
                    <a:pt x="24575" y="125349"/>
                    <a:pt x="0" y="97346"/>
                    <a:pt x="0" y="62675"/>
                  </a:cubicBezTo>
                  <a:lnTo>
                    <a:pt x="0" y="62675"/>
                  </a:lnTo>
                  <a:cubicBezTo>
                    <a:pt x="0" y="28099"/>
                    <a:pt x="24479" y="0"/>
                    <a:pt x="54769" y="0"/>
                  </a:cubicBezTo>
                  <a:lnTo>
                    <a:pt x="231743" y="0"/>
                  </a:lnTo>
                  <a:cubicBezTo>
                    <a:pt x="262033" y="0"/>
                    <a:pt x="286512" y="28099"/>
                    <a:pt x="286512" y="62675"/>
                  </a:cubicBezTo>
                  <a:lnTo>
                    <a:pt x="286512" y="62675"/>
                  </a:lnTo>
                  <a:close/>
                </a:path>
              </a:pathLst>
            </a:custGeom>
            <a:solidFill>
              <a:srgbClr val="C4BCA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3" name="图形 7">
              <a:extLst>
                <a:ext uri="{FF2B5EF4-FFF2-40B4-BE49-F238E27FC236}">
                  <a16:creationId xmlns:a16="http://schemas.microsoft.com/office/drawing/2014/main" id="{98D429A6-F73D-3694-1B9A-C7FA25857E7D}"/>
                </a:ext>
              </a:extLst>
            </p:cNvPr>
            <p:cNvGrpSpPr/>
            <p:nvPr/>
          </p:nvGrpSpPr>
          <p:grpSpPr>
            <a:xfrm>
              <a:off x="9812720" y="4129693"/>
              <a:ext cx="1025348" cy="1619916"/>
              <a:chOff x="6473112" y="2797682"/>
              <a:chExt cx="1025348" cy="1619916"/>
            </a:xfrm>
          </p:grpSpPr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565F3C60-E01B-1C69-B535-C4DE7141E98E}"/>
                  </a:ext>
                </a:extLst>
              </p:cNvPr>
              <p:cNvSpPr/>
              <p:nvPr/>
            </p:nvSpPr>
            <p:spPr>
              <a:xfrm>
                <a:off x="7036679" y="3471572"/>
                <a:ext cx="150690" cy="180471"/>
              </a:xfrm>
              <a:custGeom>
                <a:avLst/>
                <a:gdLst>
                  <a:gd name="connsiteX0" fmla="*/ 37252 w 150690"/>
                  <a:gd name="connsiteY0" fmla="*/ 116971 h 180471"/>
                  <a:gd name="connsiteX1" fmla="*/ 112024 w 150690"/>
                  <a:gd name="connsiteY1" fmla="*/ 6100 h 180471"/>
                  <a:gd name="connsiteX2" fmla="*/ 142408 w 150690"/>
                  <a:gd name="connsiteY2" fmla="*/ 18768 h 180471"/>
                  <a:gd name="connsiteX3" fmla="*/ 103165 w 150690"/>
                  <a:gd name="connsiteY3" fmla="*/ 129353 h 180471"/>
                  <a:gd name="connsiteX4" fmla="*/ 11249 w 150690"/>
                  <a:gd name="connsiteY4" fmla="*/ 176883 h 180471"/>
                  <a:gd name="connsiteX5" fmla="*/ 37252 w 150690"/>
                  <a:gd name="connsiteY5" fmla="*/ 116971 h 180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0690" h="180471">
                    <a:moveTo>
                      <a:pt x="37252" y="116971"/>
                    </a:moveTo>
                    <a:cubicBezTo>
                      <a:pt x="37252" y="116971"/>
                      <a:pt x="74971" y="20101"/>
                      <a:pt x="112024" y="6100"/>
                    </a:cubicBezTo>
                    <a:cubicBezTo>
                      <a:pt x="112024" y="6100"/>
                      <a:pt x="119167" y="-13998"/>
                      <a:pt x="142408" y="18768"/>
                    </a:cubicBezTo>
                    <a:cubicBezTo>
                      <a:pt x="171555" y="59916"/>
                      <a:pt x="115357" y="129449"/>
                      <a:pt x="103165" y="129353"/>
                    </a:cubicBezTo>
                    <a:cubicBezTo>
                      <a:pt x="90973" y="129258"/>
                      <a:pt x="27918" y="196505"/>
                      <a:pt x="11249" y="176883"/>
                    </a:cubicBezTo>
                    <a:cubicBezTo>
                      <a:pt x="-21612" y="137926"/>
                      <a:pt x="26965" y="141450"/>
                      <a:pt x="37252" y="116971"/>
                    </a:cubicBezTo>
                    <a:close/>
                  </a:path>
                </a:pathLst>
              </a:custGeom>
              <a:solidFill>
                <a:srgbClr val="EABBA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9" name="图形 7">
                <a:extLst>
                  <a:ext uri="{FF2B5EF4-FFF2-40B4-BE49-F238E27FC236}">
                    <a16:creationId xmlns:a16="http://schemas.microsoft.com/office/drawing/2014/main" id="{51059811-5DDA-B0F9-43E6-FC81686A8C0A}"/>
                  </a:ext>
                </a:extLst>
              </p:cNvPr>
              <p:cNvGrpSpPr/>
              <p:nvPr/>
            </p:nvGrpSpPr>
            <p:grpSpPr>
              <a:xfrm>
                <a:off x="6473112" y="3584828"/>
                <a:ext cx="1025348" cy="832770"/>
                <a:chOff x="6473112" y="3584828"/>
                <a:chExt cx="1025348" cy="832770"/>
              </a:xfrm>
            </p:grpSpPr>
            <p:grpSp>
              <p:nvGrpSpPr>
                <p:cNvPr id="61" name="图形 7">
                  <a:extLst>
                    <a:ext uri="{FF2B5EF4-FFF2-40B4-BE49-F238E27FC236}">
                      <a16:creationId xmlns:a16="http://schemas.microsoft.com/office/drawing/2014/main" id="{FBF6F3FA-465E-6E08-F49B-64C14A9E572D}"/>
                    </a:ext>
                  </a:extLst>
                </p:cNvPr>
                <p:cNvGrpSpPr/>
                <p:nvPr/>
              </p:nvGrpSpPr>
              <p:grpSpPr>
                <a:xfrm>
                  <a:off x="6943153" y="3584828"/>
                  <a:ext cx="555307" cy="609790"/>
                  <a:chOff x="6943153" y="3584828"/>
                  <a:chExt cx="555307" cy="609790"/>
                </a:xfrm>
              </p:grpSpPr>
              <p:sp>
                <p:nvSpPr>
                  <p:cNvPr id="78" name="任意多边形: 形状 77">
                    <a:extLst>
                      <a:ext uri="{FF2B5EF4-FFF2-40B4-BE49-F238E27FC236}">
                        <a16:creationId xmlns:a16="http://schemas.microsoft.com/office/drawing/2014/main" id="{B84CC33A-7A96-B8B5-8A8F-E77FD1A1742B}"/>
                      </a:ext>
                    </a:extLst>
                  </p:cNvPr>
                  <p:cNvSpPr/>
                  <p:nvPr/>
                </p:nvSpPr>
                <p:spPr>
                  <a:xfrm>
                    <a:off x="6943153" y="3584828"/>
                    <a:ext cx="555307" cy="609790"/>
                  </a:xfrm>
                  <a:custGeom>
                    <a:avLst/>
                    <a:gdLst>
                      <a:gd name="connsiteX0" fmla="*/ 421957 w 555307"/>
                      <a:gd name="connsiteY0" fmla="*/ 0 h 609790"/>
                      <a:gd name="connsiteX1" fmla="*/ 132398 w 555307"/>
                      <a:gd name="connsiteY1" fmla="*/ 0 h 609790"/>
                      <a:gd name="connsiteX2" fmla="*/ 0 w 555307"/>
                      <a:gd name="connsiteY2" fmla="*/ 117824 h 609790"/>
                      <a:gd name="connsiteX3" fmla="*/ 0 w 555307"/>
                      <a:gd name="connsiteY3" fmla="*/ 491014 h 609790"/>
                      <a:gd name="connsiteX4" fmla="*/ 133255 w 555307"/>
                      <a:gd name="connsiteY4" fmla="*/ 608838 h 609790"/>
                      <a:gd name="connsiteX5" fmla="*/ 366522 w 555307"/>
                      <a:gd name="connsiteY5" fmla="*/ 609791 h 609790"/>
                      <a:gd name="connsiteX6" fmla="*/ 366617 w 555307"/>
                      <a:gd name="connsiteY6" fmla="*/ 609791 h 609790"/>
                      <a:gd name="connsiteX7" fmla="*/ 404241 w 555307"/>
                      <a:gd name="connsiteY7" fmla="*/ 606647 h 609790"/>
                      <a:gd name="connsiteX8" fmla="*/ 555307 w 555307"/>
                      <a:gd name="connsiteY8" fmla="*/ 419291 h 609790"/>
                      <a:gd name="connsiteX9" fmla="*/ 555307 w 555307"/>
                      <a:gd name="connsiteY9" fmla="*/ 117824 h 609790"/>
                      <a:gd name="connsiteX10" fmla="*/ 421957 w 555307"/>
                      <a:gd name="connsiteY10" fmla="*/ 0 h 609790"/>
                      <a:gd name="connsiteX11" fmla="*/ 506444 w 555307"/>
                      <a:gd name="connsiteY11" fmla="*/ 419291 h 609790"/>
                      <a:gd name="connsiteX12" fmla="*/ 404241 w 555307"/>
                      <a:gd name="connsiteY12" fmla="*/ 556736 h 609790"/>
                      <a:gd name="connsiteX13" fmla="*/ 366617 w 555307"/>
                      <a:gd name="connsiteY13" fmla="*/ 560832 h 609790"/>
                      <a:gd name="connsiteX14" fmla="*/ 133350 w 555307"/>
                      <a:gd name="connsiteY14" fmla="*/ 559975 h 609790"/>
                      <a:gd name="connsiteX15" fmla="*/ 48863 w 555307"/>
                      <a:gd name="connsiteY15" fmla="*/ 491014 h 609790"/>
                      <a:gd name="connsiteX16" fmla="*/ 48863 w 555307"/>
                      <a:gd name="connsiteY16" fmla="*/ 117824 h 609790"/>
                      <a:gd name="connsiteX17" fmla="*/ 98489 w 555307"/>
                      <a:gd name="connsiteY17" fmla="*/ 55055 h 609790"/>
                      <a:gd name="connsiteX18" fmla="*/ 133350 w 555307"/>
                      <a:gd name="connsiteY18" fmla="*/ 48863 h 609790"/>
                      <a:gd name="connsiteX19" fmla="*/ 421957 w 555307"/>
                      <a:gd name="connsiteY19" fmla="*/ 48863 h 609790"/>
                      <a:gd name="connsiteX20" fmla="*/ 506444 w 555307"/>
                      <a:gd name="connsiteY20" fmla="*/ 117824 h 609790"/>
                      <a:gd name="connsiteX21" fmla="*/ 506444 w 555307"/>
                      <a:gd name="connsiteY21" fmla="*/ 419291 h 6097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555307" h="609790">
                        <a:moveTo>
                          <a:pt x="421957" y="0"/>
                        </a:moveTo>
                        <a:lnTo>
                          <a:pt x="132398" y="0"/>
                        </a:lnTo>
                        <a:cubicBezTo>
                          <a:pt x="59341" y="476"/>
                          <a:pt x="0" y="53150"/>
                          <a:pt x="0" y="117824"/>
                        </a:cubicBezTo>
                        <a:lnTo>
                          <a:pt x="0" y="491014"/>
                        </a:lnTo>
                        <a:cubicBezTo>
                          <a:pt x="0" y="555975"/>
                          <a:pt x="59817" y="608838"/>
                          <a:pt x="133255" y="608838"/>
                        </a:cubicBezTo>
                        <a:lnTo>
                          <a:pt x="366522" y="609791"/>
                        </a:lnTo>
                        <a:lnTo>
                          <a:pt x="366617" y="609791"/>
                        </a:lnTo>
                        <a:cubicBezTo>
                          <a:pt x="379000" y="609791"/>
                          <a:pt x="391573" y="608743"/>
                          <a:pt x="404241" y="606647"/>
                        </a:cubicBezTo>
                        <a:cubicBezTo>
                          <a:pt x="480441" y="593789"/>
                          <a:pt x="555307" y="539972"/>
                          <a:pt x="555307" y="419291"/>
                        </a:cubicBezTo>
                        <a:lnTo>
                          <a:pt x="555307" y="117824"/>
                        </a:lnTo>
                        <a:cubicBezTo>
                          <a:pt x="555307" y="52864"/>
                          <a:pt x="495491" y="0"/>
                          <a:pt x="421957" y="0"/>
                        </a:cubicBezTo>
                        <a:close/>
                        <a:moveTo>
                          <a:pt x="506444" y="419291"/>
                        </a:moveTo>
                        <a:cubicBezTo>
                          <a:pt x="506444" y="516350"/>
                          <a:pt x="447960" y="547211"/>
                          <a:pt x="404241" y="556736"/>
                        </a:cubicBezTo>
                        <a:cubicBezTo>
                          <a:pt x="388811" y="560166"/>
                          <a:pt x="375190" y="560832"/>
                          <a:pt x="366617" y="560832"/>
                        </a:cubicBezTo>
                        <a:lnTo>
                          <a:pt x="133350" y="559975"/>
                        </a:lnTo>
                        <a:cubicBezTo>
                          <a:pt x="86773" y="559975"/>
                          <a:pt x="48863" y="529019"/>
                          <a:pt x="48863" y="491014"/>
                        </a:cubicBezTo>
                        <a:lnTo>
                          <a:pt x="48863" y="117824"/>
                        </a:lnTo>
                        <a:cubicBezTo>
                          <a:pt x="48863" y="89916"/>
                          <a:pt x="69247" y="65913"/>
                          <a:pt x="98489" y="55055"/>
                        </a:cubicBezTo>
                        <a:cubicBezTo>
                          <a:pt x="109157" y="51054"/>
                          <a:pt x="120872" y="48863"/>
                          <a:pt x="133350" y="48863"/>
                        </a:cubicBezTo>
                        <a:lnTo>
                          <a:pt x="421957" y="48863"/>
                        </a:lnTo>
                        <a:cubicBezTo>
                          <a:pt x="468535" y="48863"/>
                          <a:pt x="506444" y="79820"/>
                          <a:pt x="506444" y="117824"/>
                        </a:cubicBezTo>
                        <a:lnTo>
                          <a:pt x="506444" y="419291"/>
                        </a:lnTo>
                        <a:close/>
                      </a:path>
                    </a:pathLst>
                  </a:custGeom>
                  <a:solidFill>
                    <a:srgbClr val="B2B2B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9" name="任意多边形: 形状 78">
                    <a:extLst>
                      <a:ext uri="{FF2B5EF4-FFF2-40B4-BE49-F238E27FC236}">
                        <a16:creationId xmlns:a16="http://schemas.microsoft.com/office/drawing/2014/main" id="{7A9F6A38-F222-4628-6397-118091B23F9C}"/>
                      </a:ext>
                    </a:extLst>
                  </p:cNvPr>
                  <p:cNvSpPr/>
                  <p:nvPr/>
                </p:nvSpPr>
                <p:spPr>
                  <a:xfrm>
                    <a:off x="6943153" y="3584828"/>
                    <a:ext cx="555307" cy="609790"/>
                  </a:xfrm>
                  <a:custGeom>
                    <a:avLst/>
                    <a:gdLst>
                      <a:gd name="connsiteX0" fmla="*/ 421957 w 555307"/>
                      <a:gd name="connsiteY0" fmla="*/ 0 h 609790"/>
                      <a:gd name="connsiteX1" fmla="*/ 132398 w 555307"/>
                      <a:gd name="connsiteY1" fmla="*/ 0 h 609790"/>
                      <a:gd name="connsiteX2" fmla="*/ 0 w 555307"/>
                      <a:gd name="connsiteY2" fmla="*/ 117824 h 609790"/>
                      <a:gd name="connsiteX3" fmla="*/ 0 w 555307"/>
                      <a:gd name="connsiteY3" fmla="*/ 491014 h 609790"/>
                      <a:gd name="connsiteX4" fmla="*/ 133255 w 555307"/>
                      <a:gd name="connsiteY4" fmla="*/ 608838 h 609790"/>
                      <a:gd name="connsiteX5" fmla="*/ 366522 w 555307"/>
                      <a:gd name="connsiteY5" fmla="*/ 609791 h 609790"/>
                      <a:gd name="connsiteX6" fmla="*/ 366617 w 555307"/>
                      <a:gd name="connsiteY6" fmla="*/ 609791 h 609790"/>
                      <a:gd name="connsiteX7" fmla="*/ 404241 w 555307"/>
                      <a:gd name="connsiteY7" fmla="*/ 606647 h 609790"/>
                      <a:gd name="connsiteX8" fmla="*/ 555307 w 555307"/>
                      <a:gd name="connsiteY8" fmla="*/ 419291 h 609790"/>
                      <a:gd name="connsiteX9" fmla="*/ 555307 w 555307"/>
                      <a:gd name="connsiteY9" fmla="*/ 117824 h 609790"/>
                      <a:gd name="connsiteX10" fmla="*/ 421957 w 555307"/>
                      <a:gd name="connsiteY10" fmla="*/ 0 h 609790"/>
                      <a:gd name="connsiteX11" fmla="*/ 517207 w 555307"/>
                      <a:gd name="connsiteY11" fmla="*/ 419291 h 609790"/>
                      <a:gd name="connsiteX12" fmla="*/ 404241 w 555307"/>
                      <a:gd name="connsiteY12" fmla="*/ 567500 h 609790"/>
                      <a:gd name="connsiteX13" fmla="*/ 366617 w 555307"/>
                      <a:gd name="connsiteY13" fmla="*/ 571691 h 609790"/>
                      <a:gd name="connsiteX14" fmla="*/ 133350 w 555307"/>
                      <a:gd name="connsiteY14" fmla="*/ 570738 h 609790"/>
                      <a:gd name="connsiteX15" fmla="*/ 38100 w 555307"/>
                      <a:gd name="connsiteY15" fmla="*/ 491014 h 609790"/>
                      <a:gd name="connsiteX16" fmla="*/ 38100 w 555307"/>
                      <a:gd name="connsiteY16" fmla="*/ 117824 h 609790"/>
                      <a:gd name="connsiteX17" fmla="*/ 94012 w 555307"/>
                      <a:gd name="connsiteY17" fmla="*/ 45244 h 609790"/>
                      <a:gd name="connsiteX18" fmla="*/ 133350 w 555307"/>
                      <a:gd name="connsiteY18" fmla="*/ 38100 h 609790"/>
                      <a:gd name="connsiteX19" fmla="*/ 421957 w 555307"/>
                      <a:gd name="connsiteY19" fmla="*/ 38100 h 609790"/>
                      <a:gd name="connsiteX20" fmla="*/ 517207 w 555307"/>
                      <a:gd name="connsiteY20" fmla="*/ 117824 h 609790"/>
                      <a:gd name="connsiteX21" fmla="*/ 517207 w 555307"/>
                      <a:gd name="connsiteY21" fmla="*/ 419291 h 6097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555307" h="609790">
                        <a:moveTo>
                          <a:pt x="421957" y="0"/>
                        </a:moveTo>
                        <a:lnTo>
                          <a:pt x="132398" y="0"/>
                        </a:lnTo>
                        <a:cubicBezTo>
                          <a:pt x="59341" y="476"/>
                          <a:pt x="0" y="53150"/>
                          <a:pt x="0" y="117824"/>
                        </a:cubicBezTo>
                        <a:lnTo>
                          <a:pt x="0" y="491014"/>
                        </a:lnTo>
                        <a:cubicBezTo>
                          <a:pt x="0" y="555975"/>
                          <a:pt x="59817" y="608838"/>
                          <a:pt x="133255" y="608838"/>
                        </a:cubicBezTo>
                        <a:lnTo>
                          <a:pt x="366522" y="609791"/>
                        </a:lnTo>
                        <a:lnTo>
                          <a:pt x="366617" y="609791"/>
                        </a:lnTo>
                        <a:cubicBezTo>
                          <a:pt x="379000" y="609791"/>
                          <a:pt x="391573" y="608743"/>
                          <a:pt x="404241" y="606647"/>
                        </a:cubicBezTo>
                        <a:cubicBezTo>
                          <a:pt x="480441" y="593789"/>
                          <a:pt x="555307" y="539972"/>
                          <a:pt x="555307" y="419291"/>
                        </a:cubicBezTo>
                        <a:lnTo>
                          <a:pt x="555307" y="117824"/>
                        </a:lnTo>
                        <a:cubicBezTo>
                          <a:pt x="555307" y="52864"/>
                          <a:pt x="495491" y="0"/>
                          <a:pt x="421957" y="0"/>
                        </a:cubicBezTo>
                        <a:close/>
                        <a:moveTo>
                          <a:pt x="517207" y="419291"/>
                        </a:moveTo>
                        <a:cubicBezTo>
                          <a:pt x="517207" y="525304"/>
                          <a:pt x="450152" y="557784"/>
                          <a:pt x="404241" y="567500"/>
                        </a:cubicBezTo>
                        <a:cubicBezTo>
                          <a:pt x="387382" y="571214"/>
                          <a:pt x="373380" y="571691"/>
                          <a:pt x="366617" y="571691"/>
                        </a:cubicBezTo>
                        <a:lnTo>
                          <a:pt x="133350" y="570738"/>
                        </a:lnTo>
                        <a:cubicBezTo>
                          <a:pt x="80867" y="570738"/>
                          <a:pt x="38100" y="534924"/>
                          <a:pt x="38100" y="491014"/>
                        </a:cubicBezTo>
                        <a:lnTo>
                          <a:pt x="38100" y="117824"/>
                        </a:lnTo>
                        <a:cubicBezTo>
                          <a:pt x="38100" y="85630"/>
                          <a:pt x="61055" y="57817"/>
                          <a:pt x="94012" y="45244"/>
                        </a:cubicBezTo>
                        <a:cubicBezTo>
                          <a:pt x="106013" y="40672"/>
                          <a:pt x="119348" y="38100"/>
                          <a:pt x="133350" y="38100"/>
                        </a:cubicBezTo>
                        <a:lnTo>
                          <a:pt x="421957" y="38100"/>
                        </a:lnTo>
                        <a:cubicBezTo>
                          <a:pt x="474536" y="38100"/>
                          <a:pt x="517207" y="73914"/>
                          <a:pt x="517207" y="117824"/>
                        </a:cubicBezTo>
                        <a:lnTo>
                          <a:pt x="517207" y="419291"/>
                        </a:lnTo>
                        <a:close/>
                      </a:path>
                    </a:pathLst>
                  </a:custGeom>
                  <a:solidFill>
                    <a:srgbClr val="C6C6C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2" name="图形 7">
                  <a:extLst>
                    <a:ext uri="{FF2B5EF4-FFF2-40B4-BE49-F238E27FC236}">
                      <a16:creationId xmlns:a16="http://schemas.microsoft.com/office/drawing/2014/main" id="{E90C0BBB-7304-3C8E-B73A-A458C0BB1BD2}"/>
                    </a:ext>
                  </a:extLst>
                </p:cNvPr>
                <p:cNvGrpSpPr/>
                <p:nvPr/>
              </p:nvGrpSpPr>
              <p:grpSpPr>
                <a:xfrm>
                  <a:off x="6473112" y="3705039"/>
                  <a:ext cx="874282" cy="712559"/>
                  <a:chOff x="6473112" y="3705039"/>
                  <a:chExt cx="874282" cy="712559"/>
                </a:xfrm>
              </p:grpSpPr>
              <p:sp>
                <p:nvSpPr>
                  <p:cNvPr id="68" name="任意多边形: 形状 67">
                    <a:extLst>
                      <a:ext uri="{FF2B5EF4-FFF2-40B4-BE49-F238E27FC236}">
                        <a16:creationId xmlns:a16="http://schemas.microsoft.com/office/drawing/2014/main" id="{FE584BBD-E559-A178-D014-4677A29EF275}"/>
                      </a:ext>
                    </a:extLst>
                  </p:cNvPr>
                  <p:cNvSpPr/>
                  <p:nvPr/>
                </p:nvSpPr>
                <p:spPr>
                  <a:xfrm>
                    <a:off x="6473112" y="3705039"/>
                    <a:ext cx="874282" cy="712559"/>
                  </a:xfrm>
                  <a:custGeom>
                    <a:avLst/>
                    <a:gdLst>
                      <a:gd name="connsiteX0" fmla="*/ 783795 w 874282"/>
                      <a:gd name="connsiteY0" fmla="*/ 21425 h 712559"/>
                      <a:gd name="connsiteX1" fmla="*/ 479376 w 874282"/>
                      <a:gd name="connsiteY1" fmla="*/ 21425 h 712559"/>
                      <a:gd name="connsiteX2" fmla="*/ 470041 w 874282"/>
                      <a:gd name="connsiteY2" fmla="*/ 21902 h 712559"/>
                      <a:gd name="connsiteX3" fmla="*/ 444895 w 874282"/>
                      <a:gd name="connsiteY3" fmla="*/ 28760 h 712559"/>
                      <a:gd name="connsiteX4" fmla="*/ 388888 w 874282"/>
                      <a:gd name="connsiteY4" fmla="*/ 116866 h 712559"/>
                      <a:gd name="connsiteX5" fmla="*/ 388888 w 874282"/>
                      <a:gd name="connsiteY5" fmla="*/ 317081 h 712559"/>
                      <a:gd name="connsiteX6" fmla="*/ 384316 w 874282"/>
                      <a:gd name="connsiteY6" fmla="*/ 327083 h 712559"/>
                      <a:gd name="connsiteX7" fmla="*/ 375363 w 874282"/>
                      <a:gd name="connsiteY7" fmla="*/ 330607 h 712559"/>
                      <a:gd name="connsiteX8" fmla="*/ 311355 w 874282"/>
                      <a:gd name="connsiteY8" fmla="*/ 330607 h 712559"/>
                      <a:gd name="connsiteX9" fmla="*/ 290590 w 874282"/>
                      <a:gd name="connsiteY9" fmla="*/ 319177 h 712559"/>
                      <a:gd name="connsiteX10" fmla="*/ 167337 w 874282"/>
                      <a:gd name="connsiteY10" fmla="*/ 127438 h 712559"/>
                      <a:gd name="connsiteX11" fmla="*/ 166479 w 874282"/>
                      <a:gd name="connsiteY11" fmla="*/ 104293 h 712559"/>
                      <a:gd name="connsiteX12" fmla="*/ 181053 w 874282"/>
                      <a:gd name="connsiteY12" fmla="*/ 20759 h 712559"/>
                      <a:gd name="connsiteX13" fmla="*/ 54846 w 874282"/>
                      <a:gd name="connsiteY13" fmla="*/ 28379 h 712559"/>
                      <a:gd name="connsiteX14" fmla="*/ 8936 w 874282"/>
                      <a:gd name="connsiteY14" fmla="*/ 146108 h 712559"/>
                      <a:gd name="connsiteX15" fmla="*/ 83040 w 874282"/>
                      <a:gd name="connsiteY15" fmla="*/ 159062 h 712559"/>
                      <a:gd name="connsiteX16" fmla="*/ 83421 w 874282"/>
                      <a:gd name="connsiteY16" fmla="*/ 158966 h 712559"/>
                      <a:gd name="connsiteX17" fmla="*/ 94851 w 874282"/>
                      <a:gd name="connsiteY17" fmla="*/ 157157 h 712559"/>
                      <a:gd name="connsiteX18" fmla="*/ 114854 w 874282"/>
                      <a:gd name="connsiteY18" fmla="*/ 166205 h 712559"/>
                      <a:gd name="connsiteX19" fmla="*/ 382030 w 874282"/>
                      <a:gd name="connsiteY19" fmla="*/ 627311 h 712559"/>
                      <a:gd name="connsiteX20" fmla="*/ 387078 w 874282"/>
                      <a:gd name="connsiteY20" fmla="*/ 636074 h 712559"/>
                      <a:gd name="connsiteX21" fmla="*/ 393365 w 874282"/>
                      <a:gd name="connsiteY21" fmla="*/ 646265 h 712559"/>
                      <a:gd name="connsiteX22" fmla="*/ 412224 w 874282"/>
                      <a:gd name="connsiteY22" fmla="*/ 680841 h 712559"/>
                      <a:gd name="connsiteX23" fmla="*/ 422321 w 874282"/>
                      <a:gd name="connsiteY23" fmla="*/ 690938 h 712559"/>
                      <a:gd name="connsiteX24" fmla="*/ 429750 w 874282"/>
                      <a:gd name="connsiteY24" fmla="*/ 696843 h 712559"/>
                      <a:gd name="connsiteX25" fmla="*/ 444895 w 874282"/>
                      <a:gd name="connsiteY25" fmla="*/ 705320 h 712559"/>
                      <a:gd name="connsiteX26" fmla="*/ 450610 w 874282"/>
                      <a:gd name="connsiteY26" fmla="*/ 707606 h 712559"/>
                      <a:gd name="connsiteX27" fmla="*/ 450801 w 874282"/>
                      <a:gd name="connsiteY27" fmla="*/ 707702 h 712559"/>
                      <a:gd name="connsiteX28" fmla="*/ 457468 w 874282"/>
                      <a:gd name="connsiteY28" fmla="*/ 709702 h 712559"/>
                      <a:gd name="connsiteX29" fmla="*/ 463945 w 874282"/>
                      <a:gd name="connsiteY29" fmla="*/ 711131 h 712559"/>
                      <a:gd name="connsiteX30" fmla="*/ 468327 w 874282"/>
                      <a:gd name="connsiteY30" fmla="*/ 711797 h 712559"/>
                      <a:gd name="connsiteX31" fmla="*/ 472803 w 874282"/>
                      <a:gd name="connsiteY31" fmla="*/ 712274 h 712559"/>
                      <a:gd name="connsiteX32" fmla="*/ 479376 w 874282"/>
                      <a:gd name="connsiteY32" fmla="*/ 712559 h 712559"/>
                      <a:gd name="connsiteX33" fmla="*/ 783795 w 874282"/>
                      <a:gd name="connsiteY33" fmla="*/ 712559 h 712559"/>
                      <a:gd name="connsiteX34" fmla="*/ 874282 w 874282"/>
                      <a:gd name="connsiteY34" fmla="*/ 616738 h 712559"/>
                      <a:gd name="connsiteX35" fmla="*/ 874282 w 874282"/>
                      <a:gd name="connsiteY35" fmla="*/ 116866 h 712559"/>
                      <a:gd name="connsiteX36" fmla="*/ 783795 w 874282"/>
                      <a:gd name="connsiteY36" fmla="*/ 21425 h 712559"/>
                      <a:gd name="connsiteX37" fmla="*/ 381649 w 874282"/>
                      <a:gd name="connsiteY37" fmla="*/ 460813 h 712559"/>
                      <a:gd name="connsiteX38" fmla="*/ 324880 w 874282"/>
                      <a:gd name="connsiteY38" fmla="*/ 372612 h 712559"/>
                      <a:gd name="connsiteX39" fmla="*/ 331071 w 874282"/>
                      <a:gd name="connsiteY39" fmla="*/ 361182 h 712559"/>
                      <a:gd name="connsiteX40" fmla="*/ 375363 w 874282"/>
                      <a:gd name="connsiteY40" fmla="*/ 361182 h 712559"/>
                      <a:gd name="connsiteX41" fmla="*/ 383745 w 874282"/>
                      <a:gd name="connsiteY41" fmla="*/ 364230 h 712559"/>
                      <a:gd name="connsiteX42" fmla="*/ 388888 w 874282"/>
                      <a:gd name="connsiteY42" fmla="*/ 374708 h 712559"/>
                      <a:gd name="connsiteX43" fmla="*/ 388888 w 874282"/>
                      <a:gd name="connsiteY43" fmla="*/ 458718 h 712559"/>
                      <a:gd name="connsiteX44" fmla="*/ 388793 w 874282"/>
                      <a:gd name="connsiteY44" fmla="*/ 460718 h 712559"/>
                      <a:gd name="connsiteX45" fmla="*/ 381649 w 874282"/>
                      <a:gd name="connsiteY45" fmla="*/ 460813 h 7125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</a:cxnLst>
                    <a:rect l="l" t="t" r="r" b="b"/>
                    <a:pathLst>
                      <a:path w="874282" h="712559">
                        <a:moveTo>
                          <a:pt x="783795" y="21425"/>
                        </a:moveTo>
                        <a:lnTo>
                          <a:pt x="479376" y="21425"/>
                        </a:lnTo>
                        <a:cubicBezTo>
                          <a:pt x="476232" y="21425"/>
                          <a:pt x="473089" y="21616"/>
                          <a:pt x="470041" y="21902"/>
                        </a:cubicBezTo>
                        <a:cubicBezTo>
                          <a:pt x="461183" y="22854"/>
                          <a:pt x="452705" y="25235"/>
                          <a:pt x="444895" y="28760"/>
                        </a:cubicBezTo>
                        <a:cubicBezTo>
                          <a:pt x="412224" y="42952"/>
                          <a:pt x="389079" y="77051"/>
                          <a:pt x="388888" y="116866"/>
                        </a:cubicBezTo>
                        <a:lnTo>
                          <a:pt x="388888" y="317081"/>
                        </a:lnTo>
                        <a:cubicBezTo>
                          <a:pt x="388888" y="321082"/>
                          <a:pt x="387078" y="324701"/>
                          <a:pt x="384316" y="327083"/>
                        </a:cubicBezTo>
                        <a:cubicBezTo>
                          <a:pt x="381935" y="329273"/>
                          <a:pt x="378791" y="330607"/>
                          <a:pt x="375363" y="330607"/>
                        </a:cubicBezTo>
                        <a:lnTo>
                          <a:pt x="311355" y="330607"/>
                        </a:lnTo>
                        <a:cubicBezTo>
                          <a:pt x="303925" y="330607"/>
                          <a:pt x="294590" y="325463"/>
                          <a:pt x="290590" y="319177"/>
                        </a:cubicBezTo>
                        <a:lnTo>
                          <a:pt x="167337" y="127438"/>
                        </a:lnTo>
                        <a:cubicBezTo>
                          <a:pt x="163336" y="121247"/>
                          <a:pt x="162955" y="110770"/>
                          <a:pt x="166479" y="104293"/>
                        </a:cubicBezTo>
                        <a:cubicBezTo>
                          <a:pt x="166479" y="104293"/>
                          <a:pt x="198864" y="45143"/>
                          <a:pt x="181053" y="20759"/>
                        </a:cubicBezTo>
                        <a:cubicBezTo>
                          <a:pt x="158955" y="-9626"/>
                          <a:pt x="102471" y="-6292"/>
                          <a:pt x="54846" y="28379"/>
                        </a:cubicBezTo>
                        <a:cubicBezTo>
                          <a:pt x="7316" y="62954"/>
                          <a:pt x="-13257" y="115628"/>
                          <a:pt x="8936" y="146108"/>
                        </a:cubicBezTo>
                        <a:cubicBezTo>
                          <a:pt x="22271" y="164396"/>
                          <a:pt x="62752" y="161729"/>
                          <a:pt x="83040" y="159062"/>
                        </a:cubicBezTo>
                        <a:cubicBezTo>
                          <a:pt x="83040" y="159062"/>
                          <a:pt x="83231" y="159062"/>
                          <a:pt x="83421" y="158966"/>
                        </a:cubicBezTo>
                        <a:cubicBezTo>
                          <a:pt x="90374" y="158109"/>
                          <a:pt x="94851" y="157157"/>
                          <a:pt x="94851" y="157157"/>
                        </a:cubicBezTo>
                        <a:cubicBezTo>
                          <a:pt x="102090" y="155728"/>
                          <a:pt x="111139" y="159728"/>
                          <a:pt x="114854" y="166205"/>
                        </a:cubicBezTo>
                        <a:lnTo>
                          <a:pt x="382030" y="627311"/>
                        </a:lnTo>
                        <a:lnTo>
                          <a:pt x="387078" y="636074"/>
                        </a:lnTo>
                        <a:cubicBezTo>
                          <a:pt x="388793" y="638931"/>
                          <a:pt x="390984" y="642551"/>
                          <a:pt x="393365" y="646265"/>
                        </a:cubicBezTo>
                        <a:cubicBezTo>
                          <a:pt x="397365" y="659219"/>
                          <a:pt x="403842" y="670935"/>
                          <a:pt x="412224" y="680841"/>
                        </a:cubicBezTo>
                        <a:cubicBezTo>
                          <a:pt x="415368" y="684461"/>
                          <a:pt x="418701" y="687890"/>
                          <a:pt x="422321" y="690938"/>
                        </a:cubicBezTo>
                        <a:cubicBezTo>
                          <a:pt x="424702" y="693033"/>
                          <a:pt x="427179" y="695034"/>
                          <a:pt x="429750" y="696843"/>
                        </a:cubicBezTo>
                        <a:cubicBezTo>
                          <a:pt x="434513" y="700082"/>
                          <a:pt x="439561" y="702939"/>
                          <a:pt x="444895" y="705320"/>
                        </a:cubicBezTo>
                        <a:cubicBezTo>
                          <a:pt x="446800" y="706178"/>
                          <a:pt x="448705" y="706940"/>
                          <a:pt x="450610" y="707606"/>
                        </a:cubicBezTo>
                        <a:cubicBezTo>
                          <a:pt x="450610" y="707606"/>
                          <a:pt x="450705" y="707606"/>
                          <a:pt x="450801" y="707702"/>
                        </a:cubicBezTo>
                        <a:cubicBezTo>
                          <a:pt x="452991" y="708464"/>
                          <a:pt x="455277" y="709130"/>
                          <a:pt x="457468" y="709702"/>
                        </a:cubicBezTo>
                        <a:cubicBezTo>
                          <a:pt x="459659" y="710273"/>
                          <a:pt x="461754" y="710750"/>
                          <a:pt x="463945" y="711131"/>
                        </a:cubicBezTo>
                        <a:cubicBezTo>
                          <a:pt x="465374" y="711417"/>
                          <a:pt x="466803" y="711607"/>
                          <a:pt x="468327" y="711797"/>
                        </a:cubicBezTo>
                        <a:cubicBezTo>
                          <a:pt x="469755" y="711988"/>
                          <a:pt x="471279" y="712178"/>
                          <a:pt x="472803" y="712274"/>
                        </a:cubicBezTo>
                        <a:cubicBezTo>
                          <a:pt x="474994" y="712464"/>
                          <a:pt x="477185" y="712559"/>
                          <a:pt x="479376" y="712559"/>
                        </a:cubicBezTo>
                        <a:lnTo>
                          <a:pt x="783795" y="712559"/>
                        </a:lnTo>
                        <a:cubicBezTo>
                          <a:pt x="833801" y="712559"/>
                          <a:pt x="874282" y="669697"/>
                          <a:pt x="874282" y="616738"/>
                        </a:cubicBezTo>
                        <a:lnTo>
                          <a:pt x="874282" y="116866"/>
                        </a:lnTo>
                        <a:cubicBezTo>
                          <a:pt x="873996" y="64097"/>
                          <a:pt x="833610" y="21425"/>
                          <a:pt x="783795" y="21425"/>
                        </a:cubicBezTo>
                        <a:close/>
                        <a:moveTo>
                          <a:pt x="381649" y="460813"/>
                        </a:moveTo>
                        <a:lnTo>
                          <a:pt x="324880" y="372612"/>
                        </a:lnTo>
                        <a:cubicBezTo>
                          <a:pt x="320880" y="366326"/>
                          <a:pt x="323642" y="361182"/>
                          <a:pt x="331071" y="361182"/>
                        </a:cubicBezTo>
                        <a:lnTo>
                          <a:pt x="375363" y="361182"/>
                        </a:lnTo>
                        <a:cubicBezTo>
                          <a:pt x="378506" y="361182"/>
                          <a:pt x="381459" y="362325"/>
                          <a:pt x="383745" y="364230"/>
                        </a:cubicBezTo>
                        <a:cubicBezTo>
                          <a:pt x="386888" y="366611"/>
                          <a:pt x="388888" y="370421"/>
                          <a:pt x="388888" y="374708"/>
                        </a:cubicBezTo>
                        <a:lnTo>
                          <a:pt x="388888" y="458718"/>
                        </a:lnTo>
                        <a:cubicBezTo>
                          <a:pt x="388888" y="459480"/>
                          <a:pt x="388888" y="460147"/>
                          <a:pt x="388793" y="460718"/>
                        </a:cubicBezTo>
                        <a:cubicBezTo>
                          <a:pt x="388221" y="466243"/>
                          <a:pt x="385269" y="466433"/>
                          <a:pt x="381649" y="460813"/>
                        </a:cubicBezTo>
                        <a:close/>
                      </a:path>
                    </a:pathLst>
                  </a:custGeom>
                  <a:solidFill>
                    <a:srgbClr val="C6C6C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9" name="任意多边形: 形状 68">
                    <a:extLst>
                      <a:ext uri="{FF2B5EF4-FFF2-40B4-BE49-F238E27FC236}">
                        <a16:creationId xmlns:a16="http://schemas.microsoft.com/office/drawing/2014/main" id="{CA542D1F-7EA2-8837-EB15-55A22E05AF95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528920" y="3740874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2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2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2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2"/>
                        </a:moveTo>
                        <a:cubicBezTo>
                          <a:pt x="26098" y="9906"/>
                          <a:pt x="20255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2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5" y="0"/>
                          <a:pt x="26098" y="2857"/>
                          <a:pt x="26098" y="6382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" name="任意多边形: 形状 69">
                    <a:extLst>
                      <a:ext uri="{FF2B5EF4-FFF2-40B4-BE49-F238E27FC236}">
                        <a16:creationId xmlns:a16="http://schemas.microsoft.com/office/drawing/2014/main" id="{BABD40EE-D11B-2160-C5F6-FB89876F1EF4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492632" y="3777530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2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2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2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2"/>
                        </a:moveTo>
                        <a:cubicBezTo>
                          <a:pt x="26098" y="9906"/>
                          <a:pt x="20255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2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5" y="0"/>
                          <a:pt x="26098" y="2857"/>
                          <a:pt x="26098" y="6382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1" name="任意多边形: 形状 70">
                    <a:extLst>
                      <a:ext uri="{FF2B5EF4-FFF2-40B4-BE49-F238E27FC236}">
                        <a16:creationId xmlns:a16="http://schemas.microsoft.com/office/drawing/2014/main" id="{8A9D9FF2-0DAF-9281-CC1F-96606D56AA2A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535026" y="3777565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2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2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2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2"/>
                        </a:moveTo>
                        <a:cubicBezTo>
                          <a:pt x="26098" y="9906"/>
                          <a:pt x="20256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2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6" y="0"/>
                          <a:pt x="26098" y="2857"/>
                          <a:pt x="26098" y="6382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2" name="任意多边形: 形状 71">
                    <a:extLst>
                      <a:ext uri="{FF2B5EF4-FFF2-40B4-BE49-F238E27FC236}">
                        <a16:creationId xmlns:a16="http://schemas.microsoft.com/office/drawing/2014/main" id="{B7862D4E-01DC-AC20-37AA-703C11A786A2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492616" y="3816682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1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1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1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1"/>
                        </a:moveTo>
                        <a:cubicBezTo>
                          <a:pt x="26098" y="9906"/>
                          <a:pt x="20255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1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5" y="0"/>
                          <a:pt x="26098" y="2857"/>
                          <a:pt x="26098" y="6381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3" name="任意多边形: 形状 72">
                    <a:extLst>
                      <a:ext uri="{FF2B5EF4-FFF2-40B4-BE49-F238E27FC236}">
                        <a16:creationId xmlns:a16="http://schemas.microsoft.com/office/drawing/2014/main" id="{09A8B2A4-9754-6A28-2DB3-5BC0791AB8C9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540724" y="3816714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1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1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1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1"/>
                        </a:moveTo>
                        <a:cubicBezTo>
                          <a:pt x="26098" y="9906"/>
                          <a:pt x="20256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1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6" y="0"/>
                          <a:pt x="26098" y="2857"/>
                          <a:pt x="26098" y="6381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4" name="任意多边形: 形状 73">
                    <a:extLst>
                      <a:ext uri="{FF2B5EF4-FFF2-40B4-BE49-F238E27FC236}">
                        <a16:creationId xmlns:a16="http://schemas.microsoft.com/office/drawing/2014/main" id="{EE8372EF-D769-77D7-1FDE-28E8C4E3F51F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585692" y="3777541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2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2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2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2"/>
                        </a:moveTo>
                        <a:cubicBezTo>
                          <a:pt x="26098" y="9906"/>
                          <a:pt x="20256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2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6" y="0"/>
                          <a:pt x="26098" y="2857"/>
                          <a:pt x="26098" y="6382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5" name="任意多边形: 形状 74">
                    <a:extLst>
                      <a:ext uri="{FF2B5EF4-FFF2-40B4-BE49-F238E27FC236}">
                        <a16:creationId xmlns:a16="http://schemas.microsoft.com/office/drawing/2014/main" id="{990242C1-3C0C-6D00-6C4C-E143582CE9DE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573872" y="3740856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2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2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2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2"/>
                        </a:moveTo>
                        <a:cubicBezTo>
                          <a:pt x="26098" y="9906"/>
                          <a:pt x="20255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2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5" y="0"/>
                          <a:pt x="26098" y="2857"/>
                          <a:pt x="26098" y="6382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6" name="任意多边形: 形状 75">
                    <a:extLst>
                      <a:ext uri="{FF2B5EF4-FFF2-40B4-BE49-F238E27FC236}">
                        <a16:creationId xmlns:a16="http://schemas.microsoft.com/office/drawing/2014/main" id="{81B0465B-C0FB-008A-D61D-38A9981740CF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616745" y="3735903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2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2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2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2"/>
                        </a:moveTo>
                        <a:cubicBezTo>
                          <a:pt x="26098" y="9906"/>
                          <a:pt x="20255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2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5" y="0"/>
                          <a:pt x="26098" y="2857"/>
                          <a:pt x="26098" y="6382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7" name="任意多边形: 形状 76">
                    <a:extLst>
                      <a:ext uri="{FF2B5EF4-FFF2-40B4-BE49-F238E27FC236}">
                        <a16:creationId xmlns:a16="http://schemas.microsoft.com/office/drawing/2014/main" id="{55F28A00-982E-58A6-D0FE-ECCDEA333B20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579105" y="3713841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2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2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2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2"/>
                        </a:moveTo>
                        <a:cubicBezTo>
                          <a:pt x="26098" y="9906"/>
                          <a:pt x="20256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2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6" y="0"/>
                          <a:pt x="26098" y="2857"/>
                          <a:pt x="26098" y="6382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82B43B73-2D8B-41E9-DBBC-FBF188226728}"/>
                    </a:ext>
                  </a:extLst>
                </p:cNvPr>
                <p:cNvSpPr/>
                <p:nvPr/>
              </p:nvSpPr>
              <p:spPr>
                <a:xfrm>
                  <a:off x="6862000" y="3821905"/>
                  <a:ext cx="485393" cy="19050"/>
                </a:xfrm>
                <a:custGeom>
                  <a:avLst/>
                  <a:gdLst>
                    <a:gd name="connsiteX0" fmla="*/ 0 w 485393"/>
                    <a:gd name="connsiteY0" fmla="*/ 0 h 19050"/>
                    <a:gd name="connsiteX1" fmla="*/ 485394 w 485393"/>
                    <a:gd name="connsiteY1" fmla="*/ 0 h 19050"/>
                    <a:gd name="connsiteX2" fmla="*/ 485394 w 485393"/>
                    <a:gd name="connsiteY2" fmla="*/ 19050 h 19050"/>
                    <a:gd name="connsiteX3" fmla="*/ 0 w 485393"/>
                    <a:gd name="connsiteY3" fmla="*/ 1905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5393" h="19050">
                      <a:moveTo>
                        <a:pt x="0" y="0"/>
                      </a:moveTo>
                      <a:lnTo>
                        <a:pt x="485394" y="0"/>
                      </a:lnTo>
                      <a:lnTo>
                        <a:pt x="485394" y="19050"/>
                      </a:lnTo>
                      <a:lnTo>
                        <a:pt x="0" y="1905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8A4E5DB4-CAF9-E8D5-F2E3-33C25EA2F543}"/>
                    </a:ext>
                  </a:extLst>
                </p:cNvPr>
                <p:cNvSpPr/>
                <p:nvPr/>
              </p:nvSpPr>
              <p:spPr>
                <a:xfrm>
                  <a:off x="6862000" y="3868197"/>
                  <a:ext cx="485393" cy="19050"/>
                </a:xfrm>
                <a:custGeom>
                  <a:avLst/>
                  <a:gdLst>
                    <a:gd name="connsiteX0" fmla="*/ 0 w 485393"/>
                    <a:gd name="connsiteY0" fmla="*/ 0 h 19050"/>
                    <a:gd name="connsiteX1" fmla="*/ 485394 w 485393"/>
                    <a:gd name="connsiteY1" fmla="*/ 0 h 19050"/>
                    <a:gd name="connsiteX2" fmla="*/ 485394 w 485393"/>
                    <a:gd name="connsiteY2" fmla="*/ 19050 h 19050"/>
                    <a:gd name="connsiteX3" fmla="*/ 0 w 485393"/>
                    <a:gd name="connsiteY3" fmla="*/ 1905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5393" h="19050">
                      <a:moveTo>
                        <a:pt x="0" y="0"/>
                      </a:moveTo>
                      <a:lnTo>
                        <a:pt x="485394" y="0"/>
                      </a:lnTo>
                      <a:lnTo>
                        <a:pt x="485394" y="19050"/>
                      </a:lnTo>
                      <a:lnTo>
                        <a:pt x="0" y="1905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AE3CAE98-435C-3FCB-C10F-AF96F2054F00}"/>
                    </a:ext>
                  </a:extLst>
                </p:cNvPr>
                <p:cNvSpPr/>
                <p:nvPr/>
              </p:nvSpPr>
              <p:spPr>
                <a:xfrm>
                  <a:off x="6556533" y="3840955"/>
                  <a:ext cx="299191" cy="491394"/>
                </a:xfrm>
                <a:custGeom>
                  <a:avLst/>
                  <a:gdLst>
                    <a:gd name="connsiteX0" fmla="*/ 298609 w 299191"/>
                    <a:gd name="connsiteY0" fmla="*/ 491395 h 491394"/>
                    <a:gd name="connsiteX1" fmla="*/ 31432 w 299191"/>
                    <a:gd name="connsiteY1" fmla="*/ 30289 h 491394"/>
                    <a:gd name="connsiteX2" fmla="*/ 11430 w 299191"/>
                    <a:gd name="connsiteY2" fmla="*/ 21241 h 491394"/>
                    <a:gd name="connsiteX3" fmla="*/ 0 w 299191"/>
                    <a:gd name="connsiteY3" fmla="*/ 23051 h 491394"/>
                    <a:gd name="connsiteX4" fmla="*/ 54197 w 299191"/>
                    <a:gd name="connsiteY4" fmla="*/ 0 h 491394"/>
                    <a:gd name="connsiteX5" fmla="*/ 296989 w 299191"/>
                    <a:gd name="connsiteY5" fmla="*/ 441484 h 491394"/>
                    <a:gd name="connsiteX6" fmla="*/ 298609 w 299191"/>
                    <a:gd name="connsiteY6" fmla="*/ 491395 h 4913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99191" h="491394">
                      <a:moveTo>
                        <a:pt x="298609" y="491395"/>
                      </a:moveTo>
                      <a:lnTo>
                        <a:pt x="31432" y="30289"/>
                      </a:lnTo>
                      <a:cubicBezTo>
                        <a:pt x="27718" y="23813"/>
                        <a:pt x="18669" y="19812"/>
                        <a:pt x="11430" y="21241"/>
                      </a:cubicBezTo>
                      <a:cubicBezTo>
                        <a:pt x="11430" y="21241"/>
                        <a:pt x="6953" y="22193"/>
                        <a:pt x="0" y="23051"/>
                      </a:cubicBezTo>
                      <a:cubicBezTo>
                        <a:pt x="4191" y="21812"/>
                        <a:pt x="38100" y="11906"/>
                        <a:pt x="54197" y="0"/>
                      </a:cubicBezTo>
                      <a:cubicBezTo>
                        <a:pt x="54197" y="0"/>
                        <a:pt x="292037" y="426339"/>
                        <a:pt x="296989" y="441484"/>
                      </a:cubicBezTo>
                      <a:cubicBezTo>
                        <a:pt x="299847" y="450152"/>
                        <a:pt x="299371" y="473202"/>
                        <a:pt x="298609" y="491395"/>
                      </a:cubicBezTo>
                      <a:close/>
                    </a:path>
                  </a:pathLst>
                </a:custGeom>
                <a:solidFill>
                  <a:srgbClr val="1D1D1B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F26A646B-1A56-610C-01DE-9753BB9E3F33}"/>
                    </a:ext>
                  </a:extLst>
                </p:cNvPr>
                <p:cNvSpPr/>
                <p:nvPr/>
              </p:nvSpPr>
              <p:spPr>
                <a:xfrm>
                  <a:off x="6885336" y="4267199"/>
                  <a:ext cx="462057" cy="150399"/>
                </a:xfrm>
                <a:custGeom>
                  <a:avLst/>
                  <a:gdLst>
                    <a:gd name="connsiteX0" fmla="*/ 163449 w 462057"/>
                    <a:gd name="connsiteY0" fmla="*/ 122015 h 150399"/>
                    <a:gd name="connsiteX1" fmla="*/ 0 w 462057"/>
                    <a:gd name="connsiteY1" fmla="*/ 118681 h 150399"/>
                    <a:gd name="connsiteX2" fmla="*/ 67151 w 462057"/>
                    <a:gd name="connsiteY2" fmla="*/ 150400 h 150399"/>
                    <a:gd name="connsiteX3" fmla="*/ 371570 w 462057"/>
                    <a:gd name="connsiteY3" fmla="*/ 150400 h 150399"/>
                    <a:gd name="connsiteX4" fmla="*/ 462058 w 462057"/>
                    <a:gd name="connsiteY4" fmla="*/ 54578 h 150399"/>
                    <a:gd name="connsiteX5" fmla="*/ 462058 w 462057"/>
                    <a:gd name="connsiteY5" fmla="*/ 0 h 150399"/>
                    <a:gd name="connsiteX6" fmla="*/ 163449 w 462057"/>
                    <a:gd name="connsiteY6" fmla="*/ 122015 h 150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62057" h="150399">
                      <a:moveTo>
                        <a:pt x="163449" y="122015"/>
                      </a:moveTo>
                      <a:cubicBezTo>
                        <a:pt x="107918" y="128206"/>
                        <a:pt x="53530" y="127063"/>
                        <a:pt x="0" y="118681"/>
                      </a:cubicBezTo>
                      <a:cubicBezTo>
                        <a:pt x="16573" y="138113"/>
                        <a:pt x="40481" y="150400"/>
                        <a:pt x="67151" y="150400"/>
                      </a:cubicBezTo>
                      <a:lnTo>
                        <a:pt x="371570" y="150400"/>
                      </a:lnTo>
                      <a:cubicBezTo>
                        <a:pt x="421577" y="150400"/>
                        <a:pt x="462058" y="107537"/>
                        <a:pt x="462058" y="54578"/>
                      </a:cubicBezTo>
                      <a:lnTo>
                        <a:pt x="462058" y="0"/>
                      </a:lnTo>
                      <a:cubicBezTo>
                        <a:pt x="374999" y="69532"/>
                        <a:pt x="266319" y="122015"/>
                        <a:pt x="163449" y="122015"/>
                      </a:cubicBezTo>
                      <a:close/>
                    </a:path>
                  </a:pathLst>
                </a:custGeom>
                <a:solidFill>
                  <a:srgbClr val="1D1D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174307D-AB7D-C733-D5A9-15894717DE8E}"/>
                    </a:ext>
                  </a:extLst>
                </p:cNvPr>
                <p:cNvSpPr/>
                <p:nvPr/>
              </p:nvSpPr>
              <p:spPr>
                <a:xfrm>
                  <a:off x="6856857" y="3733799"/>
                  <a:ext cx="61150" cy="501300"/>
                </a:xfrm>
                <a:custGeom>
                  <a:avLst/>
                  <a:gdLst>
                    <a:gd name="connsiteX0" fmla="*/ 61150 w 61150"/>
                    <a:gd name="connsiteY0" fmla="*/ 0 h 501300"/>
                    <a:gd name="connsiteX1" fmla="*/ 61150 w 61150"/>
                    <a:gd name="connsiteY1" fmla="*/ 501301 h 501300"/>
                    <a:gd name="connsiteX2" fmla="*/ 5048 w 61150"/>
                    <a:gd name="connsiteY2" fmla="*/ 431959 h 501300"/>
                    <a:gd name="connsiteX3" fmla="*/ 5144 w 61150"/>
                    <a:gd name="connsiteY3" fmla="*/ 429959 h 501300"/>
                    <a:gd name="connsiteX4" fmla="*/ 5144 w 61150"/>
                    <a:gd name="connsiteY4" fmla="*/ 345948 h 501300"/>
                    <a:gd name="connsiteX5" fmla="*/ 0 w 61150"/>
                    <a:gd name="connsiteY5" fmla="*/ 335471 h 501300"/>
                    <a:gd name="connsiteX6" fmla="*/ 571 w 61150"/>
                    <a:gd name="connsiteY6" fmla="*/ 298323 h 501300"/>
                    <a:gd name="connsiteX7" fmla="*/ 5144 w 61150"/>
                    <a:gd name="connsiteY7" fmla="*/ 288322 h 501300"/>
                    <a:gd name="connsiteX8" fmla="*/ 5144 w 61150"/>
                    <a:gd name="connsiteY8" fmla="*/ 88106 h 501300"/>
                    <a:gd name="connsiteX9" fmla="*/ 61150 w 61150"/>
                    <a:gd name="connsiteY9" fmla="*/ 0 h 501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1150" h="501300">
                      <a:moveTo>
                        <a:pt x="61150" y="0"/>
                      </a:moveTo>
                      <a:lnTo>
                        <a:pt x="61150" y="501301"/>
                      </a:lnTo>
                      <a:lnTo>
                        <a:pt x="5048" y="431959"/>
                      </a:lnTo>
                      <a:cubicBezTo>
                        <a:pt x="5144" y="431387"/>
                        <a:pt x="5144" y="430721"/>
                        <a:pt x="5144" y="429959"/>
                      </a:cubicBezTo>
                      <a:lnTo>
                        <a:pt x="5144" y="345948"/>
                      </a:lnTo>
                      <a:cubicBezTo>
                        <a:pt x="5144" y="341662"/>
                        <a:pt x="3143" y="337852"/>
                        <a:pt x="0" y="335471"/>
                      </a:cubicBezTo>
                      <a:lnTo>
                        <a:pt x="571" y="298323"/>
                      </a:lnTo>
                      <a:cubicBezTo>
                        <a:pt x="3334" y="295942"/>
                        <a:pt x="5144" y="292322"/>
                        <a:pt x="5144" y="288322"/>
                      </a:cubicBezTo>
                      <a:lnTo>
                        <a:pt x="5144" y="88106"/>
                      </a:lnTo>
                      <a:cubicBezTo>
                        <a:pt x="5334" y="48292"/>
                        <a:pt x="28480" y="14192"/>
                        <a:pt x="61150" y="0"/>
                      </a:cubicBezTo>
                      <a:close/>
                    </a:path>
                  </a:pathLst>
                </a:custGeom>
                <a:solidFill>
                  <a:srgbClr val="1D1D1B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742BAB31-FFE1-6474-2BB6-D780FE0C5C14}"/>
                  </a:ext>
                </a:extLst>
              </p:cNvPr>
              <p:cNvSpPr/>
              <p:nvPr/>
            </p:nvSpPr>
            <p:spPr>
              <a:xfrm>
                <a:off x="7034688" y="2797682"/>
                <a:ext cx="230791" cy="912093"/>
              </a:xfrm>
              <a:custGeom>
                <a:avLst/>
                <a:gdLst>
                  <a:gd name="connsiteX0" fmla="*/ 230029 w 230791"/>
                  <a:gd name="connsiteY0" fmla="*/ 825246 h 912093"/>
                  <a:gd name="connsiteX1" fmla="*/ 230029 w 230791"/>
                  <a:gd name="connsiteY1" fmla="*/ 825246 h 912093"/>
                  <a:gd name="connsiteX2" fmla="*/ 228695 w 230791"/>
                  <a:gd name="connsiteY2" fmla="*/ 836009 h 912093"/>
                  <a:gd name="connsiteX3" fmla="*/ 228695 w 230791"/>
                  <a:gd name="connsiteY3" fmla="*/ 836105 h 912093"/>
                  <a:gd name="connsiteX4" fmla="*/ 226981 w 230791"/>
                  <a:gd name="connsiteY4" fmla="*/ 844487 h 912093"/>
                  <a:gd name="connsiteX5" fmla="*/ 223552 w 230791"/>
                  <a:gd name="connsiteY5" fmla="*/ 857250 h 912093"/>
                  <a:gd name="connsiteX6" fmla="*/ 223075 w 230791"/>
                  <a:gd name="connsiteY6" fmla="*/ 858869 h 912093"/>
                  <a:gd name="connsiteX7" fmla="*/ 220409 w 230791"/>
                  <a:gd name="connsiteY7" fmla="*/ 863251 h 912093"/>
                  <a:gd name="connsiteX8" fmla="*/ 222599 w 230791"/>
                  <a:gd name="connsiteY8" fmla="*/ 882205 h 912093"/>
                  <a:gd name="connsiteX9" fmla="*/ 205454 w 230791"/>
                  <a:gd name="connsiteY9" fmla="*/ 902589 h 912093"/>
                  <a:gd name="connsiteX10" fmla="*/ 182689 w 230791"/>
                  <a:gd name="connsiteY10" fmla="*/ 890206 h 912093"/>
                  <a:gd name="connsiteX11" fmla="*/ 181166 w 230791"/>
                  <a:gd name="connsiteY11" fmla="*/ 877348 h 912093"/>
                  <a:gd name="connsiteX12" fmla="*/ 180213 w 230791"/>
                  <a:gd name="connsiteY12" fmla="*/ 877538 h 912093"/>
                  <a:gd name="connsiteX13" fmla="*/ 180308 w 230791"/>
                  <a:gd name="connsiteY13" fmla="*/ 893921 h 912093"/>
                  <a:gd name="connsiteX14" fmla="*/ 161258 w 230791"/>
                  <a:gd name="connsiteY14" fmla="*/ 912019 h 912093"/>
                  <a:gd name="connsiteX15" fmla="*/ 139732 w 230791"/>
                  <a:gd name="connsiteY15" fmla="*/ 897160 h 912093"/>
                  <a:gd name="connsiteX16" fmla="*/ 139732 w 230791"/>
                  <a:gd name="connsiteY16" fmla="*/ 893445 h 912093"/>
                  <a:gd name="connsiteX17" fmla="*/ 119825 w 230791"/>
                  <a:gd name="connsiteY17" fmla="*/ 906780 h 912093"/>
                  <a:gd name="connsiteX18" fmla="*/ 99632 w 230791"/>
                  <a:gd name="connsiteY18" fmla="*/ 892969 h 912093"/>
                  <a:gd name="connsiteX19" fmla="*/ 80391 w 230791"/>
                  <a:gd name="connsiteY19" fmla="*/ 902018 h 912093"/>
                  <a:gd name="connsiteX20" fmla="*/ 60674 w 230791"/>
                  <a:gd name="connsiteY20" fmla="*/ 884491 h 912093"/>
                  <a:gd name="connsiteX21" fmla="*/ 51435 w 230791"/>
                  <a:gd name="connsiteY21" fmla="*/ 854678 h 912093"/>
                  <a:gd name="connsiteX22" fmla="*/ 51531 w 230791"/>
                  <a:gd name="connsiteY22" fmla="*/ 841153 h 912093"/>
                  <a:gd name="connsiteX23" fmla="*/ 51531 w 230791"/>
                  <a:gd name="connsiteY23" fmla="*/ 841057 h 912093"/>
                  <a:gd name="connsiteX24" fmla="*/ 51435 w 230791"/>
                  <a:gd name="connsiteY24" fmla="*/ 836105 h 912093"/>
                  <a:gd name="connsiteX25" fmla="*/ 51435 w 230791"/>
                  <a:gd name="connsiteY25" fmla="*/ 828675 h 912093"/>
                  <a:gd name="connsiteX26" fmla="*/ 51625 w 230791"/>
                  <a:gd name="connsiteY26" fmla="*/ 825341 h 912093"/>
                  <a:gd name="connsiteX27" fmla="*/ 51625 w 230791"/>
                  <a:gd name="connsiteY27" fmla="*/ 825246 h 912093"/>
                  <a:gd name="connsiteX28" fmla="*/ 55722 w 230791"/>
                  <a:gd name="connsiteY28" fmla="*/ 787241 h 912093"/>
                  <a:gd name="connsiteX29" fmla="*/ 55722 w 230791"/>
                  <a:gd name="connsiteY29" fmla="*/ 787146 h 912093"/>
                  <a:gd name="connsiteX30" fmla="*/ 66008 w 230791"/>
                  <a:gd name="connsiteY30" fmla="*/ 740569 h 912093"/>
                  <a:gd name="connsiteX31" fmla="*/ 66008 w 230791"/>
                  <a:gd name="connsiteY31" fmla="*/ 735044 h 912093"/>
                  <a:gd name="connsiteX32" fmla="*/ 66008 w 230791"/>
                  <a:gd name="connsiteY32" fmla="*/ 734949 h 912093"/>
                  <a:gd name="connsiteX33" fmla="*/ 79343 w 230791"/>
                  <a:gd name="connsiteY33" fmla="*/ 701040 h 912093"/>
                  <a:gd name="connsiteX34" fmla="*/ 82868 w 230791"/>
                  <a:gd name="connsiteY34" fmla="*/ 687610 h 912093"/>
                  <a:gd name="connsiteX35" fmla="*/ 82868 w 230791"/>
                  <a:gd name="connsiteY35" fmla="*/ 687133 h 912093"/>
                  <a:gd name="connsiteX36" fmla="*/ 85058 w 230791"/>
                  <a:gd name="connsiteY36" fmla="*/ 659892 h 912093"/>
                  <a:gd name="connsiteX37" fmla="*/ 87439 w 230791"/>
                  <a:gd name="connsiteY37" fmla="*/ 559022 h 912093"/>
                  <a:gd name="connsiteX38" fmla="*/ 80010 w 230791"/>
                  <a:gd name="connsiteY38" fmla="*/ 417100 h 912093"/>
                  <a:gd name="connsiteX39" fmla="*/ 74866 w 230791"/>
                  <a:gd name="connsiteY39" fmla="*/ 379476 h 912093"/>
                  <a:gd name="connsiteX40" fmla="*/ 2096 w 230791"/>
                  <a:gd name="connsiteY40" fmla="*/ 37147 h 912093"/>
                  <a:gd name="connsiteX41" fmla="*/ 0 w 230791"/>
                  <a:gd name="connsiteY41" fmla="*/ 27242 h 912093"/>
                  <a:gd name="connsiteX42" fmla="*/ 176499 w 230791"/>
                  <a:gd name="connsiteY42" fmla="*/ 0 h 912093"/>
                  <a:gd name="connsiteX43" fmla="*/ 181642 w 230791"/>
                  <a:gd name="connsiteY43" fmla="*/ 43910 h 912093"/>
                  <a:gd name="connsiteX44" fmla="*/ 203073 w 230791"/>
                  <a:gd name="connsiteY44" fmla="*/ 363569 h 912093"/>
                  <a:gd name="connsiteX45" fmla="*/ 205835 w 230791"/>
                  <a:gd name="connsiteY45" fmla="*/ 408241 h 912093"/>
                  <a:gd name="connsiteX46" fmla="*/ 202692 w 230791"/>
                  <a:gd name="connsiteY46" fmla="*/ 562451 h 912093"/>
                  <a:gd name="connsiteX47" fmla="*/ 193072 w 230791"/>
                  <a:gd name="connsiteY47" fmla="*/ 663988 h 912093"/>
                  <a:gd name="connsiteX48" fmla="*/ 200501 w 230791"/>
                  <a:gd name="connsiteY48" fmla="*/ 718756 h 912093"/>
                  <a:gd name="connsiteX49" fmla="*/ 229076 w 230791"/>
                  <a:gd name="connsiteY49" fmla="*/ 787146 h 912093"/>
                  <a:gd name="connsiteX50" fmla="*/ 229076 w 230791"/>
                  <a:gd name="connsiteY50" fmla="*/ 787241 h 912093"/>
                  <a:gd name="connsiteX51" fmla="*/ 230029 w 230791"/>
                  <a:gd name="connsiteY51" fmla="*/ 825246 h 912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230791" h="912093">
                    <a:moveTo>
                      <a:pt x="230029" y="825246"/>
                    </a:moveTo>
                    <a:lnTo>
                      <a:pt x="230029" y="825246"/>
                    </a:lnTo>
                    <a:cubicBezTo>
                      <a:pt x="229743" y="828961"/>
                      <a:pt x="229267" y="832390"/>
                      <a:pt x="228695" y="836009"/>
                    </a:cubicBezTo>
                    <a:lnTo>
                      <a:pt x="228695" y="836105"/>
                    </a:lnTo>
                    <a:cubicBezTo>
                      <a:pt x="228124" y="838867"/>
                      <a:pt x="227648" y="841724"/>
                      <a:pt x="226981" y="844487"/>
                    </a:cubicBezTo>
                    <a:cubicBezTo>
                      <a:pt x="226029" y="848773"/>
                      <a:pt x="224885" y="852964"/>
                      <a:pt x="223552" y="857250"/>
                    </a:cubicBezTo>
                    <a:cubicBezTo>
                      <a:pt x="223457" y="857726"/>
                      <a:pt x="223171" y="858298"/>
                      <a:pt x="223075" y="858869"/>
                    </a:cubicBezTo>
                    <a:cubicBezTo>
                      <a:pt x="222599" y="860393"/>
                      <a:pt x="221647" y="861917"/>
                      <a:pt x="220409" y="863251"/>
                    </a:cubicBezTo>
                    <a:lnTo>
                      <a:pt x="222599" y="882205"/>
                    </a:lnTo>
                    <a:cubicBezTo>
                      <a:pt x="224124" y="891349"/>
                      <a:pt x="216504" y="900303"/>
                      <a:pt x="205454" y="902589"/>
                    </a:cubicBezTo>
                    <a:cubicBezTo>
                      <a:pt x="194406" y="904780"/>
                      <a:pt x="184309" y="899160"/>
                      <a:pt x="182689" y="890206"/>
                    </a:cubicBezTo>
                    <a:lnTo>
                      <a:pt x="181166" y="877348"/>
                    </a:lnTo>
                    <a:cubicBezTo>
                      <a:pt x="180880" y="877443"/>
                      <a:pt x="180499" y="877443"/>
                      <a:pt x="180213" y="877538"/>
                    </a:cubicBezTo>
                    <a:lnTo>
                      <a:pt x="180308" y="893921"/>
                    </a:lnTo>
                    <a:cubicBezTo>
                      <a:pt x="180975" y="902970"/>
                      <a:pt x="172498" y="911162"/>
                      <a:pt x="161258" y="912019"/>
                    </a:cubicBezTo>
                    <a:cubicBezTo>
                      <a:pt x="150114" y="912876"/>
                      <a:pt x="140398" y="906304"/>
                      <a:pt x="139732" y="897160"/>
                    </a:cubicBezTo>
                    <a:lnTo>
                      <a:pt x="139732" y="893445"/>
                    </a:lnTo>
                    <a:cubicBezTo>
                      <a:pt x="137922" y="901065"/>
                      <a:pt x="129730" y="906780"/>
                      <a:pt x="119825" y="906780"/>
                    </a:cubicBezTo>
                    <a:cubicBezTo>
                      <a:pt x="109633" y="906875"/>
                      <a:pt x="101251" y="900874"/>
                      <a:pt x="99632" y="892969"/>
                    </a:cubicBezTo>
                    <a:cubicBezTo>
                      <a:pt x="96298" y="898684"/>
                      <a:pt x="88868" y="902494"/>
                      <a:pt x="80391" y="902018"/>
                    </a:cubicBezTo>
                    <a:cubicBezTo>
                      <a:pt x="69152" y="901446"/>
                      <a:pt x="60389" y="893731"/>
                      <a:pt x="60674" y="884491"/>
                    </a:cubicBezTo>
                    <a:cubicBezTo>
                      <a:pt x="60674" y="884491"/>
                      <a:pt x="50864" y="873919"/>
                      <a:pt x="51435" y="854678"/>
                    </a:cubicBezTo>
                    <a:cubicBezTo>
                      <a:pt x="51531" y="852488"/>
                      <a:pt x="51531" y="846772"/>
                      <a:pt x="51531" y="841153"/>
                    </a:cubicBezTo>
                    <a:lnTo>
                      <a:pt x="51531" y="841057"/>
                    </a:lnTo>
                    <a:cubicBezTo>
                      <a:pt x="51435" y="839343"/>
                      <a:pt x="51435" y="837724"/>
                      <a:pt x="51435" y="836105"/>
                    </a:cubicBezTo>
                    <a:lnTo>
                      <a:pt x="51435" y="828675"/>
                    </a:lnTo>
                    <a:cubicBezTo>
                      <a:pt x="51435" y="827532"/>
                      <a:pt x="51531" y="826484"/>
                      <a:pt x="51625" y="825341"/>
                    </a:cubicBezTo>
                    <a:lnTo>
                      <a:pt x="51625" y="825246"/>
                    </a:lnTo>
                    <a:cubicBezTo>
                      <a:pt x="52197" y="812292"/>
                      <a:pt x="53721" y="799243"/>
                      <a:pt x="55722" y="787241"/>
                    </a:cubicBezTo>
                    <a:lnTo>
                      <a:pt x="55722" y="787146"/>
                    </a:lnTo>
                    <a:cubicBezTo>
                      <a:pt x="59817" y="761524"/>
                      <a:pt x="65341" y="741521"/>
                      <a:pt x="66008" y="740569"/>
                    </a:cubicBezTo>
                    <a:cubicBezTo>
                      <a:pt x="65818" y="738854"/>
                      <a:pt x="65818" y="737045"/>
                      <a:pt x="66008" y="735044"/>
                    </a:cubicBezTo>
                    <a:lnTo>
                      <a:pt x="66008" y="734949"/>
                    </a:lnTo>
                    <a:cubicBezTo>
                      <a:pt x="67246" y="723043"/>
                      <a:pt x="75343" y="706755"/>
                      <a:pt x="79343" y="701040"/>
                    </a:cubicBezTo>
                    <a:cubicBezTo>
                      <a:pt x="79343" y="701040"/>
                      <a:pt x="81058" y="695039"/>
                      <a:pt x="82868" y="687610"/>
                    </a:cubicBezTo>
                    <a:cubicBezTo>
                      <a:pt x="82868" y="687419"/>
                      <a:pt x="82963" y="687324"/>
                      <a:pt x="82868" y="687133"/>
                    </a:cubicBezTo>
                    <a:cubicBezTo>
                      <a:pt x="83534" y="680942"/>
                      <a:pt x="84391" y="671894"/>
                      <a:pt x="85058" y="659892"/>
                    </a:cubicBezTo>
                    <a:cubicBezTo>
                      <a:pt x="86583" y="636080"/>
                      <a:pt x="87725" y="601028"/>
                      <a:pt x="87439" y="559022"/>
                    </a:cubicBezTo>
                    <a:cubicBezTo>
                      <a:pt x="87059" y="517112"/>
                      <a:pt x="85535" y="467582"/>
                      <a:pt x="80010" y="417100"/>
                    </a:cubicBezTo>
                    <a:cubicBezTo>
                      <a:pt x="78581" y="404431"/>
                      <a:pt x="76962" y="391858"/>
                      <a:pt x="74866" y="379476"/>
                    </a:cubicBezTo>
                    <a:cubicBezTo>
                      <a:pt x="74295" y="376047"/>
                      <a:pt x="23241" y="135826"/>
                      <a:pt x="2096" y="37147"/>
                    </a:cubicBezTo>
                    <a:cubicBezTo>
                      <a:pt x="1334" y="33623"/>
                      <a:pt x="667" y="30385"/>
                      <a:pt x="0" y="27242"/>
                    </a:cubicBezTo>
                    <a:cubicBezTo>
                      <a:pt x="58579" y="14573"/>
                      <a:pt x="117253" y="5905"/>
                      <a:pt x="176499" y="0"/>
                    </a:cubicBezTo>
                    <a:cubicBezTo>
                      <a:pt x="178213" y="11144"/>
                      <a:pt x="179927" y="26194"/>
                      <a:pt x="181642" y="43910"/>
                    </a:cubicBezTo>
                    <a:cubicBezTo>
                      <a:pt x="191738" y="147542"/>
                      <a:pt x="201073" y="340900"/>
                      <a:pt x="203073" y="363569"/>
                    </a:cubicBezTo>
                    <a:cubicBezTo>
                      <a:pt x="204502" y="379000"/>
                      <a:pt x="205359" y="393763"/>
                      <a:pt x="205835" y="408241"/>
                    </a:cubicBezTo>
                    <a:cubicBezTo>
                      <a:pt x="207740" y="465772"/>
                      <a:pt x="205550" y="517684"/>
                      <a:pt x="202692" y="562451"/>
                    </a:cubicBezTo>
                    <a:cubicBezTo>
                      <a:pt x="199930" y="603599"/>
                      <a:pt x="196405" y="638080"/>
                      <a:pt x="193072" y="663988"/>
                    </a:cubicBezTo>
                    <a:cubicBezTo>
                      <a:pt x="193643" y="675799"/>
                      <a:pt x="195453" y="696087"/>
                      <a:pt x="200501" y="718756"/>
                    </a:cubicBezTo>
                    <a:cubicBezTo>
                      <a:pt x="214599" y="736663"/>
                      <a:pt x="225076" y="760571"/>
                      <a:pt x="229076" y="787146"/>
                    </a:cubicBezTo>
                    <a:lnTo>
                      <a:pt x="229076" y="787241"/>
                    </a:lnTo>
                    <a:cubicBezTo>
                      <a:pt x="230886" y="799529"/>
                      <a:pt x="231363" y="812197"/>
                      <a:pt x="230029" y="825246"/>
                    </a:cubicBezTo>
                    <a:close/>
                  </a:path>
                </a:pathLst>
              </a:custGeom>
              <a:solidFill>
                <a:srgbClr val="EABBA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8CED0660-8182-E2DC-C7B5-8E1A3012E4D1}"/>
                </a:ext>
              </a:extLst>
            </p:cNvPr>
            <p:cNvSpPr/>
            <p:nvPr/>
          </p:nvSpPr>
          <p:spPr>
            <a:xfrm>
              <a:off x="10374296" y="4129693"/>
              <a:ext cx="181641" cy="43910"/>
            </a:xfrm>
            <a:custGeom>
              <a:avLst/>
              <a:gdLst>
                <a:gd name="connsiteX0" fmla="*/ 181642 w 181641"/>
                <a:gd name="connsiteY0" fmla="*/ 43910 h 43910"/>
                <a:gd name="connsiteX1" fmla="*/ 2096 w 181641"/>
                <a:gd name="connsiteY1" fmla="*/ 37147 h 43910"/>
                <a:gd name="connsiteX2" fmla="*/ 0 w 181641"/>
                <a:gd name="connsiteY2" fmla="*/ 27242 h 43910"/>
                <a:gd name="connsiteX3" fmla="*/ 176499 w 181641"/>
                <a:gd name="connsiteY3" fmla="*/ 0 h 43910"/>
                <a:gd name="connsiteX4" fmla="*/ 181642 w 181641"/>
                <a:gd name="connsiteY4" fmla="*/ 43910 h 43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641" h="43910">
                  <a:moveTo>
                    <a:pt x="181642" y="43910"/>
                  </a:moveTo>
                  <a:cubicBezTo>
                    <a:pt x="120491" y="22288"/>
                    <a:pt x="29813" y="33052"/>
                    <a:pt x="2096" y="37147"/>
                  </a:cubicBezTo>
                  <a:cubicBezTo>
                    <a:pt x="1334" y="33623"/>
                    <a:pt x="667" y="30385"/>
                    <a:pt x="0" y="27242"/>
                  </a:cubicBezTo>
                  <a:cubicBezTo>
                    <a:pt x="58579" y="14573"/>
                    <a:pt x="117253" y="5905"/>
                    <a:pt x="176499" y="0"/>
                  </a:cubicBezTo>
                  <a:cubicBezTo>
                    <a:pt x="178213" y="11144"/>
                    <a:pt x="179927" y="26194"/>
                    <a:pt x="181642" y="43910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5" name="图形 515">
              <a:extLst>
                <a:ext uri="{FF2B5EF4-FFF2-40B4-BE49-F238E27FC236}">
                  <a16:creationId xmlns:a16="http://schemas.microsoft.com/office/drawing/2014/main" id="{34AEC0EF-2C24-FA1A-7A51-1D34887D742B}"/>
                </a:ext>
              </a:extLst>
            </p:cNvPr>
            <p:cNvGrpSpPr/>
            <p:nvPr/>
          </p:nvGrpSpPr>
          <p:grpSpPr>
            <a:xfrm rot="20965540">
              <a:off x="9483189" y="3697508"/>
              <a:ext cx="430871" cy="595749"/>
              <a:chOff x="9168574" y="-3461197"/>
              <a:chExt cx="1647545" cy="2277999"/>
            </a:xfrm>
          </p:grpSpPr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A4C7AF0C-1DBB-1C7C-F384-044FE9B9A940}"/>
                  </a:ext>
                </a:extLst>
              </p:cNvPr>
              <p:cNvSpPr/>
              <p:nvPr/>
            </p:nvSpPr>
            <p:spPr>
              <a:xfrm>
                <a:off x="9168574" y="-3461197"/>
                <a:ext cx="1647545" cy="1503232"/>
              </a:xfrm>
              <a:custGeom>
                <a:avLst/>
                <a:gdLst>
                  <a:gd name="connsiteX0" fmla="*/ 646890 w 1647545"/>
                  <a:gd name="connsiteY0" fmla="*/ 1473880 h 1503232"/>
                  <a:gd name="connsiteX1" fmla="*/ 156915 w 1647545"/>
                  <a:gd name="connsiteY1" fmla="*/ 1110349 h 1503232"/>
                  <a:gd name="connsiteX2" fmla="*/ 378195 w 1647545"/>
                  <a:gd name="connsiteY2" fmla="*/ 620374 h 1503232"/>
                  <a:gd name="connsiteX3" fmla="*/ 299167 w 1647545"/>
                  <a:gd name="connsiteY3" fmla="*/ 82992 h 1503232"/>
                  <a:gd name="connsiteX4" fmla="*/ 797050 w 1647545"/>
                  <a:gd name="connsiteY4" fmla="*/ 280563 h 1503232"/>
                  <a:gd name="connsiteX5" fmla="*/ 1634735 w 1647545"/>
                  <a:gd name="connsiteY5" fmla="*/ 620387 h 1503232"/>
                  <a:gd name="connsiteX6" fmla="*/ 1302816 w 1647545"/>
                  <a:gd name="connsiteY6" fmla="*/ 810055 h 1503232"/>
                  <a:gd name="connsiteX7" fmla="*/ 1207980 w 1647545"/>
                  <a:gd name="connsiteY7" fmla="*/ 1110362 h 1503232"/>
                  <a:gd name="connsiteX8" fmla="*/ 883960 w 1647545"/>
                  <a:gd name="connsiteY8" fmla="*/ 1386962 h 1503232"/>
                  <a:gd name="connsiteX9" fmla="*/ 781224 w 1647545"/>
                  <a:gd name="connsiteY9" fmla="*/ 1402767 h 1503232"/>
                  <a:gd name="connsiteX10" fmla="*/ 646876 w 1647545"/>
                  <a:gd name="connsiteY10" fmla="*/ 1473891 h 1503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47545" h="1503232">
                    <a:moveTo>
                      <a:pt x="646890" y="1473880"/>
                    </a:moveTo>
                    <a:cubicBezTo>
                      <a:pt x="467314" y="1549686"/>
                      <a:pt x="168077" y="1495713"/>
                      <a:pt x="156915" y="1110349"/>
                    </a:cubicBezTo>
                    <a:cubicBezTo>
                      <a:pt x="-23710" y="1088379"/>
                      <a:pt x="-148694" y="699144"/>
                      <a:pt x="378195" y="620374"/>
                    </a:cubicBezTo>
                    <a:cubicBezTo>
                      <a:pt x="169962" y="469616"/>
                      <a:pt x="27430" y="276144"/>
                      <a:pt x="299167" y="82992"/>
                    </a:cubicBezTo>
                    <a:cubicBezTo>
                      <a:pt x="510631" y="-51361"/>
                      <a:pt x="690564" y="-46981"/>
                      <a:pt x="797050" y="280563"/>
                    </a:cubicBezTo>
                    <a:cubicBezTo>
                      <a:pt x="1263977" y="49378"/>
                      <a:pt x="1735785" y="130073"/>
                      <a:pt x="1634735" y="620387"/>
                    </a:cubicBezTo>
                    <a:cubicBezTo>
                      <a:pt x="1542642" y="850542"/>
                      <a:pt x="1406008" y="782546"/>
                      <a:pt x="1302816" y="810055"/>
                    </a:cubicBezTo>
                    <a:cubicBezTo>
                      <a:pt x="1517534" y="1020172"/>
                      <a:pt x="1356961" y="1152780"/>
                      <a:pt x="1207980" y="1110362"/>
                    </a:cubicBezTo>
                    <a:cubicBezTo>
                      <a:pt x="1281756" y="1373653"/>
                      <a:pt x="968230" y="1526466"/>
                      <a:pt x="883960" y="1386962"/>
                    </a:cubicBezTo>
                    <a:lnTo>
                      <a:pt x="781224" y="1402767"/>
                    </a:lnTo>
                    <a:lnTo>
                      <a:pt x="646876" y="1473891"/>
                    </a:lnTo>
                    <a:close/>
                  </a:path>
                </a:pathLst>
              </a:custGeom>
              <a:solidFill>
                <a:srgbClr val="8DD35F"/>
              </a:solidFill>
              <a:ln w="13106" cap="rnd">
                <a:solidFill>
                  <a:srgbClr val="338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5FB7B275-FFB7-39B8-E057-7DAF55501671}"/>
                  </a:ext>
                </a:extLst>
              </p:cNvPr>
              <p:cNvSpPr/>
              <p:nvPr/>
            </p:nvSpPr>
            <p:spPr>
              <a:xfrm>
                <a:off x="9725437" y="-2281294"/>
                <a:ext cx="634260" cy="1098097"/>
              </a:xfrm>
              <a:custGeom>
                <a:avLst/>
                <a:gdLst>
                  <a:gd name="connsiteX0" fmla="*/ 12154 w 634260"/>
                  <a:gd name="connsiteY0" fmla="*/ 1008580 h 1098097"/>
                  <a:gd name="connsiteX1" fmla="*/ 112743 w 634260"/>
                  <a:gd name="connsiteY1" fmla="*/ 315646 h 1098097"/>
                  <a:gd name="connsiteX2" fmla="*/ 978 w 634260"/>
                  <a:gd name="connsiteY2" fmla="*/ 212264 h 1098097"/>
                  <a:gd name="connsiteX3" fmla="*/ 20537 w 634260"/>
                  <a:gd name="connsiteY3" fmla="*/ 134032 h 1098097"/>
                  <a:gd name="connsiteX4" fmla="*/ 135095 w 634260"/>
                  <a:gd name="connsiteY4" fmla="*/ 223445 h 1098097"/>
                  <a:gd name="connsiteX5" fmla="*/ 132301 w 634260"/>
                  <a:gd name="connsiteY5" fmla="*/ 161974 h 1098097"/>
                  <a:gd name="connsiteX6" fmla="*/ 244066 w 634260"/>
                  <a:gd name="connsiteY6" fmla="*/ 145210 h 1098097"/>
                  <a:gd name="connsiteX7" fmla="*/ 216125 w 634260"/>
                  <a:gd name="connsiteY7" fmla="*/ 206680 h 1098097"/>
                  <a:gd name="connsiteX8" fmla="*/ 414506 w 634260"/>
                  <a:gd name="connsiteY8" fmla="*/ -84 h 1098097"/>
                  <a:gd name="connsiteX9" fmla="*/ 635239 w 634260"/>
                  <a:gd name="connsiteY9" fmla="*/ 2711 h 1098097"/>
                  <a:gd name="connsiteX10" fmla="*/ 626856 w 634260"/>
                  <a:gd name="connsiteY10" fmla="*/ 22269 h 1098097"/>
                  <a:gd name="connsiteX11" fmla="*/ 280389 w 634260"/>
                  <a:gd name="connsiteY11" fmla="*/ 301680 h 1098097"/>
                  <a:gd name="connsiteX12" fmla="*/ 322301 w 634260"/>
                  <a:gd name="connsiteY12" fmla="*/ 1098014 h 1098097"/>
                  <a:gd name="connsiteX13" fmla="*/ 154655 w 634260"/>
                  <a:gd name="connsiteY13" fmla="*/ 1050512 h 1098097"/>
                  <a:gd name="connsiteX14" fmla="*/ 12155 w 634260"/>
                  <a:gd name="connsiteY14" fmla="*/ 1008601 h 1098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34260" h="1098097">
                    <a:moveTo>
                      <a:pt x="12154" y="1008580"/>
                    </a:moveTo>
                    <a:lnTo>
                      <a:pt x="112743" y="315646"/>
                    </a:lnTo>
                    <a:lnTo>
                      <a:pt x="978" y="212264"/>
                    </a:lnTo>
                    <a:lnTo>
                      <a:pt x="20537" y="134032"/>
                    </a:lnTo>
                    <a:cubicBezTo>
                      <a:pt x="40361" y="196741"/>
                      <a:pt x="31711" y="160520"/>
                      <a:pt x="135095" y="223445"/>
                    </a:cubicBezTo>
                    <a:lnTo>
                      <a:pt x="132301" y="161974"/>
                    </a:lnTo>
                    <a:lnTo>
                      <a:pt x="244066" y="145210"/>
                    </a:lnTo>
                    <a:lnTo>
                      <a:pt x="216125" y="206680"/>
                    </a:lnTo>
                    <a:cubicBezTo>
                      <a:pt x="281889" y="136673"/>
                      <a:pt x="335351" y="29752"/>
                      <a:pt x="414506" y="-84"/>
                    </a:cubicBezTo>
                    <a:lnTo>
                      <a:pt x="635239" y="2711"/>
                    </a:lnTo>
                    <a:lnTo>
                      <a:pt x="626856" y="22269"/>
                    </a:lnTo>
                    <a:lnTo>
                      <a:pt x="280389" y="301680"/>
                    </a:lnTo>
                    <a:cubicBezTo>
                      <a:pt x="322110" y="580033"/>
                      <a:pt x="293784" y="790706"/>
                      <a:pt x="322301" y="1098014"/>
                    </a:cubicBezTo>
                    <a:lnTo>
                      <a:pt x="154655" y="1050512"/>
                    </a:lnTo>
                    <a:lnTo>
                      <a:pt x="12155" y="1008601"/>
                    </a:lnTo>
                    <a:close/>
                  </a:path>
                </a:pathLst>
              </a:custGeom>
              <a:solidFill>
                <a:srgbClr val="FF9955"/>
              </a:solidFill>
              <a:ln w="45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3A90CDD7-FB27-781F-E14C-0053D76C7B09}"/>
                  </a:ext>
                </a:extLst>
              </p:cNvPr>
              <p:cNvSpPr/>
              <p:nvPr/>
            </p:nvSpPr>
            <p:spPr>
              <a:xfrm>
                <a:off x="9727791" y="-2295346"/>
                <a:ext cx="637162" cy="1080818"/>
              </a:xfrm>
              <a:custGeom>
                <a:avLst/>
                <a:gdLst>
                  <a:gd name="connsiteX0" fmla="*/ 415192 w 637162"/>
                  <a:gd name="connsiteY0" fmla="*/ 5677 h 1080818"/>
                  <a:gd name="connsiteX1" fmla="*/ 411096 w 637162"/>
                  <a:gd name="connsiteY1" fmla="*/ 10479 h 1080818"/>
                  <a:gd name="connsiteX2" fmla="*/ 407001 w 637162"/>
                  <a:gd name="connsiteY2" fmla="*/ 15281 h 1080818"/>
                  <a:gd name="connsiteX3" fmla="*/ 404882 w 637162"/>
                  <a:gd name="connsiteY3" fmla="*/ 17964 h 1080818"/>
                  <a:gd name="connsiteX4" fmla="*/ 396550 w 637162"/>
                  <a:gd name="connsiteY4" fmla="*/ 28274 h 1080818"/>
                  <a:gd name="connsiteX5" fmla="*/ 394149 w 637162"/>
                  <a:gd name="connsiteY5" fmla="*/ 31239 h 1080818"/>
                  <a:gd name="connsiteX6" fmla="*/ 391748 w 637162"/>
                  <a:gd name="connsiteY6" fmla="*/ 34064 h 1080818"/>
                  <a:gd name="connsiteX7" fmla="*/ 385252 w 637162"/>
                  <a:gd name="connsiteY7" fmla="*/ 41690 h 1080818"/>
                  <a:gd name="connsiteX8" fmla="*/ 379179 w 637162"/>
                  <a:gd name="connsiteY8" fmla="*/ 49316 h 1080818"/>
                  <a:gd name="connsiteX9" fmla="*/ 372683 w 637162"/>
                  <a:gd name="connsiteY9" fmla="*/ 58355 h 1080818"/>
                  <a:gd name="connsiteX10" fmla="*/ 371129 w 637162"/>
                  <a:gd name="connsiteY10" fmla="*/ 60473 h 1080818"/>
                  <a:gd name="connsiteX11" fmla="*/ 360396 w 637162"/>
                  <a:gd name="connsiteY11" fmla="*/ 72054 h 1080818"/>
                  <a:gd name="connsiteX12" fmla="*/ 358843 w 637162"/>
                  <a:gd name="connsiteY12" fmla="*/ 75867 h 1080818"/>
                  <a:gd name="connsiteX13" fmla="*/ 358560 w 637162"/>
                  <a:gd name="connsiteY13" fmla="*/ 76573 h 1080818"/>
                  <a:gd name="connsiteX14" fmla="*/ 333140 w 637162"/>
                  <a:gd name="connsiteY14" fmla="*/ 102841 h 1080818"/>
                  <a:gd name="connsiteX15" fmla="*/ 328762 w 637162"/>
                  <a:gd name="connsiteY15" fmla="*/ 107360 h 1080818"/>
                  <a:gd name="connsiteX16" fmla="*/ 328056 w 637162"/>
                  <a:gd name="connsiteY16" fmla="*/ 108207 h 1080818"/>
                  <a:gd name="connsiteX17" fmla="*/ 324807 w 637162"/>
                  <a:gd name="connsiteY17" fmla="*/ 112444 h 1080818"/>
                  <a:gd name="connsiteX18" fmla="*/ 315769 w 637162"/>
                  <a:gd name="connsiteY18" fmla="*/ 122189 h 1080818"/>
                  <a:gd name="connsiteX19" fmla="*/ 305177 w 637162"/>
                  <a:gd name="connsiteY19" fmla="*/ 133769 h 1080818"/>
                  <a:gd name="connsiteX20" fmla="*/ 300234 w 637162"/>
                  <a:gd name="connsiteY20" fmla="*/ 139560 h 1080818"/>
                  <a:gd name="connsiteX21" fmla="*/ 293173 w 637162"/>
                  <a:gd name="connsiteY21" fmla="*/ 146480 h 1080818"/>
                  <a:gd name="connsiteX22" fmla="*/ 286676 w 637162"/>
                  <a:gd name="connsiteY22" fmla="*/ 153541 h 1080818"/>
                  <a:gd name="connsiteX23" fmla="*/ 285829 w 637162"/>
                  <a:gd name="connsiteY23" fmla="*/ 153823 h 1080818"/>
                  <a:gd name="connsiteX24" fmla="*/ 284558 w 637162"/>
                  <a:gd name="connsiteY24" fmla="*/ 154247 h 1080818"/>
                  <a:gd name="connsiteX25" fmla="*/ 279756 w 637162"/>
                  <a:gd name="connsiteY25" fmla="*/ 159896 h 1080818"/>
                  <a:gd name="connsiteX26" fmla="*/ 274955 w 637162"/>
                  <a:gd name="connsiteY26" fmla="*/ 165969 h 1080818"/>
                  <a:gd name="connsiteX27" fmla="*/ 273966 w 637162"/>
                  <a:gd name="connsiteY27" fmla="*/ 167381 h 1080818"/>
                  <a:gd name="connsiteX28" fmla="*/ 249251 w 637162"/>
                  <a:gd name="connsiteY28" fmla="*/ 193084 h 1080818"/>
                  <a:gd name="connsiteX29" fmla="*/ 230045 w 637162"/>
                  <a:gd name="connsiteY29" fmla="*/ 212432 h 1080818"/>
                  <a:gd name="connsiteX30" fmla="*/ 226797 w 637162"/>
                  <a:gd name="connsiteY30" fmla="*/ 201275 h 1080818"/>
                  <a:gd name="connsiteX31" fmla="*/ 227503 w 637162"/>
                  <a:gd name="connsiteY31" fmla="*/ 193366 h 1080818"/>
                  <a:gd name="connsiteX32" fmla="*/ 228209 w 637162"/>
                  <a:gd name="connsiteY32" fmla="*/ 189130 h 1080818"/>
                  <a:gd name="connsiteX33" fmla="*/ 228774 w 637162"/>
                  <a:gd name="connsiteY33" fmla="*/ 186305 h 1080818"/>
                  <a:gd name="connsiteX34" fmla="*/ 229762 w 637162"/>
                  <a:gd name="connsiteY34" fmla="*/ 180515 h 1080818"/>
                  <a:gd name="connsiteX35" fmla="*/ 231598 w 637162"/>
                  <a:gd name="connsiteY35" fmla="*/ 170064 h 1080818"/>
                  <a:gd name="connsiteX36" fmla="*/ 233858 w 637162"/>
                  <a:gd name="connsiteY36" fmla="*/ 160743 h 1080818"/>
                  <a:gd name="connsiteX37" fmla="*/ 234140 w 637162"/>
                  <a:gd name="connsiteY37" fmla="*/ 158766 h 1080818"/>
                  <a:gd name="connsiteX38" fmla="*/ 233152 w 637162"/>
                  <a:gd name="connsiteY38" fmla="*/ 157636 h 1080818"/>
                  <a:gd name="connsiteX39" fmla="*/ 233717 w 637162"/>
                  <a:gd name="connsiteY39" fmla="*/ 157213 h 1080818"/>
                  <a:gd name="connsiteX40" fmla="*/ 235976 w 637162"/>
                  <a:gd name="connsiteY40" fmla="*/ 155236 h 1080818"/>
                  <a:gd name="connsiteX41" fmla="*/ 235835 w 637162"/>
                  <a:gd name="connsiteY41" fmla="*/ 150717 h 1080818"/>
                  <a:gd name="connsiteX42" fmla="*/ 234564 w 637162"/>
                  <a:gd name="connsiteY42" fmla="*/ 148033 h 1080818"/>
                  <a:gd name="connsiteX43" fmla="*/ 233293 w 637162"/>
                  <a:gd name="connsiteY43" fmla="*/ 148457 h 1080818"/>
                  <a:gd name="connsiteX44" fmla="*/ 231881 w 637162"/>
                  <a:gd name="connsiteY44" fmla="*/ 150716 h 1080818"/>
                  <a:gd name="connsiteX45" fmla="*/ 231458 w 637162"/>
                  <a:gd name="connsiteY45" fmla="*/ 151422 h 1080818"/>
                  <a:gd name="connsiteX46" fmla="*/ 222843 w 637162"/>
                  <a:gd name="connsiteY46" fmla="*/ 169217 h 1080818"/>
                  <a:gd name="connsiteX47" fmla="*/ 217052 w 637162"/>
                  <a:gd name="connsiteY47" fmla="*/ 203958 h 1080818"/>
                  <a:gd name="connsiteX48" fmla="*/ 215640 w 637162"/>
                  <a:gd name="connsiteY48" fmla="*/ 215963 h 1080818"/>
                  <a:gd name="connsiteX49" fmla="*/ 215358 w 637162"/>
                  <a:gd name="connsiteY49" fmla="*/ 223024 h 1080818"/>
                  <a:gd name="connsiteX50" fmla="*/ 220301 w 637162"/>
                  <a:gd name="connsiteY50" fmla="*/ 222883 h 1080818"/>
                  <a:gd name="connsiteX51" fmla="*/ 226091 w 637162"/>
                  <a:gd name="connsiteY51" fmla="*/ 221894 h 1080818"/>
                  <a:gd name="connsiteX52" fmla="*/ 231458 w 637162"/>
                  <a:gd name="connsiteY52" fmla="*/ 221188 h 1080818"/>
                  <a:gd name="connsiteX53" fmla="*/ 232587 w 637162"/>
                  <a:gd name="connsiteY53" fmla="*/ 220482 h 1080818"/>
                  <a:gd name="connsiteX54" fmla="*/ 235412 w 637162"/>
                  <a:gd name="connsiteY54" fmla="*/ 218646 h 1080818"/>
                  <a:gd name="connsiteX55" fmla="*/ 241626 w 637162"/>
                  <a:gd name="connsiteY55" fmla="*/ 213845 h 1080818"/>
                  <a:gd name="connsiteX56" fmla="*/ 250805 w 637162"/>
                  <a:gd name="connsiteY56" fmla="*/ 203817 h 1080818"/>
                  <a:gd name="connsiteX57" fmla="*/ 252359 w 637162"/>
                  <a:gd name="connsiteY57" fmla="*/ 202688 h 1080818"/>
                  <a:gd name="connsiteX58" fmla="*/ 253771 w 637162"/>
                  <a:gd name="connsiteY58" fmla="*/ 200852 h 1080818"/>
                  <a:gd name="connsiteX59" fmla="*/ 254901 w 637162"/>
                  <a:gd name="connsiteY59" fmla="*/ 199157 h 1080818"/>
                  <a:gd name="connsiteX60" fmla="*/ 257726 w 637162"/>
                  <a:gd name="connsiteY60" fmla="*/ 196050 h 1080818"/>
                  <a:gd name="connsiteX61" fmla="*/ 259561 w 637162"/>
                  <a:gd name="connsiteY61" fmla="*/ 193508 h 1080818"/>
                  <a:gd name="connsiteX62" fmla="*/ 259844 w 637162"/>
                  <a:gd name="connsiteY62" fmla="*/ 191390 h 1080818"/>
                  <a:gd name="connsiteX63" fmla="*/ 260126 w 637162"/>
                  <a:gd name="connsiteY63" fmla="*/ 188706 h 1080818"/>
                  <a:gd name="connsiteX64" fmla="*/ 260550 w 637162"/>
                  <a:gd name="connsiteY64" fmla="*/ 189554 h 1080818"/>
                  <a:gd name="connsiteX65" fmla="*/ 262668 w 637162"/>
                  <a:gd name="connsiteY65" fmla="*/ 189413 h 1080818"/>
                  <a:gd name="connsiteX66" fmla="*/ 265351 w 637162"/>
                  <a:gd name="connsiteY66" fmla="*/ 187012 h 1080818"/>
                  <a:gd name="connsiteX67" fmla="*/ 269306 w 637162"/>
                  <a:gd name="connsiteY67" fmla="*/ 182351 h 1080818"/>
                  <a:gd name="connsiteX68" fmla="*/ 273260 w 637162"/>
                  <a:gd name="connsiteY68" fmla="*/ 177832 h 1080818"/>
                  <a:gd name="connsiteX69" fmla="*/ 276085 w 637162"/>
                  <a:gd name="connsiteY69" fmla="*/ 174725 h 1080818"/>
                  <a:gd name="connsiteX70" fmla="*/ 278627 w 637162"/>
                  <a:gd name="connsiteY70" fmla="*/ 171618 h 1080818"/>
                  <a:gd name="connsiteX71" fmla="*/ 279615 w 637162"/>
                  <a:gd name="connsiteY71" fmla="*/ 170912 h 1080818"/>
                  <a:gd name="connsiteX72" fmla="*/ 281451 w 637162"/>
                  <a:gd name="connsiteY72" fmla="*/ 169076 h 1080818"/>
                  <a:gd name="connsiteX73" fmla="*/ 293455 w 637162"/>
                  <a:gd name="connsiteY73" fmla="*/ 157213 h 1080818"/>
                  <a:gd name="connsiteX74" fmla="*/ 295856 w 637162"/>
                  <a:gd name="connsiteY74" fmla="*/ 154247 h 1080818"/>
                  <a:gd name="connsiteX75" fmla="*/ 297127 w 637162"/>
                  <a:gd name="connsiteY75" fmla="*/ 152694 h 1080818"/>
                  <a:gd name="connsiteX76" fmla="*/ 298398 w 637162"/>
                  <a:gd name="connsiteY76" fmla="*/ 151705 h 1080818"/>
                  <a:gd name="connsiteX77" fmla="*/ 301505 w 637162"/>
                  <a:gd name="connsiteY77" fmla="*/ 148881 h 1080818"/>
                  <a:gd name="connsiteX78" fmla="*/ 304471 w 637162"/>
                  <a:gd name="connsiteY78" fmla="*/ 146056 h 1080818"/>
                  <a:gd name="connsiteX79" fmla="*/ 311532 w 637162"/>
                  <a:gd name="connsiteY79" fmla="*/ 139560 h 1080818"/>
                  <a:gd name="connsiteX80" fmla="*/ 312380 w 637162"/>
                  <a:gd name="connsiteY80" fmla="*/ 138430 h 1080818"/>
                  <a:gd name="connsiteX81" fmla="*/ 314922 w 637162"/>
                  <a:gd name="connsiteY81" fmla="*/ 135888 h 1080818"/>
                  <a:gd name="connsiteX82" fmla="*/ 317605 w 637162"/>
                  <a:gd name="connsiteY82" fmla="*/ 132357 h 1080818"/>
                  <a:gd name="connsiteX83" fmla="*/ 320288 w 637162"/>
                  <a:gd name="connsiteY83" fmla="*/ 128827 h 1080818"/>
                  <a:gd name="connsiteX84" fmla="*/ 322407 w 637162"/>
                  <a:gd name="connsiteY84" fmla="*/ 125437 h 1080818"/>
                  <a:gd name="connsiteX85" fmla="*/ 322548 w 637162"/>
                  <a:gd name="connsiteY85" fmla="*/ 124590 h 1080818"/>
                  <a:gd name="connsiteX86" fmla="*/ 325937 w 637162"/>
                  <a:gd name="connsiteY86" fmla="*/ 122472 h 1080818"/>
                  <a:gd name="connsiteX87" fmla="*/ 329044 w 637162"/>
                  <a:gd name="connsiteY87" fmla="*/ 118941 h 1080818"/>
                  <a:gd name="connsiteX88" fmla="*/ 329327 w 637162"/>
                  <a:gd name="connsiteY88" fmla="*/ 116681 h 1080818"/>
                  <a:gd name="connsiteX89" fmla="*/ 331304 w 637162"/>
                  <a:gd name="connsiteY89" fmla="*/ 114704 h 1080818"/>
                  <a:gd name="connsiteX90" fmla="*/ 333563 w 637162"/>
                  <a:gd name="connsiteY90" fmla="*/ 113292 h 1080818"/>
                  <a:gd name="connsiteX91" fmla="*/ 334693 w 637162"/>
                  <a:gd name="connsiteY91" fmla="*/ 111738 h 1080818"/>
                  <a:gd name="connsiteX92" fmla="*/ 336670 w 637162"/>
                  <a:gd name="connsiteY92" fmla="*/ 109761 h 1080818"/>
                  <a:gd name="connsiteX93" fmla="*/ 337518 w 637162"/>
                  <a:gd name="connsiteY93" fmla="*/ 108914 h 1080818"/>
                  <a:gd name="connsiteX94" fmla="*/ 341048 w 637162"/>
                  <a:gd name="connsiteY94" fmla="*/ 105807 h 1080818"/>
                  <a:gd name="connsiteX95" fmla="*/ 343167 w 637162"/>
                  <a:gd name="connsiteY95" fmla="*/ 103971 h 1080818"/>
                  <a:gd name="connsiteX96" fmla="*/ 345568 w 637162"/>
                  <a:gd name="connsiteY96" fmla="*/ 101994 h 1080818"/>
                  <a:gd name="connsiteX97" fmla="*/ 345709 w 637162"/>
                  <a:gd name="connsiteY97" fmla="*/ 100723 h 1080818"/>
                  <a:gd name="connsiteX98" fmla="*/ 348251 w 637162"/>
                  <a:gd name="connsiteY98" fmla="*/ 97475 h 1080818"/>
                  <a:gd name="connsiteX99" fmla="*/ 351216 w 637162"/>
                  <a:gd name="connsiteY99" fmla="*/ 93097 h 1080818"/>
                  <a:gd name="connsiteX100" fmla="*/ 352346 w 637162"/>
                  <a:gd name="connsiteY100" fmla="*/ 93097 h 1080818"/>
                  <a:gd name="connsiteX101" fmla="*/ 354606 w 637162"/>
                  <a:gd name="connsiteY101" fmla="*/ 91261 h 1080818"/>
                  <a:gd name="connsiteX102" fmla="*/ 365198 w 637162"/>
                  <a:gd name="connsiteY102" fmla="*/ 78127 h 1080818"/>
                  <a:gd name="connsiteX103" fmla="*/ 367175 w 637162"/>
                  <a:gd name="connsiteY103" fmla="*/ 75585 h 1080818"/>
                  <a:gd name="connsiteX104" fmla="*/ 371129 w 637162"/>
                  <a:gd name="connsiteY104" fmla="*/ 71630 h 1080818"/>
                  <a:gd name="connsiteX105" fmla="*/ 380026 w 637162"/>
                  <a:gd name="connsiteY105" fmla="*/ 60332 h 1080818"/>
                  <a:gd name="connsiteX106" fmla="*/ 385675 w 637162"/>
                  <a:gd name="connsiteY106" fmla="*/ 53130 h 1080818"/>
                  <a:gd name="connsiteX107" fmla="*/ 389771 w 637162"/>
                  <a:gd name="connsiteY107" fmla="*/ 49034 h 1080818"/>
                  <a:gd name="connsiteX108" fmla="*/ 394855 w 637162"/>
                  <a:gd name="connsiteY108" fmla="*/ 42538 h 1080818"/>
                  <a:gd name="connsiteX109" fmla="*/ 398951 w 637162"/>
                  <a:gd name="connsiteY109" fmla="*/ 37736 h 1080818"/>
                  <a:gd name="connsiteX110" fmla="*/ 404035 w 637162"/>
                  <a:gd name="connsiteY110" fmla="*/ 31381 h 1080818"/>
                  <a:gd name="connsiteX111" fmla="*/ 407707 w 637162"/>
                  <a:gd name="connsiteY111" fmla="*/ 28274 h 1080818"/>
                  <a:gd name="connsiteX112" fmla="*/ 408978 w 637162"/>
                  <a:gd name="connsiteY112" fmla="*/ 27003 h 1080818"/>
                  <a:gd name="connsiteX113" fmla="*/ 409966 w 637162"/>
                  <a:gd name="connsiteY113" fmla="*/ 25167 h 1080818"/>
                  <a:gd name="connsiteX114" fmla="*/ 410249 w 637162"/>
                  <a:gd name="connsiteY114" fmla="*/ 26155 h 1080818"/>
                  <a:gd name="connsiteX115" fmla="*/ 415050 w 637162"/>
                  <a:gd name="connsiteY115" fmla="*/ 21212 h 1080818"/>
                  <a:gd name="connsiteX116" fmla="*/ 422112 w 637162"/>
                  <a:gd name="connsiteY116" fmla="*/ 13021 h 1080818"/>
                  <a:gd name="connsiteX117" fmla="*/ 423948 w 637162"/>
                  <a:gd name="connsiteY117" fmla="*/ 7937 h 1080818"/>
                  <a:gd name="connsiteX118" fmla="*/ 425501 w 637162"/>
                  <a:gd name="connsiteY118" fmla="*/ 7514 h 1080818"/>
                  <a:gd name="connsiteX119" fmla="*/ 415192 w 637162"/>
                  <a:gd name="connsiteY119" fmla="*/ 5678 h 1080818"/>
                  <a:gd name="connsiteX120" fmla="*/ 634798 w 637162"/>
                  <a:gd name="connsiteY120" fmla="*/ 26155 h 1080818"/>
                  <a:gd name="connsiteX121" fmla="*/ 627737 w 637162"/>
                  <a:gd name="connsiteY121" fmla="*/ 28697 h 1080818"/>
                  <a:gd name="connsiteX122" fmla="*/ 618275 w 637162"/>
                  <a:gd name="connsiteY122" fmla="*/ 35617 h 1080818"/>
                  <a:gd name="connsiteX123" fmla="*/ 606977 w 637162"/>
                  <a:gd name="connsiteY123" fmla="*/ 44232 h 1080818"/>
                  <a:gd name="connsiteX124" fmla="*/ 591724 w 637162"/>
                  <a:gd name="connsiteY124" fmla="*/ 56519 h 1080818"/>
                  <a:gd name="connsiteX125" fmla="*/ 586782 w 637162"/>
                  <a:gd name="connsiteY125" fmla="*/ 60614 h 1080818"/>
                  <a:gd name="connsiteX126" fmla="*/ 581556 w 637162"/>
                  <a:gd name="connsiteY126" fmla="*/ 64569 h 1080818"/>
                  <a:gd name="connsiteX127" fmla="*/ 578590 w 637162"/>
                  <a:gd name="connsiteY127" fmla="*/ 66405 h 1080818"/>
                  <a:gd name="connsiteX128" fmla="*/ 574354 w 637162"/>
                  <a:gd name="connsiteY128" fmla="*/ 69512 h 1080818"/>
                  <a:gd name="connsiteX129" fmla="*/ 570117 w 637162"/>
                  <a:gd name="connsiteY129" fmla="*/ 73183 h 1080818"/>
                  <a:gd name="connsiteX130" fmla="*/ 568705 w 637162"/>
                  <a:gd name="connsiteY130" fmla="*/ 74313 h 1080818"/>
                  <a:gd name="connsiteX131" fmla="*/ 564327 w 637162"/>
                  <a:gd name="connsiteY131" fmla="*/ 77279 h 1080818"/>
                  <a:gd name="connsiteX132" fmla="*/ 558113 w 637162"/>
                  <a:gd name="connsiteY132" fmla="*/ 81516 h 1080818"/>
                  <a:gd name="connsiteX133" fmla="*/ 552464 w 637162"/>
                  <a:gd name="connsiteY133" fmla="*/ 85611 h 1080818"/>
                  <a:gd name="connsiteX134" fmla="*/ 543990 w 637162"/>
                  <a:gd name="connsiteY134" fmla="*/ 92249 h 1080818"/>
                  <a:gd name="connsiteX135" fmla="*/ 523371 w 637162"/>
                  <a:gd name="connsiteY135" fmla="*/ 108772 h 1080818"/>
                  <a:gd name="connsiteX136" fmla="*/ 517016 w 637162"/>
                  <a:gd name="connsiteY136" fmla="*/ 113715 h 1080818"/>
                  <a:gd name="connsiteX137" fmla="*/ 503599 w 637162"/>
                  <a:gd name="connsiteY137" fmla="*/ 124307 h 1080818"/>
                  <a:gd name="connsiteX138" fmla="*/ 477190 w 637162"/>
                  <a:gd name="connsiteY138" fmla="*/ 144503 h 1080818"/>
                  <a:gd name="connsiteX139" fmla="*/ 465892 w 637162"/>
                  <a:gd name="connsiteY139" fmla="*/ 152552 h 1080818"/>
                  <a:gd name="connsiteX140" fmla="*/ 450922 w 637162"/>
                  <a:gd name="connsiteY140" fmla="*/ 163568 h 1080818"/>
                  <a:gd name="connsiteX141" fmla="*/ 438353 w 637162"/>
                  <a:gd name="connsiteY141" fmla="*/ 172465 h 1080818"/>
                  <a:gd name="connsiteX142" fmla="*/ 428750 w 637162"/>
                  <a:gd name="connsiteY142" fmla="*/ 179103 h 1080818"/>
                  <a:gd name="connsiteX143" fmla="*/ 424795 w 637162"/>
                  <a:gd name="connsiteY143" fmla="*/ 182351 h 1080818"/>
                  <a:gd name="connsiteX144" fmla="*/ 421123 w 637162"/>
                  <a:gd name="connsiteY144" fmla="*/ 185034 h 1080818"/>
                  <a:gd name="connsiteX145" fmla="*/ 406012 w 637162"/>
                  <a:gd name="connsiteY145" fmla="*/ 196333 h 1080818"/>
                  <a:gd name="connsiteX146" fmla="*/ 400363 w 637162"/>
                  <a:gd name="connsiteY146" fmla="*/ 200852 h 1080818"/>
                  <a:gd name="connsiteX147" fmla="*/ 397821 w 637162"/>
                  <a:gd name="connsiteY147" fmla="*/ 202829 h 1080818"/>
                  <a:gd name="connsiteX148" fmla="*/ 395985 w 637162"/>
                  <a:gd name="connsiteY148" fmla="*/ 203959 h 1080818"/>
                  <a:gd name="connsiteX149" fmla="*/ 392172 w 637162"/>
                  <a:gd name="connsiteY149" fmla="*/ 206783 h 1080818"/>
                  <a:gd name="connsiteX150" fmla="*/ 384828 w 637162"/>
                  <a:gd name="connsiteY150" fmla="*/ 213138 h 1080818"/>
                  <a:gd name="connsiteX151" fmla="*/ 349239 w 637162"/>
                  <a:gd name="connsiteY151" fmla="*/ 247598 h 1080818"/>
                  <a:gd name="connsiteX152" fmla="*/ 347968 w 637162"/>
                  <a:gd name="connsiteY152" fmla="*/ 249010 h 1080818"/>
                  <a:gd name="connsiteX153" fmla="*/ 335541 w 637162"/>
                  <a:gd name="connsiteY153" fmla="*/ 258189 h 1080818"/>
                  <a:gd name="connsiteX154" fmla="*/ 327914 w 637162"/>
                  <a:gd name="connsiteY154" fmla="*/ 263980 h 1080818"/>
                  <a:gd name="connsiteX155" fmla="*/ 321700 w 637162"/>
                  <a:gd name="connsiteY155" fmla="*/ 269205 h 1080818"/>
                  <a:gd name="connsiteX156" fmla="*/ 320147 w 637162"/>
                  <a:gd name="connsiteY156" fmla="*/ 270617 h 1080818"/>
                  <a:gd name="connsiteX157" fmla="*/ 311956 w 637162"/>
                  <a:gd name="connsiteY157" fmla="*/ 277537 h 1080818"/>
                  <a:gd name="connsiteX158" fmla="*/ 303482 w 637162"/>
                  <a:gd name="connsiteY158" fmla="*/ 284881 h 1080818"/>
                  <a:gd name="connsiteX159" fmla="*/ 302776 w 637162"/>
                  <a:gd name="connsiteY159" fmla="*/ 286152 h 1080818"/>
                  <a:gd name="connsiteX160" fmla="*/ 302070 w 637162"/>
                  <a:gd name="connsiteY160" fmla="*/ 287141 h 1080818"/>
                  <a:gd name="connsiteX161" fmla="*/ 299104 w 637162"/>
                  <a:gd name="connsiteY161" fmla="*/ 288977 h 1080818"/>
                  <a:gd name="connsiteX162" fmla="*/ 284276 w 637162"/>
                  <a:gd name="connsiteY162" fmla="*/ 300840 h 1080818"/>
                  <a:gd name="connsiteX163" fmla="*/ 278203 w 637162"/>
                  <a:gd name="connsiteY163" fmla="*/ 313409 h 1080818"/>
                  <a:gd name="connsiteX164" fmla="*/ 278768 w 637162"/>
                  <a:gd name="connsiteY164" fmla="*/ 331345 h 1080818"/>
                  <a:gd name="connsiteX165" fmla="*/ 277638 w 637162"/>
                  <a:gd name="connsiteY165" fmla="*/ 432321 h 1080818"/>
                  <a:gd name="connsiteX166" fmla="*/ 277779 w 637162"/>
                  <a:gd name="connsiteY166" fmla="*/ 630602 h 1080818"/>
                  <a:gd name="connsiteX167" fmla="*/ 278344 w 637162"/>
                  <a:gd name="connsiteY167" fmla="*/ 696273 h 1080818"/>
                  <a:gd name="connsiteX168" fmla="*/ 278344 w 637162"/>
                  <a:gd name="connsiteY168" fmla="*/ 728472 h 1080818"/>
                  <a:gd name="connsiteX169" fmla="*/ 277214 w 637162"/>
                  <a:gd name="connsiteY169" fmla="*/ 781149 h 1080818"/>
                  <a:gd name="connsiteX170" fmla="*/ 276225 w 637162"/>
                  <a:gd name="connsiteY170" fmla="*/ 810807 h 1080818"/>
                  <a:gd name="connsiteX171" fmla="*/ 275378 w 637162"/>
                  <a:gd name="connsiteY171" fmla="*/ 827048 h 1080818"/>
                  <a:gd name="connsiteX172" fmla="*/ 275801 w 637162"/>
                  <a:gd name="connsiteY172" fmla="*/ 830155 h 1080818"/>
                  <a:gd name="connsiteX173" fmla="*/ 275943 w 637162"/>
                  <a:gd name="connsiteY173" fmla="*/ 831991 h 1080818"/>
                  <a:gd name="connsiteX174" fmla="*/ 275095 w 637162"/>
                  <a:gd name="connsiteY174" fmla="*/ 837075 h 1080818"/>
                  <a:gd name="connsiteX175" fmla="*/ 274954 w 637162"/>
                  <a:gd name="connsiteY175" fmla="*/ 842441 h 1080818"/>
                  <a:gd name="connsiteX176" fmla="*/ 275378 w 637162"/>
                  <a:gd name="connsiteY176" fmla="*/ 855434 h 1080818"/>
                  <a:gd name="connsiteX177" fmla="*/ 275236 w 637162"/>
                  <a:gd name="connsiteY177" fmla="*/ 857129 h 1080818"/>
                  <a:gd name="connsiteX178" fmla="*/ 275378 w 637162"/>
                  <a:gd name="connsiteY178" fmla="*/ 940735 h 1080818"/>
                  <a:gd name="connsiteX179" fmla="*/ 275943 w 637162"/>
                  <a:gd name="connsiteY179" fmla="*/ 982961 h 1080818"/>
                  <a:gd name="connsiteX180" fmla="*/ 275519 w 637162"/>
                  <a:gd name="connsiteY180" fmla="*/ 1021375 h 1080818"/>
                  <a:gd name="connsiteX181" fmla="*/ 275943 w 637162"/>
                  <a:gd name="connsiteY181" fmla="*/ 1055551 h 1080818"/>
                  <a:gd name="connsiteX182" fmla="*/ 276084 w 637162"/>
                  <a:gd name="connsiteY182" fmla="*/ 1059223 h 1080818"/>
                  <a:gd name="connsiteX183" fmla="*/ 278767 w 637162"/>
                  <a:gd name="connsiteY183" fmla="*/ 1071651 h 1080818"/>
                  <a:gd name="connsiteX184" fmla="*/ 285969 w 637162"/>
                  <a:gd name="connsiteY184" fmla="*/ 1069815 h 1080818"/>
                  <a:gd name="connsiteX185" fmla="*/ 286110 w 637162"/>
                  <a:gd name="connsiteY185" fmla="*/ 1061907 h 1080818"/>
                  <a:gd name="connsiteX186" fmla="*/ 284981 w 637162"/>
                  <a:gd name="connsiteY186" fmla="*/ 994401 h 1080818"/>
                  <a:gd name="connsiteX187" fmla="*/ 284416 w 637162"/>
                  <a:gd name="connsiteY187" fmla="*/ 932967 h 1080818"/>
                  <a:gd name="connsiteX188" fmla="*/ 284557 w 637162"/>
                  <a:gd name="connsiteY188" fmla="*/ 929719 h 1080818"/>
                  <a:gd name="connsiteX189" fmla="*/ 283850 w 637162"/>
                  <a:gd name="connsiteY189" fmla="*/ 893565 h 1080818"/>
                  <a:gd name="connsiteX190" fmla="*/ 282721 w 637162"/>
                  <a:gd name="connsiteY190" fmla="*/ 889046 h 1080818"/>
                  <a:gd name="connsiteX191" fmla="*/ 283992 w 637162"/>
                  <a:gd name="connsiteY191" fmla="*/ 888199 h 1080818"/>
                  <a:gd name="connsiteX192" fmla="*/ 283851 w 637162"/>
                  <a:gd name="connsiteY192" fmla="*/ 886504 h 1080818"/>
                  <a:gd name="connsiteX193" fmla="*/ 283992 w 637162"/>
                  <a:gd name="connsiteY193" fmla="*/ 874358 h 1080818"/>
                  <a:gd name="connsiteX194" fmla="*/ 283568 w 637162"/>
                  <a:gd name="connsiteY194" fmla="*/ 872946 h 1080818"/>
                  <a:gd name="connsiteX195" fmla="*/ 283709 w 637162"/>
                  <a:gd name="connsiteY195" fmla="*/ 871393 h 1080818"/>
                  <a:gd name="connsiteX196" fmla="*/ 283709 w 637162"/>
                  <a:gd name="connsiteY196" fmla="*/ 870687 h 1080818"/>
                  <a:gd name="connsiteX197" fmla="*/ 283286 w 637162"/>
                  <a:gd name="connsiteY197" fmla="*/ 870263 h 1080818"/>
                  <a:gd name="connsiteX198" fmla="*/ 284274 w 637162"/>
                  <a:gd name="connsiteY198" fmla="*/ 842865 h 1080818"/>
                  <a:gd name="connsiteX199" fmla="*/ 285263 w 637162"/>
                  <a:gd name="connsiteY199" fmla="*/ 810666 h 1080818"/>
                  <a:gd name="connsiteX200" fmla="*/ 285263 w 637162"/>
                  <a:gd name="connsiteY200" fmla="*/ 803605 h 1080818"/>
                  <a:gd name="connsiteX201" fmla="*/ 285404 w 637162"/>
                  <a:gd name="connsiteY201" fmla="*/ 802051 h 1080818"/>
                  <a:gd name="connsiteX202" fmla="*/ 284839 w 637162"/>
                  <a:gd name="connsiteY202" fmla="*/ 799791 h 1080818"/>
                  <a:gd name="connsiteX203" fmla="*/ 284698 w 637162"/>
                  <a:gd name="connsiteY203" fmla="*/ 797673 h 1080818"/>
                  <a:gd name="connsiteX204" fmla="*/ 285121 w 637162"/>
                  <a:gd name="connsiteY204" fmla="*/ 790188 h 1080818"/>
                  <a:gd name="connsiteX205" fmla="*/ 285121 w 637162"/>
                  <a:gd name="connsiteY205" fmla="*/ 789482 h 1080818"/>
                  <a:gd name="connsiteX206" fmla="*/ 284981 w 637162"/>
                  <a:gd name="connsiteY206" fmla="*/ 781573 h 1080818"/>
                  <a:gd name="connsiteX207" fmla="*/ 285263 w 637162"/>
                  <a:gd name="connsiteY207" fmla="*/ 780867 h 1080818"/>
                  <a:gd name="connsiteX208" fmla="*/ 286252 w 637162"/>
                  <a:gd name="connsiteY208" fmla="*/ 778466 h 1080818"/>
                  <a:gd name="connsiteX209" fmla="*/ 287523 w 637162"/>
                  <a:gd name="connsiteY209" fmla="*/ 738782 h 1080818"/>
                  <a:gd name="connsiteX210" fmla="*/ 287099 w 637162"/>
                  <a:gd name="connsiteY210" fmla="*/ 728472 h 1080818"/>
                  <a:gd name="connsiteX211" fmla="*/ 286676 w 637162"/>
                  <a:gd name="connsiteY211" fmla="*/ 727625 h 1080818"/>
                  <a:gd name="connsiteX212" fmla="*/ 287806 w 637162"/>
                  <a:gd name="connsiteY212" fmla="*/ 727060 h 1080818"/>
                  <a:gd name="connsiteX213" fmla="*/ 288512 w 637162"/>
                  <a:gd name="connsiteY213" fmla="*/ 724518 h 1080818"/>
                  <a:gd name="connsiteX214" fmla="*/ 287664 w 637162"/>
                  <a:gd name="connsiteY214" fmla="*/ 721552 h 1080818"/>
                  <a:gd name="connsiteX215" fmla="*/ 287805 w 637162"/>
                  <a:gd name="connsiteY215" fmla="*/ 720564 h 1080818"/>
                  <a:gd name="connsiteX216" fmla="*/ 287382 w 637162"/>
                  <a:gd name="connsiteY216" fmla="*/ 718022 h 1080818"/>
                  <a:gd name="connsiteX217" fmla="*/ 287099 w 637162"/>
                  <a:gd name="connsiteY217" fmla="*/ 717315 h 1080818"/>
                  <a:gd name="connsiteX218" fmla="*/ 288371 w 637162"/>
                  <a:gd name="connsiteY218" fmla="*/ 696273 h 1080818"/>
                  <a:gd name="connsiteX219" fmla="*/ 288088 w 637162"/>
                  <a:gd name="connsiteY219" fmla="*/ 674948 h 1080818"/>
                  <a:gd name="connsiteX220" fmla="*/ 288371 w 637162"/>
                  <a:gd name="connsiteY220" fmla="*/ 671699 h 1080818"/>
                  <a:gd name="connsiteX221" fmla="*/ 288088 w 637162"/>
                  <a:gd name="connsiteY221" fmla="*/ 668169 h 1080818"/>
                  <a:gd name="connsiteX222" fmla="*/ 288088 w 637162"/>
                  <a:gd name="connsiteY222" fmla="*/ 666615 h 1080818"/>
                  <a:gd name="connsiteX223" fmla="*/ 288229 w 637162"/>
                  <a:gd name="connsiteY223" fmla="*/ 663085 h 1080818"/>
                  <a:gd name="connsiteX224" fmla="*/ 288088 w 637162"/>
                  <a:gd name="connsiteY224" fmla="*/ 659272 h 1080818"/>
                  <a:gd name="connsiteX225" fmla="*/ 288088 w 637162"/>
                  <a:gd name="connsiteY225" fmla="*/ 656871 h 1080818"/>
                  <a:gd name="connsiteX226" fmla="*/ 287664 w 637162"/>
                  <a:gd name="connsiteY226" fmla="*/ 635404 h 1080818"/>
                  <a:gd name="connsiteX227" fmla="*/ 286817 w 637162"/>
                  <a:gd name="connsiteY227" fmla="*/ 615209 h 1080818"/>
                  <a:gd name="connsiteX228" fmla="*/ 286817 w 637162"/>
                  <a:gd name="connsiteY228" fmla="*/ 614503 h 1080818"/>
                  <a:gd name="connsiteX229" fmla="*/ 287523 w 637162"/>
                  <a:gd name="connsiteY229" fmla="*/ 610407 h 1080818"/>
                  <a:gd name="connsiteX230" fmla="*/ 287100 w 637162"/>
                  <a:gd name="connsiteY230" fmla="*/ 606312 h 1080818"/>
                  <a:gd name="connsiteX231" fmla="*/ 287382 w 637162"/>
                  <a:gd name="connsiteY231" fmla="*/ 592754 h 1080818"/>
                  <a:gd name="connsiteX232" fmla="*/ 287241 w 637162"/>
                  <a:gd name="connsiteY232" fmla="*/ 590353 h 1080818"/>
                  <a:gd name="connsiteX233" fmla="*/ 287665 w 637162"/>
                  <a:gd name="connsiteY233" fmla="*/ 582162 h 1080818"/>
                  <a:gd name="connsiteX234" fmla="*/ 287100 w 637162"/>
                  <a:gd name="connsiteY234" fmla="*/ 580609 h 1080818"/>
                  <a:gd name="connsiteX235" fmla="*/ 286959 w 637162"/>
                  <a:gd name="connsiteY235" fmla="*/ 578208 h 1080818"/>
                  <a:gd name="connsiteX236" fmla="*/ 287100 w 637162"/>
                  <a:gd name="connsiteY236" fmla="*/ 573830 h 1080818"/>
                  <a:gd name="connsiteX237" fmla="*/ 287241 w 637162"/>
                  <a:gd name="connsiteY237" fmla="*/ 571005 h 1080818"/>
                  <a:gd name="connsiteX238" fmla="*/ 287664 w 637162"/>
                  <a:gd name="connsiteY238" fmla="*/ 570299 h 1080818"/>
                  <a:gd name="connsiteX239" fmla="*/ 286958 w 637162"/>
                  <a:gd name="connsiteY239" fmla="*/ 559707 h 1080818"/>
                  <a:gd name="connsiteX240" fmla="*/ 285828 w 637162"/>
                  <a:gd name="connsiteY240" fmla="*/ 548550 h 1080818"/>
                  <a:gd name="connsiteX241" fmla="*/ 285969 w 637162"/>
                  <a:gd name="connsiteY241" fmla="*/ 547844 h 1080818"/>
                  <a:gd name="connsiteX242" fmla="*/ 286958 w 637162"/>
                  <a:gd name="connsiteY242" fmla="*/ 529061 h 1080818"/>
                  <a:gd name="connsiteX243" fmla="*/ 287240 w 637162"/>
                  <a:gd name="connsiteY243" fmla="*/ 501805 h 1080818"/>
                  <a:gd name="connsiteX244" fmla="*/ 286252 w 637162"/>
                  <a:gd name="connsiteY244" fmla="*/ 494320 h 1080818"/>
                  <a:gd name="connsiteX245" fmla="*/ 286252 w 637162"/>
                  <a:gd name="connsiteY245" fmla="*/ 493755 h 1080818"/>
                  <a:gd name="connsiteX246" fmla="*/ 287240 w 637162"/>
                  <a:gd name="connsiteY246" fmla="*/ 489518 h 1080818"/>
                  <a:gd name="connsiteX247" fmla="*/ 286958 w 637162"/>
                  <a:gd name="connsiteY247" fmla="*/ 479773 h 1080818"/>
                  <a:gd name="connsiteX248" fmla="*/ 286958 w 637162"/>
                  <a:gd name="connsiteY248" fmla="*/ 440936 h 1080818"/>
                  <a:gd name="connsiteX249" fmla="*/ 287523 w 637162"/>
                  <a:gd name="connsiteY249" fmla="*/ 433592 h 1080818"/>
                  <a:gd name="connsiteX250" fmla="*/ 287664 w 637162"/>
                  <a:gd name="connsiteY250" fmla="*/ 412691 h 1080818"/>
                  <a:gd name="connsiteX251" fmla="*/ 287805 w 637162"/>
                  <a:gd name="connsiteY251" fmla="*/ 411985 h 1080818"/>
                  <a:gd name="connsiteX252" fmla="*/ 288087 w 637162"/>
                  <a:gd name="connsiteY252" fmla="*/ 410573 h 1080818"/>
                  <a:gd name="connsiteX253" fmla="*/ 287946 w 637162"/>
                  <a:gd name="connsiteY253" fmla="*/ 408595 h 1080818"/>
                  <a:gd name="connsiteX254" fmla="*/ 287946 w 637162"/>
                  <a:gd name="connsiteY254" fmla="*/ 405206 h 1080818"/>
                  <a:gd name="connsiteX255" fmla="*/ 287805 w 637162"/>
                  <a:gd name="connsiteY255" fmla="*/ 403229 h 1080818"/>
                  <a:gd name="connsiteX256" fmla="*/ 288653 w 637162"/>
                  <a:gd name="connsiteY256" fmla="*/ 395179 h 1080818"/>
                  <a:gd name="connsiteX257" fmla="*/ 289359 w 637162"/>
                  <a:gd name="connsiteY257" fmla="*/ 373148 h 1080818"/>
                  <a:gd name="connsiteX258" fmla="*/ 288229 w 637162"/>
                  <a:gd name="connsiteY258" fmla="*/ 338265 h 1080818"/>
                  <a:gd name="connsiteX259" fmla="*/ 288229 w 637162"/>
                  <a:gd name="connsiteY259" fmla="*/ 337135 h 1080818"/>
                  <a:gd name="connsiteX260" fmla="*/ 288794 w 637162"/>
                  <a:gd name="connsiteY260" fmla="*/ 334875 h 1080818"/>
                  <a:gd name="connsiteX261" fmla="*/ 288935 w 637162"/>
                  <a:gd name="connsiteY261" fmla="*/ 333463 h 1080818"/>
                  <a:gd name="connsiteX262" fmla="*/ 289076 w 637162"/>
                  <a:gd name="connsiteY262" fmla="*/ 332192 h 1080818"/>
                  <a:gd name="connsiteX263" fmla="*/ 288511 w 637162"/>
                  <a:gd name="connsiteY263" fmla="*/ 327814 h 1080818"/>
                  <a:gd name="connsiteX264" fmla="*/ 287946 w 637162"/>
                  <a:gd name="connsiteY264" fmla="*/ 324001 h 1080818"/>
                  <a:gd name="connsiteX265" fmla="*/ 287805 w 637162"/>
                  <a:gd name="connsiteY265" fmla="*/ 322871 h 1080818"/>
                  <a:gd name="connsiteX266" fmla="*/ 288370 w 637162"/>
                  <a:gd name="connsiteY266" fmla="*/ 320047 h 1080818"/>
                  <a:gd name="connsiteX267" fmla="*/ 290206 w 637162"/>
                  <a:gd name="connsiteY267" fmla="*/ 308043 h 1080818"/>
                  <a:gd name="connsiteX268" fmla="*/ 294584 w 637162"/>
                  <a:gd name="connsiteY268" fmla="*/ 304371 h 1080818"/>
                  <a:gd name="connsiteX269" fmla="*/ 302775 w 637162"/>
                  <a:gd name="connsiteY269" fmla="*/ 296462 h 1080818"/>
                  <a:gd name="connsiteX270" fmla="*/ 305458 w 637162"/>
                  <a:gd name="connsiteY270" fmla="*/ 293496 h 1080818"/>
                  <a:gd name="connsiteX271" fmla="*/ 314920 w 637162"/>
                  <a:gd name="connsiteY271" fmla="*/ 284458 h 1080818"/>
                  <a:gd name="connsiteX272" fmla="*/ 330173 w 637162"/>
                  <a:gd name="connsiteY272" fmla="*/ 270900 h 1080818"/>
                  <a:gd name="connsiteX273" fmla="*/ 333562 w 637162"/>
                  <a:gd name="connsiteY273" fmla="*/ 267369 h 1080818"/>
                  <a:gd name="connsiteX274" fmla="*/ 334410 w 637162"/>
                  <a:gd name="connsiteY274" fmla="*/ 266522 h 1080818"/>
                  <a:gd name="connsiteX275" fmla="*/ 336952 w 637162"/>
                  <a:gd name="connsiteY275" fmla="*/ 265251 h 1080818"/>
                  <a:gd name="connsiteX276" fmla="*/ 340624 w 637162"/>
                  <a:gd name="connsiteY276" fmla="*/ 263133 h 1080818"/>
                  <a:gd name="connsiteX277" fmla="*/ 342318 w 637162"/>
                  <a:gd name="connsiteY277" fmla="*/ 261297 h 1080818"/>
                  <a:gd name="connsiteX278" fmla="*/ 342601 w 637162"/>
                  <a:gd name="connsiteY278" fmla="*/ 260732 h 1080818"/>
                  <a:gd name="connsiteX279" fmla="*/ 348391 w 637162"/>
                  <a:gd name="connsiteY279" fmla="*/ 255083 h 1080818"/>
                  <a:gd name="connsiteX280" fmla="*/ 349097 w 637162"/>
                  <a:gd name="connsiteY280" fmla="*/ 254518 h 1080818"/>
                  <a:gd name="connsiteX281" fmla="*/ 355029 w 637162"/>
                  <a:gd name="connsiteY281" fmla="*/ 249716 h 1080818"/>
                  <a:gd name="connsiteX282" fmla="*/ 356441 w 637162"/>
                  <a:gd name="connsiteY282" fmla="*/ 248304 h 1080818"/>
                  <a:gd name="connsiteX283" fmla="*/ 366044 w 637162"/>
                  <a:gd name="connsiteY283" fmla="*/ 240678 h 1080818"/>
                  <a:gd name="connsiteX284" fmla="*/ 377907 w 637162"/>
                  <a:gd name="connsiteY284" fmla="*/ 229662 h 1080818"/>
                  <a:gd name="connsiteX285" fmla="*/ 380732 w 637162"/>
                  <a:gd name="connsiteY285" fmla="*/ 225567 h 1080818"/>
                  <a:gd name="connsiteX286" fmla="*/ 381014 w 637162"/>
                  <a:gd name="connsiteY286" fmla="*/ 224860 h 1080818"/>
                  <a:gd name="connsiteX287" fmla="*/ 386522 w 637162"/>
                  <a:gd name="connsiteY287" fmla="*/ 220200 h 1080818"/>
                  <a:gd name="connsiteX288" fmla="*/ 387087 w 637162"/>
                  <a:gd name="connsiteY288" fmla="*/ 219635 h 1080818"/>
                  <a:gd name="connsiteX289" fmla="*/ 390194 w 637162"/>
                  <a:gd name="connsiteY289" fmla="*/ 217375 h 1080818"/>
                  <a:gd name="connsiteX290" fmla="*/ 392736 w 637162"/>
                  <a:gd name="connsiteY290" fmla="*/ 215257 h 1080818"/>
                  <a:gd name="connsiteX291" fmla="*/ 401916 w 637162"/>
                  <a:gd name="connsiteY291" fmla="*/ 208055 h 1080818"/>
                  <a:gd name="connsiteX292" fmla="*/ 405305 w 637162"/>
                  <a:gd name="connsiteY292" fmla="*/ 204806 h 1080818"/>
                  <a:gd name="connsiteX293" fmla="*/ 406294 w 637162"/>
                  <a:gd name="connsiteY293" fmla="*/ 203959 h 1080818"/>
                  <a:gd name="connsiteX294" fmla="*/ 408977 w 637162"/>
                  <a:gd name="connsiteY294" fmla="*/ 202123 h 1080818"/>
                  <a:gd name="connsiteX295" fmla="*/ 411519 w 637162"/>
                  <a:gd name="connsiteY295" fmla="*/ 200428 h 1080818"/>
                  <a:gd name="connsiteX296" fmla="*/ 412649 w 637162"/>
                  <a:gd name="connsiteY296" fmla="*/ 199581 h 1080818"/>
                  <a:gd name="connsiteX297" fmla="*/ 415897 w 637162"/>
                  <a:gd name="connsiteY297" fmla="*/ 197604 h 1080818"/>
                  <a:gd name="connsiteX298" fmla="*/ 425924 w 637162"/>
                  <a:gd name="connsiteY298" fmla="*/ 189836 h 1080818"/>
                  <a:gd name="connsiteX299" fmla="*/ 429455 w 637162"/>
                  <a:gd name="connsiteY299" fmla="*/ 187012 h 1080818"/>
                  <a:gd name="connsiteX300" fmla="*/ 432985 w 637162"/>
                  <a:gd name="connsiteY300" fmla="*/ 184752 h 1080818"/>
                  <a:gd name="connsiteX301" fmla="*/ 436798 w 637162"/>
                  <a:gd name="connsiteY301" fmla="*/ 182069 h 1080818"/>
                  <a:gd name="connsiteX302" fmla="*/ 442165 w 637162"/>
                  <a:gd name="connsiteY302" fmla="*/ 178538 h 1080818"/>
                  <a:gd name="connsiteX303" fmla="*/ 444990 w 637162"/>
                  <a:gd name="connsiteY303" fmla="*/ 175996 h 1080818"/>
                  <a:gd name="connsiteX304" fmla="*/ 446684 w 637162"/>
                  <a:gd name="connsiteY304" fmla="*/ 174443 h 1080818"/>
                  <a:gd name="connsiteX305" fmla="*/ 449791 w 637162"/>
                  <a:gd name="connsiteY305" fmla="*/ 172183 h 1080818"/>
                  <a:gd name="connsiteX306" fmla="*/ 452757 w 637162"/>
                  <a:gd name="connsiteY306" fmla="*/ 170065 h 1080818"/>
                  <a:gd name="connsiteX307" fmla="*/ 461372 w 637162"/>
                  <a:gd name="connsiteY307" fmla="*/ 163710 h 1080818"/>
                  <a:gd name="connsiteX308" fmla="*/ 462360 w 637162"/>
                  <a:gd name="connsiteY308" fmla="*/ 163286 h 1080818"/>
                  <a:gd name="connsiteX309" fmla="*/ 464338 w 637162"/>
                  <a:gd name="connsiteY309" fmla="*/ 162580 h 1080818"/>
                  <a:gd name="connsiteX310" fmla="*/ 465891 w 637162"/>
                  <a:gd name="connsiteY310" fmla="*/ 161309 h 1080818"/>
                  <a:gd name="connsiteX311" fmla="*/ 469704 w 637162"/>
                  <a:gd name="connsiteY311" fmla="*/ 159190 h 1080818"/>
                  <a:gd name="connsiteX312" fmla="*/ 472811 w 637162"/>
                  <a:gd name="connsiteY312" fmla="*/ 156931 h 1080818"/>
                  <a:gd name="connsiteX313" fmla="*/ 481285 w 637162"/>
                  <a:gd name="connsiteY313" fmla="*/ 149870 h 1080818"/>
                  <a:gd name="connsiteX314" fmla="*/ 485098 w 637162"/>
                  <a:gd name="connsiteY314" fmla="*/ 147469 h 1080818"/>
                  <a:gd name="connsiteX315" fmla="*/ 486369 w 637162"/>
                  <a:gd name="connsiteY315" fmla="*/ 146621 h 1080818"/>
                  <a:gd name="connsiteX316" fmla="*/ 489193 w 637162"/>
                  <a:gd name="connsiteY316" fmla="*/ 144503 h 1080818"/>
                  <a:gd name="connsiteX317" fmla="*/ 497667 w 637162"/>
                  <a:gd name="connsiteY317" fmla="*/ 138430 h 1080818"/>
                  <a:gd name="connsiteX318" fmla="*/ 501904 w 637162"/>
                  <a:gd name="connsiteY318" fmla="*/ 135182 h 1080818"/>
                  <a:gd name="connsiteX319" fmla="*/ 508965 w 637162"/>
                  <a:gd name="connsiteY319" fmla="*/ 129251 h 1080818"/>
                  <a:gd name="connsiteX320" fmla="*/ 515320 w 637162"/>
                  <a:gd name="connsiteY320" fmla="*/ 124166 h 1080818"/>
                  <a:gd name="connsiteX321" fmla="*/ 517580 w 637162"/>
                  <a:gd name="connsiteY321" fmla="*/ 122048 h 1080818"/>
                  <a:gd name="connsiteX322" fmla="*/ 518568 w 637162"/>
                  <a:gd name="connsiteY322" fmla="*/ 121342 h 1080818"/>
                  <a:gd name="connsiteX323" fmla="*/ 521252 w 637162"/>
                  <a:gd name="connsiteY323" fmla="*/ 119224 h 1080818"/>
                  <a:gd name="connsiteX324" fmla="*/ 523935 w 637162"/>
                  <a:gd name="connsiteY324" fmla="*/ 117246 h 1080818"/>
                  <a:gd name="connsiteX325" fmla="*/ 524782 w 637162"/>
                  <a:gd name="connsiteY325" fmla="*/ 116258 h 1080818"/>
                  <a:gd name="connsiteX326" fmla="*/ 525347 w 637162"/>
                  <a:gd name="connsiteY326" fmla="*/ 115552 h 1080818"/>
                  <a:gd name="connsiteX327" fmla="*/ 529019 w 637162"/>
                  <a:gd name="connsiteY327" fmla="*/ 113433 h 1080818"/>
                  <a:gd name="connsiteX328" fmla="*/ 534527 w 637162"/>
                  <a:gd name="connsiteY328" fmla="*/ 108914 h 1080818"/>
                  <a:gd name="connsiteX329" fmla="*/ 540317 w 637162"/>
                  <a:gd name="connsiteY329" fmla="*/ 103689 h 1080818"/>
                  <a:gd name="connsiteX330" fmla="*/ 546107 w 637162"/>
                  <a:gd name="connsiteY330" fmla="*/ 99311 h 1080818"/>
                  <a:gd name="connsiteX331" fmla="*/ 550203 w 637162"/>
                  <a:gd name="connsiteY331" fmla="*/ 96345 h 1080818"/>
                  <a:gd name="connsiteX332" fmla="*/ 554863 w 637162"/>
                  <a:gd name="connsiteY332" fmla="*/ 93097 h 1080818"/>
                  <a:gd name="connsiteX333" fmla="*/ 557688 w 637162"/>
                  <a:gd name="connsiteY333" fmla="*/ 90272 h 1080818"/>
                  <a:gd name="connsiteX334" fmla="*/ 559665 w 637162"/>
                  <a:gd name="connsiteY334" fmla="*/ 88860 h 1080818"/>
                  <a:gd name="connsiteX335" fmla="*/ 566161 w 637162"/>
                  <a:gd name="connsiteY335" fmla="*/ 84764 h 1080818"/>
                  <a:gd name="connsiteX336" fmla="*/ 571669 w 637162"/>
                  <a:gd name="connsiteY336" fmla="*/ 81234 h 1080818"/>
                  <a:gd name="connsiteX337" fmla="*/ 572517 w 637162"/>
                  <a:gd name="connsiteY337" fmla="*/ 80386 h 1080818"/>
                  <a:gd name="connsiteX338" fmla="*/ 573929 w 637162"/>
                  <a:gd name="connsiteY338" fmla="*/ 78974 h 1080818"/>
                  <a:gd name="connsiteX339" fmla="*/ 577883 w 637162"/>
                  <a:gd name="connsiteY339" fmla="*/ 74879 h 1080818"/>
                  <a:gd name="connsiteX340" fmla="*/ 578872 w 637162"/>
                  <a:gd name="connsiteY340" fmla="*/ 74314 h 1080818"/>
                  <a:gd name="connsiteX341" fmla="*/ 580284 w 637162"/>
                  <a:gd name="connsiteY341" fmla="*/ 73608 h 1080818"/>
                  <a:gd name="connsiteX342" fmla="*/ 583109 w 637162"/>
                  <a:gd name="connsiteY342" fmla="*/ 71630 h 1080818"/>
                  <a:gd name="connsiteX343" fmla="*/ 587063 w 637162"/>
                  <a:gd name="connsiteY343" fmla="*/ 68947 h 1080818"/>
                  <a:gd name="connsiteX344" fmla="*/ 589464 w 637162"/>
                  <a:gd name="connsiteY344" fmla="*/ 67394 h 1080818"/>
                  <a:gd name="connsiteX345" fmla="*/ 592430 w 637162"/>
                  <a:gd name="connsiteY345" fmla="*/ 65699 h 1080818"/>
                  <a:gd name="connsiteX346" fmla="*/ 594265 w 637162"/>
                  <a:gd name="connsiteY346" fmla="*/ 63863 h 1080818"/>
                  <a:gd name="connsiteX347" fmla="*/ 602598 w 637162"/>
                  <a:gd name="connsiteY347" fmla="*/ 57790 h 1080818"/>
                  <a:gd name="connsiteX348" fmla="*/ 606835 w 637162"/>
                  <a:gd name="connsiteY348" fmla="*/ 54118 h 1080818"/>
                  <a:gd name="connsiteX349" fmla="*/ 609377 w 637162"/>
                  <a:gd name="connsiteY349" fmla="*/ 51718 h 1080818"/>
                  <a:gd name="connsiteX350" fmla="*/ 613472 w 637162"/>
                  <a:gd name="connsiteY350" fmla="*/ 48893 h 1080818"/>
                  <a:gd name="connsiteX351" fmla="*/ 615732 w 637162"/>
                  <a:gd name="connsiteY351" fmla="*/ 45362 h 1080818"/>
                  <a:gd name="connsiteX352" fmla="*/ 616014 w 637162"/>
                  <a:gd name="connsiteY352" fmla="*/ 45080 h 1080818"/>
                  <a:gd name="connsiteX353" fmla="*/ 630561 w 637162"/>
                  <a:gd name="connsiteY353" fmla="*/ 35477 h 1080818"/>
                  <a:gd name="connsiteX354" fmla="*/ 634091 w 637162"/>
                  <a:gd name="connsiteY354" fmla="*/ 33499 h 1080818"/>
                  <a:gd name="connsiteX355" fmla="*/ 637057 w 637162"/>
                  <a:gd name="connsiteY355" fmla="*/ 31663 h 1080818"/>
                  <a:gd name="connsiteX356" fmla="*/ 637622 w 637162"/>
                  <a:gd name="connsiteY356" fmla="*/ 29969 h 1080818"/>
                  <a:gd name="connsiteX357" fmla="*/ 637622 w 637162"/>
                  <a:gd name="connsiteY357" fmla="*/ 28698 h 1080818"/>
                  <a:gd name="connsiteX358" fmla="*/ 637057 w 637162"/>
                  <a:gd name="connsiteY358" fmla="*/ 26721 h 1080818"/>
                  <a:gd name="connsiteX359" fmla="*/ 634797 w 637162"/>
                  <a:gd name="connsiteY359" fmla="*/ 26156 h 1080818"/>
                  <a:gd name="connsiteX360" fmla="*/ 573365 w 637162"/>
                  <a:gd name="connsiteY360" fmla="*/ 75443 h 1080818"/>
                  <a:gd name="connsiteX361" fmla="*/ 574354 w 637162"/>
                  <a:gd name="connsiteY361" fmla="*/ 75866 h 1080818"/>
                  <a:gd name="connsiteX362" fmla="*/ 574919 w 637162"/>
                  <a:gd name="connsiteY362" fmla="*/ 77420 h 1080818"/>
                  <a:gd name="connsiteX363" fmla="*/ 573365 w 637162"/>
                  <a:gd name="connsiteY363" fmla="*/ 75725 h 1080818"/>
                  <a:gd name="connsiteX364" fmla="*/ 573365 w 637162"/>
                  <a:gd name="connsiteY364" fmla="*/ 75443 h 1080818"/>
                  <a:gd name="connsiteX365" fmla="*/ 332292 w 637162"/>
                  <a:gd name="connsiteY365" fmla="*/ 116116 h 1080818"/>
                  <a:gd name="connsiteX366" fmla="*/ 331445 w 637162"/>
                  <a:gd name="connsiteY366" fmla="*/ 116964 h 1080818"/>
                  <a:gd name="connsiteX367" fmla="*/ 332292 w 637162"/>
                  <a:gd name="connsiteY367" fmla="*/ 117387 h 1080818"/>
                  <a:gd name="connsiteX368" fmla="*/ 333281 w 637162"/>
                  <a:gd name="connsiteY368" fmla="*/ 116540 h 1080818"/>
                  <a:gd name="connsiteX369" fmla="*/ 332292 w 637162"/>
                  <a:gd name="connsiteY369" fmla="*/ 116116 h 1080818"/>
                  <a:gd name="connsiteX370" fmla="*/ 315204 w 637162"/>
                  <a:gd name="connsiteY370" fmla="*/ 131792 h 1080818"/>
                  <a:gd name="connsiteX371" fmla="*/ 315910 w 637162"/>
                  <a:gd name="connsiteY371" fmla="*/ 132357 h 1080818"/>
                  <a:gd name="connsiteX372" fmla="*/ 316475 w 637162"/>
                  <a:gd name="connsiteY372" fmla="*/ 133911 h 1080818"/>
                  <a:gd name="connsiteX373" fmla="*/ 315486 w 637162"/>
                  <a:gd name="connsiteY373" fmla="*/ 132922 h 1080818"/>
                  <a:gd name="connsiteX374" fmla="*/ 315204 w 637162"/>
                  <a:gd name="connsiteY374" fmla="*/ 131792 h 1080818"/>
                  <a:gd name="connsiteX375" fmla="*/ 139660 w 637162"/>
                  <a:gd name="connsiteY375" fmla="*/ 152129 h 1080818"/>
                  <a:gd name="connsiteX376" fmla="*/ 138530 w 637162"/>
                  <a:gd name="connsiteY376" fmla="*/ 152552 h 1080818"/>
                  <a:gd name="connsiteX377" fmla="*/ 136412 w 637162"/>
                  <a:gd name="connsiteY377" fmla="*/ 152976 h 1080818"/>
                  <a:gd name="connsiteX378" fmla="*/ 133870 w 637162"/>
                  <a:gd name="connsiteY378" fmla="*/ 154670 h 1080818"/>
                  <a:gd name="connsiteX379" fmla="*/ 131893 w 637162"/>
                  <a:gd name="connsiteY379" fmla="*/ 159190 h 1080818"/>
                  <a:gd name="connsiteX380" fmla="*/ 131469 w 637162"/>
                  <a:gd name="connsiteY380" fmla="*/ 176984 h 1080818"/>
                  <a:gd name="connsiteX381" fmla="*/ 129210 w 637162"/>
                  <a:gd name="connsiteY381" fmla="*/ 216527 h 1080818"/>
                  <a:gd name="connsiteX382" fmla="*/ 128786 w 637162"/>
                  <a:gd name="connsiteY382" fmla="*/ 230368 h 1080818"/>
                  <a:gd name="connsiteX383" fmla="*/ 126244 w 637162"/>
                  <a:gd name="connsiteY383" fmla="*/ 230085 h 1080818"/>
                  <a:gd name="connsiteX384" fmla="*/ 123137 w 637162"/>
                  <a:gd name="connsiteY384" fmla="*/ 228249 h 1080818"/>
                  <a:gd name="connsiteX385" fmla="*/ 119889 w 637162"/>
                  <a:gd name="connsiteY385" fmla="*/ 226131 h 1080818"/>
                  <a:gd name="connsiteX386" fmla="*/ 116076 w 637162"/>
                  <a:gd name="connsiteY386" fmla="*/ 224012 h 1080818"/>
                  <a:gd name="connsiteX387" fmla="*/ 114946 w 637162"/>
                  <a:gd name="connsiteY387" fmla="*/ 223306 h 1080818"/>
                  <a:gd name="connsiteX388" fmla="*/ 112545 w 637162"/>
                  <a:gd name="connsiteY388" fmla="*/ 221329 h 1080818"/>
                  <a:gd name="connsiteX389" fmla="*/ 105060 w 637162"/>
                  <a:gd name="connsiteY389" fmla="*/ 216527 h 1080818"/>
                  <a:gd name="connsiteX390" fmla="*/ 94045 w 637162"/>
                  <a:gd name="connsiteY390" fmla="*/ 209466 h 1080818"/>
                  <a:gd name="connsiteX391" fmla="*/ 88819 w 637162"/>
                  <a:gd name="connsiteY391" fmla="*/ 205794 h 1080818"/>
                  <a:gd name="connsiteX392" fmla="*/ 81334 w 637162"/>
                  <a:gd name="connsiteY392" fmla="*/ 200286 h 1080818"/>
                  <a:gd name="connsiteX393" fmla="*/ 68906 w 637162"/>
                  <a:gd name="connsiteY393" fmla="*/ 190401 h 1080818"/>
                  <a:gd name="connsiteX394" fmla="*/ 64246 w 637162"/>
                  <a:gd name="connsiteY394" fmla="*/ 187152 h 1080818"/>
                  <a:gd name="connsiteX395" fmla="*/ 62692 w 637162"/>
                  <a:gd name="connsiteY395" fmla="*/ 185740 h 1080818"/>
                  <a:gd name="connsiteX396" fmla="*/ 61421 w 637162"/>
                  <a:gd name="connsiteY396" fmla="*/ 184752 h 1080818"/>
                  <a:gd name="connsiteX397" fmla="*/ 60150 w 637162"/>
                  <a:gd name="connsiteY397" fmla="*/ 183481 h 1080818"/>
                  <a:gd name="connsiteX398" fmla="*/ 58314 w 637162"/>
                  <a:gd name="connsiteY398" fmla="*/ 181362 h 1080818"/>
                  <a:gd name="connsiteX399" fmla="*/ 56620 w 637162"/>
                  <a:gd name="connsiteY399" fmla="*/ 181362 h 1080818"/>
                  <a:gd name="connsiteX400" fmla="*/ 55631 w 637162"/>
                  <a:gd name="connsiteY400" fmla="*/ 181786 h 1080818"/>
                  <a:gd name="connsiteX401" fmla="*/ 55207 w 637162"/>
                  <a:gd name="connsiteY401" fmla="*/ 180091 h 1080818"/>
                  <a:gd name="connsiteX402" fmla="*/ 47581 w 637162"/>
                  <a:gd name="connsiteY402" fmla="*/ 173312 h 1080818"/>
                  <a:gd name="connsiteX403" fmla="*/ 42921 w 637162"/>
                  <a:gd name="connsiteY403" fmla="*/ 169781 h 1080818"/>
                  <a:gd name="connsiteX404" fmla="*/ 40096 w 637162"/>
                  <a:gd name="connsiteY404" fmla="*/ 168228 h 1080818"/>
                  <a:gd name="connsiteX405" fmla="*/ 38260 w 637162"/>
                  <a:gd name="connsiteY405" fmla="*/ 167239 h 1080818"/>
                  <a:gd name="connsiteX406" fmla="*/ 31199 w 637162"/>
                  <a:gd name="connsiteY406" fmla="*/ 162155 h 1080818"/>
                  <a:gd name="connsiteX407" fmla="*/ 30917 w 637162"/>
                  <a:gd name="connsiteY407" fmla="*/ 161449 h 1080818"/>
                  <a:gd name="connsiteX408" fmla="*/ 27386 w 637162"/>
                  <a:gd name="connsiteY408" fmla="*/ 160884 h 1080818"/>
                  <a:gd name="connsiteX409" fmla="*/ 24138 w 637162"/>
                  <a:gd name="connsiteY409" fmla="*/ 162155 h 1080818"/>
                  <a:gd name="connsiteX410" fmla="*/ 21737 w 637162"/>
                  <a:gd name="connsiteY410" fmla="*/ 163567 h 1080818"/>
                  <a:gd name="connsiteX411" fmla="*/ 23149 w 637162"/>
                  <a:gd name="connsiteY411" fmla="*/ 167098 h 1080818"/>
                  <a:gd name="connsiteX412" fmla="*/ 26962 w 637162"/>
                  <a:gd name="connsiteY412" fmla="*/ 170205 h 1080818"/>
                  <a:gd name="connsiteX413" fmla="*/ 43486 w 637162"/>
                  <a:gd name="connsiteY413" fmla="*/ 182209 h 1080818"/>
                  <a:gd name="connsiteX414" fmla="*/ 47016 w 637162"/>
                  <a:gd name="connsiteY414" fmla="*/ 184751 h 1080818"/>
                  <a:gd name="connsiteX415" fmla="*/ 50829 w 637162"/>
                  <a:gd name="connsiteY415" fmla="*/ 186870 h 1080818"/>
                  <a:gd name="connsiteX416" fmla="*/ 50971 w 637162"/>
                  <a:gd name="connsiteY416" fmla="*/ 187293 h 1080818"/>
                  <a:gd name="connsiteX417" fmla="*/ 66647 w 637162"/>
                  <a:gd name="connsiteY417" fmla="*/ 201981 h 1080818"/>
                  <a:gd name="connsiteX418" fmla="*/ 74838 w 637162"/>
                  <a:gd name="connsiteY418" fmla="*/ 208477 h 1080818"/>
                  <a:gd name="connsiteX419" fmla="*/ 83029 w 637162"/>
                  <a:gd name="connsiteY419" fmla="*/ 213844 h 1080818"/>
                  <a:gd name="connsiteX420" fmla="*/ 83594 w 637162"/>
                  <a:gd name="connsiteY420" fmla="*/ 214126 h 1080818"/>
                  <a:gd name="connsiteX421" fmla="*/ 97858 w 637162"/>
                  <a:gd name="connsiteY421" fmla="*/ 224012 h 1080818"/>
                  <a:gd name="connsiteX422" fmla="*/ 99270 w 637162"/>
                  <a:gd name="connsiteY422" fmla="*/ 224718 h 1080818"/>
                  <a:gd name="connsiteX423" fmla="*/ 123561 w 637162"/>
                  <a:gd name="connsiteY423" fmla="*/ 241524 h 1080818"/>
                  <a:gd name="connsiteX424" fmla="*/ 136130 w 637162"/>
                  <a:gd name="connsiteY424" fmla="*/ 241665 h 1080818"/>
                  <a:gd name="connsiteX425" fmla="*/ 137683 w 637162"/>
                  <a:gd name="connsiteY425" fmla="*/ 236440 h 1080818"/>
                  <a:gd name="connsiteX426" fmla="*/ 139237 w 637162"/>
                  <a:gd name="connsiteY426" fmla="*/ 220905 h 1080818"/>
                  <a:gd name="connsiteX427" fmla="*/ 141497 w 637162"/>
                  <a:gd name="connsiteY427" fmla="*/ 175289 h 1080818"/>
                  <a:gd name="connsiteX428" fmla="*/ 141497 w 637162"/>
                  <a:gd name="connsiteY428" fmla="*/ 154811 h 1080818"/>
                  <a:gd name="connsiteX429" fmla="*/ 140084 w 637162"/>
                  <a:gd name="connsiteY429" fmla="*/ 152551 h 1080818"/>
                  <a:gd name="connsiteX430" fmla="*/ 139661 w 637162"/>
                  <a:gd name="connsiteY430" fmla="*/ 152128 h 1080818"/>
                  <a:gd name="connsiteX431" fmla="*/ 14534 w 637162"/>
                  <a:gd name="connsiteY431" fmla="*/ 254094 h 1080818"/>
                  <a:gd name="connsiteX432" fmla="*/ 17076 w 637162"/>
                  <a:gd name="connsiteY432" fmla="*/ 256212 h 1080818"/>
                  <a:gd name="connsiteX433" fmla="*/ 19194 w 637162"/>
                  <a:gd name="connsiteY433" fmla="*/ 258048 h 1080818"/>
                  <a:gd name="connsiteX434" fmla="*/ 34870 w 637162"/>
                  <a:gd name="connsiteY434" fmla="*/ 274007 h 1080818"/>
                  <a:gd name="connsiteX435" fmla="*/ 47722 w 637162"/>
                  <a:gd name="connsiteY435" fmla="*/ 282480 h 1080818"/>
                  <a:gd name="connsiteX436" fmla="*/ 48569 w 637162"/>
                  <a:gd name="connsiteY436" fmla="*/ 282621 h 1080818"/>
                  <a:gd name="connsiteX437" fmla="*/ 48993 w 637162"/>
                  <a:gd name="connsiteY437" fmla="*/ 284316 h 1080818"/>
                  <a:gd name="connsiteX438" fmla="*/ 54924 w 637162"/>
                  <a:gd name="connsiteY438" fmla="*/ 287705 h 1080818"/>
                  <a:gd name="connsiteX439" fmla="*/ 55630 w 637162"/>
                  <a:gd name="connsiteY439" fmla="*/ 288694 h 1080818"/>
                  <a:gd name="connsiteX440" fmla="*/ 57890 w 637162"/>
                  <a:gd name="connsiteY440" fmla="*/ 290671 h 1080818"/>
                  <a:gd name="connsiteX441" fmla="*/ 59867 w 637162"/>
                  <a:gd name="connsiteY441" fmla="*/ 291801 h 1080818"/>
                  <a:gd name="connsiteX442" fmla="*/ 61562 w 637162"/>
                  <a:gd name="connsiteY442" fmla="*/ 292648 h 1080818"/>
                  <a:gd name="connsiteX443" fmla="*/ 62409 w 637162"/>
                  <a:gd name="connsiteY443" fmla="*/ 293213 h 1080818"/>
                  <a:gd name="connsiteX444" fmla="*/ 69047 w 637162"/>
                  <a:gd name="connsiteY444" fmla="*/ 298862 h 1080818"/>
                  <a:gd name="connsiteX445" fmla="*/ 77944 w 637162"/>
                  <a:gd name="connsiteY445" fmla="*/ 305500 h 1080818"/>
                  <a:gd name="connsiteX446" fmla="*/ 80910 w 637162"/>
                  <a:gd name="connsiteY446" fmla="*/ 306771 h 1080818"/>
                  <a:gd name="connsiteX447" fmla="*/ 81616 w 637162"/>
                  <a:gd name="connsiteY447" fmla="*/ 307053 h 1080818"/>
                  <a:gd name="connsiteX448" fmla="*/ 84582 w 637162"/>
                  <a:gd name="connsiteY448" fmla="*/ 310443 h 1080818"/>
                  <a:gd name="connsiteX449" fmla="*/ 90937 w 637162"/>
                  <a:gd name="connsiteY449" fmla="*/ 315527 h 1080818"/>
                  <a:gd name="connsiteX450" fmla="*/ 94609 w 637162"/>
                  <a:gd name="connsiteY450" fmla="*/ 317928 h 1080818"/>
                  <a:gd name="connsiteX451" fmla="*/ 95880 w 637162"/>
                  <a:gd name="connsiteY451" fmla="*/ 318775 h 1080818"/>
                  <a:gd name="connsiteX452" fmla="*/ 97433 w 637162"/>
                  <a:gd name="connsiteY452" fmla="*/ 319764 h 1080818"/>
                  <a:gd name="connsiteX453" fmla="*/ 100964 w 637162"/>
                  <a:gd name="connsiteY453" fmla="*/ 322023 h 1080818"/>
                  <a:gd name="connsiteX454" fmla="*/ 104918 w 637162"/>
                  <a:gd name="connsiteY454" fmla="*/ 325272 h 1080818"/>
                  <a:gd name="connsiteX455" fmla="*/ 105766 w 637162"/>
                  <a:gd name="connsiteY455" fmla="*/ 336993 h 1080818"/>
                  <a:gd name="connsiteX456" fmla="*/ 99693 w 637162"/>
                  <a:gd name="connsiteY456" fmla="*/ 379220 h 1080818"/>
                  <a:gd name="connsiteX457" fmla="*/ 97433 w 637162"/>
                  <a:gd name="connsiteY457" fmla="*/ 398003 h 1080818"/>
                  <a:gd name="connsiteX458" fmla="*/ 94609 w 637162"/>
                  <a:gd name="connsiteY458" fmla="*/ 421870 h 1080818"/>
                  <a:gd name="connsiteX459" fmla="*/ 92773 w 637162"/>
                  <a:gd name="connsiteY459" fmla="*/ 440512 h 1080818"/>
                  <a:gd name="connsiteX460" fmla="*/ 91643 w 637162"/>
                  <a:gd name="connsiteY460" fmla="*/ 454070 h 1080818"/>
                  <a:gd name="connsiteX461" fmla="*/ 90937 w 637162"/>
                  <a:gd name="connsiteY461" fmla="*/ 464662 h 1080818"/>
                  <a:gd name="connsiteX462" fmla="*/ 90513 w 637162"/>
                  <a:gd name="connsiteY462" fmla="*/ 469605 h 1080818"/>
                  <a:gd name="connsiteX463" fmla="*/ 87406 w 637162"/>
                  <a:gd name="connsiteY463" fmla="*/ 504911 h 1080818"/>
                  <a:gd name="connsiteX464" fmla="*/ 86135 w 637162"/>
                  <a:gd name="connsiteY464" fmla="*/ 518892 h 1080818"/>
                  <a:gd name="connsiteX465" fmla="*/ 84441 w 637162"/>
                  <a:gd name="connsiteY465" fmla="*/ 531885 h 1080818"/>
                  <a:gd name="connsiteX466" fmla="*/ 81334 w 637162"/>
                  <a:gd name="connsiteY466" fmla="*/ 555894 h 1080818"/>
                  <a:gd name="connsiteX467" fmla="*/ 79215 w 637162"/>
                  <a:gd name="connsiteY467" fmla="*/ 572841 h 1080818"/>
                  <a:gd name="connsiteX468" fmla="*/ 77521 w 637162"/>
                  <a:gd name="connsiteY468" fmla="*/ 584986 h 1080818"/>
                  <a:gd name="connsiteX469" fmla="*/ 75402 w 637162"/>
                  <a:gd name="connsiteY469" fmla="*/ 598403 h 1080818"/>
                  <a:gd name="connsiteX470" fmla="*/ 73143 w 637162"/>
                  <a:gd name="connsiteY470" fmla="*/ 612384 h 1080818"/>
                  <a:gd name="connsiteX471" fmla="*/ 71165 w 637162"/>
                  <a:gd name="connsiteY471" fmla="*/ 623400 h 1080818"/>
                  <a:gd name="connsiteX472" fmla="*/ 70459 w 637162"/>
                  <a:gd name="connsiteY472" fmla="*/ 626789 h 1080818"/>
                  <a:gd name="connsiteX473" fmla="*/ 66929 w 637162"/>
                  <a:gd name="connsiteY473" fmla="*/ 645007 h 1080818"/>
                  <a:gd name="connsiteX474" fmla="*/ 66223 w 637162"/>
                  <a:gd name="connsiteY474" fmla="*/ 648962 h 1080818"/>
                  <a:gd name="connsiteX475" fmla="*/ 64952 w 637162"/>
                  <a:gd name="connsiteY475" fmla="*/ 657011 h 1080818"/>
                  <a:gd name="connsiteX476" fmla="*/ 64104 w 637162"/>
                  <a:gd name="connsiteY476" fmla="*/ 663225 h 1080818"/>
                  <a:gd name="connsiteX477" fmla="*/ 63116 w 637162"/>
                  <a:gd name="connsiteY477" fmla="*/ 674241 h 1080818"/>
                  <a:gd name="connsiteX478" fmla="*/ 62268 w 637162"/>
                  <a:gd name="connsiteY478" fmla="*/ 688505 h 1080818"/>
                  <a:gd name="connsiteX479" fmla="*/ 62833 w 637162"/>
                  <a:gd name="connsiteY479" fmla="*/ 693871 h 1080818"/>
                  <a:gd name="connsiteX480" fmla="*/ 62974 w 637162"/>
                  <a:gd name="connsiteY480" fmla="*/ 695425 h 1080818"/>
                  <a:gd name="connsiteX481" fmla="*/ 61986 w 637162"/>
                  <a:gd name="connsiteY481" fmla="*/ 709547 h 1080818"/>
                  <a:gd name="connsiteX482" fmla="*/ 61421 w 637162"/>
                  <a:gd name="connsiteY482" fmla="*/ 724094 h 1080818"/>
                  <a:gd name="connsiteX483" fmla="*/ 60150 w 637162"/>
                  <a:gd name="connsiteY483" fmla="*/ 739487 h 1080818"/>
                  <a:gd name="connsiteX484" fmla="*/ 55348 w 637162"/>
                  <a:gd name="connsiteY484" fmla="*/ 782844 h 1080818"/>
                  <a:gd name="connsiteX485" fmla="*/ 49981 w 637162"/>
                  <a:gd name="connsiteY485" fmla="*/ 818150 h 1080818"/>
                  <a:gd name="connsiteX486" fmla="*/ 46168 w 637162"/>
                  <a:gd name="connsiteY486" fmla="*/ 841170 h 1080818"/>
                  <a:gd name="connsiteX487" fmla="*/ 44050 w 637162"/>
                  <a:gd name="connsiteY487" fmla="*/ 851197 h 1080818"/>
                  <a:gd name="connsiteX488" fmla="*/ 43202 w 637162"/>
                  <a:gd name="connsiteY488" fmla="*/ 857270 h 1080818"/>
                  <a:gd name="connsiteX489" fmla="*/ 42214 w 637162"/>
                  <a:gd name="connsiteY489" fmla="*/ 870969 h 1080818"/>
                  <a:gd name="connsiteX490" fmla="*/ 41367 w 637162"/>
                  <a:gd name="connsiteY490" fmla="*/ 883679 h 1080818"/>
                  <a:gd name="connsiteX491" fmla="*/ 39531 w 637162"/>
                  <a:gd name="connsiteY491" fmla="*/ 903733 h 1080818"/>
                  <a:gd name="connsiteX492" fmla="*/ 37836 w 637162"/>
                  <a:gd name="connsiteY492" fmla="*/ 925482 h 1080818"/>
                  <a:gd name="connsiteX493" fmla="*/ 36989 w 637162"/>
                  <a:gd name="connsiteY493" fmla="*/ 946807 h 1080818"/>
                  <a:gd name="connsiteX494" fmla="*/ 35717 w 637162"/>
                  <a:gd name="connsiteY494" fmla="*/ 973499 h 1080818"/>
                  <a:gd name="connsiteX495" fmla="*/ 34870 w 637162"/>
                  <a:gd name="connsiteY495" fmla="*/ 1000473 h 1080818"/>
                  <a:gd name="connsiteX496" fmla="*/ 31763 w 637162"/>
                  <a:gd name="connsiteY496" fmla="*/ 1054704 h 1080818"/>
                  <a:gd name="connsiteX497" fmla="*/ 31340 w 637162"/>
                  <a:gd name="connsiteY497" fmla="*/ 1062471 h 1080818"/>
                  <a:gd name="connsiteX498" fmla="*/ 30069 w 637162"/>
                  <a:gd name="connsiteY498" fmla="*/ 1072216 h 1080818"/>
                  <a:gd name="connsiteX499" fmla="*/ 29504 w 637162"/>
                  <a:gd name="connsiteY499" fmla="*/ 1078147 h 1080818"/>
                  <a:gd name="connsiteX500" fmla="*/ 33458 w 637162"/>
                  <a:gd name="connsiteY500" fmla="*/ 1080689 h 1080818"/>
                  <a:gd name="connsiteX501" fmla="*/ 38542 w 637162"/>
                  <a:gd name="connsiteY501" fmla="*/ 1079842 h 1080818"/>
                  <a:gd name="connsiteX502" fmla="*/ 43909 w 637162"/>
                  <a:gd name="connsiteY502" fmla="*/ 1045100 h 1080818"/>
                  <a:gd name="connsiteX503" fmla="*/ 44756 w 637162"/>
                  <a:gd name="connsiteY503" fmla="*/ 1031260 h 1080818"/>
                  <a:gd name="connsiteX504" fmla="*/ 45745 w 637162"/>
                  <a:gd name="connsiteY504" fmla="*/ 1014737 h 1080818"/>
                  <a:gd name="connsiteX505" fmla="*/ 46733 w 637162"/>
                  <a:gd name="connsiteY505" fmla="*/ 1003156 h 1080818"/>
                  <a:gd name="connsiteX506" fmla="*/ 46168 w 637162"/>
                  <a:gd name="connsiteY506" fmla="*/ 999908 h 1080818"/>
                  <a:gd name="connsiteX507" fmla="*/ 46028 w 637162"/>
                  <a:gd name="connsiteY507" fmla="*/ 997084 h 1080818"/>
                  <a:gd name="connsiteX508" fmla="*/ 46734 w 637162"/>
                  <a:gd name="connsiteY508" fmla="*/ 984232 h 1080818"/>
                  <a:gd name="connsiteX509" fmla="*/ 46593 w 637162"/>
                  <a:gd name="connsiteY509" fmla="*/ 982255 h 1080818"/>
                  <a:gd name="connsiteX510" fmla="*/ 48852 w 637162"/>
                  <a:gd name="connsiteY510" fmla="*/ 967850 h 1080818"/>
                  <a:gd name="connsiteX511" fmla="*/ 49558 w 637162"/>
                  <a:gd name="connsiteY511" fmla="*/ 964460 h 1080818"/>
                  <a:gd name="connsiteX512" fmla="*/ 50829 w 637162"/>
                  <a:gd name="connsiteY512" fmla="*/ 956834 h 1080818"/>
                  <a:gd name="connsiteX513" fmla="*/ 51818 w 637162"/>
                  <a:gd name="connsiteY513" fmla="*/ 947231 h 1080818"/>
                  <a:gd name="connsiteX514" fmla="*/ 52665 w 637162"/>
                  <a:gd name="connsiteY514" fmla="*/ 927742 h 1080818"/>
                  <a:gd name="connsiteX515" fmla="*/ 53654 w 637162"/>
                  <a:gd name="connsiteY515" fmla="*/ 906840 h 1080818"/>
                  <a:gd name="connsiteX516" fmla="*/ 55631 w 637162"/>
                  <a:gd name="connsiteY516" fmla="*/ 890458 h 1080818"/>
                  <a:gd name="connsiteX517" fmla="*/ 58879 w 637162"/>
                  <a:gd name="connsiteY517" fmla="*/ 858682 h 1080818"/>
                  <a:gd name="connsiteX518" fmla="*/ 59585 w 637162"/>
                  <a:gd name="connsiteY518" fmla="*/ 852327 h 1080818"/>
                  <a:gd name="connsiteX519" fmla="*/ 59162 w 637162"/>
                  <a:gd name="connsiteY519" fmla="*/ 849220 h 1080818"/>
                  <a:gd name="connsiteX520" fmla="*/ 59303 w 637162"/>
                  <a:gd name="connsiteY520" fmla="*/ 845831 h 1080818"/>
                  <a:gd name="connsiteX521" fmla="*/ 60574 w 637162"/>
                  <a:gd name="connsiteY521" fmla="*/ 838910 h 1080818"/>
                  <a:gd name="connsiteX522" fmla="*/ 62269 w 637162"/>
                  <a:gd name="connsiteY522" fmla="*/ 826624 h 1080818"/>
                  <a:gd name="connsiteX523" fmla="*/ 61986 w 637162"/>
                  <a:gd name="connsiteY523" fmla="*/ 825918 h 1080818"/>
                  <a:gd name="connsiteX524" fmla="*/ 61563 w 637162"/>
                  <a:gd name="connsiteY524" fmla="*/ 824929 h 1080818"/>
                  <a:gd name="connsiteX525" fmla="*/ 61986 w 637162"/>
                  <a:gd name="connsiteY525" fmla="*/ 820127 h 1080818"/>
                  <a:gd name="connsiteX526" fmla="*/ 63116 w 637162"/>
                  <a:gd name="connsiteY526" fmla="*/ 811936 h 1080818"/>
                  <a:gd name="connsiteX527" fmla="*/ 63540 w 637162"/>
                  <a:gd name="connsiteY527" fmla="*/ 806711 h 1080818"/>
                  <a:gd name="connsiteX528" fmla="*/ 63399 w 637162"/>
                  <a:gd name="connsiteY528" fmla="*/ 804875 h 1080818"/>
                  <a:gd name="connsiteX529" fmla="*/ 64528 w 637162"/>
                  <a:gd name="connsiteY529" fmla="*/ 800638 h 1080818"/>
                  <a:gd name="connsiteX530" fmla="*/ 65376 w 637162"/>
                  <a:gd name="connsiteY530" fmla="*/ 794989 h 1080818"/>
                  <a:gd name="connsiteX531" fmla="*/ 66506 w 637162"/>
                  <a:gd name="connsiteY531" fmla="*/ 785951 h 1080818"/>
                  <a:gd name="connsiteX532" fmla="*/ 67918 w 637162"/>
                  <a:gd name="connsiteY532" fmla="*/ 774653 h 1080818"/>
                  <a:gd name="connsiteX533" fmla="*/ 71025 w 637162"/>
                  <a:gd name="connsiteY533" fmla="*/ 730308 h 1080818"/>
                  <a:gd name="connsiteX534" fmla="*/ 71872 w 637162"/>
                  <a:gd name="connsiteY534" fmla="*/ 719857 h 1080818"/>
                  <a:gd name="connsiteX535" fmla="*/ 73567 w 637162"/>
                  <a:gd name="connsiteY535" fmla="*/ 688081 h 1080818"/>
                  <a:gd name="connsiteX536" fmla="*/ 74697 w 637162"/>
                  <a:gd name="connsiteY536" fmla="*/ 673111 h 1080818"/>
                  <a:gd name="connsiteX537" fmla="*/ 75826 w 637162"/>
                  <a:gd name="connsiteY537" fmla="*/ 664496 h 1080818"/>
                  <a:gd name="connsiteX538" fmla="*/ 76391 w 637162"/>
                  <a:gd name="connsiteY538" fmla="*/ 659412 h 1080818"/>
                  <a:gd name="connsiteX539" fmla="*/ 77098 w 637162"/>
                  <a:gd name="connsiteY539" fmla="*/ 656305 h 1080818"/>
                  <a:gd name="connsiteX540" fmla="*/ 77804 w 637162"/>
                  <a:gd name="connsiteY540" fmla="*/ 652069 h 1080818"/>
                  <a:gd name="connsiteX541" fmla="*/ 77380 w 637162"/>
                  <a:gd name="connsiteY541" fmla="*/ 650233 h 1080818"/>
                  <a:gd name="connsiteX542" fmla="*/ 77662 w 637162"/>
                  <a:gd name="connsiteY542" fmla="*/ 648820 h 1080818"/>
                  <a:gd name="connsiteX543" fmla="*/ 78510 w 637162"/>
                  <a:gd name="connsiteY543" fmla="*/ 646843 h 1080818"/>
                  <a:gd name="connsiteX544" fmla="*/ 78933 w 637162"/>
                  <a:gd name="connsiteY544" fmla="*/ 641900 h 1080818"/>
                  <a:gd name="connsiteX545" fmla="*/ 79640 w 637162"/>
                  <a:gd name="connsiteY545" fmla="*/ 636675 h 1080818"/>
                  <a:gd name="connsiteX546" fmla="*/ 80346 w 637162"/>
                  <a:gd name="connsiteY546" fmla="*/ 633285 h 1080818"/>
                  <a:gd name="connsiteX547" fmla="*/ 81334 w 637162"/>
                  <a:gd name="connsiteY547" fmla="*/ 625800 h 1080818"/>
                  <a:gd name="connsiteX548" fmla="*/ 83029 w 637162"/>
                  <a:gd name="connsiteY548" fmla="*/ 613090 h 1080818"/>
                  <a:gd name="connsiteX549" fmla="*/ 84018 w 637162"/>
                  <a:gd name="connsiteY549" fmla="*/ 603628 h 1080818"/>
                  <a:gd name="connsiteX550" fmla="*/ 84865 w 637162"/>
                  <a:gd name="connsiteY550" fmla="*/ 598826 h 1080818"/>
                  <a:gd name="connsiteX551" fmla="*/ 86136 w 637162"/>
                  <a:gd name="connsiteY551" fmla="*/ 590212 h 1080818"/>
                  <a:gd name="connsiteX552" fmla="*/ 85289 w 637162"/>
                  <a:gd name="connsiteY552" fmla="*/ 588940 h 1080818"/>
                  <a:gd name="connsiteX553" fmla="*/ 86418 w 637162"/>
                  <a:gd name="connsiteY553" fmla="*/ 587811 h 1080818"/>
                  <a:gd name="connsiteX554" fmla="*/ 87689 w 637162"/>
                  <a:gd name="connsiteY554" fmla="*/ 584986 h 1080818"/>
                  <a:gd name="connsiteX555" fmla="*/ 88254 w 637162"/>
                  <a:gd name="connsiteY555" fmla="*/ 579337 h 1080818"/>
                  <a:gd name="connsiteX556" fmla="*/ 90514 w 637162"/>
                  <a:gd name="connsiteY556" fmla="*/ 559989 h 1080818"/>
                  <a:gd name="connsiteX557" fmla="*/ 90514 w 637162"/>
                  <a:gd name="connsiteY557" fmla="*/ 557871 h 1080818"/>
                  <a:gd name="connsiteX558" fmla="*/ 92209 w 637162"/>
                  <a:gd name="connsiteY558" fmla="*/ 550103 h 1080818"/>
                  <a:gd name="connsiteX559" fmla="*/ 93762 w 637162"/>
                  <a:gd name="connsiteY559" fmla="*/ 539229 h 1080818"/>
                  <a:gd name="connsiteX560" fmla="*/ 94327 w 637162"/>
                  <a:gd name="connsiteY560" fmla="*/ 532026 h 1080818"/>
                  <a:gd name="connsiteX561" fmla="*/ 95881 w 637162"/>
                  <a:gd name="connsiteY561" fmla="*/ 527225 h 1080818"/>
                  <a:gd name="connsiteX562" fmla="*/ 97010 w 637162"/>
                  <a:gd name="connsiteY562" fmla="*/ 508724 h 1080818"/>
                  <a:gd name="connsiteX563" fmla="*/ 96445 w 637162"/>
                  <a:gd name="connsiteY563" fmla="*/ 490506 h 1080818"/>
                  <a:gd name="connsiteX564" fmla="*/ 95739 w 637162"/>
                  <a:gd name="connsiteY564" fmla="*/ 488952 h 1080818"/>
                  <a:gd name="connsiteX565" fmla="*/ 96587 w 637162"/>
                  <a:gd name="connsiteY565" fmla="*/ 489235 h 1080818"/>
                  <a:gd name="connsiteX566" fmla="*/ 97999 w 637162"/>
                  <a:gd name="connsiteY566" fmla="*/ 486693 h 1080818"/>
                  <a:gd name="connsiteX567" fmla="*/ 98705 w 637162"/>
                  <a:gd name="connsiteY567" fmla="*/ 479208 h 1080818"/>
                  <a:gd name="connsiteX568" fmla="*/ 99552 w 637162"/>
                  <a:gd name="connsiteY568" fmla="*/ 466921 h 1080818"/>
                  <a:gd name="connsiteX569" fmla="*/ 100400 w 637162"/>
                  <a:gd name="connsiteY569" fmla="*/ 459154 h 1080818"/>
                  <a:gd name="connsiteX570" fmla="*/ 100823 w 637162"/>
                  <a:gd name="connsiteY570" fmla="*/ 454493 h 1080818"/>
                  <a:gd name="connsiteX571" fmla="*/ 100964 w 637162"/>
                  <a:gd name="connsiteY571" fmla="*/ 450115 h 1080818"/>
                  <a:gd name="connsiteX572" fmla="*/ 100823 w 637162"/>
                  <a:gd name="connsiteY572" fmla="*/ 447150 h 1080818"/>
                  <a:gd name="connsiteX573" fmla="*/ 100117 w 637162"/>
                  <a:gd name="connsiteY573" fmla="*/ 446726 h 1080818"/>
                  <a:gd name="connsiteX574" fmla="*/ 100823 w 637162"/>
                  <a:gd name="connsiteY574" fmla="*/ 445455 h 1080818"/>
                  <a:gd name="connsiteX575" fmla="*/ 101388 w 637162"/>
                  <a:gd name="connsiteY575" fmla="*/ 441642 h 1080818"/>
                  <a:gd name="connsiteX576" fmla="*/ 101671 w 637162"/>
                  <a:gd name="connsiteY576" fmla="*/ 437547 h 1080818"/>
                  <a:gd name="connsiteX577" fmla="*/ 100682 w 637162"/>
                  <a:gd name="connsiteY577" fmla="*/ 427943 h 1080818"/>
                  <a:gd name="connsiteX578" fmla="*/ 101105 w 637162"/>
                  <a:gd name="connsiteY578" fmla="*/ 427378 h 1080818"/>
                  <a:gd name="connsiteX579" fmla="*/ 102941 w 637162"/>
                  <a:gd name="connsiteY579" fmla="*/ 423424 h 1080818"/>
                  <a:gd name="connsiteX580" fmla="*/ 104071 w 637162"/>
                  <a:gd name="connsiteY580" fmla="*/ 419611 h 1080818"/>
                  <a:gd name="connsiteX581" fmla="*/ 103506 w 637162"/>
                  <a:gd name="connsiteY581" fmla="*/ 417916 h 1080818"/>
                  <a:gd name="connsiteX582" fmla="*/ 103365 w 637162"/>
                  <a:gd name="connsiteY582" fmla="*/ 416363 h 1080818"/>
                  <a:gd name="connsiteX583" fmla="*/ 104495 w 637162"/>
                  <a:gd name="connsiteY583" fmla="*/ 408313 h 1080818"/>
                  <a:gd name="connsiteX584" fmla="*/ 103648 w 637162"/>
                  <a:gd name="connsiteY584" fmla="*/ 406900 h 1080818"/>
                  <a:gd name="connsiteX585" fmla="*/ 104213 w 637162"/>
                  <a:gd name="connsiteY585" fmla="*/ 406477 h 1080818"/>
                  <a:gd name="connsiteX586" fmla="*/ 106049 w 637162"/>
                  <a:gd name="connsiteY586" fmla="*/ 404076 h 1080818"/>
                  <a:gd name="connsiteX587" fmla="*/ 105201 w 637162"/>
                  <a:gd name="connsiteY587" fmla="*/ 400546 h 1080818"/>
                  <a:gd name="connsiteX588" fmla="*/ 104495 w 637162"/>
                  <a:gd name="connsiteY588" fmla="*/ 399698 h 1080818"/>
                  <a:gd name="connsiteX589" fmla="*/ 105201 w 637162"/>
                  <a:gd name="connsiteY589" fmla="*/ 399133 h 1080818"/>
                  <a:gd name="connsiteX590" fmla="*/ 106755 w 637162"/>
                  <a:gd name="connsiteY590" fmla="*/ 393767 h 1080818"/>
                  <a:gd name="connsiteX591" fmla="*/ 107037 w 637162"/>
                  <a:gd name="connsiteY591" fmla="*/ 390236 h 1080818"/>
                  <a:gd name="connsiteX592" fmla="*/ 106896 w 637162"/>
                  <a:gd name="connsiteY592" fmla="*/ 387553 h 1080818"/>
                  <a:gd name="connsiteX593" fmla="*/ 106755 w 637162"/>
                  <a:gd name="connsiteY593" fmla="*/ 386423 h 1080818"/>
                  <a:gd name="connsiteX594" fmla="*/ 107461 w 637162"/>
                  <a:gd name="connsiteY594" fmla="*/ 382892 h 1080818"/>
                  <a:gd name="connsiteX595" fmla="*/ 108026 w 637162"/>
                  <a:gd name="connsiteY595" fmla="*/ 380491 h 1080818"/>
                  <a:gd name="connsiteX596" fmla="*/ 108308 w 637162"/>
                  <a:gd name="connsiteY596" fmla="*/ 379362 h 1080818"/>
                  <a:gd name="connsiteX597" fmla="*/ 109579 w 637162"/>
                  <a:gd name="connsiteY597" fmla="*/ 369617 h 1080818"/>
                  <a:gd name="connsiteX598" fmla="*/ 111274 w 637162"/>
                  <a:gd name="connsiteY598" fmla="*/ 359166 h 1080818"/>
                  <a:gd name="connsiteX599" fmla="*/ 113251 w 637162"/>
                  <a:gd name="connsiteY599" fmla="*/ 348716 h 1080818"/>
                  <a:gd name="connsiteX600" fmla="*/ 112686 w 637162"/>
                  <a:gd name="connsiteY600" fmla="*/ 346315 h 1080818"/>
                  <a:gd name="connsiteX601" fmla="*/ 112686 w 637162"/>
                  <a:gd name="connsiteY601" fmla="*/ 344903 h 1080818"/>
                  <a:gd name="connsiteX602" fmla="*/ 113958 w 637162"/>
                  <a:gd name="connsiteY602" fmla="*/ 343773 h 1080818"/>
                  <a:gd name="connsiteX603" fmla="*/ 114381 w 637162"/>
                  <a:gd name="connsiteY603" fmla="*/ 338830 h 1080818"/>
                  <a:gd name="connsiteX604" fmla="*/ 115087 w 637162"/>
                  <a:gd name="connsiteY604" fmla="*/ 333040 h 1080818"/>
                  <a:gd name="connsiteX605" fmla="*/ 115793 w 637162"/>
                  <a:gd name="connsiteY605" fmla="*/ 331486 h 1080818"/>
                  <a:gd name="connsiteX606" fmla="*/ 117912 w 637162"/>
                  <a:gd name="connsiteY606" fmla="*/ 324425 h 1080818"/>
                  <a:gd name="connsiteX607" fmla="*/ 113110 w 637162"/>
                  <a:gd name="connsiteY607" fmla="*/ 317505 h 1080818"/>
                  <a:gd name="connsiteX608" fmla="*/ 110568 w 637162"/>
                  <a:gd name="connsiteY608" fmla="*/ 316234 h 1080818"/>
                  <a:gd name="connsiteX609" fmla="*/ 106896 w 637162"/>
                  <a:gd name="connsiteY609" fmla="*/ 313550 h 1080818"/>
                  <a:gd name="connsiteX610" fmla="*/ 102659 w 637162"/>
                  <a:gd name="connsiteY610" fmla="*/ 310867 h 1080818"/>
                  <a:gd name="connsiteX611" fmla="*/ 97434 w 637162"/>
                  <a:gd name="connsiteY611" fmla="*/ 308749 h 1080818"/>
                  <a:gd name="connsiteX612" fmla="*/ 96587 w 637162"/>
                  <a:gd name="connsiteY612" fmla="*/ 308043 h 1080818"/>
                  <a:gd name="connsiteX613" fmla="*/ 77098 w 637162"/>
                  <a:gd name="connsiteY613" fmla="*/ 292649 h 1080818"/>
                  <a:gd name="connsiteX614" fmla="*/ 72437 w 637162"/>
                  <a:gd name="connsiteY614" fmla="*/ 288836 h 1080818"/>
                  <a:gd name="connsiteX615" fmla="*/ 67212 w 637162"/>
                  <a:gd name="connsiteY615" fmla="*/ 284881 h 1080818"/>
                  <a:gd name="connsiteX616" fmla="*/ 66223 w 637162"/>
                  <a:gd name="connsiteY616" fmla="*/ 284034 h 1080818"/>
                  <a:gd name="connsiteX617" fmla="*/ 65235 w 637162"/>
                  <a:gd name="connsiteY617" fmla="*/ 283046 h 1080818"/>
                  <a:gd name="connsiteX618" fmla="*/ 60292 w 637162"/>
                  <a:gd name="connsiteY618" fmla="*/ 280080 h 1080818"/>
                  <a:gd name="connsiteX619" fmla="*/ 55490 w 637162"/>
                  <a:gd name="connsiteY619" fmla="*/ 277538 h 1080818"/>
                  <a:gd name="connsiteX620" fmla="*/ 55207 w 637162"/>
                  <a:gd name="connsiteY620" fmla="*/ 277114 h 1080818"/>
                  <a:gd name="connsiteX621" fmla="*/ 54501 w 637162"/>
                  <a:gd name="connsiteY621" fmla="*/ 276126 h 1080818"/>
                  <a:gd name="connsiteX622" fmla="*/ 53089 w 637162"/>
                  <a:gd name="connsiteY622" fmla="*/ 275278 h 1080818"/>
                  <a:gd name="connsiteX623" fmla="*/ 51536 w 637162"/>
                  <a:gd name="connsiteY623" fmla="*/ 273725 h 1080818"/>
                  <a:gd name="connsiteX624" fmla="*/ 48287 w 637162"/>
                  <a:gd name="connsiteY624" fmla="*/ 271606 h 1080818"/>
                  <a:gd name="connsiteX625" fmla="*/ 41932 w 637162"/>
                  <a:gd name="connsiteY625" fmla="*/ 265816 h 1080818"/>
                  <a:gd name="connsiteX626" fmla="*/ 10580 w 637162"/>
                  <a:gd name="connsiteY626" fmla="*/ 233475 h 1080818"/>
                  <a:gd name="connsiteX627" fmla="*/ 5920 w 637162"/>
                  <a:gd name="connsiteY627" fmla="*/ 234464 h 1080818"/>
                  <a:gd name="connsiteX628" fmla="*/ 4931 w 637162"/>
                  <a:gd name="connsiteY628" fmla="*/ 237006 h 1080818"/>
                  <a:gd name="connsiteX629" fmla="*/ 4649 w 637162"/>
                  <a:gd name="connsiteY629" fmla="*/ 237853 h 1080818"/>
                  <a:gd name="connsiteX630" fmla="*/ 2389 w 637162"/>
                  <a:gd name="connsiteY630" fmla="*/ 241808 h 1080818"/>
                  <a:gd name="connsiteX631" fmla="*/ 14534 w 637162"/>
                  <a:gd name="connsiteY631" fmla="*/ 254094 h 1080818"/>
                  <a:gd name="connsiteX632" fmla="*/ 101953 w 637162"/>
                  <a:gd name="connsiteY632" fmla="*/ 410149 h 1080818"/>
                  <a:gd name="connsiteX633" fmla="*/ 104071 w 637162"/>
                  <a:gd name="connsiteY633" fmla="*/ 410996 h 1080818"/>
                  <a:gd name="connsiteX634" fmla="*/ 102235 w 637162"/>
                  <a:gd name="connsiteY634" fmla="*/ 410996 h 1080818"/>
                  <a:gd name="connsiteX635" fmla="*/ 101953 w 637162"/>
                  <a:gd name="connsiteY635" fmla="*/ 410149 h 1080818"/>
                  <a:gd name="connsiteX636" fmla="*/ 284558 w 637162"/>
                  <a:gd name="connsiteY636" fmla="*/ 643313 h 1080818"/>
                  <a:gd name="connsiteX637" fmla="*/ 285405 w 637162"/>
                  <a:gd name="connsiteY637" fmla="*/ 643595 h 1080818"/>
                  <a:gd name="connsiteX638" fmla="*/ 284558 w 637162"/>
                  <a:gd name="connsiteY638" fmla="*/ 644584 h 1080818"/>
                  <a:gd name="connsiteX639" fmla="*/ 283711 w 637162"/>
                  <a:gd name="connsiteY639" fmla="*/ 644160 h 1080818"/>
                  <a:gd name="connsiteX640" fmla="*/ 284558 w 637162"/>
                  <a:gd name="connsiteY640" fmla="*/ 643313 h 1080818"/>
                  <a:gd name="connsiteX641" fmla="*/ 283993 w 637162"/>
                  <a:gd name="connsiteY641" fmla="*/ 756435 h 1080818"/>
                  <a:gd name="connsiteX642" fmla="*/ 284134 w 637162"/>
                  <a:gd name="connsiteY642" fmla="*/ 756576 h 1080818"/>
                  <a:gd name="connsiteX643" fmla="*/ 284275 w 637162"/>
                  <a:gd name="connsiteY643" fmla="*/ 758270 h 1080818"/>
                  <a:gd name="connsiteX644" fmla="*/ 283710 w 637162"/>
                  <a:gd name="connsiteY644" fmla="*/ 757706 h 1080818"/>
                  <a:gd name="connsiteX645" fmla="*/ 283992 w 637162"/>
                  <a:gd name="connsiteY645" fmla="*/ 756435 h 1080818"/>
                  <a:gd name="connsiteX646" fmla="*/ 281169 w 637162"/>
                  <a:gd name="connsiteY646" fmla="*/ 816456 h 1080818"/>
                  <a:gd name="connsiteX647" fmla="*/ 282016 w 637162"/>
                  <a:gd name="connsiteY647" fmla="*/ 816597 h 1080818"/>
                  <a:gd name="connsiteX648" fmla="*/ 281592 w 637162"/>
                  <a:gd name="connsiteY648" fmla="*/ 817162 h 1080818"/>
                  <a:gd name="connsiteX649" fmla="*/ 280463 w 637162"/>
                  <a:gd name="connsiteY649" fmla="*/ 816738 h 1080818"/>
                  <a:gd name="connsiteX650" fmla="*/ 281169 w 637162"/>
                  <a:gd name="connsiteY650" fmla="*/ 816456 h 1080818"/>
                  <a:gd name="connsiteX651" fmla="*/ 280462 w 637162"/>
                  <a:gd name="connsiteY651" fmla="*/ 864331 h 1080818"/>
                  <a:gd name="connsiteX652" fmla="*/ 280745 w 637162"/>
                  <a:gd name="connsiteY652" fmla="*/ 864472 h 1080818"/>
                  <a:gd name="connsiteX653" fmla="*/ 280745 w 637162"/>
                  <a:gd name="connsiteY653" fmla="*/ 866167 h 1080818"/>
                  <a:gd name="connsiteX654" fmla="*/ 280180 w 637162"/>
                  <a:gd name="connsiteY654" fmla="*/ 865602 h 1080818"/>
                  <a:gd name="connsiteX655" fmla="*/ 280462 w 637162"/>
                  <a:gd name="connsiteY655" fmla="*/ 864331 h 1080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</a:cxnLst>
                <a:rect l="l" t="t" r="r" b="b"/>
                <a:pathLst>
                  <a:path w="637162" h="1080818">
                    <a:moveTo>
                      <a:pt x="415192" y="5677"/>
                    </a:moveTo>
                    <a:cubicBezTo>
                      <a:pt x="414361" y="6473"/>
                      <a:pt x="412532" y="8629"/>
                      <a:pt x="411096" y="10479"/>
                    </a:cubicBezTo>
                    <a:cubicBezTo>
                      <a:pt x="409661" y="12329"/>
                      <a:pt x="407784" y="14482"/>
                      <a:pt x="407001" y="15281"/>
                    </a:cubicBezTo>
                    <a:cubicBezTo>
                      <a:pt x="406218" y="16080"/>
                      <a:pt x="405295" y="17258"/>
                      <a:pt x="404882" y="17964"/>
                    </a:cubicBezTo>
                    <a:cubicBezTo>
                      <a:pt x="403837" y="19752"/>
                      <a:pt x="399411" y="25294"/>
                      <a:pt x="396550" y="28274"/>
                    </a:cubicBezTo>
                    <a:cubicBezTo>
                      <a:pt x="395234" y="29644"/>
                      <a:pt x="394149" y="30967"/>
                      <a:pt x="394149" y="31239"/>
                    </a:cubicBezTo>
                    <a:cubicBezTo>
                      <a:pt x="394149" y="31511"/>
                      <a:pt x="393092" y="32744"/>
                      <a:pt x="391748" y="34064"/>
                    </a:cubicBezTo>
                    <a:cubicBezTo>
                      <a:pt x="390405" y="35384"/>
                      <a:pt x="387441" y="38819"/>
                      <a:pt x="385252" y="41690"/>
                    </a:cubicBezTo>
                    <a:cubicBezTo>
                      <a:pt x="383063" y="44561"/>
                      <a:pt x="380312" y="48040"/>
                      <a:pt x="379179" y="49316"/>
                    </a:cubicBezTo>
                    <a:cubicBezTo>
                      <a:pt x="374342" y="54768"/>
                      <a:pt x="373181" y="56372"/>
                      <a:pt x="372683" y="58355"/>
                    </a:cubicBezTo>
                    <a:cubicBezTo>
                      <a:pt x="372393" y="59509"/>
                      <a:pt x="371676" y="60473"/>
                      <a:pt x="371129" y="60473"/>
                    </a:cubicBezTo>
                    <a:cubicBezTo>
                      <a:pt x="370170" y="60474"/>
                      <a:pt x="364455" y="66632"/>
                      <a:pt x="360396" y="72054"/>
                    </a:cubicBezTo>
                    <a:cubicBezTo>
                      <a:pt x="359310" y="73505"/>
                      <a:pt x="358599" y="75231"/>
                      <a:pt x="358843" y="75867"/>
                    </a:cubicBezTo>
                    <a:cubicBezTo>
                      <a:pt x="359087" y="76502"/>
                      <a:pt x="359010" y="76850"/>
                      <a:pt x="358560" y="76573"/>
                    </a:cubicBezTo>
                    <a:cubicBezTo>
                      <a:pt x="357317" y="75804"/>
                      <a:pt x="343713" y="89811"/>
                      <a:pt x="333140" y="102841"/>
                    </a:cubicBezTo>
                    <a:cubicBezTo>
                      <a:pt x="331101" y="105353"/>
                      <a:pt x="329156" y="107360"/>
                      <a:pt x="328762" y="107360"/>
                    </a:cubicBezTo>
                    <a:cubicBezTo>
                      <a:pt x="328368" y="107360"/>
                      <a:pt x="328056" y="107767"/>
                      <a:pt x="328056" y="108207"/>
                    </a:cubicBezTo>
                    <a:cubicBezTo>
                      <a:pt x="328056" y="108648"/>
                      <a:pt x="326602" y="110571"/>
                      <a:pt x="324807" y="112444"/>
                    </a:cubicBezTo>
                    <a:cubicBezTo>
                      <a:pt x="323013" y="114318"/>
                      <a:pt x="318879" y="118717"/>
                      <a:pt x="315769" y="122189"/>
                    </a:cubicBezTo>
                    <a:cubicBezTo>
                      <a:pt x="312659" y="125661"/>
                      <a:pt x="307928" y="130856"/>
                      <a:pt x="305177" y="133769"/>
                    </a:cubicBezTo>
                    <a:cubicBezTo>
                      <a:pt x="302426" y="136683"/>
                      <a:pt x="300234" y="139266"/>
                      <a:pt x="300234" y="139560"/>
                    </a:cubicBezTo>
                    <a:cubicBezTo>
                      <a:pt x="300234" y="139853"/>
                      <a:pt x="297003" y="142993"/>
                      <a:pt x="293173" y="146480"/>
                    </a:cubicBezTo>
                    <a:cubicBezTo>
                      <a:pt x="289342" y="149967"/>
                      <a:pt x="286409" y="153109"/>
                      <a:pt x="286676" y="153541"/>
                    </a:cubicBezTo>
                    <a:cubicBezTo>
                      <a:pt x="286943" y="153973"/>
                      <a:pt x="286572" y="154108"/>
                      <a:pt x="285829" y="153823"/>
                    </a:cubicBezTo>
                    <a:cubicBezTo>
                      <a:pt x="285086" y="153539"/>
                      <a:pt x="284558" y="153770"/>
                      <a:pt x="284558" y="154247"/>
                    </a:cubicBezTo>
                    <a:cubicBezTo>
                      <a:pt x="284558" y="154724"/>
                      <a:pt x="282388" y="157264"/>
                      <a:pt x="279756" y="159896"/>
                    </a:cubicBezTo>
                    <a:cubicBezTo>
                      <a:pt x="277125" y="162528"/>
                      <a:pt x="274955" y="165199"/>
                      <a:pt x="274955" y="165969"/>
                    </a:cubicBezTo>
                    <a:cubicBezTo>
                      <a:pt x="274955" y="166738"/>
                      <a:pt x="274506" y="167381"/>
                      <a:pt x="273966" y="167381"/>
                    </a:cubicBezTo>
                    <a:cubicBezTo>
                      <a:pt x="272633" y="167381"/>
                      <a:pt x="253503" y="187278"/>
                      <a:pt x="249251" y="193084"/>
                    </a:cubicBezTo>
                    <a:cubicBezTo>
                      <a:pt x="246587" y="196723"/>
                      <a:pt x="235780" y="207602"/>
                      <a:pt x="230045" y="212432"/>
                    </a:cubicBezTo>
                    <a:cubicBezTo>
                      <a:pt x="225244" y="216475"/>
                      <a:pt x="224783" y="214750"/>
                      <a:pt x="226797" y="201275"/>
                    </a:cubicBezTo>
                    <a:cubicBezTo>
                      <a:pt x="227118" y="199122"/>
                      <a:pt x="227486" y="195639"/>
                      <a:pt x="227503" y="193366"/>
                    </a:cubicBezTo>
                    <a:cubicBezTo>
                      <a:pt x="227519" y="191094"/>
                      <a:pt x="227831" y="189130"/>
                      <a:pt x="228209" y="189130"/>
                    </a:cubicBezTo>
                    <a:cubicBezTo>
                      <a:pt x="228587" y="189130"/>
                      <a:pt x="228774" y="187863"/>
                      <a:pt x="228774" y="186305"/>
                    </a:cubicBezTo>
                    <a:cubicBezTo>
                      <a:pt x="228774" y="184747"/>
                      <a:pt x="229288" y="182168"/>
                      <a:pt x="229762" y="180515"/>
                    </a:cubicBezTo>
                    <a:cubicBezTo>
                      <a:pt x="230236" y="178862"/>
                      <a:pt x="231056" y="174137"/>
                      <a:pt x="231598" y="170064"/>
                    </a:cubicBezTo>
                    <a:cubicBezTo>
                      <a:pt x="232140" y="165992"/>
                      <a:pt x="233144" y="161832"/>
                      <a:pt x="233858" y="160743"/>
                    </a:cubicBezTo>
                    <a:cubicBezTo>
                      <a:pt x="234684" y="159483"/>
                      <a:pt x="234758" y="158766"/>
                      <a:pt x="234140" y="158766"/>
                    </a:cubicBezTo>
                    <a:cubicBezTo>
                      <a:pt x="233607" y="158766"/>
                      <a:pt x="233152" y="158195"/>
                      <a:pt x="233152" y="157636"/>
                    </a:cubicBezTo>
                    <a:cubicBezTo>
                      <a:pt x="233152" y="157078"/>
                      <a:pt x="233399" y="156895"/>
                      <a:pt x="233717" y="157213"/>
                    </a:cubicBezTo>
                    <a:cubicBezTo>
                      <a:pt x="234034" y="157530"/>
                      <a:pt x="235094" y="156686"/>
                      <a:pt x="235976" y="155236"/>
                    </a:cubicBezTo>
                    <a:cubicBezTo>
                      <a:pt x="237543" y="152659"/>
                      <a:pt x="237511" y="152516"/>
                      <a:pt x="235835" y="150717"/>
                    </a:cubicBezTo>
                    <a:cubicBezTo>
                      <a:pt x="234892" y="149704"/>
                      <a:pt x="234291" y="148474"/>
                      <a:pt x="234564" y="148033"/>
                    </a:cubicBezTo>
                    <a:cubicBezTo>
                      <a:pt x="234837" y="147592"/>
                      <a:pt x="234306" y="147824"/>
                      <a:pt x="233293" y="148457"/>
                    </a:cubicBezTo>
                    <a:cubicBezTo>
                      <a:pt x="232281" y="149089"/>
                      <a:pt x="231642" y="150092"/>
                      <a:pt x="231881" y="150716"/>
                    </a:cubicBezTo>
                    <a:cubicBezTo>
                      <a:pt x="232120" y="151340"/>
                      <a:pt x="231885" y="151688"/>
                      <a:pt x="231458" y="151422"/>
                    </a:cubicBezTo>
                    <a:cubicBezTo>
                      <a:pt x="228679" y="149705"/>
                      <a:pt x="226862" y="153491"/>
                      <a:pt x="222843" y="169217"/>
                    </a:cubicBezTo>
                    <a:cubicBezTo>
                      <a:pt x="218909" y="184610"/>
                      <a:pt x="218313" y="188446"/>
                      <a:pt x="217052" y="203958"/>
                    </a:cubicBezTo>
                    <a:cubicBezTo>
                      <a:pt x="216800" y="207068"/>
                      <a:pt x="216128" y="212500"/>
                      <a:pt x="215640" y="215963"/>
                    </a:cubicBezTo>
                    <a:cubicBezTo>
                      <a:pt x="215153" y="219426"/>
                      <a:pt x="215058" y="222540"/>
                      <a:pt x="215358" y="223024"/>
                    </a:cubicBezTo>
                    <a:cubicBezTo>
                      <a:pt x="216112" y="224244"/>
                      <a:pt x="219883" y="224137"/>
                      <a:pt x="220301" y="222883"/>
                    </a:cubicBezTo>
                    <a:cubicBezTo>
                      <a:pt x="220517" y="222233"/>
                      <a:pt x="222682" y="221860"/>
                      <a:pt x="226091" y="221894"/>
                    </a:cubicBezTo>
                    <a:cubicBezTo>
                      <a:pt x="229052" y="221926"/>
                      <a:pt x="231458" y="221611"/>
                      <a:pt x="231458" y="221188"/>
                    </a:cubicBezTo>
                    <a:cubicBezTo>
                      <a:pt x="231457" y="220766"/>
                      <a:pt x="231944" y="220482"/>
                      <a:pt x="232587" y="220482"/>
                    </a:cubicBezTo>
                    <a:cubicBezTo>
                      <a:pt x="233231" y="220482"/>
                      <a:pt x="234500" y="219655"/>
                      <a:pt x="235412" y="218646"/>
                    </a:cubicBezTo>
                    <a:cubicBezTo>
                      <a:pt x="236323" y="217637"/>
                      <a:pt x="239157" y="215484"/>
                      <a:pt x="241626" y="213845"/>
                    </a:cubicBezTo>
                    <a:cubicBezTo>
                      <a:pt x="245852" y="211037"/>
                      <a:pt x="251239" y="205137"/>
                      <a:pt x="250805" y="203817"/>
                    </a:cubicBezTo>
                    <a:cubicBezTo>
                      <a:pt x="250697" y="203488"/>
                      <a:pt x="251377" y="202999"/>
                      <a:pt x="252359" y="202688"/>
                    </a:cubicBezTo>
                    <a:cubicBezTo>
                      <a:pt x="253392" y="202360"/>
                      <a:pt x="254034" y="201535"/>
                      <a:pt x="253771" y="200852"/>
                    </a:cubicBezTo>
                    <a:cubicBezTo>
                      <a:pt x="253509" y="200168"/>
                      <a:pt x="253978" y="199450"/>
                      <a:pt x="254901" y="199157"/>
                    </a:cubicBezTo>
                    <a:cubicBezTo>
                      <a:pt x="255824" y="198864"/>
                      <a:pt x="257100" y="197463"/>
                      <a:pt x="257726" y="196050"/>
                    </a:cubicBezTo>
                    <a:cubicBezTo>
                      <a:pt x="258351" y="194637"/>
                      <a:pt x="259148" y="193508"/>
                      <a:pt x="259561" y="193508"/>
                    </a:cubicBezTo>
                    <a:cubicBezTo>
                      <a:pt x="259975" y="193508"/>
                      <a:pt x="260137" y="192557"/>
                      <a:pt x="259844" y="191390"/>
                    </a:cubicBezTo>
                    <a:cubicBezTo>
                      <a:pt x="259551" y="190223"/>
                      <a:pt x="259652" y="189000"/>
                      <a:pt x="260126" y="188706"/>
                    </a:cubicBezTo>
                    <a:cubicBezTo>
                      <a:pt x="260625" y="188398"/>
                      <a:pt x="260853" y="188764"/>
                      <a:pt x="260550" y="189554"/>
                    </a:cubicBezTo>
                    <a:cubicBezTo>
                      <a:pt x="260098" y="190730"/>
                      <a:pt x="260340" y="190738"/>
                      <a:pt x="262668" y="189413"/>
                    </a:cubicBezTo>
                    <a:cubicBezTo>
                      <a:pt x="264155" y="188566"/>
                      <a:pt x="265347" y="187490"/>
                      <a:pt x="265351" y="187012"/>
                    </a:cubicBezTo>
                    <a:cubicBezTo>
                      <a:pt x="265356" y="186533"/>
                      <a:pt x="267155" y="184406"/>
                      <a:pt x="269306" y="182351"/>
                    </a:cubicBezTo>
                    <a:cubicBezTo>
                      <a:pt x="271457" y="180297"/>
                      <a:pt x="273260" y="178247"/>
                      <a:pt x="273260" y="177832"/>
                    </a:cubicBezTo>
                    <a:cubicBezTo>
                      <a:pt x="273260" y="177417"/>
                      <a:pt x="274530" y="176041"/>
                      <a:pt x="276085" y="174725"/>
                    </a:cubicBezTo>
                    <a:cubicBezTo>
                      <a:pt x="277640" y="173410"/>
                      <a:pt x="278746" y="172020"/>
                      <a:pt x="278627" y="171618"/>
                    </a:cubicBezTo>
                    <a:cubicBezTo>
                      <a:pt x="278507" y="171217"/>
                      <a:pt x="278930" y="170912"/>
                      <a:pt x="279615" y="170912"/>
                    </a:cubicBezTo>
                    <a:cubicBezTo>
                      <a:pt x="280300" y="170912"/>
                      <a:pt x="281145" y="170041"/>
                      <a:pt x="281451" y="169076"/>
                    </a:cubicBezTo>
                    <a:cubicBezTo>
                      <a:pt x="282116" y="166982"/>
                      <a:pt x="290013" y="159247"/>
                      <a:pt x="293455" y="157213"/>
                    </a:cubicBezTo>
                    <a:cubicBezTo>
                      <a:pt x="294797" y="156421"/>
                      <a:pt x="295856" y="155101"/>
                      <a:pt x="295856" y="154247"/>
                    </a:cubicBezTo>
                    <a:cubicBezTo>
                      <a:pt x="295856" y="153394"/>
                      <a:pt x="296410" y="152694"/>
                      <a:pt x="297127" y="152694"/>
                    </a:cubicBezTo>
                    <a:cubicBezTo>
                      <a:pt x="297845" y="152694"/>
                      <a:pt x="298398" y="152179"/>
                      <a:pt x="298398" y="151705"/>
                    </a:cubicBezTo>
                    <a:cubicBezTo>
                      <a:pt x="298398" y="151231"/>
                      <a:pt x="299837" y="149962"/>
                      <a:pt x="301505" y="148881"/>
                    </a:cubicBezTo>
                    <a:cubicBezTo>
                      <a:pt x="303174" y="147800"/>
                      <a:pt x="304465" y="146538"/>
                      <a:pt x="304471" y="146056"/>
                    </a:cubicBezTo>
                    <a:cubicBezTo>
                      <a:pt x="304485" y="144971"/>
                      <a:pt x="310381" y="139560"/>
                      <a:pt x="311532" y="139560"/>
                    </a:cubicBezTo>
                    <a:cubicBezTo>
                      <a:pt x="311995" y="139560"/>
                      <a:pt x="312376" y="139028"/>
                      <a:pt x="312380" y="138430"/>
                    </a:cubicBezTo>
                    <a:cubicBezTo>
                      <a:pt x="312383" y="137832"/>
                      <a:pt x="313489" y="136703"/>
                      <a:pt x="314922" y="135888"/>
                    </a:cubicBezTo>
                    <a:cubicBezTo>
                      <a:pt x="316645" y="134907"/>
                      <a:pt x="317605" y="133699"/>
                      <a:pt x="317605" y="132357"/>
                    </a:cubicBezTo>
                    <a:cubicBezTo>
                      <a:pt x="317605" y="131015"/>
                      <a:pt x="318544" y="129857"/>
                      <a:pt x="320288" y="128827"/>
                    </a:cubicBezTo>
                    <a:cubicBezTo>
                      <a:pt x="322348" y="127610"/>
                      <a:pt x="322818" y="126906"/>
                      <a:pt x="322407" y="125437"/>
                    </a:cubicBezTo>
                    <a:cubicBezTo>
                      <a:pt x="322052" y="124169"/>
                      <a:pt x="322018" y="123828"/>
                      <a:pt x="322548" y="124590"/>
                    </a:cubicBezTo>
                    <a:cubicBezTo>
                      <a:pt x="323140" y="125441"/>
                      <a:pt x="324064" y="124956"/>
                      <a:pt x="325937" y="122472"/>
                    </a:cubicBezTo>
                    <a:cubicBezTo>
                      <a:pt x="327309" y="120652"/>
                      <a:pt x="328702" y="119088"/>
                      <a:pt x="329044" y="118941"/>
                    </a:cubicBezTo>
                    <a:cubicBezTo>
                      <a:pt x="329386" y="118794"/>
                      <a:pt x="329520" y="117748"/>
                      <a:pt x="329327" y="116681"/>
                    </a:cubicBezTo>
                    <a:cubicBezTo>
                      <a:pt x="329032" y="115057"/>
                      <a:pt x="329313" y="114677"/>
                      <a:pt x="331304" y="114704"/>
                    </a:cubicBezTo>
                    <a:cubicBezTo>
                      <a:pt x="333043" y="114727"/>
                      <a:pt x="333652" y="114407"/>
                      <a:pt x="333563" y="113292"/>
                    </a:cubicBezTo>
                    <a:cubicBezTo>
                      <a:pt x="333497" y="112455"/>
                      <a:pt x="334013" y="111738"/>
                      <a:pt x="334693" y="111738"/>
                    </a:cubicBezTo>
                    <a:cubicBezTo>
                      <a:pt x="335373" y="111738"/>
                      <a:pt x="336238" y="110838"/>
                      <a:pt x="336670" y="109761"/>
                    </a:cubicBezTo>
                    <a:cubicBezTo>
                      <a:pt x="337103" y="108685"/>
                      <a:pt x="337487" y="108316"/>
                      <a:pt x="337518" y="108914"/>
                    </a:cubicBezTo>
                    <a:cubicBezTo>
                      <a:pt x="337578" y="110104"/>
                      <a:pt x="341048" y="107050"/>
                      <a:pt x="341048" y="105807"/>
                    </a:cubicBezTo>
                    <a:cubicBezTo>
                      <a:pt x="341048" y="105409"/>
                      <a:pt x="341970" y="104611"/>
                      <a:pt x="343167" y="103971"/>
                    </a:cubicBezTo>
                    <a:cubicBezTo>
                      <a:pt x="344363" y="103331"/>
                      <a:pt x="345508" y="102391"/>
                      <a:pt x="345568" y="101994"/>
                    </a:cubicBezTo>
                    <a:cubicBezTo>
                      <a:pt x="345627" y="101596"/>
                      <a:pt x="345638" y="101082"/>
                      <a:pt x="345709" y="100723"/>
                    </a:cubicBezTo>
                    <a:cubicBezTo>
                      <a:pt x="345779" y="100364"/>
                      <a:pt x="346961" y="98844"/>
                      <a:pt x="348251" y="97475"/>
                    </a:cubicBezTo>
                    <a:cubicBezTo>
                      <a:pt x="349540" y="96106"/>
                      <a:pt x="350891" y="94120"/>
                      <a:pt x="351216" y="93097"/>
                    </a:cubicBezTo>
                    <a:cubicBezTo>
                      <a:pt x="351796" y="91274"/>
                      <a:pt x="351729" y="91392"/>
                      <a:pt x="352346" y="93097"/>
                    </a:cubicBezTo>
                    <a:cubicBezTo>
                      <a:pt x="352896" y="94614"/>
                      <a:pt x="353182" y="94296"/>
                      <a:pt x="354606" y="91261"/>
                    </a:cubicBezTo>
                    <a:cubicBezTo>
                      <a:pt x="356055" y="88172"/>
                      <a:pt x="358344" y="85439"/>
                      <a:pt x="365198" y="78127"/>
                    </a:cubicBezTo>
                    <a:cubicBezTo>
                      <a:pt x="366274" y="76978"/>
                      <a:pt x="367175" y="75792"/>
                      <a:pt x="367175" y="75585"/>
                    </a:cubicBezTo>
                    <a:cubicBezTo>
                      <a:pt x="367175" y="75377"/>
                      <a:pt x="368967" y="73623"/>
                      <a:pt x="371129" y="71630"/>
                    </a:cubicBezTo>
                    <a:cubicBezTo>
                      <a:pt x="373291" y="69637"/>
                      <a:pt x="377236" y="64561"/>
                      <a:pt x="380026" y="60332"/>
                    </a:cubicBezTo>
                    <a:cubicBezTo>
                      <a:pt x="382817" y="56104"/>
                      <a:pt x="385406" y="52860"/>
                      <a:pt x="385675" y="53130"/>
                    </a:cubicBezTo>
                    <a:cubicBezTo>
                      <a:pt x="385945" y="53399"/>
                      <a:pt x="387786" y="51584"/>
                      <a:pt x="389771" y="49034"/>
                    </a:cubicBezTo>
                    <a:cubicBezTo>
                      <a:pt x="391756" y="46484"/>
                      <a:pt x="394049" y="43495"/>
                      <a:pt x="394855" y="42538"/>
                    </a:cubicBezTo>
                    <a:lnTo>
                      <a:pt x="398951" y="37736"/>
                    </a:lnTo>
                    <a:cubicBezTo>
                      <a:pt x="400388" y="36033"/>
                      <a:pt x="402633" y="33146"/>
                      <a:pt x="404035" y="31381"/>
                    </a:cubicBezTo>
                    <a:cubicBezTo>
                      <a:pt x="405437" y="29615"/>
                      <a:pt x="407075" y="28274"/>
                      <a:pt x="407707" y="28274"/>
                    </a:cubicBezTo>
                    <a:cubicBezTo>
                      <a:pt x="408338" y="28274"/>
                      <a:pt x="408978" y="27692"/>
                      <a:pt x="408978" y="27003"/>
                    </a:cubicBezTo>
                    <a:cubicBezTo>
                      <a:pt x="408978" y="26313"/>
                      <a:pt x="409407" y="25513"/>
                      <a:pt x="409966" y="25167"/>
                    </a:cubicBezTo>
                    <a:cubicBezTo>
                      <a:pt x="410677" y="24728"/>
                      <a:pt x="410692" y="24993"/>
                      <a:pt x="410249" y="26155"/>
                    </a:cubicBezTo>
                    <a:cubicBezTo>
                      <a:pt x="409526" y="28052"/>
                      <a:pt x="409721" y="27840"/>
                      <a:pt x="415050" y="21212"/>
                    </a:cubicBezTo>
                    <a:cubicBezTo>
                      <a:pt x="417167" y="18581"/>
                      <a:pt x="420316" y="14935"/>
                      <a:pt x="422112" y="13021"/>
                    </a:cubicBezTo>
                    <a:cubicBezTo>
                      <a:pt x="425813" y="9076"/>
                      <a:pt x="426081" y="8495"/>
                      <a:pt x="423948" y="7937"/>
                    </a:cubicBezTo>
                    <a:cubicBezTo>
                      <a:pt x="423111" y="7719"/>
                      <a:pt x="423808" y="7569"/>
                      <a:pt x="425501" y="7514"/>
                    </a:cubicBezTo>
                    <a:cubicBezTo>
                      <a:pt x="431104" y="4318"/>
                      <a:pt x="413938" y="-6744"/>
                      <a:pt x="415192" y="5678"/>
                    </a:cubicBezTo>
                    <a:close/>
                    <a:moveTo>
                      <a:pt x="634798" y="26155"/>
                    </a:moveTo>
                    <a:cubicBezTo>
                      <a:pt x="632396" y="25937"/>
                      <a:pt x="629700" y="26833"/>
                      <a:pt x="627737" y="28697"/>
                    </a:cubicBezTo>
                    <a:cubicBezTo>
                      <a:pt x="626729" y="29654"/>
                      <a:pt x="622464" y="32747"/>
                      <a:pt x="618275" y="35617"/>
                    </a:cubicBezTo>
                    <a:cubicBezTo>
                      <a:pt x="614086" y="38488"/>
                      <a:pt x="608978" y="42398"/>
                      <a:pt x="606977" y="44232"/>
                    </a:cubicBezTo>
                    <a:cubicBezTo>
                      <a:pt x="603770" y="47171"/>
                      <a:pt x="599390" y="50706"/>
                      <a:pt x="591724" y="56519"/>
                    </a:cubicBezTo>
                    <a:cubicBezTo>
                      <a:pt x="590476" y="57465"/>
                      <a:pt x="588217" y="59261"/>
                      <a:pt x="586782" y="60614"/>
                    </a:cubicBezTo>
                    <a:cubicBezTo>
                      <a:pt x="585346" y="61967"/>
                      <a:pt x="582992" y="63811"/>
                      <a:pt x="581556" y="64569"/>
                    </a:cubicBezTo>
                    <a:cubicBezTo>
                      <a:pt x="580121" y="65326"/>
                      <a:pt x="578830" y="66111"/>
                      <a:pt x="578590" y="66405"/>
                    </a:cubicBezTo>
                    <a:cubicBezTo>
                      <a:pt x="578351" y="66698"/>
                      <a:pt x="576442" y="68094"/>
                      <a:pt x="574354" y="69512"/>
                    </a:cubicBezTo>
                    <a:cubicBezTo>
                      <a:pt x="572266" y="70929"/>
                      <a:pt x="570353" y="72569"/>
                      <a:pt x="570117" y="73183"/>
                    </a:cubicBezTo>
                    <a:cubicBezTo>
                      <a:pt x="569881" y="73798"/>
                      <a:pt x="569202" y="74313"/>
                      <a:pt x="568705" y="74313"/>
                    </a:cubicBezTo>
                    <a:cubicBezTo>
                      <a:pt x="568207" y="74313"/>
                      <a:pt x="566290" y="75675"/>
                      <a:pt x="564327" y="77279"/>
                    </a:cubicBezTo>
                    <a:cubicBezTo>
                      <a:pt x="562364" y="78883"/>
                      <a:pt x="559548" y="80747"/>
                      <a:pt x="558113" y="81516"/>
                    </a:cubicBezTo>
                    <a:cubicBezTo>
                      <a:pt x="556677" y="82284"/>
                      <a:pt x="554138" y="84161"/>
                      <a:pt x="552464" y="85611"/>
                    </a:cubicBezTo>
                    <a:cubicBezTo>
                      <a:pt x="547760" y="89685"/>
                      <a:pt x="547497" y="89886"/>
                      <a:pt x="543990" y="92249"/>
                    </a:cubicBezTo>
                    <a:cubicBezTo>
                      <a:pt x="539884" y="95016"/>
                      <a:pt x="532768" y="100778"/>
                      <a:pt x="523371" y="108772"/>
                    </a:cubicBezTo>
                    <a:cubicBezTo>
                      <a:pt x="521457" y="110401"/>
                      <a:pt x="518550" y="112620"/>
                      <a:pt x="517016" y="113715"/>
                    </a:cubicBezTo>
                    <a:cubicBezTo>
                      <a:pt x="515481" y="114811"/>
                      <a:pt x="509420" y="119523"/>
                      <a:pt x="503599" y="124307"/>
                    </a:cubicBezTo>
                    <a:cubicBezTo>
                      <a:pt x="490330" y="135214"/>
                      <a:pt x="480569" y="142706"/>
                      <a:pt x="477190" y="144503"/>
                    </a:cubicBezTo>
                    <a:cubicBezTo>
                      <a:pt x="475755" y="145266"/>
                      <a:pt x="470676" y="148905"/>
                      <a:pt x="465892" y="152552"/>
                    </a:cubicBezTo>
                    <a:cubicBezTo>
                      <a:pt x="461108" y="156200"/>
                      <a:pt x="454376" y="161189"/>
                      <a:pt x="450922" y="163568"/>
                    </a:cubicBezTo>
                    <a:cubicBezTo>
                      <a:pt x="447468" y="165948"/>
                      <a:pt x="441836" y="169962"/>
                      <a:pt x="438353" y="172465"/>
                    </a:cubicBezTo>
                    <a:cubicBezTo>
                      <a:pt x="434870" y="174968"/>
                      <a:pt x="430512" y="177912"/>
                      <a:pt x="428750" y="179103"/>
                    </a:cubicBezTo>
                    <a:cubicBezTo>
                      <a:pt x="426987" y="180294"/>
                      <a:pt x="425186" y="181739"/>
                      <a:pt x="424795" y="182351"/>
                    </a:cubicBezTo>
                    <a:cubicBezTo>
                      <a:pt x="424405" y="182963"/>
                      <a:pt x="422798" y="184192"/>
                      <a:pt x="421123" y="185034"/>
                    </a:cubicBezTo>
                    <a:cubicBezTo>
                      <a:pt x="417805" y="186704"/>
                      <a:pt x="412593" y="190583"/>
                      <a:pt x="406012" y="196333"/>
                    </a:cubicBezTo>
                    <a:cubicBezTo>
                      <a:pt x="403692" y="198360"/>
                      <a:pt x="401153" y="200404"/>
                      <a:pt x="400363" y="200852"/>
                    </a:cubicBezTo>
                    <a:cubicBezTo>
                      <a:pt x="399574" y="201299"/>
                      <a:pt x="398453" y="202200"/>
                      <a:pt x="397821" y="202829"/>
                    </a:cubicBezTo>
                    <a:cubicBezTo>
                      <a:pt x="397189" y="203458"/>
                      <a:pt x="396310" y="203958"/>
                      <a:pt x="395985" y="203959"/>
                    </a:cubicBezTo>
                    <a:cubicBezTo>
                      <a:pt x="395661" y="203959"/>
                      <a:pt x="393927" y="205229"/>
                      <a:pt x="392172" y="206783"/>
                    </a:cubicBezTo>
                    <a:cubicBezTo>
                      <a:pt x="390417" y="208338"/>
                      <a:pt x="387111" y="211225"/>
                      <a:pt x="384828" y="213138"/>
                    </a:cubicBezTo>
                    <a:cubicBezTo>
                      <a:pt x="374349" y="221925"/>
                      <a:pt x="349860" y="245643"/>
                      <a:pt x="349239" y="247598"/>
                    </a:cubicBezTo>
                    <a:cubicBezTo>
                      <a:pt x="348958" y="248485"/>
                      <a:pt x="348384" y="249120"/>
                      <a:pt x="347968" y="249010"/>
                    </a:cubicBezTo>
                    <a:cubicBezTo>
                      <a:pt x="347178" y="248801"/>
                      <a:pt x="340191" y="253969"/>
                      <a:pt x="335541" y="258189"/>
                    </a:cubicBezTo>
                    <a:cubicBezTo>
                      <a:pt x="334046" y="259546"/>
                      <a:pt x="330638" y="262108"/>
                      <a:pt x="327914" y="263980"/>
                    </a:cubicBezTo>
                    <a:cubicBezTo>
                      <a:pt x="325191" y="265852"/>
                      <a:pt x="322369" y="268250"/>
                      <a:pt x="321700" y="269205"/>
                    </a:cubicBezTo>
                    <a:cubicBezTo>
                      <a:pt x="321031" y="270160"/>
                      <a:pt x="320352" y="270823"/>
                      <a:pt x="320147" y="270617"/>
                    </a:cubicBezTo>
                    <a:cubicBezTo>
                      <a:pt x="319942" y="270412"/>
                      <a:pt x="316206" y="273501"/>
                      <a:pt x="311956" y="277537"/>
                    </a:cubicBezTo>
                    <a:cubicBezTo>
                      <a:pt x="307705" y="281573"/>
                      <a:pt x="303888" y="284881"/>
                      <a:pt x="303482" y="284881"/>
                    </a:cubicBezTo>
                    <a:cubicBezTo>
                      <a:pt x="303077" y="284881"/>
                      <a:pt x="302776" y="285406"/>
                      <a:pt x="302776" y="286152"/>
                    </a:cubicBezTo>
                    <a:cubicBezTo>
                      <a:pt x="302776" y="286898"/>
                      <a:pt x="302482" y="287395"/>
                      <a:pt x="302070" y="287141"/>
                    </a:cubicBezTo>
                    <a:cubicBezTo>
                      <a:pt x="301658" y="286887"/>
                      <a:pt x="300287" y="287674"/>
                      <a:pt x="299104" y="288977"/>
                    </a:cubicBezTo>
                    <a:cubicBezTo>
                      <a:pt x="293370" y="295289"/>
                      <a:pt x="287123" y="300306"/>
                      <a:pt x="284276" y="300840"/>
                    </a:cubicBezTo>
                    <a:cubicBezTo>
                      <a:pt x="279019" y="301826"/>
                      <a:pt x="278111" y="303761"/>
                      <a:pt x="278203" y="313409"/>
                    </a:cubicBezTo>
                    <a:cubicBezTo>
                      <a:pt x="278248" y="318070"/>
                      <a:pt x="278550" y="326082"/>
                      <a:pt x="278768" y="331345"/>
                    </a:cubicBezTo>
                    <a:cubicBezTo>
                      <a:pt x="279695" y="353722"/>
                      <a:pt x="279040" y="406977"/>
                      <a:pt x="277638" y="432321"/>
                    </a:cubicBezTo>
                    <a:cubicBezTo>
                      <a:pt x="276963" y="444529"/>
                      <a:pt x="277060" y="580063"/>
                      <a:pt x="277779" y="630602"/>
                    </a:cubicBezTo>
                    <a:cubicBezTo>
                      <a:pt x="278051" y="649740"/>
                      <a:pt x="278349" y="679288"/>
                      <a:pt x="278344" y="696273"/>
                    </a:cubicBezTo>
                    <a:cubicBezTo>
                      <a:pt x="278339" y="713257"/>
                      <a:pt x="278326" y="727754"/>
                      <a:pt x="278344" y="728472"/>
                    </a:cubicBezTo>
                    <a:cubicBezTo>
                      <a:pt x="278540" y="735549"/>
                      <a:pt x="278243" y="750695"/>
                      <a:pt x="277214" y="781149"/>
                    </a:cubicBezTo>
                    <a:cubicBezTo>
                      <a:pt x="276939" y="789283"/>
                      <a:pt x="276455" y="802614"/>
                      <a:pt x="276225" y="810807"/>
                    </a:cubicBezTo>
                    <a:cubicBezTo>
                      <a:pt x="275995" y="818999"/>
                      <a:pt x="275662" y="826307"/>
                      <a:pt x="275378" y="827048"/>
                    </a:cubicBezTo>
                    <a:cubicBezTo>
                      <a:pt x="275094" y="827789"/>
                      <a:pt x="275270" y="829161"/>
                      <a:pt x="275801" y="830155"/>
                    </a:cubicBezTo>
                    <a:cubicBezTo>
                      <a:pt x="276386" y="831246"/>
                      <a:pt x="276454" y="831991"/>
                      <a:pt x="275943" y="831991"/>
                    </a:cubicBezTo>
                    <a:cubicBezTo>
                      <a:pt x="275476" y="831991"/>
                      <a:pt x="275071" y="834324"/>
                      <a:pt x="275095" y="837075"/>
                    </a:cubicBezTo>
                    <a:cubicBezTo>
                      <a:pt x="275119" y="839826"/>
                      <a:pt x="275029" y="842202"/>
                      <a:pt x="274954" y="842441"/>
                    </a:cubicBezTo>
                    <a:cubicBezTo>
                      <a:pt x="274449" y="844052"/>
                      <a:pt x="274807" y="854511"/>
                      <a:pt x="275378" y="855434"/>
                    </a:cubicBezTo>
                    <a:cubicBezTo>
                      <a:pt x="275764" y="856060"/>
                      <a:pt x="275663" y="856824"/>
                      <a:pt x="275236" y="857129"/>
                    </a:cubicBezTo>
                    <a:cubicBezTo>
                      <a:pt x="274392" y="857733"/>
                      <a:pt x="274494" y="881977"/>
                      <a:pt x="275378" y="940735"/>
                    </a:cubicBezTo>
                    <a:cubicBezTo>
                      <a:pt x="275691" y="961547"/>
                      <a:pt x="275950" y="980569"/>
                      <a:pt x="275943" y="982961"/>
                    </a:cubicBezTo>
                    <a:cubicBezTo>
                      <a:pt x="275935" y="985354"/>
                      <a:pt x="275677" y="1002596"/>
                      <a:pt x="275519" y="1021375"/>
                    </a:cubicBezTo>
                    <a:cubicBezTo>
                      <a:pt x="275361" y="1040154"/>
                      <a:pt x="275566" y="1055551"/>
                      <a:pt x="275943" y="1055551"/>
                    </a:cubicBezTo>
                    <a:cubicBezTo>
                      <a:pt x="276319" y="1055551"/>
                      <a:pt x="276363" y="1057185"/>
                      <a:pt x="276084" y="1059223"/>
                    </a:cubicBezTo>
                    <a:cubicBezTo>
                      <a:pt x="275537" y="1063208"/>
                      <a:pt x="276846" y="1069024"/>
                      <a:pt x="278767" y="1071651"/>
                    </a:cubicBezTo>
                    <a:cubicBezTo>
                      <a:pt x="280337" y="1073799"/>
                      <a:pt x="284005" y="1072812"/>
                      <a:pt x="285969" y="1069815"/>
                    </a:cubicBezTo>
                    <a:cubicBezTo>
                      <a:pt x="287286" y="1067806"/>
                      <a:pt x="287267" y="1067205"/>
                      <a:pt x="286110" y="1061907"/>
                    </a:cubicBezTo>
                    <a:cubicBezTo>
                      <a:pt x="285056" y="1057076"/>
                      <a:pt x="284897" y="1045442"/>
                      <a:pt x="284981" y="994401"/>
                    </a:cubicBezTo>
                    <a:cubicBezTo>
                      <a:pt x="285036" y="960551"/>
                      <a:pt x="284750" y="932967"/>
                      <a:pt x="284416" y="932967"/>
                    </a:cubicBezTo>
                    <a:cubicBezTo>
                      <a:pt x="284082" y="932967"/>
                      <a:pt x="284175" y="931513"/>
                      <a:pt x="284557" y="929719"/>
                    </a:cubicBezTo>
                    <a:cubicBezTo>
                      <a:pt x="285525" y="925176"/>
                      <a:pt x="284921" y="894932"/>
                      <a:pt x="283850" y="893565"/>
                    </a:cubicBezTo>
                    <a:cubicBezTo>
                      <a:pt x="282723" y="892126"/>
                      <a:pt x="281809" y="888482"/>
                      <a:pt x="282721" y="889046"/>
                    </a:cubicBezTo>
                    <a:cubicBezTo>
                      <a:pt x="283104" y="889283"/>
                      <a:pt x="283723" y="888898"/>
                      <a:pt x="283992" y="888199"/>
                    </a:cubicBezTo>
                    <a:cubicBezTo>
                      <a:pt x="284260" y="887499"/>
                      <a:pt x="284188" y="886713"/>
                      <a:pt x="283851" y="886504"/>
                    </a:cubicBezTo>
                    <a:cubicBezTo>
                      <a:pt x="283054" y="886012"/>
                      <a:pt x="283148" y="876340"/>
                      <a:pt x="283992" y="874358"/>
                    </a:cubicBezTo>
                    <a:cubicBezTo>
                      <a:pt x="284407" y="873383"/>
                      <a:pt x="284254" y="872946"/>
                      <a:pt x="283568" y="872946"/>
                    </a:cubicBezTo>
                    <a:cubicBezTo>
                      <a:pt x="282771" y="872946"/>
                      <a:pt x="282820" y="872490"/>
                      <a:pt x="283709" y="871393"/>
                    </a:cubicBezTo>
                    <a:cubicBezTo>
                      <a:pt x="284726" y="870139"/>
                      <a:pt x="284750" y="870059"/>
                      <a:pt x="283709" y="870687"/>
                    </a:cubicBezTo>
                    <a:cubicBezTo>
                      <a:pt x="282798" y="871236"/>
                      <a:pt x="282713" y="871174"/>
                      <a:pt x="283286" y="870263"/>
                    </a:cubicBezTo>
                    <a:cubicBezTo>
                      <a:pt x="283708" y="869591"/>
                      <a:pt x="284129" y="857219"/>
                      <a:pt x="284274" y="842865"/>
                    </a:cubicBezTo>
                    <a:cubicBezTo>
                      <a:pt x="284419" y="828512"/>
                      <a:pt x="284876" y="814015"/>
                      <a:pt x="285263" y="810666"/>
                    </a:cubicBezTo>
                    <a:cubicBezTo>
                      <a:pt x="285660" y="807225"/>
                      <a:pt x="285699" y="804175"/>
                      <a:pt x="285263" y="803605"/>
                    </a:cubicBezTo>
                    <a:cubicBezTo>
                      <a:pt x="284795" y="802992"/>
                      <a:pt x="284816" y="802414"/>
                      <a:pt x="285404" y="802051"/>
                    </a:cubicBezTo>
                    <a:cubicBezTo>
                      <a:pt x="286071" y="801638"/>
                      <a:pt x="285859" y="800918"/>
                      <a:pt x="284839" y="799791"/>
                    </a:cubicBezTo>
                    <a:cubicBezTo>
                      <a:pt x="283544" y="798360"/>
                      <a:pt x="283542" y="798117"/>
                      <a:pt x="284698" y="797673"/>
                    </a:cubicBezTo>
                    <a:cubicBezTo>
                      <a:pt x="286315" y="797052"/>
                      <a:pt x="286706" y="790208"/>
                      <a:pt x="285121" y="790188"/>
                    </a:cubicBezTo>
                    <a:cubicBezTo>
                      <a:pt x="284363" y="790179"/>
                      <a:pt x="284328" y="789986"/>
                      <a:pt x="285121" y="789482"/>
                    </a:cubicBezTo>
                    <a:cubicBezTo>
                      <a:pt x="286401" y="788670"/>
                      <a:pt x="286281" y="781600"/>
                      <a:pt x="284981" y="781573"/>
                    </a:cubicBezTo>
                    <a:cubicBezTo>
                      <a:pt x="284502" y="781564"/>
                      <a:pt x="284641" y="781262"/>
                      <a:pt x="285263" y="780867"/>
                    </a:cubicBezTo>
                    <a:cubicBezTo>
                      <a:pt x="285885" y="780472"/>
                      <a:pt x="286289" y="779380"/>
                      <a:pt x="286252" y="778466"/>
                    </a:cubicBezTo>
                    <a:cubicBezTo>
                      <a:pt x="286038" y="773288"/>
                      <a:pt x="286189" y="769254"/>
                      <a:pt x="287523" y="738782"/>
                    </a:cubicBezTo>
                    <a:cubicBezTo>
                      <a:pt x="287820" y="731976"/>
                      <a:pt x="287703" y="728472"/>
                      <a:pt x="287099" y="728472"/>
                    </a:cubicBezTo>
                    <a:cubicBezTo>
                      <a:pt x="286600" y="728472"/>
                      <a:pt x="286375" y="728111"/>
                      <a:pt x="286676" y="727625"/>
                    </a:cubicBezTo>
                    <a:cubicBezTo>
                      <a:pt x="286976" y="727139"/>
                      <a:pt x="287480" y="726860"/>
                      <a:pt x="287806" y="727060"/>
                    </a:cubicBezTo>
                    <a:cubicBezTo>
                      <a:pt x="288131" y="727260"/>
                      <a:pt x="288476" y="726145"/>
                      <a:pt x="288512" y="724518"/>
                    </a:cubicBezTo>
                    <a:cubicBezTo>
                      <a:pt x="288547" y="722891"/>
                      <a:pt x="288155" y="721552"/>
                      <a:pt x="287664" y="721552"/>
                    </a:cubicBezTo>
                    <a:cubicBezTo>
                      <a:pt x="287140" y="721552"/>
                      <a:pt x="287192" y="721178"/>
                      <a:pt x="287805" y="720564"/>
                    </a:cubicBezTo>
                    <a:cubicBezTo>
                      <a:pt x="289282" y="719087"/>
                      <a:pt x="289155" y="718093"/>
                      <a:pt x="287382" y="718022"/>
                    </a:cubicBezTo>
                    <a:cubicBezTo>
                      <a:pt x="286136" y="717971"/>
                      <a:pt x="286031" y="717800"/>
                      <a:pt x="287099" y="717315"/>
                    </a:cubicBezTo>
                    <a:cubicBezTo>
                      <a:pt x="288207" y="716813"/>
                      <a:pt x="288405" y="713628"/>
                      <a:pt x="288371" y="696273"/>
                    </a:cubicBezTo>
                    <a:cubicBezTo>
                      <a:pt x="288348" y="685029"/>
                      <a:pt x="288264" y="675426"/>
                      <a:pt x="288088" y="674948"/>
                    </a:cubicBezTo>
                    <a:cubicBezTo>
                      <a:pt x="287912" y="674469"/>
                      <a:pt x="287999" y="673021"/>
                      <a:pt x="288371" y="671699"/>
                    </a:cubicBezTo>
                    <a:cubicBezTo>
                      <a:pt x="288792" y="670197"/>
                      <a:pt x="288715" y="668925"/>
                      <a:pt x="288088" y="668169"/>
                    </a:cubicBezTo>
                    <a:cubicBezTo>
                      <a:pt x="287334" y="667260"/>
                      <a:pt x="287338" y="666866"/>
                      <a:pt x="288088" y="666615"/>
                    </a:cubicBezTo>
                    <a:cubicBezTo>
                      <a:pt x="288816" y="666373"/>
                      <a:pt x="288878" y="665435"/>
                      <a:pt x="288229" y="663085"/>
                    </a:cubicBezTo>
                    <a:cubicBezTo>
                      <a:pt x="287726" y="661262"/>
                      <a:pt x="287656" y="659539"/>
                      <a:pt x="288088" y="659272"/>
                    </a:cubicBezTo>
                    <a:cubicBezTo>
                      <a:pt x="288509" y="659012"/>
                      <a:pt x="288462" y="657930"/>
                      <a:pt x="288088" y="656871"/>
                    </a:cubicBezTo>
                    <a:cubicBezTo>
                      <a:pt x="287714" y="655811"/>
                      <a:pt x="287575" y="646169"/>
                      <a:pt x="287664" y="635404"/>
                    </a:cubicBezTo>
                    <a:cubicBezTo>
                      <a:pt x="287777" y="621793"/>
                      <a:pt x="287493" y="615653"/>
                      <a:pt x="286817" y="615209"/>
                    </a:cubicBezTo>
                    <a:cubicBezTo>
                      <a:pt x="286142" y="614765"/>
                      <a:pt x="286181" y="614512"/>
                      <a:pt x="286817" y="614503"/>
                    </a:cubicBezTo>
                    <a:cubicBezTo>
                      <a:pt x="287383" y="614494"/>
                      <a:pt x="287659" y="612908"/>
                      <a:pt x="287523" y="610407"/>
                    </a:cubicBezTo>
                    <a:cubicBezTo>
                      <a:pt x="287400" y="608135"/>
                      <a:pt x="287185" y="606312"/>
                      <a:pt x="287100" y="606312"/>
                    </a:cubicBezTo>
                    <a:cubicBezTo>
                      <a:pt x="286487" y="606312"/>
                      <a:pt x="286760" y="593180"/>
                      <a:pt x="287382" y="592754"/>
                    </a:cubicBezTo>
                    <a:cubicBezTo>
                      <a:pt x="287845" y="592438"/>
                      <a:pt x="287812" y="591419"/>
                      <a:pt x="287241" y="590353"/>
                    </a:cubicBezTo>
                    <a:cubicBezTo>
                      <a:pt x="286325" y="588642"/>
                      <a:pt x="286528" y="584002"/>
                      <a:pt x="287665" y="582162"/>
                    </a:cubicBezTo>
                    <a:cubicBezTo>
                      <a:pt x="287944" y="581710"/>
                      <a:pt x="287687" y="580973"/>
                      <a:pt x="287100" y="580609"/>
                    </a:cubicBezTo>
                    <a:cubicBezTo>
                      <a:pt x="286308" y="580120"/>
                      <a:pt x="286271" y="579493"/>
                      <a:pt x="286959" y="578208"/>
                    </a:cubicBezTo>
                    <a:cubicBezTo>
                      <a:pt x="287560" y="577084"/>
                      <a:pt x="287604" y="575587"/>
                      <a:pt x="287100" y="573830"/>
                    </a:cubicBezTo>
                    <a:cubicBezTo>
                      <a:pt x="286595" y="572072"/>
                      <a:pt x="286691" y="571005"/>
                      <a:pt x="287241" y="571005"/>
                    </a:cubicBezTo>
                    <a:cubicBezTo>
                      <a:pt x="287714" y="571005"/>
                      <a:pt x="287901" y="570683"/>
                      <a:pt x="287664" y="570299"/>
                    </a:cubicBezTo>
                    <a:cubicBezTo>
                      <a:pt x="287427" y="569916"/>
                      <a:pt x="287085" y="565185"/>
                      <a:pt x="286958" y="559707"/>
                    </a:cubicBezTo>
                    <a:cubicBezTo>
                      <a:pt x="286831" y="554230"/>
                      <a:pt x="286330" y="549240"/>
                      <a:pt x="285828" y="548550"/>
                    </a:cubicBezTo>
                    <a:cubicBezTo>
                      <a:pt x="285176" y="547653"/>
                      <a:pt x="285277" y="547430"/>
                      <a:pt x="285969" y="547844"/>
                    </a:cubicBezTo>
                    <a:cubicBezTo>
                      <a:pt x="286661" y="548259"/>
                      <a:pt x="286910" y="543007"/>
                      <a:pt x="286958" y="529061"/>
                    </a:cubicBezTo>
                    <a:cubicBezTo>
                      <a:pt x="286994" y="518428"/>
                      <a:pt x="287090" y="506170"/>
                      <a:pt x="287240" y="501805"/>
                    </a:cubicBezTo>
                    <a:cubicBezTo>
                      <a:pt x="287472" y="495061"/>
                      <a:pt x="287363" y="493973"/>
                      <a:pt x="286252" y="494320"/>
                    </a:cubicBezTo>
                    <a:cubicBezTo>
                      <a:pt x="285141" y="494666"/>
                      <a:pt x="285163" y="494526"/>
                      <a:pt x="286252" y="493755"/>
                    </a:cubicBezTo>
                    <a:cubicBezTo>
                      <a:pt x="287071" y="493175"/>
                      <a:pt x="287407" y="491672"/>
                      <a:pt x="287240" y="489518"/>
                    </a:cubicBezTo>
                    <a:cubicBezTo>
                      <a:pt x="287099" y="487692"/>
                      <a:pt x="286940" y="483362"/>
                      <a:pt x="286958" y="479773"/>
                    </a:cubicBezTo>
                    <a:cubicBezTo>
                      <a:pt x="287021" y="466784"/>
                      <a:pt x="287036" y="442636"/>
                      <a:pt x="286958" y="440936"/>
                    </a:cubicBezTo>
                    <a:cubicBezTo>
                      <a:pt x="286913" y="439979"/>
                      <a:pt x="287193" y="436702"/>
                      <a:pt x="287523" y="433592"/>
                    </a:cubicBezTo>
                    <a:cubicBezTo>
                      <a:pt x="288607" y="423358"/>
                      <a:pt x="288671" y="412705"/>
                      <a:pt x="287664" y="412691"/>
                    </a:cubicBezTo>
                    <a:cubicBezTo>
                      <a:pt x="287147" y="412682"/>
                      <a:pt x="287156" y="412396"/>
                      <a:pt x="287805" y="411985"/>
                    </a:cubicBezTo>
                    <a:cubicBezTo>
                      <a:pt x="288638" y="411457"/>
                      <a:pt x="288775" y="410997"/>
                      <a:pt x="288087" y="410573"/>
                    </a:cubicBezTo>
                    <a:cubicBezTo>
                      <a:pt x="287457" y="410183"/>
                      <a:pt x="287432" y="409513"/>
                      <a:pt x="287946" y="408595"/>
                    </a:cubicBezTo>
                    <a:cubicBezTo>
                      <a:pt x="288409" y="407768"/>
                      <a:pt x="288390" y="406374"/>
                      <a:pt x="287946" y="405206"/>
                    </a:cubicBezTo>
                    <a:cubicBezTo>
                      <a:pt x="287527" y="404104"/>
                      <a:pt x="287458" y="403229"/>
                      <a:pt x="287805" y="403229"/>
                    </a:cubicBezTo>
                    <a:cubicBezTo>
                      <a:pt x="288152" y="403229"/>
                      <a:pt x="288538" y="399604"/>
                      <a:pt x="288653" y="395179"/>
                    </a:cubicBezTo>
                    <a:cubicBezTo>
                      <a:pt x="288767" y="390754"/>
                      <a:pt x="289087" y="380803"/>
                      <a:pt x="289359" y="373148"/>
                    </a:cubicBezTo>
                    <a:cubicBezTo>
                      <a:pt x="290306" y="346479"/>
                      <a:pt x="290024" y="339625"/>
                      <a:pt x="288229" y="338265"/>
                    </a:cubicBezTo>
                    <a:cubicBezTo>
                      <a:pt x="286744" y="337140"/>
                      <a:pt x="286814" y="337161"/>
                      <a:pt x="288229" y="337135"/>
                    </a:cubicBezTo>
                    <a:cubicBezTo>
                      <a:pt x="289934" y="337103"/>
                      <a:pt x="290266" y="335785"/>
                      <a:pt x="288794" y="334875"/>
                    </a:cubicBezTo>
                    <a:cubicBezTo>
                      <a:pt x="288121" y="334460"/>
                      <a:pt x="288110" y="334041"/>
                      <a:pt x="288935" y="333463"/>
                    </a:cubicBezTo>
                    <a:cubicBezTo>
                      <a:pt x="289829" y="332836"/>
                      <a:pt x="289881" y="332520"/>
                      <a:pt x="289076" y="332192"/>
                    </a:cubicBezTo>
                    <a:cubicBezTo>
                      <a:pt x="288347" y="331895"/>
                      <a:pt x="288149" y="330457"/>
                      <a:pt x="288511" y="327814"/>
                    </a:cubicBezTo>
                    <a:cubicBezTo>
                      <a:pt x="288894" y="325020"/>
                      <a:pt x="288740" y="324001"/>
                      <a:pt x="287946" y="324001"/>
                    </a:cubicBezTo>
                    <a:cubicBezTo>
                      <a:pt x="287189" y="324001"/>
                      <a:pt x="287207" y="323623"/>
                      <a:pt x="287805" y="322871"/>
                    </a:cubicBezTo>
                    <a:cubicBezTo>
                      <a:pt x="288281" y="322273"/>
                      <a:pt x="288545" y="321004"/>
                      <a:pt x="288370" y="320047"/>
                    </a:cubicBezTo>
                    <a:cubicBezTo>
                      <a:pt x="287837" y="317135"/>
                      <a:pt x="289059" y="309152"/>
                      <a:pt x="290206" y="308043"/>
                    </a:cubicBezTo>
                    <a:cubicBezTo>
                      <a:pt x="290799" y="307468"/>
                      <a:pt x="292734" y="305806"/>
                      <a:pt x="294584" y="304371"/>
                    </a:cubicBezTo>
                    <a:cubicBezTo>
                      <a:pt x="299280" y="300727"/>
                      <a:pt x="302744" y="297379"/>
                      <a:pt x="302775" y="296462"/>
                    </a:cubicBezTo>
                    <a:cubicBezTo>
                      <a:pt x="302789" y="296035"/>
                      <a:pt x="304004" y="294692"/>
                      <a:pt x="305458" y="293496"/>
                    </a:cubicBezTo>
                    <a:cubicBezTo>
                      <a:pt x="307919" y="291473"/>
                      <a:pt x="309231" y="290249"/>
                      <a:pt x="314920" y="284458"/>
                    </a:cubicBezTo>
                    <a:cubicBezTo>
                      <a:pt x="319321" y="279977"/>
                      <a:pt x="329536" y="270900"/>
                      <a:pt x="330173" y="270900"/>
                    </a:cubicBezTo>
                    <a:cubicBezTo>
                      <a:pt x="331187" y="270900"/>
                      <a:pt x="333966" y="268022"/>
                      <a:pt x="333562" y="267369"/>
                    </a:cubicBezTo>
                    <a:cubicBezTo>
                      <a:pt x="333319" y="266976"/>
                      <a:pt x="333698" y="266522"/>
                      <a:pt x="334410" y="266522"/>
                    </a:cubicBezTo>
                    <a:cubicBezTo>
                      <a:pt x="335121" y="266522"/>
                      <a:pt x="336236" y="265967"/>
                      <a:pt x="336952" y="265251"/>
                    </a:cubicBezTo>
                    <a:cubicBezTo>
                      <a:pt x="337667" y="264535"/>
                      <a:pt x="339362" y="263612"/>
                      <a:pt x="340624" y="263133"/>
                    </a:cubicBezTo>
                    <a:cubicBezTo>
                      <a:pt x="342024" y="262600"/>
                      <a:pt x="342698" y="261911"/>
                      <a:pt x="342318" y="261297"/>
                    </a:cubicBezTo>
                    <a:cubicBezTo>
                      <a:pt x="341967" y="260728"/>
                      <a:pt x="342108" y="260427"/>
                      <a:pt x="342601" y="260732"/>
                    </a:cubicBezTo>
                    <a:cubicBezTo>
                      <a:pt x="343716" y="261421"/>
                      <a:pt x="349075" y="256190"/>
                      <a:pt x="348391" y="255083"/>
                    </a:cubicBezTo>
                    <a:cubicBezTo>
                      <a:pt x="348108" y="254625"/>
                      <a:pt x="348439" y="254367"/>
                      <a:pt x="349097" y="254518"/>
                    </a:cubicBezTo>
                    <a:cubicBezTo>
                      <a:pt x="350738" y="254895"/>
                      <a:pt x="355029" y="251434"/>
                      <a:pt x="355029" y="249716"/>
                    </a:cubicBezTo>
                    <a:cubicBezTo>
                      <a:pt x="355029" y="248948"/>
                      <a:pt x="355603" y="248316"/>
                      <a:pt x="356441" y="248304"/>
                    </a:cubicBezTo>
                    <a:cubicBezTo>
                      <a:pt x="357278" y="248292"/>
                      <a:pt x="361620" y="244851"/>
                      <a:pt x="366044" y="240678"/>
                    </a:cubicBezTo>
                    <a:cubicBezTo>
                      <a:pt x="370469" y="236504"/>
                      <a:pt x="375817" y="231576"/>
                      <a:pt x="377907" y="229662"/>
                    </a:cubicBezTo>
                    <a:cubicBezTo>
                      <a:pt x="380337" y="227437"/>
                      <a:pt x="381353" y="225975"/>
                      <a:pt x="380732" y="225567"/>
                    </a:cubicBezTo>
                    <a:cubicBezTo>
                      <a:pt x="380069" y="225130"/>
                      <a:pt x="380210" y="224870"/>
                      <a:pt x="381014" y="224860"/>
                    </a:cubicBezTo>
                    <a:cubicBezTo>
                      <a:pt x="382549" y="224842"/>
                      <a:pt x="387214" y="220892"/>
                      <a:pt x="386522" y="220200"/>
                    </a:cubicBezTo>
                    <a:cubicBezTo>
                      <a:pt x="386230" y="219908"/>
                      <a:pt x="386504" y="219635"/>
                      <a:pt x="387087" y="219635"/>
                    </a:cubicBezTo>
                    <a:cubicBezTo>
                      <a:pt x="387670" y="219635"/>
                      <a:pt x="389085" y="218571"/>
                      <a:pt x="390194" y="217375"/>
                    </a:cubicBezTo>
                    <a:cubicBezTo>
                      <a:pt x="391302" y="216179"/>
                      <a:pt x="392388" y="215257"/>
                      <a:pt x="392736" y="215257"/>
                    </a:cubicBezTo>
                    <a:cubicBezTo>
                      <a:pt x="393713" y="215257"/>
                      <a:pt x="401874" y="208862"/>
                      <a:pt x="401916" y="208055"/>
                    </a:cubicBezTo>
                    <a:cubicBezTo>
                      <a:pt x="401970" y="207004"/>
                      <a:pt x="404226" y="204806"/>
                      <a:pt x="405305" y="204806"/>
                    </a:cubicBezTo>
                    <a:cubicBezTo>
                      <a:pt x="405818" y="204806"/>
                      <a:pt x="406294" y="204462"/>
                      <a:pt x="406294" y="203959"/>
                    </a:cubicBezTo>
                    <a:cubicBezTo>
                      <a:pt x="406294" y="203455"/>
                      <a:pt x="407542" y="202623"/>
                      <a:pt x="408977" y="202123"/>
                    </a:cubicBezTo>
                    <a:cubicBezTo>
                      <a:pt x="410412" y="201623"/>
                      <a:pt x="411519" y="200860"/>
                      <a:pt x="411519" y="200428"/>
                    </a:cubicBezTo>
                    <a:cubicBezTo>
                      <a:pt x="411519" y="199997"/>
                      <a:pt x="412046" y="199581"/>
                      <a:pt x="412649" y="199581"/>
                    </a:cubicBezTo>
                    <a:cubicBezTo>
                      <a:pt x="413252" y="199581"/>
                      <a:pt x="414706" y="198695"/>
                      <a:pt x="415897" y="197604"/>
                    </a:cubicBezTo>
                    <a:cubicBezTo>
                      <a:pt x="417716" y="195937"/>
                      <a:pt x="420391" y="193899"/>
                      <a:pt x="425924" y="189836"/>
                    </a:cubicBezTo>
                    <a:lnTo>
                      <a:pt x="429455" y="187012"/>
                    </a:lnTo>
                    <a:cubicBezTo>
                      <a:pt x="430959" y="185809"/>
                      <a:pt x="432543" y="184752"/>
                      <a:pt x="432985" y="184752"/>
                    </a:cubicBezTo>
                    <a:cubicBezTo>
                      <a:pt x="433428" y="184752"/>
                      <a:pt x="435157" y="183557"/>
                      <a:pt x="436798" y="182069"/>
                    </a:cubicBezTo>
                    <a:cubicBezTo>
                      <a:pt x="438440" y="180581"/>
                      <a:pt x="440869" y="179004"/>
                      <a:pt x="442165" y="178538"/>
                    </a:cubicBezTo>
                    <a:cubicBezTo>
                      <a:pt x="443461" y="178072"/>
                      <a:pt x="444699" y="176913"/>
                      <a:pt x="444990" y="175996"/>
                    </a:cubicBezTo>
                    <a:cubicBezTo>
                      <a:pt x="445281" y="175079"/>
                      <a:pt x="446082" y="174443"/>
                      <a:pt x="446684" y="174443"/>
                    </a:cubicBezTo>
                    <a:cubicBezTo>
                      <a:pt x="447286" y="174443"/>
                      <a:pt x="448668" y="173379"/>
                      <a:pt x="449791" y="172183"/>
                    </a:cubicBezTo>
                    <a:cubicBezTo>
                      <a:pt x="450915" y="170987"/>
                      <a:pt x="452284" y="170065"/>
                      <a:pt x="452757" y="170065"/>
                    </a:cubicBezTo>
                    <a:cubicBezTo>
                      <a:pt x="454540" y="170065"/>
                      <a:pt x="461925" y="164605"/>
                      <a:pt x="461372" y="163710"/>
                    </a:cubicBezTo>
                    <a:cubicBezTo>
                      <a:pt x="461009" y="163121"/>
                      <a:pt x="461423" y="162926"/>
                      <a:pt x="462360" y="163286"/>
                    </a:cubicBezTo>
                    <a:cubicBezTo>
                      <a:pt x="463278" y="163638"/>
                      <a:pt x="464031" y="163379"/>
                      <a:pt x="464338" y="162580"/>
                    </a:cubicBezTo>
                    <a:cubicBezTo>
                      <a:pt x="464610" y="161870"/>
                      <a:pt x="465261" y="161309"/>
                      <a:pt x="465891" y="161309"/>
                    </a:cubicBezTo>
                    <a:cubicBezTo>
                      <a:pt x="466521" y="161309"/>
                      <a:pt x="468283" y="160387"/>
                      <a:pt x="469704" y="159190"/>
                    </a:cubicBezTo>
                    <a:cubicBezTo>
                      <a:pt x="471125" y="157994"/>
                      <a:pt x="472478" y="156931"/>
                      <a:pt x="472811" y="156931"/>
                    </a:cubicBezTo>
                    <a:cubicBezTo>
                      <a:pt x="473406" y="156931"/>
                      <a:pt x="476303" y="154582"/>
                      <a:pt x="481285" y="149870"/>
                    </a:cubicBezTo>
                    <a:cubicBezTo>
                      <a:pt x="482675" y="148554"/>
                      <a:pt x="484417" y="147469"/>
                      <a:pt x="485098" y="147469"/>
                    </a:cubicBezTo>
                    <a:cubicBezTo>
                      <a:pt x="485779" y="147469"/>
                      <a:pt x="486369" y="147045"/>
                      <a:pt x="486369" y="146621"/>
                    </a:cubicBezTo>
                    <a:cubicBezTo>
                      <a:pt x="486369" y="146198"/>
                      <a:pt x="487623" y="145248"/>
                      <a:pt x="489193" y="144503"/>
                    </a:cubicBezTo>
                    <a:cubicBezTo>
                      <a:pt x="491809" y="143262"/>
                      <a:pt x="494229" y="141524"/>
                      <a:pt x="497667" y="138430"/>
                    </a:cubicBezTo>
                    <a:cubicBezTo>
                      <a:pt x="498385" y="137784"/>
                      <a:pt x="500249" y="136329"/>
                      <a:pt x="501904" y="135182"/>
                    </a:cubicBezTo>
                    <a:cubicBezTo>
                      <a:pt x="503558" y="134035"/>
                      <a:pt x="506792" y="131339"/>
                      <a:pt x="508965" y="129251"/>
                    </a:cubicBezTo>
                    <a:cubicBezTo>
                      <a:pt x="511138" y="127162"/>
                      <a:pt x="514004" y="124948"/>
                      <a:pt x="515320" y="124166"/>
                    </a:cubicBezTo>
                    <a:cubicBezTo>
                      <a:pt x="516636" y="123385"/>
                      <a:pt x="517580" y="122423"/>
                      <a:pt x="517580" y="122048"/>
                    </a:cubicBezTo>
                    <a:cubicBezTo>
                      <a:pt x="517580" y="121673"/>
                      <a:pt x="518039" y="121342"/>
                      <a:pt x="518568" y="121342"/>
                    </a:cubicBezTo>
                    <a:cubicBezTo>
                      <a:pt x="519098" y="121342"/>
                      <a:pt x="520318" y="120410"/>
                      <a:pt x="521252" y="119224"/>
                    </a:cubicBezTo>
                    <a:cubicBezTo>
                      <a:pt x="522185" y="118037"/>
                      <a:pt x="523364" y="117136"/>
                      <a:pt x="523935" y="117246"/>
                    </a:cubicBezTo>
                    <a:cubicBezTo>
                      <a:pt x="524505" y="117357"/>
                      <a:pt x="524914" y="116891"/>
                      <a:pt x="524782" y="116258"/>
                    </a:cubicBezTo>
                    <a:cubicBezTo>
                      <a:pt x="524651" y="115624"/>
                      <a:pt x="524914" y="115284"/>
                      <a:pt x="525347" y="115552"/>
                    </a:cubicBezTo>
                    <a:cubicBezTo>
                      <a:pt x="525781" y="115819"/>
                      <a:pt x="527407" y="114873"/>
                      <a:pt x="529019" y="113433"/>
                    </a:cubicBezTo>
                    <a:cubicBezTo>
                      <a:pt x="530631" y="111994"/>
                      <a:pt x="533120" y="109979"/>
                      <a:pt x="534527" y="108914"/>
                    </a:cubicBezTo>
                    <a:cubicBezTo>
                      <a:pt x="535934" y="107849"/>
                      <a:pt x="538520" y="105458"/>
                      <a:pt x="540317" y="103689"/>
                    </a:cubicBezTo>
                    <a:cubicBezTo>
                      <a:pt x="542114" y="101920"/>
                      <a:pt x="544767" y="100013"/>
                      <a:pt x="546107" y="99311"/>
                    </a:cubicBezTo>
                    <a:cubicBezTo>
                      <a:pt x="547448" y="98608"/>
                      <a:pt x="549246" y="97247"/>
                      <a:pt x="550203" y="96345"/>
                    </a:cubicBezTo>
                    <a:cubicBezTo>
                      <a:pt x="551160" y="95443"/>
                      <a:pt x="553308" y="94013"/>
                      <a:pt x="554863" y="93097"/>
                    </a:cubicBezTo>
                    <a:cubicBezTo>
                      <a:pt x="556419" y="92180"/>
                      <a:pt x="557688" y="90835"/>
                      <a:pt x="557688" y="90272"/>
                    </a:cubicBezTo>
                    <a:cubicBezTo>
                      <a:pt x="557688" y="89710"/>
                      <a:pt x="558589" y="89141"/>
                      <a:pt x="559665" y="88860"/>
                    </a:cubicBezTo>
                    <a:cubicBezTo>
                      <a:pt x="560742" y="88579"/>
                      <a:pt x="563640" y="86689"/>
                      <a:pt x="566161" y="84764"/>
                    </a:cubicBezTo>
                    <a:cubicBezTo>
                      <a:pt x="568683" y="82840"/>
                      <a:pt x="571200" y="81234"/>
                      <a:pt x="571669" y="81234"/>
                    </a:cubicBezTo>
                    <a:cubicBezTo>
                      <a:pt x="572138" y="81234"/>
                      <a:pt x="572517" y="80880"/>
                      <a:pt x="572517" y="80386"/>
                    </a:cubicBezTo>
                    <a:cubicBezTo>
                      <a:pt x="572517" y="79893"/>
                      <a:pt x="573128" y="79281"/>
                      <a:pt x="573929" y="78974"/>
                    </a:cubicBezTo>
                    <a:cubicBezTo>
                      <a:pt x="575901" y="78217"/>
                      <a:pt x="578511" y="75506"/>
                      <a:pt x="577883" y="74879"/>
                    </a:cubicBezTo>
                    <a:cubicBezTo>
                      <a:pt x="577604" y="74599"/>
                      <a:pt x="578074" y="74314"/>
                      <a:pt x="578872" y="74314"/>
                    </a:cubicBezTo>
                    <a:cubicBezTo>
                      <a:pt x="579669" y="74314"/>
                      <a:pt x="580284" y="74028"/>
                      <a:pt x="580284" y="73608"/>
                    </a:cubicBezTo>
                    <a:cubicBezTo>
                      <a:pt x="580284" y="73187"/>
                      <a:pt x="581554" y="72263"/>
                      <a:pt x="583109" y="71630"/>
                    </a:cubicBezTo>
                    <a:cubicBezTo>
                      <a:pt x="584663" y="70998"/>
                      <a:pt x="586438" y="69809"/>
                      <a:pt x="587063" y="68947"/>
                    </a:cubicBezTo>
                    <a:cubicBezTo>
                      <a:pt x="587688" y="68086"/>
                      <a:pt x="588773" y="67394"/>
                      <a:pt x="589464" y="67394"/>
                    </a:cubicBezTo>
                    <a:cubicBezTo>
                      <a:pt x="590154" y="67394"/>
                      <a:pt x="591469" y="66660"/>
                      <a:pt x="592430" y="65699"/>
                    </a:cubicBezTo>
                    <a:lnTo>
                      <a:pt x="594265" y="63863"/>
                    </a:lnTo>
                    <a:cubicBezTo>
                      <a:pt x="598589" y="59414"/>
                      <a:pt x="599622" y="61289"/>
                      <a:pt x="602598" y="57790"/>
                    </a:cubicBezTo>
                    <a:cubicBezTo>
                      <a:pt x="603840" y="57125"/>
                      <a:pt x="605716" y="55448"/>
                      <a:pt x="606835" y="54118"/>
                    </a:cubicBezTo>
                    <a:cubicBezTo>
                      <a:pt x="607953" y="52789"/>
                      <a:pt x="609078" y="51718"/>
                      <a:pt x="609377" y="51718"/>
                    </a:cubicBezTo>
                    <a:cubicBezTo>
                      <a:pt x="609675" y="51718"/>
                      <a:pt x="611578" y="50415"/>
                      <a:pt x="613472" y="48893"/>
                    </a:cubicBezTo>
                    <a:cubicBezTo>
                      <a:pt x="616025" y="46841"/>
                      <a:pt x="616549" y="45952"/>
                      <a:pt x="615732" y="45362"/>
                    </a:cubicBezTo>
                    <a:cubicBezTo>
                      <a:pt x="614915" y="44773"/>
                      <a:pt x="614984" y="44753"/>
                      <a:pt x="616014" y="45080"/>
                    </a:cubicBezTo>
                    <a:cubicBezTo>
                      <a:pt x="617830" y="45656"/>
                      <a:pt x="624413" y="41363"/>
                      <a:pt x="630561" y="35477"/>
                    </a:cubicBezTo>
                    <a:cubicBezTo>
                      <a:pt x="631685" y="34400"/>
                      <a:pt x="633262" y="33499"/>
                      <a:pt x="634091" y="33499"/>
                    </a:cubicBezTo>
                    <a:cubicBezTo>
                      <a:pt x="634920" y="33499"/>
                      <a:pt x="636237" y="32620"/>
                      <a:pt x="637057" y="31663"/>
                    </a:cubicBezTo>
                    <a:cubicBezTo>
                      <a:pt x="637876" y="30707"/>
                      <a:pt x="638159" y="29969"/>
                      <a:pt x="637622" y="29969"/>
                    </a:cubicBezTo>
                    <a:cubicBezTo>
                      <a:pt x="636941" y="29969"/>
                      <a:pt x="636896" y="29572"/>
                      <a:pt x="637622" y="28698"/>
                    </a:cubicBezTo>
                    <a:cubicBezTo>
                      <a:pt x="638443" y="27708"/>
                      <a:pt x="638312" y="27331"/>
                      <a:pt x="637057" y="26721"/>
                    </a:cubicBezTo>
                    <a:cubicBezTo>
                      <a:pt x="636357" y="26380"/>
                      <a:pt x="635598" y="26228"/>
                      <a:pt x="634797" y="26156"/>
                    </a:cubicBezTo>
                    <a:close/>
                    <a:moveTo>
                      <a:pt x="573365" y="75443"/>
                    </a:moveTo>
                    <a:cubicBezTo>
                      <a:pt x="573508" y="75257"/>
                      <a:pt x="573886" y="75398"/>
                      <a:pt x="574354" y="75866"/>
                    </a:cubicBezTo>
                    <a:cubicBezTo>
                      <a:pt x="574920" y="76433"/>
                      <a:pt x="575166" y="77173"/>
                      <a:pt x="574919" y="77420"/>
                    </a:cubicBezTo>
                    <a:cubicBezTo>
                      <a:pt x="574338" y="78001"/>
                      <a:pt x="573365" y="76886"/>
                      <a:pt x="573365" y="75725"/>
                    </a:cubicBezTo>
                    <a:cubicBezTo>
                      <a:pt x="573365" y="75589"/>
                      <a:pt x="573317" y="75505"/>
                      <a:pt x="573365" y="75443"/>
                    </a:cubicBezTo>
                    <a:close/>
                    <a:moveTo>
                      <a:pt x="332292" y="116116"/>
                    </a:moveTo>
                    <a:cubicBezTo>
                      <a:pt x="331814" y="116116"/>
                      <a:pt x="331445" y="116457"/>
                      <a:pt x="331445" y="116964"/>
                    </a:cubicBezTo>
                    <a:cubicBezTo>
                      <a:pt x="331445" y="117470"/>
                      <a:pt x="331814" y="117683"/>
                      <a:pt x="332292" y="117387"/>
                    </a:cubicBezTo>
                    <a:cubicBezTo>
                      <a:pt x="332771" y="117091"/>
                      <a:pt x="333281" y="116751"/>
                      <a:pt x="333281" y="116540"/>
                    </a:cubicBezTo>
                    <a:cubicBezTo>
                      <a:pt x="333281" y="116329"/>
                      <a:pt x="332771" y="116116"/>
                      <a:pt x="332292" y="116116"/>
                    </a:cubicBezTo>
                    <a:close/>
                    <a:moveTo>
                      <a:pt x="315204" y="131792"/>
                    </a:moveTo>
                    <a:cubicBezTo>
                      <a:pt x="315277" y="131719"/>
                      <a:pt x="315481" y="131931"/>
                      <a:pt x="315910" y="132357"/>
                    </a:cubicBezTo>
                    <a:cubicBezTo>
                      <a:pt x="316505" y="132947"/>
                      <a:pt x="316743" y="133643"/>
                      <a:pt x="316475" y="133911"/>
                    </a:cubicBezTo>
                    <a:cubicBezTo>
                      <a:pt x="316207" y="134178"/>
                      <a:pt x="315813" y="133780"/>
                      <a:pt x="315486" y="132922"/>
                    </a:cubicBezTo>
                    <a:cubicBezTo>
                      <a:pt x="315251" y="132302"/>
                      <a:pt x="315131" y="131866"/>
                      <a:pt x="315204" y="131792"/>
                    </a:cubicBezTo>
                    <a:close/>
                    <a:moveTo>
                      <a:pt x="139660" y="152129"/>
                    </a:moveTo>
                    <a:cubicBezTo>
                      <a:pt x="139381" y="152133"/>
                      <a:pt x="139041" y="152279"/>
                      <a:pt x="138530" y="152552"/>
                    </a:cubicBezTo>
                    <a:cubicBezTo>
                      <a:pt x="137636" y="153031"/>
                      <a:pt x="136639" y="153203"/>
                      <a:pt x="136412" y="152976"/>
                    </a:cubicBezTo>
                    <a:cubicBezTo>
                      <a:pt x="136185" y="152748"/>
                      <a:pt x="135083" y="153546"/>
                      <a:pt x="133870" y="154670"/>
                    </a:cubicBezTo>
                    <a:cubicBezTo>
                      <a:pt x="132252" y="156170"/>
                      <a:pt x="131657" y="157334"/>
                      <a:pt x="131893" y="159190"/>
                    </a:cubicBezTo>
                    <a:cubicBezTo>
                      <a:pt x="132594" y="164695"/>
                      <a:pt x="132404" y="172436"/>
                      <a:pt x="131469" y="176984"/>
                    </a:cubicBezTo>
                    <a:cubicBezTo>
                      <a:pt x="130484" y="181777"/>
                      <a:pt x="129827" y="193736"/>
                      <a:pt x="129210" y="216527"/>
                    </a:cubicBezTo>
                    <a:cubicBezTo>
                      <a:pt x="129028" y="223226"/>
                      <a:pt x="128813" y="229498"/>
                      <a:pt x="128786" y="230368"/>
                    </a:cubicBezTo>
                    <a:cubicBezTo>
                      <a:pt x="128740" y="231849"/>
                      <a:pt x="128611" y="231770"/>
                      <a:pt x="126244" y="230085"/>
                    </a:cubicBezTo>
                    <a:cubicBezTo>
                      <a:pt x="124855" y="229096"/>
                      <a:pt x="123473" y="228249"/>
                      <a:pt x="123137" y="228249"/>
                    </a:cubicBezTo>
                    <a:cubicBezTo>
                      <a:pt x="122802" y="228249"/>
                      <a:pt x="121310" y="227327"/>
                      <a:pt x="119889" y="226131"/>
                    </a:cubicBezTo>
                    <a:cubicBezTo>
                      <a:pt x="118467" y="224935"/>
                      <a:pt x="116757" y="224012"/>
                      <a:pt x="116076" y="224012"/>
                    </a:cubicBezTo>
                    <a:cubicBezTo>
                      <a:pt x="115395" y="224012"/>
                      <a:pt x="114946" y="223704"/>
                      <a:pt x="114946" y="223306"/>
                    </a:cubicBezTo>
                    <a:cubicBezTo>
                      <a:pt x="114946" y="222909"/>
                      <a:pt x="113861" y="222008"/>
                      <a:pt x="112545" y="221329"/>
                    </a:cubicBezTo>
                    <a:cubicBezTo>
                      <a:pt x="111229" y="220650"/>
                      <a:pt x="107835" y="218441"/>
                      <a:pt x="105060" y="216527"/>
                    </a:cubicBezTo>
                    <a:cubicBezTo>
                      <a:pt x="98574" y="212054"/>
                      <a:pt x="95668" y="210201"/>
                      <a:pt x="94045" y="209466"/>
                    </a:cubicBezTo>
                    <a:cubicBezTo>
                      <a:pt x="93327" y="209141"/>
                      <a:pt x="90972" y="207525"/>
                      <a:pt x="88819" y="205794"/>
                    </a:cubicBezTo>
                    <a:cubicBezTo>
                      <a:pt x="86666" y="204064"/>
                      <a:pt x="83248" y="201518"/>
                      <a:pt x="81334" y="200286"/>
                    </a:cubicBezTo>
                    <a:cubicBezTo>
                      <a:pt x="78063" y="198182"/>
                      <a:pt x="76690" y="197075"/>
                      <a:pt x="68906" y="190401"/>
                    </a:cubicBezTo>
                    <a:cubicBezTo>
                      <a:pt x="67186" y="188925"/>
                      <a:pt x="65083" y="187456"/>
                      <a:pt x="64246" y="187152"/>
                    </a:cubicBezTo>
                    <a:cubicBezTo>
                      <a:pt x="63409" y="186848"/>
                      <a:pt x="62692" y="186233"/>
                      <a:pt x="62692" y="185740"/>
                    </a:cubicBezTo>
                    <a:cubicBezTo>
                      <a:pt x="62692" y="185247"/>
                      <a:pt x="62139" y="184752"/>
                      <a:pt x="61421" y="184752"/>
                    </a:cubicBezTo>
                    <a:cubicBezTo>
                      <a:pt x="60703" y="184752"/>
                      <a:pt x="60150" y="184181"/>
                      <a:pt x="60150" y="183481"/>
                    </a:cubicBezTo>
                    <a:cubicBezTo>
                      <a:pt x="60150" y="182780"/>
                      <a:pt x="59271" y="181874"/>
                      <a:pt x="58314" y="181362"/>
                    </a:cubicBezTo>
                    <a:cubicBezTo>
                      <a:pt x="57067" y="180695"/>
                      <a:pt x="56619" y="180680"/>
                      <a:pt x="56620" y="181362"/>
                    </a:cubicBezTo>
                    <a:cubicBezTo>
                      <a:pt x="56620" y="181886"/>
                      <a:pt x="56142" y="182102"/>
                      <a:pt x="55631" y="181786"/>
                    </a:cubicBezTo>
                    <a:cubicBezTo>
                      <a:pt x="55120" y="181470"/>
                      <a:pt x="54971" y="180705"/>
                      <a:pt x="55207" y="180091"/>
                    </a:cubicBezTo>
                    <a:cubicBezTo>
                      <a:pt x="55735" y="178716"/>
                      <a:pt x="52426" y="175804"/>
                      <a:pt x="47581" y="173312"/>
                    </a:cubicBezTo>
                    <a:cubicBezTo>
                      <a:pt x="45579" y="172282"/>
                      <a:pt x="43546" y="170641"/>
                      <a:pt x="42921" y="169781"/>
                    </a:cubicBezTo>
                    <a:cubicBezTo>
                      <a:pt x="42296" y="168921"/>
                      <a:pt x="41026" y="168228"/>
                      <a:pt x="40096" y="168228"/>
                    </a:cubicBezTo>
                    <a:cubicBezTo>
                      <a:pt x="39166" y="168228"/>
                      <a:pt x="38281" y="167837"/>
                      <a:pt x="38260" y="167239"/>
                    </a:cubicBezTo>
                    <a:cubicBezTo>
                      <a:pt x="38224" y="166120"/>
                      <a:pt x="32735" y="162155"/>
                      <a:pt x="31199" y="162155"/>
                    </a:cubicBezTo>
                    <a:cubicBezTo>
                      <a:pt x="30726" y="162155"/>
                      <a:pt x="30641" y="161894"/>
                      <a:pt x="30917" y="161449"/>
                    </a:cubicBezTo>
                    <a:cubicBezTo>
                      <a:pt x="31878" y="159894"/>
                      <a:pt x="29475" y="159515"/>
                      <a:pt x="27386" y="160884"/>
                    </a:cubicBezTo>
                    <a:cubicBezTo>
                      <a:pt x="26228" y="161643"/>
                      <a:pt x="24814" y="162155"/>
                      <a:pt x="24138" y="162155"/>
                    </a:cubicBezTo>
                    <a:cubicBezTo>
                      <a:pt x="23462" y="162155"/>
                      <a:pt x="22378" y="162795"/>
                      <a:pt x="21737" y="163567"/>
                    </a:cubicBezTo>
                    <a:cubicBezTo>
                      <a:pt x="20730" y="164780"/>
                      <a:pt x="20920" y="165287"/>
                      <a:pt x="23149" y="167098"/>
                    </a:cubicBezTo>
                    <a:lnTo>
                      <a:pt x="26962" y="170205"/>
                    </a:lnTo>
                    <a:cubicBezTo>
                      <a:pt x="30659" y="173254"/>
                      <a:pt x="42974" y="182209"/>
                      <a:pt x="43486" y="182209"/>
                    </a:cubicBezTo>
                    <a:cubicBezTo>
                      <a:pt x="43817" y="182209"/>
                      <a:pt x="45425" y="183331"/>
                      <a:pt x="47016" y="184751"/>
                    </a:cubicBezTo>
                    <a:cubicBezTo>
                      <a:pt x="48608" y="186172"/>
                      <a:pt x="50347" y="187168"/>
                      <a:pt x="50829" y="186870"/>
                    </a:cubicBezTo>
                    <a:cubicBezTo>
                      <a:pt x="51312" y="186571"/>
                      <a:pt x="51327" y="186717"/>
                      <a:pt x="50971" y="187293"/>
                    </a:cubicBezTo>
                    <a:cubicBezTo>
                      <a:pt x="50134" y="188647"/>
                      <a:pt x="54184" y="192394"/>
                      <a:pt x="66647" y="201981"/>
                    </a:cubicBezTo>
                    <a:cubicBezTo>
                      <a:pt x="70432" y="204892"/>
                      <a:pt x="74103" y="207832"/>
                      <a:pt x="74838" y="208477"/>
                    </a:cubicBezTo>
                    <a:cubicBezTo>
                      <a:pt x="78656" y="211828"/>
                      <a:pt x="82518" y="214354"/>
                      <a:pt x="83029" y="213844"/>
                    </a:cubicBezTo>
                    <a:cubicBezTo>
                      <a:pt x="83346" y="213527"/>
                      <a:pt x="83594" y="213610"/>
                      <a:pt x="83594" y="214126"/>
                    </a:cubicBezTo>
                    <a:cubicBezTo>
                      <a:pt x="83594" y="215332"/>
                      <a:pt x="96094" y="224012"/>
                      <a:pt x="97858" y="224012"/>
                    </a:cubicBezTo>
                    <a:cubicBezTo>
                      <a:pt x="98592" y="224012"/>
                      <a:pt x="99270" y="224329"/>
                      <a:pt x="99270" y="224718"/>
                    </a:cubicBezTo>
                    <a:cubicBezTo>
                      <a:pt x="99270" y="225340"/>
                      <a:pt x="107698" y="231153"/>
                      <a:pt x="123561" y="241524"/>
                    </a:cubicBezTo>
                    <a:cubicBezTo>
                      <a:pt x="130314" y="245939"/>
                      <a:pt x="136408" y="245976"/>
                      <a:pt x="136130" y="241665"/>
                    </a:cubicBezTo>
                    <a:cubicBezTo>
                      <a:pt x="136065" y="240655"/>
                      <a:pt x="136769" y="238300"/>
                      <a:pt x="137683" y="236440"/>
                    </a:cubicBezTo>
                    <a:cubicBezTo>
                      <a:pt x="139096" y="233566"/>
                      <a:pt x="139310" y="231250"/>
                      <a:pt x="139237" y="220905"/>
                    </a:cubicBezTo>
                    <a:cubicBezTo>
                      <a:pt x="139092" y="200382"/>
                      <a:pt x="140024" y="181376"/>
                      <a:pt x="141497" y="175289"/>
                    </a:cubicBezTo>
                    <a:cubicBezTo>
                      <a:pt x="143344" y="167653"/>
                      <a:pt x="143359" y="156673"/>
                      <a:pt x="141497" y="154811"/>
                    </a:cubicBezTo>
                    <a:cubicBezTo>
                      <a:pt x="140737" y="154051"/>
                      <a:pt x="140084" y="153012"/>
                      <a:pt x="140084" y="152551"/>
                    </a:cubicBezTo>
                    <a:cubicBezTo>
                      <a:pt x="140084" y="152288"/>
                      <a:pt x="139939" y="152122"/>
                      <a:pt x="139661" y="152128"/>
                    </a:cubicBezTo>
                    <a:close/>
                    <a:moveTo>
                      <a:pt x="14534" y="254094"/>
                    </a:moveTo>
                    <a:cubicBezTo>
                      <a:pt x="15276" y="255226"/>
                      <a:pt x="16401" y="256212"/>
                      <a:pt x="17076" y="256212"/>
                    </a:cubicBezTo>
                    <a:cubicBezTo>
                      <a:pt x="17751" y="256212"/>
                      <a:pt x="18767" y="256972"/>
                      <a:pt x="19194" y="258048"/>
                    </a:cubicBezTo>
                    <a:cubicBezTo>
                      <a:pt x="19904" y="259836"/>
                      <a:pt x="24502" y="264576"/>
                      <a:pt x="34870" y="274007"/>
                    </a:cubicBezTo>
                    <a:cubicBezTo>
                      <a:pt x="41272" y="279829"/>
                      <a:pt x="46128" y="283051"/>
                      <a:pt x="47722" y="282480"/>
                    </a:cubicBezTo>
                    <a:cubicBezTo>
                      <a:pt x="48526" y="282193"/>
                      <a:pt x="48906" y="282249"/>
                      <a:pt x="48569" y="282621"/>
                    </a:cubicBezTo>
                    <a:cubicBezTo>
                      <a:pt x="48233" y="282994"/>
                      <a:pt x="48418" y="283769"/>
                      <a:pt x="48993" y="284316"/>
                    </a:cubicBezTo>
                    <a:cubicBezTo>
                      <a:pt x="50901" y="286131"/>
                      <a:pt x="54862" y="288389"/>
                      <a:pt x="54924" y="287705"/>
                    </a:cubicBezTo>
                    <a:cubicBezTo>
                      <a:pt x="54956" y="287336"/>
                      <a:pt x="55271" y="287778"/>
                      <a:pt x="55630" y="288694"/>
                    </a:cubicBezTo>
                    <a:cubicBezTo>
                      <a:pt x="55989" y="289610"/>
                      <a:pt x="56976" y="290537"/>
                      <a:pt x="57890" y="290671"/>
                    </a:cubicBezTo>
                    <a:cubicBezTo>
                      <a:pt x="58804" y="290805"/>
                      <a:pt x="59699" y="291297"/>
                      <a:pt x="59867" y="291801"/>
                    </a:cubicBezTo>
                    <a:cubicBezTo>
                      <a:pt x="60035" y="292306"/>
                      <a:pt x="60804" y="292648"/>
                      <a:pt x="61562" y="292648"/>
                    </a:cubicBezTo>
                    <a:cubicBezTo>
                      <a:pt x="62320" y="292649"/>
                      <a:pt x="62713" y="292910"/>
                      <a:pt x="62409" y="293213"/>
                    </a:cubicBezTo>
                    <a:cubicBezTo>
                      <a:pt x="62106" y="293517"/>
                      <a:pt x="65115" y="296040"/>
                      <a:pt x="69047" y="298862"/>
                    </a:cubicBezTo>
                    <a:cubicBezTo>
                      <a:pt x="72979" y="301684"/>
                      <a:pt x="76987" y="304689"/>
                      <a:pt x="77944" y="305500"/>
                    </a:cubicBezTo>
                    <a:cubicBezTo>
                      <a:pt x="78901" y="306311"/>
                      <a:pt x="80192" y="306926"/>
                      <a:pt x="80910" y="306771"/>
                    </a:cubicBezTo>
                    <a:cubicBezTo>
                      <a:pt x="81628" y="306616"/>
                      <a:pt x="81969" y="306695"/>
                      <a:pt x="81616" y="307053"/>
                    </a:cubicBezTo>
                    <a:cubicBezTo>
                      <a:pt x="81263" y="307412"/>
                      <a:pt x="82593" y="308980"/>
                      <a:pt x="84582" y="310443"/>
                    </a:cubicBezTo>
                    <a:cubicBezTo>
                      <a:pt x="86571" y="311905"/>
                      <a:pt x="89476" y="314193"/>
                      <a:pt x="90937" y="315527"/>
                    </a:cubicBezTo>
                    <a:cubicBezTo>
                      <a:pt x="92398" y="316861"/>
                      <a:pt x="94037" y="317928"/>
                      <a:pt x="94609" y="317928"/>
                    </a:cubicBezTo>
                    <a:cubicBezTo>
                      <a:pt x="95180" y="317928"/>
                      <a:pt x="95720" y="318333"/>
                      <a:pt x="95880" y="318775"/>
                    </a:cubicBezTo>
                    <a:cubicBezTo>
                      <a:pt x="96039" y="319218"/>
                      <a:pt x="96744" y="319608"/>
                      <a:pt x="97433" y="319764"/>
                    </a:cubicBezTo>
                    <a:cubicBezTo>
                      <a:pt x="98122" y="319919"/>
                      <a:pt x="99696" y="320936"/>
                      <a:pt x="100964" y="322023"/>
                    </a:cubicBezTo>
                    <a:cubicBezTo>
                      <a:pt x="102232" y="323111"/>
                      <a:pt x="104044" y="324632"/>
                      <a:pt x="104918" y="325272"/>
                    </a:cubicBezTo>
                    <a:cubicBezTo>
                      <a:pt x="106578" y="326486"/>
                      <a:pt x="106853" y="330655"/>
                      <a:pt x="105766" y="336993"/>
                    </a:cubicBezTo>
                    <a:cubicBezTo>
                      <a:pt x="102172" y="357940"/>
                      <a:pt x="101099" y="365827"/>
                      <a:pt x="99693" y="379220"/>
                    </a:cubicBezTo>
                    <a:cubicBezTo>
                      <a:pt x="99391" y="382091"/>
                      <a:pt x="98336" y="390587"/>
                      <a:pt x="97433" y="398003"/>
                    </a:cubicBezTo>
                    <a:cubicBezTo>
                      <a:pt x="96530" y="405419"/>
                      <a:pt x="95307" y="416129"/>
                      <a:pt x="94609" y="421870"/>
                    </a:cubicBezTo>
                    <a:cubicBezTo>
                      <a:pt x="93910" y="427611"/>
                      <a:pt x="93061" y="435967"/>
                      <a:pt x="92773" y="440512"/>
                    </a:cubicBezTo>
                    <a:cubicBezTo>
                      <a:pt x="92485" y="445057"/>
                      <a:pt x="91981" y="451199"/>
                      <a:pt x="91643" y="454070"/>
                    </a:cubicBezTo>
                    <a:cubicBezTo>
                      <a:pt x="91305" y="456940"/>
                      <a:pt x="90946" y="461717"/>
                      <a:pt x="90937" y="464662"/>
                    </a:cubicBezTo>
                    <a:cubicBezTo>
                      <a:pt x="90927" y="467606"/>
                      <a:pt x="90784" y="469772"/>
                      <a:pt x="90513" y="469605"/>
                    </a:cubicBezTo>
                    <a:cubicBezTo>
                      <a:pt x="90032" y="469307"/>
                      <a:pt x="88337" y="488460"/>
                      <a:pt x="87406" y="504911"/>
                    </a:cubicBezTo>
                    <a:cubicBezTo>
                      <a:pt x="87149" y="509456"/>
                      <a:pt x="86587" y="515783"/>
                      <a:pt x="86135" y="518892"/>
                    </a:cubicBezTo>
                    <a:cubicBezTo>
                      <a:pt x="85684" y="522002"/>
                      <a:pt x="84908" y="527818"/>
                      <a:pt x="84441" y="531885"/>
                    </a:cubicBezTo>
                    <a:cubicBezTo>
                      <a:pt x="83543" y="539707"/>
                      <a:pt x="83402" y="540822"/>
                      <a:pt x="81334" y="555894"/>
                    </a:cubicBezTo>
                    <a:cubicBezTo>
                      <a:pt x="80612" y="561156"/>
                      <a:pt x="79684" y="568774"/>
                      <a:pt x="79215" y="572841"/>
                    </a:cubicBezTo>
                    <a:cubicBezTo>
                      <a:pt x="78747" y="576908"/>
                      <a:pt x="77994" y="582355"/>
                      <a:pt x="77521" y="584986"/>
                    </a:cubicBezTo>
                    <a:cubicBezTo>
                      <a:pt x="76091" y="592933"/>
                      <a:pt x="75913" y="593884"/>
                      <a:pt x="75402" y="598403"/>
                    </a:cubicBezTo>
                    <a:cubicBezTo>
                      <a:pt x="74679" y="604803"/>
                      <a:pt x="74046" y="608486"/>
                      <a:pt x="73143" y="612384"/>
                    </a:cubicBezTo>
                    <a:cubicBezTo>
                      <a:pt x="72050" y="617101"/>
                      <a:pt x="71027" y="622723"/>
                      <a:pt x="71165" y="623400"/>
                    </a:cubicBezTo>
                    <a:cubicBezTo>
                      <a:pt x="71228" y="623705"/>
                      <a:pt x="70950" y="625180"/>
                      <a:pt x="70459" y="626789"/>
                    </a:cubicBezTo>
                    <a:cubicBezTo>
                      <a:pt x="69516" y="629883"/>
                      <a:pt x="67009" y="642798"/>
                      <a:pt x="66929" y="645007"/>
                    </a:cubicBezTo>
                    <a:cubicBezTo>
                      <a:pt x="66902" y="645725"/>
                      <a:pt x="66626" y="647526"/>
                      <a:pt x="66223" y="648962"/>
                    </a:cubicBezTo>
                    <a:cubicBezTo>
                      <a:pt x="65820" y="650397"/>
                      <a:pt x="65202" y="654009"/>
                      <a:pt x="64952" y="657011"/>
                    </a:cubicBezTo>
                    <a:cubicBezTo>
                      <a:pt x="64701" y="660013"/>
                      <a:pt x="64353" y="662823"/>
                      <a:pt x="64104" y="663225"/>
                    </a:cubicBezTo>
                    <a:cubicBezTo>
                      <a:pt x="63856" y="663628"/>
                      <a:pt x="63409" y="668555"/>
                      <a:pt x="63116" y="674241"/>
                    </a:cubicBezTo>
                    <a:cubicBezTo>
                      <a:pt x="62822" y="679927"/>
                      <a:pt x="62419" y="686354"/>
                      <a:pt x="62268" y="688505"/>
                    </a:cubicBezTo>
                    <a:cubicBezTo>
                      <a:pt x="62118" y="690655"/>
                      <a:pt x="62384" y="693032"/>
                      <a:pt x="62833" y="693871"/>
                    </a:cubicBezTo>
                    <a:cubicBezTo>
                      <a:pt x="63282" y="694711"/>
                      <a:pt x="63353" y="695425"/>
                      <a:pt x="62974" y="695425"/>
                    </a:cubicBezTo>
                    <a:cubicBezTo>
                      <a:pt x="62595" y="695425"/>
                      <a:pt x="62119" y="701819"/>
                      <a:pt x="61986" y="709547"/>
                    </a:cubicBezTo>
                    <a:cubicBezTo>
                      <a:pt x="61852" y="717276"/>
                      <a:pt x="61616" y="723778"/>
                      <a:pt x="61421" y="724094"/>
                    </a:cubicBezTo>
                    <a:cubicBezTo>
                      <a:pt x="61225" y="724410"/>
                      <a:pt x="60678" y="731384"/>
                      <a:pt x="60150" y="739487"/>
                    </a:cubicBezTo>
                    <a:cubicBezTo>
                      <a:pt x="58686" y="761929"/>
                      <a:pt x="58502" y="763260"/>
                      <a:pt x="55348" y="782844"/>
                    </a:cubicBezTo>
                    <a:cubicBezTo>
                      <a:pt x="53730" y="792891"/>
                      <a:pt x="51260" y="808821"/>
                      <a:pt x="49981" y="818150"/>
                    </a:cubicBezTo>
                    <a:cubicBezTo>
                      <a:pt x="48703" y="827480"/>
                      <a:pt x="47024" y="837821"/>
                      <a:pt x="46168" y="841170"/>
                    </a:cubicBezTo>
                    <a:cubicBezTo>
                      <a:pt x="45312" y="844519"/>
                      <a:pt x="44358" y="849000"/>
                      <a:pt x="44050" y="851197"/>
                    </a:cubicBezTo>
                    <a:cubicBezTo>
                      <a:pt x="43741" y="853394"/>
                      <a:pt x="43382" y="856118"/>
                      <a:pt x="43202" y="857270"/>
                    </a:cubicBezTo>
                    <a:cubicBezTo>
                      <a:pt x="43023" y="858422"/>
                      <a:pt x="42524" y="864591"/>
                      <a:pt x="42214" y="870969"/>
                    </a:cubicBezTo>
                    <a:cubicBezTo>
                      <a:pt x="41904" y="877347"/>
                      <a:pt x="41559" y="883120"/>
                      <a:pt x="41367" y="883679"/>
                    </a:cubicBezTo>
                    <a:cubicBezTo>
                      <a:pt x="41174" y="884239"/>
                      <a:pt x="40322" y="893207"/>
                      <a:pt x="39531" y="903733"/>
                    </a:cubicBezTo>
                    <a:cubicBezTo>
                      <a:pt x="38739" y="914259"/>
                      <a:pt x="38009" y="924047"/>
                      <a:pt x="37836" y="925482"/>
                    </a:cubicBezTo>
                    <a:cubicBezTo>
                      <a:pt x="37663" y="926917"/>
                      <a:pt x="37254" y="936521"/>
                      <a:pt x="36989" y="946807"/>
                    </a:cubicBezTo>
                    <a:cubicBezTo>
                      <a:pt x="36723" y="957094"/>
                      <a:pt x="36179" y="969092"/>
                      <a:pt x="35717" y="973499"/>
                    </a:cubicBezTo>
                    <a:cubicBezTo>
                      <a:pt x="35256" y="977906"/>
                      <a:pt x="34870" y="990048"/>
                      <a:pt x="34870" y="1000473"/>
                    </a:cubicBezTo>
                    <a:cubicBezTo>
                      <a:pt x="34870" y="1017067"/>
                      <a:pt x="32903" y="1051016"/>
                      <a:pt x="31763" y="1054704"/>
                    </a:cubicBezTo>
                    <a:cubicBezTo>
                      <a:pt x="31541" y="1055422"/>
                      <a:pt x="31402" y="1058883"/>
                      <a:pt x="31340" y="1062471"/>
                    </a:cubicBezTo>
                    <a:cubicBezTo>
                      <a:pt x="31278" y="1066060"/>
                      <a:pt x="30658" y="1070476"/>
                      <a:pt x="30069" y="1072216"/>
                    </a:cubicBezTo>
                    <a:cubicBezTo>
                      <a:pt x="29480" y="1073955"/>
                      <a:pt x="29283" y="1076641"/>
                      <a:pt x="29504" y="1078147"/>
                    </a:cubicBezTo>
                    <a:cubicBezTo>
                      <a:pt x="29885" y="1080747"/>
                      <a:pt x="30047" y="1080850"/>
                      <a:pt x="33458" y="1080689"/>
                    </a:cubicBezTo>
                    <a:cubicBezTo>
                      <a:pt x="35435" y="1080596"/>
                      <a:pt x="37746" y="1080238"/>
                      <a:pt x="38542" y="1079842"/>
                    </a:cubicBezTo>
                    <a:cubicBezTo>
                      <a:pt x="40896" y="1078671"/>
                      <a:pt x="42654" y="1066790"/>
                      <a:pt x="43909" y="1045100"/>
                    </a:cubicBezTo>
                    <a:cubicBezTo>
                      <a:pt x="44144" y="1041034"/>
                      <a:pt x="44524" y="1034849"/>
                      <a:pt x="44756" y="1031260"/>
                    </a:cubicBezTo>
                    <a:cubicBezTo>
                      <a:pt x="44988" y="1027672"/>
                      <a:pt x="45458" y="1020239"/>
                      <a:pt x="45745" y="1014737"/>
                    </a:cubicBezTo>
                    <a:cubicBezTo>
                      <a:pt x="46031" y="1009235"/>
                      <a:pt x="46495" y="1003976"/>
                      <a:pt x="46733" y="1003156"/>
                    </a:cubicBezTo>
                    <a:cubicBezTo>
                      <a:pt x="46971" y="1002337"/>
                      <a:pt x="46706" y="1000914"/>
                      <a:pt x="46168" y="999908"/>
                    </a:cubicBezTo>
                    <a:cubicBezTo>
                      <a:pt x="45539" y="998732"/>
                      <a:pt x="45493" y="997747"/>
                      <a:pt x="46028" y="997084"/>
                    </a:cubicBezTo>
                    <a:cubicBezTo>
                      <a:pt x="47128" y="995716"/>
                      <a:pt x="47754" y="984232"/>
                      <a:pt x="46734" y="984232"/>
                    </a:cubicBezTo>
                    <a:cubicBezTo>
                      <a:pt x="46296" y="984232"/>
                      <a:pt x="46255" y="983331"/>
                      <a:pt x="46593" y="982255"/>
                    </a:cubicBezTo>
                    <a:cubicBezTo>
                      <a:pt x="47535" y="979248"/>
                      <a:pt x="48954" y="970115"/>
                      <a:pt x="48852" y="967850"/>
                    </a:cubicBezTo>
                    <a:cubicBezTo>
                      <a:pt x="48802" y="966738"/>
                      <a:pt x="49132" y="965262"/>
                      <a:pt x="49558" y="964460"/>
                    </a:cubicBezTo>
                    <a:cubicBezTo>
                      <a:pt x="49984" y="963659"/>
                      <a:pt x="50531" y="960183"/>
                      <a:pt x="50829" y="956834"/>
                    </a:cubicBezTo>
                    <a:cubicBezTo>
                      <a:pt x="51128" y="953485"/>
                      <a:pt x="51594" y="949145"/>
                      <a:pt x="51818" y="947231"/>
                    </a:cubicBezTo>
                    <a:cubicBezTo>
                      <a:pt x="52043" y="945317"/>
                      <a:pt x="52404" y="936593"/>
                      <a:pt x="52665" y="927742"/>
                    </a:cubicBezTo>
                    <a:cubicBezTo>
                      <a:pt x="52926" y="918890"/>
                      <a:pt x="53420" y="909472"/>
                      <a:pt x="53654" y="906840"/>
                    </a:cubicBezTo>
                    <a:cubicBezTo>
                      <a:pt x="54671" y="895385"/>
                      <a:pt x="54834" y="893540"/>
                      <a:pt x="55631" y="890458"/>
                    </a:cubicBezTo>
                    <a:cubicBezTo>
                      <a:pt x="56450" y="887291"/>
                      <a:pt x="58179" y="870782"/>
                      <a:pt x="58879" y="858682"/>
                    </a:cubicBezTo>
                    <a:cubicBezTo>
                      <a:pt x="59070" y="855388"/>
                      <a:pt x="59375" y="852537"/>
                      <a:pt x="59585" y="852327"/>
                    </a:cubicBezTo>
                    <a:cubicBezTo>
                      <a:pt x="59796" y="852117"/>
                      <a:pt x="59590" y="850714"/>
                      <a:pt x="59162" y="849220"/>
                    </a:cubicBezTo>
                    <a:cubicBezTo>
                      <a:pt x="58638" y="847394"/>
                      <a:pt x="58661" y="846227"/>
                      <a:pt x="59303" y="845831"/>
                    </a:cubicBezTo>
                    <a:cubicBezTo>
                      <a:pt x="59828" y="845506"/>
                      <a:pt x="60388" y="842438"/>
                      <a:pt x="60574" y="838910"/>
                    </a:cubicBezTo>
                    <a:cubicBezTo>
                      <a:pt x="61135" y="828247"/>
                      <a:pt x="61336" y="827288"/>
                      <a:pt x="62269" y="826624"/>
                    </a:cubicBezTo>
                    <a:cubicBezTo>
                      <a:pt x="62837" y="826219"/>
                      <a:pt x="62707" y="825926"/>
                      <a:pt x="61986" y="825918"/>
                    </a:cubicBezTo>
                    <a:cubicBezTo>
                      <a:pt x="61319" y="825909"/>
                      <a:pt x="61181" y="825546"/>
                      <a:pt x="61563" y="824929"/>
                    </a:cubicBezTo>
                    <a:cubicBezTo>
                      <a:pt x="61920" y="824351"/>
                      <a:pt x="62113" y="822186"/>
                      <a:pt x="61986" y="820127"/>
                    </a:cubicBezTo>
                    <a:cubicBezTo>
                      <a:pt x="61859" y="818069"/>
                      <a:pt x="62305" y="814379"/>
                      <a:pt x="63116" y="811936"/>
                    </a:cubicBezTo>
                    <a:cubicBezTo>
                      <a:pt x="64311" y="808339"/>
                      <a:pt x="64459" y="807279"/>
                      <a:pt x="63540" y="806711"/>
                    </a:cubicBezTo>
                    <a:cubicBezTo>
                      <a:pt x="62672" y="806175"/>
                      <a:pt x="62630" y="805801"/>
                      <a:pt x="63399" y="804875"/>
                    </a:cubicBezTo>
                    <a:cubicBezTo>
                      <a:pt x="63952" y="804209"/>
                      <a:pt x="64455" y="802281"/>
                      <a:pt x="64528" y="800638"/>
                    </a:cubicBezTo>
                    <a:cubicBezTo>
                      <a:pt x="64602" y="798996"/>
                      <a:pt x="64978" y="796424"/>
                      <a:pt x="65376" y="794989"/>
                    </a:cubicBezTo>
                    <a:cubicBezTo>
                      <a:pt x="65773" y="793554"/>
                      <a:pt x="66253" y="789487"/>
                      <a:pt x="66506" y="785951"/>
                    </a:cubicBezTo>
                    <a:cubicBezTo>
                      <a:pt x="66758" y="782415"/>
                      <a:pt x="67458" y="777337"/>
                      <a:pt x="67918" y="774653"/>
                    </a:cubicBezTo>
                    <a:cubicBezTo>
                      <a:pt x="68812" y="769430"/>
                      <a:pt x="69329" y="761569"/>
                      <a:pt x="71025" y="730308"/>
                    </a:cubicBezTo>
                    <a:cubicBezTo>
                      <a:pt x="71323" y="724812"/>
                      <a:pt x="71720" y="720103"/>
                      <a:pt x="71872" y="719857"/>
                    </a:cubicBezTo>
                    <a:cubicBezTo>
                      <a:pt x="72235" y="719268"/>
                      <a:pt x="73182" y="701210"/>
                      <a:pt x="73567" y="688081"/>
                    </a:cubicBezTo>
                    <a:cubicBezTo>
                      <a:pt x="73735" y="682340"/>
                      <a:pt x="74205" y="675553"/>
                      <a:pt x="74697" y="673111"/>
                    </a:cubicBezTo>
                    <a:cubicBezTo>
                      <a:pt x="75188" y="670669"/>
                      <a:pt x="75726" y="666839"/>
                      <a:pt x="75826" y="664496"/>
                    </a:cubicBezTo>
                    <a:cubicBezTo>
                      <a:pt x="75927" y="662154"/>
                      <a:pt x="76150" y="659850"/>
                      <a:pt x="76391" y="659412"/>
                    </a:cubicBezTo>
                    <a:cubicBezTo>
                      <a:pt x="76633" y="658975"/>
                      <a:pt x="76998" y="657564"/>
                      <a:pt x="77098" y="656305"/>
                    </a:cubicBezTo>
                    <a:cubicBezTo>
                      <a:pt x="77197" y="655047"/>
                      <a:pt x="77469" y="653123"/>
                      <a:pt x="77804" y="652069"/>
                    </a:cubicBezTo>
                    <a:cubicBezTo>
                      <a:pt x="78199" y="650825"/>
                      <a:pt x="78051" y="650233"/>
                      <a:pt x="77380" y="650233"/>
                    </a:cubicBezTo>
                    <a:cubicBezTo>
                      <a:pt x="76644" y="650233"/>
                      <a:pt x="76814" y="649844"/>
                      <a:pt x="77662" y="648820"/>
                    </a:cubicBezTo>
                    <a:cubicBezTo>
                      <a:pt x="78319" y="648029"/>
                      <a:pt x="78658" y="647128"/>
                      <a:pt x="78510" y="646843"/>
                    </a:cubicBezTo>
                    <a:cubicBezTo>
                      <a:pt x="78362" y="646558"/>
                      <a:pt x="78580" y="644293"/>
                      <a:pt x="78933" y="641900"/>
                    </a:cubicBezTo>
                    <a:cubicBezTo>
                      <a:pt x="79287" y="639508"/>
                      <a:pt x="79592" y="637153"/>
                      <a:pt x="79640" y="636675"/>
                    </a:cubicBezTo>
                    <a:cubicBezTo>
                      <a:pt x="79686" y="636197"/>
                      <a:pt x="80011" y="634721"/>
                      <a:pt x="80346" y="633285"/>
                    </a:cubicBezTo>
                    <a:cubicBezTo>
                      <a:pt x="80680" y="631850"/>
                      <a:pt x="81106" y="628432"/>
                      <a:pt x="81334" y="625800"/>
                    </a:cubicBezTo>
                    <a:cubicBezTo>
                      <a:pt x="81562" y="623169"/>
                      <a:pt x="82323" y="617454"/>
                      <a:pt x="83029" y="613090"/>
                    </a:cubicBezTo>
                    <a:cubicBezTo>
                      <a:pt x="83735" y="608726"/>
                      <a:pt x="84160" y="604527"/>
                      <a:pt x="84018" y="603628"/>
                    </a:cubicBezTo>
                    <a:cubicBezTo>
                      <a:pt x="83875" y="602729"/>
                      <a:pt x="84253" y="600501"/>
                      <a:pt x="84865" y="598826"/>
                    </a:cubicBezTo>
                    <a:cubicBezTo>
                      <a:pt x="86482" y="594400"/>
                      <a:pt x="87120" y="590212"/>
                      <a:pt x="86136" y="590212"/>
                    </a:cubicBezTo>
                    <a:cubicBezTo>
                      <a:pt x="85669" y="590212"/>
                      <a:pt x="85288" y="589658"/>
                      <a:pt x="85289" y="588940"/>
                    </a:cubicBezTo>
                    <a:cubicBezTo>
                      <a:pt x="85289" y="588223"/>
                      <a:pt x="85820" y="587691"/>
                      <a:pt x="86418" y="587811"/>
                    </a:cubicBezTo>
                    <a:cubicBezTo>
                      <a:pt x="87096" y="587946"/>
                      <a:pt x="87571" y="586884"/>
                      <a:pt x="87689" y="584986"/>
                    </a:cubicBezTo>
                    <a:cubicBezTo>
                      <a:pt x="87794" y="583312"/>
                      <a:pt x="88011" y="580773"/>
                      <a:pt x="88254" y="579337"/>
                    </a:cubicBezTo>
                    <a:cubicBezTo>
                      <a:pt x="90740" y="564684"/>
                      <a:pt x="91161" y="561691"/>
                      <a:pt x="90514" y="559989"/>
                    </a:cubicBezTo>
                    <a:cubicBezTo>
                      <a:pt x="90109" y="558924"/>
                      <a:pt x="90090" y="558024"/>
                      <a:pt x="90514" y="557871"/>
                    </a:cubicBezTo>
                    <a:cubicBezTo>
                      <a:pt x="90937" y="557718"/>
                      <a:pt x="91678" y="554170"/>
                      <a:pt x="92209" y="550103"/>
                    </a:cubicBezTo>
                    <a:cubicBezTo>
                      <a:pt x="92740" y="546037"/>
                      <a:pt x="93486" y="541143"/>
                      <a:pt x="93762" y="539229"/>
                    </a:cubicBezTo>
                    <a:cubicBezTo>
                      <a:pt x="94038" y="537315"/>
                      <a:pt x="94226" y="534124"/>
                      <a:pt x="94327" y="532026"/>
                    </a:cubicBezTo>
                    <a:cubicBezTo>
                      <a:pt x="94428" y="529929"/>
                      <a:pt x="95197" y="527759"/>
                      <a:pt x="95881" y="527225"/>
                    </a:cubicBezTo>
                    <a:cubicBezTo>
                      <a:pt x="96885" y="526440"/>
                      <a:pt x="97011" y="522898"/>
                      <a:pt x="97010" y="508724"/>
                    </a:cubicBezTo>
                    <a:cubicBezTo>
                      <a:pt x="97010" y="499076"/>
                      <a:pt x="96804" y="490865"/>
                      <a:pt x="96445" y="490506"/>
                    </a:cubicBezTo>
                    <a:cubicBezTo>
                      <a:pt x="96087" y="490147"/>
                      <a:pt x="95732" y="489471"/>
                      <a:pt x="95739" y="488952"/>
                    </a:cubicBezTo>
                    <a:cubicBezTo>
                      <a:pt x="95747" y="488434"/>
                      <a:pt x="96123" y="488517"/>
                      <a:pt x="96587" y="489235"/>
                    </a:cubicBezTo>
                    <a:cubicBezTo>
                      <a:pt x="97455" y="490579"/>
                      <a:pt x="97644" y="490402"/>
                      <a:pt x="97999" y="486693"/>
                    </a:cubicBezTo>
                    <a:cubicBezTo>
                      <a:pt x="98113" y="485497"/>
                      <a:pt x="98406" y="482079"/>
                      <a:pt x="98705" y="479208"/>
                    </a:cubicBezTo>
                    <a:cubicBezTo>
                      <a:pt x="99004" y="476337"/>
                      <a:pt x="99373" y="470834"/>
                      <a:pt x="99552" y="466921"/>
                    </a:cubicBezTo>
                    <a:cubicBezTo>
                      <a:pt x="99732" y="463009"/>
                      <a:pt x="100162" y="459547"/>
                      <a:pt x="100400" y="459154"/>
                    </a:cubicBezTo>
                    <a:cubicBezTo>
                      <a:pt x="100638" y="458760"/>
                      <a:pt x="100811" y="456646"/>
                      <a:pt x="100823" y="454493"/>
                    </a:cubicBezTo>
                    <a:cubicBezTo>
                      <a:pt x="100835" y="452340"/>
                      <a:pt x="100889" y="450355"/>
                      <a:pt x="100964" y="450115"/>
                    </a:cubicBezTo>
                    <a:cubicBezTo>
                      <a:pt x="101583" y="448164"/>
                      <a:pt x="101479" y="446744"/>
                      <a:pt x="100823" y="447150"/>
                    </a:cubicBezTo>
                    <a:cubicBezTo>
                      <a:pt x="100387" y="447419"/>
                      <a:pt x="100117" y="447204"/>
                      <a:pt x="100117" y="446726"/>
                    </a:cubicBezTo>
                    <a:cubicBezTo>
                      <a:pt x="100117" y="446248"/>
                      <a:pt x="100394" y="445721"/>
                      <a:pt x="100823" y="445455"/>
                    </a:cubicBezTo>
                    <a:cubicBezTo>
                      <a:pt x="101253" y="445190"/>
                      <a:pt x="101519" y="443438"/>
                      <a:pt x="101388" y="441642"/>
                    </a:cubicBezTo>
                    <a:cubicBezTo>
                      <a:pt x="101258" y="439846"/>
                      <a:pt x="101393" y="438017"/>
                      <a:pt x="101671" y="437547"/>
                    </a:cubicBezTo>
                    <a:cubicBezTo>
                      <a:pt x="103152" y="435025"/>
                      <a:pt x="102337" y="427112"/>
                      <a:pt x="100682" y="427943"/>
                    </a:cubicBezTo>
                    <a:cubicBezTo>
                      <a:pt x="100807" y="427827"/>
                      <a:pt x="100828" y="427607"/>
                      <a:pt x="101105" y="427378"/>
                    </a:cubicBezTo>
                    <a:cubicBezTo>
                      <a:pt x="101898" y="426724"/>
                      <a:pt x="102704" y="424929"/>
                      <a:pt x="102941" y="423424"/>
                    </a:cubicBezTo>
                    <a:cubicBezTo>
                      <a:pt x="103179" y="421919"/>
                      <a:pt x="103724" y="420172"/>
                      <a:pt x="104071" y="419611"/>
                    </a:cubicBezTo>
                    <a:cubicBezTo>
                      <a:pt x="104418" y="419050"/>
                      <a:pt x="104165" y="418341"/>
                      <a:pt x="103506" y="417916"/>
                    </a:cubicBezTo>
                    <a:cubicBezTo>
                      <a:pt x="102517" y="417279"/>
                      <a:pt x="102413" y="416977"/>
                      <a:pt x="103365" y="416363"/>
                    </a:cubicBezTo>
                    <a:cubicBezTo>
                      <a:pt x="104864" y="415395"/>
                      <a:pt x="105856" y="408313"/>
                      <a:pt x="104495" y="408313"/>
                    </a:cubicBezTo>
                    <a:cubicBezTo>
                      <a:pt x="103954" y="408313"/>
                      <a:pt x="103610" y="407738"/>
                      <a:pt x="103648" y="406900"/>
                    </a:cubicBezTo>
                    <a:cubicBezTo>
                      <a:pt x="103688" y="405991"/>
                      <a:pt x="103951" y="405827"/>
                      <a:pt x="104213" y="406477"/>
                    </a:cubicBezTo>
                    <a:cubicBezTo>
                      <a:pt x="105099" y="408673"/>
                      <a:pt x="106002" y="407462"/>
                      <a:pt x="106049" y="404076"/>
                    </a:cubicBezTo>
                    <a:cubicBezTo>
                      <a:pt x="106076" y="402162"/>
                      <a:pt x="105649" y="400545"/>
                      <a:pt x="105201" y="400546"/>
                    </a:cubicBezTo>
                    <a:cubicBezTo>
                      <a:pt x="104753" y="400546"/>
                      <a:pt x="104495" y="400205"/>
                      <a:pt x="104495" y="399698"/>
                    </a:cubicBezTo>
                    <a:cubicBezTo>
                      <a:pt x="104495" y="399192"/>
                      <a:pt x="104762" y="398862"/>
                      <a:pt x="105201" y="399133"/>
                    </a:cubicBezTo>
                    <a:cubicBezTo>
                      <a:pt x="106103" y="399690"/>
                      <a:pt x="107488" y="394953"/>
                      <a:pt x="106755" y="393767"/>
                    </a:cubicBezTo>
                    <a:cubicBezTo>
                      <a:pt x="106494" y="393345"/>
                      <a:pt x="106606" y="391739"/>
                      <a:pt x="107037" y="390236"/>
                    </a:cubicBezTo>
                    <a:cubicBezTo>
                      <a:pt x="107562" y="388406"/>
                      <a:pt x="107509" y="387553"/>
                      <a:pt x="106896" y="387553"/>
                    </a:cubicBezTo>
                    <a:cubicBezTo>
                      <a:pt x="106329" y="387553"/>
                      <a:pt x="106273" y="387097"/>
                      <a:pt x="106755" y="386423"/>
                    </a:cubicBezTo>
                    <a:cubicBezTo>
                      <a:pt x="107183" y="385825"/>
                      <a:pt x="107520" y="384208"/>
                      <a:pt x="107461" y="382892"/>
                    </a:cubicBezTo>
                    <a:cubicBezTo>
                      <a:pt x="107403" y="381577"/>
                      <a:pt x="107634" y="380491"/>
                      <a:pt x="108026" y="380491"/>
                    </a:cubicBezTo>
                    <a:cubicBezTo>
                      <a:pt x="108418" y="380491"/>
                      <a:pt x="108555" y="380002"/>
                      <a:pt x="108308" y="379362"/>
                    </a:cubicBezTo>
                    <a:cubicBezTo>
                      <a:pt x="108063" y="378721"/>
                      <a:pt x="108652" y="374359"/>
                      <a:pt x="109579" y="369617"/>
                    </a:cubicBezTo>
                    <a:cubicBezTo>
                      <a:pt x="110508" y="364875"/>
                      <a:pt x="111286" y="360123"/>
                      <a:pt x="111274" y="359166"/>
                    </a:cubicBezTo>
                    <a:cubicBezTo>
                      <a:pt x="111234" y="355792"/>
                      <a:pt x="112372" y="349775"/>
                      <a:pt x="113251" y="348716"/>
                    </a:cubicBezTo>
                    <a:cubicBezTo>
                      <a:pt x="113878" y="347960"/>
                      <a:pt x="113670" y="347298"/>
                      <a:pt x="112686" y="346315"/>
                    </a:cubicBezTo>
                    <a:cubicBezTo>
                      <a:pt x="111404" y="345032"/>
                      <a:pt x="111396" y="344903"/>
                      <a:pt x="112686" y="344903"/>
                    </a:cubicBezTo>
                    <a:cubicBezTo>
                      <a:pt x="113459" y="344903"/>
                      <a:pt x="114060" y="344371"/>
                      <a:pt x="113958" y="343773"/>
                    </a:cubicBezTo>
                    <a:cubicBezTo>
                      <a:pt x="113855" y="343175"/>
                      <a:pt x="114032" y="340983"/>
                      <a:pt x="114381" y="338830"/>
                    </a:cubicBezTo>
                    <a:cubicBezTo>
                      <a:pt x="114730" y="336677"/>
                      <a:pt x="115016" y="334083"/>
                      <a:pt x="115087" y="333040"/>
                    </a:cubicBezTo>
                    <a:cubicBezTo>
                      <a:pt x="115158" y="331996"/>
                      <a:pt x="115485" y="331295"/>
                      <a:pt x="115793" y="331486"/>
                    </a:cubicBezTo>
                    <a:cubicBezTo>
                      <a:pt x="116900" y="332170"/>
                      <a:pt x="118307" y="327508"/>
                      <a:pt x="117912" y="324425"/>
                    </a:cubicBezTo>
                    <a:cubicBezTo>
                      <a:pt x="117331" y="319889"/>
                      <a:pt x="116076" y="318156"/>
                      <a:pt x="113110" y="317505"/>
                    </a:cubicBezTo>
                    <a:cubicBezTo>
                      <a:pt x="111671" y="317188"/>
                      <a:pt x="110568" y="316586"/>
                      <a:pt x="110568" y="316234"/>
                    </a:cubicBezTo>
                    <a:cubicBezTo>
                      <a:pt x="110568" y="315881"/>
                      <a:pt x="108929" y="314679"/>
                      <a:pt x="106896" y="313550"/>
                    </a:cubicBezTo>
                    <a:cubicBezTo>
                      <a:pt x="104863" y="312421"/>
                      <a:pt x="102899" y="311190"/>
                      <a:pt x="102659" y="310867"/>
                    </a:cubicBezTo>
                    <a:cubicBezTo>
                      <a:pt x="101764" y="309658"/>
                      <a:pt x="98255" y="308242"/>
                      <a:pt x="97434" y="308749"/>
                    </a:cubicBezTo>
                    <a:cubicBezTo>
                      <a:pt x="96965" y="309038"/>
                      <a:pt x="96586" y="308740"/>
                      <a:pt x="96587" y="308043"/>
                    </a:cubicBezTo>
                    <a:cubicBezTo>
                      <a:pt x="96587" y="306923"/>
                      <a:pt x="78515" y="292649"/>
                      <a:pt x="77098" y="292649"/>
                    </a:cubicBezTo>
                    <a:cubicBezTo>
                      <a:pt x="76789" y="292649"/>
                      <a:pt x="74708" y="290986"/>
                      <a:pt x="72437" y="288836"/>
                    </a:cubicBezTo>
                    <a:cubicBezTo>
                      <a:pt x="70166" y="286685"/>
                      <a:pt x="67810" y="284884"/>
                      <a:pt x="67212" y="284881"/>
                    </a:cubicBezTo>
                    <a:cubicBezTo>
                      <a:pt x="66614" y="284879"/>
                      <a:pt x="66223" y="284512"/>
                      <a:pt x="66223" y="284034"/>
                    </a:cubicBezTo>
                    <a:cubicBezTo>
                      <a:pt x="66223" y="283556"/>
                      <a:pt x="65742" y="283046"/>
                      <a:pt x="65235" y="283046"/>
                    </a:cubicBezTo>
                    <a:cubicBezTo>
                      <a:pt x="64727" y="283046"/>
                      <a:pt x="62474" y="281746"/>
                      <a:pt x="60292" y="280080"/>
                    </a:cubicBezTo>
                    <a:cubicBezTo>
                      <a:pt x="58109" y="278413"/>
                      <a:pt x="55984" y="277232"/>
                      <a:pt x="55490" y="277538"/>
                    </a:cubicBezTo>
                    <a:cubicBezTo>
                      <a:pt x="54996" y="277843"/>
                      <a:pt x="54849" y="277694"/>
                      <a:pt x="55207" y="277114"/>
                    </a:cubicBezTo>
                    <a:cubicBezTo>
                      <a:pt x="55566" y="276535"/>
                      <a:pt x="55305" y="276126"/>
                      <a:pt x="54501" y="276126"/>
                    </a:cubicBezTo>
                    <a:cubicBezTo>
                      <a:pt x="53755" y="276126"/>
                      <a:pt x="53089" y="275772"/>
                      <a:pt x="53089" y="275278"/>
                    </a:cubicBezTo>
                    <a:cubicBezTo>
                      <a:pt x="53089" y="274785"/>
                      <a:pt x="52373" y="274044"/>
                      <a:pt x="51536" y="273725"/>
                    </a:cubicBezTo>
                    <a:cubicBezTo>
                      <a:pt x="50698" y="273405"/>
                      <a:pt x="49244" y="272509"/>
                      <a:pt x="48287" y="271606"/>
                    </a:cubicBezTo>
                    <a:cubicBezTo>
                      <a:pt x="47331" y="270704"/>
                      <a:pt x="44497" y="268048"/>
                      <a:pt x="41932" y="265816"/>
                    </a:cubicBezTo>
                    <a:cubicBezTo>
                      <a:pt x="33823" y="258762"/>
                      <a:pt x="11411" y="235687"/>
                      <a:pt x="10580" y="233475"/>
                    </a:cubicBezTo>
                    <a:cubicBezTo>
                      <a:pt x="10060" y="232094"/>
                      <a:pt x="7480" y="232642"/>
                      <a:pt x="5920" y="234464"/>
                    </a:cubicBezTo>
                    <a:cubicBezTo>
                      <a:pt x="5081" y="235443"/>
                      <a:pt x="4642" y="236538"/>
                      <a:pt x="4931" y="237006"/>
                    </a:cubicBezTo>
                    <a:cubicBezTo>
                      <a:pt x="5220" y="237474"/>
                      <a:pt x="5043" y="237922"/>
                      <a:pt x="4649" y="237853"/>
                    </a:cubicBezTo>
                    <a:cubicBezTo>
                      <a:pt x="923" y="237206"/>
                      <a:pt x="-213" y="239206"/>
                      <a:pt x="2389" y="241808"/>
                    </a:cubicBezTo>
                    <a:cubicBezTo>
                      <a:pt x="2642" y="252527"/>
                      <a:pt x="8524" y="251020"/>
                      <a:pt x="14534" y="254094"/>
                    </a:cubicBezTo>
                    <a:close/>
                    <a:moveTo>
                      <a:pt x="101953" y="410149"/>
                    </a:moveTo>
                    <a:cubicBezTo>
                      <a:pt x="102762" y="410117"/>
                      <a:pt x="103775" y="410517"/>
                      <a:pt x="104071" y="410996"/>
                    </a:cubicBezTo>
                    <a:cubicBezTo>
                      <a:pt x="104689" y="411996"/>
                      <a:pt x="104563" y="411996"/>
                      <a:pt x="102235" y="410996"/>
                    </a:cubicBezTo>
                    <a:cubicBezTo>
                      <a:pt x="100817" y="410387"/>
                      <a:pt x="100753" y="410198"/>
                      <a:pt x="101953" y="410149"/>
                    </a:cubicBezTo>
                    <a:close/>
                    <a:moveTo>
                      <a:pt x="284558" y="643313"/>
                    </a:moveTo>
                    <a:cubicBezTo>
                      <a:pt x="285037" y="643313"/>
                      <a:pt x="285405" y="643384"/>
                      <a:pt x="285405" y="643595"/>
                    </a:cubicBezTo>
                    <a:cubicBezTo>
                      <a:pt x="285405" y="643806"/>
                      <a:pt x="285037" y="644288"/>
                      <a:pt x="284558" y="644584"/>
                    </a:cubicBezTo>
                    <a:cubicBezTo>
                      <a:pt x="284079" y="644880"/>
                      <a:pt x="283711" y="644667"/>
                      <a:pt x="283711" y="644160"/>
                    </a:cubicBezTo>
                    <a:cubicBezTo>
                      <a:pt x="283711" y="643654"/>
                      <a:pt x="284079" y="643313"/>
                      <a:pt x="284558" y="643313"/>
                    </a:cubicBezTo>
                    <a:close/>
                    <a:moveTo>
                      <a:pt x="283993" y="756435"/>
                    </a:moveTo>
                    <a:cubicBezTo>
                      <a:pt x="284052" y="756412"/>
                      <a:pt x="284062" y="756504"/>
                      <a:pt x="284134" y="756576"/>
                    </a:cubicBezTo>
                    <a:cubicBezTo>
                      <a:pt x="284423" y="756865"/>
                      <a:pt x="284527" y="757643"/>
                      <a:pt x="284275" y="758270"/>
                    </a:cubicBezTo>
                    <a:cubicBezTo>
                      <a:pt x="283997" y="758964"/>
                      <a:pt x="283752" y="758719"/>
                      <a:pt x="283710" y="757706"/>
                    </a:cubicBezTo>
                    <a:cubicBezTo>
                      <a:pt x="283683" y="757018"/>
                      <a:pt x="283815" y="756500"/>
                      <a:pt x="283992" y="756435"/>
                    </a:cubicBezTo>
                    <a:close/>
                    <a:moveTo>
                      <a:pt x="281169" y="816456"/>
                    </a:moveTo>
                    <a:cubicBezTo>
                      <a:pt x="281471" y="816442"/>
                      <a:pt x="281702" y="816469"/>
                      <a:pt x="282016" y="816597"/>
                    </a:cubicBezTo>
                    <a:cubicBezTo>
                      <a:pt x="282710" y="816874"/>
                      <a:pt x="282606" y="817120"/>
                      <a:pt x="281592" y="817162"/>
                    </a:cubicBezTo>
                    <a:cubicBezTo>
                      <a:pt x="280675" y="817198"/>
                      <a:pt x="280174" y="817027"/>
                      <a:pt x="280463" y="816738"/>
                    </a:cubicBezTo>
                    <a:cubicBezTo>
                      <a:pt x="280607" y="816594"/>
                      <a:pt x="280867" y="816468"/>
                      <a:pt x="281169" y="816456"/>
                    </a:cubicBezTo>
                    <a:close/>
                    <a:moveTo>
                      <a:pt x="280462" y="864331"/>
                    </a:moveTo>
                    <a:cubicBezTo>
                      <a:pt x="280522" y="864309"/>
                      <a:pt x="280673" y="864401"/>
                      <a:pt x="280745" y="864472"/>
                    </a:cubicBezTo>
                    <a:cubicBezTo>
                      <a:pt x="281034" y="864762"/>
                      <a:pt x="280996" y="865539"/>
                      <a:pt x="280745" y="866167"/>
                    </a:cubicBezTo>
                    <a:cubicBezTo>
                      <a:pt x="280467" y="866861"/>
                      <a:pt x="280222" y="866616"/>
                      <a:pt x="280180" y="865602"/>
                    </a:cubicBezTo>
                    <a:cubicBezTo>
                      <a:pt x="280153" y="864915"/>
                      <a:pt x="280284" y="864397"/>
                      <a:pt x="280462" y="864331"/>
                    </a:cubicBezTo>
                    <a:close/>
                  </a:path>
                </a:pathLst>
              </a:custGeom>
              <a:solidFill>
                <a:srgbClr val="AA4400"/>
              </a:solidFill>
              <a:ln w="45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6" name="图形 7">
              <a:extLst>
                <a:ext uri="{FF2B5EF4-FFF2-40B4-BE49-F238E27FC236}">
                  <a16:creationId xmlns:a16="http://schemas.microsoft.com/office/drawing/2014/main" id="{40F17D24-B789-7597-F97C-256E9F6D73A3}"/>
                </a:ext>
              </a:extLst>
            </p:cNvPr>
            <p:cNvGrpSpPr/>
            <p:nvPr/>
          </p:nvGrpSpPr>
          <p:grpSpPr>
            <a:xfrm>
              <a:off x="9519808" y="4184462"/>
              <a:ext cx="440245" cy="502183"/>
              <a:chOff x="6180200" y="2852451"/>
              <a:chExt cx="440245" cy="502183"/>
            </a:xfrm>
          </p:grpSpPr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7D2EB9D8-94AE-CF85-EB00-DC1B11E4807D}"/>
                  </a:ext>
                </a:extLst>
              </p:cNvPr>
              <p:cNvSpPr/>
              <p:nvPr/>
            </p:nvSpPr>
            <p:spPr>
              <a:xfrm>
                <a:off x="6239129" y="3272389"/>
                <a:ext cx="169385" cy="52410"/>
              </a:xfrm>
              <a:custGeom>
                <a:avLst/>
                <a:gdLst>
                  <a:gd name="connsiteX0" fmla="*/ 169386 w 169385"/>
                  <a:gd name="connsiteY0" fmla="*/ 5258 h 52410"/>
                  <a:gd name="connsiteX1" fmla="*/ 151574 w 169385"/>
                  <a:gd name="connsiteY1" fmla="*/ 22498 h 52410"/>
                  <a:gd name="connsiteX2" fmla="*/ 138048 w 169385"/>
                  <a:gd name="connsiteY2" fmla="*/ 37357 h 52410"/>
                  <a:gd name="connsiteX3" fmla="*/ 108616 w 169385"/>
                  <a:gd name="connsiteY3" fmla="*/ 43548 h 52410"/>
                  <a:gd name="connsiteX4" fmla="*/ 66420 w 169385"/>
                  <a:gd name="connsiteY4" fmla="*/ 52406 h 52410"/>
                  <a:gd name="connsiteX5" fmla="*/ 53181 w 169385"/>
                  <a:gd name="connsiteY5" fmla="*/ 49168 h 52410"/>
                  <a:gd name="connsiteX6" fmla="*/ 35464 w 169385"/>
                  <a:gd name="connsiteY6" fmla="*/ 44501 h 52410"/>
                  <a:gd name="connsiteX7" fmla="*/ 8032 w 169385"/>
                  <a:gd name="connsiteY7" fmla="*/ 25260 h 52410"/>
                  <a:gd name="connsiteX8" fmla="*/ 412 w 169385"/>
                  <a:gd name="connsiteY8" fmla="*/ 11925 h 52410"/>
                  <a:gd name="connsiteX9" fmla="*/ 8604 w 169385"/>
                  <a:gd name="connsiteY9" fmla="*/ 1733 h 52410"/>
                  <a:gd name="connsiteX10" fmla="*/ 55276 w 169385"/>
                  <a:gd name="connsiteY10" fmla="*/ 9163 h 52410"/>
                  <a:gd name="connsiteX11" fmla="*/ 113284 w 169385"/>
                  <a:gd name="connsiteY11" fmla="*/ 9830 h 52410"/>
                  <a:gd name="connsiteX12" fmla="*/ 146240 w 169385"/>
                  <a:gd name="connsiteY12" fmla="*/ 876 h 52410"/>
                  <a:gd name="connsiteX13" fmla="*/ 169386 w 169385"/>
                  <a:gd name="connsiteY13" fmla="*/ 5258 h 52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9385" h="52410">
                    <a:moveTo>
                      <a:pt x="169386" y="5258"/>
                    </a:moveTo>
                    <a:cubicBezTo>
                      <a:pt x="162242" y="9068"/>
                      <a:pt x="156432" y="16116"/>
                      <a:pt x="151574" y="22498"/>
                    </a:cubicBezTo>
                    <a:cubicBezTo>
                      <a:pt x="147383" y="27927"/>
                      <a:pt x="142525" y="32404"/>
                      <a:pt x="138048" y="37357"/>
                    </a:cubicBezTo>
                    <a:cubicBezTo>
                      <a:pt x="128333" y="38595"/>
                      <a:pt x="117951" y="40500"/>
                      <a:pt x="108616" y="43548"/>
                    </a:cubicBezTo>
                    <a:cubicBezTo>
                      <a:pt x="95186" y="47834"/>
                      <a:pt x="80613" y="52311"/>
                      <a:pt x="66420" y="52406"/>
                    </a:cubicBezTo>
                    <a:cubicBezTo>
                      <a:pt x="61753" y="52502"/>
                      <a:pt x="57657" y="50787"/>
                      <a:pt x="53181" y="49168"/>
                    </a:cubicBezTo>
                    <a:cubicBezTo>
                      <a:pt x="47370" y="47072"/>
                      <a:pt x="41370" y="46215"/>
                      <a:pt x="35464" y="44501"/>
                    </a:cubicBezTo>
                    <a:cubicBezTo>
                      <a:pt x="24034" y="41167"/>
                      <a:pt x="15843" y="34119"/>
                      <a:pt x="8032" y="25260"/>
                    </a:cubicBezTo>
                    <a:cubicBezTo>
                      <a:pt x="4413" y="21164"/>
                      <a:pt x="1746" y="17259"/>
                      <a:pt x="412" y="11925"/>
                    </a:cubicBezTo>
                    <a:cubicBezTo>
                      <a:pt x="-1207" y="4877"/>
                      <a:pt x="2031" y="3257"/>
                      <a:pt x="8604" y="1733"/>
                    </a:cubicBezTo>
                    <a:cubicBezTo>
                      <a:pt x="24987" y="-2077"/>
                      <a:pt x="39846" y="4972"/>
                      <a:pt x="55276" y="9163"/>
                    </a:cubicBezTo>
                    <a:cubicBezTo>
                      <a:pt x="73945" y="14306"/>
                      <a:pt x="94614" y="16212"/>
                      <a:pt x="113284" y="9830"/>
                    </a:cubicBezTo>
                    <a:cubicBezTo>
                      <a:pt x="123666" y="6401"/>
                      <a:pt x="135381" y="2972"/>
                      <a:pt x="146240" y="876"/>
                    </a:cubicBezTo>
                    <a:cubicBezTo>
                      <a:pt x="154717" y="-838"/>
                      <a:pt x="163004" y="-362"/>
                      <a:pt x="169386" y="525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6B597"/>
                  </a:gs>
                  <a:gs pos="35210">
                    <a:srgbClr val="F7C0A6"/>
                  </a:gs>
                  <a:gs pos="99440">
                    <a:srgbClr val="FBDCCC"/>
                  </a:gs>
                </a:gsLst>
                <a:lin ang="21287432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8" name="图形 7">
                <a:extLst>
                  <a:ext uri="{FF2B5EF4-FFF2-40B4-BE49-F238E27FC236}">
                    <a16:creationId xmlns:a16="http://schemas.microsoft.com/office/drawing/2014/main" id="{3933B42C-D346-F0A0-7B6E-FE4209FE35E1}"/>
                  </a:ext>
                </a:extLst>
              </p:cNvPr>
              <p:cNvGrpSpPr/>
              <p:nvPr/>
            </p:nvGrpSpPr>
            <p:grpSpPr>
              <a:xfrm>
                <a:off x="6180200" y="2852451"/>
                <a:ext cx="440245" cy="456628"/>
                <a:chOff x="6180200" y="2852451"/>
                <a:chExt cx="440245" cy="456628"/>
              </a:xfrm>
            </p:grpSpPr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9B562FB2-41EE-C5CF-5875-45551AE61B38}"/>
                    </a:ext>
                  </a:extLst>
                </p:cNvPr>
                <p:cNvSpPr/>
                <p:nvPr/>
              </p:nvSpPr>
              <p:spPr>
                <a:xfrm>
                  <a:off x="6205347" y="2869024"/>
                  <a:ext cx="391667" cy="440054"/>
                </a:xfrm>
                <a:custGeom>
                  <a:avLst/>
                  <a:gdLst>
                    <a:gd name="connsiteX0" fmla="*/ 376047 w 391667"/>
                    <a:gd name="connsiteY0" fmla="*/ 421386 h 440054"/>
                    <a:gd name="connsiteX1" fmla="*/ 66008 w 391667"/>
                    <a:gd name="connsiteY1" fmla="*/ 440055 h 440054"/>
                    <a:gd name="connsiteX2" fmla="*/ 0 w 391667"/>
                    <a:gd name="connsiteY2" fmla="*/ 23527 h 440054"/>
                    <a:gd name="connsiteX3" fmla="*/ 391668 w 391667"/>
                    <a:gd name="connsiteY3" fmla="*/ 0 h 440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1667" h="440054">
                      <a:moveTo>
                        <a:pt x="376047" y="421386"/>
                      </a:moveTo>
                      <a:lnTo>
                        <a:pt x="66008" y="440055"/>
                      </a:lnTo>
                      <a:lnTo>
                        <a:pt x="0" y="23527"/>
                      </a:lnTo>
                      <a:lnTo>
                        <a:pt x="391668" y="0"/>
                      </a:lnTo>
                      <a:close/>
                    </a:path>
                  </a:pathLst>
                </a:custGeom>
                <a:solidFill>
                  <a:srgbClr val="43342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D702AACD-9E44-AC14-CDA5-F5F1BEA6D0F7}"/>
                    </a:ext>
                  </a:extLst>
                </p:cNvPr>
                <p:cNvSpPr/>
                <p:nvPr/>
              </p:nvSpPr>
              <p:spPr>
                <a:xfrm>
                  <a:off x="6180200" y="2852451"/>
                  <a:ext cx="440245" cy="180022"/>
                </a:xfrm>
                <a:custGeom>
                  <a:avLst/>
                  <a:gdLst>
                    <a:gd name="connsiteX0" fmla="*/ 434435 w 440245"/>
                    <a:gd name="connsiteY0" fmla="*/ 155353 h 180022"/>
                    <a:gd name="connsiteX1" fmla="*/ 440246 w 440245"/>
                    <a:gd name="connsiteY1" fmla="*/ 0 h 180022"/>
                    <a:gd name="connsiteX2" fmla="*/ 0 w 440245"/>
                    <a:gd name="connsiteY2" fmla="*/ 26479 h 180022"/>
                    <a:gd name="connsiteX3" fmla="*/ 24289 w 440245"/>
                    <a:gd name="connsiteY3" fmla="*/ 180022 h 180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40245" h="180022">
                      <a:moveTo>
                        <a:pt x="434435" y="155353"/>
                      </a:moveTo>
                      <a:lnTo>
                        <a:pt x="440246" y="0"/>
                      </a:lnTo>
                      <a:lnTo>
                        <a:pt x="0" y="26479"/>
                      </a:lnTo>
                      <a:lnTo>
                        <a:pt x="24289" y="180022"/>
                      </a:lnTo>
                      <a:close/>
                    </a:path>
                  </a:pathLst>
                </a:custGeom>
                <a:solidFill>
                  <a:srgbClr val="684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AEA82B4E-B015-7423-9021-90EF6BC7D560}"/>
                    </a:ext>
                  </a:extLst>
                </p:cNvPr>
                <p:cNvSpPr/>
                <p:nvPr/>
              </p:nvSpPr>
              <p:spPr>
                <a:xfrm>
                  <a:off x="6266402" y="3098196"/>
                  <a:ext cx="322135" cy="210883"/>
                </a:xfrm>
                <a:custGeom>
                  <a:avLst/>
                  <a:gdLst>
                    <a:gd name="connsiteX0" fmla="*/ 0 w 322135"/>
                    <a:gd name="connsiteY0" fmla="*/ 179451 h 210883"/>
                    <a:gd name="connsiteX1" fmla="*/ 4953 w 322135"/>
                    <a:gd name="connsiteY1" fmla="*/ 210884 h 210883"/>
                    <a:gd name="connsiteX2" fmla="*/ 314992 w 322135"/>
                    <a:gd name="connsiteY2" fmla="*/ 192215 h 210883"/>
                    <a:gd name="connsiteX3" fmla="*/ 322135 w 322135"/>
                    <a:gd name="connsiteY3" fmla="*/ 0 h 210883"/>
                    <a:gd name="connsiteX4" fmla="*/ 0 w 322135"/>
                    <a:gd name="connsiteY4" fmla="*/ 179451 h 2108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2135" h="210883">
                      <a:moveTo>
                        <a:pt x="0" y="179451"/>
                      </a:moveTo>
                      <a:lnTo>
                        <a:pt x="4953" y="210884"/>
                      </a:lnTo>
                      <a:lnTo>
                        <a:pt x="314992" y="192215"/>
                      </a:lnTo>
                      <a:lnTo>
                        <a:pt x="322135" y="0"/>
                      </a:lnTo>
                      <a:cubicBezTo>
                        <a:pt x="265176" y="112871"/>
                        <a:pt x="133350" y="170593"/>
                        <a:pt x="0" y="179451"/>
                      </a:cubicBezTo>
                      <a:close/>
                    </a:path>
                  </a:pathLst>
                </a:custGeom>
                <a:solidFill>
                  <a:srgbClr val="1D1D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2609FB68-C866-9945-6767-CC8FC1EE8383}"/>
                  </a:ext>
                </a:extLst>
              </p:cNvPr>
              <p:cNvSpPr/>
              <p:nvPr/>
            </p:nvSpPr>
            <p:spPr>
              <a:xfrm>
                <a:off x="6362106" y="3274639"/>
                <a:ext cx="72446" cy="79994"/>
              </a:xfrm>
              <a:custGeom>
                <a:avLst/>
                <a:gdLst>
                  <a:gd name="connsiteX0" fmla="*/ 70507 w 72446"/>
                  <a:gd name="connsiteY0" fmla="*/ 34154 h 79994"/>
                  <a:gd name="connsiteX1" fmla="*/ 66506 w 72446"/>
                  <a:gd name="connsiteY1" fmla="*/ 43203 h 79994"/>
                  <a:gd name="connsiteX2" fmla="*/ 51933 w 72446"/>
                  <a:gd name="connsiteY2" fmla="*/ 67301 h 79994"/>
                  <a:gd name="connsiteX3" fmla="*/ 4308 w 72446"/>
                  <a:gd name="connsiteY3" fmla="*/ 75302 h 79994"/>
                  <a:gd name="connsiteX4" fmla="*/ 4689 w 72446"/>
                  <a:gd name="connsiteY4" fmla="*/ 51490 h 79994"/>
                  <a:gd name="connsiteX5" fmla="*/ 15167 w 72446"/>
                  <a:gd name="connsiteY5" fmla="*/ 35012 h 79994"/>
                  <a:gd name="connsiteX6" fmla="*/ 28692 w 72446"/>
                  <a:gd name="connsiteY6" fmla="*/ 20153 h 79994"/>
                  <a:gd name="connsiteX7" fmla="*/ 46504 w 72446"/>
                  <a:gd name="connsiteY7" fmla="*/ 2912 h 79994"/>
                  <a:gd name="connsiteX8" fmla="*/ 60982 w 72446"/>
                  <a:gd name="connsiteY8" fmla="*/ 245 h 79994"/>
                  <a:gd name="connsiteX9" fmla="*/ 70507 w 72446"/>
                  <a:gd name="connsiteY9" fmla="*/ 34154 h 79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446" h="79994">
                    <a:moveTo>
                      <a:pt x="70507" y="34154"/>
                    </a:moveTo>
                    <a:cubicBezTo>
                      <a:pt x="68507" y="37297"/>
                      <a:pt x="67268" y="41012"/>
                      <a:pt x="66506" y="43203"/>
                    </a:cubicBezTo>
                    <a:cubicBezTo>
                      <a:pt x="63744" y="51966"/>
                      <a:pt x="58601" y="60538"/>
                      <a:pt x="51933" y="67301"/>
                    </a:cubicBezTo>
                    <a:cubicBezTo>
                      <a:pt x="39932" y="79398"/>
                      <a:pt x="19548" y="84446"/>
                      <a:pt x="4308" y="75302"/>
                    </a:cubicBezTo>
                    <a:cubicBezTo>
                      <a:pt x="-4169" y="70159"/>
                      <a:pt x="2022" y="59205"/>
                      <a:pt x="4689" y="51490"/>
                    </a:cubicBezTo>
                    <a:cubicBezTo>
                      <a:pt x="7070" y="44918"/>
                      <a:pt x="10880" y="39774"/>
                      <a:pt x="15167" y="35012"/>
                    </a:cubicBezTo>
                    <a:cubicBezTo>
                      <a:pt x="19548" y="30059"/>
                      <a:pt x="24501" y="25582"/>
                      <a:pt x="28692" y="20153"/>
                    </a:cubicBezTo>
                    <a:cubicBezTo>
                      <a:pt x="33550" y="13866"/>
                      <a:pt x="39265" y="6722"/>
                      <a:pt x="46504" y="2912"/>
                    </a:cubicBezTo>
                    <a:cubicBezTo>
                      <a:pt x="50695" y="531"/>
                      <a:pt x="55553" y="-517"/>
                      <a:pt x="60982" y="245"/>
                    </a:cubicBezTo>
                    <a:cubicBezTo>
                      <a:pt x="70697" y="1769"/>
                      <a:pt x="75365" y="26058"/>
                      <a:pt x="70507" y="3415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6B597"/>
                  </a:gs>
                  <a:gs pos="35210">
                    <a:srgbClr val="F7C0A6"/>
                  </a:gs>
                  <a:gs pos="99440">
                    <a:srgbClr val="FBDCCC"/>
                  </a:gs>
                </a:gsLst>
                <a:lin ang="21287432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5ED900B7-E84A-3D91-2EA8-3F2DD7E55A16}"/>
                  </a:ext>
                </a:extLst>
              </p:cNvPr>
              <p:cNvSpPr/>
              <p:nvPr/>
            </p:nvSpPr>
            <p:spPr>
              <a:xfrm>
                <a:off x="6474440" y="3221328"/>
                <a:ext cx="82716" cy="97387"/>
              </a:xfrm>
              <a:custGeom>
                <a:avLst/>
                <a:gdLst>
                  <a:gd name="connsiteX0" fmla="*/ 63425 w 82716"/>
                  <a:gd name="connsiteY0" fmla="*/ 71273 h 97387"/>
                  <a:gd name="connsiteX1" fmla="*/ 40374 w 82716"/>
                  <a:gd name="connsiteY1" fmla="*/ 91180 h 97387"/>
                  <a:gd name="connsiteX2" fmla="*/ 12180 w 82716"/>
                  <a:gd name="connsiteY2" fmla="*/ 97086 h 97387"/>
                  <a:gd name="connsiteX3" fmla="*/ 1036 w 82716"/>
                  <a:gd name="connsiteY3" fmla="*/ 96324 h 97387"/>
                  <a:gd name="connsiteX4" fmla="*/ 83 w 82716"/>
                  <a:gd name="connsiteY4" fmla="*/ 94990 h 97387"/>
                  <a:gd name="connsiteX5" fmla="*/ 10180 w 82716"/>
                  <a:gd name="connsiteY5" fmla="*/ 80512 h 97387"/>
                  <a:gd name="connsiteX6" fmla="*/ 20657 w 82716"/>
                  <a:gd name="connsiteY6" fmla="*/ 54699 h 97387"/>
                  <a:gd name="connsiteX7" fmla="*/ 29801 w 82716"/>
                  <a:gd name="connsiteY7" fmla="*/ 40507 h 97387"/>
                  <a:gd name="connsiteX8" fmla="*/ 35326 w 82716"/>
                  <a:gd name="connsiteY8" fmla="*/ 34602 h 97387"/>
                  <a:gd name="connsiteX9" fmla="*/ 57805 w 82716"/>
                  <a:gd name="connsiteY9" fmla="*/ 4693 h 97387"/>
                  <a:gd name="connsiteX10" fmla="*/ 73236 w 82716"/>
                  <a:gd name="connsiteY10" fmla="*/ 597 h 97387"/>
                  <a:gd name="connsiteX11" fmla="*/ 63425 w 82716"/>
                  <a:gd name="connsiteY11" fmla="*/ 71273 h 97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2716" h="97387">
                    <a:moveTo>
                      <a:pt x="63425" y="71273"/>
                    </a:moveTo>
                    <a:cubicBezTo>
                      <a:pt x="57329" y="80322"/>
                      <a:pt x="49423" y="86989"/>
                      <a:pt x="40374" y="91180"/>
                    </a:cubicBezTo>
                    <a:cubicBezTo>
                      <a:pt x="31802" y="95276"/>
                      <a:pt x="22181" y="97181"/>
                      <a:pt x="12180" y="97086"/>
                    </a:cubicBezTo>
                    <a:cubicBezTo>
                      <a:pt x="9513" y="97086"/>
                      <a:pt x="3512" y="98133"/>
                      <a:pt x="1036" y="96324"/>
                    </a:cubicBezTo>
                    <a:cubicBezTo>
                      <a:pt x="560" y="96038"/>
                      <a:pt x="274" y="95562"/>
                      <a:pt x="83" y="94990"/>
                    </a:cubicBezTo>
                    <a:cubicBezTo>
                      <a:pt x="-964" y="91275"/>
                      <a:pt x="8180" y="84036"/>
                      <a:pt x="10180" y="80512"/>
                    </a:cubicBezTo>
                    <a:cubicBezTo>
                      <a:pt x="14847" y="72225"/>
                      <a:pt x="17609" y="63558"/>
                      <a:pt x="20657" y="54699"/>
                    </a:cubicBezTo>
                    <a:cubicBezTo>
                      <a:pt x="22657" y="48889"/>
                      <a:pt x="25896" y="44698"/>
                      <a:pt x="29801" y="40507"/>
                    </a:cubicBezTo>
                    <a:cubicBezTo>
                      <a:pt x="31516" y="38602"/>
                      <a:pt x="33611" y="36888"/>
                      <a:pt x="35326" y="34602"/>
                    </a:cubicBezTo>
                    <a:cubicBezTo>
                      <a:pt x="42279" y="25077"/>
                      <a:pt x="49328" y="11361"/>
                      <a:pt x="57805" y="4693"/>
                    </a:cubicBezTo>
                    <a:cubicBezTo>
                      <a:pt x="62186" y="1359"/>
                      <a:pt x="69902" y="-1212"/>
                      <a:pt x="73236" y="597"/>
                    </a:cubicBezTo>
                    <a:cubicBezTo>
                      <a:pt x="94095" y="11837"/>
                      <a:pt x="75807" y="52794"/>
                      <a:pt x="63425" y="7127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6B597"/>
                  </a:gs>
                  <a:gs pos="35210">
                    <a:srgbClr val="F7C0A6"/>
                  </a:gs>
                  <a:gs pos="99440">
                    <a:srgbClr val="FBDCCC"/>
                  </a:gs>
                </a:gsLst>
                <a:lin ang="21287432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CD6A3563-5614-DD3D-A34F-D75992457802}"/>
                  </a:ext>
                </a:extLst>
              </p:cNvPr>
              <p:cNvSpPr/>
              <p:nvPr/>
            </p:nvSpPr>
            <p:spPr>
              <a:xfrm>
                <a:off x="6432609" y="3224942"/>
                <a:ext cx="73904" cy="100459"/>
              </a:xfrm>
              <a:custGeom>
                <a:avLst/>
                <a:gdLst>
                  <a:gd name="connsiteX0" fmla="*/ 73442 w 73904"/>
                  <a:gd name="connsiteY0" fmla="*/ 10509 h 100459"/>
                  <a:gd name="connsiteX1" fmla="*/ 71537 w 73904"/>
                  <a:gd name="connsiteY1" fmla="*/ 36893 h 100459"/>
                  <a:gd name="connsiteX2" fmla="*/ 62393 w 73904"/>
                  <a:gd name="connsiteY2" fmla="*/ 51085 h 100459"/>
                  <a:gd name="connsiteX3" fmla="*/ 51916 w 73904"/>
                  <a:gd name="connsiteY3" fmla="*/ 76898 h 100459"/>
                  <a:gd name="connsiteX4" fmla="*/ 41819 w 73904"/>
                  <a:gd name="connsiteY4" fmla="*/ 91376 h 100459"/>
                  <a:gd name="connsiteX5" fmla="*/ 42771 w 73904"/>
                  <a:gd name="connsiteY5" fmla="*/ 92709 h 100459"/>
                  <a:gd name="connsiteX6" fmla="*/ 28484 w 73904"/>
                  <a:gd name="connsiteY6" fmla="*/ 98329 h 100459"/>
                  <a:gd name="connsiteX7" fmla="*/ 6195 w 73904"/>
                  <a:gd name="connsiteY7" fmla="*/ 96710 h 100459"/>
                  <a:gd name="connsiteX8" fmla="*/ 4 w 73904"/>
                  <a:gd name="connsiteY8" fmla="*/ 83661 h 100459"/>
                  <a:gd name="connsiteX9" fmla="*/ 1433 w 73904"/>
                  <a:gd name="connsiteY9" fmla="*/ 76231 h 100459"/>
                  <a:gd name="connsiteX10" fmla="*/ 11529 w 73904"/>
                  <a:gd name="connsiteY10" fmla="*/ 55562 h 100459"/>
                  <a:gd name="connsiteX11" fmla="*/ 49820 w 73904"/>
                  <a:gd name="connsiteY11" fmla="*/ 1460 h 100459"/>
                  <a:gd name="connsiteX12" fmla="*/ 73442 w 73904"/>
                  <a:gd name="connsiteY12" fmla="*/ 10509 h 100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3904" h="100459">
                    <a:moveTo>
                      <a:pt x="73442" y="10509"/>
                    </a:moveTo>
                    <a:cubicBezTo>
                      <a:pt x="74966" y="19748"/>
                      <a:pt x="72299" y="27844"/>
                      <a:pt x="71537" y="36893"/>
                    </a:cubicBezTo>
                    <a:cubicBezTo>
                      <a:pt x="67632" y="41084"/>
                      <a:pt x="64393" y="45275"/>
                      <a:pt x="62393" y="51085"/>
                    </a:cubicBezTo>
                    <a:cubicBezTo>
                      <a:pt x="59345" y="59943"/>
                      <a:pt x="56583" y="68707"/>
                      <a:pt x="51916" y="76898"/>
                    </a:cubicBezTo>
                    <a:cubicBezTo>
                      <a:pt x="49915" y="80422"/>
                      <a:pt x="40771" y="87661"/>
                      <a:pt x="41819" y="91376"/>
                    </a:cubicBezTo>
                    <a:cubicBezTo>
                      <a:pt x="42009" y="91948"/>
                      <a:pt x="42295" y="92424"/>
                      <a:pt x="42771" y="92709"/>
                    </a:cubicBezTo>
                    <a:cubicBezTo>
                      <a:pt x="38771" y="95281"/>
                      <a:pt x="31818" y="97282"/>
                      <a:pt x="28484" y="98329"/>
                    </a:cubicBezTo>
                    <a:cubicBezTo>
                      <a:pt x="20674" y="101091"/>
                      <a:pt x="12958" y="101758"/>
                      <a:pt x="6195" y="96710"/>
                    </a:cubicBezTo>
                    <a:cubicBezTo>
                      <a:pt x="1433" y="93186"/>
                      <a:pt x="-91" y="88614"/>
                      <a:pt x="4" y="83661"/>
                    </a:cubicBezTo>
                    <a:cubicBezTo>
                      <a:pt x="957" y="80994"/>
                      <a:pt x="1814" y="78327"/>
                      <a:pt x="1433" y="76231"/>
                    </a:cubicBezTo>
                    <a:cubicBezTo>
                      <a:pt x="3814" y="68707"/>
                      <a:pt x="8577" y="61086"/>
                      <a:pt x="11529" y="55562"/>
                    </a:cubicBezTo>
                    <a:cubicBezTo>
                      <a:pt x="21912" y="36226"/>
                      <a:pt x="26388" y="9747"/>
                      <a:pt x="49820" y="1460"/>
                    </a:cubicBezTo>
                    <a:cubicBezTo>
                      <a:pt x="58869" y="-1588"/>
                      <a:pt x="71727" y="-445"/>
                      <a:pt x="73442" y="1050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6B597"/>
                  </a:gs>
                  <a:gs pos="35210">
                    <a:srgbClr val="F7C0A6"/>
                  </a:gs>
                  <a:gs pos="99440">
                    <a:srgbClr val="FBDCCC"/>
                  </a:gs>
                </a:gsLst>
                <a:lin ang="21287432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12" name="文本框-312" hidden="1"/>
          <p:cNvSpPr txBox="1"/>
          <p:nvPr/>
        </p:nvSpPr>
        <p:spPr>
          <a:xfrm>
            <a:off x="2774155" y="1173521"/>
            <a:ext cx="6643690" cy="13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latin typeface="站酷快乐体 " panose="02010600030101010101" pitchFamily="2" charset="-122"/>
                <a:ea typeface="站酷快乐体 " panose="02010600030101010101" pitchFamily="2" charset="-122"/>
                <a:cs typeface="+mn-ea"/>
                <a:sym typeface="+mn-lt"/>
              </a:rPr>
              <a:t>大家一起来植树吧！</a:t>
            </a:r>
          </a:p>
        </p:txBody>
      </p:sp>
      <p:sp>
        <p:nvSpPr>
          <p:cNvPr id="339" name="文本框 338">
            <a:extLst>
              <a:ext uri="{FF2B5EF4-FFF2-40B4-BE49-F238E27FC236}">
                <a16:creationId xmlns:a16="http://schemas.microsoft.com/office/drawing/2014/main" id="{B77163EA-FB5B-2EEF-FFD6-28E4176F6C9B}"/>
              </a:ext>
            </a:extLst>
          </p:cNvPr>
          <p:cNvSpPr txBox="1"/>
          <p:nvPr/>
        </p:nvSpPr>
        <p:spPr>
          <a:xfrm>
            <a:off x="2803334" y="1666991"/>
            <a:ext cx="618405" cy="608688"/>
          </a:xfrm>
          <a:custGeom>
            <a:avLst/>
            <a:gdLst/>
            <a:ahLst/>
            <a:cxnLst/>
            <a:rect l="l" t="t" r="r" b="b"/>
            <a:pathLst>
              <a:path w="618405" h="608688">
                <a:moveTo>
                  <a:pt x="390947" y="316989"/>
                </a:moveTo>
                <a:cubicBezTo>
                  <a:pt x="396599" y="316354"/>
                  <a:pt x="402080" y="317782"/>
                  <a:pt x="407390" y="321275"/>
                </a:cubicBezTo>
                <a:lnTo>
                  <a:pt x="598045" y="475294"/>
                </a:lnTo>
                <a:cubicBezTo>
                  <a:pt x="603156" y="478215"/>
                  <a:pt x="606051" y="482678"/>
                  <a:pt x="606730" y="488683"/>
                </a:cubicBezTo>
                <a:cubicBezTo>
                  <a:pt x="607409" y="494687"/>
                  <a:pt x="605732" y="499829"/>
                  <a:pt x="601700" y="504107"/>
                </a:cubicBezTo>
                <a:lnTo>
                  <a:pt x="556623" y="559519"/>
                </a:lnTo>
                <a:cubicBezTo>
                  <a:pt x="552852" y="564043"/>
                  <a:pt x="548451" y="566629"/>
                  <a:pt x="543419" y="567276"/>
                </a:cubicBezTo>
                <a:cubicBezTo>
                  <a:pt x="538386" y="567923"/>
                  <a:pt x="533143" y="566818"/>
                  <a:pt x="527690" y="563960"/>
                </a:cubicBezTo>
                <a:lnTo>
                  <a:pt x="337000" y="410512"/>
                </a:lnTo>
                <a:cubicBezTo>
                  <a:pt x="331094" y="406289"/>
                  <a:pt x="327975" y="401311"/>
                  <a:pt x="327642" y="395576"/>
                </a:cubicBezTo>
                <a:cubicBezTo>
                  <a:pt x="327308" y="389841"/>
                  <a:pt x="329023" y="385021"/>
                  <a:pt x="332785" y="381116"/>
                </a:cubicBezTo>
                <a:lnTo>
                  <a:pt x="377422" y="325501"/>
                </a:lnTo>
                <a:cubicBezTo>
                  <a:pt x="380787" y="320461"/>
                  <a:pt x="385296" y="317624"/>
                  <a:pt x="390947" y="316989"/>
                </a:cubicBezTo>
                <a:close/>
                <a:moveTo>
                  <a:pt x="317628" y="160"/>
                </a:moveTo>
                <a:cubicBezTo>
                  <a:pt x="320391" y="519"/>
                  <a:pt x="323093" y="1485"/>
                  <a:pt x="325737" y="3056"/>
                </a:cubicBezTo>
                <a:lnTo>
                  <a:pt x="422404" y="58837"/>
                </a:lnTo>
                <a:cubicBezTo>
                  <a:pt x="427769" y="61512"/>
                  <a:pt x="430972" y="65469"/>
                  <a:pt x="432012" y="70708"/>
                </a:cubicBezTo>
                <a:cubicBezTo>
                  <a:pt x="433052" y="75946"/>
                  <a:pt x="432468" y="81340"/>
                  <a:pt x="430262" y="86888"/>
                </a:cubicBezTo>
                <a:lnTo>
                  <a:pt x="394226" y="147928"/>
                </a:lnTo>
                <a:lnTo>
                  <a:pt x="590246" y="130108"/>
                </a:lnTo>
                <a:cubicBezTo>
                  <a:pt x="596953" y="128973"/>
                  <a:pt x="602543" y="130312"/>
                  <a:pt x="607016" y="134126"/>
                </a:cubicBezTo>
                <a:cubicBezTo>
                  <a:pt x="611489" y="137940"/>
                  <a:pt x="613725" y="142848"/>
                  <a:pt x="613725" y="148848"/>
                </a:cubicBezTo>
                <a:lnTo>
                  <a:pt x="618011" y="198855"/>
                </a:lnTo>
                <a:cubicBezTo>
                  <a:pt x="619146" y="205292"/>
                  <a:pt x="617835" y="210711"/>
                  <a:pt x="614076" y="215113"/>
                </a:cubicBezTo>
                <a:cubicBezTo>
                  <a:pt x="610318" y="219514"/>
                  <a:pt x="606300" y="222064"/>
                  <a:pt x="602021" y="222762"/>
                </a:cubicBezTo>
                <a:lnTo>
                  <a:pt x="347942" y="245932"/>
                </a:lnTo>
                <a:cubicBezTo>
                  <a:pt x="344957" y="246361"/>
                  <a:pt x="342050" y="247518"/>
                  <a:pt x="339221" y="249403"/>
                </a:cubicBezTo>
                <a:cubicBezTo>
                  <a:pt x="336391" y="251288"/>
                  <a:pt x="334167" y="253449"/>
                  <a:pt x="332547" y="255886"/>
                </a:cubicBezTo>
                <a:lnTo>
                  <a:pt x="135451" y="598000"/>
                </a:lnTo>
                <a:cubicBezTo>
                  <a:pt x="132808" y="603286"/>
                  <a:pt x="128629" y="606626"/>
                  <a:pt x="122914" y="608019"/>
                </a:cubicBezTo>
                <a:cubicBezTo>
                  <a:pt x="117199" y="609412"/>
                  <a:pt x="111757" y="608632"/>
                  <a:pt x="106590" y="605679"/>
                </a:cubicBezTo>
                <a:lnTo>
                  <a:pt x="10257" y="550839"/>
                </a:lnTo>
                <a:cubicBezTo>
                  <a:pt x="4804" y="547728"/>
                  <a:pt x="1559" y="543656"/>
                  <a:pt x="524" y="538623"/>
                </a:cubicBezTo>
                <a:cubicBezTo>
                  <a:pt x="-512" y="533591"/>
                  <a:pt x="-11" y="528400"/>
                  <a:pt x="2029" y="523050"/>
                </a:cubicBezTo>
                <a:lnTo>
                  <a:pt x="152074" y="264021"/>
                </a:lnTo>
                <a:lnTo>
                  <a:pt x="29021" y="275126"/>
                </a:lnTo>
                <a:cubicBezTo>
                  <a:pt x="22465" y="275682"/>
                  <a:pt x="17009" y="274243"/>
                  <a:pt x="12656" y="270810"/>
                </a:cubicBezTo>
                <a:cubicBezTo>
                  <a:pt x="8302" y="267377"/>
                  <a:pt x="5772" y="263220"/>
                  <a:pt x="5066" y="258338"/>
                </a:cubicBezTo>
                <a:lnTo>
                  <a:pt x="541" y="205606"/>
                </a:lnTo>
                <a:cubicBezTo>
                  <a:pt x="-7" y="199367"/>
                  <a:pt x="1395" y="194130"/>
                  <a:pt x="4744" y="189895"/>
                </a:cubicBezTo>
                <a:cubicBezTo>
                  <a:pt x="8094" y="185661"/>
                  <a:pt x="12253" y="183186"/>
                  <a:pt x="17222" y="182472"/>
                </a:cubicBezTo>
                <a:lnTo>
                  <a:pt x="198554" y="165993"/>
                </a:lnTo>
                <a:cubicBezTo>
                  <a:pt x="201594" y="165612"/>
                  <a:pt x="204459" y="164525"/>
                  <a:pt x="207150" y="162731"/>
                </a:cubicBezTo>
                <a:cubicBezTo>
                  <a:pt x="209841" y="160937"/>
                  <a:pt x="211726" y="158965"/>
                  <a:pt x="212806" y="156814"/>
                </a:cubicBezTo>
                <a:lnTo>
                  <a:pt x="297328" y="10962"/>
                </a:lnTo>
                <a:cubicBezTo>
                  <a:pt x="299456" y="5962"/>
                  <a:pt x="303400" y="2608"/>
                  <a:pt x="309163" y="901"/>
                </a:cubicBezTo>
                <a:cubicBezTo>
                  <a:pt x="312045" y="48"/>
                  <a:pt x="314866" y="-199"/>
                  <a:pt x="317628" y="160"/>
                </a:cubicBezTo>
                <a:close/>
              </a:path>
            </a:pathLst>
          </a:custGeom>
          <a:gradFill flip="none" rotWithShape="1">
            <a:gsLst>
              <a:gs pos="0">
                <a:srgbClr val="92D050"/>
              </a:gs>
              <a:gs pos="100000">
                <a:srgbClr val="00B050"/>
              </a:gs>
            </a:gsLst>
            <a:lin ang="162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endParaRPr lang="zh-CN" altLang="en-US" sz="6000" b="1" dirty="0">
              <a:solidFill>
                <a:srgbClr val="000000"/>
              </a:solidFill>
              <a:latin typeface="站酷快乐体 " panose="02010600030101010101" pitchFamily="2" charset="-122"/>
              <a:ea typeface="站酷快乐体 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338" name="文本框 337">
            <a:extLst>
              <a:ext uri="{FF2B5EF4-FFF2-40B4-BE49-F238E27FC236}">
                <a16:creationId xmlns:a16="http://schemas.microsoft.com/office/drawing/2014/main" id="{201BA984-2ECE-4615-EEF7-903ADDDE1BF1}"/>
              </a:ext>
            </a:extLst>
          </p:cNvPr>
          <p:cNvSpPr txBox="1"/>
          <p:nvPr/>
        </p:nvSpPr>
        <p:spPr>
          <a:xfrm>
            <a:off x="3584353" y="1661017"/>
            <a:ext cx="561918" cy="621343"/>
          </a:xfrm>
          <a:custGeom>
            <a:avLst/>
            <a:gdLst/>
            <a:ahLst/>
            <a:cxnLst/>
            <a:rect l="l" t="t" r="r" b="b"/>
            <a:pathLst>
              <a:path w="561918" h="621343">
                <a:moveTo>
                  <a:pt x="396353" y="385704"/>
                </a:moveTo>
                <a:cubicBezTo>
                  <a:pt x="403318" y="385104"/>
                  <a:pt x="409940" y="386797"/>
                  <a:pt x="416218" y="390781"/>
                </a:cubicBezTo>
                <a:lnTo>
                  <a:pt x="552604" y="507630"/>
                </a:lnTo>
                <a:cubicBezTo>
                  <a:pt x="558129" y="512432"/>
                  <a:pt x="561203" y="518302"/>
                  <a:pt x="561826" y="525239"/>
                </a:cubicBezTo>
                <a:cubicBezTo>
                  <a:pt x="562449" y="532176"/>
                  <a:pt x="559927" y="538967"/>
                  <a:pt x="554260" y="545610"/>
                </a:cubicBezTo>
                <a:lnTo>
                  <a:pt x="538365" y="564803"/>
                </a:lnTo>
                <a:cubicBezTo>
                  <a:pt x="533753" y="570971"/>
                  <a:pt x="527514" y="574205"/>
                  <a:pt x="519648" y="574507"/>
                </a:cubicBezTo>
                <a:cubicBezTo>
                  <a:pt x="511782" y="574809"/>
                  <a:pt x="505499" y="572661"/>
                  <a:pt x="500800" y="568066"/>
                </a:cubicBezTo>
                <a:lnTo>
                  <a:pt x="363295" y="452980"/>
                </a:lnTo>
                <a:cubicBezTo>
                  <a:pt x="358215" y="447908"/>
                  <a:pt x="355381" y="441925"/>
                  <a:pt x="354794" y="435031"/>
                </a:cubicBezTo>
                <a:cubicBezTo>
                  <a:pt x="354207" y="428137"/>
                  <a:pt x="356632" y="421464"/>
                  <a:pt x="362069" y="415011"/>
                </a:cubicBezTo>
                <a:lnTo>
                  <a:pt x="379952" y="393401"/>
                </a:lnTo>
                <a:cubicBezTo>
                  <a:pt x="383921" y="388869"/>
                  <a:pt x="389388" y="386303"/>
                  <a:pt x="396353" y="385704"/>
                </a:cubicBezTo>
                <a:close/>
                <a:moveTo>
                  <a:pt x="246700" y="328635"/>
                </a:moveTo>
                <a:cubicBezTo>
                  <a:pt x="245908" y="328859"/>
                  <a:pt x="244999" y="329448"/>
                  <a:pt x="243971" y="330405"/>
                </a:cubicBezTo>
                <a:lnTo>
                  <a:pt x="219151" y="342395"/>
                </a:lnTo>
                <a:lnTo>
                  <a:pt x="225611" y="343210"/>
                </a:lnTo>
                <a:cubicBezTo>
                  <a:pt x="232533" y="345381"/>
                  <a:pt x="238018" y="351459"/>
                  <a:pt x="242066" y="361445"/>
                </a:cubicBezTo>
                <a:lnTo>
                  <a:pt x="253526" y="378693"/>
                </a:lnTo>
                <a:lnTo>
                  <a:pt x="250805" y="334858"/>
                </a:lnTo>
                <a:cubicBezTo>
                  <a:pt x="250527" y="332016"/>
                  <a:pt x="249833" y="330085"/>
                  <a:pt x="248721" y="329065"/>
                </a:cubicBezTo>
                <a:cubicBezTo>
                  <a:pt x="248166" y="328556"/>
                  <a:pt x="247492" y="328412"/>
                  <a:pt x="246700" y="328635"/>
                </a:cubicBezTo>
                <a:close/>
                <a:moveTo>
                  <a:pt x="369939" y="298127"/>
                </a:moveTo>
                <a:lnTo>
                  <a:pt x="439328" y="298127"/>
                </a:lnTo>
                <a:cubicBezTo>
                  <a:pt x="446829" y="298127"/>
                  <a:pt x="453207" y="300576"/>
                  <a:pt x="458462" y="305473"/>
                </a:cubicBezTo>
                <a:cubicBezTo>
                  <a:pt x="463716" y="310371"/>
                  <a:pt x="466344" y="316661"/>
                  <a:pt x="466344" y="324345"/>
                </a:cubicBezTo>
                <a:lnTo>
                  <a:pt x="466344" y="351896"/>
                </a:lnTo>
                <a:cubicBezTo>
                  <a:pt x="466344" y="359532"/>
                  <a:pt x="463700" y="365814"/>
                  <a:pt x="458414" y="370743"/>
                </a:cubicBezTo>
                <a:cubicBezTo>
                  <a:pt x="453128" y="375673"/>
                  <a:pt x="446766" y="378137"/>
                  <a:pt x="439328" y="378137"/>
                </a:cubicBezTo>
                <a:lnTo>
                  <a:pt x="369939" y="378137"/>
                </a:lnTo>
                <a:cubicBezTo>
                  <a:pt x="362914" y="378137"/>
                  <a:pt x="356779" y="375692"/>
                  <a:pt x="351532" y="370803"/>
                </a:cubicBezTo>
                <a:cubicBezTo>
                  <a:pt x="346285" y="365913"/>
                  <a:pt x="343662" y="359861"/>
                  <a:pt x="343662" y="352646"/>
                </a:cubicBezTo>
                <a:lnTo>
                  <a:pt x="343662" y="324345"/>
                </a:lnTo>
                <a:cubicBezTo>
                  <a:pt x="343662" y="316582"/>
                  <a:pt x="346270" y="310271"/>
                  <a:pt x="351484" y="305414"/>
                </a:cubicBezTo>
                <a:cubicBezTo>
                  <a:pt x="356699" y="300556"/>
                  <a:pt x="362851" y="298127"/>
                  <a:pt x="369939" y="298127"/>
                </a:cubicBezTo>
                <a:close/>
                <a:moveTo>
                  <a:pt x="158727" y="165231"/>
                </a:moveTo>
                <a:cubicBezTo>
                  <a:pt x="162462" y="164583"/>
                  <a:pt x="166524" y="164749"/>
                  <a:pt x="170914" y="165730"/>
                </a:cubicBezTo>
                <a:lnTo>
                  <a:pt x="416683" y="217712"/>
                </a:lnTo>
                <a:cubicBezTo>
                  <a:pt x="423977" y="220133"/>
                  <a:pt x="428220" y="224120"/>
                  <a:pt x="429411" y="229672"/>
                </a:cubicBezTo>
                <a:cubicBezTo>
                  <a:pt x="430601" y="235224"/>
                  <a:pt x="428069" y="239802"/>
                  <a:pt x="421814" y="243406"/>
                </a:cubicBezTo>
                <a:lnTo>
                  <a:pt x="340888" y="281970"/>
                </a:lnTo>
                <a:cubicBezTo>
                  <a:pt x="337292" y="283788"/>
                  <a:pt x="334375" y="286628"/>
                  <a:pt x="332136" y="290489"/>
                </a:cubicBezTo>
                <a:cubicBezTo>
                  <a:pt x="329898" y="294351"/>
                  <a:pt x="328973" y="298060"/>
                  <a:pt x="329362" y="301616"/>
                </a:cubicBezTo>
                <a:lnTo>
                  <a:pt x="347317" y="595569"/>
                </a:lnTo>
                <a:cubicBezTo>
                  <a:pt x="347920" y="603729"/>
                  <a:pt x="345636" y="610184"/>
                  <a:pt x="340465" y="614935"/>
                </a:cubicBezTo>
                <a:cubicBezTo>
                  <a:pt x="335294" y="619685"/>
                  <a:pt x="328914" y="621795"/>
                  <a:pt x="321326" y="621263"/>
                </a:cubicBezTo>
                <a:lnTo>
                  <a:pt x="219587" y="615274"/>
                </a:lnTo>
                <a:cubicBezTo>
                  <a:pt x="213118" y="614623"/>
                  <a:pt x="207474" y="611664"/>
                  <a:pt x="202656" y="606398"/>
                </a:cubicBezTo>
                <a:cubicBezTo>
                  <a:pt x="197838" y="601131"/>
                  <a:pt x="195679" y="594664"/>
                  <a:pt x="196179" y="586997"/>
                </a:cubicBezTo>
                <a:lnTo>
                  <a:pt x="198429" y="559291"/>
                </a:lnTo>
                <a:cubicBezTo>
                  <a:pt x="198429" y="551544"/>
                  <a:pt x="201225" y="545571"/>
                  <a:pt x="206817" y="541372"/>
                </a:cubicBezTo>
                <a:cubicBezTo>
                  <a:pt x="212409" y="537173"/>
                  <a:pt x="217836" y="535073"/>
                  <a:pt x="223099" y="535073"/>
                </a:cubicBezTo>
                <a:lnTo>
                  <a:pt x="253615" y="536716"/>
                </a:lnTo>
                <a:cubicBezTo>
                  <a:pt x="255679" y="536605"/>
                  <a:pt x="257711" y="535629"/>
                  <a:pt x="259711" y="533788"/>
                </a:cubicBezTo>
                <a:cubicBezTo>
                  <a:pt x="261711" y="531946"/>
                  <a:pt x="262711" y="529585"/>
                  <a:pt x="262711" y="526703"/>
                </a:cubicBezTo>
                <a:lnTo>
                  <a:pt x="255015" y="402694"/>
                </a:lnTo>
                <a:lnTo>
                  <a:pt x="251446" y="409711"/>
                </a:lnTo>
                <a:cubicBezTo>
                  <a:pt x="249519" y="412268"/>
                  <a:pt x="247174" y="414411"/>
                  <a:pt x="244411" y="416142"/>
                </a:cubicBezTo>
                <a:lnTo>
                  <a:pt x="154671" y="461997"/>
                </a:lnTo>
                <a:lnTo>
                  <a:pt x="195715" y="444407"/>
                </a:lnTo>
                <a:cubicBezTo>
                  <a:pt x="202541" y="441550"/>
                  <a:pt x="209298" y="441387"/>
                  <a:pt x="215985" y="443919"/>
                </a:cubicBezTo>
                <a:cubicBezTo>
                  <a:pt x="222672" y="446451"/>
                  <a:pt x="227381" y="450714"/>
                  <a:pt x="230112" y="456706"/>
                </a:cubicBezTo>
                <a:lnTo>
                  <a:pt x="242387" y="485353"/>
                </a:lnTo>
                <a:cubicBezTo>
                  <a:pt x="244173" y="491584"/>
                  <a:pt x="243758" y="497805"/>
                  <a:pt x="241143" y="504016"/>
                </a:cubicBezTo>
                <a:cubicBezTo>
                  <a:pt x="238528" y="510227"/>
                  <a:pt x="234049" y="514742"/>
                  <a:pt x="227707" y="517559"/>
                </a:cubicBezTo>
                <a:lnTo>
                  <a:pt x="122194" y="562470"/>
                </a:lnTo>
                <a:cubicBezTo>
                  <a:pt x="115177" y="564819"/>
                  <a:pt x="108507" y="564706"/>
                  <a:pt x="102185" y="562130"/>
                </a:cubicBezTo>
                <a:cubicBezTo>
                  <a:pt x="95863" y="559555"/>
                  <a:pt x="91162" y="555187"/>
                  <a:pt x="88082" y="549028"/>
                </a:cubicBezTo>
                <a:lnTo>
                  <a:pt x="76081" y="521810"/>
                </a:lnTo>
                <a:cubicBezTo>
                  <a:pt x="73922" y="514650"/>
                  <a:pt x="74277" y="507973"/>
                  <a:pt x="77147" y="501778"/>
                </a:cubicBezTo>
                <a:cubicBezTo>
                  <a:pt x="80016" y="495582"/>
                  <a:pt x="84617" y="491425"/>
                  <a:pt x="90952" y="489306"/>
                </a:cubicBezTo>
                <a:lnTo>
                  <a:pt x="137992" y="469146"/>
                </a:lnTo>
                <a:lnTo>
                  <a:pt x="132890" y="470195"/>
                </a:lnTo>
                <a:cubicBezTo>
                  <a:pt x="129595" y="470317"/>
                  <a:pt x="126206" y="469903"/>
                  <a:pt x="122724" y="468952"/>
                </a:cubicBezTo>
                <a:cubicBezTo>
                  <a:pt x="115759" y="467051"/>
                  <a:pt x="110859" y="462906"/>
                  <a:pt x="108025" y="456516"/>
                </a:cubicBezTo>
                <a:lnTo>
                  <a:pt x="93452" y="431215"/>
                </a:lnTo>
                <a:cubicBezTo>
                  <a:pt x="91674" y="424397"/>
                  <a:pt x="91690" y="417751"/>
                  <a:pt x="93500" y="411278"/>
                </a:cubicBezTo>
                <a:cubicBezTo>
                  <a:pt x="95309" y="404805"/>
                  <a:pt x="99274" y="399870"/>
                  <a:pt x="105394" y="396473"/>
                </a:cubicBezTo>
                <a:lnTo>
                  <a:pt x="147119" y="374828"/>
                </a:lnTo>
                <a:lnTo>
                  <a:pt x="146683" y="374934"/>
                </a:lnTo>
                <a:cubicBezTo>
                  <a:pt x="143277" y="375125"/>
                  <a:pt x="139903" y="374668"/>
                  <a:pt x="136558" y="373565"/>
                </a:cubicBezTo>
                <a:cubicBezTo>
                  <a:pt x="129871" y="371358"/>
                  <a:pt x="125135" y="367465"/>
                  <a:pt x="122348" y="361885"/>
                </a:cubicBezTo>
                <a:lnTo>
                  <a:pt x="109597" y="334798"/>
                </a:lnTo>
                <a:cubicBezTo>
                  <a:pt x="106525" y="328512"/>
                  <a:pt x="105912" y="321936"/>
                  <a:pt x="107757" y="315070"/>
                </a:cubicBezTo>
                <a:cubicBezTo>
                  <a:pt x="109603" y="308204"/>
                  <a:pt x="113438" y="303477"/>
                  <a:pt x="119265" y="300889"/>
                </a:cubicBezTo>
                <a:lnTo>
                  <a:pt x="210084" y="256590"/>
                </a:lnTo>
                <a:lnTo>
                  <a:pt x="151162" y="243489"/>
                </a:lnTo>
                <a:cubicBezTo>
                  <a:pt x="144280" y="242243"/>
                  <a:pt x="138973" y="238598"/>
                  <a:pt x="135243" y="232553"/>
                </a:cubicBezTo>
                <a:cubicBezTo>
                  <a:pt x="131512" y="226509"/>
                  <a:pt x="130187" y="220280"/>
                  <a:pt x="131266" y="213867"/>
                </a:cubicBezTo>
                <a:lnTo>
                  <a:pt x="137243" y="185458"/>
                </a:lnTo>
                <a:cubicBezTo>
                  <a:pt x="138585" y="179450"/>
                  <a:pt x="142337" y="174169"/>
                  <a:pt x="148501" y="169617"/>
                </a:cubicBezTo>
                <a:cubicBezTo>
                  <a:pt x="151582" y="167341"/>
                  <a:pt x="154991" y="165879"/>
                  <a:pt x="158727" y="165231"/>
                </a:cubicBezTo>
                <a:close/>
                <a:moveTo>
                  <a:pt x="287908" y="44"/>
                </a:moveTo>
                <a:cubicBezTo>
                  <a:pt x="291370" y="-174"/>
                  <a:pt x="294886" y="427"/>
                  <a:pt x="298454" y="1846"/>
                </a:cubicBezTo>
                <a:cubicBezTo>
                  <a:pt x="305590" y="4684"/>
                  <a:pt x="309800" y="7499"/>
                  <a:pt x="311086" y="10293"/>
                </a:cubicBezTo>
                <a:lnTo>
                  <a:pt x="335137" y="63586"/>
                </a:lnTo>
                <a:cubicBezTo>
                  <a:pt x="337780" y="68340"/>
                  <a:pt x="339258" y="74000"/>
                  <a:pt x="339572" y="80564"/>
                </a:cubicBezTo>
                <a:lnTo>
                  <a:pt x="338869" y="84146"/>
                </a:lnTo>
                <a:lnTo>
                  <a:pt x="343102" y="83767"/>
                </a:lnTo>
                <a:lnTo>
                  <a:pt x="516779" y="99376"/>
                </a:lnTo>
                <a:cubicBezTo>
                  <a:pt x="524549" y="100082"/>
                  <a:pt x="530528" y="103081"/>
                  <a:pt x="534715" y="108371"/>
                </a:cubicBezTo>
                <a:cubicBezTo>
                  <a:pt x="538903" y="113662"/>
                  <a:pt x="540667" y="120061"/>
                  <a:pt x="540008" y="127570"/>
                </a:cubicBezTo>
                <a:lnTo>
                  <a:pt x="525053" y="231547"/>
                </a:lnTo>
                <a:cubicBezTo>
                  <a:pt x="524419" y="238532"/>
                  <a:pt x="521241" y="243942"/>
                  <a:pt x="515523" y="247776"/>
                </a:cubicBezTo>
                <a:cubicBezTo>
                  <a:pt x="509804" y="251609"/>
                  <a:pt x="503198" y="253248"/>
                  <a:pt x="495704" y="252693"/>
                </a:cubicBezTo>
                <a:lnTo>
                  <a:pt x="467308" y="248204"/>
                </a:lnTo>
                <a:cubicBezTo>
                  <a:pt x="460133" y="247545"/>
                  <a:pt x="454624" y="244360"/>
                  <a:pt x="450782" y="238649"/>
                </a:cubicBezTo>
                <a:cubicBezTo>
                  <a:pt x="446941" y="232938"/>
                  <a:pt x="445290" y="226479"/>
                  <a:pt x="445829" y="219272"/>
                </a:cubicBezTo>
                <a:lnTo>
                  <a:pt x="450259" y="183922"/>
                </a:lnTo>
                <a:cubicBezTo>
                  <a:pt x="450758" y="180938"/>
                  <a:pt x="450129" y="178410"/>
                  <a:pt x="448371" y="176338"/>
                </a:cubicBezTo>
                <a:cubicBezTo>
                  <a:pt x="446613" y="174266"/>
                  <a:pt x="443757" y="173036"/>
                  <a:pt x="439805" y="172647"/>
                </a:cubicBezTo>
                <a:lnTo>
                  <a:pt x="91130" y="140655"/>
                </a:lnTo>
                <a:cubicBezTo>
                  <a:pt x="88106" y="140155"/>
                  <a:pt x="85750" y="140867"/>
                  <a:pt x="84064" y="142792"/>
                </a:cubicBezTo>
                <a:cubicBezTo>
                  <a:pt x="82377" y="144717"/>
                  <a:pt x="81534" y="147195"/>
                  <a:pt x="81534" y="150228"/>
                </a:cubicBezTo>
                <a:lnTo>
                  <a:pt x="81534" y="232452"/>
                </a:lnTo>
                <a:cubicBezTo>
                  <a:pt x="81534" y="239072"/>
                  <a:pt x="78940" y="244988"/>
                  <a:pt x="73753" y="250199"/>
                </a:cubicBezTo>
                <a:cubicBezTo>
                  <a:pt x="68566" y="255409"/>
                  <a:pt x="62162" y="258015"/>
                  <a:pt x="54542" y="258015"/>
                </a:cubicBezTo>
                <a:lnTo>
                  <a:pt x="26241" y="258015"/>
                </a:lnTo>
                <a:cubicBezTo>
                  <a:pt x="19042" y="258015"/>
                  <a:pt x="12868" y="255429"/>
                  <a:pt x="7721" y="250258"/>
                </a:cubicBezTo>
                <a:cubicBezTo>
                  <a:pt x="2574" y="245087"/>
                  <a:pt x="0" y="239151"/>
                  <a:pt x="0" y="232452"/>
                </a:cubicBezTo>
                <a:lnTo>
                  <a:pt x="0" y="78469"/>
                </a:lnTo>
                <a:cubicBezTo>
                  <a:pt x="0" y="72182"/>
                  <a:pt x="2653" y="66475"/>
                  <a:pt x="7959" y="61348"/>
                </a:cubicBezTo>
                <a:cubicBezTo>
                  <a:pt x="13265" y="56220"/>
                  <a:pt x="19863" y="54216"/>
                  <a:pt x="27753" y="55335"/>
                </a:cubicBezTo>
                <a:lnTo>
                  <a:pt x="246471" y="73956"/>
                </a:lnTo>
                <a:cubicBezTo>
                  <a:pt x="248447" y="73877"/>
                  <a:pt x="249801" y="73700"/>
                  <a:pt x="250531" y="73426"/>
                </a:cubicBezTo>
                <a:cubicBezTo>
                  <a:pt x="251261" y="73153"/>
                  <a:pt x="250623" y="71972"/>
                  <a:pt x="248614" y="69884"/>
                </a:cubicBezTo>
                <a:lnTo>
                  <a:pt x="239673" y="49001"/>
                </a:lnTo>
                <a:cubicBezTo>
                  <a:pt x="236696" y="42682"/>
                  <a:pt x="236468" y="36043"/>
                  <a:pt x="238988" y="29082"/>
                </a:cubicBezTo>
                <a:cubicBezTo>
                  <a:pt x="241508" y="22120"/>
                  <a:pt x="246011" y="17556"/>
                  <a:pt x="252496" y="15389"/>
                </a:cubicBezTo>
                <a:lnTo>
                  <a:pt x="277677" y="3150"/>
                </a:lnTo>
                <a:cubicBezTo>
                  <a:pt x="281035" y="1296"/>
                  <a:pt x="284445" y="261"/>
                  <a:pt x="287908" y="44"/>
                </a:cubicBezTo>
                <a:close/>
              </a:path>
            </a:pathLst>
          </a:custGeom>
          <a:gradFill flip="none" rotWithShape="1">
            <a:gsLst>
              <a:gs pos="0">
                <a:srgbClr val="92D050"/>
              </a:gs>
              <a:gs pos="100000">
                <a:srgbClr val="00B050"/>
              </a:gs>
            </a:gsLst>
            <a:lin ang="162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endParaRPr lang="zh-CN" altLang="en-US" sz="6000" b="1" dirty="0">
              <a:solidFill>
                <a:srgbClr val="000000"/>
              </a:solidFill>
              <a:latin typeface="站酷快乐体 " panose="02010600030101010101" pitchFamily="2" charset="-122"/>
              <a:ea typeface="站酷快乐体 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337" name="文本框 336">
            <a:extLst>
              <a:ext uri="{FF2B5EF4-FFF2-40B4-BE49-F238E27FC236}">
                <a16:creationId xmlns:a16="http://schemas.microsoft.com/office/drawing/2014/main" id="{96A5CC8C-3EB3-7DCF-89AF-EACF64B1AC49}"/>
              </a:ext>
            </a:extLst>
          </p:cNvPr>
          <p:cNvSpPr txBox="1"/>
          <p:nvPr/>
        </p:nvSpPr>
        <p:spPr>
          <a:xfrm>
            <a:off x="4302625" y="1871083"/>
            <a:ext cx="610672" cy="200428"/>
          </a:xfrm>
          <a:custGeom>
            <a:avLst/>
            <a:gdLst/>
            <a:ahLst/>
            <a:cxnLst/>
            <a:rect l="l" t="t" r="r" b="b"/>
            <a:pathLst>
              <a:path w="610672" h="200428">
                <a:moveTo>
                  <a:pt x="582057" y="432"/>
                </a:moveTo>
                <a:cubicBezTo>
                  <a:pt x="584942" y="1068"/>
                  <a:pt x="587665" y="2407"/>
                  <a:pt x="590224" y="4448"/>
                </a:cubicBezTo>
                <a:cubicBezTo>
                  <a:pt x="595344" y="8532"/>
                  <a:pt x="598602" y="13364"/>
                  <a:pt x="599999" y="18944"/>
                </a:cubicBezTo>
                <a:lnTo>
                  <a:pt x="610548" y="85393"/>
                </a:lnTo>
                <a:lnTo>
                  <a:pt x="610572" y="85929"/>
                </a:lnTo>
                <a:cubicBezTo>
                  <a:pt x="611096" y="91771"/>
                  <a:pt x="609566" y="97426"/>
                  <a:pt x="605982" y="102895"/>
                </a:cubicBezTo>
                <a:cubicBezTo>
                  <a:pt x="602399" y="108364"/>
                  <a:pt x="597630" y="111424"/>
                  <a:pt x="591677" y="112075"/>
                </a:cubicBezTo>
                <a:lnTo>
                  <a:pt x="38453" y="200300"/>
                </a:lnTo>
                <a:cubicBezTo>
                  <a:pt x="31103" y="200896"/>
                  <a:pt x="24854" y="199411"/>
                  <a:pt x="19707" y="195847"/>
                </a:cubicBezTo>
                <a:cubicBezTo>
                  <a:pt x="14559" y="192283"/>
                  <a:pt x="11664" y="187926"/>
                  <a:pt x="11021" y="182774"/>
                </a:cubicBezTo>
                <a:lnTo>
                  <a:pt x="341" y="114528"/>
                </a:lnTo>
                <a:cubicBezTo>
                  <a:pt x="-659" y="108948"/>
                  <a:pt x="546" y="103659"/>
                  <a:pt x="3955" y="98663"/>
                </a:cubicBezTo>
                <a:cubicBezTo>
                  <a:pt x="7364" y="93666"/>
                  <a:pt x="13232" y="90120"/>
                  <a:pt x="21558" y="88024"/>
                </a:cubicBezTo>
                <a:lnTo>
                  <a:pt x="572913" y="633"/>
                </a:lnTo>
                <a:cubicBezTo>
                  <a:pt x="576123" y="-137"/>
                  <a:pt x="579172" y="-204"/>
                  <a:pt x="582057" y="432"/>
                </a:cubicBezTo>
                <a:close/>
              </a:path>
            </a:pathLst>
          </a:custGeom>
          <a:gradFill flip="none" rotWithShape="1">
            <a:gsLst>
              <a:gs pos="0">
                <a:srgbClr val="92D050"/>
              </a:gs>
              <a:gs pos="100000">
                <a:srgbClr val="00B050"/>
              </a:gs>
            </a:gsLst>
            <a:lin ang="162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endParaRPr lang="zh-CN" altLang="en-US" sz="6000" b="1" dirty="0">
              <a:solidFill>
                <a:srgbClr val="000000"/>
              </a:solidFill>
              <a:latin typeface="站酷快乐体 " panose="02010600030101010101" pitchFamily="2" charset="-122"/>
              <a:ea typeface="站酷快乐体 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336" name="文本框 335">
            <a:extLst>
              <a:ext uri="{FF2B5EF4-FFF2-40B4-BE49-F238E27FC236}">
                <a16:creationId xmlns:a16="http://schemas.microsoft.com/office/drawing/2014/main" id="{78B71762-77D4-E07E-3855-BF0CC24ECBEE}"/>
              </a:ext>
            </a:extLst>
          </p:cNvPr>
          <p:cNvSpPr txBox="1"/>
          <p:nvPr/>
        </p:nvSpPr>
        <p:spPr>
          <a:xfrm>
            <a:off x="5044504" y="1687871"/>
            <a:ext cx="626020" cy="615580"/>
          </a:xfrm>
          <a:custGeom>
            <a:avLst/>
            <a:gdLst/>
            <a:ahLst/>
            <a:cxnLst/>
            <a:rect l="l" t="t" r="r" b="b"/>
            <a:pathLst>
              <a:path w="626020" h="615580">
                <a:moveTo>
                  <a:pt x="596987" y="486751"/>
                </a:moveTo>
                <a:cubicBezTo>
                  <a:pt x="603337" y="485601"/>
                  <a:pt x="608691" y="486869"/>
                  <a:pt x="613048" y="490556"/>
                </a:cubicBezTo>
                <a:cubicBezTo>
                  <a:pt x="617406" y="494242"/>
                  <a:pt x="619898" y="498265"/>
                  <a:pt x="620525" y="502623"/>
                </a:cubicBezTo>
                <a:lnTo>
                  <a:pt x="625907" y="552510"/>
                </a:lnTo>
                <a:cubicBezTo>
                  <a:pt x="626486" y="558868"/>
                  <a:pt x="624855" y="564025"/>
                  <a:pt x="621013" y="567982"/>
                </a:cubicBezTo>
                <a:cubicBezTo>
                  <a:pt x="617172" y="571939"/>
                  <a:pt x="612925" y="574251"/>
                  <a:pt x="608274" y="574917"/>
                </a:cubicBezTo>
                <a:lnTo>
                  <a:pt x="206545" y="615387"/>
                </a:lnTo>
                <a:cubicBezTo>
                  <a:pt x="201616" y="615887"/>
                  <a:pt x="196455" y="615418"/>
                  <a:pt x="191061" y="613982"/>
                </a:cubicBezTo>
                <a:cubicBezTo>
                  <a:pt x="185667" y="612545"/>
                  <a:pt x="181574" y="610894"/>
                  <a:pt x="178780" y="609029"/>
                </a:cubicBezTo>
                <a:lnTo>
                  <a:pt x="128916" y="574513"/>
                </a:lnTo>
                <a:cubicBezTo>
                  <a:pt x="124257" y="571417"/>
                  <a:pt x="121425" y="567135"/>
                  <a:pt x="120421" y="561666"/>
                </a:cubicBezTo>
                <a:cubicBezTo>
                  <a:pt x="119417" y="556197"/>
                  <a:pt x="120308" y="551129"/>
                  <a:pt x="123094" y="546461"/>
                </a:cubicBezTo>
                <a:lnTo>
                  <a:pt x="149895" y="506254"/>
                </a:lnTo>
                <a:cubicBezTo>
                  <a:pt x="158476" y="496586"/>
                  <a:pt x="168683" y="494927"/>
                  <a:pt x="180518" y="501277"/>
                </a:cubicBezTo>
                <a:lnTo>
                  <a:pt x="206045" y="518791"/>
                </a:lnTo>
                <a:cubicBezTo>
                  <a:pt x="208299" y="520664"/>
                  <a:pt x="211117" y="521859"/>
                  <a:pt x="214498" y="522375"/>
                </a:cubicBezTo>
                <a:cubicBezTo>
                  <a:pt x="217880" y="522891"/>
                  <a:pt x="221027" y="523204"/>
                  <a:pt x="223940" y="523316"/>
                </a:cubicBezTo>
                <a:close/>
                <a:moveTo>
                  <a:pt x="97999" y="319156"/>
                </a:moveTo>
                <a:cubicBezTo>
                  <a:pt x="100783" y="318964"/>
                  <a:pt x="103675" y="319294"/>
                  <a:pt x="106675" y="320147"/>
                </a:cubicBezTo>
                <a:lnTo>
                  <a:pt x="134322" y="329863"/>
                </a:lnTo>
                <a:cubicBezTo>
                  <a:pt x="140584" y="331434"/>
                  <a:pt x="144807" y="334717"/>
                  <a:pt x="146990" y="339709"/>
                </a:cubicBezTo>
                <a:cubicBezTo>
                  <a:pt x="149173" y="344702"/>
                  <a:pt x="149633" y="349849"/>
                  <a:pt x="148371" y="355152"/>
                </a:cubicBezTo>
                <a:lnTo>
                  <a:pt x="68659" y="590574"/>
                </a:lnTo>
                <a:cubicBezTo>
                  <a:pt x="66992" y="597210"/>
                  <a:pt x="63561" y="601633"/>
                  <a:pt x="58366" y="603843"/>
                </a:cubicBezTo>
                <a:cubicBezTo>
                  <a:pt x="53171" y="606054"/>
                  <a:pt x="47855" y="606568"/>
                  <a:pt x="42417" y="605385"/>
                </a:cubicBezTo>
                <a:lnTo>
                  <a:pt x="14176" y="595718"/>
                </a:lnTo>
                <a:cubicBezTo>
                  <a:pt x="8413" y="594074"/>
                  <a:pt x="4438" y="590705"/>
                  <a:pt x="2252" y="585609"/>
                </a:cubicBezTo>
                <a:cubicBezTo>
                  <a:pt x="65" y="580513"/>
                  <a:pt x="-529" y="575401"/>
                  <a:pt x="472" y="570274"/>
                </a:cubicBezTo>
                <a:lnTo>
                  <a:pt x="79874" y="333339"/>
                </a:lnTo>
                <a:cubicBezTo>
                  <a:pt x="81470" y="327791"/>
                  <a:pt x="84835" y="323779"/>
                  <a:pt x="89971" y="321302"/>
                </a:cubicBezTo>
                <a:cubicBezTo>
                  <a:pt x="92539" y="320064"/>
                  <a:pt x="95215" y="319349"/>
                  <a:pt x="97999" y="319156"/>
                </a:cubicBezTo>
                <a:close/>
                <a:moveTo>
                  <a:pt x="581497" y="15014"/>
                </a:moveTo>
                <a:cubicBezTo>
                  <a:pt x="588490" y="13903"/>
                  <a:pt x="593857" y="15611"/>
                  <a:pt x="597600" y="20140"/>
                </a:cubicBezTo>
                <a:cubicBezTo>
                  <a:pt x="601342" y="24668"/>
                  <a:pt x="602674" y="29615"/>
                  <a:pt x="601594" y="34981"/>
                </a:cubicBezTo>
                <a:lnTo>
                  <a:pt x="568662" y="232636"/>
                </a:lnTo>
                <a:cubicBezTo>
                  <a:pt x="567273" y="238185"/>
                  <a:pt x="564657" y="242882"/>
                  <a:pt x="560816" y="246727"/>
                </a:cubicBezTo>
                <a:cubicBezTo>
                  <a:pt x="556974" y="250573"/>
                  <a:pt x="552636" y="252798"/>
                  <a:pt x="547802" y="253401"/>
                </a:cubicBezTo>
                <a:lnTo>
                  <a:pt x="425358" y="272272"/>
                </a:lnTo>
                <a:cubicBezTo>
                  <a:pt x="423350" y="272510"/>
                  <a:pt x="421842" y="273247"/>
                  <a:pt x="420834" y="274481"/>
                </a:cubicBezTo>
                <a:cubicBezTo>
                  <a:pt x="419826" y="275715"/>
                  <a:pt x="419322" y="279964"/>
                  <a:pt x="419322" y="287226"/>
                </a:cubicBezTo>
                <a:lnTo>
                  <a:pt x="420762" y="392478"/>
                </a:lnTo>
                <a:cubicBezTo>
                  <a:pt x="420802" y="394875"/>
                  <a:pt x="421389" y="396698"/>
                  <a:pt x="422524" y="397949"/>
                </a:cubicBezTo>
                <a:cubicBezTo>
                  <a:pt x="423659" y="399199"/>
                  <a:pt x="424719" y="399824"/>
                  <a:pt x="425703" y="399824"/>
                </a:cubicBezTo>
                <a:lnTo>
                  <a:pt x="488235" y="404515"/>
                </a:lnTo>
                <a:cubicBezTo>
                  <a:pt x="489307" y="404372"/>
                  <a:pt x="490838" y="403735"/>
                  <a:pt x="492831" y="402604"/>
                </a:cubicBezTo>
                <a:cubicBezTo>
                  <a:pt x="494823" y="401473"/>
                  <a:pt x="496176" y="400062"/>
                  <a:pt x="496891" y="398371"/>
                </a:cubicBezTo>
                <a:lnTo>
                  <a:pt x="511905" y="360843"/>
                </a:lnTo>
                <a:cubicBezTo>
                  <a:pt x="517612" y="348944"/>
                  <a:pt x="526168" y="344742"/>
                  <a:pt x="537574" y="348234"/>
                </a:cubicBezTo>
                <a:lnTo>
                  <a:pt x="567209" y="360819"/>
                </a:lnTo>
                <a:cubicBezTo>
                  <a:pt x="572495" y="362311"/>
                  <a:pt x="576204" y="365754"/>
                  <a:pt x="578335" y="371148"/>
                </a:cubicBezTo>
                <a:cubicBezTo>
                  <a:pt x="580467" y="376541"/>
                  <a:pt x="580786" y="380520"/>
                  <a:pt x="579294" y="383084"/>
                </a:cubicBezTo>
                <a:lnTo>
                  <a:pt x="547992" y="462046"/>
                </a:lnTo>
                <a:cubicBezTo>
                  <a:pt x="545857" y="466951"/>
                  <a:pt x="542305" y="470936"/>
                  <a:pt x="537336" y="474000"/>
                </a:cubicBezTo>
                <a:cubicBezTo>
                  <a:pt x="532368" y="477064"/>
                  <a:pt x="527021" y="478318"/>
                  <a:pt x="521298" y="477762"/>
                </a:cubicBezTo>
                <a:lnTo>
                  <a:pt x="370292" y="466630"/>
                </a:lnTo>
                <a:cubicBezTo>
                  <a:pt x="364458" y="466630"/>
                  <a:pt x="359614" y="464489"/>
                  <a:pt x="355760" y="460207"/>
                </a:cubicBezTo>
                <a:cubicBezTo>
                  <a:pt x="351906" y="455924"/>
                  <a:pt x="349980" y="450830"/>
                  <a:pt x="349980" y="444925"/>
                </a:cubicBezTo>
                <a:lnTo>
                  <a:pt x="347717" y="231077"/>
                </a:lnTo>
                <a:cubicBezTo>
                  <a:pt x="347717" y="226092"/>
                  <a:pt x="349360" y="221419"/>
                  <a:pt x="352647" y="217057"/>
                </a:cubicBezTo>
                <a:cubicBezTo>
                  <a:pt x="355933" y="212695"/>
                  <a:pt x="360195" y="210185"/>
                  <a:pt x="365434" y="209526"/>
                </a:cubicBezTo>
                <a:lnTo>
                  <a:pt x="495486" y="189988"/>
                </a:lnTo>
                <a:cubicBezTo>
                  <a:pt x="497915" y="189377"/>
                  <a:pt x="499982" y="188218"/>
                  <a:pt x="501689" y="186512"/>
                </a:cubicBezTo>
                <a:cubicBezTo>
                  <a:pt x="503395" y="184805"/>
                  <a:pt x="504427" y="182702"/>
                  <a:pt x="504785" y="180201"/>
                </a:cubicBezTo>
                <a:lnTo>
                  <a:pt x="519703" y="93667"/>
                </a:lnTo>
                <a:cubicBezTo>
                  <a:pt x="520671" y="92182"/>
                  <a:pt x="520826" y="91180"/>
                  <a:pt x="520167" y="90660"/>
                </a:cubicBezTo>
                <a:cubicBezTo>
                  <a:pt x="519509" y="90140"/>
                  <a:pt x="518576" y="90111"/>
                  <a:pt x="517370" y="90571"/>
                </a:cubicBezTo>
                <a:lnTo>
                  <a:pt x="373804" y="100298"/>
                </a:lnTo>
                <a:cubicBezTo>
                  <a:pt x="367065" y="100830"/>
                  <a:pt x="361719" y="99197"/>
                  <a:pt x="357766" y="95399"/>
                </a:cubicBezTo>
                <a:cubicBezTo>
                  <a:pt x="353813" y="91601"/>
                  <a:pt x="351496" y="87285"/>
                  <a:pt x="350813" y="82451"/>
                </a:cubicBezTo>
                <a:lnTo>
                  <a:pt x="348456" y="51495"/>
                </a:lnTo>
                <a:cubicBezTo>
                  <a:pt x="348456" y="38636"/>
                  <a:pt x="354679" y="31464"/>
                  <a:pt x="367125" y="29980"/>
                </a:cubicBezTo>
                <a:close/>
                <a:moveTo>
                  <a:pt x="169016" y="0"/>
                </a:moveTo>
                <a:lnTo>
                  <a:pt x="198687" y="0"/>
                </a:lnTo>
                <a:cubicBezTo>
                  <a:pt x="204370" y="0"/>
                  <a:pt x="209163" y="1959"/>
                  <a:pt x="213064" y="5876"/>
                </a:cubicBezTo>
                <a:cubicBezTo>
                  <a:pt x="216965" y="9793"/>
                  <a:pt x="218916" y="14339"/>
                  <a:pt x="218916" y="19514"/>
                </a:cubicBezTo>
                <a:lnTo>
                  <a:pt x="218916" y="55245"/>
                </a:lnTo>
                <a:cubicBezTo>
                  <a:pt x="218916" y="57126"/>
                  <a:pt x="219481" y="58688"/>
                  <a:pt x="220612" y="59930"/>
                </a:cubicBezTo>
                <a:cubicBezTo>
                  <a:pt x="221743" y="61172"/>
                  <a:pt x="222305" y="61794"/>
                  <a:pt x="222297" y="61794"/>
                </a:cubicBezTo>
                <a:lnTo>
                  <a:pt x="297116" y="64770"/>
                </a:lnTo>
                <a:cubicBezTo>
                  <a:pt x="305014" y="64770"/>
                  <a:pt x="310774" y="66790"/>
                  <a:pt x="314398" y="70830"/>
                </a:cubicBezTo>
                <a:cubicBezTo>
                  <a:pt x="318021" y="74871"/>
                  <a:pt x="319833" y="78681"/>
                  <a:pt x="319833" y="82260"/>
                </a:cubicBezTo>
                <a:lnTo>
                  <a:pt x="319083" y="102537"/>
                </a:lnTo>
                <a:cubicBezTo>
                  <a:pt x="319083" y="110704"/>
                  <a:pt x="316855" y="116737"/>
                  <a:pt x="312398" y="120634"/>
                </a:cubicBezTo>
                <a:cubicBezTo>
                  <a:pt x="307941" y="124532"/>
                  <a:pt x="302676" y="126218"/>
                  <a:pt x="296604" y="125694"/>
                </a:cubicBezTo>
                <a:lnTo>
                  <a:pt x="223547" y="123456"/>
                </a:lnTo>
                <a:cubicBezTo>
                  <a:pt x="222198" y="122980"/>
                  <a:pt x="221089" y="123254"/>
                  <a:pt x="220219" y="124278"/>
                </a:cubicBezTo>
                <a:cubicBezTo>
                  <a:pt x="219350" y="125301"/>
                  <a:pt x="218916" y="126742"/>
                  <a:pt x="218916" y="128600"/>
                </a:cubicBezTo>
                <a:lnTo>
                  <a:pt x="218916" y="193024"/>
                </a:lnTo>
                <a:cubicBezTo>
                  <a:pt x="218916" y="195310"/>
                  <a:pt x="219449" y="196985"/>
                  <a:pt x="220517" y="198049"/>
                </a:cubicBezTo>
                <a:cubicBezTo>
                  <a:pt x="221584" y="199112"/>
                  <a:pt x="224917" y="199644"/>
                  <a:pt x="230512" y="199644"/>
                </a:cubicBezTo>
                <a:lnTo>
                  <a:pt x="307331" y="198263"/>
                </a:lnTo>
                <a:cubicBezTo>
                  <a:pt x="313515" y="197183"/>
                  <a:pt x="318579" y="198662"/>
                  <a:pt x="322524" y="202698"/>
                </a:cubicBezTo>
                <a:cubicBezTo>
                  <a:pt x="326469" y="206734"/>
                  <a:pt x="328818" y="211753"/>
                  <a:pt x="329572" y="217754"/>
                </a:cubicBezTo>
                <a:lnTo>
                  <a:pt x="329572" y="256437"/>
                </a:lnTo>
                <a:cubicBezTo>
                  <a:pt x="330072" y="262271"/>
                  <a:pt x="328340" y="267218"/>
                  <a:pt x="324375" y="271278"/>
                </a:cubicBezTo>
                <a:cubicBezTo>
                  <a:pt x="320410" y="275338"/>
                  <a:pt x="315408" y="277368"/>
                  <a:pt x="309367" y="277368"/>
                </a:cubicBezTo>
                <a:lnTo>
                  <a:pt x="270434" y="278130"/>
                </a:lnTo>
                <a:cubicBezTo>
                  <a:pt x="268823" y="278130"/>
                  <a:pt x="267563" y="278692"/>
                  <a:pt x="266654" y="279815"/>
                </a:cubicBezTo>
                <a:cubicBezTo>
                  <a:pt x="265745" y="280938"/>
                  <a:pt x="265291" y="283174"/>
                  <a:pt x="265291" y="286524"/>
                </a:cubicBezTo>
                <a:lnTo>
                  <a:pt x="269779" y="387418"/>
                </a:lnTo>
                <a:cubicBezTo>
                  <a:pt x="269779" y="387616"/>
                  <a:pt x="269995" y="387856"/>
                  <a:pt x="270428" y="388138"/>
                </a:cubicBezTo>
                <a:cubicBezTo>
                  <a:pt x="270861" y="388420"/>
                  <a:pt x="270839" y="388652"/>
                  <a:pt x="270363" y="388834"/>
                </a:cubicBezTo>
                <a:lnTo>
                  <a:pt x="287615" y="383667"/>
                </a:lnTo>
                <a:cubicBezTo>
                  <a:pt x="293187" y="381945"/>
                  <a:pt x="298525" y="382490"/>
                  <a:pt x="303629" y="385304"/>
                </a:cubicBezTo>
                <a:cubicBezTo>
                  <a:pt x="308732" y="388118"/>
                  <a:pt x="311757" y="391184"/>
                  <a:pt x="312701" y="394502"/>
                </a:cubicBezTo>
                <a:lnTo>
                  <a:pt x="324976" y="435400"/>
                </a:lnTo>
                <a:cubicBezTo>
                  <a:pt x="326048" y="440996"/>
                  <a:pt x="325282" y="446165"/>
                  <a:pt x="322679" y="450908"/>
                </a:cubicBezTo>
                <a:cubicBezTo>
                  <a:pt x="320075" y="455650"/>
                  <a:pt x="317190" y="458474"/>
                  <a:pt x="314023" y="459379"/>
                </a:cubicBezTo>
                <a:lnTo>
                  <a:pt x="214903" y="488787"/>
                </a:lnTo>
                <a:cubicBezTo>
                  <a:pt x="209077" y="489938"/>
                  <a:pt x="203900" y="489047"/>
                  <a:pt x="199372" y="486114"/>
                </a:cubicBezTo>
                <a:cubicBezTo>
                  <a:pt x="194843" y="483182"/>
                  <a:pt x="192579" y="478489"/>
                  <a:pt x="192579" y="472035"/>
                </a:cubicBezTo>
                <a:lnTo>
                  <a:pt x="184423" y="285822"/>
                </a:lnTo>
                <a:cubicBezTo>
                  <a:pt x="184423" y="283774"/>
                  <a:pt x="183913" y="282234"/>
                  <a:pt x="182893" y="281202"/>
                </a:cubicBezTo>
                <a:cubicBezTo>
                  <a:pt x="181873" y="280170"/>
                  <a:pt x="180506" y="279654"/>
                  <a:pt x="178791" y="279654"/>
                </a:cubicBezTo>
                <a:lnTo>
                  <a:pt x="44358" y="282702"/>
                </a:lnTo>
                <a:cubicBezTo>
                  <a:pt x="38611" y="282702"/>
                  <a:pt x="33831" y="280805"/>
                  <a:pt x="30017" y="277011"/>
                </a:cubicBezTo>
                <a:cubicBezTo>
                  <a:pt x="26203" y="273217"/>
                  <a:pt x="23939" y="268427"/>
                  <a:pt x="23224" y="262640"/>
                </a:cubicBezTo>
                <a:lnTo>
                  <a:pt x="23224" y="223909"/>
                </a:lnTo>
                <a:cubicBezTo>
                  <a:pt x="22725" y="217773"/>
                  <a:pt x="24419" y="212703"/>
                  <a:pt x="28308" y="208699"/>
                </a:cubicBezTo>
                <a:cubicBezTo>
                  <a:pt x="32198" y="204694"/>
                  <a:pt x="38766" y="202692"/>
                  <a:pt x="48013" y="202692"/>
                </a:cubicBezTo>
                <a:lnTo>
                  <a:pt x="142096" y="200501"/>
                </a:lnTo>
                <a:cubicBezTo>
                  <a:pt x="143867" y="200462"/>
                  <a:pt x="145301" y="199890"/>
                  <a:pt x="146401" y="198787"/>
                </a:cubicBezTo>
                <a:cubicBezTo>
                  <a:pt x="147500" y="197684"/>
                  <a:pt x="148050" y="196021"/>
                  <a:pt x="148050" y="193798"/>
                </a:cubicBezTo>
                <a:lnTo>
                  <a:pt x="148050" y="126278"/>
                </a:lnTo>
                <a:cubicBezTo>
                  <a:pt x="148050" y="124492"/>
                  <a:pt x="147518" y="123065"/>
                  <a:pt x="146454" y="121998"/>
                </a:cubicBezTo>
                <a:cubicBezTo>
                  <a:pt x="145390" y="120930"/>
                  <a:pt x="144109" y="120396"/>
                  <a:pt x="142608" y="120396"/>
                </a:cubicBezTo>
                <a:lnTo>
                  <a:pt x="66420" y="117408"/>
                </a:lnTo>
                <a:cubicBezTo>
                  <a:pt x="60166" y="117408"/>
                  <a:pt x="55264" y="115245"/>
                  <a:pt x="51716" y="110919"/>
                </a:cubicBezTo>
                <a:cubicBezTo>
                  <a:pt x="48168" y="106593"/>
                  <a:pt x="46394" y="101672"/>
                  <a:pt x="46394" y="96155"/>
                </a:cubicBezTo>
                <a:lnTo>
                  <a:pt x="47144" y="75379"/>
                </a:lnTo>
                <a:cubicBezTo>
                  <a:pt x="47144" y="70045"/>
                  <a:pt x="49246" y="65473"/>
                  <a:pt x="53449" y="61663"/>
                </a:cubicBezTo>
                <a:cubicBezTo>
                  <a:pt x="57651" y="57853"/>
                  <a:pt x="61757" y="55948"/>
                  <a:pt x="65766" y="55948"/>
                </a:cubicBezTo>
                <a:lnTo>
                  <a:pt x="140632" y="58924"/>
                </a:lnTo>
                <a:cubicBezTo>
                  <a:pt x="143616" y="58924"/>
                  <a:pt x="145599" y="58484"/>
                  <a:pt x="146579" y="57603"/>
                </a:cubicBezTo>
                <a:cubicBezTo>
                  <a:pt x="147559" y="56721"/>
                  <a:pt x="148050" y="55221"/>
                  <a:pt x="148050" y="53102"/>
                </a:cubicBezTo>
                <a:lnTo>
                  <a:pt x="148050" y="19538"/>
                </a:lnTo>
                <a:cubicBezTo>
                  <a:pt x="148050" y="14276"/>
                  <a:pt x="149980" y="9704"/>
                  <a:pt x="153842" y="5822"/>
                </a:cubicBezTo>
                <a:cubicBezTo>
                  <a:pt x="157704" y="1941"/>
                  <a:pt x="162762" y="0"/>
                  <a:pt x="169016" y="0"/>
                </a:cubicBezTo>
                <a:close/>
              </a:path>
            </a:pathLst>
          </a:custGeom>
          <a:gradFill flip="none" rotWithShape="1">
            <a:gsLst>
              <a:gs pos="0">
                <a:srgbClr val="92D050"/>
              </a:gs>
              <a:gs pos="100000">
                <a:srgbClr val="00B050"/>
              </a:gs>
            </a:gsLst>
            <a:lin ang="162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endParaRPr lang="zh-CN" altLang="en-US" sz="6000" b="1" dirty="0">
              <a:solidFill>
                <a:srgbClr val="000000"/>
              </a:solidFill>
              <a:latin typeface="站酷快乐体 " panose="02010600030101010101" pitchFamily="2" charset="-122"/>
              <a:ea typeface="站酷快乐体 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335" name="文本框 334">
            <a:extLst>
              <a:ext uri="{FF2B5EF4-FFF2-40B4-BE49-F238E27FC236}">
                <a16:creationId xmlns:a16="http://schemas.microsoft.com/office/drawing/2014/main" id="{820182CA-E27A-BEEB-2734-76980731F64A}"/>
              </a:ext>
            </a:extLst>
          </p:cNvPr>
          <p:cNvSpPr txBox="1"/>
          <p:nvPr/>
        </p:nvSpPr>
        <p:spPr>
          <a:xfrm>
            <a:off x="5805060" y="1680251"/>
            <a:ext cx="596253" cy="582168"/>
          </a:xfrm>
          <a:custGeom>
            <a:avLst/>
            <a:gdLst/>
            <a:ahLst/>
            <a:cxnLst/>
            <a:rect l="l" t="t" r="r" b="b"/>
            <a:pathLst>
              <a:path w="596253" h="582168">
                <a:moveTo>
                  <a:pt x="222837" y="139446"/>
                </a:moveTo>
                <a:lnTo>
                  <a:pt x="132704" y="139857"/>
                </a:lnTo>
                <a:lnTo>
                  <a:pt x="137767" y="143947"/>
                </a:lnTo>
                <a:lnTo>
                  <a:pt x="196084" y="219909"/>
                </a:lnTo>
                <a:cubicBezTo>
                  <a:pt x="198147" y="224719"/>
                  <a:pt x="199001" y="229811"/>
                  <a:pt x="198643" y="235184"/>
                </a:cubicBezTo>
                <a:cubicBezTo>
                  <a:pt x="198287" y="240558"/>
                  <a:pt x="196076" y="244935"/>
                  <a:pt x="192012" y="248317"/>
                </a:cubicBezTo>
                <a:lnTo>
                  <a:pt x="158912" y="273499"/>
                </a:lnTo>
                <a:lnTo>
                  <a:pt x="158808" y="273558"/>
                </a:lnTo>
                <a:lnTo>
                  <a:pt x="227397" y="273558"/>
                </a:lnTo>
                <a:cubicBezTo>
                  <a:pt x="229231" y="273558"/>
                  <a:pt x="230787" y="272977"/>
                  <a:pt x="232064" y="271814"/>
                </a:cubicBezTo>
                <a:cubicBezTo>
                  <a:pt x="233342" y="270651"/>
                  <a:pt x="233981" y="269157"/>
                  <a:pt x="233981" y="267331"/>
                </a:cubicBezTo>
                <a:lnTo>
                  <a:pt x="228743" y="147030"/>
                </a:lnTo>
                <a:cubicBezTo>
                  <a:pt x="228743" y="145102"/>
                  <a:pt x="227955" y="143355"/>
                  <a:pt x="226379" y="141792"/>
                </a:cubicBezTo>
                <a:cubicBezTo>
                  <a:pt x="224804" y="140228"/>
                  <a:pt x="223623" y="139446"/>
                  <a:pt x="222837" y="139446"/>
                </a:cubicBezTo>
                <a:close/>
                <a:moveTo>
                  <a:pt x="440526" y="139047"/>
                </a:moveTo>
                <a:lnTo>
                  <a:pt x="335935" y="139446"/>
                </a:lnTo>
                <a:cubicBezTo>
                  <a:pt x="334585" y="139446"/>
                  <a:pt x="333274" y="140024"/>
                  <a:pt x="332000" y="141178"/>
                </a:cubicBezTo>
                <a:cubicBezTo>
                  <a:pt x="330726" y="142333"/>
                  <a:pt x="330291" y="143566"/>
                  <a:pt x="330696" y="144875"/>
                </a:cubicBezTo>
                <a:lnTo>
                  <a:pt x="335220" y="265950"/>
                </a:lnTo>
                <a:cubicBezTo>
                  <a:pt x="335553" y="268649"/>
                  <a:pt x="336316" y="270591"/>
                  <a:pt x="337506" y="271778"/>
                </a:cubicBezTo>
                <a:cubicBezTo>
                  <a:pt x="338697" y="272965"/>
                  <a:pt x="340177" y="273558"/>
                  <a:pt x="341947" y="273558"/>
                </a:cubicBezTo>
                <a:lnTo>
                  <a:pt x="407890" y="273558"/>
                </a:lnTo>
                <a:lnTo>
                  <a:pt x="377499" y="250591"/>
                </a:lnTo>
                <a:cubicBezTo>
                  <a:pt x="371864" y="246559"/>
                  <a:pt x="368720" y="241669"/>
                  <a:pt x="368069" y="235922"/>
                </a:cubicBezTo>
                <a:cubicBezTo>
                  <a:pt x="367419" y="230176"/>
                  <a:pt x="368518" y="225135"/>
                  <a:pt x="371368" y="220801"/>
                </a:cubicBezTo>
                <a:lnTo>
                  <a:pt x="429994" y="145506"/>
                </a:lnTo>
                <a:cubicBezTo>
                  <a:pt x="431510" y="143633"/>
                  <a:pt x="433391" y="142069"/>
                  <a:pt x="435637" y="140815"/>
                </a:cubicBezTo>
                <a:close/>
                <a:moveTo>
                  <a:pt x="306121" y="0"/>
                </a:moveTo>
                <a:cubicBezTo>
                  <a:pt x="311304" y="0"/>
                  <a:pt x="315837" y="2147"/>
                  <a:pt x="319718" y="6441"/>
                </a:cubicBezTo>
                <a:cubicBezTo>
                  <a:pt x="323600" y="10736"/>
                  <a:pt x="325540" y="16550"/>
                  <a:pt x="325540" y="23884"/>
                </a:cubicBezTo>
                <a:lnTo>
                  <a:pt x="327041" y="60710"/>
                </a:lnTo>
                <a:cubicBezTo>
                  <a:pt x="327041" y="60639"/>
                  <a:pt x="327799" y="61297"/>
                  <a:pt x="329315" y="62686"/>
                </a:cubicBezTo>
                <a:cubicBezTo>
                  <a:pt x="330831" y="64076"/>
                  <a:pt x="332541" y="64770"/>
                  <a:pt x="334446" y="64770"/>
                </a:cubicBezTo>
                <a:lnTo>
                  <a:pt x="527744" y="64770"/>
                </a:lnTo>
                <a:cubicBezTo>
                  <a:pt x="534229" y="63270"/>
                  <a:pt x="539540" y="64754"/>
                  <a:pt x="543675" y="69223"/>
                </a:cubicBezTo>
                <a:cubicBezTo>
                  <a:pt x="547810" y="73692"/>
                  <a:pt x="549878" y="80466"/>
                  <a:pt x="549878" y="89547"/>
                </a:cubicBezTo>
                <a:lnTo>
                  <a:pt x="550557" y="117658"/>
                </a:lnTo>
                <a:cubicBezTo>
                  <a:pt x="550596" y="123881"/>
                  <a:pt x="548459" y="128945"/>
                  <a:pt x="544145" y="132850"/>
                </a:cubicBezTo>
                <a:cubicBezTo>
                  <a:pt x="539831" y="136755"/>
                  <a:pt x="534963" y="138708"/>
                  <a:pt x="529542" y="138708"/>
                </a:cubicBezTo>
                <a:lnTo>
                  <a:pt x="453704" y="138997"/>
                </a:lnTo>
                <a:lnTo>
                  <a:pt x="459093" y="141875"/>
                </a:lnTo>
                <a:lnTo>
                  <a:pt x="493466" y="167283"/>
                </a:lnTo>
                <a:cubicBezTo>
                  <a:pt x="498332" y="171339"/>
                  <a:pt x="501084" y="176129"/>
                  <a:pt x="501723" y="181654"/>
                </a:cubicBezTo>
                <a:cubicBezTo>
                  <a:pt x="502362" y="187178"/>
                  <a:pt x="501134" y="192238"/>
                  <a:pt x="498038" y="196834"/>
                </a:cubicBezTo>
                <a:lnTo>
                  <a:pt x="441817" y="271046"/>
                </a:lnTo>
                <a:lnTo>
                  <a:pt x="439212" y="273558"/>
                </a:lnTo>
                <a:lnTo>
                  <a:pt x="575179" y="273558"/>
                </a:lnTo>
                <a:cubicBezTo>
                  <a:pt x="581624" y="273558"/>
                  <a:pt x="586748" y="275844"/>
                  <a:pt x="590550" y="280416"/>
                </a:cubicBezTo>
                <a:cubicBezTo>
                  <a:pt x="594352" y="284988"/>
                  <a:pt x="596253" y="289731"/>
                  <a:pt x="596253" y="294644"/>
                </a:cubicBezTo>
                <a:lnTo>
                  <a:pt x="596253" y="353044"/>
                </a:lnTo>
                <a:cubicBezTo>
                  <a:pt x="596253" y="359180"/>
                  <a:pt x="594273" y="364230"/>
                  <a:pt x="590311" y="368195"/>
                </a:cubicBezTo>
                <a:cubicBezTo>
                  <a:pt x="586351" y="372160"/>
                  <a:pt x="581306" y="374142"/>
                  <a:pt x="575179" y="374142"/>
                </a:cubicBezTo>
                <a:lnTo>
                  <a:pt x="492954" y="374142"/>
                </a:lnTo>
                <a:cubicBezTo>
                  <a:pt x="491986" y="374142"/>
                  <a:pt x="491270" y="374382"/>
                  <a:pt x="490805" y="374862"/>
                </a:cubicBezTo>
                <a:cubicBezTo>
                  <a:pt x="490341" y="375343"/>
                  <a:pt x="490617" y="376404"/>
                  <a:pt x="491633" y="378047"/>
                </a:cubicBezTo>
                <a:lnTo>
                  <a:pt x="545461" y="499896"/>
                </a:lnTo>
                <a:cubicBezTo>
                  <a:pt x="547429" y="505262"/>
                  <a:pt x="547332" y="510850"/>
                  <a:pt x="545169" y="516660"/>
                </a:cubicBezTo>
                <a:cubicBezTo>
                  <a:pt x="543006" y="522470"/>
                  <a:pt x="539119" y="526173"/>
                  <a:pt x="533507" y="527768"/>
                </a:cubicBezTo>
                <a:lnTo>
                  <a:pt x="480036" y="551129"/>
                </a:lnTo>
                <a:cubicBezTo>
                  <a:pt x="474630" y="552240"/>
                  <a:pt x="469265" y="552093"/>
                  <a:pt x="463939" y="550688"/>
                </a:cubicBezTo>
                <a:cubicBezTo>
                  <a:pt x="458612" y="549283"/>
                  <a:pt x="454731" y="545739"/>
                  <a:pt x="452294" y="540056"/>
                </a:cubicBezTo>
                <a:lnTo>
                  <a:pt x="383929" y="384774"/>
                </a:lnTo>
                <a:cubicBezTo>
                  <a:pt x="382262" y="381433"/>
                  <a:pt x="380150" y="378825"/>
                  <a:pt x="377594" y="376952"/>
                </a:cubicBezTo>
                <a:cubicBezTo>
                  <a:pt x="375039" y="375079"/>
                  <a:pt x="372626" y="374142"/>
                  <a:pt x="370355" y="374142"/>
                </a:cubicBezTo>
                <a:lnTo>
                  <a:pt x="345686" y="374142"/>
                </a:lnTo>
                <a:cubicBezTo>
                  <a:pt x="344067" y="374142"/>
                  <a:pt x="342689" y="374825"/>
                  <a:pt x="341554" y="376190"/>
                </a:cubicBezTo>
                <a:cubicBezTo>
                  <a:pt x="340419" y="377555"/>
                  <a:pt x="339852" y="380052"/>
                  <a:pt x="339852" y="383679"/>
                </a:cubicBezTo>
                <a:lnTo>
                  <a:pt x="346579" y="561606"/>
                </a:lnTo>
                <a:cubicBezTo>
                  <a:pt x="346579" y="565392"/>
                  <a:pt x="344475" y="569391"/>
                  <a:pt x="340269" y="573602"/>
                </a:cubicBezTo>
                <a:cubicBezTo>
                  <a:pt x="336062" y="577812"/>
                  <a:pt x="330970" y="579918"/>
                  <a:pt x="324993" y="579918"/>
                </a:cubicBezTo>
                <a:lnTo>
                  <a:pt x="266640" y="582168"/>
                </a:lnTo>
                <a:cubicBezTo>
                  <a:pt x="260838" y="582168"/>
                  <a:pt x="255879" y="580299"/>
                  <a:pt x="251763" y="576560"/>
                </a:cubicBezTo>
                <a:cubicBezTo>
                  <a:pt x="247648" y="572822"/>
                  <a:pt x="245229" y="568067"/>
                  <a:pt x="244506" y="562297"/>
                </a:cubicBezTo>
                <a:lnTo>
                  <a:pt x="236982" y="381024"/>
                </a:lnTo>
                <a:cubicBezTo>
                  <a:pt x="236982" y="379262"/>
                  <a:pt x="236392" y="377674"/>
                  <a:pt x="235214" y="376261"/>
                </a:cubicBezTo>
                <a:cubicBezTo>
                  <a:pt x="234035" y="374849"/>
                  <a:pt x="232672" y="374142"/>
                  <a:pt x="231124" y="374142"/>
                </a:cubicBezTo>
                <a:lnTo>
                  <a:pt x="213193" y="374142"/>
                </a:lnTo>
                <a:cubicBezTo>
                  <a:pt x="211288" y="374142"/>
                  <a:pt x="208867" y="375152"/>
                  <a:pt x="205930" y="377172"/>
                </a:cubicBezTo>
                <a:cubicBezTo>
                  <a:pt x="202993" y="379192"/>
                  <a:pt x="200854" y="381203"/>
                  <a:pt x="199513" y="383203"/>
                </a:cubicBezTo>
                <a:lnTo>
                  <a:pt x="125408" y="551438"/>
                </a:lnTo>
                <a:cubicBezTo>
                  <a:pt x="123797" y="557082"/>
                  <a:pt x="120062" y="560961"/>
                  <a:pt x="114204" y="563077"/>
                </a:cubicBezTo>
                <a:cubicBezTo>
                  <a:pt x="108347" y="565192"/>
                  <a:pt x="101969" y="564999"/>
                  <a:pt x="95071" y="562499"/>
                </a:cubicBezTo>
                <a:lnTo>
                  <a:pt x="44089" y="539496"/>
                </a:lnTo>
                <a:cubicBezTo>
                  <a:pt x="38802" y="537218"/>
                  <a:pt x="35115" y="533394"/>
                  <a:pt x="33028" y="528025"/>
                </a:cubicBezTo>
                <a:cubicBezTo>
                  <a:pt x="30940" y="522655"/>
                  <a:pt x="30845" y="517263"/>
                  <a:pt x="32742" y="511850"/>
                </a:cubicBezTo>
                <a:lnTo>
                  <a:pt x="92297" y="377083"/>
                </a:lnTo>
                <a:cubicBezTo>
                  <a:pt x="93059" y="375956"/>
                  <a:pt x="93249" y="375184"/>
                  <a:pt x="92869" y="374767"/>
                </a:cubicBezTo>
                <a:cubicBezTo>
                  <a:pt x="92487" y="374350"/>
                  <a:pt x="91979" y="374142"/>
                  <a:pt x="91344" y="374142"/>
                </a:cubicBezTo>
                <a:lnTo>
                  <a:pt x="21074" y="374142"/>
                </a:lnTo>
                <a:cubicBezTo>
                  <a:pt x="14867" y="374142"/>
                  <a:pt x="9802" y="372180"/>
                  <a:pt x="5881" y="368254"/>
                </a:cubicBezTo>
                <a:cubicBezTo>
                  <a:pt x="1960" y="364329"/>
                  <a:pt x="0" y="359259"/>
                  <a:pt x="0" y="353044"/>
                </a:cubicBezTo>
                <a:lnTo>
                  <a:pt x="0" y="294644"/>
                </a:lnTo>
                <a:cubicBezTo>
                  <a:pt x="0" y="289628"/>
                  <a:pt x="1881" y="284859"/>
                  <a:pt x="5643" y="280339"/>
                </a:cubicBezTo>
                <a:cubicBezTo>
                  <a:pt x="9406" y="275818"/>
                  <a:pt x="14549" y="273558"/>
                  <a:pt x="21074" y="273558"/>
                </a:cubicBezTo>
                <a:lnTo>
                  <a:pt x="129964" y="273558"/>
                </a:lnTo>
                <a:lnTo>
                  <a:pt x="126301" y="269915"/>
                </a:lnTo>
                <a:lnTo>
                  <a:pt x="68830" y="196036"/>
                </a:lnTo>
                <a:cubicBezTo>
                  <a:pt x="65837" y="191353"/>
                  <a:pt x="64807" y="186246"/>
                  <a:pt x="65740" y="180713"/>
                </a:cubicBezTo>
                <a:cubicBezTo>
                  <a:pt x="66673" y="175181"/>
                  <a:pt x="69496" y="170450"/>
                  <a:pt x="74211" y="166521"/>
                </a:cubicBezTo>
                <a:lnTo>
                  <a:pt x="108085" y="140922"/>
                </a:lnTo>
                <a:lnTo>
                  <a:pt x="109989" y="139961"/>
                </a:lnTo>
                <a:lnTo>
                  <a:pt x="58376" y="140196"/>
                </a:lnTo>
                <a:cubicBezTo>
                  <a:pt x="52383" y="140196"/>
                  <a:pt x="47247" y="138263"/>
                  <a:pt x="42969" y="134398"/>
                </a:cubicBezTo>
                <a:cubicBezTo>
                  <a:pt x="38691" y="130532"/>
                  <a:pt x="36552" y="125468"/>
                  <a:pt x="36552" y="119206"/>
                </a:cubicBezTo>
                <a:lnTo>
                  <a:pt x="36552" y="86523"/>
                </a:lnTo>
                <a:cubicBezTo>
                  <a:pt x="36552" y="80713"/>
                  <a:pt x="38677" y="75889"/>
                  <a:pt x="42928" y="72051"/>
                </a:cubicBezTo>
                <a:cubicBezTo>
                  <a:pt x="47178" y="68213"/>
                  <a:pt x="52288" y="66294"/>
                  <a:pt x="58257" y="66294"/>
                </a:cubicBezTo>
                <a:lnTo>
                  <a:pt x="219789" y="65544"/>
                </a:lnTo>
                <a:cubicBezTo>
                  <a:pt x="221265" y="65544"/>
                  <a:pt x="222619" y="64885"/>
                  <a:pt x="223849" y="63568"/>
                </a:cubicBezTo>
                <a:cubicBezTo>
                  <a:pt x="225079" y="62250"/>
                  <a:pt x="225449" y="60889"/>
                  <a:pt x="224956" y="59484"/>
                </a:cubicBezTo>
                <a:lnTo>
                  <a:pt x="224183" y="23551"/>
                </a:lnTo>
                <a:cubicBezTo>
                  <a:pt x="224183" y="18177"/>
                  <a:pt x="226250" y="13410"/>
                  <a:pt x="230386" y="9251"/>
                </a:cubicBezTo>
                <a:cubicBezTo>
                  <a:pt x="234521" y="5092"/>
                  <a:pt x="239788" y="3012"/>
                  <a:pt x="246185" y="3012"/>
                </a:cubicBezTo>
                <a:close/>
              </a:path>
            </a:pathLst>
          </a:custGeom>
          <a:gradFill flip="none" rotWithShape="1">
            <a:gsLst>
              <a:gs pos="0">
                <a:srgbClr val="92D050"/>
              </a:gs>
              <a:gs pos="100000">
                <a:srgbClr val="00B050"/>
              </a:gs>
            </a:gsLst>
            <a:lin ang="162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endParaRPr lang="zh-CN" altLang="en-US" sz="6000" b="1" dirty="0">
              <a:solidFill>
                <a:srgbClr val="000000"/>
              </a:solidFill>
              <a:latin typeface="站酷快乐体 " panose="02010600030101010101" pitchFamily="2" charset="-122"/>
              <a:ea typeface="站酷快乐体 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334" name="文本框 333">
            <a:extLst>
              <a:ext uri="{FF2B5EF4-FFF2-40B4-BE49-F238E27FC236}">
                <a16:creationId xmlns:a16="http://schemas.microsoft.com/office/drawing/2014/main" id="{E4362952-5174-C817-5DF0-C32AEC45532B}"/>
              </a:ext>
            </a:extLst>
          </p:cNvPr>
          <p:cNvSpPr txBox="1"/>
          <p:nvPr/>
        </p:nvSpPr>
        <p:spPr>
          <a:xfrm>
            <a:off x="6582921" y="1691691"/>
            <a:ext cx="546982" cy="560060"/>
          </a:xfrm>
          <a:custGeom>
            <a:avLst/>
            <a:gdLst/>
            <a:ahLst/>
            <a:cxnLst/>
            <a:rect l="l" t="t" r="r" b="b"/>
            <a:pathLst>
              <a:path w="546982" h="560060">
                <a:moveTo>
                  <a:pt x="441215" y="131691"/>
                </a:moveTo>
                <a:lnTo>
                  <a:pt x="421073" y="132578"/>
                </a:lnTo>
                <a:cubicBezTo>
                  <a:pt x="418629" y="132578"/>
                  <a:pt x="416769" y="133048"/>
                  <a:pt x="415495" y="133989"/>
                </a:cubicBezTo>
                <a:lnTo>
                  <a:pt x="414407" y="135649"/>
                </a:lnTo>
                <a:lnTo>
                  <a:pt x="415775" y="135638"/>
                </a:lnTo>
                <a:close/>
                <a:moveTo>
                  <a:pt x="373115" y="407"/>
                </a:moveTo>
                <a:lnTo>
                  <a:pt x="409727" y="5550"/>
                </a:lnTo>
                <a:cubicBezTo>
                  <a:pt x="416053" y="6344"/>
                  <a:pt x="420873" y="9013"/>
                  <a:pt x="424187" y="13557"/>
                </a:cubicBezTo>
                <a:cubicBezTo>
                  <a:pt x="427501" y="18102"/>
                  <a:pt x="428872" y="23314"/>
                  <a:pt x="428301" y="29196"/>
                </a:cubicBezTo>
                <a:lnTo>
                  <a:pt x="426050" y="46782"/>
                </a:lnTo>
                <a:cubicBezTo>
                  <a:pt x="425630" y="48369"/>
                  <a:pt x="425858" y="49603"/>
                  <a:pt x="426735" y="50484"/>
                </a:cubicBezTo>
                <a:cubicBezTo>
                  <a:pt x="427612" y="51366"/>
                  <a:pt x="430678" y="51806"/>
                  <a:pt x="435932" y="51806"/>
                </a:cubicBezTo>
                <a:lnTo>
                  <a:pt x="470020" y="51116"/>
                </a:lnTo>
                <a:cubicBezTo>
                  <a:pt x="476076" y="51076"/>
                  <a:pt x="481248" y="52997"/>
                  <a:pt x="485534" y="56878"/>
                </a:cubicBezTo>
                <a:cubicBezTo>
                  <a:pt x="489820" y="60760"/>
                  <a:pt x="491963" y="66510"/>
                  <a:pt x="491963" y="74130"/>
                </a:cubicBezTo>
                <a:lnTo>
                  <a:pt x="493464" y="111992"/>
                </a:lnTo>
                <a:cubicBezTo>
                  <a:pt x="493464" y="116413"/>
                  <a:pt x="491305" y="120577"/>
                  <a:pt x="486987" y="124482"/>
                </a:cubicBezTo>
                <a:lnTo>
                  <a:pt x="486760" y="124624"/>
                </a:lnTo>
                <a:lnTo>
                  <a:pt x="493737" y="123541"/>
                </a:lnTo>
                <a:cubicBezTo>
                  <a:pt x="500056" y="122462"/>
                  <a:pt x="505378" y="123768"/>
                  <a:pt x="509704" y="127458"/>
                </a:cubicBezTo>
                <a:cubicBezTo>
                  <a:pt x="514029" y="131149"/>
                  <a:pt x="516546" y="135785"/>
                  <a:pt x="517252" y="141365"/>
                </a:cubicBezTo>
                <a:lnTo>
                  <a:pt x="521812" y="413994"/>
                </a:lnTo>
                <a:cubicBezTo>
                  <a:pt x="521852" y="420146"/>
                  <a:pt x="519774" y="425327"/>
                  <a:pt x="515579" y="429538"/>
                </a:cubicBezTo>
                <a:cubicBezTo>
                  <a:pt x="511385" y="433749"/>
                  <a:pt x="506267" y="435854"/>
                  <a:pt x="500226" y="435854"/>
                </a:cubicBezTo>
                <a:lnTo>
                  <a:pt x="462924" y="436604"/>
                </a:lnTo>
                <a:cubicBezTo>
                  <a:pt x="457772" y="436604"/>
                  <a:pt x="452847" y="436126"/>
                  <a:pt x="448148" y="435170"/>
                </a:cubicBezTo>
                <a:cubicBezTo>
                  <a:pt x="443449" y="434213"/>
                  <a:pt x="441100" y="431139"/>
                  <a:pt x="441100" y="425948"/>
                </a:cubicBezTo>
                <a:cubicBezTo>
                  <a:pt x="441100" y="429202"/>
                  <a:pt x="440971" y="430788"/>
                  <a:pt x="440713" y="430705"/>
                </a:cubicBezTo>
                <a:cubicBezTo>
                  <a:pt x="440455" y="430621"/>
                  <a:pt x="438731" y="430818"/>
                  <a:pt x="435539" y="431294"/>
                </a:cubicBezTo>
                <a:lnTo>
                  <a:pt x="376937" y="433521"/>
                </a:lnTo>
                <a:cubicBezTo>
                  <a:pt x="370230" y="434552"/>
                  <a:pt x="364838" y="432979"/>
                  <a:pt x="360762" y="428800"/>
                </a:cubicBezTo>
                <a:cubicBezTo>
                  <a:pt x="356686" y="424621"/>
                  <a:pt x="354311" y="419809"/>
                  <a:pt x="353636" y="414363"/>
                </a:cubicBezTo>
                <a:lnTo>
                  <a:pt x="352898" y="392646"/>
                </a:lnTo>
                <a:cubicBezTo>
                  <a:pt x="352374" y="386503"/>
                  <a:pt x="354031" y="381246"/>
                  <a:pt x="357869" y="376876"/>
                </a:cubicBezTo>
                <a:cubicBezTo>
                  <a:pt x="361707" y="372507"/>
                  <a:pt x="367225" y="370322"/>
                  <a:pt x="374425" y="370322"/>
                </a:cubicBezTo>
                <a:lnTo>
                  <a:pt x="431670" y="366750"/>
                </a:lnTo>
                <a:cubicBezTo>
                  <a:pt x="434051" y="366449"/>
                  <a:pt x="435964" y="365641"/>
                  <a:pt x="437409" y="364327"/>
                </a:cubicBezTo>
                <a:cubicBezTo>
                  <a:pt x="438853" y="363014"/>
                  <a:pt x="439576" y="361329"/>
                  <a:pt x="439576" y="359273"/>
                </a:cubicBezTo>
                <a:lnTo>
                  <a:pt x="439576" y="353308"/>
                </a:lnTo>
                <a:cubicBezTo>
                  <a:pt x="439576" y="351776"/>
                  <a:pt x="439042" y="350425"/>
                  <a:pt x="437974" y="349254"/>
                </a:cubicBezTo>
                <a:cubicBezTo>
                  <a:pt x="436907" y="348083"/>
                  <a:pt x="435682" y="347982"/>
                  <a:pt x="434301" y="348950"/>
                </a:cubicBezTo>
                <a:lnTo>
                  <a:pt x="382354" y="356451"/>
                </a:lnTo>
                <a:cubicBezTo>
                  <a:pt x="376242" y="356943"/>
                  <a:pt x="370863" y="355513"/>
                  <a:pt x="366215" y="352159"/>
                </a:cubicBezTo>
                <a:cubicBezTo>
                  <a:pt x="361568" y="348806"/>
                  <a:pt x="358954" y="344811"/>
                  <a:pt x="358375" y="340175"/>
                </a:cubicBezTo>
                <a:lnTo>
                  <a:pt x="355089" y="317065"/>
                </a:lnTo>
                <a:cubicBezTo>
                  <a:pt x="354589" y="311374"/>
                  <a:pt x="355883" y="306143"/>
                  <a:pt x="358970" y="301373"/>
                </a:cubicBezTo>
                <a:cubicBezTo>
                  <a:pt x="362058" y="296603"/>
                  <a:pt x="366821" y="294217"/>
                  <a:pt x="373258" y="294217"/>
                </a:cubicBezTo>
                <a:lnTo>
                  <a:pt x="429920" y="284788"/>
                </a:lnTo>
                <a:cubicBezTo>
                  <a:pt x="433166" y="284391"/>
                  <a:pt x="435460" y="283645"/>
                  <a:pt x="436802" y="282549"/>
                </a:cubicBezTo>
                <a:cubicBezTo>
                  <a:pt x="438143" y="281454"/>
                  <a:pt x="438814" y="280418"/>
                  <a:pt x="438814" y="279442"/>
                </a:cubicBezTo>
                <a:cubicBezTo>
                  <a:pt x="438814" y="279473"/>
                  <a:pt x="438316" y="279134"/>
                  <a:pt x="437320" y="278424"/>
                </a:cubicBezTo>
                <a:cubicBezTo>
                  <a:pt x="436323" y="277713"/>
                  <a:pt x="435532" y="277529"/>
                  <a:pt x="434944" y="277870"/>
                </a:cubicBezTo>
                <a:lnTo>
                  <a:pt x="397166" y="282585"/>
                </a:lnTo>
                <a:cubicBezTo>
                  <a:pt x="391022" y="283077"/>
                  <a:pt x="385650" y="281476"/>
                  <a:pt x="381050" y="277781"/>
                </a:cubicBezTo>
                <a:cubicBezTo>
                  <a:pt x="376451" y="274086"/>
                  <a:pt x="373798" y="269413"/>
                  <a:pt x="373091" y="263761"/>
                </a:cubicBezTo>
                <a:lnTo>
                  <a:pt x="370781" y="242282"/>
                </a:lnTo>
                <a:cubicBezTo>
                  <a:pt x="370281" y="236305"/>
                  <a:pt x="371809" y="231297"/>
                  <a:pt x="375365" y="227257"/>
                </a:cubicBezTo>
                <a:lnTo>
                  <a:pt x="381466" y="222203"/>
                </a:lnTo>
                <a:lnTo>
                  <a:pt x="316906" y="231840"/>
                </a:lnTo>
                <a:cubicBezTo>
                  <a:pt x="315215" y="232079"/>
                  <a:pt x="313520" y="233118"/>
                  <a:pt x="311822" y="234960"/>
                </a:cubicBezTo>
                <a:cubicBezTo>
                  <a:pt x="310123" y="236801"/>
                  <a:pt x="309274" y="238695"/>
                  <a:pt x="309274" y="240639"/>
                </a:cubicBezTo>
                <a:lnTo>
                  <a:pt x="310762" y="435497"/>
                </a:lnTo>
                <a:cubicBezTo>
                  <a:pt x="310762" y="438053"/>
                  <a:pt x="311353" y="440039"/>
                  <a:pt x="312536" y="441456"/>
                </a:cubicBezTo>
                <a:cubicBezTo>
                  <a:pt x="313719" y="442873"/>
                  <a:pt x="314568" y="443581"/>
                  <a:pt x="315084" y="443581"/>
                </a:cubicBezTo>
                <a:lnTo>
                  <a:pt x="526420" y="455702"/>
                </a:lnTo>
                <a:cubicBezTo>
                  <a:pt x="532706" y="456408"/>
                  <a:pt x="537705" y="458799"/>
                  <a:pt x="541416" y="462875"/>
                </a:cubicBezTo>
                <a:cubicBezTo>
                  <a:pt x="545127" y="466951"/>
                  <a:pt x="546982" y="471470"/>
                  <a:pt x="546982" y="476431"/>
                </a:cubicBezTo>
                <a:lnTo>
                  <a:pt x="543767" y="517400"/>
                </a:lnTo>
                <a:cubicBezTo>
                  <a:pt x="543093" y="522067"/>
                  <a:pt x="540642" y="526427"/>
                  <a:pt x="536415" y="530479"/>
                </a:cubicBezTo>
                <a:cubicBezTo>
                  <a:pt x="532188" y="534531"/>
                  <a:pt x="526849" y="536279"/>
                  <a:pt x="520395" y="535724"/>
                </a:cubicBezTo>
                <a:lnTo>
                  <a:pt x="226001" y="517864"/>
                </a:lnTo>
                <a:cubicBezTo>
                  <a:pt x="219913" y="517864"/>
                  <a:pt x="214944" y="515668"/>
                  <a:pt x="211095" y="511274"/>
                </a:cubicBezTo>
                <a:cubicBezTo>
                  <a:pt x="207245" y="506881"/>
                  <a:pt x="205586" y="501450"/>
                  <a:pt x="206118" y="494981"/>
                </a:cubicBezTo>
                <a:lnTo>
                  <a:pt x="209059" y="458071"/>
                </a:lnTo>
                <a:cubicBezTo>
                  <a:pt x="209059" y="453150"/>
                  <a:pt x="210738" y="448382"/>
                  <a:pt x="214095" y="443766"/>
                </a:cubicBezTo>
                <a:cubicBezTo>
                  <a:pt x="217453" y="439150"/>
                  <a:pt x="221672" y="437346"/>
                  <a:pt x="226751" y="438354"/>
                </a:cubicBezTo>
                <a:cubicBezTo>
                  <a:pt x="226783" y="438354"/>
                  <a:pt x="227208" y="437793"/>
                  <a:pt x="228026" y="436670"/>
                </a:cubicBezTo>
                <a:cubicBezTo>
                  <a:pt x="228843" y="435547"/>
                  <a:pt x="229252" y="433699"/>
                  <a:pt x="229252" y="431127"/>
                </a:cubicBezTo>
                <a:lnTo>
                  <a:pt x="228662" y="237305"/>
                </a:lnTo>
                <a:lnTo>
                  <a:pt x="202129" y="263202"/>
                </a:lnTo>
                <a:cubicBezTo>
                  <a:pt x="197748" y="267623"/>
                  <a:pt x="192543" y="269833"/>
                  <a:pt x="186514" y="269833"/>
                </a:cubicBezTo>
                <a:cubicBezTo>
                  <a:pt x="183500" y="269833"/>
                  <a:pt x="180789" y="269293"/>
                  <a:pt x="178381" y="268211"/>
                </a:cubicBezTo>
                <a:lnTo>
                  <a:pt x="174979" y="265589"/>
                </a:lnTo>
                <a:lnTo>
                  <a:pt x="196069" y="533474"/>
                </a:lnTo>
                <a:cubicBezTo>
                  <a:pt x="196672" y="539625"/>
                  <a:pt x="195224" y="545096"/>
                  <a:pt x="191723" y="549886"/>
                </a:cubicBezTo>
                <a:cubicBezTo>
                  <a:pt x="188223" y="554677"/>
                  <a:pt x="183397" y="557072"/>
                  <a:pt x="177245" y="557072"/>
                </a:cubicBezTo>
                <a:lnTo>
                  <a:pt x="139133" y="560060"/>
                </a:lnTo>
                <a:cubicBezTo>
                  <a:pt x="132918" y="560060"/>
                  <a:pt x="127570" y="558381"/>
                  <a:pt x="123090" y="555024"/>
                </a:cubicBezTo>
                <a:cubicBezTo>
                  <a:pt x="118609" y="551666"/>
                  <a:pt x="116004" y="547090"/>
                  <a:pt x="115273" y="541296"/>
                </a:cubicBezTo>
                <a:lnTo>
                  <a:pt x="96195" y="290737"/>
                </a:lnTo>
                <a:lnTo>
                  <a:pt x="80971" y="398826"/>
                </a:lnTo>
                <a:cubicBezTo>
                  <a:pt x="79487" y="405493"/>
                  <a:pt x="76491" y="410345"/>
                  <a:pt x="71982" y="413381"/>
                </a:cubicBezTo>
                <a:cubicBezTo>
                  <a:pt x="67474" y="416417"/>
                  <a:pt x="62116" y="417403"/>
                  <a:pt x="55909" y="416340"/>
                </a:cubicBezTo>
                <a:lnTo>
                  <a:pt x="18511" y="411839"/>
                </a:lnTo>
                <a:cubicBezTo>
                  <a:pt x="12955" y="410450"/>
                  <a:pt x="8371" y="407493"/>
                  <a:pt x="4759" y="402969"/>
                </a:cubicBezTo>
                <a:cubicBezTo>
                  <a:pt x="1148" y="398445"/>
                  <a:pt x="-408" y="393341"/>
                  <a:pt x="92" y="387658"/>
                </a:cubicBezTo>
                <a:lnTo>
                  <a:pt x="24071" y="225685"/>
                </a:lnTo>
                <a:cubicBezTo>
                  <a:pt x="25349" y="220565"/>
                  <a:pt x="28066" y="215753"/>
                  <a:pt x="32221" y="211249"/>
                </a:cubicBezTo>
                <a:cubicBezTo>
                  <a:pt x="36376" y="206744"/>
                  <a:pt x="41578" y="204492"/>
                  <a:pt x="47824" y="204492"/>
                </a:cubicBezTo>
                <a:lnTo>
                  <a:pt x="81448" y="200110"/>
                </a:lnTo>
                <a:cubicBezTo>
                  <a:pt x="83615" y="199840"/>
                  <a:pt x="85422" y="199194"/>
                  <a:pt x="86871" y="198170"/>
                </a:cubicBezTo>
                <a:cubicBezTo>
                  <a:pt x="88320" y="197146"/>
                  <a:pt x="88544" y="195999"/>
                  <a:pt x="87544" y="194729"/>
                </a:cubicBezTo>
                <a:cubicBezTo>
                  <a:pt x="87544" y="192975"/>
                  <a:pt x="87180" y="191714"/>
                  <a:pt x="86454" y="190949"/>
                </a:cubicBezTo>
                <a:cubicBezTo>
                  <a:pt x="85728" y="190182"/>
                  <a:pt x="84476" y="190256"/>
                  <a:pt x="82698" y="191169"/>
                </a:cubicBezTo>
                <a:lnTo>
                  <a:pt x="69839" y="194193"/>
                </a:lnTo>
                <a:cubicBezTo>
                  <a:pt x="63616" y="194749"/>
                  <a:pt x="57988" y="193532"/>
                  <a:pt x="52956" y="190544"/>
                </a:cubicBezTo>
                <a:cubicBezTo>
                  <a:pt x="47923" y="187555"/>
                  <a:pt x="45022" y="182993"/>
                  <a:pt x="44252" y="176857"/>
                </a:cubicBezTo>
                <a:lnTo>
                  <a:pt x="36013" y="139365"/>
                </a:lnTo>
                <a:cubicBezTo>
                  <a:pt x="35489" y="133594"/>
                  <a:pt x="36680" y="128270"/>
                  <a:pt x="39585" y="123392"/>
                </a:cubicBezTo>
                <a:cubicBezTo>
                  <a:pt x="42490" y="118515"/>
                  <a:pt x="46785" y="115723"/>
                  <a:pt x="52468" y="115016"/>
                </a:cubicBezTo>
                <a:lnTo>
                  <a:pt x="74971" y="111135"/>
                </a:lnTo>
                <a:cubicBezTo>
                  <a:pt x="76225" y="110778"/>
                  <a:pt x="77638" y="109663"/>
                  <a:pt x="79209" y="107789"/>
                </a:cubicBezTo>
                <a:cubicBezTo>
                  <a:pt x="80781" y="105916"/>
                  <a:pt x="81352" y="104440"/>
                  <a:pt x="80924" y="103360"/>
                </a:cubicBezTo>
                <a:lnTo>
                  <a:pt x="75590" y="41495"/>
                </a:lnTo>
                <a:cubicBezTo>
                  <a:pt x="75590" y="35129"/>
                  <a:pt x="77604" y="30115"/>
                  <a:pt x="81632" y="26452"/>
                </a:cubicBezTo>
                <a:cubicBezTo>
                  <a:pt x="85660" y="22789"/>
                  <a:pt x="90024" y="20620"/>
                  <a:pt x="94723" y="19945"/>
                </a:cubicBezTo>
                <a:lnTo>
                  <a:pt x="134276" y="15992"/>
                </a:lnTo>
                <a:cubicBezTo>
                  <a:pt x="139990" y="15992"/>
                  <a:pt x="145069" y="17842"/>
                  <a:pt x="149510" y="21540"/>
                </a:cubicBezTo>
                <a:cubicBezTo>
                  <a:pt x="153951" y="25239"/>
                  <a:pt x="156505" y="29434"/>
                  <a:pt x="157171" y="34125"/>
                </a:cubicBezTo>
                <a:lnTo>
                  <a:pt x="160922" y="85965"/>
                </a:lnTo>
                <a:cubicBezTo>
                  <a:pt x="161263" y="88680"/>
                  <a:pt x="161971" y="90535"/>
                  <a:pt x="163047" y="91531"/>
                </a:cubicBezTo>
                <a:cubicBezTo>
                  <a:pt x="164123" y="92527"/>
                  <a:pt x="164791" y="92974"/>
                  <a:pt x="165053" y="92871"/>
                </a:cubicBezTo>
                <a:lnTo>
                  <a:pt x="194605" y="86477"/>
                </a:lnTo>
                <a:cubicBezTo>
                  <a:pt x="200788" y="85358"/>
                  <a:pt x="206384" y="86429"/>
                  <a:pt x="211393" y="89692"/>
                </a:cubicBezTo>
                <a:cubicBezTo>
                  <a:pt x="216401" y="92954"/>
                  <a:pt x="219278" y="97629"/>
                  <a:pt x="220025" y="103717"/>
                </a:cubicBezTo>
                <a:lnTo>
                  <a:pt x="227525" y="141186"/>
                </a:lnTo>
                <a:cubicBezTo>
                  <a:pt x="228089" y="146893"/>
                  <a:pt x="226878" y="152045"/>
                  <a:pt x="223894" y="156641"/>
                </a:cubicBezTo>
                <a:cubicBezTo>
                  <a:pt x="220909" y="161236"/>
                  <a:pt x="216909" y="164161"/>
                  <a:pt x="211892" y="165416"/>
                </a:cubicBezTo>
                <a:lnTo>
                  <a:pt x="193074" y="168768"/>
                </a:lnTo>
                <a:lnTo>
                  <a:pt x="194390" y="169559"/>
                </a:lnTo>
                <a:lnTo>
                  <a:pt x="228564" y="205188"/>
                </a:lnTo>
                <a:lnTo>
                  <a:pt x="228502" y="184739"/>
                </a:lnTo>
                <a:cubicBezTo>
                  <a:pt x="228502" y="179128"/>
                  <a:pt x="230244" y="174236"/>
                  <a:pt x="233728" y="170065"/>
                </a:cubicBezTo>
                <a:cubicBezTo>
                  <a:pt x="237213" y="165894"/>
                  <a:pt x="241853" y="163082"/>
                  <a:pt x="247647" y="161629"/>
                </a:cubicBezTo>
                <a:lnTo>
                  <a:pt x="321037" y="150318"/>
                </a:lnTo>
                <a:cubicBezTo>
                  <a:pt x="323236" y="150049"/>
                  <a:pt x="325359" y="148971"/>
                  <a:pt x="327407" y="147086"/>
                </a:cubicBezTo>
                <a:cubicBezTo>
                  <a:pt x="329455" y="145201"/>
                  <a:pt x="330629" y="143183"/>
                  <a:pt x="330931" y="141032"/>
                </a:cubicBezTo>
                <a:lnTo>
                  <a:pt x="330931" y="139162"/>
                </a:lnTo>
                <a:cubicBezTo>
                  <a:pt x="331431" y="137606"/>
                  <a:pt x="331149" y="136374"/>
                  <a:pt x="330086" y="135465"/>
                </a:cubicBezTo>
                <a:cubicBezTo>
                  <a:pt x="329022" y="134557"/>
                  <a:pt x="327895" y="134102"/>
                  <a:pt x="326704" y="134102"/>
                </a:cubicBezTo>
                <a:lnTo>
                  <a:pt x="266090" y="135602"/>
                </a:lnTo>
                <a:cubicBezTo>
                  <a:pt x="259835" y="135602"/>
                  <a:pt x="254806" y="133703"/>
                  <a:pt x="251004" y="129905"/>
                </a:cubicBezTo>
                <a:cubicBezTo>
                  <a:pt x="247203" y="126107"/>
                  <a:pt x="244940" y="121374"/>
                  <a:pt x="244218" y="115707"/>
                </a:cubicBezTo>
                <a:lnTo>
                  <a:pt x="243456" y="76750"/>
                </a:lnTo>
                <a:cubicBezTo>
                  <a:pt x="243456" y="70908"/>
                  <a:pt x="245401" y="66052"/>
                  <a:pt x="249290" y="62182"/>
                </a:cubicBezTo>
                <a:cubicBezTo>
                  <a:pt x="253179" y="58313"/>
                  <a:pt x="259843" y="56378"/>
                  <a:pt x="269281" y="56378"/>
                </a:cubicBezTo>
                <a:lnTo>
                  <a:pt x="335444" y="54914"/>
                </a:lnTo>
                <a:cubicBezTo>
                  <a:pt x="337610" y="54874"/>
                  <a:pt x="339432" y="54035"/>
                  <a:pt x="340908" y="52395"/>
                </a:cubicBezTo>
                <a:cubicBezTo>
                  <a:pt x="342385" y="50756"/>
                  <a:pt x="343349" y="48091"/>
                  <a:pt x="343802" y="44400"/>
                </a:cubicBezTo>
                <a:lnTo>
                  <a:pt x="348124" y="17266"/>
                </a:lnTo>
                <a:cubicBezTo>
                  <a:pt x="348862" y="12123"/>
                  <a:pt x="351537" y="7743"/>
                  <a:pt x="356149" y="4127"/>
                </a:cubicBezTo>
                <a:cubicBezTo>
                  <a:pt x="360760" y="512"/>
                  <a:pt x="366416" y="-728"/>
                  <a:pt x="373115" y="407"/>
                </a:cubicBezTo>
                <a:close/>
              </a:path>
            </a:pathLst>
          </a:custGeom>
          <a:gradFill flip="none" rotWithShape="1">
            <a:gsLst>
              <a:gs pos="0">
                <a:srgbClr val="92D050"/>
              </a:gs>
              <a:gs pos="100000">
                <a:srgbClr val="00B050"/>
              </a:gs>
            </a:gsLst>
            <a:lin ang="162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endParaRPr lang="zh-CN" altLang="en-US" sz="6000" b="1" dirty="0">
              <a:solidFill>
                <a:srgbClr val="000000"/>
              </a:solidFill>
              <a:latin typeface="站酷快乐体 " panose="02010600030101010101" pitchFamily="2" charset="-122"/>
              <a:ea typeface="站酷快乐体 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333" name="文本框 332">
            <a:extLst>
              <a:ext uri="{FF2B5EF4-FFF2-40B4-BE49-F238E27FC236}">
                <a16:creationId xmlns:a16="http://schemas.microsoft.com/office/drawing/2014/main" id="{C63B734B-1E6E-840A-DC3F-31FAE5910B82}"/>
              </a:ext>
            </a:extLst>
          </p:cNvPr>
          <p:cNvSpPr txBox="1"/>
          <p:nvPr/>
        </p:nvSpPr>
        <p:spPr>
          <a:xfrm>
            <a:off x="7295031" y="1680252"/>
            <a:ext cx="609052" cy="582007"/>
          </a:xfrm>
          <a:custGeom>
            <a:avLst/>
            <a:gdLst/>
            <a:ahLst/>
            <a:cxnLst/>
            <a:rect l="l" t="t" r="r" b="b"/>
            <a:pathLst>
              <a:path w="609052" h="582007">
                <a:moveTo>
                  <a:pt x="119527" y="0"/>
                </a:moveTo>
                <a:cubicBezTo>
                  <a:pt x="125766" y="0"/>
                  <a:pt x="131356" y="2119"/>
                  <a:pt x="136297" y="6358"/>
                </a:cubicBezTo>
                <a:cubicBezTo>
                  <a:pt x="141238" y="10597"/>
                  <a:pt x="144026" y="15577"/>
                  <a:pt x="144661" y="21300"/>
                </a:cubicBezTo>
                <a:lnTo>
                  <a:pt x="150661" y="109049"/>
                </a:lnTo>
                <a:cubicBezTo>
                  <a:pt x="151019" y="112677"/>
                  <a:pt x="152207" y="115421"/>
                  <a:pt x="154228" y="117283"/>
                </a:cubicBezTo>
                <a:cubicBezTo>
                  <a:pt x="156247" y="119144"/>
                  <a:pt x="158655" y="120229"/>
                  <a:pt x="161449" y="120539"/>
                </a:cubicBezTo>
                <a:lnTo>
                  <a:pt x="193726" y="121289"/>
                </a:lnTo>
                <a:cubicBezTo>
                  <a:pt x="200148" y="122718"/>
                  <a:pt x="205442" y="125548"/>
                  <a:pt x="209609" y="129778"/>
                </a:cubicBezTo>
                <a:cubicBezTo>
                  <a:pt x="213777" y="134009"/>
                  <a:pt x="215562" y="139525"/>
                  <a:pt x="214967" y="146328"/>
                </a:cubicBezTo>
                <a:lnTo>
                  <a:pt x="214300" y="178046"/>
                </a:lnTo>
                <a:cubicBezTo>
                  <a:pt x="214340" y="184626"/>
                  <a:pt x="211834" y="190252"/>
                  <a:pt x="206782" y="194923"/>
                </a:cubicBezTo>
                <a:cubicBezTo>
                  <a:pt x="201729" y="199594"/>
                  <a:pt x="195826" y="201930"/>
                  <a:pt x="189071" y="201930"/>
                </a:cubicBezTo>
                <a:lnTo>
                  <a:pt x="165247" y="200442"/>
                </a:lnTo>
                <a:cubicBezTo>
                  <a:pt x="163040" y="200442"/>
                  <a:pt x="161204" y="201113"/>
                  <a:pt x="159740" y="202454"/>
                </a:cubicBezTo>
                <a:cubicBezTo>
                  <a:pt x="158276" y="203795"/>
                  <a:pt x="157543" y="206220"/>
                  <a:pt x="157543" y="209729"/>
                </a:cubicBezTo>
                <a:lnTo>
                  <a:pt x="161282" y="244840"/>
                </a:lnTo>
                <a:cubicBezTo>
                  <a:pt x="161282" y="247722"/>
                  <a:pt x="162262" y="250387"/>
                  <a:pt x="164223" y="252835"/>
                </a:cubicBezTo>
                <a:cubicBezTo>
                  <a:pt x="166183" y="255284"/>
                  <a:pt x="168862" y="257016"/>
                  <a:pt x="172260" y="258032"/>
                </a:cubicBezTo>
                <a:lnTo>
                  <a:pt x="216670" y="271582"/>
                </a:lnTo>
                <a:lnTo>
                  <a:pt x="221553" y="273672"/>
                </a:lnTo>
                <a:lnTo>
                  <a:pt x="216444" y="257145"/>
                </a:lnTo>
                <a:cubicBezTo>
                  <a:pt x="217031" y="250783"/>
                  <a:pt x="220008" y="245301"/>
                  <a:pt x="225373" y="240697"/>
                </a:cubicBezTo>
                <a:lnTo>
                  <a:pt x="257580" y="216730"/>
                </a:lnTo>
                <a:cubicBezTo>
                  <a:pt x="261715" y="213182"/>
                  <a:pt x="266880" y="210959"/>
                  <a:pt x="273076" y="210062"/>
                </a:cubicBezTo>
                <a:cubicBezTo>
                  <a:pt x="276173" y="209614"/>
                  <a:pt x="278763" y="209695"/>
                  <a:pt x="280846" y="210306"/>
                </a:cubicBezTo>
                <a:lnTo>
                  <a:pt x="282163" y="211260"/>
                </a:lnTo>
                <a:lnTo>
                  <a:pt x="283130" y="208383"/>
                </a:lnTo>
                <a:lnTo>
                  <a:pt x="291941" y="177510"/>
                </a:lnTo>
                <a:cubicBezTo>
                  <a:pt x="293354" y="175907"/>
                  <a:pt x="293661" y="174776"/>
                  <a:pt x="292864" y="174117"/>
                </a:cubicBezTo>
                <a:cubicBezTo>
                  <a:pt x="292066" y="173458"/>
                  <a:pt x="291112" y="173514"/>
                  <a:pt x="290000" y="174284"/>
                </a:cubicBezTo>
                <a:lnTo>
                  <a:pt x="252841" y="181118"/>
                </a:lnTo>
                <a:cubicBezTo>
                  <a:pt x="246761" y="182769"/>
                  <a:pt x="240784" y="181729"/>
                  <a:pt x="234910" y="177999"/>
                </a:cubicBezTo>
                <a:cubicBezTo>
                  <a:pt x="229036" y="174268"/>
                  <a:pt x="225484" y="169954"/>
                  <a:pt x="224254" y="165056"/>
                </a:cubicBezTo>
                <a:lnTo>
                  <a:pt x="216432" y="125194"/>
                </a:lnTo>
                <a:cubicBezTo>
                  <a:pt x="215360" y="118511"/>
                  <a:pt x="216374" y="112478"/>
                  <a:pt x="219474" y="107097"/>
                </a:cubicBezTo>
                <a:cubicBezTo>
                  <a:pt x="222573" y="101715"/>
                  <a:pt x="227778" y="98290"/>
                  <a:pt x="235089" y="96822"/>
                </a:cubicBezTo>
                <a:lnTo>
                  <a:pt x="328470" y="78129"/>
                </a:lnTo>
                <a:cubicBezTo>
                  <a:pt x="334407" y="76486"/>
                  <a:pt x="340767" y="76978"/>
                  <a:pt x="347549" y="79605"/>
                </a:cubicBezTo>
                <a:cubicBezTo>
                  <a:pt x="354332" y="82233"/>
                  <a:pt x="359473" y="85296"/>
                  <a:pt x="362974" y="88797"/>
                </a:cubicBezTo>
                <a:lnTo>
                  <a:pt x="384607" y="113431"/>
                </a:lnTo>
                <a:cubicBezTo>
                  <a:pt x="386393" y="115217"/>
                  <a:pt x="387954" y="117414"/>
                  <a:pt x="389288" y="120023"/>
                </a:cubicBezTo>
                <a:lnTo>
                  <a:pt x="389596" y="120861"/>
                </a:lnTo>
                <a:lnTo>
                  <a:pt x="391499" y="113665"/>
                </a:lnTo>
                <a:cubicBezTo>
                  <a:pt x="392840" y="110903"/>
                  <a:pt x="394688" y="108530"/>
                  <a:pt x="397043" y="106543"/>
                </a:cubicBezTo>
                <a:cubicBezTo>
                  <a:pt x="401755" y="102570"/>
                  <a:pt x="405804" y="100584"/>
                  <a:pt x="409194" y="100584"/>
                </a:cubicBezTo>
                <a:lnTo>
                  <a:pt x="481143" y="102168"/>
                </a:lnTo>
                <a:cubicBezTo>
                  <a:pt x="483786" y="102128"/>
                  <a:pt x="486033" y="101179"/>
                  <a:pt x="487882" y="99322"/>
                </a:cubicBezTo>
                <a:cubicBezTo>
                  <a:pt x="489732" y="97465"/>
                  <a:pt x="490656" y="95365"/>
                  <a:pt x="490656" y="93024"/>
                </a:cubicBezTo>
                <a:lnTo>
                  <a:pt x="491407" y="72735"/>
                </a:lnTo>
                <a:cubicBezTo>
                  <a:pt x="491407" y="66655"/>
                  <a:pt x="493947" y="61178"/>
                  <a:pt x="499027" y="56305"/>
                </a:cubicBezTo>
                <a:cubicBezTo>
                  <a:pt x="504106" y="51431"/>
                  <a:pt x="510095" y="49534"/>
                  <a:pt x="516993" y="50614"/>
                </a:cubicBezTo>
                <a:lnTo>
                  <a:pt x="555891" y="51304"/>
                </a:lnTo>
                <a:cubicBezTo>
                  <a:pt x="562733" y="51264"/>
                  <a:pt x="568321" y="53769"/>
                  <a:pt x="572655" y="58817"/>
                </a:cubicBezTo>
                <a:cubicBezTo>
                  <a:pt x="576989" y="63865"/>
                  <a:pt x="579155" y="68489"/>
                  <a:pt x="579155" y="72688"/>
                </a:cubicBezTo>
                <a:lnTo>
                  <a:pt x="578405" y="91345"/>
                </a:lnTo>
                <a:cubicBezTo>
                  <a:pt x="578405" y="96996"/>
                  <a:pt x="579098" y="100584"/>
                  <a:pt x="580483" y="102108"/>
                </a:cubicBezTo>
                <a:cubicBezTo>
                  <a:pt x="581868" y="103632"/>
                  <a:pt x="583620" y="104394"/>
                  <a:pt x="585740" y="104394"/>
                </a:cubicBezTo>
                <a:cubicBezTo>
                  <a:pt x="591978" y="104394"/>
                  <a:pt x="597423" y="106892"/>
                  <a:pt x="602075" y="111889"/>
                </a:cubicBezTo>
                <a:cubicBezTo>
                  <a:pt x="606726" y="116886"/>
                  <a:pt x="609052" y="120729"/>
                  <a:pt x="609052" y="123420"/>
                </a:cubicBezTo>
                <a:lnTo>
                  <a:pt x="608243" y="161282"/>
                </a:lnTo>
                <a:cubicBezTo>
                  <a:pt x="608282" y="167862"/>
                  <a:pt x="605778" y="173488"/>
                  <a:pt x="600730" y="178159"/>
                </a:cubicBezTo>
                <a:cubicBezTo>
                  <a:pt x="595681" y="182830"/>
                  <a:pt x="589867" y="185166"/>
                  <a:pt x="583287" y="185166"/>
                </a:cubicBezTo>
                <a:cubicBezTo>
                  <a:pt x="581302" y="184658"/>
                  <a:pt x="579425" y="185363"/>
                  <a:pt x="577655" y="187279"/>
                </a:cubicBezTo>
                <a:cubicBezTo>
                  <a:pt x="575885" y="189196"/>
                  <a:pt x="574838" y="191611"/>
                  <a:pt x="574512" y="194524"/>
                </a:cubicBezTo>
                <a:lnTo>
                  <a:pt x="561808" y="561535"/>
                </a:lnTo>
                <a:cubicBezTo>
                  <a:pt x="561109" y="567773"/>
                  <a:pt x="558337" y="572885"/>
                  <a:pt x="553492" y="576870"/>
                </a:cubicBezTo>
                <a:cubicBezTo>
                  <a:pt x="548646" y="580855"/>
                  <a:pt x="542198" y="582521"/>
                  <a:pt x="534150" y="581871"/>
                </a:cubicBezTo>
                <a:lnTo>
                  <a:pt x="423434" y="570131"/>
                </a:lnTo>
                <a:cubicBezTo>
                  <a:pt x="416957" y="569425"/>
                  <a:pt x="411591" y="566648"/>
                  <a:pt x="407336" y="561803"/>
                </a:cubicBezTo>
                <a:cubicBezTo>
                  <a:pt x="403082" y="556957"/>
                  <a:pt x="401455" y="550962"/>
                  <a:pt x="402455" y="543818"/>
                </a:cubicBezTo>
                <a:lnTo>
                  <a:pt x="406182" y="505016"/>
                </a:lnTo>
                <a:cubicBezTo>
                  <a:pt x="406872" y="498769"/>
                  <a:pt x="409765" y="493560"/>
                  <a:pt x="414861" y="489389"/>
                </a:cubicBezTo>
                <a:cubicBezTo>
                  <a:pt x="419957" y="485218"/>
                  <a:pt x="426065" y="483696"/>
                  <a:pt x="433185" y="484823"/>
                </a:cubicBezTo>
                <a:lnTo>
                  <a:pt x="469011" y="487811"/>
                </a:lnTo>
                <a:cubicBezTo>
                  <a:pt x="470773" y="488184"/>
                  <a:pt x="472416" y="487611"/>
                  <a:pt x="473940" y="486091"/>
                </a:cubicBezTo>
                <a:cubicBezTo>
                  <a:pt x="475464" y="484571"/>
                  <a:pt x="476559" y="482314"/>
                  <a:pt x="477226" y="479322"/>
                </a:cubicBezTo>
                <a:lnTo>
                  <a:pt x="481679" y="344626"/>
                </a:lnTo>
                <a:cubicBezTo>
                  <a:pt x="481679" y="343698"/>
                  <a:pt x="481625" y="342926"/>
                  <a:pt x="481518" y="342311"/>
                </a:cubicBezTo>
                <a:cubicBezTo>
                  <a:pt x="481411" y="341696"/>
                  <a:pt x="480893" y="342265"/>
                  <a:pt x="479964" y="344019"/>
                </a:cubicBezTo>
                <a:lnTo>
                  <a:pt x="451580" y="358223"/>
                </a:lnTo>
                <a:cubicBezTo>
                  <a:pt x="446055" y="361454"/>
                  <a:pt x="439938" y="361942"/>
                  <a:pt x="433227" y="359688"/>
                </a:cubicBezTo>
                <a:cubicBezTo>
                  <a:pt x="426515" y="357434"/>
                  <a:pt x="421767" y="353513"/>
                  <a:pt x="418981" y="347925"/>
                </a:cubicBezTo>
                <a:lnTo>
                  <a:pt x="388227" y="290917"/>
                </a:lnTo>
                <a:cubicBezTo>
                  <a:pt x="385250" y="285306"/>
                  <a:pt x="384683" y="279503"/>
                  <a:pt x="386524" y="273510"/>
                </a:cubicBezTo>
                <a:cubicBezTo>
                  <a:pt x="388366" y="267518"/>
                  <a:pt x="392033" y="262807"/>
                  <a:pt x="397526" y="259378"/>
                </a:cubicBezTo>
                <a:lnTo>
                  <a:pt x="426625" y="244471"/>
                </a:lnTo>
                <a:cubicBezTo>
                  <a:pt x="432919" y="240621"/>
                  <a:pt x="439366" y="239957"/>
                  <a:pt x="445966" y="242477"/>
                </a:cubicBezTo>
                <a:cubicBezTo>
                  <a:pt x="452566" y="244997"/>
                  <a:pt x="457275" y="248730"/>
                  <a:pt x="460093" y="253675"/>
                </a:cubicBezTo>
                <a:lnTo>
                  <a:pt x="483524" y="298679"/>
                </a:lnTo>
                <a:lnTo>
                  <a:pt x="486942" y="190048"/>
                </a:lnTo>
                <a:cubicBezTo>
                  <a:pt x="487918" y="187976"/>
                  <a:pt x="487449" y="186174"/>
                  <a:pt x="485537" y="184642"/>
                </a:cubicBezTo>
                <a:cubicBezTo>
                  <a:pt x="483624" y="183110"/>
                  <a:pt x="481191" y="182007"/>
                  <a:pt x="478238" y="181332"/>
                </a:cubicBezTo>
                <a:lnTo>
                  <a:pt x="412194" y="179868"/>
                </a:lnTo>
                <a:cubicBezTo>
                  <a:pt x="405574" y="179868"/>
                  <a:pt x="399927" y="177542"/>
                  <a:pt x="395252" y="172891"/>
                </a:cubicBezTo>
                <a:lnTo>
                  <a:pt x="388958" y="157514"/>
                </a:lnTo>
                <a:lnTo>
                  <a:pt x="351901" y="281714"/>
                </a:lnTo>
                <a:cubicBezTo>
                  <a:pt x="350409" y="285968"/>
                  <a:pt x="350073" y="290249"/>
                  <a:pt x="350895" y="294555"/>
                </a:cubicBezTo>
                <a:cubicBezTo>
                  <a:pt x="351716" y="298861"/>
                  <a:pt x="353445" y="302558"/>
                  <a:pt x="356080" y="305645"/>
                </a:cubicBezTo>
                <a:lnTo>
                  <a:pt x="423017" y="391370"/>
                </a:lnTo>
                <a:cubicBezTo>
                  <a:pt x="425946" y="395633"/>
                  <a:pt x="427079" y="401001"/>
                  <a:pt x="426416" y="407474"/>
                </a:cubicBezTo>
                <a:cubicBezTo>
                  <a:pt x="425753" y="413947"/>
                  <a:pt x="422223" y="419580"/>
                  <a:pt x="415826" y="424375"/>
                </a:cubicBezTo>
                <a:lnTo>
                  <a:pt x="386250" y="447473"/>
                </a:lnTo>
                <a:cubicBezTo>
                  <a:pt x="380638" y="451457"/>
                  <a:pt x="374434" y="453128"/>
                  <a:pt x="367635" y="452485"/>
                </a:cubicBezTo>
                <a:cubicBezTo>
                  <a:pt x="360837" y="451842"/>
                  <a:pt x="355683" y="448370"/>
                  <a:pt x="352175" y="442067"/>
                </a:cubicBezTo>
                <a:lnTo>
                  <a:pt x="317623" y="398502"/>
                </a:lnTo>
                <a:cubicBezTo>
                  <a:pt x="316940" y="397256"/>
                  <a:pt x="316688" y="396730"/>
                  <a:pt x="316867" y="396925"/>
                </a:cubicBezTo>
                <a:cubicBezTo>
                  <a:pt x="317045" y="397119"/>
                  <a:pt x="317004" y="397613"/>
                  <a:pt x="316742" y="398407"/>
                </a:cubicBezTo>
                <a:lnTo>
                  <a:pt x="282726" y="511016"/>
                </a:lnTo>
                <a:cubicBezTo>
                  <a:pt x="281313" y="517430"/>
                  <a:pt x="277678" y="522022"/>
                  <a:pt x="271819" y="524792"/>
                </a:cubicBezTo>
                <a:cubicBezTo>
                  <a:pt x="265962" y="527562"/>
                  <a:pt x="259544" y="528332"/>
                  <a:pt x="252567" y="527102"/>
                </a:cubicBezTo>
                <a:lnTo>
                  <a:pt x="216658" y="515493"/>
                </a:lnTo>
                <a:cubicBezTo>
                  <a:pt x="209474" y="513033"/>
                  <a:pt x="204382" y="508919"/>
                  <a:pt x="201382" y="503152"/>
                </a:cubicBezTo>
                <a:cubicBezTo>
                  <a:pt x="198382" y="497386"/>
                  <a:pt x="197628" y="491966"/>
                  <a:pt x="199120" y="486894"/>
                </a:cubicBezTo>
                <a:lnTo>
                  <a:pt x="247709" y="325100"/>
                </a:lnTo>
                <a:cubicBezTo>
                  <a:pt x="248710" y="321640"/>
                  <a:pt x="248799" y="317839"/>
                  <a:pt x="247977" y="313700"/>
                </a:cubicBezTo>
                <a:cubicBezTo>
                  <a:pt x="247156" y="309561"/>
                  <a:pt x="245598" y="306181"/>
                  <a:pt x="243304" y="303562"/>
                </a:cubicBezTo>
                <a:lnTo>
                  <a:pt x="231741" y="287872"/>
                </a:lnTo>
                <a:lnTo>
                  <a:pt x="232529" y="300895"/>
                </a:lnTo>
                <a:lnTo>
                  <a:pt x="224290" y="332315"/>
                </a:lnTo>
                <a:cubicBezTo>
                  <a:pt x="221559" y="338459"/>
                  <a:pt x="217694" y="343057"/>
                  <a:pt x="212693" y="346109"/>
                </a:cubicBezTo>
                <a:cubicBezTo>
                  <a:pt x="207693" y="349161"/>
                  <a:pt x="201398" y="350087"/>
                  <a:pt x="193810" y="348889"/>
                </a:cubicBezTo>
                <a:lnTo>
                  <a:pt x="173331" y="341567"/>
                </a:lnTo>
                <a:cubicBezTo>
                  <a:pt x="171617" y="340670"/>
                  <a:pt x="170178" y="340703"/>
                  <a:pt x="169015" y="341668"/>
                </a:cubicBezTo>
                <a:cubicBezTo>
                  <a:pt x="167852" y="342632"/>
                  <a:pt x="167449" y="343853"/>
                  <a:pt x="167806" y="345329"/>
                </a:cubicBezTo>
                <a:lnTo>
                  <a:pt x="183523" y="551688"/>
                </a:lnTo>
                <a:cubicBezTo>
                  <a:pt x="184150" y="558895"/>
                  <a:pt x="182163" y="565021"/>
                  <a:pt x="177564" y="570066"/>
                </a:cubicBezTo>
                <a:cubicBezTo>
                  <a:pt x="172964" y="575110"/>
                  <a:pt x="167656" y="577965"/>
                  <a:pt x="161639" y="578632"/>
                </a:cubicBezTo>
                <a:lnTo>
                  <a:pt x="122813" y="580870"/>
                </a:lnTo>
                <a:cubicBezTo>
                  <a:pt x="115812" y="581402"/>
                  <a:pt x="109774" y="579553"/>
                  <a:pt x="104697" y="575322"/>
                </a:cubicBezTo>
                <a:cubicBezTo>
                  <a:pt x="99621" y="571091"/>
                  <a:pt x="96734" y="566190"/>
                  <a:pt x="96035" y="560618"/>
                </a:cubicBezTo>
                <a:lnTo>
                  <a:pt x="85695" y="421547"/>
                </a:lnTo>
                <a:lnTo>
                  <a:pt x="80415" y="431792"/>
                </a:lnTo>
                <a:cubicBezTo>
                  <a:pt x="77517" y="437602"/>
                  <a:pt x="72961" y="441484"/>
                  <a:pt x="66746" y="443437"/>
                </a:cubicBezTo>
                <a:cubicBezTo>
                  <a:pt x="60531" y="445389"/>
                  <a:pt x="53558" y="444675"/>
                  <a:pt x="45827" y="441293"/>
                </a:cubicBezTo>
                <a:lnTo>
                  <a:pt x="12442" y="425303"/>
                </a:lnTo>
                <a:cubicBezTo>
                  <a:pt x="7282" y="422359"/>
                  <a:pt x="3591" y="417626"/>
                  <a:pt x="1369" y="411105"/>
                </a:cubicBezTo>
                <a:cubicBezTo>
                  <a:pt x="-853" y="404584"/>
                  <a:pt x="-369" y="398645"/>
                  <a:pt x="2822" y="393287"/>
                </a:cubicBezTo>
                <a:lnTo>
                  <a:pt x="66782" y="259390"/>
                </a:lnTo>
                <a:cubicBezTo>
                  <a:pt x="68496" y="255929"/>
                  <a:pt x="69927" y="251422"/>
                  <a:pt x="71074" y="245870"/>
                </a:cubicBezTo>
                <a:cubicBezTo>
                  <a:pt x="72221" y="240318"/>
                  <a:pt x="72565" y="235799"/>
                  <a:pt x="72104" y="232315"/>
                </a:cubicBezTo>
                <a:lnTo>
                  <a:pt x="70604" y="206883"/>
                </a:lnTo>
                <a:cubicBezTo>
                  <a:pt x="69945" y="203922"/>
                  <a:pt x="68691" y="201442"/>
                  <a:pt x="66842" y="199442"/>
                </a:cubicBezTo>
                <a:cubicBezTo>
                  <a:pt x="64992" y="197441"/>
                  <a:pt x="62218" y="196275"/>
                  <a:pt x="58519" y="195941"/>
                </a:cubicBezTo>
                <a:lnTo>
                  <a:pt x="28706" y="195215"/>
                </a:lnTo>
                <a:cubicBezTo>
                  <a:pt x="21911" y="195215"/>
                  <a:pt x="16347" y="192693"/>
                  <a:pt x="12013" y="187649"/>
                </a:cubicBezTo>
                <a:cubicBezTo>
                  <a:pt x="7679" y="182604"/>
                  <a:pt x="5512" y="176796"/>
                  <a:pt x="5512" y="170224"/>
                </a:cubicBezTo>
                <a:lnTo>
                  <a:pt x="7013" y="137351"/>
                </a:lnTo>
                <a:cubicBezTo>
                  <a:pt x="7013" y="131270"/>
                  <a:pt x="9376" y="125790"/>
                  <a:pt x="14103" y="120908"/>
                </a:cubicBezTo>
                <a:cubicBezTo>
                  <a:pt x="18830" y="116026"/>
                  <a:pt x="25118" y="114141"/>
                  <a:pt x="32968" y="115253"/>
                </a:cubicBezTo>
                <a:lnTo>
                  <a:pt x="53876" y="116586"/>
                </a:lnTo>
                <a:cubicBezTo>
                  <a:pt x="57090" y="116586"/>
                  <a:pt x="59426" y="115822"/>
                  <a:pt x="60882" y="114294"/>
                </a:cubicBezTo>
                <a:cubicBezTo>
                  <a:pt x="62339" y="112766"/>
                  <a:pt x="62841" y="111256"/>
                  <a:pt x="62389" y="109764"/>
                </a:cubicBezTo>
                <a:lnTo>
                  <a:pt x="57138" y="29230"/>
                </a:lnTo>
                <a:cubicBezTo>
                  <a:pt x="56606" y="23070"/>
                  <a:pt x="58420" y="17486"/>
                  <a:pt x="62579" y="12478"/>
                </a:cubicBezTo>
                <a:cubicBezTo>
                  <a:pt x="66738" y="7469"/>
                  <a:pt x="71922" y="4620"/>
                  <a:pt x="78129" y="3929"/>
                </a:cubicBezTo>
                <a:close/>
              </a:path>
            </a:pathLst>
          </a:custGeom>
          <a:gradFill flip="none" rotWithShape="1">
            <a:gsLst>
              <a:gs pos="0">
                <a:srgbClr val="92D050"/>
              </a:gs>
              <a:gs pos="100000">
                <a:srgbClr val="00B050"/>
              </a:gs>
            </a:gsLst>
            <a:lin ang="162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endParaRPr lang="zh-CN" altLang="en-US" sz="6000" b="1" dirty="0">
              <a:solidFill>
                <a:srgbClr val="000000"/>
              </a:solidFill>
              <a:latin typeface="站酷快乐体 " panose="02010600030101010101" pitchFamily="2" charset="-122"/>
              <a:ea typeface="站酷快乐体 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332" name="文本框 331">
            <a:extLst>
              <a:ext uri="{FF2B5EF4-FFF2-40B4-BE49-F238E27FC236}">
                <a16:creationId xmlns:a16="http://schemas.microsoft.com/office/drawing/2014/main" id="{4D5EDA17-DBC7-8282-9A37-F8ED3D334D3F}"/>
              </a:ext>
            </a:extLst>
          </p:cNvPr>
          <p:cNvSpPr txBox="1"/>
          <p:nvPr/>
        </p:nvSpPr>
        <p:spPr>
          <a:xfrm>
            <a:off x="8053769" y="1690158"/>
            <a:ext cx="612303" cy="606171"/>
          </a:xfrm>
          <a:custGeom>
            <a:avLst/>
            <a:gdLst/>
            <a:ahLst/>
            <a:cxnLst/>
            <a:rect l="l" t="t" r="r" b="b"/>
            <a:pathLst>
              <a:path w="612303" h="606171">
                <a:moveTo>
                  <a:pt x="230577" y="0"/>
                </a:moveTo>
                <a:lnTo>
                  <a:pt x="291275" y="786"/>
                </a:lnTo>
                <a:cubicBezTo>
                  <a:pt x="297307" y="746"/>
                  <a:pt x="303076" y="1873"/>
                  <a:pt x="308580" y="4167"/>
                </a:cubicBezTo>
                <a:cubicBezTo>
                  <a:pt x="314085" y="6461"/>
                  <a:pt x="316838" y="10017"/>
                  <a:pt x="316838" y="14835"/>
                </a:cubicBezTo>
                <a:cubicBezTo>
                  <a:pt x="316838" y="14184"/>
                  <a:pt x="317500" y="14089"/>
                  <a:pt x="318826" y="14550"/>
                </a:cubicBezTo>
                <a:cubicBezTo>
                  <a:pt x="320151" y="15010"/>
                  <a:pt x="322926" y="15240"/>
                  <a:pt x="327149" y="15240"/>
                </a:cubicBezTo>
                <a:lnTo>
                  <a:pt x="587490" y="15240"/>
                </a:lnTo>
                <a:cubicBezTo>
                  <a:pt x="594737" y="15240"/>
                  <a:pt x="600684" y="17752"/>
                  <a:pt x="605332" y="22777"/>
                </a:cubicBezTo>
                <a:cubicBezTo>
                  <a:pt x="609980" y="27801"/>
                  <a:pt x="612303" y="32568"/>
                  <a:pt x="612303" y="37076"/>
                </a:cubicBezTo>
                <a:lnTo>
                  <a:pt x="603338" y="289679"/>
                </a:lnTo>
                <a:cubicBezTo>
                  <a:pt x="603338" y="298879"/>
                  <a:pt x="600690" y="305949"/>
                  <a:pt x="595396" y="310890"/>
                </a:cubicBezTo>
                <a:cubicBezTo>
                  <a:pt x="590102" y="315831"/>
                  <a:pt x="583978" y="318302"/>
                  <a:pt x="577025" y="318302"/>
                </a:cubicBezTo>
                <a:lnTo>
                  <a:pt x="342852" y="318302"/>
                </a:lnTo>
                <a:cubicBezTo>
                  <a:pt x="335114" y="318302"/>
                  <a:pt x="328919" y="315796"/>
                  <a:pt x="324267" y="310783"/>
                </a:cubicBezTo>
                <a:cubicBezTo>
                  <a:pt x="319616" y="305770"/>
                  <a:pt x="317290" y="299756"/>
                  <a:pt x="317290" y="292739"/>
                </a:cubicBezTo>
                <a:lnTo>
                  <a:pt x="317290" y="265831"/>
                </a:lnTo>
                <a:cubicBezTo>
                  <a:pt x="317290" y="258560"/>
                  <a:pt x="319606" y="252609"/>
                  <a:pt x="324238" y="247978"/>
                </a:cubicBezTo>
                <a:cubicBezTo>
                  <a:pt x="328869" y="243346"/>
                  <a:pt x="335074" y="241030"/>
                  <a:pt x="342852" y="241030"/>
                </a:cubicBezTo>
                <a:lnTo>
                  <a:pt x="357057" y="241030"/>
                </a:lnTo>
                <a:cubicBezTo>
                  <a:pt x="360200" y="241030"/>
                  <a:pt x="362706" y="240024"/>
                  <a:pt x="364576" y="238012"/>
                </a:cubicBezTo>
                <a:cubicBezTo>
                  <a:pt x="366444" y="236000"/>
                  <a:pt x="367380" y="233311"/>
                  <a:pt x="367380" y="229945"/>
                </a:cubicBezTo>
                <a:lnTo>
                  <a:pt x="367380" y="160437"/>
                </a:lnTo>
                <a:cubicBezTo>
                  <a:pt x="367380" y="153666"/>
                  <a:pt x="369824" y="147840"/>
                  <a:pt x="374714" y="142958"/>
                </a:cubicBezTo>
                <a:cubicBezTo>
                  <a:pt x="379603" y="138077"/>
                  <a:pt x="385941" y="135636"/>
                  <a:pt x="393728" y="135636"/>
                </a:cubicBezTo>
                <a:lnTo>
                  <a:pt x="446176" y="135636"/>
                </a:lnTo>
                <a:cubicBezTo>
                  <a:pt x="453922" y="135636"/>
                  <a:pt x="460125" y="138138"/>
                  <a:pt x="464784" y="143143"/>
                </a:cubicBezTo>
                <a:cubicBezTo>
                  <a:pt x="469444" y="148148"/>
                  <a:pt x="471774" y="153912"/>
                  <a:pt x="471774" y="160437"/>
                </a:cubicBezTo>
                <a:lnTo>
                  <a:pt x="471774" y="229945"/>
                </a:lnTo>
                <a:cubicBezTo>
                  <a:pt x="471774" y="233224"/>
                  <a:pt x="472802" y="235891"/>
                  <a:pt x="474858" y="237947"/>
                </a:cubicBezTo>
                <a:cubicBezTo>
                  <a:pt x="476913" y="240002"/>
                  <a:pt x="479326" y="241030"/>
                  <a:pt x="482096" y="241030"/>
                </a:cubicBezTo>
                <a:lnTo>
                  <a:pt x="515732" y="241030"/>
                </a:lnTo>
                <a:cubicBezTo>
                  <a:pt x="518604" y="241030"/>
                  <a:pt x="521168" y="239979"/>
                  <a:pt x="523423" y="237875"/>
                </a:cubicBezTo>
                <a:cubicBezTo>
                  <a:pt x="525677" y="235772"/>
                  <a:pt x="526804" y="233057"/>
                  <a:pt x="526804" y="229731"/>
                </a:cubicBezTo>
                <a:lnTo>
                  <a:pt x="531281" y="103275"/>
                </a:lnTo>
                <a:cubicBezTo>
                  <a:pt x="531281" y="100560"/>
                  <a:pt x="530368" y="98219"/>
                  <a:pt x="528542" y="96250"/>
                </a:cubicBezTo>
                <a:cubicBezTo>
                  <a:pt x="526717" y="94282"/>
                  <a:pt x="524438" y="93298"/>
                  <a:pt x="521708" y="93298"/>
                </a:cubicBezTo>
                <a:lnTo>
                  <a:pt x="326410" y="93298"/>
                </a:lnTo>
                <a:cubicBezTo>
                  <a:pt x="323568" y="93298"/>
                  <a:pt x="321072" y="94373"/>
                  <a:pt x="318921" y="96524"/>
                </a:cubicBezTo>
                <a:cubicBezTo>
                  <a:pt x="316770" y="98675"/>
                  <a:pt x="315532" y="101350"/>
                  <a:pt x="315207" y="104549"/>
                </a:cubicBezTo>
                <a:lnTo>
                  <a:pt x="310789" y="484918"/>
                </a:lnTo>
                <a:cubicBezTo>
                  <a:pt x="310829" y="488125"/>
                  <a:pt x="311784" y="490512"/>
                  <a:pt x="313653" y="492080"/>
                </a:cubicBezTo>
                <a:cubicBezTo>
                  <a:pt x="315522" y="493647"/>
                  <a:pt x="317528" y="494495"/>
                  <a:pt x="319672" y="494621"/>
                </a:cubicBezTo>
                <a:lnTo>
                  <a:pt x="557106" y="474417"/>
                </a:lnTo>
                <a:cubicBezTo>
                  <a:pt x="564416" y="472805"/>
                  <a:pt x="570772" y="474375"/>
                  <a:pt x="576173" y="479126"/>
                </a:cubicBezTo>
                <a:cubicBezTo>
                  <a:pt x="581575" y="483876"/>
                  <a:pt x="584589" y="489339"/>
                  <a:pt x="585216" y="495514"/>
                </a:cubicBezTo>
                <a:lnTo>
                  <a:pt x="589764" y="549307"/>
                </a:lnTo>
                <a:cubicBezTo>
                  <a:pt x="590336" y="556482"/>
                  <a:pt x="588370" y="562535"/>
                  <a:pt x="583864" y="567464"/>
                </a:cubicBezTo>
                <a:cubicBezTo>
                  <a:pt x="579360" y="572393"/>
                  <a:pt x="573683" y="575540"/>
                  <a:pt x="566833" y="576906"/>
                </a:cubicBezTo>
                <a:lnTo>
                  <a:pt x="231375" y="606100"/>
                </a:lnTo>
                <a:cubicBezTo>
                  <a:pt x="224159" y="606600"/>
                  <a:pt x="217986" y="604467"/>
                  <a:pt x="212854" y="599700"/>
                </a:cubicBezTo>
                <a:cubicBezTo>
                  <a:pt x="207723" y="594934"/>
                  <a:pt x="205411" y="588820"/>
                  <a:pt x="205919" y="581359"/>
                </a:cubicBezTo>
                <a:lnTo>
                  <a:pt x="211274" y="137238"/>
                </a:lnTo>
                <a:lnTo>
                  <a:pt x="178106" y="451402"/>
                </a:lnTo>
                <a:cubicBezTo>
                  <a:pt x="176685" y="459173"/>
                  <a:pt x="173427" y="465267"/>
                  <a:pt x="168331" y="469684"/>
                </a:cubicBezTo>
                <a:cubicBezTo>
                  <a:pt x="163235" y="474101"/>
                  <a:pt x="157258" y="476310"/>
                  <a:pt x="150400" y="476310"/>
                </a:cubicBezTo>
                <a:lnTo>
                  <a:pt x="107787" y="476310"/>
                </a:lnTo>
                <a:cubicBezTo>
                  <a:pt x="100763" y="476310"/>
                  <a:pt x="94746" y="473982"/>
                  <a:pt x="89738" y="469327"/>
                </a:cubicBezTo>
                <a:cubicBezTo>
                  <a:pt x="84729" y="464671"/>
                  <a:pt x="82225" y="458478"/>
                  <a:pt x="82225" y="450747"/>
                </a:cubicBezTo>
                <a:lnTo>
                  <a:pt x="82225" y="423839"/>
                </a:lnTo>
                <a:cubicBezTo>
                  <a:pt x="82225" y="417155"/>
                  <a:pt x="83741" y="411351"/>
                  <a:pt x="86773" y="406426"/>
                </a:cubicBezTo>
                <a:cubicBezTo>
                  <a:pt x="89805" y="401501"/>
                  <a:pt x="94318" y="399038"/>
                  <a:pt x="100311" y="399038"/>
                </a:cubicBezTo>
                <a:cubicBezTo>
                  <a:pt x="100477" y="399038"/>
                  <a:pt x="101271" y="398044"/>
                  <a:pt x="102692" y="396056"/>
                </a:cubicBezTo>
                <a:cubicBezTo>
                  <a:pt x="104113" y="394067"/>
                  <a:pt x="105014" y="391152"/>
                  <a:pt x="105395" y="387310"/>
                </a:cubicBezTo>
                <a:lnTo>
                  <a:pt x="130088" y="151698"/>
                </a:lnTo>
                <a:cubicBezTo>
                  <a:pt x="131073" y="148523"/>
                  <a:pt x="130499" y="145655"/>
                  <a:pt x="128368" y="143095"/>
                </a:cubicBezTo>
                <a:cubicBezTo>
                  <a:pt x="126236" y="140536"/>
                  <a:pt x="122901" y="138799"/>
                  <a:pt x="118361" y="137886"/>
                </a:cubicBezTo>
                <a:lnTo>
                  <a:pt x="95536" y="132326"/>
                </a:lnTo>
                <a:cubicBezTo>
                  <a:pt x="93369" y="131405"/>
                  <a:pt x="91450" y="131646"/>
                  <a:pt x="89779" y="133047"/>
                </a:cubicBezTo>
                <a:cubicBezTo>
                  <a:pt x="88109" y="134447"/>
                  <a:pt x="87134" y="136533"/>
                  <a:pt x="86857" y="139303"/>
                </a:cubicBezTo>
                <a:lnTo>
                  <a:pt x="78641" y="474155"/>
                </a:lnTo>
                <a:cubicBezTo>
                  <a:pt x="77975" y="480902"/>
                  <a:pt x="75182" y="486559"/>
                  <a:pt x="70265" y="491127"/>
                </a:cubicBezTo>
                <a:cubicBezTo>
                  <a:pt x="65348" y="495695"/>
                  <a:pt x="59338" y="497979"/>
                  <a:pt x="52233" y="497979"/>
                </a:cubicBezTo>
                <a:lnTo>
                  <a:pt x="24373" y="497229"/>
                </a:lnTo>
                <a:cubicBezTo>
                  <a:pt x="17427" y="497229"/>
                  <a:pt x="11629" y="494727"/>
                  <a:pt x="6977" y="489722"/>
                </a:cubicBezTo>
                <a:cubicBezTo>
                  <a:pt x="2326" y="484717"/>
                  <a:pt x="0" y="478667"/>
                  <a:pt x="0" y="471571"/>
                </a:cubicBezTo>
                <a:lnTo>
                  <a:pt x="10466" y="58996"/>
                </a:lnTo>
                <a:cubicBezTo>
                  <a:pt x="10466" y="51971"/>
                  <a:pt x="13113" y="46335"/>
                  <a:pt x="18407" y="42089"/>
                </a:cubicBezTo>
                <a:cubicBezTo>
                  <a:pt x="23702" y="37842"/>
                  <a:pt x="30588" y="36651"/>
                  <a:pt x="39065" y="38517"/>
                </a:cubicBezTo>
                <a:lnTo>
                  <a:pt x="193655" y="74926"/>
                </a:lnTo>
                <a:cubicBezTo>
                  <a:pt x="200466" y="76974"/>
                  <a:pt x="205822" y="80792"/>
                  <a:pt x="209723" y="86380"/>
                </a:cubicBezTo>
                <a:lnTo>
                  <a:pt x="211795" y="94008"/>
                </a:lnTo>
                <a:lnTo>
                  <a:pt x="212634" y="24384"/>
                </a:lnTo>
                <a:cubicBezTo>
                  <a:pt x="212634" y="17780"/>
                  <a:pt x="215102" y="12065"/>
                  <a:pt x="220040" y="7239"/>
                </a:cubicBezTo>
                <a:cubicBezTo>
                  <a:pt x="224977" y="2413"/>
                  <a:pt x="228489" y="0"/>
                  <a:pt x="230577" y="0"/>
                </a:cubicBezTo>
                <a:close/>
              </a:path>
            </a:pathLst>
          </a:custGeom>
          <a:gradFill flip="none" rotWithShape="1">
            <a:gsLst>
              <a:gs pos="0">
                <a:srgbClr val="92D050"/>
              </a:gs>
              <a:gs pos="100000">
                <a:srgbClr val="00B050"/>
              </a:gs>
            </a:gsLst>
            <a:lin ang="162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endParaRPr lang="zh-CN" altLang="en-US" sz="6000" b="1" dirty="0">
              <a:solidFill>
                <a:srgbClr val="000000"/>
              </a:solidFill>
              <a:latin typeface="站酷快乐体 " panose="02010600030101010101" pitchFamily="2" charset="-122"/>
              <a:ea typeface="站酷快乐体 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331" name="文本框 330">
            <a:extLst>
              <a:ext uri="{FF2B5EF4-FFF2-40B4-BE49-F238E27FC236}">
                <a16:creationId xmlns:a16="http://schemas.microsoft.com/office/drawing/2014/main" id="{885CF414-EF5B-1435-AD0C-85C6ABE1ED7B}"/>
              </a:ext>
            </a:extLst>
          </p:cNvPr>
          <p:cNvSpPr txBox="1"/>
          <p:nvPr/>
        </p:nvSpPr>
        <p:spPr>
          <a:xfrm>
            <a:off x="8978361" y="1784645"/>
            <a:ext cx="191655" cy="521970"/>
          </a:xfrm>
          <a:custGeom>
            <a:avLst/>
            <a:gdLst/>
            <a:ahLst/>
            <a:cxnLst/>
            <a:rect l="l" t="t" r="r" b="b"/>
            <a:pathLst>
              <a:path w="191655" h="521970">
                <a:moveTo>
                  <a:pt x="41946" y="430483"/>
                </a:moveTo>
                <a:lnTo>
                  <a:pt x="90750" y="479429"/>
                </a:lnTo>
                <a:lnTo>
                  <a:pt x="48672" y="521970"/>
                </a:lnTo>
                <a:lnTo>
                  <a:pt x="0" y="473678"/>
                </a:lnTo>
                <a:close/>
                <a:moveTo>
                  <a:pt x="121408" y="0"/>
                </a:moveTo>
                <a:lnTo>
                  <a:pt x="191655" y="16181"/>
                </a:lnTo>
                <a:lnTo>
                  <a:pt x="99894" y="394990"/>
                </a:lnTo>
                <a:lnTo>
                  <a:pt x="29908" y="378821"/>
                </a:lnTo>
                <a:close/>
              </a:path>
            </a:pathLst>
          </a:custGeom>
          <a:gradFill flip="none" rotWithShape="1">
            <a:gsLst>
              <a:gs pos="0">
                <a:srgbClr val="92D050"/>
              </a:gs>
              <a:gs pos="100000">
                <a:srgbClr val="00B050"/>
              </a:gs>
            </a:gsLst>
            <a:lin ang="162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endParaRPr lang="zh-CN" altLang="en-US" sz="6000" b="1" dirty="0">
              <a:solidFill>
                <a:srgbClr val="000000"/>
              </a:solidFill>
              <a:latin typeface="站酷快乐体 " panose="02010600030101010101" pitchFamily="2" charset="-122"/>
              <a:ea typeface="站酷快乐体 " panose="0201060003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7810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FE372744-3847-720C-4452-500D93B8B7D6}"/>
              </a:ext>
            </a:extLst>
          </p:cNvPr>
          <p:cNvSpPr/>
          <p:nvPr/>
        </p:nvSpPr>
        <p:spPr>
          <a:xfrm>
            <a:off x="4184142" y="0"/>
            <a:ext cx="3834520" cy="671478"/>
          </a:xfrm>
          <a:custGeom>
            <a:avLst/>
            <a:gdLst>
              <a:gd name="connsiteX0" fmla="*/ 0 w 3834520"/>
              <a:gd name="connsiteY0" fmla="*/ 0 h 671478"/>
              <a:gd name="connsiteX1" fmla="*/ 3834520 w 3834520"/>
              <a:gd name="connsiteY1" fmla="*/ 0 h 671478"/>
              <a:gd name="connsiteX2" fmla="*/ 3834520 w 3834520"/>
              <a:gd name="connsiteY2" fmla="*/ 532006 h 671478"/>
              <a:gd name="connsiteX3" fmla="*/ 3695048 w 3834520"/>
              <a:gd name="connsiteY3" fmla="*/ 671478 h 671478"/>
              <a:gd name="connsiteX4" fmla="*/ 139472 w 3834520"/>
              <a:gd name="connsiteY4" fmla="*/ 671478 h 671478"/>
              <a:gd name="connsiteX5" fmla="*/ 0 w 3834520"/>
              <a:gd name="connsiteY5" fmla="*/ 532006 h 671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34520" h="671478">
                <a:moveTo>
                  <a:pt x="0" y="0"/>
                </a:moveTo>
                <a:lnTo>
                  <a:pt x="3834520" y="0"/>
                </a:lnTo>
                <a:lnTo>
                  <a:pt x="3834520" y="532006"/>
                </a:lnTo>
                <a:cubicBezTo>
                  <a:pt x="3834520" y="609034"/>
                  <a:pt x="3772076" y="671478"/>
                  <a:pt x="3695048" y="671478"/>
                </a:cubicBezTo>
                <a:lnTo>
                  <a:pt x="139472" y="671478"/>
                </a:lnTo>
                <a:cubicBezTo>
                  <a:pt x="62444" y="671478"/>
                  <a:pt x="0" y="609034"/>
                  <a:pt x="0" y="532006"/>
                </a:cubicBezTo>
                <a:close/>
              </a:path>
            </a:pathLst>
          </a:custGeom>
          <a:gradFill flip="none" rotWithShape="1">
            <a:gsLst>
              <a:gs pos="0">
                <a:srgbClr val="92D050"/>
              </a:gs>
              <a:gs pos="100000">
                <a:srgbClr val="00B050"/>
              </a:gs>
            </a:gsLst>
            <a:lin ang="0" scaled="1"/>
            <a:tileRect/>
          </a:gradFill>
          <a:ln w="1190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1AA1286-6B3E-ADCB-A15D-0C60FD424C96}"/>
              </a:ext>
            </a:extLst>
          </p:cNvPr>
          <p:cNvSpPr txBox="1"/>
          <p:nvPr/>
        </p:nvSpPr>
        <p:spPr>
          <a:xfrm>
            <a:off x="4986503" y="129049"/>
            <a:ext cx="22297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来植树吧</a:t>
            </a:r>
            <a:endParaRPr lang="zh-CN" altLang="en-US" dirty="0"/>
          </a:p>
        </p:txBody>
      </p:sp>
      <p:grpSp>
        <p:nvGrpSpPr>
          <p:cNvPr id="4" name="图形 2">
            <a:extLst>
              <a:ext uri="{FF2B5EF4-FFF2-40B4-BE49-F238E27FC236}">
                <a16:creationId xmlns:a16="http://schemas.microsoft.com/office/drawing/2014/main" id="{CA9764C6-F3AB-E5C6-D664-359D9D37A0F6}"/>
              </a:ext>
            </a:extLst>
          </p:cNvPr>
          <p:cNvGrpSpPr/>
          <p:nvPr/>
        </p:nvGrpSpPr>
        <p:grpSpPr>
          <a:xfrm>
            <a:off x="1042918" y="1379148"/>
            <a:ext cx="4391787" cy="5033394"/>
            <a:chOff x="6503918" y="1442648"/>
            <a:chExt cx="4391787" cy="5033394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9424D58D-8AC1-64A2-4FDB-B739BEB77A1F}"/>
                </a:ext>
              </a:extLst>
            </p:cNvPr>
            <p:cNvSpPr/>
            <p:nvPr/>
          </p:nvSpPr>
          <p:spPr>
            <a:xfrm>
              <a:off x="6755808" y="1593883"/>
              <a:ext cx="3925558" cy="4882159"/>
            </a:xfrm>
            <a:custGeom>
              <a:avLst/>
              <a:gdLst>
                <a:gd name="connsiteX0" fmla="*/ 2235525 w 3925558"/>
                <a:gd name="connsiteY0" fmla="*/ 0 h 4882159"/>
                <a:gd name="connsiteX1" fmla="*/ 2304400 w 3925558"/>
                <a:gd name="connsiteY1" fmla="*/ 596288 h 4882159"/>
                <a:gd name="connsiteX2" fmla="*/ 2256732 w 3925558"/>
                <a:gd name="connsiteY2" fmla="*/ 762653 h 4882159"/>
                <a:gd name="connsiteX3" fmla="*/ 2074145 w 3925558"/>
                <a:gd name="connsiteY3" fmla="*/ 558562 h 4882159"/>
                <a:gd name="connsiteX4" fmla="*/ 1980153 w 3925558"/>
                <a:gd name="connsiteY4" fmla="*/ 253440 h 4882159"/>
                <a:gd name="connsiteX5" fmla="*/ 2041135 w 3925558"/>
                <a:gd name="connsiteY5" fmla="*/ 576222 h 4882159"/>
                <a:gd name="connsiteX6" fmla="*/ 2227385 w 3925558"/>
                <a:gd name="connsiteY6" fmla="*/ 832171 h 4882159"/>
                <a:gd name="connsiteX7" fmla="*/ 2107885 w 3925558"/>
                <a:gd name="connsiteY7" fmla="*/ 1042931 h 4882159"/>
                <a:gd name="connsiteX8" fmla="*/ 2105310 w 3925558"/>
                <a:gd name="connsiteY8" fmla="*/ 1046803 h 4882159"/>
                <a:gd name="connsiteX9" fmla="*/ 1886728 w 3925558"/>
                <a:gd name="connsiteY9" fmla="*/ 944663 h 4882159"/>
                <a:gd name="connsiteX10" fmla="*/ 1721554 w 3925558"/>
                <a:gd name="connsiteY10" fmla="*/ 759289 h 4882159"/>
                <a:gd name="connsiteX11" fmla="*/ 1564873 w 3925558"/>
                <a:gd name="connsiteY11" fmla="*/ 241497 h 4882159"/>
                <a:gd name="connsiteX12" fmla="*/ 1669012 w 3925558"/>
                <a:gd name="connsiteY12" fmla="*/ 787118 h 4882159"/>
                <a:gd name="connsiteX13" fmla="*/ 1745173 w 3925558"/>
                <a:gd name="connsiteY13" fmla="*/ 917551 h 4882159"/>
                <a:gd name="connsiteX14" fmla="*/ 1449615 w 3925558"/>
                <a:gd name="connsiteY14" fmla="*/ 843039 h 4882159"/>
                <a:gd name="connsiteX15" fmla="*/ 1150036 w 3925558"/>
                <a:gd name="connsiteY15" fmla="*/ 593204 h 4882159"/>
                <a:gd name="connsiteX16" fmla="*/ 1436659 w 3925558"/>
                <a:gd name="connsiteY16" fmla="*/ 863345 h 4882159"/>
                <a:gd name="connsiteX17" fmla="*/ 1779284 w 3925558"/>
                <a:gd name="connsiteY17" fmla="*/ 960674 h 4882159"/>
                <a:gd name="connsiteX18" fmla="*/ 1829285 w 3925558"/>
                <a:gd name="connsiteY18" fmla="*/ 1012865 h 4882159"/>
                <a:gd name="connsiteX19" fmla="*/ 2037707 w 3925558"/>
                <a:gd name="connsiteY19" fmla="*/ 1145560 h 4882159"/>
                <a:gd name="connsiteX20" fmla="*/ 1805223 w 3925558"/>
                <a:gd name="connsiteY20" fmla="*/ 1470389 h 4882159"/>
                <a:gd name="connsiteX21" fmla="*/ 1638831 w 3925558"/>
                <a:gd name="connsiteY21" fmla="*/ 1764468 h 4882159"/>
                <a:gd name="connsiteX22" fmla="*/ 1386156 w 3925558"/>
                <a:gd name="connsiteY22" fmla="*/ 1586304 h 4882159"/>
                <a:gd name="connsiteX23" fmla="*/ 1433954 w 3925558"/>
                <a:gd name="connsiteY23" fmla="*/ 1348790 h 4882159"/>
                <a:gd name="connsiteX24" fmla="*/ 1374549 w 3925558"/>
                <a:gd name="connsiteY24" fmla="*/ 1083512 h 4882159"/>
                <a:gd name="connsiteX25" fmla="*/ 1384670 w 3925558"/>
                <a:gd name="connsiteY25" fmla="*/ 1347682 h 4882159"/>
                <a:gd name="connsiteX26" fmla="*/ 1321772 w 3925558"/>
                <a:gd name="connsiteY26" fmla="*/ 1519660 h 4882159"/>
                <a:gd name="connsiteX27" fmla="*/ 1255961 w 3925558"/>
                <a:gd name="connsiteY27" fmla="*/ 1437038 h 4882159"/>
                <a:gd name="connsiteX28" fmla="*/ 1055171 w 3925558"/>
                <a:gd name="connsiteY28" fmla="*/ 858652 h 4882159"/>
                <a:gd name="connsiteX29" fmla="*/ 1172827 w 3925558"/>
                <a:gd name="connsiteY29" fmla="*/ 1486602 h 4882159"/>
                <a:gd name="connsiteX30" fmla="*/ 1572837 w 3925558"/>
                <a:gd name="connsiteY30" fmla="*/ 1937881 h 4882159"/>
                <a:gd name="connsiteX31" fmla="*/ 1554256 w 3925558"/>
                <a:gd name="connsiteY31" fmla="*/ 2003208 h 4882159"/>
                <a:gd name="connsiteX32" fmla="*/ 1531557 w 3925558"/>
                <a:gd name="connsiteY32" fmla="*/ 2456370 h 4882159"/>
                <a:gd name="connsiteX33" fmla="*/ 1233255 w 3925558"/>
                <a:gd name="connsiteY33" fmla="*/ 2290579 h 4882159"/>
                <a:gd name="connsiteX34" fmla="*/ 1023783 w 3925558"/>
                <a:gd name="connsiteY34" fmla="*/ 2092003 h 4882159"/>
                <a:gd name="connsiteX35" fmla="*/ 1079949 w 3925558"/>
                <a:gd name="connsiteY35" fmla="*/ 2003540 h 4882159"/>
                <a:gd name="connsiteX36" fmla="*/ 1108013 w 3925558"/>
                <a:gd name="connsiteY36" fmla="*/ 1874613 h 4882159"/>
                <a:gd name="connsiteX37" fmla="*/ 1082074 w 3925558"/>
                <a:gd name="connsiteY37" fmla="*/ 1614616 h 4882159"/>
                <a:gd name="connsiteX38" fmla="*/ 1060723 w 3925558"/>
                <a:gd name="connsiteY38" fmla="*/ 1867612 h 4882159"/>
                <a:gd name="connsiteX39" fmla="*/ 1016927 w 3925558"/>
                <a:gd name="connsiteY39" fmla="*/ 1970417 h 4882159"/>
                <a:gd name="connsiteX40" fmla="*/ 967983 w 3925558"/>
                <a:gd name="connsiteY40" fmla="*/ 2023977 h 4882159"/>
                <a:gd name="connsiteX41" fmla="*/ 875007 w 3925558"/>
                <a:gd name="connsiteY41" fmla="*/ 1892423 h 4882159"/>
                <a:gd name="connsiteX42" fmla="*/ 667947 w 3925558"/>
                <a:gd name="connsiteY42" fmla="*/ 1471576 h 4882159"/>
                <a:gd name="connsiteX43" fmla="*/ 870380 w 3925558"/>
                <a:gd name="connsiteY43" fmla="*/ 1212126 h 4882159"/>
                <a:gd name="connsiteX44" fmla="*/ 942122 w 3925558"/>
                <a:gd name="connsiteY44" fmla="*/ 919024 h 4882159"/>
                <a:gd name="connsiteX45" fmla="*/ 837285 w 3925558"/>
                <a:gd name="connsiteY45" fmla="*/ 1192503 h 4882159"/>
                <a:gd name="connsiteX46" fmla="*/ 641917 w 3925558"/>
                <a:gd name="connsiteY46" fmla="*/ 1396666 h 4882159"/>
                <a:gd name="connsiteX47" fmla="*/ 527598 w 3925558"/>
                <a:gd name="connsiteY47" fmla="*/ 813925 h 4882159"/>
                <a:gd name="connsiteX48" fmla="*/ 666488 w 3925558"/>
                <a:gd name="connsiteY48" fmla="*/ 1749338 h 4882159"/>
                <a:gd name="connsiteX49" fmla="*/ 546413 w 3925558"/>
                <a:gd name="connsiteY49" fmla="*/ 1738340 h 4882159"/>
                <a:gd name="connsiteX50" fmla="*/ 419979 w 3925558"/>
                <a:gd name="connsiteY50" fmla="*/ 1674102 h 4882159"/>
                <a:gd name="connsiteX51" fmla="*/ 223567 w 3925558"/>
                <a:gd name="connsiteY51" fmla="*/ 1413211 h 4882159"/>
                <a:gd name="connsiteX52" fmla="*/ 389569 w 3925558"/>
                <a:gd name="connsiteY52" fmla="*/ 1706149 h 4882159"/>
                <a:gd name="connsiteX53" fmla="*/ 525441 w 3925558"/>
                <a:gd name="connsiteY53" fmla="*/ 1801157 h 4882159"/>
                <a:gd name="connsiteX54" fmla="*/ 698989 w 3925558"/>
                <a:gd name="connsiteY54" fmla="*/ 1833120 h 4882159"/>
                <a:gd name="connsiteX55" fmla="*/ 755546 w 3925558"/>
                <a:gd name="connsiteY55" fmla="*/ 1959387 h 4882159"/>
                <a:gd name="connsiteX56" fmla="*/ 994749 w 3925558"/>
                <a:gd name="connsiteY56" fmla="*/ 2331492 h 4882159"/>
                <a:gd name="connsiteX57" fmla="*/ 776101 w 3925558"/>
                <a:gd name="connsiteY57" fmla="*/ 2401174 h 4882159"/>
                <a:gd name="connsiteX58" fmla="*/ 520937 w 3925558"/>
                <a:gd name="connsiteY58" fmla="*/ 2393749 h 4882159"/>
                <a:gd name="connsiteX59" fmla="*/ 23 w 3925558"/>
                <a:gd name="connsiteY59" fmla="*/ 2200316 h 4882159"/>
                <a:gd name="connsiteX60" fmla="*/ 509056 w 3925558"/>
                <a:gd name="connsiteY60" fmla="*/ 2443163 h 4882159"/>
                <a:gd name="connsiteX61" fmla="*/ 783609 w 3925558"/>
                <a:gd name="connsiteY61" fmla="*/ 2477003 h 4882159"/>
                <a:gd name="connsiteX62" fmla="*/ 1063610 w 3925558"/>
                <a:gd name="connsiteY62" fmla="*/ 2408247 h 4882159"/>
                <a:gd name="connsiteX63" fmla="*/ 1099175 w 3925558"/>
                <a:gd name="connsiteY63" fmla="*/ 2444323 h 4882159"/>
                <a:gd name="connsiteX64" fmla="*/ 1587396 w 3925558"/>
                <a:gd name="connsiteY64" fmla="*/ 2751636 h 4882159"/>
                <a:gd name="connsiteX65" fmla="*/ 1601408 w 3925558"/>
                <a:gd name="connsiteY65" fmla="*/ 2805007 h 4882159"/>
                <a:gd name="connsiteX66" fmla="*/ 1844633 w 3925558"/>
                <a:gd name="connsiteY66" fmla="*/ 3557366 h 4882159"/>
                <a:gd name="connsiteX67" fmla="*/ 1921517 w 3925558"/>
                <a:gd name="connsiteY67" fmla="*/ 3894138 h 4882159"/>
                <a:gd name="connsiteX68" fmla="*/ 1921302 w 3925558"/>
                <a:gd name="connsiteY68" fmla="*/ 4182324 h 4882159"/>
                <a:gd name="connsiteX69" fmla="*/ 1853887 w 3925558"/>
                <a:gd name="connsiteY69" fmla="*/ 4380809 h 4882159"/>
                <a:gd name="connsiteX70" fmla="*/ 1407038 w 3925558"/>
                <a:gd name="connsiteY70" fmla="*/ 4882160 h 4882159"/>
                <a:gd name="connsiteX71" fmla="*/ 2208401 w 3925558"/>
                <a:gd name="connsiteY71" fmla="*/ 4882160 h 4882159"/>
                <a:gd name="connsiteX72" fmla="*/ 2320875 w 3925558"/>
                <a:gd name="connsiteY72" fmla="*/ 4592826 h 4882159"/>
                <a:gd name="connsiteX73" fmla="*/ 2403501 w 3925558"/>
                <a:gd name="connsiteY73" fmla="*/ 4232038 h 4882159"/>
                <a:gd name="connsiteX74" fmla="*/ 2363772 w 3925558"/>
                <a:gd name="connsiteY74" fmla="*/ 3810304 h 4882159"/>
                <a:gd name="connsiteX75" fmla="*/ 2236764 w 3925558"/>
                <a:gd name="connsiteY75" fmla="*/ 3419926 h 4882159"/>
                <a:gd name="connsiteX76" fmla="*/ 2062811 w 3925558"/>
                <a:gd name="connsiteY76" fmla="*/ 3017377 h 4882159"/>
                <a:gd name="connsiteX77" fmla="*/ 2513141 w 3925558"/>
                <a:gd name="connsiteY77" fmla="*/ 2831989 h 4882159"/>
                <a:gd name="connsiteX78" fmla="*/ 2856901 w 3925558"/>
                <a:gd name="connsiteY78" fmla="*/ 2561770 h 4882159"/>
                <a:gd name="connsiteX79" fmla="*/ 3398740 w 3925558"/>
                <a:gd name="connsiteY79" fmla="*/ 2629567 h 4882159"/>
                <a:gd name="connsiteX80" fmla="*/ 3925582 w 3925558"/>
                <a:gd name="connsiteY80" fmla="*/ 2423938 h 4882159"/>
                <a:gd name="connsiteX81" fmla="*/ 3393369 w 3925558"/>
                <a:gd name="connsiteY81" fmla="*/ 2583758 h 4882159"/>
                <a:gd name="connsiteX82" fmla="*/ 2920750 w 3925558"/>
                <a:gd name="connsiteY82" fmla="*/ 2494480 h 4882159"/>
                <a:gd name="connsiteX83" fmla="*/ 3008095 w 3925558"/>
                <a:gd name="connsiteY83" fmla="*/ 2390254 h 4882159"/>
                <a:gd name="connsiteX84" fmla="*/ 3231897 w 3925558"/>
                <a:gd name="connsiteY84" fmla="*/ 2014583 h 4882159"/>
                <a:gd name="connsiteX85" fmla="*/ 3475813 w 3925558"/>
                <a:gd name="connsiteY85" fmla="*/ 1855937 h 4882159"/>
                <a:gd name="connsiteX86" fmla="*/ 3639012 w 3925558"/>
                <a:gd name="connsiteY86" fmla="*/ 1627263 h 4882159"/>
                <a:gd name="connsiteX87" fmla="*/ 3451080 w 3925558"/>
                <a:gd name="connsiteY87" fmla="*/ 1830245 h 4882159"/>
                <a:gd name="connsiteX88" fmla="*/ 3262777 w 3925558"/>
                <a:gd name="connsiteY88" fmla="*/ 1938532 h 4882159"/>
                <a:gd name="connsiteX89" fmla="*/ 3303431 w 3925558"/>
                <a:gd name="connsiteY89" fmla="*/ 1815779 h 4882159"/>
                <a:gd name="connsiteX90" fmla="*/ 3335411 w 3925558"/>
                <a:gd name="connsiteY90" fmla="*/ 1198559 h 4882159"/>
                <a:gd name="connsiteX91" fmla="*/ 3232282 w 3925558"/>
                <a:gd name="connsiteY91" fmla="*/ 1790812 h 4882159"/>
                <a:gd name="connsiteX92" fmla="*/ 3006928 w 3925558"/>
                <a:gd name="connsiteY92" fmla="*/ 2165335 h 4882159"/>
                <a:gd name="connsiteX93" fmla="*/ 2931113 w 3925558"/>
                <a:gd name="connsiteY93" fmla="*/ 1968976 h 4882159"/>
                <a:gd name="connsiteX94" fmla="*/ 2906504 w 3925558"/>
                <a:gd name="connsiteY94" fmla="*/ 1687309 h 4882159"/>
                <a:gd name="connsiteX95" fmla="*/ 2883517 w 3925558"/>
                <a:gd name="connsiteY95" fmla="*/ 1975938 h 4882159"/>
                <a:gd name="connsiteX96" fmla="*/ 2943606 w 3925558"/>
                <a:gd name="connsiteY96" fmla="*/ 2239502 h 4882159"/>
                <a:gd name="connsiteX97" fmla="*/ 2894857 w 3925558"/>
                <a:gd name="connsiteY97" fmla="*/ 2291107 h 4882159"/>
                <a:gd name="connsiteX98" fmla="*/ 2407744 w 3925558"/>
                <a:gd name="connsiteY98" fmla="*/ 2631738 h 4882159"/>
                <a:gd name="connsiteX99" fmla="*/ 2400640 w 3925558"/>
                <a:gd name="connsiteY99" fmla="*/ 2634822 h 4882159"/>
                <a:gd name="connsiteX100" fmla="*/ 2380632 w 3925558"/>
                <a:gd name="connsiteY100" fmla="*/ 2448612 h 4882159"/>
                <a:gd name="connsiteX101" fmla="*/ 2481500 w 3925558"/>
                <a:gd name="connsiteY101" fmla="*/ 2249274 h 4882159"/>
                <a:gd name="connsiteX102" fmla="*/ 2339925 w 3925558"/>
                <a:gd name="connsiteY102" fmla="*/ 2440920 h 4882159"/>
                <a:gd name="connsiteX103" fmla="*/ 2330215 w 3925558"/>
                <a:gd name="connsiteY103" fmla="*/ 2663610 h 4882159"/>
                <a:gd name="connsiteX104" fmla="*/ 1948368 w 3925558"/>
                <a:gd name="connsiteY104" fmla="*/ 2745821 h 4882159"/>
                <a:gd name="connsiteX105" fmla="*/ 1930661 w 3925558"/>
                <a:gd name="connsiteY105" fmla="*/ 2699093 h 4882159"/>
                <a:gd name="connsiteX106" fmla="*/ 1818251 w 3925558"/>
                <a:gd name="connsiteY106" fmla="*/ 2207839 h 4882159"/>
                <a:gd name="connsiteX107" fmla="*/ 2150605 w 3925558"/>
                <a:gd name="connsiteY107" fmla="*/ 2186561 h 4882159"/>
                <a:gd name="connsiteX108" fmla="*/ 2474201 w 3925558"/>
                <a:gd name="connsiteY108" fmla="*/ 2030464 h 4882159"/>
                <a:gd name="connsiteX109" fmla="*/ 2870417 w 3925558"/>
                <a:gd name="connsiteY109" fmla="*/ 1538441 h 4882159"/>
                <a:gd name="connsiteX110" fmla="*/ 2436218 w 3925558"/>
                <a:gd name="connsiteY110" fmla="*/ 1973448 h 4882159"/>
                <a:gd name="connsiteX111" fmla="*/ 2244226 w 3925558"/>
                <a:gd name="connsiteY111" fmla="*/ 2059395 h 4882159"/>
                <a:gd name="connsiteX112" fmla="*/ 2249544 w 3925558"/>
                <a:gd name="connsiteY112" fmla="*/ 1872560 h 4882159"/>
                <a:gd name="connsiteX113" fmla="*/ 2360005 w 3925558"/>
                <a:gd name="connsiteY113" fmla="*/ 1695654 h 4882159"/>
                <a:gd name="connsiteX114" fmla="*/ 2210310 w 3925558"/>
                <a:gd name="connsiteY114" fmla="*/ 1855943 h 4882159"/>
                <a:gd name="connsiteX115" fmla="*/ 2163764 w 3925558"/>
                <a:gd name="connsiteY115" fmla="*/ 2079845 h 4882159"/>
                <a:gd name="connsiteX116" fmla="*/ 2129711 w 3925558"/>
                <a:gd name="connsiteY116" fmla="*/ 2085960 h 4882159"/>
                <a:gd name="connsiteX117" fmla="*/ 1823549 w 3925558"/>
                <a:gd name="connsiteY117" fmla="*/ 2075529 h 4882159"/>
                <a:gd name="connsiteX118" fmla="*/ 1825876 w 3925558"/>
                <a:gd name="connsiteY118" fmla="*/ 2057563 h 4882159"/>
                <a:gd name="connsiteX119" fmla="*/ 1984917 w 3925558"/>
                <a:gd name="connsiteY119" fmla="*/ 1574759 h 4882159"/>
                <a:gd name="connsiteX120" fmla="*/ 1991903 w 3925558"/>
                <a:gd name="connsiteY120" fmla="*/ 1560971 h 4882159"/>
                <a:gd name="connsiteX121" fmla="*/ 2504206 w 3925558"/>
                <a:gd name="connsiteY121" fmla="*/ 1379495 h 4882159"/>
                <a:gd name="connsiteX122" fmla="*/ 2835276 w 3925558"/>
                <a:gd name="connsiteY122" fmla="*/ 1406522 h 4882159"/>
                <a:gd name="connsiteX123" fmla="*/ 3115786 w 3925558"/>
                <a:gd name="connsiteY123" fmla="*/ 1227836 h 4882159"/>
                <a:gd name="connsiteX124" fmla="*/ 2827247 w 3925558"/>
                <a:gd name="connsiteY124" fmla="*/ 1365805 h 4882159"/>
                <a:gd name="connsiteX125" fmla="*/ 2585346 w 3925558"/>
                <a:gd name="connsiteY125" fmla="*/ 1329989 h 4882159"/>
                <a:gd name="connsiteX126" fmla="*/ 2810726 w 3925558"/>
                <a:gd name="connsiteY126" fmla="*/ 1137757 h 4882159"/>
                <a:gd name="connsiteX127" fmla="*/ 3129726 w 3925558"/>
                <a:gd name="connsiteY127" fmla="*/ 259385 h 4882159"/>
                <a:gd name="connsiteX128" fmla="*/ 2758001 w 3925558"/>
                <a:gd name="connsiteY128" fmla="*/ 1085800 h 4882159"/>
                <a:gd name="connsiteX129" fmla="*/ 2744230 w 3925558"/>
                <a:gd name="connsiteY129" fmla="*/ 1098278 h 4882159"/>
                <a:gd name="connsiteX130" fmla="*/ 2658007 w 3925558"/>
                <a:gd name="connsiteY130" fmla="*/ 775815 h 4882159"/>
                <a:gd name="connsiteX131" fmla="*/ 2727331 w 3925558"/>
                <a:gd name="connsiteY131" fmla="*/ 446937 h 4882159"/>
                <a:gd name="connsiteX132" fmla="*/ 2629592 w 3925558"/>
                <a:gd name="connsiteY132" fmla="*/ 776590 h 4882159"/>
                <a:gd name="connsiteX133" fmla="*/ 2700910 w 3925558"/>
                <a:gd name="connsiteY133" fmla="*/ 1135110 h 4882159"/>
                <a:gd name="connsiteX134" fmla="*/ 2076302 w 3925558"/>
                <a:gd name="connsiteY134" fmla="*/ 1400623 h 4882159"/>
                <a:gd name="connsiteX135" fmla="*/ 2228636 w 3925558"/>
                <a:gd name="connsiteY135" fmla="*/ 1110807 h 4882159"/>
                <a:gd name="connsiteX136" fmla="*/ 2373033 w 3925558"/>
                <a:gd name="connsiteY136" fmla="*/ 604352 h 4882159"/>
                <a:gd name="connsiteX137" fmla="*/ 2372192 w 3925558"/>
                <a:gd name="connsiteY137" fmla="*/ 480718 h 4882159"/>
                <a:gd name="connsiteX138" fmla="*/ 2591453 w 3925558"/>
                <a:gd name="connsiteY138" fmla="*/ 296185 h 4882159"/>
                <a:gd name="connsiteX139" fmla="*/ 2700513 w 3925558"/>
                <a:gd name="connsiteY139" fmla="*/ 26871 h 4882159"/>
                <a:gd name="connsiteX140" fmla="*/ 2566387 w 3925558"/>
                <a:gd name="connsiteY140" fmla="*/ 279913 h 4882159"/>
                <a:gd name="connsiteX141" fmla="*/ 2366646 w 3925558"/>
                <a:gd name="connsiteY141" fmla="*/ 421611 h 4882159"/>
                <a:gd name="connsiteX142" fmla="*/ 2235525 w 3925558"/>
                <a:gd name="connsiteY142" fmla="*/ 26 h 4882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</a:cxnLst>
              <a:rect l="l" t="t" r="r" b="b"/>
              <a:pathLst>
                <a:path w="3925558" h="4882159">
                  <a:moveTo>
                    <a:pt x="2235525" y="0"/>
                  </a:moveTo>
                  <a:cubicBezTo>
                    <a:pt x="2324062" y="235995"/>
                    <a:pt x="2335780" y="429753"/>
                    <a:pt x="2304400" y="596288"/>
                  </a:cubicBezTo>
                  <a:cubicBezTo>
                    <a:pt x="2293477" y="654261"/>
                    <a:pt x="2277132" y="709438"/>
                    <a:pt x="2256732" y="762653"/>
                  </a:cubicBezTo>
                  <a:cubicBezTo>
                    <a:pt x="2182599" y="700833"/>
                    <a:pt x="2120580" y="633844"/>
                    <a:pt x="2074145" y="558562"/>
                  </a:cubicBezTo>
                  <a:cubicBezTo>
                    <a:pt x="2020227" y="471149"/>
                    <a:pt x="1986396" y="371140"/>
                    <a:pt x="1980153" y="253440"/>
                  </a:cubicBezTo>
                  <a:cubicBezTo>
                    <a:pt x="1973909" y="371108"/>
                    <a:pt x="1995305" y="477465"/>
                    <a:pt x="2041135" y="576222"/>
                  </a:cubicBezTo>
                  <a:cubicBezTo>
                    <a:pt x="2084025" y="668642"/>
                    <a:pt x="2147672" y="752966"/>
                    <a:pt x="2227385" y="832171"/>
                  </a:cubicBezTo>
                  <a:cubicBezTo>
                    <a:pt x="2193671" y="905106"/>
                    <a:pt x="2152736" y="974671"/>
                    <a:pt x="2107885" y="1042931"/>
                  </a:cubicBezTo>
                  <a:cubicBezTo>
                    <a:pt x="2107011" y="1044261"/>
                    <a:pt x="2106184" y="1045480"/>
                    <a:pt x="2105310" y="1046803"/>
                  </a:cubicBezTo>
                  <a:cubicBezTo>
                    <a:pt x="2020097" y="1025193"/>
                    <a:pt x="1948010" y="990342"/>
                    <a:pt x="1886728" y="944663"/>
                  </a:cubicBezTo>
                  <a:cubicBezTo>
                    <a:pt x="1820278" y="895132"/>
                    <a:pt x="1765859" y="832393"/>
                    <a:pt x="1721554" y="759289"/>
                  </a:cubicBezTo>
                  <a:cubicBezTo>
                    <a:pt x="1632418" y="612220"/>
                    <a:pt x="1587325" y="428482"/>
                    <a:pt x="1564873" y="241497"/>
                  </a:cubicBezTo>
                  <a:cubicBezTo>
                    <a:pt x="1567401" y="427471"/>
                    <a:pt x="1592610" y="621731"/>
                    <a:pt x="1669012" y="787118"/>
                  </a:cubicBezTo>
                  <a:cubicBezTo>
                    <a:pt x="1690082" y="832726"/>
                    <a:pt x="1715252" y="876514"/>
                    <a:pt x="1745173" y="917551"/>
                  </a:cubicBezTo>
                  <a:cubicBezTo>
                    <a:pt x="1633773" y="925693"/>
                    <a:pt x="1538608" y="895829"/>
                    <a:pt x="1449615" y="843039"/>
                  </a:cubicBezTo>
                  <a:cubicBezTo>
                    <a:pt x="1343755" y="780234"/>
                    <a:pt x="1249568" y="687052"/>
                    <a:pt x="1150036" y="593204"/>
                  </a:cubicBezTo>
                  <a:cubicBezTo>
                    <a:pt x="1242829" y="691667"/>
                    <a:pt x="1332989" y="792425"/>
                    <a:pt x="1436659" y="863345"/>
                  </a:cubicBezTo>
                  <a:cubicBezTo>
                    <a:pt x="1532632" y="929011"/>
                    <a:pt x="1642526" y="970733"/>
                    <a:pt x="1779284" y="960674"/>
                  </a:cubicBezTo>
                  <a:cubicBezTo>
                    <a:pt x="1794841" y="978771"/>
                    <a:pt x="1811479" y="996203"/>
                    <a:pt x="1829285" y="1012865"/>
                  </a:cubicBezTo>
                  <a:cubicBezTo>
                    <a:pt x="1886604" y="1066491"/>
                    <a:pt x="1955524" y="1111720"/>
                    <a:pt x="2037707" y="1145560"/>
                  </a:cubicBezTo>
                  <a:cubicBezTo>
                    <a:pt x="1962823" y="1251168"/>
                    <a:pt x="1898641" y="1330413"/>
                    <a:pt x="1805223" y="1470389"/>
                  </a:cubicBezTo>
                  <a:cubicBezTo>
                    <a:pt x="1745277" y="1560221"/>
                    <a:pt x="1687306" y="1657283"/>
                    <a:pt x="1638831" y="1764468"/>
                  </a:cubicBezTo>
                  <a:cubicBezTo>
                    <a:pt x="1544480" y="1715778"/>
                    <a:pt x="1459912" y="1656083"/>
                    <a:pt x="1386156" y="1586304"/>
                  </a:cubicBezTo>
                  <a:cubicBezTo>
                    <a:pt x="1429157" y="1507978"/>
                    <a:pt x="1439259" y="1426660"/>
                    <a:pt x="1433954" y="1348790"/>
                  </a:cubicBezTo>
                  <a:cubicBezTo>
                    <a:pt x="1427860" y="1259336"/>
                    <a:pt x="1401081" y="1168611"/>
                    <a:pt x="1374549" y="1083512"/>
                  </a:cubicBezTo>
                  <a:cubicBezTo>
                    <a:pt x="1385465" y="1174107"/>
                    <a:pt x="1394890" y="1263860"/>
                    <a:pt x="1384670" y="1347682"/>
                  </a:cubicBezTo>
                  <a:cubicBezTo>
                    <a:pt x="1376765" y="1412540"/>
                    <a:pt x="1357467" y="1469750"/>
                    <a:pt x="1321772" y="1519660"/>
                  </a:cubicBezTo>
                  <a:cubicBezTo>
                    <a:pt x="1298493" y="1493277"/>
                    <a:pt x="1276484" y="1465780"/>
                    <a:pt x="1255961" y="1437038"/>
                  </a:cubicBezTo>
                  <a:cubicBezTo>
                    <a:pt x="1142261" y="1277746"/>
                    <a:pt x="1071340" y="1081915"/>
                    <a:pt x="1055171" y="858652"/>
                  </a:cubicBezTo>
                  <a:cubicBezTo>
                    <a:pt x="1039066" y="1081106"/>
                    <a:pt x="1077486" y="1295073"/>
                    <a:pt x="1172827" y="1486602"/>
                  </a:cubicBezTo>
                  <a:cubicBezTo>
                    <a:pt x="1259774" y="1661266"/>
                    <a:pt x="1393586" y="1815975"/>
                    <a:pt x="1572837" y="1937881"/>
                  </a:cubicBezTo>
                  <a:cubicBezTo>
                    <a:pt x="1566215" y="1959289"/>
                    <a:pt x="1559946" y="1981010"/>
                    <a:pt x="1554256" y="2003208"/>
                  </a:cubicBezTo>
                  <a:cubicBezTo>
                    <a:pt x="1517551" y="2153595"/>
                    <a:pt x="1514566" y="2305735"/>
                    <a:pt x="1531557" y="2456370"/>
                  </a:cubicBezTo>
                  <a:cubicBezTo>
                    <a:pt x="1425240" y="2417198"/>
                    <a:pt x="1325702" y="2361258"/>
                    <a:pt x="1233255" y="2290579"/>
                  </a:cubicBezTo>
                  <a:cubicBezTo>
                    <a:pt x="1158111" y="2233133"/>
                    <a:pt x="1088207" y="2166333"/>
                    <a:pt x="1023783" y="2092003"/>
                  </a:cubicBezTo>
                  <a:cubicBezTo>
                    <a:pt x="1048614" y="2064349"/>
                    <a:pt x="1066921" y="2034518"/>
                    <a:pt x="1079949" y="2003540"/>
                  </a:cubicBezTo>
                  <a:cubicBezTo>
                    <a:pt x="1097611" y="1961518"/>
                    <a:pt x="1105562" y="1917756"/>
                    <a:pt x="1108013" y="1874613"/>
                  </a:cubicBezTo>
                  <a:cubicBezTo>
                    <a:pt x="1112966" y="1787617"/>
                    <a:pt x="1095701" y="1695588"/>
                    <a:pt x="1082074" y="1614616"/>
                  </a:cubicBezTo>
                  <a:cubicBezTo>
                    <a:pt x="1080021" y="1699558"/>
                    <a:pt x="1080705" y="1787989"/>
                    <a:pt x="1060723" y="1867612"/>
                  </a:cubicBezTo>
                  <a:cubicBezTo>
                    <a:pt x="1051084" y="1906048"/>
                    <a:pt x="1037027" y="1940527"/>
                    <a:pt x="1016927" y="1970417"/>
                  </a:cubicBezTo>
                  <a:cubicBezTo>
                    <a:pt x="1003521" y="1990346"/>
                    <a:pt x="987358" y="2008188"/>
                    <a:pt x="967983" y="2023977"/>
                  </a:cubicBezTo>
                  <a:cubicBezTo>
                    <a:pt x="935390" y="1982034"/>
                    <a:pt x="904355" y="1938135"/>
                    <a:pt x="875007" y="1892423"/>
                  </a:cubicBezTo>
                  <a:cubicBezTo>
                    <a:pt x="791404" y="1762219"/>
                    <a:pt x="722191" y="1619407"/>
                    <a:pt x="667947" y="1471576"/>
                  </a:cubicBezTo>
                  <a:cubicBezTo>
                    <a:pt x="750124" y="1398419"/>
                    <a:pt x="821116" y="1307505"/>
                    <a:pt x="870380" y="1212126"/>
                  </a:cubicBezTo>
                  <a:cubicBezTo>
                    <a:pt x="921084" y="1113949"/>
                    <a:pt x="948568" y="1011477"/>
                    <a:pt x="942122" y="919024"/>
                  </a:cubicBezTo>
                  <a:cubicBezTo>
                    <a:pt x="935742" y="1010486"/>
                    <a:pt x="896045" y="1105879"/>
                    <a:pt x="837285" y="1192503"/>
                  </a:cubicBezTo>
                  <a:cubicBezTo>
                    <a:pt x="784672" y="1270066"/>
                    <a:pt x="716390" y="1341058"/>
                    <a:pt x="641917" y="1396666"/>
                  </a:cubicBezTo>
                  <a:cubicBezTo>
                    <a:pt x="578146" y="1203195"/>
                    <a:pt x="539616" y="1003446"/>
                    <a:pt x="527598" y="813925"/>
                  </a:cubicBezTo>
                  <a:cubicBezTo>
                    <a:pt x="509076" y="1105957"/>
                    <a:pt x="553569" y="1439130"/>
                    <a:pt x="666488" y="1749338"/>
                  </a:cubicBezTo>
                  <a:cubicBezTo>
                    <a:pt x="620821" y="1751130"/>
                    <a:pt x="581255" y="1747167"/>
                    <a:pt x="546413" y="1738340"/>
                  </a:cubicBezTo>
                  <a:cubicBezTo>
                    <a:pt x="498251" y="1726143"/>
                    <a:pt x="457199" y="1704383"/>
                    <a:pt x="419979" y="1674102"/>
                  </a:cubicBezTo>
                  <a:cubicBezTo>
                    <a:pt x="343961" y="1612262"/>
                    <a:pt x="288492" y="1519099"/>
                    <a:pt x="223567" y="1413211"/>
                  </a:cubicBezTo>
                  <a:cubicBezTo>
                    <a:pt x="273712" y="1522646"/>
                    <a:pt x="318719" y="1628906"/>
                    <a:pt x="389569" y="1706149"/>
                  </a:cubicBezTo>
                  <a:cubicBezTo>
                    <a:pt x="425759" y="1745615"/>
                    <a:pt x="469568" y="1778621"/>
                    <a:pt x="525441" y="1801157"/>
                  </a:cubicBezTo>
                  <a:cubicBezTo>
                    <a:pt x="574529" y="1820962"/>
                    <a:pt x="631679" y="1832142"/>
                    <a:pt x="698989" y="1833120"/>
                  </a:cubicBezTo>
                  <a:cubicBezTo>
                    <a:pt x="716514" y="1875819"/>
                    <a:pt x="735310" y="1917985"/>
                    <a:pt x="755546" y="1959387"/>
                  </a:cubicBezTo>
                  <a:cubicBezTo>
                    <a:pt x="820288" y="2091873"/>
                    <a:pt x="899708" y="2218172"/>
                    <a:pt x="994749" y="2331492"/>
                  </a:cubicBezTo>
                  <a:cubicBezTo>
                    <a:pt x="919553" y="2368422"/>
                    <a:pt x="847087" y="2390626"/>
                    <a:pt x="776101" y="2401174"/>
                  </a:cubicBezTo>
                  <a:cubicBezTo>
                    <a:pt x="690445" y="2413905"/>
                    <a:pt x="606086" y="2409857"/>
                    <a:pt x="520937" y="2393749"/>
                  </a:cubicBezTo>
                  <a:cubicBezTo>
                    <a:pt x="349175" y="2361258"/>
                    <a:pt x="180877" y="2281224"/>
                    <a:pt x="23" y="2200316"/>
                  </a:cubicBezTo>
                  <a:cubicBezTo>
                    <a:pt x="170365" y="2294901"/>
                    <a:pt x="335828" y="2392894"/>
                    <a:pt x="509056" y="2443163"/>
                  </a:cubicBezTo>
                  <a:cubicBezTo>
                    <a:pt x="596459" y="2468522"/>
                    <a:pt x="687395" y="2482270"/>
                    <a:pt x="783609" y="2477003"/>
                  </a:cubicBezTo>
                  <a:cubicBezTo>
                    <a:pt x="872844" y="2472120"/>
                    <a:pt x="965819" y="2450868"/>
                    <a:pt x="1063610" y="2408247"/>
                  </a:cubicBezTo>
                  <a:cubicBezTo>
                    <a:pt x="1075283" y="2420444"/>
                    <a:pt x="1087086" y="2432517"/>
                    <a:pt x="1099175" y="2444323"/>
                  </a:cubicBezTo>
                  <a:cubicBezTo>
                    <a:pt x="1234304" y="2576235"/>
                    <a:pt x="1396616" y="2684138"/>
                    <a:pt x="1587396" y="2751636"/>
                  </a:cubicBezTo>
                  <a:cubicBezTo>
                    <a:pt x="1591926" y="2769472"/>
                    <a:pt x="1596579" y="2787282"/>
                    <a:pt x="1601408" y="2805007"/>
                  </a:cubicBezTo>
                  <a:cubicBezTo>
                    <a:pt x="1667213" y="3046680"/>
                    <a:pt x="1779630" y="3339651"/>
                    <a:pt x="1844633" y="3557366"/>
                  </a:cubicBezTo>
                  <a:cubicBezTo>
                    <a:pt x="1880178" y="3676410"/>
                    <a:pt x="1907368" y="3788185"/>
                    <a:pt x="1921517" y="3894138"/>
                  </a:cubicBezTo>
                  <a:cubicBezTo>
                    <a:pt x="1935640" y="3999909"/>
                    <a:pt x="1936103" y="4095217"/>
                    <a:pt x="1921302" y="4182324"/>
                  </a:cubicBezTo>
                  <a:cubicBezTo>
                    <a:pt x="1909382" y="4252475"/>
                    <a:pt x="1887445" y="4318115"/>
                    <a:pt x="1853887" y="4380809"/>
                  </a:cubicBezTo>
                  <a:cubicBezTo>
                    <a:pt x="1824182" y="4436305"/>
                    <a:pt x="1521911" y="4763162"/>
                    <a:pt x="1407038" y="4882160"/>
                  </a:cubicBezTo>
                  <a:lnTo>
                    <a:pt x="2208401" y="4882160"/>
                  </a:lnTo>
                  <a:cubicBezTo>
                    <a:pt x="2263009" y="4789329"/>
                    <a:pt x="2281361" y="4688962"/>
                    <a:pt x="2320875" y="4592826"/>
                  </a:cubicBezTo>
                  <a:cubicBezTo>
                    <a:pt x="2370400" y="4472335"/>
                    <a:pt x="2395935" y="4351447"/>
                    <a:pt x="2403501" y="4232038"/>
                  </a:cubicBezTo>
                  <a:cubicBezTo>
                    <a:pt x="2412736" y="4086195"/>
                    <a:pt x="2395061" y="3944602"/>
                    <a:pt x="2363772" y="3810304"/>
                  </a:cubicBezTo>
                  <a:cubicBezTo>
                    <a:pt x="2332554" y="3676305"/>
                    <a:pt x="2286725" y="3545214"/>
                    <a:pt x="2236764" y="3419926"/>
                  </a:cubicBezTo>
                  <a:cubicBezTo>
                    <a:pt x="2176850" y="3269688"/>
                    <a:pt x="2118625" y="3142796"/>
                    <a:pt x="2062811" y="3017377"/>
                  </a:cubicBezTo>
                  <a:cubicBezTo>
                    <a:pt x="2223077" y="2979527"/>
                    <a:pt x="2374714" y="2915282"/>
                    <a:pt x="2513141" y="2831989"/>
                  </a:cubicBezTo>
                  <a:cubicBezTo>
                    <a:pt x="2638559" y="2756525"/>
                    <a:pt x="2754104" y="2664868"/>
                    <a:pt x="2856901" y="2561770"/>
                  </a:cubicBezTo>
                  <a:cubicBezTo>
                    <a:pt x="3037357" y="2643375"/>
                    <a:pt x="3222513" y="2657488"/>
                    <a:pt x="3398740" y="2629567"/>
                  </a:cubicBezTo>
                  <a:cubicBezTo>
                    <a:pt x="3586280" y="2599860"/>
                    <a:pt x="3766528" y="2522212"/>
                    <a:pt x="3925582" y="2423938"/>
                  </a:cubicBezTo>
                  <a:cubicBezTo>
                    <a:pt x="3758141" y="2509318"/>
                    <a:pt x="3575937" y="2570121"/>
                    <a:pt x="3393369" y="2583758"/>
                  </a:cubicBezTo>
                  <a:cubicBezTo>
                    <a:pt x="3230992" y="2595890"/>
                    <a:pt x="3070778" y="2570557"/>
                    <a:pt x="2920750" y="2494480"/>
                  </a:cubicBezTo>
                  <a:cubicBezTo>
                    <a:pt x="2951199" y="2460705"/>
                    <a:pt x="2980390" y="2425953"/>
                    <a:pt x="3008095" y="2390254"/>
                  </a:cubicBezTo>
                  <a:cubicBezTo>
                    <a:pt x="3098691" y="2273518"/>
                    <a:pt x="3174324" y="2146821"/>
                    <a:pt x="3231897" y="2014583"/>
                  </a:cubicBezTo>
                  <a:cubicBezTo>
                    <a:pt x="3329943" y="1989681"/>
                    <a:pt x="3411363" y="1925481"/>
                    <a:pt x="3475813" y="1855937"/>
                  </a:cubicBezTo>
                  <a:cubicBezTo>
                    <a:pt x="3546701" y="1779442"/>
                    <a:pt x="3601752" y="1691462"/>
                    <a:pt x="3639012" y="1627263"/>
                  </a:cubicBezTo>
                  <a:cubicBezTo>
                    <a:pt x="3591338" y="1685614"/>
                    <a:pt x="3527964" y="1764481"/>
                    <a:pt x="3451080" y="1830245"/>
                  </a:cubicBezTo>
                  <a:cubicBezTo>
                    <a:pt x="3392587" y="1880279"/>
                    <a:pt x="3329331" y="1919960"/>
                    <a:pt x="3262777" y="1938532"/>
                  </a:cubicBezTo>
                  <a:cubicBezTo>
                    <a:pt x="3278046" y="1897997"/>
                    <a:pt x="3291681" y="1857058"/>
                    <a:pt x="3303431" y="1815779"/>
                  </a:cubicBezTo>
                  <a:cubicBezTo>
                    <a:pt x="3361559" y="1611571"/>
                    <a:pt x="3375134" y="1401242"/>
                    <a:pt x="3335411" y="1198559"/>
                  </a:cubicBezTo>
                  <a:cubicBezTo>
                    <a:pt x="3350114" y="1403987"/>
                    <a:pt x="3310333" y="1605522"/>
                    <a:pt x="3232282" y="1790812"/>
                  </a:cubicBezTo>
                  <a:cubicBezTo>
                    <a:pt x="3175797" y="1924895"/>
                    <a:pt x="3098874" y="2051181"/>
                    <a:pt x="3006928" y="2165335"/>
                  </a:cubicBezTo>
                  <a:cubicBezTo>
                    <a:pt x="2972289" y="2102694"/>
                    <a:pt x="2947478" y="2037667"/>
                    <a:pt x="2931113" y="1968976"/>
                  </a:cubicBezTo>
                  <a:cubicBezTo>
                    <a:pt x="2910114" y="1880859"/>
                    <a:pt x="2903134" y="1787585"/>
                    <a:pt x="2906504" y="1687309"/>
                  </a:cubicBezTo>
                  <a:cubicBezTo>
                    <a:pt x="2887271" y="1785186"/>
                    <a:pt x="2877704" y="1880865"/>
                    <a:pt x="2883517" y="1975938"/>
                  </a:cubicBezTo>
                  <a:cubicBezTo>
                    <a:pt x="2888868" y="2063541"/>
                    <a:pt x="2907370" y="2151098"/>
                    <a:pt x="2943606" y="2239502"/>
                  </a:cubicBezTo>
                  <a:cubicBezTo>
                    <a:pt x="2927704" y="2257045"/>
                    <a:pt x="2911470" y="2274275"/>
                    <a:pt x="2894857" y="2291107"/>
                  </a:cubicBezTo>
                  <a:cubicBezTo>
                    <a:pt x="2752403" y="2435470"/>
                    <a:pt x="2585470" y="2552408"/>
                    <a:pt x="2407744" y="2631738"/>
                  </a:cubicBezTo>
                  <a:cubicBezTo>
                    <a:pt x="2405385" y="2632794"/>
                    <a:pt x="2403006" y="2633778"/>
                    <a:pt x="2400640" y="2634822"/>
                  </a:cubicBezTo>
                  <a:cubicBezTo>
                    <a:pt x="2382229" y="2578576"/>
                    <a:pt x="2374239" y="2512134"/>
                    <a:pt x="2380632" y="2448612"/>
                  </a:cubicBezTo>
                  <a:cubicBezTo>
                    <a:pt x="2388564" y="2369772"/>
                    <a:pt x="2418771" y="2293773"/>
                    <a:pt x="2481500" y="2249274"/>
                  </a:cubicBezTo>
                  <a:cubicBezTo>
                    <a:pt x="2410181" y="2282788"/>
                    <a:pt x="2363218" y="2355117"/>
                    <a:pt x="2339925" y="2440920"/>
                  </a:cubicBezTo>
                  <a:cubicBezTo>
                    <a:pt x="2320680" y="2511834"/>
                    <a:pt x="2317832" y="2591522"/>
                    <a:pt x="2330215" y="2663610"/>
                  </a:cubicBezTo>
                  <a:cubicBezTo>
                    <a:pt x="2204594" y="2711081"/>
                    <a:pt x="2075924" y="2739197"/>
                    <a:pt x="1948368" y="2745821"/>
                  </a:cubicBezTo>
                  <a:cubicBezTo>
                    <a:pt x="1942424" y="2730436"/>
                    <a:pt x="1936520" y="2714875"/>
                    <a:pt x="1930661" y="2699093"/>
                  </a:cubicBezTo>
                  <a:cubicBezTo>
                    <a:pt x="1866615" y="2526593"/>
                    <a:pt x="1823452" y="2363578"/>
                    <a:pt x="1818251" y="2207839"/>
                  </a:cubicBezTo>
                  <a:cubicBezTo>
                    <a:pt x="1938651" y="2221418"/>
                    <a:pt x="2049536" y="2212364"/>
                    <a:pt x="2150605" y="2186561"/>
                  </a:cubicBezTo>
                  <a:cubicBezTo>
                    <a:pt x="2273690" y="2155140"/>
                    <a:pt x="2381342" y="2099213"/>
                    <a:pt x="2474201" y="2030464"/>
                  </a:cubicBezTo>
                  <a:cubicBezTo>
                    <a:pt x="2659128" y="1893545"/>
                    <a:pt x="2789740" y="1702544"/>
                    <a:pt x="2870417" y="1538441"/>
                  </a:cubicBezTo>
                  <a:cubicBezTo>
                    <a:pt x="2768859" y="1693072"/>
                    <a:pt x="2623433" y="1862456"/>
                    <a:pt x="2436218" y="1973448"/>
                  </a:cubicBezTo>
                  <a:cubicBezTo>
                    <a:pt x="2375985" y="2009159"/>
                    <a:pt x="2311953" y="2038449"/>
                    <a:pt x="2244226" y="2059395"/>
                  </a:cubicBezTo>
                  <a:cubicBezTo>
                    <a:pt x="2231263" y="1986232"/>
                    <a:pt x="2233322" y="1926551"/>
                    <a:pt x="2249544" y="1872560"/>
                  </a:cubicBezTo>
                  <a:cubicBezTo>
                    <a:pt x="2268059" y="1810942"/>
                    <a:pt x="2305260" y="1755172"/>
                    <a:pt x="2360005" y="1695654"/>
                  </a:cubicBezTo>
                  <a:cubicBezTo>
                    <a:pt x="2296677" y="1743679"/>
                    <a:pt x="2244956" y="1792689"/>
                    <a:pt x="2210310" y="1855943"/>
                  </a:cubicBezTo>
                  <a:cubicBezTo>
                    <a:pt x="2177228" y="1916348"/>
                    <a:pt x="2160538" y="1988129"/>
                    <a:pt x="2163764" y="2079845"/>
                  </a:cubicBezTo>
                  <a:cubicBezTo>
                    <a:pt x="2152495" y="2082101"/>
                    <a:pt x="2141162" y="2084180"/>
                    <a:pt x="2129711" y="2085960"/>
                  </a:cubicBezTo>
                  <a:cubicBezTo>
                    <a:pt x="2034820" y="2100706"/>
                    <a:pt x="1932896" y="2098894"/>
                    <a:pt x="1823549" y="2075529"/>
                  </a:cubicBezTo>
                  <a:cubicBezTo>
                    <a:pt x="1824260" y="2069532"/>
                    <a:pt x="1825035" y="2063541"/>
                    <a:pt x="1825876" y="2057563"/>
                  </a:cubicBezTo>
                  <a:cubicBezTo>
                    <a:pt x="1848497" y="1885376"/>
                    <a:pt x="1908059" y="1730439"/>
                    <a:pt x="1984917" y="1574759"/>
                  </a:cubicBezTo>
                  <a:cubicBezTo>
                    <a:pt x="1987094" y="1570345"/>
                    <a:pt x="1989642" y="1565482"/>
                    <a:pt x="1991903" y="1560971"/>
                  </a:cubicBezTo>
                  <a:cubicBezTo>
                    <a:pt x="2184828" y="1522991"/>
                    <a:pt x="2356420" y="1462560"/>
                    <a:pt x="2504206" y="1379495"/>
                  </a:cubicBezTo>
                  <a:cubicBezTo>
                    <a:pt x="2619066" y="1428602"/>
                    <a:pt x="2732617" y="1433655"/>
                    <a:pt x="2835276" y="1406522"/>
                  </a:cubicBezTo>
                  <a:cubicBezTo>
                    <a:pt x="2943456" y="1377937"/>
                    <a:pt x="3039553" y="1313842"/>
                    <a:pt x="3115786" y="1227836"/>
                  </a:cubicBezTo>
                  <a:cubicBezTo>
                    <a:pt x="3029289" y="1304546"/>
                    <a:pt x="2929399" y="1352519"/>
                    <a:pt x="2827247" y="1365805"/>
                  </a:cubicBezTo>
                  <a:cubicBezTo>
                    <a:pt x="2746531" y="1376307"/>
                    <a:pt x="2664674" y="1365127"/>
                    <a:pt x="2585346" y="1329989"/>
                  </a:cubicBezTo>
                  <a:cubicBezTo>
                    <a:pt x="2669627" y="1274304"/>
                    <a:pt x="2744980" y="1210281"/>
                    <a:pt x="2810726" y="1137757"/>
                  </a:cubicBezTo>
                  <a:cubicBezTo>
                    <a:pt x="3010206" y="917688"/>
                    <a:pt x="3117728" y="624515"/>
                    <a:pt x="3129726" y="259385"/>
                  </a:cubicBezTo>
                  <a:cubicBezTo>
                    <a:pt x="3092956" y="624978"/>
                    <a:pt x="2961223" y="897081"/>
                    <a:pt x="2758001" y="1085800"/>
                  </a:cubicBezTo>
                  <a:cubicBezTo>
                    <a:pt x="2753465" y="1090018"/>
                    <a:pt x="2748838" y="1094145"/>
                    <a:pt x="2744230" y="1098278"/>
                  </a:cubicBezTo>
                  <a:cubicBezTo>
                    <a:pt x="2695670" y="1000062"/>
                    <a:pt x="2665195" y="886175"/>
                    <a:pt x="2658007" y="775815"/>
                  </a:cubicBezTo>
                  <a:cubicBezTo>
                    <a:pt x="2650030" y="653231"/>
                    <a:pt x="2670644" y="534461"/>
                    <a:pt x="2727331" y="446937"/>
                  </a:cubicBezTo>
                  <a:cubicBezTo>
                    <a:pt x="2662302" y="529794"/>
                    <a:pt x="2630947" y="648635"/>
                    <a:pt x="2629592" y="776590"/>
                  </a:cubicBezTo>
                  <a:cubicBezTo>
                    <a:pt x="2628314" y="896012"/>
                    <a:pt x="2653151" y="1023055"/>
                    <a:pt x="2700910" y="1135110"/>
                  </a:cubicBezTo>
                  <a:cubicBezTo>
                    <a:pt x="2534674" y="1268802"/>
                    <a:pt x="2324623" y="1356209"/>
                    <a:pt x="2076302" y="1400623"/>
                  </a:cubicBezTo>
                  <a:cubicBezTo>
                    <a:pt x="2129939" y="1301540"/>
                    <a:pt x="2187122" y="1197634"/>
                    <a:pt x="2228636" y="1110807"/>
                  </a:cubicBezTo>
                  <a:cubicBezTo>
                    <a:pt x="2304765" y="951567"/>
                    <a:pt x="2362977" y="787386"/>
                    <a:pt x="2373033" y="604352"/>
                  </a:cubicBezTo>
                  <a:cubicBezTo>
                    <a:pt x="2375255" y="563895"/>
                    <a:pt x="2374962" y="522707"/>
                    <a:pt x="2372192" y="480718"/>
                  </a:cubicBezTo>
                  <a:cubicBezTo>
                    <a:pt x="2480965" y="442934"/>
                    <a:pt x="2546021" y="375013"/>
                    <a:pt x="2591453" y="296185"/>
                  </a:cubicBezTo>
                  <a:cubicBezTo>
                    <a:pt x="2637940" y="215519"/>
                    <a:pt x="2666193" y="119454"/>
                    <a:pt x="2700513" y="26871"/>
                  </a:cubicBezTo>
                  <a:cubicBezTo>
                    <a:pt x="2656130" y="117668"/>
                    <a:pt x="2619822" y="206829"/>
                    <a:pt x="2566387" y="279913"/>
                  </a:cubicBezTo>
                  <a:cubicBezTo>
                    <a:pt x="2517606" y="346629"/>
                    <a:pt x="2456851" y="396441"/>
                    <a:pt x="2366646" y="421611"/>
                  </a:cubicBezTo>
                  <a:cubicBezTo>
                    <a:pt x="2350640" y="291472"/>
                    <a:pt x="2309392" y="152682"/>
                    <a:pt x="2235525" y="26"/>
                  </a:cubicBezTo>
                  <a:close/>
                </a:path>
              </a:pathLst>
            </a:custGeom>
            <a:solidFill>
              <a:srgbClr val="000000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57AD4C62-6C77-CE58-1D7B-50769F84E98B}"/>
                </a:ext>
              </a:extLst>
            </p:cNvPr>
            <p:cNvSpPr/>
            <p:nvPr/>
          </p:nvSpPr>
          <p:spPr>
            <a:xfrm>
              <a:off x="9753199" y="4231800"/>
              <a:ext cx="212199" cy="379687"/>
            </a:xfrm>
            <a:custGeom>
              <a:avLst/>
              <a:gdLst>
                <a:gd name="connsiteX0" fmla="*/ 79513 w 212199"/>
                <a:gd name="connsiteY0" fmla="*/ 0 h 379687"/>
                <a:gd name="connsiteX1" fmla="*/ 2192 w 212199"/>
                <a:gd name="connsiteY1" fmla="*/ 204143 h 379687"/>
                <a:gd name="connsiteX2" fmla="*/ 132727 w 212199"/>
                <a:gd name="connsiteY2" fmla="*/ 379687 h 379687"/>
                <a:gd name="connsiteX3" fmla="*/ 210054 w 212199"/>
                <a:gd name="connsiteY3" fmla="*/ 175544 h 379687"/>
                <a:gd name="connsiteX4" fmla="*/ 79513 w 212199"/>
                <a:gd name="connsiteY4" fmla="*/ 0 h 379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199" h="379687">
                  <a:moveTo>
                    <a:pt x="79513" y="0"/>
                  </a:moveTo>
                  <a:cubicBezTo>
                    <a:pt x="20623" y="50666"/>
                    <a:pt x="-8470" y="127479"/>
                    <a:pt x="2192" y="204143"/>
                  </a:cubicBezTo>
                  <a:cubicBezTo>
                    <a:pt x="12972" y="280846"/>
                    <a:pt x="62099" y="346909"/>
                    <a:pt x="132727" y="379687"/>
                  </a:cubicBezTo>
                  <a:cubicBezTo>
                    <a:pt x="191617" y="329028"/>
                    <a:pt x="220716" y="252208"/>
                    <a:pt x="210054" y="175544"/>
                  </a:cubicBezTo>
                  <a:cubicBezTo>
                    <a:pt x="199274" y="98841"/>
                    <a:pt x="150147" y="32778"/>
                    <a:pt x="79513" y="0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9B24BB1A-FC45-C31C-8091-73142DBA49BB}"/>
                </a:ext>
              </a:extLst>
            </p:cNvPr>
            <p:cNvSpPr/>
            <p:nvPr/>
          </p:nvSpPr>
          <p:spPr>
            <a:xfrm>
              <a:off x="10012856" y="4242231"/>
              <a:ext cx="215463" cy="345279"/>
            </a:xfrm>
            <a:custGeom>
              <a:avLst/>
              <a:gdLst>
                <a:gd name="connsiteX0" fmla="*/ 43203 w 215463"/>
                <a:gd name="connsiteY0" fmla="*/ 0 h 345279"/>
                <a:gd name="connsiteX1" fmla="*/ 13875 w 215463"/>
                <a:gd name="connsiteY1" fmla="*/ 207683 h 345279"/>
                <a:gd name="connsiteX2" fmla="*/ 172303 w 215463"/>
                <a:gd name="connsiteY2" fmla="*/ 345279 h 345279"/>
                <a:gd name="connsiteX3" fmla="*/ 201637 w 215463"/>
                <a:gd name="connsiteY3" fmla="*/ 137597 h 345279"/>
                <a:gd name="connsiteX4" fmla="*/ 43203 w 215463"/>
                <a:gd name="connsiteY4" fmla="*/ 6 h 345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463" h="345279">
                  <a:moveTo>
                    <a:pt x="43203" y="0"/>
                  </a:moveTo>
                  <a:cubicBezTo>
                    <a:pt x="-1083" y="59799"/>
                    <a:pt x="-12116" y="137949"/>
                    <a:pt x="13875" y="207683"/>
                  </a:cubicBezTo>
                  <a:cubicBezTo>
                    <a:pt x="39977" y="277423"/>
                    <a:pt x="99603" y="329210"/>
                    <a:pt x="172303" y="345279"/>
                  </a:cubicBezTo>
                  <a:cubicBezTo>
                    <a:pt x="216588" y="285481"/>
                    <a:pt x="227628" y="207330"/>
                    <a:pt x="201637" y="137597"/>
                  </a:cubicBezTo>
                  <a:cubicBezTo>
                    <a:pt x="175529" y="67856"/>
                    <a:pt x="115902" y="16069"/>
                    <a:pt x="43203" y="6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4C22577A-CF94-6C64-91ED-E112B811B0E4}"/>
                </a:ext>
              </a:extLst>
            </p:cNvPr>
            <p:cNvSpPr/>
            <p:nvPr/>
          </p:nvSpPr>
          <p:spPr>
            <a:xfrm>
              <a:off x="10232676" y="4211331"/>
              <a:ext cx="195820" cy="280832"/>
            </a:xfrm>
            <a:custGeom>
              <a:avLst/>
              <a:gdLst>
                <a:gd name="connsiteX0" fmla="*/ 24309 w 195820"/>
                <a:gd name="connsiteY0" fmla="*/ 0 h 280832"/>
                <a:gd name="connsiteX1" fmla="*/ 21566 w 195820"/>
                <a:gd name="connsiteY1" fmla="*/ 180407 h 280832"/>
                <a:gd name="connsiteX2" fmla="*/ 171554 w 195820"/>
                <a:gd name="connsiteY2" fmla="*/ 280832 h 280832"/>
                <a:gd name="connsiteX3" fmla="*/ 174304 w 195820"/>
                <a:gd name="connsiteY3" fmla="*/ 100425 h 280832"/>
                <a:gd name="connsiteX4" fmla="*/ 24309 w 195820"/>
                <a:gd name="connsiteY4" fmla="*/ 6 h 280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820" h="280832">
                  <a:moveTo>
                    <a:pt x="24309" y="0"/>
                  </a:moveTo>
                  <a:cubicBezTo>
                    <a:pt x="-7071" y="55796"/>
                    <a:pt x="-8101" y="123685"/>
                    <a:pt x="21566" y="180407"/>
                  </a:cubicBezTo>
                  <a:cubicBezTo>
                    <a:pt x="51337" y="237129"/>
                    <a:pt x="107783" y="274926"/>
                    <a:pt x="171554" y="280832"/>
                  </a:cubicBezTo>
                  <a:cubicBezTo>
                    <a:pt x="202935" y="225036"/>
                    <a:pt x="203971" y="157154"/>
                    <a:pt x="174304" y="100425"/>
                  </a:cubicBezTo>
                  <a:cubicBezTo>
                    <a:pt x="144533" y="43703"/>
                    <a:pt x="88081" y="5913"/>
                    <a:pt x="24309" y="6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6722A766-BC57-C85D-D3BA-05ACF7A33E67}"/>
                </a:ext>
              </a:extLst>
            </p:cNvPr>
            <p:cNvSpPr/>
            <p:nvPr/>
          </p:nvSpPr>
          <p:spPr>
            <a:xfrm>
              <a:off x="10411524" y="4162158"/>
              <a:ext cx="194389" cy="227394"/>
            </a:xfrm>
            <a:custGeom>
              <a:avLst/>
              <a:gdLst>
                <a:gd name="connsiteX0" fmla="*/ 9566 w 194389"/>
                <a:gd name="connsiteY0" fmla="*/ 606 h 227394"/>
                <a:gd name="connsiteX1" fmla="*/ 35700 w 194389"/>
                <a:gd name="connsiteY1" fmla="*/ 161332 h 227394"/>
                <a:gd name="connsiteX2" fmla="*/ 184867 w 194389"/>
                <a:gd name="connsiteY2" fmla="*/ 226790 h 227394"/>
                <a:gd name="connsiteX3" fmla="*/ 158740 w 194389"/>
                <a:gd name="connsiteY3" fmla="*/ 66063 h 227394"/>
                <a:gd name="connsiteX4" fmla="*/ 9566 w 194389"/>
                <a:gd name="connsiteY4" fmla="*/ 606 h 227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389" h="227394">
                  <a:moveTo>
                    <a:pt x="9566" y="606"/>
                  </a:moveTo>
                  <a:cubicBezTo>
                    <a:pt x="-9478" y="55151"/>
                    <a:pt x="357" y="115634"/>
                    <a:pt x="35700" y="161332"/>
                  </a:cubicBezTo>
                  <a:cubicBezTo>
                    <a:pt x="71128" y="207011"/>
                    <a:pt x="127268" y="231646"/>
                    <a:pt x="184867" y="226790"/>
                  </a:cubicBezTo>
                  <a:cubicBezTo>
                    <a:pt x="203911" y="172245"/>
                    <a:pt x="194083" y="111762"/>
                    <a:pt x="158740" y="66063"/>
                  </a:cubicBezTo>
                  <a:cubicBezTo>
                    <a:pt x="123305" y="20378"/>
                    <a:pt x="67159" y="-4257"/>
                    <a:pt x="9566" y="606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8D59286-4254-8A02-9804-04E0D50A8023}"/>
                </a:ext>
              </a:extLst>
            </p:cNvPr>
            <p:cNvSpPr/>
            <p:nvPr/>
          </p:nvSpPr>
          <p:spPr>
            <a:xfrm>
              <a:off x="10688167" y="3837944"/>
              <a:ext cx="207538" cy="177833"/>
            </a:xfrm>
            <a:custGeom>
              <a:avLst/>
              <a:gdLst>
                <a:gd name="connsiteX0" fmla="*/ 206989 w 207538"/>
                <a:gd name="connsiteY0" fmla="*/ 8648 h 177833"/>
                <a:gd name="connsiteX1" fmla="*/ 60194 w 207538"/>
                <a:gd name="connsiteY1" fmla="*/ 32756 h 177833"/>
                <a:gd name="connsiteX2" fmla="*/ 594 w 207538"/>
                <a:gd name="connsiteY2" fmla="*/ 169185 h 177833"/>
                <a:gd name="connsiteX3" fmla="*/ 147389 w 207538"/>
                <a:gd name="connsiteY3" fmla="*/ 145085 h 177833"/>
                <a:gd name="connsiteX4" fmla="*/ 206989 w 207538"/>
                <a:gd name="connsiteY4" fmla="*/ 8648 h 177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538" h="177833">
                  <a:moveTo>
                    <a:pt x="206989" y="8648"/>
                  </a:moveTo>
                  <a:cubicBezTo>
                    <a:pt x="157132" y="-8686"/>
                    <a:pt x="101892" y="382"/>
                    <a:pt x="60194" y="32756"/>
                  </a:cubicBezTo>
                  <a:cubicBezTo>
                    <a:pt x="18510" y="65201"/>
                    <a:pt x="-3916" y="116544"/>
                    <a:pt x="594" y="169185"/>
                  </a:cubicBezTo>
                  <a:cubicBezTo>
                    <a:pt x="50451" y="186520"/>
                    <a:pt x="105691" y="177452"/>
                    <a:pt x="147389" y="145085"/>
                  </a:cubicBezTo>
                  <a:cubicBezTo>
                    <a:pt x="189073" y="112633"/>
                    <a:pt x="211506" y="61283"/>
                    <a:pt x="206989" y="8648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C993FA3C-801C-A572-30CD-9ED7A3B5B82C}"/>
                </a:ext>
              </a:extLst>
            </p:cNvPr>
            <p:cNvSpPr/>
            <p:nvPr/>
          </p:nvSpPr>
          <p:spPr>
            <a:xfrm>
              <a:off x="9822219" y="3776787"/>
              <a:ext cx="253096" cy="362965"/>
            </a:xfrm>
            <a:custGeom>
              <a:avLst/>
              <a:gdLst>
                <a:gd name="connsiteX0" fmla="*/ 31413 w 253096"/>
                <a:gd name="connsiteY0" fmla="*/ 362965 h 362965"/>
                <a:gd name="connsiteX1" fmla="*/ 27868 w 253096"/>
                <a:gd name="connsiteY1" fmla="*/ 129793 h 362965"/>
                <a:gd name="connsiteX2" fmla="*/ 221724 w 253096"/>
                <a:gd name="connsiteY2" fmla="*/ 0 h 362965"/>
                <a:gd name="connsiteX3" fmla="*/ 225276 w 253096"/>
                <a:gd name="connsiteY3" fmla="*/ 233172 h 362965"/>
                <a:gd name="connsiteX4" fmla="*/ 31413 w 253096"/>
                <a:gd name="connsiteY4" fmla="*/ 362959 h 362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096" h="362965">
                  <a:moveTo>
                    <a:pt x="31413" y="362965"/>
                  </a:moveTo>
                  <a:cubicBezTo>
                    <a:pt x="-9144" y="290852"/>
                    <a:pt x="-10480" y="203106"/>
                    <a:pt x="27868" y="129793"/>
                  </a:cubicBezTo>
                  <a:cubicBezTo>
                    <a:pt x="66346" y="56481"/>
                    <a:pt x="139300" y="7634"/>
                    <a:pt x="221724" y="0"/>
                  </a:cubicBezTo>
                  <a:cubicBezTo>
                    <a:pt x="262287" y="72113"/>
                    <a:pt x="263623" y="159853"/>
                    <a:pt x="225276" y="233172"/>
                  </a:cubicBezTo>
                  <a:cubicBezTo>
                    <a:pt x="186798" y="306485"/>
                    <a:pt x="113837" y="355332"/>
                    <a:pt x="31413" y="362959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5F6B7E65-E3C9-686A-07E9-ED65E93B8700}"/>
                </a:ext>
              </a:extLst>
            </p:cNvPr>
            <p:cNvSpPr/>
            <p:nvPr/>
          </p:nvSpPr>
          <p:spPr>
            <a:xfrm>
              <a:off x="10066712" y="3837348"/>
              <a:ext cx="227637" cy="326459"/>
            </a:xfrm>
            <a:custGeom>
              <a:avLst/>
              <a:gdLst>
                <a:gd name="connsiteX0" fmla="*/ 28254 w 227637"/>
                <a:gd name="connsiteY0" fmla="*/ 326459 h 326459"/>
                <a:gd name="connsiteX1" fmla="*/ 25067 w 227637"/>
                <a:gd name="connsiteY1" fmla="*/ 116743 h 326459"/>
                <a:gd name="connsiteX2" fmla="*/ 199424 w 227637"/>
                <a:gd name="connsiteY2" fmla="*/ 0 h 326459"/>
                <a:gd name="connsiteX3" fmla="*/ 202617 w 227637"/>
                <a:gd name="connsiteY3" fmla="*/ 209723 h 326459"/>
                <a:gd name="connsiteX4" fmla="*/ 28254 w 227637"/>
                <a:gd name="connsiteY4" fmla="*/ 326459 h 326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637" h="326459">
                  <a:moveTo>
                    <a:pt x="28254" y="326459"/>
                  </a:moveTo>
                  <a:cubicBezTo>
                    <a:pt x="-8223" y="261595"/>
                    <a:pt x="-9422" y="182682"/>
                    <a:pt x="25067" y="116743"/>
                  </a:cubicBezTo>
                  <a:cubicBezTo>
                    <a:pt x="59668" y="50803"/>
                    <a:pt x="125290" y="6865"/>
                    <a:pt x="199424" y="0"/>
                  </a:cubicBezTo>
                  <a:cubicBezTo>
                    <a:pt x="235907" y="64864"/>
                    <a:pt x="237107" y="143784"/>
                    <a:pt x="202617" y="209723"/>
                  </a:cubicBezTo>
                  <a:cubicBezTo>
                    <a:pt x="168011" y="275663"/>
                    <a:pt x="102388" y="319595"/>
                    <a:pt x="28254" y="326459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6048D8F3-BE16-2BBC-1AED-689948E1EDC4}"/>
                </a:ext>
              </a:extLst>
            </p:cNvPr>
            <p:cNvSpPr/>
            <p:nvPr/>
          </p:nvSpPr>
          <p:spPr>
            <a:xfrm>
              <a:off x="10317596" y="3847185"/>
              <a:ext cx="195821" cy="280832"/>
            </a:xfrm>
            <a:custGeom>
              <a:avLst/>
              <a:gdLst>
                <a:gd name="connsiteX0" fmla="*/ 24310 w 195821"/>
                <a:gd name="connsiteY0" fmla="*/ 280833 h 280832"/>
                <a:gd name="connsiteX1" fmla="*/ 21566 w 195821"/>
                <a:gd name="connsiteY1" fmla="*/ 100425 h 280832"/>
                <a:gd name="connsiteX2" fmla="*/ 171554 w 195821"/>
                <a:gd name="connsiteY2" fmla="*/ 0 h 280832"/>
                <a:gd name="connsiteX3" fmla="*/ 174304 w 195821"/>
                <a:gd name="connsiteY3" fmla="*/ 180407 h 280832"/>
                <a:gd name="connsiteX4" fmla="*/ 24310 w 195821"/>
                <a:gd name="connsiteY4" fmla="*/ 280826 h 280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821" h="280832">
                  <a:moveTo>
                    <a:pt x="24310" y="280833"/>
                  </a:moveTo>
                  <a:cubicBezTo>
                    <a:pt x="-7071" y="225036"/>
                    <a:pt x="-8101" y="157147"/>
                    <a:pt x="21566" y="100425"/>
                  </a:cubicBezTo>
                  <a:cubicBezTo>
                    <a:pt x="51336" y="43704"/>
                    <a:pt x="107783" y="5906"/>
                    <a:pt x="171554" y="0"/>
                  </a:cubicBezTo>
                  <a:cubicBezTo>
                    <a:pt x="202935" y="55796"/>
                    <a:pt x="203971" y="123679"/>
                    <a:pt x="174304" y="180407"/>
                  </a:cubicBezTo>
                  <a:cubicBezTo>
                    <a:pt x="144533" y="237129"/>
                    <a:pt x="88081" y="274920"/>
                    <a:pt x="24310" y="280826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A64E4904-B3D0-8B27-BA9F-4CE26251B8D5}"/>
                </a:ext>
              </a:extLst>
            </p:cNvPr>
            <p:cNvSpPr/>
            <p:nvPr/>
          </p:nvSpPr>
          <p:spPr>
            <a:xfrm>
              <a:off x="10391735" y="3066729"/>
              <a:ext cx="106731" cy="153066"/>
            </a:xfrm>
            <a:custGeom>
              <a:avLst/>
              <a:gdLst>
                <a:gd name="connsiteX0" fmla="*/ 13258 w 106731"/>
                <a:gd name="connsiteY0" fmla="*/ 153060 h 153066"/>
                <a:gd name="connsiteX1" fmla="*/ 11765 w 106731"/>
                <a:gd name="connsiteY1" fmla="*/ 54734 h 153066"/>
                <a:gd name="connsiteX2" fmla="*/ 93518 w 106731"/>
                <a:gd name="connsiteY2" fmla="*/ 0 h 153066"/>
                <a:gd name="connsiteX3" fmla="*/ 95010 w 106731"/>
                <a:gd name="connsiteY3" fmla="*/ 98333 h 153066"/>
                <a:gd name="connsiteX4" fmla="*/ 13258 w 106731"/>
                <a:gd name="connsiteY4" fmla="*/ 153067 h 15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731" h="153066">
                  <a:moveTo>
                    <a:pt x="13258" y="153060"/>
                  </a:moveTo>
                  <a:cubicBezTo>
                    <a:pt x="-3844" y="122649"/>
                    <a:pt x="-4404" y="85647"/>
                    <a:pt x="11765" y="54734"/>
                  </a:cubicBezTo>
                  <a:cubicBezTo>
                    <a:pt x="27987" y="23814"/>
                    <a:pt x="58755" y="3214"/>
                    <a:pt x="93518" y="0"/>
                  </a:cubicBezTo>
                  <a:cubicBezTo>
                    <a:pt x="110619" y="30411"/>
                    <a:pt x="111186" y="67413"/>
                    <a:pt x="95010" y="98333"/>
                  </a:cubicBezTo>
                  <a:cubicBezTo>
                    <a:pt x="78789" y="129246"/>
                    <a:pt x="48021" y="149846"/>
                    <a:pt x="13258" y="153067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A4905BB3-9643-4DA4-88CD-1F48A342517D}"/>
                </a:ext>
              </a:extLst>
            </p:cNvPr>
            <p:cNvSpPr/>
            <p:nvPr/>
          </p:nvSpPr>
          <p:spPr>
            <a:xfrm>
              <a:off x="10164222" y="3507856"/>
              <a:ext cx="211837" cy="160125"/>
            </a:xfrm>
            <a:custGeom>
              <a:avLst/>
              <a:gdLst>
                <a:gd name="connsiteX0" fmla="*/ 23 w 211837"/>
                <a:gd name="connsiteY0" fmla="*/ 14090 h 160125"/>
                <a:gd name="connsiteX1" fmla="*/ 70031 w 211837"/>
                <a:gd name="connsiteY1" fmla="*/ 137651 h 160125"/>
                <a:gd name="connsiteX2" fmla="*/ 211860 w 211837"/>
                <a:gd name="connsiteY2" fmla="*/ 146041 h 160125"/>
                <a:gd name="connsiteX3" fmla="*/ 141852 w 211837"/>
                <a:gd name="connsiteY3" fmla="*/ 22473 h 160125"/>
                <a:gd name="connsiteX4" fmla="*/ 23 w 211837"/>
                <a:gd name="connsiteY4" fmla="*/ 14090 h 16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837" h="160125">
                  <a:moveTo>
                    <a:pt x="23" y="14090"/>
                  </a:moveTo>
                  <a:cubicBezTo>
                    <a:pt x="949" y="64475"/>
                    <a:pt x="27291" y="110969"/>
                    <a:pt x="70031" y="137651"/>
                  </a:cubicBezTo>
                  <a:cubicBezTo>
                    <a:pt x="112837" y="164294"/>
                    <a:pt x="166213" y="167449"/>
                    <a:pt x="211860" y="146041"/>
                  </a:cubicBezTo>
                  <a:cubicBezTo>
                    <a:pt x="210935" y="95655"/>
                    <a:pt x="184592" y="49155"/>
                    <a:pt x="141852" y="22473"/>
                  </a:cubicBezTo>
                  <a:cubicBezTo>
                    <a:pt x="99046" y="-4170"/>
                    <a:pt x="45670" y="-7325"/>
                    <a:pt x="23" y="14090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70B4DA05-8837-86C3-6D40-AF954D892634}"/>
                </a:ext>
              </a:extLst>
            </p:cNvPr>
            <p:cNvSpPr/>
            <p:nvPr/>
          </p:nvSpPr>
          <p:spPr>
            <a:xfrm>
              <a:off x="10260606" y="3405034"/>
              <a:ext cx="190799" cy="111139"/>
            </a:xfrm>
            <a:custGeom>
              <a:avLst/>
              <a:gdLst>
                <a:gd name="connsiteX0" fmla="*/ 29 w 190799"/>
                <a:gd name="connsiteY0" fmla="*/ 31056 h 111139"/>
                <a:gd name="connsiteX1" fmla="*/ 82062 w 190799"/>
                <a:gd name="connsiteY1" fmla="*/ 107453 h 111139"/>
                <a:gd name="connsiteX2" fmla="*/ 190822 w 190799"/>
                <a:gd name="connsiteY2" fmla="*/ 80086 h 111139"/>
                <a:gd name="connsiteX3" fmla="*/ 108790 w 190799"/>
                <a:gd name="connsiteY3" fmla="*/ 3689 h 111139"/>
                <a:gd name="connsiteX4" fmla="*/ 23 w 190799"/>
                <a:gd name="connsiteY4" fmla="*/ 31063 h 111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799" h="111139">
                  <a:moveTo>
                    <a:pt x="29" y="31056"/>
                  </a:moveTo>
                  <a:cubicBezTo>
                    <a:pt x="12686" y="68769"/>
                    <a:pt x="43552" y="97518"/>
                    <a:pt x="82062" y="107453"/>
                  </a:cubicBezTo>
                  <a:cubicBezTo>
                    <a:pt x="120612" y="117342"/>
                    <a:pt x="161540" y="107042"/>
                    <a:pt x="190822" y="80086"/>
                  </a:cubicBezTo>
                  <a:cubicBezTo>
                    <a:pt x="178166" y="42373"/>
                    <a:pt x="147300" y="13624"/>
                    <a:pt x="108790" y="3689"/>
                  </a:cubicBezTo>
                  <a:cubicBezTo>
                    <a:pt x="70240" y="-6206"/>
                    <a:pt x="29305" y="4100"/>
                    <a:pt x="23" y="31063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F4A80404-6EAD-EFDB-3A40-66AA97C2AEBE}"/>
                </a:ext>
              </a:extLst>
            </p:cNvPr>
            <p:cNvSpPr/>
            <p:nvPr/>
          </p:nvSpPr>
          <p:spPr>
            <a:xfrm>
              <a:off x="10356084" y="3290194"/>
              <a:ext cx="158982" cy="92607"/>
            </a:xfrm>
            <a:custGeom>
              <a:avLst/>
              <a:gdLst>
                <a:gd name="connsiteX0" fmla="*/ 29 w 158982"/>
                <a:gd name="connsiteY0" fmla="*/ 25881 h 92607"/>
                <a:gd name="connsiteX1" fmla="*/ 68382 w 158982"/>
                <a:gd name="connsiteY1" fmla="*/ 89539 h 92607"/>
                <a:gd name="connsiteX2" fmla="*/ 159005 w 158982"/>
                <a:gd name="connsiteY2" fmla="*/ 66730 h 92607"/>
                <a:gd name="connsiteX3" fmla="*/ 90652 w 158982"/>
                <a:gd name="connsiteY3" fmla="*/ 3071 h 92607"/>
                <a:gd name="connsiteX4" fmla="*/ 23 w 158982"/>
                <a:gd name="connsiteY4" fmla="*/ 25881 h 92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982" h="92607">
                  <a:moveTo>
                    <a:pt x="29" y="25881"/>
                  </a:moveTo>
                  <a:cubicBezTo>
                    <a:pt x="10574" y="57303"/>
                    <a:pt x="36298" y="81254"/>
                    <a:pt x="68382" y="89539"/>
                  </a:cubicBezTo>
                  <a:cubicBezTo>
                    <a:pt x="100500" y="97773"/>
                    <a:pt x="134604" y="89194"/>
                    <a:pt x="159005" y="66730"/>
                  </a:cubicBezTo>
                  <a:cubicBezTo>
                    <a:pt x="148460" y="35308"/>
                    <a:pt x="122736" y="11357"/>
                    <a:pt x="90652" y="3071"/>
                  </a:cubicBezTo>
                  <a:cubicBezTo>
                    <a:pt x="58528" y="-5169"/>
                    <a:pt x="24423" y="3417"/>
                    <a:pt x="23" y="25881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F6FA5302-1CBC-EE97-21EC-689A3795DC60}"/>
                </a:ext>
              </a:extLst>
            </p:cNvPr>
            <p:cNvSpPr/>
            <p:nvPr/>
          </p:nvSpPr>
          <p:spPr>
            <a:xfrm>
              <a:off x="10109869" y="3181777"/>
              <a:ext cx="136662" cy="248120"/>
            </a:xfrm>
            <a:custGeom>
              <a:avLst/>
              <a:gdLst>
                <a:gd name="connsiteX0" fmla="*/ 54702 w 136662"/>
                <a:gd name="connsiteY0" fmla="*/ 248120 h 248120"/>
                <a:gd name="connsiteX1" fmla="*/ 902 w 136662"/>
                <a:gd name="connsiteY1" fmla="*/ 116684 h 248120"/>
                <a:gd name="connsiteX2" fmla="*/ 82003 w 136662"/>
                <a:gd name="connsiteY2" fmla="*/ 0 h 248120"/>
                <a:gd name="connsiteX3" fmla="*/ 135809 w 136662"/>
                <a:gd name="connsiteY3" fmla="*/ 131436 h 248120"/>
                <a:gd name="connsiteX4" fmla="*/ 54702 w 136662"/>
                <a:gd name="connsiteY4" fmla="*/ 248120 h 248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662" h="248120">
                  <a:moveTo>
                    <a:pt x="54702" y="248120"/>
                  </a:moveTo>
                  <a:cubicBezTo>
                    <a:pt x="15690" y="216236"/>
                    <a:pt x="-4560" y="166783"/>
                    <a:pt x="902" y="116684"/>
                  </a:cubicBezTo>
                  <a:cubicBezTo>
                    <a:pt x="6435" y="66559"/>
                    <a:pt x="36962" y="22647"/>
                    <a:pt x="82003" y="0"/>
                  </a:cubicBezTo>
                  <a:cubicBezTo>
                    <a:pt x="121021" y="31878"/>
                    <a:pt x="141264" y="81338"/>
                    <a:pt x="135809" y="131436"/>
                  </a:cubicBezTo>
                  <a:cubicBezTo>
                    <a:pt x="130276" y="181561"/>
                    <a:pt x="99749" y="225473"/>
                    <a:pt x="54702" y="248120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B5639F79-6437-3A3D-1321-EFE262001E5A}"/>
                </a:ext>
              </a:extLst>
            </p:cNvPr>
            <p:cNvSpPr/>
            <p:nvPr/>
          </p:nvSpPr>
          <p:spPr>
            <a:xfrm>
              <a:off x="10246925" y="3093216"/>
              <a:ext cx="107126" cy="197043"/>
            </a:xfrm>
            <a:custGeom>
              <a:avLst/>
              <a:gdLst>
                <a:gd name="connsiteX0" fmla="*/ 54052 w 107126"/>
                <a:gd name="connsiteY0" fmla="*/ 197044 h 197043"/>
                <a:gd name="connsiteX1" fmla="*/ 24 w 107126"/>
                <a:gd name="connsiteY1" fmla="*/ 98815 h 197043"/>
                <a:gd name="connsiteX2" fmla="*/ 53120 w 107126"/>
                <a:gd name="connsiteY2" fmla="*/ 0 h 197043"/>
                <a:gd name="connsiteX3" fmla="*/ 107148 w 107126"/>
                <a:gd name="connsiteY3" fmla="*/ 98228 h 197043"/>
                <a:gd name="connsiteX4" fmla="*/ 54052 w 107126"/>
                <a:gd name="connsiteY4" fmla="*/ 197044 h 197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126" h="197043">
                  <a:moveTo>
                    <a:pt x="54052" y="197044"/>
                  </a:moveTo>
                  <a:cubicBezTo>
                    <a:pt x="20586" y="175557"/>
                    <a:pt x="252" y="138594"/>
                    <a:pt x="24" y="98815"/>
                  </a:cubicBezTo>
                  <a:cubicBezTo>
                    <a:pt x="-152" y="59010"/>
                    <a:pt x="19830" y="21819"/>
                    <a:pt x="53120" y="0"/>
                  </a:cubicBezTo>
                  <a:cubicBezTo>
                    <a:pt x="86586" y="21487"/>
                    <a:pt x="106920" y="58450"/>
                    <a:pt x="107148" y="98228"/>
                  </a:cubicBezTo>
                  <a:cubicBezTo>
                    <a:pt x="107324" y="138033"/>
                    <a:pt x="87343" y="175225"/>
                    <a:pt x="54052" y="197044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9B6C703F-AAEC-2698-E757-FBBCE770D09B}"/>
                </a:ext>
              </a:extLst>
            </p:cNvPr>
            <p:cNvSpPr/>
            <p:nvPr/>
          </p:nvSpPr>
          <p:spPr>
            <a:xfrm>
              <a:off x="10019881" y="2626331"/>
              <a:ext cx="93160" cy="158118"/>
            </a:xfrm>
            <a:custGeom>
              <a:avLst/>
              <a:gdLst>
                <a:gd name="connsiteX0" fmla="*/ 68699 w 93160"/>
                <a:gd name="connsiteY0" fmla="*/ 158119 h 158118"/>
                <a:gd name="connsiteX1" fmla="*/ 3630 w 93160"/>
                <a:gd name="connsiteY1" fmla="*/ 91110 h 158118"/>
                <a:gd name="connsiteX2" fmla="*/ 24505 w 93160"/>
                <a:gd name="connsiteY2" fmla="*/ 0 h 158118"/>
                <a:gd name="connsiteX3" fmla="*/ 89580 w 93160"/>
                <a:gd name="connsiteY3" fmla="*/ 67009 h 158118"/>
                <a:gd name="connsiteX4" fmla="*/ 68699 w 93160"/>
                <a:gd name="connsiteY4" fmla="*/ 158119 h 158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160" h="158118">
                  <a:moveTo>
                    <a:pt x="68699" y="158119"/>
                  </a:moveTo>
                  <a:cubicBezTo>
                    <a:pt x="37070" y="148236"/>
                    <a:pt x="12585" y="123020"/>
                    <a:pt x="3630" y="91110"/>
                  </a:cubicBezTo>
                  <a:cubicBezTo>
                    <a:pt x="-5285" y="59167"/>
                    <a:pt x="2568" y="24877"/>
                    <a:pt x="24505" y="0"/>
                  </a:cubicBezTo>
                  <a:cubicBezTo>
                    <a:pt x="56133" y="9883"/>
                    <a:pt x="80619" y="35098"/>
                    <a:pt x="89580" y="67009"/>
                  </a:cubicBezTo>
                  <a:cubicBezTo>
                    <a:pt x="98489" y="98959"/>
                    <a:pt x="90636" y="133242"/>
                    <a:pt x="68699" y="158119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94CE0823-F8B2-FEFC-EFD4-C22C79F67232}"/>
                </a:ext>
              </a:extLst>
            </p:cNvPr>
            <p:cNvSpPr/>
            <p:nvPr/>
          </p:nvSpPr>
          <p:spPr>
            <a:xfrm>
              <a:off x="9807741" y="3177193"/>
              <a:ext cx="174660" cy="225460"/>
            </a:xfrm>
            <a:custGeom>
              <a:avLst/>
              <a:gdLst>
                <a:gd name="connsiteX0" fmla="*/ 160921 w 174660"/>
                <a:gd name="connsiteY0" fmla="*/ 225454 h 225460"/>
                <a:gd name="connsiteX1" fmla="*/ 26098 w 174660"/>
                <a:gd name="connsiteY1" fmla="*/ 152787 h 225460"/>
                <a:gd name="connsiteX2" fmla="*/ 13787 w 174660"/>
                <a:gd name="connsiteY2" fmla="*/ 1 h 225460"/>
                <a:gd name="connsiteX3" fmla="*/ 148610 w 174660"/>
                <a:gd name="connsiteY3" fmla="*/ 72668 h 225460"/>
                <a:gd name="connsiteX4" fmla="*/ 160915 w 174660"/>
                <a:gd name="connsiteY4" fmla="*/ 225461 h 225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660" h="225460">
                  <a:moveTo>
                    <a:pt x="160921" y="225454"/>
                  </a:moveTo>
                  <a:cubicBezTo>
                    <a:pt x="106580" y="225617"/>
                    <a:pt x="55849" y="198270"/>
                    <a:pt x="26098" y="152787"/>
                  </a:cubicBezTo>
                  <a:cubicBezTo>
                    <a:pt x="-3607" y="107232"/>
                    <a:pt x="-8241" y="49728"/>
                    <a:pt x="13787" y="1"/>
                  </a:cubicBezTo>
                  <a:cubicBezTo>
                    <a:pt x="68128" y="-162"/>
                    <a:pt x="118859" y="27185"/>
                    <a:pt x="148610" y="72668"/>
                  </a:cubicBezTo>
                  <a:cubicBezTo>
                    <a:pt x="178315" y="118230"/>
                    <a:pt x="182949" y="175734"/>
                    <a:pt x="160915" y="225461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312D2C1B-B735-CF1E-5D31-86C304CEE427}"/>
                </a:ext>
              </a:extLst>
            </p:cNvPr>
            <p:cNvSpPr/>
            <p:nvPr/>
          </p:nvSpPr>
          <p:spPr>
            <a:xfrm>
              <a:off x="9900003" y="3042706"/>
              <a:ext cx="136482" cy="176171"/>
            </a:xfrm>
            <a:custGeom>
              <a:avLst/>
              <a:gdLst>
                <a:gd name="connsiteX0" fmla="*/ 125750 w 136482"/>
                <a:gd name="connsiteY0" fmla="*/ 176171 h 176171"/>
                <a:gd name="connsiteX1" fmla="*/ 20398 w 136482"/>
                <a:gd name="connsiteY1" fmla="*/ 119390 h 176171"/>
                <a:gd name="connsiteX2" fmla="*/ 10779 w 136482"/>
                <a:gd name="connsiteY2" fmla="*/ 1 h 176171"/>
                <a:gd name="connsiteX3" fmla="*/ 116130 w 136482"/>
                <a:gd name="connsiteY3" fmla="*/ 56781 h 176171"/>
                <a:gd name="connsiteX4" fmla="*/ 125750 w 136482"/>
                <a:gd name="connsiteY4" fmla="*/ 176171 h 176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482" h="176171">
                  <a:moveTo>
                    <a:pt x="125750" y="176171"/>
                  </a:moveTo>
                  <a:cubicBezTo>
                    <a:pt x="83290" y="176294"/>
                    <a:pt x="43645" y="154932"/>
                    <a:pt x="20398" y="119390"/>
                  </a:cubicBezTo>
                  <a:cubicBezTo>
                    <a:pt x="-2816" y="83789"/>
                    <a:pt x="-6433" y="38854"/>
                    <a:pt x="10779" y="1"/>
                  </a:cubicBezTo>
                  <a:cubicBezTo>
                    <a:pt x="53239" y="-130"/>
                    <a:pt x="92883" y="21240"/>
                    <a:pt x="116130" y="56781"/>
                  </a:cubicBezTo>
                  <a:cubicBezTo>
                    <a:pt x="139345" y="92375"/>
                    <a:pt x="142962" y="137311"/>
                    <a:pt x="125750" y="176171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4B3630A1-7420-E3A8-5F48-62CB25CAAB06}"/>
                </a:ext>
              </a:extLst>
            </p:cNvPr>
            <p:cNvSpPr/>
            <p:nvPr/>
          </p:nvSpPr>
          <p:spPr>
            <a:xfrm>
              <a:off x="9960067" y="2909014"/>
              <a:ext cx="111826" cy="144350"/>
            </a:xfrm>
            <a:custGeom>
              <a:avLst/>
              <a:gdLst>
                <a:gd name="connsiteX0" fmla="*/ 103030 w 111826"/>
                <a:gd name="connsiteY0" fmla="*/ 144344 h 144350"/>
                <a:gd name="connsiteX1" fmla="*/ 16716 w 111826"/>
                <a:gd name="connsiteY1" fmla="*/ 97818 h 144350"/>
                <a:gd name="connsiteX2" fmla="*/ 8836 w 111826"/>
                <a:gd name="connsiteY2" fmla="*/ 1 h 144350"/>
                <a:gd name="connsiteX3" fmla="*/ 95157 w 111826"/>
                <a:gd name="connsiteY3" fmla="*/ 46527 h 144350"/>
                <a:gd name="connsiteX4" fmla="*/ 103037 w 111826"/>
                <a:gd name="connsiteY4" fmla="*/ 144351 h 14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826" h="144350">
                  <a:moveTo>
                    <a:pt x="103030" y="144344"/>
                  </a:moveTo>
                  <a:cubicBezTo>
                    <a:pt x="68241" y="144449"/>
                    <a:pt x="35759" y="126939"/>
                    <a:pt x="16716" y="97818"/>
                  </a:cubicBezTo>
                  <a:cubicBezTo>
                    <a:pt x="-2302" y="68652"/>
                    <a:pt x="-5267" y="31839"/>
                    <a:pt x="8836" y="1"/>
                  </a:cubicBezTo>
                  <a:cubicBezTo>
                    <a:pt x="43625" y="-104"/>
                    <a:pt x="76107" y="17406"/>
                    <a:pt x="95157" y="46527"/>
                  </a:cubicBezTo>
                  <a:cubicBezTo>
                    <a:pt x="114175" y="75693"/>
                    <a:pt x="117140" y="112512"/>
                    <a:pt x="103037" y="144351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FE1C6124-A517-6870-8026-D14FCB060BAF}"/>
                </a:ext>
              </a:extLst>
            </p:cNvPr>
            <p:cNvSpPr/>
            <p:nvPr/>
          </p:nvSpPr>
          <p:spPr>
            <a:xfrm>
              <a:off x="9969582" y="2762598"/>
              <a:ext cx="111826" cy="144350"/>
            </a:xfrm>
            <a:custGeom>
              <a:avLst/>
              <a:gdLst>
                <a:gd name="connsiteX0" fmla="*/ 103030 w 111826"/>
                <a:gd name="connsiteY0" fmla="*/ 144344 h 144350"/>
                <a:gd name="connsiteX1" fmla="*/ 16715 w 111826"/>
                <a:gd name="connsiteY1" fmla="*/ 97818 h 144350"/>
                <a:gd name="connsiteX2" fmla="*/ 8836 w 111826"/>
                <a:gd name="connsiteY2" fmla="*/ 1 h 144350"/>
                <a:gd name="connsiteX3" fmla="*/ 95157 w 111826"/>
                <a:gd name="connsiteY3" fmla="*/ 46527 h 144350"/>
                <a:gd name="connsiteX4" fmla="*/ 103036 w 111826"/>
                <a:gd name="connsiteY4" fmla="*/ 144351 h 14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826" h="144350">
                  <a:moveTo>
                    <a:pt x="103030" y="144344"/>
                  </a:moveTo>
                  <a:cubicBezTo>
                    <a:pt x="68241" y="144449"/>
                    <a:pt x="35759" y="126939"/>
                    <a:pt x="16715" y="97818"/>
                  </a:cubicBezTo>
                  <a:cubicBezTo>
                    <a:pt x="-2302" y="68652"/>
                    <a:pt x="-5267" y="31839"/>
                    <a:pt x="8836" y="1"/>
                  </a:cubicBezTo>
                  <a:cubicBezTo>
                    <a:pt x="43625" y="-104"/>
                    <a:pt x="76107" y="17406"/>
                    <a:pt x="95157" y="46527"/>
                  </a:cubicBezTo>
                  <a:cubicBezTo>
                    <a:pt x="114175" y="75693"/>
                    <a:pt x="117140" y="112512"/>
                    <a:pt x="103036" y="144351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6D41ADFE-D800-7F1F-92D8-9F61A6D60C1B}"/>
                </a:ext>
              </a:extLst>
            </p:cNvPr>
            <p:cNvSpPr/>
            <p:nvPr/>
          </p:nvSpPr>
          <p:spPr>
            <a:xfrm>
              <a:off x="10119381" y="2981221"/>
              <a:ext cx="155831" cy="152721"/>
            </a:xfrm>
            <a:custGeom>
              <a:avLst/>
              <a:gdLst>
                <a:gd name="connsiteX0" fmla="*/ 2371 w 155831"/>
                <a:gd name="connsiteY0" fmla="*/ 149518 h 152721"/>
                <a:gd name="connsiteX1" fmla="*/ 117681 w 155831"/>
                <a:gd name="connsiteY1" fmla="*/ 117497 h 152721"/>
                <a:gd name="connsiteX2" fmla="*/ 153507 w 155831"/>
                <a:gd name="connsiteY2" fmla="*/ 3206 h 152721"/>
                <a:gd name="connsiteX3" fmla="*/ 38197 w 155831"/>
                <a:gd name="connsiteY3" fmla="*/ 35227 h 152721"/>
                <a:gd name="connsiteX4" fmla="*/ 2371 w 155831"/>
                <a:gd name="connsiteY4" fmla="*/ 149518 h 152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1" h="152721">
                  <a:moveTo>
                    <a:pt x="2371" y="149518"/>
                  </a:moveTo>
                  <a:cubicBezTo>
                    <a:pt x="43749" y="159049"/>
                    <a:pt x="87141" y="147002"/>
                    <a:pt x="117681" y="117497"/>
                  </a:cubicBezTo>
                  <a:cubicBezTo>
                    <a:pt x="148202" y="87927"/>
                    <a:pt x="161686" y="44914"/>
                    <a:pt x="153507" y="3206"/>
                  </a:cubicBezTo>
                  <a:cubicBezTo>
                    <a:pt x="112128" y="-6331"/>
                    <a:pt x="68743" y="5722"/>
                    <a:pt x="38197" y="35227"/>
                  </a:cubicBezTo>
                  <a:cubicBezTo>
                    <a:pt x="7676" y="64797"/>
                    <a:pt x="-5808" y="107810"/>
                    <a:pt x="2371" y="149518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34F799E7-0481-31E8-5518-4EA8403C3099}"/>
                </a:ext>
              </a:extLst>
            </p:cNvPr>
            <p:cNvSpPr/>
            <p:nvPr/>
          </p:nvSpPr>
          <p:spPr>
            <a:xfrm>
              <a:off x="10126063" y="2866620"/>
              <a:ext cx="123358" cy="120892"/>
            </a:xfrm>
            <a:custGeom>
              <a:avLst/>
              <a:gdLst>
                <a:gd name="connsiteX0" fmla="*/ 1880 w 123358"/>
                <a:gd name="connsiteY0" fmla="*/ 118355 h 120892"/>
                <a:gd name="connsiteX1" fmla="*/ 93161 w 123358"/>
                <a:gd name="connsiteY1" fmla="*/ 93009 h 120892"/>
                <a:gd name="connsiteX2" fmla="*/ 121524 w 123358"/>
                <a:gd name="connsiteY2" fmla="*/ 2538 h 120892"/>
                <a:gd name="connsiteX3" fmla="*/ 30243 w 123358"/>
                <a:gd name="connsiteY3" fmla="*/ 27884 h 120892"/>
                <a:gd name="connsiteX4" fmla="*/ 1880 w 123358"/>
                <a:gd name="connsiteY4" fmla="*/ 118355 h 120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358" h="120892">
                  <a:moveTo>
                    <a:pt x="1880" y="118355"/>
                  </a:moveTo>
                  <a:cubicBezTo>
                    <a:pt x="34636" y="125904"/>
                    <a:pt x="68982" y="116366"/>
                    <a:pt x="93161" y="93009"/>
                  </a:cubicBezTo>
                  <a:cubicBezTo>
                    <a:pt x="117321" y="69599"/>
                    <a:pt x="127996" y="35550"/>
                    <a:pt x="121524" y="2538"/>
                  </a:cubicBezTo>
                  <a:cubicBezTo>
                    <a:pt x="88769" y="-5011"/>
                    <a:pt x="54416" y="4526"/>
                    <a:pt x="30243" y="27884"/>
                  </a:cubicBezTo>
                  <a:cubicBezTo>
                    <a:pt x="6084" y="51287"/>
                    <a:pt x="-4591" y="85336"/>
                    <a:pt x="1880" y="118355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9F973015-EB12-7421-D869-DFD83FAFB2EC}"/>
                </a:ext>
              </a:extLst>
            </p:cNvPr>
            <p:cNvSpPr/>
            <p:nvPr/>
          </p:nvSpPr>
          <p:spPr>
            <a:xfrm>
              <a:off x="10113445" y="2755246"/>
              <a:ext cx="116863" cy="114528"/>
            </a:xfrm>
            <a:custGeom>
              <a:avLst/>
              <a:gdLst>
                <a:gd name="connsiteX0" fmla="*/ 1790 w 116863"/>
                <a:gd name="connsiteY0" fmla="*/ 112126 h 114528"/>
                <a:gd name="connsiteX1" fmla="*/ 88261 w 116863"/>
                <a:gd name="connsiteY1" fmla="*/ 88110 h 114528"/>
                <a:gd name="connsiteX2" fmla="*/ 115125 w 116863"/>
                <a:gd name="connsiteY2" fmla="*/ 2404 h 114528"/>
                <a:gd name="connsiteX3" fmla="*/ 28648 w 116863"/>
                <a:gd name="connsiteY3" fmla="*/ 26420 h 114528"/>
                <a:gd name="connsiteX4" fmla="*/ 1784 w 116863"/>
                <a:gd name="connsiteY4" fmla="*/ 112132 h 114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63" h="114528">
                  <a:moveTo>
                    <a:pt x="1790" y="112126"/>
                  </a:moveTo>
                  <a:cubicBezTo>
                    <a:pt x="32819" y="119277"/>
                    <a:pt x="65360" y="110235"/>
                    <a:pt x="88261" y="88110"/>
                  </a:cubicBezTo>
                  <a:cubicBezTo>
                    <a:pt x="111150" y="65938"/>
                    <a:pt x="121258" y="33682"/>
                    <a:pt x="115125" y="2404"/>
                  </a:cubicBezTo>
                  <a:cubicBezTo>
                    <a:pt x="84097" y="-4747"/>
                    <a:pt x="51556" y="4288"/>
                    <a:pt x="28648" y="26420"/>
                  </a:cubicBezTo>
                  <a:cubicBezTo>
                    <a:pt x="5759" y="48591"/>
                    <a:pt x="-4349" y="80854"/>
                    <a:pt x="1784" y="112132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06085C65-14A1-DB51-5199-CBEEBC996D9F}"/>
                </a:ext>
              </a:extLst>
            </p:cNvPr>
            <p:cNvSpPr/>
            <p:nvPr/>
          </p:nvSpPr>
          <p:spPr>
            <a:xfrm>
              <a:off x="7373990" y="4076642"/>
              <a:ext cx="249433" cy="368617"/>
            </a:xfrm>
            <a:custGeom>
              <a:avLst/>
              <a:gdLst>
                <a:gd name="connsiteX0" fmla="*/ 214306 w 249433"/>
                <a:gd name="connsiteY0" fmla="*/ 6 h 368617"/>
                <a:gd name="connsiteX1" fmla="*/ 224975 w 249433"/>
                <a:gd name="connsiteY1" fmla="*/ 232957 h 368617"/>
                <a:gd name="connsiteX2" fmla="*/ 35179 w 249433"/>
                <a:gd name="connsiteY2" fmla="*/ 368617 h 368617"/>
                <a:gd name="connsiteX3" fmla="*/ 24504 w 249433"/>
                <a:gd name="connsiteY3" fmla="*/ 135661 h 368617"/>
                <a:gd name="connsiteX4" fmla="*/ 214306 w 249433"/>
                <a:gd name="connsiteY4" fmla="*/ 0 h 368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9433" h="368617">
                  <a:moveTo>
                    <a:pt x="214306" y="6"/>
                  </a:moveTo>
                  <a:cubicBezTo>
                    <a:pt x="257047" y="70849"/>
                    <a:pt x="261061" y="158503"/>
                    <a:pt x="224975" y="232957"/>
                  </a:cubicBezTo>
                  <a:cubicBezTo>
                    <a:pt x="188765" y="307411"/>
                    <a:pt x="117330" y="358467"/>
                    <a:pt x="35179" y="368617"/>
                  </a:cubicBezTo>
                  <a:cubicBezTo>
                    <a:pt x="-7567" y="297775"/>
                    <a:pt x="-11582" y="210114"/>
                    <a:pt x="24504" y="135661"/>
                  </a:cubicBezTo>
                  <a:cubicBezTo>
                    <a:pt x="60721" y="61207"/>
                    <a:pt x="132150" y="10150"/>
                    <a:pt x="214306" y="0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826B1E08-DDA6-F1D3-C061-829F85EA425B}"/>
                </a:ext>
              </a:extLst>
            </p:cNvPr>
            <p:cNvSpPr/>
            <p:nvPr/>
          </p:nvSpPr>
          <p:spPr>
            <a:xfrm>
              <a:off x="7104483" y="4066760"/>
              <a:ext cx="247376" cy="296864"/>
            </a:xfrm>
            <a:custGeom>
              <a:avLst/>
              <a:gdLst>
                <a:gd name="connsiteX0" fmla="*/ 233550 w 247376"/>
                <a:gd name="connsiteY0" fmla="*/ 435 h 296864"/>
                <a:gd name="connsiteX1" fmla="*/ 204210 w 247376"/>
                <a:gd name="connsiteY1" fmla="*/ 208118 h 296864"/>
                <a:gd name="connsiteX2" fmla="*/ 13873 w 247376"/>
                <a:gd name="connsiteY2" fmla="*/ 296424 h 296864"/>
                <a:gd name="connsiteX3" fmla="*/ 43207 w 247376"/>
                <a:gd name="connsiteY3" fmla="*/ 88742 h 296864"/>
                <a:gd name="connsiteX4" fmla="*/ 233550 w 247376"/>
                <a:gd name="connsiteY4" fmla="*/ 442 h 29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376" h="296864">
                  <a:moveTo>
                    <a:pt x="233550" y="435"/>
                  </a:moveTo>
                  <a:cubicBezTo>
                    <a:pt x="259541" y="70169"/>
                    <a:pt x="248501" y="148319"/>
                    <a:pt x="204210" y="208118"/>
                  </a:cubicBezTo>
                  <a:cubicBezTo>
                    <a:pt x="159814" y="267897"/>
                    <a:pt x="88176" y="301131"/>
                    <a:pt x="13873" y="296424"/>
                  </a:cubicBezTo>
                  <a:cubicBezTo>
                    <a:pt x="-12118" y="226691"/>
                    <a:pt x="-1078" y="148541"/>
                    <a:pt x="43207" y="88742"/>
                  </a:cubicBezTo>
                  <a:cubicBezTo>
                    <a:pt x="87609" y="28963"/>
                    <a:pt x="159247" y="-4271"/>
                    <a:pt x="233550" y="442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290338DE-BEE8-47C2-13FC-D4B6A67AE08F}"/>
                </a:ext>
              </a:extLst>
            </p:cNvPr>
            <p:cNvSpPr/>
            <p:nvPr/>
          </p:nvSpPr>
          <p:spPr>
            <a:xfrm>
              <a:off x="6906870" y="3997590"/>
              <a:ext cx="212797" cy="255371"/>
            </a:xfrm>
            <a:custGeom>
              <a:avLst/>
              <a:gdLst>
                <a:gd name="connsiteX0" fmla="*/ 200908 w 212797"/>
                <a:gd name="connsiteY0" fmla="*/ 373 h 255371"/>
                <a:gd name="connsiteX1" fmla="*/ 175674 w 212797"/>
                <a:gd name="connsiteY1" fmla="*/ 179027 h 255371"/>
                <a:gd name="connsiteX2" fmla="*/ 11938 w 212797"/>
                <a:gd name="connsiteY2" fmla="*/ 254993 h 255371"/>
                <a:gd name="connsiteX3" fmla="*/ 37170 w 212797"/>
                <a:gd name="connsiteY3" fmla="*/ 76340 h 255371"/>
                <a:gd name="connsiteX4" fmla="*/ 200908 w 212797"/>
                <a:gd name="connsiteY4" fmla="*/ 380 h 255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797" h="255371">
                  <a:moveTo>
                    <a:pt x="200908" y="373"/>
                  </a:moveTo>
                  <a:cubicBezTo>
                    <a:pt x="223263" y="60362"/>
                    <a:pt x="213767" y="127586"/>
                    <a:pt x="175674" y="179027"/>
                  </a:cubicBezTo>
                  <a:cubicBezTo>
                    <a:pt x="137477" y="230449"/>
                    <a:pt x="75855" y="259041"/>
                    <a:pt x="11938" y="254993"/>
                  </a:cubicBezTo>
                  <a:cubicBezTo>
                    <a:pt x="-10420" y="195005"/>
                    <a:pt x="-926" y="127781"/>
                    <a:pt x="37170" y="76340"/>
                  </a:cubicBezTo>
                  <a:cubicBezTo>
                    <a:pt x="75366" y="24918"/>
                    <a:pt x="136991" y="-3675"/>
                    <a:pt x="200908" y="380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9A12C988-A5B7-2A4E-7332-56192DDAF00C}"/>
                </a:ext>
              </a:extLst>
            </p:cNvPr>
            <p:cNvSpPr/>
            <p:nvPr/>
          </p:nvSpPr>
          <p:spPr>
            <a:xfrm>
              <a:off x="6695753" y="3904808"/>
              <a:ext cx="228431" cy="193598"/>
            </a:xfrm>
            <a:custGeom>
              <a:avLst/>
              <a:gdLst>
                <a:gd name="connsiteX0" fmla="*/ 227952 w 228431"/>
                <a:gd name="connsiteY0" fmla="*/ 9973 h 193598"/>
                <a:gd name="connsiteX1" fmla="*/ 161489 w 228431"/>
                <a:gd name="connsiteY1" fmla="*/ 158619 h 193598"/>
                <a:gd name="connsiteX2" fmla="*/ 526 w 228431"/>
                <a:gd name="connsiteY2" fmla="*/ 183626 h 193598"/>
                <a:gd name="connsiteX3" fmla="*/ 66989 w 228431"/>
                <a:gd name="connsiteY3" fmla="*/ 34973 h 193598"/>
                <a:gd name="connsiteX4" fmla="*/ 227952 w 228431"/>
                <a:gd name="connsiteY4" fmla="*/ 9973 h 193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431" h="193598">
                  <a:moveTo>
                    <a:pt x="227952" y="9973"/>
                  </a:moveTo>
                  <a:cubicBezTo>
                    <a:pt x="232376" y="67581"/>
                    <a:pt x="207366" y="123514"/>
                    <a:pt x="161489" y="158619"/>
                  </a:cubicBezTo>
                  <a:cubicBezTo>
                    <a:pt x="115532" y="193685"/>
                    <a:pt x="54952" y="203098"/>
                    <a:pt x="526" y="183626"/>
                  </a:cubicBezTo>
                  <a:cubicBezTo>
                    <a:pt x="-3900" y="126018"/>
                    <a:pt x="21110" y="70084"/>
                    <a:pt x="66989" y="34973"/>
                  </a:cubicBezTo>
                  <a:cubicBezTo>
                    <a:pt x="112947" y="-86"/>
                    <a:pt x="173527" y="-9500"/>
                    <a:pt x="227952" y="9973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4DFD88C8-E56F-4A49-B6E3-C2D28998E594}"/>
                </a:ext>
              </a:extLst>
            </p:cNvPr>
            <p:cNvSpPr/>
            <p:nvPr/>
          </p:nvSpPr>
          <p:spPr>
            <a:xfrm>
              <a:off x="6503918" y="3643208"/>
              <a:ext cx="231493" cy="161561"/>
            </a:xfrm>
            <a:custGeom>
              <a:avLst/>
              <a:gdLst>
                <a:gd name="connsiteX0" fmla="*/ 30 w 231493"/>
                <a:gd name="connsiteY0" fmla="*/ 20005 h 161561"/>
                <a:gd name="connsiteX1" fmla="*/ 148767 w 231493"/>
                <a:gd name="connsiteY1" fmla="*/ 17795 h 161561"/>
                <a:gd name="connsiteX2" fmla="*/ 231516 w 231493"/>
                <a:gd name="connsiteY2" fmla="*/ 141551 h 161561"/>
                <a:gd name="connsiteX3" fmla="*/ 82773 w 231493"/>
                <a:gd name="connsiteY3" fmla="*/ 143768 h 161561"/>
                <a:gd name="connsiteX4" fmla="*/ 23 w 231493"/>
                <a:gd name="connsiteY4" fmla="*/ 20005 h 161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1493" h="161561">
                  <a:moveTo>
                    <a:pt x="30" y="20005"/>
                  </a:moveTo>
                  <a:cubicBezTo>
                    <a:pt x="46040" y="-5863"/>
                    <a:pt x="102009" y="-6691"/>
                    <a:pt x="148767" y="17795"/>
                  </a:cubicBezTo>
                  <a:cubicBezTo>
                    <a:pt x="195523" y="42371"/>
                    <a:pt x="226666" y="88943"/>
                    <a:pt x="231516" y="141551"/>
                  </a:cubicBezTo>
                  <a:cubicBezTo>
                    <a:pt x="185504" y="167425"/>
                    <a:pt x="129533" y="168253"/>
                    <a:pt x="82773" y="143768"/>
                  </a:cubicBezTo>
                  <a:cubicBezTo>
                    <a:pt x="36015" y="119191"/>
                    <a:pt x="4871" y="72613"/>
                    <a:pt x="23" y="20005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464BF310-B63E-D89F-FC4E-4733A95A284F}"/>
                </a:ext>
              </a:extLst>
            </p:cNvPr>
            <p:cNvSpPr/>
            <p:nvPr/>
          </p:nvSpPr>
          <p:spPr>
            <a:xfrm>
              <a:off x="7369179" y="3639724"/>
              <a:ext cx="213030" cy="349047"/>
            </a:xfrm>
            <a:custGeom>
              <a:avLst/>
              <a:gdLst>
                <a:gd name="connsiteX0" fmla="*/ 165806 w 213030"/>
                <a:gd name="connsiteY0" fmla="*/ 349048 h 349047"/>
                <a:gd name="connsiteX1" fmla="*/ 201442 w 213030"/>
                <a:gd name="connsiteY1" fmla="*/ 142356 h 349047"/>
                <a:gd name="connsiteX2" fmla="*/ 47276 w 213030"/>
                <a:gd name="connsiteY2" fmla="*/ 0 h 349047"/>
                <a:gd name="connsiteX3" fmla="*/ 11634 w 213030"/>
                <a:gd name="connsiteY3" fmla="*/ 206692 h 349047"/>
                <a:gd name="connsiteX4" fmla="*/ 165806 w 213030"/>
                <a:gd name="connsiteY4" fmla="*/ 349041 h 349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030" h="349047">
                  <a:moveTo>
                    <a:pt x="165806" y="349048"/>
                  </a:moveTo>
                  <a:cubicBezTo>
                    <a:pt x="211890" y="290624"/>
                    <a:pt x="225302" y="212846"/>
                    <a:pt x="201442" y="142356"/>
                  </a:cubicBezTo>
                  <a:cubicBezTo>
                    <a:pt x="177472" y="71853"/>
                    <a:pt x="119449" y="18273"/>
                    <a:pt x="47276" y="0"/>
                  </a:cubicBezTo>
                  <a:cubicBezTo>
                    <a:pt x="1186" y="58423"/>
                    <a:pt x="-12226" y="136202"/>
                    <a:pt x="11634" y="206692"/>
                  </a:cubicBezTo>
                  <a:cubicBezTo>
                    <a:pt x="35604" y="277195"/>
                    <a:pt x="93627" y="330768"/>
                    <a:pt x="165806" y="349041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5C9D5B5F-A1F4-4F23-BBBF-1133250868DF}"/>
                </a:ext>
              </a:extLst>
            </p:cNvPr>
            <p:cNvSpPr/>
            <p:nvPr/>
          </p:nvSpPr>
          <p:spPr>
            <a:xfrm>
              <a:off x="7144563" y="3678415"/>
              <a:ext cx="183254" cy="300259"/>
            </a:xfrm>
            <a:custGeom>
              <a:avLst/>
              <a:gdLst>
                <a:gd name="connsiteX0" fmla="*/ 142636 w 183254"/>
                <a:gd name="connsiteY0" fmla="*/ 300253 h 300259"/>
                <a:gd name="connsiteX1" fmla="*/ 173293 w 183254"/>
                <a:gd name="connsiteY1" fmla="*/ 122453 h 300259"/>
                <a:gd name="connsiteX2" fmla="*/ 40674 w 183254"/>
                <a:gd name="connsiteY2" fmla="*/ 0 h 300259"/>
                <a:gd name="connsiteX3" fmla="*/ 10010 w 183254"/>
                <a:gd name="connsiteY3" fmla="*/ 177806 h 300259"/>
                <a:gd name="connsiteX4" fmla="*/ 142636 w 183254"/>
                <a:gd name="connsiteY4" fmla="*/ 300259 h 300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254" h="300259">
                  <a:moveTo>
                    <a:pt x="142636" y="300253"/>
                  </a:moveTo>
                  <a:cubicBezTo>
                    <a:pt x="182281" y="249997"/>
                    <a:pt x="193810" y="183093"/>
                    <a:pt x="173293" y="122453"/>
                  </a:cubicBezTo>
                  <a:cubicBezTo>
                    <a:pt x="152666" y="61807"/>
                    <a:pt x="102757" y="15717"/>
                    <a:pt x="40674" y="0"/>
                  </a:cubicBezTo>
                  <a:cubicBezTo>
                    <a:pt x="1023" y="50262"/>
                    <a:pt x="-10513" y="117166"/>
                    <a:pt x="10010" y="177806"/>
                  </a:cubicBezTo>
                  <a:cubicBezTo>
                    <a:pt x="30630" y="238459"/>
                    <a:pt x="80546" y="284542"/>
                    <a:pt x="142636" y="300259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47BF7A8B-9B37-37C2-3042-6D2D69A3C0A2}"/>
                </a:ext>
              </a:extLst>
            </p:cNvPr>
            <p:cNvSpPr/>
            <p:nvPr/>
          </p:nvSpPr>
          <p:spPr>
            <a:xfrm>
              <a:off x="6942401" y="3654242"/>
              <a:ext cx="154633" cy="253367"/>
            </a:xfrm>
            <a:custGeom>
              <a:avLst/>
              <a:gdLst>
                <a:gd name="connsiteX0" fmla="*/ 120362 w 154633"/>
                <a:gd name="connsiteY0" fmla="*/ 253368 h 253367"/>
                <a:gd name="connsiteX1" fmla="*/ 146230 w 154633"/>
                <a:gd name="connsiteY1" fmla="*/ 103333 h 253367"/>
                <a:gd name="connsiteX2" fmla="*/ 34322 w 154633"/>
                <a:gd name="connsiteY2" fmla="*/ 0 h 253367"/>
                <a:gd name="connsiteX3" fmla="*/ 8449 w 154633"/>
                <a:gd name="connsiteY3" fmla="*/ 150035 h 253367"/>
                <a:gd name="connsiteX4" fmla="*/ 120364 w 154633"/>
                <a:gd name="connsiteY4" fmla="*/ 253368 h 253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633" h="253367">
                  <a:moveTo>
                    <a:pt x="120362" y="253368"/>
                  </a:moveTo>
                  <a:cubicBezTo>
                    <a:pt x="153816" y="210955"/>
                    <a:pt x="163546" y="154501"/>
                    <a:pt x="146230" y="103333"/>
                  </a:cubicBezTo>
                  <a:cubicBezTo>
                    <a:pt x="128829" y="52152"/>
                    <a:pt x="86712" y="13266"/>
                    <a:pt x="34322" y="0"/>
                  </a:cubicBezTo>
                  <a:cubicBezTo>
                    <a:pt x="868" y="42406"/>
                    <a:pt x="-8868" y="98867"/>
                    <a:pt x="8449" y="150035"/>
                  </a:cubicBezTo>
                  <a:cubicBezTo>
                    <a:pt x="25851" y="201216"/>
                    <a:pt x="67971" y="240108"/>
                    <a:pt x="120364" y="253368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7E3B300F-4ACC-2B0F-ECFD-149CFB607A03}"/>
                </a:ext>
              </a:extLst>
            </p:cNvPr>
            <p:cNvSpPr/>
            <p:nvPr/>
          </p:nvSpPr>
          <p:spPr>
            <a:xfrm>
              <a:off x="6763187" y="3599639"/>
              <a:ext cx="136633" cy="223875"/>
            </a:xfrm>
            <a:custGeom>
              <a:avLst/>
              <a:gdLst>
                <a:gd name="connsiteX0" fmla="*/ 106353 w 136633"/>
                <a:gd name="connsiteY0" fmla="*/ 223876 h 223875"/>
                <a:gd name="connsiteX1" fmla="*/ 129209 w 136633"/>
                <a:gd name="connsiteY1" fmla="*/ 91305 h 223875"/>
                <a:gd name="connsiteX2" fmla="*/ 30329 w 136633"/>
                <a:gd name="connsiteY2" fmla="*/ 0 h 223875"/>
                <a:gd name="connsiteX3" fmla="*/ 7469 w 136633"/>
                <a:gd name="connsiteY3" fmla="*/ 132571 h 223875"/>
                <a:gd name="connsiteX4" fmla="*/ 106355 w 136633"/>
                <a:gd name="connsiteY4" fmla="*/ 223876 h 2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633" h="223875">
                  <a:moveTo>
                    <a:pt x="106353" y="223876"/>
                  </a:moveTo>
                  <a:cubicBezTo>
                    <a:pt x="135911" y="186405"/>
                    <a:pt x="144512" y="136515"/>
                    <a:pt x="129209" y="91305"/>
                  </a:cubicBezTo>
                  <a:cubicBezTo>
                    <a:pt x="113835" y="46083"/>
                    <a:pt x="76621" y="11721"/>
                    <a:pt x="30329" y="0"/>
                  </a:cubicBezTo>
                  <a:cubicBezTo>
                    <a:pt x="770" y="37471"/>
                    <a:pt x="-7833" y="87361"/>
                    <a:pt x="7469" y="132571"/>
                  </a:cubicBezTo>
                  <a:cubicBezTo>
                    <a:pt x="22844" y="177793"/>
                    <a:pt x="60061" y="212155"/>
                    <a:pt x="106355" y="223876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C3C7499B-20C7-56DF-2BA6-FCECA35A83A1}"/>
                </a:ext>
              </a:extLst>
            </p:cNvPr>
            <p:cNvSpPr/>
            <p:nvPr/>
          </p:nvSpPr>
          <p:spPr>
            <a:xfrm>
              <a:off x="6565976" y="3831551"/>
              <a:ext cx="209008" cy="142111"/>
            </a:xfrm>
            <a:custGeom>
              <a:avLst/>
              <a:gdLst>
                <a:gd name="connsiteX0" fmla="*/ 209032 w 209008"/>
                <a:gd name="connsiteY0" fmla="*/ 19670 h 142111"/>
                <a:gd name="connsiteX1" fmla="*/ 132506 w 209008"/>
                <a:gd name="connsiteY1" fmla="*/ 127879 h 142111"/>
                <a:gd name="connsiteX2" fmla="*/ 23 w 209008"/>
                <a:gd name="connsiteY2" fmla="*/ 122442 h 142111"/>
                <a:gd name="connsiteX3" fmla="*/ 76549 w 209008"/>
                <a:gd name="connsiteY3" fmla="*/ 14227 h 142111"/>
                <a:gd name="connsiteX4" fmla="*/ 209032 w 209008"/>
                <a:gd name="connsiteY4" fmla="*/ 19670 h 142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008" h="142111">
                  <a:moveTo>
                    <a:pt x="209032" y="19670"/>
                  </a:moveTo>
                  <a:cubicBezTo>
                    <a:pt x="203475" y="66372"/>
                    <a:pt x="174678" y="107090"/>
                    <a:pt x="132506" y="127879"/>
                  </a:cubicBezTo>
                  <a:cubicBezTo>
                    <a:pt x="90274" y="148629"/>
                    <a:pt x="40414" y="146582"/>
                    <a:pt x="23" y="122442"/>
                  </a:cubicBezTo>
                  <a:cubicBezTo>
                    <a:pt x="5578" y="75740"/>
                    <a:pt x="34374" y="35022"/>
                    <a:pt x="76549" y="14227"/>
                  </a:cubicBezTo>
                  <a:cubicBezTo>
                    <a:pt x="118781" y="-6517"/>
                    <a:pt x="168642" y="-4470"/>
                    <a:pt x="209032" y="19670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A7D7B86C-9420-C51F-C74E-8D534B6CB7F1}"/>
                </a:ext>
              </a:extLst>
            </p:cNvPr>
            <p:cNvSpPr/>
            <p:nvPr/>
          </p:nvSpPr>
          <p:spPr>
            <a:xfrm>
              <a:off x="7081321" y="3408814"/>
              <a:ext cx="215135" cy="198614"/>
            </a:xfrm>
            <a:custGeom>
              <a:avLst/>
              <a:gdLst>
                <a:gd name="connsiteX0" fmla="*/ 213373 w 215135"/>
                <a:gd name="connsiteY0" fmla="*/ 6285 h 198614"/>
                <a:gd name="connsiteX1" fmla="*/ 158204 w 215135"/>
                <a:gd name="connsiteY1" fmla="*/ 156809 h 198614"/>
                <a:gd name="connsiteX2" fmla="*/ 1809 w 215135"/>
                <a:gd name="connsiteY2" fmla="*/ 192331 h 198614"/>
                <a:gd name="connsiteX3" fmla="*/ 56971 w 215135"/>
                <a:gd name="connsiteY3" fmla="*/ 41801 h 198614"/>
                <a:gd name="connsiteX4" fmla="*/ 213366 w 215135"/>
                <a:gd name="connsiteY4" fmla="*/ 6285 h 198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135" h="198614">
                  <a:moveTo>
                    <a:pt x="213373" y="6285"/>
                  </a:moveTo>
                  <a:cubicBezTo>
                    <a:pt x="221636" y="62564"/>
                    <a:pt x="200879" y="119207"/>
                    <a:pt x="158204" y="156809"/>
                  </a:cubicBezTo>
                  <a:cubicBezTo>
                    <a:pt x="115451" y="194378"/>
                    <a:pt x="56593" y="207749"/>
                    <a:pt x="1809" y="192331"/>
                  </a:cubicBezTo>
                  <a:cubicBezTo>
                    <a:pt x="-6455" y="136052"/>
                    <a:pt x="14303" y="79402"/>
                    <a:pt x="56971" y="41801"/>
                  </a:cubicBezTo>
                  <a:cubicBezTo>
                    <a:pt x="99731" y="4232"/>
                    <a:pt x="158588" y="-9133"/>
                    <a:pt x="213366" y="6285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A02F15DB-06D9-734A-AE45-3C9AE734C92D}"/>
                </a:ext>
              </a:extLst>
            </p:cNvPr>
            <p:cNvSpPr/>
            <p:nvPr/>
          </p:nvSpPr>
          <p:spPr>
            <a:xfrm>
              <a:off x="6932715" y="3314025"/>
              <a:ext cx="238916" cy="147138"/>
            </a:xfrm>
            <a:custGeom>
              <a:avLst/>
              <a:gdLst>
                <a:gd name="connsiteX0" fmla="*/ 238933 w 238916"/>
                <a:gd name="connsiteY0" fmla="*/ 31386 h 147138"/>
                <a:gd name="connsiteX1" fmla="*/ 142458 w 238916"/>
                <a:gd name="connsiteY1" fmla="*/ 138533 h 147138"/>
                <a:gd name="connsiteX2" fmla="*/ 23 w 238916"/>
                <a:gd name="connsiteY2" fmla="*/ 115762 h 147138"/>
                <a:gd name="connsiteX3" fmla="*/ 96498 w 238916"/>
                <a:gd name="connsiteY3" fmla="*/ 8609 h 147138"/>
                <a:gd name="connsiteX4" fmla="*/ 238939 w 238916"/>
                <a:gd name="connsiteY4" fmla="*/ 31386 h 147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8916" h="147138">
                  <a:moveTo>
                    <a:pt x="238933" y="31386"/>
                  </a:moveTo>
                  <a:cubicBezTo>
                    <a:pt x="226974" y="81133"/>
                    <a:pt x="190672" y="121453"/>
                    <a:pt x="142458" y="138533"/>
                  </a:cubicBezTo>
                  <a:cubicBezTo>
                    <a:pt x="94188" y="155560"/>
                    <a:pt x="40582" y="146988"/>
                    <a:pt x="23" y="115762"/>
                  </a:cubicBezTo>
                  <a:cubicBezTo>
                    <a:pt x="11978" y="66008"/>
                    <a:pt x="48282" y="25688"/>
                    <a:pt x="96498" y="8609"/>
                  </a:cubicBezTo>
                  <a:cubicBezTo>
                    <a:pt x="144771" y="-8426"/>
                    <a:pt x="198382" y="154"/>
                    <a:pt x="238939" y="31386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12A37B22-5060-9779-98D3-9C332B1FC3E3}"/>
                </a:ext>
              </a:extLst>
            </p:cNvPr>
            <p:cNvSpPr/>
            <p:nvPr/>
          </p:nvSpPr>
          <p:spPr>
            <a:xfrm>
              <a:off x="6858255" y="3180932"/>
              <a:ext cx="205521" cy="126568"/>
            </a:xfrm>
            <a:custGeom>
              <a:avLst/>
              <a:gdLst>
                <a:gd name="connsiteX0" fmla="*/ 205545 w 205521"/>
                <a:gd name="connsiteY0" fmla="*/ 26993 h 126568"/>
                <a:gd name="connsiteX1" fmla="*/ 122554 w 205521"/>
                <a:gd name="connsiteY1" fmla="*/ 119165 h 126568"/>
                <a:gd name="connsiteX2" fmla="*/ 23 w 205521"/>
                <a:gd name="connsiteY2" fmla="*/ 99576 h 126568"/>
                <a:gd name="connsiteX3" fmla="*/ 83014 w 205521"/>
                <a:gd name="connsiteY3" fmla="*/ 7404 h 126568"/>
                <a:gd name="connsiteX4" fmla="*/ 205545 w 205521"/>
                <a:gd name="connsiteY4" fmla="*/ 27000 h 12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5521" h="126568">
                  <a:moveTo>
                    <a:pt x="205545" y="26993"/>
                  </a:moveTo>
                  <a:cubicBezTo>
                    <a:pt x="195259" y="69784"/>
                    <a:pt x="164030" y="104471"/>
                    <a:pt x="122554" y="119165"/>
                  </a:cubicBezTo>
                  <a:cubicBezTo>
                    <a:pt x="81029" y="133814"/>
                    <a:pt x="34914" y="126441"/>
                    <a:pt x="23" y="99576"/>
                  </a:cubicBezTo>
                  <a:cubicBezTo>
                    <a:pt x="10309" y="56778"/>
                    <a:pt x="41538" y="22097"/>
                    <a:pt x="83014" y="7404"/>
                  </a:cubicBezTo>
                  <a:cubicBezTo>
                    <a:pt x="124539" y="-7245"/>
                    <a:pt x="170655" y="128"/>
                    <a:pt x="205545" y="27000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AD8E3E47-B5BD-1CC5-D65A-106482731B24}"/>
                </a:ext>
              </a:extLst>
            </p:cNvPr>
            <p:cNvSpPr/>
            <p:nvPr/>
          </p:nvSpPr>
          <p:spPr>
            <a:xfrm>
              <a:off x="6816649" y="3051532"/>
              <a:ext cx="196358" cy="107214"/>
            </a:xfrm>
            <a:custGeom>
              <a:avLst/>
              <a:gdLst>
                <a:gd name="connsiteX0" fmla="*/ 196382 w 196358"/>
                <a:gd name="connsiteY0" fmla="*/ 47786 h 107214"/>
                <a:gd name="connsiteX1" fmla="*/ 101406 w 196358"/>
                <a:gd name="connsiteY1" fmla="*/ 107012 h 107214"/>
                <a:gd name="connsiteX2" fmla="*/ 23 w 196358"/>
                <a:gd name="connsiteY2" fmla="*/ 59429 h 107214"/>
                <a:gd name="connsiteX3" fmla="*/ 94999 w 196358"/>
                <a:gd name="connsiteY3" fmla="*/ 204 h 107214"/>
                <a:gd name="connsiteX4" fmla="*/ 196382 w 196358"/>
                <a:gd name="connsiteY4" fmla="*/ 47786 h 107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358" h="107214">
                  <a:moveTo>
                    <a:pt x="196382" y="47786"/>
                  </a:moveTo>
                  <a:cubicBezTo>
                    <a:pt x="176783" y="82331"/>
                    <a:pt x="141044" y="104619"/>
                    <a:pt x="101406" y="107012"/>
                  </a:cubicBezTo>
                  <a:cubicBezTo>
                    <a:pt x="61737" y="109345"/>
                    <a:pt x="23581" y="91438"/>
                    <a:pt x="23" y="59429"/>
                  </a:cubicBezTo>
                  <a:cubicBezTo>
                    <a:pt x="19621" y="24879"/>
                    <a:pt x="55360" y="2597"/>
                    <a:pt x="94999" y="204"/>
                  </a:cubicBezTo>
                  <a:cubicBezTo>
                    <a:pt x="134669" y="-2136"/>
                    <a:pt x="172824" y="15772"/>
                    <a:pt x="196382" y="47786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FAC2C798-30F0-4411-2A22-EDC540B1B8C6}"/>
                </a:ext>
              </a:extLst>
            </p:cNvPr>
            <p:cNvSpPr/>
            <p:nvPr/>
          </p:nvSpPr>
          <p:spPr>
            <a:xfrm>
              <a:off x="6869842" y="2829620"/>
              <a:ext cx="111656" cy="158248"/>
            </a:xfrm>
            <a:custGeom>
              <a:avLst/>
              <a:gdLst>
                <a:gd name="connsiteX0" fmla="*/ 13195 w 111656"/>
                <a:gd name="connsiteY0" fmla="*/ 6 h 158248"/>
                <a:gd name="connsiteX1" fmla="*/ 98851 w 111656"/>
                <a:gd name="connsiteY1" fmla="*/ 55894 h 158248"/>
                <a:gd name="connsiteX2" fmla="*/ 98514 w 111656"/>
                <a:gd name="connsiteY2" fmla="*/ 158249 h 158248"/>
                <a:gd name="connsiteX3" fmla="*/ 12852 w 111656"/>
                <a:gd name="connsiteY3" fmla="*/ 102362 h 158248"/>
                <a:gd name="connsiteX4" fmla="*/ 13192 w 111656"/>
                <a:gd name="connsiteY4" fmla="*/ 0 h 158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656" h="158248">
                  <a:moveTo>
                    <a:pt x="13195" y="6"/>
                  </a:moveTo>
                  <a:cubicBezTo>
                    <a:pt x="49363" y="2933"/>
                    <a:pt x="81594" y="23964"/>
                    <a:pt x="98851" y="55894"/>
                  </a:cubicBezTo>
                  <a:cubicBezTo>
                    <a:pt x="116075" y="87870"/>
                    <a:pt x="115948" y="126391"/>
                    <a:pt x="98514" y="158249"/>
                  </a:cubicBezTo>
                  <a:cubicBezTo>
                    <a:pt x="62345" y="155322"/>
                    <a:pt x="30111" y="134292"/>
                    <a:pt x="12852" y="102362"/>
                  </a:cubicBezTo>
                  <a:cubicBezTo>
                    <a:pt x="-4373" y="70386"/>
                    <a:pt x="-4245" y="31865"/>
                    <a:pt x="13192" y="0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4289336C-B342-524C-7DC7-C7D182A0049E}"/>
                </a:ext>
              </a:extLst>
            </p:cNvPr>
            <p:cNvSpPr/>
            <p:nvPr/>
          </p:nvSpPr>
          <p:spPr>
            <a:xfrm>
              <a:off x="7122311" y="3031918"/>
              <a:ext cx="115961" cy="197649"/>
            </a:xfrm>
            <a:custGeom>
              <a:avLst/>
              <a:gdLst>
                <a:gd name="connsiteX0" fmla="*/ 31154 w 115961"/>
                <a:gd name="connsiteY0" fmla="*/ 197650 h 197649"/>
                <a:gd name="connsiteX1" fmla="*/ 111720 w 115961"/>
                <a:gd name="connsiteY1" fmla="*/ 113470 h 197649"/>
                <a:gd name="connsiteX2" fmla="*/ 84856 w 115961"/>
                <a:gd name="connsiteY2" fmla="*/ 0 h 197649"/>
                <a:gd name="connsiteX3" fmla="*/ 4290 w 115961"/>
                <a:gd name="connsiteY3" fmla="*/ 84180 h 197649"/>
                <a:gd name="connsiteX4" fmla="*/ 31160 w 115961"/>
                <a:gd name="connsiteY4" fmla="*/ 197650 h 197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961" h="197649">
                  <a:moveTo>
                    <a:pt x="31154" y="197650"/>
                  </a:moveTo>
                  <a:cubicBezTo>
                    <a:pt x="70525" y="185036"/>
                    <a:pt x="100837" y="153360"/>
                    <a:pt x="111720" y="113470"/>
                  </a:cubicBezTo>
                  <a:cubicBezTo>
                    <a:pt x="122552" y="73535"/>
                    <a:pt x="112444" y="30828"/>
                    <a:pt x="84856" y="0"/>
                  </a:cubicBezTo>
                  <a:cubicBezTo>
                    <a:pt x="45485" y="12614"/>
                    <a:pt x="15167" y="44290"/>
                    <a:pt x="4290" y="84180"/>
                  </a:cubicBezTo>
                  <a:cubicBezTo>
                    <a:pt x="-6548" y="124116"/>
                    <a:pt x="3566" y="166822"/>
                    <a:pt x="31160" y="197650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06D9BA8C-D6E9-B895-16B0-2DF2DD05BE23}"/>
                </a:ext>
              </a:extLst>
            </p:cNvPr>
            <p:cNvSpPr/>
            <p:nvPr/>
          </p:nvSpPr>
          <p:spPr>
            <a:xfrm>
              <a:off x="7036825" y="2937184"/>
              <a:ext cx="104152" cy="177525"/>
            </a:xfrm>
            <a:custGeom>
              <a:avLst/>
              <a:gdLst>
                <a:gd name="connsiteX0" fmla="*/ 27985 w 104152"/>
                <a:gd name="connsiteY0" fmla="*/ 177519 h 177525"/>
                <a:gd name="connsiteX1" fmla="*/ 100346 w 104152"/>
                <a:gd name="connsiteY1" fmla="*/ 101912 h 177525"/>
                <a:gd name="connsiteX2" fmla="*/ 76213 w 104152"/>
                <a:gd name="connsiteY2" fmla="*/ 0 h 177525"/>
                <a:gd name="connsiteX3" fmla="*/ 3853 w 104152"/>
                <a:gd name="connsiteY3" fmla="*/ 75608 h 177525"/>
                <a:gd name="connsiteX4" fmla="*/ 27988 w 104152"/>
                <a:gd name="connsiteY4" fmla="*/ 177526 h 177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152" h="177525">
                  <a:moveTo>
                    <a:pt x="27985" y="177519"/>
                  </a:moveTo>
                  <a:cubicBezTo>
                    <a:pt x="63341" y="166189"/>
                    <a:pt x="90570" y="137740"/>
                    <a:pt x="100346" y="101912"/>
                  </a:cubicBezTo>
                  <a:cubicBezTo>
                    <a:pt x="110076" y="66044"/>
                    <a:pt x="100991" y="27693"/>
                    <a:pt x="76213" y="0"/>
                  </a:cubicBezTo>
                  <a:cubicBezTo>
                    <a:pt x="40856" y="11330"/>
                    <a:pt x="13627" y="39779"/>
                    <a:pt x="3853" y="75608"/>
                  </a:cubicBezTo>
                  <a:cubicBezTo>
                    <a:pt x="-5877" y="111475"/>
                    <a:pt x="3206" y="149833"/>
                    <a:pt x="27988" y="177526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383EB1B8-E078-A7DD-88BD-6FACBB17275F}"/>
                </a:ext>
              </a:extLst>
            </p:cNvPr>
            <p:cNvSpPr/>
            <p:nvPr/>
          </p:nvSpPr>
          <p:spPr>
            <a:xfrm>
              <a:off x="9773056" y="2329711"/>
              <a:ext cx="223757" cy="152396"/>
            </a:xfrm>
            <a:custGeom>
              <a:avLst/>
              <a:gdLst>
                <a:gd name="connsiteX0" fmla="*/ 23 w 223757"/>
                <a:gd name="connsiteY0" fmla="*/ 131461 h 152396"/>
                <a:gd name="connsiteX1" fmla="*/ 81815 w 223757"/>
                <a:gd name="connsiteY1" fmla="*/ 15364 h 152396"/>
                <a:gd name="connsiteX2" fmla="*/ 223780 w 223757"/>
                <a:gd name="connsiteY2" fmla="*/ 20938 h 152396"/>
                <a:gd name="connsiteX3" fmla="*/ 141989 w 223757"/>
                <a:gd name="connsiteY3" fmla="*/ 137035 h 152396"/>
                <a:gd name="connsiteX4" fmla="*/ 23 w 223757"/>
                <a:gd name="connsiteY4" fmla="*/ 131455 h 152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757" h="152396">
                  <a:moveTo>
                    <a:pt x="23" y="131461"/>
                  </a:moveTo>
                  <a:cubicBezTo>
                    <a:pt x="5889" y="81408"/>
                    <a:pt x="36663" y="37724"/>
                    <a:pt x="81815" y="15364"/>
                  </a:cubicBezTo>
                  <a:cubicBezTo>
                    <a:pt x="127025" y="-6944"/>
                    <a:pt x="180453" y="-4851"/>
                    <a:pt x="223780" y="20938"/>
                  </a:cubicBezTo>
                  <a:cubicBezTo>
                    <a:pt x="217915" y="70991"/>
                    <a:pt x="187140" y="114675"/>
                    <a:pt x="141989" y="137035"/>
                  </a:cubicBezTo>
                  <a:cubicBezTo>
                    <a:pt x="96778" y="159343"/>
                    <a:pt x="43350" y="157244"/>
                    <a:pt x="23" y="131455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8AC146BA-336D-5097-3073-3785123A1179}"/>
                </a:ext>
              </a:extLst>
            </p:cNvPr>
            <p:cNvSpPr/>
            <p:nvPr/>
          </p:nvSpPr>
          <p:spPr>
            <a:xfrm>
              <a:off x="9836690" y="1681602"/>
              <a:ext cx="89721" cy="163457"/>
            </a:xfrm>
            <a:custGeom>
              <a:avLst/>
              <a:gdLst>
                <a:gd name="connsiteX0" fmla="*/ 52591 w 89721"/>
                <a:gd name="connsiteY0" fmla="*/ 163458 h 163457"/>
                <a:gd name="connsiteX1" fmla="*/ 453 w 89721"/>
                <a:gd name="connsiteY1" fmla="*/ 85953 h 163457"/>
                <a:gd name="connsiteX2" fmla="*/ 37171 w 89721"/>
                <a:gd name="connsiteY2" fmla="*/ 0 h 163457"/>
                <a:gd name="connsiteX3" fmla="*/ 89316 w 89721"/>
                <a:gd name="connsiteY3" fmla="*/ 77505 h 163457"/>
                <a:gd name="connsiteX4" fmla="*/ 52591 w 89721"/>
                <a:gd name="connsiteY4" fmla="*/ 163458 h 163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21" h="163457">
                  <a:moveTo>
                    <a:pt x="52591" y="163458"/>
                  </a:moveTo>
                  <a:cubicBezTo>
                    <a:pt x="23218" y="148112"/>
                    <a:pt x="3601" y="118953"/>
                    <a:pt x="453" y="85953"/>
                  </a:cubicBezTo>
                  <a:cubicBezTo>
                    <a:pt x="-2649" y="52928"/>
                    <a:pt x="11168" y="20581"/>
                    <a:pt x="37171" y="0"/>
                  </a:cubicBezTo>
                  <a:cubicBezTo>
                    <a:pt x="66545" y="15346"/>
                    <a:pt x="86168" y="44505"/>
                    <a:pt x="89316" y="77505"/>
                  </a:cubicBezTo>
                  <a:cubicBezTo>
                    <a:pt x="92412" y="110530"/>
                    <a:pt x="78595" y="142877"/>
                    <a:pt x="52591" y="163458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77917487-D682-7747-D47D-79924EF52E19}"/>
                </a:ext>
              </a:extLst>
            </p:cNvPr>
            <p:cNvSpPr/>
            <p:nvPr/>
          </p:nvSpPr>
          <p:spPr>
            <a:xfrm>
              <a:off x="9532333" y="2212850"/>
              <a:ext cx="172561" cy="228699"/>
            </a:xfrm>
            <a:custGeom>
              <a:avLst/>
              <a:gdLst>
                <a:gd name="connsiteX0" fmla="*/ 157325 w 172561"/>
                <a:gd name="connsiteY0" fmla="*/ 228700 h 228699"/>
                <a:gd name="connsiteX1" fmla="*/ 24164 w 172561"/>
                <a:gd name="connsiteY1" fmla="*/ 153027 h 228699"/>
                <a:gd name="connsiteX2" fmla="*/ 15281 w 172561"/>
                <a:gd name="connsiteY2" fmla="*/ 0 h 228699"/>
                <a:gd name="connsiteX3" fmla="*/ 148442 w 172561"/>
                <a:gd name="connsiteY3" fmla="*/ 75673 h 228699"/>
                <a:gd name="connsiteX4" fmla="*/ 157319 w 172561"/>
                <a:gd name="connsiteY4" fmla="*/ 228700 h 228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561" h="228699">
                  <a:moveTo>
                    <a:pt x="157325" y="228700"/>
                  </a:moveTo>
                  <a:cubicBezTo>
                    <a:pt x="102997" y="227644"/>
                    <a:pt x="52886" y="199169"/>
                    <a:pt x="24164" y="153027"/>
                  </a:cubicBezTo>
                  <a:cubicBezTo>
                    <a:pt x="-4512" y="106814"/>
                    <a:pt x="-7855" y="49219"/>
                    <a:pt x="15281" y="0"/>
                  </a:cubicBezTo>
                  <a:cubicBezTo>
                    <a:pt x="69616" y="1056"/>
                    <a:pt x="119721" y="29531"/>
                    <a:pt x="148442" y="75673"/>
                  </a:cubicBezTo>
                  <a:cubicBezTo>
                    <a:pt x="177124" y="121886"/>
                    <a:pt x="180461" y="179482"/>
                    <a:pt x="157319" y="228700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29FF8931-D1A9-D4C6-3CF1-E8525FAA8949}"/>
                </a:ext>
              </a:extLst>
            </p:cNvPr>
            <p:cNvSpPr/>
            <p:nvPr/>
          </p:nvSpPr>
          <p:spPr>
            <a:xfrm>
              <a:off x="9635237" y="2115252"/>
              <a:ext cx="141844" cy="168532"/>
            </a:xfrm>
            <a:custGeom>
              <a:avLst/>
              <a:gdLst>
                <a:gd name="connsiteX0" fmla="*/ 134322 w 141844"/>
                <a:gd name="connsiteY0" fmla="*/ 168211 h 168532"/>
                <a:gd name="connsiteX1" fmla="*/ 25334 w 141844"/>
                <a:gd name="connsiteY1" fmla="*/ 118771 h 168532"/>
                <a:gd name="connsiteX2" fmla="*/ 7575 w 141844"/>
                <a:gd name="connsiteY2" fmla="*/ 321 h 168532"/>
                <a:gd name="connsiteX3" fmla="*/ 116563 w 141844"/>
                <a:gd name="connsiteY3" fmla="*/ 49761 h 168532"/>
                <a:gd name="connsiteX4" fmla="*/ 134316 w 141844"/>
                <a:gd name="connsiteY4" fmla="*/ 168211 h 168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844" h="168532">
                  <a:moveTo>
                    <a:pt x="134322" y="168211"/>
                  </a:moveTo>
                  <a:cubicBezTo>
                    <a:pt x="91967" y="171243"/>
                    <a:pt x="50960" y="152638"/>
                    <a:pt x="25334" y="118771"/>
                  </a:cubicBezTo>
                  <a:cubicBezTo>
                    <a:pt x="-259" y="84846"/>
                    <a:pt x="-6946" y="40263"/>
                    <a:pt x="7575" y="321"/>
                  </a:cubicBezTo>
                  <a:cubicBezTo>
                    <a:pt x="49924" y="-2711"/>
                    <a:pt x="90937" y="15888"/>
                    <a:pt x="116563" y="49761"/>
                  </a:cubicBezTo>
                  <a:cubicBezTo>
                    <a:pt x="142149" y="83686"/>
                    <a:pt x="148836" y="128263"/>
                    <a:pt x="134316" y="168211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BD44D423-0C7E-E46F-18AC-681C1A10D4C1}"/>
                </a:ext>
              </a:extLst>
            </p:cNvPr>
            <p:cNvSpPr/>
            <p:nvPr/>
          </p:nvSpPr>
          <p:spPr>
            <a:xfrm>
              <a:off x="9706979" y="1994113"/>
              <a:ext cx="119937" cy="133433"/>
            </a:xfrm>
            <a:custGeom>
              <a:avLst/>
              <a:gdLst>
                <a:gd name="connsiteX0" fmla="*/ 115500 w 119937"/>
                <a:gd name="connsiteY0" fmla="*/ 132634 h 133433"/>
                <a:gd name="connsiteX1" fmla="*/ 24174 w 119937"/>
                <a:gd name="connsiteY1" fmla="*/ 96936 h 133433"/>
                <a:gd name="connsiteX2" fmla="*/ 4472 w 119937"/>
                <a:gd name="connsiteY2" fmla="*/ 800 h 133433"/>
                <a:gd name="connsiteX3" fmla="*/ 95805 w 119937"/>
                <a:gd name="connsiteY3" fmla="*/ 36498 h 133433"/>
                <a:gd name="connsiteX4" fmla="*/ 115507 w 119937"/>
                <a:gd name="connsiteY4" fmla="*/ 132640 h 133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937" h="133433">
                  <a:moveTo>
                    <a:pt x="115500" y="132634"/>
                  </a:moveTo>
                  <a:cubicBezTo>
                    <a:pt x="80979" y="136962"/>
                    <a:pt x="46613" y="123527"/>
                    <a:pt x="24174" y="96936"/>
                  </a:cubicBezTo>
                  <a:cubicBezTo>
                    <a:pt x="1755" y="70299"/>
                    <a:pt x="-5655" y="34119"/>
                    <a:pt x="4472" y="800"/>
                  </a:cubicBezTo>
                  <a:cubicBezTo>
                    <a:pt x="38994" y="-3529"/>
                    <a:pt x="73366" y="9900"/>
                    <a:pt x="95805" y="36498"/>
                  </a:cubicBezTo>
                  <a:cubicBezTo>
                    <a:pt x="118231" y="63135"/>
                    <a:pt x="125641" y="99322"/>
                    <a:pt x="115507" y="132640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87EF8C2E-63C2-47E3-E603-8ADC5D625C64}"/>
                </a:ext>
              </a:extLst>
            </p:cNvPr>
            <p:cNvSpPr/>
            <p:nvPr/>
          </p:nvSpPr>
          <p:spPr>
            <a:xfrm>
              <a:off x="9751100" y="1835823"/>
              <a:ext cx="102484" cy="158783"/>
            </a:xfrm>
            <a:custGeom>
              <a:avLst/>
              <a:gdLst>
                <a:gd name="connsiteX0" fmla="*/ 84806 w 102484"/>
                <a:gd name="connsiteY0" fmla="*/ 158784 h 158783"/>
                <a:gd name="connsiteX1" fmla="*/ 8117 w 102484"/>
                <a:gd name="connsiteY1" fmla="*/ 97668 h 158783"/>
                <a:gd name="connsiteX2" fmla="*/ 17730 w 102484"/>
                <a:gd name="connsiteY2" fmla="*/ 0 h 158783"/>
                <a:gd name="connsiteX3" fmla="*/ 94418 w 102484"/>
                <a:gd name="connsiteY3" fmla="*/ 61116 h 158783"/>
                <a:gd name="connsiteX4" fmla="*/ 84806 w 102484"/>
                <a:gd name="connsiteY4" fmla="*/ 158784 h 158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484" h="158783">
                  <a:moveTo>
                    <a:pt x="84806" y="158784"/>
                  </a:moveTo>
                  <a:cubicBezTo>
                    <a:pt x="50551" y="152708"/>
                    <a:pt x="21692" y="129709"/>
                    <a:pt x="8117" y="97668"/>
                  </a:cubicBezTo>
                  <a:cubicBezTo>
                    <a:pt x="-5426" y="65581"/>
                    <a:pt x="-1809" y="28827"/>
                    <a:pt x="17730" y="0"/>
                  </a:cubicBezTo>
                  <a:cubicBezTo>
                    <a:pt x="51985" y="6076"/>
                    <a:pt x="80843" y="29075"/>
                    <a:pt x="94418" y="61116"/>
                  </a:cubicBezTo>
                  <a:cubicBezTo>
                    <a:pt x="107955" y="93196"/>
                    <a:pt x="104338" y="129957"/>
                    <a:pt x="84806" y="158784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DF9D5B1A-A4C3-9BDA-49D3-D88B65811882}"/>
                </a:ext>
              </a:extLst>
            </p:cNvPr>
            <p:cNvSpPr/>
            <p:nvPr/>
          </p:nvSpPr>
          <p:spPr>
            <a:xfrm>
              <a:off x="9830532" y="2174379"/>
              <a:ext cx="189906" cy="127596"/>
            </a:xfrm>
            <a:custGeom>
              <a:avLst/>
              <a:gdLst>
                <a:gd name="connsiteX0" fmla="*/ 29 w 189906"/>
                <a:gd name="connsiteY0" fmla="*/ 109019 h 127596"/>
                <a:gd name="connsiteX1" fmla="*/ 119524 w 189906"/>
                <a:gd name="connsiteY1" fmla="*/ 115466 h 127596"/>
                <a:gd name="connsiteX2" fmla="*/ 189929 w 189906"/>
                <a:gd name="connsiteY2" fmla="*/ 18581 h 127596"/>
                <a:gd name="connsiteX3" fmla="*/ 70429 w 189906"/>
                <a:gd name="connsiteY3" fmla="*/ 12127 h 127596"/>
                <a:gd name="connsiteX4" fmla="*/ 23 w 189906"/>
                <a:gd name="connsiteY4" fmla="*/ 109013 h 127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906" h="127596">
                  <a:moveTo>
                    <a:pt x="29" y="109019"/>
                  </a:moveTo>
                  <a:cubicBezTo>
                    <a:pt x="36200" y="131255"/>
                    <a:pt x="81169" y="133687"/>
                    <a:pt x="119524" y="115466"/>
                  </a:cubicBezTo>
                  <a:cubicBezTo>
                    <a:pt x="157884" y="97181"/>
                    <a:pt x="184377" y="60720"/>
                    <a:pt x="189929" y="18581"/>
                  </a:cubicBezTo>
                  <a:cubicBezTo>
                    <a:pt x="153752" y="-3662"/>
                    <a:pt x="108789" y="-6087"/>
                    <a:pt x="70429" y="12127"/>
                  </a:cubicBezTo>
                  <a:cubicBezTo>
                    <a:pt x="32068" y="30413"/>
                    <a:pt x="5576" y="66880"/>
                    <a:pt x="23" y="109013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30B445DB-5AC9-B28A-C66D-8DBD5DC16CBB}"/>
                </a:ext>
              </a:extLst>
            </p:cNvPr>
            <p:cNvSpPr/>
            <p:nvPr/>
          </p:nvSpPr>
          <p:spPr>
            <a:xfrm>
              <a:off x="9878310" y="2039615"/>
              <a:ext cx="153722" cy="98812"/>
            </a:xfrm>
            <a:custGeom>
              <a:avLst/>
              <a:gdLst>
                <a:gd name="connsiteX0" fmla="*/ 23 w 153722"/>
                <a:gd name="connsiteY0" fmla="*/ 81395 h 98812"/>
                <a:gd name="connsiteX1" fmla="*/ 94243 w 153722"/>
                <a:gd name="connsiteY1" fmla="*/ 91232 h 98812"/>
                <a:gd name="connsiteX2" fmla="*/ 153746 w 153722"/>
                <a:gd name="connsiteY2" fmla="*/ 17424 h 98812"/>
                <a:gd name="connsiteX3" fmla="*/ 59526 w 153722"/>
                <a:gd name="connsiteY3" fmla="*/ 7580 h 98812"/>
                <a:gd name="connsiteX4" fmla="*/ 23 w 153722"/>
                <a:gd name="connsiteY4" fmla="*/ 81395 h 98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3722" h="98812">
                  <a:moveTo>
                    <a:pt x="23" y="81395"/>
                  </a:moveTo>
                  <a:cubicBezTo>
                    <a:pt x="27741" y="100411"/>
                    <a:pt x="63195" y="104114"/>
                    <a:pt x="94243" y="91232"/>
                  </a:cubicBezTo>
                  <a:cubicBezTo>
                    <a:pt x="125291" y="78298"/>
                    <a:pt x="147691" y="50514"/>
                    <a:pt x="153746" y="17424"/>
                  </a:cubicBezTo>
                  <a:cubicBezTo>
                    <a:pt x="126028" y="-1599"/>
                    <a:pt x="90574" y="-5302"/>
                    <a:pt x="59526" y="7580"/>
                  </a:cubicBezTo>
                  <a:cubicBezTo>
                    <a:pt x="28477" y="20520"/>
                    <a:pt x="6084" y="48298"/>
                    <a:pt x="23" y="81395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34E957B4-7AAB-A4E3-EC62-FEBB63215B1A}"/>
                </a:ext>
              </a:extLst>
            </p:cNvPr>
            <p:cNvSpPr/>
            <p:nvPr/>
          </p:nvSpPr>
          <p:spPr>
            <a:xfrm>
              <a:off x="9894396" y="1896412"/>
              <a:ext cx="131044" cy="103066"/>
            </a:xfrm>
            <a:custGeom>
              <a:avLst/>
              <a:gdLst>
                <a:gd name="connsiteX0" fmla="*/ 34 w 131044"/>
                <a:gd name="connsiteY0" fmla="*/ 95456 h 103066"/>
                <a:gd name="connsiteX1" fmla="*/ 89399 w 131044"/>
                <a:gd name="connsiteY1" fmla="*/ 87183 h 103066"/>
                <a:gd name="connsiteX2" fmla="*/ 131057 w 131044"/>
                <a:gd name="connsiteY2" fmla="*/ 7612 h 103066"/>
                <a:gd name="connsiteX3" fmla="*/ 41692 w 131044"/>
                <a:gd name="connsiteY3" fmla="*/ 15885 h 103066"/>
                <a:gd name="connsiteX4" fmla="*/ 34 w 131044"/>
                <a:gd name="connsiteY4" fmla="*/ 95462 h 10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044" h="103066">
                  <a:moveTo>
                    <a:pt x="34" y="95456"/>
                  </a:moveTo>
                  <a:cubicBezTo>
                    <a:pt x="29303" y="108005"/>
                    <a:pt x="62932" y="104889"/>
                    <a:pt x="89399" y="87183"/>
                  </a:cubicBezTo>
                  <a:cubicBezTo>
                    <a:pt x="115859" y="69425"/>
                    <a:pt x="131539" y="39484"/>
                    <a:pt x="131057" y="7612"/>
                  </a:cubicBezTo>
                  <a:cubicBezTo>
                    <a:pt x="101788" y="-4937"/>
                    <a:pt x="68159" y="-1827"/>
                    <a:pt x="41692" y="15885"/>
                  </a:cubicBezTo>
                  <a:cubicBezTo>
                    <a:pt x="15226" y="33643"/>
                    <a:pt x="-448" y="63591"/>
                    <a:pt x="34" y="95462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A3DB72B4-C2AC-1A99-CA5C-FC99E98C4B34}"/>
                </a:ext>
              </a:extLst>
            </p:cNvPr>
            <p:cNvSpPr/>
            <p:nvPr/>
          </p:nvSpPr>
          <p:spPr>
            <a:xfrm>
              <a:off x="9865345" y="2729965"/>
              <a:ext cx="102420" cy="90969"/>
            </a:xfrm>
            <a:custGeom>
              <a:avLst/>
              <a:gdLst>
                <a:gd name="connsiteX0" fmla="*/ 539 w 102420"/>
                <a:gd name="connsiteY0" fmla="*/ 87340 h 90969"/>
                <a:gd name="connsiteX1" fmla="*/ 28459 w 102420"/>
                <a:gd name="connsiteY1" fmla="*/ 17926 h 90969"/>
                <a:gd name="connsiteX2" fmla="*/ 101928 w 102420"/>
                <a:gd name="connsiteY2" fmla="*/ 3630 h 90969"/>
                <a:gd name="connsiteX3" fmla="*/ 74008 w 102420"/>
                <a:gd name="connsiteY3" fmla="*/ 73044 h 90969"/>
                <a:gd name="connsiteX4" fmla="*/ 539 w 102420"/>
                <a:gd name="connsiteY4" fmla="*/ 87340 h 90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420" h="90969">
                  <a:moveTo>
                    <a:pt x="539" y="87340"/>
                  </a:moveTo>
                  <a:cubicBezTo>
                    <a:pt x="-2498" y="60964"/>
                    <a:pt x="8008" y="34849"/>
                    <a:pt x="28459" y="17926"/>
                  </a:cubicBezTo>
                  <a:cubicBezTo>
                    <a:pt x="48949" y="1022"/>
                    <a:pt x="76602" y="-4356"/>
                    <a:pt x="101928" y="3630"/>
                  </a:cubicBezTo>
                  <a:cubicBezTo>
                    <a:pt x="104965" y="30006"/>
                    <a:pt x="94459" y="56121"/>
                    <a:pt x="74008" y="73044"/>
                  </a:cubicBezTo>
                  <a:cubicBezTo>
                    <a:pt x="53518" y="89948"/>
                    <a:pt x="25872" y="95326"/>
                    <a:pt x="539" y="87340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63C488EC-52AE-30E0-BD33-DB28D0879C1F}"/>
                </a:ext>
              </a:extLst>
            </p:cNvPr>
            <p:cNvSpPr/>
            <p:nvPr/>
          </p:nvSpPr>
          <p:spPr>
            <a:xfrm>
              <a:off x="9187721" y="2352389"/>
              <a:ext cx="196449" cy="128775"/>
            </a:xfrm>
            <a:custGeom>
              <a:avLst/>
              <a:gdLst>
                <a:gd name="connsiteX0" fmla="*/ 196473 w 196449"/>
                <a:gd name="connsiteY0" fmla="*/ 107935 h 128775"/>
                <a:gd name="connsiteX1" fmla="*/ 121961 w 196449"/>
                <a:gd name="connsiteY1" fmla="*/ 10978 h 128775"/>
                <a:gd name="connsiteX2" fmla="*/ 23 w 196449"/>
                <a:gd name="connsiteY2" fmla="*/ 20841 h 128775"/>
                <a:gd name="connsiteX3" fmla="*/ 74535 w 196449"/>
                <a:gd name="connsiteY3" fmla="*/ 117798 h 128775"/>
                <a:gd name="connsiteX4" fmla="*/ 196473 w 196449"/>
                <a:gd name="connsiteY4" fmla="*/ 107928 h 128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449" h="128775">
                  <a:moveTo>
                    <a:pt x="196473" y="107935"/>
                  </a:moveTo>
                  <a:cubicBezTo>
                    <a:pt x="189643" y="65086"/>
                    <a:pt x="161599" y="28599"/>
                    <a:pt x="121961" y="10978"/>
                  </a:cubicBezTo>
                  <a:cubicBezTo>
                    <a:pt x="82264" y="-6604"/>
                    <a:pt x="36376" y="-2888"/>
                    <a:pt x="23" y="20841"/>
                  </a:cubicBezTo>
                  <a:cubicBezTo>
                    <a:pt x="6853" y="63697"/>
                    <a:pt x="34897" y="100177"/>
                    <a:pt x="74535" y="117798"/>
                  </a:cubicBezTo>
                  <a:cubicBezTo>
                    <a:pt x="114232" y="135380"/>
                    <a:pt x="160120" y="131664"/>
                    <a:pt x="196473" y="107928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6BEDCC6F-AB95-F742-412E-F9D1388AA0EA}"/>
                </a:ext>
              </a:extLst>
            </p:cNvPr>
            <p:cNvSpPr/>
            <p:nvPr/>
          </p:nvSpPr>
          <p:spPr>
            <a:xfrm>
              <a:off x="9476099" y="1917460"/>
              <a:ext cx="90212" cy="120692"/>
            </a:xfrm>
            <a:custGeom>
              <a:avLst/>
              <a:gdLst>
                <a:gd name="connsiteX0" fmla="*/ 8330 w 90212"/>
                <a:gd name="connsiteY0" fmla="*/ 120693 h 120692"/>
                <a:gd name="connsiteX1" fmla="*/ 77921 w 90212"/>
                <a:gd name="connsiteY1" fmla="*/ 80386 h 120692"/>
                <a:gd name="connsiteX2" fmla="*/ 81929 w 90212"/>
                <a:gd name="connsiteY2" fmla="*/ 0 h 120692"/>
                <a:gd name="connsiteX3" fmla="*/ 12338 w 90212"/>
                <a:gd name="connsiteY3" fmla="*/ 40307 h 120692"/>
                <a:gd name="connsiteX4" fmla="*/ 8330 w 90212"/>
                <a:gd name="connsiteY4" fmla="*/ 120693 h 120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212" h="120692">
                  <a:moveTo>
                    <a:pt x="8330" y="120693"/>
                  </a:moveTo>
                  <a:cubicBezTo>
                    <a:pt x="36849" y="119904"/>
                    <a:pt x="63036" y="104741"/>
                    <a:pt x="77921" y="80386"/>
                  </a:cubicBezTo>
                  <a:cubicBezTo>
                    <a:pt x="92780" y="55998"/>
                    <a:pt x="94286" y="25744"/>
                    <a:pt x="81929" y="0"/>
                  </a:cubicBezTo>
                  <a:cubicBezTo>
                    <a:pt x="53403" y="789"/>
                    <a:pt x="27217" y="15959"/>
                    <a:pt x="12338" y="40307"/>
                  </a:cubicBezTo>
                  <a:cubicBezTo>
                    <a:pt x="-2522" y="64695"/>
                    <a:pt x="-4027" y="94949"/>
                    <a:pt x="8330" y="120693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C42FEA0C-724C-3D82-E4FD-36365FD6998A}"/>
                </a:ext>
              </a:extLst>
            </p:cNvPr>
            <p:cNvSpPr/>
            <p:nvPr/>
          </p:nvSpPr>
          <p:spPr>
            <a:xfrm>
              <a:off x="9707948" y="2494428"/>
              <a:ext cx="257190" cy="139932"/>
            </a:xfrm>
            <a:custGeom>
              <a:avLst/>
              <a:gdLst>
                <a:gd name="connsiteX0" fmla="*/ 23 w 257190"/>
                <a:gd name="connsiteY0" fmla="*/ 67985 h 139932"/>
                <a:gd name="connsiteX1" fmla="*/ 127488 w 257190"/>
                <a:gd name="connsiteY1" fmla="*/ 139915 h 139932"/>
                <a:gd name="connsiteX2" fmla="*/ 257214 w 257190"/>
                <a:gd name="connsiteY2" fmla="*/ 71955 h 139932"/>
                <a:gd name="connsiteX3" fmla="*/ 129749 w 257190"/>
                <a:gd name="connsiteY3" fmla="*/ 17 h 139932"/>
                <a:gd name="connsiteX4" fmla="*/ 23 w 257190"/>
                <a:gd name="connsiteY4" fmla="*/ 67985 h 139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190" h="139932">
                  <a:moveTo>
                    <a:pt x="23" y="67985"/>
                  </a:moveTo>
                  <a:cubicBezTo>
                    <a:pt x="27604" y="111995"/>
                    <a:pt x="75565" y="139062"/>
                    <a:pt x="127488" y="139915"/>
                  </a:cubicBezTo>
                  <a:cubicBezTo>
                    <a:pt x="179443" y="140698"/>
                    <a:pt x="228271" y="115124"/>
                    <a:pt x="257214" y="71955"/>
                  </a:cubicBezTo>
                  <a:cubicBezTo>
                    <a:pt x="229633" y="27945"/>
                    <a:pt x="181672" y="872"/>
                    <a:pt x="129749" y="17"/>
                  </a:cubicBezTo>
                  <a:cubicBezTo>
                    <a:pt x="77787" y="-765"/>
                    <a:pt x="28966" y="24816"/>
                    <a:pt x="23" y="67985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32A32CD5-CA25-A741-DA2A-B23E8512A655}"/>
                </a:ext>
              </a:extLst>
            </p:cNvPr>
            <p:cNvSpPr/>
            <p:nvPr/>
          </p:nvSpPr>
          <p:spPr>
            <a:xfrm>
              <a:off x="9454267" y="2437695"/>
              <a:ext cx="171748" cy="142367"/>
            </a:xfrm>
            <a:custGeom>
              <a:avLst/>
              <a:gdLst>
                <a:gd name="connsiteX0" fmla="*/ 248 w 171748"/>
                <a:gd name="connsiteY0" fmla="*/ 134170 h 142367"/>
                <a:gd name="connsiteX1" fmla="*/ 120107 w 171748"/>
                <a:gd name="connsiteY1" fmla="*/ 117800 h 142367"/>
                <a:gd name="connsiteX2" fmla="*/ 171554 w 171748"/>
                <a:gd name="connsiteY2" fmla="*/ 8203 h 142367"/>
                <a:gd name="connsiteX3" fmla="*/ 51689 w 171748"/>
                <a:gd name="connsiteY3" fmla="*/ 24566 h 142367"/>
                <a:gd name="connsiteX4" fmla="*/ 241 w 171748"/>
                <a:gd name="connsiteY4" fmla="*/ 134170 h 142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748" h="142367">
                  <a:moveTo>
                    <a:pt x="248" y="134170"/>
                  </a:moveTo>
                  <a:cubicBezTo>
                    <a:pt x="40394" y="149352"/>
                    <a:pt x="85500" y="143192"/>
                    <a:pt x="120107" y="117800"/>
                  </a:cubicBezTo>
                  <a:cubicBezTo>
                    <a:pt x="154707" y="92337"/>
                    <a:pt x="174063" y="51091"/>
                    <a:pt x="171554" y="8203"/>
                  </a:cubicBezTo>
                  <a:cubicBezTo>
                    <a:pt x="131401" y="-6986"/>
                    <a:pt x="86295" y="-826"/>
                    <a:pt x="51689" y="24566"/>
                  </a:cubicBezTo>
                  <a:cubicBezTo>
                    <a:pt x="17088" y="50029"/>
                    <a:pt x="-2274" y="91281"/>
                    <a:pt x="241" y="134170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F9C48E1E-1D70-2D2E-9242-77667172F3A1}"/>
                </a:ext>
              </a:extLst>
            </p:cNvPr>
            <p:cNvSpPr/>
            <p:nvPr/>
          </p:nvSpPr>
          <p:spPr>
            <a:xfrm>
              <a:off x="9426728" y="2152674"/>
              <a:ext cx="135663" cy="88927"/>
            </a:xfrm>
            <a:custGeom>
              <a:avLst/>
              <a:gdLst>
                <a:gd name="connsiteX0" fmla="*/ 23 w 135663"/>
                <a:gd name="connsiteY0" fmla="*/ 74531 h 88927"/>
                <a:gd name="connsiteX1" fmla="*/ 84174 w 135663"/>
                <a:gd name="connsiteY1" fmla="*/ 81376 h 88927"/>
                <a:gd name="connsiteX2" fmla="*/ 135686 w 135663"/>
                <a:gd name="connsiteY2" fmla="*/ 14399 h 88927"/>
                <a:gd name="connsiteX3" fmla="*/ 51535 w 135663"/>
                <a:gd name="connsiteY3" fmla="*/ 7555 h 88927"/>
                <a:gd name="connsiteX4" fmla="*/ 23 w 135663"/>
                <a:gd name="connsiteY4" fmla="*/ 74524 h 88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663" h="88927">
                  <a:moveTo>
                    <a:pt x="23" y="74531"/>
                  </a:moveTo>
                  <a:cubicBezTo>
                    <a:pt x="25108" y="90913"/>
                    <a:pt x="56775" y="93482"/>
                    <a:pt x="84174" y="81376"/>
                  </a:cubicBezTo>
                  <a:cubicBezTo>
                    <a:pt x="111579" y="69218"/>
                    <a:pt x="130961" y="44009"/>
                    <a:pt x="135686" y="14399"/>
                  </a:cubicBezTo>
                  <a:cubicBezTo>
                    <a:pt x="110601" y="-1983"/>
                    <a:pt x="78934" y="-4558"/>
                    <a:pt x="51535" y="7555"/>
                  </a:cubicBezTo>
                  <a:cubicBezTo>
                    <a:pt x="24137" y="19712"/>
                    <a:pt x="4748" y="44915"/>
                    <a:pt x="23" y="74524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02F23AA5-AEAD-DB53-F63B-8EB17245C132}"/>
                </a:ext>
              </a:extLst>
            </p:cNvPr>
            <p:cNvSpPr/>
            <p:nvPr/>
          </p:nvSpPr>
          <p:spPr>
            <a:xfrm>
              <a:off x="9462072" y="2038022"/>
              <a:ext cx="113601" cy="104383"/>
            </a:xfrm>
            <a:custGeom>
              <a:avLst/>
              <a:gdLst>
                <a:gd name="connsiteX0" fmla="*/ 915 w 113601"/>
                <a:gd name="connsiteY0" fmla="*/ 100980 h 104383"/>
                <a:gd name="connsiteX1" fmla="*/ 83326 w 113601"/>
                <a:gd name="connsiteY1" fmla="*/ 82623 h 104383"/>
                <a:gd name="connsiteX2" fmla="*/ 112732 w 113601"/>
                <a:gd name="connsiteY2" fmla="*/ 3404 h 104383"/>
                <a:gd name="connsiteX3" fmla="*/ 30321 w 113601"/>
                <a:gd name="connsiteY3" fmla="*/ 21761 h 104383"/>
                <a:gd name="connsiteX4" fmla="*/ 915 w 113601"/>
                <a:gd name="connsiteY4" fmla="*/ 100980 h 104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601" h="104383">
                  <a:moveTo>
                    <a:pt x="915" y="100980"/>
                  </a:moveTo>
                  <a:cubicBezTo>
                    <a:pt x="29722" y="109207"/>
                    <a:pt x="60731" y="102297"/>
                    <a:pt x="83326" y="82623"/>
                  </a:cubicBezTo>
                  <a:cubicBezTo>
                    <a:pt x="105908" y="62903"/>
                    <a:pt x="116975" y="33085"/>
                    <a:pt x="112732" y="3404"/>
                  </a:cubicBezTo>
                  <a:cubicBezTo>
                    <a:pt x="83926" y="-4823"/>
                    <a:pt x="52917" y="2080"/>
                    <a:pt x="30321" y="21761"/>
                  </a:cubicBezTo>
                  <a:cubicBezTo>
                    <a:pt x="7739" y="41481"/>
                    <a:pt x="-3328" y="71293"/>
                    <a:pt x="915" y="100980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9C43DD21-CCDE-95CA-10B6-D771071778CC}"/>
                </a:ext>
              </a:extLst>
            </p:cNvPr>
            <p:cNvSpPr/>
            <p:nvPr/>
          </p:nvSpPr>
          <p:spPr>
            <a:xfrm>
              <a:off x="9225704" y="2221651"/>
              <a:ext cx="148937" cy="119375"/>
            </a:xfrm>
            <a:custGeom>
              <a:avLst/>
              <a:gdLst>
                <a:gd name="connsiteX0" fmla="*/ 148909 w 148937"/>
                <a:gd name="connsiteY0" fmla="*/ 111293 h 119375"/>
                <a:gd name="connsiteX1" fmla="*/ 46464 w 148937"/>
                <a:gd name="connsiteY1" fmla="*/ 100184 h 119375"/>
                <a:gd name="connsiteX2" fmla="*/ 74 w 148937"/>
                <a:gd name="connsiteY2" fmla="*/ 8084 h 119375"/>
                <a:gd name="connsiteX3" fmla="*/ 102519 w 148937"/>
                <a:gd name="connsiteY3" fmla="*/ 19192 h 119375"/>
                <a:gd name="connsiteX4" fmla="*/ 148909 w 148937"/>
                <a:gd name="connsiteY4" fmla="*/ 111299 h 119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37" h="119375">
                  <a:moveTo>
                    <a:pt x="148909" y="111293"/>
                  </a:moveTo>
                  <a:cubicBezTo>
                    <a:pt x="115085" y="125171"/>
                    <a:pt x="76535" y="120993"/>
                    <a:pt x="46464" y="100184"/>
                  </a:cubicBezTo>
                  <a:cubicBezTo>
                    <a:pt x="16407" y="79323"/>
                    <a:pt x="-1053" y="44662"/>
                    <a:pt x="74" y="8084"/>
                  </a:cubicBezTo>
                  <a:cubicBezTo>
                    <a:pt x="33899" y="-5796"/>
                    <a:pt x="72449" y="-1617"/>
                    <a:pt x="102519" y="19192"/>
                  </a:cubicBezTo>
                  <a:cubicBezTo>
                    <a:pt x="132577" y="40053"/>
                    <a:pt x="150037" y="74714"/>
                    <a:pt x="148909" y="111299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A5D8497E-32D9-8640-B781-03E110E2027B}"/>
                </a:ext>
              </a:extLst>
            </p:cNvPr>
            <p:cNvSpPr/>
            <p:nvPr/>
          </p:nvSpPr>
          <p:spPr>
            <a:xfrm>
              <a:off x="9284477" y="2112352"/>
              <a:ext cx="101161" cy="109394"/>
            </a:xfrm>
            <a:custGeom>
              <a:avLst/>
              <a:gdLst>
                <a:gd name="connsiteX0" fmla="*/ 98022 w 101161"/>
                <a:gd name="connsiteY0" fmla="*/ 108464 h 109394"/>
                <a:gd name="connsiteX1" fmla="*/ 21392 w 101161"/>
                <a:gd name="connsiteY1" fmla="*/ 80511 h 109394"/>
                <a:gd name="connsiteX2" fmla="*/ 3183 w 101161"/>
                <a:gd name="connsiteY2" fmla="*/ 933 h 109394"/>
                <a:gd name="connsiteX3" fmla="*/ 79819 w 101161"/>
                <a:gd name="connsiteY3" fmla="*/ 28880 h 109394"/>
                <a:gd name="connsiteX4" fmla="*/ 98029 w 101161"/>
                <a:gd name="connsiteY4" fmla="*/ 108464 h 10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161" h="109394">
                  <a:moveTo>
                    <a:pt x="98022" y="108464"/>
                  </a:moveTo>
                  <a:cubicBezTo>
                    <a:pt x="69398" y="112721"/>
                    <a:pt x="40560" y="102200"/>
                    <a:pt x="21392" y="80511"/>
                  </a:cubicBezTo>
                  <a:cubicBezTo>
                    <a:pt x="2238" y="58783"/>
                    <a:pt x="-4618" y="28828"/>
                    <a:pt x="3183" y="933"/>
                  </a:cubicBezTo>
                  <a:cubicBezTo>
                    <a:pt x="31807" y="-3330"/>
                    <a:pt x="60646" y="7191"/>
                    <a:pt x="79819" y="28880"/>
                  </a:cubicBezTo>
                  <a:cubicBezTo>
                    <a:pt x="98967" y="50608"/>
                    <a:pt x="105824" y="80563"/>
                    <a:pt x="98029" y="108464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71C55FF2-8F22-5276-D994-B9EF6D1FEC68}"/>
                </a:ext>
              </a:extLst>
            </p:cNvPr>
            <p:cNvSpPr/>
            <p:nvPr/>
          </p:nvSpPr>
          <p:spPr>
            <a:xfrm>
              <a:off x="9341711" y="1997377"/>
              <a:ext cx="85747" cy="117439"/>
            </a:xfrm>
            <a:custGeom>
              <a:avLst/>
              <a:gdLst>
                <a:gd name="connsiteX0" fmla="*/ 77024 w 85747"/>
                <a:gd name="connsiteY0" fmla="*/ 117440 h 117439"/>
                <a:gd name="connsiteX1" fmla="*/ 10985 w 85747"/>
                <a:gd name="connsiteY1" fmla="*/ 77309 h 117439"/>
                <a:gd name="connsiteX2" fmla="*/ 8763 w 85747"/>
                <a:gd name="connsiteY2" fmla="*/ 0 h 117439"/>
                <a:gd name="connsiteX3" fmla="*/ 74809 w 85747"/>
                <a:gd name="connsiteY3" fmla="*/ 40131 h 117439"/>
                <a:gd name="connsiteX4" fmla="*/ 77031 w 85747"/>
                <a:gd name="connsiteY4" fmla="*/ 117440 h 117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747" h="117439">
                  <a:moveTo>
                    <a:pt x="77024" y="117440"/>
                  </a:moveTo>
                  <a:cubicBezTo>
                    <a:pt x="49639" y="116104"/>
                    <a:pt x="24789" y="101006"/>
                    <a:pt x="10985" y="77309"/>
                  </a:cubicBezTo>
                  <a:cubicBezTo>
                    <a:pt x="-2799" y="53580"/>
                    <a:pt x="-3633" y="24486"/>
                    <a:pt x="8763" y="0"/>
                  </a:cubicBezTo>
                  <a:cubicBezTo>
                    <a:pt x="36148" y="1336"/>
                    <a:pt x="60999" y="16435"/>
                    <a:pt x="74809" y="40131"/>
                  </a:cubicBezTo>
                  <a:cubicBezTo>
                    <a:pt x="88593" y="63860"/>
                    <a:pt x="89427" y="92955"/>
                    <a:pt x="77031" y="117440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13C8C933-7C79-E783-051B-E5335A603CD2}"/>
                </a:ext>
              </a:extLst>
            </p:cNvPr>
            <p:cNvSpPr/>
            <p:nvPr/>
          </p:nvSpPr>
          <p:spPr>
            <a:xfrm>
              <a:off x="9162297" y="2501219"/>
              <a:ext cx="247356" cy="162149"/>
            </a:xfrm>
            <a:custGeom>
              <a:avLst/>
              <a:gdLst>
                <a:gd name="connsiteX0" fmla="*/ 247379 w 247356"/>
                <a:gd name="connsiteY0" fmla="*/ 135901 h 162149"/>
                <a:gd name="connsiteX1" fmla="*/ 153557 w 247356"/>
                <a:gd name="connsiteY1" fmla="*/ 13819 h 162149"/>
                <a:gd name="connsiteX2" fmla="*/ 23 w 247356"/>
                <a:gd name="connsiteY2" fmla="*/ 26245 h 162149"/>
                <a:gd name="connsiteX3" fmla="*/ 93845 w 247356"/>
                <a:gd name="connsiteY3" fmla="*/ 148333 h 162149"/>
                <a:gd name="connsiteX4" fmla="*/ 247379 w 247356"/>
                <a:gd name="connsiteY4" fmla="*/ 135901 h 162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356" h="162149">
                  <a:moveTo>
                    <a:pt x="247379" y="135901"/>
                  </a:moveTo>
                  <a:cubicBezTo>
                    <a:pt x="238776" y="81949"/>
                    <a:pt x="203472" y="36010"/>
                    <a:pt x="153557" y="13819"/>
                  </a:cubicBezTo>
                  <a:cubicBezTo>
                    <a:pt x="103576" y="-8313"/>
                    <a:pt x="45794" y="-3639"/>
                    <a:pt x="23" y="26245"/>
                  </a:cubicBezTo>
                  <a:cubicBezTo>
                    <a:pt x="8626" y="80202"/>
                    <a:pt x="43930" y="126142"/>
                    <a:pt x="93845" y="148333"/>
                  </a:cubicBezTo>
                  <a:cubicBezTo>
                    <a:pt x="143826" y="170465"/>
                    <a:pt x="201608" y="165784"/>
                    <a:pt x="247379" y="135901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22C16DC5-EDA4-3BB1-2745-BF4302FF7BD7}"/>
                </a:ext>
              </a:extLst>
            </p:cNvPr>
            <p:cNvSpPr/>
            <p:nvPr/>
          </p:nvSpPr>
          <p:spPr>
            <a:xfrm>
              <a:off x="9546350" y="2782911"/>
              <a:ext cx="107537" cy="173451"/>
            </a:xfrm>
            <a:custGeom>
              <a:avLst/>
              <a:gdLst>
                <a:gd name="connsiteX0" fmla="*/ 22217 w 107537"/>
                <a:gd name="connsiteY0" fmla="*/ 173445 h 173451"/>
                <a:gd name="connsiteX1" fmla="*/ 6627 w 107537"/>
                <a:gd name="connsiteY1" fmla="*/ 69584 h 173451"/>
                <a:gd name="connsiteX2" fmla="*/ 85362 w 107537"/>
                <a:gd name="connsiteY2" fmla="*/ 0 h 173451"/>
                <a:gd name="connsiteX3" fmla="*/ 100952 w 107537"/>
                <a:gd name="connsiteY3" fmla="*/ 103867 h 173451"/>
                <a:gd name="connsiteX4" fmla="*/ 22217 w 107537"/>
                <a:gd name="connsiteY4" fmla="*/ 173451 h 173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537" h="173451">
                  <a:moveTo>
                    <a:pt x="22217" y="173445"/>
                  </a:moveTo>
                  <a:cubicBezTo>
                    <a:pt x="-216" y="143692"/>
                    <a:pt x="-6081" y="104611"/>
                    <a:pt x="6627" y="69584"/>
                  </a:cubicBezTo>
                  <a:cubicBezTo>
                    <a:pt x="19401" y="34551"/>
                    <a:pt x="49035" y="8358"/>
                    <a:pt x="85362" y="0"/>
                  </a:cubicBezTo>
                  <a:cubicBezTo>
                    <a:pt x="107801" y="29753"/>
                    <a:pt x="113667" y="68834"/>
                    <a:pt x="100952" y="103867"/>
                  </a:cubicBezTo>
                  <a:cubicBezTo>
                    <a:pt x="88184" y="138901"/>
                    <a:pt x="58550" y="165094"/>
                    <a:pt x="22217" y="173451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AFF73289-2174-3993-7BE0-21ED1E072BF2}"/>
                </a:ext>
              </a:extLst>
            </p:cNvPr>
            <p:cNvSpPr/>
            <p:nvPr/>
          </p:nvSpPr>
          <p:spPr>
            <a:xfrm>
              <a:off x="9670211" y="2782038"/>
              <a:ext cx="88111" cy="142114"/>
            </a:xfrm>
            <a:custGeom>
              <a:avLst/>
              <a:gdLst>
                <a:gd name="connsiteX0" fmla="*/ 18208 w 88111"/>
                <a:gd name="connsiteY0" fmla="*/ 142114 h 142114"/>
                <a:gd name="connsiteX1" fmla="*/ 5434 w 88111"/>
                <a:gd name="connsiteY1" fmla="*/ 57015 h 142114"/>
                <a:gd name="connsiteX2" fmla="*/ 69949 w 88111"/>
                <a:gd name="connsiteY2" fmla="*/ 0 h 142114"/>
                <a:gd name="connsiteX3" fmla="*/ 82723 w 88111"/>
                <a:gd name="connsiteY3" fmla="*/ 85099 h 142114"/>
                <a:gd name="connsiteX4" fmla="*/ 18208 w 88111"/>
                <a:gd name="connsiteY4" fmla="*/ 142114 h 142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111" h="142114">
                  <a:moveTo>
                    <a:pt x="18208" y="142114"/>
                  </a:moveTo>
                  <a:cubicBezTo>
                    <a:pt x="-170" y="117740"/>
                    <a:pt x="-4980" y="85718"/>
                    <a:pt x="5434" y="57015"/>
                  </a:cubicBezTo>
                  <a:cubicBezTo>
                    <a:pt x="15901" y="28312"/>
                    <a:pt x="40178" y="6852"/>
                    <a:pt x="69949" y="0"/>
                  </a:cubicBezTo>
                  <a:cubicBezTo>
                    <a:pt x="88327" y="24381"/>
                    <a:pt x="93137" y="56403"/>
                    <a:pt x="82723" y="85099"/>
                  </a:cubicBezTo>
                  <a:cubicBezTo>
                    <a:pt x="72256" y="113809"/>
                    <a:pt x="47979" y="135263"/>
                    <a:pt x="18208" y="142114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3A3839A5-B8CC-2CF9-2B24-5B410AC7F12D}"/>
                </a:ext>
              </a:extLst>
            </p:cNvPr>
            <p:cNvSpPr/>
            <p:nvPr/>
          </p:nvSpPr>
          <p:spPr>
            <a:xfrm>
              <a:off x="9771622" y="2714827"/>
              <a:ext cx="88109" cy="142114"/>
            </a:xfrm>
            <a:custGeom>
              <a:avLst/>
              <a:gdLst>
                <a:gd name="connsiteX0" fmla="*/ 18206 w 88109"/>
                <a:gd name="connsiteY0" fmla="*/ 142114 h 142114"/>
                <a:gd name="connsiteX1" fmla="*/ 5439 w 88109"/>
                <a:gd name="connsiteY1" fmla="*/ 57015 h 142114"/>
                <a:gd name="connsiteX2" fmla="*/ 69947 w 88109"/>
                <a:gd name="connsiteY2" fmla="*/ 0 h 142114"/>
                <a:gd name="connsiteX3" fmla="*/ 82721 w 88109"/>
                <a:gd name="connsiteY3" fmla="*/ 85099 h 142114"/>
                <a:gd name="connsiteX4" fmla="*/ 18206 w 88109"/>
                <a:gd name="connsiteY4" fmla="*/ 142114 h 142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109" h="142114">
                  <a:moveTo>
                    <a:pt x="18206" y="142114"/>
                  </a:moveTo>
                  <a:cubicBezTo>
                    <a:pt x="-172" y="117740"/>
                    <a:pt x="-4982" y="85718"/>
                    <a:pt x="5439" y="57015"/>
                  </a:cubicBezTo>
                  <a:cubicBezTo>
                    <a:pt x="15899" y="28312"/>
                    <a:pt x="40176" y="6852"/>
                    <a:pt x="69947" y="0"/>
                  </a:cubicBezTo>
                  <a:cubicBezTo>
                    <a:pt x="88326" y="24381"/>
                    <a:pt x="93135" y="56403"/>
                    <a:pt x="82721" y="85099"/>
                  </a:cubicBezTo>
                  <a:cubicBezTo>
                    <a:pt x="72254" y="113809"/>
                    <a:pt x="47977" y="135263"/>
                    <a:pt x="18206" y="142114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986C1A8A-A34F-FDC0-4C76-92BFBA917EF2}"/>
                </a:ext>
              </a:extLst>
            </p:cNvPr>
            <p:cNvSpPr/>
            <p:nvPr/>
          </p:nvSpPr>
          <p:spPr>
            <a:xfrm>
              <a:off x="9696152" y="2951414"/>
              <a:ext cx="137977" cy="90777"/>
            </a:xfrm>
            <a:custGeom>
              <a:avLst/>
              <a:gdLst>
                <a:gd name="connsiteX0" fmla="*/ 23 w 137977"/>
                <a:gd name="connsiteY0" fmla="*/ 14460 h 90777"/>
                <a:gd name="connsiteX1" fmla="*/ 52168 w 137977"/>
                <a:gd name="connsiteY1" fmla="*/ 82903 h 90777"/>
                <a:gd name="connsiteX2" fmla="*/ 138000 w 137977"/>
                <a:gd name="connsiteY2" fmla="*/ 76318 h 90777"/>
                <a:gd name="connsiteX3" fmla="*/ 85855 w 137977"/>
                <a:gd name="connsiteY3" fmla="*/ 7875 h 90777"/>
                <a:gd name="connsiteX4" fmla="*/ 23 w 137977"/>
                <a:gd name="connsiteY4" fmla="*/ 14460 h 90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977" h="90777">
                  <a:moveTo>
                    <a:pt x="23" y="14460"/>
                  </a:moveTo>
                  <a:cubicBezTo>
                    <a:pt x="4703" y="44630"/>
                    <a:pt x="24326" y="70386"/>
                    <a:pt x="52168" y="82903"/>
                  </a:cubicBezTo>
                  <a:cubicBezTo>
                    <a:pt x="80048" y="95387"/>
                    <a:pt x="112355" y="92909"/>
                    <a:pt x="138000" y="76318"/>
                  </a:cubicBezTo>
                  <a:cubicBezTo>
                    <a:pt x="133321" y="46149"/>
                    <a:pt x="113697" y="20392"/>
                    <a:pt x="85855" y="7875"/>
                  </a:cubicBezTo>
                  <a:cubicBezTo>
                    <a:pt x="57974" y="-4609"/>
                    <a:pt x="25675" y="-2131"/>
                    <a:pt x="23" y="14460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5E688284-0C55-6682-2AF9-77C0D30B06B4}"/>
                </a:ext>
              </a:extLst>
            </p:cNvPr>
            <p:cNvSpPr/>
            <p:nvPr/>
          </p:nvSpPr>
          <p:spPr>
            <a:xfrm>
              <a:off x="9802253" y="2890396"/>
              <a:ext cx="137976" cy="90777"/>
            </a:xfrm>
            <a:custGeom>
              <a:avLst/>
              <a:gdLst>
                <a:gd name="connsiteX0" fmla="*/ 23 w 137976"/>
                <a:gd name="connsiteY0" fmla="*/ 14460 h 90777"/>
                <a:gd name="connsiteX1" fmla="*/ 52167 w 137976"/>
                <a:gd name="connsiteY1" fmla="*/ 82903 h 90777"/>
                <a:gd name="connsiteX2" fmla="*/ 138000 w 137976"/>
                <a:gd name="connsiteY2" fmla="*/ 76318 h 90777"/>
                <a:gd name="connsiteX3" fmla="*/ 85855 w 137976"/>
                <a:gd name="connsiteY3" fmla="*/ 7875 h 90777"/>
                <a:gd name="connsiteX4" fmla="*/ 23 w 137976"/>
                <a:gd name="connsiteY4" fmla="*/ 14460 h 90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976" h="90777">
                  <a:moveTo>
                    <a:pt x="23" y="14460"/>
                  </a:moveTo>
                  <a:cubicBezTo>
                    <a:pt x="4709" y="44629"/>
                    <a:pt x="24326" y="70386"/>
                    <a:pt x="52167" y="82903"/>
                  </a:cubicBezTo>
                  <a:cubicBezTo>
                    <a:pt x="80048" y="95387"/>
                    <a:pt x="112354" y="92909"/>
                    <a:pt x="138000" y="76318"/>
                  </a:cubicBezTo>
                  <a:cubicBezTo>
                    <a:pt x="133321" y="46148"/>
                    <a:pt x="113697" y="20392"/>
                    <a:pt x="85855" y="7875"/>
                  </a:cubicBezTo>
                  <a:cubicBezTo>
                    <a:pt x="57974" y="-4609"/>
                    <a:pt x="25675" y="-2131"/>
                    <a:pt x="23" y="14460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3F6DE25A-8BD5-E803-8A5E-7D24D17DA2E2}"/>
                </a:ext>
              </a:extLst>
            </p:cNvPr>
            <p:cNvSpPr/>
            <p:nvPr/>
          </p:nvSpPr>
          <p:spPr>
            <a:xfrm>
              <a:off x="9623555" y="3035446"/>
              <a:ext cx="102421" cy="90969"/>
            </a:xfrm>
            <a:custGeom>
              <a:avLst/>
              <a:gdLst>
                <a:gd name="connsiteX0" fmla="*/ 539 w 102421"/>
                <a:gd name="connsiteY0" fmla="*/ 87340 h 90969"/>
                <a:gd name="connsiteX1" fmla="*/ 28459 w 102421"/>
                <a:gd name="connsiteY1" fmla="*/ 17926 h 90969"/>
                <a:gd name="connsiteX2" fmla="*/ 101928 w 102421"/>
                <a:gd name="connsiteY2" fmla="*/ 3630 h 90969"/>
                <a:gd name="connsiteX3" fmla="*/ 74008 w 102421"/>
                <a:gd name="connsiteY3" fmla="*/ 73044 h 90969"/>
                <a:gd name="connsiteX4" fmla="*/ 539 w 102421"/>
                <a:gd name="connsiteY4" fmla="*/ 87340 h 90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421" h="90969">
                  <a:moveTo>
                    <a:pt x="539" y="87340"/>
                  </a:moveTo>
                  <a:cubicBezTo>
                    <a:pt x="-2498" y="60964"/>
                    <a:pt x="8008" y="34849"/>
                    <a:pt x="28459" y="17926"/>
                  </a:cubicBezTo>
                  <a:cubicBezTo>
                    <a:pt x="48949" y="1022"/>
                    <a:pt x="76602" y="-4356"/>
                    <a:pt x="101928" y="3630"/>
                  </a:cubicBezTo>
                  <a:cubicBezTo>
                    <a:pt x="104965" y="30006"/>
                    <a:pt x="94459" y="56121"/>
                    <a:pt x="74008" y="73044"/>
                  </a:cubicBezTo>
                  <a:cubicBezTo>
                    <a:pt x="53518" y="89948"/>
                    <a:pt x="25872" y="95326"/>
                    <a:pt x="539" y="87340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7F52D191-725B-E064-41A7-ED395C6B7314}"/>
                </a:ext>
              </a:extLst>
            </p:cNvPr>
            <p:cNvSpPr/>
            <p:nvPr/>
          </p:nvSpPr>
          <p:spPr>
            <a:xfrm>
              <a:off x="9179911" y="3292770"/>
              <a:ext cx="123355" cy="226633"/>
            </a:xfrm>
            <a:custGeom>
              <a:avLst/>
              <a:gdLst>
                <a:gd name="connsiteX0" fmla="*/ 65464 w 123355"/>
                <a:gd name="connsiteY0" fmla="*/ 226634 h 226633"/>
                <a:gd name="connsiteX1" fmla="*/ 96 w 123355"/>
                <a:gd name="connsiteY1" fmla="*/ 115413 h 226633"/>
                <a:gd name="connsiteX2" fmla="*/ 57930 w 123355"/>
                <a:gd name="connsiteY2" fmla="*/ 0 h 226633"/>
                <a:gd name="connsiteX3" fmla="*/ 123305 w 123355"/>
                <a:gd name="connsiteY3" fmla="*/ 111221 h 226633"/>
                <a:gd name="connsiteX4" fmla="*/ 65464 w 123355"/>
                <a:gd name="connsiteY4" fmla="*/ 226634 h 226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355" h="226633">
                  <a:moveTo>
                    <a:pt x="65464" y="226634"/>
                  </a:moveTo>
                  <a:cubicBezTo>
                    <a:pt x="26263" y="203015"/>
                    <a:pt x="1660" y="161163"/>
                    <a:pt x="96" y="115413"/>
                  </a:cubicBezTo>
                  <a:cubicBezTo>
                    <a:pt x="-1409" y="69630"/>
                    <a:pt x="20352" y="26193"/>
                    <a:pt x="57930" y="0"/>
                  </a:cubicBezTo>
                  <a:cubicBezTo>
                    <a:pt x="97132" y="23618"/>
                    <a:pt x="121735" y="65470"/>
                    <a:pt x="123305" y="111221"/>
                  </a:cubicBezTo>
                  <a:cubicBezTo>
                    <a:pt x="124811" y="157010"/>
                    <a:pt x="103043" y="200447"/>
                    <a:pt x="65464" y="226634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0221185B-61B2-BD83-6A6A-45D20309D770}"/>
                </a:ext>
              </a:extLst>
            </p:cNvPr>
            <p:cNvSpPr/>
            <p:nvPr/>
          </p:nvSpPr>
          <p:spPr>
            <a:xfrm>
              <a:off x="9298709" y="3249685"/>
              <a:ext cx="100241" cy="174670"/>
            </a:xfrm>
            <a:custGeom>
              <a:avLst/>
              <a:gdLst>
                <a:gd name="connsiteX0" fmla="*/ 69974 w 100241"/>
                <a:gd name="connsiteY0" fmla="*/ 174670 h 174670"/>
                <a:gd name="connsiteX1" fmla="*/ 2670 w 100241"/>
                <a:gd name="connsiteY1" fmla="*/ 98157 h 174670"/>
                <a:gd name="connsiteX2" fmla="*/ 30310 w 100241"/>
                <a:gd name="connsiteY2" fmla="*/ 0 h 174670"/>
                <a:gd name="connsiteX3" fmla="*/ 97620 w 100241"/>
                <a:gd name="connsiteY3" fmla="*/ 76514 h 174670"/>
                <a:gd name="connsiteX4" fmla="*/ 69974 w 100241"/>
                <a:gd name="connsiteY4" fmla="*/ 174670 h 174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241" h="174670">
                  <a:moveTo>
                    <a:pt x="69974" y="174670"/>
                  </a:moveTo>
                  <a:cubicBezTo>
                    <a:pt x="36039" y="162206"/>
                    <a:pt x="10713" y="133412"/>
                    <a:pt x="2670" y="98157"/>
                  </a:cubicBezTo>
                  <a:cubicBezTo>
                    <a:pt x="-5333" y="62869"/>
                    <a:pt x="5075" y="25926"/>
                    <a:pt x="30310" y="0"/>
                  </a:cubicBezTo>
                  <a:cubicBezTo>
                    <a:pt x="64245" y="12465"/>
                    <a:pt x="89578" y="41259"/>
                    <a:pt x="97620" y="76514"/>
                  </a:cubicBezTo>
                  <a:cubicBezTo>
                    <a:pt x="105617" y="111801"/>
                    <a:pt x="95215" y="148744"/>
                    <a:pt x="69974" y="174670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55F1EACE-529B-7163-92F3-29B60C50E5F6}"/>
                </a:ext>
              </a:extLst>
            </p:cNvPr>
            <p:cNvSpPr/>
            <p:nvPr/>
          </p:nvSpPr>
          <p:spPr>
            <a:xfrm>
              <a:off x="9397595" y="3167696"/>
              <a:ext cx="93877" cy="162988"/>
            </a:xfrm>
            <a:custGeom>
              <a:avLst/>
              <a:gdLst>
                <a:gd name="connsiteX0" fmla="*/ 66110 w 93877"/>
                <a:gd name="connsiteY0" fmla="*/ 162982 h 162988"/>
                <a:gd name="connsiteX1" fmla="*/ 2664 w 93877"/>
                <a:gd name="connsiteY1" fmla="*/ 91938 h 162988"/>
                <a:gd name="connsiteX2" fmla="*/ 27808 w 93877"/>
                <a:gd name="connsiteY2" fmla="*/ 0 h 162988"/>
                <a:gd name="connsiteX3" fmla="*/ 91260 w 93877"/>
                <a:gd name="connsiteY3" fmla="*/ 71044 h 162988"/>
                <a:gd name="connsiteX4" fmla="*/ 66110 w 93877"/>
                <a:gd name="connsiteY4" fmla="*/ 162988 h 162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77" h="162988">
                  <a:moveTo>
                    <a:pt x="66110" y="162982"/>
                  </a:moveTo>
                  <a:cubicBezTo>
                    <a:pt x="34305" y="151567"/>
                    <a:pt x="10426" y="124833"/>
                    <a:pt x="2664" y="91938"/>
                  </a:cubicBezTo>
                  <a:cubicBezTo>
                    <a:pt x="-5059" y="59010"/>
                    <a:pt x="4404" y="24407"/>
                    <a:pt x="27808" y="0"/>
                  </a:cubicBezTo>
                  <a:cubicBezTo>
                    <a:pt x="59618" y="11415"/>
                    <a:pt x="83491" y="38149"/>
                    <a:pt x="91260" y="71044"/>
                  </a:cubicBezTo>
                  <a:cubicBezTo>
                    <a:pt x="98982" y="103972"/>
                    <a:pt x="89519" y="138581"/>
                    <a:pt x="66110" y="162988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D7D93190-7079-6763-1E0E-E39C9DC8577C}"/>
                </a:ext>
              </a:extLst>
            </p:cNvPr>
            <p:cNvSpPr/>
            <p:nvPr/>
          </p:nvSpPr>
          <p:spPr>
            <a:xfrm>
              <a:off x="9487895" y="3088229"/>
              <a:ext cx="78645" cy="143620"/>
            </a:xfrm>
            <a:custGeom>
              <a:avLst/>
              <a:gdLst>
                <a:gd name="connsiteX0" fmla="*/ 45218 w 78645"/>
                <a:gd name="connsiteY0" fmla="*/ 143620 h 143620"/>
                <a:gd name="connsiteX1" fmla="*/ 308 w 78645"/>
                <a:gd name="connsiteY1" fmla="*/ 75034 h 143620"/>
                <a:gd name="connsiteX2" fmla="*/ 33474 w 78645"/>
                <a:gd name="connsiteY2" fmla="*/ 0 h 143620"/>
                <a:gd name="connsiteX3" fmla="*/ 78385 w 78645"/>
                <a:gd name="connsiteY3" fmla="*/ 68587 h 143620"/>
                <a:gd name="connsiteX4" fmla="*/ 45218 w 78645"/>
                <a:gd name="connsiteY4" fmla="*/ 143620 h 143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645" h="143620">
                  <a:moveTo>
                    <a:pt x="45218" y="143620"/>
                  </a:moveTo>
                  <a:cubicBezTo>
                    <a:pt x="19605" y="129833"/>
                    <a:pt x="2706" y="104024"/>
                    <a:pt x="308" y="75034"/>
                  </a:cubicBezTo>
                  <a:cubicBezTo>
                    <a:pt x="-2058" y="46018"/>
                    <a:pt x="10429" y="17778"/>
                    <a:pt x="33474" y="0"/>
                  </a:cubicBezTo>
                  <a:cubicBezTo>
                    <a:pt x="59080" y="13788"/>
                    <a:pt x="75980" y="39597"/>
                    <a:pt x="78385" y="68587"/>
                  </a:cubicBezTo>
                  <a:cubicBezTo>
                    <a:pt x="80744" y="97603"/>
                    <a:pt x="68263" y="125843"/>
                    <a:pt x="45218" y="143620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28A8CD6C-D030-C504-FF28-89664B363CD1}"/>
                </a:ext>
              </a:extLst>
            </p:cNvPr>
            <p:cNvSpPr/>
            <p:nvPr/>
          </p:nvSpPr>
          <p:spPr>
            <a:xfrm>
              <a:off x="9232116" y="3601979"/>
              <a:ext cx="225406" cy="138041"/>
            </a:xfrm>
            <a:custGeom>
              <a:avLst/>
              <a:gdLst>
                <a:gd name="connsiteX0" fmla="*/ 30 w 225406"/>
                <a:gd name="connsiteY0" fmla="*/ 30203 h 138041"/>
                <a:gd name="connsiteX1" fmla="*/ 91584 w 225406"/>
                <a:gd name="connsiteY1" fmla="*/ 130309 h 138041"/>
                <a:gd name="connsiteX2" fmla="*/ 225429 w 225406"/>
                <a:gd name="connsiteY2" fmla="*/ 107838 h 138041"/>
                <a:gd name="connsiteX3" fmla="*/ 133875 w 225406"/>
                <a:gd name="connsiteY3" fmla="*/ 7732 h 138041"/>
                <a:gd name="connsiteX4" fmla="*/ 23 w 225406"/>
                <a:gd name="connsiteY4" fmla="*/ 30210 h 138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406" h="138041">
                  <a:moveTo>
                    <a:pt x="30" y="30203"/>
                  </a:moveTo>
                  <a:cubicBezTo>
                    <a:pt x="11643" y="76919"/>
                    <a:pt x="46094" y="114592"/>
                    <a:pt x="91584" y="130309"/>
                  </a:cubicBezTo>
                  <a:cubicBezTo>
                    <a:pt x="137127" y="145975"/>
                    <a:pt x="187499" y="137519"/>
                    <a:pt x="225429" y="107838"/>
                  </a:cubicBezTo>
                  <a:cubicBezTo>
                    <a:pt x="213815" y="61123"/>
                    <a:pt x="179365" y="23456"/>
                    <a:pt x="133875" y="7732"/>
                  </a:cubicBezTo>
                  <a:cubicBezTo>
                    <a:pt x="88332" y="-7933"/>
                    <a:pt x="37954" y="522"/>
                    <a:pt x="23" y="30210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97441A18-8822-2572-5995-C42F82AA2ED6}"/>
                </a:ext>
              </a:extLst>
            </p:cNvPr>
            <p:cNvSpPr/>
            <p:nvPr/>
          </p:nvSpPr>
          <p:spPr>
            <a:xfrm>
              <a:off x="9350346" y="3512161"/>
              <a:ext cx="165688" cy="106044"/>
            </a:xfrm>
            <a:custGeom>
              <a:avLst/>
              <a:gdLst>
                <a:gd name="connsiteX0" fmla="*/ 23 w 165688"/>
                <a:gd name="connsiteY0" fmla="*/ 19042 h 106044"/>
                <a:gd name="connsiteX1" fmla="*/ 64361 w 165688"/>
                <a:gd name="connsiteY1" fmla="*/ 98072 h 106044"/>
                <a:gd name="connsiteX2" fmla="*/ 165711 w 165688"/>
                <a:gd name="connsiteY2" fmla="*/ 87003 h 106044"/>
                <a:gd name="connsiteX3" fmla="*/ 101373 w 165688"/>
                <a:gd name="connsiteY3" fmla="*/ 7973 h 106044"/>
                <a:gd name="connsiteX4" fmla="*/ 23 w 165688"/>
                <a:gd name="connsiteY4" fmla="*/ 19048 h 106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688" h="106044">
                  <a:moveTo>
                    <a:pt x="23" y="19042"/>
                  </a:moveTo>
                  <a:cubicBezTo>
                    <a:pt x="6716" y="54577"/>
                    <a:pt x="30921" y="84317"/>
                    <a:pt x="64361" y="98072"/>
                  </a:cubicBezTo>
                  <a:cubicBezTo>
                    <a:pt x="97834" y="111788"/>
                    <a:pt x="135980" y="107622"/>
                    <a:pt x="165711" y="87003"/>
                  </a:cubicBezTo>
                  <a:cubicBezTo>
                    <a:pt x="159018" y="51468"/>
                    <a:pt x="134807" y="21728"/>
                    <a:pt x="101373" y="7973"/>
                  </a:cubicBezTo>
                  <a:cubicBezTo>
                    <a:pt x="67894" y="-5743"/>
                    <a:pt x="29755" y="-1578"/>
                    <a:pt x="23" y="19048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8C945942-0ABC-F63C-B2E0-6FADF9E4D08F}"/>
                </a:ext>
              </a:extLst>
            </p:cNvPr>
            <p:cNvSpPr/>
            <p:nvPr/>
          </p:nvSpPr>
          <p:spPr>
            <a:xfrm>
              <a:off x="9436113" y="3426013"/>
              <a:ext cx="154387" cy="99436"/>
            </a:xfrm>
            <a:custGeom>
              <a:avLst/>
              <a:gdLst>
                <a:gd name="connsiteX0" fmla="*/ 23 w 154387"/>
                <a:gd name="connsiteY0" fmla="*/ 17378 h 99436"/>
                <a:gd name="connsiteX1" fmla="*/ 59604 w 154387"/>
                <a:gd name="connsiteY1" fmla="*/ 91695 h 99436"/>
                <a:gd name="connsiteX2" fmla="*/ 154410 w 154387"/>
                <a:gd name="connsiteY2" fmla="*/ 82060 h 99436"/>
                <a:gd name="connsiteX3" fmla="*/ 94830 w 154387"/>
                <a:gd name="connsiteY3" fmla="*/ 7737 h 99436"/>
                <a:gd name="connsiteX4" fmla="*/ 23 w 154387"/>
                <a:gd name="connsiteY4" fmla="*/ 17372 h 99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387" h="99436">
                  <a:moveTo>
                    <a:pt x="23" y="17378"/>
                  </a:moveTo>
                  <a:cubicBezTo>
                    <a:pt x="6032" y="50638"/>
                    <a:pt x="28445" y="78605"/>
                    <a:pt x="59604" y="91695"/>
                  </a:cubicBezTo>
                  <a:cubicBezTo>
                    <a:pt x="90796" y="104753"/>
                    <a:pt x="126478" y="101128"/>
                    <a:pt x="154410" y="82060"/>
                  </a:cubicBezTo>
                  <a:cubicBezTo>
                    <a:pt x="148402" y="48800"/>
                    <a:pt x="125989" y="20833"/>
                    <a:pt x="94830" y="7737"/>
                  </a:cubicBezTo>
                  <a:cubicBezTo>
                    <a:pt x="63638" y="-5314"/>
                    <a:pt x="27956" y="-1690"/>
                    <a:pt x="23" y="17372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BF04F1CE-CDA8-3364-6D88-66D3E34ABADB}"/>
                </a:ext>
              </a:extLst>
            </p:cNvPr>
            <p:cNvSpPr/>
            <p:nvPr/>
          </p:nvSpPr>
          <p:spPr>
            <a:xfrm>
              <a:off x="9243658" y="3769764"/>
              <a:ext cx="131374" cy="86559"/>
            </a:xfrm>
            <a:custGeom>
              <a:avLst/>
              <a:gdLst>
                <a:gd name="connsiteX0" fmla="*/ 23 w 131374"/>
                <a:gd name="connsiteY0" fmla="*/ 72852 h 86559"/>
                <a:gd name="connsiteX1" fmla="*/ 81762 w 131374"/>
                <a:gd name="connsiteY1" fmla="*/ 79025 h 86559"/>
                <a:gd name="connsiteX2" fmla="*/ 131398 w 131374"/>
                <a:gd name="connsiteY2" fmla="*/ 13711 h 86559"/>
                <a:gd name="connsiteX3" fmla="*/ 49658 w 131374"/>
                <a:gd name="connsiteY3" fmla="*/ 7538 h 86559"/>
                <a:gd name="connsiteX4" fmla="*/ 23 w 131374"/>
                <a:gd name="connsiteY4" fmla="*/ 72852 h 86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374" h="86559">
                  <a:moveTo>
                    <a:pt x="23" y="72852"/>
                  </a:moveTo>
                  <a:cubicBezTo>
                    <a:pt x="24469" y="88615"/>
                    <a:pt x="55224" y="90935"/>
                    <a:pt x="81762" y="79025"/>
                  </a:cubicBezTo>
                  <a:cubicBezTo>
                    <a:pt x="108301" y="67069"/>
                    <a:pt x="126979" y="42486"/>
                    <a:pt x="131398" y="13711"/>
                  </a:cubicBezTo>
                  <a:cubicBezTo>
                    <a:pt x="106952" y="-2052"/>
                    <a:pt x="76197" y="-4379"/>
                    <a:pt x="49658" y="7538"/>
                  </a:cubicBezTo>
                  <a:cubicBezTo>
                    <a:pt x="23127" y="19494"/>
                    <a:pt x="4442" y="44077"/>
                    <a:pt x="23" y="72852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F422B5BF-F10A-24F5-A4E8-C2BCC354986B}"/>
                </a:ext>
              </a:extLst>
            </p:cNvPr>
            <p:cNvSpPr/>
            <p:nvPr/>
          </p:nvSpPr>
          <p:spPr>
            <a:xfrm>
              <a:off x="9651365" y="3161327"/>
              <a:ext cx="72942" cy="129454"/>
            </a:xfrm>
            <a:custGeom>
              <a:avLst/>
              <a:gdLst>
                <a:gd name="connsiteX0" fmla="*/ 24606 w 72942"/>
                <a:gd name="connsiteY0" fmla="*/ 129455 h 129454"/>
                <a:gd name="connsiteX1" fmla="*/ 1301 w 72942"/>
                <a:gd name="connsiteY1" fmla="*/ 58287 h 129454"/>
                <a:gd name="connsiteX2" fmla="*/ 48382 w 72942"/>
                <a:gd name="connsiteY2" fmla="*/ 0 h 129454"/>
                <a:gd name="connsiteX3" fmla="*/ 71687 w 72942"/>
                <a:gd name="connsiteY3" fmla="*/ 71168 h 129454"/>
                <a:gd name="connsiteX4" fmla="*/ 24606 w 72942"/>
                <a:gd name="connsiteY4" fmla="*/ 129455 h 129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942" h="129454">
                  <a:moveTo>
                    <a:pt x="24606" y="129455"/>
                  </a:moveTo>
                  <a:cubicBezTo>
                    <a:pt x="5296" y="111208"/>
                    <a:pt x="-3470" y="84428"/>
                    <a:pt x="1301" y="58287"/>
                  </a:cubicBezTo>
                  <a:cubicBezTo>
                    <a:pt x="6111" y="32139"/>
                    <a:pt x="23831" y="10202"/>
                    <a:pt x="48382" y="0"/>
                  </a:cubicBezTo>
                  <a:cubicBezTo>
                    <a:pt x="67692" y="18247"/>
                    <a:pt x="76458" y="45027"/>
                    <a:pt x="71687" y="71168"/>
                  </a:cubicBezTo>
                  <a:cubicBezTo>
                    <a:pt x="66878" y="97322"/>
                    <a:pt x="49157" y="119259"/>
                    <a:pt x="24606" y="129455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CFE44B3F-7144-6C17-2DD2-04FB78FD0925}"/>
                </a:ext>
              </a:extLst>
            </p:cNvPr>
            <p:cNvSpPr/>
            <p:nvPr/>
          </p:nvSpPr>
          <p:spPr>
            <a:xfrm>
              <a:off x="9114102" y="3192063"/>
              <a:ext cx="116854" cy="96123"/>
            </a:xfrm>
            <a:custGeom>
              <a:avLst/>
              <a:gdLst>
                <a:gd name="connsiteX0" fmla="*/ 147 w 116854"/>
                <a:gd name="connsiteY0" fmla="*/ 90374 h 96123"/>
                <a:gd name="connsiteX1" fmla="*/ 81430 w 116854"/>
                <a:gd name="connsiteY1" fmla="*/ 79793 h 96123"/>
                <a:gd name="connsiteX2" fmla="*/ 116760 w 116854"/>
                <a:gd name="connsiteY2" fmla="*/ 5750 h 96123"/>
                <a:gd name="connsiteX3" fmla="*/ 35470 w 116854"/>
                <a:gd name="connsiteY3" fmla="*/ 16331 h 96123"/>
                <a:gd name="connsiteX4" fmla="*/ 140 w 116854"/>
                <a:gd name="connsiteY4" fmla="*/ 90374 h 96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54" h="96123">
                  <a:moveTo>
                    <a:pt x="147" y="90374"/>
                  </a:moveTo>
                  <a:cubicBezTo>
                    <a:pt x="27285" y="100837"/>
                    <a:pt x="57870" y="96854"/>
                    <a:pt x="81430" y="79793"/>
                  </a:cubicBezTo>
                  <a:cubicBezTo>
                    <a:pt x="104984" y="62694"/>
                    <a:pt x="118279" y="34825"/>
                    <a:pt x="116760" y="5750"/>
                  </a:cubicBezTo>
                  <a:cubicBezTo>
                    <a:pt x="89616" y="-4713"/>
                    <a:pt x="59030" y="-729"/>
                    <a:pt x="35470" y="16331"/>
                  </a:cubicBezTo>
                  <a:cubicBezTo>
                    <a:pt x="11917" y="33430"/>
                    <a:pt x="-1378" y="61299"/>
                    <a:pt x="140" y="90374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A7774354-A7A4-CD5C-9F31-63DD2F1DAD55}"/>
                </a:ext>
              </a:extLst>
            </p:cNvPr>
            <p:cNvSpPr/>
            <p:nvPr/>
          </p:nvSpPr>
          <p:spPr>
            <a:xfrm>
              <a:off x="8979001" y="3166190"/>
              <a:ext cx="94407" cy="166964"/>
            </a:xfrm>
            <a:custGeom>
              <a:avLst/>
              <a:gdLst>
                <a:gd name="connsiteX0" fmla="*/ 63297 w 94407"/>
                <a:gd name="connsiteY0" fmla="*/ 166965 h 166964"/>
                <a:gd name="connsiteX1" fmla="*/ 92618 w 94407"/>
                <a:gd name="connsiteY1" fmla="*/ 74773 h 166964"/>
                <a:gd name="connsiteX2" fmla="*/ 31161 w 94407"/>
                <a:gd name="connsiteY2" fmla="*/ 0 h 166964"/>
                <a:gd name="connsiteX3" fmla="*/ 1833 w 94407"/>
                <a:gd name="connsiteY3" fmla="*/ 92192 h 166964"/>
                <a:gd name="connsiteX4" fmla="*/ 63297 w 94407"/>
                <a:gd name="connsiteY4" fmla="*/ 166965 h 166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07" h="166964">
                  <a:moveTo>
                    <a:pt x="63297" y="166965"/>
                  </a:moveTo>
                  <a:cubicBezTo>
                    <a:pt x="88037" y="143177"/>
                    <a:pt x="99077" y="108489"/>
                    <a:pt x="92618" y="74773"/>
                  </a:cubicBezTo>
                  <a:cubicBezTo>
                    <a:pt x="86114" y="41044"/>
                    <a:pt x="62985" y="12908"/>
                    <a:pt x="31161" y="0"/>
                  </a:cubicBezTo>
                  <a:cubicBezTo>
                    <a:pt x="6415" y="23788"/>
                    <a:pt x="-4619" y="58476"/>
                    <a:pt x="1833" y="92192"/>
                  </a:cubicBezTo>
                  <a:cubicBezTo>
                    <a:pt x="8337" y="125921"/>
                    <a:pt x="31474" y="154064"/>
                    <a:pt x="63297" y="166965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77592248-8D05-4DF2-A1F5-7B04C7C7280B}"/>
                </a:ext>
              </a:extLst>
            </p:cNvPr>
            <p:cNvSpPr/>
            <p:nvPr/>
          </p:nvSpPr>
          <p:spPr>
            <a:xfrm>
              <a:off x="8877419" y="3255970"/>
              <a:ext cx="112986" cy="159324"/>
            </a:xfrm>
            <a:custGeom>
              <a:avLst/>
              <a:gdLst>
                <a:gd name="connsiteX0" fmla="*/ 99967 w 112986"/>
                <a:gd name="connsiteY0" fmla="*/ 159325 h 159324"/>
                <a:gd name="connsiteX1" fmla="*/ 99843 w 112986"/>
                <a:gd name="connsiteY1" fmla="*/ 56057 h 159324"/>
                <a:gd name="connsiteX2" fmla="*/ 13066 w 112986"/>
                <a:gd name="connsiteY2" fmla="*/ 0 h 159324"/>
                <a:gd name="connsiteX3" fmla="*/ 13190 w 112986"/>
                <a:gd name="connsiteY3" fmla="*/ 103268 h 159324"/>
                <a:gd name="connsiteX4" fmla="*/ 99967 w 112986"/>
                <a:gd name="connsiteY4" fmla="*/ 159325 h 159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986" h="159324">
                  <a:moveTo>
                    <a:pt x="99967" y="159325"/>
                  </a:moveTo>
                  <a:cubicBezTo>
                    <a:pt x="117401" y="127101"/>
                    <a:pt x="117355" y="88241"/>
                    <a:pt x="99843" y="56057"/>
                  </a:cubicBezTo>
                  <a:cubicBezTo>
                    <a:pt x="82272" y="23873"/>
                    <a:pt x="49615" y="2777"/>
                    <a:pt x="13066" y="0"/>
                  </a:cubicBezTo>
                  <a:cubicBezTo>
                    <a:pt x="-4368" y="32223"/>
                    <a:pt x="-4322" y="71083"/>
                    <a:pt x="13190" y="103268"/>
                  </a:cubicBezTo>
                  <a:cubicBezTo>
                    <a:pt x="30753" y="135445"/>
                    <a:pt x="63412" y="156541"/>
                    <a:pt x="99967" y="159325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C8FE59E6-F564-20E1-0CCC-239CD7176B31}"/>
                </a:ext>
              </a:extLst>
            </p:cNvPr>
            <p:cNvSpPr/>
            <p:nvPr/>
          </p:nvSpPr>
          <p:spPr>
            <a:xfrm>
              <a:off x="8785990" y="3367271"/>
              <a:ext cx="149467" cy="146699"/>
            </a:xfrm>
            <a:custGeom>
              <a:avLst/>
              <a:gdLst>
                <a:gd name="connsiteX0" fmla="*/ 147209 w 149467"/>
                <a:gd name="connsiteY0" fmla="*/ 143657 h 146699"/>
                <a:gd name="connsiteX1" fmla="*/ 113006 w 149467"/>
                <a:gd name="connsiteY1" fmla="*/ 33969 h 146699"/>
                <a:gd name="connsiteX2" fmla="*/ 2304 w 149467"/>
                <a:gd name="connsiteY2" fmla="*/ 3042 h 146699"/>
                <a:gd name="connsiteX3" fmla="*/ 36507 w 149467"/>
                <a:gd name="connsiteY3" fmla="*/ 112731 h 146699"/>
                <a:gd name="connsiteX4" fmla="*/ 147202 w 149467"/>
                <a:gd name="connsiteY4" fmla="*/ 143657 h 146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467" h="146699">
                  <a:moveTo>
                    <a:pt x="147209" y="143657"/>
                  </a:moveTo>
                  <a:cubicBezTo>
                    <a:pt x="155101" y="103663"/>
                    <a:pt x="142230" y="62385"/>
                    <a:pt x="113006" y="33969"/>
                  </a:cubicBezTo>
                  <a:cubicBezTo>
                    <a:pt x="83724" y="5572"/>
                    <a:pt x="42060" y="-6065"/>
                    <a:pt x="2304" y="3042"/>
                  </a:cubicBezTo>
                  <a:cubicBezTo>
                    <a:pt x="-5588" y="43037"/>
                    <a:pt x="7283" y="84315"/>
                    <a:pt x="36507" y="112731"/>
                  </a:cubicBezTo>
                  <a:cubicBezTo>
                    <a:pt x="65789" y="141128"/>
                    <a:pt x="107454" y="152765"/>
                    <a:pt x="147202" y="143657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99FB3421-B166-AC7B-EEB2-344945938129}"/>
                </a:ext>
              </a:extLst>
            </p:cNvPr>
            <p:cNvSpPr/>
            <p:nvPr/>
          </p:nvSpPr>
          <p:spPr>
            <a:xfrm>
              <a:off x="9003882" y="3453554"/>
              <a:ext cx="171364" cy="102376"/>
            </a:xfrm>
            <a:custGeom>
              <a:avLst/>
              <a:gdLst>
                <a:gd name="connsiteX0" fmla="*/ 29 w 171364"/>
                <a:gd name="connsiteY0" fmla="*/ 77192 h 102376"/>
                <a:gd name="connsiteX1" fmla="*/ 99809 w 171364"/>
                <a:gd name="connsiteY1" fmla="*/ 97805 h 102376"/>
                <a:gd name="connsiteX2" fmla="*/ 171388 w 171364"/>
                <a:gd name="connsiteY2" fmla="*/ 25190 h 102376"/>
                <a:gd name="connsiteX3" fmla="*/ 71602 w 171364"/>
                <a:gd name="connsiteY3" fmla="*/ 4570 h 102376"/>
                <a:gd name="connsiteX4" fmla="*/ 23 w 171364"/>
                <a:gd name="connsiteY4" fmla="*/ 77192 h 102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364" h="102376">
                  <a:moveTo>
                    <a:pt x="29" y="77192"/>
                  </a:moveTo>
                  <a:cubicBezTo>
                    <a:pt x="27656" y="100510"/>
                    <a:pt x="65202" y="108268"/>
                    <a:pt x="99809" y="97805"/>
                  </a:cubicBezTo>
                  <a:cubicBezTo>
                    <a:pt x="134422" y="87290"/>
                    <a:pt x="161364" y="59962"/>
                    <a:pt x="171388" y="25190"/>
                  </a:cubicBezTo>
                  <a:cubicBezTo>
                    <a:pt x="143761" y="1871"/>
                    <a:pt x="106209" y="-5893"/>
                    <a:pt x="71602" y="4570"/>
                  </a:cubicBezTo>
                  <a:cubicBezTo>
                    <a:pt x="36989" y="15092"/>
                    <a:pt x="10047" y="42426"/>
                    <a:pt x="23" y="77192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7B53F29C-1016-50EC-7D34-60CA555A9976}"/>
                </a:ext>
              </a:extLst>
            </p:cNvPr>
            <p:cNvSpPr/>
            <p:nvPr/>
          </p:nvSpPr>
          <p:spPr>
            <a:xfrm>
              <a:off x="9036207" y="3354346"/>
              <a:ext cx="126298" cy="89847"/>
            </a:xfrm>
            <a:custGeom>
              <a:avLst/>
              <a:gdLst>
                <a:gd name="connsiteX0" fmla="*/ 30 w 126298"/>
                <a:gd name="connsiteY0" fmla="*/ 79593 h 89847"/>
                <a:gd name="connsiteX1" fmla="*/ 81997 w 126298"/>
                <a:gd name="connsiteY1" fmla="*/ 79286 h 89847"/>
                <a:gd name="connsiteX2" fmla="*/ 126321 w 126298"/>
                <a:gd name="connsiteY2" fmla="*/ 10257 h 89847"/>
                <a:gd name="connsiteX3" fmla="*/ 44347 w 126298"/>
                <a:gd name="connsiteY3" fmla="*/ 10563 h 89847"/>
                <a:gd name="connsiteX4" fmla="*/ 23 w 126298"/>
                <a:gd name="connsiteY4" fmla="*/ 79593 h 89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298" h="89847">
                  <a:moveTo>
                    <a:pt x="30" y="79593"/>
                  </a:moveTo>
                  <a:cubicBezTo>
                    <a:pt x="25642" y="93374"/>
                    <a:pt x="56489" y="93257"/>
                    <a:pt x="81997" y="79286"/>
                  </a:cubicBezTo>
                  <a:cubicBezTo>
                    <a:pt x="107506" y="65271"/>
                    <a:pt x="124190" y="39292"/>
                    <a:pt x="126321" y="10257"/>
                  </a:cubicBezTo>
                  <a:cubicBezTo>
                    <a:pt x="100708" y="-3525"/>
                    <a:pt x="69862" y="-3414"/>
                    <a:pt x="44347" y="10563"/>
                  </a:cubicBezTo>
                  <a:cubicBezTo>
                    <a:pt x="18838" y="24579"/>
                    <a:pt x="2161" y="50557"/>
                    <a:pt x="23" y="79593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A41C5456-C980-A80C-59E3-C171E8EBAD14}"/>
                </a:ext>
              </a:extLst>
            </p:cNvPr>
            <p:cNvSpPr/>
            <p:nvPr/>
          </p:nvSpPr>
          <p:spPr>
            <a:xfrm>
              <a:off x="10544765" y="4089688"/>
              <a:ext cx="201625" cy="156025"/>
            </a:xfrm>
            <a:custGeom>
              <a:avLst/>
              <a:gdLst>
                <a:gd name="connsiteX0" fmla="*/ 23 w 201625"/>
                <a:gd name="connsiteY0" fmla="*/ 12384 h 156025"/>
                <a:gd name="connsiteX1" fmla="*/ 65117 w 201625"/>
                <a:gd name="connsiteY1" fmla="*/ 132823 h 156025"/>
                <a:gd name="connsiteX2" fmla="*/ 201648 w 201625"/>
                <a:gd name="connsiteY2" fmla="*/ 143638 h 156025"/>
                <a:gd name="connsiteX3" fmla="*/ 136553 w 201625"/>
                <a:gd name="connsiteY3" fmla="*/ 23199 h 156025"/>
                <a:gd name="connsiteX4" fmla="*/ 23 w 201625"/>
                <a:gd name="connsiteY4" fmla="*/ 12391 h 156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625" h="156025">
                  <a:moveTo>
                    <a:pt x="23" y="12384"/>
                  </a:moveTo>
                  <a:cubicBezTo>
                    <a:pt x="-55" y="60964"/>
                    <a:pt x="24437" y="106284"/>
                    <a:pt x="65117" y="132823"/>
                  </a:cubicBezTo>
                  <a:cubicBezTo>
                    <a:pt x="105857" y="159323"/>
                    <a:pt x="157245" y="163397"/>
                    <a:pt x="201648" y="143638"/>
                  </a:cubicBezTo>
                  <a:cubicBezTo>
                    <a:pt x="201726" y="95065"/>
                    <a:pt x="177234" y="49738"/>
                    <a:pt x="136553" y="23199"/>
                  </a:cubicBezTo>
                  <a:cubicBezTo>
                    <a:pt x="95814" y="-3301"/>
                    <a:pt x="44432" y="-7369"/>
                    <a:pt x="23" y="12391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2EEC5FE2-963D-8D9D-FEF0-129BD2BAFAA3}"/>
                </a:ext>
              </a:extLst>
            </p:cNvPr>
            <p:cNvSpPr/>
            <p:nvPr/>
          </p:nvSpPr>
          <p:spPr>
            <a:xfrm>
              <a:off x="8169216" y="3060529"/>
              <a:ext cx="232750" cy="146581"/>
            </a:xfrm>
            <a:custGeom>
              <a:avLst/>
              <a:gdLst>
                <a:gd name="connsiteX0" fmla="*/ 30 w 232750"/>
                <a:gd name="connsiteY0" fmla="*/ 118321 h 146581"/>
                <a:gd name="connsiteX1" fmla="*/ 91877 w 232750"/>
                <a:gd name="connsiteY1" fmla="*/ 10007 h 146581"/>
                <a:gd name="connsiteX2" fmla="*/ 232774 w 232750"/>
                <a:gd name="connsiteY2" fmla="*/ 28261 h 146581"/>
                <a:gd name="connsiteX3" fmla="*/ 140926 w 232750"/>
                <a:gd name="connsiteY3" fmla="*/ 136574 h 146581"/>
                <a:gd name="connsiteX4" fmla="*/ 23 w 232750"/>
                <a:gd name="connsiteY4" fmla="*/ 118314 h 146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2750" h="146581">
                  <a:moveTo>
                    <a:pt x="30" y="118321"/>
                  </a:moveTo>
                  <a:cubicBezTo>
                    <a:pt x="10346" y="68992"/>
                    <a:pt x="44907" y="28235"/>
                    <a:pt x="91877" y="10007"/>
                  </a:cubicBezTo>
                  <a:cubicBezTo>
                    <a:pt x="138906" y="-8167"/>
                    <a:pt x="191930" y="-1297"/>
                    <a:pt x="232774" y="28261"/>
                  </a:cubicBezTo>
                  <a:cubicBezTo>
                    <a:pt x="222457" y="77590"/>
                    <a:pt x="187896" y="118347"/>
                    <a:pt x="140926" y="136574"/>
                  </a:cubicBezTo>
                  <a:cubicBezTo>
                    <a:pt x="93898" y="154749"/>
                    <a:pt x="40867" y="147878"/>
                    <a:pt x="23" y="118314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039048AC-75F1-258D-9DBF-182FECC39740}"/>
                </a:ext>
              </a:extLst>
            </p:cNvPr>
            <p:cNvSpPr/>
            <p:nvPr/>
          </p:nvSpPr>
          <p:spPr>
            <a:xfrm>
              <a:off x="8898284" y="1442648"/>
              <a:ext cx="102421" cy="143809"/>
            </a:xfrm>
            <a:custGeom>
              <a:avLst/>
              <a:gdLst>
                <a:gd name="connsiteX0" fmla="*/ 90833 w 102421"/>
                <a:gd name="connsiteY0" fmla="*/ 143803 h 143809"/>
                <a:gd name="connsiteX1" fmla="*/ 12157 w 102421"/>
                <a:gd name="connsiteY1" fmla="*/ 93470 h 143809"/>
                <a:gd name="connsiteX2" fmla="*/ 11628 w 102421"/>
                <a:gd name="connsiteY2" fmla="*/ 0 h 143809"/>
                <a:gd name="connsiteX3" fmla="*/ 90311 w 102421"/>
                <a:gd name="connsiteY3" fmla="*/ 50333 h 143809"/>
                <a:gd name="connsiteX4" fmla="*/ 90833 w 102421"/>
                <a:gd name="connsiteY4" fmla="*/ 143809 h 143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421" h="143809">
                  <a:moveTo>
                    <a:pt x="90833" y="143803"/>
                  </a:moveTo>
                  <a:cubicBezTo>
                    <a:pt x="57784" y="141423"/>
                    <a:pt x="28176" y="122486"/>
                    <a:pt x="12157" y="93470"/>
                  </a:cubicBezTo>
                  <a:cubicBezTo>
                    <a:pt x="-3830" y="64414"/>
                    <a:pt x="-4032" y="29238"/>
                    <a:pt x="11628" y="0"/>
                  </a:cubicBezTo>
                  <a:cubicBezTo>
                    <a:pt x="44678" y="2380"/>
                    <a:pt x="74286" y="21317"/>
                    <a:pt x="90311" y="50333"/>
                  </a:cubicBezTo>
                  <a:cubicBezTo>
                    <a:pt x="106298" y="79389"/>
                    <a:pt x="106500" y="114572"/>
                    <a:pt x="90833" y="143809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423AD03C-1A3F-1120-A62D-7388860E29ED}"/>
                </a:ext>
              </a:extLst>
            </p:cNvPr>
            <p:cNvSpPr/>
            <p:nvPr/>
          </p:nvSpPr>
          <p:spPr>
            <a:xfrm>
              <a:off x="8273994" y="1635943"/>
              <a:ext cx="108330" cy="199142"/>
            </a:xfrm>
            <a:custGeom>
              <a:avLst/>
              <a:gdLst>
                <a:gd name="connsiteX0" fmla="*/ 56554 w 108330"/>
                <a:gd name="connsiteY0" fmla="*/ 199143 h 199142"/>
                <a:gd name="connsiteX1" fmla="*/ 56 w 108330"/>
                <a:gd name="connsiteY1" fmla="*/ 100901 h 199142"/>
                <a:gd name="connsiteX2" fmla="*/ 51816 w 108330"/>
                <a:gd name="connsiteY2" fmla="*/ 0 h 199142"/>
                <a:gd name="connsiteX3" fmla="*/ 108321 w 108330"/>
                <a:gd name="connsiteY3" fmla="*/ 98242 h 199142"/>
                <a:gd name="connsiteX4" fmla="*/ 56554 w 108330"/>
                <a:gd name="connsiteY4" fmla="*/ 199143 h 199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30" h="199142">
                  <a:moveTo>
                    <a:pt x="56554" y="199143"/>
                  </a:moveTo>
                  <a:cubicBezTo>
                    <a:pt x="22312" y="178073"/>
                    <a:pt x="1053" y="141104"/>
                    <a:pt x="56" y="100901"/>
                  </a:cubicBezTo>
                  <a:cubicBezTo>
                    <a:pt x="-889" y="60673"/>
                    <a:pt x="18591" y="22693"/>
                    <a:pt x="51816" y="0"/>
                  </a:cubicBezTo>
                  <a:cubicBezTo>
                    <a:pt x="86058" y="21069"/>
                    <a:pt x="107323" y="58039"/>
                    <a:pt x="108321" y="98242"/>
                  </a:cubicBezTo>
                  <a:cubicBezTo>
                    <a:pt x="109259" y="138477"/>
                    <a:pt x="89779" y="176450"/>
                    <a:pt x="56554" y="199143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D379ADC6-DA51-C5A4-E57E-2D3E3149D52D}"/>
                </a:ext>
              </a:extLst>
            </p:cNvPr>
            <p:cNvSpPr/>
            <p:nvPr/>
          </p:nvSpPr>
          <p:spPr>
            <a:xfrm>
              <a:off x="8883358" y="1829377"/>
              <a:ext cx="183095" cy="132004"/>
            </a:xfrm>
            <a:custGeom>
              <a:avLst/>
              <a:gdLst>
                <a:gd name="connsiteX0" fmla="*/ 183119 w 183095"/>
                <a:gd name="connsiteY0" fmla="*/ 117771 h 132004"/>
                <a:gd name="connsiteX1" fmla="*/ 63462 w 183095"/>
                <a:gd name="connsiteY1" fmla="*/ 115822 h 132004"/>
                <a:gd name="connsiteX2" fmla="*/ 23 w 183095"/>
                <a:gd name="connsiteY2" fmla="*/ 14236 h 132004"/>
                <a:gd name="connsiteX3" fmla="*/ 119680 w 183095"/>
                <a:gd name="connsiteY3" fmla="*/ 16179 h 132004"/>
                <a:gd name="connsiteX4" fmla="*/ 183119 w 183095"/>
                <a:gd name="connsiteY4" fmla="*/ 117765 h 132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095" h="132004">
                  <a:moveTo>
                    <a:pt x="183119" y="117771"/>
                  </a:moveTo>
                  <a:cubicBezTo>
                    <a:pt x="145475" y="137419"/>
                    <a:pt x="100447" y="136683"/>
                    <a:pt x="63462" y="115822"/>
                  </a:cubicBezTo>
                  <a:cubicBezTo>
                    <a:pt x="26483" y="94889"/>
                    <a:pt x="2604" y="56655"/>
                    <a:pt x="23" y="14236"/>
                  </a:cubicBezTo>
                  <a:cubicBezTo>
                    <a:pt x="37667" y="-5412"/>
                    <a:pt x="82694" y="-4682"/>
                    <a:pt x="119680" y="16179"/>
                  </a:cubicBezTo>
                  <a:cubicBezTo>
                    <a:pt x="156659" y="37111"/>
                    <a:pt x="180532" y="75345"/>
                    <a:pt x="183119" y="117765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09ADCC06-0EDB-3472-5EBB-47FFA3F44594}"/>
                </a:ext>
              </a:extLst>
            </p:cNvPr>
            <p:cNvSpPr/>
            <p:nvPr/>
          </p:nvSpPr>
          <p:spPr>
            <a:xfrm>
              <a:off x="8834896" y="1702822"/>
              <a:ext cx="204772" cy="114024"/>
            </a:xfrm>
            <a:custGeom>
              <a:avLst/>
              <a:gdLst>
                <a:gd name="connsiteX0" fmla="*/ 204796 w 204772"/>
                <a:gd name="connsiteY0" fmla="*/ 72159 h 114024"/>
                <a:gd name="connsiteX1" fmla="*/ 94217 w 204772"/>
                <a:gd name="connsiteY1" fmla="*/ 112714 h 114024"/>
                <a:gd name="connsiteX2" fmla="*/ 23 w 204772"/>
                <a:gd name="connsiteY2" fmla="*/ 41872 h 114024"/>
                <a:gd name="connsiteX3" fmla="*/ 110601 w 204772"/>
                <a:gd name="connsiteY3" fmla="*/ 1311 h 114024"/>
                <a:gd name="connsiteX4" fmla="*/ 204796 w 204772"/>
                <a:gd name="connsiteY4" fmla="*/ 72159 h 114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772" h="114024">
                  <a:moveTo>
                    <a:pt x="204796" y="72159"/>
                  </a:moveTo>
                  <a:cubicBezTo>
                    <a:pt x="177175" y="103522"/>
                    <a:pt x="135563" y="118783"/>
                    <a:pt x="94217" y="112714"/>
                  </a:cubicBezTo>
                  <a:cubicBezTo>
                    <a:pt x="52852" y="106580"/>
                    <a:pt x="17398" y="79917"/>
                    <a:pt x="23" y="41872"/>
                  </a:cubicBezTo>
                  <a:cubicBezTo>
                    <a:pt x="27643" y="10502"/>
                    <a:pt x="69256" y="-4759"/>
                    <a:pt x="110601" y="1311"/>
                  </a:cubicBezTo>
                  <a:cubicBezTo>
                    <a:pt x="151966" y="7445"/>
                    <a:pt x="187420" y="34114"/>
                    <a:pt x="204796" y="72159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F178165F-681E-65CF-625E-F36B048FD1B6}"/>
                </a:ext>
              </a:extLst>
            </p:cNvPr>
            <p:cNvSpPr/>
            <p:nvPr/>
          </p:nvSpPr>
          <p:spPr>
            <a:xfrm>
              <a:off x="8831422" y="1585930"/>
              <a:ext cx="167187" cy="97048"/>
            </a:xfrm>
            <a:custGeom>
              <a:avLst/>
              <a:gdLst>
                <a:gd name="connsiteX0" fmla="*/ 167210 w 167187"/>
                <a:gd name="connsiteY0" fmla="*/ 69427 h 97048"/>
                <a:gd name="connsiteX1" fmla="*/ 72286 w 167187"/>
                <a:gd name="connsiteY1" fmla="*/ 94004 h 97048"/>
                <a:gd name="connsiteX2" fmla="*/ 23 w 167187"/>
                <a:gd name="connsiteY2" fmla="*/ 27627 h 97048"/>
                <a:gd name="connsiteX3" fmla="*/ 94947 w 167187"/>
                <a:gd name="connsiteY3" fmla="*/ 3044 h 97048"/>
                <a:gd name="connsiteX4" fmla="*/ 167210 w 167187"/>
                <a:gd name="connsiteY4" fmla="*/ 69427 h 97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187" h="97048">
                  <a:moveTo>
                    <a:pt x="167210" y="69427"/>
                  </a:moveTo>
                  <a:cubicBezTo>
                    <a:pt x="141767" y="93163"/>
                    <a:pt x="106046" y="102407"/>
                    <a:pt x="72286" y="94004"/>
                  </a:cubicBezTo>
                  <a:cubicBezTo>
                    <a:pt x="38514" y="85549"/>
                    <a:pt x="11317" y="60568"/>
                    <a:pt x="23" y="27627"/>
                  </a:cubicBezTo>
                  <a:cubicBezTo>
                    <a:pt x="25466" y="3892"/>
                    <a:pt x="61187" y="-5359"/>
                    <a:pt x="94947" y="3044"/>
                  </a:cubicBezTo>
                  <a:cubicBezTo>
                    <a:pt x="128719" y="11506"/>
                    <a:pt x="155916" y="36487"/>
                    <a:pt x="167210" y="69427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3A83F7F8-CEDF-73ED-ACEB-E050D39CBC34}"/>
                </a:ext>
              </a:extLst>
            </p:cNvPr>
            <p:cNvSpPr/>
            <p:nvPr/>
          </p:nvSpPr>
          <p:spPr>
            <a:xfrm>
              <a:off x="9057123" y="1578369"/>
              <a:ext cx="147878" cy="161103"/>
            </a:xfrm>
            <a:custGeom>
              <a:avLst/>
              <a:gdLst>
                <a:gd name="connsiteX0" fmla="*/ 4857 w 147878"/>
                <a:gd name="connsiteY0" fmla="*/ 159845 h 161103"/>
                <a:gd name="connsiteX1" fmla="*/ 117045 w 147878"/>
                <a:gd name="connsiteY1" fmla="*/ 118175 h 161103"/>
                <a:gd name="connsiteX2" fmla="*/ 143068 w 147878"/>
                <a:gd name="connsiteY2" fmla="*/ 1257 h 161103"/>
                <a:gd name="connsiteX3" fmla="*/ 30880 w 147878"/>
                <a:gd name="connsiteY3" fmla="*/ 42926 h 161103"/>
                <a:gd name="connsiteX4" fmla="*/ 4857 w 147878"/>
                <a:gd name="connsiteY4" fmla="*/ 159845 h 161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878" h="161103">
                  <a:moveTo>
                    <a:pt x="4857" y="159845"/>
                  </a:moveTo>
                  <a:cubicBezTo>
                    <a:pt x="46893" y="165842"/>
                    <a:pt x="89112" y="150158"/>
                    <a:pt x="117045" y="118175"/>
                  </a:cubicBezTo>
                  <a:cubicBezTo>
                    <a:pt x="144952" y="86121"/>
                    <a:pt x="154747" y="42125"/>
                    <a:pt x="143068" y="1257"/>
                  </a:cubicBezTo>
                  <a:cubicBezTo>
                    <a:pt x="101032" y="-4734"/>
                    <a:pt x="58820" y="10944"/>
                    <a:pt x="30880" y="42926"/>
                  </a:cubicBezTo>
                  <a:cubicBezTo>
                    <a:pt x="2973" y="74980"/>
                    <a:pt x="-6822" y="118984"/>
                    <a:pt x="4857" y="159845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C0C580A3-7BED-8ADD-D97A-273BB5F5A26D}"/>
                </a:ext>
              </a:extLst>
            </p:cNvPr>
            <p:cNvSpPr/>
            <p:nvPr/>
          </p:nvSpPr>
          <p:spPr>
            <a:xfrm>
              <a:off x="9455360" y="1493017"/>
              <a:ext cx="120715" cy="123548"/>
            </a:xfrm>
            <a:custGeom>
              <a:avLst/>
              <a:gdLst>
                <a:gd name="connsiteX0" fmla="*/ 2609 w 120715"/>
                <a:gd name="connsiteY0" fmla="*/ 121727 h 123548"/>
                <a:gd name="connsiteX1" fmla="*/ 92951 w 120715"/>
                <a:gd name="connsiteY1" fmla="*/ 93226 h 123548"/>
                <a:gd name="connsiteX2" fmla="*/ 118160 w 120715"/>
                <a:gd name="connsiteY2" fmla="*/ 1823 h 123548"/>
                <a:gd name="connsiteX3" fmla="*/ 27811 w 120715"/>
                <a:gd name="connsiteY3" fmla="*/ 30324 h 123548"/>
                <a:gd name="connsiteX4" fmla="*/ 2602 w 120715"/>
                <a:gd name="connsiteY4" fmla="*/ 121727 h 12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715" h="123548">
                  <a:moveTo>
                    <a:pt x="2609" y="121727"/>
                  </a:moveTo>
                  <a:cubicBezTo>
                    <a:pt x="35606" y="128135"/>
                    <a:pt x="69600" y="117405"/>
                    <a:pt x="92951" y="93226"/>
                  </a:cubicBezTo>
                  <a:cubicBezTo>
                    <a:pt x="116289" y="68994"/>
                    <a:pt x="125772" y="34594"/>
                    <a:pt x="118160" y="1823"/>
                  </a:cubicBezTo>
                  <a:cubicBezTo>
                    <a:pt x="85163" y="-4586"/>
                    <a:pt x="51162" y="6138"/>
                    <a:pt x="27811" y="30324"/>
                  </a:cubicBezTo>
                  <a:cubicBezTo>
                    <a:pt x="4473" y="54555"/>
                    <a:pt x="-5010" y="88956"/>
                    <a:pt x="2602" y="121727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F38A447B-3FB1-B8DC-C74D-7E6805C6D6D8}"/>
                </a:ext>
              </a:extLst>
            </p:cNvPr>
            <p:cNvSpPr/>
            <p:nvPr/>
          </p:nvSpPr>
          <p:spPr>
            <a:xfrm>
              <a:off x="9012024" y="1487655"/>
              <a:ext cx="101932" cy="132759"/>
            </a:xfrm>
            <a:custGeom>
              <a:avLst/>
              <a:gdLst>
                <a:gd name="connsiteX0" fmla="*/ 8376 w 101932"/>
                <a:gd name="connsiteY0" fmla="*/ 132760 h 132759"/>
                <a:gd name="connsiteX1" fmla="*/ 87059 w 101932"/>
                <a:gd name="connsiteY1" fmla="*/ 89584 h 132759"/>
                <a:gd name="connsiteX2" fmla="*/ 93602 w 101932"/>
                <a:gd name="connsiteY2" fmla="*/ 0 h 132759"/>
                <a:gd name="connsiteX3" fmla="*/ 14919 w 101932"/>
                <a:gd name="connsiteY3" fmla="*/ 43175 h 132759"/>
                <a:gd name="connsiteX4" fmla="*/ 8376 w 101932"/>
                <a:gd name="connsiteY4" fmla="*/ 132760 h 132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932" h="132759">
                  <a:moveTo>
                    <a:pt x="8376" y="132760"/>
                  </a:moveTo>
                  <a:cubicBezTo>
                    <a:pt x="40219" y="132616"/>
                    <a:pt x="69827" y="116371"/>
                    <a:pt x="87059" y="89584"/>
                  </a:cubicBezTo>
                  <a:cubicBezTo>
                    <a:pt x="104264" y="62759"/>
                    <a:pt x="106728" y="29042"/>
                    <a:pt x="93602" y="0"/>
                  </a:cubicBezTo>
                  <a:cubicBezTo>
                    <a:pt x="61759" y="143"/>
                    <a:pt x="32151" y="16389"/>
                    <a:pt x="14919" y="43175"/>
                  </a:cubicBezTo>
                  <a:cubicBezTo>
                    <a:pt x="-2286" y="70001"/>
                    <a:pt x="-4750" y="103717"/>
                    <a:pt x="8376" y="132760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4F7B3084-2282-946C-4440-FE3DBD9681FF}"/>
                </a:ext>
              </a:extLst>
            </p:cNvPr>
            <p:cNvSpPr/>
            <p:nvPr/>
          </p:nvSpPr>
          <p:spPr>
            <a:xfrm>
              <a:off x="8676109" y="2347487"/>
              <a:ext cx="128120" cy="227832"/>
            </a:xfrm>
            <a:custGeom>
              <a:avLst/>
              <a:gdLst>
                <a:gd name="connsiteX0" fmla="*/ 43780 w 128120"/>
                <a:gd name="connsiteY0" fmla="*/ 227833 h 227832"/>
                <a:gd name="connsiteX1" fmla="*/ 126008 w 128120"/>
                <a:gd name="connsiteY1" fmla="*/ 125009 h 227832"/>
                <a:gd name="connsiteX2" fmla="*/ 84396 w 128120"/>
                <a:gd name="connsiteY2" fmla="*/ 0 h 227832"/>
                <a:gd name="connsiteX3" fmla="*/ 2161 w 128120"/>
                <a:gd name="connsiteY3" fmla="*/ 102824 h 227832"/>
                <a:gd name="connsiteX4" fmla="*/ 43780 w 128120"/>
                <a:gd name="connsiteY4" fmla="*/ 227833 h 227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120" h="227832">
                  <a:moveTo>
                    <a:pt x="43780" y="227833"/>
                  </a:moveTo>
                  <a:cubicBezTo>
                    <a:pt x="86820" y="209684"/>
                    <a:pt x="117764" y="170994"/>
                    <a:pt x="126008" y="125009"/>
                  </a:cubicBezTo>
                  <a:cubicBezTo>
                    <a:pt x="134194" y="78978"/>
                    <a:pt x="118533" y="31930"/>
                    <a:pt x="84396" y="0"/>
                  </a:cubicBezTo>
                  <a:cubicBezTo>
                    <a:pt x="41349" y="18142"/>
                    <a:pt x="10405" y="56839"/>
                    <a:pt x="2161" y="102824"/>
                  </a:cubicBezTo>
                  <a:cubicBezTo>
                    <a:pt x="-6032" y="148855"/>
                    <a:pt x="9636" y="195903"/>
                    <a:pt x="43780" y="227833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221FB1A8-FAEE-7B6A-AE44-E0D72D9668EE}"/>
                </a:ext>
              </a:extLst>
            </p:cNvPr>
            <p:cNvSpPr/>
            <p:nvPr/>
          </p:nvSpPr>
          <p:spPr>
            <a:xfrm>
              <a:off x="9414346" y="1732398"/>
              <a:ext cx="160083" cy="87081"/>
            </a:xfrm>
            <a:custGeom>
              <a:avLst/>
              <a:gdLst>
                <a:gd name="connsiteX0" fmla="*/ 23 w 160083"/>
                <a:gd name="connsiteY0" fmla="*/ 43887 h 87081"/>
                <a:gd name="connsiteX1" fmla="*/ 80218 w 160083"/>
                <a:gd name="connsiteY1" fmla="*/ 87082 h 87081"/>
                <a:gd name="connsiteX2" fmla="*/ 160106 w 160083"/>
                <a:gd name="connsiteY2" fmla="*/ 43202 h 87081"/>
                <a:gd name="connsiteX3" fmla="*/ 79912 w 160083"/>
                <a:gd name="connsiteY3" fmla="*/ 1 h 87081"/>
                <a:gd name="connsiteX4" fmla="*/ 23 w 160083"/>
                <a:gd name="connsiteY4" fmla="*/ 43887 h 87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083" h="87081">
                  <a:moveTo>
                    <a:pt x="23" y="43887"/>
                  </a:moveTo>
                  <a:cubicBezTo>
                    <a:pt x="17724" y="70934"/>
                    <a:pt x="47899" y="87186"/>
                    <a:pt x="80218" y="87082"/>
                  </a:cubicBezTo>
                  <a:cubicBezTo>
                    <a:pt x="112557" y="86932"/>
                    <a:pt x="142627" y="70419"/>
                    <a:pt x="160106" y="43202"/>
                  </a:cubicBezTo>
                  <a:cubicBezTo>
                    <a:pt x="142406" y="16155"/>
                    <a:pt x="112231" y="-104"/>
                    <a:pt x="79912" y="1"/>
                  </a:cubicBezTo>
                  <a:cubicBezTo>
                    <a:pt x="47573" y="150"/>
                    <a:pt x="17502" y="16670"/>
                    <a:pt x="23" y="43887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2180CF48-007A-908E-E265-4A8C63E94FEB}"/>
                </a:ext>
              </a:extLst>
            </p:cNvPr>
            <p:cNvSpPr/>
            <p:nvPr/>
          </p:nvSpPr>
          <p:spPr>
            <a:xfrm>
              <a:off x="9437873" y="1638851"/>
              <a:ext cx="141554" cy="85112"/>
            </a:xfrm>
            <a:custGeom>
              <a:avLst/>
              <a:gdLst>
                <a:gd name="connsiteX0" fmla="*/ 23 w 141554"/>
                <a:gd name="connsiteY0" fmla="*/ 64811 h 85112"/>
                <a:gd name="connsiteX1" fmla="*/ 82870 w 141554"/>
                <a:gd name="connsiteY1" fmla="*/ 81063 h 85112"/>
                <a:gd name="connsiteX2" fmla="*/ 141578 w 141554"/>
                <a:gd name="connsiteY2" fmla="*/ 20306 h 85112"/>
                <a:gd name="connsiteX3" fmla="*/ 58731 w 141554"/>
                <a:gd name="connsiteY3" fmla="*/ 4048 h 85112"/>
                <a:gd name="connsiteX4" fmla="*/ 23 w 141554"/>
                <a:gd name="connsiteY4" fmla="*/ 64811 h 85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554" h="85112">
                  <a:moveTo>
                    <a:pt x="23" y="64811"/>
                  </a:moveTo>
                  <a:cubicBezTo>
                    <a:pt x="23107" y="83906"/>
                    <a:pt x="54286" y="90020"/>
                    <a:pt x="82870" y="81063"/>
                  </a:cubicBezTo>
                  <a:cubicBezTo>
                    <a:pt x="111462" y="72061"/>
                    <a:pt x="133562" y="49198"/>
                    <a:pt x="141578" y="20306"/>
                  </a:cubicBezTo>
                  <a:cubicBezTo>
                    <a:pt x="118494" y="1212"/>
                    <a:pt x="87315" y="-4910"/>
                    <a:pt x="58731" y="4048"/>
                  </a:cubicBezTo>
                  <a:cubicBezTo>
                    <a:pt x="30139" y="13050"/>
                    <a:pt x="8039" y="35919"/>
                    <a:pt x="23" y="64811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328146FF-6314-A314-4BF5-AB4DB02FDA69}"/>
                </a:ext>
              </a:extLst>
            </p:cNvPr>
            <p:cNvSpPr/>
            <p:nvPr/>
          </p:nvSpPr>
          <p:spPr>
            <a:xfrm>
              <a:off x="9363902" y="1827889"/>
              <a:ext cx="171788" cy="93444"/>
            </a:xfrm>
            <a:custGeom>
              <a:avLst/>
              <a:gdLst>
                <a:gd name="connsiteX0" fmla="*/ 23 w 171788"/>
                <a:gd name="connsiteY0" fmla="*/ 47094 h 93444"/>
                <a:gd name="connsiteX1" fmla="*/ 86083 w 171788"/>
                <a:gd name="connsiteY1" fmla="*/ 93444 h 93444"/>
                <a:gd name="connsiteX2" fmla="*/ 171811 w 171788"/>
                <a:gd name="connsiteY2" fmla="*/ 46357 h 93444"/>
                <a:gd name="connsiteX3" fmla="*/ 85751 w 171788"/>
                <a:gd name="connsiteY3" fmla="*/ 1 h 93444"/>
                <a:gd name="connsiteX4" fmla="*/ 23 w 171788"/>
                <a:gd name="connsiteY4" fmla="*/ 47094 h 93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788" h="93444">
                  <a:moveTo>
                    <a:pt x="23" y="47094"/>
                  </a:moveTo>
                  <a:cubicBezTo>
                    <a:pt x="19021" y="76117"/>
                    <a:pt x="51405" y="93561"/>
                    <a:pt x="86083" y="93444"/>
                  </a:cubicBezTo>
                  <a:cubicBezTo>
                    <a:pt x="120788" y="93288"/>
                    <a:pt x="153055" y="75562"/>
                    <a:pt x="171811" y="46357"/>
                  </a:cubicBezTo>
                  <a:cubicBezTo>
                    <a:pt x="152814" y="17335"/>
                    <a:pt x="120429" y="-110"/>
                    <a:pt x="85751" y="1"/>
                  </a:cubicBezTo>
                  <a:cubicBezTo>
                    <a:pt x="51047" y="164"/>
                    <a:pt x="18780" y="17889"/>
                    <a:pt x="23" y="47094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FDEADC7A-2B09-723A-FDD7-146D0ACA23BC}"/>
                </a:ext>
              </a:extLst>
            </p:cNvPr>
            <p:cNvSpPr/>
            <p:nvPr/>
          </p:nvSpPr>
          <p:spPr>
            <a:xfrm>
              <a:off x="9280131" y="1623965"/>
              <a:ext cx="112341" cy="105503"/>
            </a:xfrm>
            <a:custGeom>
              <a:avLst/>
              <a:gdLst>
                <a:gd name="connsiteX0" fmla="*/ 111232 w 112341"/>
                <a:gd name="connsiteY0" fmla="*/ 102515 h 105503"/>
                <a:gd name="connsiteX1" fmla="*/ 29160 w 112341"/>
                <a:gd name="connsiteY1" fmla="*/ 82710 h 105503"/>
                <a:gd name="connsiteX2" fmla="*/ 1149 w 112341"/>
                <a:gd name="connsiteY2" fmla="*/ 2989 h 105503"/>
                <a:gd name="connsiteX3" fmla="*/ 83227 w 112341"/>
                <a:gd name="connsiteY3" fmla="*/ 22794 h 105503"/>
                <a:gd name="connsiteX4" fmla="*/ 111239 w 112341"/>
                <a:gd name="connsiteY4" fmla="*/ 102515 h 105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341" h="105503">
                  <a:moveTo>
                    <a:pt x="111232" y="102515"/>
                  </a:moveTo>
                  <a:cubicBezTo>
                    <a:pt x="82289" y="110233"/>
                    <a:pt x="51404" y="102782"/>
                    <a:pt x="29160" y="82710"/>
                  </a:cubicBezTo>
                  <a:cubicBezTo>
                    <a:pt x="6930" y="62599"/>
                    <a:pt x="-3615" y="32592"/>
                    <a:pt x="1149" y="2989"/>
                  </a:cubicBezTo>
                  <a:cubicBezTo>
                    <a:pt x="30099" y="-4730"/>
                    <a:pt x="60984" y="2722"/>
                    <a:pt x="83227" y="22794"/>
                  </a:cubicBezTo>
                  <a:cubicBezTo>
                    <a:pt x="105458" y="42905"/>
                    <a:pt x="116003" y="72912"/>
                    <a:pt x="111239" y="102515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69504066-233B-C68F-B49A-8D5E6A731782}"/>
                </a:ext>
              </a:extLst>
            </p:cNvPr>
            <p:cNvSpPr/>
            <p:nvPr/>
          </p:nvSpPr>
          <p:spPr>
            <a:xfrm>
              <a:off x="9342849" y="1516567"/>
              <a:ext cx="94119" cy="127642"/>
            </a:xfrm>
            <a:custGeom>
              <a:avLst/>
              <a:gdLst>
                <a:gd name="connsiteX0" fmla="*/ 84945 w 94119"/>
                <a:gd name="connsiteY0" fmla="*/ 127642 h 127642"/>
                <a:gd name="connsiteX1" fmla="*/ 12401 w 94119"/>
                <a:gd name="connsiteY1" fmla="*/ 84441 h 127642"/>
                <a:gd name="connsiteX2" fmla="*/ 9214 w 94119"/>
                <a:gd name="connsiteY2" fmla="*/ 0 h 127642"/>
                <a:gd name="connsiteX3" fmla="*/ 81764 w 94119"/>
                <a:gd name="connsiteY3" fmla="*/ 43202 h 127642"/>
                <a:gd name="connsiteX4" fmla="*/ 84951 w 94119"/>
                <a:gd name="connsiteY4" fmla="*/ 127642 h 127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119" h="127642">
                  <a:moveTo>
                    <a:pt x="84945" y="127642"/>
                  </a:moveTo>
                  <a:cubicBezTo>
                    <a:pt x="55011" y="126449"/>
                    <a:pt x="27717" y="110197"/>
                    <a:pt x="12401" y="84441"/>
                  </a:cubicBezTo>
                  <a:cubicBezTo>
                    <a:pt x="-2888" y="58652"/>
                    <a:pt x="-4088" y="26871"/>
                    <a:pt x="9214" y="0"/>
                  </a:cubicBezTo>
                  <a:cubicBezTo>
                    <a:pt x="39148" y="1193"/>
                    <a:pt x="66449" y="17445"/>
                    <a:pt x="81764" y="43202"/>
                  </a:cubicBezTo>
                  <a:cubicBezTo>
                    <a:pt x="97054" y="68991"/>
                    <a:pt x="98253" y="100771"/>
                    <a:pt x="84951" y="127642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956E1EFC-416B-4BED-379C-B81B21911802}"/>
                </a:ext>
              </a:extLst>
            </p:cNvPr>
            <p:cNvSpPr/>
            <p:nvPr/>
          </p:nvSpPr>
          <p:spPr>
            <a:xfrm>
              <a:off x="9215418" y="1707396"/>
              <a:ext cx="131428" cy="123428"/>
            </a:xfrm>
            <a:custGeom>
              <a:avLst/>
              <a:gdLst>
                <a:gd name="connsiteX0" fmla="*/ 130128 w 131428"/>
                <a:gd name="connsiteY0" fmla="*/ 119932 h 123428"/>
                <a:gd name="connsiteX1" fmla="*/ 34109 w 131428"/>
                <a:gd name="connsiteY1" fmla="*/ 96764 h 123428"/>
                <a:gd name="connsiteX2" fmla="*/ 1340 w 131428"/>
                <a:gd name="connsiteY2" fmla="*/ 3496 h 123428"/>
                <a:gd name="connsiteX3" fmla="*/ 97366 w 131428"/>
                <a:gd name="connsiteY3" fmla="*/ 26665 h 123428"/>
                <a:gd name="connsiteX4" fmla="*/ 130134 w 131428"/>
                <a:gd name="connsiteY4" fmla="*/ 119939 h 123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428" h="123428">
                  <a:moveTo>
                    <a:pt x="130128" y="119932"/>
                  </a:moveTo>
                  <a:cubicBezTo>
                    <a:pt x="96264" y="128961"/>
                    <a:pt x="60132" y="120245"/>
                    <a:pt x="34109" y="96764"/>
                  </a:cubicBezTo>
                  <a:cubicBezTo>
                    <a:pt x="8099" y="73230"/>
                    <a:pt x="-4232" y="38132"/>
                    <a:pt x="1340" y="3496"/>
                  </a:cubicBezTo>
                  <a:cubicBezTo>
                    <a:pt x="35204" y="-5533"/>
                    <a:pt x="71336" y="3183"/>
                    <a:pt x="97366" y="26665"/>
                  </a:cubicBezTo>
                  <a:cubicBezTo>
                    <a:pt x="123376" y="50198"/>
                    <a:pt x="135707" y="85303"/>
                    <a:pt x="130134" y="119939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61776711-49E0-3C2B-77A6-FBF75B811DD5}"/>
                </a:ext>
              </a:extLst>
            </p:cNvPr>
            <p:cNvSpPr/>
            <p:nvPr/>
          </p:nvSpPr>
          <p:spPr>
            <a:xfrm>
              <a:off x="9119069" y="1829360"/>
              <a:ext cx="136391" cy="117802"/>
            </a:xfrm>
            <a:custGeom>
              <a:avLst/>
              <a:gdLst>
                <a:gd name="connsiteX0" fmla="*/ 459 w 136391"/>
                <a:gd name="connsiteY0" fmla="*/ 112312 h 117802"/>
                <a:gd name="connsiteX1" fmla="*/ 97227 w 136391"/>
                <a:gd name="connsiteY1" fmla="*/ 95779 h 117802"/>
                <a:gd name="connsiteX2" fmla="*/ 135978 w 136391"/>
                <a:gd name="connsiteY2" fmla="*/ 5491 h 117802"/>
                <a:gd name="connsiteX3" fmla="*/ 39210 w 136391"/>
                <a:gd name="connsiteY3" fmla="*/ 22017 h 117802"/>
                <a:gd name="connsiteX4" fmla="*/ 459 w 136391"/>
                <a:gd name="connsiteY4" fmla="*/ 112305 h 11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391" h="117802">
                  <a:moveTo>
                    <a:pt x="459" y="112312"/>
                  </a:moveTo>
                  <a:cubicBezTo>
                    <a:pt x="33436" y="123537"/>
                    <a:pt x="69848" y="117318"/>
                    <a:pt x="97227" y="95779"/>
                  </a:cubicBezTo>
                  <a:cubicBezTo>
                    <a:pt x="124599" y="74195"/>
                    <a:pt x="139178" y="40211"/>
                    <a:pt x="135978" y="5491"/>
                  </a:cubicBezTo>
                  <a:cubicBezTo>
                    <a:pt x="103001" y="-5735"/>
                    <a:pt x="66589" y="484"/>
                    <a:pt x="39210" y="22017"/>
                  </a:cubicBezTo>
                  <a:cubicBezTo>
                    <a:pt x="11838" y="43608"/>
                    <a:pt x="-2741" y="77591"/>
                    <a:pt x="459" y="112305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70796C00-2281-51DA-DB8A-C64FA66A21A7}"/>
                </a:ext>
              </a:extLst>
            </p:cNvPr>
            <p:cNvSpPr/>
            <p:nvPr/>
          </p:nvSpPr>
          <p:spPr>
            <a:xfrm>
              <a:off x="8560981" y="2281358"/>
              <a:ext cx="116589" cy="207324"/>
            </a:xfrm>
            <a:custGeom>
              <a:avLst/>
              <a:gdLst>
                <a:gd name="connsiteX0" fmla="*/ 39838 w 116589"/>
                <a:gd name="connsiteY0" fmla="*/ 207324 h 207324"/>
                <a:gd name="connsiteX1" fmla="*/ 114669 w 116589"/>
                <a:gd name="connsiteY1" fmla="*/ 113757 h 207324"/>
                <a:gd name="connsiteX2" fmla="*/ 76797 w 116589"/>
                <a:gd name="connsiteY2" fmla="*/ 0 h 207324"/>
                <a:gd name="connsiteX3" fmla="*/ 1966 w 116589"/>
                <a:gd name="connsiteY3" fmla="*/ 93567 h 207324"/>
                <a:gd name="connsiteX4" fmla="*/ 39844 w 116589"/>
                <a:gd name="connsiteY4" fmla="*/ 207324 h 207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589" h="207324">
                  <a:moveTo>
                    <a:pt x="39838" y="207324"/>
                  </a:moveTo>
                  <a:cubicBezTo>
                    <a:pt x="79007" y="190812"/>
                    <a:pt x="107161" y="155602"/>
                    <a:pt x="114669" y="113757"/>
                  </a:cubicBezTo>
                  <a:cubicBezTo>
                    <a:pt x="122118" y="71872"/>
                    <a:pt x="107872" y="29055"/>
                    <a:pt x="76797" y="0"/>
                  </a:cubicBezTo>
                  <a:cubicBezTo>
                    <a:pt x="37635" y="16513"/>
                    <a:pt x="9474" y="51722"/>
                    <a:pt x="1966" y="93567"/>
                  </a:cubicBezTo>
                  <a:cubicBezTo>
                    <a:pt x="-5483" y="135452"/>
                    <a:pt x="8770" y="178269"/>
                    <a:pt x="39844" y="207324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2197F649-FF50-DE0D-2122-667D798DDEED}"/>
                </a:ext>
              </a:extLst>
            </p:cNvPr>
            <p:cNvSpPr/>
            <p:nvPr/>
          </p:nvSpPr>
          <p:spPr>
            <a:xfrm>
              <a:off x="8477666" y="2182497"/>
              <a:ext cx="111416" cy="159963"/>
            </a:xfrm>
            <a:custGeom>
              <a:avLst/>
              <a:gdLst>
                <a:gd name="connsiteX0" fmla="*/ 11577 w 111416"/>
                <a:gd name="connsiteY0" fmla="*/ 159964 h 159963"/>
                <a:gd name="connsiteX1" fmla="*/ 97364 w 111416"/>
                <a:gd name="connsiteY1" fmla="*/ 103737 h 159963"/>
                <a:gd name="connsiteX2" fmla="*/ 99886 w 111416"/>
                <a:gd name="connsiteY2" fmla="*/ 0 h 159963"/>
                <a:gd name="connsiteX3" fmla="*/ 14099 w 111416"/>
                <a:gd name="connsiteY3" fmla="*/ 56227 h 159963"/>
                <a:gd name="connsiteX4" fmla="*/ 11577 w 111416"/>
                <a:gd name="connsiteY4" fmla="*/ 159964 h 159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416" h="159963">
                  <a:moveTo>
                    <a:pt x="11577" y="159964"/>
                  </a:moveTo>
                  <a:cubicBezTo>
                    <a:pt x="47226" y="157173"/>
                    <a:pt x="79506" y="136013"/>
                    <a:pt x="97364" y="103737"/>
                  </a:cubicBezTo>
                  <a:cubicBezTo>
                    <a:pt x="115195" y="71416"/>
                    <a:pt x="116140" y="32374"/>
                    <a:pt x="99886" y="0"/>
                  </a:cubicBezTo>
                  <a:cubicBezTo>
                    <a:pt x="64236" y="2790"/>
                    <a:pt x="31956" y="23951"/>
                    <a:pt x="14099" y="56227"/>
                  </a:cubicBezTo>
                  <a:cubicBezTo>
                    <a:pt x="-3732" y="88548"/>
                    <a:pt x="-4677" y="127590"/>
                    <a:pt x="11577" y="159964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02480FF5-4B12-46A1-F32C-B09354AA6190}"/>
                </a:ext>
              </a:extLst>
            </p:cNvPr>
            <p:cNvSpPr/>
            <p:nvPr/>
          </p:nvSpPr>
          <p:spPr>
            <a:xfrm>
              <a:off x="8406954" y="2055089"/>
              <a:ext cx="125633" cy="141033"/>
            </a:xfrm>
            <a:custGeom>
              <a:avLst/>
              <a:gdLst>
                <a:gd name="connsiteX0" fmla="*/ 3887 w 125633"/>
                <a:gd name="connsiteY0" fmla="*/ 140303 h 141033"/>
                <a:gd name="connsiteX1" fmla="*/ 99019 w 125633"/>
                <a:gd name="connsiteY1" fmla="*/ 101965 h 141033"/>
                <a:gd name="connsiteX2" fmla="*/ 121797 w 125633"/>
                <a:gd name="connsiteY2" fmla="*/ 731 h 141033"/>
                <a:gd name="connsiteX3" fmla="*/ 26665 w 125633"/>
                <a:gd name="connsiteY3" fmla="*/ 39069 h 141033"/>
                <a:gd name="connsiteX4" fmla="*/ 3887 w 125633"/>
                <a:gd name="connsiteY4" fmla="*/ 140310 h 14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633" h="141033">
                  <a:moveTo>
                    <a:pt x="3887" y="140303"/>
                  </a:moveTo>
                  <a:cubicBezTo>
                    <a:pt x="39393" y="144547"/>
                    <a:pt x="75192" y="130120"/>
                    <a:pt x="99019" y="101965"/>
                  </a:cubicBezTo>
                  <a:cubicBezTo>
                    <a:pt x="122827" y="73757"/>
                    <a:pt x="131397" y="35660"/>
                    <a:pt x="121797" y="731"/>
                  </a:cubicBezTo>
                  <a:cubicBezTo>
                    <a:pt x="86291" y="-3513"/>
                    <a:pt x="50492" y="10914"/>
                    <a:pt x="26665" y="39069"/>
                  </a:cubicBezTo>
                  <a:cubicBezTo>
                    <a:pt x="2850" y="67271"/>
                    <a:pt x="-5720" y="105374"/>
                    <a:pt x="3887" y="140310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B3AEF7CF-F431-B08D-BB6A-1D13564302AD}"/>
                </a:ext>
              </a:extLst>
            </p:cNvPr>
            <p:cNvSpPr/>
            <p:nvPr/>
          </p:nvSpPr>
          <p:spPr>
            <a:xfrm>
              <a:off x="8368505" y="1909139"/>
              <a:ext cx="132486" cy="133794"/>
            </a:xfrm>
            <a:custGeom>
              <a:avLst/>
              <a:gdLst>
                <a:gd name="connsiteX0" fmla="*/ 1928 w 132486"/>
                <a:gd name="connsiteY0" fmla="*/ 131752 h 133794"/>
                <a:gd name="connsiteX1" fmla="*/ 99817 w 132486"/>
                <a:gd name="connsiteY1" fmla="*/ 101139 h 133794"/>
                <a:gd name="connsiteX2" fmla="*/ 130605 w 132486"/>
                <a:gd name="connsiteY2" fmla="*/ 2043 h 133794"/>
                <a:gd name="connsiteX3" fmla="*/ 32715 w 132486"/>
                <a:gd name="connsiteY3" fmla="*/ 32657 h 133794"/>
                <a:gd name="connsiteX4" fmla="*/ 1928 w 132486"/>
                <a:gd name="connsiteY4" fmla="*/ 131752 h 133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486" h="133794">
                  <a:moveTo>
                    <a:pt x="1928" y="131752"/>
                  </a:moveTo>
                  <a:cubicBezTo>
                    <a:pt x="36978" y="138819"/>
                    <a:pt x="73813" y="127299"/>
                    <a:pt x="99817" y="101139"/>
                  </a:cubicBezTo>
                  <a:cubicBezTo>
                    <a:pt x="125801" y="74926"/>
                    <a:pt x="137389" y="37630"/>
                    <a:pt x="130605" y="2043"/>
                  </a:cubicBezTo>
                  <a:cubicBezTo>
                    <a:pt x="95555" y="-5023"/>
                    <a:pt x="58719" y="6496"/>
                    <a:pt x="32715" y="32657"/>
                  </a:cubicBezTo>
                  <a:cubicBezTo>
                    <a:pt x="6731" y="58869"/>
                    <a:pt x="-4857" y="96165"/>
                    <a:pt x="1928" y="131752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083D3A7F-3B5F-2652-0728-3C28DC85D0D5}"/>
                </a:ext>
              </a:extLst>
            </p:cNvPr>
            <p:cNvSpPr/>
            <p:nvPr/>
          </p:nvSpPr>
          <p:spPr>
            <a:xfrm>
              <a:off x="8697142" y="1681563"/>
              <a:ext cx="82883" cy="152349"/>
            </a:xfrm>
            <a:custGeom>
              <a:avLst/>
              <a:gdLst>
                <a:gd name="connsiteX0" fmla="*/ 43277 w 82883"/>
                <a:gd name="connsiteY0" fmla="*/ 152349 h 152349"/>
                <a:gd name="connsiteX1" fmla="*/ 48 w 82883"/>
                <a:gd name="connsiteY1" fmla="*/ 77192 h 152349"/>
                <a:gd name="connsiteX2" fmla="*/ 39653 w 82883"/>
                <a:gd name="connsiteY2" fmla="*/ 0 h 152349"/>
                <a:gd name="connsiteX3" fmla="*/ 82882 w 82883"/>
                <a:gd name="connsiteY3" fmla="*/ 75158 h 152349"/>
                <a:gd name="connsiteX4" fmla="*/ 43277 w 82883"/>
                <a:gd name="connsiteY4" fmla="*/ 152349 h 152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883" h="152349">
                  <a:moveTo>
                    <a:pt x="43277" y="152349"/>
                  </a:moveTo>
                  <a:cubicBezTo>
                    <a:pt x="17084" y="136228"/>
                    <a:pt x="817" y="107948"/>
                    <a:pt x="48" y="77192"/>
                  </a:cubicBezTo>
                  <a:cubicBezTo>
                    <a:pt x="-669" y="46415"/>
                    <a:pt x="14236" y="17360"/>
                    <a:pt x="39653" y="0"/>
                  </a:cubicBezTo>
                  <a:cubicBezTo>
                    <a:pt x="65846" y="16122"/>
                    <a:pt x="82113" y="44401"/>
                    <a:pt x="82882" y="75158"/>
                  </a:cubicBezTo>
                  <a:cubicBezTo>
                    <a:pt x="83599" y="105934"/>
                    <a:pt x="68694" y="134989"/>
                    <a:pt x="43277" y="152349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09E154E3-726A-D483-2687-E32C524EA358}"/>
                </a:ext>
              </a:extLst>
            </p:cNvPr>
            <p:cNvSpPr/>
            <p:nvPr/>
          </p:nvSpPr>
          <p:spPr>
            <a:xfrm>
              <a:off x="8901314" y="2096779"/>
              <a:ext cx="149205" cy="143410"/>
            </a:xfrm>
            <a:custGeom>
              <a:avLst/>
              <a:gdLst>
                <a:gd name="connsiteX0" fmla="*/ 1906 w 149205"/>
                <a:gd name="connsiteY0" fmla="*/ 139943 h 143410"/>
                <a:gd name="connsiteX1" fmla="*/ 111696 w 149205"/>
                <a:gd name="connsiteY1" fmla="*/ 111285 h 143410"/>
                <a:gd name="connsiteX2" fmla="*/ 147345 w 149205"/>
                <a:gd name="connsiteY2" fmla="*/ 3468 h 143410"/>
                <a:gd name="connsiteX3" fmla="*/ 37555 w 149205"/>
                <a:gd name="connsiteY3" fmla="*/ 32119 h 143410"/>
                <a:gd name="connsiteX4" fmla="*/ 1906 w 149205"/>
                <a:gd name="connsiteY4" fmla="*/ 139936 h 143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205" h="143410">
                  <a:moveTo>
                    <a:pt x="1906" y="139943"/>
                  </a:moveTo>
                  <a:cubicBezTo>
                    <a:pt x="40990" y="149591"/>
                    <a:pt x="82303" y="138809"/>
                    <a:pt x="111696" y="111285"/>
                  </a:cubicBezTo>
                  <a:cubicBezTo>
                    <a:pt x="141069" y="83710"/>
                    <a:pt x="154482" y="43129"/>
                    <a:pt x="147345" y="3468"/>
                  </a:cubicBezTo>
                  <a:cubicBezTo>
                    <a:pt x="108261" y="-6181"/>
                    <a:pt x="66948" y="4602"/>
                    <a:pt x="37555" y="32119"/>
                  </a:cubicBezTo>
                  <a:cubicBezTo>
                    <a:pt x="8189" y="59700"/>
                    <a:pt x="-5230" y="100281"/>
                    <a:pt x="1906" y="139936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F67678E1-FC6E-EDE7-5C7F-B8EBDF56DBBF}"/>
                </a:ext>
              </a:extLst>
            </p:cNvPr>
            <p:cNvSpPr/>
            <p:nvPr/>
          </p:nvSpPr>
          <p:spPr>
            <a:xfrm>
              <a:off x="8837656" y="2013959"/>
              <a:ext cx="142841" cy="137293"/>
            </a:xfrm>
            <a:custGeom>
              <a:avLst/>
              <a:gdLst>
                <a:gd name="connsiteX0" fmla="*/ 1825 w 142841"/>
                <a:gd name="connsiteY0" fmla="*/ 133974 h 137293"/>
                <a:gd name="connsiteX1" fmla="*/ 106929 w 142841"/>
                <a:gd name="connsiteY1" fmla="*/ 106542 h 137293"/>
                <a:gd name="connsiteX2" fmla="*/ 141060 w 142841"/>
                <a:gd name="connsiteY2" fmla="*/ 3320 h 137293"/>
                <a:gd name="connsiteX3" fmla="*/ 35956 w 142841"/>
                <a:gd name="connsiteY3" fmla="*/ 30752 h 137293"/>
                <a:gd name="connsiteX4" fmla="*/ 1825 w 142841"/>
                <a:gd name="connsiteY4" fmla="*/ 133974 h 137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41" h="137293">
                  <a:moveTo>
                    <a:pt x="1825" y="133974"/>
                  </a:moveTo>
                  <a:cubicBezTo>
                    <a:pt x="39241" y="143212"/>
                    <a:pt x="78794" y="132886"/>
                    <a:pt x="106929" y="106542"/>
                  </a:cubicBezTo>
                  <a:cubicBezTo>
                    <a:pt x="135051" y="80134"/>
                    <a:pt x="147896" y="41287"/>
                    <a:pt x="141060" y="3320"/>
                  </a:cubicBezTo>
                  <a:cubicBezTo>
                    <a:pt x="103644" y="-5917"/>
                    <a:pt x="64091" y="4403"/>
                    <a:pt x="35956" y="30752"/>
                  </a:cubicBezTo>
                  <a:cubicBezTo>
                    <a:pt x="7840" y="57154"/>
                    <a:pt x="-5005" y="96001"/>
                    <a:pt x="1825" y="133974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B96BA3CF-7ADA-972C-1367-296514B2DF70}"/>
                </a:ext>
              </a:extLst>
            </p:cNvPr>
            <p:cNvSpPr/>
            <p:nvPr/>
          </p:nvSpPr>
          <p:spPr>
            <a:xfrm>
              <a:off x="8786765" y="1943277"/>
              <a:ext cx="111023" cy="106712"/>
            </a:xfrm>
            <a:custGeom>
              <a:avLst/>
              <a:gdLst>
                <a:gd name="connsiteX0" fmla="*/ 1425 w 111023"/>
                <a:gd name="connsiteY0" fmla="*/ 104133 h 106712"/>
                <a:gd name="connsiteX1" fmla="*/ 83119 w 111023"/>
                <a:gd name="connsiteY1" fmla="*/ 82809 h 106712"/>
                <a:gd name="connsiteX2" fmla="*/ 109644 w 111023"/>
                <a:gd name="connsiteY2" fmla="*/ 2580 h 106712"/>
                <a:gd name="connsiteX3" fmla="*/ 27950 w 111023"/>
                <a:gd name="connsiteY3" fmla="*/ 23904 h 106712"/>
                <a:gd name="connsiteX4" fmla="*/ 1425 w 111023"/>
                <a:gd name="connsiteY4" fmla="*/ 104133 h 106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023" h="106712">
                  <a:moveTo>
                    <a:pt x="1425" y="104133"/>
                  </a:moveTo>
                  <a:cubicBezTo>
                    <a:pt x="30511" y="111310"/>
                    <a:pt x="61247" y="103292"/>
                    <a:pt x="83119" y="82809"/>
                  </a:cubicBezTo>
                  <a:cubicBezTo>
                    <a:pt x="104978" y="62288"/>
                    <a:pt x="114956" y="32091"/>
                    <a:pt x="109644" y="2580"/>
                  </a:cubicBezTo>
                  <a:cubicBezTo>
                    <a:pt x="80564" y="-4598"/>
                    <a:pt x="49822" y="3421"/>
                    <a:pt x="27950" y="23904"/>
                  </a:cubicBezTo>
                  <a:cubicBezTo>
                    <a:pt x="6098" y="44425"/>
                    <a:pt x="-3887" y="74621"/>
                    <a:pt x="1425" y="104133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56EB98D7-E981-B2BD-B0FC-006C6D56412A}"/>
                </a:ext>
              </a:extLst>
            </p:cNvPr>
            <p:cNvSpPr/>
            <p:nvPr/>
          </p:nvSpPr>
          <p:spPr>
            <a:xfrm>
              <a:off x="8754961" y="1850968"/>
              <a:ext cx="111023" cy="106712"/>
            </a:xfrm>
            <a:custGeom>
              <a:avLst/>
              <a:gdLst>
                <a:gd name="connsiteX0" fmla="*/ 1425 w 111023"/>
                <a:gd name="connsiteY0" fmla="*/ 104133 h 106712"/>
                <a:gd name="connsiteX1" fmla="*/ 83119 w 111023"/>
                <a:gd name="connsiteY1" fmla="*/ 82809 h 106712"/>
                <a:gd name="connsiteX2" fmla="*/ 109644 w 111023"/>
                <a:gd name="connsiteY2" fmla="*/ 2580 h 106712"/>
                <a:gd name="connsiteX3" fmla="*/ 27950 w 111023"/>
                <a:gd name="connsiteY3" fmla="*/ 23903 h 106712"/>
                <a:gd name="connsiteX4" fmla="*/ 1425 w 111023"/>
                <a:gd name="connsiteY4" fmla="*/ 104133 h 106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023" h="106712">
                  <a:moveTo>
                    <a:pt x="1425" y="104133"/>
                  </a:moveTo>
                  <a:cubicBezTo>
                    <a:pt x="30511" y="111310"/>
                    <a:pt x="61247" y="103292"/>
                    <a:pt x="83119" y="82809"/>
                  </a:cubicBezTo>
                  <a:cubicBezTo>
                    <a:pt x="104977" y="62287"/>
                    <a:pt x="114955" y="32091"/>
                    <a:pt x="109644" y="2580"/>
                  </a:cubicBezTo>
                  <a:cubicBezTo>
                    <a:pt x="80564" y="-4598"/>
                    <a:pt x="49822" y="3421"/>
                    <a:pt x="27950" y="23903"/>
                  </a:cubicBezTo>
                  <a:cubicBezTo>
                    <a:pt x="6098" y="44425"/>
                    <a:pt x="-3887" y="74621"/>
                    <a:pt x="1425" y="104133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E1591426-451B-11C6-CDFA-901262677D3E}"/>
                </a:ext>
              </a:extLst>
            </p:cNvPr>
            <p:cNvSpPr/>
            <p:nvPr/>
          </p:nvSpPr>
          <p:spPr>
            <a:xfrm>
              <a:off x="8672837" y="2225117"/>
              <a:ext cx="179198" cy="99730"/>
            </a:xfrm>
            <a:custGeom>
              <a:avLst/>
              <a:gdLst>
                <a:gd name="connsiteX0" fmla="*/ 179222 w 179198"/>
                <a:gd name="connsiteY0" fmla="*/ 62975 h 99730"/>
                <a:gd name="connsiteX1" fmla="*/ 82532 w 179198"/>
                <a:gd name="connsiteY1" fmla="*/ 98608 h 99730"/>
                <a:gd name="connsiteX2" fmla="*/ 23 w 179198"/>
                <a:gd name="connsiteY2" fmla="*/ 36756 h 99730"/>
                <a:gd name="connsiteX3" fmla="*/ 96713 w 179198"/>
                <a:gd name="connsiteY3" fmla="*/ 1123 h 99730"/>
                <a:gd name="connsiteX4" fmla="*/ 179222 w 179198"/>
                <a:gd name="connsiteY4" fmla="*/ 62975 h 99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198" h="99730">
                  <a:moveTo>
                    <a:pt x="179222" y="62975"/>
                  </a:moveTo>
                  <a:cubicBezTo>
                    <a:pt x="155095" y="90453"/>
                    <a:pt x="118715" y="103862"/>
                    <a:pt x="82532" y="98608"/>
                  </a:cubicBezTo>
                  <a:cubicBezTo>
                    <a:pt x="46335" y="93301"/>
                    <a:pt x="15280" y="70022"/>
                    <a:pt x="23" y="36756"/>
                  </a:cubicBezTo>
                  <a:cubicBezTo>
                    <a:pt x="24143" y="9278"/>
                    <a:pt x="60529" y="-4132"/>
                    <a:pt x="96713" y="1123"/>
                  </a:cubicBezTo>
                  <a:cubicBezTo>
                    <a:pt x="132916" y="6429"/>
                    <a:pt x="163965" y="29709"/>
                    <a:pt x="179222" y="62975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09250D49-EFD8-BEF2-BF84-C6146D76FA7D}"/>
                </a:ext>
              </a:extLst>
            </p:cNvPr>
            <p:cNvSpPr/>
            <p:nvPr/>
          </p:nvSpPr>
          <p:spPr>
            <a:xfrm>
              <a:off x="8577451" y="1980047"/>
              <a:ext cx="166463" cy="93363"/>
            </a:xfrm>
            <a:custGeom>
              <a:avLst/>
              <a:gdLst>
                <a:gd name="connsiteX0" fmla="*/ 166487 w 166463"/>
                <a:gd name="connsiteY0" fmla="*/ 58954 h 93363"/>
                <a:gd name="connsiteX1" fmla="*/ 76666 w 166463"/>
                <a:gd name="connsiteY1" fmla="*/ 92312 h 93363"/>
                <a:gd name="connsiteX2" fmla="*/ 23 w 166463"/>
                <a:gd name="connsiteY2" fmla="*/ 34410 h 93363"/>
                <a:gd name="connsiteX3" fmla="*/ 89844 w 166463"/>
                <a:gd name="connsiteY3" fmla="*/ 1052 h 93363"/>
                <a:gd name="connsiteX4" fmla="*/ 166487 w 166463"/>
                <a:gd name="connsiteY4" fmla="*/ 58954 h 93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463" h="93363">
                  <a:moveTo>
                    <a:pt x="166487" y="58954"/>
                  </a:moveTo>
                  <a:cubicBezTo>
                    <a:pt x="144074" y="84678"/>
                    <a:pt x="110275" y="97233"/>
                    <a:pt x="76666" y="92312"/>
                  </a:cubicBezTo>
                  <a:cubicBezTo>
                    <a:pt x="43037" y="87338"/>
                    <a:pt x="14191" y="65551"/>
                    <a:pt x="23" y="34410"/>
                  </a:cubicBezTo>
                  <a:cubicBezTo>
                    <a:pt x="22436" y="8686"/>
                    <a:pt x="56234" y="-3870"/>
                    <a:pt x="89844" y="1052"/>
                  </a:cubicBezTo>
                  <a:cubicBezTo>
                    <a:pt x="123473" y="6019"/>
                    <a:pt x="152318" y="27812"/>
                    <a:pt x="166487" y="58954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EBAAD225-4005-7899-3675-0B97B0785258}"/>
                </a:ext>
              </a:extLst>
            </p:cNvPr>
            <p:cNvSpPr/>
            <p:nvPr/>
          </p:nvSpPr>
          <p:spPr>
            <a:xfrm>
              <a:off x="8612403" y="2107384"/>
              <a:ext cx="172831" cy="99730"/>
            </a:xfrm>
            <a:custGeom>
              <a:avLst/>
              <a:gdLst>
                <a:gd name="connsiteX0" fmla="*/ 172854 w 172831"/>
                <a:gd name="connsiteY0" fmla="*/ 62975 h 99730"/>
                <a:gd name="connsiteX1" fmla="*/ 79599 w 172831"/>
                <a:gd name="connsiteY1" fmla="*/ 98608 h 99730"/>
                <a:gd name="connsiteX2" fmla="*/ 23 w 172831"/>
                <a:gd name="connsiteY2" fmla="*/ 36755 h 99730"/>
                <a:gd name="connsiteX3" fmla="*/ 93279 w 172831"/>
                <a:gd name="connsiteY3" fmla="*/ 1123 h 99730"/>
                <a:gd name="connsiteX4" fmla="*/ 172854 w 172831"/>
                <a:gd name="connsiteY4" fmla="*/ 62975 h 99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831" h="99730">
                  <a:moveTo>
                    <a:pt x="172854" y="62975"/>
                  </a:moveTo>
                  <a:cubicBezTo>
                    <a:pt x="149588" y="90453"/>
                    <a:pt x="114492" y="103862"/>
                    <a:pt x="79599" y="98608"/>
                  </a:cubicBezTo>
                  <a:cubicBezTo>
                    <a:pt x="44686" y="93295"/>
                    <a:pt x="14739" y="70022"/>
                    <a:pt x="23" y="36755"/>
                  </a:cubicBezTo>
                  <a:cubicBezTo>
                    <a:pt x="23290" y="9278"/>
                    <a:pt x="58379" y="-4132"/>
                    <a:pt x="93279" y="1123"/>
                  </a:cubicBezTo>
                  <a:cubicBezTo>
                    <a:pt x="128192" y="6429"/>
                    <a:pt x="158138" y="29708"/>
                    <a:pt x="172854" y="62975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7229DCA1-F6C0-DE1B-9706-6E9360B0789E}"/>
                </a:ext>
              </a:extLst>
            </p:cNvPr>
            <p:cNvSpPr/>
            <p:nvPr/>
          </p:nvSpPr>
          <p:spPr>
            <a:xfrm>
              <a:off x="8573781" y="1853330"/>
              <a:ext cx="148235" cy="104984"/>
            </a:xfrm>
            <a:custGeom>
              <a:avLst/>
              <a:gdLst>
                <a:gd name="connsiteX0" fmla="*/ 148258 w 148235"/>
                <a:gd name="connsiteY0" fmla="*/ 92318 h 104984"/>
                <a:gd name="connsiteX1" fmla="*/ 52448 w 148235"/>
                <a:gd name="connsiteY1" fmla="*/ 93172 h 104984"/>
                <a:gd name="connsiteX2" fmla="*/ 23 w 148235"/>
                <a:gd name="connsiteY2" fmla="*/ 12669 h 104984"/>
                <a:gd name="connsiteX3" fmla="*/ 95833 w 148235"/>
                <a:gd name="connsiteY3" fmla="*/ 11815 h 104984"/>
                <a:gd name="connsiteX4" fmla="*/ 148258 w 148235"/>
                <a:gd name="connsiteY4" fmla="*/ 92318 h 104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235" h="104984">
                  <a:moveTo>
                    <a:pt x="148258" y="92318"/>
                  </a:moveTo>
                  <a:cubicBezTo>
                    <a:pt x="118442" y="108896"/>
                    <a:pt x="82388" y="109222"/>
                    <a:pt x="52448" y="93172"/>
                  </a:cubicBezTo>
                  <a:cubicBezTo>
                    <a:pt x="22508" y="77070"/>
                    <a:pt x="2780" y="46770"/>
                    <a:pt x="23" y="12669"/>
                  </a:cubicBezTo>
                  <a:cubicBezTo>
                    <a:pt x="29840" y="-3916"/>
                    <a:pt x="65893" y="-4235"/>
                    <a:pt x="95833" y="11815"/>
                  </a:cubicBezTo>
                  <a:cubicBezTo>
                    <a:pt x="125774" y="27917"/>
                    <a:pt x="145501" y="58211"/>
                    <a:pt x="148258" y="92318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71E93E83-08B0-DAE1-5324-7185B72BD584}"/>
                </a:ext>
              </a:extLst>
            </p:cNvPr>
            <p:cNvSpPr/>
            <p:nvPr/>
          </p:nvSpPr>
          <p:spPr>
            <a:xfrm>
              <a:off x="9714739" y="3516668"/>
              <a:ext cx="141380" cy="139940"/>
            </a:xfrm>
            <a:custGeom>
              <a:avLst/>
              <a:gdLst>
                <a:gd name="connsiteX0" fmla="*/ 2292 w 141380"/>
                <a:gd name="connsiteY0" fmla="*/ 137157 h 139940"/>
                <a:gd name="connsiteX1" fmla="*/ 107102 w 141380"/>
                <a:gd name="connsiteY1" fmla="*/ 107333 h 139940"/>
                <a:gd name="connsiteX2" fmla="*/ 139141 w 141380"/>
                <a:gd name="connsiteY2" fmla="*/ 2787 h 139940"/>
                <a:gd name="connsiteX3" fmla="*/ 34324 w 141380"/>
                <a:gd name="connsiteY3" fmla="*/ 32612 h 139940"/>
                <a:gd name="connsiteX4" fmla="*/ 2285 w 141380"/>
                <a:gd name="connsiteY4" fmla="*/ 137164 h 139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380" h="139940">
                  <a:moveTo>
                    <a:pt x="2292" y="137157"/>
                  </a:moveTo>
                  <a:cubicBezTo>
                    <a:pt x="40007" y="145651"/>
                    <a:pt x="79449" y="134426"/>
                    <a:pt x="107102" y="107333"/>
                  </a:cubicBezTo>
                  <a:cubicBezTo>
                    <a:pt x="134742" y="80175"/>
                    <a:pt x="146799" y="40826"/>
                    <a:pt x="139141" y="2787"/>
                  </a:cubicBezTo>
                  <a:cubicBezTo>
                    <a:pt x="101426" y="-5714"/>
                    <a:pt x="61983" y="5512"/>
                    <a:pt x="34324" y="32612"/>
                  </a:cubicBezTo>
                  <a:cubicBezTo>
                    <a:pt x="6684" y="59763"/>
                    <a:pt x="-5373" y="99119"/>
                    <a:pt x="2285" y="137164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C2D195B1-6169-03ED-7346-3358AE1D096C}"/>
                </a:ext>
              </a:extLst>
            </p:cNvPr>
            <p:cNvSpPr/>
            <p:nvPr/>
          </p:nvSpPr>
          <p:spPr>
            <a:xfrm>
              <a:off x="9666751" y="3301336"/>
              <a:ext cx="106380" cy="111378"/>
            </a:xfrm>
            <a:custGeom>
              <a:avLst/>
              <a:gdLst>
                <a:gd name="connsiteX0" fmla="*/ 2703 w 106380"/>
                <a:gd name="connsiteY0" fmla="*/ 110047 h 111378"/>
                <a:gd name="connsiteX1" fmla="*/ 82748 w 106380"/>
                <a:gd name="connsiteY1" fmla="*/ 83182 h 111378"/>
                <a:gd name="connsiteX2" fmla="*/ 103727 w 106380"/>
                <a:gd name="connsiteY2" fmla="*/ 1330 h 111378"/>
                <a:gd name="connsiteX3" fmla="*/ 23682 w 106380"/>
                <a:gd name="connsiteY3" fmla="*/ 28194 h 111378"/>
                <a:gd name="connsiteX4" fmla="*/ 2703 w 106380"/>
                <a:gd name="connsiteY4" fmla="*/ 110054 h 111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380" h="111378">
                  <a:moveTo>
                    <a:pt x="2703" y="110047"/>
                  </a:moveTo>
                  <a:cubicBezTo>
                    <a:pt x="32213" y="115223"/>
                    <a:pt x="62329" y="105112"/>
                    <a:pt x="82748" y="83182"/>
                  </a:cubicBezTo>
                  <a:cubicBezTo>
                    <a:pt x="103147" y="61213"/>
                    <a:pt x="111039" y="30404"/>
                    <a:pt x="103727" y="1330"/>
                  </a:cubicBezTo>
                  <a:cubicBezTo>
                    <a:pt x="74217" y="-3840"/>
                    <a:pt x="44094" y="6264"/>
                    <a:pt x="23682" y="28194"/>
                  </a:cubicBezTo>
                  <a:cubicBezTo>
                    <a:pt x="3276" y="50163"/>
                    <a:pt x="-4616" y="80972"/>
                    <a:pt x="2703" y="110054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A92C5715-893C-FF72-70E8-2F03A530A641}"/>
                </a:ext>
              </a:extLst>
            </p:cNvPr>
            <p:cNvSpPr/>
            <p:nvPr/>
          </p:nvSpPr>
          <p:spPr>
            <a:xfrm>
              <a:off x="9682959" y="3405328"/>
              <a:ext cx="115921" cy="120846"/>
            </a:xfrm>
            <a:custGeom>
              <a:avLst/>
              <a:gdLst>
                <a:gd name="connsiteX0" fmla="*/ 1876 w 115921"/>
                <a:gd name="connsiteY0" fmla="*/ 118442 h 120846"/>
                <a:gd name="connsiteX1" fmla="*/ 87820 w 115921"/>
                <a:gd name="connsiteY1" fmla="*/ 92686 h 120846"/>
                <a:gd name="connsiteX2" fmla="*/ 114091 w 115921"/>
                <a:gd name="connsiteY2" fmla="*/ 2404 h 120846"/>
                <a:gd name="connsiteX3" fmla="*/ 28148 w 115921"/>
                <a:gd name="connsiteY3" fmla="*/ 28161 h 120846"/>
                <a:gd name="connsiteX4" fmla="*/ 1876 w 115921"/>
                <a:gd name="connsiteY4" fmla="*/ 118442 h 120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921" h="120846">
                  <a:moveTo>
                    <a:pt x="1876" y="118442"/>
                  </a:moveTo>
                  <a:cubicBezTo>
                    <a:pt x="32801" y="125776"/>
                    <a:pt x="65146" y="116089"/>
                    <a:pt x="87820" y="92686"/>
                  </a:cubicBezTo>
                  <a:cubicBezTo>
                    <a:pt x="110480" y="69237"/>
                    <a:pt x="120367" y="35260"/>
                    <a:pt x="114091" y="2404"/>
                  </a:cubicBezTo>
                  <a:cubicBezTo>
                    <a:pt x="83166" y="-4930"/>
                    <a:pt x="50821" y="4757"/>
                    <a:pt x="28148" y="28161"/>
                  </a:cubicBezTo>
                  <a:cubicBezTo>
                    <a:pt x="5487" y="51610"/>
                    <a:pt x="-4400" y="85587"/>
                    <a:pt x="1876" y="118442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08998ED3-51D2-2666-484A-755677B76680}"/>
                </a:ext>
              </a:extLst>
            </p:cNvPr>
            <p:cNvSpPr/>
            <p:nvPr/>
          </p:nvSpPr>
          <p:spPr>
            <a:xfrm>
              <a:off x="9187414" y="3008174"/>
              <a:ext cx="211837" cy="160125"/>
            </a:xfrm>
            <a:custGeom>
              <a:avLst/>
              <a:gdLst>
                <a:gd name="connsiteX0" fmla="*/ 23 w 211837"/>
                <a:gd name="connsiteY0" fmla="*/ 14090 h 160125"/>
                <a:gd name="connsiteX1" fmla="*/ 70031 w 211837"/>
                <a:gd name="connsiteY1" fmla="*/ 137651 h 160125"/>
                <a:gd name="connsiteX2" fmla="*/ 211860 w 211837"/>
                <a:gd name="connsiteY2" fmla="*/ 146041 h 160125"/>
                <a:gd name="connsiteX3" fmla="*/ 141852 w 211837"/>
                <a:gd name="connsiteY3" fmla="*/ 22473 h 160125"/>
                <a:gd name="connsiteX4" fmla="*/ 23 w 211837"/>
                <a:gd name="connsiteY4" fmla="*/ 14090 h 16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837" h="160125">
                  <a:moveTo>
                    <a:pt x="23" y="14090"/>
                  </a:moveTo>
                  <a:cubicBezTo>
                    <a:pt x="948" y="64475"/>
                    <a:pt x="27291" y="110969"/>
                    <a:pt x="70031" y="137651"/>
                  </a:cubicBezTo>
                  <a:cubicBezTo>
                    <a:pt x="112837" y="164294"/>
                    <a:pt x="166213" y="167449"/>
                    <a:pt x="211860" y="146041"/>
                  </a:cubicBezTo>
                  <a:cubicBezTo>
                    <a:pt x="210935" y="95655"/>
                    <a:pt x="184592" y="49155"/>
                    <a:pt x="141852" y="22473"/>
                  </a:cubicBezTo>
                  <a:cubicBezTo>
                    <a:pt x="99046" y="-4170"/>
                    <a:pt x="45670" y="-7325"/>
                    <a:pt x="23" y="14090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9155C175-F4B1-7FCE-36FC-13E97E3E86CE}"/>
                </a:ext>
              </a:extLst>
            </p:cNvPr>
            <p:cNvSpPr/>
            <p:nvPr/>
          </p:nvSpPr>
          <p:spPr>
            <a:xfrm>
              <a:off x="9520371" y="3304530"/>
              <a:ext cx="106380" cy="111378"/>
            </a:xfrm>
            <a:custGeom>
              <a:avLst/>
              <a:gdLst>
                <a:gd name="connsiteX0" fmla="*/ 103723 w 106380"/>
                <a:gd name="connsiteY0" fmla="*/ 110047 h 111378"/>
                <a:gd name="connsiteX1" fmla="*/ 23678 w 106380"/>
                <a:gd name="connsiteY1" fmla="*/ 83182 h 111378"/>
                <a:gd name="connsiteX2" fmla="*/ 2699 w 106380"/>
                <a:gd name="connsiteY2" fmla="*/ 1330 h 111378"/>
                <a:gd name="connsiteX3" fmla="*/ 82744 w 106380"/>
                <a:gd name="connsiteY3" fmla="*/ 28194 h 111378"/>
                <a:gd name="connsiteX4" fmla="*/ 103723 w 106380"/>
                <a:gd name="connsiteY4" fmla="*/ 110054 h 111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380" h="111378">
                  <a:moveTo>
                    <a:pt x="103723" y="110047"/>
                  </a:moveTo>
                  <a:cubicBezTo>
                    <a:pt x="74213" y="115223"/>
                    <a:pt x="44097" y="105112"/>
                    <a:pt x="23678" y="83182"/>
                  </a:cubicBezTo>
                  <a:cubicBezTo>
                    <a:pt x="3279" y="61213"/>
                    <a:pt x="-4613" y="30404"/>
                    <a:pt x="2699" y="1330"/>
                  </a:cubicBezTo>
                  <a:cubicBezTo>
                    <a:pt x="32209" y="-3840"/>
                    <a:pt x="62332" y="6265"/>
                    <a:pt x="82744" y="28194"/>
                  </a:cubicBezTo>
                  <a:cubicBezTo>
                    <a:pt x="103150" y="50163"/>
                    <a:pt x="111042" y="80972"/>
                    <a:pt x="103723" y="110054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3CFF0303-7D2F-896D-7C5B-7C34A27E3D04}"/>
                </a:ext>
              </a:extLst>
            </p:cNvPr>
            <p:cNvSpPr/>
            <p:nvPr/>
          </p:nvSpPr>
          <p:spPr>
            <a:xfrm>
              <a:off x="9469560" y="3653651"/>
              <a:ext cx="186322" cy="107889"/>
            </a:xfrm>
            <a:custGeom>
              <a:avLst/>
              <a:gdLst>
                <a:gd name="connsiteX0" fmla="*/ 186339 w 186322"/>
                <a:gd name="connsiteY0" fmla="*/ 76642 h 107889"/>
                <a:gd name="connsiteX1" fmla="*/ 81033 w 186322"/>
                <a:gd name="connsiteY1" fmla="*/ 104667 h 107889"/>
                <a:gd name="connsiteX2" fmla="*/ 23 w 186322"/>
                <a:gd name="connsiteY2" fmla="*/ 31250 h 107889"/>
                <a:gd name="connsiteX3" fmla="*/ 105336 w 186322"/>
                <a:gd name="connsiteY3" fmla="*/ 3218 h 107889"/>
                <a:gd name="connsiteX4" fmla="*/ 186345 w 186322"/>
                <a:gd name="connsiteY4" fmla="*/ 76642 h 107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322" h="107889">
                  <a:moveTo>
                    <a:pt x="186339" y="76642"/>
                  </a:moveTo>
                  <a:cubicBezTo>
                    <a:pt x="158282" y="103246"/>
                    <a:pt x="118657" y="113794"/>
                    <a:pt x="81033" y="104667"/>
                  </a:cubicBezTo>
                  <a:cubicBezTo>
                    <a:pt x="43395" y="95489"/>
                    <a:pt x="12908" y="67854"/>
                    <a:pt x="23" y="31250"/>
                  </a:cubicBezTo>
                  <a:cubicBezTo>
                    <a:pt x="28080" y="4646"/>
                    <a:pt x="67711" y="-5902"/>
                    <a:pt x="105336" y="3218"/>
                  </a:cubicBezTo>
                  <a:cubicBezTo>
                    <a:pt x="142973" y="12404"/>
                    <a:pt x="173460" y="40038"/>
                    <a:pt x="186345" y="76642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C8A072BB-253C-E1CA-453C-6ACF86032F20}"/>
                </a:ext>
              </a:extLst>
            </p:cNvPr>
            <p:cNvSpPr/>
            <p:nvPr/>
          </p:nvSpPr>
          <p:spPr>
            <a:xfrm>
              <a:off x="9510925" y="3542252"/>
              <a:ext cx="129048" cy="69699"/>
            </a:xfrm>
            <a:custGeom>
              <a:avLst/>
              <a:gdLst>
                <a:gd name="connsiteX0" fmla="*/ 129071 w 129048"/>
                <a:gd name="connsiteY0" fmla="*/ 49512 h 69699"/>
                <a:gd name="connsiteX1" fmla="*/ 56130 w 129048"/>
                <a:gd name="connsiteY1" fmla="*/ 67616 h 69699"/>
                <a:gd name="connsiteX2" fmla="*/ 23 w 129048"/>
                <a:gd name="connsiteY2" fmla="*/ 20190 h 69699"/>
                <a:gd name="connsiteX3" fmla="*/ 72964 w 129048"/>
                <a:gd name="connsiteY3" fmla="*/ 2080 h 69699"/>
                <a:gd name="connsiteX4" fmla="*/ 129071 w 129048"/>
                <a:gd name="connsiteY4" fmla="*/ 49512 h 69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048" h="69699">
                  <a:moveTo>
                    <a:pt x="129071" y="49512"/>
                  </a:moveTo>
                  <a:cubicBezTo>
                    <a:pt x="109637" y="66703"/>
                    <a:pt x="82193" y="73515"/>
                    <a:pt x="56130" y="67616"/>
                  </a:cubicBezTo>
                  <a:cubicBezTo>
                    <a:pt x="30061" y="61683"/>
                    <a:pt x="8945" y="43834"/>
                    <a:pt x="23" y="20190"/>
                  </a:cubicBezTo>
                  <a:cubicBezTo>
                    <a:pt x="19451" y="2999"/>
                    <a:pt x="46902" y="-3813"/>
                    <a:pt x="72964" y="2080"/>
                  </a:cubicBezTo>
                  <a:cubicBezTo>
                    <a:pt x="99027" y="8012"/>
                    <a:pt x="120149" y="25861"/>
                    <a:pt x="129071" y="49512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19F64A8C-6D78-5802-D1BD-04BDAB8CAF49}"/>
                </a:ext>
              </a:extLst>
            </p:cNvPr>
            <p:cNvSpPr/>
            <p:nvPr/>
          </p:nvSpPr>
          <p:spPr>
            <a:xfrm>
              <a:off x="9146551" y="3963233"/>
              <a:ext cx="143705" cy="83725"/>
            </a:xfrm>
            <a:custGeom>
              <a:avLst/>
              <a:gdLst>
                <a:gd name="connsiteX0" fmla="*/ 23 w 143705"/>
                <a:gd name="connsiteY0" fmla="*/ 60351 h 83725"/>
                <a:gd name="connsiteX1" fmla="*/ 81899 w 143705"/>
                <a:gd name="connsiteY1" fmla="*/ 80957 h 83725"/>
                <a:gd name="connsiteX2" fmla="*/ 143729 w 143705"/>
                <a:gd name="connsiteY2" fmla="*/ 23375 h 83725"/>
                <a:gd name="connsiteX3" fmla="*/ 61852 w 143705"/>
                <a:gd name="connsiteY3" fmla="*/ 2768 h 83725"/>
                <a:gd name="connsiteX4" fmla="*/ 23 w 143705"/>
                <a:gd name="connsiteY4" fmla="*/ 60351 h 83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705" h="83725">
                  <a:moveTo>
                    <a:pt x="23" y="60351"/>
                  </a:moveTo>
                  <a:cubicBezTo>
                    <a:pt x="22071" y="80638"/>
                    <a:pt x="52878" y="88389"/>
                    <a:pt x="81899" y="80957"/>
                  </a:cubicBezTo>
                  <a:cubicBezTo>
                    <a:pt x="110927" y="73474"/>
                    <a:pt x="134200" y="51804"/>
                    <a:pt x="143729" y="23375"/>
                  </a:cubicBezTo>
                  <a:cubicBezTo>
                    <a:pt x="121681" y="3088"/>
                    <a:pt x="90874" y="-4663"/>
                    <a:pt x="61852" y="2768"/>
                  </a:cubicBezTo>
                  <a:cubicBezTo>
                    <a:pt x="32824" y="10252"/>
                    <a:pt x="9558" y="31922"/>
                    <a:pt x="23" y="60351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AD5A2B9E-7D34-5F9C-46D2-E8D74267DD21}"/>
                </a:ext>
              </a:extLst>
            </p:cNvPr>
            <p:cNvSpPr/>
            <p:nvPr/>
          </p:nvSpPr>
          <p:spPr>
            <a:xfrm>
              <a:off x="9142531" y="4065938"/>
              <a:ext cx="126745" cy="112033"/>
            </a:xfrm>
            <a:custGeom>
              <a:avLst/>
              <a:gdLst>
                <a:gd name="connsiteX0" fmla="*/ 198 w 126745"/>
                <a:gd name="connsiteY0" fmla="*/ 106214 h 112033"/>
                <a:gd name="connsiteX1" fmla="*/ 88767 w 126745"/>
                <a:gd name="connsiteY1" fmla="*/ 91898 h 112033"/>
                <a:gd name="connsiteX2" fmla="*/ 126594 w 126745"/>
                <a:gd name="connsiteY2" fmla="*/ 5821 h 112033"/>
                <a:gd name="connsiteX3" fmla="*/ 38024 w 126745"/>
                <a:gd name="connsiteY3" fmla="*/ 20130 h 112033"/>
                <a:gd name="connsiteX4" fmla="*/ 198 w 126745"/>
                <a:gd name="connsiteY4" fmla="*/ 106220 h 112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745" h="112033">
                  <a:moveTo>
                    <a:pt x="198" y="106214"/>
                  </a:moveTo>
                  <a:cubicBezTo>
                    <a:pt x="29903" y="117524"/>
                    <a:pt x="63233" y="112139"/>
                    <a:pt x="88767" y="91898"/>
                  </a:cubicBezTo>
                  <a:cubicBezTo>
                    <a:pt x="114295" y="71604"/>
                    <a:pt x="128529" y="39211"/>
                    <a:pt x="126594" y="5821"/>
                  </a:cubicBezTo>
                  <a:cubicBezTo>
                    <a:pt x="96888" y="-5490"/>
                    <a:pt x="63559" y="-105"/>
                    <a:pt x="38024" y="20130"/>
                  </a:cubicBezTo>
                  <a:cubicBezTo>
                    <a:pt x="12496" y="40423"/>
                    <a:pt x="-1738" y="72823"/>
                    <a:pt x="198" y="106220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70A70513-6DAC-3C15-3A55-8E7900B8AB55}"/>
                </a:ext>
              </a:extLst>
            </p:cNvPr>
            <p:cNvSpPr/>
            <p:nvPr/>
          </p:nvSpPr>
          <p:spPr>
            <a:xfrm>
              <a:off x="9191064" y="3867794"/>
              <a:ext cx="143705" cy="83725"/>
            </a:xfrm>
            <a:custGeom>
              <a:avLst/>
              <a:gdLst>
                <a:gd name="connsiteX0" fmla="*/ 23 w 143705"/>
                <a:gd name="connsiteY0" fmla="*/ 60351 h 83725"/>
                <a:gd name="connsiteX1" fmla="*/ 81900 w 143705"/>
                <a:gd name="connsiteY1" fmla="*/ 80957 h 83725"/>
                <a:gd name="connsiteX2" fmla="*/ 143729 w 143705"/>
                <a:gd name="connsiteY2" fmla="*/ 23375 h 83725"/>
                <a:gd name="connsiteX3" fmla="*/ 61852 w 143705"/>
                <a:gd name="connsiteY3" fmla="*/ 2768 h 83725"/>
                <a:gd name="connsiteX4" fmla="*/ 23 w 143705"/>
                <a:gd name="connsiteY4" fmla="*/ 60351 h 83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705" h="83725">
                  <a:moveTo>
                    <a:pt x="23" y="60351"/>
                  </a:moveTo>
                  <a:cubicBezTo>
                    <a:pt x="22071" y="80638"/>
                    <a:pt x="52878" y="88389"/>
                    <a:pt x="81900" y="80957"/>
                  </a:cubicBezTo>
                  <a:cubicBezTo>
                    <a:pt x="110927" y="73474"/>
                    <a:pt x="134201" y="51804"/>
                    <a:pt x="143729" y="23375"/>
                  </a:cubicBezTo>
                  <a:cubicBezTo>
                    <a:pt x="121681" y="3088"/>
                    <a:pt x="90874" y="-4663"/>
                    <a:pt x="61852" y="2768"/>
                  </a:cubicBezTo>
                  <a:cubicBezTo>
                    <a:pt x="32825" y="10252"/>
                    <a:pt x="9558" y="31921"/>
                    <a:pt x="23" y="60351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84E07453-DA04-EBA8-95F5-49D4BAE5DDDA}"/>
                </a:ext>
              </a:extLst>
            </p:cNvPr>
            <p:cNvSpPr/>
            <p:nvPr/>
          </p:nvSpPr>
          <p:spPr>
            <a:xfrm>
              <a:off x="10060240" y="3586277"/>
              <a:ext cx="177958" cy="214376"/>
            </a:xfrm>
            <a:custGeom>
              <a:avLst/>
              <a:gdLst>
                <a:gd name="connsiteX0" fmla="*/ 7745 w 177958"/>
                <a:gd name="connsiteY0" fmla="*/ 859 h 214376"/>
                <a:gd name="connsiteX1" fmla="*/ 34108 w 177958"/>
                <a:gd name="connsiteY1" fmla="*/ 153717 h 214376"/>
                <a:gd name="connsiteX2" fmla="*/ 170260 w 177958"/>
                <a:gd name="connsiteY2" fmla="*/ 213516 h 214376"/>
                <a:gd name="connsiteX3" fmla="*/ 143904 w 177958"/>
                <a:gd name="connsiteY3" fmla="*/ 60658 h 214376"/>
                <a:gd name="connsiteX4" fmla="*/ 7745 w 177958"/>
                <a:gd name="connsiteY4" fmla="*/ 859 h 214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958" h="214376">
                  <a:moveTo>
                    <a:pt x="7745" y="859"/>
                  </a:moveTo>
                  <a:cubicBezTo>
                    <a:pt x="-8581" y="53233"/>
                    <a:pt x="1339" y="110750"/>
                    <a:pt x="34108" y="153717"/>
                  </a:cubicBezTo>
                  <a:cubicBezTo>
                    <a:pt x="66954" y="196664"/>
                    <a:pt x="118193" y="219174"/>
                    <a:pt x="170260" y="213516"/>
                  </a:cubicBezTo>
                  <a:cubicBezTo>
                    <a:pt x="186585" y="161149"/>
                    <a:pt x="176666" y="103631"/>
                    <a:pt x="143904" y="60658"/>
                  </a:cubicBezTo>
                  <a:cubicBezTo>
                    <a:pt x="111050" y="17711"/>
                    <a:pt x="59811" y="-4793"/>
                    <a:pt x="7745" y="859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9A973604-4083-7673-3C46-9022F540BFA3}"/>
                </a:ext>
              </a:extLst>
            </p:cNvPr>
            <p:cNvSpPr/>
            <p:nvPr/>
          </p:nvSpPr>
          <p:spPr>
            <a:xfrm>
              <a:off x="8169650" y="2256605"/>
              <a:ext cx="94080" cy="171254"/>
            </a:xfrm>
            <a:custGeom>
              <a:avLst/>
              <a:gdLst>
                <a:gd name="connsiteX0" fmla="*/ 38634 w 94080"/>
                <a:gd name="connsiteY0" fmla="*/ 171255 h 171254"/>
                <a:gd name="connsiteX1" fmla="*/ 508 w 94080"/>
                <a:gd name="connsiteY1" fmla="*/ 81077 h 171254"/>
                <a:gd name="connsiteX2" fmla="*/ 55487 w 94080"/>
                <a:gd name="connsiteY2" fmla="*/ 0 h 171254"/>
                <a:gd name="connsiteX3" fmla="*/ 93620 w 94080"/>
                <a:gd name="connsiteY3" fmla="*/ 90178 h 171254"/>
                <a:gd name="connsiteX4" fmla="*/ 38634 w 94080"/>
                <a:gd name="connsiteY4" fmla="*/ 171255 h 17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080" h="171254">
                  <a:moveTo>
                    <a:pt x="38634" y="171255"/>
                  </a:moveTo>
                  <a:cubicBezTo>
                    <a:pt x="11489" y="149585"/>
                    <a:pt x="-2862" y="115654"/>
                    <a:pt x="508" y="81077"/>
                  </a:cubicBezTo>
                  <a:cubicBezTo>
                    <a:pt x="3923" y="46481"/>
                    <a:pt x="24615" y="15965"/>
                    <a:pt x="55487" y="0"/>
                  </a:cubicBezTo>
                  <a:cubicBezTo>
                    <a:pt x="82638" y="21669"/>
                    <a:pt x="96983" y="55601"/>
                    <a:pt x="93620" y="90178"/>
                  </a:cubicBezTo>
                  <a:cubicBezTo>
                    <a:pt x="90198" y="124774"/>
                    <a:pt x="69506" y="155290"/>
                    <a:pt x="38634" y="171255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508F93F6-6BA8-978A-503A-29B750607293}"/>
                </a:ext>
              </a:extLst>
            </p:cNvPr>
            <p:cNvSpPr/>
            <p:nvPr/>
          </p:nvSpPr>
          <p:spPr>
            <a:xfrm>
              <a:off x="8187393" y="2131374"/>
              <a:ext cx="165922" cy="129698"/>
            </a:xfrm>
            <a:custGeom>
              <a:avLst/>
              <a:gdLst>
                <a:gd name="connsiteX0" fmla="*/ 36 w 165922"/>
                <a:gd name="connsiteY0" fmla="*/ 9845 h 129698"/>
                <a:gd name="connsiteX1" fmla="*/ 112856 w 165922"/>
                <a:gd name="connsiteY1" fmla="*/ 19708 h 129698"/>
                <a:gd name="connsiteX2" fmla="*/ 165939 w 165922"/>
                <a:gd name="connsiteY2" fmla="*/ 119854 h 129698"/>
                <a:gd name="connsiteX3" fmla="*/ 53112 w 165922"/>
                <a:gd name="connsiteY3" fmla="*/ 109997 h 129698"/>
                <a:gd name="connsiteX4" fmla="*/ 29 w 165922"/>
                <a:gd name="connsiteY4" fmla="*/ 9845 h 129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922" h="129698">
                  <a:moveTo>
                    <a:pt x="36" y="9845"/>
                  </a:moveTo>
                  <a:cubicBezTo>
                    <a:pt x="36884" y="-6179"/>
                    <a:pt x="79338" y="-2469"/>
                    <a:pt x="112856" y="19708"/>
                  </a:cubicBezTo>
                  <a:cubicBezTo>
                    <a:pt x="146361" y="41938"/>
                    <a:pt x="166343" y="79631"/>
                    <a:pt x="165939" y="119854"/>
                  </a:cubicBezTo>
                  <a:cubicBezTo>
                    <a:pt x="129084" y="135877"/>
                    <a:pt x="86631" y="132168"/>
                    <a:pt x="53112" y="109997"/>
                  </a:cubicBezTo>
                  <a:cubicBezTo>
                    <a:pt x="19600" y="87760"/>
                    <a:pt x="-375" y="50067"/>
                    <a:pt x="29" y="9845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5DC01483-7047-EA86-7F69-0BF26EE860AB}"/>
                </a:ext>
              </a:extLst>
            </p:cNvPr>
            <p:cNvSpPr/>
            <p:nvPr/>
          </p:nvSpPr>
          <p:spPr>
            <a:xfrm>
              <a:off x="8176391" y="1996958"/>
              <a:ext cx="151611" cy="118104"/>
            </a:xfrm>
            <a:custGeom>
              <a:avLst/>
              <a:gdLst>
                <a:gd name="connsiteX0" fmla="*/ 23 w 151611"/>
                <a:gd name="connsiteY0" fmla="*/ 8079 h 118104"/>
                <a:gd name="connsiteX1" fmla="*/ 102012 w 151611"/>
                <a:gd name="connsiteY1" fmla="*/ 18894 h 118104"/>
                <a:gd name="connsiteX2" fmla="*/ 151634 w 151611"/>
                <a:gd name="connsiteY2" fmla="*/ 110023 h 118104"/>
                <a:gd name="connsiteX3" fmla="*/ 49646 w 151611"/>
                <a:gd name="connsiteY3" fmla="*/ 99215 h 118104"/>
                <a:gd name="connsiteX4" fmla="*/ 23 w 151611"/>
                <a:gd name="connsiteY4" fmla="*/ 8079 h 118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611" h="118104">
                  <a:moveTo>
                    <a:pt x="23" y="8079"/>
                  </a:moveTo>
                  <a:cubicBezTo>
                    <a:pt x="33007" y="-5728"/>
                    <a:pt x="71387" y="-1654"/>
                    <a:pt x="102012" y="18894"/>
                  </a:cubicBezTo>
                  <a:cubicBezTo>
                    <a:pt x="132636" y="39501"/>
                    <a:pt x="151308" y="73797"/>
                    <a:pt x="151634" y="110023"/>
                  </a:cubicBezTo>
                  <a:cubicBezTo>
                    <a:pt x="118650" y="123830"/>
                    <a:pt x="80270" y="119763"/>
                    <a:pt x="49646" y="99215"/>
                  </a:cubicBezTo>
                  <a:cubicBezTo>
                    <a:pt x="19021" y="78608"/>
                    <a:pt x="349" y="44312"/>
                    <a:pt x="23" y="8079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F275FA14-C696-A545-5175-FE67D6BE3BE9}"/>
                </a:ext>
              </a:extLst>
            </p:cNvPr>
            <p:cNvSpPr/>
            <p:nvPr/>
          </p:nvSpPr>
          <p:spPr>
            <a:xfrm>
              <a:off x="8151495" y="1865715"/>
              <a:ext cx="164684" cy="108962"/>
            </a:xfrm>
            <a:custGeom>
              <a:avLst/>
              <a:gdLst>
                <a:gd name="connsiteX0" fmla="*/ 23 w 164684"/>
                <a:gd name="connsiteY0" fmla="*/ 14939 h 108962"/>
                <a:gd name="connsiteX1" fmla="*/ 102507 w 164684"/>
                <a:gd name="connsiteY1" fmla="*/ 10975 h 108962"/>
                <a:gd name="connsiteX2" fmla="*/ 164708 w 164684"/>
                <a:gd name="connsiteY2" fmla="*/ 94021 h 108962"/>
                <a:gd name="connsiteX3" fmla="*/ 62224 w 164684"/>
                <a:gd name="connsiteY3" fmla="*/ 97985 h 108962"/>
                <a:gd name="connsiteX4" fmla="*/ 23 w 164684"/>
                <a:gd name="connsiteY4" fmla="*/ 14932 h 108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684" h="108962">
                  <a:moveTo>
                    <a:pt x="23" y="14939"/>
                  </a:moveTo>
                  <a:cubicBezTo>
                    <a:pt x="30680" y="-3464"/>
                    <a:pt x="69243" y="-4957"/>
                    <a:pt x="102507" y="10975"/>
                  </a:cubicBezTo>
                  <a:cubicBezTo>
                    <a:pt x="135771" y="26967"/>
                    <a:pt x="159181" y="58219"/>
                    <a:pt x="164708" y="94021"/>
                  </a:cubicBezTo>
                  <a:cubicBezTo>
                    <a:pt x="134050" y="112431"/>
                    <a:pt x="95488" y="113917"/>
                    <a:pt x="62224" y="97985"/>
                  </a:cubicBezTo>
                  <a:cubicBezTo>
                    <a:pt x="28959" y="82000"/>
                    <a:pt x="5550" y="50741"/>
                    <a:pt x="23" y="14932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3ADD14CA-C8F9-BAE0-8DA5-25D3E079AEFD}"/>
                </a:ext>
              </a:extLst>
            </p:cNvPr>
            <p:cNvSpPr/>
            <p:nvPr/>
          </p:nvSpPr>
          <p:spPr>
            <a:xfrm>
              <a:off x="7765262" y="2070386"/>
              <a:ext cx="138105" cy="128569"/>
            </a:xfrm>
            <a:custGeom>
              <a:avLst/>
              <a:gdLst>
                <a:gd name="connsiteX0" fmla="*/ 891 w 138105"/>
                <a:gd name="connsiteY0" fmla="*/ 3492 h 128569"/>
                <a:gd name="connsiteX1" fmla="*/ 100468 w 138105"/>
                <a:gd name="connsiteY1" fmla="*/ 28055 h 128569"/>
                <a:gd name="connsiteX2" fmla="*/ 137258 w 138105"/>
                <a:gd name="connsiteY2" fmla="*/ 125078 h 128569"/>
                <a:gd name="connsiteX3" fmla="*/ 37681 w 138105"/>
                <a:gd name="connsiteY3" fmla="*/ 100514 h 128569"/>
                <a:gd name="connsiteX4" fmla="*/ 891 w 138105"/>
                <a:gd name="connsiteY4" fmla="*/ 3492 h 128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105" h="128569">
                  <a:moveTo>
                    <a:pt x="891" y="3492"/>
                  </a:moveTo>
                  <a:cubicBezTo>
                    <a:pt x="35445" y="-5707"/>
                    <a:pt x="72913" y="3537"/>
                    <a:pt x="100468" y="28055"/>
                  </a:cubicBezTo>
                  <a:cubicBezTo>
                    <a:pt x="128010" y="52632"/>
                    <a:pt x="141859" y="89145"/>
                    <a:pt x="137258" y="125078"/>
                  </a:cubicBezTo>
                  <a:cubicBezTo>
                    <a:pt x="102710" y="134276"/>
                    <a:pt x="65236" y="125032"/>
                    <a:pt x="37681" y="100514"/>
                  </a:cubicBezTo>
                  <a:cubicBezTo>
                    <a:pt x="10145" y="75944"/>
                    <a:pt x="-3704" y="39431"/>
                    <a:pt x="891" y="3492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2E764695-F81F-9F3B-78F4-FE96CBC28B07}"/>
                </a:ext>
              </a:extLst>
            </p:cNvPr>
            <p:cNvSpPr/>
            <p:nvPr/>
          </p:nvSpPr>
          <p:spPr>
            <a:xfrm>
              <a:off x="7239064" y="2240047"/>
              <a:ext cx="83124" cy="158431"/>
            </a:xfrm>
            <a:custGeom>
              <a:avLst/>
              <a:gdLst>
                <a:gd name="connsiteX0" fmla="*/ 39923 w 83124"/>
                <a:gd name="connsiteY0" fmla="*/ 0 h 158431"/>
                <a:gd name="connsiteX1" fmla="*/ 83126 w 83124"/>
                <a:gd name="connsiteY1" fmla="*/ 77765 h 158431"/>
                <a:gd name="connsiteX2" fmla="*/ 43247 w 83124"/>
                <a:gd name="connsiteY2" fmla="*/ 158431 h 158431"/>
                <a:gd name="connsiteX3" fmla="*/ 44 w 83124"/>
                <a:gd name="connsiteY3" fmla="*/ 80666 h 158431"/>
                <a:gd name="connsiteX4" fmla="*/ 39923 w 83124"/>
                <a:gd name="connsiteY4" fmla="*/ 0 h 158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124" h="158431">
                  <a:moveTo>
                    <a:pt x="39923" y="0"/>
                  </a:moveTo>
                  <a:cubicBezTo>
                    <a:pt x="66168" y="16519"/>
                    <a:pt x="82422" y="45783"/>
                    <a:pt x="83126" y="77765"/>
                  </a:cubicBezTo>
                  <a:cubicBezTo>
                    <a:pt x="83785" y="109774"/>
                    <a:pt x="68775" y="140133"/>
                    <a:pt x="43247" y="158431"/>
                  </a:cubicBezTo>
                  <a:cubicBezTo>
                    <a:pt x="17002" y="141912"/>
                    <a:pt x="748" y="112649"/>
                    <a:pt x="44" y="80666"/>
                  </a:cubicBezTo>
                  <a:cubicBezTo>
                    <a:pt x="-621" y="48658"/>
                    <a:pt x="14389" y="18299"/>
                    <a:pt x="39923" y="0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4EC7D926-D1DB-0F3D-D237-143F650FBBA4}"/>
                </a:ext>
              </a:extLst>
            </p:cNvPr>
            <p:cNvSpPr/>
            <p:nvPr/>
          </p:nvSpPr>
          <p:spPr>
            <a:xfrm>
              <a:off x="7655925" y="2326620"/>
              <a:ext cx="95852" cy="182695"/>
            </a:xfrm>
            <a:custGeom>
              <a:avLst/>
              <a:gdLst>
                <a:gd name="connsiteX0" fmla="*/ 46033 w 95852"/>
                <a:gd name="connsiteY0" fmla="*/ 0 h 182695"/>
                <a:gd name="connsiteX1" fmla="*/ 95851 w 95852"/>
                <a:gd name="connsiteY1" fmla="*/ 89675 h 182695"/>
                <a:gd name="connsiteX2" fmla="*/ 49865 w 95852"/>
                <a:gd name="connsiteY2" fmla="*/ 182695 h 182695"/>
                <a:gd name="connsiteX3" fmla="*/ 47 w 95852"/>
                <a:gd name="connsiteY3" fmla="*/ 93020 h 182695"/>
                <a:gd name="connsiteX4" fmla="*/ 46033 w 95852"/>
                <a:gd name="connsiteY4" fmla="*/ 0 h 182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52" h="182695">
                  <a:moveTo>
                    <a:pt x="46033" y="0"/>
                  </a:moveTo>
                  <a:cubicBezTo>
                    <a:pt x="76293" y="19049"/>
                    <a:pt x="95043" y="52798"/>
                    <a:pt x="95851" y="89675"/>
                  </a:cubicBezTo>
                  <a:cubicBezTo>
                    <a:pt x="96613" y="126586"/>
                    <a:pt x="79310" y="161593"/>
                    <a:pt x="49865" y="182695"/>
                  </a:cubicBezTo>
                  <a:cubicBezTo>
                    <a:pt x="19605" y="163647"/>
                    <a:pt x="855" y="129904"/>
                    <a:pt x="47" y="93020"/>
                  </a:cubicBezTo>
                  <a:cubicBezTo>
                    <a:pt x="-715" y="56109"/>
                    <a:pt x="16588" y="21102"/>
                    <a:pt x="46033" y="0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C0B2C182-805E-0B7E-FB27-707E3AB72A25}"/>
                </a:ext>
              </a:extLst>
            </p:cNvPr>
            <p:cNvSpPr/>
            <p:nvPr/>
          </p:nvSpPr>
          <p:spPr>
            <a:xfrm>
              <a:off x="7789528" y="3020438"/>
              <a:ext cx="95852" cy="182695"/>
            </a:xfrm>
            <a:custGeom>
              <a:avLst/>
              <a:gdLst>
                <a:gd name="connsiteX0" fmla="*/ 46033 w 95852"/>
                <a:gd name="connsiteY0" fmla="*/ 0 h 182695"/>
                <a:gd name="connsiteX1" fmla="*/ 95851 w 95852"/>
                <a:gd name="connsiteY1" fmla="*/ 89675 h 182695"/>
                <a:gd name="connsiteX2" fmla="*/ 49865 w 95852"/>
                <a:gd name="connsiteY2" fmla="*/ 182695 h 182695"/>
                <a:gd name="connsiteX3" fmla="*/ 47 w 95852"/>
                <a:gd name="connsiteY3" fmla="*/ 93020 h 182695"/>
                <a:gd name="connsiteX4" fmla="*/ 46033 w 95852"/>
                <a:gd name="connsiteY4" fmla="*/ 0 h 182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52" h="182695">
                  <a:moveTo>
                    <a:pt x="46033" y="0"/>
                  </a:moveTo>
                  <a:cubicBezTo>
                    <a:pt x="76293" y="19049"/>
                    <a:pt x="95043" y="52798"/>
                    <a:pt x="95851" y="89675"/>
                  </a:cubicBezTo>
                  <a:cubicBezTo>
                    <a:pt x="96613" y="126586"/>
                    <a:pt x="79310" y="161593"/>
                    <a:pt x="49865" y="182695"/>
                  </a:cubicBezTo>
                  <a:cubicBezTo>
                    <a:pt x="19605" y="163647"/>
                    <a:pt x="855" y="129904"/>
                    <a:pt x="47" y="93020"/>
                  </a:cubicBezTo>
                  <a:cubicBezTo>
                    <a:pt x="-715" y="56109"/>
                    <a:pt x="16588" y="21102"/>
                    <a:pt x="46033" y="0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D7253843-2E41-6BC7-AA76-FFA377975320}"/>
                </a:ext>
              </a:extLst>
            </p:cNvPr>
            <p:cNvSpPr/>
            <p:nvPr/>
          </p:nvSpPr>
          <p:spPr>
            <a:xfrm>
              <a:off x="8062036" y="2490703"/>
              <a:ext cx="98140" cy="179142"/>
            </a:xfrm>
            <a:custGeom>
              <a:avLst/>
              <a:gdLst>
                <a:gd name="connsiteX0" fmla="*/ 31088 w 98140"/>
                <a:gd name="connsiteY0" fmla="*/ 0 h 179142"/>
                <a:gd name="connsiteX1" fmla="*/ 95947 w 98140"/>
                <a:gd name="connsiteY1" fmla="*/ 79467 h 179142"/>
                <a:gd name="connsiteX2" fmla="*/ 67102 w 98140"/>
                <a:gd name="connsiteY2" fmla="*/ 179143 h 179142"/>
                <a:gd name="connsiteX3" fmla="*/ 2236 w 98140"/>
                <a:gd name="connsiteY3" fmla="*/ 99676 h 179142"/>
                <a:gd name="connsiteX4" fmla="*/ 31088 w 98140"/>
                <a:gd name="connsiteY4" fmla="*/ 0 h 179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140" h="179142">
                  <a:moveTo>
                    <a:pt x="31088" y="0"/>
                  </a:moveTo>
                  <a:cubicBezTo>
                    <a:pt x="64235" y="13410"/>
                    <a:pt x="88642" y="43312"/>
                    <a:pt x="95947" y="79467"/>
                  </a:cubicBezTo>
                  <a:cubicBezTo>
                    <a:pt x="103214" y="115660"/>
                    <a:pt x="92357" y="153171"/>
                    <a:pt x="67102" y="179143"/>
                  </a:cubicBezTo>
                  <a:cubicBezTo>
                    <a:pt x="33949" y="165739"/>
                    <a:pt x="9542" y="135837"/>
                    <a:pt x="2236" y="99676"/>
                  </a:cubicBezTo>
                  <a:cubicBezTo>
                    <a:pt x="-5024" y="63482"/>
                    <a:pt x="5833" y="25965"/>
                    <a:pt x="31088" y="0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EEC89496-9A8B-AEDE-EA8D-EA3737D03D76}"/>
                </a:ext>
              </a:extLst>
            </p:cNvPr>
            <p:cNvSpPr/>
            <p:nvPr/>
          </p:nvSpPr>
          <p:spPr>
            <a:xfrm>
              <a:off x="7801714" y="3602845"/>
              <a:ext cx="232966" cy="132202"/>
            </a:xfrm>
            <a:custGeom>
              <a:avLst/>
              <a:gdLst>
                <a:gd name="connsiteX0" fmla="*/ 23 w 232966"/>
                <a:gd name="connsiteY0" fmla="*/ 89247 h 132202"/>
                <a:gd name="connsiteX1" fmla="*/ 128850 w 232966"/>
                <a:gd name="connsiteY1" fmla="*/ 129515 h 132202"/>
                <a:gd name="connsiteX2" fmla="*/ 232989 w 232966"/>
                <a:gd name="connsiteY2" fmla="*/ 42962 h 132202"/>
                <a:gd name="connsiteX3" fmla="*/ 104162 w 232966"/>
                <a:gd name="connsiteY3" fmla="*/ 2687 h 132202"/>
                <a:gd name="connsiteX4" fmla="*/ 23 w 232966"/>
                <a:gd name="connsiteY4" fmla="*/ 89247 h 132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2966" h="132202">
                  <a:moveTo>
                    <a:pt x="23" y="89247"/>
                  </a:moveTo>
                  <a:cubicBezTo>
                    <a:pt x="33333" y="123661"/>
                    <a:pt x="81808" y="138811"/>
                    <a:pt x="128850" y="129515"/>
                  </a:cubicBezTo>
                  <a:cubicBezTo>
                    <a:pt x="175911" y="120147"/>
                    <a:pt x="215106" y="87571"/>
                    <a:pt x="232989" y="42962"/>
                  </a:cubicBezTo>
                  <a:cubicBezTo>
                    <a:pt x="199679" y="8548"/>
                    <a:pt x="151204" y="-6609"/>
                    <a:pt x="104162" y="2687"/>
                  </a:cubicBezTo>
                  <a:cubicBezTo>
                    <a:pt x="57101" y="12055"/>
                    <a:pt x="17906" y="44637"/>
                    <a:pt x="23" y="89247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DD363B24-8047-2D97-F496-9603A4FFDBD6}"/>
                </a:ext>
              </a:extLst>
            </p:cNvPr>
            <p:cNvSpPr/>
            <p:nvPr/>
          </p:nvSpPr>
          <p:spPr>
            <a:xfrm>
              <a:off x="7875815" y="3357855"/>
              <a:ext cx="144064" cy="83492"/>
            </a:xfrm>
            <a:custGeom>
              <a:avLst/>
              <a:gdLst>
                <a:gd name="connsiteX0" fmla="*/ 23 w 144064"/>
                <a:gd name="connsiteY0" fmla="*/ 59525 h 83492"/>
                <a:gd name="connsiteX1" fmla="*/ 81691 w 144064"/>
                <a:gd name="connsiteY1" fmla="*/ 80933 h 83492"/>
                <a:gd name="connsiteX2" fmla="*/ 144087 w 144064"/>
                <a:gd name="connsiteY2" fmla="*/ 23971 h 83492"/>
                <a:gd name="connsiteX3" fmla="*/ 62419 w 144064"/>
                <a:gd name="connsiteY3" fmla="*/ 2556 h 83492"/>
                <a:gd name="connsiteX4" fmla="*/ 23 w 144064"/>
                <a:gd name="connsiteY4" fmla="*/ 59525 h 83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064" h="83492">
                  <a:moveTo>
                    <a:pt x="23" y="59525"/>
                  </a:moveTo>
                  <a:cubicBezTo>
                    <a:pt x="21869" y="80027"/>
                    <a:pt x="52598" y="88085"/>
                    <a:pt x="81691" y="80933"/>
                  </a:cubicBezTo>
                  <a:cubicBezTo>
                    <a:pt x="110790" y="73743"/>
                    <a:pt x="134272" y="52302"/>
                    <a:pt x="144087" y="23971"/>
                  </a:cubicBezTo>
                  <a:cubicBezTo>
                    <a:pt x="122241" y="3468"/>
                    <a:pt x="91512" y="-4589"/>
                    <a:pt x="62419" y="2556"/>
                  </a:cubicBezTo>
                  <a:cubicBezTo>
                    <a:pt x="33320" y="9753"/>
                    <a:pt x="9832" y="31194"/>
                    <a:pt x="23" y="59525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0BC5B7FB-4A80-1F32-6EEA-40CE64016F59}"/>
                </a:ext>
              </a:extLst>
            </p:cNvPr>
            <p:cNvSpPr/>
            <p:nvPr/>
          </p:nvSpPr>
          <p:spPr>
            <a:xfrm>
              <a:off x="7860695" y="3478617"/>
              <a:ext cx="179387" cy="104045"/>
            </a:xfrm>
            <a:custGeom>
              <a:avLst/>
              <a:gdLst>
                <a:gd name="connsiteX0" fmla="*/ 23 w 179387"/>
                <a:gd name="connsiteY0" fmla="*/ 72273 h 104045"/>
                <a:gd name="connsiteX1" fmla="*/ 98010 w 179387"/>
                <a:gd name="connsiteY1" fmla="*/ 101406 h 104045"/>
                <a:gd name="connsiteX2" fmla="*/ 179411 w 179387"/>
                <a:gd name="connsiteY2" fmla="*/ 31776 h 104045"/>
                <a:gd name="connsiteX3" fmla="*/ 81424 w 179387"/>
                <a:gd name="connsiteY3" fmla="*/ 2636 h 104045"/>
                <a:gd name="connsiteX4" fmla="*/ 23 w 179387"/>
                <a:gd name="connsiteY4" fmla="*/ 72273 h 104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387" h="104045">
                  <a:moveTo>
                    <a:pt x="23" y="72273"/>
                  </a:moveTo>
                  <a:cubicBezTo>
                    <a:pt x="24919" y="98583"/>
                    <a:pt x="61787" y="109548"/>
                    <a:pt x="98010" y="101406"/>
                  </a:cubicBezTo>
                  <a:cubicBezTo>
                    <a:pt x="134246" y="93218"/>
                    <a:pt x="164884" y="67012"/>
                    <a:pt x="179411" y="31776"/>
                  </a:cubicBezTo>
                  <a:cubicBezTo>
                    <a:pt x="154515" y="5466"/>
                    <a:pt x="117647" y="-5499"/>
                    <a:pt x="81424" y="2636"/>
                  </a:cubicBezTo>
                  <a:cubicBezTo>
                    <a:pt x="45188" y="10831"/>
                    <a:pt x="14550" y="37044"/>
                    <a:pt x="23" y="72273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6C2ABAA3-96F2-0F10-7C04-AF716852A9CD}"/>
                </a:ext>
              </a:extLst>
            </p:cNvPr>
            <p:cNvSpPr/>
            <p:nvPr/>
          </p:nvSpPr>
          <p:spPr>
            <a:xfrm>
              <a:off x="7874968" y="3240856"/>
              <a:ext cx="126715" cy="94719"/>
            </a:xfrm>
            <a:custGeom>
              <a:avLst/>
              <a:gdLst>
                <a:gd name="connsiteX0" fmla="*/ 23 w 126715"/>
                <a:gd name="connsiteY0" fmla="*/ 85975 h 94719"/>
                <a:gd name="connsiteX1" fmla="*/ 84350 w 126715"/>
                <a:gd name="connsiteY1" fmla="*/ 81835 h 94719"/>
                <a:gd name="connsiteX2" fmla="*/ 126738 w 126715"/>
                <a:gd name="connsiteY2" fmla="*/ 8744 h 94719"/>
                <a:gd name="connsiteX3" fmla="*/ 42411 w 126715"/>
                <a:gd name="connsiteY3" fmla="*/ 12884 h 94719"/>
                <a:gd name="connsiteX4" fmla="*/ 23 w 126715"/>
                <a:gd name="connsiteY4" fmla="*/ 85982 h 94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715" h="94719">
                  <a:moveTo>
                    <a:pt x="23" y="85975"/>
                  </a:moveTo>
                  <a:cubicBezTo>
                    <a:pt x="27024" y="98961"/>
                    <a:pt x="58750" y="97403"/>
                    <a:pt x="84350" y="81835"/>
                  </a:cubicBezTo>
                  <a:cubicBezTo>
                    <a:pt x="109943" y="66222"/>
                    <a:pt x="125891" y="38719"/>
                    <a:pt x="126738" y="8744"/>
                  </a:cubicBezTo>
                  <a:cubicBezTo>
                    <a:pt x="99737" y="-4242"/>
                    <a:pt x="68005" y="-2684"/>
                    <a:pt x="42411" y="12884"/>
                  </a:cubicBezTo>
                  <a:cubicBezTo>
                    <a:pt x="16818" y="28497"/>
                    <a:pt x="864" y="56007"/>
                    <a:pt x="23" y="85982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93291050-5E29-625D-BC73-FD878AA5719B}"/>
                </a:ext>
              </a:extLst>
            </p:cNvPr>
            <p:cNvSpPr/>
            <p:nvPr/>
          </p:nvSpPr>
          <p:spPr>
            <a:xfrm>
              <a:off x="8976273" y="3894341"/>
              <a:ext cx="123042" cy="97119"/>
            </a:xfrm>
            <a:custGeom>
              <a:avLst/>
              <a:gdLst>
                <a:gd name="connsiteX0" fmla="*/ 123051 w 123042"/>
                <a:gd name="connsiteY0" fmla="*/ 90063 h 97119"/>
                <a:gd name="connsiteX1" fmla="*/ 39005 w 123042"/>
                <a:gd name="connsiteY1" fmla="*/ 82031 h 97119"/>
                <a:gd name="connsiteX2" fmla="*/ 38 w 123042"/>
                <a:gd name="connsiteY2" fmla="*/ 7056 h 97119"/>
                <a:gd name="connsiteX3" fmla="*/ 84084 w 123042"/>
                <a:gd name="connsiteY3" fmla="*/ 15088 h 97119"/>
                <a:gd name="connsiteX4" fmla="*/ 123051 w 123042"/>
                <a:gd name="connsiteY4" fmla="*/ 90063 h 97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042" h="97119">
                  <a:moveTo>
                    <a:pt x="123051" y="90063"/>
                  </a:moveTo>
                  <a:cubicBezTo>
                    <a:pt x="95483" y="101784"/>
                    <a:pt x="63855" y="98766"/>
                    <a:pt x="39005" y="82031"/>
                  </a:cubicBezTo>
                  <a:cubicBezTo>
                    <a:pt x="14161" y="65258"/>
                    <a:pt x="-510" y="37037"/>
                    <a:pt x="38" y="7056"/>
                  </a:cubicBezTo>
                  <a:cubicBezTo>
                    <a:pt x="27606" y="-4665"/>
                    <a:pt x="59228" y="-1647"/>
                    <a:pt x="84084" y="15088"/>
                  </a:cubicBezTo>
                  <a:cubicBezTo>
                    <a:pt x="108928" y="31861"/>
                    <a:pt x="123592" y="60082"/>
                    <a:pt x="123051" y="90063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E71140EE-A45F-B380-C681-85A59082F96D}"/>
                </a:ext>
              </a:extLst>
            </p:cNvPr>
            <p:cNvSpPr/>
            <p:nvPr/>
          </p:nvSpPr>
          <p:spPr>
            <a:xfrm>
              <a:off x="8914159" y="3987382"/>
              <a:ext cx="147940" cy="126948"/>
            </a:xfrm>
            <a:custGeom>
              <a:avLst/>
              <a:gdLst>
                <a:gd name="connsiteX0" fmla="*/ 147886 w 147940"/>
                <a:gd name="connsiteY0" fmla="*/ 119384 h 126948"/>
                <a:gd name="connsiteX1" fmla="*/ 45839 w 147940"/>
                <a:gd name="connsiteY1" fmla="*/ 105348 h 126948"/>
                <a:gd name="connsiteX2" fmla="*/ 94 w 147940"/>
                <a:gd name="connsiteY2" fmla="*/ 7570 h 126948"/>
                <a:gd name="connsiteX3" fmla="*/ 102148 w 147940"/>
                <a:gd name="connsiteY3" fmla="*/ 21599 h 126948"/>
                <a:gd name="connsiteX4" fmla="*/ 147893 w 147940"/>
                <a:gd name="connsiteY4" fmla="*/ 119384 h 126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940" h="126948">
                  <a:moveTo>
                    <a:pt x="147886" y="119384"/>
                  </a:moveTo>
                  <a:cubicBezTo>
                    <a:pt x="114094" y="133171"/>
                    <a:pt x="75694" y="127891"/>
                    <a:pt x="45839" y="105348"/>
                  </a:cubicBezTo>
                  <a:cubicBezTo>
                    <a:pt x="15990" y="82747"/>
                    <a:pt x="-1229" y="45954"/>
                    <a:pt x="94" y="7570"/>
                  </a:cubicBezTo>
                  <a:cubicBezTo>
                    <a:pt x="33880" y="-6225"/>
                    <a:pt x="72286" y="-944"/>
                    <a:pt x="102148" y="21599"/>
                  </a:cubicBezTo>
                  <a:cubicBezTo>
                    <a:pt x="131997" y="44207"/>
                    <a:pt x="149209" y="81007"/>
                    <a:pt x="147893" y="119384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9AA0E3BF-B112-41E4-63E2-FA26C1898F2D}"/>
                </a:ext>
              </a:extLst>
            </p:cNvPr>
            <p:cNvSpPr/>
            <p:nvPr/>
          </p:nvSpPr>
          <p:spPr>
            <a:xfrm>
              <a:off x="9048096" y="3789303"/>
              <a:ext cx="93072" cy="129258"/>
            </a:xfrm>
            <a:custGeom>
              <a:avLst/>
              <a:gdLst>
                <a:gd name="connsiteX0" fmla="*/ 83033 w 93072"/>
                <a:gd name="connsiteY0" fmla="*/ 129259 h 129258"/>
                <a:gd name="connsiteX1" fmla="*/ 11440 w 93072"/>
                <a:gd name="connsiteY1" fmla="*/ 84493 h 129258"/>
                <a:gd name="connsiteX2" fmla="*/ 10091 w 93072"/>
                <a:gd name="connsiteY2" fmla="*/ 0 h 129258"/>
                <a:gd name="connsiteX3" fmla="*/ 81683 w 93072"/>
                <a:gd name="connsiteY3" fmla="*/ 44766 h 129258"/>
                <a:gd name="connsiteX4" fmla="*/ 83033 w 93072"/>
                <a:gd name="connsiteY4" fmla="*/ 129259 h 129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072" h="129258">
                  <a:moveTo>
                    <a:pt x="83033" y="129259"/>
                  </a:moveTo>
                  <a:cubicBezTo>
                    <a:pt x="53131" y="127421"/>
                    <a:pt x="26195" y="110576"/>
                    <a:pt x="11440" y="84493"/>
                  </a:cubicBezTo>
                  <a:cubicBezTo>
                    <a:pt x="-3289" y="58378"/>
                    <a:pt x="-3797" y="26578"/>
                    <a:pt x="10091" y="0"/>
                  </a:cubicBezTo>
                  <a:cubicBezTo>
                    <a:pt x="39986" y="1845"/>
                    <a:pt x="66928" y="18684"/>
                    <a:pt x="81683" y="44766"/>
                  </a:cubicBezTo>
                  <a:cubicBezTo>
                    <a:pt x="96406" y="70881"/>
                    <a:pt x="96914" y="102681"/>
                    <a:pt x="83033" y="129259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174E1C94-01CA-6264-0F18-805967F3D1D8}"/>
                </a:ext>
              </a:extLst>
            </p:cNvPr>
            <p:cNvSpPr/>
            <p:nvPr/>
          </p:nvSpPr>
          <p:spPr>
            <a:xfrm>
              <a:off x="8867195" y="4117369"/>
              <a:ext cx="210084" cy="134247"/>
            </a:xfrm>
            <a:custGeom>
              <a:avLst/>
              <a:gdLst>
                <a:gd name="connsiteX0" fmla="*/ 210101 w 210084"/>
                <a:gd name="connsiteY0" fmla="*/ 107652 h 134247"/>
                <a:gd name="connsiteX1" fmla="*/ 86214 w 210084"/>
                <a:gd name="connsiteY1" fmla="*/ 125468 h 134247"/>
                <a:gd name="connsiteX2" fmla="*/ 23 w 210084"/>
                <a:gd name="connsiteY2" fmla="*/ 26601 h 134247"/>
                <a:gd name="connsiteX3" fmla="*/ 123916 w 210084"/>
                <a:gd name="connsiteY3" fmla="*/ 8778 h 134247"/>
                <a:gd name="connsiteX4" fmla="*/ 210107 w 210084"/>
                <a:gd name="connsiteY4" fmla="*/ 107652 h 134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084" h="134247">
                  <a:moveTo>
                    <a:pt x="210101" y="107652"/>
                  </a:moveTo>
                  <a:cubicBezTo>
                    <a:pt x="175253" y="135084"/>
                    <a:pt x="128635" y="141785"/>
                    <a:pt x="86214" y="125468"/>
                  </a:cubicBezTo>
                  <a:cubicBezTo>
                    <a:pt x="43780" y="109079"/>
                    <a:pt x="11337" y="71869"/>
                    <a:pt x="23" y="26601"/>
                  </a:cubicBezTo>
                  <a:cubicBezTo>
                    <a:pt x="34871" y="-831"/>
                    <a:pt x="81489" y="-7539"/>
                    <a:pt x="123916" y="8778"/>
                  </a:cubicBezTo>
                  <a:cubicBezTo>
                    <a:pt x="166357" y="25173"/>
                    <a:pt x="198793" y="62383"/>
                    <a:pt x="210107" y="107652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EC6F9FA1-2FC8-A849-6FD9-83BAD471B8E3}"/>
                </a:ext>
              </a:extLst>
            </p:cNvPr>
            <p:cNvSpPr/>
            <p:nvPr/>
          </p:nvSpPr>
          <p:spPr>
            <a:xfrm>
              <a:off x="9139756" y="3707183"/>
              <a:ext cx="81491" cy="147166"/>
            </a:xfrm>
            <a:custGeom>
              <a:avLst/>
              <a:gdLst>
                <a:gd name="connsiteX0" fmla="*/ 31128 w 81491"/>
                <a:gd name="connsiteY0" fmla="*/ 147167 h 147166"/>
                <a:gd name="connsiteX1" fmla="*/ 764 w 81491"/>
                <a:gd name="connsiteY1" fmla="*/ 68371 h 147166"/>
                <a:gd name="connsiteX2" fmla="*/ 50406 w 81491"/>
                <a:gd name="connsiteY2" fmla="*/ 0 h 147166"/>
                <a:gd name="connsiteX3" fmla="*/ 80776 w 81491"/>
                <a:gd name="connsiteY3" fmla="*/ 78795 h 147166"/>
                <a:gd name="connsiteX4" fmla="*/ 31128 w 81491"/>
                <a:gd name="connsiteY4" fmla="*/ 147167 h 147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491" h="147166">
                  <a:moveTo>
                    <a:pt x="31128" y="147167"/>
                  </a:moveTo>
                  <a:cubicBezTo>
                    <a:pt x="8324" y="127734"/>
                    <a:pt x="-3101" y="98085"/>
                    <a:pt x="764" y="68371"/>
                  </a:cubicBezTo>
                  <a:cubicBezTo>
                    <a:pt x="4668" y="38638"/>
                    <a:pt x="23353" y="12908"/>
                    <a:pt x="50406" y="0"/>
                  </a:cubicBezTo>
                  <a:cubicBezTo>
                    <a:pt x="73210" y="19433"/>
                    <a:pt x="84635" y="49082"/>
                    <a:pt x="80776" y="78795"/>
                  </a:cubicBezTo>
                  <a:cubicBezTo>
                    <a:pt x="76872" y="108528"/>
                    <a:pt x="58187" y="134259"/>
                    <a:pt x="31128" y="147167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E045D20C-B8AC-E347-4E8A-F9E22F36C34B}"/>
                </a:ext>
              </a:extLst>
            </p:cNvPr>
            <p:cNvSpPr/>
            <p:nvPr/>
          </p:nvSpPr>
          <p:spPr>
            <a:xfrm>
              <a:off x="8718263" y="3516955"/>
              <a:ext cx="195882" cy="127425"/>
            </a:xfrm>
            <a:custGeom>
              <a:avLst/>
              <a:gdLst>
                <a:gd name="connsiteX0" fmla="*/ 195906 w 195882"/>
                <a:gd name="connsiteY0" fmla="*/ 106100 h 127425"/>
                <a:gd name="connsiteX1" fmla="*/ 121049 w 195882"/>
                <a:gd name="connsiteY1" fmla="*/ 10453 h 127425"/>
                <a:gd name="connsiteX2" fmla="*/ 23 w 195882"/>
                <a:gd name="connsiteY2" fmla="*/ 21321 h 127425"/>
                <a:gd name="connsiteX3" fmla="*/ 74880 w 195882"/>
                <a:gd name="connsiteY3" fmla="*/ 116974 h 127425"/>
                <a:gd name="connsiteX4" fmla="*/ 195906 w 195882"/>
                <a:gd name="connsiteY4" fmla="*/ 106100 h 127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882" h="127425">
                  <a:moveTo>
                    <a:pt x="195906" y="106100"/>
                  </a:moveTo>
                  <a:cubicBezTo>
                    <a:pt x="188743" y="63603"/>
                    <a:pt x="160576" y="27611"/>
                    <a:pt x="121049" y="10453"/>
                  </a:cubicBezTo>
                  <a:cubicBezTo>
                    <a:pt x="81469" y="-6659"/>
                    <a:pt x="35920" y="-2572"/>
                    <a:pt x="23" y="21321"/>
                  </a:cubicBezTo>
                  <a:cubicBezTo>
                    <a:pt x="7185" y="63825"/>
                    <a:pt x="35353" y="99816"/>
                    <a:pt x="74880" y="116974"/>
                  </a:cubicBezTo>
                  <a:cubicBezTo>
                    <a:pt x="114460" y="134087"/>
                    <a:pt x="160009" y="129992"/>
                    <a:pt x="195906" y="106100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E3B66BB9-2AE3-D7DB-42B2-4EF87A65FDD9}"/>
                </a:ext>
              </a:extLst>
            </p:cNvPr>
            <p:cNvSpPr/>
            <p:nvPr/>
          </p:nvSpPr>
          <p:spPr>
            <a:xfrm>
              <a:off x="9442168" y="3769973"/>
              <a:ext cx="234823" cy="129861"/>
            </a:xfrm>
            <a:custGeom>
              <a:avLst/>
              <a:gdLst>
                <a:gd name="connsiteX0" fmla="*/ 234846 w 234823"/>
                <a:gd name="connsiteY0" fmla="*/ 50217 h 129861"/>
                <a:gd name="connsiteX1" fmla="*/ 125676 w 234823"/>
                <a:gd name="connsiteY1" fmla="*/ 128772 h 129861"/>
                <a:gd name="connsiteX2" fmla="*/ 23 w 234823"/>
                <a:gd name="connsiteY2" fmla="*/ 79644 h 129861"/>
                <a:gd name="connsiteX3" fmla="*/ 109194 w 234823"/>
                <a:gd name="connsiteY3" fmla="*/ 1090 h 129861"/>
                <a:gd name="connsiteX4" fmla="*/ 234846 w 234823"/>
                <a:gd name="connsiteY4" fmla="*/ 50224 h 129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823" h="129861">
                  <a:moveTo>
                    <a:pt x="234846" y="50217"/>
                  </a:moveTo>
                  <a:cubicBezTo>
                    <a:pt x="214154" y="93223"/>
                    <a:pt x="173076" y="122781"/>
                    <a:pt x="125676" y="128772"/>
                  </a:cubicBezTo>
                  <a:cubicBezTo>
                    <a:pt x="78237" y="134697"/>
                    <a:pt x="30941" y="116210"/>
                    <a:pt x="23" y="79644"/>
                  </a:cubicBezTo>
                  <a:cubicBezTo>
                    <a:pt x="20715" y="36638"/>
                    <a:pt x="61794" y="7081"/>
                    <a:pt x="109194" y="1090"/>
                  </a:cubicBezTo>
                  <a:cubicBezTo>
                    <a:pt x="156639" y="-4836"/>
                    <a:pt x="203929" y="13659"/>
                    <a:pt x="234846" y="50224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692335D4-3E56-3B39-C781-B788A2F31AAB}"/>
                </a:ext>
              </a:extLst>
            </p:cNvPr>
            <p:cNvSpPr/>
            <p:nvPr/>
          </p:nvSpPr>
          <p:spPr>
            <a:xfrm>
              <a:off x="7357497" y="2719315"/>
              <a:ext cx="200008" cy="142697"/>
            </a:xfrm>
            <a:custGeom>
              <a:avLst/>
              <a:gdLst>
                <a:gd name="connsiteX0" fmla="*/ 23 w 200008"/>
                <a:gd name="connsiteY0" fmla="*/ 126609 h 142697"/>
                <a:gd name="connsiteX1" fmla="*/ 130029 w 200008"/>
                <a:gd name="connsiteY1" fmla="*/ 125768 h 142697"/>
                <a:gd name="connsiteX2" fmla="*/ 200031 w 200008"/>
                <a:gd name="connsiteY2" fmla="*/ 16092 h 142697"/>
                <a:gd name="connsiteX3" fmla="*/ 70025 w 200008"/>
                <a:gd name="connsiteY3" fmla="*/ 16926 h 142697"/>
                <a:gd name="connsiteX4" fmla="*/ 30 w 200008"/>
                <a:gd name="connsiteY4" fmla="*/ 126609 h 142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008" h="142697">
                  <a:moveTo>
                    <a:pt x="23" y="126609"/>
                  </a:moveTo>
                  <a:cubicBezTo>
                    <a:pt x="40710" y="148356"/>
                    <a:pt x="89629" y="148037"/>
                    <a:pt x="130029" y="125768"/>
                  </a:cubicBezTo>
                  <a:cubicBezTo>
                    <a:pt x="170430" y="103427"/>
                    <a:pt x="196773" y="62149"/>
                    <a:pt x="200031" y="16092"/>
                  </a:cubicBezTo>
                  <a:cubicBezTo>
                    <a:pt x="159344" y="-5656"/>
                    <a:pt x="110425" y="-5343"/>
                    <a:pt x="70025" y="16926"/>
                  </a:cubicBezTo>
                  <a:cubicBezTo>
                    <a:pt x="29631" y="39274"/>
                    <a:pt x="3282" y="80552"/>
                    <a:pt x="30" y="126609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AD7FA4AA-75E4-3345-9A25-3C52975AABA3}"/>
                </a:ext>
              </a:extLst>
            </p:cNvPr>
            <p:cNvSpPr/>
            <p:nvPr/>
          </p:nvSpPr>
          <p:spPr>
            <a:xfrm>
              <a:off x="7330320" y="2602652"/>
              <a:ext cx="167109" cy="119226"/>
            </a:xfrm>
            <a:custGeom>
              <a:avLst/>
              <a:gdLst>
                <a:gd name="connsiteX0" fmla="*/ 23 w 167109"/>
                <a:gd name="connsiteY0" fmla="*/ 105786 h 119226"/>
                <a:gd name="connsiteX1" fmla="*/ 108646 w 167109"/>
                <a:gd name="connsiteY1" fmla="*/ 105081 h 119226"/>
                <a:gd name="connsiteX2" fmla="*/ 167132 w 167109"/>
                <a:gd name="connsiteY2" fmla="*/ 13444 h 119226"/>
                <a:gd name="connsiteX3" fmla="*/ 58509 w 167109"/>
                <a:gd name="connsiteY3" fmla="*/ 14141 h 119226"/>
                <a:gd name="connsiteX4" fmla="*/ 23 w 167109"/>
                <a:gd name="connsiteY4" fmla="*/ 105779 h 119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109" h="119226">
                  <a:moveTo>
                    <a:pt x="23" y="105786"/>
                  </a:moveTo>
                  <a:cubicBezTo>
                    <a:pt x="34017" y="123954"/>
                    <a:pt x="74893" y="123687"/>
                    <a:pt x="108646" y="105081"/>
                  </a:cubicBezTo>
                  <a:cubicBezTo>
                    <a:pt x="142399" y="86411"/>
                    <a:pt x="164408" y="51925"/>
                    <a:pt x="167132" y="13444"/>
                  </a:cubicBezTo>
                  <a:cubicBezTo>
                    <a:pt x="133138" y="-4725"/>
                    <a:pt x="92262" y="-4464"/>
                    <a:pt x="58509" y="14141"/>
                  </a:cubicBezTo>
                  <a:cubicBezTo>
                    <a:pt x="24756" y="32812"/>
                    <a:pt x="2747" y="67297"/>
                    <a:pt x="23" y="105779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F06722C3-1E5C-F832-575B-8C6B65229446}"/>
                </a:ext>
              </a:extLst>
            </p:cNvPr>
            <p:cNvSpPr/>
            <p:nvPr/>
          </p:nvSpPr>
          <p:spPr>
            <a:xfrm>
              <a:off x="7308553" y="2494391"/>
              <a:ext cx="155338" cy="110830"/>
            </a:xfrm>
            <a:custGeom>
              <a:avLst/>
              <a:gdLst>
                <a:gd name="connsiteX0" fmla="*/ 23 w 155338"/>
                <a:gd name="connsiteY0" fmla="*/ 98334 h 110830"/>
                <a:gd name="connsiteX1" fmla="*/ 100995 w 155338"/>
                <a:gd name="connsiteY1" fmla="*/ 97682 h 110830"/>
                <a:gd name="connsiteX2" fmla="*/ 155362 w 155338"/>
                <a:gd name="connsiteY2" fmla="*/ 12498 h 110830"/>
                <a:gd name="connsiteX3" fmla="*/ 54390 w 155338"/>
                <a:gd name="connsiteY3" fmla="*/ 13150 h 110830"/>
                <a:gd name="connsiteX4" fmla="*/ 23 w 155338"/>
                <a:gd name="connsiteY4" fmla="*/ 98334 h 110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338" h="110830">
                  <a:moveTo>
                    <a:pt x="23" y="98334"/>
                  </a:moveTo>
                  <a:cubicBezTo>
                    <a:pt x="31619" y="115225"/>
                    <a:pt x="69614" y="114977"/>
                    <a:pt x="100995" y="97682"/>
                  </a:cubicBezTo>
                  <a:cubicBezTo>
                    <a:pt x="132369" y="80329"/>
                    <a:pt x="152833" y="48268"/>
                    <a:pt x="155362" y="12498"/>
                  </a:cubicBezTo>
                  <a:cubicBezTo>
                    <a:pt x="123766" y="-4392"/>
                    <a:pt x="85771" y="-4151"/>
                    <a:pt x="54390" y="13150"/>
                  </a:cubicBezTo>
                  <a:cubicBezTo>
                    <a:pt x="23016" y="30497"/>
                    <a:pt x="2552" y="62558"/>
                    <a:pt x="23" y="98334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7CFF2521-7456-3680-7C59-48955580BC82}"/>
                </a:ext>
              </a:extLst>
            </p:cNvPr>
            <p:cNvSpPr/>
            <p:nvPr/>
          </p:nvSpPr>
          <p:spPr>
            <a:xfrm>
              <a:off x="7303599" y="2406133"/>
              <a:ext cx="129882" cy="92668"/>
            </a:xfrm>
            <a:custGeom>
              <a:avLst/>
              <a:gdLst>
                <a:gd name="connsiteX0" fmla="*/ 23 w 129882"/>
                <a:gd name="connsiteY0" fmla="*/ 82223 h 92668"/>
                <a:gd name="connsiteX1" fmla="*/ 84448 w 129882"/>
                <a:gd name="connsiteY1" fmla="*/ 81675 h 92668"/>
                <a:gd name="connsiteX2" fmla="*/ 129905 w 129882"/>
                <a:gd name="connsiteY2" fmla="*/ 10449 h 92668"/>
                <a:gd name="connsiteX3" fmla="*/ 45481 w 129882"/>
                <a:gd name="connsiteY3" fmla="*/ 10990 h 92668"/>
                <a:gd name="connsiteX4" fmla="*/ 23 w 129882"/>
                <a:gd name="connsiteY4" fmla="*/ 82216 h 92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882" h="92668">
                  <a:moveTo>
                    <a:pt x="23" y="82223"/>
                  </a:moveTo>
                  <a:cubicBezTo>
                    <a:pt x="26444" y="96343"/>
                    <a:pt x="58209" y="96135"/>
                    <a:pt x="84448" y="81675"/>
                  </a:cubicBezTo>
                  <a:cubicBezTo>
                    <a:pt x="110680" y="67164"/>
                    <a:pt x="127787" y="40358"/>
                    <a:pt x="129905" y="10449"/>
                  </a:cubicBezTo>
                  <a:cubicBezTo>
                    <a:pt x="103485" y="-3672"/>
                    <a:pt x="71719" y="-3470"/>
                    <a:pt x="45481" y="10990"/>
                  </a:cubicBezTo>
                  <a:cubicBezTo>
                    <a:pt x="19249" y="25501"/>
                    <a:pt x="2141" y="52307"/>
                    <a:pt x="23" y="82216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052B4F4A-3D57-0D65-126F-DD45750AB62A}"/>
                </a:ext>
              </a:extLst>
            </p:cNvPr>
            <p:cNvSpPr/>
            <p:nvPr/>
          </p:nvSpPr>
          <p:spPr>
            <a:xfrm>
              <a:off x="7561984" y="2492819"/>
              <a:ext cx="112341" cy="105503"/>
            </a:xfrm>
            <a:custGeom>
              <a:avLst/>
              <a:gdLst>
                <a:gd name="connsiteX0" fmla="*/ 111232 w 112341"/>
                <a:gd name="connsiteY0" fmla="*/ 102515 h 105503"/>
                <a:gd name="connsiteX1" fmla="*/ 29160 w 112341"/>
                <a:gd name="connsiteY1" fmla="*/ 82710 h 105503"/>
                <a:gd name="connsiteX2" fmla="*/ 1149 w 112341"/>
                <a:gd name="connsiteY2" fmla="*/ 2989 h 105503"/>
                <a:gd name="connsiteX3" fmla="*/ 83227 w 112341"/>
                <a:gd name="connsiteY3" fmla="*/ 22794 h 105503"/>
                <a:gd name="connsiteX4" fmla="*/ 111239 w 112341"/>
                <a:gd name="connsiteY4" fmla="*/ 102515 h 105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341" h="105503">
                  <a:moveTo>
                    <a:pt x="111232" y="102515"/>
                  </a:moveTo>
                  <a:cubicBezTo>
                    <a:pt x="82289" y="110233"/>
                    <a:pt x="51404" y="102782"/>
                    <a:pt x="29160" y="82710"/>
                  </a:cubicBezTo>
                  <a:cubicBezTo>
                    <a:pt x="6930" y="62599"/>
                    <a:pt x="-3615" y="32592"/>
                    <a:pt x="1149" y="2989"/>
                  </a:cubicBezTo>
                  <a:cubicBezTo>
                    <a:pt x="30099" y="-4730"/>
                    <a:pt x="60984" y="2722"/>
                    <a:pt x="83227" y="22794"/>
                  </a:cubicBezTo>
                  <a:cubicBezTo>
                    <a:pt x="105458" y="42905"/>
                    <a:pt x="116003" y="72912"/>
                    <a:pt x="111239" y="102515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4251C0B2-EBCC-D827-7F21-EF62093DE01A}"/>
                </a:ext>
              </a:extLst>
            </p:cNvPr>
            <p:cNvSpPr/>
            <p:nvPr/>
          </p:nvSpPr>
          <p:spPr>
            <a:xfrm>
              <a:off x="7786497" y="2309383"/>
              <a:ext cx="82251" cy="145986"/>
            </a:xfrm>
            <a:custGeom>
              <a:avLst/>
              <a:gdLst>
                <a:gd name="connsiteX0" fmla="*/ 27753 w 82251"/>
                <a:gd name="connsiteY0" fmla="*/ 145987 h 145986"/>
                <a:gd name="connsiteX1" fmla="*/ 1462 w 82251"/>
                <a:gd name="connsiteY1" fmla="*/ 65738 h 145986"/>
                <a:gd name="connsiteX2" fmla="*/ 54539 w 82251"/>
                <a:gd name="connsiteY2" fmla="*/ 0 h 145986"/>
                <a:gd name="connsiteX3" fmla="*/ 80836 w 82251"/>
                <a:gd name="connsiteY3" fmla="*/ 80249 h 145986"/>
                <a:gd name="connsiteX4" fmla="*/ 27753 w 82251"/>
                <a:gd name="connsiteY4" fmla="*/ 145987 h 145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51" h="145986">
                  <a:moveTo>
                    <a:pt x="27753" y="145987"/>
                  </a:moveTo>
                  <a:cubicBezTo>
                    <a:pt x="5978" y="125413"/>
                    <a:pt x="-3915" y="95217"/>
                    <a:pt x="1462" y="65738"/>
                  </a:cubicBezTo>
                  <a:cubicBezTo>
                    <a:pt x="6884" y="36246"/>
                    <a:pt x="26860" y="11506"/>
                    <a:pt x="54539" y="0"/>
                  </a:cubicBezTo>
                  <a:cubicBezTo>
                    <a:pt x="76319" y="20574"/>
                    <a:pt x="86212" y="50770"/>
                    <a:pt x="80836" y="80249"/>
                  </a:cubicBezTo>
                  <a:cubicBezTo>
                    <a:pt x="75413" y="109741"/>
                    <a:pt x="55438" y="134481"/>
                    <a:pt x="27753" y="145987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7A570979-28ED-FB0F-B786-EFFE5D4AD235}"/>
                </a:ext>
              </a:extLst>
            </p:cNvPr>
            <p:cNvSpPr/>
            <p:nvPr/>
          </p:nvSpPr>
          <p:spPr>
            <a:xfrm>
              <a:off x="7506853" y="2585768"/>
              <a:ext cx="131428" cy="123428"/>
            </a:xfrm>
            <a:custGeom>
              <a:avLst/>
              <a:gdLst>
                <a:gd name="connsiteX0" fmla="*/ 130128 w 131428"/>
                <a:gd name="connsiteY0" fmla="*/ 119932 h 123428"/>
                <a:gd name="connsiteX1" fmla="*/ 34109 w 131428"/>
                <a:gd name="connsiteY1" fmla="*/ 96764 h 123428"/>
                <a:gd name="connsiteX2" fmla="*/ 1340 w 131428"/>
                <a:gd name="connsiteY2" fmla="*/ 3496 h 123428"/>
                <a:gd name="connsiteX3" fmla="*/ 97365 w 131428"/>
                <a:gd name="connsiteY3" fmla="*/ 26665 h 123428"/>
                <a:gd name="connsiteX4" fmla="*/ 130134 w 131428"/>
                <a:gd name="connsiteY4" fmla="*/ 119939 h 123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428" h="123428">
                  <a:moveTo>
                    <a:pt x="130128" y="119932"/>
                  </a:moveTo>
                  <a:cubicBezTo>
                    <a:pt x="96264" y="128961"/>
                    <a:pt x="60132" y="120245"/>
                    <a:pt x="34109" y="96764"/>
                  </a:cubicBezTo>
                  <a:cubicBezTo>
                    <a:pt x="8099" y="73230"/>
                    <a:pt x="-4232" y="38132"/>
                    <a:pt x="1340" y="3496"/>
                  </a:cubicBezTo>
                  <a:cubicBezTo>
                    <a:pt x="35204" y="-5533"/>
                    <a:pt x="71336" y="3183"/>
                    <a:pt x="97365" y="26665"/>
                  </a:cubicBezTo>
                  <a:cubicBezTo>
                    <a:pt x="123376" y="50198"/>
                    <a:pt x="135707" y="85303"/>
                    <a:pt x="130134" y="119939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68877C9A-EDB3-530C-57FC-6D0A3E1FE259}"/>
                </a:ext>
              </a:extLst>
            </p:cNvPr>
            <p:cNvSpPr/>
            <p:nvPr/>
          </p:nvSpPr>
          <p:spPr>
            <a:xfrm>
              <a:off x="7936008" y="2759349"/>
              <a:ext cx="155211" cy="138115"/>
            </a:xfrm>
            <a:custGeom>
              <a:avLst/>
              <a:gdLst>
                <a:gd name="connsiteX0" fmla="*/ 832 w 155211"/>
                <a:gd name="connsiteY0" fmla="*/ 132664 h 138115"/>
                <a:gd name="connsiteX1" fmla="*/ 112179 w 155211"/>
                <a:gd name="connsiteY1" fmla="*/ 110858 h 138115"/>
                <a:gd name="connsiteX2" fmla="*/ 154431 w 155211"/>
                <a:gd name="connsiteY2" fmla="*/ 5452 h 138115"/>
                <a:gd name="connsiteX3" fmla="*/ 43077 w 155211"/>
                <a:gd name="connsiteY3" fmla="*/ 27252 h 138115"/>
                <a:gd name="connsiteX4" fmla="*/ 825 w 155211"/>
                <a:gd name="connsiteY4" fmla="*/ 132658 h 138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211" h="138115">
                  <a:moveTo>
                    <a:pt x="832" y="132664"/>
                  </a:moveTo>
                  <a:cubicBezTo>
                    <a:pt x="39244" y="144711"/>
                    <a:pt x="81144" y="136510"/>
                    <a:pt x="112179" y="110858"/>
                  </a:cubicBezTo>
                  <a:cubicBezTo>
                    <a:pt x="143201" y="85154"/>
                    <a:pt x="159103" y="45479"/>
                    <a:pt x="154431" y="5452"/>
                  </a:cubicBezTo>
                  <a:cubicBezTo>
                    <a:pt x="116018" y="-6595"/>
                    <a:pt x="74118" y="1606"/>
                    <a:pt x="43077" y="27252"/>
                  </a:cubicBezTo>
                  <a:cubicBezTo>
                    <a:pt x="12061" y="52963"/>
                    <a:pt x="-3841" y="92637"/>
                    <a:pt x="825" y="132658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6891C677-9D06-B9EE-A319-B0CF34151C0A}"/>
                </a:ext>
              </a:extLst>
            </p:cNvPr>
            <p:cNvSpPr/>
            <p:nvPr/>
          </p:nvSpPr>
          <p:spPr>
            <a:xfrm>
              <a:off x="7887494" y="2659663"/>
              <a:ext cx="148593" cy="132225"/>
            </a:xfrm>
            <a:custGeom>
              <a:avLst/>
              <a:gdLst>
                <a:gd name="connsiteX0" fmla="*/ 792 w 148593"/>
                <a:gd name="connsiteY0" fmla="*/ 127004 h 132225"/>
                <a:gd name="connsiteX1" fmla="*/ 107395 w 148593"/>
                <a:gd name="connsiteY1" fmla="*/ 106130 h 132225"/>
                <a:gd name="connsiteX2" fmla="*/ 147847 w 148593"/>
                <a:gd name="connsiteY2" fmla="*/ 5222 h 132225"/>
                <a:gd name="connsiteX3" fmla="*/ 41245 w 148593"/>
                <a:gd name="connsiteY3" fmla="*/ 26096 h 132225"/>
                <a:gd name="connsiteX4" fmla="*/ 792 w 148593"/>
                <a:gd name="connsiteY4" fmla="*/ 127010 h 13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593" h="132225">
                  <a:moveTo>
                    <a:pt x="792" y="127004"/>
                  </a:moveTo>
                  <a:cubicBezTo>
                    <a:pt x="37569" y="138542"/>
                    <a:pt x="77683" y="130687"/>
                    <a:pt x="107395" y="106130"/>
                  </a:cubicBezTo>
                  <a:cubicBezTo>
                    <a:pt x="137094" y="81521"/>
                    <a:pt x="152318" y="43541"/>
                    <a:pt x="147847" y="5222"/>
                  </a:cubicBezTo>
                  <a:cubicBezTo>
                    <a:pt x="111071" y="-6317"/>
                    <a:pt x="70957" y="1539"/>
                    <a:pt x="41245" y="26096"/>
                  </a:cubicBezTo>
                  <a:cubicBezTo>
                    <a:pt x="11545" y="50705"/>
                    <a:pt x="-3679" y="88685"/>
                    <a:pt x="792" y="127010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A7F3C8D3-CA67-B82B-6C2C-D02806C8AA68}"/>
                </a:ext>
              </a:extLst>
            </p:cNvPr>
            <p:cNvSpPr/>
            <p:nvPr/>
          </p:nvSpPr>
          <p:spPr>
            <a:xfrm>
              <a:off x="7851052" y="2552658"/>
              <a:ext cx="136955" cy="121867"/>
            </a:xfrm>
            <a:custGeom>
              <a:avLst/>
              <a:gdLst>
                <a:gd name="connsiteX0" fmla="*/ 738 w 136955"/>
                <a:gd name="connsiteY0" fmla="*/ 117057 h 121867"/>
                <a:gd name="connsiteX1" fmla="*/ 98986 w 136955"/>
                <a:gd name="connsiteY1" fmla="*/ 97819 h 121867"/>
                <a:gd name="connsiteX2" fmla="*/ 136271 w 136955"/>
                <a:gd name="connsiteY2" fmla="*/ 4812 h 121867"/>
                <a:gd name="connsiteX3" fmla="*/ 38016 w 136955"/>
                <a:gd name="connsiteY3" fmla="*/ 24050 h 121867"/>
                <a:gd name="connsiteX4" fmla="*/ 731 w 136955"/>
                <a:gd name="connsiteY4" fmla="*/ 117057 h 121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955" h="121867">
                  <a:moveTo>
                    <a:pt x="738" y="117057"/>
                  </a:moveTo>
                  <a:cubicBezTo>
                    <a:pt x="34634" y="127689"/>
                    <a:pt x="71600" y="120447"/>
                    <a:pt x="98986" y="97819"/>
                  </a:cubicBezTo>
                  <a:cubicBezTo>
                    <a:pt x="126358" y="75133"/>
                    <a:pt x="140390" y="40132"/>
                    <a:pt x="136271" y="4812"/>
                  </a:cubicBezTo>
                  <a:cubicBezTo>
                    <a:pt x="102374" y="-5820"/>
                    <a:pt x="65402" y="1416"/>
                    <a:pt x="38016" y="24050"/>
                  </a:cubicBezTo>
                  <a:cubicBezTo>
                    <a:pt x="10644" y="46736"/>
                    <a:pt x="-3388" y="81737"/>
                    <a:pt x="731" y="117057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8B7B14A5-B476-D763-F566-8C3F9811F18F}"/>
                </a:ext>
              </a:extLst>
            </p:cNvPr>
            <p:cNvSpPr/>
            <p:nvPr/>
          </p:nvSpPr>
          <p:spPr>
            <a:xfrm>
              <a:off x="7829336" y="2455420"/>
              <a:ext cx="115487" cy="102768"/>
            </a:xfrm>
            <a:custGeom>
              <a:avLst/>
              <a:gdLst>
                <a:gd name="connsiteX0" fmla="*/ 620 w 115487"/>
                <a:gd name="connsiteY0" fmla="*/ 98713 h 102768"/>
                <a:gd name="connsiteX1" fmla="*/ 83474 w 115487"/>
                <a:gd name="connsiteY1" fmla="*/ 82487 h 102768"/>
                <a:gd name="connsiteX2" fmla="*/ 114913 w 115487"/>
                <a:gd name="connsiteY2" fmla="*/ 4056 h 102768"/>
                <a:gd name="connsiteX3" fmla="*/ 32060 w 115487"/>
                <a:gd name="connsiteY3" fmla="*/ 20282 h 102768"/>
                <a:gd name="connsiteX4" fmla="*/ 620 w 115487"/>
                <a:gd name="connsiteY4" fmla="*/ 98713 h 102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487" h="102768">
                  <a:moveTo>
                    <a:pt x="620" y="98713"/>
                  </a:moveTo>
                  <a:cubicBezTo>
                    <a:pt x="29205" y="107676"/>
                    <a:pt x="60384" y="101574"/>
                    <a:pt x="83474" y="82487"/>
                  </a:cubicBezTo>
                  <a:cubicBezTo>
                    <a:pt x="106558" y="63360"/>
                    <a:pt x="118387" y="33842"/>
                    <a:pt x="114913" y="4056"/>
                  </a:cubicBezTo>
                  <a:cubicBezTo>
                    <a:pt x="86335" y="-4907"/>
                    <a:pt x="55157" y="1195"/>
                    <a:pt x="32060" y="20282"/>
                  </a:cubicBezTo>
                  <a:cubicBezTo>
                    <a:pt x="8982" y="39409"/>
                    <a:pt x="-2854" y="68927"/>
                    <a:pt x="620" y="98713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B2B9A69C-81DA-C06A-B9BC-4920FE3FDA4A}"/>
                </a:ext>
              </a:extLst>
            </p:cNvPr>
            <p:cNvSpPr/>
            <p:nvPr/>
          </p:nvSpPr>
          <p:spPr>
            <a:xfrm>
              <a:off x="8201998" y="2926412"/>
              <a:ext cx="174740" cy="115412"/>
            </a:xfrm>
            <a:custGeom>
              <a:avLst/>
              <a:gdLst>
                <a:gd name="connsiteX0" fmla="*/ 30 w 174740"/>
                <a:gd name="connsiteY0" fmla="*/ 97220 h 115412"/>
                <a:gd name="connsiteX1" fmla="*/ 108698 w 174740"/>
                <a:gd name="connsiteY1" fmla="*/ 105317 h 115412"/>
                <a:gd name="connsiteX2" fmla="*/ 174764 w 174740"/>
                <a:gd name="connsiteY2" fmla="*/ 18197 h 115412"/>
                <a:gd name="connsiteX3" fmla="*/ 66088 w 174740"/>
                <a:gd name="connsiteY3" fmla="*/ 10094 h 115412"/>
                <a:gd name="connsiteX4" fmla="*/ 23 w 174740"/>
                <a:gd name="connsiteY4" fmla="*/ 97214 h 115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740" h="115412">
                  <a:moveTo>
                    <a:pt x="30" y="97220"/>
                  </a:moveTo>
                  <a:cubicBezTo>
                    <a:pt x="32518" y="118185"/>
                    <a:pt x="73407" y="121230"/>
                    <a:pt x="108698" y="105317"/>
                  </a:cubicBezTo>
                  <a:cubicBezTo>
                    <a:pt x="143996" y="89339"/>
                    <a:pt x="168859" y="56554"/>
                    <a:pt x="174764" y="18197"/>
                  </a:cubicBezTo>
                  <a:cubicBezTo>
                    <a:pt x="142275" y="-2768"/>
                    <a:pt x="101379" y="-5819"/>
                    <a:pt x="66088" y="10094"/>
                  </a:cubicBezTo>
                  <a:cubicBezTo>
                    <a:pt x="30791" y="26072"/>
                    <a:pt x="5928" y="58862"/>
                    <a:pt x="23" y="97214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FC56794E-58DE-707F-4665-4BEF6885C639}"/>
                </a:ext>
              </a:extLst>
            </p:cNvPr>
            <p:cNvSpPr/>
            <p:nvPr/>
          </p:nvSpPr>
          <p:spPr>
            <a:xfrm>
              <a:off x="8176645" y="2726957"/>
              <a:ext cx="132267" cy="91123"/>
            </a:xfrm>
            <a:custGeom>
              <a:avLst/>
              <a:gdLst>
                <a:gd name="connsiteX0" fmla="*/ 30 w 132267"/>
                <a:gd name="connsiteY0" fmla="*/ 79201 h 91123"/>
                <a:gd name="connsiteX1" fmla="*/ 84422 w 132267"/>
                <a:gd name="connsiteY1" fmla="*/ 81548 h 91123"/>
                <a:gd name="connsiteX2" fmla="*/ 132291 w 132267"/>
                <a:gd name="connsiteY2" fmla="*/ 11925 h 91123"/>
                <a:gd name="connsiteX3" fmla="*/ 47892 w 132267"/>
                <a:gd name="connsiteY3" fmla="*/ 9578 h 91123"/>
                <a:gd name="connsiteX4" fmla="*/ 23 w 132267"/>
                <a:gd name="connsiteY4" fmla="*/ 79208 h 91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267" h="91123">
                  <a:moveTo>
                    <a:pt x="30" y="79201"/>
                  </a:moveTo>
                  <a:cubicBezTo>
                    <a:pt x="25949" y="94221"/>
                    <a:pt x="57707" y="95101"/>
                    <a:pt x="84422" y="81548"/>
                  </a:cubicBezTo>
                  <a:cubicBezTo>
                    <a:pt x="111136" y="67949"/>
                    <a:pt x="129150" y="41743"/>
                    <a:pt x="132291" y="11925"/>
                  </a:cubicBezTo>
                  <a:cubicBezTo>
                    <a:pt x="106372" y="-3095"/>
                    <a:pt x="74613" y="-3981"/>
                    <a:pt x="47892" y="9578"/>
                  </a:cubicBezTo>
                  <a:cubicBezTo>
                    <a:pt x="21178" y="23177"/>
                    <a:pt x="3164" y="49383"/>
                    <a:pt x="23" y="79208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D569A443-8DBE-B7FF-C81D-B68A8D1BC590}"/>
                </a:ext>
              </a:extLst>
            </p:cNvPr>
            <p:cNvSpPr/>
            <p:nvPr/>
          </p:nvSpPr>
          <p:spPr>
            <a:xfrm>
              <a:off x="8193466" y="2823127"/>
              <a:ext cx="145295" cy="99812"/>
            </a:xfrm>
            <a:custGeom>
              <a:avLst/>
              <a:gdLst>
                <a:gd name="connsiteX0" fmla="*/ 23 w 145295"/>
                <a:gd name="connsiteY0" fmla="*/ 85053 h 99812"/>
                <a:gd name="connsiteX1" fmla="*/ 89577 w 145295"/>
                <a:gd name="connsiteY1" fmla="*/ 90471 h 99812"/>
                <a:gd name="connsiteX2" fmla="*/ 145319 w 145295"/>
                <a:gd name="connsiteY2" fmla="*/ 14759 h 99812"/>
                <a:gd name="connsiteX3" fmla="*/ 55765 w 145295"/>
                <a:gd name="connsiteY3" fmla="*/ 9342 h 99812"/>
                <a:gd name="connsiteX4" fmla="*/ 23 w 145295"/>
                <a:gd name="connsiteY4" fmla="*/ 85053 h 99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295" h="99812">
                  <a:moveTo>
                    <a:pt x="23" y="85053"/>
                  </a:moveTo>
                  <a:cubicBezTo>
                    <a:pt x="26535" y="102590"/>
                    <a:pt x="60230" y="104630"/>
                    <a:pt x="89577" y="90471"/>
                  </a:cubicBezTo>
                  <a:cubicBezTo>
                    <a:pt x="118924" y="76259"/>
                    <a:pt x="139903" y="47765"/>
                    <a:pt x="145319" y="14759"/>
                  </a:cubicBezTo>
                  <a:cubicBezTo>
                    <a:pt x="118807" y="-2777"/>
                    <a:pt x="85112" y="-4818"/>
                    <a:pt x="55765" y="9342"/>
                  </a:cubicBezTo>
                  <a:cubicBezTo>
                    <a:pt x="26418" y="23553"/>
                    <a:pt x="5439" y="52048"/>
                    <a:pt x="23" y="85053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EAF99D4C-E7E9-1539-51A5-58C429854477}"/>
                </a:ext>
              </a:extLst>
            </p:cNvPr>
            <p:cNvSpPr/>
            <p:nvPr/>
          </p:nvSpPr>
          <p:spPr>
            <a:xfrm>
              <a:off x="8156695" y="2618474"/>
              <a:ext cx="109476" cy="108196"/>
            </a:xfrm>
            <a:custGeom>
              <a:avLst/>
              <a:gdLst>
                <a:gd name="connsiteX0" fmla="*/ 1797 w 109476"/>
                <a:gd name="connsiteY0" fmla="*/ 106066 h 108196"/>
                <a:gd name="connsiteX1" fmla="*/ 82996 w 109476"/>
                <a:gd name="connsiteY1" fmla="*/ 82924 h 108196"/>
                <a:gd name="connsiteX2" fmla="*/ 107729 w 109476"/>
                <a:gd name="connsiteY2" fmla="*/ 2127 h 108196"/>
                <a:gd name="connsiteX3" fmla="*/ 26530 w 109476"/>
                <a:gd name="connsiteY3" fmla="*/ 25270 h 108196"/>
                <a:gd name="connsiteX4" fmla="*/ 1797 w 109476"/>
                <a:gd name="connsiteY4" fmla="*/ 106073 h 108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76" h="108196">
                  <a:moveTo>
                    <a:pt x="1797" y="106066"/>
                  </a:moveTo>
                  <a:cubicBezTo>
                    <a:pt x="31034" y="112599"/>
                    <a:pt x="61587" y="103889"/>
                    <a:pt x="82996" y="82924"/>
                  </a:cubicBezTo>
                  <a:cubicBezTo>
                    <a:pt x="104385" y="61920"/>
                    <a:pt x="113692" y="31515"/>
                    <a:pt x="107729" y="2127"/>
                  </a:cubicBezTo>
                  <a:cubicBezTo>
                    <a:pt x="78492" y="-4398"/>
                    <a:pt x="47933" y="4305"/>
                    <a:pt x="26530" y="25270"/>
                  </a:cubicBezTo>
                  <a:cubicBezTo>
                    <a:pt x="5134" y="46274"/>
                    <a:pt x="-4173" y="76685"/>
                    <a:pt x="1797" y="106073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BA519441-EF57-5A91-8CD1-3346141E8C13}"/>
                </a:ext>
              </a:extLst>
            </p:cNvPr>
            <p:cNvSpPr/>
            <p:nvPr/>
          </p:nvSpPr>
          <p:spPr>
            <a:xfrm>
              <a:off x="7071507" y="2801185"/>
              <a:ext cx="222382" cy="128223"/>
            </a:xfrm>
            <a:custGeom>
              <a:avLst/>
              <a:gdLst>
                <a:gd name="connsiteX0" fmla="*/ 222405 w 222382"/>
                <a:gd name="connsiteY0" fmla="*/ 90372 h 128223"/>
                <a:gd name="connsiteX1" fmla="*/ 96980 w 222382"/>
                <a:gd name="connsiteY1" fmla="*/ 124603 h 128223"/>
                <a:gd name="connsiteX2" fmla="*/ 23 w 222382"/>
                <a:gd name="connsiteY2" fmla="*/ 37855 h 128223"/>
                <a:gd name="connsiteX3" fmla="*/ 125448 w 222382"/>
                <a:gd name="connsiteY3" fmla="*/ 3617 h 128223"/>
                <a:gd name="connsiteX4" fmla="*/ 222405 w 222382"/>
                <a:gd name="connsiteY4" fmla="*/ 90372 h 12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382" h="128223">
                  <a:moveTo>
                    <a:pt x="222405" y="90372"/>
                  </a:moveTo>
                  <a:cubicBezTo>
                    <a:pt x="189082" y="122282"/>
                    <a:pt x="141884" y="135164"/>
                    <a:pt x="96980" y="124603"/>
                  </a:cubicBezTo>
                  <a:cubicBezTo>
                    <a:pt x="52057" y="113977"/>
                    <a:pt x="15567" y="81330"/>
                    <a:pt x="23" y="37855"/>
                  </a:cubicBezTo>
                  <a:cubicBezTo>
                    <a:pt x="33346" y="5944"/>
                    <a:pt x="80544" y="-6937"/>
                    <a:pt x="125448" y="3617"/>
                  </a:cubicBezTo>
                  <a:cubicBezTo>
                    <a:pt x="170371" y="14243"/>
                    <a:pt x="206861" y="46897"/>
                    <a:pt x="222405" y="90372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384A76D5-F6B2-C3B6-1376-F3E18418B62C}"/>
                </a:ext>
              </a:extLst>
            </p:cNvPr>
            <p:cNvSpPr/>
            <p:nvPr/>
          </p:nvSpPr>
          <p:spPr>
            <a:xfrm>
              <a:off x="7087624" y="2666833"/>
              <a:ext cx="185800" cy="107129"/>
            </a:xfrm>
            <a:custGeom>
              <a:avLst/>
              <a:gdLst>
                <a:gd name="connsiteX0" fmla="*/ 185824 w 185800"/>
                <a:gd name="connsiteY0" fmla="*/ 75504 h 107129"/>
                <a:gd name="connsiteX1" fmla="*/ 81033 w 185800"/>
                <a:gd name="connsiteY1" fmla="*/ 104110 h 107129"/>
                <a:gd name="connsiteX2" fmla="*/ 23 w 185800"/>
                <a:gd name="connsiteY2" fmla="*/ 31631 h 107129"/>
                <a:gd name="connsiteX3" fmla="*/ 104814 w 185800"/>
                <a:gd name="connsiteY3" fmla="*/ 3020 h 107129"/>
                <a:gd name="connsiteX4" fmla="*/ 185824 w 185800"/>
                <a:gd name="connsiteY4" fmla="*/ 75504 h 107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5800" h="107129">
                  <a:moveTo>
                    <a:pt x="185824" y="75504"/>
                  </a:moveTo>
                  <a:cubicBezTo>
                    <a:pt x="157982" y="102160"/>
                    <a:pt x="118552" y="112923"/>
                    <a:pt x="81033" y="104110"/>
                  </a:cubicBezTo>
                  <a:cubicBezTo>
                    <a:pt x="43500" y="95231"/>
                    <a:pt x="13012" y="67949"/>
                    <a:pt x="23" y="31631"/>
                  </a:cubicBezTo>
                  <a:cubicBezTo>
                    <a:pt x="27865" y="4969"/>
                    <a:pt x="67294" y="-5794"/>
                    <a:pt x="104814" y="3020"/>
                  </a:cubicBezTo>
                  <a:cubicBezTo>
                    <a:pt x="142347" y="11898"/>
                    <a:pt x="172835" y="39180"/>
                    <a:pt x="185824" y="75504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E820DD88-507B-B3EF-30DB-7B6154FA3BD4}"/>
                </a:ext>
              </a:extLst>
            </p:cNvPr>
            <p:cNvSpPr/>
            <p:nvPr/>
          </p:nvSpPr>
          <p:spPr>
            <a:xfrm>
              <a:off x="7096924" y="2522997"/>
              <a:ext cx="172720" cy="99583"/>
            </a:xfrm>
            <a:custGeom>
              <a:avLst/>
              <a:gdLst>
                <a:gd name="connsiteX0" fmla="*/ 172744 w 172720"/>
                <a:gd name="connsiteY0" fmla="*/ 70185 h 99583"/>
                <a:gd name="connsiteX1" fmla="*/ 75330 w 172720"/>
                <a:gd name="connsiteY1" fmla="*/ 96776 h 99583"/>
                <a:gd name="connsiteX2" fmla="*/ 23 w 172720"/>
                <a:gd name="connsiteY2" fmla="*/ 29402 h 99583"/>
                <a:gd name="connsiteX3" fmla="*/ 97437 w 172720"/>
                <a:gd name="connsiteY3" fmla="*/ 2811 h 99583"/>
                <a:gd name="connsiteX4" fmla="*/ 172744 w 172720"/>
                <a:gd name="connsiteY4" fmla="*/ 70191 h 99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720" h="99583">
                  <a:moveTo>
                    <a:pt x="172744" y="70185"/>
                  </a:moveTo>
                  <a:cubicBezTo>
                    <a:pt x="146863" y="94970"/>
                    <a:pt x="110210" y="104970"/>
                    <a:pt x="75330" y="96776"/>
                  </a:cubicBezTo>
                  <a:cubicBezTo>
                    <a:pt x="40443" y="88523"/>
                    <a:pt x="12099" y="63164"/>
                    <a:pt x="23" y="29402"/>
                  </a:cubicBezTo>
                  <a:cubicBezTo>
                    <a:pt x="25903" y="4617"/>
                    <a:pt x="62556" y="-5390"/>
                    <a:pt x="97437" y="2811"/>
                  </a:cubicBezTo>
                  <a:cubicBezTo>
                    <a:pt x="132330" y="11057"/>
                    <a:pt x="160667" y="36423"/>
                    <a:pt x="172744" y="70191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567450B1-5F33-FD05-71FD-B6D74D659C55}"/>
                </a:ext>
              </a:extLst>
            </p:cNvPr>
            <p:cNvSpPr/>
            <p:nvPr/>
          </p:nvSpPr>
          <p:spPr>
            <a:xfrm>
              <a:off x="7130507" y="2423150"/>
              <a:ext cx="144416" cy="83268"/>
            </a:xfrm>
            <a:custGeom>
              <a:avLst/>
              <a:gdLst>
                <a:gd name="connsiteX0" fmla="*/ 144439 w 144416"/>
                <a:gd name="connsiteY0" fmla="*/ 58688 h 83268"/>
                <a:gd name="connsiteX1" fmla="*/ 62986 w 144416"/>
                <a:gd name="connsiteY1" fmla="*/ 80917 h 83268"/>
                <a:gd name="connsiteX2" fmla="*/ 23 w 144416"/>
                <a:gd name="connsiteY2" fmla="*/ 24587 h 83268"/>
                <a:gd name="connsiteX3" fmla="*/ 81476 w 144416"/>
                <a:gd name="connsiteY3" fmla="*/ 2350 h 83268"/>
                <a:gd name="connsiteX4" fmla="*/ 144439 w 144416"/>
                <a:gd name="connsiteY4" fmla="*/ 58688 h 83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416" h="83268">
                  <a:moveTo>
                    <a:pt x="144439" y="58688"/>
                  </a:moveTo>
                  <a:cubicBezTo>
                    <a:pt x="122802" y="79411"/>
                    <a:pt x="92151" y="87775"/>
                    <a:pt x="62986" y="80917"/>
                  </a:cubicBezTo>
                  <a:cubicBezTo>
                    <a:pt x="33815" y="74020"/>
                    <a:pt x="10118" y="52814"/>
                    <a:pt x="23" y="24587"/>
                  </a:cubicBezTo>
                  <a:cubicBezTo>
                    <a:pt x="21660" y="3863"/>
                    <a:pt x="52311" y="-4508"/>
                    <a:pt x="81476" y="2350"/>
                  </a:cubicBezTo>
                  <a:cubicBezTo>
                    <a:pt x="110647" y="9254"/>
                    <a:pt x="134344" y="30454"/>
                    <a:pt x="144439" y="58688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CEA38CD7-7763-9D8E-23E1-B54DE80D4E52}"/>
                </a:ext>
              </a:extLst>
            </p:cNvPr>
            <p:cNvSpPr/>
            <p:nvPr/>
          </p:nvSpPr>
          <p:spPr>
            <a:xfrm>
              <a:off x="7248206" y="3107806"/>
              <a:ext cx="118659" cy="217787"/>
            </a:xfrm>
            <a:custGeom>
              <a:avLst/>
              <a:gdLst>
                <a:gd name="connsiteX0" fmla="*/ 64280 w 118659"/>
                <a:gd name="connsiteY0" fmla="*/ 217787 h 217787"/>
                <a:gd name="connsiteX1" fmla="*/ 118556 w 118659"/>
                <a:gd name="connsiteY1" fmla="*/ 106260 h 217787"/>
                <a:gd name="connsiteX2" fmla="*/ 54432 w 118659"/>
                <a:gd name="connsiteY2" fmla="*/ 0 h 217787"/>
                <a:gd name="connsiteX3" fmla="*/ 150 w 118659"/>
                <a:gd name="connsiteY3" fmla="*/ 111527 h 217787"/>
                <a:gd name="connsiteX4" fmla="*/ 64280 w 118659"/>
                <a:gd name="connsiteY4" fmla="*/ 217787 h 217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659" h="217787">
                  <a:moveTo>
                    <a:pt x="64280" y="217787"/>
                  </a:moveTo>
                  <a:cubicBezTo>
                    <a:pt x="100073" y="192194"/>
                    <a:pt x="120498" y="150231"/>
                    <a:pt x="118556" y="106260"/>
                  </a:cubicBezTo>
                  <a:cubicBezTo>
                    <a:pt x="116555" y="62263"/>
                    <a:pt x="92415" y="22269"/>
                    <a:pt x="54432" y="0"/>
                  </a:cubicBezTo>
                  <a:cubicBezTo>
                    <a:pt x="18633" y="25594"/>
                    <a:pt x="-1792" y="67556"/>
                    <a:pt x="150" y="111527"/>
                  </a:cubicBezTo>
                  <a:cubicBezTo>
                    <a:pt x="2157" y="155524"/>
                    <a:pt x="26291" y="195518"/>
                    <a:pt x="64280" y="217787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568832CB-BC40-2783-7317-7BFE2D954E35}"/>
                </a:ext>
              </a:extLst>
            </p:cNvPr>
            <p:cNvSpPr/>
            <p:nvPr/>
          </p:nvSpPr>
          <p:spPr>
            <a:xfrm>
              <a:off x="7646381" y="4023910"/>
              <a:ext cx="245636" cy="435874"/>
            </a:xfrm>
            <a:custGeom>
              <a:avLst/>
              <a:gdLst>
                <a:gd name="connsiteX0" fmla="*/ 160113 w 245636"/>
                <a:gd name="connsiteY0" fmla="*/ 0 h 435874"/>
                <a:gd name="connsiteX1" fmla="*/ 241944 w 245636"/>
                <a:gd name="connsiteY1" fmla="*/ 238022 h 435874"/>
                <a:gd name="connsiteX2" fmla="*/ 85575 w 245636"/>
                <a:gd name="connsiteY2" fmla="*/ 435874 h 435874"/>
                <a:gd name="connsiteX3" fmla="*/ 3738 w 245636"/>
                <a:gd name="connsiteY3" fmla="*/ 197852 h 435874"/>
                <a:gd name="connsiteX4" fmla="*/ 160113 w 245636"/>
                <a:gd name="connsiteY4" fmla="*/ 0 h 43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5636" h="435874">
                  <a:moveTo>
                    <a:pt x="160113" y="0"/>
                  </a:moveTo>
                  <a:cubicBezTo>
                    <a:pt x="226113" y="60444"/>
                    <a:pt x="256901" y="150015"/>
                    <a:pt x="241944" y="238022"/>
                  </a:cubicBezTo>
                  <a:cubicBezTo>
                    <a:pt x="226856" y="326074"/>
                    <a:pt x="168005" y="400535"/>
                    <a:pt x="85575" y="435874"/>
                  </a:cubicBezTo>
                  <a:cubicBezTo>
                    <a:pt x="19575" y="375430"/>
                    <a:pt x="-11219" y="285865"/>
                    <a:pt x="3738" y="197852"/>
                  </a:cubicBezTo>
                  <a:cubicBezTo>
                    <a:pt x="18832" y="109799"/>
                    <a:pt x="77683" y="35339"/>
                    <a:pt x="160113" y="0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ABABD763-C20B-3DA1-961A-CD1886D7A7FB}"/>
                </a:ext>
              </a:extLst>
            </p:cNvPr>
            <p:cNvSpPr/>
            <p:nvPr/>
          </p:nvSpPr>
          <p:spPr>
            <a:xfrm>
              <a:off x="7621231" y="3401119"/>
              <a:ext cx="171364" cy="117602"/>
            </a:xfrm>
            <a:custGeom>
              <a:avLst/>
              <a:gdLst>
                <a:gd name="connsiteX0" fmla="*/ 171381 w 171364"/>
                <a:gd name="connsiteY0" fmla="*/ 101856 h 117602"/>
                <a:gd name="connsiteX1" fmla="*/ 62471 w 171364"/>
                <a:gd name="connsiteY1" fmla="*/ 105500 h 117602"/>
                <a:gd name="connsiteX2" fmla="*/ 23 w 171364"/>
                <a:gd name="connsiteY2" fmla="*/ 15753 h 117602"/>
                <a:gd name="connsiteX3" fmla="*/ 108939 w 171364"/>
                <a:gd name="connsiteY3" fmla="*/ 12102 h 117602"/>
                <a:gd name="connsiteX4" fmla="*/ 171388 w 171364"/>
                <a:gd name="connsiteY4" fmla="*/ 101856 h 117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364" h="117602">
                  <a:moveTo>
                    <a:pt x="171381" y="101856"/>
                  </a:moveTo>
                  <a:cubicBezTo>
                    <a:pt x="138065" y="121472"/>
                    <a:pt x="97085" y="122847"/>
                    <a:pt x="62471" y="105500"/>
                  </a:cubicBezTo>
                  <a:cubicBezTo>
                    <a:pt x="27858" y="88094"/>
                    <a:pt x="4357" y="54313"/>
                    <a:pt x="23" y="15753"/>
                  </a:cubicBezTo>
                  <a:cubicBezTo>
                    <a:pt x="33339" y="-3869"/>
                    <a:pt x="74326" y="-5245"/>
                    <a:pt x="108939" y="12102"/>
                  </a:cubicBezTo>
                  <a:cubicBezTo>
                    <a:pt x="143553" y="29515"/>
                    <a:pt x="167054" y="63296"/>
                    <a:pt x="171388" y="101856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B209A179-3F04-77C2-CF1F-58A38194DA78}"/>
                </a:ext>
              </a:extLst>
            </p:cNvPr>
            <p:cNvSpPr/>
            <p:nvPr/>
          </p:nvSpPr>
          <p:spPr>
            <a:xfrm>
              <a:off x="7685094" y="3288585"/>
              <a:ext cx="148489" cy="106698"/>
            </a:xfrm>
            <a:custGeom>
              <a:avLst/>
              <a:gdLst>
                <a:gd name="connsiteX0" fmla="*/ 148512 w 148489"/>
                <a:gd name="connsiteY0" fmla="*/ 95027 h 106698"/>
                <a:gd name="connsiteX1" fmla="*/ 51640 w 148489"/>
                <a:gd name="connsiteY1" fmla="*/ 93755 h 106698"/>
                <a:gd name="connsiteX2" fmla="*/ 23 w 148489"/>
                <a:gd name="connsiteY2" fmla="*/ 11674 h 106698"/>
                <a:gd name="connsiteX3" fmla="*/ 96896 w 148489"/>
                <a:gd name="connsiteY3" fmla="*/ 12946 h 106698"/>
                <a:gd name="connsiteX4" fmla="*/ 148512 w 148489"/>
                <a:gd name="connsiteY4" fmla="*/ 95027 h 106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489" h="106698">
                  <a:moveTo>
                    <a:pt x="148512" y="95027"/>
                  </a:moveTo>
                  <a:cubicBezTo>
                    <a:pt x="118090" y="111031"/>
                    <a:pt x="81632" y="110548"/>
                    <a:pt x="51640" y="93755"/>
                  </a:cubicBezTo>
                  <a:cubicBezTo>
                    <a:pt x="21647" y="76904"/>
                    <a:pt x="2219" y="46010"/>
                    <a:pt x="23" y="11674"/>
                  </a:cubicBezTo>
                  <a:cubicBezTo>
                    <a:pt x="30446" y="-4330"/>
                    <a:pt x="66897" y="-3854"/>
                    <a:pt x="96896" y="12946"/>
                  </a:cubicBezTo>
                  <a:cubicBezTo>
                    <a:pt x="126888" y="29791"/>
                    <a:pt x="146316" y="60684"/>
                    <a:pt x="148512" y="95027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C5ACFAB1-D21F-EBFC-F02D-7227AB74CA23}"/>
                </a:ext>
              </a:extLst>
            </p:cNvPr>
            <p:cNvSpPr/>
            <p:nvPr/>
          </p:nvSpPr>
          <p:spPr>
            <a:xfrm>
              <a:off x="8347237" y="1800557"/>
              <a:ext cx="124493" cy="112175"/>
            </a:xfrm>
            <a:custGeom>
              <a:avLst/>
              <a:gdLst>
                <a:gd name="connsiteX0" fmla="*/ 123040 w 124493"/>
                <a:gd name="connsiteY0" fmla="*/ 2977 h 112175"/>
                <a:gd name="connsiteX1" fmla="*/ 92970 w 124493"/>
                <a:gd name="connsiteY1" fmla="*/ 87529 h 112175"/>
                <a:gd name="connsiteX2" fmla="*/ 1500 w 124493"/>
                <a:gd name="connsiteY2" fmla="*/ 109198 h 112175"/>
                <a:gd name="connsiteX3" fmla="*/ 31571 w 124493"/>
                <a:gd name="connsiteY3" fmla="*/ 24647 h 112175"/>
                <a:gd name="connsiteX4" fmla="*/ 123047 w 124493"/>
                <a:gd name="connsiteY4" fmla="*/ 2977 h 11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493" h="112175">
                  <a:moveTo>
                    <a:pt x="123040" y="2977"/>
                  </a:moveTo>
                  <a:cubicBezTo>
                    <a:pt x="128802" y="34243"/>
                    <a:pt x="117481" y="66062"/>
                    <a:pt x="92970" y="87529"/>
                  </a:cubicBezTo>
                  <a:cubicBezTo>
                    <a:pt x="68406" y="108977"/>
                    <a:pt x="33982" y="117132"/>
                    <a:pt x="1500" y="109198"/>
                  </a:cubicBezTo>
                  <a:cubicBezTo>
                    <a:pt x="-4261" y="77933"/>
                    <a:pt x="7053" y="46114"/>
                    <a:pt x="31571" y="24647"/>
                  </a:cubicBezTo>
                  <a:cubicBezTo>
                    <a:pt x="56134" y="3199"/>
                    <a:pt x="90559" y="-4956"/>
                    <a:pt x="123047" y="2977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9C122E5E-0B0E-5934-64AA-1B7FC9BB670D}"/>
                </a:ext>
              </a:extLst>
            </p:cNvPr>
            <p:cNvSpPr/>
            <p:nvPr/>
          </p:nvSpPr>
          <p:spPr>
            <a:xfrm>
              <a:off x="7719393" y="3178443"/>
              <a:ext cx="106720" cy="111011"/>
            </a:xfrm>
            <a:custGeom>
              <a:avLst/>
              <a:gdLst>
                <a:gd name="connsiteX0" fmla="*/ 104177 w 106720"/>
                <a:gd name="connsiteY0" fmla="*/ 109601 h 111011"/>
                <a:gd name="connsiteX1" fmla="*/ 23995 w 106720"/>
                <a:gd name="connsiteY1" fmla="*/ 83153 h 111011"/>
                <a:gd name="connsiteX2" fmla="*/ 2592 w 106720"/>
                <a:gd name="connsiteY2" fmla="*/ 1411 h 111011"/>
                <a:gd name="connsiteX3" fmla="*/ 82774 w 106720"/>
                <a:gd name="connsiteY3" fmla="*/ 27859 h 111011"/>
                <a:gd name="connsiteX4" fmla="*/ 104177 w 106720"/>
                <a:gd name="connsiteY4" fmla="*/ 109607 h 111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720" h="111011">
                  <a:moveTo>
                    <a:pt x="104177" y="109601"/>
                  </a:moveTo>
                  <a:cubicBezTo>
                    <a:pt x="74699" y="114927"/>
                    <a:pt x="44524" y="104979"/>
                    <a:pt x="23995" y="83153"/>
                  </a:cubicBezTo>
                  <a:cubicBezTo>
                    <a:pt x="3478" y="61295"/>
                    <a:pt x="-4577" y="30531"/>
                    <a:pt x="2592" y="1411"/>
                  </a:cubicBezTo>
                  <a:cubicBezTo>
                    <a:pt x="32070" y="-3915"/>
                    <a:pt x="62238" y="6040"/>
                    <a:pt x="82774" y="27859"/>
                  </a:cubicBezTo>
                  <a:cubicBezTo>
                    <a:pt x="103290" y="49723"/>
                    <a:pt x="111339" y="80487"/>
                    <a:pt x="104177" y="109607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65F51B73-B881-35D9-7640-A9EF01D8C43A}"/>
                </a:ext>
              </a:extLst>
            </p:cNvPr>
            <p:cNvSpPr/>
            <p:nvPr/>
          </p:nvSpPr>
          <p:spPr>
            <a:xfrm>
              <a:off x="7641194" y="2894364"/>
              <a:ext cx="230215" cy="126584"/>
            </a:xfrm>
            <a:custGeom>
              <a:avLst/>
              <a:gdLst>
                <a:gd name="connsiteX0" fmla="*/ 23 w 230215"/>
                <a:gd name="connsiteY0" fmla="*/ 51758 h 126584"/>
                <a:gd name="connsiteX1" fmla="*/ 121355 w 230215"/>
                <a:gd name="connsiteY1" fmla="*/ 675 h 126584"/>
                <a:gd name="connsiteX2" fmla="*/ 230239 w 230215"/>
                <a:gd name="connsiteY2" fmla="*/ 74822 h 126584"/>
                <a:gd name="connsiteX3" fmla="*/ 108907 w 230215"/>
                <a:gd name="connsiteY3" fmla="*/ 125911 h 126584"/>
                <a:gd name="connsiteX4" fmla="*/ 23 w 230215"/>
                <a:gd name="connsiteY4" fmla="*/ 51758 h 126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215" h="126584">
                  <a:moveTo>
                    <a:pt x="23" y="51758"/>
                  </a:moveTo>
                  <a:cubicBezTo>
                    <a:pt x="29220" y="15284"/>
                    <a:pt x="74874" y="-3934"/>
                    <a:pt x="121355" y="675"/>
                  </a:cubicBezTo>
                  <a:cubicBezTo>
                    <a:pt x="167862" y="5349"/>
                    <a:pt x="208843" y="33257"/>
                    <a:pt x="230239" y="74822"/>
                  </a:cubicBezTo>
                  <a:cubicBezTo>
                    <a:pt x="201048" y="111289"/>
                    <a:pt x="155388" y="130514"/>
                    <a:pt x="108907" y="125911"/>
                  </a:cubicBezTo>
                  <a:cubicBezTo>
                    <a:pt x="62400" y="121231"/>
                    <a:pt x="21419" y="93323"/>
                    <a:pt x="23" y="51758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D229CCEC-067D-BC5B-88C9-BBAEAC0BFC77}"/>
                </a:ext>
              </a:extLst>
            </p:cNvPr>
            <p:cNvSpPr/>
            <p:nvPr/>
          </p:nvSpPr>
          <p:spPr>
            <a:xfrm>
              <a:off x="7651100" y="2767319"/>
              <a:ext cx="181531" cy="119576"/>
            </a:xfrm>
            <a:custGeom>
              <a:avLst/>
              <a:gdLst>
                <a:gd name="connsiteX0" fmla="*/ 23 w 181531"/>
                <a:gd name="connsiteY0" fmla="*/ 18956 h 119576"/>
                <a:gd name="connsiteX1" fmla="*/ 112954 w 181531"/>
                <a:gd name="connsiteY1" fmla="*/ 10403 h 119576"/>
                <a:gd name="connsiteX2" fmla="*/ 181555 w 181531"/>
                <a:gd name="connsiteY2" fmla="*/ 100620 h 119576"/>
                <a:gd name="connsiteX3" fmla="*/ 68624 w 181531"/>
                <a:gd name="connsiteY3" fmla="*/ 109179 h 119576"/>
                <a:gd name="connsiteX4" fmla="*/ 23 w 181531"/>
                <a:gd name="connsiteY4" fmla="*/ 18956 h 119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531" h="119576">
                  <a:moveTo>
                    <a:pt x="23" y="18956"/>
                  </a:moveTo>
                  <a:cubicBezTo>
                    <a:pt x="33796" y="-2830"/>
                    <a:pt x="76288" y="-6051"/>
                    <a:pt x="112954" y="10403"/>
                  </a:cubicBezTo>
                  <a:cubicBezTo>
                    <a:pt x="149620" y="26909"/>
                    <a:pt x="175435" y="60867"/>
                    <a:pt x="181555" y="100620"/>
                  </a:cubicBezTo>
                  <a:cubicBezTo>
                    <a:pt x="147782" y="122406"/>
                    <a:pt x="105290" y="125627"/>
                    <a:pt x="68624" y="109179"/>
                  </a:cubicBezTo>
                  <a:cubicBezTo>
                    <a:pt x="31958" y="92666"/>
                    <a:pt x="6136" y="58709"/>
                    <a:pt x="23" y="18956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DC16F8F2-5344-DBB1-1B9E-9A98D79E64C8}"/>
                </a:ext>
              </a:extLst>
            </p:cNvPr>
            <p:cNvSpPr/>
            <p:nvPr/>
          </p:nvSpPr>
          <p:spPr>
            <a:xfrm>
              <a:off x="7691781" y="2636038"/>
              <a:ext cx="108041" cy="117583"/>
            </a:xfrm>
            <a:custGeom>
              <a:avLst/>
              <a:gdLst>
                <a:gd name="connsiteX0" fmla="*/ 2747 w 108041"/>
                <a:gd name="connsiteY0" fmla="*/ 887 h 117583"/>
                <a:gd name="connsiteX1" fmla="*/ 84043 w 108041"/>
                <a:gd name="connsiteY1" fmla="*/ 31448 h 117583"/>
                <a:gd name="connsiteX2" fmla="*/ 105341 w 108041"/>
                <a:gd name="connsiteY2" fmla="*/ 116697 h 117583"/>
                <a:gd name="connsiteX3" fmla="*/ 24045 w 108041"/>
                <a:gd name="connsiteY3" fmla="*/ 86136 h 117583"/>
                <a:gd name="connsiteX4" fmla="*/ 2747 w 108041"/>
                <a:gd name="connsiteY4" fmla="*/ 887 h 117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041" h="117583">
                  <a:moveTo>
                    <a:pt x="2747" y="887"/>
                  </a:moveTo>
                  <a:cubicBezTo>
                    <a:pt x="32719" y="-3409"/>
                    <a:pt x="63311" y="8090"/>
                    <a:pt x="84043" y="31448"/>
                  </a:cubicBezTo>
                  <a:cubicBezTo>
                    <a:pt x="104761" y="54851"/>
                    <a:pt x="112777" y="86938"/>
                    <a:pt x="105341" y="116697"/>
                  </a:cubicBezTo>
                  <a:cubicBezTo>
                    <a:pt x="75368" y="120993"/>
                    <a:pt x="44776" y="109493"/>
                    <a:pt x="24045" y="86136"/>
                  </a:cubicBezTo>
                  <a:cubicBezTo>
                    <a:pt x="3327" y="62732"/>
                    <a:pt x="-4690" y="30652"/>
                    <a:pt x="2747" y="887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7E74EE49-DBC2-A4AA-02FD-FEC8D78CB768}"/>
                </a:ext>
              </a:extLst>
            </p:cNvPr>
            <p:cNvSpPr/>
            <p:nvPr/>
          </p:nvSpPr>
          <p:spPr>
            <a:xfrm>
              <a:off x="7698894" y="2533930"/>
              <a:ext cx="96403" cy="85781"/>
            </a:xfrm>
            <a:custGeom>
              <a:avLst/>
              <a:gdLst>
                <a:gd name="connsiteX0" fmla="*/ 522 w 96403"/>
                <a:gd name="connsiteY0" fmla="*/ 82394 h 85781"/>
                <a:gd name="connsiteX1" fmla="*/ 69683 w 96403"/>
                <a:gd name="connsiteY1" fmla="*/ 68854 h 85781"/>
                <a:gd name="connsiteX2" fmla="*/ 95928 w 96403"/>
                <a:gd name="connsiteY2" fmla="*/ 3390 h 85781"/>
                <a:gd name="connsiteX3" fmla="*/ 26767 w 96403"/>
                <a:gd name="connsiteY3" fmla="*/ 16930 h 85781"/>
                <a:gd name="connsiteX4" fmla="*/ 522 w 96403"/>
                <a:gd name="connsiteY4" fmla="*/ 82401 h 85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403" h="85781">
                  <a:moveTo>
                    <a:pt x="522" y="82394"/>
                  </a:moveTo>
                  <a:cubicBezTo>
                    <a:pt x="24382" y="89878"/>
                    <a:pt x="50405" y="84787"/>
                    <a:pt x="69683" y="68854"/>
                  </a:cubicBezTo>
                  <a:cubicBezTo>
                    <a:pt x="88948" y="52883"/>
                    <a:pt x="98828" y="28247"/>
                    <a:pt x="95928" y="3390"/>
                  </a:cubicBezTo>
                  <a:cubicBezTo>
                    <a:pt x="72068" y="-4100"/>
                    <a:pt x="46045" y="998"/>
                    <a:pt x="26767" y="16930"/>
                  </a:cubicBezTo>
                  <a:cubicBezTo>
                    <a:pt x="7495" y="32895"/>
                    <a:pt x="-2378" y="57537"/>
                    <a:pt x="522" y="82401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101B67FB-51C1-E90E-ECD7-1044074606F5}"/>
                </a:ext>
              </a:extLst>
            </p:cNvPr>
            <p:cNvSpPr/>
            <p:nvPr/>
          </p:nvSpPr>
          <p:spPr>
            <a:xfrm>
              <a:off x="7541420" y="3155512"/>
              <a:ext cx="118400" cy="204129"/>
            </a:xfrm>
            <a:custGeom>
              <a:avLst/>
              <a:gdLst>
                <a:gd name="connsiteX0" fmla="*/ 84676 w 118400"/>
                <a:gd name="connsiteY0" fmla="*/ 0 h 204129"/>
                <a:gd name="connsiteX1" fmla="*/ 3745 w 118400"/>
                <a:gd name="connsiteY1" fmla="*/ 88176 h 204129"/>
                <a:gd name="connsiteX2" fmla="*/ 33764 w 118400"/>
                <a:gd name="connsiteY2" fmla="*/ 204130 h 204129"/>
                <a:gd name="connsiteX3" fmla="*/ 114701 w 118400"/>
                <a:gd name="connsiteY3" fmla="*/ 115954 h 204129"/>
                <a:gd name="connsiteX4" fmla="*/ 84676 w 118400"/>
                <a:gd name="connsiteY4" fmla="*/ 0 h 204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400" h="204129">
                  <a:moveTo>
                    <a:pt x="84676" y="0"/>
                  </a:moveTo>
                  <a:cubicBezTo>
                    <a:pt x="44517" y="13801"/>
                    <a:pt x="14068" y="46976"/>
                    <a:pt x="3745" y="88176"/>
                  </a:cubicBezTo>
                  <a:cubicBezTo>
                    <a:pt x="-6526" y="129415"/>
                    <a:pt x="4775" y="173060"/>
                    <a:pt x="33764" y="204130"/>
                  </a:cubicBezTo>
                  <a:cubicBezTo>
                    <a:pt x="73923" y="190336"/>
                    <a:pt x="104378" y="157154"/>
                    <a:pt x="114701" y="115954"/>
                  </a:cubicBezTo>
                  <a:cubicBezTo>
                    <a:pt x="124973" y="74708"/>
                    <a:pt x="113672" y="31070"/>
                    <a:pt x="84676" y="0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6B5DDD04-2B5F-8D6C-C487-0B917E5D7000}"/>
                </a:ext>
              </a:extLst>
            </p:cNvPr>
            <p:cNvSpPr/>
            <p:nvPr/>
          </p:nvSpPr>
          <p:spPr>
            <a:xfrm>
              <a:off x="7518799" y="2938070"/>
              <a:ext cx="121990" cy="72079"/>
            </a:xfrm>
            <a:custGeom>
              <a:avLst/>
              <a:gdLst>
                <a:gd name="connsiteX0" fmla="*/ 23 w 121990"/>
                <a:gd name="connsiteY0" fmla="*/ 53359 h 72079"/>
                <a:gd name="connsiteX1" fmla="*/ 70409 w 121990"/>
                <a:gd name="connsiteY1" fmla="*/ 69226 h 72079"/>
                <a:gd name="connsiteX2" fmla="*/ 122013 w 121990"/>
                <a:gd name="connsiteY2" fmla="*/ 18723 h 72079"/>
                <a:gd name="connsiteX3" fmla="*/ 51627 w 121990"/>
                <a:gd name="connsiteY3" fmla="*/ 2856 h 72079"/>
                <a:gd name="connsiteX4" fmla="*/ 23 w 121990"/>
                <a:gd name="connsiteY4" fmla="*/ 53359 h 72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90" h="72079">
                  <a:moveTo>
                    <a:pt x="23" y="53359"/>
                  </a:moveTo>
                  <a:cubicBezTo>
                    <a:pt x="19288" y="70223"/>
                    <a:pt x="45774" y="76188"/>
                    <a:pt x="70409" y="69226"/>
                  </a:cubicBezTo>
                  <a:cubicBezTo>
                    <a:pt x="95051" y="62218"/>
                    <a:pt x="114473" y="43209"/>
                    <a:pt x="122013" y="18723"/>
                  </a:cubicBezTo>
                  <a:cubicBezTo>
                    <a:pt x="102748" y="1859"/>
                    <a:pt x="76262" y="-4113"/>
                    <a:pt x="51627" y="2856"/>
                  </a:cubicBezTo>
                  <a:cubicBezTo>
                    <a:pt x="26985" y="9864"/>
                    <a:pt x="7563" y="28867"/>
                    <a:pt x="23" y="53359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B2F6FB8B-F2A3-2B94-7E84-0A2968EE5D35}"/>
                </a:ext>
              </a:extLst>
            </p:cNvPr>
            <p:cNvSpPr/>
            <p:nvPr/>
          </p:nvSpPr>
          <p:spPr>
            <a:xfrm>
              <a:off x="7438311" y="3021305"/>
              <a:ext cx="204231" cy="111377"/>
            </a:xfrm>
            <a:custGeom>
              <a:avLst/>
              <a:gdLst>
                <a:gd name="connsiteX0" fmla="*/ 23 w 204231"/>
                <a:gd name="connsiteY0" fmla="*/ 50699 h 111377"/>
                <a:gd name="connsiteX1" fmla="*/ 99385 w 204231"/>
                <a:gd name="connsiteY1" fmla="*/ 111234 h 111377"/>
                <a:gd name="connsiteX2" fmla="*/ 204254 w 204231"/>
                <a:gd name="connsiteY2" fmla="*/ 60686 h 111377"/>
                <a:gd name="connsiteX3" fmla="*/ 104892 w 204231"/>
                <a:gd name="connsiteY3" fmla="*/ 144 h 111377"/>
                <a:gd name="connsiteX4" fmla="*/ 23 w 204231"/>
                <a:gd name="connsiteY4" fmla="*/ 50699 h 111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231" h="111377">
                  <a:moveTo>
                    <a:pt x="23" y="50699"/>
                  </a:moveTo>
                  <a:cubicBezTo>
                    <a:pt x="20767" y="86397"/>
                    <a:pt x="58157" y="109174"/>
                    <a:pt x="99385" y="111234"/>
                  </a:cubicBezTo>
                  <a:cubicBezTo>
                    <a:pt x="140646" y="113235"/>
                    <a:pt x="180115" y="94213"/>
                    <a:pt x="204254" y="60686"/>
                  </a:cubicBezTo>
                  <a:cubicBezTo>
                    <a:pt x="183510" y="24988"/>
                    <a:pt x="146120" y="2204"/>
                    <a:pt x="104892" y="144"/>
                  </a:cubicBezTo>
                  <a:cubicBezTo>
                    <a:pt x="63631" y="-1858"/>
                    <a:pt x="24163" y="17171"/>
                    <a:pt x="23" y="50699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33D0D86F-DAF5-51B1-7543-2080A7D6E527}"/>
                </a:ext>
              </a:extLst>
            </p:cNvPr>
            <p:cNvSpPr/>
            <p:nvPr/>
          </p:nvSpPr>
          <p:spPr>
            <a:xfrm>
              <a:off x="7272047" y="3426957"/>
              <a:ext cx="164557" cy="264137"/>
            </a:xfrm>
            <a:custGeom>
              <a:avLst/>
              <a:gdLst>
                <a:gd name="connsiteX0" fmla="*/ 131355 w 164557"/>
                <a:gd name="connsiteY0" fmla="*/ 6 h 264137"/>
                <a:gd name="connsiteX1" fmla="*/ 154120 w 164557"/>
                <a:gd name="connsiteY1" fmla="*/ 158699 h 264137"/>
                <a:gd name="connsiteX2" fmla="*/ 33251 w 164557"/>
                <a:gd name="connsiteY2" fmla="*/ 264137 h 264137"/>
                <a:gd name="connsiteX3" fmla="*/ 10479 w 164557"/>
                <a:gd name="connsiteY3" fmla="*/ 105438 h 264137"/>
                <a:gd name="connsiteX4" fmla="*/ 131355 w 164557"/>
                <a:gd name="connsiteY4" fmla="*/ 0 h 264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557" h="264137">
                  <a:moveTo>
                    <a:pt x="131355" y="6"/>
                  </a:moveTo>
                  <a:cubicBezTo>
                    <a:pt x="165303" y="45640"/>
                    <a:pt x="173874" y="105354"/>
                    <a:pt x="154120" y="158699"/>
                  </a:cubicBezTo>
                  <a:cubicBezTo>
                    <a:pt x="134281" y="212050"/>
                    <a:pt x="88791" y="251732"/>
                    <a:pt x="33251" y="264137"/>
                  </a:cubicBezTo>
                  <a:cubicBezTo>
                    <a:pt x="-698" y="218504"/>
                    <a:pt x="-9268" y="158784"/>
                    <a:pt x="10479" y="105438"/>
                  </a:cubicBezTo>
                  <a:cubicBezTo>
                    <a:pt x="30318" y="52080"/>
                    <a:pt x="75815" y="12399"/>
                    <a:pt x="131355" y="0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6563DF4D-E51F-A1F2-9789-E06D4F44B4B4}"/>
                </a:ext>
              </a:extLst>
            </p:cNvPr>
            <p:cNvSpPr/>
            <p:nvPr/>
          </p:nvSpPr>
          <p:spPr>
            <a:xfrm>
              <a:off x="8003992" y="2883767"/>
              <a:ext cx="112965" cy="196130"/>
            </a:xfrm>
            <a:custGeom>
              <a:avLst/>
              <a:gdLst>
                <a:gd name="connsiteX0" fmla="*/ 79551 w 112965"/>
                <a:gd name="connsiteY0" fmla="*/ 196124 h 196130"/>
                <a:gd name="connsiteX1" fmla="*/ 3201 w 112965"/>
                <a:gd name="connsiteY1" fmla="*/ 110634 h 196130"/>
                <a:gd name="connsiteX2" fmla="*/ 33461 w 112965"/>
                <a:gd name="connsiteY2" fmla="*/ 0 h 196130"/>
                <a:gd name="connsiteX3" fmla="*/ 109811 w 112965"/>
                <a:gd name="connsiteY3" fmla="*/ 85490 h 196130"/>
                <a:gd name="connsiteX4" fmla="*/ 79544 w 112965"/>
                <a:gd name="connsiteY4" fmla="*/ 196131 h 196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965" h="196130">
                  <a:moveTo>
                    <a:pt x="79551" y="196124"/>
                  </a:moveTo>
                  <a:cubicBezTo>
                    <a:pt x="41275" y="182389"/>
                    <a:pt x="12547" y="150218"/>
                    <a:pt x="3201" y="110634"/>
                  </a:cubicBezTo>
                  <a:cubicBezTo>
                    <a:pt x="-6092" y="71012"/>
                    <a:pt x="5293" y="29375"/>
                    <a:pt x="33461" y="0"/>
                  </a:cubicBezTo>
                  <a:cubicBezTo>
                    <a:pt x="71737" y="13736"/>
                    <a:pt x="100465" y="45907"/>
                    <a:pt x="109811" y="85490"/>
                  </a:cubicBezTo>
                  <a:cubicBezTo>
                    <a:pt x="119104" y="125119"/>
                    <a:pt x="107719" y="166756"/>
                    <a:pt x="79544" y="196131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0DD0A0B2-0342-45B1-F521-71D399471BB3}"/>
                </a:ext>
              </a:extLst>
            </p:cNvPr>
            <p:cNvSpPr/>
            <p:nvPr/>
          </p:nvSpPr>
          <p:spPr>
            <a:xfrm>
              <a:off x="9504843" y="4167980"/>
              <a:ext cx="223408" cy="408924"/>
            </a:xfrm>
            <a:custGeom>
              <a:avLst/>
              <a:gdLst>
                <a:gd name="connsiteX0" fmla="*/ 125508 w 223408"/>
                <a:gd name="connsiteY0" fmla="*/ 0 h 408924"/>
                <a:gd name="connsiteX1" fmla="*/ 572 w 223408"/>
                <a:gd name="connsiteY1" fmla="*/ 196881 h 408924"/>
                <a:gd name="connsiteX2" fmla="*/ 97940 w 223408"/>
                <a:gd name="connsiteY2" fmla="*/ 408924 h 408924"/>
                <a:gd name="connsiteX3" fmla="*/ 222883 w 223408"/>
                <a:gd name="connsiteY3" fmla="*/ 212044 h 408924"/>
                <a:gd name="connsiteX4" fmla="*/ 125508 w 223408"/>
                <a:gd name="connsiteY4" fmla="*/ 0 h 408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408" h="408924">
                  <a:moveTo>
                    <a:pt x="125508" y="0"/>
                  </a:moveTo>
                  <a:cubicBezTo>
                    <a:pt x="53238" y="40249"/>
                    <a:pt x="6223" y="114331"/>
                    <a:pt x="572" y="196881"/>
                  </a:cubicBezTo>
                  <a:cubicBezTo>
                    <a:pt x="-4968" y="279496"/>
                    <a:pt x="31679" y="359302"/>
                    <a:pt x="97940" y="408924"/>
                  </a:cubicBezTo>
                  <a:cubicBezTo>
                    <a:pt x="170217" y="368676"/>
                    <a:pt x="217232" y="294594"/>
                    <a:pt x="222883" y="212044"/>
                  </a:cubicBezTo>
                  <a:cubicBezTo>
                    <a:pt x="228422" y="129429"/>
                    <a:pt x="191776" y="49623"/>
                    <a:pt x="125508" y="0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8F89B6B1-8256-F5EF-3E48-0474100DF350}"/>
                </a:ext>
              </a:extLst>
            </p:cNvPr>
            <p:cNvSpPr/>
            <p:nvPr/>
          </p:nvSpPr>
          <p:spPr>
            <a:xfrm>
              <a:off x="10542157" y="3847922"/>
              <a:ext cx="107126" cy="197043"/>
            </a:xfrm>
            <a:custGeom>
              <a:avLst/>
              <a:gdLst>
                <a:gd name="connsiteX0" fmla="*/ 54053 w 107126"/>
                <a:gd name="connsiteY0" fmla="*/ 197044 h 197043"/>
                <a:gd name="connsiteX1" fmla="*/ 24 w 107126"/>
                <a:gd name="connsiteY1" fmla="*/ 98815 h 197043"/>
                <a:gd name="connsiteX2" fmla="*/ 53121 w 107126"/>
                <a:gd name="connsiteY2" fmla="*/ 0 h 197043"/>
                <a:gd name="connsiteX3" fmla="*/ 107148 w 107126"/>
                <a:gd name="connsiteY3" fmla="*/ 98228 h 197043"/>
                <a:gd name="connsiteX4" fmla="*/ 54053 w 107126"/>
                <a:gd name="connsiteY4" fmla="*/ 197044 h 197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126" h="197043">
                  <a:moveTo>
                    <a:pt x="54053" y="197044"/>
                  </a:moveTo>
                  <a:cubicBezTo>
                    <a:pt x="20586" y="175557"/>
                    <a:pt x="252" y="138594"/>
                    <a:pt x="24" y="98815"/>
                  </a:cubicBezTo>
                  <a:cubicBezTo>
                    <a:pt x="-152" y="59010"/>
                    <a:pt x="19830" y="21819"/>
                    <a:pt x="53121" y="0"/>
                  </a:cubicBezTo>
                  <a:cubicBezTo>
                    <a:pt x="86586" y="21487"/>
                    <a:pt x="106921" y="58450"/>
                    <a:pt x="107148" y="98228"/>
                  </a:cubicBezTo>
                  <a:cubicBezTo>
                    <a:pt x="107324" y="138034"/>
                    <a:pt x="87343" y="175225"/>
                    <a:pt x="54053" y="197044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092A92B9-3B80-827C-CB9C-1DEE32996962}"/>
                </a:ext>
              </a:extLst>
            </p:cNvPr>
            <p:cNvSpPr/>
            <p:nvPr/>
          </p:nvSpPr>
          <p:spPr>
            <a:xfrm>
              <a:off x="8395476" y="2567627"/>
              <a:ext cx="158097" cy="203732"/>
            </a:xfrm>
            <a:custGeom>
              <a:avLst/>
              <a:gdLst>
                <a:gd name="connsiteX0" fmla="*/ 128178 w 158097"/>
                <a:gd name="connsiteY0" fmla="*/ 0 h 203732"/>
                <a:gd name="connsiteX1" fmla="*/ 147092 w 158097"/>
                <a:gd name="connsiteY1" fmla="*/ 123581 h 203732"/>
                <a:gd name="connsiteX2" fmla="*/ 29970 w 158097"/>
                <a:gd name="connsiteY2" fmla="*/ 203732 h 203732"/>
                <a:gd name="connsiteX3" fmla="*/ 11050 w 158097"/>
                <a:gd name="connsiteY3" fmla="*/ 80151 h 203732"/>
                <a:gd name="connsiteX4" fmla="*/ 128172 w 158097"/>
                <a:gd name="connsiteY4" fmla="*/ 0 h 20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097" h="203732">
                  <a:moveTo>
                    <a:pt x="128178" y="0"/>
                  </a:moveTo>
                  <a:cubicBezTo>
                    <a:pt x="159748" y="35933"/>
                    <a:pt x="166865" y="82433"/>
                    <a:pt x="147092" y="123581"/>
                  </a:cubicBezTo>
                  <a:cubicBezTo>
                    <a:pt x="127234" y="164735"/>
                    <a:pt x="83151" y="194899"/>
                    <a:pt x="29970" y="203732"/>
                  </a:cubicBezTo>
                  <a:cubicBezTo>
                    <a:pt x="-1600" y="167799"/>
                    <a:pt x="-8723" y="121299"/>
                    <a:pt x="11050" y="80151"/>
                  </a:cubicBezTo>
                  <a:cubicBezTo>
                    <a:pt x="30908" y="38997"/>
                    <a:pt x="74991" y="8833"/>
                    <a:pt x="128172" y="0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D73CEC09-97A3-F860-5C99-651338988886}"/>
                </a:ext>
              </a:extLst>
            </p:cNvPr>
            <p:cNvSpPr/>
            <p:nvPr/>
          </p:nvSpPr>
          <p:spPr>
            <a:xfrm>
              <a:off x="8286626" y="2555596"/>
              <a:ext cx="123462" cy="128113"/>
            </a:xfrm>
            <a:custGeom>
              <a:avLst/>
              <a:gdLst>
                <a:gd name="connsiteX0" fmla="*/ 120565 w 123462"/>
                <a:gd name="connsiteY0" fmla="*/ 1666 h 128113"/>
                <a:gd name="connsiteX1" fmla="*/ 95695 w 123462"/>
                <a:gd name="connsiteY1" fmla="*/ 96023 h 128113"/>
                <a:gd name="connsiteX2" fmla="*/ 2941 w 123462"/>
                <a:gd name="connsiteY2" fmla="*/ 126447 h 128113"/>
                <a:gd name="connsiteX3" fmla="*/ 27811 w 123462"/>
                <a:gd name="connsiteY3" fmla="*/ 32091 h 128113"/>
                <a:gd name="connsiteX4" fmla="*/ 120565 w 123462"/>
                <a:gd name="connsiteY4" fmla="*/ 1666 h 128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462" h="128113">
                  <a:moveTo>
                    <a:pt x="120565" y="1666"/>
                  </a:moveTo>
                  <a:cubicBezTo>
                    <a:pt x="128776" y="35305"/>
                    <a:pt x="119418" y="70807"/>
                    <a:pt x="95695" y="96023"/>
                  </a:cubicBezTo>
                  <a:cubicBezTo>
                    <a:pt x="71926" y="121225"/>
                    <a:pt x="37020" y="132673"/>
                    <a:pt x="2941" y="126447"/>
                  </a:cubicBezTo>
                  <a:cubicBezTo>
                    <a:pt x="-5264" y="92815"/>
                    <a:pt x="4088" y="57313"/>
                    <a:pt x="27811" y="32091"/>
                  </a:cubicBezTo>
                  <a:cubicBezTo>
                    <a:pt x="51579" y="6895"/>
                    <a:pt x="86486" y="-4559"/>
                    <a:pt x="120565" y="1666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1DCA3ED7-A688-3E63-BA97-99A088DD30D0}"/>
                </a:ext>
              </a:extLst>
            </p:cNvPr>
            <p:cNvSpPr/>
            <p:nvPr/>
          </p:nvSpPr>
          <p:spPr>
            <a:xfrm>
              <a:off x="7999255" y="2394941"/>
              <a:ext cx="106199" cy="110206"/>
            </a:xfrm>
            <a:custGeom>
              <a:avLst/>
              <a:gdLst>
                <a:gd name="connsiteX0" fmla="*/ 103710 w 106199"/>
                <a:gd name="connsiteY0" fmla="*/ 1432 h 110206"/>
                <a:gd name="connsiteX1" fmla="*/ 82320 w 106199"/>
                <a:gd name="connsiteY1" fmla="*/ 82601 h 110206"/>
                <a:gd name="connsiteX2" fmla="*/ 2536 w 106199"/>
                <a:gd name="connsiteY2" fmla="*/ 108774 h 110206"/>
                <a:gd name="connsiteX3" fmla="*/ 23926 w 106199"/>
                <a:gd name="connsiteY3" fmla="*/ 27606 h 110206"/>
                <a:gd name="connsiteX4" fmla="*/ 103717 w 106199"/>
                <a:gd name="connsiteY4" fmla="*/ 1432 h 1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199" h="110206">
                  <a:moveTo>
                    <a:pt x="103710" y="1432"/>
                  </a:moveTo>
                  <a:cubicBezTo>
                    <a:pt x="110775" y="30364"/>
                    <a:pt x="102719" y="60912"/>
                    <a:pt x="82320" y="82601"/>
                  </a:cubicBezTo>
                  <a:cubicBezTo>
                    <a:pt x="61869" y="104276"/>
                    <a:pt x="31844" y="114126"/>
                    <a:pt x="2536" y="108774"/>
                  </a:cubicBezTo>
                  <a:cubicBezTo>
                    <a:pt x="-4529" y="79843"/>
                    <a:pt x="3520" y="49301"/>
                    <a:pt x="23926" y="27606"/>
                  </a:cubicBezTo>
                  <a:cubicBezTo>
                    <a:pt x="44370" y="5930"/>
                    <a:pt x="74402" y="-3920"/>
                    <a:pt x="103717" y="1432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69DB6EB1-8153-F356-D759-884C3EAE8E3D}"/>
                </a:ext>
              </a:extLst>
            </p:cNvPr>
            <p:cNvSpPr/>
            <p:nvPr/>
          </p:nvSpPr>
          <p:spPr>
            <a:xfrm>
              <a:off x="7894709" y="2322105"/>
              <a:ext cx="130938" cy="96497"/>
            </a:xfrm>
            <a:custGeom>
              <a:avLst/>
              <a:gdLst>
                <a:gd name="connsiteX0" fmla="*/ 130961 w 130938"/>
                <a:gd name="connsiteY0" fmla="*/ 9469 h 96497"/>
                <a:gd name="connsiteX1" fmla="*/ 86598 w 130938"/>
                <a:gd name="connsiteY1" fmla="*/ 83844 h 96497"/>
                <a:gd name="connsiteX2" fmla="*/ 23 w 130938"/>
                <a:gd name="connsiteY2" fmla="*/ 87026 h 96497"/>
                <a:gd name="connsiteX3" fmla="*/ 44386 w 130938"/>
                <a:gd name="connsiteY3" fmla="*/ 12650 h 96497"/>
                <a:gd name="connsiteX4" fmla="*/ 130961 w 130938"/>
                <a:gd name="connsiteY4" fmla="*/ 9469 h 96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938" h="96497">
                  <a:moveTo>
                    <a:pt x="130961" y="9469"/>
                  </a:moveTo>
                  <a:cubicBezTo>
                    <a:pt x="129710" y="40174"/>
                    <a:pt x="113019" y="68160"/>
                    <a:pt x="86598" y="83844"/>
                  </a:cubicBezTo>
                  <a:cubicBezTo>
                    <a:pt x="60145" y="99503"/>
                    <a:pt x="27558" y="100702"/>
                    <a:pt x="23" y="87026"/>
                  </a:cubicBezTo>
                  <a:cubicBezTo>
                    <a:pt x="1274" y="56321"/>
                    <a:pt x="17965" y="28335"/>
                    <a:pt x="44386" y="12650"/>
                  </a:cubicBezTo>
                  <a:cubicBezTo>
                    <a:pt x="70840" y="-3008"/>
                    <a:pt x="103426" y="-4201"/>
                    <a:pt x="130961" y="9469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4BFD1591-D434-6243-4EA3-24CB855D099F}"/>
                </a:ext>
              </a:extLst>
            </p:cNvPr>
            <p:cNvSpPr/>
            <p:nvPr/>
          </p:nvSpPr>
          <p:spPr>
            <a:xfrm>
              <a:off x="7826369" y="2229648"/>
              <a:ext cx="133062" cy="72435"/>
            </a:xfrm>
            <a:custGeom>
              <a:avLst/>
              <a:gdLst>
                <a:gd name="connsiteX0" fmla="*/ 133086 w 133062"/>
                <a:gd name="connsiteY0" fmla="*/ 38040 h 72435"/>
                <a:gd name="connsiteX1" fmla="*/ 65593 w 133062"/>
                <a:gd name="connsiteY1" fmla="*/ 72408 h 72435"/>
                <a:gd name="connsiteX2" fmla="*/ 23 w 133062"/>
                <a:gd name="connsiteY2" fmla="*/ 34402 h 72435"/>
                <a:gd name="connsiteX3" fmla="*/ 67516 w 133062"/>
                <a:gd name="connsiteY3" fmla="*/ 27 h 72435"/>
                <a:gd name="connsiteX4" fmla="*/ 133086 w 133062"/>
                <a:gd name="connsiteY4" fmla="*/ 38040 h 72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062" h="72435">
                  <a:moveTo>
                    <a:pt x="133086" y="38040"/>
                  </a:moveTo>
                  <a:cubicBezTo>
                    <a:pt x="117855" y="60185"/>
                    <a:pt x="92457" y="73118"/>
                    <a:pt x="65593" y="72408"/>
                  </a:cubicBezTo>
                  <a:cubicBezTo>
                    <a:pt x="38709" y="71665"/>
                    <a:pt x="14035" y="57362"/>
                    <a:pt x="23" y="34402"/>
                  </a:cubicBezTo>
                  <a:cubicBezTo>
                    <a:pt x="15254" y="12257"/>
                    <a:pt x="40652" y="-677"/>
                    <a:pt x="67516" y="27"/>
                  </a:cubicBezTo>
                  <a:cubicBezTo>
                    <a:pt x="94400" y="770"/>
                    <a:pt x="119074" y="15080"/>
                    <a:pt x="133086" y="38040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6DDCC6F5-DE01-80F4-DDFF-EEB0CD8DB716}"/>
                </a:ext>
              </a:extLst>
            </p:cNvPr>
            <p:cNvSpPr/>
            <p:nvPr/>
          </p:nvSpPr>
          <p:spPr>
            <a:xfrm>
              <a:off x="8072855" y="2178371"/>
              <a:ext cx="118727" cy="167871"/>
            </a:xfrm>
            <a:custGeom>
              <a:avLst/>
              <a:gdLst>
                <a:gd name="connsiteX0" fmla="*/ 13882 w 118727"/>
                <a:gd name="connsiteY0" fmla="*/ 167871 h 167871"/>
                <a:gd name="connsiteX1" fmla="*/ 105000 w 118727"/>
                <a:gd name="connsiteY1" fmla="*/ 108718 h 167871"/>
                <a:gd name="connsiteX2" fmla="*/ 104889 w 118727"/>
                <a:gd name="connsiteY2" fmla="*/ 0 h 167871"/>
                <a:gd name="connsiteX3" fmla="*/ 13771 w 118727"/>
                <a:gd name="connsiteY3" fmla="*/ 59154 h 167871"/>
                <a:gd name="connsiteX4" fmla="*/ 13882 w 118727"/>
                <a:gd name="connsiteY4" fmla="*/ 167871 h 167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727" h="167871">
                  <a:moveTo>
                    <a:pt x="13882" y="167871"/>
                  </a:moveTo>
                  <a:cubicBezTo>
                    <a:pt x="52308" y="164846"/>
                    <a:pt x="86595" y="142590"/>
                    <a:pt x="105000" y="108718"/>
                  </a:cubicBezTo>
                  <a:cubicBezTo>
                    <a:pt x="123372" y="74799"/>
                    <a:pt x="123333" y="33886"/>
                    <a:pt x="104889" y="0"/>
                  </a:cubicBezTo>
                  <a:cubicBezTo>
                    <a:pt x="66463" y="3025"/>
                    <a:pt x="32176" y="25281"/>
                    <a:pt x="13771" y="59154"/>
                  </a:cubicBezTo>
                  <a:cubicBezTo>
                    <a:pt x="-4601" y="93072"/>
                    <a:pt x="-4555" y="133985"/>
                    <a:pt x="13882" y="167871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7EC284D8-BFF0-7B82-7749-53B4062FB18C}"/>
                </a:ext>
              </a:extLst>
            </p:cNvPr>
            <p:cNvSpPr/>
            <p:nvPr/>
          </p:nvSpPr>
          <p:spPr>
            <a:xfrm>
              <a:off x="7995578" y="2143083"/>
              <a:ext cx="92281" cy="130471"/>
            </a:xfrm>
            <a:custGeom>
              <a:avLst/>
              <a:gdLst>
                <a:gd name="connsiteX0" fmla="*/ 10801 w 92281"/>
                <a:gd name="connsiteY0" fmla="*/ 130472 h 130471"/>
                <a:gd name="connsiteX1" fmla="*/ 81618 w 92281"/>
                <a:gd name="connsiteY1" fmla="*/ 84499 h 130471"/>
                <a:gd name="connsiteX2" fmla="*/ 81533 w 92281"/>
                <a:gd name="connsiteY2" fmla="*/ 0 h 130471"/>
                <a:gd name="connsiteX3" fmla="*/ 10710 w 92281"/>
                <a:gd name="connsiteY3" fmla="*/ 45972 h 130471"/>
                <a:gd name="connsiteX4" fmla="*/ 10794 w 92281"/>
                <a:gd name="connsiteY4" fmla="*/ 130472 h 130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281" h="130471">
                  <a:moveTo>
                    <a:pt x="10801" y="130472"/>
                  </a:moveTo>
                  <a:cubicBezTo>
                    <a:pt x="40663" y="128118"/>
                    <a:pt x="67312" y="110823"/>
                    <a:pt x="81618" y="84499"/>
                  </a:cubicBezTo>
                  <a:cubicBezTo>
                    <a:pt x="95897" y="58130"/>
                    <a:pt x="95864" y="26330"/>
                    <a:pt x="81533" y="0"/>
                  </a:cubicBezTo>
                  <a:cubicBezTo>
                    <a:pt x="51664" y="2347"/>
                    <a:pt x="25015" y="19642"/>
                    <a:pt x="10710" y="45972"/>
                  </a:cubicBezTo>
                  <a:cubicBezTo>
                    <a:pt x="-3570" y="72335"/>
                    <a:pt x="-3537" y="104135"/>
                    <a:pt x="10794" y="130472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994ED686-EB45-ED4D-9FA7-5712E32AB237}"/>
                </a:ext>
              </a:extLst>
            </p:cNvPr>
            <p:cNvSpPr/>
            <p:nvPr/>
          </p:nvSpPr>
          <p:spPr>
            <a:xfrm>
              <a:off x="7926495" y="2072091"/>
              <a:ext cx="92281" cy="130471"/>
            </a:xfrm>
            <a:custGeom>
              <a:avLst/>
              <a:gdLst>
                <a:gd name="connsiteX0" fmla="*/ 10801 w 92281"/>
                <a:gd name="connsiteY0" fmla="*/ 130472 h 130471"/>
                <a:gd name="connsiteX1" fmla="*/ 81618 w 92281"/>
                <a:gd name="connsiteY1" fmla="*/ 84499 h 130471"/>
                <a:gd name="connsiteX2" fmla="*/ 81533 w 92281"/>
                <a:gd name="connsiteY2" fmla="*/ 0 h 130471"/>
                <a:gd name="connsiteX3" fmla="*/ 10710 w 92281"/>
                <a:gd name="connsiteY3" fmla="*/ 45972 h 130471"/>
                <a:gd name="connsiteX4" fmla="*/ 10794 w 92281"/>
                <a:gd name="connsiteY4" fmla="*/ 130472 h 130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281" h="130471">
                  <a:moveTo>
                    <a:pt x="10801" y="130472"/>
                  </a:moveTo>
                  <a:cubicBezTo>
                    <a:pt x="40663" y="128125"/>
                    <a:pt x="67312" y="110823"/>
                    <a:pt x="81618" y="84499"/>
                  </a:cubicBezTo>
                  <a:cubicBezTo>
                    <a:pt x="95897" y="58130"/>
                    <a:pt x="95864" y="26330"/>
                    <a:pt x="81533" y="0"/>
                  </a:cubicBezTo>
                  <a:cubicBezTo>
                    <a:pt x="51664" y="2347"/>
                    <a:pt x="25015" y="19642"/>
                    <a:pt x="10710" y="45972"/>
                  </a:cubicBezTo>
                  <a:cubicBezTo>
                    <a:pt x="-3570" y="72335"/>
                    <a:pt x="-3537" y="104135"/>
                    <a:pt x="10794" y="130472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F1611444-825D-9B9E-5763-3BF101BDD120}"/>
                </a:ext>
              </a:extLst>
            </p:cNvPr>
            <p:cNvSpPr/>
            <p:nvPr/>
          </p:nvSpPr>
          <p:spPr>
            <a:xfrm>
              <a:off x="9138535" y="2072000"/>
              <a:ext cx="137976" cy="90777"/>
            </a:xfrm>
            <a:custGeom>
              <a:avLst/>
              <a:gdLst>
                <a:gd name="connsiteX0" fmla="*/ 23 w 137976"/>
                <a:gd name="connsiteY0" fmla="*/ 14460 h 90777"/>
                <a:gd name="connsiteX1" fmla="*/ 52168 w 137976"/>
                <a:gd name="connsiteY1" fmla="*/ 82903 h 90777"/>
                <a:gd name="connsiteX2" fmla="*/ 138000 w 137976"/>
                <a:gd name="connsiteY2" fmla="*/ 76318 h 90777"/>
                <a:gd name="connsiteX3" fmla="*/ 85855 w 137976"/>
                <a:gd name="connsiteY3" fmla="*/ 7875 h 90777"/>
                <a:gd name="connsiteX4" fmla="*/ 23 w 137976"/>
                <a:gd name="connsiteY4" fmla="*/ 14460 h 90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976" h="90777">
                  <a:moveTo>
                    <a:pt x="23" y="14460"/>
                  </a:moveTo>
                  <a:cubicBezTo>
                    <a:pt x="4703" y="44629"/>
                    <a:pt x="24326" y="70386"/>
                    <a:pt x="52168" y="82903"/>
                  </a:cubicBezTo>
                  <a:cubicBezTo>
                    <a:pt x="80048" y="95387"/>
                    <a:pt x="112355" y="92909"/>
                    <a:pt x="138000" y="76318"/>
                  </a:cubicBezTo>
                  <a:cubicBezTo>
                    <a:pt x="133321" y="46148"/>
                    <a:pt x="113697" y="20392"/>
                    <a:pt x="85855" y="7875"/>
                  </a:cubicBezTo>
                  <a:cubicBezTo>
                    <a:pt x="57974" y="-4609"/>
                    <a:pt x="25675" y="-2131"/>
                    <a:pt x="23" y="14460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B127C01E-FE54-2B97-B182-C79C0021F08E}"/>
                </a:ext>
              </a:extLst>
            </p:cNvPr>
            <p:cNvSpPr/>
            <p:nvPr/>
          </p:nvSpPr>
          <p:spPr>
            <a:xfrm>
              <a:off x="9431287" y="2308360"/>
              <a:ext cx="100204" cy="151638"/>
            </a:xfrm>
            <a:custGeom>
              <a:avLst/>
              <a:gdLst>
                <a:gd name="connsiteX0" fmla="*/ 19448 w 100204"/>
                <a:gd name="connsiteY0" fmla="*/ 151639 h 151638"/>
                <a:gd name="connsiteX1" fmla="*/ 93439 w 100204"/>
                <a:gd name="connsiteY1" fmla="*/ 91723 h 151638"/>
                <a:gd name="connsiteX2" fmla="*/ 80802 w 100204"/>
                <a:gd name="connsiteY2" fmla="*/ 0 h 151638"/>
                <a:gd name="connsiteX3" fmla="*/ 6811 w 100204"/>
                <a:gd name="connsiteY3" fmla="*/ 59916 h 151638"/>
                <a:gd name="connsiteX4" fmla="*/ 19455 w 100204"/>
                <a:gd name="connsiteY4" fmla="*/ 151639 h 151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204" h="151638">
                  <a:moveTo>
                    <a:pt x="19448" y="151639"/>
                  </a:moveTo>
                  <a:cubicBezTo>
                    <a:pt x="53175" y="144872"/>
                    <a:pt x="81017" y="122323"/>
                    <a:pt x="93439" y="91723"/>
                  </a:cubicBezTo>
                  <a:cubicBezTo>
                    <a:pt x="105821" y="61083"/>
                    <a:pt x="101064" y="26565"/>
                    <a:pt x="80802" y="0"/>
                  </a:cubicBezTo>
                  <a:cubicBezTo>
                    <a:pt x="47075" y="6767"/>
                    <a:pt x="19233" y="29316"/>
                    <a:pt x="6811" y="59916"/>
                  </a:cubicBezTo>
                  <a:cubicBezTo>
                    <a:pt x="-5572" y="90556"/>
                    <a:pt x="-814" y="125074"/>
                    <a:pt x="19455" y="151639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CCEA926F-523D-AEC7-5E07-AAF76432C9A6}"/>
                </a:ext>
              </a:extLst>
            </p:cNvPr>
            <p:cNvSpPr/>
            <p:nvPr/>
          </p:nvSpPr>
          <p:spPr>
            <a:xfrm>
              <a:off x="9090689" y="1738919"/>
              <a:ext cx="110179" cy="86658"/>
            </a:xfrm>
            <a:custGeom>
              <a:avLst/>
              <a:gdLst>
                <a:gd name="connsiteX0" fmla="*/ 32 w 110179"/>
                <a:gd name="connsiteY0" fmla="*/ 80261 h 86658"/>
                <a:gd name="connsiteX1" fmla="*/ 75170 w 110179"/>
                <a:gd name="connsiteY1" fmla="*/ 73305 h 86658"/>
                <a:gd name="connsiteX2" fmla="*/ 110193 w 110179"/>
                <a:gd name="connsiteY2" fmla="*/ 6401 h 86658"/>
                <a:gd name="connsiteX3" fmla="*/ 35056 w 110179"/>
                <a:gd name="connsiteY3" fmla="*/ 13357 h 86658"/>
                <a:gd name="connsiteX4" fmla="*/ 32 w 110179"/>
                <a:gd name="connsiteY4" fmla="*/ 80268 h 86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179" h="86658">
                  <a:moveTo>
                    <a:pt x="32" y="80261"/>
                  </a:moveTo>
                  <a:cubicBezTo>
                    <a:pt x="24641" y="90809"/>
                    <a:pt x="52913" y="88195"/>
                    <a:pt x="75170" y="73305"/>
                  </a:cubicBezTo>
                  <a:cubicBezTo>
                    <a:pt x="97419" y="58377"/>
                    <a:pt x="110597" y="33194"/>
                    <a:pt x="110193" y="6401"/>
                  </a:cubicBezTo>
                  <a:cubicBezTo>
                    <a:pt x="85584" y="-4154"/>
                    <a:pt x="57312" y="-1533"/>
                    <a:pt x="35056" y="13357"/>
                  </a:cubicBezTo>
                  <a:cubicBezTo>
                    <a:pt x="12806" y="28285"/>
                    <a:pt x="-372" y="53468"/>
                    <a:pt x="32" y="80268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89C6933E-708E-1A17-ABCA-9103E3560716}"/>
                </a:ext>
              </a:extLst>
            </p:cNvPr>
            <p:cNvSpPr/>
            <p:nvPr/>
          </p:nvSpPr>
          <p:spPr>
            <a:xfrm>
              <a:off x="8177389" y="2508531"/>
              <a:ext cx="133062" cy="72435"/>
            </a:xfrm>
            <a:custGeom>
              <a:avLst/>
              <a:gdLst>
                <a:gd name="connsiteX0" fmla="*/ 133086 w 133062"/>
                <a:gd name="connsiteY0" fmla="*/ 38040 h 72435"/>
                <a:gd name="connsiteX1" fmla="*/ 65593 w 133062"/>
                <a:gd name="connsiteY1" fmla="*/ 72408 h 72435"/>
                <a:gd name="connsiteX2" fmla="*/ 23 w 133062"/>
                <a:gd name="connsiteY2" fmla="*/ 34402 h 72435"/>
                <a:gd name="connsiteX3" fmla="*/ 67516 w 133062"/>
                <a:gd name="connsiteY3" fmla="*/ 27 h 72435"/>
                <a:gd name="connsiteX4" fmla="*/ 133086 w 133062"/>
                <a:gd name="connsiteY4" fmla="*/ 38040 h 72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062" h="72435">
                  <a:moveTo>
                    <a:pt x="133086" y="38040"/>
                  </a:moveTo>
                  <a:cubicBezTo>
                    <a:pt x="117855" y="60185"/>
                    <a:pt x="92457" y="73118"/>
                    <a:pt x="65593" y="72408"/>
                  </a:cubicBezTo>
                  <a:cubicBezTo>
                    <a:pt x="38710" y="71665"/>
                    <a:pt x="14035" y="57362"/>
                    <a:pt x="23" y="34402"/>
                  </a:cubicBezTo>
                  <a:cubicBezTo>
                    <a:pt x="15254" y="12257"/>
                    <a:pt x="40652" y="-677"/>
                    <a:pt x="67516" y="27"/>
                  </a:cubicBezTo>
                  <a:cubicBezTo>
                    <a:pt x="94399" y="770"/>
                    <a:pt x="119074" y="15080"/>
                    <a:pt x="133086" y="38040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67B8BB9C-4844-69C7-9D6A-5E15F0E1374A}"/>
                </a:ext>
              </a:extLst>
            </p:cNvPr>
            <p:cNvSpPr/>
            <p:nvPr/>
          </p:nvSpPr>
          <p:spPr>
            <a:xfrm>
              <a:off x="7169344" y="2940412"/>
              <a:ext cx="154387" cy="99436"/>
            </a:xfrm>
            <a:custGeom>
              <a:avLst/>
              <a:gdLst>
                <a:gd name="connsiteX0" fmla="*/ 23 w 154387"/>
                <a:gd name="connsiteY0" fmla="*/ 17378 h 99436"/>
                <a:gd name="connsiteX1" fmla="*/ 59604 w 154387"/>
                <a:gd name="connsiteY1" fmla="*/ 91695 h 99436"/>
                <a:gd name="connsiteX2" fmla="*/ 154410 w 154387"/>
                <a:gd name="connsiteY2" fmla="*/ 82060 h 99436"/>
                <a:gd name="connsiteX3" fmla="*/ 94830 w 154387"/>
                <a:gd name="connsiteY3" fmla="*/ 7737 h 99436"/>
                <a:gd name="connsiteX4" fmla="*/ 23 w 154387"/>
                <a:gd name="connsiteY4" fmla="*/ 17372 h 99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387" h="99436">
                  <a:moveTo>
                    <a:pt x="23" y="17378"/>
                  </a:moveTo>
                  <a:cubicBezTo>
                    <a:pt x="6032" y="50638"/>
                    <a:pt x="28445" y="78605"/>
                    <a:pt x="59604" y="91695"/>
                  </a:cubicBezTo>
                  <a:cubicBezTo>
                    <a:pt x="90795" y="104753"/>
                    <a:pt x="126477" y="101128"/>
                    <a:pt x="154410" y="82060"/>
                  </a:cubicBezTo>
                  <a:cubicBezTo>
                    <a:pt x="148402" y="48800"/>
                    <a:pt x="125989" y="20833"/>
                    <a:pt x="94830" y="7737"/>
                  </a:cubicBezTo>
                  <a:cubicBezTo>
                    <a:pt x="63638" y="-5314"/>
                    <a:pt x="27956" y="-1690"/>
                    <a:pt x="23" y="17372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E78C2D66-A3F7-1DD5-AE04-C696F42F3F5D}"/>
                </a:ext>
              </a:extLst>
            </p:cNvPr>
            <p:cNvSpPr/>
            <p:nvPr/>
          </p:nvSpPr>
          <p:spPr>
            <a:xfrm>
              <a:off x="8257727" y="2366201"/>
              <a:ext cx="195139" cy="125682"/>
            </a:xfrm>
            <a:custGeom>
              <a:avLst/>
              <a:gdLst>
                <a:gd name="connsiteX0" fmla="*/ 23 w 195139"/>
                <a:gd name="connsiteY0" fmla="*/ 21958 h 125682"/>
                <a:gd name="connsiteX1" fmla="*/ 75330 w 195139"/>
                <a:gd name="connsiteY1" fmla="*/ 115897 h 125682"/>
                <a:gd name="connsiteX2" fmla="*/ 195163 w 195139"/>
                <a:gd name="connsiteY2" fmla="*/ 103720 h 125682"/>
                <a:gd name="connsiteX3" fmla="*/ 119856 w 195139"/>
                <a:gd name="connsiteY3" fmla="*/ 9781 h 125682"/>
                <a:gd name="connsiteX4" fmla="*/ 23 w 195139"/>
                <a:gd name="connsiteY4" fmla="*/ 21965 h 125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139" h="125682">
                  <a:moveTo>
                    <a:pt x="23" y="21958"/>
                  </a:moveTo>
                  <a:cubicBezTo>
                    <a:pt x="7616" y="63999"/>
                    <a:pt x="35953" y="99352"/>
                    <a:pt x="75330" y="115897"/>
                  </a:cubicBezTo>
                  <a:cubicBezTo>
                    <a:pt x="114759" y="132403"/>
                    <a:pt x="159859" y="127820"/>
                    <a:pt x="195163" y="103720"/>
                  </a:cubicBezTo>
                  <a:cubicBezTo>
                    <a:pt x="187570" y="61679"/>
                    <a:pt x="159233" y="26332"/>
                    <a:pt x="119856" y="9781"/>
                  </a:cubicBezTo>
                  <a:cubicBezTo>
                    <a:pt x="80427" y="-6719"/>
                    <a:pt x="35327" y="-2136"/>
                    <a:pt x="23" y="21965"/>
                  </a:cubicBezTo>
                  <a:close/>
                </a:path>
              </a:pathLst>
            </a:custGeom>
            <a:solidFill>
              <a:srgbClr val="9ACD32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00" name="矩形: 圆角 199" descr="D:\51PPT模板网\51pptmoban.com\图片.jpg">
            <a:extLst>
              <a:ext uri="{FF2B5EF4-FFF2-40B4-BE49-F238E27FC236}">
                <a16:creationId xmlns:a16="http://schemas.microsoft.com/office/drawing/2014/main" id="{26749C53-BA66-10DF-BA46-D5433ED0A296}"/>
              </a:ext>
            </a:extLst>
          </p:cNvPr>
          <p:cNvSpPr/>
          <p:nvPr/>
        </p:nvSpPr>
        <p:spPr>
          <a:xfrm>
            <a:off x="5331405" y="1782140"/>
            <a:ext cx="2922924" cy="1328575"/>
          </a:xfrm>
          <a:prstGeom prst="roundRect">
            <a:avLst>
              <a:gd name="adj" fmla="val 8758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1" name="矩形: 圆角 200">
            <a:extLst>
              <a:ext uri="{FF2B5EF4-FFF2-40B4-BE49-F238E27FC236}">
                <a16:creationId xmlns:a16="http://schemas.microsoft.com/office/drawing/2014/main" id="{624B21D1-F83A-1DDB-1C6C-01D5BB5AEE49}"/>
              </a:ext>
            </a:extLst>
          </p:cNvPr>
          <p:cNvSpPr/>
          <p:nvPr/>
        </p:nvSpPr>
        <p:spPr>
          <a:xfrm>
            <a:off x="8573750" y="1782139"/>
            <a:ext cx="2922924" cy="1328575"/>
          </a:xfrm>
          <a:prstGeom prst="roundRect">
            <a:avLst>
              <a:gd name="adj" fmla="val 8758"/>
            </a:avLst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矩形: 圆角 204">
            <a:extLst>
              <a:ext uri="{FF2B5EF4-FFF2-40B4-BE49-F238E27FC236}">
                <a16:creationId xmlns:a16="http://schemas.microsoft.com/office/drawing/2014/main" id="{44EEF8D4-54B3-FEAD-B190-57BFF5A1C7D9}"/>
              </a:ext>
            </a:extLst>
          </p:cNvPr>
          <p:cNvSpPr/>
          <p:nvPr/>
        </p:nvSpPr>
        <p:spPr>
          <a:xfrm>
            <a:off x="5331405" y="3554705"/>
            <a:ext cx="2922924" cy="1328575"/>
          </a:xfrm>
          <a:prstGeom prst="roundRect">
            <a:avLst>
              <a:gd name="adj" fmla="val 8758"/>
            </a:avLst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矩形: 圆角 205">
            <a:extLst>
              <a:ext uri="{FF2B5EF4-FFF2-40B4-BE49-F238E27FC236}">
                <a16:creationId xmlns:a16="http://schemas.microsoft.com/office/drawing/2014/main" id="{E20E22CF-FB78-5ED7-3520-DFAD41CB4C25}"/>
              </a:ext>
            </a:extLst>
          </p:cNvPr>
          <p:cNvSpPr/>
          <p:nvPr/>
        </p:nvSpPr>
        <p:spPr>
          <a:xfrm>
            <a:off x="8573750" y="3554705"/>
            <a:ext cx="2922924" cy="1328575"/>
          </a:xfrm>
          <a:prstGeom prst="roundRect">
            <a:avLst>
              <a:gd name="adj" fmla="val 8758"/>
            </a:avLst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1517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FE372744-3847-720C-4452-500D93B8B7D6}"/>
              </a:ext>
            </a:extLst>
          </p:cNvPr>
          <p:cNvSpPr/>
          <p:nvPr/>
        </p:nvSpPr>
        <p:spPr>
          <a:xfrm>
            <a:off x="4184142" y="0"/>
            <a:ext cx="3834520" cy="671478"/>
          </a:xfrm>
          <a:custGeom>
            <a:avLst/>
            <a:gdLst>
              <a:gd name="connsiteX0" fmla="*/ 0 w 3834520"/>
              <a:gd name="connsiteY0" fmla="*/ 0 h 671478"/>
              <a:gd name="connsiteX1" fmla="*/ 3834520 w 3834520"/>
              <a:gd name="connsiteY1" fmla="*/ 0 h 671478"/>
              <a:gd name="connsiteX2" fmla="*/ 3834520 w 3834520"/>
              <a:gd name="connsiteY2" fmla="*/ 532006 h 671478"/>
              <a:gd name="connsiteX3" fmla="*/ 3695048 w 3834520"/>
              <a:gd name="connsiteY3" fmla="*/ 671478 h 671478"/>
              <a:gd name="connsiteX4" fmla="*/ 139472 w 3834520"/>
              <a:gd name="connsiteY4" fmla="*/ 671478 h 671478"/>
              <a:gd name="connsiteX5" fmla="*/ 0 w 3834520"/>
              <a:gd name="connsiteY5" fmla="*/ 532006 h 671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34520" h="671478">
                <a:moveTo>
                  <a:pt x="0" y="0"/>
                </a:moveTo>
                <a:lnTo>
                  <a:pt x="3834520" y="0"/>
                </a:lnTo>
                <a:lnTo>
                  <a:pt x="3834520" y="532006"/>
                </a:lnTo>
                <a:cubicBezTo>
                  <a:pt x="3834520" y="609034"/>
                  <a:pt x="3772076" y="671478"/>
                  <a:pt x="3695048" y="671478"/>
                </a:cubicBezTo>
                <a:lnTo>
                  <a:pt x="139472" y="671478"/>
                </a:lnTo>
                <a:cubicBezTo>
                  <a:pt x="62444" y="671478"/>
                  <a:pt x="0" y="609034"/>
                  <a:pt x="0" y="532006"/>
                </a:cubicBezTo>
                <a:close/>
              </a:path>
            </a:pathLst>
          </a:custGeom>
          <a:gradFill flip="none" rotWithShape="1">
            <a:gsLst>
              <a:gs pos="0">
                <a:srgbClr val="92D050"/>
              </a:gs>
              <a:gs pos="100000">
                <a:srgbClr val="00B050"/>
              </a:gs>
            </a:gsLst>
            <a:lin ang="0" scaled="1"/>
            <a:tileRect/>
          </a:gradFill>
          <a:ln w="1190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1AA1286-6B3E-ADCB-A15D-0C60FD424C96}"/>
              </a:ext>
            </a:extLst>
          </p:cNvPr>
          <p:cNvSpPr txBox="1"/>
          <p:nvPr/>
        </p:nvSpPr>
        <p:spPr>
          <a:xfrm>
            <a:off x="4986503" y="129049"/>
            <a:ext cx="22297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来植树吧</a:t>
            </a:r>
            <a:endParaRPr lang="zh-CN" altLang="en-US" dirty="0"/>
          </a:p>
        </p:txBody>
      </p:sp>
      <p:grpSp>
        <p:nvGrpSpPr>
          <p:cNvPr id="2" name="图形 1555" descr="D:\51PPT模板网\51pptmoban.com\图片.jpg">
            <a:extLst>
              <a:ext uri="{FF2B5EF4-FFF2-40B4-BE49-F238E27FC236}">
                <a16:creationId xmlns:a16="http://schemas.microsoft.com/office/drawing/2014/main" id="{FE286011-F0A3-CCE8-A681-B0628D5CE037}"/>
              </a:ext>
            </a:extLst>
          </p:cNvPr>
          <p:cNvGrpSpPr/>
          <p:nvPr/>
        </p:nvGrpSpPr>
        <p:grpSpPr>
          <a:xfrm>
            <a:off x="7216301" y="1329879"/>
            <a:ext cx="3339098" cy="5096607"/>
            <a:chOff x="1994902" y="2052318"/>
            <a:chExt cx="2440063" cy="3724372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B905F314-6AEF-834C-8975-EE4958436C89}"/>
                </a:ext>
              </a:extLst>
            </p:cNvPr>
            <p:cNvSpPr/>
            <p:nvPr/>
          </p:nvSpPr>
          <p:spPr>
            <a:xfrm>
              <a:off x="1994925" y="2052318"/>
              <a:ext cx="2440038" cy="2080474"/>
            </a:xfrm>
            <a:custGeom>
              <a:avLst/>
              <a:gdLst>
                <a:gd name="connsiteX0" fmla="*/ 1113552 w 2440038"/>
                <a:gd name="connsiteY0" fmla="*/ -97 h 2080474"/>
                <a:gd name="connsiteX1" fmla="*/ 603523 w 2440038"/>
                <a:gd name="connsiteY1" fmla="*/ 243545 h 2080474"/>
                <a:gd name="connsiteX2" fmla="*/ 2699 w 2440038"/>
                <a:gd name="connsiteY2" fmla="*/ 892486 h 2080474"/>
                <a:gd name="connsiteX3" fmla="*/ 199559 w 2440038"/>
                <a:gd name="connsiteY3" fmla="*/ 1340216 h 2080474"/>
                <a:gd name="connsiteX4" fmla="*/ 195345 w 2440038"/>
                <a:gd name="connsiteY4" fmla="*/ 1412626 h 2080474"/>
                <a:gd name="connsiteX5" fmla="*/ 914518 w 2440038"/>
                <a:gd name="connsiteY5" fmla="*/ 2080378 h 2080474"/>
                <a:gd name="connsiteX6" fmla="*/ 1417580 w 2440038"/>
                <a:gd name="connsiteY6" fmla="*/ 1889629 h 2080474"/>
                <a:gd name="connsiteX7" fmla="*/ 1704327 w 2440038"/>
                <a:gd name="connsiteY7" fmla="*/ 1951994 h 2080474"/>
                <a:gd name="connsiteX8" fmla="*/ 2442738 w 2440038"/>
                <a:gd name="connsiteY8" fmla="*/ 1155713 h 2080474"/>
                <a:gd name="connsiteX9" fmla="*/ 1704327 w 2440038"/>
                <a:gd name="connsiteY9" fmla="*/ 359498 h 2080474"/>
                <a:gd name="connsiteX10" fmla="*/ 1688806 w 2440038"/>
                <a:gd name="connsiteY10" fmla="*/ 359709 h 2080474"/>
                <a:gd name="connsiteX11" fmla="*/ 1113535 w 2440038"/>
                <a:gd name="connsiteY11" fmla="*/ -80 h 2080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40038" h="2080474">
                  <a:moveTo>
                    <a:pt x="1113552" y="-97"/>
                  </a:moveTo>
                  <a:cubicBezTo>
                    <a:pt x="900328" y="-97"/>
                    <a:pt x="712590" y="96863"/>
                    <a:pt x="603523" y="243545"/>
                  </a:cubicBezTo>
                  <a:cubicBezTo>
                    <a:pt x="261219" y="303174"/>
                    <a:pt x="2699" y="571151"/>
                    <a:pt x="2699" y="892486"/>
                  </a:cubicBezTo>
                  <a:cubicBezTo>
                    <a:pt x="2699" y="1065151"/>
                    <a:pt x="77385" y="1222385"/>
                    <a:pt x="199559" y="1340216"/>
                  </a:cubicBezTo>
                  <a:cubicBezTo>
                    <a:pt x="196796" y="1363994"/>
                    <a:pt x="195345" y="1388170"/>
                    <a:pt x="195345" y="1412626"/>
                  </a:cubicBezTo>
                  <a:cubicBezTo>
                    <a:pt x="195345" y="1781247"/>
                    <a:pt x="517535" y="2080378"/>
                    <a:pt x="914518" y="2080378"/>
                  </a:cubicBezTo>
                  <a:cubicBezTo>
                    <a:pt x="1110295" y="2080378"/>
                    <a:pt x="1287859" y="2007600"/>
                    <a:pt x="1417580" y="1889629"/>
                  </a:cubicBezTo>
                  <a:cubicBezTo>
                    <a:pt x="1505746" y="1929756"/>
                    <a:pt x="1602675" y="1951994"/>
                    <a:pt x="1704327" y="1951994"/>
                  </a:cubicBezTo>
                  <a:cubicBezTo>
                    <a:pt x="2111941" y="1951994"/>
                    <a:pt x="2442738" y="1595217"/>
                    <a:pt x="2442738" y="1155713"/>
                  </a:cubicBezTo>
                  <a:cubicBezTo>
                    <a:pt x="2442738" y="716208"/>
                    <a:pt x="2111941" y="359498"/>
                    <a:pt x="1704327" y="359498"/>
                  </a:cubicBezTo>
                  <a:cubicBezTo>
                    <a:pt x="1699153" y="359498"/>
                    <a:pt x="1693956" y="359595"/>
                    <a:pt x="1688806" y="359709"/>
                  </a:cubicBezTo>
                  <a:cubicBezTo>
                    <a:pt x="1605051" y="150207"/>
                    <a:pt x="1379045" y="-80"/>
                    <a:pt x="1113535" y="-80"/>
                  </a:cubicBezTo>
                  <a:close/>
                </a:path>
              </a:pathLst>
            </a:custGeom>
            <a:solidFill>
              <a:srgbClr val="4E9A06"/>
            </a:solidFill>
            <a:ln w="22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D6F704AF-CC91-4DE0-C905-AB686941DD98}"/>
                </a:ext>
              </a:extLst>
            </p:cNvPr>
            <p:cNvSpPr/>
            <p:nvPr/>
          </p:nvSpPr>
          <p:spPr>
            <a:xfrm>
              <a:off x="2958099" y="2411904"/>
              <a:ext cx="1476866" cy="1592473"/>
            </a:xfrm>
            <a:custGeom>
              <a:avLst/>
              <a:gdLst>
                <a:gd name="connsiteX0" fmla="*/ 1478256 w 1476866"/>
                <a:gd name="connsiteY0" fmla="*/ 796278 h 1592473"/>
                <a:gd name="connsiteX1" fmla="*/ 739823 w 1476866"/>
                <a:gd name="connsiteY1" fmla="*/ 1592515 h 1592473"/>
                <a:gd name="connsiteX2" fmla="*/ 1390 w 1476866"/>
                <a:gd name="connsiteY2" fmla="*/ 796278 h 1592473"/>
                <a:gd name="connsiteX3" fmla="*/ 739823 w 1476866"/>
                <a:gd name="connsiteY3" fmla="*/ 41 h 1592473"/>
                <a:gd name="connsiteX4" fmla="*/ 1478256 w 1476866"/>
                <a:gd name="connsiteY4" fmla="*/ 796278 h 1592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6866" h="1592473">
                  <a:moveTo>
                    <a:pt x="1478256" y="796278"/>
                  </a:moveTo>
                  <a:cubicBezTo>
                    <a:pt x="1478256" y="1236027"/>
                    <a:pt x="1147648" y="1592515"/>
                    <a:pt x="739823" y="1592515"/>
                  </a:cubicBezTo>
                  <a:cubicBezTo>
                    <a:pt x="331998" y="1592515"/>
                    <a:pt x="1390" y="1236027"/>
                    <a:pt x="1390" y="796278"/>
                  </a:cubicBezTo>
                  <a:cubicBezTo>
                    <a:pt x="1390" y="356529"/>
                    <a:pt x="331998" y="41"/>
                    <a:pt x="739823" y="41"/>
                  </a:cubicBezTo>
                  <a:cubicBezTo>
                    <a:pt x="1147648" y="41"/>
                    <a:pt x="1478256" y="356529"/>
                    <a:pt x="1478256" y="796278"/>
                  </a:cubicBezTo>
                  <a:close/>
                </a:path>
              </a:pathLst>
            </a:custGeom>
            <a:gradFill>
              <a:gsLst>
                <a:gs pos="0">
                  <a:srgbClr val="458905"/>
                </a:gs>
                <a:gs pos="50000">
                  <a:srgbClr val="499105">
                    <a:alpha val="49804"/>
                  </a:srgbClr>
                </a:gs>
                <a:gs pos="100000">
                  <a:srgbClr val="4E9A06">
                    <a:alpha val="0"/>
                  </a:srgbClr>
                </a:gs>
              </a:gsLst>
              <a:lin ang="15302624" scaled="1"/>
            </a:gradFill>
            <a:ln w="22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D5182765-AF6F-13A6-F11B-FF3FC2AF95BB}"/>
                </a:ext>
              </a:extLst>
            </p:cNvPr>
            <p:cNvSpPr/>
            <p:nvPr/>
          </p:nvSpPr>
          <p:spPr>
            <a:xfrm>
              <a:off x="2495761" y="2052318"/>
              <a:ext cx="1220031" cy="1078759"/>
            </a:xfrm>
            <a:custGeom>
              <a:avLst/>
              <a:gdLst>
                <a:gd name="connsiteX0" fmla="*/ 1221541 w 1220031"/>
                <a:gd name="connsiteY0" fmla="*/ 539545 h 1078759"/>
                <a:gd name="connsiteX1" fmla="*/ 611525 w 1220031"/>
                <a:gd name="connsiteY1" fmla="*/ 1078925 h 1078759"/>
                <a:gd name="connsiteX2" fmla="*/ 1509 w 1220031"/>
                <a:gd name="connsiteY2" fmla="*/ 539545 h 1078759"/>
                <a:gd name="connsiteX3" fmla="*/ 611525 w 1220031"/>
                <a:gd name="connsiteY3" fmla="*/ 166 h 1078759"/>
                <a:gd name="connsiteX4" fmla="*/ 1221541 w 1220031"/>
                <a:gd name="connsiteY4" fmla="*/ 539545 h 1078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0031" h="1078759">
                  <a:moveTo>
                    <a:pt x="1221541" y="539545"/>
                  </a:moveTo>
                  <a:cubicBezTo>
                    <a:pt x="1221541" y="837437"/>
                    <a:pt x="948428" y="1078925"/>
                    <a:pt x="611525" y="1078925"/>
                  </a:cubicBezTo>
                  <a:cubicBezTo>
                    <a:pt x="274623" y="1078925"/>
                    <a:pt x="1509" y="837437"/>
                    <a:pt x="1509" y="539545"/>
                  </a:cubicBezTo>
                  <a:cubicBezTo>
                    <a:pt x="1509" y="241654"/>
                    <a:pt x="274622" y="166"/>
                    <a:pt x="611525" y="166"/>
                  </a:cubicBezTo>
                  <a:cubicBezTo>
                    <a:pt x="948428" y="166"/>
                    <a:pt x="1221541" y="241654"/>
                    <a:pt x="1221541" y="539545"/>
                  </a:cubicBezTo>
                  <a:close/>
                </a:path>
              </a:pathLst>
            </a:custGeom>
            <a:gradFill>
              <a:gsLst>
                <a:gs pos="0">
                  <a:srgbClr val="69D007"/>
                </a:gs>
                <a:gs pos="50000">
                  <a:srgbClr val="5BB506">
                    <a:alpha val="49804"/>
                  </a:srgbClr>
                </a:gs>
                <a:gs pos="100000">
                  <a:srgbClr val="4E9A06">
                    <a:alpha val="0"/>
                  </a:srgbClr>
                </a:gs>
              </a:gsLst>
              <a:lin ang="4540322" scaled="1"/>
            </a:gradFill>
            <a:ln w="22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D08B1468-C28D-0423-D35E-AF5F390F6BA6}"/>
                </a:ext>
              </a:extLst>
            </p:cNvPr>
            <p:cNvSpPr/>
            <p:nvPr/>
          </p:nvSpPr>
          <p:spPr>
            <a:xfrm>
              <a:off x="1994902" y="2283464"/>
              <a:ext cx="1489721" cy="1322783"/>
            </a:xfrm>
            <a:custGeom>
              <a:avLst/>
              <a:gdLst>
                <a:gd name="connsiteX0" fmla="*/ 1491305 w 1489721"/>
                <a:gd name="connsiteY0" fmla="*/ 661486 h 1322783"/>
                <a:gd name="connsiteX1" fmla="*/ 746444 w 1489721"/>
                <a:gd name="connsiteY1" fmla="*/ 1322878 h 1322783"/>
                <a:gd name="connsiteX2" fmla="*/ 1583 w 1489721"/>
                <a:gd name="connsiteY2" fmla="*/ 661486 h 1322783"/>
                <a:gd name="connsiteX3" fmla="*/ 746444 w 1489721"/>
                <a:gd name="connsiteY3" fmla="*/ 94 h 1322783"/>
                <a:gd name="connsiteX4" fmla="*/ 1491305 w 1489721"/>
                <a:gd name="connsiteY4" fmla="*/ 661486 h 1322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21" h="1322783">
                  <a:moveTo>
                    <a:pt x="1491305" y="661486"/>
                  </a:moveTo>
                  <a:cubicBezTo>
                    <a:pt x="1491305" y="1026763"/>
                    <a:pt x="1157819" y="1322878"/>
                    <a:pt x="746444" y="1322878"/>
                  </a:cubicBezTo>
                  <a:cubicBezTo>
                    <a:pt x="335069" y="1322878"/>
                    <a:pt x="1583" y="1026763"/>
                    <a:pt x="1583" y="661486"/>
                  </a:cubicBezTo>
                  <a:cubicBezTo>
                    <a:pt x="1583" y="296210"/>
                    <a:pt x="335069" y="94"/>
                    <a:pt x="746444" y="94"/>
                  </a:cubicBezTo>
                  <a:cubicBezTo>
                    <a:pt x="1157819" y="94"/>
                    <a:pt x="1491305" y="296210"/>
                    <a:pt x="1491305" y="661486"/>
                  </a:cubicBezTo>
                  <a:close/>
                </a:path>
              </a:pathLst>
            </a:custGeom>
            <a:gradFill>
              <a:gsLst>
                <a:gs pos="0">
                  <a:srgbClr val="69D007"/>
                </a:gs>
                <a:gs pos="50000">
                  <a:srgbClr val="5BB506">
                    <a:alpha val="49804"/>
                  </a:srgbClr>
                </a:gs>
                <a:gs pos="100000">
                  <a:srgbClr val="4E9A06">
                    <a:alpha val="0"/>
                  </a:srgbClr>
                </a:gs>
              </a:gsLst>
              <a:lin ang="3098033" scaled="1"/>
            </a:gradFill>
            <a:ln w="22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5B02C7F9-C73C-6311-CB14-88BB65FC4492}"/>
                </a:ext>
              </a:extLst>
            </p:cNvPr>
            <p:cNvSpPr/>
            <p:nvPr/>
          </p:nvSpPr>
          <p:spPr>
            <a:xfrm>
              <a:off x="2187685" y="2797178"/>
              <a:ext cx="1438345" cy="1335593"/>
            </a:xfrm>
            <a:custGeom>
              <a:avLst/>
              <a:gdLst>
                <a:gd name="connsiteX0" fmla="*/ 1439792 w 1438345"/>
                <a:gd name="connsiteY0" fmla="*/ 667798 h 1335593"/>
                <a:gd name="connsiteX1" fmla="*/ 720619 w 1438345"/>
                <a:gd name="connsiteY1" fmla="*/ 1335595 h 1335593"/>
                <a:gd name="connsiteX2" fmla="*/ 1446 w 1438345"/>
                <a:gd name="connsiteY2" fmla="*/ 667798 h 1335593"/>
                <a:gd name="connsiteX3" fmla="*/ 720619 w 1438345"/>
                <a:gd name="connsiteY3" fmla="*/ 1 h 1335593"/>
                <a:gd name="connsiteX4" fmla="*/ 1439792 w 1438345"/>
                <a:gd name="connsiteY4" fmla="*/ 667798 h 1335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8345" h="1335593">
                  <a:moveTo>
                    <a:pt x="1439792" y="667798"/>
                  </a:moveTo>
                  <a:cubicBezTo>
                    <a:pt x="1439792" y="1036612"/>
                    <a:pt x="1117807" y="1335595"/>
                    <a:pt x="720619" y="1335595"/>
                  </a:cubicBezTo>
                  <a:cubicBezTo>
                    <a:pt x="323431" y="1335595"/>
                    <a:pt x="1446" y="1036612"/>
                    <a:pt x="1446" y="667798"/>
                  </a:cubicBezTo>
                  <a:cubicBezTo>
                    <a:pt x="1446" y="298984"/>
                    <a:pt x="323431" y="1"/>
                    <a:pt x="720619" y="1"/>
                  </a:cubicBezTo>
                  <a:cubicBezTo>
                    <a:pt x="1117808" y="1"/>
                    <a:pt x="1439792" y="298984"/>
                    <a:pt x="1439792" y="667798"/>
                  </a:cubicBezTo>
                  <a:close/>
                </a:path>
              </a:pathLst>
            </a:custGeom>
            <a:gradFill>
              <a:gsLst>
                <a:gs pos="0">
                  <a:srgbClr val="458905"/>
                </a:gs>
                <a:gs pos="50000">
                  <a:srgbClr val="499105">
                    <a:alpha val="49804"/>
                  </a:srgbClr>
                </a:gs>
                <a:gs pos="100000">
                  <a:srgbClr val="4E9A06">
                    <a:alpha val="0"/>
                  </a:srgbClr>
                </a:gs>
              </a:gsLst>
              <a:lin ang="19170769" scaled="1"/>
            </a:gradFill>
            <a:ln w="22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B22B37FD-EEC0-BE9C-418F-86AF58FF93F3}"/>
                </a:ext>
              </a:extLst>
            </p:cNvPr>
            <p:cNvSpPr/>
            <p:nvPr/>
          </p:nvSpPr>
          <p:spPr>
            <a:xfrm>
              <a:off x="2680242" y="3741902"/>
              <a:ext cx="773058" cy="2034788"/>
            </a:xfrm>
            <a:custGeom>
              <a:avLst/>
              <a:gdLst>
                <a:gd name="connsiteX0" fmla="*/ 194308 w 773058"/>
                <a:gd name="connsiteY0" fmla="*/ -434 h 2034788"/>
                <a:gd name="connsiteX1" fmla="*/ 730092 w 773058"/>
                <a:gd name="connsiteY1" fmla="*/ 99457 h 2034788"/>
                <a:gd name="connsiteX2" fmla="*/ 757335 w 773058"/>
                <a:gd name="connsiteY2" fmla="*/ 2006457 h 2034788"/>
                <a:gd name="connsiteX3" fmla="*/ 3619 w 773058"/>
                <a:gd name="connsiteY3" fmla="*/ 1951970 h 2034788"/>
                <a:gd name="connsiteX4" fmla="*/ 194319 w 773058"/>
                <a:gd name="connsiteY4" fmla="*/ -427 h 2034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3058" h="2034788">
                  <a:moveTo>
                    <a:pt x="194308" y="-434"/>
                  </a:moveTo>
                  <a:cubicBezTo>
                    <a:pt x="571177" y="626146"/>
                    <a:pt x="532566" y="-168430"/>
                    <a:pt x="730092" y="99457"/>
                  </a:cubicBezTo>
                  <a:cubicBezTo>
                    <a:pt x="591608" y="884951"/>
                    <a:pt x="843604" y="1180082"/>
                    <a:pt x="757335" y="2006457"/>
                  </a:cubicBezTo>
                  <a:cubicBezTo>
                    <a:pt x="480363" y="2106347"/>
                    <a:pt x="509872" y="1902026"/>
                    <a:pt x="3619" y="1951970"/>
                  </a:cubicBezTo>
                  <a:cubicBezTo>
                    <a:pt x="-12272" y="1184635"/>
                    <a:pt x="189780" y="544436"/>
                    <a:pt x="194319" y="-427"/>
                  </a:cubicBezTo>
                  <a:close/>
                </a:path>
              </a:pathLst>
            </a:custGeom>
            <a:gradFill>
              <a:gsLst>
                <a:gs pos="0">
                  <a:srgbClr val="8F5902"/>
                </a:gs>
                <a:gs pos="50000">
                  <a:srgbClr val="805001"/>
                </a:gs>
                <a:gs pos="100000">
                  <a:srgbClr val="724701"/>
                </a:gs>
              </a:gsLst>
              <a:lin ang="0" scaled="1"/>
            </a:gradFill>
            <a:ln w="22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2" name="图形 1555">
            <a:extLst>
              <a:ext uri="{FF2B5EF4-FFF2-40B4-BE49-F238E27FC236}">
                <a16:creationId xmlns:a16="http://schemas.microsoft.com/office/drawing/2014/main" id="{CA9F8360-B19D-FA4D-DE9F-FD00AE579899}"/>
              </a:ext>
            </a:extLst>
          </p:cNvPr>
          <p:cNvGrpSpPr/>
          <p:nvPr/>
        </p:nvGrpSpPr>
        <p:grpSpPr>
          <a:xfrm>
            <a:off x="8836245" y="5687171"/>
            <a:ext cx="773058" cy="743395"/>
            <a:chOff x="2696774" y="5904765"/>
            <a:chExt cx="379453" cy="364893"/>
          </a:xfrm>
          <a:solidFill>
            <a:srgbClr val="009800"/>
          </a:solidFill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81CCEF5A-6044-87B7-7BDE-70AD2488D735}"/>
                </a:ext>
              </a:extLst>
            </p:cNvPr>
            <p:cNvSpPr/>
            <p:nvPr/>
          </p:nvSpPr>
          <p:spPr>
            <a:xfrm rot="10800000" flipV="1">
              <a:off x="2968109" y="5949598"/>
              <a:ext cx="108118" cy="320061"/>
            </a:xfrm>
            <a:custGeom>
              <a:avLst/>
              <a:gdLst>
                <a:gd name="connsiteX0" fmla="*/ 96412 w 108118"/>
                <a:gd name="connsiteY0" fmla="*/ 319883 h 320061"/>
                <a:gd name="connsiteX1" fmla="*/ 382 w 108118"/>
                <a:gd name="connsiteY1" fmla="*/ -176 h 320061"/>
                <a:gd name="connsiteX2" fmla="*/ 107926 w 108118"/>
                <a:gd name="connsiteY2" fmla="*/ 269852 h 320061"/>
                <a:gd name="connsiteX3" fmla="*/ 96409 w 108118"/>
                <a:gd name="connsiteY3" fmla="*/ 319869 h 320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118" h="320061">
                  <a:moveTo>
                    <a:pt x="96412" y="319883"/>
                  </a:moveTo>
                  <a:cubicBezTo>
                    <a:pt x="85179" y="188681"/>
                    <a:pt x="39694" y="81407"/>
                    <a:pt x="382" y="-176"/>
                  </a:cubicBezTo>
                  <a:cubicBezTo>
                    <a:pt x="50916" y="13480"/>
                    <a:pt x="85887" y="159934"/>
                    <a:pt x="107926" y="269852"/>
                  </a:cubicBezTo>
                  <a:cubicBezTo>
                    <a:pt x="110156" y="290405"/>
                    <a:pt x="105806" y="320680"/>
                    <a:pt x="96409" y="319869"/>
                  </a:cubicBezTo>
                  <a:close/>
                </a:path>
              </a:pathLst>
            </a:custGeom>
            <a:solidFill>
              <a:srgbClr val="009800"/>
            </a:solidFill>
            <a:ln w="1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0BA1DA48-7C6A-8CCD-1216-ED72F8EDE5F4}"/>
                </a:ext>
              </a:extLst>
            </p:cNvPr>
            <p:cNvSpPr/>
            <p:nvPr/>
          </p:nvSpPr>
          <p:spPr>
            <a:xfrm rot="10800000" flipV="1">
              <a:off x="2901093" y="5904765"/>
              <a:ext cx="38160" cy="344971"/>
            </a:xfrm>
            <a:custGeom>
              <a:avLst/>
              <a:gdLst>
                <a:gd name="connsiteX0" fmla="*/ 23956 w 38160"/>
                <a:gd name="connsiteY0" fmla="*/ 344802 h 344971"/>
                <a:gd name="connsiteX1" fmla="*/ 1192 w 38160"/>
                <a:gd name="connsiteY1" fmla="*/ -170 h 344971"/>
                <a:gd name="connsiteX2" fmla="*/ 37619 w 38160"/>
                <a:gd name="connsiteY2" fmla="*/ 322477 h 344971"/>
                <a:gd name="connsiteX3" fmla="*/ 23955 w 38160"/>
                <a:gd name="connsiteY3" fmla="*/ 344794 h 344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60" h="344971">
                  <a:moveTo>
                    <a:pt x="23956" y="344802"/>
                  </a:moveTo>
                  <a:cubicBezTo>
                    <a:pt x="38628" y="275942"/>
                    <a:pt x="-6805" y="82009"/>
                    <a:pt x="1192" y="-170"/>
                  </a:cubicBezTo>
                  <a:cubicBezTo>
                    <a:pt x="26587" y="124584"/>
                    <a:pt x="42150" y="211301"/>
                    <a:pt x="37619" y="322477"/>
                  </a:cubicBezTo>
                  <a:cubicBezTo>
                    <a:pt x="34656" y="335470"/>
                    <a:pt x="28516" y="337514"/>
                    <a:pt x="23955" y="344794"/>
                  </a:cubicBezTo>
                  <a:close/>
                </a:path>
              </a:pathLst>
            </a:custGeom>
            <a:solidFill>
              <a:srgbClr val="009800"/>
            </a:solidFill>
            <a:ln w="1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1E8A830A-1D44-5561-7CFB-2D686979A162}"/>
                </a:ext>
              </a:extLst>
            </p:cNvPr>
            <p:cNvSpPr/>
            <p:nvPr/>
          </p:nvSpPr>
          <p:spPr>
            <a:xfrm rot="10800000" flipV="1">
              <a:off x="2756832" y="5984769"/>
              <a:ext cx="94104" cy="259472"/>
            </a:xfrm>
            <a:custGeom>
              <a:avLst/>
              <a:gdLst>
                <a:gd name="connsiteX0" fmla="*/ 78 w 94104"/>
                <a:gd name="connsiteY0" fmla="*/ 259296 h 259472"/>
                <a:gd name="connsiteX1" fmla="*/ 94183 w 94104"/>
                <a:gd name="connsiteY1" fmla="*/ -177 h 259472"/>
                <a:gd name="connsiteX2" fmla="*/ 28153 w 94104"/>
                <a:gd name="connsiteY2" fmla="*/ 174896 h 259472"/>
                <a:gd name="connsiteX3" fmla="*/ 79 w 94104"/>
                <a:gd name="connsiteY3" fmla="*/ 259291 h 259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104" h="259472">
                  <a:moveTo>
                    <a:pt x="78" y="259296"/>
                  </a:moveTo>
                  <a:cubicBezTo>
                    <a:pt x="21969" y="151104"/>
                    <a:pt x="47988" y="41952"/>
                    <a:pt x="94183" y="-177"/>
                  </a:cubicBezTo>
                  <a:cubicBezTo>
                    <a:pt x="68582" y="46669"/>
                    <a:pt x="39478" y="93757"/>
                    <a:pt x="28153" y="174896"/>
                  </a:cubicBezTo>
                  <a:cubicBezTo>
                    <a:pt x="22218" y="208853"/>
                    <a:pt x="15412" y="250173"/>
                    <a:pt x="79" y="259291"/>
                  </a:cubicBezTo>
                  <a:close/>
                </a:path>
              </a:pathLst>
            </a:custGeom>
            <a:solidFill>
              <a:srgbClr val="009800"/>
            </a:solidFill>
            <a:ln w="1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9FBAD30F-C0A5-8C2B-2E4B-E3FC80C923A5}"/>
                </a:ext>
              </a:extLst>
            </p:cNvPr>
            <p:cNvSpPr/>
            <p:nvPr/>
          </p:nvSpPr>
          <p:spPr>
            <a:xfrm rot="10800000" flipV="1">
              <a:off x="2696774" y="6070384"/>
              <a:ext cx="59850" cy="194796"/>
            </a:xfrm>
            <a:custGeom>
              <a:avLst/>
              <a:gdLst>
                <a:gd name="connsiteX0" fmla="*/ -30 w 59850"/>
                <a:gd name="connsiteY0" fmla="*/ 194278 h 194796"/>
                <a:gd name="connsiteX1" fmla="*/ 59820 w 59850"/>
                <a:gd name="connsiteY1" fmla="*/ -187 h 194796"/>
                <a:gd name="connsiteX2" fmla="*/ -30 w 59850"/>
                <a:gd name="connsiteY2" fmla="*/ 194278 h 194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850" h="194796">
                  <a:moveTo>
                    <a:pt x="-30" y="194278"/>
                  </a:moveTo>
                  <a:cubicBezTo>
                    <a:pt x="17539" y="173304"/>
                    <a:pt x="35200" y="54451"/>
                    <a:pt x="59820" y="-187"/>
                  </a:cubicBezTo>
                  <a:cubicBezTo>
                    <a:pt x="32677" y="179360"/>
                    <a:pt x="22882" y="197573"/>
                    <a:pt x="-30" y="194278"/>
                  </a:cubicBezTo>
                  <a:close/>
                </a:path>
              </a:pathLst>
            </a:custGeom>
            <a:solidFill>
              <a:srgbClr val="009800"/>
            </a:solidFill>
            <a:ln w="1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A721411D-DDFB-09C6-069E-E47D27073AC3}"/>
                </a:ext>
              </a:extLst>
            </p:cNvPr>
            <p:cNvSpPr/>
            <p:nvPr/>
          </p:nvSpPr>
          <p:spPr>
            <a:xfrm rot="10800000" flipV="1">
              <a:off x="2846611" y="6122144"/>
              <a:ext cx="34047" cy="102634"/>
            </a:xfrm>
            <a:custGeom>
              <a:avLst/>
              <a:gdLst>
                <a:gd name="connsiteX0" fmla="*/ 161 w 34047"/>
                <a:gd name="connsiteY0" fmla="*/ 102447 h 102634"/>
                <a:gd name="connsiteX1" fmla="*/ 34208 w 34047"/>
                <a:gd name="connsiteY1" fmla="*/ -188 h 102634"/>
                <a:gd name="connsiteX2" fmla="*/ 161 w 34047"/>
                <a:gd name="connsiteY2" fmla="*/ 102447 h 102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047" h="102634">
                  <a:moveTo>
                    <a:pt x="161" y="102447"/>
                  </a:moveTo>
                  <a:cubicBezTo>
                    <a:pt x="11155" y="67895"/>
                    <a:pt x="15492" y="11979"/>
                    <a:pt x="34208" y="-188"/>
                  </a:cubicBezTo>
                  <a:cubicBezTo>
                    <a:pt x="24055" y="36044"/>
                    <a:pt x="19030" y="90897"/>
                    <a:pt x="161" y="102447"/>
                  </a:cubicBezTo>
                  <a:close/>
                </a:path>
              </a:pathLst>
            </a:custGeom>
            <a:solidFill>
              <a:srgbClr val="009800"/>
            </a:solidFill>
            <a:ln w="1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4C5DD9B8-1968-D91C-CA7C-67AB402D89FA}"/>
                </a:ext>
              </a:extLst>
            </p:cNvPr>
            <p:cNvSpPr/>
            <p:nvPr/>
          </p:nvSpPr>
          <p:spPr>
            <a:xfrm rot="10800000" flipV="1">
              <a:off x="2941415" y="6026838"/>
              <a:ext cx="38917" cy="139781"/>
            </a:xfrm>
            <a:custGeom>
              <a:avLst/>
              <a:gdLst>
                <a:gd name="connsiteX0" fmla="*/ 31652 w 38917"/>
                <a:gd name="connsiteY0" fmla="*/ 139608 h 139781"/>
                <a:gd name="connsiteX1" fmla="*/ 297 w 38917"/>
                <a:gd name="connsiteY1" fmla="*/ -173 h 139781"/>
                <a:gd name="connsiteX2" fmla="*/ 31652 w 38917"/>
                <a:gd name="connsiteY2" fmla="*/ 139608 h 139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917" h="139781">
                  <a:moveTo>
                    <a:pt x="31652" y="139608"/>
                  </a:moveTo>
                  <a:cubicBezTo>
                    <a:pt x="22765" y="90784"/>
                    <a:pt x="13369" y="41926"/>
                    <a:pt x="297" y="-173"/>
                  </a:cubicBezTo>
                  <a:cubicBezTo>
                    <a:pt x="36726" y="43267"/>
                    <a:pt x="48546" y="115005"/>
                    <a:pt x="31652" y="139608"/>
                  </a:cubicBezTo>
                  <a:close/>
                </a:path>
              </a:pathLst>
            </a:custGeom>
            <a:solidFill>
              <a:srgbClr val="009800"/>
            </a:solidFill>
            <a:ln w="1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C8C68990-1DFB-404E-3D21-69632940AE8C}"/>
                </a:ext>
              </a:extLst>
            </p:cNvPr>
            <p:cNvSpPr/>
            <p:nvPr/>
          </p:nvSpPr>
          <p:spPr>
            <a:xfrm rot="10800000" flipV="1">
              <a:off x="2724120" y="6040629"/>
              <a:ext cx="57187" cy="118434"/>
            </a:xfrm>
            <a:custGeom>
              <a:avLst/>
              <a:gdLst>
                <a:gd name="connsiteX0" fmla="*/ 6 w 57187"/>
                <a:gd name="connsiteY0" fmla="*/ 118260 h 118434"/>
                <a:gd name="connsiteX1" fmla="*/ 57194 w 57187"/>
                <a:gd name="connsiteY1" fmla="*/ -174 h 118434"/>
                <a:gd name="connsiteX2" fmla="*/ 6 w 57187"/>
                <a:gd name="connsiteY2" fmla="*/ 118260 h 118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187" h="118434">
                  <a:moveTo>
                    <a:pt x="6" y="118260"/>
                  </a:moveTo>
                  <a:cubicBezTo>
                    <a:pt x="15832" y="69452"/>
                    <a:pt x="34551" y="25077"/>
                    <a:pt x="57194" y="-174"/>
                  </a:cubicBezTo>
                  <a:cubicBezTo>
                    <a:pt x="37260" y="27172"/>
                    <a:pt x="20713" y="102562"/>
                    <a:pt x="6" y="118260"/>
                  </a:cubicBezTo>
                  <a:close/>
                </a:path>
              </a:pathLst>
            </a:custGeom>
            <a:solidFill>
              <a:srgbClr val="009800"/>
            </a:solidFill>
            <a:ln w="1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8F637F7B-C57B-173D-2530-391AC94810CA}"/>
              </a:ext>
            </a:extLst>
          </p:cNvPr>
          <p:cNvSpPr txBox="1"/>
          <p:nvPr/>
        </p:nvSpPr>
        <p:spPr>
          <a:xfrm>
            <a:off x="1295163" y="2864255"/>
            <a:ext cx="5485369" cy="2273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0" i="0" dirty="0">
                <a:solidFill>
                  <a:srgbClr val="24292F"/>
                </a:solidFill>
                <a:effectLst/>
                <a:latin typeface="-apple-system"/>
              </a:rPr>
              <a:t>植树节是中国传统节日之一，旨在倡导爱护环境、保护生态，提倡绿色发展。这一节日鼓励人们从小事做起，积极参与植树造林活动，为改善环境贡献自己的一份力量。通过种植树木，可以增加氧气、净化空气、防止土壤流失等，有助于建设美丽家园。因此，每年植树节都被广泛地认可和庆祝，以期唤起社会对环境保护的重视和行动。</a:t>
            </a:r>
            <a:endParaRPr lang="zh-CN" altLang="en-US" sz="1600" dirty="0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E8786705-57D0-2C29-C70C-130ACC87B9D0}"/>
              </a:ext>
            </a:extLst>
          </p:cNvPr>
          <p:cNvGrpSpPr/>
          <p:nvPr/>
        </p:nvGrpSpPr>
        <p:grpSpPr>
          <a:xfrm>
            <a:off x="1447951" y="1311496"/>
            <a:ext cx="2842350" cy="1391277"/>
            <a:chOff x="0" y="445141"/>
            <a:chExt cx="12190460" cy="5966999"/>
          </a:xfrm>
          <a:solidFill>
            <a:srgbClr val="00B050"/>
          </a:solidFill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A3EC2F68-BB16-AC73-A45A-D3E46AFCB50E}"/>
                </a:ext>
              </a:extLst>
            </p:cNvPr>
            <p:cNvGrpSpPr/>
            <p:nvPr/>
          </p:nvGrpSpPr>
          <p:grpSpPr>
            <a:xfrm>
              <a:off x="3683822" y="445141"/>
              <a:ext cx="3735133" cy="908140"/>
              <a:chOff x="3683822" y="445141"/>
              <a:chExt cx="3735133" cy="908140"/>
            </a:xfrm>
            <a:grpFill/>
          </p:grpSpPr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34D7D464-E408-B21B-AE8D-0270B52DC5AA}"/>
                  </a:ext>
                </a:extLst>
              </p:cNvPr>
              <p:cNvSpPr/>
              <p:nvPr/>
            </p:nvSpPr>
            <p:spPr>
              <a:xfrm>
                <a:off x="3683822" y="445141"/>
                <a:ext cx="944059" cy="908140"/>
              </a:xfrm>
              <a:custGeom>
                <a:avLst/>
                <a:gdLst>
                  <a:gd name="connsiteX0" fmla="*/ 492555 w 944059"/>
                  <a:gd name="connsiteY0" fmla="*/ 0 h 908140"/>
                  <a:gd name="connsiteX1" fmla="*/ 784989 w 944059"/>
                  <a:gd name="connsiteY1" fmla="*/ 138545 h 908140"/>
                  <a:gd name="connsiteX2" fmla="*/ 763822 w 944059"/>
                  <a:gd name="connsiteY2" fmla="*/ 216772 h 908140"/>
                  <a:gd name="connsiteX3" fmla="*/ 748487 w 944059"/>
                  <a:gd name="connsiteY3" fmla="*/ 253247 h 908140"/>
                  <a:gd name="connsiteX4" fmla="*/ 749069 w 944059"/>
                  <a:gd name="connsiteY4" fmla="*/ 251383 h 908140"/>
                  <a:gd name="connsiteX5" fmla="*/ 743938 w 944059"/>
                  <a:gd name="connsiteY5" fmla="*/ 241120 h 908140"/>
                  <a:gd name="connsiteX6" fmla="*/ 667020 w 944059"/>
                  <a:gd name="connsiteY6" fmla="*/ 359141 h 908140"/>
                  <a:gd name="connsiteX7" fmla="*/ 615707 w 944059"/>
                  <a:gd name="connsiteY7" fmla="*/ 405322 h 908140"/>
                  <a:gd name="connsiteX8" fmla="*/ 944059 w 944059"/>
                  <a:gd name="connsiteY8" fmla="*/ 559262 h 908140"/>
                  <a:gd name="connsiteX9" fmla="*/ 933797 w 944059"/>
                  <a:gd name="connsiteY9" fmla="*/ 651574 h 908140"/>
                  <a:gd name="connsiteX10" fmla="*/ 942557 w 944059"/>
                  <a:gd name="connsiteY10" fmla="*/ 622409 h 908140"/>
                  <a:gd name="connsiteX11" fmla="*/ 939570 w 944059"/>
                  <a:gd name="connsiteY11" fmla="*/ 643903 h 908140"/>
                  <a:gd name="connsiteX12" fmla="*/ 926425 w 944059"/>
                  <a:gd name="connsiteY12" fmla="*/ 686906 h 908140"/>
                  <a:gd name="connsiteX13" fmla="*/ 923534 w 944059"/>
                  <a:gd name="connsiteY13" fmla="*/ 682362 h 908140"/>
                  <a:gd name="connsiteX14" fmla="*/ 861958 w 944059"/>
                  <a:gd name="connsiteY14" fmla="*/ 779857 h 908140"/>
                  <a:gd name="connsiteX15" fmla="*/ 713150 w 944059"/>
                  <a:gd name="connsiteY15" fmla="*/ 887615 h 908140"/>
                  <a:gd name="connsiteX16" fmla="*/ 882484 w 944059"/>
                  <a:gd name="connsiteY16" fmla="*/ 738806 h 908140"/>
                  <a:gd name="connsiteX17" fmla="*/ 882484 w 944059"/>
                  <a:gd name="connsiteY17" fmla="*/ 733675 h 908140"/>
                  <a:gd name="connsiteX18" fmla="*/ 615707 w 944059"/>
                  <a:gd name="connsiteY18" fmla="*/ 908140 h 908140"/>
                  <a:gd name="connsiteX19" fmla="*/ 677282 w 944059"/>
                  <a:gd name="connsiteY19" fmla="*/ 856827 h 908140"/>
                  <a:gd name="connsiteX20" fmla="*/ 579787 w 944059"/>
                  <a:gd name="connsiteY20" fmla="*/ 903008 h 908140"/>
                  <a:gd name="connsiteX21" fmla="*/ 867090 w 944059"/>
                  <a:gd name="connsiteY21" fmla="*/ 625969 h 908140"/>
                  <a:gd name="connsiteX22" fmla="*/ 779857 w 944059"/>
                  <a:gd name="connsiteY22" fmla="*/ 533605 h 908140"/>
                  <a:gd name="connsiteX23" fmla="*/ 856827 w 944059"/>
                  <a:gd name="connsiteY23" fmla="*/ 579787 h 908140"/>
                  <a:gd name="connsiteX24" fmla="*/ 861958 w 944059"/>
                  <a:gd name="connsiteY24" fmla="*/ 569524 h 908140"/>
                  <a:gd name="connsiteX25" fmla="*/ 858420 w 944059"/>
                  <a:gd name="connsiteY25" fmla="*/ 556102 h 908140"/>
                  <a:gd name="connsiteX26" fmla="*/ 872221 w 944059"/>
                  <a:gd name="connsiteY26" fmla="*/ 574656 h 908140"/>
                  <a:gd name="connsiteX27" fmla="*/ 877352 w 944059"/>
                  <a:gd name="connsiteY27" fmla="*/ 564393 h 908140"/>
                  <a:gd name="connsiteX28" fmla="*/ 841433 w 944059"/>
                  <a:gd name="connsiteY28" fmla="*/ 518211 h 908140"/>
                  <a:gd name="connsiteX29" fmla="*/ 677282 w 944059"/>
                  <a:gd name="connsiteY29" fmla="*/ 456636 h 908140"/>
                  <a:gd name="connsiteX30" fmla="*/ 579787 w 944059"/>
                  <a:gd name="connsiteY30" fmla="*/ 461767 h 908140"/>
                  <a:gd name="connsiteX31" fmla="*/ 697756 w 944059"/>
                  <a:gd name="connsiteY31" fmla="*/ 482292 h 908140"/>
                  <a:gd name="connsiteX32" fmla="*/ 584919 w 944059"/>
                  <a:gd name="connsiteY32" fmla="*/ 472029 h 908140"/>
                  <a:gd name="connsiteX33" fmla="*/ 458560 w 944059"/>
                  <a:gd name="connsiteY33" fmla="*/ 545786 h 908140"/>
                  <a:gd name="connsiteX34" fmla="*/ 415651 w 944059"/>
                  <a:gd name="connsiteY34" fmla="*/ 572881 h 908140"/>
                  <a:gd name="connsiteX35" fmla="*/ 473633 w 944059"/>
                  <a:gd name="connsiteY35" fmla="*/ 533925 h 908140"/>
                  <a:gd name="connsiteX36" fmla="*/ 528474 w 944059"/>
                  <a:gd name="connsiteY36" fmla="*/ 487423 h 908140"/>
                  <a:gd name="connsiteX37" fmla="*/ 523343 w 944059"/>
                  <a:gd name="connsiteY37" fmla="*/ 482292 h 908140"/>
                  <a:gd name="connsiteX38" fmla="*/ 254932 w 944059"/>
                  <a:gd name="connsiteY38" fmla="*/ 641021 h 908140"/>
                  <a:gd name="connsiteX39" fmla="*/ 235780 w 944059"/>
                  <a:gd name="connsiteY39" fmla="*/ 650271 h 908140"/>
                  <a:gd name="connsiteX40" fmla="*/ 235399 w 944059"/>
                  <a:gd name="connsiteY40" fmla="*/ 648367 h 908140"/>
                  <a:gd name="connsiteX41" fmla="*/ 230909 w 944059"/>
                  <a:gd name="connsiteY41" fmla="*/ 641312 h 908140"/>
                  <a:gd name="connsiteX42" fmla="*/ 87232 w 944059"/>
                  <a:gd name="connsiteY42" fmla="*/ 682362 h 908140"/>
                  <a:gd name="connsiteX43" fmla="*/ 112889 w 944059"/>
                  <a:gd name="connsiteY43" fmla="*/ 672099 h 908140"/>
                  <a:gd name="connsiteX44" fmla="*/ 97495 w 944059"/>
                  <a:gd name="connsiteY44" fmla="*/ 666968 h 908140"/>
                  <a:gd name="connsiteX45" fmla="*/ 76970 w 944059"/>
                  <a:gd name="connsiteY45" fmla="*/ 677231 h 908140"/>
                  <a:gd name="connsiteX46" fmla="*/ 87232 w 944059"/>
                  <a:gd name="connsiteY46" fmla="*/ 636232 h 908140"/>
                  <a:gd name="connsiteX47" fmla="*/ 71838 w 944059"/>
                  <a:gd name="connsiteY47" fmla="*/ 615706 h 908140"/>
                  <a:gd name="connsiteX48" fmla="*/ 97495 w 944059"/>
                  <a:gd name="connsiteY48" fmla="*/ 579787 h 908140"/>
                  <a:gd name="connsiteX49" fmla="*/ 118020 w 944059"/>
                  <a:gd name="connsiteY49" fmla="*/ 579787 h 908140"/>
                  <a:gd name="connsiteX50" fmla="*/ 123152 w 944059"/>
                  <a:gd name="connsiteY50" fmla="*/ 569524 h 908140"/>
                  <a:gd name="connsiteX51" fmla="*/ 128283 w 944059"/>
                  <a:gd name="connsiteY51" fmla="*/ 574656 h 908140"/>
                  <a:gd name="connsiteX52" fmla="*/ 400191 w 944059"/>
                  <a:gd name="connsiteY52" fmla="*/ 446373 h 908140"/>
                  <a:gd name="connsiteX53" fmla="*/ 677282 w 944059"/>
                  <a:gd name="connsiteY53" fmla="*/ 200121 h 908140"/>
                  <a:gd name="connsiteX54" fmla="*/ 502818 w 944059"/>
                  <a:gd name="connsiteY54" fmla="*/ 159071 h 908140"/>
                  <a:gd name="connsiteX55" fmla="*/ 46182 w 944059"/>
                  <a:gd name="connsiteY55" fmla="*/ 261646 h 908140"/>
                  <a:gd name="connsiteX56" fmla="*/ 143677 w 944059"/>
                  <a:gd name="connsiteY56" fmla="*/ 200121 h 908140"/>
                  <a:gd name="connsiteX57" fmla="*/ 133414 w 944059"/>
                  <a:gd name="connsiteY57" fmla="*/ 194990 h 908140"/>
                  <a:gd name="connsiteX58" fmla="*/ 35919 w 944059"/>
                  <a:gd name="connsiteY58" fmla="*/ 251383 h 908140"/>
                  <a:gd name="connsiteX59" fmla="*/ 35919 w 944059"/>
                  <a:gd name="connsiteY59" fmla="*/ 235989 h 908140"/>
                  <a:gd name="connsiteX60" fmla="*/ 10263 w 944059"/>
                  <a:gd name="connsiteY60" fmla="*/ 271908 h 908140"/>
                  <a:gd name="connsiteX61" fmla="*/ 10263 w 944059"/>
                  <a:gd name="connsiteY61" fmla="*/ 220646 h 908140"/>
                  <a:gd name="connsiteX62" fmla="*/ 0 w 944059"/>
                  <a:gd name="connsiteY62" fmla="*/ 241120 h 908140"/>
                  <a:gd name="connsiteX63" fmla="*/ 10263 w 944059"/>
                  <a:gd name="connsiteY63" fmla="*/ 189859 h 908140"/>
                  <a:gd name="connsiteX64" fmla="*/ 97495 w 944059"/>
                  <a:gd name="connsiteY64" fmla="*/ 76970 h 908140"/>
                  <a:gd name="connsiteX65" fmla="*/ 492555 w 944059"/>
                  <a:gd name="connsiteY65" fmla="*/ 0 h 908140"/>
                  <a:gd name="connsiteX66" fmla="*/ 482292 w 944059"/>
                  <a:gd name="connsiteY66" fmla="*/ 118020 h 908140"/>
                  <a:gd name="connsiteX67" fmla="*/ 241172 w 944059"/>
                  <a:gd name="connsiteY67" fmla="*/ 148808 h 908140"/>
                  <a:gd name="connsiteX68" fmla="*/ 482292 w 944059"/>
                  <a:gd name="connsiteY68" fmla="*/ 118020 h 908140"/>
                  <a:gd name="connsiteX69" fmla="*/ 692625 w 944059"/>
                  <a:gd name="connsiteY69" fmla="*/ 312959 h 908140"/>
                  <a:gd name="connsiteX70" fmla="*/ 677282 w 944059"/>
                  <a:gd name="connsiteY70" fmla="*/ 323221 h 908140"/>
                  <a:gd name="connsiteX71" fmla="*/ 692625 w 944059"/>
                  <a:gd name="connsiteY71" fmla="*/ 312959 h 908140"/>
                  <a:gd name="connsiteX72" fmla="*/ 667020 w 944059"/>
                  <a:gd name="connsiteY72" fmla="*/ 333484 h 908140"/>
                  <a:gd name="connsiteX73" fmla="*/ 595181 w 944059"/>
                  <a:gd name="connsiteY73" fmla="*/ 400191 h 908140"/>
                  <a:gd name="connsiteX74" fmla="*/ 667020 w 944059"/>
                  <a:gd name="connsiteY74" fmla="*/ 333484 h 908140"/>
                  <a:gd name="connsiteX75" fmla="*/ 554131 w 944059"/>
                  <a:gd name="connsiteY75" fmla="*/ 461767 h 908140"/>
                  <a:gd name="connsiteX76" fmla="*/ 559262 w 944059"/>
                  <a:gd name="connsiteY76" fmla="*/ 461767 h 908140"/>
                  <a:gd name="connsiteX77" fmla="*/ 554131 w 944059"/>
                  <a:gd name="connsiteY77" fmla="*/ 461767 h 908140"/>
                  <a:gd name="connsiteX78" fmla="*/ 472030 w 944059"/>
                  <a:gd name="connsiteY78" fmla="*/ 497686 h 908140"/>
                  <a:gd name="connsiteX79" fmla="*/ 451505 w 944059"/>
                  <a:gd name="connsiteY79" fmla="*/ 513080 h 908140"/>
                  <a:gd name="connsiteX80" fmla="*/ 472030 w 944059"/>
                  <a:gd name="connsiteY80" fmla="*/ 497686 h 908140"/>
                  <a:gd name="connsiteX81" fmla="*/ 297565 w 944059"/>
                  <a:gd name="connsiteY81" fmla="*/ 502817 h 908140"/>
                  <a:gd name="connsiteX82" fmla="*/ 164202 w 944059"/>
                  <a:gd name="connsiteY82" fmla="*/ 569524 h 908140"/>
                  <a:gd name="connsiteX83" fmla="*/ 297565 w 944059"/>
                  <a:gd name="connsiteY83" fmla="*/ 502817 h 908140"/>
                  <a:gd name="connsiteX84" fmla="*/ 436111 w 944059"/>
                  <a:gd name="connsiteY84" fmla="*/ 523343 h 908140"/>
                  <a:gd name="connsiteX85" fmla="*/ 271909 w 944059"/>
                  <a:gd name="connsiteY85" fmla="*/ 615706 h 908140"/>
                  <a:gd name="connsiteX86" fmla="*/ 436111 w 944059"/>
                  <a:gd name="connsiteY86" fmla="*/ 523343 h 908140"/>
                  <a:gd name="connsiteX87" fmla="*/ 90439 w 944059"/>
                  <a:gd name="connsiteY87" fmla="*/ 650291 h 908140"/>
                  <a:gd name="connsiteX88" fmla="*/ 87232 w 944059"/>
                  <a:gd name="connsiteY88" fmla="*/ 656705 h 908140"/>
                  <a:gd name="connsiteX89" fmla="*/ 97495 w 944059"/>
                  <a:gd name="connsiteY89" fmla="*/ 651574 h 908140"/>
                  <a:gd name="connsiteX90" fmla="*/ 90439 w 944059"/>
                  <a:gd name="connsiteY90" fmla="*/ 650291 h 908140"/>
                  <a:gd name="connsiteX91" fmla="*/ 856827 w 944059"/>
                  <a:gd name="connsiteY91" fmla="*/ 513080 h 908140"/>
                  <a:gd name="connsiteX92" fmla="*/ 877352 w 944059"/>
                  <a:gd name="connsiteY92" fmla="*/ 533605 h 908140"/>
                  <a:gd name="connsiteX93" fmla="*/ 856827 w 944059"/>
                  <a:gd name="connsiteY93" fmla="*/ 513080 h 908140"/>
                  <a:gd name="connsiteX94" fmla="*/ 897878 w 944059"/>
                  <a:gd name="connsiteY94" fmla="*/ 523343 h 908140"/>
                  <a:gd name="connsiteX95" fmla="*/ 918403 w 944059"/>
                  <a:gd name="connsiteY95" fmla="*/ 554131 h 908140"/>
                  <a:gd name="connsiteX96" fmla="*/ 897878 w 944059"/>
                  <a:gd name="connsiteY96" fmla="*/ 523343 h 908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</a:cxnLst>
                <a:rect l="l" t="t" r="r" b="b"/>
                <a:pathLst>
                  <a:path w="944059" h="908140">
                    <a:moveTo>
                      <a:pt x="492555" y="0"/>
                    </a:moveTo>
                    <a:cubicBezTo>
                      <a:pt x="538737" y="0"/>
                      <a:pt x="784989" y="10263"/>
                      <a:pt x="784989" y="138545"/>
                    </a:cubicBezTo>
                    <a:cubicBezTo>
                      <a:pt x="784989" y="156505"/>
                      <a:pt x="774726" y="188563"/>
                      <a:pt x="763822" y="216772"/>
                    </a:cubicBezTo>
                    <a:lnTo>
                      <a:pt x="748487" y="253247"/>
                    </a:lnTo>
                    <a:lnTo>
                      <a:pt x="749069" y="251383"/>
                    </a:lnTo>
                    <a:cubicBezTo>
                      <a:pt x="749069" y="251383"/>
                      <a:pt x="749069" y="246252"/>
                      <a:pt x="743938" y="241120"/>
                    </a:cubicBezTo>
                    <a:cubicBezTo>
                      <a:pt x="713150" y="282171"/>
                      <a:pt x="702888" y="323221"/>
                      <a:pt x="667020" y="359141"/>
                    </a:cubicBezTo>
                    <a:cubicBezTo>
                      <a:pt x="651626" y="369403"/>
                      <a:pt x="631101" y="389928"/>
                      <a:pt x="615707" y="405322"/>
                    </a:cubicBezTo>
                    <a:cubicBezTo>
                      <a:pt x="723413" y="436110"/>
                      <a:pt x="846564" y="430979"/>
                      <a:pt x="944059" y="559262"/>
                    </a:cubicBezTo>
                    <a:cubicBezTo>
                      <a:pt x="923534" y="564393"/>
                      <a:pt x="933797" y="595181"/>
                      <a:pt x="933797" y="651574"/>
                    </a:cubicBezTo>
                    <a:lnTo>
                      <a:pt x="942557" y="622409"/>
                    </a:lnTo>
                    <a:lnTo>
                      <a:pt x="939570" y="643903"/>
                    </a:lnTo>
                    <a:lnTo>
                      <a:pt x="926425" y="686906"/>
                    </a:lnTo>
                    <a:lnTo>
                      <a:pt x="923534" y="682362"/>
                    </a:lnTo>
                    <a:cubicBezTo>
                      <a:pt x="897878" y="713150"/>
                      <a:pt x="887615" y="749069"/>
                      <a:pt x="861958" y="779857"/>
                    </a:cubicBezTo>
                    <a:cubicBezTo>
                      <a:pt x="815776" y="820907"/>
                      <a:pt x="764463" y="856827"/>
                      <a:pt x="713150" y="887615"/>
                    </a:cubicBezTo>
                    <a:cubicBezTo>
                      <a:pt x="759332" y="846564"/>
                      <a:pt x="836302" y="805514"/>
                      <a:pt x="882484" y="738806"/>
                    </a:cubicBezTo>
                    <a:lnTo>
                      <a:pt x="882484" y="733675"/>
                    </a:lnTo>
                    <a:cubicBezTo>
                      <a:pt x="800383" y="810645"/>
                      <a:pt x="692625" y="887615"/>
                      <a:pt x="615707" y="908140"/>
                    </a:cubicBezTo>
                    <a:cubicBezTo>
                      <a:pt x="625969" y="892746"/>
                      <a:pt x="667020" y="882483"/>
                      <a:pt x="677282" y="856827"/>
                    </a:cubicBezTo>
                    <a:cubicBezTo>
                      <a:pt x="646495" y="877352"/>
                      <a:pt x="610575" y="892746"/>
                      <a:pt x="579787" y="903008"/>
                    </a:cubicBezTo>
                    <a:cubicBezTo>
                      <a:pt x="595181" y="887615"/>
                      <a:pt x="867090" y="697756"/>
                      <a:pt x="867090" y="625969"/>
                    </a:cubicBezTo>
                    <a:cubicBezTo>
                      <a:pt x="867090" y="584918"/>
                      <a:pt x="831170" y="554131"/>
                      <a:pt x="779857" y="533605"/>
                    </a:cubicBezTo>
                    <a:cubicBezTo>
                      <a:pt x="795251" y="538737"/>
                      <a:pt x="846564" y="554131"/>
                      <a:pt x="856827" y="579787"/>
                    </a:cubicBezTo>
                    <a:cubicBezTo>
                      <a:pt x="856827" y="579787"/>
                      <a:pt x="861958" y="579787"/>
                      <a:pt x="861958" y="569524"/>
                    </a:cubicBezTo>
                    <a:lnTo>
                      <a:pt x="858420" y="556102"/>
                    </a:lnTo>
                    <a:lnTo>
                      <a:pt x="872221" y="574656"/>
                    </a:lnTo>
                    <a:cubicBezTo>
                      <a:pt x="872221" y="574656"/>
                      <a:pt x="877352" y="574656"/>
                      <a:pt x="877352" y="564393"/>
                    </a:cubicBezTo>
                    <a:cubicBezTo>
                      <a:pt x="877352" y="548999"/>
                      <a:pt x="851696" y="528474"/>
                      <a:pt x="841433" y="518211"/>
                    </a:cubicBezTo>
                    <a:cubicBezTo>
                      <a:pt x="795251" y="482292"/>
                      <a:pt x="728544" y="456636"/>
                      <a:pt x="677282" y="456636"/>
                    </a:cubicBezTo>
                    <a:lnTo>
                      <a:pt x="579787" y="461767"/>
                    </a:lnTo>
                    <a:cubicBezTo>
                      <a:pt x="610575" y="472029"/>
                      <a:pt x="656757" y="472029"/>
                      <a:pt x="697756" y="482292"/>
                    </a:cubicBezTo>
                    <a:cubicBezTo>
                      <a:pt x="661888" y="477161"/>
                      <a:pt x="600313" y="472029"/>
                      <a:pt x="584919" y="472029"/>
                    </a:cubicBezTo>
                    <a:cubicBezTo>
                      <a:pt x="577222" y="472029"/>
                      <a:pt x="520778" y="506666"/>
                      <a:pt x="458560" y="545786"/>
                    </a:cubicBezTo>
                    <a:lnTo>
                      <a:pt x="415651" y="572881"/>
                    </a:lnTo>
                    <a:lnTo>
                      <a:pt x="473633" y="533925"/>
                    </a:lnTo>
                    <a:cubicBezTo>
                      <a:pt x="493196" y="519494"/>
                      <a:pt x="511797" y="504100"/>
                      <a:pt x="528474" y="487423"/>
                    </a:cubicBezTo>
                    <a:lnTo>
                      <a:pt x="523343" y="482292"/>
                    </a:lnTo>
                    <a:cubicBezTo>
                      <a:pt x="442525" y="532322"/>
                      <a:pt x="344388" y="593898"/>
                      <a:pt x="254932" y="641021"/>
                    </a:cubicBezTo>
                    <a:lnTo>
                      <a:pt x="235780" y="650271"/>
                    </a:lnTo>
                    <a:lnTo>
                      <a:pt x="235399" y="648367"/>
                    </a:lnTo>
                    <a:cubicBezTo>
                      <a:pt x="234757" y="646443"/>
                      <a:pt x="233475" y="643878"/>
                      <a:pt x="230909" y="641312"/>
                    </a:cubicBezTo>
                    <a:cubicBezTo>
                      <a:pt x="189859" y="661837"/>
                      <a:pt x="123152" y="666968"/>
                      <a:pt x="87232" y="682362"/>
                    </a:cubicBezTo>
                    <a:cubicBezTo>
                      <a:pt x="92364" y="677231"/>
                      <a:pt x="102626" y="677231"/>
                      <a:pt x="112889" y="672099"/>
                    </a:cubicBezTo>
                    <a:cubicBezTo>
                      <a:pt x="107758" y="666968"/>
                      <a:pt x="107758" y="666968"/>
                      <a:pt x="97495" y="666968"/>
                    </a:cubicBezTo>
                    <a:cubicBezTo>
                      <a:pt x="82101" y="666968"/>
                      <a:pt x="82101" y="672099"/>
                      <a:pt x="76970" y="677231"/>
                    </a:cubicBezTo>
                    <a:cubicBezTo>
                      <a:pt x="76970" y="666968"/>
                      <a:pt x="87232" y="646443"/>
                      <a:pt x="87232" y="636232"/>
                    </a:cubicBezTo>
                    <a:cubicBezTo>
                      <a:pt x="87232" y="620838"/>
                      <a:pt x="71838" y="631100"/>
                      <a:pt x="71838" y="615706"/>
                    </a:cubicBezTo>
                    <a:cubicBezTo>
                      <a:pt x="71838" y="605444"/>
                      <a:pt x="87232" y="590050"/>
                      <a:pt x="97495" y="579787"/>
                    </a:cubicBezTo>
                    <a:cubicBezTo>
                      <a:pt x="102626" y="579787"/>
                      <a:pt x="112889" y="584918"/>
                      <a:pt x="118020" y="579787"/>
                    </a:cubicBezTo>
                    <a:cubicBezTo>
                      <a:pt x="123152" y="579787"/>
                      <a:pt x="118020" y="574656"/>
                      <a:pt x="123152" y="569524"/>
                    </a:cubicBezTo>
                    <a:lnTo>
                      <a:pt x="128283" y="574656"/>
                    </a:lnTo>
                    <a:cubicBezTo>
                      <a:pt x="210384" y="507949"/>
                      <a:pt x="307828" y="482292"/>
                      <a:pt x="400191" y="446373"/>
                    </a:cubicBezTo>
                    <a:cubicBezTo>
                      <a:pt x="441242" y="430979"/>
                      <a:pt x="677282" y="251383"/>
                      <a:pt x="677282" y="200121"/>
                    </a:cubicBezTo>
                    <a:cubicBezTo>
                      <a:pt x="677282" y="159071"/>
                      <a:pt x="502818" y="159071"/>
                      <a:pt x="502818" y="159071"/>
                    </a:cubicBezTo>
                    <a:cubicBezTo>
                      <a:pt x="400191" y="159071"/>
                      <a:pt x="102626" y="200121"/>
                      <a:pt x="46182" y="261646"/>
                    </a:cubicBezTo>
                    <a:cubicBezTo>
                      <a:pt x="66707" y="225778"/>
                      <a:pt x="112889" y="215515"/>
                      <a:pt x="143677" y="200121"/>
                    </a:cubicBezTo>
                    <a:cubicBezTo>
                      <a:pt x="143677" y="200121"/>
                      <a:pt x="143677" y="194990"/>
                      <a:pt x="133414" y="194990"/>
                    </a:cubicBezTo>
                    <a:cubicBezTo>
                      <a:pt x="107758" y="194990"/>
                      <a:pt x="35919" y="246252"/>
                      <a:pt x="35919" y="251383"/>
                    </a:cubicBezTo>
                    <a:cubicBezTo>
                      <a:pt x="41051" y="246252"/>
                      <a:pt x="41051" y="241120"/>
                      <a:pt x="35919" y="235989"/>
                    </a:cubicBezTo>
                    <a:cubicBezTo>
                      <a:pt x="25657" y="246252"/>
                      <a:pt x="15394" y="261646"/>
                      <a:pt x="10263" y="271908"/>
                    </a:cubicBezTo>
                    <a:cubicBezTo>
                      <a:pt x="10263" y="266777"/>
                      <a:pt x="15394" y="225778"/>
                      <a:pt x="10263" y="220646"/>
                    </a:cubicBezTo>
                    <a:cubicBezTo>
                      <a:pt x="5131" y="225778"/>
                      <a:pt x="0" y="235989"/>
                      <a:pt x="0" y="241120"/>
                    </a:cubicBezTo>
                    <a:cubicBezTo>
                      <a:pt x="5131" y="225778"/>
                      <a:pt x="5131" y="200121"/>
                      <a:pt x="10263" y="189859"/>
                    </a:cubicBezTo>
                    <a:cubicBezTo>
                      <a:pt x="20525" y="159071"/>
                      <a:pt x="46182" y="97495"/>
                      <a:pt x="97495" y="76970"/>
                    </a:cubicBezTo>
                    <a:cubicBezTo>
                      <a:pt x="194990" y="25657"/>
                      <a:pt x="379666" y="0"/>
                      <a:pt x="492555" y="0"/>
                    </a:cubicBezTo>
                    <a:close/>
                    <a:moveTo>
                      <a:pt x="482292" y="118020"/>
                    </a:moveTo>
                    <a:cubicBezTo>
                      <a:pt x="400191" y="123152"/>
                      <a:pt x="318090" y="133414"/>
                      <a:pt x="241172" y="148808"/>
                    </a:cubicBezTo>
                    <a:lnTo>
                      <a:pt x="482292" y="118020"/>
                    </a:lnTo>
                    <a:close/>
                    <a:moveTo>
                      <a:pt x="692625" y="312959"/>
                    </a:moveTo>
                    <a:cubicBezTo>
                      <a:pt x="687494" y="318090"/>
                      <a:pt x="682362" y="323221"/>
                      <a:pt x="677282" y="323221"/>
                    </a:cubicBezTo>
                    <a:cubicBezTo>
                      <a:pt x="687494" y="323221"/>
                      <a:pt x="692625" y="318090"/>
                      <a:pt x="692625" y="312959"/>
                    </a:cubicBezTo>
                    <a:close/>
                    <a:moveTo>
                      <a:pt x="667020" y="333484"/>
                    </a:moveTo>
                    <a:cubicBezTo>
                      <a:pt x="641363" y="359141"/>
                      <a:pt x="615707" y="384797"/>
                      <a:pt x="595181" y="400191"/>
                    </a:cubicBezTo>
                    <a:cubicBezTo>
                      <a:pt x="620838" y="384797"/>
                      <a:pt x="646495" y="359141"/>
                      <a:pt x="667020" y="333484"/>
                    </a:cubicBezTo>
                    <a:close/>
                    <a:moveTo>
                      <a:pt x="554131" y="461767"/>
                    </a:moveTo>
                    <a:cubicBezTo>
                      <a:pt x="554131" y="466898"/>
                      <a:pt x="559262" y="461767"/>
                      <a:pt x="559262" y="461767"/>
                    </a:cubicBezTo>
                    <a:lnTo>
                      <a:pt x="554131" y="461767"/>
                    </a:lnTo>
                    <a:close/>
                    <a:moveTo>
                      <a:pt x="472030" y="497686"/>
                    </a:moveTo>
                    <a:cubicBezTo>
                      <a:pt x="461767" y="502817"/>
                      <a:pt x="451505" y="507949"/>
                      <a:pt x="451505" y="513080"/>
                    </a:cubicBezTo>
                    <a:cubicBezTo>
                      <a:pt x="461767" y="507949"/>
                      <a:pt x="472030" y="497686"/>
                      <a:pt x="472030" y="497686"/>
                    </a:cubicBezTo>
                    <a:close/>
                    <a:moveTo>
                      <a:pt x="297565" y="502817"/>
                    </a:moveTo>
                    <a:cubicBezTo>
                      <a:pt x="251434" y="523343"/>
                      <a:pt x="200121" y="543868"/>
                      <a:pt x="164202" y="569524"/>
                    </a:cubicBezTo>
                    <a:cubicBezTo>
                      <a:pt x="210384" y="543868"/>
                      <a:pt x="261697" y="518211"/>
                      <a:pt x="297565" y="502817"/>
                    </a:cubicBezTo>
                    <a:close/>
                    <a:moveTo>
                      <a:pt x="436111" y="523343"/>
                    </a:moveTo>
                    <a:lnTo>
                      <a:pt x="271909" y="615706"/>
                    </a:lnTo>
                    <a:cubicBezTo>
                      <a:pt x="323222" y="595181"/>
                      <a:pt x="384797" y="554131"/>
                      <a:pt x="436111" y="523343"/>
                    </a:cubicBezTo>
                    <a:close/>
                    <a:moveTo>
                      <a:pt x="90439" y="650291"/>
                    </a:moveTo>
                    <a:cubicBezTo>
                      <a:pt x="88515" y="651574"/>
                      <a:pt x="87232" y="654140"/>
                      <a:pt x="87232" y="656705"/>
                    </a:cubicBezTo>
                    <a:cubicBezTo>
                      <a:pt x="92364" y="656705"/>
                      <a:pt x="97495" y="651574"/>
                      <a:pt x="97495" y="651574"/>
                    </a:cubicBezTo>
                    <a:cubicBezTo>
                      <a:pt x="94930" y="649009"/>
                      <a:pt x="92364" y="649009"/>
                      <a:pt x="90439" y="650291"/>
                    </a:cubicBezTo>
                    <a:close/>
                    <a:moveTo>
                      <a:pt x="856827" y="513080"/>
                    </a:moveTo>
                    <a:lnTo>
                      <a:pt x="877352" y="533605"/>
                    </a:lnTo>
                    <a:cubicBezTo>
                      <a:pt x="872221" y="523343"/>
                      <a:pt x="861958" y="513080"/>
                      <a:pt x="856827" y="513080"/>
                    </a:cubicBezTo>
                    <a:close/>
                    <a:moveTo>
                      <a:pt x="897878" y="523343"/>
                    </a:moveTo>
                    <a:cubicBezTo>
                      <a:pt x="903009" y="533605"/>
                      <a:pt x="913271" y="543868"/>
                      <a:pt x="918403" y="554131"/>
                    </a:cubicBezTo>
                    <a:cubicBezTo>
                      <a:pt x="913271" y="543868"/>
                      <a:pt x="903009" y="528474"/>
                      <a:pt x="897878" y="523343"/>
                    </a:cubicBezTo>
                    <a:close/>
                  </a:path>
                </a:pathLst>
              </a:custGeom>
              <a:grpFill/>
              <a:ln w="5131" cap="flat">
                <a:solidFill>
                  <a:srgbClr val="00B05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098657DD-0910-9A2C-96BD-C5F7496D8AAB}"/>
                  </a:ext>
                </a:extLst>
              </p:cNvPr>
              <p:cNvSpPr/>
              <p:nvPr/>
            </p:nvSpPr>
            <p:spPr>
              <a:xfrm>
                <a:off x="5587333" y="470799"/>
                <a:ext cx="1831622" cy="743937"/>
              </a:xfrm>
              <a:custGeom>
                <a:avLst/>
                <a:gdLst>
                  <a:gd name="connsiteX0" fmla="*/ 436059 w 1831622"/>
                  <a:gd name="connsiteY0" fmla="*/ 0 h 743937"/>
                  <a:gd name="connsiteX1" fmla="*/ 538685 w 1831622"/>
                  <a:gd name="connsiteY1" fmla="*/ 15394 h 743937"/>
                  <a:gd name="connsiteX2" fmla="*/ 528423 w 1831622"/>
                  <a:gd name="connsiteY2" fmla="*/ 20525 h 743937"/>
                  <a:gd name="connsiteX3" fmla="*/ 564342 w 1831622"/>
                  <a:gd name="connsiteY3" fmla="*/ 25656 h 743937"/>
                  <a:gd name="connsiteX4" fmla="*/ 692625 w 1831622"/>
                  <a:gd name="connsiteY4" fmla="*/ 143676 h 743937"/>
                  <a:gd name="connsiteX5" fmla="*/ 743938 w 1831622"/>
                  <a:gd name="connsiteY5" fmla="*/ 266777 h 743937"/>
                  <a:gd name="connsiteX6" fmla="*/ 1667420 w 1831622"/>
                  <a:gd name="connsiteY6" fmla="*/ 179596 h 743937"/>
                  <a:gd name="connsiteX7" fmla="*/ 1693077 w 1831622"/>
                  <a:gd name="connsiteY7" fmla="*/ 179596 h 743937"/>
                  <a:gd name="connsiteX8" fmla="*/ 1436562 w 1831622"/>
                  <a:gd name="connsiteY8" fmla="*/ 210332 h 743937"/>
                  <a:gd name="connsiteX9" fmla="*/ 1472482 w 1831622"/>
                  <a:gd name="connsiteY9" fmla="*/ 215463 h 743937"/>
                  <a:gd name="connsiteX10" fmla="*/ 1805966 w 1831622"/>
                  <a:gd name="connsiteY10" fmla="*/ 189858 h 743937"/>
                  <a:gd name="connsiteX11" fmla="*/ 1831622 w 1831622"/>
                  <a:gd name="connsiteY11" fmla="*/ 189858 h 743937"/>
                  <a:gd name="connsiteX12" fmla="*/ 1580239 w 1831622"/>
                  <a:gd name="connsiteY12" fmla="*/ 215463 h 743937"/>
                  <a:gd name="connsiteX13" fmla="*/ 1703339 w 1831622"/>
                  <a:gd name="connsiteY13" fmla="*/ 215463 h 743937"/>
                  <a:gd name="connsiteX14" fmla="*/ 743938 w 1831622"/>
                  <a:gd name="connsiteY14" fmla="*/ 328352 h 743937"/>
                  <a:gd name="connsiteX15" fmla="*/ 769594 w 1831622"/>
                  <a:gd name="connsiteY15" fmla="*/ 333484 h 743937"/>
                  <a:gd name="connsiteX16" fmla="*/ 738807 w 1831622"/>
                  <a:gd name="connsiteY16" fmla="*/ 343746 h 743937"/>
                  <a:gd name="connsiteX17" fmla="*/ 728544 w 1831622"/>
                  <a:gd name="connsiteY17" fmla="*/ 384797 h 743937"/>
                  <a:gd name="connsiteX18" fmla="*/ 687493 w 1831622"/>
                  <a:gd name="connsiteY18" fmla="*/ 472029 h 743937"/>
                  <a:gd name="connsiteX19" fmla="*/ 419083 w 1831622"/>
                  <a:gd name="connsiteY19" fmla="*/ 696401 h 743937"/>
                  <a:gd name="connsiteX20" fmla="*/ 353894 w 1831622"/>
                  <a:gd name="connsiteY20" fmla="*/ 723182 h 743937"/>
                  <a:gd name="connsiteX21" fmla="*/ 352726 w 1831622"/>
                  <a:gd name="connsiteY21" fmla="*/ 720847 h 743937"/>
                  <a:gd name="connsiteX22" fmla="*/ 343747 w 1831622"/>
                  <a:gd name="connsiteY22" fmla="*/ 718281 h 743937"/>
                  <a:gd name="connsiteX23" fmla="*/ 225727 w 1831622"/>
                  <a:gd name="connsiteY23" fmla="*/ 743937 h 743937"/>
                  <a:gd name="connsiteX24" fmla="*/ 112838 w 1831622"/>
                  <a:gd name="connsiteY24" fmla="*/ 713149 h 743937"/>
                  <a:gd name="connsiteX25" fmla="*/ 56393 w 1831622"/>
                  <a:gd name="connsiteY25" fmla="*/ 666968 h 743937"/>
                  <a:gd name="connsiteX26" fmla="*/ 61525 w 1831622"/>
                  <a:gd name="connsiteY26" fmla="*/ 661836 h 743937"/>
                  <a:gd name="connsiteX27" fmla="*/ 25605 w 1831622"/>
                  <a:gd name="connsiteY27" fmla="*/ 610575 h 743937"/>
                  <a:gd name="connsiteX28" fmla="*/ 20474 w 1831622"/>
                  <a:gd name="connsiteY28" fmla="*/ 636180 h 743937"/>
                  <a:gd name="connsiteX29" fmla="*/ 10211 w 1831622"/>
                  <a:gd name="connsiteY29" fmla="*/ 610575 h 743937"/>
                  <a:gd name="connsiteX30" fmla="*/ 15343 w 1831622"/>
                  <a:gd name="connsiteY30" fmla="*/ 600312 h 743937"/>
                  <a:gd name="connsiteX31" fmla="*/ 82050 w 1831622"/>
                  <a:gd name="connsiteY31" fmla="*/ 651574 h 743937"/>
                  <a:gd name="connsiteX32" fmla="*/ 25605 w 1831622"/>
                  <a:gd name="connsiteY32" fmla="*/ 579787 h 743937"/>
                  <a:gd name="connsiteX33" fmla="*/ 46131 w 1831622"/>
                  <a:gd name="connsiteY33" fmla="*/ 579787 h 743937"/>
                  <a:gd name="connsiteX34" fmla="*/ 40999 w 1831622"/>
                  <a:gd name="connsiteY34" fmla="*/ 518211 h 743937"/>
                  <a:gd name="connsiteX35" fmla="*/ 25605 w 1831622"/>
                  <a:gd name="connsiteY35" fmla="*/ 564393 h 743937"/>
                  <a:gd name="connsiteX36" fmla="*/ 10211 w 1831622"/>
                  <a:gd name="connsiteY36" fmla="*/ 548999 h 743937"/>
                  <a:gd name="connsiteX37" fmla="*/ 5131 w 1831622"/>
                  <a:gd name="connsiteY37" fmla="*/ 600312 h 743937"/>
                  <a:gd name="connsiteX38" fmla="*/ 0 w 1831622"/>
                  <a:gd name="connsiteY38" fmla="*/ 569524 h 743937"/>
                  <a:gd name="connsiteX39" fmla="*/ 46131 w 1831622"/>
                  <a:gd name="connsiteY39" fmla="*/ 502817 h 743937"/>
                  <a:gd name="connsiteX40" fmla="*/ 38749 w 1831622"/>
                  <a:gd name="connsiteY40" fmla="*/ 495435 h 743937"/>
                  <a:gd name="connsiteX41" fmla="*/ 62504 w 1831622"/>
                  <a:gd name="connsiteY41" fmla="*/ 463661 h 743937"/>
                  <a:gd name="connsiteX42" fmla="*/ 600261 w 1831622"/>
                  <a:gd name="connsiteY42" fmla="*/ 282170 h 743937"/>
                  <a:gd name="connsiteX43" fmla="*/ 600261 w 1831622"/>
                  <a:gd name="connsiteY43" fmla="*/ 256514 h 743937"/>
                  <a:gd name="connsiteX44" fmla="*/ 528423 w 1831622"/>
                  <a:gd name="connsiteY44" fmla="*/ 123151 h 743937"/>
                  <a:gd name="connsiteX45" fmla="*/ 589998 w 1831622"/>
                  <a:gd name="connsiteY45" fmla="*/ 179596 h 743937"/>
                  <a:gd name="connsiteX46" fmla="*/ 595130 w 1831622"/>
                  <a:gd name="connsiteY46" fmla="*/ 169333 h 743937"/>
                  <a:gd name="connsiteX47" fmla="*/ 497635 w 1831622"/>
                  <a:gd name="connsiteY47" fmla="*/ 71838 h 743937"/>
                  <a:gd name="connsiteX48" fmla="*/ 507897 w 1831622"/>
                  <a:gd name="connsiteY48" fmla="*/ 66707 h 743937"/>
                  <a:gd name="connsiteX49" fmla="*/ 430928 w 1831622"/>
                  <a:gd name="connsiteY49" fmla="*/ 51313 h 743937"/>
                  <a:gd name="connsiteX50" fmla="*/ 328353 w 1831622"/>
                  <a:gd name="connsiteY50" fmla="*/ 71838 h 743937"/>
                  <a:gd name="connsiteX51" fmla="*/ 374535 w 1831622"/>
                  <a:gd name="connsiteY51" fmla="*/ 56444 h 743937"/>
                  <a:gd name="connsiteX52" fmla="*/ 359141 w 1831622"/>
                  <a:gd name="connsiteY52" fmla="*/ 51313 h 743937"/>
                  <a:gd name="connsiteX53" fmla="*/ 277040 w 1831622"/>
                  <a:gd name="connsiteY53" fmla="*/ 76969 h 743937"/>
                  <a:gd name="connsiteX54" fmla="*/ 307828 w 1831622"/>
                  <a:gd name="connsiteY54" fmla="*/ 61575 h 743937"/>
                  <a:gd name="connsiteX55" fmla="*/ 297565 w 1831622"/>
                  <a:gd name="connsiteY55" fmla="*/ 56444 h 743937"/>
                  <a:gd name="connsiteX56" fmla="*/ 274474 w 1831622"/>
                  <a:gd name="connsiteY56" fmla="*/ 62217 h 743937"/>
                  <a:gd name="connsiteX57" fmla="*/ 259080 w 1831622"/>
                  <a:gd name="connsiteY57" fmla="*/ 68631 h 743937"/>
                  <a:gd name="connsiteX58" fmla="*/ 266777 w 1831622"/>
                  <a:gd name="connsiteY58" fmla="*/ 61575 h 743937"/>
                  <a:gd name="connsiteX59" fmla="*/ 436059 w 1831622"/>
                  <a:gd name="connsiteY59" fmla="*/ 0 h 743937"/>
                  <a:gd name="connsiteX60" fmla="*/ 492503 w 1831622"/>
                  <a:gd name="connsiteY60" fmla="*/ 41050 h 743937"/>
                  <a:gd name="connsiteX61" fmla="*/ 518160 w 1831622"/>
                  <a:gd name="connsiteY61" fmla="*/ 46181 h 743937"/>
                  <a:gd name="connsiteX62" fmla="*/ 492503 w 1831622"/>
                  <a:gd name="connsiteY62" fmla="*/ 41050 h 743937"/>
                  <a:gd name="connsiteX63" fmla="*/ 579736 w 1831622"/>
                  <a:gd name="connsiteY63" fmla="*/ 102626 h 743937"/>
                  <a:gd name="connsiteX64" fmla="*/ 615655 w 1831622"/>
                  <a:gd name="connsiteY64" fmla="*/ 138545 h 743937"/>
                  <a:gd name="connsiteX65" fmla="*/ 579736 w 1831622"/>
                  <a:gd name="connsiteY65" fmla="*/ 102626 h 743937"/>
                  <a:gd name="connsiteX66" fmla="*/ 610524 w 1831622"/>
                  <a:gd name="connsiteY66" fmla="*/ 246251 h 743937"/>
                  <a:gd name="connsiteX67" fmla="*/ 615655 w 1831622"/>
                  <a:gd name="connsiteY67" fmla="*/ 271908 h 743937"/>
                  <a:gd name="connsiteX68" fmla="*/ 610524 w 1831622"/>
                  <a:gd name="connsiteY68" fmla="*/ 246251 h 743937"/>
                  <a:gd name="connsiteX69" fmla="*/ 564342 w 1831622"/>
                  <a:gd name="connsiteY69" fmla="*/ 354009 h 743937"/>
                  <a:gd name="connsiteX70" fmla="*/ 572815 w 1831622"/>
                  <a:gd name="connsiteY70" fmla="*/ 355102 h 743937"/>
                  <a:gd name="connsiteX71" fmla="*/ 579736 w 1831622"/>
                  <a:gd name="connsiteY71" fmla="*/ 359140 h 743937"/>
                  <a:gd name="connsiteX72" fmla="*/ 466847 w 1831622"/>
                  <a:gd name="connsiteY72" fmla="*/ 374534 h 743937"/>
                  <a:gd name="connsiteX73" fmla="*/ 256514 w 1831622"/>
                  <a:gd name="connsiteY73" fmla="*/ 425847 h 743937"/>
                  <a:gd name="connsiteX74" fmla="*/ 256514 w 1831622"/>
                  <a:gd name="connsiteY74" fmla="*/ 430979 h 743937"/>
                  <a:gd name="connsiteX75" fmla="*/ 117969 w 1831622"/>
                  <a:gd name="connsiteY75" fmla="*/ 502817 h 743937"/>
                  <a:gd name="connsiteX76" fmla="*/ 153888 w 1831622"/>
                  <a:gd name="connsiteY76" fmla="*/ 466898 h 743937"/>
                  <a:gd name="connsiteX77" fmla="*/ 117969 w 1831622"/>
                  <a:gd name="connsiteY77" fmla="*/ 497686 h 743937"/>
                  <a:gd name="connsiteX78" fmla="*/ 97444 w 1831622"/>
                  <a:gd name="connsiteY78" fmla="*/ 569524 h 743937"/>
                  <a:gd name="connsiteX79" fmla="*/ 251383 w 1831622"/>
                  <a:gd name="connsiteY79" fmla="*/ 656705 h 743937"/>
                  <a:gd name="connsiteX80" fmla="*/ 564342 w 1831622"/>
                  <a:gd name="connsiteY80" fmla="*/ 466898 h 743937"/>
                  <a:gd name="connsiteX81" fmla="*/ 605392 w 1831622"/>
                  <a:gd name="connsiteY81" fmla="*/ 369403 h 743937"/>
                  <a:gd name="connsiteX82" fmla="*/ 600261 w 1831622"/>
                  <a:gd name="connsiteY82" fmla="*/ 359140 h 743937"/>
                  <a:gd name="connsiteX83" fmla="*/ 584226 w 1831622"/>
                  <a:gd name="connsiteY83" fmla="*/ 356575 h 743937"/>
                  <a:gd name="connsiteX84" fmla="*/ 572815 w 1831622"/>
                  <a:gd name="connsiteY84" fmla="*/ 355102 h 743937"/>
                  <a:gd name="connsiteX85" fmla="*/ 572039 w 1831622"/>
                  <a:gd name="connsiteY85" fmla="*/ 354650 h 743937"/>
                  <a:gd name="connsiteX86" fmla="*/ 564342 w 1831622"/>
                  <a:gd name="connsiteY86" fmla="*/ 354009 h 743937"/>
                  <a:gd name="connsiteX87" fmla="*/ 672099 w 1831622"/>
                  <a:gd name="connsiteY87" fmla="*/ 482292 h 743937"/>
                  <a:gd name="connsiteX88" fmla="*/ 661837 w 1831622"/>
                  <a:gd name="connsiteY88" fmla="*/ 497686 h 743937"/>
                  <a:gd name="connsiteX89" fmla="*/ 672099 w 1831622"/>
                  <a:gd name="connsiteY89" fmla="*/ 482292 h 743937"/>
                  <a:gd name="connsiteX90" fmla="*/ 656706 w 1831622"/>
                  <a:gd name="connsiteY90" fmla="*/ 502817 h 743937"/>
                  <a:gd name="connsiteX91" fmla="*/ 605392 w 1831622"/>
                  <a:gd name="connsiteY91" fmla="*/ 554130 h 743937"/>
                  <a:gd name="connsiteX92" fmla="*/ 656706 w 1831622"/>
                  <a:gd name="connsiteY92" fmla="*/ 502817 h 743937"/>
                  <a:gd name="connsiteX93" fmla="*/ 595130 w 1831622"/>
                  <a:gd name="connsiteY93" fmla="*/ 564393 h 743937"/>
                  <a:gd name="connsiteX94" fmla="*/ 482241 w 1831622"/>
                  <a:gd name="connsiteY94" fmla="*/ 651574 h 743937"/>
                  <a:gd name="connsiteX95" fmla="*/ 595130 w 1831622"/>
                  <a:gd name="connsiteY95" fmla="*/ 564393 h 743937"/>
                  <a:gd name="connsiteX96" fmla="*/ 205201 w 1831622"/>
                  <a:gd name="connsiteY96" fmla="*/ 436110 h 743937"/>
                  <a:gd name="connsiteX97" fmla="*/ 159019 w 1831622"/>
                  <a:gd name="connsiteY97" fmla="*/ 461766 h 743937"/>
                  <a:gd name="connsiteX98" fmla="*/ 205201 w 1831622"/>
                  <a:gd name="connsiteY98" fmla="*/ 436110 h 743937"/>
                  <a:gd name="connsiteX99" fmla="*/ 61525 w 1831622"/>
                  <a:gd name="connsiteY99" fmla="*/ 538736 h 743937"/>
                  <a:gd name="connsiteX100" fmla="*/ 61525 w 1831622"/>
                  <a:gd name="connsiteY100" fmla="*/ 564393 h 743937"/>
                  <a:gd name="connsiteX101" fmla="*/ 61525 w 1831622"/>
                  <a:gd name="connsiteY101" fmla="*/ 538736 h 743937"/>
                  <a:gd name="connsiteX102" fmla="*/ 379666 w 1831622"/>
                  <a:gd name="connsiteY102" fmla="*/ 697756 h 743937"/>
                  <a:gd name="connsiteX103" fmla="*/ 369403 w 1831622"/>
                  <a:gd name="connsiteY103" fmla="*/ 702887 h 743937"/>
                  <a:gd name="connsiteX104" fmla="*/ 379666 w 1831622"/>
                  <a:gd name="connsiteY104" fmla="*/ 697756 h 743937"/>
                  <a:gd name="connsiteX105" fmla="*/ 123100 w 1831622"/>
                  <a:gd name="connsiteY105" fmla="*/ 708018 h 743937"/>
                  <a:gd name="connsiteX106" fmla="*/ 225727 w 1831622"/>
                  <a:gd name="connsiteY106" fmla="*/ 738806 h 743937"/>
                  <a:gd name="connsiteX107" fmla="*/ 261646 w 1831622"/>
                  <a:gd name="connsiteY107" fmla="*/ 733675 h 743937"/>
                  <a:gd name="connsiteX108" fmla="*/ 123100 w 1831622"/>
                  <a:gd name="connsiteY108" fmla="*/ 708018 h 743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</a:cxnLst>
                <a:rect l="l" t="t" r="r" b="b"/>
                <a:pathLst>
                  <a:path w="1831622" h="743937">
                    <a:moveTo>
                      <a:pt x="436059" y="0"/>
                    </a:moveTo>
                    <a:cubicBezTo>
                      <a:pt x="451453" y="0"/>
                      <a:pt x="507897" y="10262"/>
                      <a:pt x="538685" y="15394"/>
                    </a:cubicBezTo>
                    <a:cubicBezTo>
                      <a:pt x="538685" y="15394"/>
                      <a:pt x="533554" y="15394"/>
                      <a:pt x="528423" y="20525"/>
                    </a:cubicBezTo>
                    <a:cubicBezTo>
                      <a:pt x="538685" y="25656"/>
                      <a:pt x="548948" y="25656"/>
                      <a:pt x="564342" y="25656"/>
                    </a:cubicBezTo>
                    <a:cubicBezTo>
                      <a:pt x="600261" y="25656"/>
                      <a:pt x="677231" y="102626"/>
                      <a:pt x="692625" y="143676"/>
                    </a:cubicBezTo>
                    <a:cubicBezTo>
                      <a:pt x="713150" y="179596"/>
                      <a:pt x="728544" y="266777"/>
                      <a:pt x="743938" y="266777"/>
                    </a:cubicBezTo>
                    <a:lnTo>
                      <a:pt x="1667420" y="179596"/>
                    </a:lnTo>
                    <a:lnTo>
                      <a:pt x="1693077" y="179596"/>
                    </a:lnTo>
                    <a:cubicBezTo>
                      <a:pt x="1611027" y="184727"/>
                      <a:pt x="1523795" y="200121"/>
                      <a:pt x="1436562" y="210332"/>
                    </a:cubicBezTo>
                    <a:cubicBezTo>
                      <a:pt x="1446825" y="215463"/>
                      <a:pt x="1457088" y="215463"/>
                      <a:pt x="1472482" y="215463"/>
                    </a:cubicBezTo>
                    <a:lnTo>
                      <a:pt x="1805966" y="189858"/>
                    </a:lnTo>
                    <a:lnTo>
                      <a:pt x="1831622" y="189858"/>
                    </a:lnTo>
                    <a:lnTo>
                      <a:pt x="1580239" y="215463"/>
                    </a:lnTo>
                    <a:cubicBezTo>
                      <a:pt x="1621290" y="220595"/>
                      <a:pt x="1662289" y="215463"/>
                      <a:pt x="1703339" y="215463"/>
                    </a:cubicBezTo>
                    <a:lnTo>
                      <a:pt x="743938" y="328352"/>
                    </a:lnTo>
                    <a:cubicBezTo>
                      <a:pt x="749069" y="333484"/>
                      <a:pt x="759332" y="333484"/>
                      <a:pt x="769594" y="333484"/>
                    </a:cubicBezTo>
                    <a:cubicBezTo>
                      <a:pt x="759332" y="333484"/>
                      <a:pt x="743938" y="328352"/>
                      <a:pt x="738807" y="343746"/>
                    </a:cubicBezTo>
                    <a:cubicBezTo>
                      <a:pt x="733675" y="348878"/>
                      <a:pt x="733675" y="369403"/>
                      <a:pt x="728544" y="384797"/>
                    </a:cubicBezTo>
                    <a:cubicBezTo>
                      <a:pt x="718281" y="410453"/>
                      <a:pt x="708019" y="441241"/>
                      <a:pt x="687493" y="472029"/>
                    </a:cubicBezTo>
                    <a:cubicBezTo>
                      <a:pt x="618221" y="572090"/>
                      <a:pt x="514312" y="649031"/>
                      <a:pt x="419083" y="696401"/>
                    </a:cubicBezTo>
                    <a:lnTo>
                      <a:pt x="353894" y="723182"/>
                    </a:lnTo>
                    <a:lnTo>
                      <a:pt x="352726" y="720847"/>
                    </a:lnTo>
                    <a:cubicBezTo>
                      <a:pt x="351444" y="719564"/>
                      <a:pt x="348878" y="718281"/>
                      <a:pt x="343747" y="718281"/>
                    </a:cubicBezTo>
                    <a:cubicBezTo>
                      <a:pt x="328353" y="718281"/>
                      <a:pt x="241121" y="743937"/>
                      <a:pt x="225727" y="743937"/>
                    </a:cubicBezTo>
                    <a:cubicBezTo>
                      <a:pt x="200070" y="743937"/>
                      <a:pt x="128232" y="718281"/>
                      <a:pt x="112838" y="713149"/>
                    </a:cubicBezTo>
                    <a:cubicBezTo>
                      <a:pt x="102575" y="697756"/>
                      <a:pt x="82050" y="687493"/>
                      <a:pt x="56393" y="666968"/>
                    </a:cubicBezTo>
                    <a:lnTo>
                      <a:pt x="61525" y="661836"/>
                    </a:lnTo>
                    <a:cubicBezTo>
                      <a:pt x="51262" y="646442"/>
                      <a:pt x="35868" y="631048"/>
                      <a:pt x="25605" y="610575"/>
                    </a:cubicBezTo>
                    <a:cubicBezTo>
                      <a:pt x="20474" y="615655"/>
                      <a:pt x="20474" y="625917"/>
                      <a:pt x="20474" y="636180"/>
                    </a:cubicBezTo>
                    <a:cubicBezTo>
                      <a:pt x="15343" y="631048"/>
                      <a:pt x="15343" y="620786"/>
                      <a:pt x="10211" y="610575"/>
                    </a:cubicBezTo>
                    <a:cubicBezTo>
                      <a:pt x="15343" y="615655"/>
                      <a:pt x="20474" y="605443"/>
                      <a:pt x="15343" y="600312"/>
                    </a:cubicBezTo>
                    <a:cubicBezTo>
                      <a:pt x="35868" y="615655"/>
                      <a:pt x="56393" y="651574"/>
                      <a:pt x="82050" y="651574"/>
                    </a:cubicBezTo>
                    <a:cubicBezTo>
                      <a:pt x="66656" y="631048"/>
                      <a:pt x="40999" y="600312"/>
                      <a:pt x="25605" y="579787"/>
                    </a:cubicBezTo>
                    <a:cubicBezTo>
                      <a:pt x="30737" y="574655"/>
                      <a:pt x="35868" y="584918"/>
                      <a:pt x="46131" y="579787"/>
                    </a:cubicBezTo>
                    <a:lnTo>
                      <a:pt x="40999" y="518211"/>
                    </a:lnTo>
                    <a:cubicBezTo>
                      <a:pt x="30737" y="533605"/>
                      <a:pt x="25605" y="548999"/>
                      <a:pt x="25605" y="564393"/>
                    </a:cubicBezTo>
                    <a:cubicBezTo>
                      <a:pt x="25605" y="559261"/>
                      <a:pt x="25605" y="554130"/>
                      <a:pt x="10211" y="548999"/>
                    </a:cubicBezTo>
                    <a:cubicBezTo>
                      <a:pt x="10211" y="564393"/>
                      <a:pt x="10211" y="584918"/>
                      <a:pt x="5131" y="600312"/>
                    </a:cubicBezTo>
                    <a:cubicBezTo>
                      <a:pt x="5131" y="590049"/>
                      <a:pt x="0" y="584918"/>
                      <a:pt x="0" y="569524"/>
                    </a:cubicBezTo>
                    <a:cubicBezTo>
                      <a:pt x="0" y="548999"/>
                      <a:pt x="35868" y="507948"/>
                      <a:pt x="46131" y="502817"/>
                    </a:cubicBezTo>
                    <a:lnTo>
                      <a:pt x="38749" y="495435"/>
                    </a:lnTo>
                    <a:lnTo>
                      <a:pt x="62504" y="463661"/>
                    </a:lnTo>
                    <a:cubicBezTo>
                      <a:pt x="201822" y="320335"/>
                      <a:pt x="452095" y="309110"/>
                      <a:pt x="600261" y="282170"/>
                    </a:cubicBezTo>
                    <a:lnTo>
                      <a:pt x="600261" y="256514"/>
                    </a:lnTo>
                    <a:cubicBezTo>
                      <a:pt x="574604" y="210332"/>
                      <a:pt x="589998" y="164202"/>
                      <a:pt x="528423" y="123151"/>
                    </a:cubicBezTo>
                    <a:cubicBezTo>
                      <a:pt x="548948" y="138545"/>
                      <a:pt x="569473" y="164202"/>
                      <a:pt x="589998" y="179596"/>
                    </a:cubicBezTo>
                    <a:cubicBezTo>
                      <a:pt x="589998" y="179596"/>
                      <a:pt x="595130" y="179596"/>
                      <a:pt x="595130" y="169333"/>
                    </a:cubicBezTo>
                    <a:cubicBezTo>
                      <a:pt x="595130" y="143676"/>
                      <a:pt x="497635" y="71838"/>
                      <a:pt x="497635" y="71838"/>
                    </a:cubicBezTo>
                    <a:cubicBezTo>
                      <a:pt x="497635" y="61575"/>
                      <a:pt x="502766" y="71838"/>
                      <a:pt x="507897" y="66707"/>
                    </a:cubicBezTo>
                    <a:cubicBezTo>
                      <a:pt x="482241" y="61575"/>
                      <a:pt x="441190" y="51313"/>
                      <a:pt x="430928" y="51313"/>
                    </a:cubicBezTo>
                    <a:cubicBezTo>
                      <a:pt x="415585" y="51313"/>
                      <a:pt x="364272" y="61575"/>
                      <a:pt x="328353" y="71838"/>
                    </a:cubicBezTo>
                    <a:lnTo>
                      <a:pt x="374535" y="56444"/>
                    </a:lnTo>
                    <a:cubicBezTo>
                      <a:pt x="369403" y="51313"/>
                      <a:pt x="369403" y="51313"/>
                      <a:pt x="359141" y="51313"/>
                    </a:cubicBezTo>
                    <a:cubicBezTo>
                      <a:pt x="343747" y="51313"/>
                      <a:pt x="302696" y="66707"/>
                      <a:pt x="277040" y="76969"/>
                    </a:cubicBezTo>
                    <a:lnTo>
                      <a:pt x="307828" y="61575"/>
                    </a:lnTo>
                    <a:cubicBezTo>
                      <a:pt x="307828" y="61575"/>
                      <a:pt x="307828" y="56444"/>
                      <a:pt x="297565" y="56444"/>
                    </a:cubicBezTo>
                    <a:cubicBezTo>
                      <a:pt x="289868" y="56444"/>
                      <a:pt x="282171" y="59010"/>
                      <a:pt x="274474" y="62217"/>
                    </a:cubicBezTo>
                    <a:lnTo>
                      <a:pt x="259080" y="68631"/>
                    </a:lnTo>
                    <a:cubicBezTo>
                      <a:pt x="261646" y="66707"/>
                      <a:pt x="264212" y="64141"/>
                      <a:pt x="266777" y="61575"/>
                    </a:cubicBezTo>
                    <a:cubicBezTo>
                      <a:pt x="277040" y="10262"/>
                      <a:pt x="400191" y="0"/>
                      <a:pt x="436059" y="0"/>
                    </a:cubicBezTo>
                    <a:close/>
                    <a:moveTo>
                      <a:pt x="492503" y="41050"/>
                    </a:moveTo>
                    <a:cubicBezTo>
                      <a:pt x="502766" y="41050"/>
                      <a:pt x="513029" y="46181"/>
                      <a:pt x="518160" y="46181"/>
                    </a:cubicBezTo>
                    <a:cubicBezTo>
                      <a:pt x="507897" y="41050"/>
                      <a:pt x="497635" y="41050"/>
                      <a:pt x="492503" y="41050"/>
                    </a:cubicBezTo>
                    <a:close/>
                    <a:moveTo>
                      <a:pt x="579736" y="102626"/>
                    </a:moveTo>
                    <a:lnTo>
                      <a:pt x="615655" y="138545"/>
                    </a:lnTo>
                    <a:cubicBezTo>
                      <a:pt x="605392" y="123151"/>
                      <a:pt x="589998" y="107757"/>
                      <a:pt x="579736" y="102626"/>
                    </a:cubicBezTo>
                    <a:close/>
                    <a:moveTo>
                      <a:pt x="610524" y="246251"/>
                    </a:moveTo>
                    <a:cubicBezTo>
                      <a:pt x="610524" y="256514"/>
                      <a:pt x="615655" y="266777"/>
                      <a:pt x="615655" y="271908"/>
                    </a:cubicBezTo>
                    <a:cubicBezTo>
                      <a:pt x="615655" y="261645"/>
                      <a:pt x="610524" y="251383"/>
                      <a:pt x="610524" y="246251"/>
                    </a:cubicBezTo>
                    <a:close/>
                    <a:moveTo>
                      <a:pt x="564342" y="354009"/>
                    </a:moveTo>
                    <a:lnTo>
                      <a:pt x="572815" y="355102"/>
                    </a:lnTo>
                    <a:lnTo>
                      <a:pt x="579736" y="359140"/>
                    </a:lnTo>
                    <a:cubicBezTo>
                      <a:pt x="543817" y="364271"/>
                      <a:pt x="497635" y="369403"/>
                      <a:pt x="466847" y="374534"/>
                    </a:cubicBezTo>
                    <a:cubicBezTo>
                      <a:pt x="395060" y="384797"/>
                      <a:pt x="256514" y="410453"/>
                      <a:pt x="256514" y="425847"/>
                    </a:cubicBezTo>
                    <a:lnTo>
                      <a:pt x="256514" y="430979"/>
                    </a:lnTo>
                    <a:cubicBezTo>
                      <a:pt x="210333" y="451504"/>
                      <a:pt x="164151" y="477160"/>
                      <a:pt x="117969" y="502817"/>
                    </a:cubicBezTo>
                    <a:lnTo>
                      <a:pt x="153888" y="466898"/>
                    </a:lnTo>
                    <a:cubicBezTo>
                      <a:pt x="143626" y="472029"/>
                      <a:pt x="123100" y="482292"/>
                      <a:pt x="117969" y="497686"/>
                    </a:cubicBezTo>
                    <a:cubicBezTo>
                      <a:pt x="107706" y="518211"/>
                      <a:pt x="97444" y="559261"/>
                      <a:pt x="97444" y="569524"/>
                    </a:cubicBezTo>
                    <a:cubicBezTo>
                      <a:pt x="97444" y="631048"/>
                      <a:pt x="220595" y="656705"/>
                      <a:pt x="251383" y="656705"/>
                    </a:cubicBezTo>
                    <a:cubicBezTo>
                      <a:pt x="359141" y="656705"/>
                      <a:pt x="461716" y="595181"/>
                      <a:pt x="564342" y="466898"/>
                    </a:cubicBezTo>
                    <a:cubicBezTo>
                      <a:pt x="584867" y="436110"/>
                      <a:pt x="605392" y="405322"/>
                      <a:pt x="605392" y="369403"/>
                    </a:cubicBezTo>
                    <a:cubicBezTo>
                      <a:pt x="605392" y="359140"/>
                      <a:pt x="600261" y="364271"/>
                      <a:pt x="600261" y="359140"/>
                    </a:cubicBezTo>
                    <a:cubicBezTo>
                      <a:pt x="595130" y="359140"/>
                      <a:pt x="589998" y="357857"/>
                      <a:pt x="584226" y="356575"/>
                    </a:cubicBezTo>
                    <a:lnTo>
                      <a:pt x="572815" y="355102"/>
                    </a:lnTo>
                    <a:lnTo>
                      <a:pt x="572039" y="354650"/>
                    </a:lnTo>
                    <a:cubicBezTo>
                      <a:pt x="569473" y="354009"/>
                      <a:pt x="566908" y="354009"/>
                      <a:pt x="564342" y="354009"/>
                    </a:cubicBezTo>
                    <a:close/>
                    <a:moveTo>
                      <a:pt x="672099" y="482292"/>
                    </a:moveTo>
                    <a:cubicBezTo>
                      <a:pt x="666968" y="487423"/>
                      <a:pt x="661837" y="492554"/>
                      <a:pt x="661837" y="497686"/>
                    </a:cubicBezTo>
                    <a:cubicBezTo>
                      <a:pt x="666968" y="492554"/>
                      <a:pt x="672099" y="487423"/>
                      <a:pt x="672099" y="482292"/>
                    </a:cubicBezTo>
                    <a:close/>
                    <a:moveTo>
                      <a:pt x="656706" y="502817"/>
                    </a:moveTo>
                    <a:lnTo>
                      <a:pt x="605392" y="554130"/>
                    </a:lnTo>
                    <a:cubicBezTo>
                      <a:pt x="625918" y="538736"/>
                      <a:pt x="646443" y="518211"/>
                      <a:pt x="656706" y="502817"/>
                    </a:cubicBezTo>
                    <a:close/>
                    <a:moveTo>
                      <a:pt x="595130" y="564393"/>
                    </a:moveTo>
                    <a:cubicBezTo>
                      <a:pt x="559211" y="590049"/>
                      <a:pt x="518160" y="625917"/>
                      <a:pt x="482241" y="651574"/>
                    </a:cubicBezTo>
                    <a:cubicBezTo>
                      <a:pt x="518160" y="625917"/>
                      <a:pt x="559211" y="595181"/>
                      <a:pt x="595130" y="564393"/>
                    </a:cubicBezTo>
                    <a:close/>
                    <a:moveTo>
                      <a:pt x="205201" y="436110"/>
                    </a:moveTo>
                    <a:cubicBezTo>
                      <a:pt x="189807" y="441241"/>
                      <a:pt x="174413" y="451504"/>
                      <a:pt x="159019" y="461766"/>
                    </a:cubicBezTo>
                    <a:cubicBezTo>
                      <a:pt x="174413" y="451504"/>
                      <a:pt x="189807" y="446372"/>
                      <a:pt x="205201" y="436110"/>
                    </a:cubicBezTo>
                    <a:close/>
                    <a:moveTo>
                      <a:pt x="61525" y="538736"/>
                    </a:moveTo>
                    <a:cubicBezTo>
                      <a:pt x="56393" y="548999"/>
                      <a:pt x="56393" y="559261"/>
                      <a:pt x="61525" y="564393"/>
                    </a:cubicBezTo>
                    <a:lnTo>
                      <a:pt x="61525" y="538736"/>
                    </a:lnTo>
                    <a:close/>
                    <a:moveTo>
                      <a:pt x="379666" y="697756"/>
                    </a:moveTo>
                    <a:cubicBezTo>
                      <a:pt x="374535" y="697756"/>
                      <a:pt x="364272" y="702887"/>
                      <a:pt x="369403" y="702887"/>
                    </a:cubicBezTo>
                    <a:cubicBezTo>
                      <a:pt x="374535" y="702887"/>
                      <a:pt x="384797" y="697756"/>
                      <a:pt x="379666" y="697756"/>
                    </a:cubicBezTo>
                    <a:close/>
                    <a:moveTo>
                      <a:pt x="123100" y="708018"/>
                    </a:moveTo>
                    <a:cubicBezTo>
                      <a:pt x="159019" y="718281"/>
                      <a:pt x="210333" y="738806"/>
                      <a:pt x="225727" y="738806"/>
                    </a:cubicBezTo>
                    <a:cubicBezTo>
                      <a:pt x="235989" y="738806"/>
                      <a:pt x="251383" y="733675"/>
                      <a:pt x="261646" y="733675"/>
                    </a:cubicBezTo>
                    <a:cubicBezTo>
                      <a:pt x="220595" y="723412"/>
                      <a:pt x="174413" y="718281"/>
                      <a:pt x="123100" y="708018"/>
                    </a:cubicBezTo>
                    <a:close/>
                  </a:path>
                </a:pathLst>
              </a:custGeom>
              <a:grpFill/>
              <a:ln w="5131" cap="flat">
                <a:solidFill>
                  <a:srgbClr val="00B05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C728E5C5-A129-1154-A186-C3D52DFF21E3}"/>
                  </a:ext>
                </a:extLst>
              </p:cNvPr>
              <p:cNvSpPr/>
              <p:nvPr/>
            </p:nvSpPr>
            <p:spPr>
              <a:xfrm>
                <a:off x="4987021" y="640132"/>
                <a:ext cx="364272" cy="584867"/>
              </a:xfrm>
              <a:custGeom>
                <a:avLst/>
                <a:gdLst>
                  <a:gd name="connsiteX0" fmla="*/ 343746 w 364272"/>
                  <a:gd name="connsiteY0" fmla="*/ 0 h 584867"/>
                  <a:gd name="connsiteX1" fmla="*/ 328353 w 364272"/>
                  <a:gd name="connsiteY1" fmla="*/ 51262 h 584867"/>
                  <a:gd name="connsiteX2" fmla="*/ 359140 w 364272"/>
                  <a:gd name="connsiteY2" fmla="*/ 10263 h 584867"/>
                  <a:gd name="connsiteX3" fmla="*/ 354009 w 364272"/>
                  <a:gd name="connsiteY3" fmla="*/ 20525 h 584867"/>
                  <a:gd name="connsiteX4" fmla="*/ 364272 w 364272"/>
                  <a:gd name="connsiteY4" fmla="*/ 35868 h 584867"/>
                  <a:gd name="connsiteX5" fmla="*/ 20525 w 364272"/>
                  <a:gd name="connsiteY5" fmla="*/ 584867 h 584867"/>
                  <a:gd name="connsiteX6" fmla="*/ 35919 w 364272"/>
                  <a:gd name="connsiteY6" fmla="*/ 543816 h 584867"/>
                  <a:gd name="connsiteX7" fmla="*/ 30788 w 364272"/>
                  <a:gd name="connsiteY7" fmla="*/ 533554 h 584867"/>
                  <a:gd name="connsiteX8" fmla="*/ 25656 w 364272"/>
                  <a:gd name="connsiteY8" fmla="*/ 543816 h 584867"/>
                  <a:gd name="connsiteX9" fmla="*/ 25656 w 364272"/>
                  <a:gd name="connsiteY9" fmla="*/ 507897 h 584867"/>
                  <a:gd name="connsiteX10" fmla="*/ 0 w 364272"/>
                  <a:gd name="connsiteY10" fmla="*/ 569473 h 584867"/>
                  <a:gd name="connsiteX11" fmla="*/ 76970 w 364272"/>
                  <a:gd name="connsiteY11" fmla="*/ 364272 h 584867"/>
                  <a:gd name="connsiteX12" fmla="*/ 76970 w 364272"/>
                  <a:gd name="connsiteY12" fmla="*/ 359141 h 584867"/>
                  <a:gd name="connsiteX13" fmla="*/ 10263 w 364272"/>
                  <a:gd name="connsiteY13" fmla="*/ 487372 h 584867"/>
                  <a:gd name="connsiteX14" fmla="*/ 213008 w 364272"/>
                  <a:gd name="connsiteY14" fmla="*/ 131700 h 584867"/>
                  <a:gd name="connsiteX15" fmla="*/ 294720 w 364272"/>
                  <a:gd name="connsiteY15" fmla="*/ 30413 h 584867"/>
                  <a:gd name="connsiteX16" fmla="*/ 292433 w 364272"/>
                  <a:gd name="connsiteY16" fmla="*/ 35868 h 584867"/>
                  <a:gd name="connsiteX17" fmla="*/ 343746 w 364272"/>
                  <a:gd name="connsiteY17" fmla="*/ 0 h 584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64272" h="584867">
                    <a:moveTo>
                      <a:pt x="343746" y="0"/>
                    </a:moveTo>
                    <a:cubicBezTo>
                      <a:pt x="338615" y="15394"/>
                      <a:pt x="323221" y="25656"/>
                      <a:pt x="328353" y="51262"/>
                    </a:cubicBezTo>
                    <a:cubicBezTo>
                      <a:pt x="338615" y="40999"/>
                      <a:pt x="348878" y="25656"/>
                      <a:pt x="359140" y="10263"/>
                    </a:cubicBezTo>
                    <a:cubicBezTo>
                      <a:pt x="359140" y="10263"/>
                      <a:pt x="359140" y="15394"/>
                      <a:pt x="354009" y="20525"/>
                    </a:cubicBezTo>
                    <a:cubicBezTo>
                      <a:pt x="354009" y="20525"/>
                      <a:pt x="348878" y="46130"/>
                      <a:pt x="364272" y="35868"/>
                    </a:cubicBezTo>
                    <a:lnTo>
                      <a:pt x="20525" y="584867"/>
                    </a:lnTo>
                    <a:cubicBezTo>
                      <a:pt x="25656" y="574604"/>
                      <a:pt x="35919" y="554079"/>
                      <a:pt x="35919" y="543816"/>
                    </a:cubicBezTo>
                    <a:cubicBezTo>
                      <a:pt x="35919" y="528423"/>
                      <a:pt x="35919" y="538685"/>
                      <a:pt x="30788" y="533554"/>
                    </a:cubicBezTo>
                    <a:cubicBezTo>
                      <a:pt x="30788" y="533554"/>
                      <a:pt x="25656" y="538685"/>
                      <a:pt x="25656" y="543816"/>
                    </a:cubicBezTo>
                    <a:cubicBezTo>
                      <a:pt x="25656" y="533554"/>
                      <a:pt x="30788" y="518160"/>
                      <a:pt x="25656" y="507897"/>
                    </a:cubicBezTo>
                    <a:cubicBezTo>
                      <a:pt x="15394" y="528423"/>
                      <a:pt x="5131" y="548948"/>
                      <a:pt x="0" y="569473"/>
                    </a:cubicBezTo>
                    <a:cubicBezTo>
                      <a:pt x="10263" y="497635"/>
                      <a:pt x="51313" y="436110"/>
                      <a:pt x="76970" y="364272"/>
                    </a:cubicBezTo>
                    <a:lnTo>
                      <a:pt x="76970" y="359141"/>
                    </a:lnTo>
                    <a:cubicBezTo>
                      <a:pt x="51313" y="400191"/>
                      <a:pt x="30788" y="446322"/>
                      <a:pt x="10263" y="487372"/>
                    </a:cubicBezTo>
                    <a:cubicBezTo>
                      <a:pt x="52596" y="368108"/>
                      <a:pt x="126680" y="245928"/>
                      <a:pt x="213008" y="131700"/>
                    </a:cubicBezTo>
                    <a:lnTo>
                      <a:pt x="294720" y="30413"/>
                    </a:lnTo>
                    <a:lnTo>
                      <a:pt x="292433" y="35868"/>
                    </a:lnTo>
                    <a:cubicBezTo>
                      <a:pt x="302696" y="40999"/>
                      <a:pt x="328353" y="20525"/>
                      <a:pt x="343746" y="0"/>
                    </a:cubicBezTo>
                    <a:close/>
                  </a:path>
                </a:pathLst>
              </a:custGeom>
              <a:grpFill/>
              <a:ln w="5131" cap="flat">
                <a:solidFill>
                  <a:srgbClr val="00B05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E0798C4D-B303-3C12-B2BB-3A1594E3B83F}"/>
                  </a:ext>
                </a:extLst>
              </p:cNvPr>
              <p:cNvSpPr/>
              <p:nvPr/>
            </p:nvSpPr>
            <p:spPr>
              <a:xfrm>
                <a:off x="4730507" y="819677"/>
                <a:ext cx="117968" cy="169333"/>
              </a:xfrm>
              <a:custGeom>
                <a:avLst/>
                <a:gdLst>
                  <a:gd name="connsiteX0" fmla="*/ 15394 w 117968"/>
                  <a:gd name="connsiteY0" fmla="*/ 0 h 169333"/>
                  <a:gd name="connsiteX1" fmla="*/ 46130 w 117968"/>
                  <a:gd name="connsiteY1" fmla="*/ 51313 h 169333"/>
                  <a:gd name="connsiteX2" fmla="*/ 61524 w 117968"/>
                  <a:gd name="connsiteY2" fmla="*/ 51313 h 169333"/>
                  <a:gd name="connsiteX3" fmla="*/ 41050 w 117968"/>
                  <a:gd name="connsiteY3" fmla="*/ 0 h 169333"/>
                  <a:gd name="connsiteX4" fmla="*/ 82049 w 117968"/>
                  <a:gd name="connsiteY4" fmla="*/ 30787 h 169333"/>
                  <a:gd name="connsiteX5" fmla="*/ 117968 w 117968"/>
                  <a:gd name="connsiteY5" fmla="*/ 102626 h 169333"/>
                  <a:gd name="connsiteX6" fmla="*/ 117968 w 117968"/>
                  <a:gd name="connsiteY6" fmla="*/ 159070 h 169333"/>
                  <a:gd name="connsiteX7" fmla="*/ 92312 w 117968"/>
                  <a:gd name="connsiteY7" fmla="*/ 133414 h 169333"/>
                  <a:gd name="connsiteX8" fmla="*/ 92312 w 117968"/>
                  <a:gd name="connsiteY8" fmla="*/ 169333 h 169333"/>
                  <a:gd name="connsiteX9" fmla="*/ 41050 w 117968"/>
                  <a:gd name="connsiteY9" fmla="*/ 118020 h 169333"/>
                  <a:gd name="connsiteX10" fmla="*/ 61524 w 117968"/>
                  <a:gd name="connsiteY10" fmla="*/ 159070 h 169333"/>
                  <a:gd name="connsiteX11" fmla="*/ 0 w 117968"/>
                  <a:gd name="connsiteY11" fmla="*/ 35919 h 169333"/>
                  <a:gd name="connsiteX12" fmla="*/ 46130 w 117968"/>
                  <a:gd name="connsiteY12" fmla="*/ 66707 h 169333"/>
                  <a:gd name="connsiteX13" fmla="*/ 15394 w 117968"/>
                  <a:gd name="connsiteY13" fmla="*/ 0 h 169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7968" h="169333">
                    <a:moveTo>
                      <a:pt x="15394" y="0"/>
                    </a:moveTo>
                    <a:cubicBezTo>
                      <a:pt x="25656" y="15393"/>
                      <a:pt x="35919" y="35919"/>
                      <a:pt x="46130" y="51313"/>
                    </a:cubicBezTo>
                    <a:cubicBezTo>
                      <a:pt x="46130" y="51313"/>
                      <a:pt x="61524" y="41050"/>
                      <a:pt x="61524" y="51313"/>
                    </a:cubicBezTo>
                    <a:cubicBezTo>
                      <a:pt x="61524" y="41050"/>
                      <a:pt x="46130" y="15393"/>
                      <a:pt x="41050" y="0"/>
                    </a:cubicBezTo>
                    <a:cubicBezTo>
                      <a:pt x="51261" y="10262"/>
                      <a:pt x="71787" y="20525"/>
                      <a:pt x="82049" y="30787"/>
                    </a:cubicBezTo>
                    <a:cubicBezTo>
                      <a:pt x="97443" y="46181"/>
                      <a:pt x="117968" y="87232"/>
                      <a:pt x="117968" y="102626"/>
                    </a:cubicBezTo>
                    <a:lnTo>
                      <a:pt x="117968" y="159070"/>
                    </a:lnTo>
                    <a:cubicBezTo>
                      <a:pt x="112837" y="148808"/>
                      <a:pt x="107706" y="138545"/>
                      <a:pt x="92312" y="133414"/>
                    </a:cubicBezTo>
                    <a:cubicBezTo>
                      <a:pt x="97443" y="143676"/>
                      <a:pt x="87181" y="153939"/>
                      <a:pt x="92312" y="169333"/>
                    </a:cubicBezTo>
                    <a:cubicBezTo>
                      <a:pt x="71787" y="153939"/>
                      <a:pt x="41050" y="102626"/>
                      <a:pt x="41050" y="118020"/>
                    </a:cubicBezTo>
                    <a:cubicBezTo>
                      <a:pt x="41050" y="133414"/>
                      <a:pt x="51261" y="148808"/>
                      <a:pt x="61524" y="159070"/>
                    </a:cubicBezTo>
                    <a:cubicBezTo>
                      <a:pt x="15394" y="128282"/>
                      <a:pt x="15394" y="71838"/>
                      <a:pt x="0" y="35919"/>
                    </a:cubicBezTo>
                    <a:cubicBezTo>
                      <a:pt x="20525" y="66707"/>
                      <a:pt x="46130" y="87232"/>
                      <a:pt x="46130" y="66707"/>
                    </a:cubicBezTo>
                    <a:cubicBezTo>
                      <a:pt x="46130" y="56444"/>
                      <a:pt x="20525" y="20525"/>
                      <a:pt x="15394" y="0"/>
                    </a:cubicBezTo>
                    <a:close/>
                  </a:path>
                </a:pathLst>
              </a:custGeom>
              <a:grpFill/>
              <a:ln w="5131" cap="flat">
                <a:solidFill>
                  <a:srgbClr val="00B05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FE6F069B-04D8-3C83-6536-3069E82107E5}"/>
                </a:ext>
              </a:extLst>
            </p:cNvPr>
            <p:cNvSpPr/>
            <p:nvPr/>
          </p:nvSpPr>
          <p:spPr>
            <a:xfrm>
              <a:off x="292434" y="1389201"/>
              <a:ext cx="4084012" cy="3883891"/>
            </a:xfrm>
            <a:custGeom>
              <a:avLst/>
              <a:gdLst>
                <a:gd name="connsiteX0" fmla="*/ 1703390 w 4084012"/>
                <a:gd name="connsiteY0" fmla="*/ 0 h 3883891"/>
                <a:gd name="connsiteX1" fmla="*/ 1734178 w 4084012"/>
                <a:gd name="connsiteY1" fmla="*/ 15394 h 3883891"/>
                <a:gd name="connsiteX2" fmla="*/ 1775229 w 4084012"/>
                <a:gd name="connsiteY2" fmla="*/ 20525 h 3883891"/>
                <a:gd name="connsiteX3" fmla="*/ 1652077 w 4084012"/>
                <a:gd name="connsiteY3" fmla="*/ 692625 h 3883891"/>
                <a:gd name="connsiteX4" fmla="*/ 1657209 w 4084012"/>
                <a:gd name="connsiteY4" fmla="*/ 697756 h 3883891"/>
                <a:gd name="connsiteX5" fmla="*/ 1965087 w 4084012"/>
                <a:gd name="connsiteY5" fmla="*/ 548948 h 3883891"/>
                <a:gd name="connsiteX6" fmla="*/ 1965087 w 4084012"/>
                <a:gd name="connsiteY6" fmla="*/ 559210 h 3883891"/>
                <a:gd name="connsiteX7" fmla="*/ 1995875 w 4084012"/>
                <a:gd name="connsiteY7" fmla="*/ 543817 h 3883891"/>
                <a:gd name="connsiteX8" fmla="*/ 1980481 w 4084012"/>
                <a:gd name="connsiteY8" fmla="*/ 559210 h 3883891"/>
                <a:gd name="connsiteX9" fmla="*/ 2052268 w 4084012"/>
                <a:gd name="connsiteY9" fmla="*/ 528423 h 3883891"/>
                <a:gd name="connsiteX10" fmla="*/ 2006138 w 4084012"/>
                <a:gd name="connsiteY10" fmla="*/ 564342 h 3883891"/>
                <a:gd name="connsiteX11" fmla="*/ 2011269 w 4084012"/>
                <a:gd name="connsiteY11" fmla="*/ 574604 h 3883891"/>
                <a:gd name="connsiteX12" fmla="*/ 2077925 w 4084012"/>
                <a:gd name="connsiteY12" fmla="*/ 528423 h 3883891"/>
                <a:gd name="connsiteX13" fmla="*/ 2001007 w 4084012"/>
                <a:gd name="connsiteY13" fmla="*/ 610524 h 3883891"/>
                <a:gd name="connsiteX14" fmla="*/ 2062531 w 4084012"/>
                <a:gd name="connsiteY14" fmla="*/ 564342 h 3883891"/>
                <a:gd name="connsiteX15" fmla="*/ 1949693 w 4084012"/>
                <a:gd name="connsiteY15" fmla="*/ 672099 h 3883891"/>
                <a:gd name="connsiteX16" fmla="*/ 1708522 w 4084012"/>
                <a:gd name="connsiteY16" fmla="*/ 841433 h 3883891"/>
                <a:gd name="connsiteX17" fmla="*/ 1611027 w 4084012"/>
                <a:gd name="connsiteY17" fmla="*/ 908140 h 3883891"/>
                <a:gd name="connsiteX18" fmla="*/ 1508452 w 4084012"/>
                <a:gd name="connsiteY18" fmla="*/ 1518663 h 3883891"/>
                <a:gd name="connsiteX19" fmla="*/ 1410957 w 4084012"/>
                <a:gd name="connsiteY19" fmla="*/ 2298520 h 3883891"/>
                <a:gd name="connsiteX20" fmla="*/ 1416088 w 4084012"/>
                <a:gd name="connsiteY20" fmla="*/ 2308783 h 3883891"/>
                <a:gd name="connsiteX21" fmla="*/ 2283177 w 4084012"/>
                <a:gd name="connsiteY21" fmla="*/ 1713653 h 3883891"/>
                <a:gd name="connsiteX22" fmla="*/ 2437065 w 4084012"/>
                <a:gd name="connsiteY22" fmla="*/ 1262149 h 3883891"/>
                <a:gd name="connsiteX23" fmla="*/ 3175923 w 4084012"/>
                <a:gd name="connsiteY23" fmla="*/ 425848 h 3883891"/>
                <a:gd name="connsiteX24" fmla="*/ 3016853 w 4084012"/>
                <a:gd name="connsiteY24" fmla="*/ 528423 h 3883891"/>
                <a:gd name="connsiteX25" fmla="*/ 3016853 w 4084012"/>
                <a:gd name="connsiteY25" fmla="*/ 538685 h 3883891"/>
                <a:gd name="connsiteX26" fmla="*/ 3070732 w 4084012"/>
                <a:gd name="connsiteY26" fmla="*/ 505999 h 3883891"/>
                <a:gd name="connsiteX27" fmla="*/ 3094523 w 4084012"/>
                <a:gd name="connsiteY27" fmla="*/ 493265 h 3883891"/>
                <a:gd name="connsiteX28" fmla="*/ 3088932 w 4084012"/>
                <a:gd name="connsiteY28" fmla="*/ 496475 h 3883891"/>
                <a:gd name="connsiteX29" fmla="*/ 2965539 w 4084012"/>
                <a:gd name="connsiteY29" fmla="*/ 605392 h 3883891"/>
                <a:gd name="connsiteX30" fmla="*/ 2950145 w 4084012"/>
                <a:gd name="connsiteY30" fmla="*/ 625918 h 3883891"/>
                <a:gd name="connsiteX31" fmla="*/ 2816783 w 4084012"/>
                <a:gd name="connsiteY31" fmla="*/ 800382 h 3883891"/>
                <a:gd name="connsiteX32" fmla="*/ 2796257 w 4084012"/>
                <a:gd name="connsiteY32" fmla="*/ 861958 h 3883891"/>
                <a:gd name="connsiteX33" fmla="*/ 2893701 w 4084012"/>
                <a:gd name="connsiteY33" fmla="*/ 749069 h 3883891"/>
                <a:gd name="connsiteX34" fmla="*/ 2801389 w 4084012"/>
                <a:gd name="connsiteY34" fmla="*/ 882483 h 3883891"/>
                <a:gd name="connsiteX35" fmla="*/ 2806520 w 4084012"/>
                <a:gd name="connsiteY35" fmla="*/ 892746 h 3883891"/>
                <a:gd name="connsiteX36" fmla="*/ 2837308 w 4084012"/>
                <a:gd name="connsiteY36" fmla="*/ 851695 h 3883891"/>
                <a:gd name="connsiteX37" fmla="*/ 2524298 w 4084012"/>
                <a:gd name="connsiteY37" fmla="*/ 1523795 h 3883891"/>
                <a:gd name="connsiteX38" fmla="*/ 2529429 w 4084012"/>
                <a:gd name="connsiteY38" fmla="*/ 1544320 h 3883891"/>
                <a:gd name="connsiteX39" fmla="*/ 3514539 w 4084012"/>
                <a:gd name="connsiteY39" fmla="*/ 754200 h 3883891"/>
                <a:gd name="connsiteX40" fmla="*/ 3458094 w 4084012"/>
                <a:gd name="connsiteY40" fmla="*/ 836301 h 3883891"/>
                <a:gd name="connsiteX41" fmla="*/ 3360599 w 4084012"/>
                <a:gd name="connsiteY41" fmla="*/ 959402 h 3883891"/>
                <a:gd name="connsiteX42" fmla="*/ 3345205 w 4084012"/>
                <a:gd name="connsiteY42" fmla="*/ 954270 h 3883891"/>
                <a:gd name="connsiteX43" fmla="*/ 3340074 w 4084012"/>
                <a:gd name="connsiteY43" fmla="*/ 964533 h 3883891"/>
                <a:gd name="connsiteX44" fmla="*/ 3343164 w 4084012"/>
                <a:gd name="connsiteY44" fmla="*/ 970714 h 3883891"/>
                <a:gd name="connsiteX45" fmla="*/ 3340715 w 4084012"/>
                <a:gd name="connsiteY45" fmla="*/ 973513 h 3883891"/>
                <a:gd name="connsiteX46" fmla="*/ 3334943 w 4084012"/>
                <a:gd name="connsiteY46" fmla="*/ 985058 h 3883891"/>
                <a:gd name="connsiteX47" fmla="*/ 3345205 w 4084012"/>
                <a:gd name="connsiteY47" fmla="*/ 995321 h 3883891"/>
                <a:gd name="connsiteX48" fmla="*/ 3134873 w 4084012"/>
                <a:gd name="connsiteY48" fmla="*/ 1195442 h 3883891"/>
                <a:gd name="connsiteX49" fmla="*/ 3145135 w 4084012"/>
                <a:gd name="connsiteY49" fmla="*/ 1200573 h 3883891"/>
                <a:gd name="connsiteX50" fmla="*/ 3242630 w 4084012"/>
                <a:gd name="connsiteY50" fmla="*/ 1123604 h 3883891"/>
                <a:gd name="connsiteX51" fmla="*/ 3119479 w 4084012"/>
                <a:gd name="connsiteY51" fmla="*/ 1251887 h 3883891"/>
                <a:gd name="connsiteX52" fmla="*/ 3129741 w 4084012"/>
                <a:gd name="connsiteY52" fmla="*/ 1257018 h 3883891"/>
                <a:gd name="connsiteX53" fmla="*/ 3135618 w 4084012"/>
                <a:gd name="connsiteY53" fmla="*/ 1255059 h 3883891"/>
                <a:gd name="connsiteX54" fmla="*/ 2862913 w 4084012"/>
                <a:gd name="connsiteY54" fmla="*/ 1493007 h 3883891"/>
                <a:gd name="connsiteX55" fmla="*/ 2960408 w 4084012"/>
                <a:gd name="connsiteY55" fmla="*/ 1544320 h 3883891"/>
                <a:gd name="connsiteX56" fmla="*/ 3268235 w 4084012"/>
                <a:gd name="connsiteY56" fmla="*/ 2159975 h 3883891"/>
                <a:gd name="connsiteX57" fmla="*/ 2924489 w 4084012"/>
                <a:gd name="connsiteY57" fmla="*/ 2934752 h 3883891"/>
                <a:gd name="connsiteX58" fmla="*/ 2919358 w 4084012"/>
                <a:gd name="connsiteY58" fmla="*/ 2950146 h 3883891"/>
                <a:gd name="connsiteX59" fmla="*/ 3232368 w 4084012"/>
                <a:gd name="connsiteY59" fmla="*/ 2801338 h 3883891"/>
                <a:gd name="connsiteX60" fmla="*/ 3109216 w 4084012"/>
                <a:gd name="connsiteY60" fmla="*/ 2862913 h 3883891"/>
                <a:gd name="connsiteX61" fmla="*/ 3119479 w 4084012"/>
                <a:gd name="connsiteY61" fmla="*/ 2873176 h 3883891"/>
                <a:gd name="connsiteX62" fmla="*/ 3165661 w 4084012"/>
                <a:gd name="connsiteY62" fmla="*/ 2852651 h 3883891"/>
                <a:gd name="connsiteX63" fmla="*/ 3242630 w 4084012"/>
                <a:gd name="connsiteY63" fmla="*/ 2806469 h 3883891"/>
                <a:gd name="connsiteX64" fmla="*/ 3252842 w 4084012"/>
                <a:gd name="connsiteY64" fmla="*/ 2816732 h 3883891"/>
                <a:gd name="connsiteX65" fmla="*/ 3263104 w 4084012"/>
                <a:gd name="connsiteY65" fmla="*/ 2801338 h 3883891"/>
                <a:gd name="connsiteX66" fmla="*/ 3278498 w 4084012"/>
                <a:gd name="connsiteY66" fmla="*/ 2801338 h 3883891"/>
                <a:gd name="connsiteX67" fmla="*/ 3283629 w 4084012"/>
                <a:gd name="connsiteY67" fmla="*/ 2796206 h 3883891"/>
                <a:gd name="connsiteX68" fmla="*/ 3293892 w 4084012"/>
                <a:gd name="connsiteY68" fmla="*/ 2785944 h 3883891"/>
                <a:gd name="connsiteX69" fmla="*/ 3381124 w 4084012"/>
                <a:gd name="connsiteY69" fmla="*/ 2750025 h 3883891"/>
                <a:gd name="connsiteX70" fmla="*/ 3386256 w 4084012"/>
                <a:gd name="connsiteY70" fmla="*/ 2744893 h 3883891"/>
                <a:gd name="connsiteX71" fmla="*/ 3432438 w 4084012"/>
                <a:gd name="connsiteY71" fmla="*/ 2724368 h 3883891"/>
                <a:gd name="connsiteX72" fmla="*/ 3431566 w 4084012"/>
                <a:gd name="connsiteY72" fmla="*/ 2717150 h 3883891"/>
                <a:gd name="connsiteX73" fmla="*/ 3451039 w 4084012"/>
                <a:gd name="connsiteY73" fmla="*/ 2712823 h 3883891"/>
                <a:gd name="connsiteX74" fmla="*/ 3468357 w 4084012"/>
                <a:gd name="connsiteY74" fmla="*/ 2698711 h 3883891"/>
                <a:gd name="connsiteX75" fmla="*/ 3478619 w 4084012"/>
                <a:gd name="connsiteY75" fmla="*/ 2703843 h 3883891"/>
                <a:gd name="connsiteX76" fmla="*/ 3947571 w 4084012"/>
                <a:gd name="connsiteY76" fmla="*/ 2491149 h 3883891"/>
                <a:gd name="connsiteX77" fmla="*/ 3945518 w 4084012"/>
                <a:gd name="connsiteY77" fmla="*/ 2503773 h 3883891"/>
                <a:gd name="connsiteX78" fmla="*/ 4084012 w 4084012"/>
                <a:gd name="connsiteY78" fmla="*/ 2447328 h 3883891"/>
                <a:gd name="connsiteX79" fmla="*/ 2467853 w 4084012"/>
                <a:gd name="connsiteY79" fmla="*/ 3299024 h 3883891"/>
                <a:gd name="connsiteX80" fmla="*/ 2303703 w 4084012"/>
                <a:gd name="connsiteY80" fmla="*/ 3401599 h 3883891"/>
                <a:gd name="connsiteX81" fmla="*/ 2306955 w 4084012"/>
                <a:gd name="connsiteY81" fmla="*/ 3410541 h 3883891"/>
                <a:gd name="connsiteX82" fmla="*/ 2298571 w 4084012"/>
                <a:gd name="connsiteY82" fmla="*/ 3401599 h 3883891"/>
                <a:gd name="connsiteX83" fmla="*/ 2283177 w 4084012"/>
                <a:gd name="connsiteY83" fmla="*/ 3411862 h 3883891"/>
                <a:gd name="connsiteX84" fmla="*/ 1585421 w 4084012"/>
                <a:gd name="connsiteY84" fmla="*/ 3853103 h 3883891"/>
                <a:gd name="connsiteX85" fmla="*/ 1528977 w 4084012"/>
                <a:gd name="connsiteY85" fmla="*/ 3883891 h 3883891"/>
                <a:gd name="connsiteX86" fmla="*/ 1487926 w 4084012"/>
                <a:gd name="connsiteY86" fmla="*/ 3873628 h 3883891"/>
                <a:gd name="connsiteX87" fmla="*/ 1503320 w 4084012"/>
                <a:gd name="connsiteY87" fmla="*/ 3853103 h 3883891"/>
                <a:gd name="connsiteX88" fmla="*/ 1503320 w 4084012"/>
                <a:gd name="connsiteY88" fmla="*/ 3827447 h 3883891"/>
                <a:gd name="connsiteX89" fmla="*/ 1482795 w 4084012"/>
                <a:gd name="connsiteY89" fmla="*/ 3837709 h 3883891"/>
                <a:gd name="connsiteX90" fmla="*/ 1467401 w 4084012"/>
                <a:gd name="connsiteY90" fmla="*/ 3832578 h 3883891"/>
                <a:gd name="connsiteX91" fmla="*/ 1477664 w 4084012"/>
                <a:gd name="connsiteY91" fmla="*/ 3806921 h 3883891"/>
                <a:gd name="connsiteX92" fmla="*/ 1513583 w 4084012"/>
                <a:gd name="connsiteY92" fmla="*/ 3781316 h 3883891"/>
                <a:gd name="connsiteX93" fmla="*/ 1503320 w 4084012"/>
                <a:gd name="connsiteY93" fmla="*/ 3765922 h 3883891"/>
                <a:gd name="connsiteX94" fmla="*/ 1462270 w 4084012"/>
                <a:gd name="connsiteY94" fmla="*/ 3786447 h 3883891"/>
                <a:gd name="connsiteX95" fmla="*/ 1452007 w 4084012"/>
                <a:gd name="connsiteY95" fmla="*/ 3781316 h 3883891"/>
                <a:gd name="connsiteX96" fmla="*/ 1482795 w 4084012"/>
                <a:gd name="connsiteY96" fmla="*/ 3755660 h 3883891"/>
                <a:gd name="connsiteX97" fmla="*/ 1472532 w 4084012"/>
                <a:gd name="connsiteY97" fmla="*/ 3750528 h 3883891"/>
                <a:gd name="connsiteX98" fmla="*/ 1477664 w 4084012"/>
                <a:gd name="connsiteY98" fmla="*/ 3735134 h 3883891"/>
                <a:gd name="connsiteX99" fmla="*/ 1749572 w 4084012"/>
                <a:gd name="connsiteY99" fmla="*/ 3555538 h 3883891"/>
                <a:gd name="connsiteX100" fmla="*/ 2042006 w 4084012"/>
                <a:gd name="connsiteY100" fmla="*/ 3242580 h 3883891"/>
                <a:gd name="connsiteX101" fmla="*/ 2149763 w 4084012"/>
                <a:gd name="connsiteY101" fmla="*/ 3114297 h 3883891"/>
                <a:gd name="connsiteX102" fmla="*/ 2113844 w 4084012"/>
                <a:gd name="connsiteY102" fmla="*/ 2878307 h 3883891"/>
                <a:gd name="connsiteX103" fmla="*/ 2113844 w 4084012"/>
                <a:gd name="connsiteY103" fmla="*/ 2698711 h 3883891"/>
                <a:gd name="connsiteX104" fmla="*/ 2129238 w 4084012"/>
                <a:gd name="connsiteY104" fmla="*/ 2534561 h 3883891"/>
                <a:gd name="connsiteX105" fmla="*/ 2221602 w 4084012"/>
                <a:gd name="connsiteY105" fmla="*/ 1970168 h 3883891"/>
                <a:gd name="connsiteX106" fmla="*/ 1390431 w 4084012"/>
                <a:gd name="connsiteY106" fmla="*/ 2514035 h 3883891"/>
                <a:gd name="connsiteX107" fmla="*/ 1349381 w 4084012"/>
                <a:gd name="connsiteY107" fmla="*/ 3006539 h 3883891"/>
                <a:gd name="connsiteX108" fmla="*/ 1354512 w 4084012"/>
                <a:gd name="connsiteY108" fmla="*/ 3370862 h 3883891"/>
                <a:gd name="connsiteX109" fmla="*/ 1339118 w 4084012"/>
                <a:gd name="connsiteY109" fmla="*/ 3293893 h 3883891"/>
                <a:gd name="connsiteX110" fmla="*/ 1333987 w 4084012"/>
                <a:gd name="connsiteY110" fmla="*/ 3411862 h 3883891"/>
                <a:gd name="connsiteX111" fmla="*/ 1318593 w 4084012"/>
                <a:gd name="connsiteY111" fmla="*/ 3416993 h 3883891"/>
                <a:gd name="connsiteX112" fmla="*/ 1313462 w 4084012"/>
                <a:gd name="connsiteY112" fmla="*/ 3401599 h 3883891"/>
                <a:gd name="connsiteX113" fmla="*/ 1303199 w 4084012"/>
                <a:gd name="connsiteY113" fmla="*/ 3427256 h 3883891"/>
                <a:gd name="connsiteX114" fmla="*/ 1292937 w 4084012"/>
                <a:gd name="connsiteY114" fmla="*/ 3416993 h 3883891"/>
                <a:gd name="connsiteX115" fmla="*/ 1292937 w 4084012"/>
                <a:gd name="connsiteY115" fmla="*/ 3447781 h 3883891"/>
                <a:gd name="connsiteX116" fmla="*/ 1262149 w 4084012"/>
                <a:gd name="connsiteY116" fmla="*/ 3427256 h 3883891"/>
                <a:gd name="connsiteX117" fmla="*/ 1262149 w 4084012"/>
                <a:gd name="connsiteY117" fmla="*/ 3437518 h 3883891"/>
                <a:gd name="connsiteX118" fmla="*/ 1205704 w 4084012"/>
                <a:gd name="connsiteY118" fmla="*/ 3329812 h 3883891"/>
                <a:gd name="connsiteX119" fmla="*/ 1174968 w 4084012"/>
                <a:gd name="connsiteY119" fmla="*/ 3114297 h 3883891"/>
                <a:gd name="connsiteX120" fmla="*/ 1174968 w 4084012"/>
                <a:gd name="connsiteY120" fmla="*/ 2868045 h 3883891"/>
                <a:gd name="connsiteX121" fmla="*/ 1185230 w 4084012"/>
                <a:gd name="connsiteY121" fmla="*/ 2637136 h 3883891"/>
                <a:gd name="connsiteX122" fmla="*/ 374585 w 4084012"/>
                <a:gd name="connsiteY122" fmla="*/ 2991145 h 3883891"/>
                <a:gd name="connsiteX123" fmla="*/ 246303 w 4084012"/>
                <a:gd name="connsiteY123" fmla="*/ 2960408 h 3883891"/>
                <a:gd name="connsiteX124" fmla="*/ 133414 w 4084012"/>
                <a:gd name="connsiteY124" fmla="*/ 2750025 h 3883891"/>
                <a:gd name="connsiteX125" fmla="*/ 1113392 w 4084012"/>
                <a:gd name="connsiteY125" fmla="*/ 1457088 h 3883891"/>
                <a:gd name="connsiteX126" fmla="*/ 1180099 w 4084012"/>
                <a:gd name="connsiteY126" fmla="*/ 1436562 h 3883891"/>
                <a:gd name="connsiteX127" fmla="*/ 1072341 w 4084012"/>
                <a:gd name="connsiteY127" fmla="*/ 1508401 h 3883891"/>
                <a:gd name="connsiteX128" fmla="*/ 1174968 w 4084012"/>
                <a:gd name="connsiteY128" fmla="*/ 1467350 h 3883891"/>
                <a:gd name="connsiteX129" fmla="*/ 1062079 w 4084012"/>
                <a:gd name="connsiteY129" fmla="*/ 1534057 h 3883891"/>
                <a:gd name="connsiteX130" fmla="*/ 1072341 w 4084012"/>
                <a:gd name="connsiteY130" fmla="*/ 1539189 h 3883891"/>
                <a:gd name="connsiteX131" fmla="*/ 1026160 w 4084012"/>
                <a:gd name="connsiteY131" fmla="*/ 1590502 h 3883891"/>
                <a:gd name="connsiteX132" fmla="*/ 1010766 w 4084012"/>
                <a:gd name="connsiteY132" fmla="*/ 1590502 h 3883891"/>
                <a:gd name="connsiteX133" fmla="*/ 969715 w 4084012"/>
                <a:gd name="connsiteY133" fmla="*/ 1641815 h 3883891"/>
                <a:gd name="connsiteX134" fmla="*/ 964584 w 4084012"/>
                <a:gd name="connsiteY134" fmla="*/ 1662340 h 3883891"/>
                <a:gd name="connsiteX135" fmla="*/ 1077473 w 4084012"/>
                <a:gd name="connsiteY135" fmla="*/ 1580239 h 3883891"/>
                <a:gd name="connsiteX136" fmla="*/ 918402 w 4084012"/>
                <a:gd name="connsiteY136" fmla="*/ 1754653 h 3883891"/>
                <a:gd name="connsiteX137" fmla="*/ 938927 w 4084012"/>
                <a:gd name="connsiteY137" fmla="*/ 1739310 h 3883891"/>
                <a:gd name="connsiteX138" fmla="*/ 307878 w 4084012"/>
                <a:gd name="connsiteY138" fmla="*/ 2806469 h 3883891"/>
                <a:gd name="connsiteX139" fmla="*/ 354060 w 4084012"/>
                <a:gd name="connsiteY139" fmla="*/ 2847519 h 3883891"/>
                <a:gd name="connsiteX140" fmla="*/ 569524 w 4084012"/>
                <a:gd name="connsiteY140" fmla="*/ 2791075 h 3883891"/>
                <a:gd name="connsiteX141" fmla="*/ 1195493 w 4084012"/>
                <a:gd name="connsiteY141" fmla="*/ 2452460 h 3883891"/>
                <a:gd name="connsiteX142" fmla="*/ 1210836 w 4084012"/>
                <a:gd name="connsiteY142" fmla="*/ 2406278 h 3883891"/>
                <a:gd name="connsiteX143" fmla="*/ 1236492 w 4084012"/>
                <a:gd name="connsiteY143" fmla="*/ 2134370 h 3883891"/>
                <a:gd name="connsiteX144" fmla="*/ 1257017 w 4084012"/>
                <a:gd name="connsiteY144" fmla="*/ 1934248 h 3883891"/>
                <a:gd name="connsiteX145" fmla="*/ 1277543 w 4084012"/>
                <a:gd name="connsiteY145" fmla="*/ 1770046 h 3883891"/>
                <a:gd name="connsiteX146" fmla="*/ 1400694 w 4084012"/>
                <a:gd name="connsiteY146" fmla="*/ 1010715 h 3883891"/>
                <a:gd name="connsiteX147" fmla="*/ 194989 w 4084012"/>
                <a:gd name="connsiteY147" fmla="*/ 1426300 h 3883891"/>
                <a:gd name="connsiteX148" fmla="*/ 25656 w 4084012"/>
                <a:gd name="connsiteY148" fmla="*/ 1390381 h 3883891"/>
                <a:gd name="connsiteX149" fmla="*/ 97494 w 4084012"/>
                <a:gd name="connsiteY149" fmla="*/ 1385249 h 3883891"/>
                <a:gd name="connsiteX150" fmla="*/ 107757 w 4084012"/>
                <a:gd name="connsiteY150" fmla="*/ 1364724 h 3883891"/>
                <a:gd name="connsiteX151" fmla="*/ 20525 w 4084012"/>
                <a:gd name="connsiteY151" fmla="*/ 1359593 h 3883891"/>
                <a:gd name="connsiteX152" fmla="*/ 0 w 4084012"/>
                <a:gd name="connsiteY152" fmla="*/ 1349330 h 3883891"/>
                <a:gd name="connsiteX153" fmla="*/ 76969 w 4084012"/>
                <a:gd name="connsiteY153" fmla="*/ 1339068 h 3883891"/>
                <a:gd name="connsiteX154" fmla="*/ 15393 w 4084012"/>
                <a:gd name="connsiteY154" fmla="*/ 1313462 h 3883891"/>
                <a:gd name="connsiteX155" fmla="*/ 71838 w 4084012"/>
                <a:gd name="connsiteY155" fmla="*/ 1282674 h 3883891"/>
                <a:gd name="connsiteX156" fmla="*/ 277090 w 4084012"/>
                <a:gd name="connsiteY156" fmla="*/ 1236493 h 3883891"/>
                <a:gd name="connsiteX157" fmla="*/ 615706 w 4084012"/>
                <a:gd name="connsiteY157" fmla="*/ 1128735 h 3883891"/>
                <a:gd name="connsiteX158" fmla="*/ 779908 w 4084012"/>
                <a:gd name="connsiteY158" fmla="*/ 1067159 h 3883891"/>
                <a:gd name="connsiteX159" fmla="*/ 913271 w 4084012"/>
                <a:gd name="connsiteY159" fmla="*/ 1015846 h 3883891"/>
                <a:gd name="connsiteX160" fmla="*/ 1277543 w 4084012"/>
                <a:gd name="connsiteY160" fmla="*/ 867089 h 3883891"/>
                <a:gd name="connsiteX161" fmla="*/ 1441745 w 4084012"/>
                <a:gd name="connsiteY161" fmla="*/ 790120 h 3883891"/>
                <a:gd name="connsiteX162" fmla="*/ 1452007 w 4084012"/>
                <a:gd name="connsiteY162" fmla="*/ 759332 h 3883891"/>
                <a:gd name="connsiteX163" fmla="*/ 1641815 w 4084012"/>
                <a:gd name="connsiteY163" fmla="*/ 56444 h 3883891"/>
                <a:gd name="connsiteX164" fmla="*/ 1658491 w 4084012"/>
                <a:gd name="connsiteY164" fmla="*/ 21808 h 3883891"/>
                <a:gd name="connsiteX165" fmla="*/ 1668118 w 4084012"/>
                <a:gd name="connsiteY165" fmla="*/ 11168 h 3883891"/>
                <a:gd name="connsiteX166" fmla="*/ 1670678 w 4084012"/>
                <a:gd name="connsiteY166" fmla="*/ 14753 h 3883891"/>
                <a:gd name="connsiteX167" fmla="*/ 1677734 w 4084012"/>
                <a:gd name="connsiteY167" fmla="*/ 15394 h 3883891"/>
                <a:gd name="connsiteX168" fmla="*/ 1703390 w 4084012"/>
                <a:gd name="connsiteY168" fmla="*/ 0 h 3883891"/>
                <a:gd name="connsiteX169" fmla="*/ 1708522 w 4084012"/>
                <a:gd name="connsiteY169" fmla="*/ 10263 h 3883891"/>
                <a:gd name="connsiteX170" fmla="*/ 1713653 w 4084012"/>
                <a:gd name="connsiteY170" fmla="*/ 10263 h 3883891"/>
                <a:gd name="connsiteX171" fmla="*/ 1708522 w 4084012"/>
                <a:gd name="connsiteY171" fmla="*/ 10263 h 3883891"/>
                <a:gd name="connsiteX172" fmla="*/ 949190 w 4084012"/>
                <a:gd name="connsiteY172" fmla="*/ 1672603 h 3883891"/>
                <a:gd name="connsiteX173" fmla="*/ 903008 w 4084012"/>
                <a:gd name="connsiteY173" fmla="*/ 1713653 h 3883891"/>
                <a:gd name="connsiteX174" fmla="*/ 949190 w 4084012"/>
                <a:gd name="connsiteY174" fmla="*/ 1672603 h 3883891"/>
                <a:gd name="connsiteX175" fmla="*/ 892745 w 4084012"/>
                <a:gd name="connsiteY175" fmla="*/ 1780309 h 3883891"/>
                <a:gd name="connsiteX176" fmla="*/ 882483 w 4084012"/>
                <a:gd name="connsiteY176" fmla="*/ 1790572 h 3883891"/>
                <a:gd name="connsiteX177" fmla="*/ 892745 w 4084012"/>
                <a:gd name="connsiteY177" fmla="*/ 1780309 h 3883891"/>
                <a:gd name="connsiteX178" fmla="*/ 292484 w 4084012"/>
                <a:gd name="connsiteY178" fmla="*/ 2734631 h 3883891"/>
                <a:gd name="connsiteX179" fmla="*/ 282222 w 4084012"/>
                <a:gd name="connsiteY179" fmla="*/ 2791075 h 3883891"/>
                <a:gd name="connsiteX180" fmla="*/ 287353 w 4084012"/>
                <a:gd name="connsiteY180" fmla="*/ 2806469 h 3883891"/>
                <a:gd name="connsiteX181" fmla="*/ 292484 w 4084012"/>
                <a:gd name="connsiteY181" fmla="*/ 2734631 h 3883891"/>
                <a:gd name="connsiteX182" fmla="*/ 2380672 w 4084012"/>
                <a:gd name="connsiteY182" fmla="*/ 1970168 h 3883891"/>
                <a:gd name="connsiteX183" fmla="*/ 2375541 w 4084012"/>
                <a:gd name="connsiteY183" fmla="*/ 2011218 h 3883891"/>
                <a:gd name="connsiteX184" fmla="*/ 2380672 w 4084012"/>
                <a:gd name="connsiteY184" fmla="*/ 1970168 h 3883891"/>
                <a:gd name="connsiteX185" fmla="*/ 2344753 w 4084012"/>
                <a:gd name="connsiteY185" fmla="*/ 2139501 h 3883891"/>
                <a:gd name="connsiteX186" fmla="*/ 2236996 w 4084012"/>
                <a:gd name="connsiteY186" fmla="*/ 2862913 h 3883891"/>
                <a:gd name="connsiteX187" fmla="*/ 2242127 w 4084012"/>
                <a:gd name="connsiteY187" fmla="*/ 2996276 h 3883891"/>
                <a:gd name="connsiteX188" fmla="*/ 2344753 w 4084012"/>
                <a:gd name="connsiteY188" fmla="*/ 2139501 h 3883891"/>
                <a:gd name="connsiteX189" fmla="*/ 2154895 w 4084012"/>
                <a:gd name="connsiteY189" fmla="*/ 3165610 h 3883891"/>
                <a:gd name="connsiteX190" fmla="*/ 1806017 w 4084012"/>
                <a:gd name="connsiteY190" fmla="*/ 3524750 h 3883891"/>
                <a:gd name="connsiteX191" fmla="*/ 2154895 w 4084012"/>
                <a:gd name="connsiteY191" fmla="*/ 3165610 h 3883891"/>
                <a:gd name="connsiteX192" fmla="*/ 2016401 w 4084012"/>
                <a:gd name="connsiteY192" fmla="*/ 3375994 h 3883891"/>
                <a:gd name="connsiteX193" fmla="*/ 1985613 w 4084012"/>
                <a:gd name="connsiteY193" fmla="*/ 3406730 h 3883891"/>
                <a:gd name="connsiteX194" fmla="*/ 2016401 w 4084012"/>
                <a:gd name="connsiteY194" fmla="*/ 3375994 h 3883891"/>
                <a:gd name="connsiteX195" fmla="*/ 3935255 w 4084012"/>
                <a:gd name="connsiteY195" fmla="*/ 2503773 h 3883891"/>
                <a:gd name="connsiteX196" fmla="*/ 3889073 w 4084012"/>
                <a:gd name="connsiteY196" fmla="*/ 2524298 h 3883891"/>
                <a:gd name="connsiteX197" fmla="*/ 3935255 w 4084012"/>
                <a:gd name="connsiteY197" fmla="*/ 2503773 h 3883891"/>
                <a:gd name="connsiteX198" fmla="*/ 3109216 w 4084012"/>
                <a:gd name="connsiteY198" fmla="*/ 2873176 h 3883891"/>
                <a:gd name="connsiteX199" fmla="*/ 3083560 w 4084012"/>
                <a:gd name="connsiteY199" fmla="*/ 2878307 h 3883891"/>
                <a:gd name="connsiteX200" fmla="*/ 3109216 w 4084012"/>
                <a:gd name="connsiteY200" fmla="*/ 2873176 h 3883891"/>
                <a:gd name="connsiteX201" fmla="*/ 3078428 w 4084012"/>
                <a:gd name="connsiteY201" fmla="*/ 2883439 h 3883891"/>
                <a:gd name="connsiteX202" fmla="*/ 3052772 w 4084012"/>
                <a:gd name="connsiteY202" fmla="*/ 2898833 h 3883891"/>
                <a:gd name="connsiteX203" fmla="*/ 3078428 w 4084012"/>
                <a:gd name="connsiteY203" fmla="*/ 2883439 h 3883891"/>
                <a:gd name="connsiteX204" fmla="*/ 2791126 w 4084012"/>
                <a:gd name="connsiteY204" fmla="*/ 861958 h 3883891"/>
                <a:gd name="connsiteX205" fmla="*/ 2775732 w 4084012"/>
                <a:gd name="connsiteY205" fmla="*/ 887615 h 3883891"/>
                <a:gd name="connsiteX206" fmla="*/ 2791126 w 4084012"/>
                <a:gd name="connsiteY206" fmla="*/ 861958 h 3883891"/>
                <a:gd name="connsiteX207" fmla="*/ 2801389 w 4084012"/>
                <a:gd name="connsiteY207" fmla="*/ 892746 h 3883891"/>
                <a:gd name="connsiteX208" fmla="*/ 2785995 w 4084012"/>
                <a:gd name="connsiteY208" fmla="*/ 918402 h 3883891"/>
                <a:gd name="connsiteX209" fmla="*/ 2801389 w 4084012"/>
                <a:gd name="connsiteY209" fmla="*/ 892746 h 3883891"/>
                <a:gd name="connsiteX210" fmla="*/ 2744944 w 4084012"/>
                <a:gd name="connsiteY210" fmla="*/ 928614 h 3883891"/>
                <a:gd name="connsiteX211" fmla="*/ 2734682 w 4084012"/>
                <a:gd name="connsiteY211" fmla="*/ 949139 h 3883891"/>
                <a:gd name="connsiteX212" fmla="*/ 2744944 w 4084012"/>
                <a:gd name="connsiteY212" fmla="*/ 928614 h 3883891"/>
                <a:gd name="connsiteX213" fmla="*/ 2703894 w 4084012"/>
                <a:gd name="connsiteY213" fmla="*/ 995321 h 3883891"/>
                <a:gd name="connsiteX214" fmla="*/ 2611530 w 4084012"/>
                <a:gd name="connsiteY214" fmla="*/ 1180048 h 3883891"/>
                <a:gd name="connsiteX215" fmla="*/ 2703894 w 4084012"/>
                <a:gd name="connsiteY215" fmla="*/ 995321 h 3883891"/>
                <a:gd name="connsiteX216" fmla="*/ 2791126 w 4084012"/>
                <a:gd name="connsiteY216" fmla="*/ 1554583 h 3883891"/>
                <a:gd name="connsiteX217" fmla="*/ 2447328 w 4084012"/>
                <a:gd name="connsiteY217" fmla="*/ 1816228 h 3883891"/>
                <a:gd name="connsiteX218" fmla="*/ 2334491 w 4084012"/>
                <a:gd name="connsiteY218" fmla="*/ 2319046 h 3883891"/>
                <a:gd name="connsiteX219" fmla="*/ 2308834 w 4084012"/>
                <a:gd name="connsiteY219" fmla="*/ 2472985 h 3883891"/>
                <a:gd name="connsiteX220" fmla="*/ 2262652 w 4084012"/>
                <a:gd name="connsiteY220" fmla="*/ 2785944 h 3883891"/>
                <a:gd name="connsiteX221" fmla="*/ 2262652 w 4084012"/>
                <a:gd name="connsiteY221" fmla="*/ 2970671 h 3883891"/>
                <a:gd name="connsiteX222" fmla="*/ 2457591 w 4084012"/>
                <a:gd name="connsiteY222" fmla="*/ 2406278 h 3883891"/>
                <a:gd name="connsiteX223" fmla="*/ 2421723 w 4084012"/>
                <a:gd name="connsiteY223" fmla="*/ 1949642 h 3883891"/>
                <a:gd name="connsiteX224" fmla="*/ 2426854 w 4084012"/>
                <a:gd name="connsiteY224" fmla="*/ 1918855 h 3883891"/>
                <a:gd name="connsiteX225" fmla="*/ 2442197 w 4084012"/>
                <a:gd name="connsiteY225" fmla="*/ 1949642 h 3883891"/>
                <a:gd name="connsiteX226" fmla="*/ 2442197 w 4084012"/>
                <a:gd name="connsiteY226" fmla="*/ 1888067 h 3883891"/>
                <a:gd name="connsiteX227" fmla="*/ 2467853 w 4084012"/>
                <a:gd name="connsiteY227" fmla="*/ 1929117 h 3883891"/>
                <a:gd name="connsiteX228" fmla="*/ 2457591 w 4084012"/>
                <a:gd name="connsiteY228" fmla="*/ 1877804 h 3883891"/>
                <a:gd name="connsiteX229" fmla="*/ 2483247 w 4084012"/>
                <a:gd name="connsiteY229" fmla="*/ 1908592 h 3883891"/>
                <a:gd name="connsiteX230" fmla="*/ 2488379 w 4084012"/>
                <a:gd name="connsiteY230" fmla="*/ 1898329 h 3883891"/>
                <a:gd name="connsiteX231" fmla="*/ 2498641 w 4084012"/>
                <a:gd name="connsiteY231" fmla="*/ 1908592 h 3883891"/>
                <a:gd name="connsiteX232" fmla="*/ 2508904 w 4084012"/>
                <a:gd name="connsiteY232" fmla="*/ 1913723 h 3883891"/>
                <a:gd name="connsiteX233" fmla="*/ 2611530 w 4084012"/>
                <a:gd name="connsiteY233" fmla="*/ 2370359 h 3883891"/>
                <a:gd name="connsiteX234" fmla="*/ 2611530 w 4084012"/>
                <a:gd name="connsiteY234" fmla="*/ 2539692 h 3883891"/>
                <a:gd name="connsiteX235" fmla="*/ 2575611 w 4084012"/>
                <a:gd name="connsiteY235" fmla="*/ 2724368 h 3883891"/>
                <a:gd name="connsiteX236" fmla="*/ 2267784 w 4084012"/>
                <a:gd name="connsiteY236" fmla="*/ 3227186 h 3883891"/>
                <a:gd name="connsiteX237" fmla="*/ 2272915 w 4084012"/>
                <a:gd name="connsiteY237" fmla="*/ 3247711 h 3883891"/>
                <a:gd name="connsiteX238" fmla="*/ 2447328 w 4084012"/>
                <a:gd name="connsiteY238" fmla="*/ 3150216 h 3883891"/>
                <a:gd name="connsiteX239" fmla="*/ 2447328 w 4084012"/>
                <a:gd name="connsiteY239" fmla="*/ 3160479 h 3883891"/>
                <a:gd name="connsiteX240" fmla="*/ 2652581 w 4084012"/>
                <a:gd name="connsiteY240" fmla="*/ 3062984 h 3883891"/>
                <a:gd name="connsiteX241" fmla="*/ 2493510 w 4084012"/>
                <a:gd name="connsiteY241" fmla="*/ 3160479 h 3883891"/>
                <a:gd name="connsiteX242" fmla="*/ 2529429 w 4084012"/>
                <a:gd name="connsiteY242" fmla="*/ 3145085 h 3883891"/>
                <a:gd name="connsiteX243" fmla="*/ 2529429 w 4084012"/>
                <a:gd name="connsiteY243" fmla="*/ 3155347 h 3883891"/>
                <a:gd name="connsiteX244" fmla="*/ 2560217 w 4084012"/>
                <a:gd name="connsiteY244" fmla="*/ 3139953 h 3883891"/>
                <a:gd name="connsiteX245" fmla="*/ 2534560 w 4084012"/>
                <a:gd name="connsiteY245" fmla="*/ 3145085 h 3883891"/>
                <a:gd name="connsiteX246" fmla="*/ 2585874 w 4084012"/>
                <a:gd name="connsiteY246" fmla="*/ 3109165 h 3883891"/>
                <a:gd name="connsiteX247" fmla="*/ 2565348 w 4084012"/>
                <a:gd name="connsiteY247" fmla="*/ 3134822 h 3883891"/>
                <a:gd name="connsiteX248" fmla="*/ 2758735 w 4084012"/>
                <a:gd name="connsiteY248" fmla="*/ 3027305 h 3883891"/>
                <a:gd name="connsiteX249" fmla="*/ 2805973 w 4084012"/>
                <a:gd name="connsiteY249" fmla="*/ 2993704 h 3883891"/>
                <a:gd name="connsiteX250" fmla="*/ 2806520 w 4084012"/>
                <a:gd name="connsiteY250" fmla="*/ 2996276 h 3883891"/>
                <a:gd name="connsiteX251" fmla="*/ 2816783 w 4084012"/>
                <a:gd name="connsiteY251" fmla="*/ 2986014 h 3883891"/>
                <a:gd name="connsiteX252" fmla="*/ 2805973 w 4084012"/>
                <a:gd name="connsiteY252" fmla="*/ 2993704 h 3883891"/>
                <a:gd name="connsiteX253" fmla="*/ 2805718 w 4084012"/>
                <a:gd name="connsiteY253" fmla="*/ 2992508 h 3883891"/>
                <a:gd name="connsiteX254" fmla="*/ 2801389 w 4084012"/>
                <a:gd name="connsiteY254" fmla="*/ 2986014 h 3883891"/>
                <a:gd name="connsiteX255" fmla="*/ 2765470 w 4084012"/>
                <a:gd name="connsiteY255" fmla="*/ 3011670 h 3883891"/>
                <a:gd name="connsiteX256" fmla="*/ 2821914 w 4084012"/>
                <a:gd name="connsiteY256" fmla="*/ 2939883 h 3883891"/>
                <a:gd name="connsiteX257" fmla="*/ 2765470 w 4084012"/>
                <a:gd name="connsiteY257" fmla="*/ 2980883 h 3883891"/>
                <a:gd name="connsiteX258" fmla="*/ 2770601 w 4084012"/>
                <a:gd name="connsiteY258" fmla="*/ 2960408 h 3883891"/>
                <a:gd name="connsiteX259" fmla="*/ 2765470 w 4084012"/>
                <a:gd name="connsiteY259" fmla="*/ 2960408 h 3883891"/>
                <a:gd name="connsiteX260" fmla="*/ 3104085 w 4084012"/>
                <a:gd name="connsiteY260" fmla="*/ 2180500 h 3883891"/>
                <a:gd name="connsiteX261" fmla="*/ 2847519 w 4084012"/>
                <a:gd name="connsiteY261" fmla="*/ 1600764 h 3883891"/>
                <a:gd name="connsiteX262" fmla="*/ 2960408 w 4084012"/>
                <a:gd name="connsiteY262" fmla="*/ 1687997 h 3883891"/>
                <a:gd name="connsiteX263" fmla="*/ 2791126 w 4084012"/>
                <a:gd name="connsiteY263" fmla="*/ 1554583 h 3883891"/>
                <a:gd name="connsiteX264" fmla="*/ 2837308 w 4084012"/>
                <a:gd name="connsiteY264" fmla="*/ 1559714 h 3883891"/>
                <a:gd name="connsiteX265" fmla="*/ 2939883 w 4084012"/>
                <a:gd name="connsiteY265" fmla="*/ 1626421 h 3883891"/>
                <a:gd name="connsiteX266" fmla="*/ 2847519 w 4084012"/>
                <a:gd name="connsiteY266" fmla="*/ 1559714 h 3883891"/>
                <a:gd name="connsiteX267" fmla="*/ 2837308 w 4084012"/>
                <a:gd name="connsiteY267" fmla="*/ 1559714 h 3883891"/>
                <a:gd name="connsiteX268" fmla="*/ 2970671 w 4084012"/>
                <a:gd name="connsiteY268" fmla="*/ 1698259 h 3883891"/>
                <a:gd name="connsiteX269" fmla="*/ 2980933 w 4084012"/>
                <a:gd name="connsiteY269" fmla="*/ 1713653 h 3883891"/>
                <a:gd name="connsiteX270" fmla="*/ 2970671 w 4084012"/>
                <a:gd name="connsiteY270" fmla="*/ 1698259 h 3883891"/>
                <a:gd name="connsiteX271" fmla="*/ 3042509 w 4084012"/>
                <a:gd name="connsiteY271" fmla="*/ 1764915 h 3883891"/>
                <a:gd name="connsiteX272" fmla="*/ 3068166 w 4084012"/>
                <a:gd name="connsiteY272" fmla="*/ 1816228 h 3883891"/>
                <a:gd name="connsiteX273" fmla="*/ 3042509 w 4084012"/>
                <a:gd name="connsiteY273" fmla="*/ 1764915 h 3883891"/>
                <a:gd name="connsiteX274" fmla="*/ 2852650 w 4084012"/>
                <a:gd name="connsiteY274" fmla="*/ 2903964 h 3883891"/>
                <a:gd name="connsiteX275" fmla="*/ 2842388 w 4084012"/>
                <a:gd name="connsiteY275" fmla="*/ 2919358 h 3883891"/>
                <a:gd name="connsiteX276" fmla="*/ 2852650 w 4084012"/>
                <a:gd name="connsiteY276" fmla="*/ 2903964 h 3883891"/>
                <a:gd name="connsiteX277" fmla="*/ 2431934 w 4084012"/>
                <a:gd name="connsiteY277" fmla="*/ 3170741 h 3883891"/>
                <a:gd name="connsiteX278" fmla="*/ 2411460 w 4084012"/>
                <a:gd name="connsiteY278" fmla="*/ 3181004 h 3883891"/>
                <a:gd name="connsiteX279" fmla="*/ 2431934 w 4084012"/>
                <a:gd name="connsiteY279" fmla="*/ 3170741 h 3883891"/>
                <a:gd name="connsiteX280" fmla="*/ 2406329 w 4084012"/>
                <a:gd name="connsiteY280" fmla="*/ 3186135 h 3883891"/>
                <a:gd name="connsiteX281" fmla="*/ 2385804 w 4084012"/>
                <a:gd name="connsiteY281" fmla="*/ 3196398 h 3883891"/>
                <a:gd name="connsiteX282" fmla="*/ 2406329 w 4084012"/>
                <a:gd name="connsiteY282" fmla="*/ 3186135 h 3883891"/>
                <a:gd name="connsiteX283" fmla="*/ 2452459 w 4084012"/>
                <a:gd name="connsiteY283" fmla="*/ 2647398 h 3883891"/>
                <a:gd name="connsiteX284" fmla="*/ 2355016 w 4084012"/>
                <a:gd name="connsiteY284" fmla="*/ 2873176 h 3883891"/>
                <a:gd name="connsiteX285" fmla="*/ 2452459 w 4084012"/>
                <a:gd name="connsiteY285" fmla="*/ 2647398 h 3883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</a:cxnLst>
              <a:rect l="l" t="t" r="r" b="b"/>
              <a:pathLst>
                <a:path w="4084012" h="3883891">
                  <a:moveTo>
                    <a:pt x="1703390" y="0"/>
                  </a:moveTo>
                  <a:cubicBezTo>
                    <a:pt x="1713653" y="0"/>
                    <a:pt x="1723916" y="10263"/>
                    <a:pt x="1734178" y="15394"/>
                  </a:cubicBezTo>
                  <a:cubicBezTo>
                    <a:pt x="1739310" y="20525"/>
                    <a:pt x="1759835" y="15394"/>
                    <a:pt x="1775229" y="20525"/>
                  </a:cubicBezTo>
                  <a:lnTo>
                    <a:pt x="1652077" y="692625"/>
                  </a:lnTo>
                  <a:lnTo>
                    <a:pt x="1657209" y="697756"/>
                  </a:lnTo>
                  <a:lnTo>
                    <a:pt x="1965087" y="548948"/>
                  </a:lnTo>
                  <a:cubicBezTo>
                    <a:pt x="1959956" y="554079"/>
                    <a:pt x="1954825" y="559210"/>
                    <a:pt x="1965087" y="559210"/>
                  </a:cubicBezTo>
                  <a:cubicBezTo>
                    <a:pt x="1980481" y="559210"/>
                    <a:pt x="1985613" y="548948"/>
                    <a:pt x="1995875" y="543817"/>
                  </a:cubicBezTo>
                  <a:lnTo>
                    <a:pt x="1980481" y="559210"/>
                  </a:lnTo>
                  <a:cubicBezTo>
                    <a:pt x="2011269" y="548948"/>
                    <a:pt x="2031743" y="538685"/>
                    <a:pt x="2052268" y="528423"/>
                  </a:cubicBezTo>
                  <a:cubicBezTo>
                    <a:pt x="2036874" y="538685"/>
                    <a:pt x="2021480" y="554079"/>
                    <a:pt x="2006138" y="564342"/>
                  </a:cubicBezTo>
                  <a:cubicBezTo>
                    <a:pt x="2006138" y="564342"/>
                    <a:pt x="2006138" y="569473"/>
                    <a:pt x="2011269" y="574604"/>
                  </a:cubicBezTo>
                  <a:cubicBezTo>
                    <a:pt x="2031743" y="559210"/>
                    <a:pt x="2057400" y="543817"/>
                    <a:pt x="2077925" y="528423"/>
                  </a:cubicBezTo>
                  <a:cubicBezTo>
                    <a:pt x="2057400" y="548948"/>
                    <a:pt x="2006138" y="584867"/>
                    <a:pt x="2001007" y="610524"/>
                  </a:cubicBezTo>
                  <a:cubicBezTo>
                    <a:pt x="2021480" y="600261"/>
                    <a:pt x="2042006" y="584867"/>
                    <a:pt x="2062531" y="564342"/>
                  </a:cubicBezTo>
                  <a:cubicBezTo>
                    <a:pt x="2026612" y="605392"/>
                    <a:pt x="1985613" y="636180"/>
                    <a:pt x="1949693" y="672099"/>
                  </a:cubicBezTo>
                  <a:cubicBezTo>
                    <a:pt x="1872724" y="738806"/>
                    <a:pt x="1785491" y="795251"/>
                    <a:pt x="1708522" y="841433"/>
                  </a:cubicBezTo>
                  <a:cubicBezTo>
                    <a:pt x="1677734" y="861958"/>
                    <a:pt x="1621289" y="867089"/>
                    <a:pt x="1611027" y="908140"/>
                  </a:cubicBezTo>
                  <a:cubicBezTo>
                    <a:pt x="1554633" y="1103078"/>
                    <a:pt x="1539240" y="1313462"/>
                    <a:pt x="1508452" y="1518663"/>
                  </a:cubicBezTo>
                  <a:cubicBezTo>
                    <a:pt x="1467401" y="1770046"/>
                    <a:pt x="1436613" y="2036875"/>
                    <a:pt x="1410957" y="2298520"/>
                  </a:cubicBezTo>
                  <a:lnTo>
                    <a:pt x="1416088" y="2308783"/>
                  </a:lnTo>
                  <a:cubicBezTo>
                    <a:pt x="1708522" y="2118976"/>
                    <a:pt x="2042006" y="1965036"/>
                    <a:pt x="2283177" y="1713653"/>
                  </a:cubicBezTo>
                  <a:cubicBezTo>
                    <a:pt x="2390935" y="1600764"/>
                    <a:pt x="2385804" y="1410906"/>
                    <a:pt x="2437065" y="1262149"/>
                  </a:cubicBezTo>
                  <a:cubicBezTo>
                    <a:pt x="2534560" y="969664"/>
                    <a:pt x="2852650" y="543817"/>
                    <a:pt x="3175923" y="425848"/>
                  </a:cubicBezTo>
                  <a:cubicBezTo>
                    <a:pt x="3129741" y="451504"/>
                    <a:pt x="3057903" y="482292"/>
                    <a:pt x="3016853" y="528423"/>
                  </a:cubicBezTo>
                  <a:lnTo>
                    <a:pt x="3016853" y="538685"/>
                  </a:lnTo>
                  <a:cubicBezTo>
                    <a:pt x="3034813" y="528423"/>
                    <a:pt x="3052772" y="516890"/>
                    <a:pt x="3070732" y="505999"/>
                  </a:cubicBezTo>
                  <a:lnTo>
                    <a:pt x="3094523" y="493265"/>
                  </a:lnTo>
                  <a:lnTo>
                    <a:pt x="3088932" y="496475"/>
                  </a:lnTo>
                  <a:cubicBezTo>
                    <a:pt x="3040585" y="525565"/>
                    <a:pt x="2965539" y="578453"/>
                    <a:pt x="2965539" y="605392"/>
                  </a:cubicBezTo>
                  <a:cubicBezTo>
                    <a:pt x="2965539" y="620786"/>
                    <a:pt x="2955277" y="620786"/>
                    <a:pt x="2950145" y="625918"/>
                  </a:cubicBezTo>
                  <a:cubicBezTo>
                    <a:pt x="2924489" y="682362"/>
                    <a:pt x="2832177" y="754200"/>
                    <a:pt x="2816783" y="800382"/>
                  </a:cubicBezTo>
                  <a:cubicBezTo>
                    <a:pt x="2811651" y="810645"/>
                    <a:pt x="2785995" y="831170"/>
                    <a:pt x="2796257" y="861958"/>
                  </a:cubicBezTo>
                  <a:lnTo>
                    <a:pt x="2893701" y="749069"/>
                  </a:lnTo>
                  <a:cubicBezTo>
                    <a:pt x="2862913" y="790120"/>
                    <a:pt x="2832177" y="836301"/>
                    <a:pt x="2801389" y="882483"/>
                  </a:cubicBezTo>
                  <a:lnTo>
                    <a:pt x="2806520" y="892746"/>
                  </a:lnTo>
                  <a:cubicBezTo>
                    <a:pt x="2816783" y="882483"/>
                    <a:pt x="2827045" y="867089"/>
                    <a:pt x="2837308" y="851695"/>
                  </a:cubicBezTo>
                  <a:cubicBezTo>
                    <a:pt x="2688500" y="1067159"/>
                    <a:pt x="2596136" y="1298068"/>
                    <a:pt x="2524298" y="1523795"/>
                  </a:cubicBezTo>
                  <a:lnTo>
                    <a:pt x="2529429" y="1544320"/>
                  </a:lnTo>
                  <a:cubicBezTo>
                    <a:pt x="2857782" y="1303200"/>
                    <a:pt x="3206711" y="1041503"/>
                    <a:pt x="3514539" y="754200"/>
                  </a:cubicBezTo>
                  <a:cubicBezTo>
                    <a:pt x="3499145" y="774726"/>
                    <a:pt x="3458094" y="820907"/>
                    <a:pt x="3458094" y="836301"/>
                  </a:cubicBezTo>
                  <a:cubicBezTo>
                    <a:pt x="3458094" y="841433"/>
                    <a:pt x="3360599" y="933745"/>
                    <a:pt x="3360599" y="959402"/>
                  </a:cubicBezTo>
                  <a:cubicBezTo>
                    <a:pt x="3360599" y="944008"/>
                    <a:pt x="3355468" y="959402"/>
                    <a:pt x="3345205" y="954270"/>
                  </a:cubicBezTo>
                  <a:cubicBezTo>
                    <a:pt x="3345205" y="954270"/>
                    <a:pt x="3340074" y="949139"/>
                    <a:pt x="3340074" y="964533"/>
                  </a:cubicBezTo>
                  <a:lnTo>
                    <a:pt x="3343164" y="970714"/>
                  </a:lnTo>
                  <a:lnTo>
                    <a:pt x="3340715" y="973513"/>
                  </a:lnTo>
                  <a:cubicBezTo>
                    <a:pt x="3337509" y="978644"/>
                    <a:pt x="3334943" y="985058"/>
                    <a:pt x="3334943" y="985058"/>
                  </a:cubicBezTo>
                  <a:cubicBezTo>
                    <a:pt x="3334943" y="1000452"/>
                    <a:pt x="3340074" y="995321"/>
                    <a:pt x="3345205" y="995321"/>
                  </a:cubicBezTo>
                  <a:lnTo>
                    <a:pt x="3134873" y="1195442"/>
                  </a:lnTo>
                  <a:cubicBezTo>
                    <a:pt x="3134873" y="1195442"/>
                    <a:pt x="3129741" y="1200573"/>
                    <a:pt x="3145135" y="1200573"/>
                  </a:cubicBezTo>
                  <a:cubicBezTo>
                    <a:pt x="3155398" y="1200573"/>
                    <a:pt x="3216974" y="1149260"/>
                    <a:pt x="3242630" y="1123604"/>
                  </a:cubicBezTo>
                  <a:cubicBezTo>
                    <a:pt x="3201580" y="1164654"/>
                    <a:pt x="3160529" y="1205705"/>
                    <a:pt x="3119479" y="1251887"/>
                  </a:cubicBezTo>
                  <a:cubicBezTo>
                    <a:pt x="3119479" y="1251887"/>
                    <a:pt x="3114347" y="1257018"/>
                    <a:pt x="3129741" y="1257018"/>
                  </a:cubicBezTo>
                  <a:lnTo>
                    <a:pt x="3135618" y="1255059"/>
                  </a:lnTo>
                  <a:lnTo>
                    <a:pt x="2862913" y="1493007"/>
                  </a:lnTo>
                  <a:cubicBezTo>
                    <a:pt x="2893701" y="1508401"/>
                    <a:pt x="2929620" y="1528926"/>
                    <a:pt x="2960408" y="1544320"/>
                  </a:cubicBezTo>
                  <a:cubicBezTo>
                    <a:pt x="3222105" y="1698259"/>
                    <a:pt x="3268235" y="1954774"/>
                    <a:pt x="3268235" y="2159975"/>
                  </a:cubicBezTo>
                  <a:cubicBezTo>
                    <a:pt x="3268235" y="2406278"/>
                    <a:pt x="3165661" y="2683317"/>
                    <a:pt x="2924489" y="2934752"/>
                  </a:cubicBezTo>
                  <a:cubicBezTo>
                    <a:pt x="2924489" y="2934752"/>
                    <a:pt x="2919358" y="2939883"/>
                    <a:pt x="2919358" y="2950146"/>
                  </a:cubicBezTo>
                  <a:lnTo>
                    <a:pt x="3232368" y="2801338"/>
                  </a:lnTo>
                  <a:lnTo>
                    <a:pt x="3109216" y="2862913"/>
                  </a:lnTo>
                  <a:lnTo>
                    <a:pt x="3119479" y="2873176"/>
                  </a:lnTo>
                  <a:cubicBezTo>
                    <a:pt x="3134873" y="2862913"/>
                    <a:pt x="3150267" y="2857782"/>
                    <a:pt x="3165661" y="2852651"/>
                  </a:cubicBezTo>
                  <a:cubicBezTo>
                    <a:pt x="3186186" y="2842388"/>
                    <a:pt x="3232368" y="2806469"/>
                    <a:pt x="3242630" y="2806469"/>
                  </a:cubicBezTo>
                  <a:cubicBezTo>
                    <a:pt x="3257973" y="2806469"/>
                    <a:pt x="3237499" y="2816732"/>
                    <a:pt x="3252842" y="2816732"/>
                  </a:cubicBezTo>
                  <a:cubicBezTo>
                    <a:pt x="3263104" y="2816732"/>
                    <a:pt x="3268235" y="2806469"/>
                    <a:pt x="3263104" y="2801338"/>
                  </a:cubicBezTo>
                  <a:cubicBezTo>
                    <a:pt x="3268235" y="2806469"/>
                    <a:pt x="3268235" y="2801338"/>
                    <a:pt x="3278498" y="2801338"/>
                  </a:cubicBezTo>
                  <a:lnTo>
                    <a:pt x="3283629" y="2796206"/>
                  </a:lnTo>
                  <a:cubicBezTo>
                    <a:pt x="3283629" y="2780812"/>
                    <a:pt x="3293892" y="2796206"/>
                    <a:pt x="3293892" y="2785944"/>
                  </a:cubicBezTo>
                  <a:cubicBezTo>
                    <a:pt x="3293892" y="2770550"/>
                    <a:pt x="3381124" y="2760287"/>
                    <a:pt x="3381124" y="2750025"/>
                  </a:cubicBezTo>
                  <a:lnTo>
                    <a:pt x="3386256" y="2744893"/>
                  </a:lnTo>
                  <a:cubicBezTo>
                    <a:pt x="3386256" y="2729499"/>
                    <a:pt x="3432438" y="2734631"/>
                    <a:pt x="3432438" y="2724368"/>
                  </a:cubicBezTo>
                  <a:lnTo>
                    <a:pt x="3431566" y="2717150"/>
                  </a:lnTo>
                  <a:lnTo>
                    <a:pt x="3451039" y="2712823"/>
                  </a:lnTo>
                  <a:cubicBezTo>
                    <a:pt x="3460660" y="2708974"/>
                    <a:pt x="3468357" y="2703843"/>
                    <a:pt x="3468357" y="2698711"/>
                  </a:cubicBezTo>
                  <a:cubicBezTo>
                    <a:pt x="3468357" y="2708974"/>
                    <a:pt x="3473488" y="2703843"/>
                    <a:pt x="3478619" y="2703843"/>
                  </a:cubicBezTo>
                  <a:lnTo>
                    <a:pt x="3947571" y="2491149"/>
                  </a:lnTo>
                  <a:lnTo>
                    <a:pt x="3945518" y="2503773"/>
                  </a:lnTo>
                  <a:cubicBezTo>
                    <a:pt x="3991700" y="2483248"/>
                    <a:pt x="4037882" y="2462722"/>
                    <a:pt x="4084012" y="2447328"/>
                  </a:cubicBezTo>
                  <a:cubicBezTo>
                    <a:pt x="3545326" y="2708974"/>
                    <a:pt x="3006590" y="2960408"/>
                    <a:pt x="2467853" y="3299024"/>
                  </a:cubicBezTo>
                  <a:cubicBezTo>
                    <a:pt x="2411460" y="3334943"/>
                    <a:pt x="2303703" y="3391336"/>
                    <a:pt x="2303703" y="3401599"/>
                  </a:cubicBezTo>
                  <a:lnTo>
                    <a:pt x="2306955" y="3410541"/>
                  </a:lnTo>
                  <a:lnTo>
                    <a:pt x="2298571" y="3401599"/>
                  </a:lnTo>
                  <a:cubicBezTo>
                    <a:pt x="2293440" y="3406730"/>
                    <a:pt x="2288309" y="3406730"/>
                    <a:pt x="2283177" y="3411862"/>
                  </a:cubicBezTo>
                  <a:cubicBezTo>
                    <a:pt x="2057400" y="3545276"/>
                    <a:pt x="1811148" y="3673559"/>
                    <a:pt x="1585421" y="3853103"/>
                  </a:cubicBezTo>
                  <a:cubicBezTo>
                    <a:pt x="1570027" y="3863366"/>
                    <a:pt x="1539240" y="3883891"/>
                    <a:pt x="1528977" y="3883891"/>
                  </a:cubicBezTo>
                  <a:cubicBezTo>
                    <a:pt x="1513583" y="3883891"/>
                    <a:pt x="1503320" y="3878760"/>
                    <a:pt x="1487926" y="3873628"/>
                  </a:cubicBezTo>
                  <a:cubicBezTo>
                    <a:pt x="1487926" y="3868497"/>
                    <a:pt x="1498189" y="3858234"/>
                    <a:pt x="1503320" y="3853103"/>
                  </a:cubicBezTo>
                  <a:lnTo>
                    <a:pt x="1503320" y="3827447"/>
                  </a:lnTo>
                  <a:cubicBezTo>
                    <a:pt x="1503320" y="3827447"/>
                    <a:pt x="1487926" y="3832578"/>
                    <a:pt x="1482795" y="3837709"/>
                  </a:cubicBezTo>
                  <a:cubicBezTo>
                    <a:pt x="1477664" y="3837709"/>
                    <a:pt x="1472532" y="3837709"/>
                    <a:pt x="1467401" y="3832578"/>
                  </a:cubicBezTo>
                  <a:cubicBezTo>
                    <a:pt x="1472532" y="3827447"/>
                    <a:pt x="1472532" y="3812053"/>
                    <a:pt x="1477664" y="3806921"/>
                  </a:cubicBezTo>
                  <a:cubicBezTo>
                    <a:pt x="1482795" y="3796659"/>
                    <a:pt x="1503320" y="3791579"/>
                    <a:pt x="1513583" y="3781316"/>
                  </a:cubicBezTo>
                  <a:cubicBezTo>
                    <a:pt x="1513583" y="3776185"/>
                    <a:pt x="1518714" y="3765922"/>
                    <a:pt x="1503320" y="3765922"/>
                  </a:cubicBezTo>
                  <a:cubicBezTo>
                    <a:pt x="1493058" y="3765922"/>
                    <a:pt x="1477664" y="3776185"/>
                    <a:pt x="1462270" y="3786447"/>
                  </a:cubicBezTo>
                  <a:cubicBezTo>
                    <a:pt x="1462270" y="3786447"/>
                    <a:pt x="1457139" y="3786447"/>
                    <a:pt x="1452007" y="3781316"/>
                  </a:cubicBezTo>
                  <a:cubicBezTo>
                    <a:pt x="1462270" y="3771054"/>
                    <a:pt x="1472532" y="3765922"/>
                    <a:pt x="1482795" y="3755660"/>
                  </a:cubicBezTo>
                  <a:cubicBezTo>
                    <a:pt x="1482795" y="3755660"/>
                    <a:pt x="1477664" y="3750528"/>
                    <a:pt x="1472532" y="3750528"/>
                  </a:cubicBezTo>
                  <a:cubicBezTo>
                    <a:pt x="1472532" y="3745397"/>
                    <a:pt x="1472532" y="3740266"/>
                    <a:pt x="1477664" y="3735134"/>
                  </a:cubicBezTo>
                  <a:cubicBezTo>
                    <a:pt x="1564896" y="3678690"/>
                    <a:pt x="1657209" y="3622245"/>
                    <a:pt x="1749572" y="3555538"/>
                  </a:cubicBezTo>
                  <a:cubicBezTo>
                    <a:pt x="1816279" y="3504225"/>
                    <a:pt x="2042006" y="3288761"/>
                    <a:pt x="2042006" y="3242580"/>
                  </a:cubicBezTo>
                  <a:cubicBezTo>
                    <a:pt x="2042006" y="3232317"/>
                    <a:pt x="2149763" y="3129691"/>
                    <a:pt x="2149763" y="3114297"/>
                  </a:cubicBezTo>
                  <a:cubicBezTo>
                    <a:pt x="2149763" y="3104034"/>
                    <a:pt x="2113844" y="2888570"/>
                    <a:pt x="2113844" y="2878307"/>
                  </a:cubicBezTo>
                  <a:lnTo>
                    <a:pt x="2113844" y="2698711"/>
                  </a:lnTo>
                  <a:cubicBezTo>
                    <a:pt x="2118975" y="2647398"/>
                    <a:pt x="2124107" y="2590954"/>
                    <a:pt x="2129238" y="2534561"/>
                  </a:cubicBezTo>
                  <a:cubicBezTo>
                    <a:pt x="2154895" y="2349833"/>
                    <a:pt x="2185683" y="2159975"/>
                    <a:pt x="2221602" y="1970168"/>
                  </a:cubicBezTo>
                  <a:cubicBezTo>
                    <a:pt x="1944562" y="2154844"/>
                    <a:pt x="1667471" y="2334440"/>
                    <a:pt x="1390431" y="2514035"/>
                  </a:cubicBezTo>
                  <a:cubicBezTo>
                    <a:pt x="1375038" y="2678186"/>
                    <a:pt x="1359644" y="2842388"/>
                    <a:pt x="1349381" y="3006539"/>
                  </a:cubicBezTo>
                  <a:lnTo>
                    <a:pt x="1354512" y="3370862"/>
                  </a:lnTo>
                  <a:cubicBezTo>
                    <a:pt x="1344250" y="3345206"/>
                    <a:pt x="1344250" y="3319549"/>
                    <a:pt x="1339118" y="3293893"/>
                  </a:cubicBezTo>
                  <a:cubicBezTo>
                    <a:pt x="1333987" y="3329812"/>
                    <a:pt x="1333987" y="3370862"/>
                    <a:pt x="1333987" y="3411862"/>
                  </a:cubicBezTo>
                  <a:cubicBezTo>
                    <a:pt x="1328856" y="3411862"/>
                    <a:pt x="1333987" y="3416993"/>
                    <a:pt x="1318593" y="3416993"/>
                  </a:cubicBezTo>
                  <a:cubicBezTo>
                    <a:pt x="1308330" y="3416993"/>
                    <a:pt x="1318593" y="3406730"/>
                    <a:pt x="1313462" y="3401599"/>
                  </a:cubicBezTo>
                  <a:cubicBezTo>
                    <a:pt x="1298068" y="3416993"/>
                    <a:pt x="1298068" y="3406730"/>
                    <a:pt x="1303199" y="3427256"/>
                  </a:cubicBezTo>
                  <a:lnTo>
                    <a:pt x="1292937" y="3416993"/>
                  </a:lnTo>
                  <a:cubicBezTo>
                    <a:pt x="1287805" y="3427256"/>
                    <a:pt x="1292937" y="3437518"/>
                    <a:pt x="1292937" y="3447781"/>
                  </a:cubicBezTo>
                  <a:cubicBezTo>
                    <a:pt x="1282674" y="3442649"/>
                    <a:pt x="1277543" y="3427256"/>
                    <a:pt x="1262149" y="3427256"/>
                  </a:cubicBezTo>
                  <a:cubicBezTo>
                    <a:pt x="1251886" y="3427256"/>
                    <a:pt x="1257017" y="3432387"/>
                    <a:pt x="1262149" y="3437518"/>
                  </a:cubicBezTo>
                  <a:cubicBezTo>
                    <a:pt x="1221098" y="3416993"/>
                    <a:pt x="1210836" y="3355469"/>
                    <a:pt x="1205704" y="3329812"/>
                  </a:cubicBezTo>
                  <a:cubicBezTo>
                    <a:pt x="1185230" y="3257974"/>
                    <a:pt x="1174968" y="3124559"/>
                    <a:pt x="1174968" y="3114297"/>
                  </a:cubicBezTo>
                  <a:lnTo>
                    <a:pt x="1174968" y="2868045"/>
                  </a:lnTo>
                  <a:cubicBezTo>
                    <a:pt x="1180099" y="2806469"/>
                    <a:pt x="1185230" y="2744893"/>
                    <a:pt x="1185230" y="2637136"/>
                  </a:cubicBezTo>
                  <a:cubicBezTo>
                    <a:pt x="1031291" y="2739762"/>
                    <a:pt x="584918" y="2991145"/>
                    <a:pt x="374585" y="2991145"/>
                  </a:cubicBezTo>
                  <a:cubicBezTo>
                    <a:pt x="328404" y="2991145"/>
                    <a:pt x="292484" y="2991145"/>
                    <a:pt x="246303" y="2960408"/>
                  </a:cubicBezTo>
                  <a:cubicBezTo>
                    <a:pt x="153939" y="2898833"/>
                    <a:pt x="133414" y="2821863"/>
                    <a:pt x="133414" y="2750025"/>
                  </a:cubicBezTo>
                  <a:cubicBezTo>
                    <a:pt x="133414" y="2411409"/>
                    <a:pt x="790119" y="1559714"/>
                    <a:pt x="1113392" y="1457088"/>
                  </a:cubicBezTo>
                  <a:cubicBezTo>
                    <a:pt x="1133917" y="1451956"/>
                    <a:pt x="1159574" y="1441694"/>
                    <a:pt x="1180099" y="1436562"/>
                  </a:cubicBezTo>
                  <a:cubicBezTo>
                    <a:pt x="1133917" y="1462219"/>
                    <a:pt x="1087735" y="1467350"/>
                    <a:pt x="1072341" y="1508401"/>
                  </a:cubicBezTo>
                  <a:cubicBezTo>
                    <a:pt x="1108261" y="1493007"/>
                    <a:pt x="1144180" y="1477613"/>
                    <a:pt x="1174968" y="1467350"/>
                  </a:cubicBezTo>
                  <a:cubicBezTo>
                    <a:pt x="1139048" y="1487876"/>
                    <a:pt x="1097998" y="1508401"/>
                    <a:pt x="1062079" y="1534057"/>
                  </a:cubicBezTo>
                  <a:cubicBezTo>
                    <a:pt x="1062079" y="1534057"/>
                    <a:pt x="1067210" y="1539189"/>
                    <a:pt x="1072341" y="1539189"/>
                  </a:cubicBezTo>
                  <a:cubicBezTo>
                    <a:pt x="1056947" y="1554583"/>
                    <a:pt x="1026160" y="1575108"/>
                    <a:pt x="1026160" y="1590502"/>
                  </a:cubicBezTo>
                  <a:lnTo>
                    <a:pt x="1010766" y="1590502"/>
                  </a:lnTo>
                  <a:cubicBezTo>
                    <a:pt x="995372" y="1590502"/>
                    <a:pt x="985109" y="1626421"/>
                    <a:pt x="969715" y="1641815"/>
                  </a:cubicBezTo>
                  <a:cubicBezTo>
                    <a:pt x="964584" y="1646946"/>
                    <a:pt x="959453" y="1652078"/>
                    <a:pt x="964584" y="1662340"/>
                  </a:cubicBezTo>
                  <a:cubicBezTo>
                    <a:pt x="1005634" y="1631552"/>
                    <a:pt x="1041554" y="1605896"/>
                    <a:pt x="1077473" y="1580239"/>
                  </a:cubicBezTo>
                  <a:cubicBezTo>
                    <a:pt x="1031291" y="1611027"/>
                    <a:pt x="913271" y="1708522"/>
                    <a:pt x="918402" y="1754653"/>
                  </a:cubicBezTo>
                  <a:cubicBezTo>
                    <a:pt x="923533" y="1749521"/>
                    <a:pt x="933796" y="1744390"/>
                    <a:pt x="938927" y="1739310"/>
                  </a:cubicBezTo>
                  <a:cubicBezTo>
                    <a:pt x="738857" y="1908592"/>
                    <a:pt x="307878" y="2580691"/>
                    <a:pt x="307878" y="2806469"/>
                  </a:cubicBezTo>
                  <a:cubicBezTo>
                    <a:pt x="307878" y="2842388"/>
                    <a:pt x="318141" y="2847519"/>
                    <a:pt x="354060" y="2847519"/>
                  </a:cubicBezTo>
                  <a:cubicBezTo>
                    <a:pt x="415585" y="2847519"/>
                    <a:pt x="513080" y="2811600"/>
                    <a:pt x="569524" y="2791075"/>
                  </a:cubicBezTo>
                  <a:cubicBezTo>
                    <a:pt x="769645" y="2719237"/>
                    <a:pt x="985109" y="2580691"/>
                    <a:pt x="1195493" y="2452460"/>
                  </a:cubicBezTo>
                  <a:cubicBezTo>
                    <a:pt x="1210836" y="2437066"/>
                    <a:pt x="1210836" y="2421672"/>
                    <a:pt x="1210836" y="2406278"/>
                  </a:cubicBezTo>
                  <a:cubicBezTo>
                    <a:pt x="1221098" y="2319046"/>
                    <a:pt x="1226229" y="2226682"/>
                    <a:pt x="1236492" y="2134370"/>
                  </a:cubicBezTo>
                  <a:cubicBezTo>
                    <a:pt x="1241623" y="2067663"/>
                    <a:pt x="1251886" y="2000956"/>
                    <a:pt x="1257017" y="1934248"/>
                  </a:cubicBezTo>
                  <a:cubicBezTo>
                    <a:pt x="1262149" y="1882935"/>
                    <a:pt x="1272411" y="1826491"/>
                    <a:pt x="1277543" y="1770046"/>
                  </a:cubicBezTo>
                  <a:cubicBezTo>
                    <a:pt x="1318593" y="1518663"/>
                    <a:pt x="1359644" y="1267281"/>
                    <a:pt x="1400694" y="1010715"/>
                  </a:cubicBezTo>
                  <a:cubicBezTo>
                    <a:pt x="1344250" y="1036371"/>
                    <a:pt x="482292" y="1426300"/>
                    <a:pt x="194989" y="1426300"/>
                  </a:cubicBezTo>
                  <a:cubicBezTo>
                    <a:pt x="128282" y="1426300"/>
                    <a:pt x="97494" y="1431431"/>
                    <a:pt x="25656" y="1390381"/>
                  </a:cubicBezTo>
                  <a:cubicBezTo>
                    <a:pt x="51313" y="1390381"/>
                    <a:pt x="71838" y="1380118"/>
                    <a:pt x="97494" y="1385249"/>
                  </a:cubicBezTo>
                  <a:cubicBezTo>
                    <a:pt x="102626" y="1380118"/>
                    <a:pt x="107757" y="1374987"/>
                    <a:pt x="107757" y="1364724"/>
                  </a:cubicBezTo>
                  <a:cubicBezTo>
                    <a:pt x="82101" y="1359593"/>
                    <a:pt x="51313" y="1364724"/>
                    <a:pt x="20525" y="1359593"/>
                  </a:cubicBezTo>
                  <a:cubicBezTo>
                    <a:pt x="10262" y="1359593"/>
                    <a:pt x="5131" y="1359593"/>
                    <a:pt x="0" y="1349330"/>
                  </a:cubicBezTo>
                  <a:cubicBezTo>
                    <a:pt x="25656" y="1349330"/>
                    <a:pt x="51313" y="1344199"/>
                    <a:pt x="76969" y="1339068"/>
                  </a:cubicBezTo>
                  <a:cubicBezTo>
                    <a:pt x="56444" y="1328856"/>
                    <a:pt x="30787" y="1323725"/>
                    <a:pt x="15393" y="1313462"/>
                  </a:cubicBezTo>
                  <a:cubicBezTo>
                    <a:pt x="30787" y="1318594"/>
                    <a:pt x="51313" y="1287806"/>
                    <a:pt x="71838" y="1282674"/>
                  </a:cubicBezTo>
                  <a:cubicBezTo>
                    <a:pt x="133414" y="1267281"/>
                    <a:pt x="210383" y="1257018"/>
                    <a:pt x="277090" y="1236493"/>
                  </a:cubicBezTo>
                  <a:cubicBezTo>
                    <a:pt x="389928" y="1205705"/>
                    <a:pt x="502817" y="1169786"/>
                    <a:pt x="615706" y="1128735"/>
                  </a:cubicBezTo>
                  <a:cubicBezTo>
                    <a:pt x="667019" y="1113341"/>
                    <a:pt x="723463" y="1092816"/>
                    <a:pt x="779908" y="1067159"/>
                  </a:cubicBezTo>
                  <a:cubicBezTo>
                    <a:pt x="820907" y="1051765"/>
                    <a:pt x="867089" y="1031240"/>
                    <a:pt x="913271" y="1015846"/>
                  </a:cubicBezTo>
                  <a:cubicBezTo>
                    <a:pt x="1026160" y="974796"/>
                    <a:pt x="1154442" y="918402"/>
                    <a:pt x="1277543" y="867089"/>
                  </a:cubicBezTo>
                  <a:cubicBezTo>
                    <a:pt x="1323724" y="846564"/>
                    <a:pt x="1385300" y="820907"/>
                    <a:pt x="1441745" y="790120"/>
                  </a:cubicBezTo>
                  <a:cubicBezTo>
                    <a:pt x="1452007" y="784988"/>
                    <a:pt x="1452007" y="769594"/>
                    <a:pt x="1452007" y="759332"/>
                  </a:cubicBezTo>
                  <a:cubicBezTo>
                    <a:pt x="1493058" y="528423"/>
                    <a:pt x="1549502" y="287302"/>
                    <a:pt x="1641815" y="56444"/>
                  </a:cubicBezTo>
                  <a:cubicBezTo>
                    <a:pt x="1644381" y="43616"/>
                    <a:pt x="1650795" y="32071"/>
                    <a:pt x="1658491" y="21808"/>
                  </a:cubicBezTo>
                  <a:lnTo>
                    <a:pt x="1668118" y="11168"/>
                  </a:lnTo>
                  <a:lnTo>
                    <a:pt x="1670678" y="14753"/>
                  </a:lnTo>
                  <a:cubicBezTo>
                    <a:pt x="1671320" y="15394"/>
                    <a:pt x="1672603" y="15394"/>
                    <a:pt x="1677734" y="15394"/>
                  </a:cubicBezTo>
                  <a:cubicBezTo>
                    <a:pt x="1693128" y="15394"/>
                    <a:pt x="1687996" y="0"/>
                    <a:pt x="1703390" y="0"/>
                  </a:cubicBezTo>
                  <a:close/>
                  <a:moveTo>
                    <a:pt x="1708522" y="10263"/>
                  </a:moveTo>
                  <a:cubicBezTo>
                    <a:pt x="1708522" y="15394"/>
                    <a:pt x="1713653" y="15394"/>
                    <a:pt x="1713653" y="10263"/>
                  </a:cubicBezTo>
                  <a:lnTo>
                    <a:pt x="1708522" y="10263"/>
                  </a:lnTo>
                  <a:close/>
                  <a:moveTo>
                    <a:pt x="949190" y="1672603"/>
                  </a:moveTo>
                  <a:cubicBezTo>
                    <a:pt x="933796" y="1682866"/>
                    <a:pt x="918402" y="1698259"/>
                    <a:pt x="903008" y="1713653"/>
                  </a:cubicBezTo>
                  <a:cubicBezTo>
                    <a:pt x="918402" y="1703391"/>
                    <a:pt x="938927" y="1682866"/>
                    <a:pt x="949190" y="1672603"/>
                  </a:cubicBezTo>
                  <a:close/>
                  <a:moveTo>
                    <a:pt x="892745" y="1780309"/>
                  </a:moveTo>
                  <a:cubicBezTo>
                    <a:pt x="887614" y="1780309"/>
                    <a:pt x="882483" y="1780309"/>
                    <a:pt x="882483" y="1790572"/>
                  </a:cubicBezTo>
                  <a:lnTo>
                    <a:pt x="892745" y="1780309"/>
                  </a:lnTo>
                  <a:close/>
                  <a:moveTo>
                    <a:pt x="292484" y="2734631"/>
                  </a:moveTo>
                  <a:cubicBezTo>
                    <a:pt x="292484" y="2755156"/>
                    <a:pt x="282222" y="2780812"/>
                    <a:pt x="282222" y="2791075"/>
                  </a:cubicBezTo>
                  <a:cubicBezTo>
                    <a:pt x="282222" y="2806469"/>
                    <a:pt x="282222" y="2801338"/>
                    <a:pt x="287353" y="2806469"/>
                  </a:cubicBezTo>
                  <a:cubicBezTo>
                    <a:pt x="287353" y="2780812"/>
                    <a:pt x="292484" y="2755156"/>
                    <a:pt x="292484" y="2734631"/>
                  </a:cubicBezTo>
                  <a:close/>
                  <a:moveTo>
                    <a:pt x="2380672" y="1970168"/>
                  </a:moveTo>
                  <a:cubicBezTo>
                    <a:pt x="2380672" y="1985562"/>
                    <a:pt x="2375541" y="2000956"/>
                    <a:pt x="2375541" y="2011218"/>
                  </a:cubicBezTo>
                  <a:cubicBezTo>
                    <a:pt x="2380672" y="1995824"/>
                    <a:pt x="2380672" y="1980430"/>
                    <a:pt x="2380672" y="1970168"/>
                  </a:cubicBezTo>
                  <a:close/>
                  <a:moveTo>
                    <a:pt x="2344753" y="2139501"/>
                  </a:moveTo>
                  <a:cubicBezTo>
                    <a:pt x="2298571" y="2380621"/>
                    <a:pt x="2242127" y="2621742"/>
                    <a:pt x="2236996" y="2862913"/>
                  </a:cubicBezTo>
                  <a:cubicBezTo>
                    <a:pt x="2231864" y="2960408"/>
                    <a:pt x="2242127" y="2980883"/>
                    <a:pt x="2242127" y="2996276"/>
                  </a:cubicBezTo>
                  <a:cubicBezTo>
                    <a:pt x="2226733" y="2708974"/>
                    <a:pt x="2293440" y="2416541"/>
                    <a:pt x="2344753" y="2139501"/>
                  </a:cubicBezTo>
                  <a:close/>
                  <a:moveTo>
                    <a:pt x="2154895" y="3165610"/>
                  </a:moveTo>
                  <a:lnTo>
                    <a:pt x="1806017" y="3524750"/>
                  </a:lnTo>
                  <a:cubicBezTo>
                    <a:pt x="1924037" y="3442649"/>
                    <a:pt x="2052268" y="3283630"/>
                    <a:pt x="2154895" y="3165610"/>
                  </a:cubicBezTo>
                  <a:close/>
                  <a:moveTo>
                    <a:pt x="2016401" y="3375994"/>
                  </a:moveTo>
                  <a:lnTo>
                    <a:pt x="1985613" y="3406730"/>
                  </a:lnTo>
                  <a:cubicBezTo>
                    <a:pt x="1995875" y="3401599"/>
                    <a:pt x="2011269" y="3386205"/>
                    <a:pt x="2016401" y="3375994"/>
                  </a:cubicBezTo>
                  <a:close/>
                  <a:moveTo>
                    <a:pt x="3935255" y="2503773"/>
                  </a:moveTo>
                  <a:cubicBezTo>
                    <a:pt x="3919861" y="2508904"/>
                    <a:pt x="3904467" y="2514035"/>
                    <a:pt x="3889073" y="2524298"/>
                  </a:cubicBezTo>
                  <a:cubicBezTo>
                    <a:pt x="3909599" y="2514035"/>
                    <a:pt x="3930124" y="2508904"/>
                    <a:pt x="3935255" y="2503773"/>
                  </a:cubicBezTo>
                  <a:close/>
                  <a:moveTo>
                    <a:pt x="3109216" y="2873176"/>
                  </a:moveTo>
                  <a:cubicBezTo>
                    <a:pt x="3098954" y="2873176"/>
                    <a:pt x="3088691" y="2878307"/>
                    <a:pt x="3083560" y="2878307"/>
                  </a:cubicBezTo>
                  <a:cubicBezTo>
                    <a:pt x="3093822" y="2878307"/>
                    <a:pt x="3109216" y="2873176"/>
                    <a:pt x="3109216" y="2873176"/>
                  </a:cubicBezTo>
                  <a:close/>
                  <a:moveTo>
                    <a:pt x="3078428" y="2883439"/>
                  </a:moveTo>
                  <a:cubicBezTo>
                    <a:pt x="3068166" y="2893701"/>
                    <a:pt x="3063034" y="2893701"/>
                    <a:pt x="3052772" y="2898833"/>
                  </a:cubicBezTo>
                  <a:cubicBezTo>
                    <a:pt x="3063034" y="2898833"/>
                    <a:pt x="3073297" y="2893701"/>
                    <a:pt x="3078428" y="2883439"/>
                  </a:cubicBezTo>
                  <a:close/>
                  <a:moveTo>
                    <a:pt x="2791126" y="861958"/>
                  </a:moveTo>
                  <a:cubicBezTo>
                    <a:pt x="2785995" y="872221"/>
                    <a:pt x="2775732" y="882483"/>
                    <a:pt x="2775732" y="887615"/>
                  </a:cubicBezTo>
                  <a:cubicBezTo>
                    <a:pt x="2785995" y="877352"/>
                    <a:pt x="2791126" y="867089"/>
                    <a:pt x="2791126" y="861958"/>
                  </a:cubicBezTo>
                  <a:close/>
                  <a:moveTo>
                    <a:pt x="2801389" y="892746"/>
                  </a:moveTo>
                  <a:cubicBezTo>
                    <a:pt x="2796257" y="903008"/>
                    <a:pt x="2785995" y="913271"/>
                    <a:pt x="2785995" y="918402"/>
                  </a:cubicBezTo>
                  <a:cubicBezTo>
                    <a:pt x="2796257" y="908140"/>
                    <a:pt x="2801389" y="897877"/>
                    <a:pt x="2801389" y="892746"/>
                  </a:cubicBezTo>
                  <a:close/>
                  <a:moveTo>
                    <a:pt x="2744944" y="928614"/>
                  </a:moveTo>
                  <a:cubicBezTo>
                    <a:pt x="2739813" y="933745"/>
                    <a:pt x="2734682" y="944008"/>
                    <a:pt x="2734682" y="949139"/>
                  </a:cubicBezTo>
                  <a:cubicBezTo>
                    <a:pt x="2739813" y="944008"/>
                    <a:pt x="2744944" y="933745"/>
                    <a:pt x="2744944" y="928614"/>
                  </a:cubicBezTo>
                  <a:close/>
                  <a:moveTo>
                    <a:pt x="2703894" y="995321"/>
                  </a:moveTo>
                  <a:cubicBezTo>
                    <a:pt x="2667975" y="1056897"/>
                    <a:pt x="2637187" y="1118472"/>
                    <a:pt x="2611530" y="1180048"/>
                  </a:cubicBezTo>
                  <a:lnTo>
                    <a:pt x="2703894" y="995321"/>
                  </a:lnTo>
                  <a:close/>
                  <a:moveTo>
                    <a:pt x="2791126" y="1554583"/>
                  </a:moveTo>
                  <a:cubicBezTo>
                    <a:pt x="2780863" y="1554583"/>
                    <a:pt x="2519166" y="1698259"/>
                    <a:pt x="2447328" y="1816228"/>
                  </a:cubicBezTo>
                  <a:cubicBezTo>
                    <a:pt x="2355016" y="1965036"/>
                    <a:pt x="2370410" y="2154844"/>
                    <a:pt x="2334491" y="2319046"/>
                  </a:cubicBezTo>
                  <a:cubicBezTo>
                    <a:pt x="2329359" y="2370359"/>
                    <a:pt x="2319097" y="2421672"/>
                    <a:pt x="2308834" y="2472985"/>
                  </a:cubicBezTo>
                  <a:cubicBezTo>
                    <a:pt x="2293440" y="2575560"/>
                    <a:pt x="2278046" y="2683317"/>
                    <a:pt x="2262652" y="2785944"/>
                  </a:cubicBezTo>
                  <a:lnTo>
                    <a:pt x="2262652" y="2970671"/>
                  </a:lnTo>
                  <a:cubicBezTo>
                    <a:pt x="2401198" y="2780812"/>
                    <a:pt x="2462722" y="2585823"/>
                    <a:pt x="2457591" y="2406278"/>
                  </a:cubicBezTo>
                  <a:lnTo>
                    <a:pt x="2421723" y="1949642"/>
                  </a:lnTo>
                  <a:cubicBezTo>
                    <a:pt x="2421723" y="1934248"/>
                    <a:pt x="2421723" y="1929117"/>
                    <a:pt x="2426854" y="1918855"/>
                  </a:cubicBezTo>
                  <a:cubicBezTo>
                    <a:pt x="2437065" y="1929117"/>
                    <a:pt x="2437065" y="1949642"/>
                    <a:pt x="2442197" y="1949642"/>
                  </a:cubicBezTo>
                  <a:cubicBezTo>
                    <a:pt x="2437065" y="1929117"/>
                    <a:pt x="2437065" y="1908592"/>
                    <a:pt x="2442197" y="1888067"/>
                  </a:cubicBezTo>
                  <a:cubicBezTo>
                    <a:pt x="2447328" y="1903461"/>
                    <a:pt x="2462722" y="1913723"/>
                    <a:pt x="2467853" y="1929117"/>
                  </a:cubicBezTo>
                  <a:cubicBezTo>
                    <a:pt x="2467853" y="1913723"/>
                    <a:pt x="2462722" y="1893198"/>
                    <a:pt x="2457591" y="1877804"/>
                  </a:cubicBezTo>
                  <a:cubicBezTo>
                    <a:pt x="2478116" y="1872673"/>
                    <a:pt x="2478116" y="1903461"/>
                    <a:pt x="2483247" y="1908592"/>
                  </a:cubicBezTo>
                  <a:cubicBezTo>
                    <a:pt x="2483247" y="1903461"/>
                    <a:pt x="2488379" y="1898329"/>
                    <a:pt x="2488379" y="1898329"/>
                  </a:cubicBezTo>
                  <a:lnTo>
                    <a:pt x="2498641" y="1908592"/>
                  </a:lnTo>
                  <a:cubicBezTo>
                    <a:pt x="2503773" y="1903461"/>
                    <a:pt x="2508904" y="1908592"/>
                    <a:pt x="2508904" y="1913723"/>
                  </a:cubicBezTo>
                  <a:cubicBezTo>
                    <a:pt x="2575611" y="2062531"/>
                    <a:pt x="2601268" y="2221551"/>
                    <a:pt x="2611530" y="2370359"/>
                  </a:cubicBezTo>
                  <a:lnTo>
                    <a:pt x="2611530" y="2539692"/>
                  </a:lnTo>
                  <a:cubicBezTo>
                    <a:pt x="2601268" y="2601216"/>
                    <a:pt x="2591005" y="2662792"/>
                    <a:pt x="2575611" y="2724368"/>
                  </a:cubicBezTo>
                  <a:cubicBezTo>
                    <a:pt x="2514035" y="2955277"/>
                    <a:pt x="2267784" y="3196398"/>
                    <a:pt x="2267784" y="3227186"/>
                  </a:cubicBezTo>
                  <a:cubicBezTo>
                    <a:pt x="2267784" y="3237448"/>
                    <a:pt x="2267784" y="3242580"/>
                    <a:pt x="2272915" y="3247711"/>
                  </a:cubicBezTo>
                  <a:lnTo>
                    <a:pt x="2447328" y="3150216"/>
                  </a:lnTo>
                  <a:cubicBezTo>
                    <a:pt x="2452459" y="3155347"/>
                    <a:pt x="2437065" y="3160479"/>
                    <a:pt x="2447328" y="3160479"/>
                  </a:cubicBezTo>
                  <a:cubicBezTo>
                    <a:pt x="2467853" y="3160479"/>
                    <a:pt x="2626924" y="3062984"/>
                    <a:pt x="2652581" y="3062984"/>
                  </a:cubicBezTo>
                  <a:cubicBezTo>
                    <a:pt x="2596136" y="3098903"/>
                    <a:pt x="2539692" y="3129691"/>
                    <a:pt x="2493510" y="3160479"/>
                  </a:cubicBezTo>
                  <a:cubicBezTo>
                    <a:pt x="2503773" y="3160479"/>
                    <a:pt x="2519166" y="3150216"/>
                    <a:pt x="2529429" y="3145085"/>
                  </a:cubicBezTo>
                  <a:cubicBezTo>
                    <a:pt x="2534560" y="3150216"/>
                    <a:pt x="2519166" y="3155347"/>
                    <a:pt x="2529429" y="3155347"/>
                  </a:cubicBezTo>
                  <a:cubicBezTo>
                    <a:pt x="2544823" y="3155347"/>
                    <a:pt x="2549954" y="3145085"/>
                    <a:pt x="2560217" y="3139953"/>
                  </a:cubicBezTo>
                  <a:cubicBezTo>
                    <a:pt x="2549954" y="3145085"/>
                    <a:pt x="2539692" y="3150216"/>
                    <a:pt x="2534560" y="3145085"/>
                  </a:cubicBezTo>
                  <a:cubicBezTo>
                    <a:pt x="2549954" y="3134822"/>
                    <a:pt x="2570480" y="3119428"/>
                    <a:pt x="2585874" y="3109165"/>
                  </a:cubicBezTo>
                  <a:cubicBezTo>
                    <a:pt x="2585874" y="3119428"/>
                    <a:pt x="2565348" y="3129691"/>
                    <a:pt x="2565348" y="3134822"/>
                  </a:cubicBezTo>
                  <a:cubicBezTo>
                    <a:pt x="2626924" y="3092488"/>
                    <a:pt x="2697159" y="3064587"/>
                    <a:pt x="2758735" y="3027305"/>
                  </a:cubicBezTo>
                  <a:lnTo>
                    <a:pt x="2805973" y="2993704"/>
                  </a:lnTo>
                  <a:lnTo>
                    <a:pt x="2806520" y="2996276"/>
                  </a:lnTo>
                  <a:lnTo>
                    <a:pt x="2816783" y="2986014"/>
                  </a:lnTo>
                  <a:lnTo>
                    <a:pt x="2805973" y="2993704"/>
                  </a:lnTo>
                  <a:lnTo>
                    <a:pt x="2805718" y="2992508"/>
                  </a:lnTo>
                  <a:cubicBezTo>
                    <a:pt x="2807162" y="2988900"/>
                    <a:pt x="2812935" y="2986014"/>
                    <a:pt x="2801389" y="2986014"/>
                  </a:cubicBezTo>
                  <a:cubicBezTo>
                    <a:pt x="2791126" y="2986014"/>
                    <a:pt x="2775732" y="3006539"/>
                    <a:pt x="2765470" y="3011670"/>
                  </a:cubicBezTo>
                  <a:cubicBezTo>
                    <a:pt x="2785995" y="2986014"/>
                    <a:pt x="2801389" y="2960408"/>
                    <a:pt x="2821914" y="2939883"/>
                  </a:cubicBezTo>
                  <a:cubicBezTo>
                    <a:pt x="2801389" y="2955277"/>
                    <a:pt x="2780863" y="2970671"/>
                    <a:pt x="2765470" y="2980883"/>
                  </a:cubicBezTo>
                  <a:cubicBezTo>
                    <a:pt x="2765470" y="2970671"/>
                    <a:pt x="2775732" y="2965540"/>
                    <a:pt x="2770601" y="2960408"/>
                  </a:cubicBezTo>
                  <a:cubicBezTo>
                    <a:pt x="2770601" y="2965540"/>
                    <a:pt x="2765470" y="2960408"/>
                    <a:pt x="2765470" y="2960408"/>
                  </a:cubicBezTo>
                  <a:cubicBezTo>
                    <a:pt x="2970671" y="2693580"/>
                    <a:pt x="3104085" y="2442197"/>
                    <a:pt x="3104085" y="2180500"/>
                  </a:cubicBezTo>
                  <a:cubicBezTo>
                    <a:pt x="3104085" y="2016349"/>
                    <a:pt x="3027115" y="1744390"/>
                    <a:pt x="2847519" y="1600764"/>
                  </a:cubicBezTo>
                  <a:cubicBezTo>
                    <a:pt x="2883438" y="1616158"/>
                    <a:pt x="2934751" y="1657209"/>
                    <a:pt x="2960408" y="1687997"/>
                  </a:cubicBezTo>
                  <a:cubicBezTo>
                    <a:pt x="2950145" y="1677734"/>
                    <a:pt x="2842388" y="1554583"/>
                    <a:pt x="2791126" y="1554583"/>
                  </a:cubicBezTo>
                  <a:close/>
                  <a:moveTo>
                    <a:pt x="2837308" y="1559714"/>
                  </a:moveTo>
                  <a:cubicBezTo>
                    <a:pt x="2873176" y="1580239"/>
                    <a:pt x="2909095" y="1605896"/>
                    <a:pt x="2939883" y="1626421"/>
                  </a:cubicBezTo>
                  <a:cubicBezTo>
                    <a:pt x="2914226" y="1590502"/>
                    <a:pt x="2878307" y="1575108"/>
                    <a:pt x="2847519" y="1559714"/>
                  </a:cubicBezTo>
                  <a:lnTo>
                    <a:pt x="2837308" y="1559714"/>
                  </a:lnTo>
                  <a:close/>
                  <a:moveTo>
                    <a:pt x="2970671" y="1698259"/>
                  </a:moveTo>
                  <a:cubicBezTo>
                    <a:pt x="2970671" y="1703391"/>
                    <a:pt x="2975802" y="1708522"/>
                    <a:pt x="2980933" y="1713653"/>
                  </a:cubicBezTo>
                  <a:cubicBezTo>
                    <a:pt x="2980933" y="1708522"/>
                    <a:pt x="2975802" y="1703391"/>
                    <a:pt x="2970671" y="1698259"/>
                  </a:cubicBezTo>
                  <a:close/>
                  <a:moveTo>
                    <a:pt x="3042509" y="1764915"/>
                  </a:moveTo>
                  <a:cubicBezTo>
                    <a:pt x="3047640" y="1780309"/>
                    <a:pt x="3057903" y="1800834"/>
                    <a:pt x="3068166" y="1816228"/>
                  </a:cubicBezTo>
                  <a:cubicBezTo>
                    <a:pt x="3063034" y="1800834"/>
                    <a:pt x="3052772" y="1780309"/>
                    <a:pt x="3042509" y="1764915"/>
                  </a:cubicBezTo>
                  <a:close/>
                  <a:moveTo>
                    <a:pt x="2852650" y="2903964"/>
                  </a:moveTo>
                  <a:cubicBezTo>
                    <a:pt x="2847519" y="2909095"/>
                    <a:pt x="2842388" y="2914227"/>
                    <a:pt x="2842388" y="2919358"/>
                  </a:cubicBezTo>
                  <a:cubicBezTo>
                    <a:pt x="2847519" y="2914227"/>
                    <a:pt x="2852650" y="2909095"/>
                    <a:pt x="2852650" y="2903964"/>
                  </a:cubicBezTo>
                  <a:close/>
                  <a:moveTo>
                    <a:pt x="2431934" y="3170741"/>
                  </a:moveTo>
                  <a:cubicBezTo>
                    <a:pt x="2426854" y="3170741"/>
                    <a:pt x="2416592" y="3175872"/>
                    <a:pt x="2411460" y="3181004"/>
                  </a:cubicBezTo>
                  <a:cubicBezTo>
                    <a:pt x="2416592" y="3181004"/>
                    <a:pt x="2426854" y="3175872"/>
                    <a:pt x="2431934" y="3170741"/>
                  </a:cubicBezTo>
                  <a:close/>
                  <a:moveTo>
                    <a:pt x="2406329" y="3186135"/>
                  </a:moveTo>
                  <a:cubicBezTo>
                    <a:pt x="2401198" y="3186135"/>
                    <a:pt x="2390935" y="3191266"/>
                    <a:pt x="2385804" y="3196398"/>
                  </a:cubicBezTo>
                  <a:cubicBezTo>
                    <a:pt x="2390935" y="3196398"/>
                    <a:pt x="2401198" y="3191266"/>
                    <a:pt x="2406329" y="3186135"/>
                  </a:cubicBezTo>
                  <a:close/>
                  <a:moveTo>
                    <a:pt x="2452459" y="2647398"/>
                  </a:moveTo>
                  <a:cubicBezTo>
                    <a:pt x="2431934" y="2719237"/>
                    <a:pt x="2385804" y="2801338"/>
                    <a:pt x="2355016" y="2873176"/>
                  </a:cubicBezTo>
                  <a:cubicBezTo>
                    <a:pt x="2401198" y="2796206"/>
                    <a:pt x="2437065" y="2714105"/>
                    <a:pt x="2452459" y="2647398"/>
                  </a:cubicBezTo>
                  <a:close/>
                </a:path>
              </a:pathLst>
            </a:custGeom>
            <a:grpFill/>
            <a:ln w="5131" cap="flat">
              <a:solidFill>
                <a:srgbClr val="00B0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210450B5-43E1-6D03-BC4C-5FBAED74A5CF}"/>
                </a:ext>
              </a:extLst>
            </p:cNvPr>
            <p:cNvSpPr/>
            <p:nvPr/>
          </p:nvSpPr>
          <p:spPr>
            <a:xfrm>
              <a:off x="8763206" y="1522393"/>
              <a:ext cx="1990735" cy="1098168"/>
            </a:xfrm>
            <a:custGeom>
              <a:avLst/>
              <a:gdLst>
                <a:gd name="connsiteX0" fmla="*/ 1867301 w 1990735"/>
                <a:gd name="connsiteY0" fmla="*/ 90 h 1098168"/>
                <a:gd name="connsiteX1" fmla="*/ 1893198 w 1990735"/>
                <a:gd name="connsiteY1" fmla="*/ 170 h 1098168"/>
                <a:gd name="connsiteX2" fmla="*/ 1990693 w 1990735"/>
                <a:gd name="connsiteY2" fmla="*/ 113059 h 1098168"/>
                <a:gd name="connsiteX3" fmla="*/ 1908592 w 1990735"/>
                <a:gd name="connsiteY3" fmla="*/ 313180 h 1098168"/>
                <a:gd name="connsiteX4" fmla="*/ 1113341 w 1990735"/>
                <a:gd name="connsiteY4" fmla="*/ 1046855 h 1098168"/>
                <a:gd name="connsiteX5" fmla="*/ 1123604 w 1990735"/>
                <a:gd name="connsiteY5" fmla="*/ 1026330 h 1098168"/>
                <a:gd name="connsiteX6" fmla="*/ 995321 w 1990735"/>
                <a:gd name="connsiteY6" fmla="*/ 1098168 h 1098168"/>
                <a:gd name="connsiteX7" fmla="*/ 1005584 w 1990735"/>
                <a:gd name="connsiteY7" fmla="*/ 1087906 h 1098168"/>
                <a:gd name="connsiteX8" fmla="*/ 990190 w 1990735"/>
                <a:gd name="connsiteY8" fmla="*/ 1082774 h 1098168"/>
                <a:gd name="connsiteX9" fmla="*/ 954271 w 1990735"/>
                <a:gd name="connsiteY9" fmla="*/ 1098168 h 1098168"/>
                <a:gd name="connsiteX10" fmla="*/ 1020978 w 1990735"/>
                <a:gd name="connsiteY10" fmla="*/ 1036593 h 1098168"/>
                <a:gd name="connsiteX11" fmla="*/ 949139 w 1990735"/>
                <a:gd name="connsiteY11" fmla="*/ 1072512 h 1098168"/>
                <a:gd name="connsiteX12" fmla="*/ 1005584 w 1990735"/>
                <a:gd name="connsiteY12" fmla="*/ 1026330 h 1098168"/>
                <a:gd name="connsiteX13" fmla="*/ 985058 w 1990735"/>
                <a:gd name="connsiteY13" fmla="*/ 1031461 h 1098168"/>
                <a:gd name="connsiteX14" fmla="*/ 1554583 w 1990735"/>
                <a:gd name="connsiteY14" fmla="*/ 502987 h 1098168"/>
                <a:gd name="connsiteX15" fmla="*/ 1554583 w 1990735"/>
                <a:gd name="connsiteY15" fmla="*/ 497856 h 1098168"/>
                <a:gd name="connsiteX16" fmla="*/ 954271 w 1990735"/>
                <a:gd name="connsiteY16" fmla="*/ 621007 h 1098168"/>
                <a:gd name="connsiteX17" fmla="*/ 974796 w 1990735"/>
                <a:gd name="connsiteY17" fmla="*/ 836471 h 1098168"/>
                <a:gd name="connsiteX18" fmla="*/ 969665 w 1990735"/>
                <a:gd name="connsiteY18" fmla="*/ 913441 h 1098168"/>
                <a:gd name="connsiteX19" fmla="*/ 959402 w 1990735"/>
                <a:gd name="connsiteY19" fmla="*/ 903178 h 1098168"/>
                <a:gd name="connsiteX20" fmla="*/ 954271 w 1990735"/>
                <a:gd name="connsiteY20" fmla="*/ 954492 h 1098168"/>
                <a:gd name="connsiteX21" fmla="*/ 928665 w 1990735"/>
                <a:gd name="connsiteY21" fmla="*/ 898047 h 1098168"/>
                <a:gd name="connsiteX22" fmla="*/ 928665 w 1990735"/>
                <a:gd name="connsiteY22" fmla="*/ 939098 h 1098168"/>
                <a:gd name="connsiteX23" fmla="*/ 892746 w 1990735"/>
                <a:gd name="connsiteY23" fmla="*/ 877522 h 1098168"/>
                <a:gd name="connsiteX24" fmla="*/ 784989 w 1990735"/>
                <a:gd name="connsiteY24" fmla="*/ 667189 h 1098168"/>
                <a:gd name="connsiteX25" fmla="*/ 210333 w 1990735"/>
                <a:gd name="connsiteY25" fmla="*/ 856997 h 1098168"/>
                <a:gd name="connsiteX26" fmla="*/ 51314 w 1990735"/>
                <a:gd name="connsiteY26" fmla="*/ 898047 h 1098168"/>
                <a:gd name="connsiteX27" fmla="*/ 61576 w 1990735"/>
                <a:gd name="connsiteY27" fmla="*/ 887784 h 1098168"/>
                <a:gd name="connsiteX28" fmla="*/ 5132 w 1990735"/>
                <a:gd name="connsiteY28" fmla="*/ 887784 h 1098168"/>
                <a:gd name="connsiteX29" fmla="*/ 51314 w 1990735"/>
                <a:gd name="connsiteY29" fmla="*/ 872390 h 1098168"/>
                <a:gd name="connsiteX30" fmla="*/ 20526 w 1990735"/>
                <a:gd name="connsiteY30" fmla="*/ 872390 h 1098168"/>
                <a:gd name="connsiteX31" fmla="*/ 41051 w 1990735"/>
                <a:gd name="connsiteY31" fmla="*/ 856997 h 1098168"/>
                <a:gd name="connsiteX32" fmla="*/ 30788 w 1990735"/>
                <a:gd name="connsiteY32" fmla="*/ 851865 h 1098168"/>
                <a:gd name="connsiteX33" fmla="*/ 0 w 1990735"/>
                <a:gd name="connsiteY33" fmla="*/ 862128 h 1098168"/>
                <a:gd name="connsiteX34" fmla="*/ 25657 w 1990735"/>
                <a:gd name="connsiteY34" fmla="*/ 841603 h 1098168"/>
                <a:gd name="connsiteX35" fmla="*/ 15394 w 1990735"/>
                <a:gd name="connsiteY35" fmla="*/ 836471 h 1098168"/>
                <a:gd name="connsiteX36" fmla="*/ 20526 w 1990735"/>
                <a:gd name="connsiteY36" fmla="*/ 821077 h 1098168"/>
                <a:gd name="connsiteX37" fmla="*/ 164151 w 1990735"/>
                <a:gd name="connsiteY37" fmla="*/ 749290 h 1098168"/>
                <a:gd name="connsiteX38" fmla="*/ 774726 w 1990735"/>
                <a:gd name="connsiteY38" fmla="*/ 621007 h 1098168"/>
                <a:gd name="connsiteX39" fmla="*/ 759332 w 1990735"/>
                <a:gd name="connsiteY39" fmla="*/ 461937 h 1098168"/>
                <a:gd name="connsiteX40" fmla="*/ 759332 w 1990735"/>
                <a:gd name="connsiteY40" fmla="*/ 349099 h 1098168"/>
                <a:gd name="connsiteX41" fmla="*/ 743938 w 1990735"/>
                <a:gd name="connsiteY41" fmla="*/ 241342 h 1098168"/>
                <a:gd name="connsiteX42" fmla="*/ 718282 w 1990735"/>
                <a:gd name="connsiteY42" fmla="*/ 128453 h 1098168"/>
                <a:gd name="connsiteX43" fmla="*/ 728544 w 1990735"/>
                <a:gd name="connsiteY43" fmla="*/ 138715 h 1098168"/>
                <a:gd name="connsiteX44" fmla="*/ 733676 w 1990735"/>
                <a:gd name="connsiteY44" fmla="*/ 128453 h 1098168"/>
                <a:gd name="connsiteX45" fmla="*/ 718282 w 1990735"/>
                <a:gd name="connsiteY45" fmla="*/ 92533 h 1098168"/>
                <a:gd name="connsiteX46" fmla="*/ 764463 w 1990735"/>
                <a:gd name="connsiteY46" fmla="*/ 113059 h 1098168"/>
                <a:gd name="connsiteX47" fmla="*/ 749069 w 1990735"/>
                <a:gd name="connsiteY47" fmla="*/ 82271 h 1098168"/>
                <a:gd name="connsiteX48" fmla="*/ 795251 w 1990735"/>
                <a:gd name="connsiteY48" fmla="*/ 92533 h 1098168"/>
                <a:gd name="connsiteX49" fmla="*/ 882484 w 1990735"/>
                <a:gd name="connsiteY49" fmla="*/ 205422 h 1098168"/>
                <a:gd name="connsiteX50" fmla="*/ 954271 w 1990735"/>
                <a:gd name="connsiteY50" fmla="*/ 569694 h 1098168"/>
                <a:gd name="connsiteX51" fmla="*/ 1518664 w 1990735"/>
                <a:gd name="connsiteY51" fmla="*/ 456805 h 1098168"/>
                <a:gd name="connsiteX52" fmla="*/ 1554583 w 1990735"/>
                <a:gd name="connsiteY52" fmla="*/ 456805 h 1098168"/>
                <a:gd name="connsiteX53" fmla="*/ 1534058 w 1990735"/>
                <a:gd name="connsiteY53" fmla="*/ 467068 h 1098168"/>
                <a:gd name="connsiteX54" fmla="*/ 1544320 w 1990735"/>
                <a:gd name="connsiteY54" fmla="*/ 477331 h 1098168"/>
                <a:gd name="connsiteX55" fmla="*/ 1590502 w 1990735"/>
                <a:gd name="connsiteY55" fmla="*/ 467068 h 1098168"/>
                <a:gd name="connsiteX56" fmla="*/ 1682866 w 1990735"/>
                <a:gd name="connsiteY56" fmla="*/ 364493 h 1098168"/>
                <a:gd name="connsiteX57" fmla="*/ 1811097 w 1990735"/>
                <a:gd name="connsiteY57" fmla="*/ 123321 h 1098168"/>
                <a:gd name="connsiteX58" fmla="*/ 1795703 w 1990735"/>
                <a:gd name="connsiteY58" fmla="*/ 66877 h 1098168"/>
                <a:gd name="connsiteX59" fmla="*/ 1811097 w 1990735"/>
                <a:gd name="connsiteY59" fmla="*/ 66877 h 1098168"/>
                <a:gd name="connsiteX60" fmla="*/ 1816228 w 1990735"/>
                <a:gd name="connsiteY60" fmla="*/ 51483 h 1098168"/>
                <a:gd name="connsiteX61" fmla="*/ 1805966 w 1990735"/>
                <a:gd name="connsiteY61" fmla="*/ 41220 h 1098168"/>
                <a:gd name="connsiteX62" fmla="*/ 1867301 w 1990735"/>
                <a:gd name="connsiteY62" fmla="*/ 90 h 1098168"/>
                <a:gd name="connsiteX63" fmla="*/ 1564846 w 1990735"/>
                <a:gd name="connsiteY63" fmla="*/ 487593 h 1098168"/>
                <a:gd name="connsiteX64" fmla="*/ 1534058 w 1990735"/>
                <a:gd name="connsiteY64" fmla="*/ 492725 h 1098168"/>
                <a:gd name="connsiteX65" fmla="*/ 1564846 w 1990735"/>
                <a:gd name="connsiteY65" fmla="*/ 487593 h 1098168"/>
                <a:gd name="connsiteX66" fmla="*/ 1159523 w 1990735"/>
                <a:gd name="connsiteY66" fmla="*/ 538906 h 1098168"/>
                <a:gd name="connsiteX67" fmla="*/ 1097947 w 1990735"/>
                <a:gd name="connsiteY67" fmla="*/ 549169 h 1098168"/>
                <a:gd name="connsiteX68" fmla="*/ 1159523 w 1990735"/>
                <a:gd name="connsiteY68" fmla="*/ 538906 h 1098168"/>
                <a:gd name="connsiteX69" fmla="*/ 1087685 w 1990735"/>
                <a:gd name="connsiteY69" fmla="*/ 554300 h 1098168"/>
                <a:gd name="connsiteX70" fmla="*/ 1036372 w 1990735"/>
                <a:gd name="connsiteY70" fmla="*/ 564563 h 1098168"/>
                <a:gd name="connsiteX71" fmla="*/ 1087685 w 1990735"/>
                <a:gd name="connsiteY71" fmla="*/ 554300 h 1098168"/>
                <a:gd name="connsiteX72" fmla="*/ 1026109 w 1990735"/>
                <a:gd name="connsiteY72" fmla="*/ 569694 h 1098168"/>
                <a:gd name="connsiteX73" fmla="*/ 995321 w 1990735"/>
                <a:gd name="connsiteY73" fmla="*/ 574826 h 1098168"/>
                <a:gd name="connsiteX74" fmla="*/ 1026109 w 1990735"/>
                <a:gd name="connsiteY74" fmla="*/ 569694 h 1098168"/>
                <a:gd name="connsiteX75" fmla="*/ 954271 w 1990735"/>
                <a:gd name="connsiteY75" fmla="*/ 585088 h 1098168"/>
                <a:gd name="connsiteX76" fmla="*/ 969665 w 1990735"/>
                <a:gd name="connsiteY76" fmla="*/ 585088 h 1098168"/>
                <a:gd name="connsiteX77" fmla="*/ 954271 w 1990735"/>
                <a:gd name="connsiteY77" fmla="*/ 585088 h 1098168"/>
                <a:gd name="connsiteX78" fmla="*/ 769595 w 1990735"/>
                <a:gd name="connsiteY78" fmla="*/ 636401 h 1098168"/>
                <a:gd name="connsiteX79" fmla="*/ 589999 w 1990735"/>
                <a:gd name="connsiteY79" fmla="*/ 687714 h 1098168"/>
                <a:gd name="connsiteX80" fmla="*/ 769595 w 1990735"/>
                <a:gd name="connsiteY80" fmla="*/ 636401 h 1098168"/>
                <a:gd name="connsiteX81" fmla="*/ 574605 w 1990735"/>
                <a:gd name="connsiteY81" fmla="*/ 692846 h 1098168"/>
                <a:gd name="connsiteX82" fmla="*/ 548948 w 1990735"/>
                <a:gd name="connsiteY82" fmla="*/ 697977 h 1098168"/>
                <a:gd name="connsiteX83" fmla="*/ 574605 w 1990735"/>
                <a:gd name="connsiteY83" fmla="*/ 692846 h 1098168"/>
                <a:gd name="connsiteX84" fmla="*/ 538686 w 1990735"/>
                <a:gd name="connsiteY84" fmla="*/ 703108 h 1098168"/>
                <a:gd name="connsiteX85" fmla="*/ 513080 w 1990735"/>
                <a:gd name="connsiteY85" fmla="*/ 708240 h 1098168"/>
                <a:gd name="connsiteX86" fmla="*/ 538686 w 1990735"/>
                <a:gd name="connsiteY86" fmla="*/ 703108 h 1098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1990735" h="1098168">
                  <a:moveTo>
                    <a:pt x="1867301" y="90"/>
                  </a:moveTo>
                  <a:cubicBezTo>
                    <a:pt x="1873635" y="-151"/>
                    <a:pt x="1881653" y="170"/>
                    <a:pt x="1893198" y="170"/>
                  </a:cubicBezTo>
                  <a:cubicBezTo>
                    <a:pt x="1995824" y="170"/>
                    <a:pt x="1990693" y="41220"/>
                    <a:pt x="1990693" y="113059"/>
                  </a:cubicBezTo>
                  <a:cubicBezTo>
                    <a:pt x="1990693" y="154109"/>
                    <a:pt x="1918855" y="292655"/>
                    <a:pt x="1908592" y="313180"/>
                  </a:cubicBezTo>
                  <a:cubicBezTo>
                    <a:pt x="1739310" y="595351"/>
                    <a:pt x="1374987" y="908310"/>
                    <a:pt x="1113341" y="1046855"/>
                  </a:cubicBezTo>
                  <a:cubicBezTo>
                    <a:pt x="1118473" y="1041724"/>
                    <a:pt x="1128735" y="1036593"/>
                    <a:pt x="1123604" y="1026330"/>
                  </a:cubicBezTo>
                  <a:lnTo>
                    <a:pt x="995321" y="1098168"/>
                  </a:lnTo>
                  <a:lnTo>
                    <a:pt x="1005584" y="1087906"/>
                  </a:lnTo>
                  <a:cubicBezTo>
                    <a:pt x="1000452" y="1082774"/>
                    <a:pt x="1000452" y="1082774"/>
                    <a:pt x="990190" y="1082774"/>
                  </a:cubicBezTo>
                  <a:cubicBezTo>
                    <a:pt x="974796" y="1082774"/>
                    <a:pt x="964533" y="1093037"/>
                    <a:pt x="954271" y="1098168"/>
                  </a:cubicBezTo>
                  <a:cubicBezTo>
                    <a:pt x="974796" y="1072512"/>
                    <a:pt x="1010715" y="1067380"/>
                    <a:pt x="1020978" y="1036593"/>
                  </a:cubicBezTo>
                  <a:cubicBezTo>
                    <a:pt x="1000452" y="1046855"/>
                    <a:pt x="974796" y="1062249"/>
                    <a:pt x="949139" y="1072512"/>
                  </a:cubicBezTo>
                  <a:cubicBezTo>
                    <a:pt x="964533" y="1062249"/>
                    <a:pt x="985058" y="1041724"/>
                    <a:pt x="1005584" y="1026330"/>
                  </a:cubicBezTo>
                  <a:cubicBezTo>
                    <a:pt x="1000452" y="1021199"/>
                    <a:pt x="990190" y="1026330"/>
                    <a:pt x="985058" y="1031461"/>
                  </a:cubicBezTo>
                  <a:cubicBezTo>
                    <a:pt x="1164654" y="867259"/>
                    <a:pt x="1374987" y="697977"/>
                    <a:pt x="1554583" y="502987"/>
                  </a:cubicBezTo>
                  <a:lnTo>
                    <a:pt x="1554583" y="497856"/>
                  </a:lnTo>
                  <a:cubicBezTo>
                    <a:pt x="1349330" y="523512"/>
                    <a:pt x="1154392" y="564563"/>
                    <a:pt x="954271" y="621007"/>
                  </a:cubicBezTo>
                  <a:cubicBezTo>
                    <a:pt x="964533" y="692846"/>
                    <a:pt x="974796" y="821077"/>
                    <a:pt x="974796" y="836471"/>
                  </a:cubicBezTo>
                  <a:cubicBezTo>
                    <a:pt x="974796" y="846734"/>
                    <a:pt x="969665" y="887784"/>
                    <a:pt x="969665" y="913441"/>
                  </a:cubicBezTo>
                  <a:lnTo>
                    <a:pt x="959402" y="903178"/>
                  </a:lnTo>
                  <a:cubicBezTo>
                    <a:pt x="949139" y="918572"/>
                    <a:pt x="954271" y="939098"/>
                    <a:pt x="954271" y="954492"/>
                  </a:cubicBezTo>
                  <a:cubicBezTo>
                    <a:pt x="949139" y="939098"/>
                    <a:pt x="938877" y="918572"/>
                    <a:pt x="928665" y="898047"/>
                  </a:cubicBezTo>
                  <a:cubicBezTo>
                    <a:pt x="923534" y="903178"/>
                    <a:pt x="923534" y="913441"/>
                    <a:pt x="928665" y="939098"/>
                  </a:cubicBezTo>
                  <a:cubicBezTo>
                    <a:pt x="918403" y="918572"/>
                    <a:pt x="903009" y="898047"/>
                    <a:pt x="892746" y="877522"/>
                  </a:cubicBezTo>
                  <a:cubicBezTo>
                    <a:pt x="826039" y="841603"/>
                    <a:pt x="810645" y="718502"/>
                    <a:pt x="784989" y="667189"/>
                  </a:cubicBezTo>
                  <a:cubicBezTo>
                    <a:pt x="600261" y="723634"/>
                    <a:pt x="395060" y="780078"/>
                    <a:pt x="210333" y="856997"/>
                  </a:cubicBezTo>
                  <a:cubicBezTo>
                    <a:pt x="159020" y="877522"/>
                    <a:pt x="102627" y="887784"/>
                    <a:pt x="51314" y="898047"/>
                  </a:cubicBezTo>
                  <a:cubicBezTo>
                    <a:pt x="51314" y="892916"/>
                    <a:pt x="56445" y="892916"/>
                    <a:pt x="61576" y="887784"/>
                  </a:cubicBezTo>
                  <a:cubicBezTo>
                    <a:pt x="46182" y="882653"/>
                    <a:pt x="25657" y="887784"/>
                    <a:pt x="5132" y="887784"/>
                  </a:cubicBezTo>
                  <a:lnTo>
                    <a:pt x="51314" y="872390"/>
                  </a:lnTo>
                  <a:cubicBezTo>
                    <a:pt x="41051" y="867259"/>
                    <a:pt x="30788" y="867259"/>
                    <a:pt x="20526" y="872390"/>
                  </a:cubicBezTo>
                  <a:cubicBezTo>
                    <a:pt x="25657" y="867259"/>
                    <a:pt x="35920" y="862128"/>
                    <a:pt x="41051" y="856997"/>
                  </a:cubicBezTo>
                  <a:cubicBezTo>
                    <a:pt x="41051" y="856997"/>
                    <a:pt x="41051" y="851865"/>
                    <a:pt x="30788" y="851865"/>
                  </a:cubicBezTo>
                  <a:cubicBezTo>
                    <a:pt x="15394" y="851865"/>
                    <a:pt x="10263" y="856997"/>
                    <a:pt x="0" y="862128"/>
                  </a:cubicBezTo>
                  <a:cubicBezTo>
                    <a:pt x="10263" y="851865"/>
                    <a:pt x="25657" y="851865"/>
                    <a:pt x="25657" y="841603"/>
                  </a:cubicBezTo>
                  <a:cubicBezTo>
                    <a:pt x="25657" y="826209"/>
                    <a:pt x="15394" y="846734"/>
                    <a:pt x="15394" y="836471"/>
                  </a:cubicBezTo>
                  <a:cubicBezTo>
                    <a:pt x="15394" y="821077"/>
                    <a:pt x="20526" y="831340"/>
                    <a:pt x="20526" y="821077"/>
                  </a:cubicBezTo>
                  <a:cubicBezTo>
                    <a:pt x="20526" y="785209"/>
                    <a:pt x="143626" y="749290"/>
                    <a:pt x="164151" y="749290"/>
                  </a:cubicBezTo>
                  <a:cubicBezTo>
                    <a:pt x="359141" y="739028"/>
                    <a:pt x="569473" y="667189"/>
                    <a:pt x="774726" y="621007"/>
                  </a:cubicBezTo>
                  <a:cubicBezTo>
                    <a:pt x="769595" y="544038"/>
                    <a:pt x="759332" y="472199"/>
                    <a:pt x="759332" y="461937"/>
                  </a:cubicBezTo>
                  <a:lnTo>
                    <a:pt x="759332" y="349099"/>
                  </a:lnTo>
                  <a:cubicBezTo>
                    <a:pt x="754201" y="318311"/>
                    <a:pt x="749069" y="272129"/>
                    <a:pt x="743938" y="241342"/>
                  </a:cubicBezTo>
                  <a:cubicBezTo>
                    <a:pt x="738807" y="205422"/>
                    <a:pt x="728544" y="164372"/>
                    <a:pt x="718282" y="128453"/>
                  </a:cubicBezTo>
                  <a:lnTo>
                    <a:pt x="728544" y="138715"/>
                  </a:lnTo>
                  <a:cubicBezTo>
                    <a:pt x="728544" y="138715"/>
                    <a:pt x="733676" y="138715"/>
                    <a:pt x="733676" y="128453"/>
                  </a:cubicBezTo>
                  <a:cubicBezTo>
                    <a:pt x="733676" y="113059"/>
                    <a:pt x="723413" y="102796"/>
                    <a:pt x="718282" y="92533"/>
                  </a:cubicBezTo>
                  <a:cubicBezTo>
                    <a:pt x="728544" y="102796"/>
                    <a:pt x="764463" y="102796"/>
                    <a:pt x="764463" y="113059"/>
                  </a:cubicBezTo>
                  <a:cubicBezTo>
                    <a:pt x="764463" y="102796"/>
                    <a:pt x="754201" y="92533"/>
                    <a:pt x="749069" y="82271"/>
                  </a:cubicBezTo>
                  <a:cubicBezTo>
                    <a:pt x="764463" y="92533"/>
                    <a:pt x="779857" y="87402"/>
                    <a:pt x="795251" y="92533"/>
                  </a:cubicBezTo>
                  <a:cubicBezTo>
                    <a:pt x="826039" y="107927"/>
                    <a:pt x="872221" y="169503"/>
                    <a:pt x="882484" y="205422"/>
                  </a:cubicBezTo>
                  <a:cubicBezTo>
                    <a:pt x="923534" y="318311"/>
                    <a:pt x="923534" y="446543"/>
                    <a:pt x="954271" y="569694"/>
                  </a:cubicBezTo>
                  <a:cubicBezTo>
                    <a:pt x="1118473" y="528644"/>
                    <a:pt x="1359593" y="456805"/>
                    <a:pt x="1518664" y="456805"/>
                  </a:cubicBezTo>
                  <a:lnTo>
                    <a:pt x="1554583" y="456805"/>
                  </a:lnTo>
                  <a:cubicBezTo>
                    <a:pt x="1549452" y="461937"/>
                    <a:pt x="1539189" y="461937"/>
                    <a:pt x="1534058" y="467068"/>
                  </a:cubicBezTo>
                  <a:lnTo>
                    <a:pt x="1544320" y="477331"/>
                  </a:lnTo>
                  <a:cubicBezTo>
                    <a:pt x="1559714" y="472199"/>
                    <a:pt x="1575108" y="477331"/>
                    <a:pt x="1590502" y="467068"/>
                  </a:cubicBezTo>
                  <a:cubicBezTo>
                    <a:pt x="1626421" y="441411"/>
                    <a:pt x="1657209" y="395230"/>
                    <a:pt x="1682866" y="364493"/>
                  </a:cubicBezTo>
                  <a:cubicBezTo>
                    <a:pt x="1739310" y="292655"/>
                    <a:pt x="1811097" y="200291"/>
                    <a:pt x="1811097" y="123321"/>
                  </a:cubicBezTo>
                  <a:cubicBezTo>
                    <a:pt x="1811097" y="113059"/>
                    <a:pt x="1805966" y="87402"/>
                    <a:pt x="1795703" y="66877"/>
                  </a:cubicBezTo>
                  <a:cubicBezTo>
                    <a:pt x="1795703" y="61746"/>
                    <a:pt x="1805966" y="61746"/>
                    <a:pt x="1811097" y="66877"/>
                  </a:cubicBezTo>
                  <a:cubicBezTo>
                    <a:pt x="1816228" y="61746"/>
                    <a:pt x="1816228" y="66877"/>
                    <a:pt x="1816228" y="51483"/>
                  </a:cubicBezTo>
                  <a:cubicBezTo>
                    <a:pt x="1816228" y="41220"/>
                    <a:pt x="1811097" y="41220"/>
                    <a:pt x="1805966" y="41220"/>
                  </a:cubicBezTo>
                  <a:cubicBezTo>
                    <a:pt x="1844451" y="6584"/>
                    <a:pt x="1848299" y="812"/>
                    <a:pt x="1867301" y="90"/>
                  </a:cubicBezTo>
                  <a:close/>
                  <a:moveTo>
                    <a:pt x="1564846" y="487593"/>
                  </a:moveTo>
                  <a:cubicBezTo>
                    <a:pt x="1554583" y="487593"/>
                    <a:pt x="1544320" y="492725"/>
                    <a:pt x="1534058" y="492725"/>
                  </a:cubicBezTo>
                  <a:cubicBezTo>
                    <a:pt x="1549452" y="492725"/>
                    <a:pt x="1564846" y="487593"/>
                    <a:pt x="1564846" y="487593"/>
                  </a:cubicBezTo>
                  <a:close/>
                  <a:moveTo>
                    <a:pt x="1159523" y="538906"/>
                  </a:moveTo>
                  <a:cubicBezTo>
                    <a:pt x="1138998" y="538906"/>
                    <a:pt x="1118473" y="544038"/>
                    <a:pt x="1097947" y="549169"/>
                  </a:cubicBezTo>
                  <a:cubicBezTo>
                    <a:pt x="1118473" y="549169"/>
                    <a:pt x="1138998" y="544038"/>
                    <a:pt x="1159523" y="538906"/>
                  </a:cubicBezTo>
                  <a:close/>
                  <a:moveTo>
                    <a:pt x="1087685" y="554300"/>
                  </a:moveTo>
                  <a:cubicBezTo>
                    <a:pt x="1072291" y="559432"/>
                    <a:pt x="1051766" y="564563"/>
                    <a:pt x="1036372" y="564563"/>
                  </a:cubicBezTo>
                  <a:cubicBezTo>
                    <a:pt x="1056897" y="564563"/>
                    <a:pt x="1077422" y="559432"/>
                    <a:pt x="1087685" y="554300"/>
                  </a:cubicBezTo>
                  <a:close/>
                  <a:moveTo>
                    <a:pt x="1026109" y="569694"/>
                  </a:moveTo>
                  <a:cubicBezTo>
                    <a:pt x="1015846" y="569694"/>
                    <a:pt x="1005584" y="574826"/>
                    <a:pt x="995321" y="574826"/>
                  </a:cubicBezTo>
                  <a:cubicBezTo>
                    <a:pt x="1010715" y="574826"/>
                    <a:pt x="1026109" y="569694"/>
                    <a:pt x="1026109" y="569694"/>
                  </a:cubicBezTo>
                  <a:close/>
                  <a:moveTo>
                    <a:pt x="954271" y="585088"/>
                  </a:moveTo>
                  <a:cubicBezTo>
                    <a:pt x="954271" y="590219"/>
                    <a:pt x="964533" y="585088"/>
                    <a:pt x="969665" y="585088"/>
                  </a:cubicBezTo>
                  <a:lnTo>
                    <a:pt x="954271" y="585088"/>
                  </a:lnTo>
                  <a:close/>
                  <a:moveTo>
                    <a:pt x="769595" y="636401"/>
                  </a:moveTo>
                  <a:cubicBezTo>
                    <a:pt x="708019" y="651795"/>
                    <a:pt x="641312" y="672320"/>
                    <a:pt x="589999" y="687714"/>
                  </a:cubicBezTo>
                  <a:cubicBezTo>
                    <a:pt x="651574" y="672320"/>
                    <a:pt x="718282" y="651795"/>
                    <a:pt x="769595" y="636401"/>
                  </a:cubicBezTo>
                  <a:close/>
                  <a:moveTo>
                    <a:pt x="574605" y="692846"/>
                  </a:moveTo>
                  <a:cubicBezTo>
                    <a:pt x="564342" y="692846"/>
                    <a:pt x="554080" y="697977"/>
                    <a:pt x="548948" y="697977"/>
                  </a:cubicBezTo>
                  <a:cubicBezTo>
                    <a:pt x="559211" y="697977"/>
                    <a:pt x="574605" y="692846"/>
                    <a:pt x="574605" y="692846"/>
                  </a:cubicBezTo>
                  <a:close/>
                  <a:moveTo>
                    <a:pt x="538686" y="703108"/>
                  </a:moveTo>
                  <a:cubicBezTo>
                    <a:pt x="528423" y="703108"/>
                    <a:pt x="518212" y="708240"/>
                    <a:pt x="513080" y="708240"/>
                  </a:cubicBezTo>
                  <a:cubicBezTo>
                    <a:pt x="523343" y="708240"/>
                    <a:pt x="538686" y="703108"/>
                    <a:pt x="538686" y="703108"/>
                  </a:cubicBezTo>
                  <a:close/>
                </a:path>
              </a:pathLst>
            </a:custGeom>
            <a:grpFill/>
            <a:ln w="5131" cap="flat">
              <a:solidFill>
                <a:srgbClr val="00B0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17469AE4-0503-C93C-8D07-B787175D8EE8}"/>
                </a:ext>
              </a:extLst>
            </p:cNvPr>
            <p:cNvSpPr/>
            <p:nvPr/>
          </p:nvSpPr>
          <p:spPr>
            <a:xfrm>
              <a:off x="4212296" y="1691896"/>
              <a:ext cx="5058859" cy="3196398"/>
            </a:xfrm>
            <a:custGeom>
              <a:avLst/>
              <a:gdLst>
                <a:gd name="connsiteX0" fmla="*/ 1662340 w 5058859"/>
                <a:gd name="connsiteY0" fmla="*/ 0 h 3196398"/>
                <a:gd name="connsiteX1" fmla="*/ 1877804 w 5058859"/>
                <a:gd name="connsiteY1" fmla="*/ 66707 h 3196398"/>
                <a:gd name="connsiteX2" fmla="*/ 1734179 w 5058859"/>
                <a:gd name="connsiteY2" fmla="*/ 25657 h 3196398"/>
                <a:gd name="connsiteX3" fmla="*/ 1965036 w 5058859"/>
                <a:gd name="connsiteY3" fmla="*/ 169334 h 3196398"/>
                <a:gd name="connsiteX4" fmla="*/ 1841885 w 5058859"/>
                <a:gd name="connsiteY4" fmla="*/ 87233 h 3196398"/>
                <a:gd name="connsiteX5" fmla="*/ 1862640 w 5058859"/>
                <a:gd name="connsiteY5" fmla="*/ 100031 h 3196398"/>
                <a:gd name="connsiteX6" fmla="*/ 1818179 w 5058859"/>
                <a:gd name="connsiteY6" fmla="*/ 84026 h 3196398"/>
                <a:gd name="connsiteX7" fmla="*/ 1713653 w 5058859"/>
                <a:gd name="connsiteY7" fmla="*/ 71839 h 3196398"/>
                <a:gd name="connsiteX8" fmla="*/ 1313462 w 5058859"/>
                <a:gd name="connsiteY8" fmla="*/ 651574 h 3196398"/>
                <a:gd name="connsiteX9" fmla="*/ 1318594 w 5058859"/>
                <a:gd name="connsiteY9" fmla="*/ 661837 h 3196398"/>
                <a:gd name="connsiteX10" fmla="*/ 1847016 w 5058859"/>
                <a:gd name="connsiteY10" fmla="*/ 323222 h 3196398"/>
                <a:gd name="connsiteX11" fmla="*/ 1805966 w 5058859"/>
                <a:gd name="connsiteY11" fmla="*/ 374535 h 3196398"/>
                <a:gd name="connsiteX12" fmla="*/ 1893198 w 5058859"/>
                <a:gd name="connsiteY12" fmla="*/ 302696 h 3196398"/>
                <a:gd name="connsiteX13" fmla="*/ 1826491 w 5058859"/>
                <a:gd name="connsiteY13" fmla="*/ 369403 h 3196398"/>
                <a:gd name="connsiteX14" fmla="*/ 1831622 w 5058859"/>
                <a:gd name="connsiteY14" fmla="*/ 369403 h 3196398"/>
                <a:gd name="connsiteX15" fmla="*/ 1954774 w 5058859"/>
                <a:gd name="connsiteY15" fmla="*/ 235989 h 3196398"/>
                <a:gd name="connsiteX16" fmla="*/ 1852148 w 5058859"/>
                <a:gd name="connsiteY16" fmla="*/ 389929 h 3196398"/>
                <a:gd name="connsiteX17" fmla="*/ 1980430 w 5058859"/>
                <a:gd name="connsiteY17" fmla="*/ 230858 h 3196398"/>
                <a:gd name="connsiteX18" fmla="*/ 1523795 w 5058859"/>
                <a:gd name="connsiteY18" fmla="*/ 713150 h 3196398"/>
                <a:gd name="connsiteX19" fmla="*/ 1251887 w 5058859"/>
                <a:gd name="connsiteY19" fmla="*/ 887615 h 3196398"/>
                <a:gd name="connsiteX20" fmla="*/ 1195442 w 5058859"/>
                <a:gd name="connsiteY20" fmla="*/ 1159523 h 3196398"/>
                <a:gd name="connsiteX21" fmla="*/ 1180048 w 5058859"/>
                <a:gd name="connsiteY21" fmla="*/ 1267281 h 3196398"/>
                <a:gd name="connsiteX22" fmla="*/ 1108210 w 5058859"/>
                <a:gd name="connsiteY22" fmla="*/ 1903461 h 3196398"/>
                <a:gd name="connsiteX23" fmla="*/ 1113341 w 5058859"/>
                <a:gd name="connsiteY23" fmla="*/ 1934249 h 3196398"/>
                <a:gd name="connsiteX24" fmla="*/ 2206157 w 5058859"/>
                <a:gd name="connsiteY24" fmla="*/ 1128735 h 3196398"/>
                <a:gd name="connsiteX25" fmla="*/ 2616610 w 5058859"/>
                <a:gd name="connsiteY25" fmla="*/ 964585 h 3196398"/>
                <a:gd name="connsiteX26" fmla="*/ 2878307 w 5058859"/>
                <a:gd name="connsiteY26" fmla="*/ 1144129 h 3196398"/>
                <a:gd name="connsiteX27" fmla="*/ 2565349 w 5058859"/>
                <a:gd name="connsiteY27" fmla="*/ 1585371 h 3196398"/>
                <a:gd name="connsiteX28" fmla="*/ 2739762 w 5058859"/>
                <a:gd name="connsiteY28" fmla="*/ 1667472 h 3196398"/>
                <a:gd name="connsiteX29" fmla="*/ 2698711 w 5058859"/>
                <a:gd name="connsiteY29" fmla="*/ 1657209 h 3196398"/>
                <a:gd name="connsiteX30" fmla="*/ 2755797 w 5058859"/>
                <a:gd name="connsiteY30" fmla="*/ 1691204 h 3196398"/>
                <a:gd name="connsiteX31" fmla="*/ 2795300 w 5058859"/>
                <a:gd name="connsiteY31" fmla="*/ 1715737 h 3196398"/>
                <a:gd name="connsiteX32" fmla="*/ 2785944 w 5058859"/>
                <a:gd name="connsiteY32" fmla="*/ 1718785 h 3196398"/>
                <a:gd name="connsiteX33" fmla="*/ 2857782 w 5058859"/>
                <a:gd name="connsiteY33" fmla="*/ 1795754 h 3196398"/>
                <a:gd name="connsiteX34" fmla="*/ 2862914 w 5058859"/>
                <a:gd name="connsiteY34" fmla="*/ 1790623 h 3196398"/>
                <a:gd name="connsiteX35" fmla="*/ 3237448 w 5058859"/>
                <a:gd name="connsiteY35" fmla="*/ 1544320 h 3196398"/>
                <a:gd name="connsiteX36" fmla="*/ 3694084 w 5058859"/>
                <a:gd name="connsiteY36" fmla="*/ 1298068 h 3196398"/>
                <a:gd name="connsiteX37" fmla="*/ 3704347 w 5058859"/>
                <a:gd name="connsiteY37" fmla="*/ 1226230 h 3196398"/>
                <a:gd name="connsiteX38" fmla="*/ 3704347 w 5058859"/>
                <a:gd name="connsiteY38" fmla="*/ 867090 h 3196398"/>
                <a:gd name="connsiteX39" fmla="*/ 3673559 w 5058859"/>
                <a:gd name="connsiteY39" fmla="*/ 584919 h 3196398"/>
                <a:gd name="connsiteX40" fmla="*/ 3658165 w 5058859"/>
                <a:gd name="connsiteY40" fmla="*/ 579787 h 3196398"/>
                <a:gd name="connsiteX41" fmla="*/ 3216923 w 5058859"/>
                <a:gd name="connsiteY41" fmla="*/ 810645 h 3196398"/>
                <a:gd name="connsiteX42" fmla="*/ 3201529 w 5058859"/>
                <a:gd name="connsiteY42" fmla="*/ 810645 h 3196398"/>
                <a:gd name="connsiteX43" fmla="*/ 3263105 w 5058859"/>
                <a:gd name="connsiteY43" fmla="*/ 764463 h 3196398"/>
                <a:gd name="connsiteX44" fmla="*/ 3201529 w 5058859"/>
                <a:gd name="connsiteY44" fmla="*/ 794610 h 3196398"/>
                <a:gd name="connsiteX45" fmla="*/ 3146902 w 5058859"/>
                <a:gd name="connsiteY45" fmla="*/ 817940 h 3196398"/>
                <a:gd name="connsiteX46" fmla="*/ 3148292 w 5058859"/>
                <a:gd name="connsiteY46" fmla="*/ 816418 h 3196398"/>
                <a:gd name="connsiteX47" fmla="*/ 3165610 w 5058859"/>
                <a:gd name="connsiteY47" fmla="*/ 805514 h 3196398"/>
                <a:gd name="connsiteX48" fmla="*/ 3155347 w 5058859"/>
                <a:gd name="connsiteY48" fmla="*/ 795251 h 3196398"/>
                <a:gd name="connsiteX49" fmla="*/ 3104034 w 5058859"/>
                <a:gd name="connsiteY49" fmla="*/ 826039 h 3196398"/>
                <a:gd name="connsiteX50" fmla="*/ 3139953 w 5058859"/>
                <a:gd name="connsiteY50" fmla="*/ 795251 h 3196398"/>
                <a:gd name="connsiteX51" fmla="*/ 3124559 w 5058859"/>
                <a:gd name="connsiteY51" fmla="*/ 795251 h 3196398"/>
                <a:gd name="connsiteX52" fmla="*/ 3642771 w 5058859"/>
                <a:gd name="connsiteY52" fmla="*/ 466898 h 3196398"/>
                <a:gd name="connsiteX53" fmla="*/ 3437518 w 5058859"/>
                <a:gd name="connsiteY53" fmla="*/ 164202 h 3196398"/>
                <a:gd name="connsiteX54" fmla="*/ 3396519 w 5058859"/>
                <a:gd name="connsiteY54" fmla="*/ 138546 h 3196398"/>
                <a:gd name="connsiteX55" fmla="*/ 3427307 w 5058859"/>
                <a:gd name="connsiteY55" fmla="*/ 138546 h 3196398"/>
                <a:gd name="connsiteX56" fmla="*/ 3417044 w 5058859"/>
                <a:gd name="connsiteY56" fmla="*/ 128283 h 3196398"/>
                <a:gd name="connsiteX57" fmla="*/ 3427307 w 5058859"/>
                <a:gd name="connsiteY57" fmla="*/ 123152 h 3196398"/>
                <a:gd name="connsiteX58" fmla="*/ 3391387 w 5058859"/>
                <a:gd name="connsiteY58" fmla="*/ 112889 h 3196398"/>
                <a:gd name="connsiteX59" fmla="*/ 3452912 w 5058859"/>
                <a:gd name="connsiteY59" fmla="*/ 92364 h 3196398"/>
                <a:gd name="connsiteX60" fmla="*/ 3427307 w 5058859"/>
                <a:gd name="connsiteY60" fmla="*/ 87233 h 3196398"/>
                <a:gd name="connsiteX61" fmla="*/ 3504226 w 5058859"/>
                <a:gd name="connsiteY61" fmla="*/ 71839 h 3196398"/>
                <a:gd name="connsiteX62" fmla="*/ 3812104 w 5058859"/>
                <a:gd name="connsiteY62" fmla="*/ 384797 h 3196398"/>
                <a:gd name="connsiteX63" fmla="*/ 4166114 w 5058859"/>
                <a:gd name="connsiteY63" fmla="*/ 241121 h 3196398"/>
                <a:gd name="connsiteX64" fmla="*/ 4099407 w 5058859"/>
                <a:gd name="connsiteY64" fmla="*/ 277040 h 3196398"/>
                <a:gd name="connsiteX65" fmla="*/ 4109669 w 5058859"/>
                <a:gd name="connsiteY65" fmla="*/ 282171 h 3196398"/>
                <a:gd name="connsiteX66" fmla="*/ 4160982 w 5058859"/>
                <a:gd name="connsiteY66" fmla="*/ 261646 h 3196398"/>
                <a:gd name="connsiteX67" fmla="*/ 4181507 w 5058859"/>
                <a:gd name="connsiteY67" fmla="*/ 261646 h 3196398"/>
                <a:gd name="connsiteX68" fmla="*/ 4058356 w 5058859"/>
                <a:gd name="connsiteY68" fmla="*/ 348878 h 3196398"/>
                <a:gd name="connsiteX69" fmla="*/ 4160982 w 5058859"/>
                <a:gd name="connsiteY69" fmla="*/ 292434 h 3196398"/>
                <a:gd name="connsiteX70" fmla="*/ 3837761 w 5058859"/>
                <a:gd name="connsiteY70" fmla="*/ 487424 h 3196398"/>
                <a:gd name="connsiteX71" fmla="*/ 3904417 w 5058859"/>
                <a:gd name="connsiteY71" fmla="*/ 964585 h 3196398"/>
                <a:gd name="connsiteX72" fmla="*/ 3909548 w 5058859"/>
                <a:gd name="connsiteY72" fmla="*/ 1210836 h 3196398"/>
                <a:gd name="connsiteX73" fmla="*/ 4966495 w 5058859"/>
                <a:gd name="connsiteY73" fmla="*/ 877352 h 3196398"/>
                <a:gd name="connsiteX74" fmla="*/ 4987021 w 5058859"/>
                <a:gd name="connsiteY74" fmla="*/ 882484 h 3196398"/>
                <a:gd name="connsiteX75" fmla="*/ 4992152 w 5058859"/>
                <a:gd name="connsiteY75" fmla="*/ 872221 h 3196398"/>
                <a:gd name="connsiteX76" fmla="*/ 5007546 w 5058859"/>
                <a:gd name="connsiteY76" fmla="*/ 877352 h 3196398"/>
                <a:gd name="connsiteX77" fmla="*/ 5058859 w 5058859"/>
                <a:gd name="connsiteY77" fmla="*/ 867090 h 3196398"/>
                <a:gd name="connsiteX78" fmla="*/ 4807425 w 5058859"/>
                <a:gd name="connsiteY78" fmla="*/ 933797 h 3196398"/>
                <a:gd name="connsiteX79" fmla="*/ 4817687 w 5058859"/>
                <a:gd name="connsiteY79" fmla="*/ 938928 h 3196398"/>
                <a:gd name="connsiteX80" fmla="*/ 4992152 w 5058859"/>
                <a:gd name="connsiteY80" fmla="*/ 897877 h 3196398"/>
                <a:gd name="connsiteX81" fmla="*/ 4843344 w 5058859"/>
                <a:gd name="connsiteY81" fmla="*/ 938928 h 3196398"/>
                <a:gd name="connsiteX82" fmla="*/ 4853607 w 5058859"/>
                <a:gd name="connsiteY82" fmla="*/ 944059 h 3196398"/>
                <a:gd name="connsiteX83" fmla="*/ 5053728 w 5058859"/>
                <a:gd name="connsiteY83" fmla="*/ 892746 h 3196398"/>
                <a:gd name="connsiteX84" fmla="*/ 4812556 w 5058859"/>
                <a:gd name="connsiteY84" fmla="*/ 959453 h 3196398"/>
                <a:gd name="connsiteX85" fmla="*/ 4468809 w 5058859"/>
                <a:gd name="connsiteY85" fmla="*/ 1072291 h 3196398"/>
                <a:gd name="connsiteX86" fmla="*/ 4309739 w 5058859"/>
                <a:gd name="connsiteY86" fmla="*/ 1128735 h 3196398"/>
                <a:gd name="connsiteX87" fmla="*/ 4172521 w 5058859"/>
                <a:gd name="connsiteY87" fmla="*/ 1178124 h 3196398"/>
                <a:gd name="connsiteX88" fmla="*/ 4046575 w 5058859"/>
                <a:gd name="connsiteY88" fmla="*/ 1229877 h 3196398"/>
                <a:gd name="connsiteX89" fmla="*/ 4032700 w 5058859"/>
                <a:gd name="connsiteY89" fmla="*/ 1233286 h 3196398"/>
                <a:gd name="connsiteX90" fmla="*/ 3978506 w 5058859"/>
                <a:gd name="connsiteY90" fmla="*/ 1255405 h 3196398"/>
                <a:gd name="connsiteX91" fmla="*/ 3962144 w 5058859"/>
                <a:gd name="connsiteY91" fmla="*/ 1261508 h 3196398"/>
                <a:gd name="connsiteX92" fmla="*/ 3957248 w 5058859"/>
                <a:gd name="connsiteY92" fmla="*/ 1264081 h 3196398"/>
                <a:gd name="connsiteX93" fmla="*/ 3955890 w 5058859"/>
                <a:gd name="connsiteY93" fmla="*/ 1264635 h 3196398"/>
                <a:gd name="connsiteX94" fmla="*/ 3955149 w 5058859"/>
                <a:gd name="connsiteY94" fmla="*/ 1265184 h 3196398"/>
                <a:gd name="connsiteX95" fmla="*/ 3927508 w 5058859"/>
                <a:gd name="connsiteY95" fmla="*/ 1279708 h 3196398"/>
                <a:gd name="connsiteX96" fmla="*/ 3904417 w 5058859"/>
                <a:gd name="connsiteY96" fmla="*/ 1303200 h 3196398"/>
                <a:gd name="connsiteX97" fmla="*/ 3915726 w 5058859"/>
                <a:gd name="connsiteY97" fmla="*/ 1298495 h 3196398"/>
                <a:gd name="connsiteX98" fmla="*/ 3899285 w 5058859"/>
                <a:gd name="connsiteY98" fmla="*/ 1318594 h 3196398"/>
                <a:gd name="connsiteX99" fmla="*/ 3842892 w 5058859"/>
                <a:gd name="connsiteY99" fmla="*/ 1744441 h 3196398"/>
                <a:gd name="connsiteX100" fmla="*/ 2914227 w 5058859"/>
                <a:gd name="connsiteY100" fmla="*/ 3150216 h 3196398"/>
                <a:gd name="connsiteX101" fmla="*/ 2698711 w 5058859"/>
                <a:gd name="connsiteY101" fmla="*/ 3196398 h 3196398"/>
                <a:gd name="connsiteX102" fmla="*/ 2657661 w 5058859"/>
                <a:gd name="connsiteY102" fmla="*/ 3196398 h 3196398"/>
                <a:gd name="connsiteX103" fmla="*/ 2652530 w 5058859"/>
                <a:gd name="connsiteY103" fmla="*/ 3186135 h 3196398"/>
                <a:gd name="connsiteX104" fmla="*/ 2565349 w 5058859"/>
                <a:gd name="connsiteY104" fmla="*/ 3175873 h 3196398"/>
                <a:gd name="connsiteX105" fmla="*/ 2514036 w 5058859"/>
                <a:gd name="connsiteY105" fmla="*/ 3155347 h 3196398"/>
                <a:gd name="connsiteX106" fmla="*/ 2257470 w 5058859"/>
                <a:gd name="connsiteY106" fmla="*/ 2903964 h 3196398"/>
                <a:gd name="connsiteX107" fmla="*/ 2236945 w 5058859"/>
                <a:gd name="connsiteY107" fmla="*/ 2801338 h 3196398"/>
                <a:gd name="connsiteX108" fmla="*/ 2236945 w 5058859"/>
                <a:gd name="connsiteY108" fmla="*/ 2678187 h 3196398"/>
                <a:gd name="connsiteX109" fmla="*/ 2529430 w 5058859"/>
                <a:gd name="connsiteY109" fmla="*/ 2118976 h 3196398"/>
                <a:gd name="connsiteX110" fmla="*/ 2529430 w 5058859"/>
                <a:gd name="connsiteY110" fmla="*/ 2113845 h 3196398"/>
                <a:gd name="connsiteX111" fmla="*/ 2380621 w 5058859"/>
                <a:gd name="connsiteY111" fmla="*/ 2288258 h 3196398"/>
                <a:gd name="connsiteX112" fmla="*/ 2397940 w 5058859"/>
                <a:gd name="connsiteY112" fmla="*/ 2256529 h 3196398"/>
                <a:gd name="connsiteX113" fmla="*/ 2399984 w 5058859"/>
                <a:gd name="connsiteY113" fmla="*/ 2247349 h 3196398"/>
                <a:gd name="connsiteX114" fmla="*/ 2408007 w 5058859"/>
                <a:gd name="connsiteY114" fmla="*/ 2237977 h 3196398"/>
                <a:gd name="connsiteX115" fmla="*/ 2406278 w 5058859"/>
                <a:gd name="connsiteY115" fmla="*/ 2242127 h 3196398"/>
                <a:gd name="connsiteX116" fmla="*/ 2413334 w 5058859"/>
                <a:gd name="connsiteY116" fmla="*/ 2234430 h 3196398"/>
                <a:gd name="connsiteX117" fmla="*/ 2415506 w 5058859"/>
                <a:gd name="connsiteY117" fmla="*/ 2229217 h 3196398"/>
                <a:gd name="connsiteX118" fmla="*/ 2427170 w 5058859"/>
                <a:gd name="connsiteY118" fmla="*/ 2215592 h 3196398"/>
                <a:gd name="connsiteX119" fmla="*/ 2426803 w 5058859"/>
                <a:gd name="connsiteY119" fmla="*/ 2216471 h 3196398"/>
                <a:gd name="connsiteX120" fmla="*/ 2433859 w 5058859"/>
                <a:gd name="connsiteY120" fmla="*/ 2208774 h 3196398"/>
                <a:gd name="connsiteX121" fmla="*/ 2434508 w 5058859"/>
                <a:gd name="connsiteY121" fmla="*/ 2207217 h 3196398"/>
                <a:gd name="connsiteX122" fmla="*/ 2456689 w 5058859"/>
                <a:gd name="connsiteY122" fmla="*/ 2181988 h 3196398"/>
                <a:gd name="connsiteX123" fmla="*/ 2503773 w 5058859"/>
                <a:gd name="connsiteY123" fmla="*/ 2129238 h 3196398"/>
                <a:gd name="connsiteX124" fmla="*/ 2529430 w 5058859"/>
                <a:gd name="connsiteY124" fmla="*/ 2088188 h 3196398"/>
                <a:gd name="connsiteX125" fmla="*/ 2503773 w 5058859"/>
                <a:gd name="connsiteY125" fmla="*/ 2113845 h 3196398"/>
                <a:gd name="connsiteX126" fmla="*/ 2842388 w 5058859"/>
                <a:gd name="connsiteY126" fmla="*/ 1811148 h 3196398"/>
                <a:gd name="connsiteX127" fmla="*/ 2467854 w 5058859"/>
                <a:gd name="connsiteY127" fmla="*/ 1667472 h 3196398"/>
                <a:gd name="connsiteX128" fmla="*/ 2452460 w 5058859"/>
                <a:gd name="connsiteY128" fmla="*/ 1667472 h 3196398"/>
                <a:gd name="connsiteX129" fmla="*/ 1559714 w 5058859"/>
                <a:gd name="connsiteY129" fmla="*/ 2067663 h 3196398"/>
                <a:gd name="connsiteX130" fmla="*/ 1421169 w 5058859"/>
                <a:gd name="connsiteY130" fmla="*/ 2021481 h 3196398"/>
                <a:gd name="connsiteX131" fmla="*/ 1426300 w 5058859"/>
                <a:gd name="connsiteY131" fmla="*/ 2011218 h 3196398"/>
                <a:gd name="connsiteX132" fmla="*/ 1405775 w 5058859"/>
                <a:gd name="connsiteY132" fmla="*/ 1959905 h 3196398"/>
                <a:gd name="connsiteX133" fmla="*/ 1441694 w 5058859"/>
                <a:gd name="connsiteY133" fmla="*/ 1862410 h 3196398"/>
                <a:gd name="connsiteX134" fmla="*/ 1087685 w 5058859"/>
                <a:gd name="connsiteY134" fmla="*/ 2108713 h 3196398"/>
                <a:gd name="connsiteX135" fmla="*/ 1046634 w 5058859"/>
                <a:gd name="connsiteY135" fmla="*/ 2555086 h 3196398"/>
                <a:gd name="connsiteX136" fmla="*/ 1041503 w 5058859"/>
                <a:gd name="connsiteY136" fmla="*/ 2975803 h 3196398"/>
                <a:gd name="connsiteX137" fmla="*/ 1020978 w 5058859"/>
                <a:gd name="connsiteY137" fmla="*/ 2934752 h 3196398"/>
                <a:gd name="connsiteX138" fmla="*/ 1015846 w 5058859"/>
                <a:gd name="connsiteY138" fmla="*/ 2950146 h 3196398"/>
                <a:gd name="connsiteX139" fmla="*/ 990190 w 5058859"/>
                <a:gd name="connsiteY139" fmla="*/ 2868045 h 3196398"/>
                <a:gd name="connsiteX140" fmla="*/ 985058 w 5058859"/>
                <a:gd name="connsiteY140" fmla="*/ 2888570 h 3196398"/>
                <a:gd name="connsiteX141" fmla="*/ 995321 w 5058859"/>
                <a:gd name="connsiteY141" fmla="*/ 2950146 h 3196398"/>
                <a:gd name="connsiteX142" fmla="*/ 938928 w 5058859"/>
                <a:gd name="connsiteY142" fmla="*/ 2816732 h 3196398"/>
                <a:gd name="connsiteX143" fmla="*/ 938928 w 5058859"/>
                <a:gd name="connsiteY143" fmla="*/ 2893702 h 3196398"/>
                <a:gd name="connsiteX144" fmla="*/ 903009 w 5058859"/>
                <a:gd name="connsiteY144" fmla="*/ 2755156 h 3196398"/>
                <a:gd name="connsiteX145" fmla="*/ 897877 w 5058859"/>
                <a:gd name="connsiteY145" fmla="*/ 2780813 h 3196398"/>
                <a:gd name="connsiteX146" fmla="*/ 908140 w 5058859"/>
                <a:gd name="connsiteY146" fmla="*/ 2852651 h 3196398"/>
                <a:gd name="connsiteX147" fmla="*/ 877352 w 5058859"/>
                <a:gd name="connsiteY147" fmla="*/ 2580743 h 3196398"/>
                <a:gd name="connsiteX148" fmla="*/ 882483 w 5058859"/>
                <a:gd name="connsiteY148" fmla="*/ 2401147 h 3196398"/>
                <a:gd name="connsiteX149" fmla="*/ 897877 w 5058859"/>
                <a:gd name="connsiteY149" fmla="*/ 2236996 h 3196398"/>
                <a:gd name="connsiteX150" fmla="*/ 892746 w 5058859"/>
                <a:gd name="connsiteY150" fmla="*/ 2211339 h 3196398"/>
                <a:gd name="connsiteX151" fmla="*/ 625918 w 5058859"/>
                <a:gd name="connsiteY151" fmla="*/ 2293389 h 3196398"/>
                <a:gd name="connsiteX152" fmla="*/ 492555 w 5058859"/>
                <a:gd name="connsiteY152" fmla="*/ 2262601 h 3196398"/>
                <a:gd name="connsiteX153" fmla="*/ 374535 w 5058859"/>
                <a:gd name="connsiteY153" fmla="*/ 2103582 h 3196398"/>
                <a:gd name="connsiteX154" fmla="*/ 374535 w 5058859"/>
                <a:gd name="connsiteY154" fmla="*/ 2011218 h 3196398"/>
                <a:gd name="connsiteX155" fmla="*/ 1020978 w 5058859"/>
                <a:gd name="connsiteY155" fmla="*/ 1067159 h 3196398"/>
                <a:gd name="connsiteX156" fmla="*/ 1036371 w 5058859"/>
                <a:gd name="connsiteY156" fmla="*/ 1072291 h 3196398"/>
                <a:gd name="connsiteX157" fmla="*/ 1036371 w 5058859"/>
                <a:gd name="connsiteY157" fmla="*/ 1005635 h 3196398"/>
                <a:gd name="connsiteX158" fmla="*/ 200070 w 5058859"/>
                <a:gd name="connsiteY158" fmla="*/ 1313462 h 3196398"/>
                <a:gd name="connsiteX159" fmla="*/ 25657 w 5058859"/>
                <a:gd name="connsiteY159" fmla="*/ 1277543 h 3196398"/>
                <a:gd name="connsiteX160" fmla="*/ 71839 w 5058859"/>
                <a:gd name="connsiteY160" fmla="*/ 1277543 h 3196398"/>
                <a:gd name="connsiteX161" fmla="*/ 0 w 5058859"/>
                <a:gd name="connsiteY161" fmla="*/ 1246755 h 3196398"/>
                <a:gd name="connsiteX162" fmla="*/ 92364 w 5058859"/>
                <a:gd name="connsiteY162" fmla="*/ 1241624 h 3196398"/>
                <a:gd name="connsiteX163" fmla="*/ 10263 w 5058859"/>
                <a:gd name="connsiteY163" fmla="*/ 1215967 h 3196398"/>
                <a:gd name="connsiteX164" fmla="*/ 66707 w 5058859"/>
                <a:gd name="connsiteY164" fmla="*/ 1200574 h 3196398"/>
                <a:gd name="connsiteX165" fmla="*/ 51313 w 5058859"/>
                <a:gd name="connsiteY165" fmla="*/ 1195442 h 3196398"/>
                <a:gd name="connsiteX166" fmla="*/ 148808 w 5058859"/>
                <a:gd name="connsiteY166" fmla="*/ 1190311 h 3196398"/>
                <a:gd name="connsiteX167" fmla="*/ 312959 w 5058859"/>
                <a:gd name="connsiteY167" fmla="*/ 1154392 h 3196398"/>
                <a:gd name="connsiteX168" fmla="*/ 477161 w 5058859"/>
                <a:gd name="connsiteY168" fmla="*/ 1097947 h 3196398"/>
                <a:gd name="connsiteX169" fmla="*/ 584867 w 5058859"/>
                <a:gd name="connsiteY169" fmla="*/ 1051765 h 3196398"/>
                <a:gd name="connsiteX170" fmla="*/ 959453 w 5058859"/>
                <a:gd name="connsiteY170" fmla="*/ 861958 h 3196398"/>
                <a:gd name="connsiteX171" fmla="*/ 1097947 w 5058859"/>
                <a:gd name="connsiteY171" fmla="*/ 779857 h 3196398"/>
                <a:gd name="connsiteX172" fmla="*/ 1138998 w 5058859"/>
                <a:gd name="connsiteY172" fmla="*/ 651574 h 3196398"/>
                <a:gd name="connsiteX173" fmla="*/ 1410906 w 5058859"/>
                <a:gd name="connsiteY173" fmla="*/ 102626 h 3196398"/>
                <a:gd name="connsiteX174" fmla="*/ 1662340 w 5058859"/>
                <a:gd name="connsiteY174" fmla="*/ 0 h 3196398"/>
                <a:gd name="connsiteX175" fmla="*/ 1667472 w 5058859"/>
                <a:gd name="connsiteY175" fmla="*/ 46182 h 3196398"/>
                <a:gd name="connsiteX176" fmla="*/ 1626421 w 5058859"/>
                <a:gd name="connsiteY176" fmla="*/ 51313 h 3196398"/>
                <a:gd name="connsiteX177" fmla="*/ 1667472 w 5058859"/>
                <a:gd name="connsiteY177" fmla="*/ 46182 h 3196398"/>
                <a:gd name="connsiteX178" fmla="*/ 964584 w 5058859"/>
                <a:gd name="connsiteY178" fmla="*/ 1118473 h 3196398"/>
                <a:gd name="connsiteX179" fmla="*/ 944059 w 5058859"/>
                <a:gd name="connsiteY179" fmla="*/ 1128735 h 3196398"/>
                <a:gd name="connsiteX180" fmla="*/ 964584 w 5058859"/>
                <a:gd name="connsiteY180" fmla="*/ 1118473 h 3196398"/>
                <a:gd name="connsiteX181" fmla="*/ 903009 w 5058859"/>
                <a:gd name="connsiteY181" fmla="*/ 1159523 h 3196398"/>
                <a:gd name="connsiteX182" fmla="*/ 887615 w 5058859"/>
                <a:gd name="connsiteY182" fmla="*/ 1169786 h 3196398"/>
                <a:gd name="connsiteX183" fmla="*/ 903009 w 5058859"/>
                <a:gd name="connsiteY183" fmla="*/ 1159523 h 3196398"/>
                <a:gd name="connsiteX184" fmla="*/ 928665 w 5058859"/>
                <a:gd name="connsiteY184" fmla="*/ 1169786 h 3196398"/>
                <a:gd name="connsiteX185" fmla="*/ 908140 w 5058859"/>
                <a:gd name="connsiteY185" fmla="*/ 1185180 h 3196398"/>
                <a:gd name="connsiteX186" fmla="*/ 928665 w 5058859"/>
                <a:gd name="connsiteY186" fmla="*/ 1169786 h 3196398"/>
                <a:gd name="connsiteX187" fmla="*/ 949191 w 5058859"/>
                <a:gd name="connsiteY187" fmla="*/ 1185180 h 3196398"/>
                <a:gd name="connsiteX188" fmla="*/ 836302 w 5058859"/>
                <a:gd name="connsiteY188" fmla="*/ 1287806 h 3196398"/>
                <a:gd name="connsiteX189" fmla="*/ 949191 w 5058859"/>
                <a:gd name="connsiteY189" fmla="*/ 1185180 h 3196398"/>
                <a:gd name="connsiteX190" fmla="*/ 1010715 w 5058859"/>
                <a:gd name="connsiteY190" fmla="*/ 1185180 h 3196398"/>
                <a:gd name="connsiteX191" fmla="*/ 856827 w 5058859"/>
                <a:gd name="connsiteY191" fmla="*/ 1328856 h 3196398"/>
                <a:gd name="connsiteX192" fmla="*/ 918403 w 5058859"/>
                <a:gd name="connsiteY192" fmla="*/ 1267281 h 3196398"/>
                <a:gd name="connsiteX193" fmla="*/ 877352 w 5058859"/>
                <a:gd name="connsiteY193" fmla="*/ 1323725 h 3196398"/>
                <a:gd name="connsiteX194" fmla="*/ 543868 w 5058859"/>
                <a:gd name="connsiteY194" fmla="*/ 2047137 h 3196398"/>
                <a:gd name="connsiteX195" fmla="*/ 579736 w 5058859"/>
                <a:gd name="connsiteY195" fmla="*/ 2170289 h 3196398"/>
                <a:gd name="connsiteX196" fmla="*/ 903009 w 5058859"/>
                <a:gd name="connsiteY196" fmla="*/ 2057400 h 3196398"/>
                <a:gd name="connsiteX197" fmla="*/ 985058 w 5058859"/>
                <a:gd name="connsiteY197" fmla="*/ 1333988 h 3196398"/>
                <a:gd name="connsiteX198" fmla="*/ 1010715 w 5058859"/>
                <a:gd name="connsiteY198" fmla="*/ 1185180 h 3196398"/>
                <a:gd name="connsiteX199" fmla="*/ 938928 w 5058859"/>
                <a:gd name="connsiteY199" fmla="*/ 1215967 h 3196398"/>
                <a:gd name="connsiteX200" fmla="*/ 923534 w 5058859"/>
                <a:gd name="connsiteY200" fmla="*/ 1226230 h 3196398"/>
                <a:gd name="connsiteX201" fmla="*/ 938928 w 5058859"/>
                <a:gd name="connsiteY201" fmla="*/ 1215967 h 3196398"/>
                <a:gd name="connsiteX202" fmla="*/ 903009 w 5058859"/>
                <a:gd name="connsiteY202" fmla="*/ 1190311 h 3196398"/>
                <a:gd name="connsiteX203" fmla="*/ 877352 w 5058859"/>
                <a:gd name="connsiteY203" fmla="*/ 1210836 h 3196398"/>
                <a:gd name="connsiteX204" fmla="*/ 903009 w 5058859"/>
                <a:gd name="connsiteY204" fmla="*/ 1190311 h 3196398"/>
                <a:gd name="connsiteX205" fmla="*/ 867090 w 5058859"/>
                <a:gd name="connsiteY205" fmla="*/ 1221099 h 3196398"/>
                <a:gd name="connsiteX206" fmla="*/ 846564 w 5058859"/>
                <a:gd name="connsiteY206" fmla="*/ 1241624 h 3196398"/>
                <a:gd name="connsiteX207" fmla="*/ 867090 w 5058859"/>
                <a:gd name="connsiteY207" fmla="*/ 1221099 h 3196398"/>
                <a:gd name="connsiteX208" fmla="*/ 831170 w 5058859"/>
                <a:gd name="connsiteY208" fmla="*/ 1292937 h 3196398"/>
                <a:gd name="connsiteX209" fmla="*/ 820908 w 5058859"/>
                <a:gd name="connsiteY209" fmla="*/ 1308331 h 3196398"/>
                <a:gd name="connsiteX210" fmla="*/ 831170 w 5058859"/>
                <a:gd name="connsiteY210" fmla="*/ 1292937 h 3196398"/>
                <a:gd name="connsiteX211" fmla="*/ 533606 w 5058859"/>
                <a:gd name="connsiteY211" fmla="*/ 2139501 h 3196398"/>
                <a:gd name="connsiteX212" fmla="*/ 538737 w 5058859"/>
                <a:gd name="connsiteY212" fmla="*/ 2154895 h 3196398"/>
                <a:gd name="connsiteX213" fmla="*/ 533606 w 5058859"/>
                <a:gd name="connsiteY213" fmla="*/ 2139501 h 3196398"/>
                <a:gd name="connsiteX214" fmla="*/ 1462219 w 5058859"/>
                <a:gd name="connsiteY214" fmla="*/ 1893198 h 3196398"/>
                <a:gd name="connsiteX215" fmla="*/ 1451956 w 5058859"/>
                <a:gd name="connsiteY215" fmla="*/ 1908592 h 3196398"/>
                <a:gd name="connsiteX216" fmla="*/ 1462219 w 5058859"/>
                <a:gd name="connsiteY216" fmla="*/ 1893198 h 3196398"/>
                <a:gd name="connsiteX217" fmla="*/ 1441694 w 5058859"/>
                <a:gd name="connsiteY217" fmla="*/ 1918855 h 3196398"/>
                <a:gd name="connsiteX218" fmla="*/ 1431431 w 5058859"/>
                <a:gd name="connsiteY218" fmla="*/ 1944511 h 3196398"/>
                <a:gd name="connsiteX219" fmla="*/ 1441694 w 5058859"/>
                <a:gd name="connsiteY219" fmla="*/ 1918855 h 3196398"/>
                <a:gd name="connsiteX220" fmla="*/ 1467350 w 5058859"/>
                <a:gd name="connsiteY220" fmla="*/ 1995824 h 3196398"/>
                <a:gd name="connsiteX221" fmla="*/ 1487876 w 5058859"/>
                <a:gd name="connsiteY221" fmla="*/ 2000956 h 3196398"/>
                <a:gd name="connsiteX222" fmla="*/ 1467350 w 5058859"/>
                <a:gd name="connsiteY222" fmla="*/ 1995824 h 3196398"/>
                <a:gd name="connsiteX223" fmla="*/ 1580239 w 5058859"/>
                <a:gd name="connsiteY223" fmla="*/ 1995824 h 3196398"/>
                <a:gd name="connsiteX224" fmla="*/ 1498138 w 5058859"/>
                <a:gd name="connsiteY224" fmla="*/ 2000956 h 3196398"/>
                <a:gd name="connsiteX225" fmla="*/ 1580239 w 5058859"/>
                <a:gd name="connsiteY225" fmla="*/ 1995824 h 3196398"/>
                <a:gd name="connsiteX226" fmla="*/ 1446825 w 5058859"/>
                <a:gd name="connsiteY226" fmla="*/ 2016350 h 3196398"/>
                <a:gd name="connsiteX227" fmla="*/ 1472482 w 5058859"/>
                <a:gd name="connsiteY227" fmla="*/ 2031744 h 3196398"/>
                <a:gd name="connsiteX228" fmla="*/ 1446825 w 5058859"/>
                <a:gd name="connsiteY228" fmla="*/ 2016350 h 3196398"/>
                <a:gd name="connsiteX229" fmla="*/ 2780812 w 5058859"/>
                <a:gd name="connsiteY229" fmla="*/ 1759835 h 3196398"/>
                <a:gd name="connsiteX230" fmla="*/ 2801338 w 5058859"/>
                <a:gd name="connsiteY230" fmla="*/ 1770098 h 3196398"/>
                <a:gd name="connsiteX231" fmla="*/ 2780812 w 5058859"/>
                <a:gd name="connsiteY231" fmla="*/ 1759835 h 3196398"/>
                <a:gd name="connsiteX232" fmla="*/ 2806469 w 5058859"/>
                <a:gd name="connsiteY232" fmla="*/ 1775229 h 3196398"/>
                <a:gd name="connsiteX233" fmla="*/ 2847520 w 5058859"/>
                <a:gd name="connsiteY233" fmla="*/ 1800886 h 3196398"/>
                <a:gd name="connsiteX234" fmla="*/ 2806469 w 5058859"/>
                <a:gd name="connsiteY234" fmla="*/ 1775229 h 3196398"/>
                <a:gd name="connsiteX235" fmla="*/ 2975802 w 5058859"/>
                <a:gd name="connsiteY235" fmla="*/ 1811148 h 3196398"/>
                <a:gd name="connsiteX236" fmla="*/ 2960408 w 5058859"/>
                <a:gd name="connsiteY236" fmla="*/ 1821411 h 3196398"/>
                <a:gd name="connsiteX237" fmla="*/ 2975802 w 5058859"/>
                <a:gd name="connsiteY237" fmla="*/ 1811148 h 3196398"/>
                <a:gd name="connsiteX238" fmla="*/ 2837257 w 5058859"/>
                <a:gd name="connsiteY238" fmla="*/ 1857279 h 3196398"/>
                <a:gd name="connsiteX239" fmla="*/ 2821863 w 5058859"/>
                <a:gd name="connsiteY239" fmla="*/ 1867542 h 3196398"/>
                <a:gd name="connsiteX240" fmla="*/ 2837257 w 5058859"/>
                <a:gd name="connsiteY240" fmla="*/ 1857279 h 3196398"/>
                <a:gd name="connsiteX241" fmla="*/ 2770550 w 5058859"/>
                <a:gd name="connsiteY241" fmla="*/ 1877804 h 3196398"/>
                <a:gd name="connsiteX242" fmla="*/ 2755156 w 5058859"/>
                <a:gd name="connsiteY242" fmla="*/ 1888067 h 3196398"/>
                <a:gd name="connsiteX243" fmla="*/ 2770550 w 5058859"/>
                <a:gd name="connsiteY243" fmla="*/ 1877804 h 3196398"/>
                <a:gd name="connsiteX244" fmla="*/ 2806469 w 5058859"/>
                <a:gd name="connsiteY244" fmla="*/ 1882935 h 3196398"/>
                <a:gd name="connsiteX245" fmla="*/ 2791075 w 5058859"/>
                <a:gd name="connsiteY245" fmla="*/ 1893198 h 3196398"/>
                <a:gd name="connsiteX246" fmla="*/ 2806469 w 5058859"/>
                <a:gd name="connsiteY246" fmla="*/ 1882935 h 3196398"/>
                <a:gd name="connsiteX247" fmla="*/ 2780812 w 5058859"/>
                <a:gd name="connsiteY247" fmla="*/ 1903461 h 3196398"/>
                <a:gd name="connsiteX248" fmla="*/ 2760287 w 5058859"/>
                <a:gd name="connsiteY248" fmla="*/ 1918855 h 3196398"/>
                <a:gd name="connsiteX249" fmla="*/ 2780812 w 5058859"/>
                <a:gd name="connsiteY249" fmla="*/ 1903461 h 3196398"/>
                <a:gd name="connsiteX250" fmla="*/ 2708974 w 5058859"/>
                <a:gd name="connsiteY250" fmla="*/ 1929117 h 3196398"/>
                <a:gd name="connsiteX251" fmla="*/ 2693580 w 5058859"/>
                <a:gd name="connsiteY251" fmla="*/ 1939380 h 3196398"/>
                <a:gd name="connsiteX252" fmla="*/ 2708974 w 5058859"/>
                <a:gd name="connsiteY252" fmla="*/ 1929117 h 3196398"/>
                <a:gd name="connsiteX253" fmla="*/ 2744893 w 5058859"/>
                <a:gd name="connsiteY253" fmla="*/ 1934249 h 3196398"/>
                <a:gd name="connsiteX254" fmla="*/ 2729499 w 5058859"/>
                <a:gd name="connsiteY254" fmla="*/ 1944511 h 3196398"/>
                <a:gd name="connsiteX255" fmla="*/ 2744893 w 5058859"/>
                <a:gd name="connsiteY255" fmla="*/ 1934249 h 3196398"/>
                <a:gd name="connsiteX256" fmla="*/ 2673055 w 5058859"/>
                <a:gd name="connsiteY256" fmla="*/ 1959905 h 3196398"/>
                <a:gd name="connsiteX257" fmla="*/ 2647398 w 5058859"/>
                <a:gd name="connsiteY257" fmla="*/ 1980430 h 3196398"/>
                <a:gd name="connsiteX258" fmla="*/ 2673055 w 5058859"/>
                <a:gd name="connsiteY258" fmla="*/ 1959905 h 3196398"/>
                <a:gd name="connsiteX259" fmla="*/ 2708974 w 5058859"/>
                <a:gd name="connsiteY259" fmla="*/ 1965036 h 3196398"/>
                <a:gd name="connsiteX260" fmla="*/ 2688449 w 5058859"/>
                <a:gd name="connsiteY260" fmla="*/ 1980430 h 3196398"/>
                <a:gd name="connsiteX261" fmla="*/ 2708974 w 5058859"/>
                <a:gd name="connsiteY261" fmla="*/ 1965036 h 3196398"/>
                <a:gd name="connsiteX262" fmla="*/ 2621742 w 5058859"/>
                <a:gd name="connsiteY262" fmla="*/ 2006087 h 3196398"/>
                <a:gd name="connsiteX263" fmla="*/ 2555086 w 5058859"/>
                <a:gd name="connsiteY263" fmla="*/ 2067663 h 3196398"/>
                <a:gd name="connsiteX264" fmla="*/ 2621742 w 5058859"/>
                <a:gd name="connsiteY264" fmla="*/ 2006087 h 3196398"/>
                <a:gd name="connsiteX265" fmla="*/ 2549955 w 5058859"/>
                <a:gd name="connsiteY265" fmla="*/ 2072794 h 3196398"/>
                <a:gd name="connsiteX266" fmla="*/ 2539692 w 5058859"/>
                <a:gd name="connsiteY266" fmla="*/ 2083057 h 3196398"/>
                <a:gd name="connsiteX267" fmla="*/ 2549955 w 5058859"/>
                <a:gd name="connsiteY267" fmla="*/ 2072794 h 3196398"/>
                <a:gd name="connsiteX268" fmla="*/ 2462722 w 5058859"/>
                <a:gd name="connsiteY268" fmla="*/ 2226733 h 3196398"/>
                <a:gd name="connsiteX269" fmla="*/ 2452460 w 5058859"/>
                <a:gd name="connsiteY269" fmla="*/ 2242127 h 3196398"/>
                <a:gd name="connsiteX270" fmla="*/ 2462722 w 5058859"/>
                <a:gd name="connsiteY270" fmla="*/ 2226733 h 3196398"/>
                <a:gd name="connsiteX271" fmla="*/ 2488379 w 5058859"/>
                <a:gd name="connsiteY271" fmla="*/ 2231865 h 3196398"/>
                <a:gd name="connsiteX272" fmla="*/ 2478116 w 5058859"/>
                <a:gd name="connsiteY272" fmla="*/ 2247259 h 3196398"/>
                <a:gd name="connsiteX273" fmla="*/ 2488379 w 5058859"/>
                <a:gd name="connsiteY273" fmla="*/ 2231865 h 3196398"/>
                <a:gd name="connsiteX274" fmla="*/ 2467854 w 5058859"/>
                <a:gd name="connsiteY274" fmla="*/ 2257521 h 3196398"/>
                <a:gd name="connsiteX275" fmla="*/ 2457591 w 5058859"/>
                <a:gd name="connsiteY275" fmla="*/ 2272864 h 3196398"/>
                <a:gd name="connsiteX276" fmla="*/ 2467854 w 5058859"/>
                <a:gd name="connsiteY276" fmla="*/ 2257521 h 3196398"/>
                <a:gd name="connsiteX277" fmla="*/ 2431935 w 5058859"/>
                <a:gd name="connsiteY277" fmla="*/ 2267733 h 3196398"/>
                <a:gd name="connsiteX278" fmla="*/ 2421672 w 5058859"/>
                <a:gd name="connsiteY278" fmla="*/ 2283127 h 3196398"/>
                <a:gd name="connsiteX279" fmla="*/ 2431935 w 5058859"/>
                <a:gd name="connsiteY279" fmla="*/ 2267733 h 3196398"/>
                <a:gd name="connsiteX280" fmla="*/ 2452460 w 5058859"/>
                <a:gd name="connsiteY280" fmla="*/ 2277995 h 3196398"/>
                <a:gd name="connsiteX281" fmla="*/ 2334440 w 5058859"/>
                <a:gd name="connsiteY281" fmla="*/ 2472985 h 3196398"/>
                <a:gd name="connsiteX282" fmla="*/ 2452460 w 5058859"/>
                <a:gd name="connsiteY282" fmla="*/ 2277995 h 3196398"/>
                <a:gd name="connsiteX283" fmla="*/ 2416541 w 5058859"/>
                <a:gd name="connsiteY283" fmla="*/ 2288258 h 3196398"/>
                <a:gd name="connsiteX284" fmla="*/ 2272864 w 5058859"/>
                <a:gd name="connsiteY284" fmla="*/ 2575611 h 3196398"/>
                <a:gd name="connsiteX285" fmla="*/ 2416541 w 5058859"/>
                <a:gd name="connsiteY285" fmla="*/ 2288258 h 3196398"/>
                <a:gd name="connsiteX286" fmla="*/ 2349834 w 5058859"/>
                <a:gd name="connsiteY286" fmla="*/ 3042510 h 3196398"/>
                <a:gd name="connsiteX287" fmla="*/ 2375490 w 5058859"/>
                <a:gd name="connsiteY287" fmla="*/ 3063035 h 3196398"/>
                <a:gd name="connsiteX288" fmla="*/ 2349834 w 5058859"/>
                <a:gd name="connsiteY288" fmla="*/ 3042510 h 3196398"/>
                <a:gd name="connsiteX289" fmla="*/ 2380621 w 5058859"/>
                <a:gd name="connsiteY289" fmla="*/ 3068166 h 3196398"/>
                <a:gd name="connsiteX290" fmla="*/ 2396015 w 5058859"/>
                <a:gd name="connsiteY290" fmla="*/ 3078429 h 3196398"/>
                <a:gd name="connsiteX291" fmla="*/ 2380621 w 5058859"/>
                <a:gd name="connsiteY291" fmla="*/ 3068166 h 3196398"/>
                <a:gd name="connsiteX292" fmla="*/ 2401147 w 5058859"/>
                <a:gd name="connsiteY292" fmla="*/ 3083509 h 3196398"/>
                <a:gd name="connsiteX293" fmla="*/ 2416541 w 5058859"/>
                <a:gd name="connsiteY293" fmla="*/ 3093772 h 3196398"/>
                <a:gd name="connsiteX294" fmla="*/ 2401147 w 5058859"/>
                <a:gd name="connsiteY294" fmla="*/ 3083509 h 3196398"/>
                <a:gd name="connsiteX295" fmla="*/ 2739762 w 5058859"/>
                <a:gd name="connsiteY295" fmla="*/ 3175873 h 3196398"/>
                <a:gd name="connsiteX296" fmla="*/ 2642267 w 5058859"/>
                <a:gd name="connsiteY296" fmla="*/ 3181004 h 3196398"/>
                <a:gd name="connsiteX297" fmla="*/ 2739762 w 5058859"/>
                <a:gd name="connsiteY297" fmla="*/ 3175873 h 3196398"/>
                <a:gd name="connsiteX298" fmla="*/ 4838213 w 5058859"/>
                <a:gd name="connsiteY298" fmla="*/ 944059 h 3196398"/>
                <a:gd name="connsiteX299" fmla="*/ 4812556 w 5058859"/>
                <a:gd name="connsiteY299" fmla="*/ 949191 h 3196398"/>
                <a:gd name="connsiteX300" fmla="*/ 4838213 w 5058859"/>
                <a:gd name="connsiteY300" fmla="*/ 944059 h 3196398"/>
                <a:gd name="connsiteX301" fmla="*/ 4802293 w 5058859"/>
                <a:gd name="connsiteY301" fmla="*/ 954322 h 3196398"/>
                <a:gd name="connsiteX302" fmla="*/ 4776637 w 5058859"/>
                <a:gd name="connsiteY302" fmla="*/ 959453 h 3196398"/>
                <a:gd name="connsiteX303" fmla="*/ 4802293 w 5058859"/>
                <a:gd name="connsiteY303" fmla="*/ 954322 h 3196398"/>
                <a:gd name="connsiteX304" fmla="*/ 4750980 w 5058859"/>
                <a:gd name="connsiteY304" fmla="*/ 969716 h 3196398"/>
                <a:gd name="connsiteX305" fmla="*/ 4725324 w 5058859"/>
                <a:gd name="connsiteY305" fmla="*/ 974847 h 3196398"/>
                <a:gd name="connsiteX306" fmla="*/ 4750980 w 5058859"/>
                <a:gd name="connsiteY306" fmla="*/ 969716 h 3196398"/>
                <a:gd name="connsiteX307" fmla="*/ 4633011 w 5058859"/>
                <a:gd name="connsiteY307" fmla="*/ 1005635 h 3196398"/>
                <a:gd name="connsiteX308" fmla="*/ 4607355 w 5058859"/>
                <a:gd name="connsiteY308" fmla="*/ 1010766 h 3196398"/>
                <a:gd name="connsiteX309" fmla="*/ 4633011 w 5058859"/>
                <a:gd name="connsiteY309" fmla="*/ 1005635 h 3196398"/>
                <a:gd name="connsiteX310" fmla="*/ 4160982 w 5058859"/>
                <a:gd name="connsiteY310" fmla="*/ 1169786 h 3196398"/>
                <a:gd name="connsiteX311" fmla="*/ 4150720 w 5058859"/>
                <a:gd name="connsiteY311" fmla="*/ 1174917 h 3196398"/>
                <a:gd name="connsiteX312" fmla="*/ 4160982 w 5058859"/>
                <a:gd name="connsiteY312" fmla="*/ 1169786 h 3196398"/>
                <a:gd name="connsiteX313" fmla="*/ 3468306 w 5058859"/>
                <a:gd name="connsiteY313" fmla="*/ 164202 h 3196398"/>
                <a:gd name="connsiteX314" fmla="*/ 3545276 w 5058859"/>
                <a:gd name="connsiteY314" fmla="*/ 225727 h 3196398"/>
                <a:gd name="connsiteX315" fmla="*/ 3468306 w 5058859"/>
                <a:gd name="connsiteY315" fmla="*/ 164202 h 3196398"/>
                <a:gd name="connsiteX316" fmla="*/ 3493963 w 5058859"/>
                <a:gd name="connsiteY316" fmla="*/ 646443 h 3196398"/>
                <a:gd name="connsiteX317" fmla="*/ 3473438 w 5058859"/>
                <a:gd name="connsiteY317" fmla="*/ 656706 h 3196398"/>
                <a:gd name="connsiteX318" fmla="*/ 3493963 w 5058859"/>
                <a:gd name="connsiteY318" fmla="*/ 646443 h 3196398"/>
                <a:gd name="connsiteX319" fmla="*/ 3391387 w 5058859"/>
                <a:gd name="connsiteY319" fmla="*/ 702887 h 3196398"/>
                <a:gd name="connsiteX320" fmla="*/ 3350337 w 5058859"/>
                <a:gd name="connsiteY320" fmla="*/ 723413 h 3196398"/>
                <a:gd name="connsiteX321" fmla="*/ 3391387 w 5058859"/>
                <a:gd name="connsiteY321" fmla="*/ 702887 h 3196398"/>
                <a:gd name="connsiteX322" fmla="*/ 3345206 w 5058859"/>
                <a:gd name="connsiteY322" fmla="*/ 728544 h 3196398"/>
                <a:gd name="connsiteX323" fmla="*/ 3273367 w 5058859"/>
                <a:gd name="connsiteY323" fmla="*/ 764463 h 3196398"/>
                <a:gd name="connsiteX324" fmla="*/ 3345206 w 5058859"/>
                <a:gd name="connsiteY324" fmla="*/ 728544 h 3196398"/>
                <a:gd name="connsiteX325" fmla="*/ 4042962 w 5058859"/>
                <a:gd name="connsiteY325" fmla="*/ 1215967 h 3196398"/>
                <a:gd name="connsiteX326" fmla="*/ 4032699 w 5058859"/>
                <a:gd name="connsiteY326" fmla="*/ 1221099 h 3196398"/>
                <a:gd name="connsiteX327" fmla="*/ 4042962 w 5058859"/>
                <a:gd name="connsiteY327" fmla="*/ 1215967 h 3196398"/>
                <a:gd name="connsiteX328" fmla="*/ 3663296 w 5058859"/>
                <a:gd name="connsiteY328" fmla="*/ 1410957 h 3196398"/>
                <a:gd name="connsiteX329" fmla="*/ 3647902 w 5058859"/>
                <a:gd name="connsiteY329" fmla="*/ 1416089 h 3196398"/>
                <a:gd name="connsiteX330" fmla="*/ 3663296 w 5058859"/>
                <a:gd name="connsiteY330" fmla="*/ 1410957 h 3196398"/>
                <a:gd name="connsiteX331" fmla="*/ 3678690 w 5058859"/>
                <a:gd name="connsiteY331" fmla="*/ 1421220 h 3196398"/>
                <a:gd name="connsiteX332" fmla="*/ 3021984 w 5058859"/>
                <a:gd name="connsiteY332" fmla="*/ 1790623 h 3196398"/>
                <a:gd name="connsiteX333" fmla="*/ 3057852 w 5058859"/>
                <a:gd name="connsiteY333" fmla="*/ 1754704 h 3196398"/>
                <a:gd name="connsiteX334" fmla="*/ 2980934 w 5058859"/>
                <a:gd name="connsiteY334" fmla="*/ 1806017 h 3196398"/>
                <a:gd name="connsiteX335" fmla="*/ 2996328 w 5058859"/>
                <a:gd name="connsiteY335" fmla="*/ 1806017 h 3196398"/>
                <a:gd name="connsiteX336" fmla="*/ 2945015 w 5058859"/>
                <a:gd name="connsiteY336" fmla="*/ 1836805 h 3196398"/>
                <a:gd name="connsiteX337" fmla="*/ 2955277 w 5058859"/>
                <a:gd name="connsiteY337" fmla="*/ 1826542 h 3196398"/>
                <a:gd name="connsiteX338" fmla="*/ 2826994 w 5058859"/>
                <a:gd name="connsiteY338" fmla="*/ 1934249 h 3196398"/>
                <a:gd name="connsiteX339" fmla="*/ 2821863 w 5058859"/>
                <a:gd name="connsiteY339" fmla="*/ 1923986 h 3196398"/>
                <a:gd name="connsiteX340" fmla="*/ 2585874 w 5058859"/>
                <a:gd name="connsiteY340" fmla="*/ 2139501 h 3196398"/>
                <a:gd name="connsiteX341" fmla="*/ 2277995 w 5058859"/>
                <a:gd name="connsiteY341" fmla="*/ 2755156 h 3196398"/>
                <a:gd name="connsiteX342" fmla="*/ 2472985 w 5058859"/>
                <a:gd name="connsiteY342" fmla="*/ 3083509 h 3196398"/>
                <a:gd name="connsiteX343" fmla="*/ 2626873 w 5058859"/>
                <a:gd name="connsiteY343" fmla="*/ 3119428 h 3196398"/>
                <a:gd name="connsiteX344" fmla="*/ 3647902 w 5058859"/>
                <a:gd name="connsiteY344" fmla="*/ 1667472 h 3196398"/>
                <a:gd name="connsiteX345" fmla="*/ 3678690 w 5058859"/>
                <a:gd name="connsiteY345" fmla="*/ 1421220 h 3196398"/>
                <a:gd name="connsiteX346" fmla="*/ 3288761 w 5058859"/>
                <a:gd name="connsiteY346" fmla="*/ 1611027 h 3196398"/>
                <a:gd name="connsiteX347" fmla="*/ 3268236 w 5058859"/>
                <a:gd name="connsiteY347" fmla="*/ 1621290 h 3196398"/>
                <a:gd name="connsiteX348" fmla="*/ 3288761 w 5058859"/>
                <a:gd name="connsiteY348" fmla="*/ 1611027 h 3196398"/>
                <a:gd name="connsiteX349" fmla="*/ 3237448 w 5058859"/>
                <a:gd name="connsiteY349" fmla="*/ 1641815 h 3196398"/>
                <a:gd name="connsiteX350" fmla="*/ 3216923 w 5058859"/>
                <a:gd name="connsiteY350" fmla="*/ 1652078 h 3196398"/>
                <a:gd name="connsiteX351" fmla="*/ 3237448 w 5058859"/>
                <a:gd name="connsiteY351" fmla="*/ 1641815 h 3196398"/>
                <a:gd name="connsiteX352" fmla="*/ 3211791 w 5058859"/>
                <a:gd name="connsiteY352" fmla="*/ 1657209 h 3196398"/>
                <a:gd name="connsiteX353" fmla="*/ 3191266 w 5058859"/>
                <a:gd name="connsiteY353" fmla="*/ 1667472 h 3196398"/>
                <a:gd name="connsiteX354" fmla="*/ 3211791 w 5058859"/>
                <a:gd name="connsiteY354" fmla="*/ 1657209 h 3196398"/>
                <a:gd name="connsiteX355" fmla="*/ 3104034 w 5058859"/>
                <a:gd name="connsiteY355" fmla="*/ 1723916 h 3196398"/>
                <a:gd name="connsiteX356" fmla="*/ 3062983 w 5058859"/>
                <a:gd name="connsiteY356" fmla="*/ 1749573 h 3196398"/>
                <a:gd name="connsiteX357" fmla="*/ 3104034 w 5058859"/>
                <a:gd name="connsiteY357" fmla="*/ 1723916 h 3196398"/>
                <a:gd name="connsiteX358" fmla="*/ 2796206 w 5058859"/>
                <a:gd name="connsiteY358" fmla="*/ 1021029 h 3196398"/>
                <a:gd name="connsiteX359" fmla="*/ 2826994 w 5058859"/>
                <a:gd name="connsiteY359" fmla="*/ 1046634 h 3196398"/>
                <a:gd name="connsiteX360" fmla="*/ 2796206 w 5058859"/>
                <a:gd name="connsiteY360" fmla="*/ 1021029 h 3196398"/>
                <a:gd name="connsiteX361" fmla="*/ 2821863 w 5058859"/>
                <a:gd name="connsiteY361" fmla="*/ 1056897 h 3196398"/>
                <a:gd name="connsiteX362" fmla="*/ 2847520 w 5058859"/>
                <a:gd name="connsiteY362" fmla="*/ 1092816 h 3196398"/>
                <a:gd name="connsiteX363" fmla="*/ 2821863 w 5058859"/>
                <a:gd name="connsiteY363" fmla="*/ 1056897 h 3196398"/>
                <a:gd name="connsiteX364" fmla="*/ 2647398 w 5058859"/>
                <a:gd name="connsiteY364" fmla="*/ 1072291 h 3196398"/>
                <a:gd name="connsiteX365" fmla="*/ 1882935 w 5058859"/>
                <a:gd name="connsiteY365" fmla="*/ 1523795 h 3196398"/>
                <a:gd name="connsiteX366" fmla="*/ 1718785 w 5058859"/>
                <a:gd name="connsiteY366" fmla="*/ 1657209 h 3196398"/>
                <a:gd name="connsiteX367" fmla="*/ 2242076 w 5058859"/>
                <a:gd name="connsiteY367" fmla="*/ 1544320 h 3196398"/>
                <a:gd name="connsiteX368" fmla="*/ 2390884 w 5058859"/>
                <a:gd name="connsiteY368" fmla="*/ 1554583 h 3196398"/>
                <a:gd name="connsiteX369" fmla="*/ 2719237 w 5058859"/>
                <a:gd name="connsiteY369" fmla="*/ 1133866 h 3196398"/>
                <a:gd name="connsiteX370" fmla="*/ 2647398 w 5058859"/>
                <a:gd name="connsiteY370" fmla="*/ 1072291 h 3196398"/>
                <a:gd name="connsiteX371" fmla="*/ 2832126 w 5058859"/>
                <a:gd name="connsiteY371" fmla="*/ 1108210 h 3196398"/>
                <a:gd name="connsiteX372" fmla="*/ 2837257 w 5058859"/>
                <a:gd name="connsiteY372" fmla="*/ 1149260 h 3196398"/>
                <a:gd name="connsiteX373" fmla="*/ 2832126 w 5058859"/>
                <a:gd name="connsiteY373" fmla="*/ 1108210 h 3196398"/>
                <a:gd name="connsiteX374" fmla="*/ 2868045 w 5058859"/>
                <a:gd name="connsiteY374" fmla="*/ 1123604 h 3196398"/>
                <a:gd name="connsiteX375" fmla="*/ 2862914 w 5058859"/>
                <a:gd name="connsiteY375" fmla="*/ 1174917 h 3196398"/>
                <a:gd name="connsiteX376" fmla="*/ 2868045 w 5058859"/>
                <a:gd name="connsiteY376" fmla="*/ 1123604 h 3196398"/>
                <a:gd name="connsiteX377" fmla="*/ 2811600 w 5058859"/>
                <a:gd name="connsiteY377" fmla="*/ 1282675 h 3196398"/>
                <a:gd name="connsiteX378" fmla="*/ 2801338 w 5058859"/>
                <a:gd name="connsiteY378" fmla="*/ 1303200 h 3196398"/>
                <a:gd name="connsiteX379" fmla="*/ 2811600 w 5058859"/>
                <a:gd name="connsiteY379" fmla="*/ 1282675 h 3196398"/>
                <a:gd name="connsiteX380" fmla="*/ 2052269 w 5058859"/>
                <a:gd name="connsiteY380" fmla="*/ 1580239 h 3196398"/>
                <a:gd name="connsiteX381" fmla="*/ 1995824 w 5058859"/>
                <a:gd name="connsiteY381" fmla="*/ 1585371 h 3196398"/>
                <a:gd name="connsiteX382" fmla="*/ 2052269 w 5058859"/>
                <a:gd name="connsiteY382" fmla="*/ 1580239 h 3196398"/>
                <a:gd name="connsiteX383" fmla="*/ 2113845 w 5058859"/>
                <a:gd name="connsiteY383" fmla="*/ 1215967 h 3196398"/>
                <a:gd name="connsiteX384" fmla="*/ 2098451 w 5058859"/>
                <a:gd name="connsiteY384" fmla="*/ 1226230 h 3196398"/>
                <a:gd name="connsiteX385" fmla="*/ 2113845 w 5058859"/>
                <a:gd name="connsiteY385" fmla="*/ 1215967 h 3196398"/>
                <a:gd name="connsiteX386" fmla="*/ 2134370 w 5058859"/>
                <a:gd name="connsiteY386" fmla="*/ 1231361 h 3196398"/>
                <a:gd name="connsiteX387" fmla="*/ 2118976 w 5058859"/>
                <a:gd name="connsiteY387" fmla="*/ 1241624 h 3196398"/>
                <a:gd name="connsiteX388" fmla="*/ 2134370 w 5058859"/>
                <a:gd name="connsiteY388" fmla="*/ 1231361 h 3196398"/>
                <a:gd name="connsiteX389" fmla="*/ 2077925 w 5058859"/>
                <a:gd name="connsiteY389" fmla="*/ 1272412 h 3196398"/>
                <a:gd name="connsiteX390" fmla="*/ 2062531 w 5058859"/>
                <a:gd name="connsiteY390" fmla="*/ 1282675 h 3196398"/>
                <a:gd name="connsiteX391" fmla="*/ 2077925 w 5058859"/>
                <a:gd name="connsiteY391" fmla="*/ 1272412 h 3196398"/>
                <a:gd name="connsiteX392" fmla="*/ 2036875 w 5058859"/>
                <a:gd name="connsiteY392" fmla="*/ 1303200 h 3196398"/>
                <a:gd name="connsiteX393" fmla="*/ 1995824 w 5058859"/>
                <a:gd name="connsiteY393" fmla="*/ 1333988 h 3196398"/>
                <a:gd name="connsiteX394" fmla="*/ 2036875 w 5058859"/>
                <a:gd name="connsiteY394" fmla="*/ 1303200 h 3196398"/>
                <a:gd name="connsiteX395" fmla="*/ 1990693 w 5058859"/>
                <a:gd name="connsiteY395" fmla="*/ 1339119 h 3196398"/>
                <a:gd name="connsiteX396" fmla="*/ 1970168 w 5058859"/>
                <a:gd name="connsiteY396" fmla="*/ 1354513 h 3196398"/>
                <a:gd name="connsiteX397" fmla="*/ 1990693 w 5058859"/>
                <a:gd name="connsiteY397" fmla="*/ 1339119 h 3196398"/>
                <a:gd name="connsiteX398" fmla="*/ 1965036 w 5058859"/>
                <a:gd name="connsiteY398" fmla="*/ 1359644 h 3196398"/>
                <a:gd name="connsiteX399" fmla="*/ 1949642 w 5058859"/>
                <a:gd name="connsiteY399" fmla="*/ 1369907 h 3196398"/>
                <a:gd name="connsiteX400" fmla="*/ 1965036 w 5058859"/>
                <a:gd name="connsiteY400" fmla="*/ 1359644 h 3196398"/>
                <a:gd name="connsiteX401" fmla="*/ 1944511 w 5058859"/>
                <a:gd name="connsiteY401" fmla="*/ 1375038 h 3196398"/>
                <a:gd name="connsiteX402" fmla="*/ 1923986 w 5058859"/>
                <a:gd name="connsiteY402" fmla="*/ 1390432 h 3196398"/>
                <a:gd name="connsiteX403" fmla="*/ 1944511 w 5058859"/>
                <a:gd name="connsiteY403" fmla="*/ 1375038 h 3196398"/>
                <a:gd name="connsiteX404" fmla="*/ 1918855 w 5058859"/>
                <a:gd name="connsiteY404" fmla="*/ 1395563 h 3196398"/>
                <a:gd name="connsiteX405" fmla="*/ 1898329 w 5058859"/>
                <a:gd name="connsiteY405" fmla="*/ 1410957 h 3196398"/>
                <a:gd name="connsiteX406" fmla="*/ 1918855 w 5058859"/>
                <a:gd name="connsiteY406" fmla="*/ 1395563 h 3196398"/>
                <a:gd name="connsiteX407" fmla="*/ 1888067 w 5058859"/>
                <a:gd name="connsiteY407" fmla="*/ 1421220 h 3196398"/>
                <a:gd name="connsiteX408" fmla="*/ 1872673 w 5058859"/>
                <a:gd name="connsiteY408" fmla="*/ 1431483 h 3196398"/>
                <a:gd name="connsiteX409" fmla="*/ 1888067 w 5058859"/>
                <a:gd name="connsiteY409" fmla="*/ 1421220 h 3196398"/>
                <a:gd name="connsiteX410" fmla="*/ 2236945 w 5058859"/>
                <a:gd name="connsiteY410" fmla="*/ 1657209 h 3196398"/>
                <a:gd name="connsiteX411" fmla="*/ 1559714 w 5058859"/>
                <a:gd name="connsiteY411" fmla="*/ 1867542 h 3196398"/>
                <a:gd name="connsiteX412" fmla="*/ 1493007 w 5058859"/>
                <a:gd name="connsiteY412" fmla="*/ 1949643 h 3196398"/>
                <a:gd name="connsiteX413" fmla="*/ 1626421 w 5058859"/>
                <a:gd name="connsiteY413" fmla="*/ 1806017 h 3196398"/>
                <a:gd name="connsiteX414" fmla="*/ 1534057 w 5058859"/>
                <a:gd name="connsiteY414" fmla="*/ 1867542 h 3196398"/>
                <a:gd name="connsiteX415" fmla="*/ 1553941 w 5058859"/>
                <a:gd name="connsiteY415" fmla="*/ 1837264 h 3196398"/>
                <a:gd name="connsiteX416" fmla="*/ 1563563 w 5058859"/>
                <a:gd name="connsiteY416" fmla="*/ 1828875 h 3196398"/>
                <a:gd name="connsiteX417" fmla="*/ 1604854 w 5058859"/>
                <a:gd name="connsiteY417" fmla="*/ 1799755 h 3196398"/>
                <a:gd name="connsiteX418" fmla="*/ 1652078 w 5058859"/>
                <a:gd name="connsiteY418" fmla="*/ 1775229 h 3196398"/>
                <a:gd name="connsiteX419" fmla="*/ 1585371 w 5058859"/>
                <a:gd name="connsiteY419" fmla="*/ 1809859 h 3196398"/>
                <a:gd name="connsiteX420" fmla="*/ 1563563 w 5058859"/>
                <a:gd name="connsiteY420" fmla="*/ 1828875 h 3196398"/>
                <a:gd name="connsiteX421" fmla="*/ 1535982 w 5058859"/>
                <a:gd name="connsiteY421" fmla="*/ 1848325 h 3196398"/>
                <a:gd name="connsiteX422" fmla="*/ 1446825 w 5058859"/>
                <a:gd name="connsiteY422" fmla="*/ 1959905 h 3196398"/>
                <a:gd name="connsiteX423" fmla="*/ 1451956 w 5058859"/>
                <a:gd name="connsiteY423" fmla="*/ 1975299 h 3196398"/>
                <a:gd name="connsiteX424" fmla="*/ 1462219 w 5058859"/>
                <a:gd name="connsiteY424" fmla="*/ 1939380 h 3196398"/>
                <a:gd name="connsiteX425" fmla="*/ 1472482 w 5058859"/>
                <a:gd name="connsiteY425" fmla="*/ 1970168 h 3196398"/>
                <a:gd name="connsiteX426" fmla="*/ 1528926 w 5058859"/>
                <a:gd name="connsiteY426" fmla="*/ 1990693 h 3196398"/>
                <a:gd name="connsiteX427" fmla="*/ 1595633 w 5058859"/>
                <a:gd name="connsiteY427" fmla="*/ 1980430 h 3196398"/>
                <a:gd name="connsiteX428" fmla="*/ 1611027 w 5058859"/>
                <a:gd name="connsiteY428" fmla="*/ 1985562 h 3196398"/>
                <a:gd name="connsiteX429" fmla="*/ 1598232 w 5058859"/>
                <a:gd name="connsiteY429" fmla="*/ 1989457 h 3196398"/>
                <a:gd name="connsiteX430" fmla="*/ 1585371 w 5058859"/>
                <a:gd name="connsiteY430" fmla="*/ 1990693 h 3196398"/>
                <a:gd name="connsiteX431" fmla="*/ 1596275 w 5058859"/>
                <a:gd name="connsiteY431" fmla="*/ 1990052 h 3196398"/>
                <a:gd name="connsiteX432" fmla="*/ 1598232 w 5058859"/>
                <a:gd name="connsiteY432" fmla="*/ 1989457 h 3196398"/>
                <a:gd name="connsiteX433" fmla="*/ 1618724 w 5058859"/>
                <a:gd name="connsiteY433" fmla="*/ 1987486 h 3196398"/>
                <a:gd name="connsiteX434" fmla="*/ 1652078 w 5058859"/>
                <a:gd name="connsiteY434" fmla="*/ 1980430 h 3196398"/>
                <a:gd name="connsiteX435" fmla="*/ 1631552 w 5058859"/>
                <a:gd name="connsiteY435" fmla="*/ 1975299 h 3196398"/>
                <a:gd name="connsiteX436" fmla="*/ 2283126 w 5058859"/>
                <a:gd name="connsiteY436" fmla="*/ 1657209 h 3196398"/>
                <a:gd name="connsiteX437" fmla="*/ 2236945 w 5058859"/>
                <a:gd name="connsiteY437" fmla="*/ 1657209 h 3196398"/>
                <a:gd name="connsiteX438" fmla="*/ 2154895 w 5058859"/>
                <a:gd name="connsiteY438" fmla="*/ 1831674 h 3196398"/>
                <a:gd name="connsiteX439" fmla="*/ 2134370 w 5058859"/>
                <a:gd name="connsiteY439" fmla="*/ 1841936 h 3196398"/>
                <a:gd name="connsiteX440" fmla="*/ 2154895 w 5058859"/>
                <a:gd name="connsiteY440" fmla="*/ 1831674 h 3196398"/>
                <a:gd name="connsiteX441" fmla="*/ 1646946 w 5058859"/>
                <a:gd name="connsiteY441" fmla="*/ 1795754 h 3196398"/>
                <a:gd name="connsiteX442" fmla="*/ 1631552 w 5058859"/>
                <a:gd name="connsiteY442" fmla="*/ 1800886 h 3196398"/>
                <a:gd name="connsiteX443" fmla="*/ 1646946 w 5058859"/>
                <a:gd name="connsiteY443" fmla="*/ 1795754 h 3196398"/>
                <a:gd name="connsiteX444" fmla="*/ 1611027 w 5058859"/>
                <a:gd name="connsiteY444" fmla="*/ 1770098 h 3196398"/>
                <a:gd name="connsiteX445" fmla="*/ 1477613 w 5058859"/>
                <a:gd name="connsiteY445" fmla="*/ 1877804 h 3196398"/>
                <a:gd name="connsiteX446" fmla="*/ 1611027 w 5058859"/>
                <a:gd name="connsiteY446" fmla="*/ 1770098 h 3196398"/>
                <a:gd name="connsiteX447" fmla="*/ 1944511 w 5058859"/>
                <a:gd name="connsiteY447" fmla="*/ 312959 h 3196398"/>
                <a:gd name="connsiteX448" fmla="*/ 1826491 w 5058859"/>
                <a:gd name="connsiteY448" fmla="*/ 441242 h 3196398"/>
                <a:gd name="connsiteX449" fmla="*/ 1944511 w 5058859"/>
                <a:gd name="connsiteY449" fmla="*/ 312959 h 3196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</a:cxnLst>
              <a:rect l="l" t="t" r="r" b="b"/>
              <a:pathLst>
                <a:path w="5058859" h="3196398">
                  <a:moveTo>
                    <a:pt x="1662340" y="0"/>
                  </a:moveTo>
                  <a:cubicBezTo>
                    <a:pt x="1708522" y="0"/>
                    <a:pt x="1852148" y="30788"/>
                    <a:pt x="1877804" y="66707"/>
                  </a:cubicBezTo>
                  <a:cubicBezTo>
                    <a:pt x="1821360" y="35919"/>
                    <a:pt x="1780361" y="25657"/>
                    <a:pt x="1734179" y="25657"/>
                  </a:cubicBezTo>
                  <a:cubicBezTo>
                    <a:pt x="1800834" y="61576"/>
                    <a:pt x="1903461" y="61576"/>
                    <a:pt x="1965036" y="169334"/>
                  </a:cubicBezTo>
                  <a:cubicBezTo>
                    <a:pt x="1944511" y="138546"/>
                    <a:pt x="1882935" y="76970"/>
                    <a:pt x="1841885" y="87233"/>
                  </a:cubicBezTo>
                  <a:lnTo>
                    <a:pt x="1862640" y="100031"/>
                  </a:lnTo>
                  <a:lnTo>
                    <a:pt x="1818179" y="84026"/>
                  </a:lnTo>
                  <a:cubicBezTo>
                    <a:pt x="1779065" y="74405"/>
                    <a:pt x="1739310" y="71839"/>
                    <a:pt x="1713653" y="71839"/>
                  </a:cubicBezTo>
                  <a:cubicBezTo>
                    <a:pt x="1431431" y="71839"/>
                    <a:pt x="1354513" y="548999"/>
                    <a:pt x="1313462" y="651574"/>
                  </a:cubicBezTo>
                  <a:lnTo>
                    <a:pt x="1318594" y="661837"/>
                  </a:lnTo>
                  <a:cubicBezTo>
                    <a:pt x="1498138" y="559262"/>
                    <a:pt x="1667472" y="466898"/>
                    <a:pt x="1847016" y="323222"/>
                  </a:cubicBezTo>
                  <a:cubicBezTo>
                    <a:pt x="1841885" y="333484"/>
                    <a:pt x="1816228" y="343747"/>
                    <a:pt x="1805966" y="374535"/>
                  </a:cubicBezTo>
                  <a:cubicBezTo>
                    <a:pt x="1836754" y="354009"/>
                    <a:pt x="1867541" y="328353"/>
                    <a:pt x="1893198" y="302696"/>
                  </a:cubicBezTo>
                  <a:lnTo>
                    <a:pt x="1826491" y="369403"/>
                  </a:lnTo>
                  <a:lnTo>
                    <a:pt x="1831622" y="369403"/>
                  </a:lnTo>
                  <a:cubicBezTo>
                    <a:pt x="1882935" y="343747"/>
                    <a:pt x="1929117" y="271908"/>
                    <a:pt x="1954774" y="235989"/>
                  </a:cubicBezTo>
                  <a:cubicBezTo>
                    <a:pt x="1944511" y="277040"/>
                    <a:pt x="1888067" y="328353"/>
                    <a:pt x="1852148" y="389929"/>
                  </a:cubicBezTo>
                  <a:cubicBezTo>
                    <a:pt x="1867541" y="374535"/>
                    <a:pt x="1980430" y="241121"/>
                    <a:pt x="1980430" y="230858"/>
                  </a:cubicBezTo>
                  <a:cubicBezTo>
                    <a:pt x="1980430" y="374535"/>
                    <a:pt x="1590502" y="677231"/>
                    <a:pt x="1523795" y="713150"/>
                  </a:cubicBezTo>
                  <a:cubicBezTo>
                    <a:pt x="1431431" y="764463"/>
                    <a:pt x="1318594" y="800382"/>
                    <a:pt x="1251887" y="887615"/>
                  </a:cubicBezTo>
                  <a:cubicBezTo>
                    <a:pt x="1195442" y="954322"/>
                    <a:pt x="1210836" y="1067159"/>
                    <a:pt x="1195442" y="1159523"/>
                  </a:cubicBezTo>
                  <a:cubicBezTo>
                    <a:pt x="1190311" y="1190311"/>
                    <a:pt x="1185180" y="1231361"/>
                    <a:pt x="1180048" y="1267281"/>
                  </a:cubicBezTo>
                  <a:cubicBezTo>
                    <a:pt x="1154392" y="1477613"/>
                    <a:pt x="1108210" y="1893198"/>
                    <a:pt x="1108210" y="1903461"/>
                  </a:cubicBezTo>
                  <a:cubicBezTo>
                    <a:pt x="1108210" y="1918855"/>
                    <a:pt x="1108210" y="1923986"/>
                    <a:pt x="1113341" y="1934249"/>
                  </a:cubicBezTo>
                  <a:cubicBezTo>
                    <a:pt x="1477613" y="1667472"/>
                    <a:pt x="1836754" y="1390432"/>
                    <a:pt x="2206157" y="1128735"/>
                  </a:cubicBezTo>
                  <a:cubicBezTo>
                    <a:pt x="2313914" y="1051765"/>
                    <a:pt x="2488379" y="964585"/>
                    <a:pt x="2616610" y="964585"/>
                  </a:cubicBezTo>
                  <a:cubicBezTo>
                    <a:pt x="2703843" y="964585"/>
                    <a:pt x="2878307" y="1005635"/>
                    <a:pt x="2878307" y="1144129"/>
                  </a:cubicBezTo>
                  <a:cubicBezTo>
                    <a:pt x="2878307" y="1272412"/>
                    <a:pt x="2688449" y="1472482"/>
                    <a:pt x="2565349" y="1585371"/>
                  </a:cubicBezTo>
                  <a:cubicBezTo>
                    <a:pt x="2616610" y="1611027"/>
                    <a:pt x="2678186" y="1631552"/>
                    <a:pt x="2739762" y="1667472"/>
                  </a:cubicBezTo>
                  <a:cubicBezTo>
                    <a:pt x="2729499" y="1662340"/>
                    <a:pt x="2714105" y="1652078"/>
                    <a:pt x="2698711" y="1657209"/>
                  </a:cubicBezTo>
                  <a:cubicBezTo>
                    <a:pt x="2716671" y="1667472"/>
                    <a:pt x="2735914" y="1679017"/>
                    <a:pt x="2755797" y="1691204"/>
                  </a:cubicBezTo>
                  <a:lnTo>
                    <a:pt x="2795300" y="1715737"/>
                  </a:lnTo>
                  <a:lnTo>
                    <a:pt x="2785944" y="1718785"/>
                  </a:lnTo>
                  <a:cubicBezTo>
                    <a:pt x="2811600" y="1739310"/>
                    <a:pt x="2837257" y="1770098"/>
                    <a:pt x="2857782" y="1795754"/>
                  </a:cubicBezTo>
                  <a:cubicBezTo>
                    <a:pt x="2862914" y="1795754"/>
                    <a:pt x="2862914" y="1800886"/>
                    <a:pt x="2862914" y="1790623"/>
                  </a:cubicBezTo>
                  <a:cubicBezTo>
                    <a:pt x="2862914" y="1775229"/>
                    <a:pt x="3109165" y="1616159"/>
                    <a:pt x="3237448" y="1544320"/>
                  </a:cubicBezTo>
                  <a:cubicBezTo>
                    <a:pt x="3386256" y="1457088"/>
                    <a:pt x="3545276" y="1380170"/>
                    <a:pt x="3694084" y="1298068"/>
                  </a:cubicBezTo>
                  <a:cubicBezTo>
                    <a:pt x="3699215" y="1277543"/>
                    <a:pt x="3699215" y="1251887"/>
                    <a:pt x="3704347" y="1226230"/>
                  </a:cubicBezTo>
                  <a:lnTo>
                    <a:pt x="3704347" y="867090"/>
                  </a:lnTo>
                  <a:lnTo>
                    <a:pt x="3673559" y="584919"/>
                  </a:lnTo>
                  <a:cubicBezTo>
                    <a:pt x="3668428" y="584919"/>
                    <a:pt x="3663296" y="579787"/>
                    <a:pt x="3658165" y="579787"/>
                  </a:cubicBezTo>
                  <a:lnTo>
                    <a:pt x="3216923" y="810645"/>
                  </a:lnTo>
                  <a:lnTo>
                    <a:pt x="3201529" y="810645"/>
                  </a:lnTo>
                  <a:cubicBezTo>
                    <a:pt x="3216923" y="795251"/>
                    <a:pt x="3252842" y="790120"/>
                    <a:pt x="3263105" y="764463"/>
                  </a:cubicBezTo>
                  <a:cubicBezTo>
                    <a:pt x="3242580" y="774726"/>
                    <a:pt x="3222054" y="784989"/>
                    <a:pt x="3201529" y="794610"/>
                  </a:cubicBezTo>
                  <a:lnTo>
                    <a:pt x="3146902" y="817940"/>
                  </a:lnTo>
                  <a:lnTo>
                    <a:pt x="3148292" y="816418"/>
                  </a:lnTo>
                  <a:cubicBezTo>
                    <a:pt x="3154064" y="811928"/>
                    <a:pt x="3160479" y="808080"/>
                    <a:pt x="3165610" y="805514"/>
                  </a:cubicBezTo>
                  <a:lnTo>
                    <a:pt x="3155347" y="795251"/>
                  </a:lnTo>
                  <a:cubicBezTo>
                    <a:pt x="3139953" y="805514"/>
                    <a:pt x="3119428" y="815776"/>
                    <a:pt x="3104034" y="826039"/>
                  </a:cubicBezTo>
                  <a:cubicBezTo>
                    <a:pt x="3114296" y="820908"/>
                    <a:pt x="3129690" y="805514"/>
                    <a:pt x="3139953" y="795251"/>
                  </a:cubicBezTo>
                  <a:cubicBezTo>
                    <a:pt x="3134822" y="790120"/>
                    <a:pt x="3129690" y="790120"/>
                    <a:pt x="3124559" y="795251"/>
                  </a:cubicBezTo>
                  <a:lnTo>
                    <a:pt x="3642771" y="466898"/>
                  </a:lnTo>
                  <a:cubicBezTo>
                    <a:pt x="3606852" y="364272"/>
                    <a:pt x="3560670" y="235989"/>
                    <a:pt x="3437518" y="164202"/>
                  </a:cubicBezTo>
                  <a:cubicBezTo>
                    <a:pt x="3422175" y="159071"/>
                    <a:pt x="3411913" y="148808"/>
                    <a:pt x="3396519" y="138546"/>
                  </a:cubicBezTo>
                  <a:cubicBezTo>
                    <a:pt x="3406781" y="138546"/>
                    <a:pt x="3417044" y="143677"/>
                    <a:pt x="3427307" y="138546"/>
                  </a:cubicBezTo>
                  <a:lnTo>
                    <a:pt x="3417044" y="128283"/>
                  </a:lnTo>
                  <a:cubicBezTo>
                    <a:pt x="3417044" y="128283"/>
                    <a:pt x="3422175" y="128283"/>
                    <a:pt x="3427307" y="123152"/>
                  </a:cubicBezTo>
                  <a:cubicBezTo>
                    <a:pt x="3417044" y="118020"/>
                    <a:pt x="3401650" y="112889"/>
                    <a:pt x="3391387" y="112889"/>
                  </a:cubicBezTo>
                  <a:cubicBezTo>
                    <a:pt x="3411913" y="107758"/>
                    <a:pt x="3427307" y="97495"/>
                    <a:pt x="3452912" y="92364"/>
                  </a:cubicBezTo>
                  <a:cubicBezTo>
                    <a:pt x="3447781" y="87233"/>
                    <a:pt x="3437518" y="87233"/>
                    <a:pt x="3427307" y="87233"/>
                  </a:cubicBezTo>
                  <a:cubicBezTo>
                    <a:pt x="3452912" y="76970"/>
                    <a:pt x="3493963" y="71839"/>
                    <a:pt x="3504226" y="71839"/>
                  </a:cubicBezTo>
                  <a:cubicBezTo>
                    <a:pt x="3658165" y="71839"/>
                    <a:pt x="3760791" y="241121"/>
                    <a:pt x="3812104" y="384797"/>
                  </a:cubicBezTo>
                  <a:cubicBezTo>
                    <a:pt x="3930073" y="318090"/>
                    <a:pt x="4048093" y="271908"/>
                    <a:pt x="4166114" y="241121"/>
                  </a:cubicBezTo>
                  <a:cubicBezTo>
                    <a:pt x="4145588" y="251383"/>
                    <a:pt x="4119932" y="261646"/>
                    <a:pt x="4099407" y="277040"/>
                  </a:cubicBezTo>
                  <a:cubicBezTo>
                    <a:pt x="4099407" y="277040"/>
                    <a:pt x="4094275" y="282171"/>
                    <a:pt x="4109669" y="282171"/>
                  </a:cubicBezTo>
                  <a:cubicBezTo>
                    <a:pt x="4119932" y="282171"/>
                    <a:pt x="4145588" y="266777"/>
                    <a:pt x="4160982" y="261646"/>
                  </a:cubicBezTo>
                  <a:lnTo>
                    <a:pt x="4181507" y="261646"/>
                  </a:lnTo>
                  <a:cubicBezTo>
                    <a:pt x="4130194" y="292434"/>
                    <a:pt x="4073750" y="312959"/>
                    <a:pt x="4058356" y="348878"/>
                  </a:cubicBezTo>
                  <a:cubicBezTo>
                    <a:pt x="4094275" y="328353"/>
                    <a:pt x="4130194" y="312959"/>
                    <a:pt x="4160982" y="292434"/>
                  </a:cubicBezTo>
                  <a:lnTo>
                    <a:pt x="3837761" y="487424"/>
                  </a:lnTo>
                  <a:cubicBezTo>
                    <a:pt x="3873629" y="641312"/>
                    <a:pt x="3889023" y="805514"/>
                    <a:pt x="3904417" y="964585"/>
                  </a:cubicBezTo>
                  <a:lnTo>
                    <a:pt x="3909548" y="1210836"/>
                  </a:lnTo>
                  <a:cubicBezTo>
                    <a:pt x="4253346" y="1062028"/>
                    <a:pt x="4612486" y="949191"/>
                    <a:pt x="4966495" y="877352"/>
                  </a:cubicBezTo>
                  <a:cubicBezTo>
                    <a:pt x="4971627" y="877352"/>
                    <a:pt x="4981889" y="882484"/>
                    <a:pt x="4987021" y="882484"/>
                  </a:cubicBezTo>
                  <a:cubicBezTo>
                    <a:pt x="4992152" y="882484"/>
                    <a:pt x="4992152" y="882484"/>
                    <a:pt x="4992152" y="872221"/>
                  </a:cubicBezTo>
                  <a:cubicBezTo>
                    <a:pt x="4992152" y="877352"/>
                    <a:pt x="5002415" y="877352"/>
                    <a:pt x="5007546" y="877352"/>
                  </a:cubicBezTo>
                  <a:cubicBezTo>
                    <a:pt x="5022940" y="877352"/>
                    <a:pt x="5043465" y="867090"/>
                    <a:pt x="5058859" y="867090"/>
                  </a:cubicBezTo>
                  <a:lnTo>
                    <a:pt x="4807425" y="933797"/>
                  </a:lnTo>
                  <a:cubicBezTo>
                    <a:pt x="4812556" y="938928"/>
                    <a:pt x="4817687" y="938928"/>
                    <a:pt x="4817687" y="938928"/>
                  </a:cubicBezTo>
                  <a:lnTo>
                    <a:pt x="4992152" y="897877"/>
                  </a:lnTo>
                  <a:cubicBezTo>
                    <a:pt x="4945970" y="908140"/>
                    <a:pt x="4894657" y="923534"/>
                    <a:pt x="4843344" y="938928"/>
                  </a:cubicBezTo>
                  <a:cubicBezTo>
                    <a:pt x="4848475" y="944059"/>
                    <a:pt x="4853607" y="944059"/>
                    <a:pt x="4853607" y="944059"/>
                  </a:cubicBezTo>
                  <a:lnTo>
                    <a:pt x="5053728" y="892746"/>
                  </a:lnTo>
                  <a:cubicBezTo>
                    <a:pt x="4976758" y="913271"/>
                    <a:pt x="4889526" y="938928"/>
                    <a:pt x="4812556" y="959453"/>
                  </a:cubicBezTo>
                  <a:cubicBezTo>
                    <a:pt x="4699667" y="990241"/>
                    <a:pt x="4576567" y="1031240"/>
                    <a:pt x="4468809" y="1072291"/>
                  </a:cubicBezTo>
                  <a:cubicBezTo>
                    <a:pt x="4417496" y="1087685"/>
                    <a:pt x="4355921" y="1108210"/>
                    <a:pt x="4309739" y="1128735"/>
                  </a:cubicBezTo>
                  <a:cubicBezTo>
                    <a:pt x="4263583" y="1144129"/>
                    <a:pt x="4217413" y="1160806"/>
                    <a:pt x="4172521" y="1178124"/>
                  </a:cubicBezTo>
                  <a:lnTo>
                    <a:pt x="4046575" y="1229877"/>
                  </a:lnTo>
                  <a:lnTo>
                    <a:pt x="4032700" y="1233286"/>
                  </a:lnTo>
                  <a:lnTo>
                    <a:pt x="3978506" y="1255405"/>
                  </a:lnTo>
                  <a:lnTo>
                    <a:pt x="3962144" y="1261508"/>
                  </a:lnTo>
                  <a:lnTo>
                    <a:pt x="3957248" y="1264081"/>
                  </a:lnTo>
                  <a:lnTo>
                    <a:pt x="3955890" y="1264635"/>
                  </a:lnTo>
                  <a:lnTo>
                    <a:pt x="3955149" y="1265184"/>
                  </a:lnTo>
                  <a:lnTo>
                    <a:pt x="3927508" y="1279708"/>
                  </a:lnTo>
                  <a:cubicBezTo>
                    <a:pt x="3917566" y="1286523"/>
                    <a:pt x="3909548" y="1294220"/>
                    <a:pt x="3904417" y="1303200"/>
                  </a:cubicBezTo>
                  <a:lnTo>
                    <a:pt x="3915726" y="1298495"/>
                  </a:lnTo>
                  <a:lnTo>
                    <a:pt x="3899285" y="1318594"/>
                  </a:lnTo>
                  <a:cubicBezTo>
                    <a:pt x="3827498" y="1436614"/>
                    <a:pt x="3868497" y="1600765"/>
                    <a:pt x="3842892" y="1744441"/>
                  </a:cubicBezTo>
                  <a:cubicBezTo>
                    <a:pt x="3755660" y="2293389"/>
                    <a:pt x="3381125" y="3006591"/>
                    <a:pt x="2914227" y="3150216"/>
                  </a:cubicBezTo>
                  <a:cubicBezTo>
                    <a:pt x="2909095" y="3150216"/>
                    <a:pt x="2739762" y="3196398"/>
                    <a:pt x="2698711" y="3196398"/>
                  </a:cubicBezTo>
                  <a:lnTo>
                    <a:pt x="2657661" y="3196398"/>
                  </a:lnTo>
                  <a:lnTo>
                    <a:pt x="2652530" y="3186135"/>
                  </a:lnTo>
                  <a:cubicBezTo>
                    <a:pt x="2626873" y="3186135"/>
                    <a:pt x="2591005" y="3186135"/>
                    <a:pt x="2565349" y="3175873"/>
                  </a:cubicBezTo>
                  <a:cubicBezTo>
                    <a:pt x="2549955" y="3175873"/>
                    <a:pt x="2534561" y="3155347"/>
                    <a:pt x="2514036" y="3155347"/>
                  </a:cubicBezTo>
                  <a:cubicBezTo>
                    <a:pt x="2416541" y="3139953"/>
                    <a:pt x="2277995" y="3001459"/>
                    <a:pt x="2257470" y="2903964"/>
                  </a:cubicBezTo>
                  <a:cubicBezTo>
                    <a:pt x="2247207" y="2873176"/>
                    <a:pt x="2247207" y="2837257"/>
                    <a:pt x="2236945" y="2801338"/>
                  </a:cubicBezTo>
                  <a:cubicBezTo>
                    <a:pt x="2242076" y="2796207"/>
                    <a:pt x="2242076" y="2791075"/>
                    <a:pt x="2236945" y="2678187"/>
                  </a:cubicBezTo>
                  <a:cubicBezTo>
                    <a:pt x="2252339" y="2488379"/>
                    <a:pt x="2360096" y="2308783"/>
                    <a:pt x="2529430" y="2118976"/>
                  </a:cubicBezTo>
                  <a:lnTo>
                    <a:pt x="2529430" y="2113845"/>
                  </a:lnTo>
                  <a:cubicBezTo>
                    <a:pt x="2478116" y="2170289"/>
                    <a:pt x="2421672" y="2231865"/>
                    <a:pt x="2380621" y="2288258"/>
                  </a:cubicBezTo>
                  <a:cubicBezTo>
                    <a:pt x="2380621" y="2280561"/>
                    <a:pt x="2392167" y="2269977"/>
                    <a:pt x="2397940" y="2256529"/>
                  </a:cubicBezTo>
                  <a:lnTo>
                    <a:pt x="2399984" y="2247349"/>
                  </a:lnTo>
                  <a:lnTo>
                    <a:pt x="2408007" y="2237977"/>
                  </a:lnTo>
                  <a:lnTo>
                    <a:pt x="2406278" y="2242127"/>
                  </a:lnTo>
                  <a:cubicBezTo>
                    <a:pt x="2408844" y="2239562"/>
                    <a:pt x="2411409" y="2236996"/>
                    <a:pt x="2413334" y="2234430"/>
                  </a:cubicBezTo>
                  <a:lnTo>
                    <a:pt x="2415506" y="2229217"/>
                  </a:lnTo>
                  <a:lnTo>
                    <a:pt x="2427170" y="2215592"/>
                  </a:lnTo>
                  <a:lnTo>
                    <a:pt x="2426803" y="2216471"/>
                  </a:lnTo>
                  <a:cubicBezTo>
                    <a:pt x="2429369" y="2213905"/>
                    <a:pt x="2431935" y="2211339"/>
                    <a:pt x="2433859" y="2208774"/>
                  </a:cubicBezTo>
                  <a:lnTo>
                    <a:pt x="2434508" y="2207217"/>
                  </a:lnTo>
                  <a:lnTo>
                    <a:pt x="2456689" y="2181988"/>
                  </a:lnTo>
                  <a:cubicBezTo>
                    <a:pt x="2483569" y="2151600"/>
                    <a:pt x="2503773" y="2129238"/>
                    <a:pt x="2503773" y="2129238"/>
                  </a:cubicBezTo>
                  <a:cubicBezTo>
                    <a:pt x="2514036" y="2108713"/>
                    <a:pt x="2534561" y="2113845"/>
                    <a:pt x="2529430" y="2088188"/>
                  </a:cubicBezTo>
                  <a:lnTo>
                    <a:pt x="2503773" y="2113845"/>
                  </a:lnTo>
                  <a:cubicBezTo>
                    <a:pt x="2616610" y="1985562"/>
                    <a:pt x="2729499" y="1903461"/>
                    <a:pt x="2842388" y="1811148"/>
                  </a:cubicBezTo>
                  <a:cubicBezTo>
                    <a:pt x="2785944" y="1770098"/>
                    <a:pt x="2549955" y="1667472"/>
                    <a:pt x="2467854" y="1667472"/>
                  </a:cubicBezTo>
                  <a:lnTo>
                    <a:pt x="2452460" y="1667472"/>
                  </a:lnTo>
                  <a:cubicBezTo>
                    <a:pt x="2201077" y="1847068"/>
                    <a:pt x="1831622" y="2067663"/>
                    <a:pt x="1559714" y="2067663"/>
                  </a:cubicBezTo>
                  <a:cubicBezTo>
                    <a:pt x="1518664" y="2067663"/>
                    <a:pt x="1451956" y="2052269"/>
                    <a:pt x="1421169" y="2021481"/>
                  </a:cubicBezTo>
                  <a:cubicBezTo>
                    <a:pt x="1421169" y="2021481"/>
                    <a:pt x="1426300" y="2026612"/>
                    <a:pt x="1426300" y="2011218"/>
                  </a:cubicBezTo>
                  <a:cubicBezTo>
                    <a:pt x="1426300" y="2000956"/>
                    <a:pt x="1405775" y="1970168"/>
                    <a:pt x="1405775" y="1959905"/>
                  </a:cubicBezTo>
                  <a:cubicBezTo>
                    <a:pt x="1405775" y="1923986"/>
                    <a:pt x="1436563" y="1903461"/>
                    <a:pt x="1441694" y="1862410"/>
                  </a:cubicBezTo>
                  <a:cubicBezTo>
                    <a:pt x="1323725" y="1949643"/>
                    <a:pt x="1159523" y="1985562"/>
                    <a:pt x="1087685" y="2108713"/>
                  </a:cubicBezTo>
                  <a:cubicBezTo>
                    <a:pt x="1010715" y="2236996"/>
                    <a:pt x="1056897" y="2406278"/>
                    <a:pt x="1046634" y="2555086"/>
                  </a:cubicBezTo>
                  <a:lnTo>
                    <a:pt x="1041503" y="2975803"/>
                  </a:lnTo>
                  <a:cubicBezTo>
                    <a:pt x="1036371" y="2970672"/>
                    <a:pt x="1026109" y="2950146"/>
                    <a:pt x="1020978" y="2934752"/>
                  </a:cubicBezTo>
                  <a:cubicBezTo>
                    <a:pt x="1015846" y="2939884"/>
                    <a:pt x="1015846" y="2945015"/>
                    <a:pt x="1015846" y="2950146"/>
                  </a:cubicBezTo>
                  <a:cubicBezTo>
                    <a:pt x="1005584" y="2924490"/>
                    <a:pt x="1000452" y="2893702"/>
                    <a:pt x="990190" y="2868045"/>
                  </a:cubicBezTo>
                  <a:cubicBezTo>
                    <a:pt x="985058" y="2873176"/>
                    <a:pt x="985058" y="2878308"/>
                    <a:pt x="985058" y="2888570"/>
                  </a:cubicBezTo>
                  <a:cubicBezTo>
                    <a:pt x="985058" y="2903964"/>
                    <a:pt x="990190" y="2929621"/>
                    <a:pt x="995321" y="2950146"/>
                  </a:cubicBezTo>
                  <a:cubicBezTo>
                    <a:pt x="979927" y="2909096"/>
                    <a:pt x="959453" y="2862914"/>
                    <a:pt x="938928" y="2816732"/>
                  </a:cubicBezTo>
                  <a:cubicBezTo>
                    <a:pt x="933797" y="2837257"/>
                    <a:pt x="933797" y="2857783"/>
                    <a:pt x="938928" y="2893702"/>
                  </a:cubicBezTo>
                  <a:cubicBezTo>
                    <a:pt x="923534" y="2847520"/>
                    <a:pt x="913271" y="2801338"/>
                    <a:pt x="903009" y="2755156"/>
                  </a:cubicBezTo>
                  <a:cubicBezTo>
                    <a:pt x="897877" y="2760288"/>
                    <a:pt x="897877" y="2765419"/>
                    <a:pt x="897877" y="2780813"/>
                  </a:cubicBezTo>
                  <a:cubicBezTo>
                    <a:pt x="897877" y="2791075"/>
                    <a:pt x="903009" y="2826995"/>
                    <a:pt x="908140" y="2852651"/>
                  </a:cubicBezTo>
                  <a:cubicBezTo>
                    <a:pt x="892746" y="2785944"/>
                    <a:pt x="877352" y="2657712"/>
                    <a:pt x="877352" y="2580743"/>
                  </a:cubicBezTo>
                  <a:cubicBezTo>
                    <a:pt x="877352" y="2570480"/>
                    <a:pt x="877352" y="2544823"/>
                    <a:pt x="882483" y="2401147"/>
                  </a:cubicBezTo>
                  <a:cubicBezTo>
                    <a:pt x="887615" y="2349834"/>
                    <a:pt x="897877" y="2247259"/>
                    <a:pt x="897877" y="2236996"/>
                  </a:cubicBezTo>
                  <a:cubicBezTo>
                    <a:pt x="897877" y="2221602"/>
                    <a:pt x="897877" y="2221602"/>
                    <a:pt x="892746" y="2211339"/>
                  </a:cubicBezTo>
                  <a:cubicBezTo>
                    <a:pt x="810645" y="2252390"/>
                    <a:pt x="702887" y="2293389"/>
                    <a:pt x="625918" y="2293389"/>
                  </a:cubicBezTo>
                  <a:cubicBezTo>
                    <a:pt x="579736" y="2293389"/>
                    <a:pt x="548999" y="2283127"/>
                    <a:pt x="492555" y="2262601"/>
                  </a:cubicBezTo>
                  <a:cubicBezTo>
                    <a:pt x="430979" y="2242127"/>
                    <a:pt x="374535" y="2154895"/>
                    <a:pt x="374535" y="2103582"/>
                  </a:cubicBezTo>
                  <a:lnTo>
                    <a:pt x="374535" y="2011218"/>
                  </a:lnTo>
                  <a:cubicBezTo>
                    <a:pt x="436111" y="1703391"/>
                    <a:pt x="625918" y="1277543"/>
                    <a:pt x="1020978" y="1067159"/>
                  </a:cubicBezTo>
                  <a:cubicBezTo>
                    <a:pt x="1020978" y="1067159"/>
                    <a:pt x="1026109" y="1072291"/>
                    <a:pt x="1036371" y="1072291"/>
                  </a:cubicBezTo>
                  <a:cubicBezTo>
                    <a:pt x="1036371" y="1046634"/>
                    <a:pt x="1046634" y="1031240"/>
                    <a:pt x="1036371" y="1005635"/>
                  </a:cubicBezTo>
                  <a:cubicBezTo>
                    <a:pt x="779857" y="1138998"/>
                    <a:pt x="461767" y="1313462"/>
                    <a:pt x="200070" y="1313462"/>
                  </a:cubicBezTo>
                  <a:cubicBezTo>
                    <a:pt x="143677" y="1313462"/>
                    <a:pt x="76970" y="1292937"/>
                    <a:pt x="25657" y="1277543"/>
                  </a:cubicBezTo>
                  <a:cubicBezTo>
                    <a:pt x="41051" y="1277543"/>
                    <a:pt x="56445" y="1282675"/>
                    <a:pt x="71839" y="1277543"/>
                  </a:cubicBezTo>
                  <a:cubicBezTo>
                    <a:pt x="51313" y="1251887"/>
                    <a:pt x="25657" y="1257018"/>
                    <a:pt x="0" y="1246755"/>
                  </a:cubicBezTo>
                  <a:cubicBezTo>
                    <a:pt x="25657" y="1246755"/>
                    <a:pt x="46182" y="1241624"/>
                    <a:pt x="92364" y="1241624"/>
                  </a:cubicBezTo>
                  <a:cubicBezTo>
                    <a:pt x="66707" y="1231361"/>
                    <a:pt x="35920" y="1226230"/>
                    <a:pt x="10263" y="1215967"/>
                  </a:cubicBezTo>
                  <a:cubicBezTo>
                    <a:pt x="30788" y="1215967"/>
                    <a:pt x="46182" y="1205705"/>
                    <a:pt x="66707" y="1200574"/>
                  </a:cubicBezTo>
                  <a:cubicBezTo>
                    <a:pt x="61576" y="1195442"/>
                    <a:pt x="56445" y="1195442"/>
                    <a:pt x="51313" y="1195442"/>
                  </a:cubicBezTo>
                  <a:cubicBezTo>
                    <a:pt x="56445" y="1190311"/>
                    <a:pt x="66707" y="1190311"/>
                    <a:pt x="148808" y="1190311"/>
                  </a:cubicBezTo>
                  <a:cubicBezTo>
                    <a:pt x="200070" y="1180048"/>
                    <a:pt x="256515" y="1169786"/>
                    <a:pt x="312959" y="1154392"/>
                  </a:cubicBezTo>
                  <a:cubicBezTo>
                    <a:pt x="364272" y="1138998"/>
                    <a:pt x="420717" y="1118473"/>
                    <a:pt x="477161" y="1097947"/>
                  </a:cubicBezTo>
                  <a:cubicBezTo>
                    <a:pt x="507949" y="1087685"/>
                    <a:pt x="548999" y="1072291"/>
                    <a:pt x="584867" y="1051765"/>
                  </a:cubicBezTo>
                  <a:cubicBezTo>
                    <a:pt x="708019" y="995372"/>
                    <a:pt x="836302" y="928665"/>
                    <a:pt x="959453" y="861958"/>
                  </a:cubicBezTo>
                  <a:cubicBezTo>
                    <a:pt x="1005584" y="836302"/>
                    <a:pt x="1067159" y="820908"/>
                    <a:pt x="1097947" y="779857"/>
                  </a:cubicBezTo>
                  <a:cubicBezTo>
                    <a:pt x="1123604" y="743938"/>
                    <a:pt x="1123604" y="687494"/>
                    <a:pt x="1138998" y="651574"/>
                  </a:cubicBezTo>
                  <a:cubicBezTo>
                    <a:pt x="1200574" y="472030"/>
                    <a:pt x="1231361" y="277040"/>
                    <a:pt x="1410906" y="102626"/>
                  </a:cubicBezTo>
                  <a:cubicBezTo>
                    <a:pt x="1467350" y="46182"/>
                    <a:pt x="1590502" y="0"/>
                    <a:pt x="1662340" y="0"/>
                  </a:cubicBezTo>
                  <a:close/>
                  <a:moveTo>
                    <a:pt x="1667472" y="46182"/>
                  </a:moveTo>
                  <a:cubicBezTo>
                    <a:pt x="1652078" y="46182"/>
                    <a:pt x="1636684" y="51313"/>
                    <a:pt x="1626421" y="51313"/>
                  </a:cubicBezTo>
                  <a:cubicBezTo>
                    <a:pt x="1641815" y="51313"/>
                    <a:pt x="1657209" y="46182"/>
                    <a:pt x="1667472" y="46182"/>
                  </a:cubicBezTo>
                  <a:close/>
                  <a:moveTo>
                    <a:pt x="964584" y="1118473"/>
                  </a:moveTo>
                  <a:cubicBezTo>
                    <a:pt x="959453" y="1118473"/>
                    <a:pt x="949191" y="1123604"/>
                    <a:pt x="944059" y="1128735"/>
                  </a:cubicBezTo>
                  <a:cubicBezTo>
                    <a:pt x="949191" y="1128735"/>
                    <a:pt x="959453" y="1123604"/>
                    <a:pt x="964584" y="1118473"/>
                  </a:cubicBezTo>
                  <a:close/>
                  <a:moveTo>
                    <a:pt x="903009" y="1159523"/>
                  </a:moveTo>
                  <a:cubicBezTo>
                    <a:pt x="897877" y="1159523"/>
                    <a:pt x="892746" y="1164654"/>
                    <a:pt x="887615" y="1169786"/>
                  </a:cubicBezTo>
                  <a:cubicBezTo>
                    <a:pt x="892746" y="1169786"/>
                    <a:pt x="897877" y="1164654"/>
                    <a:pt x="903009" y="1159523"/>
                  </a:cubicBezTo>
                  <a:close/>
                  <a:moveTo>
                    <a:pt x="928665" y="1169786"/>
                  </a:moveTo>
                  <a:cubicBezTo>
                    <a:pt x="923534" y="1169786"/>
                    <a:pt x="913271" y="1180048"/>
                    <a:pt x="908140" y="1185180"/>
                  </a:cubicBezTo>
                  <a:cubicBezTo>
                    <a:pt x="913271" y="1185180"/>
                    <a:pt x="923534" y="1174917"/>
                    <a:pt x="928665" y="1169786"/>
                  </a:cubicBezTo>
                  <a:close/>
                  <a:moveTo>
                    <a:pt x="949191" y="1185180"/>
                  </a:moveTo>
                  <a:cubicBezTo>
                    <a:pt x="908140" y="1210836"/>
                    <a:pt x="856827" y="1251887"/>
                    <a:pt x="836302" y="1287806"/>
                  </a:cubicBezTo>
                  <a:cubicBezTo>
                    <a:pt x="872221" y="1251887"/>
                    <a:pt x="913271" y="1215967"/>
                    <a:pt x="949191" y="1185180"/>
                  </a:cubicBezTo>
                  <a:close/>
                  <a:moveTo>
                    <a:pt x="1010715" y="1185180"/>
                  </a:moveTo>
                  <a:cubicBezTo>
                    <a:pt x="959453" y="1221099"/>
                    <a:pt x="882483" y="1277543"/>
                    <a:pt x="856827" y="1328856"/>
                  </a:cubicBezTo>
                  <a:lnTo>
                    <a:pt x="918403" y="1267281"/>
                  </a:lnTo>
                  <a:cubicBezTo>
                    <a:pt x="903009" y="1292937"/>
                    <a:pt x="887615" y="1308331"/>
                    <a:pt x="877352" y="1323725"/>
                  </a:cubicBezTo>
                  <a:cubicBezTo>
                    <a:pt x="759332" y="1457088"/>
                    <a:pt x="543868" y="1857279"/>
                    <a:pt x="543868" y="2047137"/>
                  </a:cubicBezTo>
                  <a:cubicBezTo>
                    <a:pt x="543868" y="2083057"/>
                    <a:pt x="543868" y="2129238"/>
                    <a:pt x="579736" y="2170289"/>
                  </a:cubicBezTo>
                  <a:cubicBezTo>
                    <a:pt x="677231" y="2170289"/>
                    <a:pt x="805514" y="2113845"/>
                    <a:pt x="903009" y="2057400"/>
                  </a:cubicBezTo>
                  <a:cubicBezTo>
                    <a:pt x="928665" y="1821411"/>
                    <a:pt x="949191" y="1569977"/>
                    <a:pt x="985058" y="1333988"/>
                  </a:cubicBezTo>
                  <a:cubicBezTo>
                    <a:pt x="990190" y="1282675"/>
                    <a:pt x="1000452" y="1231361"/>
                    <a:pt x="1010715" y="1185180"/>
                  </a:cubicBezTo>
                  <a:close/>
                  <a:moveTo>
                    <a:pt x="938928" y="1215967"/>
                  </a:moveTo>
                  <a:cubicBezTo>
                    <a:pt x="933797" y="1215967"/>
                    <a:pt x="928665" y="1221099"/>
                    <a:pt x="923534" y="1226230"/>
                  </a:cubicBezTo>
                  <a:cubicBezTo>
                    <a:pt x="928665" y="1226230"/>
                    <a:pt x="933797" y="1221099"/>
                    <a:pt x="938928" y="1215967"/>
                  </a:cubicBezTo>
                  <a:close/>
                  <a:moveTo>
                    <a:pt x="903009" y="1190311"/>
                  </a:moveTo>
                  <a:cubicBezTo>
                    <a:pt x="892746" y="1195442"/>
                    <a:pt x="882483" y="1205705"/>
                    <a:pt x="877352" y="1210836"/>
                  </a:cubicBezTo>
                  <a:cubicBezTo>
                    <a:pt x="887615" y="1205705"/>
                    <a:pt x="897877" y="1195442"/>
                    <a:pt x="903009" y="1190311"/>
                  </a:cubicBezTo>
                  <a:close/>
                  <a:moveTo>
                    <a:pt x="867090" y="1221099"/>
                  </a:moveTo>
                  <a:cubicBezTo>
                    <a:pt x="856827" y="1226230"/>
                    <a:pt x="846564" y="1236493"/>
                    <a:pt x="846564" y="1241624"/>
                  </a:cubicBezTo>
                  <a:lnTo>
                    <a:pt x="867090" y="1221099"/>
                  </a:lnTo>
                  <a:close/>
                  <a:moveTo>
                    <a:pt x="831170" y="1292937"/>
                  </a:moveTo>
                  <a:cubicBezTo>
                    <a:pt x="826039" y="1298068"/>
                    <a:pt x="820908" y="1303200"/>
                    <a:pt x="820908" y="1308331"/>
                  </a:cubicBezTo>
                  <a:cubicBezTo>
                    <a:pt x="826039" y="1303200"/>
                    <a:pt x="831170" y="1298068"/>
                    <a:pt x="831170" y="1292937"/>
                  </a:cubicBezTo>
                  <a:close/>
                  <a:moveTo>
                    <a:pt x="533606" y="2139501"/>
                  </a:moveTo>
                  <a:cubicBezTo>
                    <a:pt x="533606" y="2144632"/>
                    <a:pt x="533606" y="2149764"/>
                    <a:pt x="538737" y="2154895"/>
                  </a:cubicBezTo>
                  <a:cubicBezTo>
                    <a:pt x="538737" y="2149764"/>
                    <a:pt x="533606" y="2144632"/>
                    <a:pt x="533606" y="2139501"/>
                  </a:cubicBezTo>
                  <a:close/>
                  <a:moveTo>
                    <a:pt x="1462219" y="1893198"/>
                  </a:moveTo>
                  <a:cubicBezTo>
                    <a:pt x="1457088" y="1898329"/>
                    <a:pt x="1451956" y="1903461"/>
                    <a:pt x="1451956" y="1908592"/>
                  </a:cubicBezTo>
                  <a:cubicBezTo>
                    <a:pt x="1457088" y="1903461"/>
                    <a:pt x="1462219" y="1898329"/>
                    <a:pt x="1462219" y="1893198"/>
                  </a:cubicBezTo>
                  <a:close/>
                  <a:moveTo>
                    <a:pt x="1441694" y="1918855"/>
                  </a:moveTo>
                  <a:cubicBezTo>
                    <a:pt x="1436563" y="1929117"/>
                    <a:pt x="1431431" y="1939380"/>
                    <a:pt x="1431431" y="1944511"/>
                  </a:cubicBezTo>
                  <a:cubicBezTo>
                    <a:pt x="1436563" y="1934249"/>
                    <a:pt x="1441694" y="1923986"/>
                    <a:pt x="1441694" y="1918855"/>
                  </a:cubicBezTo>
                  <a:close/>
                  <a:moveTo>
                    <a:pt x="1467350" y="1995824"/>
                  </a:moveTo>
                  <a:cubicBezTo>
                    <a:pt x="1472482" y="1995824"/>
                    <a:pt x="1482744" y="2000956"/>
                    <a:pt x="1487876" y="2000956"/>
                  </a:cubicBezTo>
                  <a:cubicBezTo>
                    <a:pt x="1482744" y="1995824"/>
                    <a:pt x="1472482" y="1995824"/>
                    <a:pt x="1467350" y="1995824"/>
                  </a:cubicBezTo>
                  <a:close/>
                  <a:moveTo>
                    <a:pt x="1580239" y="1995824"/>
                  </a:moveTo>
                  <a:cubicBezTo>
                    <a:pt x="1554583" y="1995824"/>
                    <a:pt x="1523795" y="2000956"/>
                    <a:pt x="1498138" y="2000956"/>
                  </a:cubicBezTo>
                  <a:cubicBezTo>
                    <a:pt x="1523795" y="2000956"/>
                    <a:pt x="1554583" y="2000956"/>
                    <a:pt x="1580239" y="1995824"/>
                  </a:cubicBezTo>
                  <a:close/>
                  <a:moveTo>
                    <a:pt x="1446825" y="2016350"/>
                  </a:moveTo>
                  <a:cubicBezTo>
                    <a:pt x="1451956" y="2026612"/>
                    <a:pt x="1462219" y="2031744"/>
                    <a:pt x="1472482" y="2031744"/>
                  </a:cubicBezTo>
                  <a:cubicBezTo>
                    <a:pt x="1462219" y="2026612"/>
                    <a:pt x="1451956" y="2021481"/>
                    <a:pt x="1446825" y="2016350"/>
                  </a:cubicBezTo>
                  <a:close/>
                  <a:moveTo>
                    <a:pt x="2780812" y="1759835"/>
                  </a:moveTo>
                  <a:cubicBezTo>
                    <a:pt x="2785944" y="1764967"/>
                    <a:pt x="2796206" y="1770098"/>
                    <a:pt x="2801338" y="1770098"/>
                  </a:cubicBezTo>
                  <a:cubicBezTo>
                    <a:pt x="2796206" y="1764967"/>
                    <a:pt x="2785944" y="1759835"/>
                    <a:pt x="2780812" y="1759835"/>
                  </a:cubicBezTo>
                  <a:close/>
                  <a:moveTo>
                    <a:pt x="2806469" y="1775229"/>
                  </a:moveTo>
                  <a:cubicBezTo>
                    <a:pt x="2821863" y="1785492"/>
                    <a:pt x="2837257" y="1795754"/>
                    <a:pt x="2847520" y="1800886"/>
                  </a:cubicBezTo>
                  <a:cubicBezTo>
                    <a:pt x="2837257" y="1790623"/>
                    <a:pt x="2821863" y="1780361"/>
                    <a:pt x="2806469" y="1775229"/>
                  </a:cubicBezTo>
                  <a:close/>
                  <a:moveTo>
                    <a:pt x="2975802" y="1811148"/>
                  </a:moveTo>
                  <a:cubicBezTo>
                    <a:pt x="2970671" y="1811148"/>
                    <a:pt x="2965540" y="1816280"/>
                    <a:pt x="2960408" y="1821411"/>
                  </a:cubicBezTo>
                  <a:cubicBezTo>
                    <a:pt x="2965540" y="1821411"/>
                    <a:pt x="2970671" y="1816280"/>
                    <a:pt x="2975802" y="1811148"/>
                  </a:cubicBezTo>
                  <a:close/>
                  <a:moveTo>
                    <a:pt x="2837257" y="1857279"/>
                  </a:moveTo>
                  <a:cubicBezTo>
                    <a:pt x="2832126" y="1857279"/>
                    <a:pt x="2826994" y="1862410"/>
                    <a:pt x="2821863" y="1867542"/>
                  </a:cubicBezTo>
                  <a:cubicBezTo>
                    <a:pt x="2826994" y="1867542"/>
                    <a:pt x="2832126" y="1862410"/>
                    <a:pt x="2837257" y="1857279"/>
                  </a:cubicBezTo>
                  <a:close/>
                  <a:moveTo>
                    <a:pt x="2770550" y="1877804"/>
                  </a:moveTo>
                  <a:cubicBezTo>
                    <a:pt x="2765419" y="1877804"/>
                    <a:pt x="2760287" y="1882935"/>
                    <a:pt x="2755156" y="1888067"/>
                  </a:cubicBezTo>
                  <a:cubicBezTo>
                    <a:pt x="2760287" y="1888067"/>
                    <a:pt x="2765419" y="1882935"/>
                    <a:pt x="2770550" y="1877804"/>
                  </a:cubicBezTo>
                  <a:close/>
                  <a:moveTo>
                    <a:pt x="2806469" y="1882935"/>
                  </a:moveTo>
                  <a:cubicBezTo>
                    <a:pt x="2801338" y="1882935"/>
                    <a:pt x="2796206" y="1888067"/>
                    <a:pt x="2791075" y="1893198"/>
                  </a:cubicBezTo>
                  <a:cubicBezTo>
                    <a:pt x="2796206" y="1893198"/>
                    <a:pt x="2801338" y="1888067"/>
                    <a:pt x="2806469" y="1882935"/>
                  </a:cubicBezTo>
                  <a:close/>
                  <a:moveTo>
                    <a:pt x="2780812" y="1903461"/>
                  </a:moveTo>
                  <a:cubicBezTo>
                    <a:pt x="2775681" y="1903461"/>
                    <a:pt x="2765419" y="1913723"/>
                    <a:pt x="2760287" y="1918855"/>
                  </a:cubicBezTo>
                  <a:cubicBezTo>
                    <a:pt x="2765419" y="1918855"/>
                    <a:pt x="2775681" y="1908592"/>
                    <a:pt x="2780812" y="1903461"/>
                  </a:cubicBezTo>
                  <a:close/>
                  <a:moveTo>
                    <a:pt x="2708974" y="1929117"/>
                  </a:moveTo>
                  <a:cubicBezTo>
                    <a:pt x="2703843" y="1929117"/>
                    <a:pt x="2698711" y="1934249"/>
                    <a:pt x="2693580" y="1939380"/>
                  </a:cubicBezTo>
                  <a:cubicBezTo>
                    <a:pt x="2698711" y="1939380"/>
                    <a:pt x="2703843" y="1934249"/>
                    <a:pt x="2708974" y="1929117"/>
                  </a:cubicBezTo>
                  <a:close/>
                  <a:moveTo>
                    <a:pt x="2744893" y="1934249"/>
                  </a:moveTo>
                  <a:cubicBezTo>
                    <a:pt x="2739762" y="1934249"/>
                    <a:pt x="2734631" y="1939380"/>
                    <a:pt x="2729499" y="1944511"/>
                  </a:cubicBezTo>
                  <a:cubicBezTo>
                    <a:pt x="2734631" y="1944511"/>
                    <a:pt x="2739762" y="1939380"/>
                    <a:pt x="2744893" y="1934249"/>
                  </a:cubicBezTo>
                  <a:close/>
                  <a:moveTo>
                    <a:pt x="2673055" y="1959905"/>
                  </a:moveTo>
                  <a:cubicBezTo>
                    <a:pt x="2662792" y="1965036"/>
                    <a:pt x="2652530" y="1975299"/>
                    <a:pt x="2647398" y="1980430"/>
                  </a:cubicBezTo>
                  <a:cubicBezTo>
                    <a:pt x="2657661" y="1975299"/>
                    <a:pt x="2667924" y="1965036"/>
                    <a:pt x="2673055" y="1959905"/>
                  </a:cubicBezTo>
                  <a:close/>
                  <a:moveTo>
                    <a:pt x="2708974" y="1965036"/>
                  </a:moveTo>
                  <a:cubicBezTo>
                    <a:pt x="2703843" y="1965036"/>
                    <a:pt x="2693580" y="1975299"/>
                    <a:pt x="2688449" y="1980430"/>
                  </a:cubicBezTo>
                  <a:cubicBezTo>
                    <a:pt x="2693580" y="1980430"/>
                    <a:pt x="2703843" y="1970168"/>
                    <a:pt x="2708974" y="1965036"/>
                  </a:cubicBezTo>
                  <a:close/>
                  <a:moveTo>
                    <a:pt x="2621742" y="2006087"/>
                  </a:moveTo>
                  <a:cubicBezTo>
                    <a:pt x="2601268" y="2021481"/>
                    <a:pt x="2575611" y="2047137"/>
                    <a:pt x="2555086" y="2067663"/>
                  </a:cubicBezTo>
                  <a:cubicBezTo>
                    <a:pt x="2575611" y="2052269"/>
                    <a:pt x="2601268" y="2026612"/>
                    <a:pt x="2621742" y="2006087"/>
                  </a:cubicBezTo>
                  <a:close/>
                  <a:moveTo>
                    <a:pt x="2549955" y="2072794"/>
                  </a:moveTo>
                  <a:lnTo>
                    <a:pt x="2539692" y="2083057"/>
                  </a:lnTo>
                  <a:cubicBezTo>
                    <a:pt x="2544823" y="2083057"/>
                    <a:pt x="2549955" y="2077925"/>
                    <a:pt x="2549955" y="2072794"/>
                  </a:cubicBezTo>
                  <a:close/>
                  <a:moveTo>
                    <a:pt x="2462722" y="2226733"/>
                  </a:moveTo>
                  <a:cubicBezTo>
                    <a:pt x="2457591" y="2231865"/>
                    <a:pt x="2452460" y="2236996"/>
                    <a:pt x="2452460" y="2242127"/>
                  </a:cubicBezTo>
                  <a:cubicBezTo>
                    <a:pt x="2457591" y="2236996"/>
                    <a:pt x="2462722" y="2231865"/>
                    <a:pt x="2462722" y="2226733"/>
                  </a:cubicBezTo>
                  <a:close/>
                  <a:moveTo>
                    <a:pt x="2488379" y="2231865"/>
                  </a:moveTo>
                  <a:cubicBezTo>
                    <a:pt x="2483248" y="2236996"/>
                    <a:pt x="2478116" y="2242127"/>
                    <a:pt x="2478116" y="2247259"/>
                  </a:cubicBezTo>
                  <a:cubicBezTo>
                    <a:pt x="2483248" y="2242127"/>
                    <a:pt x="2488379" y="2236996"/>
                    <a:pt x="2488379" y="2231865"/>
                  </a:cubicBezTo>
                  <a:close/>
                  <a:moveTo>
                    <a:pt x="2467854" y="2257521"/>
                  </a:moveTo>
                  <a:cubicBezTo>
                    <a:pt x="2462722" y="2262601"/>
                    <a:pt x="2457591" y="2267733"/>
                    <a:pt x="2457591" y="2272864"/>
                  </a:cubicBezTo>
                  <a:cubicBezTo>
                    <a:pt x="2462722" y="2267733"/>
                    <a:pt x="2467854" y="2262601"/>
                    <a:pt x="2467854" y="2257521"/>
                  </a:cubicBezTo>
                  <a:close/>
                  <a:moveTo>
                    <a:pt x="2431935" y="2267733"/>
                  </a:moveTo>
                  <a:cubicBezTo>
                    <a:pt x="2426803" y="2272864"/>
                    <a:pt x="2421672" y="2277995"/>
                    <a:pt x="2421672" y="2283127"/>
                  </a:cubicBezTo>
                  <a:cubicBezTo>
                    <a:pt x="2426803" y="2277995"/>
                    <a:pt x="2431935" y="2272864"/>
                    <a:pt x="2431935" y="2267733"/>
                  </a:cubicBezTo>
                  <a:close/>
                  <a:moveTo>
                    <a:pt x="2452460" y="2277995"/>
                  </a:moveTo>
                  <a:cubicBezTo>
                    <a:pt x="2396015" y="2339571"/>
                    <a:pt x="2349834" y="2411409"/>
                    <a:pt x="2334440" y="2472985"/>
                  </a:cubicBezTo>
                  <a:cubicBezTo>
                    <a:pt x="2370359" y="2406278"/>
                    <a:pt x="2411409" y="2339571"/>
                    <a:pt x="2452460" y="2277995"/>
                  </a:cubicBezTo>
                  <a:close/>
                  <a:moveTo>
                    <a:pt x="2416541" y="2288258"/>
                  </a:moveTo>
                  <a:cubicBezTo>
                    <a:pt x="2339571" y="2380621"/>
                    <a:pt x="2288258" y="2483248"/>
                    <a:pt x="2272864" y="2575611"/>
                  </a:cubicBezTo>
                  <a:cubicBezTo>
                    <a:pt x="2293389" y="2478116"/>
                    <a:pt x="2354965" y="2375490"/>
                    <a:pt x="2416541" y="2288258"/>
                  </a:cubicBezTo>
                  <a:close/>
                  <a:moveTo>
                    <a:pt x="2349834" y="3042510"/>
                  </a:moveTo>
                  <a:cubicBezTo>
                    <a:pt x="2360096" y="3052773"/>
                    <a:pt x="2370359" y="3063035"/>
                    <a:pt x="2375490" y="3063035"/>
                  </a:cubicBezTo>
                  <a:cubicBezTo>
                    <a:pt x="2365227" y="3052773"/>
                    <a:pt x="2354965" y="3042510"/>
                    <a:pt x="2349834" y="3042510"/>
                  </a:cubicBezTo>
                  <a:close/>
                  <a:moveTo>
                    <a:pt x="2380621" y="3068166"/>
                  </a:moveTo>
                  <a:cubicBezTo>
                    <a:pt x="2385753" y="3073298"/>
                    <a:pt x="2390884" y="3078429"/>
                    <a:pt x="2396015" y="3078429"/>
                  </a:cubicBezTo>
                  <a:cubicBezTo>
                    <a:pt x="2390884" y="3073298"/>
                    <a:pt x="2385753" y="3068166"/>
                    <a:pt x="2380621" y="3068166"/>
                  </a:cubicBezTo>
                  <a:close/>
                  <a:moveTo>
                    <a:pt x="2401147" y="3083509"/>
                  </a:moveTo>
                  <a:cubicBezTo>
                    <a:pt x="2406278" y="3088640"/>
                    <a:pt x="2411409" y="3093772"/>
                    <a:pt x="2416541" y="3093772"/>
                  </a:cubicBezTo>
                  <a:cubicBezTo>
                    <a:pt x="2411409" y="3088640"/>
                    <a:pt x="2406278" y="3083509"/>
                    <a:pt x="2401147" y="3083509"/>
                  </a:cubicBezTo>
                  <a:close/>
                  <a:moveTo>
                    <a:pt x="2739762" y="3175873"/>
                  </a:moveTo>
                  <a:cubicBezTo>
                    <a:pt x="2708974" y="3181004"/>
                    <a:pt x="2673055" y="3181004"/>
                    <a:pt x="2642267" y="3181004"/>
                  </a:cubicBezTo>
                  <a:cubicBezTo>
                    <a:pt x="2678186" y="3181004"/>
                    <a:pt x="2714105" y="3181004"/>
                    <a:pt x="2739762" y="3175873"/>
                  </a:cubicBezTo>
                  <a:close/>
                  <a:moveTo>
                    <a:pt x="4838213" y="944059"/>
                  </a:moveTo>
                  <a:cubicBezTo>
                    <a:pt x="4827950" y="944059"/>
                    <a:pt x="4817687" y="949191"/>
                    <a:pt x="4812556" y="949191"/>
                  </a:cubicBezTo>
                  <a:cubicBezTo>
                    <a:pt x="4822819" y="949191"/>
                    <a:pt x="4838213" y="944059"/>
                    <a:pt x="4838213" y="944059"/>
                  </a:cubicBezTo>
                  <a:close/>
                  <a:moveTo>
                    <a:pt x="4802293" y="954322"/>
                  </a:moveTo>
                  <a:cubicBezTo>
                    <a:pt x="4792031" y="954322"/>
                    <a:pt x="4781768" y="959453"/>
                    <a:pt x="4776637" y="959453"/>
                  </a:cubicBezTo>
                  <a:cubicBezTo>
                    <a:pt x="4786899" y="959453"/>
                    <a:pt x="4802293" y="954322"/>
                    <a:pt x="4802293" y="954322"/>
                  </a:cubicBezTo>
                  <a:close/>
                  <a:moveTo>
                    <a:pt x="4750980" y="969716"/>
                  </a:moveTo>
                  <a:cubicBezTo>
                    <a:pt x="4740718" y="969716"/>
                    <a:pt x="4730455" y="974847"/>
                    <a:pt x="4725324" y="974847"/>
                  </a:cubicBezTo>
                  <a:cubicBezTo>
                    <a:pt x="4735586" y="974847"/>
                    <a:pt x="4750980" y="969716"/>
                    <a:pt x="4750980" y="969716"/>
                  </a:cubicBezTo>
                  <a:close/>
                  <a:moveTo>
                    <a:pt x="4633011" y="1005635"/>
                  </a:moveTo>
                  <a:cubicBezTo>
                    <a:pt x="4622749" y="1005635"/>
                    <a:pt x="4612486" y="1010766"/>
                    <a:pt x="4607355" y="1010766"/>
                  </a:cubicBezTo>
                  <a:cubicBezTo>
                    <a:pt x="4617618" y="1010766"/>
                    <a:pt x="4633011" y="1005635"/>
                    <a:pt x="4633011" y="1005635"/>
                  </a:cubicBezTo>
                  <a:close/>
                  <a:moveTo>
                    <a:pt x="4160982" y="1169786"/>
                  </a:moveTo>
                  <a:cubicBezTo>
                    <a:pt x="4155851" y="1169786"/>
                    <a:pt x="4145588" y="1174917"/>
                    <a:pt x="4150720" y="1174917"/>
                  </a:cubicBezTo>
                  <a:cubicBezTo>
                    <a:pt x="4155851" y="1174917"/>
                    <a:pt x="4166114" y="1169786"/>
                    <a:pt x="4160982" y="1169786"/>
                  </a:cubicBezTo>
                  <a:close/>
                  <a:moveTo>
                    <a:pt x="3468306" y="164202"/>
                  </a:moveTo>
                  <a:cubicBezTo>
                    <a:pt x="3493963" y="179596"/>
                    <a:pt x="3519619" y="200121"/>
                    <a:pt x="3545276" y="225727"/>
                  </a:cubicBezTo>
                  <a:cubicBezTo>
                    <a:pt x="3535013" y="200121"/>
                    <a:pt x="3483700" y="164202"/>
                    <a:pt x="3468306" y="164202"/>
                  </a:cubicBezTo>
                  <a:close/>
                  <a:moveTo>
                    <a:pt x="3493963" y="646443"/>
                  </a:moveTo>
                  <a:cubicBezTo>
                    <a:pt x="3488832" y="646443"/>
                    <a:pt x="3478569" y="651574"/>
                    <a:pt x="3473438" y="656706"/>
                  </a:cubicBezTo>
                  <a:cubicBezTo>
                    <a:pt x="3478569" y="656706"/>
                    <a:pt x="3488832" y="651574"/>
                    <a:pt x="3493963" y="646443"/>
                  </a:cubicBezTo>
                  <a:close/>
                  <a:moveTo>
                    <a:pt x="3391387" y="702887"/>
                  </a:moveTo>
                  <a:cubicBezTo>
                    <a:pt x="3375993" y="708019"/>
                    <a:pt x="3360600" y="718281"/>
                    <a:pt x="3350337" y="723413"/>
                  </a:cubicBezTo>
                  <a:cubicBezTo>
                    <a:pt x="3365731" y="718281"/>
                    <a:pt x="3381125" y="708019"/>
                    <a:pt x="3391387" y="702887"/>
                  </a:cubicBezTo>
                  <a:close/>
                  <a:moveTo>
                    <a:pt x="3345206" y="728544"/>
                  </a:moveTo>
                  <a:cubicBezTo>
                    <a:pt x="3319549" y="738807"/>
                    <a:pt x="3293892" y="754201"/>
                    <a:pt x="3273367" y="764463"/>
                  </a:cubicBezTo>
                  <a:cubicBezTo>
                    <a:pt x="3299024" y="754201"/>
                    <a:pt x="3324680" y="738807"/>
                    <a:pt x="3345206" y="728544"/>
                  </a:cubicBezTo>
                  <a:close/>
                  <a:moveTo>
                    <a:pt x="4042962" y="1215967"/>
                  </a:moveTo>
                  <a:cubicBezTo>
                    <a:pt x="4037831" y="1215967"/>
                    <a:pt x="4027568" y="1221099"/>
                    <a:pt x="4032699" y="1221099"/>
                  </a:cubicBezTo>
                  <a:cubicBezTo>
                    <a:pt x="4037831" y="1221099"/>
                    <a:pt x="4048093" y="1215967"/>
                    <a:pt x="4042962" y="1215967"/>
                  </a:cubicBezTo>
                  <a:close/>
                  <a:moveTo>
                    <a:pt x="3663296" y="1410957"/>
                  </a:moveTo>
                  <a:cubicBezTo>
                    <a:pt x="3658165" y="1410957"/>
                    <a:pt x="3653034" y="1410957"/>
                    <a:pt x="3647902" y="1416089"/>
                  </a:cubicBezTo>
                  <a:cubicBezTo>
                    <a:pt x="3653034" y="1416089"/>
                    <a:pt x="3653034" y="1410957"/>
                    <a:pt x="3663296" y="1410957"/>
                  </a:cubicBezTo>
                  <a:close/>
                  <a:moveTo>
                    <a:pt x="3678690" y="1421220"/>
                  </a:moveTo>
                  <a:cubicBezTo>
                    <a:pt x="3458044" y="1518664"/>
                    <a:pt x="3232317" y="1641815"/>
                    <a:pt x="3021984" y="1790623"/>
                  </a:cubicBezTo>
                  <a:cubicBezTo>
                    <a:pt x="3032195" y="1775229"/>
                    <a:pt x="3047589" y="1764967"/>
                    <a:pt x="3057852" y="1754704"/>
                  </a:cubicBezTo>
                  <a:cubicBezTo>
                    <a:pt x="3032195" y="1770098"/>
                    <a:pt x="3006590" y="1785492"/>
                    <a:pt x="2980934" y="1806017"/>
                  </a:cubicBezTo>
                  <a:cubicBezTo>
                    <a:pt x="2986065" y="1806017"/>
                    <a:pt x="2991196" y="1800886"/>
                    <a:pt x="2996328" y="1806017"/>
                  </a:cubicBezTo>
                  <a:cubicBezTo>
                    <a:pt x="2980934" y="1816280"/>
                    <a:pt x="2965540" y="1831674"/>
                    <a:pt x="2945015" y="1836805"/>
                  </a:cubicBezTo>
                  <a:lnTo>
                    <a:pt x="2955277" y="1826542"/>
                  </a:lnTo>
                  <a:cubicBezTo>
                    <a:pt x="2909095" y="1852148"/>
                    <a:pt x="2852651" y="1888067"/>
                    <a:pt x="2826994" y="1934249"/>
                  </a:cubicBezTo>
                  <a:cubicBezTo>
                    <a:pt x="2821863" y="1929117"/>
                    <a:pt x="2837257" y="1923986"/>
                    <a:pt x="2821863" y="1923986"/>
                  </a:cubicBezTo>
                  <a:cubicBezTo>
                    <a:pt x="2811600" y="1923986"/>
                    <a:pt x="2652530" y="2062531"/>
                    <a:pt x="2585874" y="2139501"/>
                  </a:cubicBezTo>
                  <a:cubicBezTo>
                    <a:pt x="2401147" y="2339571"/>
                    <a:pt x="2277995" y="2549955"/>
                    <a:pt x="2277995" y="2755156"/>
                  </a:cubicBezTo>
                  <a:cubicBezTo>
                    <a:pt x="2277995" y="2847520"/>
                    <a:pt x="2319046" y="3052773"/>
                    <a:pt x="2472985" y="3083509"/>
                  </a:cubicBezTo>
                  <a:cubicBezTo>
                    <a:pt x="2524298" y="3093772"/>
                    <a:pt x="2570480" y="3119428"/>
                    <a:pt x="2626873" y="3119428"/>
                  </a:cubicBezTo>
                  <a:cubicBezTo>
                    <a:pt x="3134822" y="3119428"/>
                    <a:pt x="3606852" y="2113845"/>
                    <a:pt x="3647902" y="1667472"/>
                  </a:cubicBezTo>
                  <a:cubicBezTo>
                    <a:pt x="3653034" y="1585371"/>
                    <a:pt x="3673559" y="1498138"/>
                    <a:pt x="3678690" y="1421220"/>
                  </a:cubicBezTo>
                  <a:close/>
                  <a:moveTo>
                    <a:pt x="3288761" y="1611027"/>
                  </a:moveTo>
                  <a:cubicBezTo>
                    <a:pt x="3283630" y="1611027"/>
                    <a:pt x="3273367" y="1616159"/>
                    <a:pt x="3268236" y="1621290"/>
                  </a:cubicBezTo>
                  <a:cubicBezTo>
                    <a:pt x="3273367" y="1621290"/>
                    <a:pt x="3283630" y="1616159"/>
                    <a:pt x="3288761" y="1611027"/>
                  </a:cubicBezTo>
                  <a:close/>
                  <a:moveTo>
                    <a:pt x="3237448" y="1641815"/>
                  </a:moveTo>
                  <a:cubicBezTo>
                    <a:pt x="3232317" y="1641815"/>
                    <a:pt x="3222054" y="1646946"/>
                    <a:pt x="3216923" y="1652078"/>
                  </a:cubicBezTo>
                  <a:cubicBezTo>
                    <a:pt x="3222054" y="1652078"/>
                    <a:pt x="3232317" y="1646946"/>
                    <a:pt x="3237448" y="1641815"/>
                  </a:cubicBezTo>
                  <a:close/>
                  <a:moveTo>
                    <a:pt x="3211791" y="1657209"/>
                  </a:moveTo>
                  <a:cubicBezTo>
                    <a:pt x="3206660" y="1657209"/>
                    <a:pt x="3196397" y="1662340"/>
                    <a:pt x="3191266" y="1667472"/>
                  </a:cubicBezTo>
                  <a:cubicBezTo>
                    <a:pt x="3196397" y="1667472"/>
                    <a:pt x="3206660" y="1662340"/>
                    <a:pt x="3211791" y="1657209"/>
                  </a:cubicBezTo>
                  <a:close/>
                  <a:moveTo>
                    <a:pt x="3104034" y="1723916"/>
                  </a:moveTo>
                  <a:cubicBezTo>
                    <a:pt x="3088640" y="1734179"/>
                    <a:pt x="3073246" y="1744441"/>
                    <a:pt x="3062983" y="1749573"/>
                  </a:cubicBezTo>
                  <a:cubicBezTo>
                    <a:pt x="3078377" y="1744441"/>
                    <a:pt x="3093771" y="1734179"/>
                    <a:pt x="3104034" y="1723916"/>
                  </a:cubicBezTo>
                  <a:close/>
                  <a:moveTo>
                    <a:pt x="2796206" y="1021029"/>
                  </a:moveTo>
                  <a:cubicBezTo>
                    <a:pt x="2806469" y="1031240"/>
                    <a:pt x="2816732" y="1041503"/>
                    <a:pt x="2826994" y="1046634"/>
                  </a:cubicBezTo>
                  <a:cubicBezTo>
                    <a:pt x="2821863" y="1036372"/>
                    <a:pt x="2806469" y="1026160"/>
                    <a:pt x="2796206" y="1021029"/>
                  </a:cubicBezTo>
                  <a:close/>
                  <a:moveTo>
                    <a:pt x="2821863" y="1056897"/>
                  </a:moveTo>
                  <a:cubicBezTo>
                    <a:pt x="2832126" y="1067159"/>
                    <a:pt x="2842388" y="1082553"/>
                    <a:pt x="2847520" y="1092816"/>
                  </a:cubicBezTo>
                  <a:cubicBezTo>
                    <a:pt x="2847520" y="1077422"/>
                    <a:pt x="2826994" y="1056897"/>
                    <a:pt x="2821863" y="1056897"/>
                  </a:cubicBezTo>
                  <a:close/>
                  <a:moveTo>
                    <a:pt x="2647398" y="1072291"/>
                  </a:moveTo>
                  <a:cubicBezTo>
                    <a:pt x="2411409" y="1072291"/>
                    <a:pt x="2083057" y="1333988"/>
                    <a:pt x="1882935" y="1523795"/>
                  </a:cubicBezTo>
                  <a:cubicBezTo>
                    <a:pt x="1826491" y="1575108"/>
                    <a:pt x="1770098" y="1616159"/>
                    <a:pt x="1718785" y="1657209"/>
                  </a:cubicBezTo>
                  <a:cubicBezTo>
                    <a:pt x="1877804" y="1600765"/>
                    <a:pt x="2072794" y="1544320"/>
                    <a:pt x="2242076" y="1544320"/>
                  </a:cubicBezTo>
                  <a:cubicBezTo>
                    <a:pt x="2257470" y="1544320"/>
                    <a:pt x="2380621" y="1554583"/>
                    <a:pt x="2390884" y="1554583"/>
                  </a:cubicBezTo>
                  <a:cubicBezTo>
                    <a:pt x="2457591" y="1554583"/>
                    <a:pt x="2719237" y="1241624"/>
                    <a:pt x="2719237" y="1133866"/>
                  </a:cubicBezTo>
                  <a:cubicBezTo>
                    <a:pt x="2719237" y="1087685"/>
                    <a:pt x="2698711" y="1072291"/>
                    <a:pt x="2647398" y="1072291"/>
                  </a:cubicBezTo>
                  <a:close/>
                  <a:moveTo>
                    <a:pt x="2832126" y="1108210"/>
                  </a:moveTo>
                  <a:cubicBezTo>
                    <a:pt x="2832126" y="1123604"/>
                    <a:pt x="2837257" y="1138998"/>
                    <a:pt x="2837257" y="1149260"/>
                  </a:cubicBezTo>
                  <a:cubicBezTo>
                    <a:pt x="2837257" y="1133866"/>
                    <a:pt x="2837257" y="1118473"/>
                    <a:pt x="2832126" y="1108210"/>
                  </a:cubicBezTo>
                  <a:close/>
                  <a:moveTo>
                    <a:pt x="2868045" y="1123604"/>
                  </a:moveTo>
                  <a:cubicBezTo>
                    <a:pt x="2862914" y="1138998"/>
                    <a:pt x="2862914" y="1159523"/>
                    <a:pt x="2862914" y="1174917"/>
                  </a:cubicBezTo>
                  <a:cubicBezTo>
                    <a:pt x="2868045" y="1159523"/>
                    <a:pt x="2868045" y="1138998"/>
                    <a:pt x="2868045" y="1123604"/>
                  </a:cubicBezTo>
                  <a:close/>
                  <a:moveTo>
                    <a:pt x="2811600" y="1282675"/>
                  </a:moveTo>
                  <a:cubicBezTo>
                    <a:pt x="2806469" y="1287806"/>
                    <a:pt x="2801338" y="1298068"/>
                    <a:pt x="2801338" y="1303200"/>
                  </a:cubicBezTo>
                  <a:cubicBezTo>
                    <a:pt x="2806469" y="1298068"/>
                    <a:pt x="2811600" y="1287806"/>
                    <a:pt x="2811600" y="1282675"/>
                  </a:cubicBezTo>
                  <a:close/>
                  <a:moveTo>
                    <a:pt x="2052269" y="1580239"/>
                  </a:moveTo>
                  <a:cubicBezTo>
                    <a:pt x="2031744" y="1580239"/>
                    <a:pt x="2011218" y="1585371"/>
                    <a:pt x="1995824" y="1585371"/>
                  </a:cubicBezTo>
                  <a:cubicBezTo>
                    <a:pt x="2016350" y="1585371"/>
                    <a:pt x="2036875" y="1580239"/>
                    <a:pt x="2052269" y="1580239"/>
                  </a:cubicBezTo>
                  <a:close/>
                  <a:moveTo>
                    <a:pt x="2113845" y="1215967"/>
                  </a:moveTo>
                  <a:cubicBezTo>
                    <a:pt x="2108713" y="1215967"/>
                    <a:pt x="2103582" y="1221099"/>
                    <a:pt x="2098451" y="1226230"/>
                  </a:cubicBezTo>
                  <a:cubicBezTo>
                    <a:pt x="2103582" y="1226230"/>
                    <a:pt x="2108713" y="1221099"/>
                    <a:pt x="2113845" y="1215967"/>
                  </a:cubicBezTo>
                  <a:close/>
                  <a:moveTo>
                    <a:pt x="2134370" y="1231361"/>
                  </a:moveTo>
                  <a:cubicBezTo>
                    <a:pt x="2129238" y="1231361"/>
                    <a:pt x="2124107" y="1236493"/>
                    <a:pt x="2118976" y="1241624"/>
                  </a:cubicBezTo>
                  <a:cubicBezTo>
                    <a:pt x="2124107" y="1241624"/>
                    <a:pt x="2129238" y="1236493"/>
                    <a:pt x="2134370" y="1231361"/>
                  </a:cubicBezTo>
                  <a:close/>
                  <a:moveTo>
                    <a:pt x="2077925" y="1272412"/>
                  </a:moveTo>
                  <a:cubicBezTo>
                    <a:pt x="2072794" y="1272412"/>
                    <a:pt x="2067663" y="1277543"/>
                    <a:pt x="2062531" y="1282675"/>
                  </a:cubicBezTo>
                  <a:cubicBezTo>
                    <a:pt x="2067663" y="1282675"/>
                    <a:pt x="2072794" y="1277543"/>
                    <a:pt x="2077925" y="1272412"/>
                  </a:cubicBezTo>
                  <a:close/>
                  <a:moveTo>
                    <a:pt x="2036875" y="1303200"/>
                  </a:moveTo>
                  <a:cubicBezTo>
                    <a:pt x="2021481" y="1313462"/>
                    <a:pt x="2006087" y="1323725"/>
                    <a:pt x="1995824" y="1333988"/>
                  </a:cubicBezTo>
                  <a:cubicBezTo>
                    <a:pt x="2011218" y="1323725"/>
                    <a:pt x="2026612" y="1313462"/>
                    <a:pt x="2036875" y="1303200"/>
                  </a:cubicBezTo>
                  <a:close/>
                  <a:moveTo>
                    <a:pt x="1990693" y="1339119"/>
                  </a:moveTo>
                  <a:cubicBezTo>
                    <a:pt x="1985562" y="1339119"/>
                    <a:pt x="1975299" y="1349382"/>
                    <a:pt x="1970168" y="1354513"/>
                  </a:cubicBezTo>
                  <a:cubicBezTo>
                    <a:pt x="1975299" y="1354513"/>
                    <a:pt x="1985562" y="1344250"/>
                    <a:pt x="1990693" y="1339119"/>
                  </a:cubicBezTo>
                  <a:close/>
                  <a:moveTo>
                    <a:pt x="1965036" y="1359644"/>
                  </a:moveTo>
                  <a:cubicBezTo>
                    <a:pt x="1959905" y="1359644"/>
                    <a:pt x="1954774" y="1364776"/>
                    <a:pt x="1949642" y="1369907"/>
                  </a:cubicBezTo>
                  <a:cubicBezTo>
                    <a:pt x="1954774" y="1369907"/>
                    <a:pt x="1959905" y="1364776"/>
                    <a:pt x="1965036" y="1359644"/>
                  </a:cubicBezTo>
                  <a:close/>
                  <a:moveTo>
                    <a:pt x="1944511" y="1375038"/>
                  </a:moveTo>
                  <a:cubicBezTo>
                    <a:pt x="1939380" y="1375038"/>
                    <a:pt x="1929117" y="1385301"/>
                    <a:pt x="1923986" y="1390432"/>
                  </a:cubicBezTo>
                  <a:cubicBezTo>
                    <a:pt x="1929117" y="1390432"/>
                    <a:pt x="1939380" y="1380170"/>
                    <a:pt x="1944511" y="1375038"/>
                  </a:cubicBezTo>
                  <a:close/>
                  <a:moveTo>
                    <a:pt x="1918855" y="1395563"/>
                  </a:moveTo>
                  <a:cubicBezTo>
                    <a:pt x="1913723" y="1395563"/>
                    <a:pt x="1903461" y="1405826"/>
                    <a:pt x="1898329" y="1410957"/>
                  </a:cubicBezTo>
                  <a:cubicBezTo>
                    <a:pt x="1903461" y="1410957"/>
                    <a:pt x="1913723" y="1400695"/>
                    <a:pt x="1918855" y="1395563"/>
                  </a:cubicBezTo>
                  <a:close/>
                  <a:moveTo>
                    <a:pt x="1888067" y="1421220"/>
                  </a:moveTo>
                  <a:cubicBezTo>
                    <a:pt x="1882935" y="1421220"/>
                    <a:pt x="1877804" y="1426351"/>
                    <a:pt x="1872673" y="1431483"/>
                  </a:cubicBezTo>
                  <a:cubicBezTo>
                    <a:pt x="1877804" y="1431483"/>
                    <a:pt x="1882935" y="1426351"/>
                    <a:pt x="1888067" y="1421220"/>
                  </a:cubicBezTo>
                  <a:close/>
                  <a:moveTo>
                    <a:pt x="2236945" y="1657209"/>
                  </a:moveTo>
                  <a:cubicBezTo>
                    <a:pt x="2021481" y="1667472"/>
                    <a:pt x="1770098" y="1698260"/>
                    <a:pt x="1559714" y="1867542"/>
                  </a:cubicBezTo>
                  <a:cubicBezTo>
                    <a:pt x="1528926" y="1888067"/>
                    <a:pt x="1513532" y="1923986"/>
                    <a:pt x="1493007" y="1949643"/>
                  </a:cubicBezTo>
                  <a:cubicBezTo>
                    <a:pt x="1487876" y="1893198"/>
                    <a:pt x="1585371" y="1826542"/>
                    <a:pt x="1626421" y="1806017"/>
                  </a:cubicBezTo>
                  <a:cubicBezTo>
                    <a:pt x="1595633" y="1821411"/>
                    <a:pt x="1564845" y="1841936"/>
                    <a:pt x="1534057" y="1867542"/>
                  </a:cubicBezTo>
                  <a:cubicBezTo>
                    <a:pt x="1537906" y="1857292"/>
                    <a:pt x="1544961" y="1847039"/>
                    <a:pt x="1553941" y="1837264"/>
                  </a:cubicBezTo>
                  <a:lnTo>
                    <a:pt x="1563563" y="1828875"/>
                  </a:lnTo>
                  <a:lnTo>
                    <a:pt x="1604854" y="1799755"/>
                  </a:lnTo>
                  <a:cubicBezTo>
                    <a:pt x="1625780" y="1786772"/>
                    <a:pt x="1643098" y="1777795"/>
                    <a:pt x="1652078" y="1775229"/>
                  </a:cubicBezTo>
                  <a:cubicBezTo>
                    <a:pt x="1634119" y="1780361"/>
                    <a:pt x="1608462" y="1793189"/>
                    <a:pt x="1585371" y="1809859"/>
                  </a:cubicBezTo>
                  <a:lnTo>
                    <a:pt x="1563563" y="1828875"/>
                  </a:lnTo>
                  <a:lnTo>
                    <a:pt x="1535982" y="1848325"/>
                  </a:lnTo>
                  <a:cubicBezTo>
                    <a:pt x="1489159" y="1885514"/>
                    <a:pt x="1446825" y="1929117"/>
                    <a:pt x="1446825" y="1959905"/>
                  </a:cubicBezTo>
                  <a:cubicBezTo>
                    <a:pt x="1446825" y="1970168"/>
                    <a:pt x="1446825" y="1970168"/>
                    <a:pt x="1451956" y="1975299"/>
                  </a:cubicBezTo>
                  <a:cubicBezTo>
                    <a:pt x="1457088" y="1965036"/>
                    <a:pt x="1451956" y="1949643"/>
                    <a:pt x="1462219" y="1939380"/>
                  </a:cubicBezTo>
                  <a:cubicBezTo>
                    <a:pt x="1467350" y="1949643"/>
                    <a:pt x="1462219" y="1965036"/>
                    <a:pt x="1472482" y="1970168"/>
                  </a:cubicBezTo>
                  <a:cubicBezTo>
                    <a:pt x="1487876" y="1985562"/>
                    <a:pt x="1518664" y="1990693"/>
                    <a:pt x="1528926" y="1990693"/>
                  </a:cubicBezTo>
                  <a:cubicBezTo>
                    <a:pt x="1544320" y="1990693"/>
                    <a:pt x="1580239" y="1980430"/>
                    <a:pt x="1595633" y="1980430"/>
                  </a:cubicBezTo>
                  <a:cubicBezTo>
                    <a:pt x="1605896" y="1980430"/>
                    <a:pt x="1605896" y="1980430"/>
                    <a:pt x="1611027" y="1985562"/>
                  </a:cubicBezTo>
                  <a:lnTo>
                    <a:pt x="1598232" y="1989457"/>
                  </a:lnTo>
                  <a:lnTo>
                    <a:pt x="1585371" y="1990693"/>
                  </a:lnTo>
                  <a:cubicBezTo>
                    <a:pt x="1587937" y="1990693"/>
                    <a:pt x="1591785" y="1990693"/>
                    <a:pt x="1596275" y="1990052"/>
                  </a:cubicBezTo>
                  <a:lnTo>
                    <a:pt x="1598232" y="1989457"/>
                  </a:lnTo>
                  <a:lnTo>
                    <a:pt x="1618724" y="1987486"/>
                  </a:lnTo>
                  <a:cubicBezTo>
                    <a:pt x="1630270" y="1985562"/>
                    <a:pt x="1641815" y="1982996"/>
                    <a:pt x="1652078" y="1980430"/>
                  </a:cubicBezTo>
                  <a:cubicBezTo>
                    <a:pt x="1646946" y="1980430"/>
                    <a:pt x="1636684" y="1980430"/>
                    <a:pt x="1631552" y="1975299"/>
                  </a:cubicBezTo>
                  <a:cubicBezTo>
                    <a:pt x="1836754" y="1918855"/>
                    <a:pt x="2072794" y="1795754"/>
                    <a:pt x="2283126" y="1657209"/>
                  </a:cubicBezTo>
                  <a:lnTo>
                    <a:pt x="2236945" y="1657209"/>
                  </a:lnTo>
                  <a:close/>
                  <a:moveTo>
                    <a:pt x="2154895" y="1831674"/>
                  </a:moveTo>
                  <a:cubicBezTo>
                    <a:pt x="2149764" y="1831674"/>
                    <a:pt x="2139501" y="1836805"/>
                    <a:pt x="2134370" y="1841936"/>
                  </a:cubicBezTo>
                  <a:cubicBezTo>
                    <a:pt x="2139501" y="1841936"/>
                    <a:pt x="2149764" y="1836805"/>
                    <a:pt x="2154895" y="1831674"/>
                  </a:cubicBezTo>
                  <a:close/>
                  <a:moveTo>
                    <a:pt x="1646946" y="1795754"/>
                  </a:moveTo>
                  <a:cubicBezTo>
                    <a:pt x="1641815" y="1795754"/>
                    <a:pt x="1636684" y="1800886"/>
                    <a:pt x="1631552" y="1800886"/>
                  </a:cubicBezTo>
                  <a:cubicBezTo>
                    <a:pt x="1636684" y="1800886"/>
                    <a:pt x="1641815" y="1800886"/>
                    <a:pt x="1646946" y="1795754"/>
                  </a:cubicBezTo>
                  <a:close/>
                  <a:moveTo>
                    <a:pt x="1611027" y="1770098"/>
                  </a:moveTo>
                  <a:cubicBezTo>
                    <a:pt x="1564845" y="1785492"/>
                    <a:pt x="1513532" y="1831674"/>
                    <a:pt x="1477613" y="1877804"/>
                  </a:cubicBezTo>
                  <a:cubicBezTo>
                    <a:pt x="1523795" y="1836805"/>
                    <a:pt x="1569977" y="1795754"/>
                    <a:pt x="1611027" y="1770098"/>
                  </a:cubicBezTo>
                  <a:close/>
                  <a:moveTo>
                    <a:pt x="1944511" y="312959"/>
                  </a:moveTo>
                  <a:cubicBezTo>
                    <a:pt x="1908592" y="354009"/>
                    <a:pt x="1867541" y="400191"/>
                    <a:pt x="1826491" y="441242"/>
                  </a:cubicBezTo>
                  <a:cubicBezTo>
                    <a:pt x="1867541" y="405323"/>
                    <a:pt x="1929117" y="343747"/>
                    <a:pt x="1944511" y="312959"/>
                  </a:cubicBezTo>
                  <a:close/>
                </a:path>
              </a:pathLst>
            </a:custGeom>
            <a:grpFill/>
            <a:ln w="5131" cap="flat">
              <a:solidFill>
                <a:srgbClr val="00B0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528CE1EB-BAAB-5F80-60C2-D554F1A741C9}"/>
                </a:ext>
              </a:extLst>
            </p:cNvPr>
            <p:cNvSpPr/>
            <p:nvPr/>
          </p:nvSpPr>
          <p:spPr>
            <a:xfrm>
              <a:off x="6074936" y="1791928"/>
              <a:ext cx="56215" cy="38515"/>
            </a:xfrm>
            <a:custGeom>
              <a:avLst/>
              <a:gdLst>
                <a:gd name="connsiteX0" fmla="*/ 0 w 56215"/>
                <a:gd name="connsiteY0" fmla="*/ 0 h 38515"/>
                <a:gd name="connsiteX1" fmla="*/ 11885 w 56215"/>
                <a:gd name="connsiteY1" fmla="*/ 4279 h 38515"/>
                <a:gd name="connsiteX2" fmla="*/ 56215 w 56215"/>
                <a:gd name="connsiteY2" fmla="*/ 38515 h 38515"/>
                <a:gd name="connsiteX3" fmla="*/ 17730 w 56215"/>
                <a:gd name="connsiteY3" fmla="*/ 10934 h 38515"/>
                <a:gd name="connsiteX4" fmla="*/ 0 w 56215"/>
                <a:gd name="connsiteY4" fmla="*/ 0 h 38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215" h="38515">
                  <a:moveTo>
                    <a:pt x="0" y="0"/>
                  </a:moveTo>
                  <a:lnTo>
                    <a:pt x="11885" y="4279"/>
                  </a:lnTo>
                  <a:cubicBezTo>
                    <a:pt x="29279" y="13179"/>
                    <a:pt x="44670" y="24404"/>
                    <a:pt x="56215" y="38515"/>
                  </a:cubicBezTo>
                  <a:cubicBezTo>
                    <a:pt x="43387" y="28252"/>
                    <a:pt x="30558" y="19272"/>
                    <a:pt x="17730" y="1093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5131" cap="flat">
              <a:solidFill>
                <a:srgbClr val="00B0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2071D6D5-DAEB-AF66-9192-161A40DCCB73}"/>
                </a:ext>
              </a:extLst>
            </p:cNvPr>
            <p:cNvSpPr/>
            <p:nvPr/>
          </p:nvSpPr>
          <p:spPr>
            <a:xfrm>
              <a:off x="8346450" y="2728561"/>
              <a:ext cx="487364" cy="171132"/>
            </a:xfrm>
            <a:custGeom>
              <a:avLst/>
              <a:gdLst>
                <a:gd name="connsiteX0" fmla="*/ 487364 w 487364"/>
                <a:gd name="connsiteY0" fmla="*/ 0 h 171132"/>
                <a:gd name="connsiteX1" fmla="*/ 411624 w 487364"/>
                <a:gd name="connsiteY1" fmla="*/ 25363 h 171132"/>
                <a:gd name="connsiteX2" fmla="*/ 267947 w 487364"/>
                <a:gd name="connsiteY2" fmla="*/ 76676 h 171132"/>
                <a:gd name="connsiteX3" fmla="*/ 155058 w 487364"/>
                <a:gd name="connsiteY3" fmla="*/ 117727 h 171132"/>
                <a:gd name="connsiteX4" fmla="*/ 62746 w 487364"/>
                <a:gd name="connsiteY4" fmla="*/ 153646 h 171132"/>
                <a:gd name="connsiteX5" fmla="*/ 0 w 487364"/>
                <a:gd name="connsiteY5" fmla="*/ 171132 h 171132"/>
                <a:gd name="connsiteX6" fmla="*/ 219219 w 487364"/>
                <a:gd name="connsiteY6" fmla="*/ 89511 h 171132"/>
                <a:gd name="connsiteX7" fmla="*/ 442719 w 487364"/>
                <a:gd name="connsiteY7" fmla="*/ 14000 h 171132"/>
                <a:gd name="connsiteX8" fmla="*/ 487364 w 487364"/>
                <a:gd name="connsiteY8" fmla="*/ 0 h 171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7364" h="171132">
                  <a:moveTo>
                    <a:pt x="487364" y="0"/>
                  </a:moveTo>
                  <a:lnTo>
                    <a:pt x="411624" y="25363"/>
                  </a:lnTo>
                  <a:cubicBezTo>
                    <a:pt x="360311" y="40757"/>
                    <a:pt x="308998" y="61282"/>
                    <a:pt x="267947" y="76676"/>
                  </a:cubicBezTo>
                  <a:cubicBezTo>
                    <a:pt x="232028" y="86939"/>
                    <a:pt x="185846" y="102333"/>
                    <a:pt x="155058" y="117727"/>
                  </a:cubicBezTo>
                  <a:cubicBezTo>
                    <a:pt x="124271" y="127989"/>
                    <a:pt x="88403" y="143383"/>
                    <a:pt x="62746" y="153646"/>
                  </a:cubicBezTo>
                  <a:lnTo>
                    <a:pt x="0" y="171132"/>
                  </a:lnTo>
                  <a:lnTo>
                    <a:pt x="219219" y="89511"/>
                  </a:lnTo>
                  <a:cubicBezTo>
                    <a:pt x="293613" y="63216"/>
                    <a:pt x="368006" y="38206"/>
                    <a:pt x="442719" y="14000"/>
                  </a:cubicBezTo>
                  <a:lnTo>
                    <a:pt x="487364" y="0"/>
                  </a:lnTo>
                  <a:close/>
                </a:path>
              </a:pathLst>
            </a:custGeom>
            <a:grpFill/>
            <a:ln w="5131" cap="flat">
              <a:solidFill>
                <a:srgbClr val="00B0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FA6AD7AD-23D8-E6F6-7E79-C2EF51B0B119}"/>
                </a:ext>
              </a:extLst>
            </p:cNvPr>
            <p:cNvSpPr/>
            <p:nvPr/>
          </p:nvSpPr>
          <p:spPr>
            <a:xfrm>
              <a:off x="8296308" y="2789425"/>
              <a:ext cx="3565800" cy="1360063"/>
            </a:xfrm>
            <a:custGeom>
              <a:avLst/>
              <a:gdLst>
                <a:gd name="connsiteX0" fmla="*/ 2821862 w 3565800"/>
                <a:gd name="connsiteY0" fmla="*/ 419 h 1360063"/>
                <a:gd name="connsiteX1" fmla="*/ 3109164 w 3565800"/>
                <a:gd name="connsiteY1" fmla="*/ 20945 h 1360063"/>
                <a:gd name="connsiteX2" fmla="*/ 3540143 w 3565800"/>
                <a:gd name="connsiteY2" fmla="*/ 339086 h 1360063"/>
                <a:gd name="connsiteX3" fmla="*/ 3565800 w 3565800"/>
                <a:gd name="connsiteY3" fmla="*/ 457055 h 1360063"/>
                <a:gd name="connsiteX4" fmla="*/ 3529880 w 3565800"/>
                <a:gd name="connsiteY4" fmla="*/ 641782 h 1360063"/>
                <a:gd name="connsiteX5" fmla="*/ 3165609 w 3565800"/>
                <a:gd name="connsiteY5" fmla="*/ 1134337 h 1360063"/>
                <a:gd name="connsiteX6" fmla="*/ 2591004 w 3565800"/>
                <a:gd name="connsiteY6" fmla="*/ 1360063 h 1360063"/>
                <a:gd name="connsiteX7" fmla="*/ 2011217 w 3565800"/>
                <a:gd name="connsiteY7" fmla="*/ 1011185 h 1360063"/>
                <a:gd name="connsiteX8" fmla="*/ 2062530 w 3565800"/>
                <a:gd name="connsiteY8" fmla="*/ 1041973 h 1360063"/>
                <a:gd name="connsiteX9" fmla="*/ 2072793 w 3565800"/>
                <a:gd name="connsiteY9" fmla="*/ 1041973 h 1360063"/>
                <a:gd name="connsiteX10" fmla="*/ 2195945 w 3565800"/>
                <a:gd name="connsiteY10" fmla="*/ 1124074 h 1360063"/>
                <a:gd name="connsiteX11" fmla="*/ 2083056 w 3565800"/>
                <a:gd name="connsiteY11" fmla="*/ 1026579 h 1360063"/>
                <a:gd name="connsiteX12" fmla="*/ 2277994 w 3565800"/>
                <a:gd name="connsiteY12" fmla="*/ 1139468 h 1360063"/>
                <a:gd name="connsiteX13" fmla="*/ 2288257 w 3565800"/>
                <a:gd name="connsiteY13" fmla="*/ 1134337 h 1360063"/>
                <a:gd name="connsiteX14" fmla="*/ 2195945 w 3565800"/>
                <a:gd name="connsiteY14" fmla="*/ 1067630 h 1360063"/>
                <a:gd name="connsiteX15" fmla="*/ 2257469 w 3565800"/>
                <a:gd name="connsiteY15" fmla="*/ 1077892 h 1360063"/>
                <a:gd name="connsiteX16" fmla="*/ 2570479 w 3565800"/>
                <a:gd name="connsiteY16" fmla="*/ 1175336 h 1360063"/>
                <a:gd name="connsiteX17" fmla="*/ 3365730 w 3565800"/>
                <a:gd name="connsiteY17" fmla="*/ 482711 h 1360063"/>
                <a:gd name="connsiteX18" fmla="*/ 2755155 w 3565800"/>
                <a:gd name="connsiteY18" fmla="*/ 190278 h 1360063"/>
                <a:gd name="connsiteX19" fmla="*/ 2585873 w 3565800"/>
                <a:gd name="connsiteY19" fmla="*/ 195409 h 1360063"/>
                <a:gd name="connsiteX20" fmla="*/ 620785 w 3565800"/>
                <a:gd name="connsiteY20" fmla="*/ 662307 h 1360063"/>
                <a:gd name="connsiteX21" fmla="*/ 61575 w 3565800"/>
                <a:gd name="connsiteY21" fmla="*/ 826458 h 1360063"/>
                <a:gd name="connsiteX22" fmla="*/ 30787 w 3565800"/>
                <a:gd name="connsiteY22" fmla="*/ 816195 h 1360063"/>
                <a:gd name="connsiteX23" fmla="*/ 25656 w 3565800"/>
                <a:gd name="connsiteY23" fmla="*/ 795670 h 1360063"/>
                <a:gd name="connsiteX24" fmla="*/ 5131 w 3565800"/>
                <a:gd name="connsiteY24" fmla="*/ 785407 h 1360063"/>
                <a:gd name="connsiteX25" fmla="*/ 10262 w 3565800"/>
                <a:gd name="connsiteY25" fmla="*/ 759751 h 1360063"/>
                <a:gd name="connsiteX26" fmla="*/ 0 w 3565800"/>
                <a:gd name="connsiteY26" fmla="*/ 744408 h 1360063"/>
                <a:gd name="connsiteX27" fmla="*/ 123151 w 3565800"/>
                <a:gd name="connsiteY27" fmla="*/ 662307 h 1360063"/>
                <a:gd name="connsiteX28" fmla="*/ 102626 w 3565800"/>
                <a:gd name="connsiteY28" fmla="*/ 682833 h 1360063"/>
                <a:gd name="connsiteX29" fmla="*/ 194938 w 3565800"/>
                <a:gd name="connsiteY29" fmla="*/ 641782 h 1360063"/>
                <a:gd name="connsiteX30" fmla="*/ 169333 w 3565800"/>
                <a:gd name="connsiteY30" fmla="*/ 662307 h 1360063"/>
                <a:gd name="connsiteX31" fmla="*/ 179544 w 3565800"/>
                <a:gd name="connsiteY31" fmla="*/ 667439 h 1360063"/>
                <a:gd name="connsiteX32" fmla="*/ 205200 w 3565800"/>
                <a:gd name="connsiteY32" fmla="*/ 652045 h 1360063"/>
                <a:gd name="connsiteX33" fmla="*/ 256514 w 3565800"/>
                <a:gd name="connsiteY33" fmla="*/ 641782 h 1360063"/>
                <a:gd name="connsiteX34" fmla="*/ 2821862 w 3565800"/>
                <a:gd name="connsiteY34" fmla="*/ 419 h 1360063"/>
                <a:gd name="connsiteX35" fmla="*/ 2970670 w 3565800"/>
                <a:gd name="connsiteY35" fmla="*/ 36338 h 1360063"/>
                <a:gd name="connsiteX36" fmla="*/ 3196396 w 3565800"/>
                <a:gd name="connsiteY36" fmla="*/ 72258 h 1360063"/>
                <a:gd name="connsiteX37" fmla="*/ 3006589 w 3565800"/>
                <a:gd name="connsiteY37" fmla="*/ 36338 h 1360063"/>
                <a:gd name="connsiteX38" fmla="*/ 2970670 w 3565800"/>
                <a:gd name="connsiteY38" fmla="*/ 36338 h 1360063"/>
                <a:gd name="connsiteX39" fmla="*/ 41050 w 3565800"/>
                <a:gd name="connsiteY39" fmla="*/ 729014 h 1360063"/>
                <a:gd name="connsiteX40" fmla="*/ 20525 w 3565800"/>
                <a:gd name="connsiteY40" fmla="*/ 739277 h 1360063"/>
                <a:gd name="connsiteX41" fmla="*/ 41050 w 3565800"/>
                <a:gd name="connsiteY41" fmla="*/ 729014 h 1360063"/>
                <a:gd name="connsiteX42" fmla="*/ 2396014 w 3565800"/>
                <a:gd name="connsiteY42" fmla="*/ 1165073 h 1360063"/>
                <a:gd name="connsiteX43" fmla="*/ 2534560 w 3565800"/>
                <a:gd name="connsiteY43" fmla="*/ 1195861 h 1360063"/>
                <a:gd name="connsiteX44" fmla="*/ 2396014 w 3565800"/>
                <a:gd name="connsiteY44" fmla="*/ 1165073 h 1360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565800" h="1360063">
                  <a:moveTo>
                    <a:pt x="2821862" y="419"/>
                  </a:moveTo>
                  <a:cubicBezTo>
                    <a:pt x="2914226" y="419"/>
                    <a:pt x="2996327" y="-4712"/>
                    <a:pt x="3109164" y="20945"/>
                  </a:cubicBezTo>
                  <a:cubicBezTo>
                    <a:pt x="3242578" y="46601"/>
                    <a:pt x="3499093" y="138965"/>
                    <a:pt x="3540143" y="339086"/>
                  </a:cubicBezTo>
                  <a:cubicBezTo>
                    <a:pt x="3545274" y="369822"/>
                    <a:pt x="3565800" y="441661"/>
                    <a:pt x="3565800" y="457055"/>
                  </a:cubicBezTo>
                  <a:cubicBezTo>
                    <a:pt x="3565800" y="518631"/>
                    <a:pt x="3540143" y="575075"/>
                    <a:pt x="3529880" y="641782"/>
                  </a:cubicBezTo>
                  <a:cubicBezTo>
                    <a:pt x="3499093" y="795670"/>
                    <a:pt x="3340073" y="1000923"/>
                    <a:pt x="3165609" y="1134337"/>
                  </a:cubicBezTo>
                  <a:cubicBezTo>
                    <a:pt x="2975801" y="1272831"/>
                    <a:pt x="2770549" y="1360063"/>
                    <a:pt x="2591004" y="1360063"/>
                  </a:cubicBezTo>
                  <a:cubicBezTo>
                    <a:pt x="2401146" y="1360063"/>
                    <a:pt x="2154894" y="1247174"/>
                    <a:pt x="2011217" y="1011185"/>
                  </a:cubicBezTo>
                  <a:cubicBezTo>
                    <a:pt x="2026611" y="1021448"/>
                    <a:pt x="2047136" y="1036842"/>
                    <a:pt x="2062530" y="1041973"/>
                  </a:cubicBezTo>
                  <a:lnTo>
                    <a:pt x="2072793" y="1041973"/>
                  </a:lnTo>
                  <a:cubicBezTo>
                    <a:pt x="2103581" y="1067630"/>
                    <a:pt x="2170288" y="1124074"/>
                    <a:pt x="2195945" y="1124074"/>
                  </a:cubicBezTo>
                  <a:cubicBezTo>
                    <a:pt x="2160025" y="1093286"/>
                    <a:pt x="2118975" y="1062498"/>
                    <a:pt x="2083056" y="1026579"/>
                  </a:cubicBezTo>
                  <a:cubicBezTo>
                    <a:pt x="2144631" y="1067630"/>
                    <a:pt x="2211338" y="1103549"/>
                    <a:pt x="2277994" y="1139468"/>
                  </a:cubicBezTo>
                  <a:cubicBezTo>
                    <a:pt x="2277994" y="1139468"/>
                    <a:pt x="2283125" y="1139468"/>
                    <a:pt x="2288257" y="1134337"/>
                  </a:cubicBezTo>
                  <a:cubicBezTo>
                    <a:pt x="2257469" y="1113811"/>
                    <a:pt x="2226681" y="1088155"/>
                    <a:pt x="2195945" y="1067630"/>
                  </a:cubicBezTo>
                  <a:cubicBezTo>
                    <a:pt x="2216470" y="1072761"/>
                    <a:pt x="2236944" y="1067630"/>
                    <a:pt x="2257469" y="1077892"/>
                  </a:cubicBezTo>
                  <a:cubicBezTo>
                    <a:pt x="2354964" y="1129205"/>
                    <a:pt x="2467853" y="1175336"/>
                    <a:pt x="2570479" y="1175336"/>
                  </a:cubicBezTo>
                  <a:cubicBezTo>
                    <a:pt x="2955276" y="1175336"/>
                    <a:pt x="3365730" y="816195"/>
                    <a:pt x="3365730" y="482711"/>
                  </a:cubicBezTo>
                  <a:cubicBezTo>
                    <a:pt x="3365730" y="200540"/>
                    <a:pt x="2857781" y="190278"/>
                    <a:pt x="2755155" y="190278"/>
                  </a:cubicBezTo>
                  <a:cubicBezTo>
                    <a:pt x="2739761" y="190278"/>
                    <a:pt x="2708973" y="185147"/>
                    <a:pt x="2585873" y="195409"/>
                  </a:cubicBezTo>
                  <a:cubicBezTo>
                    <a:pt x="1934248" y="231328"/>
                    <a:pt x="1272411" y="451923"/>
                    <a:pt x="620785" y="662307"/>
                  </a:cubicBezTo>
                  <a:cubicBezTo>
                    <a:pt x="579786" y="672570"/>
                    <a:pt x="169333" y="826458"/>
                    <a:pt x="61575" y="826458"/>
                  </a:cubicBezTo>
                  <a:cubicBezTo>
                    <a:pt x="51313" y="826458"/>
                    <a:pt x="41050" y="826458"/>
                    <a:pt x="30787" y="816195"/>
                  </a:cubicBezTo>
                  <a:cubicBezTo>
                    <a:pt x="30787" y="816195"/>
                    <a:pt x="30787" y="805933"/>
                    <a:pt x="25656" y="795670"/>
                  </a:cubicBezTo>
                  <a:cubicBezTo>
                    <a:pt x="25656" y="790539"/>
                    <a:pt x="15394" y="790539"/>
                    <a:pt x="5131" y="785407"/>
                  </a:cubicBezTo>
                  <a:cubicBezTo>
                    <a:pt x="5131" y="780276"/>
                    <a:pt x="10262" y="775145"/>
                    <a:pt x="10262" y="759751"/>
                  </a:cubicBezTo>
                  <a:cubicBezTo>
                    <a:pt x="10262" y="749540"/>
                    <a:pt x="0" y="749540"/>
                    <a:pt x="0" y="744408"/>
                  </a:cubicBezTo>
                  <a:cubicBezTo>
                    <a:pt x="41050" y="713620"/>
                    <a:pt x="82101" y="687964"/>
                    <a:pt x="123151" y="662307"/>
                  </a:cubicBezTo>
                  <a:lnTo>
                    <a:pt x="102626" y="682833"/>
                  </a:lnTo>
                  <a:cubicBezTo>
                    <a:pt x="138545" y="682833"/>
                    <a:pt x="169333" y="652045"/>
                    <a:pt x="194938" y="641782"/>
                  </a:cubicBezTo>
                  <a:cubicBezTo>
                    <a:pt x="189807" y="641782"/>
                    <a:pt x="179544" y="652045"/>
                    <a:pt x="169333" y="662307"/>
                  </a:cubicBezTo>
                  <a:cubicBezTo>
                    <a:pt x="169333" y="662307"/>
                    <a:pt x="164201" y="667439"/>
                    <a:pt x="179544" y="667439"/>
                  </a:cubicBezTo>
                  <a:cubicBezTo>
                    <a:pt x="189807" y="667439"/>
                    <a:pt x="189807" y="657176"/>
                    <a:pt x="205200" y="652045"/>
                  </a:cubicBezTo>
                  <a:cubicBezTo>
                    <a:pt x="215463" y="646913"/>
                    <a:pt x="241120" y="646913"/>
                    <a:pt x="256514" y="641782"/>
                  </a:cubicBezTo>
                  <a:cubicBezTo>
                    <a:pt x="985109" y="405742"/>
                    <a:pt x="2006086" y="419"/>
                    <a:pt x="2821862" y="419"/>
                  </a:cubicBezTo>
                  <a:close/>
                  <a:moveTo>
                    <a:pt x="2970670" y="36338"/>
                  </a:moveTo>
                  <a:cubicBezTo>
                    <a:pt x="3047588" y="46601"/>
                    <a:pt x="3124558" y="56864"/>
                    <a:pt x="3196396" y="72258"/>
                  </a:cubicBezTo>
                  <a:cubicBezTo>
                    <a:pt x="3134821" y="56864"/>
                    <a:pt x="3073245" y="46601"/>
                    <a:pt x="3006589" y="36338"/>
                  </a:cubicBezTo>
                  <a:lnTo>
                    <a:pt x="2970670" y="36338"/>
                  </a:lnTo>
                  <a:close/>
                  <a:moveTo>
                    <a:pt x="41050" y="729014"/>
                  </a:moveTo>
                  <a:cubicBezTo>
                    <a:pt x="35919" y="729014"/>
                    <a:pt x="25656" y="734146"/>
                    <a:pt x="20525" y="739277"/>
                  </a:cubicBezTo>
                  <a:cubicBezTo>
                    <a:pt x="25656" y="739277"/>
                    <a:pt x="35919" y="734146"/>
                    <a:pt x="41050" y="729014"/>
                  </a:cubicBezTo>
                  <a:close/>
                  <a:moveTo>
                    <a:pt x="2396014" y="1165073"/>
                  </a:moveTo>
                  <a:cubicBezTo>
                    <a:pt x="2442196" y="1180467"/>
                    <a:pt x="2488378" y="1195861"/>
                    <a:pt x="2534560" y="1195861"/>
                  </a:cubicBezTo>
                  <a:cubicBezTo>
                    <a:pt x="2488378" y="1190730"/>
                    <a:pt x="2442196" y="1180467"/>
                    <a:pt x="2396014" y="1165073"/>
                  </a:cubicBezTo>
                  <a:close/>
                </a:path>
              </a:pathLst>
            </a:custGeom>
            <a:grpFill/>
            <a:ln w="5131" cap="flat">
              <a:solidFill>
                <a:srgbClr val="00B0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D002101B-B517-FC27-155F-DC1CD643CDE7}"/>
                </a:ext>
              </a:extLst>
            </p:cNvPr>
            <p:cNvSpPr/>
            <p:nvPr/>
          </p:nvSpPr>
          <p:spPr>
            <a:xfrm>
              <a:off x="8128022" y="2899693"/>
              <a:ext cx="218429" cy="90698"/>
            </a:xfrm>
            <a:custGeom>
              <a:avLst/>
              <a:gdLst>
                <a:gd name="connsiteX0" fmla="*/ 218429 w 218429"/>
                <a:gd name="connsiteY0" fmla="*/ 0 h 90698"/>
                <a:gd name="connsiteX1" fmla="*/ 214139 w 218429"/>
                <a:gd name="connsiteY1" fmla="*/ 1597 h 90698"/>
                <a:gd name="connsiteX2" fmla="*/ 0 w 218429"/>
                <a:gd name="connsiteY2" fmla="*/ 90698 h 90698"/>
                <a:gd name="connsiteX3" fmla="*/ 8554 w 218429"/>
                <a:gd name="connsiteY3" fmla="*/ 80240 h 90698"/>
                <a:gd name="connsiteX4" fmla="*/ 39423 w 218429"/>
                <a:gd name="connsiteY4" fmla="*/ 57387 h 90698"/>
                <a:gd name="connsiteX5" fmla="*/ 41522 w 218429"/>
                <a:gd name="connsiteY5" fmla="*/ 56284 h 90698"/>
                <a:gd name="connsiteX6" fmla="*/ 62780 w 218429"/>
                <a:gd name="connsiteY6" fmla="*/ 47608 h 90698"/>
                <a:gd name="connsiteX7" fmla="*/ 127236 w 218429"/>
                <a:gd name="connsiteY7" fmla="*/ 23564 h 90698"/>
                <a:gd name="connsiteX8" fmla="*/ 130849 w 218429"/>
                <a:gd name="connsiteY8" fmla="*/ 22080 h 90698"/>
                <a:gd name="connsiteX9" fmla="*/ 201480 w 218429"/>
                <a:gd name="connsiteY9" fmla="*/ 4723 h 90698"/>
                <a:gd name="connsiteX10" fmla="*/ 218429 w 218429"/>
                <a:gd name="connsiteY10" fmla="*/ 0 h 90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8429" h="90698">
                  <a:moveTo>
                    <a:pt x="218429" y="0"/>
                  </a:moveTo>
                  <a:lnTo>
                    <a:pt x="214139" y="1597"/>
                  </a:lnTo>
                  <a:lnTo>
                    <a:pt x="0" y="90698"/>
                  </a:lnTo>
                  <a:lnTo>
                    <a:pt x="8554" y="80240"/>
                  </a:lnTo>
                  <a:lnTo>
                    <a:pt x="39423" y="57387"/>
                  </a:lnTo>
                  <a:lnTo>
                    <a:pt x="41522" y="56284"/>
                  </a:lnTo>
                  <a:lnTo>
                    <a:pt x="62780" y="47608"/>
                  </a:lnTo>
                  <a:lnTo>
                    <a:pt x="127236" y="23564"/>
                  </a:lnTo>
                  <a:lnTo>
                    <a:pt x="130849" y="22080"/>
                  </a:lnTo>
                  <a:lnTo>
                    <a:pt x="201480" y="4723"/>
                  </a:lnTo>
                  <a:lnTo>
                    <a:pt x="218429" y="0"/>
                  </a:lnTo>
                  <a:close/>
                </a:path>
              </a:pathLst>
            </a:custGeom>
            <a:grpFill/>
            <a:ln w="5131" cap="flat">
              <a:solidFill>
                <a:srgbClr val="00B0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E5E428C5-2714-3431-24ED-AF6E9DE7E130}"/>
                </a:ext>
              </a:extLst>
            </p:cNvPr>
            <p:cNvSpPr/>
            <p:nvPr/>
          </p:nvSpPr>
          <p:spPr>
            <a:xfrm>
              <a:off x="0" y="3220822"/>
              <a:ext cx="12190460" cy="3191318"/>
            </a:xfrm>
            <a:custGeom>
              <a:avLst/>
              <a:gdLst>
                <a:gd name="connsiteX0" fmla="*/ 10245949 w 12190460"/>
                <a:gd name="connsiteY0" fmla="*/ 0 h 3191318"/>
                <a:gd name="connsiteX1" fmla="*/ 10251081 w 12190460"/>
                <a:gd name="connsiteY1" fmla="*/ 41051 h 3191318"/>
                <a:gd name="connsiteX2" fmla="*/ 10266475 w 12190460"/>
                <a:gd name="connsiteY2" fmla="*/ 10263 h 3191318"/>
                <a:gd name="connsiteX3" fmla="*/ 10312657 w 12190460"/>
                <a:gd name="connsiteY3" fmla="*/ 241172 h 3191318"/>
                <a:gd name="connsiteX4" fmla="*/ 9963779 w 12190460"/>
                <a:gd name="connsiteY4" fmla="*/ 1939432 h 3191318"/>
                <a:gd name="connsiteX5" fmla="*/ 9912466 w 12190460"/>
                <a:gd name="connsiteY5" fmla="*/ 2093320 h 3191318"/>
                <a:gd name="connsiteX6" fmla="*/ 9943253 w 12190460"/>
                <a:gd name="connsiteY6" fmla="*/ 2103582 h 3191318"/>
                <a:gd name="connsiteX7" fmla="*/ 12046835 w 12190460"/>
                <a:gd name="connsiteY7" fmla="*/ 3011722 h 3191318"/>
                <a:gd name="connsiteX8" fmla="*/ 12026310 w 12190460"/>
                <a:gd name="connsiteY8" fmla="*/ 3011722 h 3191318"/>
                <a:gd name="connsiteX9" fmla="*/ 12108411 w 12190460"/>
                <a:gd name="connsiteY9" fmla="*/ 3083560 h 3191318"/>
                <a:gd name="connsiteX10" fmla="*/ 12082754 w 12190460"/>
                <a:gd name="connsiteY10" fmla="*/ 3073298 h 3191318"/>
                <a:gd name="connsiteX11" fmla="*/ 12169935 w 12190460"/>
                <a:gd name="connsiteY11" fmla="*/ 3160530 h 3191318"/>
                <a:gd name="connsiteX12" fmla="*/ 12149461 w 12190460"/>
                <a:gd name="connsiteY12" fmla="*/ 3155399 h 3191318"/>
                <a:gd name="connsiteX13" fmla="*/ 12190460 w 12190460"/>
                <a:gd name="connsiteY13" fmla="*/ 3191318 h 3191318"/>
                <a:gd name="connsiteX14" fmla="*/ 12118673 w 12190460"/>
                <a:gd name="connsiteY14" fmla="*/ 3150267 h 3191318"/>
                <a:gd name="connsiteX15" fmla="*/ 12149461 w 12190460"/>
                <a:gd name="connsiteY15" fmla="*/ 3186186 h 3191318"/>
                <a:gd name="connsiteX16" fmla="*/ 9845758 w 12190460"/>
                <a:gd name="connsiteY16" fmla="*/ 2267784 h 3191318"/>
                <a:gd name="connsiteX17" fmla="*/ 9404517 w 12190460"/>
                <a:gd name="connsiteY17" fmla="*/ 3052772 h 3191318"/>
                <a:gd name="connsiteX18" fmla="*/ 9425042 w 12190460"/>
                <a:gd name="connsiteY18" fmla="*/ 3016853 h 3191318"/>
                <a:gd name="connsiteX19" fmla="*/ 9419911 w 12190460"/>
                <a:gd name="connsiteY19" fmla="*/ 2996328 h 3191318"/>
                <a:gd name="connsiteX20" fmla="*/ 9389123 w 12190460"/>
                <a:gd name="connsiteY20" fmla="*/ 3038020 h 3191318"/>
                <a:gd name="connsiteX21" fmla="*/ 9378241 w 12190460"/>
                <a:gd name="connsiteY21" fmla="*/ 3054117 h 3191318"/>
                <a:gd name="connsiteX22" fmla="*/ 9385756 w 12190460"/>
                <a:gd name="connsiteY22" fmla="*/ 3040265 h 3191318"/>
                <a:gd name="connsiteX23" fmla="*/ 9389123 w 12190460"/>
                <a:gd name="connsiteY23" fmla="*/ 3027116 h 3191318"/>
                <a:gd name="connsiteX24" fmla="*/ 9378860 w 12190460"/>
                <a:gd name="connsiteY24" fmla="*/ 3011722 h 3191318"/>
                <a:gd name="connsiteX25" fmla="*/ 9435305 w 12190460"/>
                <a:gd name="connsiteY25" fmla="*/ 2878308 h 3191318"/>
                <a:gd name="connsiteX26" fmla="*/ 9440436 w 12190460"/>
                <a:gd name="connsiteY26" fmla="*/ 2842389 h 3191318"/>
                <a:gd name="connsiteX27" fmla="*/ 9676476 w 12190460"/>
                <a:gd name="connsiteY27" fmla="*/ 2226734 h 3191318"/>
                <a:gd name="connsiteX28" fmla="*/ 7295804 w 12190460"/>
                <a:gd name="connsiteY28" fmla="*/ 1888118 h 3191318"/>
                <a:gd name="connsiteX29" fmla="*/ 6813563 w 12190460"/>
                <a:gd name="connsiteY29" fmla="*/ 1867593 h 3191318"/>
                <a:gd name="connsiteX30" fmla="*/ 5848979 w 12190460"/>
                <a:gd name="connsiteY30" fmla="*/ 1867593 h 3191318"/>
                <a:gd name="connsiteX31" fmla="*/ 5125566 w 12190460"/>
                <a:gd name="connsiteY31" fmla="*/ 1893250 h 3191318"/>
                <a:gd name="connsiteX32" fmla="*/ 584918 w 12190460"/>
                <a:gd name="connsiteY32" fmla="*/ 2616662 h 3191318"/>
                <a:gd name="connsiteX33" fmla="*/ 330944 w 12190460"/>
                <a:gd name="connsiteY33" fmla="*/ 2672465 h 3191318"/>
                <a:gd name="connsiteX34" fmla="*/ 80212 w 12190460"/>
                <a:gd name="connsiteY34" fmla="*/ 2723757 h 3191318"/>
                <a:gd name="connsiteX35" fmla="*/ 87232 w 12190460"/>
                <a:gd name="connsiteY35" fmla="*/ 2719288 h 3191318"/>
                <a:gd name="connsiteX36" fmla="*/ 46182 w 12190460"/>
                <a:gd name="connsiteY36" fmla="*/ 2709026 h 3191318"/>
                <a:gd name="connsiteX37" fmla="*/ 15394 w 12190460"/>
                <a:gd name="connsiteY37" fmla="*/ 2719288 h 3191318"/>
                <a:gd name="connsiteX38" fmla="*/ 46182 w 12190460"/>
                <a:gd name="connsiteY38" fmla="*/ 2698763 h 3191318"/>
                <a:gd name="connsiteX39" fmla="*/ 30788 w 12190460"/>
                <a:gd name="connsiteY39" fmla="*/ 2693632 h 3191318"/>
                <a:gd name="connsiteX40" fmla="*/ 0 w 12190460"/>
                <a:gd name="connsiteY40" fmla="*/ 2703894 h 3191318"/>
                <a:gd name="connsiteX41" fmla="*/ 51313 w 12190460"/>
                <a:gd name="connsiteY41" fmla="*/ 2667975 h 3191318"/>
                <a:gd name="connsiteX42" fmla="*/ 41051 w 12190460"/>
                <a:gd name="connsiteY42" fmla="*/ 2662844 h 3191318"/>
                <a:gd name="connsiteX43" fmla="*/ 10263 w 12190460"/>
                <a:gd name="connsiteY43" fmla="*/ 2673107 h 3191318"/>
                <a:gd name="connsiteX44" fmla="*/ 82101 w 12190460"/>
                <a:gd name="connsiteY44" fmla="*/ 2632056 h 3191318"/>
                <a:gd name="connsiteX45" fmla="*/ 338615 w 12190460"/>
                <a:gd name="connsiteY45" fmla="*/ 2565349 h 3191318"/>
                <a:gd name="connsiteX46" fmla="*/ 2611531 w 12190460"/>
                <a:gd name="connsiteY46" fmla="*/ 2021481 h 3191318"/>
                <a:gd name="connsiteX47" fmla="*/ 5207616 w 12190460"/>
                <a:gd name="connsiteY47" fmla="*/ 1703391 h 3191318"/>
                <a:gd name="connsiteX48" fmla="*/ 5838716 w 12190460"/>
                <a:gd name="connsiteY48" fmla="*/ 1677735 h 3191318"/>
                <a:gd name="connsiteX49" fmla="*/ 6664755 w 12190460"/>
                <a:gd name="connsiteY49" fmla="*/ 1677735 h 3191318"/>
                <a:gd name="connsiteX50" fmla="*/ 7234279 w 12190460"/>
                <a:gd name="connsiteY50" fmla="*/ 1698260 h 3191318"/>
                <a:gd name="connsiteX51" fmla="*/ 9738001 w 12190460"/>
                <a:gd name="connsiteY51" fmla="*/ 2052269 h 3191318"/>
                <a:gd name="connsiteX52" fmla="*/ 10133061 w 12190460"/>
                <a:gd name="connsiteY52" fmla="*/ 374535 h 3191318"/>
                <a:gd name="connsiteX53" fmla="*/ 10215162 w 12190460"/>
                <a:gd name="connsiteY53" fmla="*/ 20525 h 3191318"/>
                <a:gd name="connsiteX54" fmla="*/ 10225424 w 12190460"/>
                <a:gd name="connsiteY54" fmla="*/ 76970 h 3191318"/>
                <a:gd name="connsiteX55" fmla="*/ 10245949 w 12190460"/>
                <a:gd name="connsiteY55" fmla="*/ 0 h 3191318"/>
                <a:gd name="connsiteX56" fmla="*/ 12067360 w 12190460"/>
                <a:gd name="connsiteY56" fmla="*/ 3057904 h 3191318"/>
                <a:gd name="connsiteX57" fmla="*/ 12082754 w 12190460"/>
                <a:gd name="connsiteY57" fmla="*/ 3068166 h 3191318"/>
                <a:gd name="connsiteX58" fmla="*/ 12067360 w 12190460"/>
                <a:gd name="connsiteY58" fmla="*/ 3057904 h 3191318"/>
                <a:gd name="connsiteX59" fmla="*/ 12087885 w 12190460"/>
                <a:gd name="connsiteY59" fmla="*/ 3124611 h 3191318"/>
                <a:gd name="connsiteX60" fmla="*/ 12118673 w 12190460"/>
                <a:gd name="connsiteY60" fmla="*/ 3145136 h 3191318"/>
                <a:gd name="connsiteX61" fmla="*/ 12087885 w 12190460"/>
                <a:gd name="connsiteY61" fmla="*/ 3124611 h 3191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2190460" h="3191318">
                  <a:moveTo>
                    <a:pt x="10245949" y="0"/>
                  </a:moveTo>
                  <a:cubicBezTo>
                    <a:pt x="10245949" y="10263"/>
                    <a:pt x="10245949" y="25657"/>
                    <a:pt x="10251081" y="41051"/>
                  </a:cubicBezTo>
                  <a:cubicBezTo>
                    <a:pt x="10256212" y="30788"/>
                    <a:pt x="10266475" y="15394"/>
                    <a:pt x="10266475" y="10263"/>
                  </a:cubicBezTo>
                  <a:cubicBezTo>
                    <a:pt x="10317788" y="148808"/>
                    <a:pt x="10312657" y="133414"/>
                    <a:pt x="10312657" y="241172"/>
                  </a:cubicBezTo>
                  <a:cubicBezTo>
                    <a:pt x="10312657" y="636232"/>
                    <a:pt x="10015092" y="1836805"/>
                    <a:pt x="9963779" y="1939432"/>
                  </a:cubicBezTo>
                  <a:cubicBezTo>
                    <a:pt x="9938122" y="1985562"/>
                    <a:pt x="9932991" y="2042006"/>
                    <a:pt x="9912466" y="2093320"/>
                  </a:cubicBezTo>
                  <a:cubicBezTo>
                    <a:pt x="9922728" y="2098451"/>
                    <a:pt x="9932991" y="2103582"/>
                    <a:pt x="9943253" y="2103582"/>
                  </a:cubicBezTo>
                  <a:cubicBezTo>
                    <a:pt x="10671797" y="2288309"/>
                    <a:pt x="11564543" y="2596137"/>
                    <a:pt x="12046835" y="3011722"/>
                  </a:cubicBezTo>
                  <a:cubicBezTo>
                    <a:pt x="12036572" y="3011722"/>
                    <a:pt x="12031441" y="3006591"/>
                    <a:pt x="12026310" y="3011722"/>
                  </a:cubicBezTo>
                  <a:cubicBezTo>
                    <a:pt x="12051966" y="3032247"/>
                    <a:pt x="12077623" y="3052772"/>
                    <a:pt x="12108411" y="3083560"/>
                  </a:cubicBezTo>
                  <a:cubicBezTo>
                    <a:pt x="12103279" y="3078429"/>
                    <a:pt x="12093017" y="3068166"/>
                    <a:pt x="12082754" y="3073298"/>
                  </a:cubicBezTo>
                  <a:cubicBezTo>
                    <a:pt x="12113542" y="3104085"/>
                    <a:pt x="12139199" y="3134873"/>
                    <a:pt x="12169935" y="3160530"/>
                  </a:cubicBezTo>
                  <a:cubicBezTo>
                    <a:pt x="12164804" y="3155399"/>
                    <a:pt x="12159724" y="3150267"/>
                    <a:pt x="12149461" y="3155399"/>
                  </a:cubicBezTo>
                  <a:cubicBezTo>
                    <a:pt x="12159724" y="3165661"/>
                    <a:pt x="12175066" y="3175924"/>
                    <a:pt x="12190460" y="3191318"/>
                  </a:cubicBezTo>
                  <a:cubicBezTo>
                    <a:pt x="12169935" y="3181055"/>
                    <a:pt x="12139199" y="3140005"/>
                    <a:pt x="12118673" y="3150267"/>
                  </a:cubicBezTo>
                  <a:cubicBezTo>
                    <a:pt x="12128936" y="3160530"/>
                    <a:pt x="12139199" y="3175924"/>
                    <a:pt x="12149461" y="3186186"/>
                  </a:cubicBezTo>
                  <a:cubicBezTo>
                    <a:pt x="11384947" y="2714157"/>
                    <a:pt x="10610221" y="2462723"/>
                    <a:pt x="9845758" y="2267784"/>
                  </a:cubicBezTo>
                  <a:cubicBezTo>
                    <a:pt x="9722607" y="2529430"/>
                    <a:pt x="9614901" y="2791075"/>
                    <a:pt x="9404517" y="3052772"/>
                  </a:cubicBezTo>
                  <a:cubicBezTo>
                    <a:pt x="9409648" y="3042510"/>
                    <a:pt x="9419911" y="3027116"/>
                    <a:pt x="9425042" y="3016853"/>
                  </a:cubicBezTo>
                  <a:lnTo>
                    <a:pt x="9419911" y="2996328"/>
                  </a:lnTo>
                  <a:cubicBezTo>
                    <a:pt x="9409648" y="3009156"/>
                    <a:pt x="9399386" y="3023267"/>
                    <a:pt x="9389123" y="3038020"/>
                  </a:cubicBezTo>
                  <a:lnTo>
                    <a:pt x="9378241" y="3054117"/>
                  </a:lnTo>
                  <a:lnTo>
                    <a:pt x="9385756" y="3040265"/>
                  </a:lnTo>
                  <a:cubicBezTo>
                    <a:pt x="9387840" y="3035455"/>
                    <a:pt x="9389123" y="3030965"/>
                    <a:pt x="9389123" y="3027116"/>
                  </a:cubicBezTo>
                  <a:cubicBezTo>
                    <a:pt x="9389123" y="3016853"/>
                    <a:pt x="9378860" y="3021984"/>
                    <a:pt x="9378860" y="3011722"/>
                  </a:cubicBezTo>
                  <a:cubicBezTo>
                    <a:pt x="9378860" y="2996328"/>
                    <a:pt x="9419911" y="2924490"/>
                    <a:pt x="9435305" y="2878308"/>
                  </a:cubicBezTo>
                  <a:cubicBezTo>
                    <a:pt x="9440436" y="2868045"/>
                    <a:pt x="9435305" y="2847520"/>
                    <a:pt x="9440436" y="2842389"/>
                  </a:cubicBezTo>
                  <a:cubicBezTo>
                    <a:pt x="9517406" y="2632056"/>
                    <a:pt x="9599507" y="2431935"/>
                    <a:pt x="9676476" y="2226734"/>
                  </a:cubicBezTo>
                  <a:cubicBezTo>
                    <a:pt x="8886306" y="2021481"/>
                    <a:pt x="8085924" y="1939432"/>
                    <a:pt x="7295804" y="1888118"/>
                  </a:cubicBezTo>
                  <a:lnTo>
                    <a:pt x="6813563" y="1867593"/>
                  </a:lnTo>
                  <a:lnTo>
                    <a:pt x="5848979" y="1867593"/>
                  </a:lnTo>
                  <a:lnTo>
                    <a:pt x="5125566" y="1893250"/>
                  </a:lnTo>
                  <a:cubicBezTo>
                    <a:pt x="3611983" y="1975299"/>
                    <a:pt x="2098451" y="2252390"/>
                    <a:pt x="584918" y="2616662"/>
                  </a:cubicBezTo>
                  <a:cubicBezTo>
                    <a:pt x="500252" y="2637188"/>
                    <a:pt x="415598" y="2655147"/>
                    <a:pt x="330944" y="2672465"/>
                  </a:cubicBezTo>
                  <a:lnTo>
                    <a:pt x="80212" y="2723757"/>
                  </a:lnTo>
                  <a:lnTo>
                    <a:pt x="87232" y="2719288"/>
                  </a:lnTo>
                  <a:cubicBezTo>
                    <a:pt x="76970" y="2714157"/>
                    <a:pt x="61576" y="2709026"/>
                    <a:pt x="46182" y="2709026"/>
                  </a:cubicBezTo>
                  <a:cubicBezTo>
                    <a:pt x="35919" y="2709026"/>
                    <a:pt x="25657" y="2714157"/>
                    <a:pt x="15394" y="2719288"/>
                  </a:cubicBezTo>
                  <a:cubicBezTo>
                    <a:pt x="25657" y="2709026"/>
                    <a:pt x="35919" y="2703894"/>
                    <a:pt x="46182" y="2698763"/>
                  </a:cubicBezTo>
                  <a:cubicBezTo>
                    <a:pt x="41051" y="2693632"/>
                    <a:pt x="41051" y="2693632"/>
                    <a:pt x="30788" y="2693632"/>
                  </a:cubicBezTo>
                  <a:cubicBezTo>
                    <a:pt x="15394" y="2693632"/>
                    <a:pt x="10263" y="2698763"/>
                    <a:pt x="0" y="2703894"/>
                  </a:cubicBezTo>
                  <a:cubicBezTo>
                    <a:pt x="15394" y="2688500"/>
                    <a:pt x="35919" y="2678238"/>
                    <a:pt x="51313" y="2667975"/>
                  </a:cubicBezTo>
                  <a:cubicBezTo>
                    <a:pt x="51313" y="2667975"/>
                    <a:pt x="51313" y="2662844"/>
                    <a:pt x="41051" y="2662844"/>
                  </a:cubicBezTo>
                  <a:cubicBezTo>
                    <a:pt x="25657" y="2662844"/>
                    <a:pt x="20525" y="2673107"/>
                    <a:pt x="10263" y="2673107"/>
                  </a:cubicBezTo>
                  <a:cubicBezTo>
                    <a:pt x="30788" y="2657713"/>
                    <a:pt x="56444" y="2637187"/>
                    <a:pt x="82101" y="2632056"/>
                  </a:cubicBezTo>
                  <a:cubicBezTo>
                    <a:pt x="159071" y="2606399"/>
                    <a:pt x="251434" y="2591006"/>
                    <a:pt x="338615" y="2565349"/>
                  </a:cubicBezTo>
                  <a:cubicBezTo>
                    <a:pt x="1087685" y="2355017"/>
                    <a:pt x="1852199" y="2160027"/>
                    <a:pt x="2611531" y="2021481"/>
                  </a:cubicBezTo>
                  <a:cubicBezTo>
                    <a:pt x="3468357" y="1857331"/>
                    <a:pt x="4340578" y="1749573"/>
                    <a:pt x="5207616" y="1703391"/>
                  </a:cubicBezTo>
                  <a:lnTo>
                    <a:pt x="5838716" y="1677735"/>
                  </a:lnTo>
                  <a:lnTo>
                    <a:pt x="6664755" y="1677735"/>
                  </a:lnTo>
                  <a:lnTo>
                    <a:pt x="7234279" y="1698260"/>
                  </a:lnTo>
                  <a:cubicBezTo>
                    <a:pt x="8060267" y="1744442"/>
                    <a:pt x="8901700" y="1841937"/>
                    <a:pt x="9738001" y="2052269"/>
                  </a:cubicBezTo>
                  <a:cubicBezTo>
                    <a:pt x="9938122" y="1493059"/>
                    <a:pt x="10061274" y="933796"/>
                    <a:pt x="10133061" y="374535"/>
                  </a:cubicBezTo>
                  <a:cubicBezTo>
                    <a:pt x="10148455" y="256566"/>
                    <a:pt x="10148455" y="138546"/>
                    <a:pt x="10215162" y="20525"/>
                  </a:cubicBezTo>
                  <a:cubicBezTo>
                    <a:pt x="10215162" y="30788"/>
                    <a:pt x="10194636" y="56445"/>
                    <a:pt x="10225424" y="76970"/>
                  </a:cubicBezTo>
                  <a:cubicBezTo>
                    <a:pt x="10230556" y="51313"/>
                    <a:pt x="10235687" y="25657"/>
                    <a:pt x="10245949" y="0"/>
                  </a:cubicBezTo>
                  <a:close/>
                  <a:moveTo>
                    <a:pt x="12067360" y="3057904"/>
                  </a:moveTo>
                  <a:cubicBezTo>
                    <a:pt x="12072492" y="3063035"/>
                    <a:pt x="12077623" y="3068166"/>
                    <a:pt x="12082754" y="3068166"/>
                  </a:cubicBezTo>
                  <a:cubicBezTo>
                    <a:pt x="12077623" y="3063035"/>
                    <a:pt x="12072492" y="3057904"/>
                    <a:pt x="12067360" y="3057904"/>
                  </a:cubicBezTo>
                  <a:close/>
                  <a:moveTo>
                    <a:pt x="12087885" y="3124611"/>
                  </a:moveTo>
                  <a:cubicBezTo>
                    <a:pt x="12098148" y="3134873"/>
                    <a:pt x="12108411" y="3140005"/>
                    <a:pt x="12118673" y="3145136"/>
                  </a:cubicBezTo>
                  <a:cubicBezTo>
                    <a:pt x="12108411" y="3134873"/>
                    <a:pt x="12098148" y="3129742"/>
                    <a:pt x="12087885" y="3124611"/>
                  </a:cubicBezTo>
                  <a:close/>
                </a:path>
              </a:pathLst>
            </a:custGeom>
            <a:grpFill/>
            <a:ln w="5131" cap="flat">
              <a:solidFill>
                <a:srgbClr val="00B0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D379A1D7-3A35-0334-9095-38422159B0BB}"/>
                </a:ext>
              </a:extLst>
            </p:cNvPr>
            <p:cNvSpPr/>
            <p:nvPr/>
          </p:nvSpPr>
          <p:spPr>
            <a:xfrm>
              <a:off x="5838717" y="1738079"/>
              <a:ext cx="41051" cy="5131"/>
            </a:xfrm>
            <a:custGeom>
              <a:avLst/>
              <a:gdLst>
                <a:gd name="connsiteX0" fmla="*/ 41051 w 41051"/>
                <a:gd name="connsiteY0" fmla="*/ 0 h 5131"/>
                <a:gd name="connsiteX1" fmla="*/ 0 w 41051"/>
                <a:gd name="connsiteY1" fmla="*/ 5131 h 5131"/>
                <a:gd name="connsiteX2" fmla="*/ 41051 w 41051"/>
                <a:gd name="connsiteY2" fmla="*/ 0 h 5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051" h="5131">
                  <a:moveTo>
                    <a:pt x="41051" y="0"/>
                  </a:moveTo>
                  <a:cubicBezTo>
                    <a:pt x="30788" y="0"/>
                    <a:pt x="15394" y="5131"/>
                    <a:pt x="0" y="5131"/>
                  </a:cubicBezTo>
                  <a:cubicBezTo>
                    <a:pt x="10263" y="5131"/>
                    <a:pt x="25657" y="0"/>
                    <a:pt x="41051" y="0"/>
                  </a:cubicBezTo>
                  <a:close/>
                </a:path>
              </a:pathLst>
            </a:custGeom>
            <a:grpFill/>
            <a:ln w="5131" cap="flat">
              <a:solidFill>
                <a:srgbClr val="00B0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D47C1FE7-CA87-31D5-CC83-94B52F357A89}"/>
                </a:ext>
              </a:extLst>
            </p:cNvPr>
            <p:cNvSpPr/>
            <p:nvPr/>
          </p:nvSpPr>
          <p:spPr>
            <a:xfrm>
              <a:off x="7680601" y="1856099"/>
              <a:ext cx="76970" cy="61525"/>
            </a:xfrm>
            <a:custGeom>
              <a:avLst/>
              <a:gdLst>
                <a:gd name="connsiteX0" fmla="*/ 0 w 76970"/>
                <a:gd name="connsiteY0" fmla="*/ 0 h 61525"/>
                <a:gd name="connsiteX1" fmla="*/ 76970 w 76970"/>
                <a:gd name="connsiteY1" fmla="*/ 61525 h 61525"/>
                <a:gd name="connsiteX2" fmla="*/ 0 w 76970"/>
                <a:gd name="connsiteY2" fmla="*/ 0 h 6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970" h="61525">
                  <a:moveTo>
                    <a:pt x="0" y="0"/>
                  </a:moveTo>
                  <a:cubicBezTo>
                    <a:pt x="15394" y="0"/>
                    <a:pt x="66707" y="35919"/>
                    <a:pt x="76970" y="61525"/>
                  </a:cubicBezTo>
                  <a:cubicBezTo>
                    <a:pt x="51313" y="35919"/>
                    <a:pt x="25657" y="15394"/>
                    <a:pt x="0" y="0"/>
                  </a:cubicBezTo>
                  <a:close/>
                </a:path>
              </a:pathLst>
            </a:custGeom>
            <a:grpFill/>
            <a:ln w="5131" cap="flat">
              <a:solidFill>
                <a:srgbClr val="00B0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D24072F6-0A1F-C865-01E1-4237CCC3FD20}"/>
                </a:ext>
              </a:extLst>
            </p:cNvPr>
            <p:cNvSpPr/>
            <p:nvPr/>
          </p:nvSpPr>
          <p:spPr>
            <a:xfrm>
              <a:off x="8361617" y="2861683"/>
              <a:ext cx="13059" cy="5131"/>
            </a:xfrm>
            <a:custGeom>
              <a:avLst/>
              <a:gdLst>
                <a:gd name="connsiteX0" fmla="*/ 11661 w 13059"/>
                <a:gd name="connsiteY0" fmla="*/ 0 h 5131"/>
                <a:gd name="connsiteX1" fmla="*/ 1399 w 13059"/>
                <a:gd name="connsiteY1" fmla="*/ 5131 h 5131"/>
                <a:gd name="connsiteX2" fmla="*/ 11661 w 13059"/>
                <a:gd name="connsiteY2" fmla="*/ 0 h 5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059" h="5131">
                  <a:moveTo>
                    <a:pt x="11661" y="0"/>
                  </a:moveTo>
                  <a:cubicBezTo>
                    <a:pt x="16793" y="0"/>
                    <a:pt x="6530" y="5131"/>
                    <a:pt x="1399" y="5131"/>
                  </a:cubicBezTo>
                  <a:cubicBezTo>
                    <a:pt x="-3733" y="5131"/>
                    <a:pt x="6530" y="0"/>
                    <a:pt x="11661" y="0"/>
                  </a:cubicBezTo>
                  <a:close/>
                </a:path>
              </a:pathLst>
            </a:custGeom>
            <a:grpFill/>
            <a:ln w="5131" cap="flat">
              <a:solidFill>
                <a:srgbClr val="00B0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2313840D-7C0E-10D4-F8E5-B8449243232A}"/>
                </a:ext>
              </a:extLst>
            </p:cNvPr>
            <p:cNvSpPr/>
            <p:nvPr/>
          </p:nvSpPr>
          <p:spPr>
            <a:xfrm>
              <a:off x="8316834" y="3518439"/>
              <a:ext cx="20525" cy="10263"/>
            </a:xfrm>
            <a:custGeom>
              <a:avLst/>
              <a:gdLst>
                <a:gd name="connsiteX0" fmla="*/ 20525 w 20525"/>
                <a:gd name="connsiteY0" fmla="*/ 0 h 10263"/>
                <a:gd name="connsiteX1" fmla="*/ 0 w 20525"/>
                <a:gd name="connsiteY1" fmla="*/ 10263 h 10263"/>
                <a:gd name="connsiteX2" fmla="*/ 20525 w 20525"/>
                <a:gd name="connsiteY2" fmla="*/ 0 h 10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25" h="10263">
                  <a:moveTo>
                    <a:pt x="20525" y="0"/>
                  </a:moveTo>
                  <a:cubicBezTo>
                    <a:pt x="15394" y="5132"/>
                    <a:pt x="5131" y="10263"/>
                    <a:pt x="0" y="10263"/>
                  </a:cubicBezTo>
                  <a:cubicBezTo>
                    <a:pt x="5131" y="5132"/>
                    <a:pt x="15394" y="0"/>
                    <a:pt x="20525" y="0"/>
                  </a:cubicBezTo>
                  <a:close/>
                </a:path>
              </a:pathLst>
            </a:custGeom>
            <a:grpFill/>
            <a:ln w="5131" cap="flat">
              <a:solidFill>
                <a:srgbClr val="00B0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16779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56" name="图形 144">
            <a:extLst>
              <a:ext uri="{FF2B5EF4-FFF2-40B4-BE49-F238E27FC236}">
                <a16:creationId xmlns:a16="http://schemas.microsoft.com/office/drawing/2014/main" id="{1FA7457D-7EDB-F42D-09E6-237902B37656}"/>
              </a:ext>
            </a:extLst>
          </p:cNvPr>
          <p:cNvGrpSpPr/>
          <p:nvPr/>
        </p:nvGrpSpPr>
        <p:grpSpPr>
          <a:xfrm>
            <a:off x="486801" y="1039478"/>
            <a:ext cx="2412069" cy="3148776"/>
            <a:chOff x="1638083" y="2305047"/>
            <a:chExt cx="2362860" cy="3084537"/>
          </a:xfrm>
        </p:grpSpPr>
        <p:sp>
          <p:nvSpPr>
            <p:cNvPr id="1457" name="任意多边形: 形状 1456">
              <a:extLst>
                <a:ext uri="{FF2B5EF4-FFF2-40B4-BE49-F238E27FC236}">
                  <a16:creationId xmlns:a16="http://schemas.microsoft.com/office/drawing/2014/main" id="{327FA025-C533-F0FC-0FA0-F5090862C2C0}"/>
                </a:ext>
              </a:extLst>
            </p:cNvPr>
            <p:cNvSpPr/>
            <p:nvPr/>
          </p:nvSpPr>
          <p:spPr>
            <a:xfrm>
              <a:off x="1890098" y="2616197"/>
              <a:ext cx="2110846" cy="1137563"/>
            </a:xfrm>
            <a:custGeom>
              <a:avLst/>
              <a:gdLst>
                <a:gd name="connsiteX0" fmla="*/ 2108673 w 2110846"/>
                <a:gd name="connsiteY0" fmla="*/ 718747 h 1137563"/>
                <a:gd name="connsiteX1" fmla="*/ 2034664 w 2110846"/>
                <a:gd name="connsiteY1" fmla="*/ 542112 h 1137563"/>
                <a:gd name="connsiteX2" fmla="*/ 1821696 w 2110846"/>
                <a:gd name="connsiteY2" fmla="*/ 256992 h 1137563"/>
                <a:gd name="connsiteX3" fmla="*/ 1713372 w 2110846"/>
                <a:gd name="connsiteY3" fmla="*/ 263667 h 1137563"/>
                <a:gd name="connsiteX4" fmla="*/ 1560921 w 2110846"/>
                <a:gd name="connsiteY4" fmla="*/ 164401 h 1137563"/>
                <a:gd name="connsiteX5" fmla="*/ 1467002 w 2110846"/>
                <a:gd name="connsiteY5" fmla="*/ 170083 h 1137563"/>
                <a:gd name="connsiteX6" fmla="*/ 1283356 w 2110846"/>
                <a:gd name="connsiteY6" fmla="*/ 40456 h 1137563"/>
                <a:gd name="connsiteX7" fmla="*/ 1036921 w 2110846"/>
                <a:gd name="connsiteY7" fmla="*/ 146555 h 1137563"/>
                <a:gd name="connsiteX8" fmla="*/ 867473 w 2110846"/>
                <a:gd name="connsiteY8" fmla="*/ 2523 h 1137563"/>
                <a:gd name="connsiteX9" fmla="*/ 625103 w 2110846"/>
                <a:gd name="connsiteY9" fmla="*/ 180135 h 1137563"/>
                <a:gd name="connsiteX10" fmla="*/ 623023 w 2110846"/>
                <a:gd name="connsiteY10" fmla="*/ 199757 h 1137563"/>
                <a:gd name="connsiteX11" fmla="*/ 581361 w 2110846"/>
                <a:gd name="connsiteY11" fmla="*/ 187689 h 1137563"/>
                <a:gd name="connsiteX12" fmla="*/ 444387 w 2110846"/>
                <a:gd name="connsiteY12" fmla="*/ 227590 h 1137563"/>
                <a:gd name="connsiteX13" fmla="*/ 378717 w 2110846"/>
                <a:gd name="connsiteY13" fmla="*/ 205695 h 1137563"/>
                <a:gd name="connsiteX14" fmla="*/ 143022 w 2110846"/>
                <a:gd name="connsiteY14" fmla="*/ 378425 h 1137563"/>
                <a:gd name="connsiteX15" fmla="*/ 141165 w 2110846"/>
                <a:gd name="connsiteY15" fmla="*/ 425049 h 1137563"/>
                <a:gd name="connsiteX16" fmla="*/ 80265 w 2110846"/>
                <a:gd name="connsiteY16" fmla="*/ 455139 h 1137563"/>
                <a:gd name="connsiteX17" fmla="*/ 37899 w 2110846"/>
                <a:gd name="connsiteY17" fmla="*/ 729455 h 1137563"/>
                <a:gd name="connsiteX18" fmla="*/ 133467 w 2110846"/>
                <a:gd name="connsiteY18" fmla="*/ 799430 h 1137563"/>
                <a:gd name="connsiteX19" fmla="*/ 376412 w 2110846"/>
                <a:gd name="connsiteY19" fmla="*/ 1084534 h 1137563"/>
                <a:gd name="connsiteX20" fmla="*/ 569405 w 2110846"/>
                <a:gd name="connsiteY20" fmla="*/ 1045977 h 1137563"/>
                <a:gd name="connsiteX21" fmla="*/ 739430 w 2110846"/>
                <a:gd name="connsiteY21" fmla="*/ 1133990 h 1137563"/>
                <a:gd name="connsiteX22" fmla="*/ 1064147 w 2110846"/>
                <a:gd name="connsiteY22" fmla="*/ 949400 h 1137563"/>
                <a:gd name="connsiteX23" fmla="*/ 1207571 w 2110846"/>
                <a:gd name="connsiteY23" fmla="*/ 1038390 h 1137563"/>
                <a:gd name="connsiteX24" fmla="*/ 1412071 w 2110846"/>
                <a:gd name="connsiteY24" fmla="*/ 956091 h 1137563"/>
                <a:gd name="connsiteX25" fmla="*/ 1572925 w 2110846"/>
                <a:gd name="connsiteY25" fmla="*/ 1073042 h 1137563"/>
                <a:gd name="connsiteX26" fmla="*/ 1738949 w 2110846"/>
                <a:gd name="connsiteY26" fmla="*/ 1030275 h 1137563"/>
                <a:gd name="connsiteX27" fmla="*/ 1827106 w 2110846"/>
                <a:gd name="connsiteY27" fmla="*/ 1065087 h 1137563"/>
                <a:gd name="connsiteX28" fmla="*/ 2071620 w 2110846"/>
                <a:gd name="connsiteY28" fmla="*/ 885907 h 1137563"/>
                <a:gd name="connsiteX29" fmla="*/ 2069187 w 2110846"/>
                <a:gd name="connsiteY29" fmla="*/ 807129 h 1137563"/>
                <a:gd name="connsiteX30" fmla="*/ 2108673 w 2110846"/>
                <a:gd name="connsiteY30" fmla="*/ 718747 h 1137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10846" h="1137563">
                  <a:moveTo>
                    <a:pt x="2108673" y="718747"/>
                  </a:moveTo>
                  <a:cubicBezTo>
                    <a:pt x="2119556" y="648308"/>
                    <a:pt x="2088746" y="581101"/>
                    <a:pt x="2034664" y="542112"/>
                  </a:cubicBezTo>
                  <a:cubicBezTo>
                    <a:pt x="2053102" y="405234"/>
                    <a:pt x="1958702" y="278183"/>
                    <a:pt x="1821696" y="256992"/>
                  </a:cubicBezTo>
                  <a:cubicBezTo>
                    <a:pt x="1784292" y="251214"/>
                    <a:pt x="1747528" y="253919"/>
                    <a:pt x="1713372" y="263667"/>
                  </a:cubicBezTo>
                  <a:cubicBezTo>
                    <a:pt x="1680289" y="212129"/>
                    <a:pt x="1626159" y="174485"/>
                    <a:pt x="1560921" y="164401"/>
                  </a:cubicBezTo>
                  <a:cubicBezTo>
                    <a:pt x="1528494" y="159392"/>
                    <a:pt x="1496644" y="161696"/>
                    <a:pt x="1467002" y="170083"/>
                  </a:cubicBezTo>
                  <a:cubicBezTo>
                    <a:pt x="1430685" y="102957"/>
                    <a:pt x="1364551" y="53020"/>
                    <a:pt x="1283356" y="40456"/>
                  </a:cubicBezTo>
                  <a:cubicBezTo>
                    <a:pt x="1184523" y="25171"/>
                    <a:pt x="1090235" y="69441"/>
                    <a:pt x="1036921" y="146555"/>
                  </a:cubicBezTo>
                  <a:cubicBezTo>
                    <a:pt x="1012801" y="72931"/>
                    <a:pt x="949244" y="15167"/>
                    <a:pt x="867473" y="2523"/>
                  </a:cubicBezTo>
                  <a:cubicBezTo>
                    <a:pt x="751530" y="-15403"/>
                    <a:pt x="643029" y="64112"/>
                    <a:pt x="625103" y="180135"/>
                  </a:cubicBezTo>
                  <a:cubicBezTo>
                    <a:pt x="624095" y="186713"/>
                    <a:pt x="623423" y="193243"/>
                    <a:pt x="623023" y="199757"/>
                  </a:cubicBezTo>
                  <a:cubicBezTo>
                    <a:pt x="609994" y="194091"/>
                    <a:pt x="596054" y="189962"/>
                    <a:pt x="581361" y="187689"/>
                  </a:cubicBezTo>
                  <a:cubicBezTo>
                    <a:pt x="530064" y="179750"/>
                    <a:pt x="480607" y="195852"/>
                    <a:pt x="444387" y="227590"/>
                  </a:cubicBezTo>
                  <a:cubicBezTo>
                    <a:pt x="424412" y="216931"/>
                    <a:pt x="402357" y="209344"/>
                    <a:pt x="378717" y="205695"/>
                  </a:cubicBezTo>
                  <a:cubicBezTo>
                    <a:pt x="265975" y="188265"/>
                    <a:pt x="160436" y="265587"/>
                    <a:pt x="143022" y="378425"/>
                  </a:cubicBezTo>
                  <a:cubicBezTo>
                    <a:pt x="140589" y="394190"/>
                    <a:pt x="140061" y="409796"/>
                    <a:pt x="141165" y="425049"/>
                  </a:cubicBezTo>
                  <a:cubicBezTo>
                    <a:pt x="119846" y="431275"/>
                    <a:pt x="99231" y="441246"/>
                    <a:pt x="80265" y="455139"/>
                  </a:cubicBezTo>
                  <a:cubicBezTo>
                    <a:pt x="-7124" y="519176"/>
                    <a:pt x="-26091" y="642001"/>
                    <a:pt x="37899" y="729455"/>
                  </a:cubicBezTo>
                  <a:cubicBezTo>
                    <a:pt x="62739" y="763402"/>
                    <a:pt x="96430" y="786978"/>
                    <a:pt x="133467" y="799430"/>
                  </a:cubicBezTo>
                  <a:cubicBezTo>
                    <a:pt x="132554" y="939333"/>
                    <a:pt x="234124" y="1062526"/>
                    <a:pt x="376412" y="1084534"/>
                  </a:cubicBezTo>
                  <a:cubicBezTo>
                    <a:pt x="446019" y="1095305"/>
                    <a:pt x="513642" y="1080020"/>
                    <a:pt x="569405" y="1045977"/>
                  </a:cubicBezTo>
                  <a:cubicBezTo>
                    <a:pt x="613404" y="1091512"/>
                    <a:pt x="672063" y="1123571"/>
                    <a:pt x="739430" y="1133990"/>
                  </a:cubicBezTo>
                  <a:cubicBezTo>
                    <a:pt x="880149" y="1155758"/>
                    <a:pt x="1013121" y="1076083"/>
                    <a:pt x="1064147" y="949400"/>
                  </a:cubicBezTo>
                  <a:cubicBezTo>
                    <a:pt x="1096733" y="995624"/>
                    <a:pt x="1147294" y="1029075"/>
                    <a:pt x="1207571" y="1038390"/>
                  </a:cubicBezTo>
                  <a:cubicBezTo>
                    <a:pt x="1288382" y="1050890"/>
                    <a:pt x="1365640" y="1016783"/>
                    <a:pt x="1412071" y="956091"/>
                  </a:cubicBezTo>
                  <a:cubicBezTo>
                    <a:pt x="1442641" y="1016559"/>
                    <a:pt x="1500901" y="1061902"/>
                    <a:pt x="1572925" y="1073042"/>
                  </a:cubicBezTo>
                  <a:cubicBezTo>
                    <a:pt x="1634194" y="1082517"/>
                    <a:pt x="1693445" y="1065391"/>
                    <a:pt x="1738949" y="1030275"/>
                  </a:cubicBezTo>
                  <a:cubicBezTo>
                    <a:pt x="1764557" y="1047801"/>
                    <a:pt x="1794391" y="1060030"/>
                    <a:pt x="1827106" y="1065087"/>
                  </a:cubicBezTo>
                  <a:cubicBezTo>
                    <a:pt x="1944073" y="1083173"/>
                    <a:pt x="2053534" y="1002954"/>
                    <a:pt x="2071620" y="885907"/>
                  </a:cubicBezTo>
                  <a:cubicBezTo>
                    <a:pt x="2075798" y="858906"/>
                    <a:pt x="2074725" y="832305"/>
                    <a:pt x="2069187" y="807129"/>
                  </a:cubicBezTo>
                  <a:cubicBezTo>
                    <a:pt x="2089354" y="782561"/>
                    <a:pt x="2103455" y="752454"/>
                    <a:pt x="2108673" y="718747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8" name="任意多边形: 形状 1457">
              <a:extLst>
                <a:ext uri="{FF2B5EF4-FFF2-40B4-BE49-F238E27FC236}">
                  <a16:creationId xmlns:a16="http://schemas.microsoft.com/office/drawing/2014/main" id="{6C36590F-C636-C9D0-47F9-6B0ACE04714B}"/>
                </a:ext>
              </a:extLst>
            </p:cNvPr>
            <p:cNvSpPr/>
            <p:nvPr/>
          </p:nvSpPr>
          <p:spPr>
            <a:xfrm>
              <a:off x="2027998" y="3195457"/>
              <a:ext cx="1972940" cy="558287"/>
            </a:xfrm>
            <a:custGeom>
              <a:avLst/>
              <a:gdLst>
                <a:gd name="connsiteX0" fmla="*/ 1970772 w 1972940"/>
                <a:gd name="connsiteY0" fmla="*/ 139503 h 558287"/>
                <a:gd name="connsiteX1" fmla="*/ 1931271 w 1972940"/>
                <a:gd name="connsiteY1" fmla="*/ 227836 h 558287"/>
                <a:gd name="connsiteX2" fmla="*/ 1933704 w 1972940"/>
                <a:gd name="connsiteY2" fmla="*/ 306615 h 558287"/>
                <a:gd name="connsiteX3" fmla="*/ 1689174 w 1972940"/>
                <a:gd name="connsiteY3" fmla="*/ 485811 h 558287"/>
                <a:gd name="connsiteX4" fmla="*/ 1601017 w 1972940"/>
                <a:gd name="connsiteY4" fmla="*/ 451015 h 558287"/>
                <a:gd name="connsiteX5" fmla="*/ 1435009 w 1972940"/>
                <a:gd name="connsiteY5" fmla="*/ 493782 h 558287"/>
                <a:gd name="connsiteX6" fmla="*/ 1274171 w 1972940"/>
                <a:gd name="connsiteY6" fmla="*/ 376862 h 558287"/>
                <a:gd name="connsiteX7" fmla="*/ 1069654 w 1972940"/>
                <a:gd name="connsiteY7" fmla="*/ 459162 h 558287"/>
                <a:gd name="connsiteX8" fmla="*/ 926230 w 1972940"/>
                <a:gd name="connsiteY8" fmla="*/ 370172 h 558287"/>
                <a:gd name="connsiteX9" fmla="*/ 601514 w 1972940"/>
                <a:gd name="connsiteY9" fmla="*/ 554714 h 558287"/>
                <a:gd name="connsiteX10" fmla="*/ 431489 w 1972940"/>
                <a:gd name="connsiteY10" fmla="*/ 466700 h 558287"/>
                <a:gd name="connsiteX11" fmla="*/ 238496 w 1972940"/>
                <a:gd name="connsiteY11" fmla="*/ 505241 h 558287"/>
                <a:gd name="connsiteX12" fmla="*/ 0 w 1972940"/>
                <a:gd name="connsiteY12" fmla="*/ 272283 h 558287"/>
                <a:gd name="connsiteX13" fmla="*/ 201059 w 1972940"/>
                <a:gd name="connsiteY13" fmla="*/ 406552 h 558287"/>
                <a:gd name="connsiteX14" fmla="*/ 394052 w 1972940"/>
                <a:gd name="connsiteY14" fmla="*/ 367979 h 558287"/>
                <a:gd name="connsiteX15" fmla="*/ 564077 w 1972940"/>
                <a:gd name="connsiteY15" fmla="*/ 456009 h 558287"/>
                <a:gd name="connsiteX16" fmla="*/ 888778 w 1972940"/>
                <a:gd name="connsiteY16" fmla="*/ 271403 h 558287"/>
                <a:gd name="connsiteX17" fmla="*/ 1032202 w 1972940"/>
                <a:gd name="connsiteY17" fmla="*/ 360393 h 558287"/>
                <a:gd name="connsiteX18" fmla="*/ 1236718 w 1972940"/>
                <a:gd name="connsiteY18" fmla="*/ 278093 h 558287"/>
                <a:gd name="connsiteX19" fmla="*/ 1397556 w 1972940"/>
                <a:gd name="connsiteY19" fmla="*/ 395044 h 558287"/>
                <a:gd name="connsiteX20" fmla="*/ 1563564 w 1972940"/>
                <a:gd name="connsiteY20" fmla="*/ 352262 h 558287"/>
                <a:gd name="connsiteX21" fmla="*/ 1651721 w 1972940"/>
                <a:gd name="connsiteY21" fmla="*/ 387090 h 558287"/>
                <a:gd name="connsiteX22" fmla="*/ 1896219 w 1972940"/>
                <a:gd name="connsiteY22" fmla="*/ 207894 h 558287"/>
                <a:gd name="connsiteX23" fmla="*/ 1893803 w 1972940"/>
                <a:gd name="connsiteY23" fmla="*/ 129115 h 558287"/>
                <a:gd name="connsiteX24" fmla="*/ 1933304 w 1972940"/>
                <a:gd name="connsiteY24" fmla="*/ 40766 h 558287"/>
                <a:gd name="connsiteX25" fmla="*/ 1935032 w 1972940"/>
                <a:gd name="connsiteY25" fmla="*/ 0 h 558287"/>
                <a:gd name="connsiteX26" fmla="*/ 1970772 w 1972940"/>
                <a:gd name="connsiteY26" fmla="*/ 139503 h 55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972940" h="558287">
                  <a:moveTo>
                    <a:pt x="1970772" y="139503"/>
                  </a:moveTo>
                  <a:cubicBezTo>
                    <a:pt x="1965587" y="173194"/>
                    <a:pt x="1951470" y="203300"/>
                    <a:pt x="1931271" y="227836"/>
                  </a:cubicBezTo>
                  <a:cubicBezTo>
                    <a:pt x="1936809" y="253013"/>
                    <a:pt x="1937865" y="279614"/>
                    <a:pt x="1933704" y="306615"/>
                  </a:cubicBezTo>
                  <a:cubicBezTo>
                    <a:pt x="1915618" y="423694"/>
                    <a:pt x="1806141" y="503913"/>
                    <a:pt x="1689174" y="485811"/>
                  </a:cubicBezTo>
                  <a:cubicBezTo>
                    <a:pt x="1656459" y="480769"/>
                    <a:pt x="1626625" y="468541"/>
                    <a:pt x="1601017" y="451015"/>
                  </a:cubicBezTo>
                  <a:cubicBezTo>
                    <a:pt x="1555529" y="486131"/>
                    <a:pt x="1496293" y="503257"/>
                    <a:pt x="1435009" y="493782"/>
                  </a:cubicBezTo>
                  <a:cubicBezTo>
                    <a:pt x="1362985" y="482642"/>
                    <a:pt x="1304725" y="437299"/>
                    <a:pt x="1274171" y="376862"/>
                  </a:cubicBezTo>
                  <a:cubicBezTo>
                    <a:pt x="1227723" y="437555"/>
                    <a:pt x="1150466" y="471646"/>
                    <a:pt x="1069654" y="459162"/>
                  </a:cubicBezTo>
                  <a:cubicBezTo>
                    <a:pt x="1009378" y="449831"/>
                    <a:pt x="958817" y="416396"/>
                    <a:pt x="926230" y="370172"/>
                  </a:cubicBezTo>
                  <a:cubicBezTo>
                    <a:pt x="875189" y="496806"/>
                    <a:pt x="742233" y="576481"/>
                    <a:pt x="601514" y="554714"/>
                  </a:cubicBezTo>
                  <a:cubicBezTo>
                    <a:pt x="534147" y="544294"/>
                    <a:pt x="475471" y="512220"/>
                    <a:pt x="431489" y="466700"/>
                  </a:cubicBezTo>
                  <a:cubicBezTo>
                    <a:pt x="375710" y="500744"/>
                    <a:pt x="308103" y="516013"/>
                    <a:pt x="238496" y="505241"/>
                  </a:cubicBezTo>
                  <a:cubicBezTo>
                    <a:pt x="114198" y="486035"/>
                    <a:pt x="20983" y="389603"/>
                    <a:pt x="0" y="272283"/>
                  </a:cubicBezTo>
                  <a:cubicBezTo>
                    <a:pt x="42462" y="341939"/>
                    <a:pt x="114150" y="393108"/>
                    <a:pt x="201059" y="406552"/>
                  </a:cubicBezTo>
                  <a:cubicBezTo>
                    <a:pt x="270667" y="417308"/>
                    <a:pt x="338273" y="402039"/>
                    <a:pt x="394052" y="367979"/>
                  </a:cubicBezTo>
                  <a:cubicBezTo>
                    <a:pt x="438035" y="413531"/>
                    <a:pt x="496694" y="445589"/>
                    <a:pt x="564077" y="456009"/>
                  </a:cubicBezTo>
                  <a:cubicBezTo>
                    <a:pt x="704796" y="477760"/>
                    <a:pt x="837753" y="398101"/>
                    <a:pt x="888778" y="271403"/>
                  </a:cubicBezTo>
                  <a:cubicBezTo>
                    <a:pt x="921365" y="317643"/>
                    <a:pt x="971926" y="351078"/>
                    <a:pt x="1032202" y="360393"/>
                  </a:cubicBezTo>
                  <a:cubicBezTo>
                    <a:pt x="1113013" y="372909"/>
                    <a:pt x="1190271" y="338786"/>
                    <a:pt x="1236718" y="278093"/>
                  </a:cubicBezTo>
                  <a:cubicBezTo>
                    <a:pt x="1267289" y="338561"/>
                    <a:pt x="1325548" y="383889"/>
                    <a:pt x="1397556" y="395044"/>
                  </a:cubicBezTo>
                  <a:cubicBezTo>
                    <a:pt x="1458841" y="404504"/>
                    <a:pt x="1518093" y="387378"/>
                    <a:pt x="1563564" y="352262"/>
                  </a:cubicBezTo>
                  <a:cubicBezTo>
                    <a:pt x="1589189" y="369804"/>
                    <a:pt x="1619023" y="382016"/>
                    <a:pt x="1651721" y="387090"/>
                  </a:cubicBezTo>
                  <a:cubicBezTo>
                    <a:pt x="1768673" y="405176"/>
                    <a:pt x="1878165" y="324941"/>
                    <a:pt x="1896219" y="207894"/>
                  </a:cubicBezTo>
                  <a:cubicBezTo>
                    <a:pt x="1900397" y="180893"/>
                    <a:pt x="1899324" y="154292"/>
                    <a:pt x="1893803" y="129115"/>
                  </a:cubicBezTo>
                  <a:cubicBezTo>
                    <a:pt x="1913985" y="104563"/>
                    <a:pt x="1928086" y="74457"/>
                    <a:pt x="1933304" y="40766"/>
                  </a:cubicBezTo>
                  <a:cubicBezTo>
                    <a:pt x="1935416" y="27001"/>
                    <a:pt x="1935961" y="13332"/>
                    <a:pt x="1935032" y="0"/>
                  </a:cubicBezTo>
                  <a:cubicBezTo>
                    <a:pt x="1964418" y="38285"/>
                    <a:pt x="1978711" y="88030"/>
                    <a:pt x="1970772" y="139503"/>
                  </a:cubicBezTo>
                  <a:close/>
                </a:path>
              </a:pathLst>
            </a:custGeom>
            <a:solidFill>
              <a:srgbClr val="65A839">
                <a:alpha val="33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9" name="任意多边形: 形状 1458">
              <a:extLst>
                <a:ext uri="{FF2B5EF4-FFF2-40B4-BE49-F238E27FC236}">
                  <a16:creationId xmlns:a16="http://schemas.microsoft.com/office/drawing/2014/main" id="{A8C4B8BB-97AD-7784-C96A-190A48EEC4CE}"/>
                </a:ext>
              </a:extLst>
            </p:cNvPr>
            <p:cNvSpPr/>
            <p:nvPr/>
          </p:nvSpPr>
          <p:spPr>
            <a:xfrm>
              <a:off x="2133473" y="3152851"/>
              <a:ext cx="1235486" cy="2236701"/>
            </a:xfrm>
            <a:custGeom>
              <a:avLst/>
              <a:gdLst>
                <a:gd name="connsiteX0" fmla="*/ 915731 w 1235486"/>
                <a:gd name="connsiteY0" fmla="*/ 449255 h 2236701"/>
                <a:gd name="connsiteX1" fmla="*/ 637302 w 1235486"/>
                <a:gd name="connsiteY1" fmla="*/ 602010 h 2236701"/>
                <a:gd name="connsiteX2" fmla="*/ 637478 w 1235486"/>
                <a:gd name="connsiteY2" fmla="*/ 601049 h 2236701"/>
                <a:gd name="connsiteX3" fmla="*/ 820211 w 1235486"/>
                <a:gd name="connsiteY3" fmla="*/ 79979 h 2236701"/>
                <a:gd name="connsiteX4" fmla="*/ 482786 w 1235486"/>
                <a:gd name="connsiteY4" fmla="*/ 629251 h 2236701"/>
                <a:gd name="connsiteX5" fmla="*/ 247091 w 1235486"/>
                <a:gd name="connsiteY5" fmla="*/ 415307 h 2236701"/>
                <a:gd name="connsiteX6" fmla="*/ 0 w 1235486"/>
                <a:gd name="connsiteY6" fmla="*/ 0 h 2236701"/>
                <a:gd name="connsiteX7" fmla="*/ 221594 w 1235486"/>
                <a:gd name="connsiteY7" fmla="*/ 530578 h 2236701"/>
                <a:gd name="connsiteX8" fmla="*/ 437923 w 1235486"/>
                <a:gd name="connsiteY8" fmla="*/ 790185 h 2236701"/>
                <a:gd name="connsiteX9" fmla="*/ 413210 w 1235486"/>
                <a:gd name="connsiteY9" fmla="*/ 914451 h 2236701"/>
                <a:gd name="connsiteX10" fmla="*/ 330159 w 1235486"/>
                <a:gd name="connsiteY10" fmla="*/ 2236702 h 2236701"/>
                <a:gd name="connsiteX11" fmla="*/ 724691 w 1235486"/>
                <a:gd name="connsiteY11" fmla="*/ 2236702 h 2236701"/>
                <a:gd name="connsiteX12" fmla="*/ 618783 w 1235486"/>
                <a:gd name="connsiteY12" fmla="*/ 1485170 h 2236701"/>
                <a:gd name="connsiteX13" fmla="*/ 617615 w 1235486"/>
                <a:gd name="connsiteY13" fmla="*/ 757150 h 2236701"/>
                <a:gd name="connsiteX14" fmla="*/ 994621 w 1235486"/>
                <a:gd name="connsiteY14" fmla="*/ 483122 h 2236701"/>
                <a:gd name="connsiteX15" fmla="*/ 1235486 w 1235486"/>
                <a:gd name="connsiteY15" fmla="*/ 29098 h 2236701"/>
                <a:gd name="connsiteX16" fmla="*/ 915731 w 1235486"/>
                <a:gd name="connsiteY16" fmla="*/ 449255 h 2236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35486" h="2236701">
                  <a:moveTo>
                    <a:pt x="915731" y="449255"/>
                  </a:moveTo>
                  <a:cubicBezTo>
                    <a:pt x="823892" y="536260"/>
                    <a:pt x="707485" y="581203"/>
                    <a:pt x="637302" y="602010"/>
                  </a:cubicBezTo>
                  <a:cubicBezTo>
                    <a:pt x="637366" y="601690"/>
                    <a:pt x="637414" y="601370"/>
                    <a:pt x="637478" y="601049"/>
                  </a:cubicBezTo>
                  <a:cubicBezTo>
                    <a:pt x="674850" y="405896"/>
                    <a:pt x="766225" y="153379"/>
                    <a:pt x="820211" y="79979"/>
                  </a:cubicBezTo>
                  <a:cubicBezTo>
                    <a:pt x="652395" y="205301"/>
                    <a:pt x="545591" y="434690"/>
                    <a:pt x="482786" y="629251"/>
                  </a:cubicBezTo>
                  <a:cubicBezTo>
                    <a:pt x="425070" y="593687"/>
                    <a:pt x="310536" y="514893"/>
                    <a:pt x="247091" y="415307"/>
                  </a:cubicBezTo>
                  <a:cubicBezTo>
                    <a:pt x="159894" y="278429"/>
                    <a:pt x="0" y="0"/>
                    <a:pt x="0" y="0"/>
                  </a:cubicBezTo>
                  <a:cubicBezTo>
                    <a:pt x="0" y="0"/>
                    <a:pt x="109477" y="361065"/>
                    <a:pt x="221594" y="530578"/>
                  </a:cubicBezTo>
                  <a:cubicBezTo>
                    <a:pt x="303718" y="654748"/>
                    <a:pt x="397109" y="750652"/>
                    <a:pt x="437923" y="790185"/>
                  </a:cubicBezTo>
                  <a:cubicBezTo>
                    <a:pt x="426095" y="840346"/>
                    <a:pt x="418012" y="883176"/>
                    <a:pt x="413210" y="914451"/>
                  </a:cubicBezTo>
                  <a:cubicBezTo>
                    <a:pt x="388290" y="1076441"/>
                    <a:pt x="330159" y="2236702"/>
                    <a:pt x="330159" y="2236702"/>
                  </a:cubicBezTo>
                  <a:lnTo>
                    <a:pt x="724691" y="2236702"/>
                  </a:lnTo>
                  <a:cubicBezTo>
                    <a:pt x="724691" y="2236702"/>
                    <a:pt x="635285" y="1772658"/>
                    <a:pt x="618783" y="1485170"/>
                  </a:cubicBezTo>
                  <a:cubicBezTo>
                    <a:pt x="604331" y="1233117"/>
                    <a:pt x="601065" y="958801"/>
                    <a:pt x="617615" y="757150"/>
                  </a:cubicBezTo>
                  <a:cubicBezTo>
                    <a:pt x="685510" y="720562"/>
                    <a:pt x="911185" y="593847"/>
                    <a:pt x="994621" y="483122"/>
                  </a:cubicBezTo>
                  <a:cubicBezTo>
                    <a:pt x="1106755" y="334320"/>
                    <a:pt x="1235486" y="29098"/>
                    <a:pt x="1235486" y="29098"/>
                  </a:cubicBezTo>
                  <a:cubicBezTo>
                    <a:pt x="1235486" y="29098"/>
                    <a:pt x="1056930" y="315482"/>
                    <a:pt x="915731" y="449255"/>
                  </a:cubicBezTo>
                  <a:close/>
                </a:path>
              </a:pathLst>
            </a:custGeom>
            <a:solidFill>
              <a:srgbClr val="AE7D58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0" name="任意多边形: 形状 1459">
              <a:extLst>
                <a:ext uri="{FF2B5EF4-FFF2-40B4-BE49-F238E27FC236}">
                  <a16:creationId xmlns:a16="http://schemas.microsoft.com/office/drawing/2014/main" id="{3D694213-86D8-51D2-CDC7-99E238A25F29}"/>
                </a:ext>
              </a:extLst>
            </p:cNvPr>
            <p:cNvSpPr/>
            <p:nvPr/>
          </p:nvSpPr>
          <p:spPr>
            <a:xfrm>
              <a:off x="2689957" y="3181996"/>
              <a:ext cx="679002" cy="2207587"/>
            </a:xfrm>
            <a:custGeom>
              <a:avLst/>
              <a:gdLst>
                <a:gd name="connsiteX0" fmla="*/ 679002 w 679002"/>
                <a:gd name="connsiteY0" fmla="*/ 0 h 2207587"/>
                <a:gd name="connsiteX1" fmla="*/ 438137 w 679002"/>
                <a:gd name="connsiteY1" fmla="*/ 453992 h 2207587"/>
                <a:gd name="connsiteX2" fmla="*/ 61147 w 679002"/>
                <a:gd name="connsiteY2" fmla="*/ 728020 h 2207587"/>
                <a:gd name="connsiteX3" fmla="*/ 62299 w 679002"/>
                <a:gd name="connsiteY3" fmla="*/ 1456040 h 2207587"/>
                <a:gd name="connsiteX4" fmla="*/ 168207 w 679002"/>
                <a:gd name="connsiteY4" fmla="*/ 2207588 h 2207587"/>
                <a:gd name="connsiteX5" fmla="*/ 118174 w 679002"/>
                <a:gd name="connsiteY5" fmla="*/ 2207588 h 2207587"/>
                <a:gd name="connsiteX6" fmla="*/ 12267 w 679002"/>
                <a:gd name="connsiteY6" fmla="*/ 1456040 h 2207587"/>
                <a:gd name="connsiteX7" fmla="*/ 11114 w 679002"/>
                <a:gd name="connsiteY7" fmla="*/ 728020 h 2207587"/>
                <a:gd name="connsiteX8" fmla="*/ 388105 w 679002"/>
                <a:gd name="connsiteY8" fmla="*/ 453992 h 2207587"/>
                <a:gd name="connsiteX9" fmla="*/ 555009 w 679002"/>
                <a:gd name="connsiteY9" fmla="*/ 225724 h 2207587"/>
                <a:gd name="connsiteX10" fmla="*/ 679002 w 679002"/>
                <a:gd name="connsiteY10" fmla="*/ 0 h 2207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9002" h="2207587">
                  <a:moveTo>
                    <a:pt x="679002" y="0"/>
                  </a:moveTo>
                  <a:cubicBezTo>
                    <a:pt x="677001" y="4706"/>
                    <a:pt x="549391" y="306343"/>
                    <a:pt x="438137" y="453992"/>
                  </a:cubicBezTo>
                  <a:cubicBezTo>
                    <a:pt x="354701" y="564701"/>
                    <a:pt x="129026" y="691416"/>
                    <a:pt x="61147" y="728020"/>
                  </a:cubicBezTo>
                  <a:cubicBezTo>
                    <a:pt x="44581" y="929672"/>
                    <a:pt x="47863" y="1203988"/>
                    <a:pt x="62299" y="1456040"/>
                  </a:cubicBezTo>
                  <a:cubicBezTo>
                    <a:pt x="78785" y="1743529"/>
                    <a:pt x="168207" y="2207588"/>
                    <a:pt x="168207" y="2207588"/>
                  </a:cubicBezTo>
                  <a:lnTo>
                    <a:pt x="118174" y="2207588"/>
                  </a:lnTo>
                  <a:cubicBezTo>
                    <a:pt x="118174" y="2207588"/>
                    <a:pt x="28752" y="1743529"/>
                    <a:pt x="12267" y="1456040"/>
                  </a:cubicBezTo>
                  <a:cubicBezTo>
                    <a:pt x="-2186" y="1204004"/>
                    <a:pt x="-5451" y="929672"/>
                    <a:pt x="11114" y="728020"/>
                  </a:cubicBezTo>
                  <a:cubicBezTo>
                    <a:pt x="78993" y="691432"/>
                    <a:pt x="304669" y="564701"/>
                    <a:pt x="388105" y="453992"/>
                  </a:cubicBezTo>
                  <a:cubicBezTo>
                    <a:pt x="432952" y="394468"/>
                    <a:pt x="514131" y="305751"/>
                    <a:pt x="555009" y="225724"/>
                  </a:cubicBezTo>
                  <a:cubicBezTo>
                    <a:pt x="644735" y="72264"/>
                    <a:pt x="677289" y="2769"/>
                    <a:pt x="679002" y="0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1" name="任意多边形: 形状 1460">
              <a:extLst>
                <a:ext uri="{FF2B5EF4-FFF2-40B4-BE49-F238E27FC236}">
                  <a16:creationId xmlns:a16="http://schemas.microsoft.com/office/drawing/2014/main" id="{01F995B1-271C-8AAC-7FF8-D24EFF91081C}"/>
                </a:ext>
              </a:extLst>
            </p:cNvPr>
            <p:cNvSpPr/>
            <p:nvPr/>
          </p:nvSpPr>
          <p:spPr>
            <a:xfrm>
              <a:off x="1638083" y="2378543"/>
              <a:ext cx="2102328" cy="1170440"/>
            </a:xfrm>
            <a:custGeom>
              <a:avLst/>
              <a:gdLst>
                <a:gd name="connsiteX0" fmla="*/ 2102329 w 2102328"/>
                <a:gd name="connsiteY0" fmla="*/ 544166 h 1170440"/>
                <a:gd name="connsiteX1" fmla="*/ 2002231 w 2102328"/>
                <a:gd name="connsiteY1" fmla="*/ 380912 h 1170440"/>
                <a:gd name="connsiteX2" fmla="*/ 1748242 w 2102328"/>
                <a:gd name="connsiteY2" fmla="*/ 131692 h 1170440"/>
                <a:gd name="connsiteX3" fmla="*/ 1642206 w 2102328"/>
                <a:gd name="connsiteY3" fmla="*/ 154852 h 1170440"/>
                <a:gd name="connsiteX4" fmla="*/ 1476391 w 2102328"/>
                <a:gd name="connsiteY4" fmla="*/ 80059 h 1170440"/>
                <a:gd name="connsiteX5" fmla="*/ 1384440 w 2102328"/>
                <a:gd name="connsiteY5" fmla="*/ 100034 h 1170440"/>
                <a:gd name="connsiteX6" fmla="*/ 1183172 w 2102328"/>
                <a:gd name="connsiteY6" fmla="*/ 0 h 1170440"/>
                <a:gd name="connsiteX7" fmla="*/ 955816 w 2102328"/>
                <a:gd name="connsiteY7" fmla="*/ 142512 h 1170440"/>
                <a:gd name="connsiteX8" fmla="*/ 766377 w 2102328"/>
                <a:gd name="connsiteY8" fmla="*/ 26073 h 1170440"/>
                <a:gd name="connsiteX9" fmla="*/ 553954 w 2102328"/>
                <a:gd name="connsiteY9" fmla="*/ 238640 h 1170440"/>
                <a:gd name="connsiteX10" fmla="*/ 554898 w 2102328"/>
                <a:gd name="connsiteY10" fmla="*/ 258343 h 1170440"/>
                <a:gd name="connsiteX11" fmla="*/ 511876 w 2102328"/>
                <a:gd name="connsiteY11" fmla="*/ 252789 h 1170440"/>
                <a:gd name="connsiteX12" fmla="*/ 382584 w 2102328"/>
                <a:gd name="connsiteY12" fmla="*/ 313161 h 1170440"/>
                <a:gd name="connsiteX13" fmla="*/ 314337 w 2102328"/>
                <a:gd name="connsiteY13" fmla="*/ 301557 h 1170440"/>
                <a:gd name="connsiteX14" fmla="*/ 107756 w 2102328"/>
                <a:gd name="connsiteY14" fmla="*/ 508282 h 1170440"/>
                <a:gd name="connsiteX15" fmla="*/ 113038 w 2102328"/>
                <a:gd name="connsiteY15" fmla="*/ 554634 h 1170440"/>
                <a:gd name="connsiteX16" fmla="*/ 57451 w 2102328"/>
                <a:gd name="connsiteY16" fmla="*/ 593687 h 1170440"/>
                <a:gd name="connsiteX17" fmla="*/ 57451 w 2102328"/>
                <a:gd name="connsiteY17" fmla="*/ 871268 h 1170440"/>
                <a:gd name="connsiteX18" fmla="*/ 162574 w 2102328"/>
                <a:gd name="connsiteY18" fmla="*/ 925814 h 1170440"/>
                <a:gd name="connsiteX19" fmla="*/ 446190 w 2102328"/>
                <a:gd name="connsiteY19" fmla="*/ 1170440 h 1170440"/>
                <a:gd name="connsiteX20" fmla="*/ 631035 w 2102328"/>
                <a:gd name="connsiteY20" fmla="*/ 1102834 h 1170440"/>
                <a:gd name="connsiteX21" fmla="*/ 812504 w 2102328"/>
                <a:gd name="connsiteY21" fmla="*/ 1163830 h 1170440"/>
                <a:gd name="connsiteX22" fmla="*/ 1105226 w 2102328"/>
                <a:gd name="connsiteY22" fmla="*/ 931768 h 1170440"/>
                <a:gd name="connsiteX23" fmla="*/ 1260542 w 2102328"/>
                <a:gd name="connsiteY23" fmla="*/ 997807 h 1170440"/>
                <a:gd name="connsiteX24" fmla="*/ 1450078 w 2102328"/>
                <a:gd name="connsiteY24" fmla="*/ 885209 h 1170440"/>
                <a:gd name="connsiteX25" fmla="*/ 1626905 w 2102328"/>
                <a:gd name="connsiteY25" fmla="*/ 976199 h 1170440"/>
                <a:gd name="connsiteX26" fmla="*/ 1784446 w 2102328"/>
                <a:gd name="connsiteY26" fmla="*/ 908545 h 1170440"/>
                <a:gd name="connsiteX27" fmla="*/ 1876893 w 2102328"/>
                <a:gd name="connsiteY27" fmla="*/ 929480 h 1170440"/>
                <a:gd name="connsiteX28" fmla="*/ 2091189 w 2102328"/>
                <a:gd name="connsiteY28" fmla="*/ 715024 h 1170440"/>
                <a:gd name="connsiteX29" fmla="*/ 2076768 w 2102328"/>
                <a:gd name="connsiteY29" fmla="*/ 637542 h 1170440"/>
                <a:gd name="connsiteX30" fmla="*/ 2102329 w 2102328"/>
                <a:gd name="connsiteY30" fmla="*/ 544166 h 1170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02328" h="1170440">
                  <a:moveTo>
                    <a:pt x="2102329" y="544166"/>
                  </a:moveTo>
                  <a:cubicBezTo>
                    <a:pt x="2102329" y="472895"/>
                    <a:pt x="2061627" y="411178"/>
                    <a:pt x="2002231" y="380912"/>
                  </a:cubicBezTo>
                  <a:cubicBezTo>
                    <a:pt x="1999558" y="242817"/>
                    <a:pt x="1886880" y="131692"/>
                    <a:pt x="1748242" y="131692"/>
                  </a:cubicBezTo>
                  <a:cubicBezTo>
                    <a:pt x="1710389" y="131692"/>
                    <a:pt x="1674473" y="139983"/>
                    <a:pt x="1642206" y="154852"/>
                  </a:cubicBezTo>
                  <a:cubicBezTo>
                    <a:pt x="1601649" y="108981"/>
                    <a:pt x="1542397" y="80059"/>
                    <a:pt x="1476391" y="80059"/>
                  </a:cubicBezTo>
                  <a:cubicBezTo>
                    <a:pt x="1443580" y="80059"/>
                    <a:pt x="1412449" y="87213"/>
                    <a:pt x="1384440" y="100034"/>
                  </a:cubicBezTo>
                  <a:cubicBezTo>
                    <a:pt x="1338313" y="39245"/>
                    <a:pt x="1265328" y="0"/>
                    <a:pt x="1183172" y="0"/>
                  </a:cubicBezTo>
                  <a:cubicBezTo>
                    <a:pt x="1083171" y="0"/>
                    <a:pt x="996742" y="58164"/>
                    <a:pt x="955816" y="142512"/>
                  </a:cubicBezTo>
                  <a:cubicBezTo>
                    <a:pt x="920749" y="73433"/>
                    <a:pt x="849109" y="26073"/>
                    <a:pt x="766377" y="26073"/>
                  </a:cubicBezTo>
                  <a:cubicBezTo>
                    <a:pt x="649058" y="26073"/>
                    <a:pt x="553954" y="121241"/>
                    <a:pt x="553954" y="238640"/>
                  </a:cubicBezTo>
                  <a:cubicBezTo>
                    <a:pt x="553954" y="245282"/>
                    <a:pt x="554306" y="251860"/>
                    <a:pt x="554898" y="258343"/>
                  </a:cubicBezTo>
                  <a:cubicBezTo>
                    <a:pt x="541165" y="254725"/>
                    <a:pt x="526745" y="252789"/>
                    <a:pt x="511876" y="252789"/>
                  </a:cubicBezTo>
                  <a:cubicBezTo>
                    <a:pt x="459970" y="252789"/>
                    <a:pt x="413555" y="276269"/>
                    <a:pt x="382584" y="313161"/>
                  </a:cubicBezTo>
                  <a:cubicBezTo>
                    <a:pt x="361217" y="305670"/>
                    <a:pt x="338265" y="301557"/>
                    <a:pt x="314337" y="301557"/>
                  </a:cubicBezTo>
                  <a:cubicBezTo>
                    <a:pt x="200251" y="301557"/>
                    <a:pt x="107756" y="394116"/>
                    <a:pt x="107756" y="508282"/>
                  </a:cubicBezTo>
                  <a:cubicBezTo>
                    <a:pt x="107756" y="524224"/>
                    <a:pt x="109613" y="539733"/>
                    <a:pt x="113038" y="554634"/>
                  </a:cubicBezTo>
                  <a:cubicBezTo>
                    <a:pt x="92919" y="564045"/>
                    <a:pt x="74065" y="577057"/>
                    <a:pt x="57451" y="593687"/>
                  </a:cubicBezTo>
                  <a:cubicBezTo>
                    <a:pt x="-19150" y="670337"/>
                    <a:pt x="-19150" y="794618"/>
                    <a:pt x="57451" y="871268"/>
                  </a:cubicBezTo>
                  <a:cubicBezTo>
                    <a:pt x="87173" y="901022"/>
                    <a:pt x="124082" y="919156"/>
                    <a:pt x="162574" y="925814"/>
                  </a:cubicBezTo>
                  <a:cubicBezTo>
                    <a:pt x="183013" y="1064213"/>
                    <a:pt x="302205" y="1170440"/>
                    <a:pt x="446190" y="1170440"/>
                  </a:cubicBezTo>
                  <a:cubicBezTo>
                    <a:pt x="516629" y="1170440"/>
                    <a:pt x="581115" y="1145008"/>
                    <a:pt x="631035" y="1102834"/>
                  </a:cubicBezTo>
                  <a:cubicBezTo>
                    <a:pt x="681468" y="1141103"/>
                    <a:pt x="744337" y="1163830"/>
                    <a:pt x="812504" y="1163830"/>
                  </a:cubicBezTo>
                  <a:cubicBezTo>
                    <a:pt x="954888" y="1163830"/>
                    <a:pt x="1074144" y="1064773"/>
                    <a:pt x="1105226" y="931768"/>
                  </a:cubicBezTo>
                  <a:cubicBezTo>
                    <a:pt x="1144488" y="972470"/>
                    <a:pt x="1199546" y="997807"/>
                    <a:pt x="1260542" y="997807"/>
                  </a:cubicBezTo>
                  <a:cubicBezTo>
                    <a:pt x="1342314" y="997807"/>
                    <a:pt x="1413458" y="952303"/>
                    <a:pt x="1450078" y="885209"/>
                  </a:cubicBezTo>
                  <a:cubicBezTo>
                    <a:pt x="1489515" y="940299"/>
                    <a:pt x="1554017" y="976199"/>
                    <a:pt x="1626905" y="976199"/>
                  </a:cubicBezTo>
                  <a:cubicBezTo>
                    <a:pt x="1688910" y="976199"/>
                    <a:pt x="1744849" y="950223"/>
                    <a:pt x="1784446" y="908545"/>
                  </a:cubicBezTo>
                  <a:cubicBezTo>
                    <a:pt x="1812439" y="921957"/>
                    <a:pt x="1843778" y="929480"/>
                    <a:pt x="1876893" y="929480"/>
                  </a:cubicBezTo>
                  <a:cubicBezTo>
                    <a:pt x="1995253" y="929480"/>
                    <a:pt x="2091189" y="833463"/>
                    <a:pt x="2091189" y="715024"/>
                  </a:cubicBezTo>
                  <a:cubicBezTo>
                    <a:pt x="2091189" y="687703"/>
                    <a:pt x="2086067" y="661566"/>
                    <a:pt x="2076768" y="637542"/>
                  </a:cubicBezTo>
                  <a:cubicBezTo>
                    <a:pt x="2092981" y="610173"/>
                    <a:pt x="2102329" y="578258"/>
                    <a:pt x="2102329" y="544166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2" name="任意多边形: 形状 1461">
              <a:extLst>
                <a:ext uri="{FF2B5EF4-FFF2-40B4-BE49-F238E27FC236}">
                  <a16:creationId xmlns:a16="http://schemas.microsoft.com/office/drawing/2014/main" id="{86DF26A5-7C56-61C8-566A-8EFFD666F13C}"/>
                </a:ext>
              </a:extLst>
            </p:cNvPr>
            <p:cNvSpPr/>
            <p:nvPr/>
          </p:nvSpPr>
          <p:spPr>
            <a:xfrm>
              <a:off x="1638108" y="2378527"/>
              <a:ext cx="1960800" cy="829109"/>
            </a:xfrm>
            <a:custGeom>
              <a:avLst/>
              <a:gdLst>
                <a:gd name="connsiteX0" fmla="*/ 1960801 w 1960800"/>
                <a:gd name="connsiteY0" fmla="*/ 246707 h 829109"/>
                <a:gd name="connsiteX1" fmla="*/ 1779444 w 1960800"/>
                <a:gd name="connsiteY1" fmla="*/ 182077 h 829109"/>
                <a:gd name="connsiteX2" fmla="*/ 1672576 w 1960800"/>
                <a:gd name="connsiteY2" fmla="*/ 209030 h 829109"/>
                <a:gd name="connsiteX3" fmla="*/ 1501543 w 1960800"/>
                <a:gd name="connsiteY3" fmla="*/ 140255 h 829109"/>
                <a:gd name="connsiteX4" fmla="*/ 1408872 w 1960800"/>
                <a:gd name="connsiteY4" fmla="*/ 163511 h 829109"/>
                <a:gd name="connsiteX5" fmla="*/ 1200914 w 1960800"/>
                <a:gd name="connsiteY5" fmla="*/ 70776 h 829109"/>
                <a:gd name="connsiteX6" fmla="*/ 975063 w 1960800"/>
                <a:gd name="connsiteY6" fmla="*/ 221402 h 829109"/>
                <a:gd name="connsiteX7" fmla="*/ 778549 w 1960800"/>
                <a:gd name="connsiteY7" fmla="*/ 111845 h 829109"/>
                <a:gd name="connsiteX8" fmla="*/ 570351 w 1960800"/>
                <a:gd name="connsiteY8" fmla="*/ 331919 h 829109"/>
                <a:gd name="connsiteX9" fmla="*/ 572000 w 1960800"/>
                <a:gd name="connsiteY9" fmla="*/ 351574 h 829109"/>
                <a:gd name="connsiteX10" fmla="*/ 528113 w 1960800"/>
                <a:gd name="connsiteY10" fmla="*/ 347557 h 829109"/>
                <a:gd name="connsiteX11" fmla="*/ 398966 w 1960800"/>
                <a:gd name="connsiteY11" fmla="*/ 412554 h 829109"/>
                <a:gd name="connsiteX12" fmla="*/ 329230 w 1960800"/>
                <a:gd name="connsiteY12" fmla="*/ 403415 h 829109"/>
                <a:gd name="connsiteX13" fmla="*/ 126762 w 1960800"/>
                <a:gd name="connsiteY13" fmla="*/ 617439 h 829109"/>
                <a:gd name="connsiteX14" fmla="*/ 133757 w 1960800"/>
                <a:gd name="connsiteY14" fmla="*/ 663566 h 829109"/>
                <a:gd name="connsiteX15" fmla="*/ 78666 w 1960800"/>
                <a:gd name="connsiteY15" fmla="*/ 704604 h 829109"/>
                <a:gd name="connsiteX16" fmla="*/ 25352 w 1960800"/>
                <a:gd name="connsiteY16" fmla="*/ 829110 h 829109"/>
                <a:gd name="connsiteX17" fmla="*/ 57443 w 1960800"/>
                <a:gd name="connsiteY17" fmla="*/ 593687 h 829109"/>
                <a:gd name="connsiteX18" fmla="*/ 113014 w 1960800"/>
                <a:gd name="connsiteY18" fmla="*/ 554650 h 829109"/>
                <a:gd name="connsiteX19" fmla="*/ 107748 w 1960800"/>
                <a:gd name="connsiteY19" fmla="*/ 508298 h 829109"/>
                <a:gd name="connsiteX20" fmla="*/ 314329 w 1960800"/>
                <a:gd name="connsiteY20" fmla="*/ 301573 h 829109"/>
                <a:gd name="connsiteX21" fmla="*/ 382576 w 1960800"/>
                <a:gd name="connsiteY21" fmla="*/ 313177 h 829109"/>
                <a:gd name="connsiteX22" fmla="*/ 511835 w 1960800"/>
                <a:gd name="connsiteY22" fmla="*/ 252805 h 829109"/>
                <a:gd name="connsiteX23" fmla="*/ 554858 w 1960800"/>
                <a:gd name="connsiteY23" fmla="*/ 258343 h 829109"/>
                <a:gd name="connsiteX24" fmla="*/ 553929 w 1960800"/>
                <a:gd name="connsiteY24" fmla="*/ 238640 h 829109"/>
                <a:gd name="connsiteX25" fmla="*/ 766337 w 1960800"/>
                <a:gd name="connsiteY25" fmla="*/ 26073 h 829109"/>
                <a:gd name="connsiteX26" fmla="*/ 955776 w 1960800"/>
                <a:gd name="connsiteY26" fmla="*/ 142512 h 829109"/>
                <a:gd name="connsiteX27" fmla="*/ 1183132 w 1960800"/>
                <a:gd name="connsiteY27" fmla="*/ 0 h 829109"/>
                <a:gd name="connsiteX28" fmla="*/ 1384400 w 1960800"/>
                <a:gd name="connsiteY28" fmla="*/ 100050 h 829109"/>
                <a:gd name="connsiteX29" fmla="*/ 1476351 w 1960800"/>
                <a:gd name="connsiteY29" fmla="*/ 80075 h 829109"/>
                <a:gd name="connsiteX30" fmla="*/ 1642166 w 1960800"/>
                <a:gd name="connsiteY30" fmla="*/ 154884 h 829109"/>
                <a:gd name="connsiteX31" fmla="*/ 1748202 w 1960800"/>
                <a:gd name="connsiteY31" fmla="*/ 131724 h 829109"/>
                <a:gd name="connsiteX32" fmla="*/ 1960801 w 1960800"/>
                <a:gd name="connsiteY32" fmla="*/ 246707 h 829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960800" h="829109">
                  <a:moveTo>
                    <a:pt x="1960801" y="246707"/>
                  </a:moveTo>
                  <a:cubicBezTo>
                    <a:pt x="1912881" y="204421"/>
                    <a:pt x="1848891" y="179612"/>
                    <a:pt x="1779444" y="182077"/>
                  </a:cubicBezTo>
                  <a:cubicBezTo>
                    <a:pt x="1740999" y="183438"/>
                    <a:pt x="1704811" y="193009"/>
                    <a:pt x="1672576" y="209030"/>
                  </a:cubicBezTo>
                  <a:cubicBezTo>
                    <a:pt x="1629778" y="164647"/>
                    <a:pt x="1568589" y="137870"/>
                    <a:pt x="1501543" y="140255"/>
                  </a:cubicBezTo>
                  <a:cubicBezTo>
                    <a:pt x="1468220" y="141439"/>
                    <a:pt x="1436865" y="149682"/>
                    <a:pt x="1408872" y="163511"/>
                  </a:cubicBezTo>
                  <a:cubicBezTo>
                    <a:pt x="1359864" y="104419"/>
                    <a:pt x="1284350" y="67815"/>
                    <a:pt x="1200914" y="70776"/>
                  </a:cubicBezTo>
                  <a:cubicBezTo>
                    <a:pt x="1099360" y="74377"/>
                    <a:pt x="1013652" y="135597"/>
                    <a:pt x="975063" y="221402"/>
                  </a:cubicBezTo>
                  <a:cubicBezTo>
                    <a:pt x="937018" y="153620"/>
                    <a:pt x="862577" y="108868"/>
                    <a:pt x="778549" y="111845"/>
                  </a:cubicBezTo>
                  <a:cubicBezTo>
                    <a:pt x="659421" y="116055"/>
                    <a:pt x="566206" y="214584"/>
                    <a:pt x="570351" y="331919"/>
                  </a:cubicBezTo>
                  <a:cubicBezTo>
                    <a:pt x="570591" y="338578"/>
                    <a:pt x="571183" y="345092"/>
                    <a:pt x="572000" y="351574"/>
                  </a:cubicBezTo>
                  <a:cubicBezTo>
                    <a:pt x="557915" y="348453"/>
                    <a:pt x="543222" y="347044"/>
                    <a:pt x="528113" y="347557"/>
                  </a:cubicBezTo>
                  <a:cubicBezTo>
                    <a:pt x="475391" y="349429"/>
                    <a:pt x="429088" y="374558"/>
                    <a:pt x="398966" y="412554"/>
                  </a:cubicBezTo>
                  <a:cubicBezTo>
                    <a:pt x="376990" y="405832"/>
                    <a:pt x="353526" y="402551"/>
                    <a:pt x="329230" y="403415"/>
                  </a:cubicBezTo>
                  <a:cubicBezTo>
                    <a:pt x="213383" y="407497"/>
                    <a:pt x="122729" y="503337"/>
                    <a:pt x="126762" y="617439"/>
                  </a:cubicBezTo>
                  <a:cubicBezTo>
                    <a:pt x="127323" y="633380"/>
                    <a:pt x="129771" y="648793"/>
                    <a:pt x="133757" y="663566"/>
                  </a:cubicBezTo>
                  <a:cubicBezTo>
                    <a:pt x="113654" y="673682"/>
                    <a:pt x="94960" y="687382"/>
                    <a:pt x="78666" y="704604"/>
                  </a:cubicBezTo>
                  <a:cubicBezTo>
                    <a:pt x="45199" y="739992"/>
                    <a:pt x="27513" y="784343"/>
                    <a:pt x="25352" y="829110"/>
                  </a:cubicBezTo>
                  <a:cubicBezTo>
                    <a:pt x="-16982" y="754253"/>
                    <a:pt x="-6306" y="657484"/>
                    <a:pt x="57443" y="593687"/>
                  </a:cubicBezTo>
                  <a:cubicBezTo>
                    <a:pt x="74057" y="577057"/>
                    <a:pt x="92911" y="564061"/>
                    <a:pt x="113014" y="554650"/>
                  </a:cubicBezTo>
                  <a:cubicBezTo>
                    <a:pt x="109621" y="539717"/>
                    <a:pt x="107748" y="524224"/>
                    <a:pt x="107748" y="508298"/>
                  </a:cubicBezTo>
                  <a:cubicBezTo>
                    <a:pt x="107748" y="394116"/>
                    <a:pt x="200243" y="301573"/>
                    <a:pt x="314329" y="301573"/>
                  </a:cubicBezTo>
                  <a:cubicBezTo>
                    <a:pt x="338257" y="301573"/>
                    <a:pt x="361193" y="305686"/>
                    <a:pt x="382576" y="313177"/>
                  </a:cubicBezTo>
                  <a:cubicBezTo>
                    <a:pt x="413514" y="276285"/>
                    <a:pt x="459930" y="252805"/>
                    <a:pt x="511835" y="252805"/>
                  </a:cubicBezTo>
                  <a:cubicBezTo>
                    <a:pt x="526704" y="252805"/>
                    <a:pt x="541125" y="254757"/>
                    <a:pt x="554858" y="258343"/>
                  </a:cubicBezTo>
                  <a:cubicBezTo>
                    <a:pt x="554266" y="251860"/>
                    <a:pt x="553929" y="245282"/>
                    <a:pt x="553929" y="238640"/>
                  </a:cubicBezTo>
                  <a:cubicBezTo>
                    <a:pt x="553929" y="121241"/>
                    <a:pt x="649033" y="26073"/>
                    <a:pt x="766337" y="26073"/>
                  </a:cubicBezTo>
                  <a:cubicBezTo>
                    <a:pt x="849068" y="26073"/>
                    <a:pt x="920708" y="73433"/>
                    <a:pt x="955776" y="142512"/>
                  </a:cubicBezTo>
                  <a:cubicBezTo>
                    <a:pt x="996702" y="58180"/>
                    <a:pt x="1083131" y="0"/>
                    <a:pt x="1183132" y="0"/>
                  </a:cubicBezTo>
                  <a:cubicBezTo>
                    <a:pt x="1265288" y="0"/>
                    <a:pt x="1338272" y="39261"/>
                    <a:pt x="1384400" y="100050"/>
                  </a:cubicBezTo>
                  <a:cubicBezTo>
                    <a:pt x="1412409" y="87245"/>
                    <a:pt x="1443540" y="80075"/>
                    <a:pt x="1476351" y="80075"/>
                  </a:cubicBezTo>
                  <a:cubicBezTo>
                    <a:pt x="1542357" y="80075"/>
                    <a:pt x="1601609" y="109013"/>
                    <a:pt x="1642166" y="154884"/>
                  </a:cubicBezTo>
                  <a:cubicBezTo>
                    <a:pt x="1674433" y="140031"/>
                    <a:pt x="1710349" y="131724"/>
                    <a:pt x="1748202" y="131724"/>
                  </a:cubicBezTo>
                  <a:cubicBezTo>
                    <a:pt x="1837159" y="131708"/>
                    <a:pt x="1915410" y="177435"/>
                    <a:pt x="1960801" y="246707"/>
                  </a:cubicBezTo>
                  <a:close/>
                </a:path>
              </a:pathLst>
            </a:custGeom>
            <a:solidFill>
              <a:srgbClr val="87CC5A">
                <a:alpha val="48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3" name="任意多边形: 形状 1462">
              <a:extLst>
                <a:ext uri="{FF2B5EF4-FFF2-40B4-BE49-F238E27FC236}">
                  <a16:creationId xmlns:a16="http://schemas.microsoft.com/office/drawing/2014/main" id="{FD135128-823A-03D8-4018-C2CC9CA5794F}"/>
                </a:ext>
              </a:extLst>
            </p:cNvPr>
            <p:cNvSpPr/>
            <p:nvPr/>
          </p:nvSpPr>
          <p:spPr>
            <a:xfrm>
              <a:off x="3063722" y="2669697"/>
              <a:ext cx="63843" cy="68679"/>
            </a:xfrm>
            <a:custGeom>
              <a:avLst/>
              <a:gdLst>
                <a:gd name="connsiteX0" fmla="*/ 17285 w 63843"/>
                <a:gd name="connsiteY0" fmla="*/ 47920 h 68679"/>
                <a:gd name="connsiteX1" fmla="*/ 63732 w 63843"/>
                <a:gd name="connsiteY1" fmla="*/ 68679 h 68679"/>
                <a:gd name="connsiteX2" fmla="*/ 46558 w 63843"/>
                <a:gd name="connsiteY2" fmla="*/ 20759 h 68679"/>
                <a:gd name="connsiteX3" fmla="*/ 111 w 63843"/>
                <a:gd name="connsiteY3" fmla="*/ 0 h 68679"/>
                <a:gd name="connsiteX4" fmla="*/ 17285 w 63843"/>
                <a:gd name="connsiteY4" fmla="*/ 47920 h 68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43" h="68679">
                  <a:moveTo>
                    <a:pt x="17285" y="47920"/>
                  </a:moveTo>
                  <a:cubicBezTo>
                    <a:pt x="29785" y="61413"/>
                    <a:pt x="46686" y="68375"/>
                    <a:pt x="63732" y="68679"/>
                  </a:cubicBezTo>
                  <a:cubicBezTo>
                    <a:pt x="64725" y="51649"/>
                    <a:pt x="59059" y="34267"/>
                    <a:pt x="46558" y="20759"/>
                  </a:cubicBezTo>
                  <a:cubicBezTo>
                    <a:pt x="34058" y="7266"/>
                    <a:pt x="17157" y="304"/>
                    <a:pt x="111" y="0"/>
                  </a:cubicBezTo>
                  <a:cubicBezTo>
                    <a:pt x="-882" y="17030"/>
                    <a:pt x="4784" y="34428"/>
                    <a:pt x="17285" y="4792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4" name="任意多边形: 形状 1463">
              <a:extLst>
                <a:ext uri="{FF2B5EF4-FFF2-40B4-BE49-F238E27FC236}">
                  <a16:creationId xmlns:a16="http://schemas.microsoft.com/office/drawing/2014/main" id="{C0148D23-8AB4-0BDC-9649-F2E873FDC61C}"/>
                </a:ext>
              </a:extLst>
            </p:cNvPr>
            <p:cNvSpPr/>
            <p:nvPr/>
          </p:nvSpPr>
          <p:spPr>
            <a:xfrm>
              <a:off x="3131168" y="2698255"/>
              <a:ext cx="68614" cy="63888"/>
            </a:xfrm>
            <a:custGeom>
              <a:avLst/>
              <a:gdLst>
                <a:gd name="connsiteX0" fmla="*/ 47872 w 68614"/>
                <a:gd name="connsiteY0" fmla="*/ 46603 h 63888"/>
                <a:gd name="connsiteX1" fmla="*/ 0 w 68614"/>
                <a:gd name="connsiteY1" fmla="*/ 63777 h 63888"/>
                <a:gd name="connsiteX2" fmla="*/ 20743 w 68614"/>
                <a:gd name="connsiteY2" fmla="*/ 17298 h 63888"/>
                <a:gd name="connsiteX3" fmla="*/ 68615 w 68614"/>
                <a:gd name="connsiteY3" fmla="*/ 108 h 63888"/>
                <a:gd name="connsiteX4" fmla="*/ 47872 w 68614"/>
                <a:gd name="connsiteY4" fmla="*/ 46603 h 63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614" h="63888">
                  <a:moveTo>
                    <a:pt x="47872" y="46603"/>
                  </a:moveTo>
                  <a:cubicBezTo>
                    <a:pt x="34380" y="59120"/>
                    <a:pt x="17014" y="64769"/>
                    <a:pt x="0" y="63777"/>
                  </a:cubicBezTo>
                  <a:cubicBezTo>
                    <a:pt x="304" y="46715"/>
                    <a:pt x="7266" y="29814"/>
                    <a:pt x="20743" y="17298"/>
                  </a:cubicBezTo>
                  <a:cubicBezTo>
                    <a:pt x="34235" y="4781"/>
                    <a:pt x="51601" y="-869"/>
                    <a:pt x="68615" y="108"/>
                  </a:cubicBezTo>
                  <a:cubicBezTo>
                    <a:pt x="68311" y="17186"/>
                    <a:pt x="61365" y="34087"/>
                    <a:pt x="47872" y="46603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5" name="任意多边形: 形状 1464">
              <a:extLst>
                <a:ext uri="{FF2B5EF4-FFF2-40B4-BE49-F238E27FC236}">
                  <a16:creationId xmlns:a16="http://schemas.microsoft.com/office/drawing/2014/main" id="{CA4CFBC2-1362-FE38-C4A9-85901FC4DE37}"/>
                </a:ext>
              </a:extLst>
            </p:cNvPr>
            <p:cNvSpPr/>
            <p:nvPr/>
          </p:nvSpPr>
          <p:spPr>
            <a:xfrm>
              <a:off x="2743918" y="3132850"/>
              <a:ext cx="88429" cy="44915"/>
            </a:xfrm>
            <a:custGeom>
              <a:avLst/>
              <a:gdLst>
                <a:gd name="connsiteX0" fmla="*/ 37693 w 88429"/>
                <a:gd name="connsiteY0" fmla="*/ 41336 h 44915"/>
                <a:gd name="connsiteX1" fmla="*/ 88430 w 88429"/>
                <a:gd name="connsiteY1" fmla="*/ 37767 h 44915"/>
                <a:gd name="connsiteX2" fmla="*/ 50737 w 88429"/>
                <a:gd name="connsiteY2" fmla="*/ 3579 h 44915"/>
                <a:gd name="connsiteX3" fmla="*/ 0 w 88429"/>
                <a:gd name="connsiteY3" fmla="*/ 7148 h 44915"/>
                <a:gd name="connsiteX4" fmla="*/ 37693 w 88429"/>
                <a:gd name="connsiteY4" fmla="*/ 41336 h 44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429" h="44915">
                  <a:moveTo>
                    <a:pt x="37693" y="41336"/>
                  </a:moveTo>
                  <a:cubicBezTo>
                    <a:pt x="55074" y="47354"/>
                    <a:pt x="73256" y="45529"/>
                    <a:pt x="88430" y="37767"/>
                  </a:cubicBezTo>
                  <a:cubicBezTo>
                    <a:pt x="81291" y="22274"/>
                    <a:pt x="68119" y="9597"/>
                    <a:pt x="50737" y="3579"/>
                  </a:cubicBezTo>
                  <a:cubicBezTo>
                    <a:pt x="33355" y="-2439"/>
                    <a:pt x="15173" y="-614"/>
                    <a:pt x="0" y="7148"/>
                  </a:cubicBezTo>
                  <a:cubicBezTo>
                    <a:pt x="7138" y="22642"/>
                    <a:pt x="20311" y="35318"/>
                    <a:pt x="37693" y="4133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6" name="任意多边形: 形状 1465">
              <a:extLst>
                <a:ext uri="{FF2B5EF4-FFF2-40B4-BE49-F238E27FC236}">
                  <a16:creationId xmlns:a16="http://schemas.microsoft.com/office/drawing/2014/main" id="{B5AC5499-A98F-21BC-E1DC-4A308329C187}"/>
                </a:ext>
              </a:extLst>
            </p:cNvPr>
            <p:cNvSpPr/>
            <p:nvPr/>
          </p:nvSpPr>
          <p:spPr>
            <a:xfrm>
              <a:off x="2857044" y="3098657"/>
              <a:ext cx="44874" cy="88493"/>
            </a:xfrm>
            <a:custGeom>
              <a:avLst/>
              <a:gdLst>
                <a:gd name="connsiteX0" fmla="*/ 41294 w 44874"/>
                <a:gd name="connsiteY0" fmla="*/ 50769 h 88493"/>
                <a:gd name="connsiteX1" fmla="*/ 7138 w 44874"/>
                <a:gd name="connsiteY1" fmla="*/ 88494 h 88493"/>
                <a:gd name="connsiteX2" fmla="*/ 3585 w 44874"/>
                <a:gd name="connsiteY2" fmla="*/ 37725 h 88493"/>
                <a:gd name="connsiteX3" fmla="*/ 37740 w 44874"/>
                <a:gd name="connsiteY3" fmla="*/ 0 h 88493"/>
                <a:gd name="connsiteX4" fmla="*/ 41294 w 44874"/>
                <a:gd name="connsiteY4" fmla="*/ 50769 h 88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874" h="88493">
                  <a:moveTo>
                    <a:pt x="41294" y="50769"/>
                  </a:moveTo>
                  <a:cubicBezTo>
                    <a:pt x="35276" y="68167"/>
                    <a:pt x="22615" y="81339"/>
                    <a:pt x="7138" y="88494"/>
                  </a:cubicBezTo>
                  <a:cubicBezTo>
                    <a:pt x="-624" y="73305"/>
                    <a:pt x="-2433" y="55107"/>
                    <a:pt x="3585" y="37725"/>
                  </a:cubicBezTo>
                  <a:cubicBezTo>
                    <a:pt x="9603" y="20327"/>
                    <a:pt x="22263" y="7154"/>
                    <a:pt x="37740" y="0"/>
                  </a:cubicBezTo>
                  <a:cubicBezTo>
                    <a:pt x="45487" y="15189"/>
                    <a:pt x="47312" y="33387"/>
                    <a:pt x="41294" y="5076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7" name="任意多边形: 形状 1466">
              <a:extLst>
                <a:ext uri="{FF2B5EF4-FFF2-40B4-BE49-F238E27FC236}">
                  <a16:creationId xmlns:a16="http://schemas.microsoft.com/office/drawing/2014/main" id="{0B72C858-F53D-6B3E-C11C-8D5E10D01820}"/>
                </a:ext>
              </a:extLst>
            </p:cNvPr>
            <p:cNvSpPr/>
            <p:nvPr/>
          </p:nvSpPr>
          <p:spPr>
            <a:xfrm>
              <a:off x="3690279" y="2545799"/>
              <a:ext cx="46647" cy="106435"/>
            </a:xfrm>
            <a:custGeom>
              <a:avLst/>
              <a:gdLst>
                <a:gd name="connsiteX0" fmla="*/ 644 w 46647"/>
                <a:gd name="connsiteY0" fmla="*/ 50225 h 106435"/>
                <a:gd name="connsiteX1" fmla="*/ 16314 w 46647"/>
                <a:gd name="connsiteY1" fmla="*/ 106436 h 106435"/>
                <a:gd name="connsiteX2" fmla="*/ 46004 w 46647"/>
                <a:gd name="connsiteY2" fmla="*/ 56211 h 106435"/>
                <a:gd name="connsiteX3" fmla="*/ 30334 w 46647"/>
                <a:gd name="connsiteY3" fmla="*/ 0 h 106435"/>
                <a:gd name="connsiteX4" fmla="*/ 644 w 46647"/>
                <a:gd name="connsiteY4" fmla="*/ 50225 h 106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47" h="106435">
                  <a:moveTo>
                    <a:pt x="644" y="50225"/>
                  </a:moveTo>
                  <a:cubicBezTo>
                    <a:pt x="-2109" y="71144"/>
                    <a:pt x="4118" y="91151"/>
                    <a:pt x="16314" y="106436"/>
                  </a:cubicBezTo>
                  <a:cubicBezTo>
                    <a:pt x="32047" y="94848"/>
                    <a:pt x="43251" y="77130"/>
                    <a:pt x="46004" y="56211"/>
                  </a:cubicBezTo>
                  <a:cubicBezTo>
                    <a:pt x="48757" y="35292"/>
                    <a:pt x="42530" y="15285"/>
                    <a:pt x="30334" y="0"/>
                  </a:cubicBezTo>
                  <a:cubicBezTo>
                    <a:pt x="14601" y="11588"/>
                    <a:pt x="3397" y="29306"/>
                    <a:pt x="644" y="50225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8" name="任意多边形: 形状 1467">
              <a:extLst>
                <a:ext uri="{FF2B5EF4-FFF2-40B4-BE49-F238E27FC236}">
                  <a16:creationId xmlns:a16="http://schemas.microsoft.com/office/drawing/2014/main" id="{868CEE55-960C-8DC8-A8B3-7F50AFBF2283}"/>
                </a:ext>
              </a:extLst>
            </p:cNvPr>
            <p:cNvSpPr/>
            <p:nvPr/>
          </p:nvSpPr>
          <p:spPr>
            <a:xfrm>
              <a:off x="3716660" y="2664375"/>
              <a:ext cx="103714" cy="49213"/>
            </a:xfrm>
            <a:custGeom>
              <a:avLst/>
              <a:gdLst>
                <a:gd name="connsiteX0" fmla="*/ 57683 w 103714"/>
                <a:gd name="connsiteY0" fmla="*/ 46744 h 49213"/>
                <a:gd name="connsiteX1" fmla="*/ 0 w 103714"/>
                <a:gd name="connsiteY1" fmla="*/ 38277 h 49213"/>
                <a:gd name="connsiteX2" fmla="*/ 46031 w 103714"/>
                <a:gd name="connsiteY2" fmla="*/ 2473 h 49213"/>
                <a:gd name="connsiteX3" fmla="*/ 103715 w 103714"/>
                <a:gd name="connsiteY3" fmla="*/ 10940 h 49213"/>
                <a:gd name="connsiteX4" fmla="*/ 57683 w 103714"/>
                <a:gd name="connsiteY4" fmla="*/ 46744 h 4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714" h="49213">
                  <a:moveTo>
                    <a:pt x="57683" y="46744"/>
                  </a:moveTo>
                  <a:cubicBezTo>
                    <a:pt x="37292" y="52121"/>
                    <a:pt x="16677" y="48456"/>
                    <a:pt x="0" y="38277"/>
                  </a:cubicBezTo>
                  <a:cubicBezTo>
                    <a:pt x="9491" y="21183"/>
                    <a:pt x="25656" y="7835"/>
                    <a:pt x="46031" y="2473"/>
                  </a:cubicBezTo>
                  <a:cubicBezTo>
                    <a:pt x="66422" y="-2905"/>
                    <a:pt x="87037" y="744"/>
                    <a:pt x="103715" y="10940"/>
                  </a:cubicBezTo>
                  <a:cubicBezTo>
                    <a:pt x="94208" y="28017"/>
                    <a:pt x="78058" y="41366"/>
                    <a:pt x="57683" y="46744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9" name="任意多边形: 形状 1468">
              <a:extLst>
                <a:ext uri="{FF2B5EF4-FFF2-40B4-BE49-F238E27FC236}">
                  <a16:creationId xmlns:a16="http://schemas.microsoft.com/office/drawing/2014/main" id="{ADB87B2F-8B95-A523-FC5E-FB3D9C5A8A10}"/>
                </a:ext>
              </a:extLst>
            </p:cNvPr>
            <p:cNvSpPr/>
            <p:nvPr/>
          </p:nvSpPr>
          <p:spPr>
            <a:xfrm>
              <a:off x="1985216" y="2549642"/>
              <a:ext cx="98224" cy="54494"/>
            </a:xfrm>
            <a:custGeom>
              <a:avLst/>
              <a:gdLst>
                <a:gd name="connsiteX0" fmla="*/ 39917 w 98224"/>
                <a:gd name="connsiteY0" fmla="*/ 48206 h 54494"/>
                <a:gd name="connsiteX1" fmla="*/ 98225 w 98224"/>
                <a:gd name="connsiteY1" fmla="*/ 48815 h 54494"/>
                <a:gd name="connsiteX2" fmla="*/ 58308 w 98224"/>
                <a:gd name="connsiteY2" fmla="*/ 6288 h 54494"/>
                <a:gd name="connsiteX3" fmla="*/ 0 w 98224"/>
                <a:gd name="connsiteY3" fmla="*/ 5680 h 54494"/>
                <a:gd name="connsiteX4" fmla="*/ 39917 w 98224"/>
                <a:gd name="connsiteY4" fmla="*/ 48206 h 54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224" h="54494">
                  <a:moveTo>
                    <a:pt x="39917" y="48206"/>
                  </a:moveTo>
                  <a:cubicBezTo>
                    <a:pt x="59220" y="56689"/>
                    <a:pt x="80171" y="56289"/>
                    <a:pt x="98225" y="48815"/>
                  </a:cubicBezTo>
                  <a:cubicBezTo>
                    <a:pt x="91487" y="30456"/>
                    <a:pt x="77610" y="14755"/>
                    <a:pt x="58308" y="6288"/>
                  </a:cubicBezTo>
                  <a:cubicBezTo>
                    <a:pt x="39005" y="-2194"/>
                    <a:pt x="18054" y="-1794"/>
                    <a:pt x="0" y="5680"/>
                  </a:cubicBezTo>
                  <a:cubicBezTo>
                    <a:pt x="6738" y="24022"/>
                    <a:pt x="20615" y="39724"/>
                    <a:pt x="39917" y="4820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0" name="任意多边形: 形状 1469">
              <a:extLst>
                <a:ext uri="{FF2B5EF4-FFF2-40B4-BE49-F238E27FC236}">
                  <a16:creationId xmlns:a16="http://schemas.microsoft.com/office/drawing/2014/main" id="{DB07C1D1-8A3E-1ABA-7202-241265AB1C5F}"/>
                </a:ext>
              </a:extLst>
            </p:cNvPr>
            <p:cNvSpPr/>
            <p:nvPr/>
          </p:nvSpPr>
          <p:spPr>
            <a:xfrm>
              <a:off x="2109762" y="2489300"/>
              <a:ext cx="45774" cy="107315"/>
            </a:xfrm>
            <a:custGeom>
              <a:avLst/>
              <a:gdLst>
                <a:gd name="connsiteX0" fmla="*/ 45751 w 45774"/>
                <a:gd name="connsiteY0" fmla="*/ 54226 h 107315"/>
                <a:gd name="connsiteX1" fmla="*/ 21551 w 45774"/>
                <a:gd name="connsiteY1" fmla="*/ 107316 h 107315"/>
                <a:gd name="connsiteX2" fmla="*/ 24 w 45774"/>
                <a:gd name="connsiteY2" fmla="*/ 53090 h 107315"/>
                <a:gd name="connsiteX3" fmla="*/ 24224 w 45774"/>
                <a:gd name="connsiteY3" fmla="*/ 0 h 107315"/>
                <a:gd name="connsiteX4" fmla="*/ 45751 w 45774"/>
                <a:gd name="connsiteY4" fmla="*/ 54226 h 107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74" h="107315">
                  <a:moveTo>
                    <a:pt x="45751" y="54226"/>
                  </a:moveTo>
                  <a:cubicBezTo>
                    <a:pt x="45223" y="75321"/>
                    <a:pt x="35972" y="94128"/>
                    <a:pt x="21551" y="107316"/>
                  </a:cubicBezTo>
                  <a:cubicBezTo>
                    <a:pt x="7802" y="93423"/>
                    <a:pt x="-504" y="74185"/>
                    <a:pt x="24" y="53090"/>
                  </a:cubicBezTo>
                  <a:cubicBezTo>
                    <a:pt x="552" y="31995"/>
                    <a:pt x="9803" y="13188"/>
                    <a:pt x="24224" y="0"/>
                  </a:cubicBezTo>
                  <a:cubicBezTo>
                    <a:pt x="37972" y="13893"/>
                    <a:pt x="46279" y="33131"/>
                    <a:pt x="45751" y="5422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1" name="任意多边形: 形状 1470">
              <a:extLst>
                <a:ext uri="{FF2B5EF4-FFF2-40B4-BE49-F238E27FC236}">
                  <a16:creationId xmlns:a16="http://schemas.microsoft.com/office/drawing/2014/main" id="{936EB6E5-6463-BB9C-9233-49A0E539618E}"/>
                </a:ext>
              </a:extLst>
            </p:cNvPr>
            <p:cNvSpPr/>
            <p:nvPr/>
          </p:nvSpPr>
          <p:spPr>
            <a:xfrm>
              <a:off x="2575493" y="2305047"/>
              <a:ext cx="55283" cy="97424"/>
            </a:xfrm>
            <a:custGeom>
              <a:avLst/>
              <a:gdLst>
                <a:gd name="connsiteX0" fmla="*/ 48401 w 55283"/>
                <a:gd name="connsiteY0" fmla="*/ 39101 h 97424"/>
                <a:gd name="connsiteX1" fmla="*/ 50161 w 55283"/>
                <a:gd name="connsiteY1" fmla="*/ 97425 h 97424"/>
                <a:gd name="connsiteX2" fmla="*/ 6883 w 55283"/>
                <a:gd name="connsiteY2" fmla="*/ 58324 h 97424"/>
                <a:gd name="connsiteX3" fmla="*/ 5122 w 55283"/>
                <a:gd name="connsiteY3" fmla="*/ 0 h 97424"/>
                <a:gd name="connsiteX4" fmla="*/ 48401 w 55283"/>
                <a:gd name="connsiteY4" fmla="*/ 39101 h 97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83" h="97424">
                  <a:moveTo>
                    <a:pt x="48401" y="39101"/>
                  </a:moveTo>
                  <a:cubicBezTo>
                    <a:pt x="57252" y="58244"/>
                    <a:pt x="57268" y="79211"/>
                    <a:pt x="50161" y="97425"/>
                  </a:cubicBezTo>
                  <a:cubicBezTo>
                    <a:pt x="31691" y="91055"/>
                    <a:pt x="15734" y="77466"/>
                    <a:pt x="6883" y="58324"/>
                  </a:cubicBezTo>
                  <a:cubicBezTo>
                    <a:pt x="-1968" y="39181"/>
                    <a:pt x="-1984" y="18214"/>
                    <a:pt x="5122" y="0"/>
                  </a:cubicBezTo>
                  <a:cubicBezTo>
                    <a:pt x="23592" y="6370"/>
                    <a:pt x="39550" y="19959"/>
                    <a:pt x="48401" y="39101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2" name="任意多边形: 形状 1471">
              <a:extLst>
                <a:ext uri="{FF2B5EF4-FFF2-40B4-BE49-F238E27FC236}">
                  <a16:creationId xmlns:a16="http://schemas.microsoft.com/office/drawing/2014/main" id="{02BDFE1C-DD0A-BF97-442B-6E45A76B4F4B}"/>
                </a:ext>
              </a:extLst>
            </p:cNvPr>
            <p:cNvSpPr/>
            <p:nvPr/>
          </p:nvSpPr>
          <p:spPr>
            <a:xfrm>
              <a:off x="2144693" y="2938763"/>
              <a:ext cx="93567" cy="39949"/>
            </a:xfrm>
            <a:custGeom>
              <a:avLst/>
              <a:gdLst>
                <a:gd name="connsiteX0" fmla="*/ 46784 w 93567"/>
                <a:gd name="connsiteY0" fmla="*/ 39949 h 39949"/>
                <a:gd name="connsiteX1" fmla="*/ 93567 w 93567"/>
                <a:gd name="connsiteY1" fmla="*/ 19975 h 39949"/>
                <a:gd name="connsiteX2" fmla="*/ 46784 w 93567"/>
                <a:gd name="connsiteY2" fmla="*/ 0 h 39949"/>
                <a:gd name="connsiteX3" fmla="*/ 0 w 93567"/>
                <a:gd name="connsiteY3" fmla="*/ 19975 h 39949"/>
                <a:gd name="connsiteX4" fmla="*/ 46784 w 93567"/>
                <a:gd name="connsiteY4" fmla="*/ 39949 h 3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567" h="39949">
                  <a:moveTo>
                    <a:pt x="46784" y="39949"/>
                  </a:moveTo>
                  <a:cubicBezTo>
                    <a:pt x="65174" y="39949"/>
                    <a:pt x="81771" y="32283"/>
                    <a:pt x="93567" y="19975"/>
                  </a:cubicBezTo>
                  <a:cubicBezTo>
                    <a:pt x="81755" y="7667"/>
                    <a:pt x="65174" y="0"/>
                    <a:pt x="46784" y="0"/>
                  </a:cubicBezTo>
                  <a:cubicBezTo>
                    <a:pt x="28393" y="0"/>
                    <a:pt x="11812" y="7667"/>
                    <a:pt x="0" y="19975"/>
                  </a:cubicBezTo>
                  <a:cubicBezTo>
                    <a:pt x="11812" y="32283"/>
                    <a:pt x="28410" y="39949"/>
                    <a:pt x="46784" y="3994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3" name="任意多边形: 形状 1472">
              <a:extLst>
                <a:ext uri="{FF2B5EF4-FFF2-40B4-BE49-F238E27FC236}">
                  <a16:creationId xmlns:a16="http://schemas.microsoft.com/office/drawing/2014/main" id="{75EF6D2C-0A07-A9FA-1294-66B37F723840}"/>
                </a:ext>
              </a:extLst>
            </p:cNvPr>
            <p:cNvSpPr/>
            <p:nvPr/>
          </p:nvSpPr>
          <p:spPr>
            <a:xfrm>
              <a:off x="2220943" y="2862465"/>
              <a:ext cx="39917" cy="93631"/>
            </a:xfrm>
            <a:custGeom>
              <a:avLst/>
              <a:gdLst>
                <a:gd name="connsiteX0" fmla="*/ 39917 w 39917"/>
                <a:gd name="connsiteY0" fmla="*/ 46816 h 93631"/>
                <a:gd name="connsiteX1" fmla="*/ 19959 w 39917"/>
                <a:gd name="connsiteY1" fmla="*/ 93631 h 93631"/>
                <a:gd name="connsiteX2" fmla="*/ 0 w 39917"/>
                <a:gd name="connsiteY2" fmla="*/ 46816 h 93631"/>
                <a:gd name="connsiteX3" fmla="*/ 19959 w 39917"/>
                <a:gd name="connsiteY3" fmla="*/ 0 h 93631"/>
                <a:gd name="connsiteX4" fmla="*/ 39917 w 39917"/>
                <a:gd name="connsiteY4" fmla="*/ 46816 h 93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917" h="93631">
                  <a:moveTo>
                    <a:pt x="39917" y="46816"/>
                  </a:moveTo>
                  <a:cubicBezTo>
                    <a:pt x="39917" y="65222"/>
                    <a:pt x="32251" y="81819"/>
                    <a:pt x="19959" y="93631"/>
                  </a:cubicBezTo>
                  <a:cubicBezTo>
                    <a:pt x="7667" y="81819"/>
                    <a:pt x="0" y="65222"/>
                    <a:pt x="0" y="46816"/>
                  </a:cubicBezTo>
                  <a:cubicBezTo>
                    <a:pt x="0" y="28410"/>
                    <a:pt x="7667" y="11812"/>
                    <a:pt x="19959" y="0"/>
                  </a:cubicBezTo>
                  <a:cubicBezTo>
                    <a:pt x="32251" y="11812"/>
                    <a:pt x="39917" y="28410"/>
                    <a:pt x="39917" y="4681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74" name="图形 144">
            <a:extLst>
              <a:ext uri="{FF2B5EF4-FFF2-40B4-BE49-F238E27FC236}">
                <a16:creationId xmlns:a16="http://schemas.microsoft.com/office/drawing/2014/main" id="{0C430FD5-3E8E-3F98-2125-BB22218F2D90}"/>
              </a:ext>
            </a:extLst>
          </p:cNvPr>
          <p:cNvGrpSpPr/>
          <p:nvPr/>
        </p:nvGrpSpPr>
        <p:grpSpPr>
          <a:xfrm flipH="1">
            <a:off x="9764391" y="1848889"/>
            <a:ext cx="1729179" cy="2213352"/>
            <a:chOff x="9020950" y="2620582"/>
            <a:chExt cx="2167893" cy="2774907"/>
          </a:xfrm>
        </p:grpSpPr>
        <p:sp>
          <p:nvSpPr>
            <p:cNvPr id="1475" name="任意多边形: 形状 1474">
              <a:extLst>
                <a:ext uri="{FF2B5EF4-FFF2-40B4-BE49-F238E27FC236}">
                  <a16:creationId xmlns:a16="http://schemas.microsoft.com/office/drawing/2014/main" id="{22C41F6B-3BED-94C6-08FD-E9FB097D20FC}"/>
                </a:ext>
              </a:extLst>
            </p:cNvPr>
            <p:cNvSpPr/>
            <p:nvPr/>
          </p:nvSpPr>
          <p:spPr>
            <a:xfrm>
              <a:off x="9020950" y="2620582"/>
              <a:ext cx="2167887" cy="1255935"/>
            </a:xfrm>
            <a:custGeom>
              <a:avLst/>
              <a:gdLst>
                <a:gd name="connsiteX0" fmla="*/ 2159587 w 2167887"/>
                <a:gd name="connsiteY0" fmla="*/ 930882 h 1255935"/>
                <a:gd name="connsiteX1" fmla="*/ 2109346 w 2167887"/>
                <a:gd name="connsiteY1" fmla="*/ 737937 h 1255935"/>
                <a:gd name="connsiteX2" fmla="*/ 1931895 w 2167887"/>
                <a:gd name="connsiteY2" fmla="*/ 412692 h 1255935"/>
                <a:gd name="connsiteX3" fmla="*/ 1819281 w 2167887"/>
                <a:gd name="connsiteY3" fmla="*/ 403585 h 1255935"/>
                <a:gd name="connsiteX4" fmla="*/ 1676801 w 2167887"/>
                <a:gd name="connsiteY4" fmla="*/ 278791 h 1255935"/>
                <a:gd name="connsiteX5" fmla="*/ 1579185 w 2167887"/>
                <a:gd name="connsiteY5" fmla="*/ 270789 h 1255935"/>
                <a:gd name="connsiteX6" fmla="*/ 1409048 w 2167887"/>
                <a:gd name="connsiteY6" fmla="*/ 110111 h 1255935"/>
                <a:gd name="connsiteX7" fmla="*/ 1139453 w 2167887"/>
                <a:gd name="connsiteY7" fmla="*/ 183079 h 1255935"/>
                <a:gd name="connsiteX8" fmla="*/ 986074 w 2167887"/>
                <a:gd name="connsiteY8" fmla="*/ 9645 h 1255935"/>
                <a:gd name="connsiteX9" fmla="*/ 710141 w 2167887"/>
                <a:gd name="connsiteY9" fmla="*/ 156910 h 1255935"/>
                <a:gd name="connsiteX10" fmla="*/ 705116 w 2167887"/>
                <a:gd name="connsiteY10" fmla="*/ 176821 h 1255935"/>
                <a:gd name="connsiteX11" fmla="*/ 663950 w 2167887"/>
                <a:gd name="connsiteY11" fmla="*/ 158239 h 1255935"/>
                <a:gd name="connsiteX12" fmla="*/ 516909 w 2167887"/>
                <a:gd name="connsiteY12" fmla="*/ 179142 h 1255935"/>
                <a:gd name="connsiteX13" fmla="*/ 452455 w 2167887"/>
                <a:gd name="connsiteY13" fmla="*/ 146891 h 1255935"/>
                <a:gd name="connsiteX14" fmla="*/ 184109 w 2167887"/>
                <a:gd name="connsiteY14" fmla="*/ 290107 h 1255935"/>
                <a:gd name="connsiteX15" fmla="*/ 175322 w 2167887"/>
                <a:gd name="connsiteY15" fmla="*/ 337867 h 1255935"/>
                <a:gd name="connsiteX16" fmla="*/ 108132 w 2167887"/>
                <a:gd name="connsiteY16" fmla="*/ 359890 h 1255935"/>
                <a:gd name="connsiteX17" fmla="*/ 24055 w 2167887"/>
                <a:gd name="connsiteY17" fmla="*/ 636319 h 1255935"/>
                <a:gd name="connsiteX18" fmla="*/ 112229 w 2167887"/>
                <a:gd name="connsiteY18" fmla="*/ 722540 h 1255935"/>
                <a:gd name="connsiteX19" fmla="*/ 320587 w 2167887"/>
                <a:gd name="connsiteY19" fmla="*/ 1052187 h 1255935"/>
                <a:gd name="connsiteX20" fmla="*/ 525151 w 2167887"/>
                <a:gd name="connsiteY20" fmla="*/ 1040935 h 1255935"/>
                <a:gd name="connsiteX21" fmla="*/ 687398 w 2167887"/>
                <a:gd name="connsiteY21" fmla="*/ 1156718 h 1255935"/>
                <a:gd name="connsiteX22" fmla="*/ 1049215 w 2167887"/>
                <a:gd name="connsiteY22" fmla="*/ 1014414 h 1255935"/>
                <a:gd name="connsiteX23" fmla="*/ 1183900 w 2167887"/>
                <a:gd name="connsiteY23" fmla="*/ 1127284 h 1255935"/>
                <a:gd name="connsiteX24" fmla="*/ 1406759 w 2167887"/>
                <a:gd name="connsiteY24" fmla="*/ 1072641 h 1255935"/>
                <a:gd name="connsiteX25" fmla="*/ 1555289 w 2167887"/>
                <a:gd name="connsiteY25" fmla="*/ 1216898 h 1255935"/>
                <a:gd name="connsiteX26" fmla="*/ 1732676 w 2167887"/>
                <a:gd name="connsiteY26" fmla="*/ 1197323 h 1255935"/>
                <a:gd name="connsiteX27" fmla="*/ 1818401 w 2167887"/>
                <a:gd name="connsiteY27" fmla="*/ 1246204 h 1255935"/>
                <a:gd name="connsiteX28" fmla="*/ 2096766 w 2167887"/>
                <a:gd name="connsiteY28" fmla="*/ 1097642 h 1255935"/>
                <a:gd name="connsiteX29" fmla="*/ 2105873 w 2167887"/>
                <a:gd name="connsiteY29" fmla="*/ 1016094 h 1255935"/>
                <a:gd name="connsiteX30" fmla="*/ 2159587 w 2167887"/>
                <a:gd name="connsiteY30" fmla="*/ 930882 h 1255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67887" h="1255935">
                  <a:moveTo>
                    <a:pt x="2159587" y="930882"/>
                  </a:moveTo>
                  <a:cubicBezTo>
                    <a:pt x="2181178" y="859898"/>
                    <a:pt x="2159331" y="786097"/>
                    <a:pt x="2109346" y="737937"/>
                  </a:cubicBezTo>
                  <a:cubicBezTo>
                    <a:pt x="2148527" y="599603"/>
                    <a:pt x="2069957" y="454738"/>
                    <a:pt x="1931895" y="412692"/>
                  </a:cubicBezTo>
                  <a:cubicBezTo>
                    <a:pt x="1894202" y="401216"/>
                    <a:pt x="1855918" y="398575"/>
                    <a:pt x="1819281" y="403585"/>
                  </a:cubicBezTo>
                  <a:cubicBezTo>
                    <a:pt x="1792793" y="345598"/>
                    <a:pt x="1742551" y="298814"/>
                    <a:pt x="1676801" y="278791"/>
                  </a:cubicBezTo>
                  <a:cubicBezTo>
                    <a:pt x="1644135" y="268836"/>
                    <a:pt x="1610956" y="266515"/>
                    <a:pt x="1579185" y="270789"/>
                  </a:cubicBezTo>
                  <a:cubicBezTo>
                    <a:pt x="1551656" y="196268"/>
                    <a:pt x="1490867" y="135031"/>
                    <a:pt x="1409048" y="110111"/>
                  </a:cubicBezTo>
                  <a:cubicBezTo>
                    <a:pt x="1309463" y="79781"/>
                    <a:pt x="1205779" y="111471"/>
                    <a:pt x="1139453" y="183079"/>
                  </a:cubicBezTo>
                  <a:cubicBezTo>
                    <a:pt x="1125449" y="103645"/>
                    <a:pt x="1068454" y="34741"/>
                    <a:pt x="986074" y="9645"/>
                  </a:cubicBezTo>
                  <a:cubicBezTo>
                    <a:pt x="869235" y="-25935"/>
                    <a:pt x="745706" y="39991"/>
                    <a:pt x="710141" y="156910"/>
                  </a:cubicBezTo>
                  <a:cubicBezTo>
                    <a:pt x="708125" y="163537"/>
                    <a:pt x="706476" y="170179"/>
                    <a:pt x="705116" y="176821"/>
                  </a:cubicBezTo>
                  <a:cubicBezTo>
                    <a:pt x="692536" y="169058"/>
                    <a:pt x="678771" y="162752"/>
                    <a:pt x="663950" y="158239"/>
                  </a:cubicBezTo>
                  <a:cubicBezTo>
                    <a:pt x="612252" y="142490"/>
                    <a:pt x="558923" y="151789"/>
                    <a:pt x="516909" y="179142"/>
                  </a:cubicBezTo>
                  <a:cubicBezTo>
                    <a:pt x="497895" y="165201"/>
                    <a:pt x="476287" y="154142"/>
                    <a:pt x="452455" y="146891"/>
                  </a:cubicBezTo>
                  <a:cubicBezTo>
                    <a:pt x="338833" y="112287"/>
                    <a:pt x="218697" y="176405"/>
                    <a:pt x="184109" y="290107"/>
                  </a:cubicBezTo>
                  <a:cubicBezTo>
                    <a:pt x="179276" y="305984"/>
                    <a:pt x="176443" y="321990"/>
                    <a:pt x="175322" y="337867"/>
                  </a:cubicBezTo>
                  <a:cubicBezTo>
                    <a:pt x="152435" y="341132"/>
                    <a:pt x="129723" y="348367"/>
                    <a:pt x="108132" y="359890"/>
                  </a:cubicBezTo>
                  <a:cubicBezTo>
                    <a:pt x="8642" y="412996"/>
                    <a:pt x="-29002" y="536750"/>
                    <a:pt x="24055" y="636319"/>
                  </a:cubicBezTo>
                  <a:cubicBezTo>
                    <a:pt x="44654" y="674956"/>
                    <a:pt x="75897" y="704230"/>
                    <a:pt x="112229" y="722540"/>
                  </a:cubicBezTo>
                  <a:cubicBezTo>
                    <a:pt x="90670" y="866572"/>
                    <a:pt x="177179" y="1008508"/>
                    <a:pt x="320587" y="1052187"/>
                  </a:cubicBezTo>
                  <a:cubicBezTo>
                    <a:pt x="390738" y="1073554"/>
                    <a:pt x="462666" y="1067792"/>
                    <a:pt x="525151" y="1040935"/>
                  </a:cubicBezTo>
                  <a:cubicBezTo>
                    <a:pt x="563789" y="1094345"/>
                    <a:pt x="619503" y="1136039"/>
                    <a:pt x="687398" y="1156718"/>
                  </a:cubicBezTo>
                  <a:cubicBezTo>
                    <a:pt x="829189" y="1199916"/>
                    <a:pt x="977959" y="1137431"/>
                    <a:pt x="1049215" y="1014414"/>
                  </a:cubicBezTo>
                  <a:cubicBezTo>
                    <a:pt x="1075977" y="1066864"/>
                    <a:pt x="1123160" y="1108782"/>
                    <a:pt x="1183900" y="1127284"/>
                  </a:cubicBezTo>
                  <a:cubicBezTo>
                    <a:pt x="1265335" y="1152092"/>
                    <a:pt x="1349972" y="1128340"/>
                    <a:pt x="1406759" y="1072641"/>
                  </a:cubicBezTo>
                  <a:cubicBezTo>
                    <a:pt x="1429358" y="1139464"/>
                    <a:pt x="1482704" y="1194778"/>
                    <a:pt x="1555289" y="1216898"/>
                  </a:cubicBezTo>
                  <a:cubicBezTo>
                    <a:pt x="1617038" y="1235704"/>
                    <a:pt x="1680610" y="1226805"/>
                    <a:pt x="1732676" y="1197323"/>
                  </a:cubicBezTo>
                  <a:cubicBezTo>
                    <a:pt x="1756492" y="1219171"/>
                    <a:pt x="1785430" y="1236168"/>
                    <a:pt x="1818401" y="1246204"/>
                  </a:cubicBezTo>
                  <a:cubicBezTo>
                    <a:pt x="1936265" y="1282104"/>
                    <a:pt x="2060898" y="1215585"/>
                    <a:pt x="2096766" y="1097642"/>
                  </a:cubicBezTo>
                  <a:cubicBezTo>
                    <a:pt x="2105041" y="1070433"/>
                    <a:pt x="2107858" y="1042855"/>
                    <a:pt x="2105873" y="1016094"/>
                  </a:cubicBezTo>
                  <a:cubicBezTo>
                    <a:pt x="2130298" y="993783"/>
                    <a:pt x="2149264" y="964845"/>
                    <a:pt x="2159587" y="930882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6" name="任意多边形: 形状 1475">
              <a:extLst>
                <a:ext uri="{FF2B5EF4-FFF2-40B4-BE49-F238E27FC236}">
                  <a16:creationId xmlns:a16="http://schemas.microsoft.com/office/drawing/2014/main" id="{676817E2-7545-A8B5-E74B-241D42116CFD}"/>
                </a:ext>
              </a:extLst>
            </p:cNvPr>
            <p:cNvSpPr/>
            <p:nvPr/>
          </p:nvSpPr>
          <p:spPr>
            <a:xfrm>
              <a:off x="9130090" y="3397493"/>
              <a:ext cx="2058753" cy="479016"/>
            </a:xfrm>
            <a:custGeom>
              <a:avLst/>
              <a:gdLst>
                <a:gd name="connsiteX0" fmla="*/ 2050447 w 2058753"/>
                <a:gd name="connsiteY0" fmla="*/ 153972 h 479016"/>
                <a:gd name="connsiteX1" fmla="*/ 1996718 w 2058753"/>
                <a:gd name="connsiteY1" fmla="*/ 239168 h 479016"/>
                <a:gd name="connsiteX2" fmla="*/ 1987626 w 2058753"/>
                <a:gd name="connsiteY2" fmla="*/ 320700 h 479016"/>
                <a:gd name="connsiteX3" fmla="*/ 1709229 w 2058753"/>
                <a:gd name="connsiteY3" fmla="*/ 469277 h 479016"/>
                <a:gd name="connsiteX4" fmla="*/ 1623504 w 2058753"/>
                <a:gd name="connsiteY4" fmla="*/ 420397 h 479016"/>
                <a:gd name="connsiteX5" fmla="*/ 1446133 w 2058753"/>
                <a:gd name="connsiteY5" fmla="*/ 439955 h 479016"/>
                <a:gd name="connsiteX6" fmla="*/ 1297603 w 2058753"/>
                <a:gd name="connsiteY6" fmla="*/ 295731 h 479016"/>
                <a:gd name="connsiteX7" fmla="*/ 1074728 w 2058753"/>
                <a:gd name="connsiteY7" fmla="*/ 350357 h 479016"/>
                <a:gd name="connsiteX8" fmla="*/ 940043 w 2058753"/>
                <a:gd name="connsiteY8" fmla="*/ 237488 h 479016"/>
                <a:gd name="connsiteX9" fmla="*/ 578242 w 2058753"/>
                <a:gd name="connsiteY9" fmla="*/ 379791 h 479016"/>
                <a:gd name="connsiteX10" fmla="*/ 415996 w 2058753"/>
                <a:gd name="connsiteY10" fmla="*/ 264009 h 479016"/>
                <a:gd name="connsiteX11" fmla="*/ 211447 w 2058753"/>
                <a:gd name="connsiteY11" fmla="*/ 275260 h 479016"/>
                <a:gd name="connsiteX12" fmla="*/ 0 w 2058753"/>
                <a:gd name="connsiteY12" fmla="*/ 0 h 479016"/>
                <a:gd name="connsiteX13" fmla="*/ 187407 w 2058753"/>
                <a:gd name="connsiteY13" fmla="*/ 168024 h 479016"/>
                <a:gd name="connsiteX14" fmla="*/ 391971 w 2058753"/>
                <a:gd name="connsiteY14" fmla="*/ 156757 h 479016"/>
                <a:gd name="connsiteX15" fmla="*/ 554218 w 2058753"/>
                <a:gd name="connsiteY15" fmla="*/ 272571 h 479016"/>
                <a:gd name="connsiteX16" fmla="*/ 916019 w 2058753"/>
                <a:gd name="connsiteY16" fmla="*/ 130252 h 479016"/>
                <a:gd name="connsiteX17" fmla="*/ 1050704 w 2058753"/>
                <a:gd name="connsiteY17" fmla="*/ 243122 h 479016"/>
                <a:gd name="connsiteX18" fmla="*/ 1273579 w 2058753"/>
                <a:gd name="connsiteY18" fmla="*/ 188495 h 479016"/>
                <a:gd name="connsiteX19" fmla="*/ 1422093 w 2058753"/>
                <a:gd name="connsiteY19" fmla="*/ 332752 h 479016"/>
                <a:gd name="connsiteX20" fmla="*/ 1599480 w 2058753"/>
                <a:gd name="connsiteY20" fmla="*/ 313161 h 479016"/>
                <a:gd name="connsiteX21" fmla="*/ 1685205 w 2058753"/>
                <a:gd name="connsiteY21" fmla="*/ 362057 h 479016"/>
                <a:gd name="connsiteX22" fmla="*/ 1963570 w 2058753"/>
                <a:gd name="connsiteY22" fmla="*/ 213480 h 479016"/>
                <a:gd name="connsiteX23" fmla="*/ 1972693 w 2058753"/>
                <a:gd name="connsiteY23" fmla="*/ 131948 h 479016"/>
                <a:gd name="connsiteX24" fmla="*/ 2026423 w 2058753"/>
                <a:gd name="connsiteY24" fmla="*/ 46736 h 479016"/>
                <a:gd name="connsiteX25" fmla="*/ 2034202 w 2058753"/>
                <a:gd name="connsiteY25" fmla="*/ 4978 h 479016"/>
                <a:gd name="connsiteX26" fmla="*/ 2050447 w 2058753"/>
                <a:gd name="connsiteY26" fmla="*/ 153972 h 479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058753" h="479016">
                  <a:moveTo>
                    <a:pt x="2050447" y="153972"/>
                  </a:moveTo>
                  <a:cubicBezTo>
                    <a:pt x="2040123" y="187935"/>
                    <a:pt x="2021158" y="216873"/>
                    <a:pt x="1996718" y="239168"/>
                  </a:cubicBezTo>
                  <a:cubicBezTo>
                    <a:pt x="1998718" y="265929"/>
                    <a:pt x="1995885" y="293490"/>
                    <a:pt x="1987626" y="320700"/>
                  </a:cubicBezTo>
                  <a:cubicBezTo>
                    <a:pt x="1951742" y="438675"/>
                    <a:pt x="1827093" y="505193"/>
                    <a:pt x="1709229" y="469277"/>
                  </a:cubicBezTo>
                  <a:cubicBezTo>
                    <a:pt x="1676258" y="459242"/>
                    <a:pt x="1647320" y="442260"/>
                    <a:pt x="1623504" y="420397"/>
                  </a:cubicBezTo>
                  <a:cubicBezTo>
                    <a:pt x="1571455" y="449879"/>
                    <a:pt x="1507881" y="458778"/>
                    <a:pt x="1446133" y="439955"/>
                  </a:cubicBezTo>
                  <a:cubicBezTo>
                    <a:pt x="1373564" y="417852"/>
                    <a:pt x="1320203" y="362522"/>
                    <a:pt x="1297603" y="295731"/>
                  </a:cubicBezTo>
                  <a:cubicBezTo>
                    <a:pt x="1240800" y="351414"/>
                    <a:pt x="1156163" y="375150"/>
                    <a:pt x="1074728" y="350357"/>
                  </a:cubicBezTo>
                  <a:cubicBezTo>
                    <a:pt x="1013988" y="331839"/>
                    <a:pt x="966820" y="289937"/>
                    <a:pt x="940043" y="237488"/>
                  </a:cubicBezTo>
                  <a:cubicBezTo>
                    <a:pt x="868804" y="360505"/>
                    <a:pt x="720049" y="422990"/>
                    <a:pt x="578242" y="379791"/>
                  </a:cubicBezTo>
                  <a:cubicBezTo>
                    <a:pt x="510363" y="359112"/>
                    <a:pt x="454616" y="317402"/>
                    <a:pt x="415996" y="264009"/>
                  </a:cubicBezTo>
                  <a:cubicBezTo>
                    <a:pt x="353511" y="290850"/>
                    <a:pt x="281583" y="296611"/>
                    <a:pt x="211447" y="275260"/>
                  </a:cubicBezTo>
                  <a:cubicBezTo>
                    <a:pt x="86189" y="237120"/>
                    <a:pt x="4354" y="123994"/>
                    <a:pt x="0" y="0"/>
                  </a:cubicBezTo>
                  <a:cubicBezTo>
                    <a:pt x="33483" y="78042"/>
                    <a:pt x="99841" y="141343"/>
                    <a:pt x="187407" y="168024"/>
                  </a:cubicBezTo>
                  <a:cubicBezTo>
                    <a:pt x="257543" y="189392"/>
                    <a:pt x="329471" y="183630"/>
                    <a:pt x="391971" y="156757"/>
                  </a:cubicBezTo>
                  <a:cubicBezTo>
                    <a:pt x="430593" y="210182"/>
                    <a:pt x="486307" y="251876"/>
                    <a:pt x="554218" y="272571"/>
                  </a:cubicBezTo>
                  <a:cubicBezTo>
                    <a:pt x="696009" y="315754"/>
                    <a:pt x="844764" y="253285"/>
                    <a:pt x="916019" y="130252"/>
                  </a:cubicBezTo>
                  <a:cubicBezTo>
                    <a:pt x="942796" y="182701"/>
                    <a:pt x="989964" y="224635"/>
                    <a:pt x="1050704" y="243122"/>
                  </a:cubicBezTo>
                  <a:cubicBezTo>
                    <a:pt x="1132123" y="267946"/>
                    <a:pt x="1216776" y="244178"/>
                    <a:pt x="1273579" y="188495"/>
                  </a:cubicBezTo>
                  <a:cubicBezTo>
                    <a:pt x="1296162" y="255318"/>
                    <a:pt x="1349524" y="310616"/>
                    <a:pt x="1422093" y="332752"/>
                  </a:cubicBezTo>
                  <a:cubicBezTo>
                    <a:pt x="1483857" y="351542"/>
                    <a:pt x="1547431" y="342643"/>
                    <a:pt x="1599480" y="313161"/>
                  </a:cubicBezTo>
                  <a:cubicBezTo>
                    <a:pt x="1623296" y="335008"/>
                    <a:pt x="1652234" y="352006"/>
                    <a:pt x="1685205" y="362057"/>
                  </a:cubicBezTo>
                  <a:cubicBezTo>
                    <a:pt x="1803068" y="397941"/>
                    <a:pt x="1927702" y="331439"/>
                    <a:pt x="1963570" y="213480"/>
                  </a:cubicBezTo>
                  <a:cubicBezTo>
                    <a:pt x="1971861" y="186270"/>
                    <a:pt x="1974662" y="158709"/>
                    <a:pt x="1972693" y="131948"/>
                  </a:cubicBezTo>
                  <a:cubicBezTo>
                    <a:pt x="1997101" y="109621"/>
                    <a:pt x="2016083" y="80683"/>
                    <a:pt x="2026423" y="46736"/>
                  </a:cubicBezTo>
                  <a:cubicBezTo>
                    <a:pt x="2030633" y="32859"/>
                    <a:pt x="2033209" y="18854"/>
                    <a:pt x="2034202" y="4978"/>
                  </a:cubicBezTo>
                  <a:cubicBezTo>
                    <a:pt x="2058818" y="48752"/>
                    <a:pt x="2066228" y="102098"/>
                    <a:pt x="2050447" y="153972"/>
                  </a:cubicBezTo>
                  <a:close/>
                </a:path>
              </a:pathLst>
            </a:custGeom>
            <a:solidFill>
              <a:srgbClr val="65A839">
                <a:alpha val="33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7" name="任意多边形: 形状 1476">
              <a:extLst>
                <a:ext uri="{FF2B5EF4-FFF2-40B4-BE49-F238E27FC236}">
                  <a16:creationId xmlns:a16="http://schemas.microsoft.com/office/drawing/2014/main" id="{F3A04445-B998-61BB-EDC4-064906A6DC41}"/>
                </a:ext>
              </a:extLst>
            </p:cNvPr>
            <p:cNvSpPr/>
            <p:nvPr/>
          </p:nvSpPr>
          <p:spPr>
            <a:xfrm>
              <a:off x="9653728" y="2758238"/>
              <a:ext cx="685637" cy="2637252"/>
            </a:xfrm>
            <a:custGeom>
              <a:avLst/>
              <a:gdLst>
                <a:gd name="connsiteX0" fmla="*/ 672298 w 685637"/>
                <a:gd name="connsiteY0" fmla="*/ 1023511 h 2637252"/>
                <a:gd name="connsiteX1" fmla="*/ 673691 w 685637"/>
                <a:gd name="connsiteY1" fmla="*/ 467741 h 2637252"/>
                <a:gd name="connsiteX2" fmla="*/ 588910 w 685637"/>
                <a:gd name="connsiteY2" fmla="*/ 970421 h 2637252"/>
                <a:gd name="connsiteX3" fmla="*/ 453265 w 685637"/>
                <a:gd name="connsiteY3" fmla="*/ 1257990 h 2637252"/>
                <a:gd name="connsiteX4" fmla="*/ 335978 w 685637"/>
                <a:gd name="connsiteY4" fmla="*/ 961618 h 2637252"/>
                <a:gd name="connsiteX5" fmla="*/ 281784 w 685637"/>
                <a:gd name="connsiteY5" fmla="*/ 312409 h 2637252"/>
                <a:gd name="connsiteX6" fmla="*/ 231351 w 685637"/>
                <a:gd name="connsiteY6" fmla="*/ 1020262 h 2637252"/>
                <a:gd name="connsiteX7" fmla="*/ 107998 w 685637"/>
                <a:gd name="connsiteY7" fmla="*/ 700971 h 2637252"/>
                <a:gd name="connsiteX8" fmla="*/ 185896 w 685637"/>
                <a:gd name="connsiteY8" fmla="*/ 0 h 2637252"/>
                <a:gd name="connsiteX9" fmla="*/ 50378 w 685637"/>
                <a:gd name="connsiteY9" fmla="*/ 904063 h 2637252"/>
                <a:gd name="connsiteX10" fmla="*/ 301166 w 685637"/>
                <a:gd name="connsiteY10" fmla="*/ 1275564 h 2637252"/>
                <a:gd name="connsiteX11" fmla="*/ 342812 w 685637"/>
                <a:gd name="connsiteY11" fmla="*/ 1927414 h 2637252"/>
                <a:gd name="connsiteX12" fmla="*/ 305120 w 685637"/>
                <a:gd name="connsiteY12" fmla="*/ 2627665 h 2637252"/>
                <a:gd name="connsiteX13" fmla="*/ 597090 w 685637"/>
                <a:gd name="connsiteY13" fmla="*/ 2637252 h 2637252"/>
                <a:gd name="connsiteX14" fmla="*/ 576891 w 685637"/>
                <a:gd name="connsiteY14" fmla="*/ 1751723 h 2637252"/>
                <a:gd name="connsiteX15" fmla="*/ 576891 w 685637"/>
                <a:gd name="connsiteY15" fmla="*/ 1751611 h 2637252"/>
                <a:gd name="connsiteX16" fmla="*/ 672298 w 685637"/>
                <a:gd name="connsiteY16" fmla="*/ 1023511 h 2637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85637" h="2637252">
                  <a:moveTo>
                    <a:pt x="672298" y="1023511"/>
                  </a:moveTo>
                  <a:cubicBezTo>
                    <a:pt x="701476" y="698730"/>
                    <a:pt x="673691" y="467741"/>
                    <a:pt x="673691" y="467741"/>
                  </a:cubicBezTo>
                  <a:cubicBezTo>
                    <a:pt x="673691" y="467741"/>
                    <a:pt x="625050" y="741689"/>
                    <a:pt x="588910" y="970421"/>
                  </a:cubicBezTo>
                  <a:cubicBezTo>
                    <a:pt x="567399" y="1106611"/>
                    <a:pt x="496704" y="1207173"/>
                    <a:pt x="453265" y="1257990"/>
                  </a:cubicBezTo>
                  <a:cubicBezTo>
                    <a:pt x="404897" y="1159525"/>
                    <a:pt x="356113" y="1071943"/>
                    <a:pt x="335978" y="961618"/>
                  </a:cubicBezTo>
                  <a:cubicBezTo>
                    <a:pt x="294284" y="733094"/>
                    <a:pt x="281784" y="312409"/>
                    <a:pt x="281784" y="312409"/>
                  </a:cubicBezTo>
                  <a:cubicBezTo>
                    <a:pt x="281784" y="312409"/>
                    <a:pt x="209088" y="739448"/>
                    <a:pt x="231351" y="1020262"/>
                  </a:cubicBezTo>
                  <a:cubicBezTo>
                    <a:pt x="187384" y="954832"/>
                    <a:pt x="129909" y="846028"/>
                    <a:pt x="107998" y="700971"/>
                  </a:cubicBezTo>
                  <a:cubicBezTo>
                    <a:pt x="68304" y="438307"/>
                    <a:pt x="150444" y="84316"/>
                    <a:pt x="185896" y="0"/>
                  </a:cubicBezTo>
                  <a:cubicBezTo>
                    <a:pt x="-28833" y="341955"/>
                    <a:pt x="-32993" y="744794"/>
                    <a:pt x="50378" y="904063"/>
                  </a:cubicBezTo>
                  <a:cubicBezTo>
                    <a:pt x="133766" y="1063317"/>
                    <a:pt x="245115" y="1152162"/>
                    <a:pt x="301166" y="1275564"/>
                  </a:cubicBezTo>
                  <a:cubicBezTo>
                    <a:pt x="333577" y="1376365"/>
                    <a:pt x="354016" y="1645223"/>
                    <a:pt x="342812" y="1927414"/>
                  </a:cubicBezTo>
                  <a:cubicBezTo>
                    <a:pt x="329160" y="2271033"/>
                    <a:pt x="305120" y="2627665"/>
                    <a:pt x="305120" y="2627665"/>
                  </a:cubicBezTo>
                  <a:lnTo>
                    <a:pt x="597090" y="2637252"/>
                  </a:lnTo>
                  <a:cubicBezTo>
                    <a:pt x="597090" y="2637252"/>
                    <a:pt x="586958" y="2042461"/>
                    <a:pt x="576891" y="1751723"/>
                  </a:cubicBezTo>
                  <a:cubicBezTo>
                    <a:pt x="576891" y="1751691"/>
                    <a:pt x="576891" y="1751643"/>
                    <a:pt x="576891" y="1751611"/>
                  </a:cubicBezTo>
                  <a:cubicBezTo>
                    <a:pt x="583501" y="1489027"/>
                    <a:pt x="655621" y="1209125"/>
                    <a:pt x="672298" y="1023511"/>
                  </a:cubicBezTo>
                  <a:close/>
                </a:path>
              </a:pathLst>
            </a:custGeom>
            <a:solidFill>
              <a:srgbClr val="AE7D58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8" name="任意多边形: 形状 1477">
              <a:extLst>
                <a:ext uri="{FF2B5EF4-FFF2-40B4-BE49-F238E27FC236}">
                  <a16:creationId xmlns:a16="http://schemas.microsoft.com/office/drawing/2014/main" id="{87E62206-9D46-6196-6637-3315701BCE6C}"/>
                </a:ext>
              </a:extLst>
            </p:cNvPr>
            <p:cNvSpPr/>
            <p:nvPr/>
          </p:nvSpPr>
          <p:spPr>
            <a:xfrm>
              <a:off x="10186492" y="3225947"/>
              <a:ext cx="152876" cy="2169527"/>
            </a:xfrm>
            <a:custGeom>
              <a:avLst/>
              <a:gdLst>
                <a:gd name="connsiteX0" fmla="*/ 44142 w 152876"/>
                <a:gd name="connsiteY0" fmla="*/ 1283886 h 2169527"/>
                <a:gd name="connsiteX1" fmla="*/ 44142 w 152876"/>
                <a:gd name="connsiteY1" fmla="*/ 1283998 h 2169527"/>
                <a:gd name="connsiteX2" fmla="*/ 64341 w 152876"/>
                <a:gd name="connsiteY2" fmla="*/ 2169527 h 2169527"/>
                <a:gd name="connsiteX3" fmla="*/ 9347 w 152876"/>
                <a:gd name="connsiteY3" fmla="*/ 2168135 h 2169527"/>
                <a:gd name="connsiteX4" fmla="*/ 0 w 152876"/>
                <a:gd name="connsiteY4" fmla="*/ 1293153 h 2169527"/>
                <a:gd name="connsiteX5" fmla="*/ 0 w 152876"/>
                <a:gd name="connsiteY5" fmla="*/ 1293042 h 2169527"/>
                <a:gd name="connsiteX6" fmla="*/ 114310 w 152876"/>
                <a:gd name="connsiteY6" fmla="*/ 569199 h 2169527"/>
                <a:gd name="connsiteX7" fmla="*/ 132524 w 152876"/>
                <a:gd name="connsiteY7" fmla="*/ 47664 h 2169527"/>
                <a:gd name="connsiteX8" fmla="*/ 140927 w 152876"/>
                <a:gd name="connsiteY8" fmla="*/ 0 h 2169527"/>
                <a:gd name="connsiteX9" fmla="*/ 139519 w 152876"/>
                <a:gd name="connsiteY9" fmla="*/ 555786 h 2169527"/>
                <a:gd name="connsiteX10" fmla="*/ 44142 w 152876"/>
                <a:gd name="connsiteY10" fmla="*/ 1283886 h 216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2876" h="2169527">
                  <a:moveTo>
                    <a:pt x="44142" y="1283886"/>
                  </a:moveTo>
                  <a:cubicBezTo>
                    <a:pt x="44142" y="1283950"/>
                    <a:pt x="44142" y="1283950"/>
                    <a:pt x="44142" y="1283998"/>
                  </a:cubicBezTo>
                  <a:cubicBezTo>
                    <a:pt x="54194" y="1574720"/>
                    <a:pt x="64341" y="2169527"/>
                    <a:pt x="64341" y="2169527"/>
                  </a:cubicBezTo>
                  <a:lnTo>
                    <a:pt x="9347" y="2168135"/>
                  </a:lnTo>
                  <a:cubicBezTo>
                    <a:pt x="13252" y="2086299"/>
                    <a:pt x="2305" y="1561003"/>
                    <a:pt x="0" y="1293153"/>
                  </a:cubicBezTo>
                  <a:cubicBezTo>
                    <a:pt x="0" y="1293153"/>
                    <a:pt x="0" y="1293090"/>
                    <a:pt x="0" y="1293042"/>
                  </a:cubicBezTo>
                  <a:cubicBezTo>
                    <a:pt x="13428" y="1030906"/>
                    <a:pt x="92799" y="753997"/>
                    <a:pt x="114310" y="569199"/>
                  </a:cubicBezTo>
                  <a:cubicBezTo>
                    <a:pt x="143424" y="318779"/>
                    <a:pt x="136941" y="123193"/>
                    <a:pt x="132524" y="47664"/>
                  </a:cubicBezTo>
                  <a:cubicBezTo>
                    <a:pt x="137790" y="17622"/>
                    <a:pt x="140927" y="0"/>
                    <a:pt x="140927" y="0"/>
                  </a:cubicBezTo>
                  <a:cubicBezTo>
                    <a:pt x="140927" y="0"/>
                    <a:pt x="168728" y="231053"/>
                    <a:pt x="139519" y="555786"/>
                  </a:cubicBezTo>
                  <a:cubicBezTo>
                    <a:pt x="122857" y="741401"/>
                    <a:pt x="50769" y="1021334"/>
                    <a:pt x="44142" y="1283886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9" name="任意多边形: 形状 1478">
              <a:extLst>
                <a:ext uri="{FF2B5EF4-FFF2-40B4-BE49-F238E27FC236}">
                  <a16:creationId xmlns:a16="http://schemas.microsoft.com/office/drawing/2014/main" id="{4054985E-B906-3C29-1902-B1D58557C97B}"/>
                </a:ext>
              </a:extLst>
            </p:cNvPr>
            <p:cNvSpPr/>
            <p:nvPr/>
          </p:nvSpPr>
          <p:spPr>
            <a:xfrm>
              <a:off x="10163279" y="3027021"/>
              <a:ext cx="813425" cy="614690"/>
            </a:xfrm>
            <a:custGeom>
              <a:avLst/>
              <a:gdLst>
                <a:gd name="connsiteX0" fmla="*/ 783244 w 813425"/>
                <a:gd name="connsiteY0" fmla="*/ 399762 h 614690"/>
                <a:gd name="connsiteX1" fmla="*/ 800433 w 813425"/>
                <a:gd name="connsiteY1" fmla="*/ 369784 h 614690"/>
                <a:gd name="connsiteX2" fmla="*/ 719478 w 813425"/>
                <a:gd name="connsiteY2" fmla="*/ 164147 h 614690"/>
                <a:gd name="connsiteX3" fmla="*/ 667556 w 813425"/>
                <a:gd name="connsiteY3" fmla="*/ 151518 h 614690"/>
                <a:gd name="connsiteX4" fmla="*/ 552959 w 813425"/>
                <a:gd name="connsiteY4" fmla="*/ 16721 h 614690"/>
                <a:gd name="connsiteX5" fmla="*/ 343608 w 813425"/>
                <a:gd name="connsiteY5" fmla="*/ 47115 h 614690"/>
                <a:gd name="connsiteX6" fmla="*/ 299929 w 813425"/>
                <a:gd name="connsiteY6" fmla="*/ 18626 h 614690"/>
                <a:gd name="connsiteX7" fmla="*/ 94453 w 813425"/>
                <a:gd name="connsiteY7" fmla="*/ 99645 h 614690"/>
                <a:gd name="connsiteX8" fmla="*/ 93412 w 813425"/>
                <a:gd name="connsiteY8" fmla="*/ 102190 h 614690"/>
                <a:gd name="connsiteX9" fmla="*/ 12985 w 813425"/>
                <a:gd name="connsiteY9" fmla="*/ 182953 h 614690"/>
                <a:gd name="connsiteX10" fmla="*/ 93941 w 813425"/>
                <a:gd name="connsiteY10" fmla="*/ 388590 h 614690"/>
                <a:gd name="connsiteX11" fmla="*/ 110522 w 813425"/>
                <a:gd name="connsiteY11" fmla="*/ 394688 h 614690"/>
                <a:gd name="connsiteX12" fmla="*/ 187204 w 813425"/>
                <a:gd name="connsiteY12" fmla="*/ 466680 h 614690"/>
                <a:gd name="connsiteX13" fmla="*/ 283412 w 813425"/>
                <a:gd name="connsiteY13" fmla="*/ 475883 h 614690"/>
                <a:gd name="connsiteX14" fmla="*/ 368144 w 813425"/>
                <a:gd name="connsiteY14" fmla="*/ 566554 h 614690"/>
                <a:gd name="connsiteX15" fmla="*/ 492522 w 813425"/>
                <a:gd name="connsiteY15" fmla="*/ 566586 h 614690"/>
                <a:gd name="connsiteX16" fmla="*/ 543227 w 813425"/>
                <a:gd name="connsiteY16" fmla="*/ 600133 h 614690"/>
                <a:gd name="connsiteX17" fmla="*/ 773320 w 813425"/>
                <a:gd name="connsiteY17" fmla="*/ 509414 h 614690"/>
                <a:gd name="connsiteX18" fmla="*/ 783244 w 813425"/>
                <a:gd name="connsiteY18" fmla="*/ 399762 h 61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3425" h="614690">
                  <a:moveTo>
                    <a:pt x="783244" y="399762"/>
                  </a:moveTo>
                  <a:cubicBezTo>
                    <a:pt x="789918" y="390607"/>
                    <a:pt x="795744" y="380619"/>
                    <a:pt x="800433" y="369784"/>
                  </a:cubicBezTo>
                  <a:cubicBezTo>
                    <a:pt x="834829" y="290621"/>
                    <a:pt x="798577" y="198558"/>
                    <a:pt x="719478" y="164147"/>
                  </a:cubicBezTo>
                  <a:cubicBezTo>
                    <a:pt x="702528" y="156768"/>
                    <a:pt x="685003" y="152671"/>
                    <a:pt x="667556" y="151518"/>
                  </a:cubicBezTo>
                  <a:cubicBezTo>
                    <a:pt x="652704" y="93403"/>
                    <a:pt x="612194" y="42490"/>
                    <a:pt x="552959" y="16721"/>
                  </a:cubicBezTo>
                  <a:cubicBezTo>
                    <a:pt x="480710" y="-14713"/>
                    <a:pt x="400139" y="-292"/>
                    <a:pt x="343608" y="47115"/>
                  </a:cubicBezTo>
                  <a:cubicBezTo>
                    <a:pt x="331076" y="35544"/>
                    <a:pt x="316463" y="25812"/>
                    <a:pt x="299929" y="18626"/>
                  </a:cubicBezTo>
                  <a:cubicBezTo>
                    <a:pt x="220831" y="-15786"/>
                    <a:pt x="128832" y="20483"/>
                    <a:pt x="94453" y="99645"/>
                  </a:cubicBezTo>
                  <a:cubicBezTo>
                    <a:pt x="94085" y="100493"/>
                    <a:pt x="93764" y="101342"/>
                    <a:pt x="93412" y="102190"/>
                  </a:cubicBezTo>
                  <a:cubicBezTo>
                    <a:pt x="58648" y="117459"/>
                    <a:pt x="29310" y="145356"/>
                    <a:pt x="12985" y="182953"/>
                  </a:cubicBezTo>
                  <a:cubicBezTo>
                    <a:pt x="-21394" y="262115"/>
                    <a:pt x="14842" y="354178"/>
                    <a:pt x="93941" y="388590"/>
                  </a:cubicBezTo>
                  <a:cubicBezTo>
                    <a:pt x="99414" y="390975"/>
                    <a:pt x="104952" y="392975"/>
                    <a:pt x="110522" y="394688"/>
                  </a:cubicBezTo>
                  <a:cubicBezTo>
                    <a:pt x="126416" y="425738"/>
                    <a:pt x="152744" y="451683"/>
                    <a:pt x="187204" y="466680"/>
                  </a:cubicBezTo>
                  <a:cubicBezTo>
                    <a:pt x="218718" y="480381"/>
                    <a:pt x="252266" y="482846"/>
                    <a:pt x="283412" y="475883"/>
                  </a:cubicBezTo>
                  <a:cubicBezTo>
                    <a:pt x="297449" y="515096"/>
                    <a:pt x="326963" y="548644"/>
                    <a:pt x="368144" y="566554"/>
                  </a:cubicBezTo>
                  <a:cubicBezTo>
                    <a:pt x="409438" y="584512"/>
                    <a:pt x="454237" y="583183"/>
                    <a:pt x="492522" y="566586"/>
                  </a:cubicBezTo>
                  <a:cubicBezTo>
                    <a:pt x="506943" y="580286"/>
                    <a:pt x="523940" y="591746"/>
                    <a:pt x="543227" y="600133"/>
                  </a:cubicBezTo>
                  <a:cubicBezTo>
                    <a:pt x="631801" y="638674"/>
                    <a:pt x="734811" y="598052"/>
                    <a:pt x="773320" y="509414"/>
                  </a:cubicBezTo>
                  <a:cubicBezTo>
                    <a:pt x="788942" y="473482"/>
                    <a:pt x="791550" y="435181"/>
                    <a:pt x="783244" y="399762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0" name="任意多边形: 形状 1479">
              <a:extLst>
                <a:ext uri="{FF2B5EF4-FFF2-40B4-BE49-F238E27FC236}">
                  <a16:creationId xmlns:a16="http://schemas.microsoft.com/office/drawing/2014/main" id="{661FCB34-6253-4BBF-6B37-8CE5CBE6EAC9}"/>
                </a:ext>
              </a:extLst>
            </p:cNvPr>
            <p:cNvSpPr/>
            <p:nvPr/>
          </p:nvSpPr>
          <p:spPr>
            <a:xfrm>
              <a:off x="9927717" y="3070663"/>
              <a:ext cx="184622" cy="972165"/>
            </a:xfrm>
            <a:custGeom>
              <a:avLst/>
              <a:gdLst>
                <a:gd name="connsiteX0" fmla="*/ 184622 w 184622"/>
                <a:gd name="connsiteY0" fmla="*/ 939211 h 972165"/>
                <a:gd name="connsiteX1" fmla="*/ 158373 w 184622"/>
                <a:gd name="connsiteY1" fmla="*/ 972166 h 972165"/>
                <a:gd name="connsiteX2" fmla="*/ 41102 w 184622"/>
                <a:gd name="connsiteY2" fmla="*/ 675779 h 972165"/>
                <a:gd name="connsiteX3" fmla="*/ 0 w 184622"/>
                <a:gd name="connsiteY3" fmla="*/ 114214 h 972165"/>
                <a:gd name="connsiteX4" fmla="*/ 7810 w 184622"/>
                <a:gd name="connsiteY4" fmla="*/ 0 h 972165"/>
                <a:gd name="connsiteX5" fmla="*/ 62004 w 184622"/>
                <a:gd name="connsiteY5" fmla="*/ 649178 h 972165"/>
                <a:gd name="connsiteX6" fmla="*/ 179276 w 184622"/>
                <a:gd name="connsiteY6" fmla="*/ 945565 h 972165"/>
                <a:gd name="connsiteX7" fmla="*/ 184622 w 184622"/>
                <a:gd name="connsiteY7" fmla="*/ 939211 h 972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4622" h="972165">
                  <a:moveTo>
                    <a:pt x="184622" y="939211"/>
                  </a:moveTo>
                  <a:cubicBezTo>
                    <a:pt x="175274" y="951807"/>
                    <a:pt x="166360" y="962835"/>
                    <a:pt x="158373" y="972166"/>
                  </a:cubicBezTo>
                  <a:cubicBezTo>
                    <a:pt x="110005" y="873701"/>
                    <a:pt x="61204" y="786152"/>
                    <a:pt x="41102" y="675779"/>
                  </a:cubicBezTo>
                  <a:cubicBezTo>
                    <a:pt x="11428" y="513084"/>
                    <a:pt x="6146" y="250532"/>
                    <a:pt x="0" y="114214"/>
                  </a:cubicBezTo>
                  <a:cubicBezTo>
                    <a:pt x="9667" y="43102"/>
                    <a:pt x="7810" y="0"/>
                    <a:pt x="7810" y="0"/>
                  </a:cubicBezTo>
                  <a:cubicBezTo>
                    <a:pt x="7810" y="0"/>
                    <a:pt x="20295" y="420637"/>
                    <a:pt x="62004" y="649178"/>
                  </a:cubicBezTo>
                  <a:cubicBezTo>
                    <a:pt x="82107" y="759487"/>
                    <a:pt x="130892" y="847100"/>
                    <a:pt x="179276" y="945565"/>
                  </a:cubicBezTo>
                  <a:cubicBezTo>
                    <a:pt x="181004" y="943532"/>
                    <a:pt x="182782" y="941420"/>
                    <a:pt x="184622" y="939211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1" name="任意多边形: 形状 1480">
              <a:extLst>
                <a:ext uri="{FF2B5EF4-FFF2-40B4-BE49-F238E27FC236}">
                  <a16:creationId xmlns:a16="http://schemas.microsoft.com/office/drawing/2014/main" id="{4E1D40F4-EF20-5607-099A-6E59505ECED0}"/>
                </a:ext>
              </a:extLst>
            </p:cNvPr>
            <p:cNvSpPr/>
            <p:nvPr/>
          </p:nvSpPr>
          <p:spPr>
            <a:xfrm>
              <a:off x="9220818" y="2703501"/>
              <a:ext cx="960664" cy="646945"/>
            </a:xfrm>
            <a:custGeom>
              <a:avLst/>
              <a:gdLst>
                <a:gd name="connsiteX0" fmla="*/ 956615 w 960664"/>
                <a:gd name="connsiteY0" fmla="*/ 338096 h 646945"/>
                <a:gd name="connsiteX1" fmla="*/ 936191 w 960664"/>
                <a:gd name="connsiteY1" fmla="*/ 292849 h 646945"/>
                <a:gd name="connsiteX2" fmla="*/ 949716 w 960664"/>
                <a:gd name="connsiteY2" fmla="*/ 232701 h 646945"/>
                <a:gd name="connsiteX3" fmla="*/ 923819 w 960664"/>
                <a:gd name="connsiteY3" fmla="*/ 171336 h 646945"/>
                <a:gd name="connsiteX4" fmla="*/ 811286 w 960664"/>
                <a:gd name="connsiteY4" fmla="*/ 76793 h 646945"/>
                <a:gd name="connsiteX5" fmla="*/ 776330 w 960664"/>
                <a:gd name="connsiteY5" fmla="*/ 85756 h 646945"/>
                <a:gd name="connsiteX6" fmla="*/ 765222 w 960664"/>
                <a:gd name="connsiteY6" fmla="*/ 80394 h 646945"/>
                <a:gd name="connsiteX7" fmla="*/ 656065 w 960664"/>
                <a:gd name="connsiteY7" fmla="*/ 303 h 646945"/>
                <a:gd name="connsiteX8" fmla="*/ 599407 w 960664"/>
                <a:gd name="connsiteY8" fmla="*/ 22422 h 646945"/>
                <a:gd name="connsiteX9" fmla="*/ 535881 w 960664"/>
                <a:gd name="connsiteY9" fmla="*/ 7009 h 646945"/>
                <a:gd name="connsiteX10" fmla="*/ 482280 w 960664"/>
                <a:gd name="connsiteY10" fmla="*/ 26536 h 646945"/>
                <a:gd name="connsiteX11" fmla="*/ 407055 w 960664"/>
                <a:gd name="connsiteY11" fmla="*/ 1631 h 646945"/>
                <a:gd name="connsiteX12" fmla="*/ 311966 w 960664"/>
                <a:gd name="connsiteY12" fmla="*/ 103009 h 646945"/>
                <a:gd name="connsiteX13" fmla="*/ 295833 w 960664"/>
                <a:gd name="connsiteY13" fmla="*/ 102929 h 646945"/>
                <a:gd name="connsiteX14" fmla="*/ 203274 w 960664"/>
                <a:gd name="connsiteY14" fmla="*/ 168391 h 646945"/>
                <a:gd name="connsiteX15" fmla="*/ 159436 w 960664"/>
                <a:gd name="connsiteY15" fmla="*/ 171400 h 646945"/>
                <a:gd name="connsiteX16" fmla="*/ 64059 w 960664"/>
                <a:gd name="connsiteY16" fmla="*/ 306294 h 646945"/>
                <a:gd name="connsiteX17" fmla="*/ 3415 w 960664"/>
                <a:gd name="connsiteY17" fmla="*/ 437698 h 646945"/>
                <a:gd name="connsiteX18" fmla="*/ 45509 w 960664"/>
                <a:gd name="connsiteY18" fmla="*/ 501831 h 646945"/>
                <a:gd name="connsiteX19" fmla="*/ 47766 w 960664"/>
                <a:gd name="connsiteY19" fmla="*/ 551208 h 646945"/>
                <a:gd name="connsiteX20" fmla="*/ 200233 w 960664"/>
                <a:gd name="connsiteY20" fmla="*/ 643223 h 646945"/>
                <a:gd name="connsiteX21" fmla="*/ 273633 w 960664"/>
                <a:gd name="connsiteY21" fmla="*/ 592373 h 646945"/>
                <a:gd name="connsiteX22" fmla="*/ 373331 w 960664"/>
                <a:gd name="connsiteY22" fmla="*/ 620591 h 646945"/>
                <a:gd name="connsiteX23" fmla="*/ 452782 w 960664"/>
                <a:gd name="connsiteY23" fmla="*/ 522798 h 646945"/>
                <a:gd name="connsiteX24" fmla="*/ 512610 w 960664"/>
                <a:gd name="connsiteY24" fmla="*/ 532449 h 646945"/>
                <a:gd name="connsiteX25" fmla="*/ 597951 w 960664"/>
                <a:gd name="connsiteY25" fmla="*/ 491236 h 646945"/>
                <a:gd name="connsiteX26" fmla="*/ 717878 w 960664"/>
                <a:gd name="connsiteY26" fmla="*/ 518301 h 646945"/>
                <a:gd name="connsiteX27" fmla="*/ 766071 w 960664"/>
                <a:gd name="connsiteY27" fmla="*/ 495733 h 646945"/>
                <a:gd name="connsiteX28" fmla="*/ 856389 w 960664"/>
                <a:gd name="connsiteY28" fmla="*/ 504312 h 646945"/>
                <a:gd name="connsiteX29" fmla="*/ 956615 w 960664"/>
                <a:gd name="connsiteY29" fmla="*/ 338096 h 646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60664" h="646945">
                  <a:moveTo>
                    <a:pt x="956615" y="338096"/>
                  </a:moveTo>
                  <a:cubicBezTo>
                    <a:pt x="952485" y="321403"/>
                    <a:pt x="945443" y="306198"/>
                    <a:pt x="936191" y="292849"/>
                  </a:cubicBezTo>
                  <a:cubicBezTo>
                    <a:pt x="946275" y="275211"/>
                    <a:pt x="951364" y="254484"/>
                    <a:pt x="949716" y="232701"/>
                  </a:cubicBezTo>
                  <a:cubicBezTo>
                    <a:pt x="947923" y="209045"/>
                    <a:pt x="938352" y="187886"/>
                    <a:pt x="923819" y="171336"/>
                  </a:cubicBezTo>
                  <a:cubicBezTo>
                    <a:pt x="918202" y="114613"/>
                    <a:pt x="868393" y="72439"/>
                    <a:pt x="811286" y="76793"/>
                  </a:cubicBezTo>
                  <a:cubicBezTo>
                    <a:pt x="798834" y="77737"/>
                    <a:pt x="787101" y="80922"/>
                    <a:pt x="776330" y="85756"/>
                  </a:cubicBezTo>
                  <a:cubicBezTo>
                    <a:pt x="772857" y="83579"/>
                    <a:pt x="769144" y="81770"/>
                    <a:pt x="765222" y="80394"/>
                  </a:cubicBezTo>
                  <a:cubicBezTo>
                    <a:pt x="753715" y="31225"/>
                    <a:pt x="707955" y="-3634"/>
                    <a:pt x="656065" y="303"/>
                  </a:cubicBezTo>
                  <a:cubicBezTo>
                    <a:pt x="634586" y="1936"/>
                    <a:pt x="615124" y="9986"/>
                    <a:pt x="599407" y="22422"/>
                  </a:cubicBezTo>
                  <a:cubicBezTo>
                    <a:pt x="581000" y="11139"/>
                    <a:pt x="559057" y="5249"/>
                    <a:pt x="535881" y="7009"/>
                  </a:cubicBezTo>
                  <a:cubicBezTo>
                    <a:pt x="515811" y="8530"/>
                    <a:pt x="497549" y="15636"/>
                    <a:pt x="482280" y="26536"/>
                  </a:cubicBezTo>
                  <a:cubicBezTo>
                    <a:pt x="462257" y="9154"/>
                    <a:pt x="435576" y="-545"/>
                    <a:pt x="407055" y="1631"/>
                  </a:cubicBezTo>
                  <a:cubicBezTo>
                    <a:pt x="353437" y="5713"/>
                    <a:pt x="312607" y="50208"/>
                    <a:pt x="311966" y="103009"/>
                  </a:cubicBezTo>
                  <a:cubicBezTo>
                    <a:pt x="306653" y="102641"/>
                    <a:pt x="301291" y="102513"/>
                    <a:pt x="295833" y="102929"/>
                  </a:cubicBezTo>
                  <a:cubicBezTo>
                    <a:pt x="253867" y="106114"/>
                    <a:pt x="219199" y="132411"/>
                    <a:pt x="203274" y="168391"/>
                  </a:cubicBezTo>
                  <a:cubicBezTo>
                    <a:pt x="188982" y="166855"/>
                    <a:pt x="174192" y="167751"/>
                    <a:pt x="159436" y="171400"/>
                  </a:cubicBezTo>
                  <a:cubicBezTo>
                    <a:pt x="97783" y="186669"/>
                    <a:pt x="58042" y="244849"/>
                    <a:pt x="64059" y="306294"/>
                  </a:cubicBezTo>
                  <a:cubicBezTo>
                    <a:pt x="16620" y="329965"/>
                    <a:pt x="-9853" y="384064"/>
                    <a:pt x="3415" y="437698"/>
                  </a:cubicBezTo>
                  <a:cubicBezTo>
                    <a:pt x="9993" y="464298"/>
                    <a:pt x="25310" y="486402"/>
                    <a:pt x="45509" y="501831"/>
                  </a:cubicBezTo>
                  <a:cubicBezTo>
                    <a:pt x="43060" y="517804"/>
                    <a:pt x="43637" y="534530"/>
                    <a:pt x="47766" y="551208"/>
                  </a:cubicBezTo>
                  <a:cubicBezTo>
                    <a:pt x="64476" y="618750"/>
                    <a:pt x="132738" y="659948"/>
                    <a:pt x="200233" y="643223"/>
                  </a:cubicBezTo>
                  <a:cubicBezTo>
                    <a:pt x="231315" y="635524"/>
                    <a:pt x="256796" y="616846"/>
                    <a:pt x="273633" y="592373"/>
                  </a:cubicBezTo>
                  <a:cubicBezTo>
                    <a:pt x="298746" y="617806"/>
                    <a:pt x="336150" y="629810"/>
                    <a:pt x="373331" y="620591"/>
                  </a:cubicBezTo>
                  <a:cubicBezTo>
                    <a:pt x="419714" y="609099"/>
                    <a:pt x="451085" y="568301"/>
                    <a:pt x="452782" y="522798"/>
                  </a:cubicBezTo>
                  <a:cubicBezTo>
                    <a:pt x="471108" y="530465"/>
                    <a:pt x="491451" y="534050"/>
                    <a:pt x="512610" y="532449"/>
                  </a:cubicBezTo>
                  <a:cubicBezTo>
                    <a:pt x="546589" y="529873"/>
                    <a:pt x="576487" y="514411"/>
                    <a:pt x="597951" y="491236"/>
                  </a:cubicBezTo>
                  <a:cubicBezTo>
                    <a:pt x="630265" y="517692"/>
                    <a:pt x="674232" y="529120"/>
                    <a:pt x="717878" y="518301"/>
                  </a:cubicBezTo>
                  <a:cubicBezTo>
                    <a:pt x="735820" y="513851"/>
                    <a:pt x="752050" y="506041"/>
                    <a:pt x="766071" y="495733"/>
                  </a:cubicBezTo>
                  <a:cubicBezTo>
                    <a:pt x="793360" y="508329"/>
                    <a:pt x="824938" y="512106"/>
                    <a:pt x="856389" y="504312"/>
                  </a:cubicBezTo>
                  <a:cubicBezTo>
                    <a:pt x="929966" y="486130"/>
                    <a:pt x="974813" y="411689"/>
                    <a:pt x="956615" y="338096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2" name="任意多边形: 形状 1481">
              <a:extLst>
                <a:ext uri="{FF2B5EF4-FFF2-40B4-BE49-F238E27FC236}">
                  <a16:creationId xmlns:a16="http://schemas.microsoft.com/office/drawing/2014/main" id="{C1D5375E-8BD1-8964-F240-E21BAF589157}"/>
                </a:ext>
              </a:extLst>
            </p:cNvPr>
            <p:cNvSpPr/>
            <p:nvPr/>
          </p:nvSpPr>
          <p:spPr>
            <a:xfrm>
              <a:off x="9220771" y="2703535"/>
              <a:ext cx="950025" cy="452756"/>
            </a:xfrm>
            <a:custGeom>
              <a:avLst/>
              <a:gdLst>
                <a:gd name="connsiteX0" fmla="*/ 949875 w 950025"/>
                <a:gd name="connsiteY0" fmla="*/ 245727 h 452756"/>
                <a:gd name="connsiteX1" fmla="*/ 932014 w 950025"/>
                <a:gd name="connsiteY1" fmla="*/ 217318 h 452756"/>
                <a:gd name="connsiteX2" fmla="*/ 819480 w 950025"/>
                <a:gd name="connsiteY2" fmla="*/ 122774 h 452756"/>
                <a:gd name="connsiteX3" fmla="*/ 784572 w 950025"/>
                <a:gd name="connsiteY3" fmla="*/ 131785 h 452756"/>
                <a:gd name="connsiteX4" fmla="*/ 773432 w 950025"/>
                <a:gd name="connsiteY4" fmla="*/ 126407 h 452756"/>
                <a:gd name="connsiteX5" fmla="*/ 664292 w 950025"/>
                <a:gd name="connsiteY5" fmla="*/ 46300 h 452756"/>
                <a:gd name="connsiteX6" fmla="*/ 607617 w 950025"/>
                <a:gd name="connsiteY6" fmla="*/ 68436 h 452756"/>
                <a:gd name="connsiteX7" fmla="*/ 544107 w 950025"/>
                <a:gd name="connsiteY7" fmla="*/ 53023 h 452756"/>
                <a:gd name="connsiteX8" fmla="*/ 490473 w 950025"/>
                <a:gd name="connsiteY8" fmla="*/ 72549 h 452756"/>
                <a:gd name="connsiteX9" fmla="*/ 415232 w 950025"/>
                <a:gd name="connsiteY9" fmla="*/ 47677 h 452756"/>
                <a:gd name="connsiteX10" fmla="*/ 320177 w 950025"/>
                <a:gd name="connsiteY10" fmla="*/ 149023 h 452756"/>
                <a:gd name="connsiteX11" fmla="*/ 304059 w 950025"/>
                <a:gd name="connsiteY11" fmla="*/ 148975 h 452756"/>
                <a:gd name="connsiteX12" fmla="*/ 211468 w 950025"/>
                <a:gd name="connsiteY12" fmla="*/ 214421 h 452756"/>
                <a:gd name="connsiteX13" fmla="*/ 167677 w 950025"/>
                <a:gd name="connsiteY13" fmla="*/ 217430 h 452756"/>
                <a:gd name="connsiteX14" fmla="*/ 72254 w 950025"/>
                <a:gd name="connsiteY14" fmla="*/ 352323 h 452756"/>
                <a:gd name="connsiteX15" fmla="*/ 8232 w 950025"/>
                <a:gd name="connsiteY15" fmla="*/ 452756 h 452756"/>
                <a:gd name="connsiteX16" fmla="*/ 3414 w 950025"/>
                <a:gd name="connsiteY16" fmla="*/ 437743 h 452756"/>
                <a:gd name="connsiteX17" fmla="*/ 64074 w 950025"/>
                <a:gd name="connsiteY17" fmla="*/ 306323 h 452756"/>
                <a:gd name="connsiteX18" fmla="*/ 159434 w 950025"/>
                <a:gd name="connsiteY18" fmla="*/ 171430 h 452756"/>
                <a:gd name="connsiteX19" fmla="*/ 203289 w 950025"/>
                <a:gd name="connsiteY19" fmla="*/ 168421 h 452756"/>
                <a:gd name="connsiteX20" fmla="*/ 295880 w 950025"/>
                <a:gd name="connsiteY20" fmla="*/ 102927 h 452756"/>
                <a:gd name="connsiteX21" fmla="*/ 311997 w 950025"/>
                <a:gd name="connsiteY21" fmla="*/ 103039 h 452756"/>
                <a:gd name="connsiteX22" fmla="*/ 407053 w 950025"/>
                <a:gd name="connsiteY22" fmla="*/ 1629 h 452756"/>
                <a:gd name="connsiteX23" fmla="*/ 482295 w 950025"/>
                <a:gd name="connsiteY23" fmla="*/ 26550 h 452756"/>
                <a:gd name="connsiteX24" fmla="*/ 535929 w 950025"/>
                <a:gd name="connsiteY24" fmla="*/ 7023 h 452756"/>
                <a:gd name="connsiteX25" fmla="*/ 599438 w 950025"/>
                <a:gd name="connsiteY25" fmla="*/ 22436 h 452756"/>
                <a:gd name="connsiteX26" fmla="*/ 656113 w 950025"/>
                <a:gd name="connsiteY26" fmla="*/ 301 h 452756"/>
                <a:gd name="connsiteX27" fmla="*/ 765254 w 950025"/>
                <a:gd name="connsiteY27" fmla="*/ 80408 h 452756"/>
                <a:gd name="connsiteX28" fmla="*/ 776345 w 950025"/>
                <a:gd name="connsiteY28" fmla="*/ 85738 h 452756"/>
                <a:gd name="connsiteX29" fmla="*/ 811317 w 950025"/>
                <a:gd name="connsiteY29" fmla="*/ 76791 h 452756"/>
                <a:gd name="connsiteX30" fmla="*/ 923851 w 950025"/>
                <a:gd name="connsiteY30" fmla="*/ 171334 h 452756"/>
                <a:gd name="connsiteX31" fmla="*/ 949731 w 950025"/>
                <a:gd name="connsiteY31" fmla="*/ 232683 h 452756"/>
                <a:gd name="connsiteX32" fmla="*/ 949875 w 950025"/>
                <a:gd name="connsiteY32" fmla="*/ 245727 h 452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950025" h="452756">
                  <a:moveTo>
                    <a:pt x="949875" y="245727"/>
                  </a:moveTo>
                  <a:cubicBezTo>
                    <a:pt x="945458" y="235260"/>
                    <a:pt x="939392" y="225720"/>
                    <a:pt x="932014" y="217318"/>
                  </a:cubicBezTo>
                  <a:cubicBezTo>
                    <a:pt x="926427" y="160627"/>
                    <a:pt x="876635" y="118452"/>
                    <a:pt x="819480" y="122774"/>
                  </a:cubicBezTo>
                  <a:cubicBezTo>
                    <a:pt x="807027" y="123734"/>
                    <a:pt x="795296" y="126903"/>
                    <a:pt x="784572" y="131785"/>
                  </a:cubicBezTo>
                  <a:cubicBezTo>
                    <a:pt x="781035" y="129608"/>
                    <a:pt x="777370" y="127784"/>
                    <a:pt x="773432" y="126407"/>
                  </a:cubicBezTo>
                  <a:cubicBezTo>
                    <a:pt x="761957" y="77271"/>
                    <a:pt x="716149" y="42379"/>
                    <a:pt x="664292" y="46300"/>
                  </a:cubicBezTo>
                  <a:cubicBezTo>
                    <a:pt x="642796" y="47981"/>
                    <a:pt x="623382" y="56000"/>
                    <a:pt x="607617" y="68436"/>
                  </a:cubicBezTo>
                  <a:cubicBezTo>
                    <a:pt x="589227" y="57168"/>
                    <a:pt x="567252" y="51278"/>
                    <a:pt x="544107" y="53023"/>
                  </a:cubicBezTo>
                  <a:cubicBezTo>
                    <a:pt x="524021" y="54559"/>
                    <a:pt x="505775" y="61681"/>
                    <a:pt x="490473" y="72549"/>
                  </a:cubicBezTo>
                  <a:cubicBezTo>
                    <a:pt x="470450" y="55215"/>
                    <a:pt x="443769" y="45484"/>
                    <a:pt x="415232" y="47677"/>
                  </a:cubicBezTo>
                  <a:cubicBezTo>
                    <a:pt x="361678" y="51710"/>
                    <a:pt x="320817" y="96221"/>
                    <a:pt x="320177" y="149023"/>
                  </a:cubicBezTo>
                  <a:cubicBezTo>
                    <a:pt x="314894" y="148655"/>
                    <a:pt x="309517" y="148527"/>
                    <a:pt x="304059" y="148975"/>
                  </a:cubicBezTo>
                  <a:cubicBezTo>
                    <a:pt x="262061" y="152176"/>
                    <a:pt x="227425" y="178441"/>
                    <a:pt x="211468" y="214421"/>
                  </a:cubicBezTo>
                  <a:cubicBezTo>
                    <a:pt x="197191" y="212916"/>
                    <a:pt x="182418" y="213764"/>
                    <a:pt x="167677" y="217430"/>
                  </a:cubicBezTo>
                  <a:cubicBezTo>
                    <a:pt x="105977" y="232731"/>
                    <a:pt x="66235" y="290926"/>
                    <a:pt x="72254" y="352323"/>
                  </a:cubicBezTo>
                  <a:cubicBezTo>
                    <a:pt x="34017" y="371449"/>
                    <a:pt x="9448" y="410278"/>
                    <a:pt x="8232" y="452756"/>
                  </a:cubicBezTo>
                  <a:cubicBezTo>
                    <a:pt x="6343" y="447955"/>
                    <a:pt x="4694" y="442929"/>
                    <a:pt x="3414" y="437743"/>
                  </a:cubicBezTo>
                  <a:cubicBezTo>
                    <a:pt x="-9854" y="384094"/>
                    <a:pt x="16635" y="330011"/>
                    <a:pt x="64074" y="306323"/>
                  </a:cubicBezTo>
                  <a:cubicBezTo>
                    <a:pt x="58057" y="244863"/>
                    <a:pt x="97814" y="186667"/>
                    <a:pt x="159434" y="171430"/>
                  </a:cubicBezTo>
                  <a:cubicBezTo>
                    <a:pt x="174239" y="167765"/>
                    <a:pt x="189012" y="166853"/>
                    <a:pt x="203289" y="168421"/>
                  </a:cubicBezTo>
                  <a:cubicBezTo>
                    <a:pt x="219247" y="132441"/>
                    <a:pt x="253882" y="106112"/>
                    <a:pt x="295880" y="102927"/>
                  </a:cubicBezTo>
                  <a:cubicBezTo>
                    <a:pt x="301338" y="102543"/>
                    <a:pt x="306700" y="102671"/>
                    <a:pt x="311997" y="103039"/>
                  </a:cubicBezTo>
                  <a:cubicBezTo>
                    <a:pt x="312638" y="50222"/>
                    <a:pt x="353435" y="5727"/>
                    <a:pt x="407053" y="1629"/>
                  </a:cubicBezTo>
                  <a:cubicBezTo>
                    <a:pt x="435591" y="-499"/>
                    <a:pt x="462272" y="9168"/>
                    <a:pt x="482295" y="26550"/>
                  </a:cubicBezTo>
                  <a:cubicBezTo>
                    <a:pt x="497596" y="15618"/>
                    <a:pt x="515842" y="8560"/>
                    <a:pt x="535929" y="7023"/>
                  </a:cubicBezTo>
                  <a:cubicBezTo>
                    <a:pt x="559072" y="5279"/>
                    <a:pt x="581048" y="11168"/>
                    <a:pt x="599438" y="22436"/>
                  </a:cubicBezTo>
                  <a:cubicBezTo>
                    <a:pt x="615123" y="10000"/>
                    <a:pt x="634618" y="1933"/>
                    <a:pt x="656113" y="301"/>
                  </a:cubicBezTo>
                  <a:cubicBezTo>
                    <a:pt x="707971" y="-3620"/>
                    <a:pt x="753730" y="31207"/>
                    <a:pt x="765254" y="80408"/>
                  </a:cubicBezTo>
                  <a:cubicBezTo>
                    <a:pt x="769191" y="81736"/>
                    <a:pt x="772872" y="83561"/>
                    <a:pt x="776345" y="85738"/>
                  </a:cubicBezTo>
                  <a:cubicBezTo>
                    <a:pt x="787133" y="80920"/>
                    <a:pt x="798865" y="77751"/>
                    <a:pt x="811317" y="76791"/>
                  </a:cubicBezTo>
                  <a:cubicBezTo>
                    <a:pt x="868408" y="72405"/>
                    <a:pt x="918217" y="114595"/>
                    <a:pt x="923851" y="171334"/>
                  </a:cubicBezTo>
                  <a:cubicBezTo>
                    <a:pt x="938367" y="187884"/>
                    <a:pt x="947970" y="209011"/>
                    <a:pt x="949731" y="232683"/>
                  </a:cubicBezTo>
                  <a:cubicBezTo>
                    <a:pt x="950067" y="237100"/>
                    <a:pt x="950116" y="241422"/>
                    <a:pt x="949875" y="245727"/>
                  </a:cubicBezTo>
                  <a:close/>
                </a:path>
              </a:pathLst>
            </a:custGeom>
            <a:solidFill>
              <a:srgbClr val="87CC5A">
                <a:alpha val="48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3" name="任意多边形: 形状 1482">
              <a:extLst>
                <a:ext uri="{FF2B5EF4-FFF2-40B4-BE49-F238E27FC236}">
                  <a16:creationId xmlns:a16="http://schemas.microsoft.com/office/drawing/2014/main" id="{9CEC8FBF-56AC-39C7-756E-305720933DD9}"/>
                </a:ext>
              </a:extLst>
            </p:cNvPr>
            <p:cNvSpPr/>
            <p:nvPr/>
          </p:nvSpPr>
          <p:spPr>
            <a:xfrm>
              <a:off x="10163277" y="3027017"/>
              <a:ext cx="813441" cy="339041"/>
            </a:xfrm>
            <a:custGeom>
              <a:avLst/>
              <a:gdLst>
                <a:gd name="connsiteX0" fmla="*/ 810198 w 813441"/>
                <a:gd name="connsiteY0" fmla="*/ 339041 h 339041"/>
                <a:gd name="connsiteX1" fmla="*/ 719496 w 813441"/>
                <a:gd name="connsiteY1" fmla="*/ 227276 h 339041"/>
                <a:gd name="connsiteX2" fmla="*/ 667558 w 813441"/>
                <a:gd name="connsiteY2" fmla="*/ 214616 h 339041"/>
                <a:gd name="connsiteX3" fmla="*/ 552961 w 813441"/>
                <a:gd name="connsiteY3" fmla="*/ 79818 h 339041"/>
                <a:gd name="connsiteX4" fmla="*/ 343594 w 813441"/>
                <a:gd name="connsiteY4" fmla="*/ 110261 h 339041"/>
                <a:gd name="connsiteX5" fmla="*/ 299931 w 813441"/>
                <a:gd name="connsiteY5" fmla="*/ 81739 h 339041"/>
                <a:gd name="connsiteX6" fmla="*/ 94471 w 813441"/>
                <a:gd name="connsiteY6" fmla="*/ 162758 h 339041"/>
                <a:gd name="connsiteX7" fmla="*/ 93414 w 813441"/>
                <a:gd name="connsiteY7" fmla="*/ 165319 h 339041"/>
                <a:gd name="connsiteX8" fmla="*/ 12971 w 813441"/>
                <a:gd name="connsiteY8" fmla="*/ 246050 h 339041"/>
                <a:gd name="connsiteX9" fmla="*/ 3240 w 813441"/>
                <a:gd name="connsiteY9" fmla="*/ 276796 h 339041"/>
                <a:gd name="connsiteX10" fmla="*/ 12971 w 813441"/>
                <a:gd name="connsiteY10" fmla="*/ 182941 h 339041"/>
                <a:gd name="connsiteX11" fmla="*/ 93414 w 813441"/>
                <a:gd name="connsiteY11" fmla="*/ 102210 h 339041"/>
                <a:gd name="connsiteX12" fmla="*/ 94471 w 813441"/>
                <a:gd name="connsiteY12" fmla="*/ 99649 h 339041"/>
                <a:gd name="connsiteX13" fmla="*/ 299931 w 813441"/>
                <a:gd name="connsiteY13" fmla="*/ 18630 h 339041"/>
                <a:gd name="connsiteX14" fmla="*/ 343594 w 813441"/>
                <a:gd name="connsiteY14" fmla="*/ 47103 h 339041"/>
                <a:gd name="connsiteX15" fmla="*/ 552961 w 813441"/>
                <a:gd name="connsiteY15" fmla="*/ 16709 h 339041"/>
                <a:gd name="connsiteX16" fmla="*/ 667558 w 813441"/>
                <a:gd name="connsiteY16" fmla="*/ 151506 h 339041"/>
                <a:gd name="connsiteX17" fmla="*/ 719496 w 813441"/>
                <a:gd name="connsiteY17" fmla="*/ 164167 h 339041"/>
                <a:gd name="connsiteX18" fmla="*/ 810198 w 813441"/>
                <a:gd name="connsiteY18" fmla="*/ 339041 h 339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3441" h="339041">
                  <a:moveTo>
                    <a:pt x="810198" y="339041"/>
                  </a:moveTo>
                  <a:cubicBezTo>
                    <a:pt x="800291" y="290977"/>
                    <a:pt x="767880" y="248339"/>
                    <a:pt x="719496" y="227276"/>
                  </a:cubicBezTo>
                  <a:cubicBezTo>
                    <a:pt x="702530" y="219929"/>
                    <a:pt x="684988" y="215784"/>
                    <a:pt x="667558" y="214616"/>
                  </a:cubicBezTo>
                  <a:cubicBezTo>
                    <a:pt x="652690" y="156516"/>
                    <a:pt x="612180" y="105587"/>
                    <a:pt x="552961" y="79818"/>
                  </a:cubicBezTo>
                  <a:cubicBezTo>
                    <a:pt x="480744" y="48432"/>
                    <a:pt x="400125" y="62837"/>
                    <a:pt x="343594" y="110261"/>
                  </a:cubicBezTo>
                  <a:cubicBezTo>
                    <a:pt x="331126" y="98657"/>
                    <a:pt x="316497" y="88909"/>
                    <a:pt x="299931" y="81739"/>
                  </a:cubicBezTo>
                  <a:cubicBezTo>
                    <a:pt x="220833" y="47328"/>
                    <a:pt x="128851" y="83612"/>
                    <a:pt x="94471" y="162758"/>
                  </a:cubicBezTo>
                  <a:cubicBezTo>
                    <a:pt x="94119" y="163639"/>
                    <a:pt x="93766" y="164455"/>
                    <a:pt x="93414" y="165319"/>
                  </a:cubicBezTo>
                  <a:cubicBezTo>
                    <a:pt x="58667" y="180604"/>
                    <a:pt x="29297" y="208486"/>
                    <a:pt x="12971" y="246050"/>
                  </a:cubicBezTo>
                  <a:cubicBezTo>
                    <a:pt x="8602" y="256150"/>
                    <a:pt x="5336" y="266473"/>
                    <a:pt x="3240" y="276796"/>
                  </a:cubicBezTo>
                  <a:cubicBezTo>
                    <a:pt x="-3050" y="246354"/>
                    <a:pt x="-377" y="213687"/>
                    <a:pt x="12971" y="182941"/>
                  </a:cubicBezTo>
                  <a:cubicBezTo>
                    <a:pt x="29297" y="145376"/>
                    <a:pt x="58667" y="117431"/>
                    <a:pt x="93414" y="102210"/>
                  </a:cubicBezTo>
                  <a:cubicBezTo>
                    <a:pt x="93766" y="101330"/>
                    <a:pt x="94119" y="100465"/>
                    <a:pt x="94471" y="99649"/>
                  </a:cubicBezTo>
                  <a:cubicBezTo>
                    <a:pt x="128866" y="20487"/>
                    <a:pt x="220833" y="-15782"/>
                    <a:pt x="299931" y="18630"/>
                  </a:cubicBezTo>
                  <a:cubicBezTo>
                    <a:pt x="316481" y="25800"/>
                    <a:pt x="331110" y="35548"/>
                    <a:pt x="343594" y="47103"/>
                  </a:cubicBezTo>
                  <a:cubicBezTo>
                    <a:pt x="400141" y="-256"/>
                    <a:pt x="480744" y="-14725"/>
                    <a:pt x="552961" y="16709"/>
                  </a:cubicBezTo>
                  <a:cubicBezTo>
                    <a:pt x="612180" y="42494"/>
                    <a:pt x="652690" y="93423"/>
                    <a:pt x="667558" y="151506"/>
                  </a:cubicBezTo>
                  <a:cubicBezTo>
                    <a:pt x="684988" y="152675"/>
                    <a:pt x="702530" y="156756"/>
                    <a:pt x="719496" y="164167"/>
                  </a:cubicBezTo>
                  <a:cubicBezTo>
                    <a:pt x="788511" y="194209"/>
                    <a:pt x="824939" y="268122"/>
                    <a:pt x="810198" y="339041"/>
                  </a:cubicBezTo>
                  <a:close/>
                </a:path>
              </a:pathLst>
            </a:custGeom>
            <a:solidFill>
              <a:srgbClr val="87CC5A">
                <a:alpha val="48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4" name="任意多边形: 形状 1483">
              <a:extLst>
                <a:ext uri="{FF2B5EF4-FFF2-40B4-BE49-F238E27FC236}">
                  <a16:creationId xmlns:a16="http://schemas.microsoft.com/office/drawing/2014/main" id="{2A85A7E8-8D99-6E05-9AF0-234250F7965B}"/>
                </a:ext>
              </a:extLst>
            </p:cNvPr>
            <p:cNvSpPr/>
            <p:nvPr/>
          </p:nvSpPr>
          <p:spPr>
            <a:xfrm>
              <a:off x="10348130" y="3239441"/>
              <a:ext cx="80107" cy="40699"/>
            </a:xfrm>
            <a:custGeom>
              <a:avLst/>
              <a:gdLst>
                <a:gd name="connsiteX0" fmla="*/ 34140 w 80107"/>
                <a:gd name="connsiteY0" fmla="*/ 37452 h 40699"/>
                <a:gd name="connsiteX1" fmla="*/ 80107 w 80107"/>
                <a:gd name="connsiteY1" fmla="*/ 34219 h 40699"/>
                <a:gd name="connsiteX2" fmla="*/ 45968 w 80107"/>
                <a:gd name="connsiteY2" fmla="*/ 3248 h 40699"/>
                <a:gd name="connsiteX3" fmla="*/ 0 w 80107"/>
                <a:gd name="connsiteY3" fmla="*/ 6481 h 40699"/>
                <a:gd name="connsiteX4" fmla="*/ 34140 w 80107"/>
                <a:gd name="connsiteY4" fmla="*/ 37452 h 40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107" h="40699">
                  <a:moveTo>
                    <a:pt x="34140" y="37452"/>
                  </a:moveTo>
                  <a:cubicBezTo>
                    <a:pt x="49889" y="42909"/>
                    <a:pt x="66358" y="41261"/>
                    <a:pt x="80107" y="34219"/>
                  </a:cubicBezTo>
                  <a:cubicBezTo>
                    <a:pt x="73641" y="20182"/>
                    <a:pt x="61701" y="8706"/>
                    <a:pt x="45968" y="3248"/>
                  </a:cubicBezTo>
                  <a:cubicBezTo>
                    <a:pt x="30218" y="-2210"/>
                    <a:pt x="13748" y="-561"/>
                    <a:pt x="0" y="6481"/>
                  </a:cubicBezTo>
                  <a:cubicBezTo>
                    <a:pt x="6466" y="20518"/>
                    <a:pt x="18406" y="31994"/>
                    <a:pt x="34140" y="37452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5" name="任意多边形: 形状 1484">
              <a:extLst>
                <a:ext uri="{FF2B5EF4-FFF2-40B4-BE49-F238E27FC236}">
                  <a16:creationId xmlns:a16="http://schemas.microsoft.com/office/drawing/2014/main" id="{FA685A9F-B3F7-7C82-E50D-57E5B3AEAEBA}"/>
                </a:ext>
              </a:extLst>
            </p:cNvPr>
            <p:cNvSpPr/>
            <p:nvPr/>
          </p:nvSpPr>
          <p:spPr>
            <a:xfrm>
              <a:off x="10450609" y="3208453"/>
              <a:ext cx="40656" cy="80170"/>
            </a:xfrm>
            <a:custGeom>
              <a:avLst/>
              <a:gdLst>
                <a:gd name="connsiteX0" fmla="*/ 37408 w 40656"/>
                <a:gd name="connsiteY0" fmla="*/ 45999 h 80170"/>
                <a:gd name="connsiteX1" fmla="*/ 6469 w 40656"/>
                <a:gd name="connsiteY1" fmla="*/ 80171 h 80170"/>
                <a:gd name="connsiteX2" fmla="*/ 3237 w 40656"/>
                <a:gd name="connsiteY2" fmla="*/ 34171 h 80170"/>
                <a:gd name="connsiteX3" fmla="*/ 34175 w 40656"/>
                <a:gd name="connsiteY3" fmla="*/ 0 h 80170"/>
                <a:gd name="connsiteX4" fmla="*/ 37408 w 40656"/>
                <a:gd name="connsiteY4" fmla="*/ 45999 h 80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56" h="80170">
                  <a:moveTo>
                    <a:pt x="37408" y="45999"/>
                  </a:moveTo>
                  <a:cubicBezTo>
                    <a:pt x="31966" y="61749"/>
                    <a:pt x="20490" y="73689"/>
                    <a:pt x="6469" y="80171"/>
                  </a:cubicBezTo>
                  <a:cubicBezTo>
                    <a:pt x="-556" y="66406"/>
                    <a:pt x="-2205" y="49921"/>
                    <a:pt x="3237" y="34171"/>
                  </a:cubicBezTo>
                  <a:cubicBezTo>
                    <a:pt x="8679" y="18422"/>
                    <a:pt x="20154" y="6482"/>
                    <a:pt x="34175" y="0"/>
                  </a:cubicBezTo>
                  <a:cubicBezTo>
                    <a:pt x="41218" y="13765"/>
                    <a:pt x="42866" y="30250"/>
                    <a:pt x="37408" y="4599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6" name="任意多边形: 形状 1485">
              <a:extLst>
                <a:ext uri="{FF2B5EF4-FFF2-40B4-BE49-F238E27FC236}">
                  <a16:creationId xmlns:a16="http://schemas.microsoft.com/office/drawing/2014/main" id="{62896862-9941-C788-9519-518E6E081796}"/>
                </a:ext>
              </a:extLst>
            </p:cNvPr>
            <p:cNvSpPr/>
            <p:nvPr/>
          </p:nvSpPr>
          <p:spPr>
            <a:xfrm>
              <a:off x="9388465" y="3052665"/>
              <a:ext cx="82491" cy="38381"/>
            </a:xfrm>
            <a:custGeom>
              <a:avLst/>
              <a:gdLst>
                <a:gd name="connsiteX0" fmla="*/ 45423 w 82491"/>
                <a:gd name="connsiteY0" fmla="*/ 36789 h 38381"/>
                <a:gd name="connsiteX1" fmla="*/ 82492 w 82491"/>
                <a:gd name="connsiteY1" fmla="*/ 9420 h 38381"/>
                <a:gd name="connsiteX2" fmla="*/ 37084 w 82491"/>
                <a:gd name="connsiteY2" fmla="*/ 1593 h 38381"/>
                <a:gd name="connsiteX3" fmla="*/ 0 w 82491"/>
                <a:gd name="connsiteY3" fmla="*/ 28962 h 38381"/>
                <a:gd name="connsiteX4" fmla="*/ 45423 w 82491"/>
                <a:gd name="connsiteY4" fmla="*/ 36789 h 38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491" h="38381">
                  <a:moveTo>
                    <a:pt x="45423" y="36789"/>
                  </a:moveTo>
                  <a:cubicBezTo>
                    <a:pt x="61636" y="32948"/>
                    <a:pt x="74665" y="22720"/>
                    <a:pt x="82492" y="9420"/>
                  </a:cubicBezTo>
                  <a:cubicBezTo>
                    <a:pt x="69511" y="1049"/>
                    <a:pt x="53298" y="-2248"/>
                    <a:pt x="37084" y="1593"/>
                  </a:cubicBezTo>
                  <a:cubicBezTo>
                    <a:pt x="20871" y="5434"/>
                    <a:pt x="7842" y="15662"/>
                    <a:pt x="0" y="28962"/>
                  </a:cubicBezTo>
                  <a:cubicBezTo>
                    <a:pt x="12997" y="37333"/>
                    <a:pt x="29210" y="40630"/>
                    <a:pt x="45423" y="3678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7" name="任意多边形: 形状 1486">
              <a:extLst>
                <a:ext uri="{FF2B5EF4-FFF2-40B4-BE49-F238E27FC236}">
                  <a16:creationId xmlns:a16="http://schemas.microsoft.com/office/drawing/2014/main" id="{FDC77895-CC23-9426-3430-0FEEC08CBB09}"/>
                </a:ext>
              </a:extLst>
            </p:cNvPr>
            <p:cNvSpPr/>
            <p:nvPr/>
          </p:nvSpPr>
          <p:spPr>
            <a:xfrm>
              <a:off x="9474388" y="2976696"/>
              <a:ext cx="38366" cy="82539"/>
            </a:xfrm>
            <a:custGeom>
              <a:avLst/>
              <a:gdLst>
                <a:gd name="connsiteX0" fmla="*/ 36773 w 38366"/>
                <a:gd name="connsiteY0" fmla="*/ 37100 h 82539"/>
                <a:gd name="connsiteX1" fmla="*/ 28947 w 38366"/>
                <a:gd name="connsiteY1" fmla="*/ 82540 h 82539"/>
                <a:gd name="connsiteX2" fmla="*/ 1593 w 38366"/>
                <a:gd name="connsiteY2" fmla="*/ 45439 h 82539"/>
                <a:gd name="connsiteX3" fmla="*/ 9420 w 38366"/>
                <a:gd name="connsiteY3" fmla="*/ 0 h 82539"/>
                <a:gd name="connsiteX4" fmla="*/ 36773 w 38366"/>
                <a:gd name="connsiteY4" fmla="*/ 37100 h 8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366" h="82539">
                  <a:moveTo>
                    <a:pt x="36773" y="37100"/>
                  </a:moveTo>
                  <a:cubicBezTo>
                    <a:pt x="40615" y="53330"/>
                    <a:pt x="37317" y="69559"/>
                    <a:pt x="28947" y="82540"/>
                  </a:cubicBezTo>
                  <a:cubicBezTo>
                    <a:pt x="15646" y="74697"/>
                    <a:pt x="5435" y="61653"/>
                    <a:pt x="1593" y="45439"/>
                  </a:cubicBezTo>
                  <a:cubicBezTo>
                    <a:pt x="-2248" y="29210"/>
                    <a:pt x="1049" y="12980"/>
                    <a:pt x="9420" y="0"/>
                  </a:cubicBezTo>
                  <a:cubicBezTo>
                    <a:pt x="22720" y="7843"/>
                    <a:pt x="32932" y="20871"/>
                    <a:pt x="36773" y="3710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8" name="任意多边形: 形状 1487">
              <a:extLst>
                <a:ext uri="{FF2B5EF4-FFF2-40B4-BE49-F238E27FC236}">
                  <a16:creationId xmlns:a16="http://schemas.microsoft.com/office/drawing/2014/main" id="{12F5C5A5-0E3D-FA4F-4F7F-77801B0FBEB4}"/>
                </a:ext>
              </a:extLst>
            </p:cNvPr>
            <p:cNvSpPr/>
            <p:nvPr/>
          </p:nvSpPr>
          <p:spPr>
            <a:xfrm>
              <a:off x="9893201" y="2835112"/>
              <a:ext cx="36804" cy="84140"/>
            </a:xfrm>
            <a:custGeom>
              <a:avLst/>
              <a:gdLst>
                <a:gd name="connsiteX0" fmla="*/ 473 w 36804"/>
                <a:gd name="connsiteY0" fmla="*/ 44351 h 84140"/>
                <a:gd name="connsiteX1" fmla="*/ 23745 w 36804"/>
                <a:gd name="connsiteY1" fmla="*/ 84140 h 84140"/>
                <a:gd name="connsiteX2" fmla="*/ 36325 w 36804"/>
                <a:gd name="connsiteY2" fmla="*/ 39789 h 84140"/>
                <a:gd name="connsiteX3" fmla="*/ 13053 w 36804"/>
                <a:gd name="connsiteY3" fmla="*/ 0 h 84140"/>
                <a:gd name="connsiteX4" fmla="*/ 473 w 36804"/>
                <a:gd name="connsiteY4" fmla="*/ 44351 h 84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04" h="84140">
                  <a:moveTo>
                    <a:pt x="473" y="44351"/>
                  </a:moveTo>
                  <a:cubicBezTo>
                    <a:pt x="2570" y="60884"/>
                    <a:pt x="11356" y="74937"/>
                    <a:pt x="23745" y="84140"/>
                  </a:cubicBezTo>
                  <a:cubicBezTo>
                    <a:pt x="33444" y="72120"/>
                    <a:pt x="38438" y="56323"/>
                    <a:pt x="36325" y="39789"/>
                  </a:cubicBezTo>
                  <a:cubicBezTo>
                    <a:pt x="34228" y="23256"/>
                    <a:pt x="25442" y="9203"/>
                    <a:pt x="13053" y="0"/>
                  </a:cubicBezTo>
                  <a:cubicBezTo>
                    <a:pt x="3370" y="12020"/>
                    <a:pt x="-1624" y="27817"/>
                    <a:pt x="473" y="44351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9" name="任意多边形: 形状 1488">
              <a:extLst>
                <a:ext uri="{FF2B5EF4-FFF2-40B4-BE49-F238E27FC236}">
                  <a16:creationId xmlns:a16="http://schemas.microsoft.com/office/drawing/2014/main" id="{CCB48C1C-7557-CE00-EF9A-4B9261BA6789}"/>
                </a:ext>
              </a:extLst>
            </p:cNvPr>
            <p:cNvSpPr/>
            <p:nvPr/>
          </p:nvSpPr>
          <p:spPr>
            <a:xfrm>
              <a:off x="9925556" y="2877181"/>
              <a:ext cx="70999" cy="49394"/>
            </a:xfrm>
            <a:custGeom>
              <a:avLst/>
              <a:gdLst>
                <a:gd name="connsiteX0" fmla="*/ 45375 w 70999"/>
                <a:gd name="connsiteY0" fmla="*/ 39846 h 49394"/>
                <a:gd name="connsiteX1" fmla="*/ 0 w 70999"/>
                <a:gd name="connsiteY1" fmla="*/ 47865 h 49394"/>
                <a:gd name="connsiteX2" fmla="*/ 25625 w 70999"/>
                <a:gd name="connsiteY2" fmla="*/ 9548 h 49394"/>
                <a:gd name="connsiteX3" fmla="*/ 71000 w 70999"/>
                <a:gd name="connsiteY3" fmla="*/ 1530 h 49394"/>
                <a:gd name="connsiteX4" fmla="*/ 45375 w 70999"/>
                <a:gd name="connsiteY4" fmla="*/ 39846 h 4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999" h="49394">
                  <a:moveTo>
                    <a:pt x="45375" y="39846"/>
                  </a:moveTo>
                  <a:cubicBezTo>
                    <a:pt x="31418" y="48954"/>
                    <a:pt x="15045" y="51354"/>
                    <a:pt x="0" y="47865"/>
                  </a:cubicBezTo>
                  <a:cubicBezTo>
                    <a:pt x="2881" y="32676"/>
                    <a:pt x="11668" y="18655"/>
                    <a:pt x="25625" y="9548"/>
                  </a:cubicBezTo>
                  <a:cubicBezTo>
                    <a:pt x="39581" y="441"/>
                    <a:pt x="55955" y="-1960"/>
                    <a:pt x="71000" y="1530"/>
                  </a:cubicBezTo>
                  <a:cubicBezTo>
                    <a:pt x="68119" y="16703"/>
                    <a:pt x="59332" y="30739"/>
                    <a:pt x="45375" y="3984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0" name="任意多边形: 形状 1489">
              <a:extLst>
                <a:ext uri="{FF2B5EF4-FFF2-40B4-BE49-F238E27FC236}">
                  <a16:creationId xmlns:a16="http://schemas.microsoft.com/office/drawing/2014/main" id="{35A56B9B-BF8B-BF9C-DA70-9751799B3668}"/>
                </a:ext>
              </a:extLst>
            </p:cNvPr>
            <p:cNvSpPr/>
            <p:nvPr/>
          </p:nvSpPr>
          <p:spPr>
            <a:xfrm>
              <a:off x="9658160" y="2623073"/>
              <a:ext cx="49286" cy="71127"/>
            </a:xfrm>
            <a:custGeom>
              <a:avLst/>
              <a:gdLst>
                <a:gd name="connsiteX0" fmla="*/ 9486 w 49286"/>
                <a:gd name="connsiteY0" fmla="*/ 45423 h 71127"/>
                <a:gd name="connsiteX1" fmla="*/ 47739 w 49286"/>
                <a:gd name="connsiteY1" fmla="*/ 71128 h 71127"/>
                <a:gd name="connsiteX2" fmla="*/ 39801 w 49286"/>
                <a:gd name="connsiteY2" fmla="*/ 25705 h 71127"/>
                <a:gd name="connsiteX3" fmla="*/ 1547 w 49286"/>
                <a:gd name="connsiteY3" fmla="*/ 0 h 71127"/>
                <a:gd name="connsiteX4" fmla="*/ 9486 w 49286"/>
                <a:gd name="connsiteY4" fmla="*/ 45423 h 71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286" h="71127">
                  <a:moveTo>
                    <a:pt x="9486" y="45423"/>
                  </a:moveTo>
                  <a:cubicBezTo>
                    <a:pt x="18562" y="59396"/>
                    <a:pt x="32582" y="68231"/>
                    <a:pt x="47739" y="71128"/>
                  </a:cubicBezTo>
                  <a:cubicBezTo>
                    <a:pt x="51244" y="56083"/>
                    <a:pt x="48876" y="39677"/>
                    <a:pt x="39801" y="25705"/>
                  </a:cubicBezTo>
                  <a:cubicBezTo>
                    <a:pt x="30725" y="11732"/>
                    <a:pt x="16705" y="2897"/>
                    <a:pt x="1547" y="0"/>
                  </a:cubicBezTo>
                  <a:cubicBezTo>
                    <a:pt x="-1958" y="15045"/>
                    <a:pt x="411" y="31435"/>
                    <a:pt x="9486" y="45423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1" name="任意多边形: 形状 1490">
              <a:extLst>
                <a:ext uri="{FF2B5EF4-FFF2-40B4-BE49-F238E27FC236}">
                  <a16:creationId xmlns:a16="http://schemas.microsoft.com/office/drawing/2014/main" id="{B5AB94D4-C51B-AEB8-20BB-6BE08D40FDDA}"/>
                </a:ext>
              </a:extLst>
            </p:cNvPr>
            <p:cNvSpPr/>
            <p:nvPr/>
          </p:nvSpPr>
          <p:spPr>
            <a:xfrm>
              <a:off x="9714123" y="2623041"/>
              <a:ext cx="47860" cy="72632"/>
            </a:xfrm>
            <a:custGeom>
              <a:avLst/>
              <a:gdLst>
                <a:gd name="connsiteX0" fmla="*/ 39407 w 47860"/>
                <a:gd name="connsiteY0" fmla="*/ 45663 h 72632"/>
                <a:gd name="connsiteX1" fmla="*/ 2035 w 47860"/>
                <a:gd name="connsiteY1" fmla="*/ 72632 h 72632"/>
                <a:gd name="connsiteX2" fmla="*/ 8453 w 47860"/>
                <a:gd name="connsiteY2" fmla="*/ 26969 h 72632"/>
                <a:gd name="connsiteX3" fmla="*/ 45826 w 47860"/>
                <a:gd name="connsiteY3" fmla="*/ 0 h 72632"/>
                <a:gd name="connsiteX4" fmla="*/ 39407 w 47860"/>
                <a:gd name="connsiteY4" fmla="*/ 45663 h 72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60" h="72632">
                  <a:moveTo>
                    <a:pt x="39407" y="45663"/>
                  </a:moveTo>
                  <a:cubicBezTo>
                    <a:pt x="30797" y="59940"/>
                    <a:pt x="17096" y="69223"/>
                    <a:pt x="2035" y="72632"/>
                  </a:cubicBezTo>
                  <a:cubicBezTo>
                    <a:pt x="-1982" y="57715"/>
                    <a:pt x="-157" y="41246"/>
                    <a:pt x="8453" y="26969"/>
                  </a:cubicBezTo>
                  <a:cubicBezTo>
                    <a:pt x="17064" y="12692"/>
                    <a:pt x="30765" y="3409"/>
                    <a:pt x="45826" y="0"/>
                  </a:cubicBezTo>
                  <a:cubicBezTo>
                    <a:pt x="49843" y="14917"/>
                    <a:pt x="48018" y="31387"/>
                    <a:pt x="39407" y="45663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2" name="任意多边形: 形状 1491">
              <a:extLst>
                <a:ext uri="{FF2B5EF4-FFF2-40B4-BE49-F238E27FC236}">
                  <a16:creationId xmlns:a16="http://schemas.microsoft.com/office/drawing/2014/main" id="{7D41A41A-1244-832E-4488-3C7450996903}"/>
                </a:ext>
              </a:extLst>
            </p:cNvPr>
            <p:cNvSpPr/>
            <p:nvPr/>
          </p:nvSpPr>
          <p:spPr>
            <a:xfrm>
              <a:off x="9058609" y="2900579"/>
              <a:ext cx="84748" cy="36194"/>
            </a:xfrm>
            <a:custGeom>
              <a:avLst/>
              <a:gdLst>
                <a:gd name="connsiteX0" fmla="*/ 42719 w 84748"/>
                <a:gd name="connsiteY0" fmla="*/ 36183 h 36194"/>
                <a:gd name="connsiteX1" fmla="*/ 84749 w 84748"/>
                <a:gd name="connsiteY1" fmla="*/ 17297 h 36194"/>
                <a:gd name="connsiteX2" fmla="*/ 42030 w 84748"/>
                <a:gd name="connsiteY2" fmla="*/ 11 h 36194"/>
                <a:gd name="connsiteX3" fmla="*/ 0 w 84748"/>
                <a:gd name="connsiteY3" fmla="*/ 18897 h 36194"/>
                <a:gd name="connsiteX4" fmla="*/ 42719 w 84748"/>
                <a:gd name="connsiteY4" fmla="*/ 36183 h 36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748" h="36194">
                  <a:moveTo>
                    <a:pt x="42719" y="36183"/>
                  </a:moveTo>
                  <a:cubicBezTo>
                    <a:pt x="59380" y="35863"/>
                    <a:pt x="74266" y="28645"/>
                    <a:pt x="84749" y="17297"/>
                  </a:cubicBezTo>
                  <a:cubicBezTo>
                    <a:pt x="73849" y="6365"/>
                    <a:pt x="58692" y="-309"/>
                    <a:pt x="42030" y="11"/>
                  </a:cubicBezTo>
                  <a:cubicBezTo>
                    <a:pt x="25369" y="331"/>
                    <a:pt x="10484" y="7550"/>
                    <a:pt x="0" y="18897"/>
                  </a:cubicBezTo>
                  <a:cubicBezTo>
                    <a:pt x="10900" y="29845"/>
                    <a:pt x="26057" y="36503"/>
                    <a:pt x="42719" y="36183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3" name="任意多边形: 形状 1492">
              <a:extLst>
                <a:ext uri="{FF2B5EF4-FFF2-40B4-BE49-F238E27FC236}">
                  <a16:creationId xmlns:a16="http://schemas.microsoft.com/office/drawing/2014/main" id="{49045CC9-DA88-3C5F-C5ED-08C62F487DDE}"/>
                </a:ext>
              </a:extLst>
            </p:cNvPr>
            <p:cNvSpPr/>
            <p:nvPr/>
          </p:nvSpPr>
          <p:spPr>
            <a:xfrm>
              <a:off x="9138378" y="2854287"/>
              <a:ext cx="45012" cy="75609"/>
            </a:xfrm>
            <a:custGeom>
              <a:avLst/>
              <a:gdLst>
                <a:gd name="connsiteX0" fmla="*/ 38624 w 45012"/>
                <a:gd name="connsiteY0" fmla="*/ 29610 h 75609"/>
                <a:gd name="connsiteX1" fmla="*/ 41713 w 45012"/>
                <a:gd name="connsiteY1" fmla="*/ 75609 h 75609"/>
                <a:gd name="connsiteX2" fmla="*/ 6389 w 45012"/>
                <a:gd name="connsiteY2" fmla="*/ 45999 h 75609"/>
                <a:gd name="connsiteX3" fmla="*/ 3300 w 45012"/>
                <a:gd name="connsiteY3" fmla="*/ 0 h 75609"/>
                <a:gd name="connsiteX4" fmla="*/ 38624 w 45012"/>
                <a:gd name="connsiteY4" fmla="*/ 29610 h 75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012" h="75609">
                  <a:moveTo>
                    <a:pt x="38624" y="29610"/>
                  </a:moveTo>
                  <a:cubicBezTo>
                    <a:pt x="46178" y="44463"/>
                    <a:pt x="46802" y="61028"/>
                    <a:pt x="41713" y="75609"/>
                  </a:cubicBezTo>
                  <a:cubicBezTo>
                    <a:pt x="26940" y="71128"/>
                    <a:pt x="13943" y="60868"/>
                    <a:pt x="6389" y="45999"/>
                  </a:cubicBezTo>
                  <a:cubicBezTo>
                    <a:pt x="-1166" y="31146"/>
                    <a:pt x="-1790" y="14581"/>
                    <a:pt x="3300" y="0"/>
                  </a:cubicBezTo>
                  <a:cubicBezTo>
                    <a:pt x="18073" y="4481"/>
                    <a:pt x="31069" y="14741"/>
                    <a:pt x="38624" y="2961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4" name="任意多边形: 形状 1493">
              <a:extLst>
                <a:ext uri="{FF2B5EF4-FFF2-40B4-BE49-F238E27FC236}">
                  <a16:creationId xmlns:a16="http://schemas.microsoft.com/office/drawing/2014/main" id="{2B3F9C3B-04E5-8223-03FA-CF043AD34828}"/>
                </a:ext>
              </a:extLst>
            </p:cNvPr>
            <p:cNvSpPr/>
            <p:nvPr/>
          </p:nvSpPr>
          <p:spPr>
            <a:xfrm>
              <a:off x="10608685" y="2723555"/>
              <a:ext cx="36163" cy="84796"/>
            </a:xfrm>
            <a:custGeom>
              <a:avLst/>
              <a:gdLst>
                <a:gd name="connsiteX0" fmla="*/ 12 w 36163"/>
                <a:gd name="connsiteY0" fmla="*/ 42030 h 84796"/>
                <a:gd name="connsiteX1" fmla="*/ 17218 w 36163"/>
                <a:gd name="connsiteY1" fmla="*/ 84796 h 84796"/>
                <a:gd name="connsiteX2" fmla="*/ 36152 w 36163"/>
                <a:gd name="connsiteY2" fmla="*/ 42766 h 84796"/>
                <a:gd name="connsiteX3" fmla="*/ 18946 w 36163"/>
                <a:gd name="connsiteY3" fmla="*/ 0 h 84796"/>
                <a:gd name="connsiteX4" fmla="*/ 12 w 36163"/>
                <a:gd name="connsiteY4" fmla="*/ 42030 h 84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63" h="84796">
                  <a:moveTo>
                    <a:pt x="12" y="42030"/>
                  </a:moveTo>
                  <a:cubicBezTo>
                    <a:pt x="-325" y="58692"/>
                    <a:pt x="6302" y="73881"/>
                    <a:pt x="17218" y="84796"/>
                  </a:cubicBezTo>
                  <a:cubicBezTo>
                    <a:pt x="28566" y="74329"/>
                    <a:pt x="35816" y="59428"/>
                    <a:pt x="36152" y="42766"/>
                  </a:cubicBezTo>
                  <a:cubicBezTo>
                    <a:pt x="36488" y="26105"/>
                    <a:pt x="29862" y="10916"/>
                    <a:pt x="18946" y="0"/>
                  </a:cubicBezTo>
                  <a:cubicBezTo>
                    <a:pt x="7598" y="10467"/>
                    <a:pt x="348" y="25352"/>
                    <a:pt x="12" y="4203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5" name="任意多边形: 形状 1494">
              <a:extLst>
                <a:ext uri="{FF2B5EF4-FFF2-40B4-BE49-F238E27FC236}">
                  <a16:creationId xmlns:a16="http://schemas.microsoft.com/office/drawing/2014/main" id="{7C653C60-C580-19F7-30FB-CEB299582B0D}"/>
                </a:ext>
              </a:extLst>
            </p:cNvPr>
            <p:cNvSpPr/>
            <p:nvPr/>
          </p:nvSpPr>
          <p:spPr>
            <a:xfrm>
              <a:off x="10632033" y="2813285"/>
              <a:ext cx="77017" cy="43639"/>
            </a:xfrm>
            <a:custGeom>
              <a:avLst/>
              <a:gdLst>
                <a:gd name="connsiteX0" fmla="*/ 46064 w 77017"/>
                <a:gd name="connsiteY0" fmla="*/ 38249 h 43639"/>
                <a:gd name="connsiteX1" fmla="*/ 0 w 77017"/>
                <a:gd name="connsiteY1" fmla="*/ 39545 h 43639"/>
                <a:gd name="connsiteX2" fmla="*/ 30955 w 77017"/>
                <a:gd name="connsiteY2" fmla="*/ 5390 h 43639"/>
                <a:gd name="connsiteX3" fmla="*/ 77018 w 77017"/>
                <a:gd name="connsiteY3" fmla="*/ 4094 h 43639"/>
                <a:gd name="connsiteX4" fmla="*/ 46064 w 77017"/>
                <a:gd name="connsiteY4" fmla="*/ 38249 h 43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017" h="43639">
                  <a:moveTo>
                    <a:pt x="46064" y="38249"/>
                  </a:moveTo>
                  <a:cubicBezTo>
                    <a:pt x="30923" y="45211"/>
                    <a:pt x="14373" y="45195"/>
                    <a:pt x="0" y="39545"/>
                  </a:cubicBezTo>
                  <a:cubicBezTo>
                    <a:pt x="5058" y="24949"/>
                    <a:pt x="15814" y="12352"/>
                    <a:pt x="30955" y="5390"/>
                  </a:cubicBezTo>
                  <a:cubicBezTo>
                    <a:pt x="46096" y="-1572"/>
                    <a:pt x="62645" y="-1556"/>
                    <a:pt x="77018" y="4094"/>
                  </a:cubicBezTo>
                  <a:cubicBezTo>
                    <a:pt x="71960" y="18690"/>
                    <a:pt x="61205" y="31287"/>
                    <a:pt x="46064" y="3824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6" name="任意多边形: 形状 1495">
              <a:extLst>
                <a:ext uri="{FF2B5EF4-FFF2-40B4-BE49-F238E27FC236}">
                  <a16:creationId xmlns:a16="http://schemas.microsoft.com/office/drawing/2014/main" id="{896C60A5-C6D8-81BB-E44E-65C0221E5FF4}"/>
                </a:ext>
              </a:extLst>
            </p:cNvPr>
            <p:cNvSpPr/>
            <p:nvPr/>
          </p:nvSpPr>
          <p:spPr>
            <a:xfrm>
              <a:off x="10751124" y="3250387"/>
              <a:ext cx="44185" cy="76457"/>
            </a:xfrm>
            <a:custGeom>
              <a:avLst/>
              <a:gdLst>
                <a:gd name="connsiteX0" fmla="*/ 5799 w 44185"/>
                <a:gd name="connsiteY0" fmla="*/ 30394 h 76457"/>
                <a:gd name="connsiteX1" fmla="*/ 3750 w 44185"/>
                <a:gd name="connsiteY1" fmla="*/ 76458 h 76457"/>
                <a:gd name="connsiteX2" fmla="*/ 38386 w 44185"/>
                <a:gd name="connsiteY2" fmla="*/ 46063 h 76457"/>
                <a:gd name="connsiteX3" fmla="*/ 40435 w 44185"/>
                <a:gd name="connsiteY3" fmla="*/ 0 h 76457"/>
                <a:gd name="connsiteX4" fmla="*/ 5799 w 44185"/>
                <a:gd name="connsiteY4" fmla="*/ 30394 h 76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185" h="76457">
                  <a:moveTo>
                    <a:pt x="5799" y="30394"/>
                  </a:moveTo>
                  <a:cubicBezTo>
                    <a:pt x="-1420" y="45423"/>
                    <a:pt x="-1659" y="61989"/>
                    <a:pt x="3750" y="76458"/>
                  </a:cubicBezTo>
                  <a:cubicBezTo>
                    <a:pt x="18411" y="71640"/>
                    <a:pt x="31184" y="61076"/>
                    <a:pt x="38386" y="46063"/>
                  </a:cubicBezTo>
                  <a:cubicBezTo>
                    <a:pt x="45605" y="31034"/>
                    <a:pt x="45845" y="14469"/>
                    <a:pt x="40435" y="0"/>
                  </a:cubicBezTo>
                  <a:cubicBezTo>
                    <a:pt x="25774" y="4818"/>
                    <a:pt x="13017" y="15381"/>
                    <a:pt x="5799" y="30394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7" name="任意多边形: 形状 1496">
              <a:extLst>
                <a:ext uri="{FF2B5EF4-FFF2-40B4-BE49-F238E27FC236}">
                  <a16:creationId xmlns:a16="http://schemas.microsoft.com/office/drawing/2014/main" id="{17686956-CDDE-C64B-CE71-70B6A3D72845}"/>
                </a:ext>
              </a:extLst>
            </p:cNvPr>
            <p:cNvSpPr/>
            <p:nvPr/>
          </p:nvSpPr>
          <p:spPr>
            <a:xfrm>
              <a:off x="10762140" y="3371848"/>
              <a:ext cx="82155" cy="38725"/>
            </a:xfrm>
            <a:custGeom>
              <a:avLst/>
              <a:gdLst>
                <a:gd name="connsiteX0" fmla="*/ 45536 w 82155"/>
                <a:gd name="connsiteY0" fmla="*/ 36897 h 38725"/>
                <a:gd name="connsiteX1" fmla="*/ 0 w 82155"/>
                <a:gd name="connsiteY1" fmla="*/ 29822 h 38725"/>
                <a:gd name="connsiteX2" fmla="*/ 36621 w 82155"/>
                <a:gd name="connsiteY2" fmla="*/ 1829 h 38725"/>
                <a:gd name="connsiteX3" fmla="*/ 82156 w 82155"/>
                <a:gd name="connsiteY3" fmla="*/ 8903 h 38725"/>
                <a:gd name="connsiteX4" fmla="*/ 45536 w 82155"/>
                <a:gd name="connsiteY4" fmla="*/ 36897 h 38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155" h="38725">
                  <a:moveTo>
                    <a:pt x="45536" y="36897"/>
                  </a:moveTo>
                  <a:cubicBezTo>
                    <a:pt x="29386" y="41010"/>
                    <a:pt x="13108" y="37985"/>
                    <a:pt x="0" y="29822"/>
                  </a:cubicBezTo>
                  <a:cubicBezTo>
                    <a:pt x="7619" y="16378"/>
                    <a:pt x="20471" y="5942"/>
                    <a:pt x="36621" y="1829"/>
                  </a:cubicBezTo>
                  <a:cubicBezTo>
                    <a:pt x="52770" y="-2285"/>
                    <a:pt x="69047" y="740"/>
                    <a:pt x="82156" y="8903"/>
                  </a:cubicBezTo>
                  <a:cubicBezTo>
                    <a:pt x="74521" y="22332"/>
                    <a:pt x="61685" y="32783"/>
                    <a:pt x="45536" y="36897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98" name="图形 144">
            <a:extLst>
              <a:ext uri="{FF2B5EF4-FFF2-40B4-BE49-F238E27FC236}">
                <a16:creationId xmlns:a16="http://schemas.microsoft.com/office/drawing/2014/main" id="{B47A7616-0DA8-BCEF-AD4E-5F33D4734466}"/>
              </a:ext>
            </a:extLst>
          </p:cNvPr>
          <p:cNvGrpSpPr/>
          <p:nvPr/>
        </p:nvGrpSpPr>
        <p:grpSpPr>
          <a:xfrm>
            <a:off x="1857799" y="2523760"/>
            <a:ext cx="791849" cy="1395641"/>
            <a:chOff x="8052753" y="3239550"/>
            <a:chExt cx="1217383" cy="2145648"/>
          </a:xfrm>
        </p:grpSpPr>
        <p:sp>
          <p:nvSpPr>
            <p:cNvPr id="1499" name="任意多边形: 形状 1498">
              <a:extLst>
                <a:ext uri="{FF2B5EF4-FFF2-40B4-BE49-F238E27FC236}">
                  <a16:creationId xmlns:a16="http://schemas.microsoft.com/office/drawing/2014/main" id="{FE271225-8C80-CC0F-F8D4-BD7AFA4803AE}"/>
                </a:ext>
              </a:extLst>
            </p:cNvPr>
            <p:cNvSpPr/>
            <p:nvPr/>
          </p:nvSpPr>
          <p:spPr>
            <a:xfrm>
              <a:off x="8317721" y="4391762"/>
              <a:ext cx="710318" cy="993405"/>
            </a:xfrm>
            <a:custGeom>
              <a:avLst/>
              <a:gdLst>
                <a:gd name="connsiteX0" fmla="*/ 492181 w 710318"/>
                <a:gd name="connsiteY0" fmla="*/ 325453 h 993405"/>
                <a:gd name="connsiteX1" fmla="*/ 356984 w 710318"/>
                <a:gd name="connsiteY1" fmla="*/ 399926 h 993405"/>
                <a:gd name="connsiteX2" fmla="*/ 354823 w 710318"/>
                <a:gd name="connsiteY2" fmla="*/ 373965 h 993405"/>
                <a:gd name="connsiteX3" fmla="*/ 341363 w 710318"/>
                <a:gd name="connsiteY3" fmla="*/ 53234 h 993405"/>
                <a:gd name="connsiteX4" fmla="*/ 294227 w 710318"/>
                <a:gd name="connsiteY4" fmla="*/ 69399 h 993405"/>
                <a:gd name="connsiteX5" fmla="*/ 268635 w 710318"/>
                <a:gd name="connsiteY5" fmla="*/ 392932 h 993405"/>
                <a:gd name="connsiteX6" fmla="*/ 268250 w 710318"/>
                <a:gd name="connsiteY6" fmla="*/ 402359 h 993405"/>
                <a:gd name="connsiteX7" fmla="*/ 133981 w 710318"/>
                <a:gd name="connsiteY7" fmla="*/ 262104 h 993405"/>
                <a:gd name="connsiteX8" fmla="*/ 0 w 710318"/>
                <a:gd name="connsiteY8" fmla="*/ 0 h 993405"/>
                <a:gd name="connsiteX9" fmla="*/ 55715 w 710318"/>
                <a:gd name="connsiteY9" fmla="*/ 247363 h 993405"/>
                <a:gd name="connsiteX10" fmla="*/ 263960 w 710318"/>
                <a:gd name="connsiteY10" fmla="*/ 507658 h 993405"/>
                <a:gd name="connsiteX11" fmla="*/ 244402 w 710318"/>
                <a:gd name="connsiteY11" fmla="*/ 993405 h 993405"/>
                <a:gd name="connsiteX12" fmla="*/ 405992 w 710318"/>
                <a:gd name="connsiteY12" fmla="*/ 993405 h 993405"/>
                <a:gd name="connsiteX13" fmla="*/ 363962 w 710318"/>
                <a:gd name="connsiteY13" fmla="*/ 484018 h 993405"/>
                <a:gd name="connsiteX14" fmla="*/ 583732 w 710318"/>
                <a:gd name="connsiteY14" fmla="*/ 321404 h 993405"/>
                <a:gd name="connsiteX15" fmla="*/ 710319 w 710318"/>
                <a:gd name="connsiteY15" fmla="*/ 96352 h 993405"/>
                <a:gd name="connsiteX16" fmla="*/ 492181 w 710318"/>
                <a:gd name="connsiteY16" fmla="*/ 325453 h 993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10318" h="993405">
                  <a:moveTo>
                    <a:pt x="492181" y="325453"/>
                  </a:moveTo>
                  <a:cubicBezTo>
                    <a:pt x="440164" y="371244"/>
                    <a:pt x="387922" y="391363"/>
                    <a:pt x="356984" y="399926"/>
                  </a:cubicBezTo>
                  <a:cubicBezTo>
                    <a:pt x="356264" y="391267"/>
                    <a:pt x="355543" y="382624"/>
                    <a:pt x="354823" y="373965"/>
                  </a:cubicBezTo>
                  <a:cubicBezTo>
                    <a:pt x="334625" y="131404"/>
                    <a:pt x="341363" y="53234"/>
                    <a:pt x="341363" y="53234"/>
                  </a:cubicBezTo>
                  <a:lnTo>
                    <a:pt x="294227" y="69399"/>
                  </a:lnTo>
                  <a:cubicBezTo>
                    <a:pt x="294227" y="69399"/>
                    <a:pt x="272684" y="296099"/>
                    <a:pt x="268635" y="392932"/>
                  </a:cubicBezTo>
                  <a:cubicBezTo>
                    <a:pt x="268522" y="395733"/>
                    <a:pt x="268394" y="398902"/>
                    <a:pt x="268250" y="402359"/>
                  </a:cubicBezTo>
                  <a:cubicBezTo>
                    <a:pt x="237424" y="376366"/>
                    <a:pt x="165640" y="313113"/>
                    <a:pt x="133981" y="262104"/>
                  </a:cubicBezTo>
                  <a:cubicBezTo>
                    <a:pt x="54531" y="134077"/>
                    <a:pt x="0" y="0"/>
                    <a:pt x="0" y="0"/>
                  </a:cubicBezTo>
                  <a:cubicBezTo>
                    <a:pt x="0" y="0"/>
                    <a:pt x="6066" y="131388"/>
                    <a:pt x="55715" y="247363"/>
                  </a:cubicBezTo>
                  <a:cubicBezTo>
                    <a:pt x="104659" y="361689"/>
                    <a:pt x="229822" y="477424"/>
                    <a:pt x="263960" y="507658"/>
                  </a:cubicBezTo>
                  <a:cubicBezTo>
                    <a:pt x="256631" y="688615"/>
                    <a:pt x="244402" y="993405"/>
                    <a:pt x="244402" y="993405"/>
                  </a:cubicBezTo>
                  <a:lnTo>
                    <a:pt x="405992" y="993405"/>
                  </a:lnTo>
                  <a:cubicBezTo>
                    <a:pt x="405992" y="993405"/>
                    <a:pt x="386178" y="751724"/>
                    <a:pt x="363962" y="484018"/>
                  </a:cubicBezTo>
                  <a:cubicBezTo>
                    <a:pt x="401783" y="469757"/>
                    <a:pt x="500968" y="424830"/>
                    <a:pt x="583732" y="321404"/>
                  </a:cubicBezTo>
                  <a:cubicBezTo>
                    <a:pt x="680420" y="200563"/>
                    <a:pt x="710319" y="96352"/>
                    <a:pt x="710319" y="96352"/>
                  </a:cubicBezTo>
                  <a:cubicBezTo>
                    <a:pt x="710319" y="96352"/>
                    <a:pt x="637606" y="197426"/>
                    <a:pt x="492181" y="325453"/>
                  </a:cubicBezTo>
                  <a:close/>
                </a:path>
              </a:pathLst>
            </a:custGeom>
            <a:solidFill>
              <a:srgbClr val="AE7D58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0" name="任意多边形: 形状 1499">
              <a:extLst>
                <a:ext uri="{FF2B5EF4-FFF2-40B4-BE49-F238E27FC236}">
                  <a16:creationId xmlns:a16="http://schemas.microsoft.com/office/drawing/2014/main" id="{4AC7CEE4-7645-0E21-55AB-47F75F66A881}"/>
                </a:ext>
              </a:extLst>
            </p:cNvPr>
            <p:cNvSpPr/>
            <p:nvPr/>
          </p:nvSpPr>
          <p:spPr>
            <a:xfrm>
              <a:off x="8320426" y="4393939"/>
              <a:ext cx="265433" cy="427135"/>
            </a:xfrm>
            <a:custGeom>
              <a:avLst/>
              <a:gdLst>
                <a:gd name="connsiteX0" fmla="*/ 265433 w 265433"/>
                <a:gd name="connsiteY0" fmla="*/ 400022 h 427135"/>
                <a:gd name="connsiteX1" fmla="*/ 264601 w 265433"/>
                <a:gd name="connsiteY1" fmla="*/ 417724 h 427135"/>
                <a:gd name="connsiteX2" fmla="*/ 264201 w 265433"/>
                <a:gd name="connsiteY2" fmla="*/ 427135 h 427135"/>
                <a:gd name="connsiteX3" fmla="*/ 129948 w 265433"/>
                <a:gd name="connsiteY3" fmla="*/ 286880 h 427135"/>
                <a:gd name="connsiteX4" fmla="*/ 4097 w 265433"/>
                <a:gd name="connsiteY4" fmla="*/ 44095 h 427135"/>
                <a:gd name="connsiteX5" fmla="*/ 4097 w 265433"/>
                <a:gd name="connsiteY5" fmla="*/ 44015 h 427135"/>
                <a:gd name="connsiteX6" fmla="*/ 0 w 265433"/>
                <a:gd name="connsiteY6" fmla="*/ 0 h 427135"/>
                <a:gd name="connsiteX7" fmla="*/ 133965 w 265433"/>
                <a:gd name="connsiteY7" fmla="*/ 262120 h 427135"/>
                <a:gd name="connsiteX8" fmla="*/ 265433 w 265433"/>
                <a:gd name="connsiteY8" fmla="*/ 400022 h 427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5433" h="427135">
                  <a:moveTo>
                    <a:pt x="265433" y="400022"/>
                  </a:moveTo>
                  <a:cubicBezTo>
                    <a:pt x="265113" y="406328"/>
                    <a:pt x="264841" y="412218"/>
                    <a:pt x="264601" y="417724"/>
                  </a:cubicBezTo>
                  <a:cubicBezTo>
                    <a:pt x="264473" y="420509"/>
                    <a:pt x="264361" y="423710"/>
                    <a:pt x="264201" y="427135"/>
                  </a:cubicBezTo>
                  <a:cubicBezTo>
                    <a:pt x="233374" y="401142"/>
                    <a:pt x="161590" y="337921"/>
                    <a:pt x="129948" y="286880"/>
                  </a:cubicBezTo>
                  <a:cubicBezTo>
                    <a:pt x="68647" y="188095"/>
                    <a:pt x="22152" y="85709"/>
                    <a:pt x="4097" y="44095"/>
                  </a:cubicBezTo>
                  <a:cubicBezTo>
                    <a:pt x="4097" y="44063"/>
                    <a:pt x="4097" y="44015"/>
                    <a:pt x="4097" y="44015"/>
                  </a:cubicBezTo>
                  <a:cubicBezTo>
                    <a:pt x="785" y="16950"/>
                    <a:pt x="0" y="0"/>
                    <a:pt x="0" y="0"/>
                  </a:cubicBezTo>
                  <a:cubicBezTo>
                    <a:pt x="0" y="0"/>
                    <a:pt x="54531" y="134109"/>
                    <a:pt x="133965" y="262120"/>
                  </a:cubicBezTo>
                  <a:cubicBezTo>
                    <a:pt x="164728" y="311640"/>
                    <a:pt x="233278" y="372717"/>
                    <a:pt x="265433" y="400022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1" name="任意多边形: 形状 1500">
              <a:extLst>
                <a:ext uri="{FF2B5EF4-FFF2-40B4-BE49-F238E27FC236}">
                  <a16:creationId xmlns:a16="http://schemas.microsoft.com/office/drawing/2014/main" id="{05F1FE4A-73AF-FFC8-6284-AB6D79C3163A}"/>
                </a:ext>
              </a:extLst>
            </p:cNvPr>
            <p:cNvSpPr/>
            <p:nvPr/>
          </p:nvSpPr>
          <p:spPr>
            <a:xfrm>
              <a:off x="8133942" y="4182215"/>
              <a:ext cx="614025" cy="492229"/>
            </a:xfrm>
            <a:custGeom>
              <a:avLst/>
              <a:gdLst>
                <a:gd name="connsiteX0" fmla="*/ 532328 w 614025"/>
                <a:gd name="connsiteY0" fmla="*/ 464128 h 492229"/>
                <a:gd name="connsiteX1" fmla="*/ 350315 w 614025"/>
                <a:gd name="connsiteY1" fmla="*/ 426852 h 492229"/>
                <a:gd name="connsiteX2" fmla="*/ 294856 w 614025"/>
                <a:gd name="connsiteY2" fmla="*/ 476453 h 492229"/>
                <a:gd name="connsiteX3" fmla="*/ 99896 w 614025"/>
                <a:gd name="connsiteY3" fmla="*/ 412783 h 492229"/>
                <a:gd name="connsiteX4" fmla="*/ 98422 w 614025"/>
                <a:gd name="connsiteY4" fmla="*/ 409758 h 492229"/>
                <a:gd name="connsiteX5" fmla="*/ 11418 w 614025"/>
                <a:gd name="connsiteY5" fmla="*/ 352427 h 492229"/>
                <a:gd name="connsiteX6" fmla="*/ 39299 w 614025"/>
                <a:gd name="connsiteY6" fmla="*/ 222864 h 492229"/>
                <a:gd name="connsiteX7" fmla="*/ 51367 w 614025"/>
                <a:gd name="connsiteY7" fmla="*/ 71645 h 492229"/>
                <a:gd name="connsiteX8" fmla="*/ 73519 w 614025"/>
                <a:gd name="connsiteY8" fmla="*/ 47445 h 492229"/>
                <a:gd name="connsiteX9" fmla="*/ 103192 w 614025"/>
                <a:gd name="connsiteY9" fmla="*/ 27438 h 492229"/>
                <a:gd name="connsiteX10" fmla="*/ 260381 w 614025"/>
                <a:gd name="connsiteY10" fmla="*/ 43940 h 492229"/>
                <a:gd name="connsiteX11" fmla="*/ 263086 w 614025"/>
                <a:gd name="connsiteY11" fmla="*/ 46132 h 492229"/>
                <a:gd name="connsiteX12" fmla="*/ 271777 w 614025"/>
                <a:gd name="connsiteY12" fmla="*/ 37954 h 492229"/>
                <a:gd name="connsiteX13" fmla="*/ 303164 w 614025"/>
                <a:gd name="connsiteY13" fmla="*/ 16699 h 492229"/>
                <a:gd name="connsiteX14" fmla="*/ 421443 w 614025"/>
                <a:gd name="connsiteY14" fmla="*/ 8008 h 492229"/>
                <a:gd name="connsiteX15" fmla="*/ 456863 w 614025"/>
                <a:gd name="connsiteY15" fmla="*/ 25149 h 492229"/>
                <a:gd name="connsiteX16" fmla="*/ 509569 w 614025"/>
                <a:gd name="connsiteY16" fmla="*/ 84113 h 492229"/>
                <a:gd name="connsiteX17" fmla="*/ 521124 w 614025"/>
                <a:gd name="connsiteY17" fmla="*/ 192661 h 492229"/>
                <a:gd name="connsiteX18" fmla="*/ 597806 w 614025"/>
                <a:gd name="connsiteY18" fmla="*/ 263309 h 492229"/>
                <a:gd name="connsiteX19" fmla="*/ 532328 w 614025"/>
                <a:gd name="connsiteY19" fmla="*/ 464128 h 492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14025" h="492229">
                  <a:moveTo>
                    <a:pt x="532328" y="464128"/>
                  </a:moveTo>
                  <a:cubicBezTo>
                    <a:pt x="469155" y="496267"/>
                    <a:pt x="393898" y="479046"/>
                    <a:pt x="350315" y="426852"/>
                  </a:cubicBezTo>
                  <a:cubicBezTo>
                    <a:pt x="336934" y="447259"/>
                    <a:pt x="318209" y="464609"/>
                    <a:pt x="294856" y="476453"/>
                  </a:cubicBezTo>
                  <a:cubicBezTo>
                    <a:pt x="223425" y="512769"/>
                    <a:pt x="136148" y="484263"/>
                    <a:pt x="99896" y="412783"/>
                  </a:cubicBezTo>
                  <a:cubicBezTo>
                    <a:pt x="99383" y="411791"/>
                    <a:pt x="98935" y="410751"/>
                    <a:pt x="98422" y="409758"/>
                  </a:cubicBezTo>
                  <a:cubicBezTo>
                    <a:pt x="62571" y="407454"/>
                    <a:pt x="28832" y="386791"/>
                    <a:pt x="11418" y="352427"/>
                  </a:cubicBezTo>
                  <a:cubicBezTo>
                    <a:pt x="-11534" y="307260"/>
                    <a:pt x="1302" y="253322"/>
                    <a:pt x="39299" y="222864"/>
                  </a:cubicBezTo>
                  <a:cubicBezTo>
                    <a:pt x="13850" y="172511"/>
                    <a:pt x="20413" y="114395"/>
                    <a:pt x="51367" y="71645"/>
                  </a:cubicBezTo>
                  <a:cubicBezTo>
                    <a:pt x="57737" y="62842"/>
                    <a:pt x="65148" y="54695"/>
                    <a:pt x="73519" y="47445"/>
                  </a:cubicBezTo>
                  <a:cubicBezTo>
                    <a:pt x="82354" y="39714"/>
                    <a:pt x="92277" y="32976"/>
                    <a:pt x="103192" y="27438"/>
                  </a:cubicBezTo>
                  <a:cubicBezTo>
                    <a:pt x="155898" y="645"/>
                    <a:pt x="217167" y="9064"/>
                    <a:pt x="260381" y="43940"/>
                  </a:cubicBezTo>
                  <a:cubicBezTo>
                    <a:pt x="261293" y="44612"/>
                    <a:pt x="262222" y="45380"/>
                    <a:pt x="263086" y="46132"/>
                  </a:cubicBezTo>
                  <a:cubicBezTo>
                    <a:pt x="265871" y="43299"/>
                    <a:pt x="268736" y="40547"/>
                    <a:pt x="271777" y="37954"/>
                  </a:cubicBezTo>
                  <a:cubicBezTo>
                    <a:pt x="281092" y="29743"/>
                    <a:pt x="291575" y="22604"/>
                    <a:pt x="303164" y="16699"/>
                  </a:cubicBezTo>
                  <a:cubicBezTo>
                    <a:pt x="341320" y="-2716"/>
                    <a:pt x="383799" y="-4637"/>
                    <a:pt x="421443" y="8008"/>
                  </a:cubicBezTo>
                  <a:cubicBezTo>
                    <a:pt x="433879" y="12153"/>
                    <a:pt x="445787" y="17899"/>
                    <a:pt x="456863" y="25149"/>
                  </a:cubicBezTo>
                  <a:cubicBezTo>
                    <a:pt x="478582" y="39346"/>
                    <a:pt x="496972" y="59273"/>
                    <a:pt x="509569" y="84113"/>
                  </a:cubicBezTo>
                  <a:cubicBezTo>
                    <a:pt x="527303" y="119037"/>
                    <a:pt x="530359" y="157546"/>
                    <a:pt x="521124" y="192661"/>
                  </a:cubicBezTo>
                  <a:cubicBezTo>
                    <a:pt x="553199" y="205786"/>
                    <a:pt x="580921" y="229970"/>
                    <a:pt x="597806" y="263309"/>
                  </a:cubicBezTo>
                  <a:cubicBezTo>
                    <a:pt x="635147" y="336870"/>
                    <a:pt x="605825" y="426772"/>
                    <a:pt x="532328" y="464128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2" name="任意多边形: 形状 1501">
              <a:extLst>
                <a:ext uri="{FF2B5EF4-FFF2-40B4-BE49-F238E27FC236}">
                  <a16:creationId xmlns:a16="http://schemas.microsoft.com/office/drawing/2014/main" id="{8445EC35-B876-F471-ECD0-422E7016732A}"/>
                </a:ext>
              </a:extLst>
            </p:cNvPr>
            <p:cNvSpPr/>
            <p:nvPr/>
          </p:nvSpPr>
          <p:spPr>
            <a:xfrm rot="-5395830">
              <a:off x="8252600" y="3703787"/>
              <a:ext cx="290241" cy="290017"/>
            </a:xfrm>
            <a:custGeom>
              <a:avLst/>
              <a:gdLst>
                <a:gd name="connsiteX0" fmla="*/ 290241 w 290241"/>
                <a:gd name="connsiteY0" fmla="*/ 145009 h 290017"/>
                <a:gd name="connsiteX1" fmla="*/ 145120 w 290241"/>
                <a:gd name="connsiteY1" fmla="*/ 290017 h 290017"/>
                <a:gd name="connsiteX2" fmla="*/ 0 w 290241"/>
                <a:gd name="connsiteY2" fmla="*/ 145009 h 290017"/>
                <a:gd name="connsiteX3" fmla="*/ 145120 w 290241"/>
                <a:gd name="connsiteY3" fmla="*/ 0 h 290017"/>
                <a:gd name="connsiteX4" fmla="*/ 290241 w 290241"/>
                <a:gd name="connsiteY4" fmla="*/ 145009 h 290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241" h="290017">
                  <a:moveTo>
                    <a:pt x="290241" y="145009"/>
                  </a:moveTo>
                  <a:cubicBezTo>
                    <a:pt x="290241" y="225095"/>
                    <a:pt x="225268" y="290017"/>
                    <a:pt x="145120" y="290017"/>
                  </a:cubicBezTo>
                  <a:cubicBezTo>
                    <a:pt x="64972" y="290017"/>
                    <a:pt x="0" y="225095"/>
                    <a:pt x="0" y="145009"/>
                  </a:cubicBezTo>
                  <a:cubicBezTo>
                    <a:pt x="0" y="64923"/>
                    <a:pt x="64972" y="0"/>
                    <a:pt x="145120" y="0"/>
                  </a:cubicBezTo>
                  <a:cubicBezTo>
                    <a:pt x="225268" y="0"/>
                    <a:pt x="290241" y="64923"/>
                    <a:pt x="290241" y="14500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3" name="任意多边形: 形状 1502">
              <a:extLst>
                <a:ext uri="{FF2B5EF4-FFF2-40B4-BE49-F238E27FC236}">
                  <a16:creationId xmlns:a16="http://schemas.microsoft.com/office/drawing/2014/main" id="{00F462F3-CF02-A024-6788-D989A1A02EA8}"/>
                </a:ext>
              </a:extLst>
            </p:cNvPr>
            <p:cNvSpPr/>
            <p:nvPr/>
          </p:nvSpPr>
          <p:spPr>
            <a:xfrm>
              <a:off x="8472341" y="3738272"/>
              <a:ext cx="307078" cy="307316"/>
            </a:xfrm>
            <a:custGeom>
              <a:avLst/>
              <a:gdLst>
                <a:gd name="connsiteX0" fmla="*/ 2953 w 307078"/>
                <a:gd name="connsiteY0" fmla="*/ 183492 h 307316"/>
                <a:gd name="connsiteX1" fmla="*/ 123729 w 307078"/>
                <a:gd name="connsiteY1" fmla="*/ 2952 h 307316"/>
                <a:gd name="connsiteX2" fmla="*/ 304126 w 307078"/>
                <a:gd name="connsiteY2" fmla="*/ 123824 h 307316"/>
                <a:gd name="connsiteX3" fmla="*/ 183349 w 307078"/>
                <a:gd name="connsiteY3" fmla="*/ 304365 h 307316"/>
                <a:gd name="connsiteX4" fmla="*/ 2953 w 307078"/>
                <a:gd name="connsiteY4" fmla="*/ 183492 h 307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78" h="307316">
                  <a:moveTo>
                    <a:pt x="2953" y="183492"/>
                  </a:moveTo>
                  <a:cubicBezTo>
                    <a:pt x="-13517" y="100264"/>
                    <a:pt x="40566" y="19437"/>
                    <a:pt x="123729" y="2952"/>
                  </a:cubicBezTo>
                  <a:cubicBezTo>
                    <a:pt x="206893" y="-13518"/>
                    <a:pt x="287673" y="40596"/>
                    <a:pt x="304126" y="123824"/>
                  </a:cubicBezTo>
                  <a:cubicBezTo>
                    <a:pt x="320595" y="207052"/>
                    <a:pt x="266513" y="287879"/>
                    <a:pt x="183349" y="304365"/>
                  </a:cubicBezTo>
                  <a:cubicBezTo>
                    <a:pt x="100186" y="320834"/>
                    <a:pt x="19423" y="266720"/>
                    <a:pt x="2953" y="183492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4" name="任意多边形: 形状 1503">
              <a:extLst>
                <a:ext uri="{FF2B5EF4-FFF2-40B4-BE49-F238E27FC236}">
                  <a16:creationId xmlns:a16="http://schemas.microsoft.com/office/drawing/2014/main" id="{11E9C8B3-78E3-85EE-85AD-485AB00C0CE0}"/>
                </a:ext>
              </a:extLst>
            </p:cNvPr>
            <p:cNvSpPr/>
            <p:nvPr/>
          </p:nvSpPr>
          <p:spPr>
            <a:xfrm>
              <a:off x="8779444" y="3975462"/>
              <a:ext cx="307051" cy="307294"/>
            </a:xfrm>
            <a:custGeom>
              <a:avLst/>
              <a:gdLst>
                <a:gd name="connsiteX0" fmla="*/ 183326 w 307051"/>
                <a:gd name="connsiteY0" fmla="*/ 304343 h 307294"/>
                <a:gd name="connsiteX1" fmla="*/ 2946 w 307051"/>
                <a:gd name="connsiteY1" fmla="*/ 183470 h 307294"/>
                <a:gd name="connsiteX2" fmla="*/ 27242 w 307051"/>
                <a:gd name="connsiteY2" fmla="*/ 66375 h 307294"/>
                <a:gd name="connsiteX3" fmla="*/ 48433 w 307051"/>
                <a:gd name="connsiteY3" fmla="*/ 41662 h 307294"/>
                <a:gd name="connsiteX4" fmla="*/ 123722 w 307051"/>
                <a:gd name="connsiteY4" fmla="*/ 2945 h 307294"/>
                <a:gd name="connsiteX5" fmla="*/ 292547 w 307051"/>
                <a:gd name="connsiteY5" fmla="*/ 88622 h 307294"/>
                <a:gd name="connsiteX6" fmla="*/ 300997 w 307051"/>
                <a:gd name="connsiteY6" fmla="*/ 110982 h 307294"/>
                <a:gd name="connsiteX7" fmla="*/ 304102 w 307051"/>
                <a:gd name="connsiteY7" fmla="*/ 123818 h 307294"/>
                <a:gd name="connsiteX8" fmla="*/ 183326 w 307051"/>
                <a:gd name="connsiteY8" fmla="*/ 304343 h 307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7051" h="307294">
                  <a:moveTo>
                    <a:pt x="183326" y="304343"/>
                  </a:moveTo>
                  <a:cubicBezTo>
                    <a:pt x="100179" y="320812"/>
                    <a:pt x="19399" y="266714"/>
                    <a:pt x="2946" y="183470"/>
                  </a:cubicBezTo>
                  <a:cubicBezTo>
                    <a:pt x="-5425" y="141088"/>
                    <a:pt x="4466" y="99346"/>
                    <a:pt x="27242" y="66375"/>
                  </a:cubicBezTo>
                  <a:cubicBezTo>
                    <a:pt x="33372" y="57444"/>
                    <a:pt x="40462" y="49153"/>
                    <a:pt x="48433" y="41662"/>
                  </a:cubicBezTo>
                  <a:cubicBezTo>
                    <a:pt x="68712" y="22568"/>
                    <a:pt x="94400" y="8771"/>
                    <a:pt x="123722" y="2945"/>
                  </a:cubicBezTo>
                  <a:cubicBezTo>
                    <a:pt x="194434" y="-11043"/>
                    <a:pt x="263465" y="25993"/>
                    <a:pt x="292547" y="88622"/>
                  </a:cubicBezTo>
                  <a:cubicBezTo>
                    <a:pt x="295940" y="95760"/>
                    <a:pt x="298757" y="103219"/>
                    <a:pt x="300997" y="110982"/>
                  </a:cubicBezTo>
                  <a:cubicBezTo>
                    <a:pt x="302198" y="115159"/>
                    <a:pt x="303222" y="119432"/>
                    <a:pt x="304102" y="123818"/>
                  </a:cubicBezTo>
                  <a:cubicBezTo>
                    <a:pt x="320556" y="207030"/>
                    <a:pt x="266506" y="287873"/>
                    <a:pt x="183326" y="304343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5" name="任意多边形: 形状 1504">
              <a:extLst>
                <a:ext uri="{FF2B5EF4-FFF2-40B4-BE49-F238E27FC236}">
                  <a16:creationId xmlns:a16="http://schemas.microsoft.com/office/drawing/2014/main" id="{0128AC20-E994-09E4-2E73-5286C1D0D729}"/>
                </a:ext>
              </a:extLst>
            </p:cNvPr>
            <p:cNvSpPr/>
            <p:nvPr/>
          </p:nvSpPr>
          <p:spPr>
            <a:xfrm rot="-6722">
              <a:off x="8735827" y="3723973"/>
              <a:ext cx="307015" cy="307239"/>
            </a:xfrm>
            <a:custGeom>
              <a:avLst/>
              <a:gdLst>
                <a:gd name="connsiteX0" fmla="*/ 307015 w 307015"/>
                <a:gd name="connsiteY0" fmla="*/ 153620 h 307239"/>
                <a:gd name="connsiteX1" fmla="*/ 153507 w 307015"/>
                <a:gd name="connsiteY1" fmla="*/ 307240 h 307239"/>
                <a:gd name="connsiteX2" fmla="*/ -1 w 307015"/>
                <a:gd name="connsiteY2" fmla="*/ 153620 h 307239"/>
                <a:gd name="connsiteX3" fmla="*/ 153507 w 307015"/>
                <a:gd name="connsiteY3" fmla="*/ 0 h 307239"/>
                <a:gd name="connsiteX4" fmla="*/ 307015 w 307015"/>
                <a:gd name="connsiteY4" fmla="*/ 153620 h 307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5" h="307239">
                  <a:moveTo>
                    <a:pt x="307015" y="153620"/>
                  </a:moveTo>
                  <a:cubicBezTo>
                    <a:pt x="307015" y="238462"/>
                    <a:pt x="238287" y="307240"/>
                    <a:pt x="153507" y="307240"/>
                  </a:cubicBezTo>
                  <a:cubicBezTo>
                    <a:pt x="68727" y="307240"/>
                    <a:pt x="-1" y="238462"/>
                    <a:pt x="-1" y="153620"/>
                  </a:cubicBezTo>
                  <a:cubicBezTo>
                    <a:pt x="-1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2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6" name="任意多边形: 形状 1505">
              <a:extLst>
                <a:ext uri="{FF2B5EF4-FFF2-40B4-BE49-F238E27FC236}">
                  <a16:creationId xmlns:a16="http://schemas.microsoft.com/office/drawing/2014/main" id="{4C20516E-F1B4-EE7F-7DA3-71AC546FBDD6}"/>
                </a:ext>
              </a:extLst>
            </p:cNvPr>
            <p:cNvSpPr/>
            <p:nvPr/>
          </p:nvSpPr>
          <p:spPr>
            <a:xfrm>
              <a:off x="8683812" y="3821843"/>
              <a:ext cx="307014" cy="307238"/>
            </a:xfrm>
            <a:custGeom>
              <a:avLst/>
              <a:gdLst>
                <a:gd name="connsiteX0" fmla="*/ 307015 w 307014"/>
                <a:gd name="connsiteY0" fmla="*/ 153620 h 307238"/>
                <a:gd name="connsiteX1" fmla="*/ 153507 w 307014"/>
                <a:gd name="connsiteY1" fmla="*/ 307239 h 307238"/>
                <a:gd name="connsiteX2" fmla="*/ 0 w 307014"/>
                <a:gd name="connsiteY2" fmla="*/ 153620 h 307238"/>
                <a:gd name="connsiteX3" fmla="*/ 153507 w 307014"/>
                <a:gd name="connsiteY3" fmla="*/ 0 h 307238"/>
                <a:gd name="connsiteX4" fmla="*/ 307015 w 307014"/>
                <a:gd name="connsiteY4" fmla="*/ 153620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20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0" y="238461"/>
                    <a:pt x="0" y="153620"/>
                  </a:cubicBezTo>
                  <a:cubicBezTo>
                    <a:pt x="0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2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7" name="任意多边形: 形状 1506">
              <a:extLst>
                <a:ext uri="{FF2B5EF4-FFF2-40B4-BE49-F238E27FC236}">
                  <a16:creationId xmlns:a16="http://schemas.microsoft.com/office/drawing/2014/main" id="{C847C7FE-A879-862C-DDC1-8761192087ED}"/>
                </a:ext>
              </a:extLst>
            </p:cNvPr>
            <p:cNvSpPr/>
            <p:nvPr/>
          </p:nvSpPr>
          <p:spPr>
            <a:xfrm>
              <a:off x="8610788" y="3668137"/>
              <a:ext cx="307078" cy="307320"/>
            </a:xfrm>
            <a:custGeom>
              <a:avLst/>
              <a:gdLst>
                <a:gd name="connsiteX0" fmla="*/ 2953 w 307078"/>
                <a:gd name="connsiteY0" fmla="*/ 183492 h 307320"/>
                <a:gd name="connsiteX1" fmla="*/ 123729 w 307078"/>
                <a:gd name="connsiteY1" fmla="*/ 2952 h 307320"/>
                <a:gd name="connsiteX2" fmla="*/ 304126 w 307078"/>
                <a:gd name="connsiteY2" fmla="*/ 123824 h 307320"/>
                <a:gd name="connsiteX3" fmla="*/ 183349 w 307078"/>
                <a:gd name="connsiteY3" fmla="*/ 304365 h 307320"/>
                <a:gd name="connsiteX4" fmla="*/ 2953 w 307078"/>
                <a:gd name="connsiteY4" fmla="*/ 183492 h 307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78" h="307320">
                  <a:moveTo>
                    <a:pt x="2953" y="183492"/>
                  </a:moveTo>
                  <a:cubicBezTo>
                    <a:pt x="-13517" y="100264"/>
                    <a:pt x="40566" y="19437"/>
                    <a:pt x="123729" y="2952"/>
                  </a:cubicBezTo>
                  <a:cubicBezTo>
                    <a:pt x="206893" y="-13518"/>
                    <a:pt x="287673" y="40596"/>
                    <a:pt x="304126" y="123824"/>
                  </a:cubicBezTo>
                  <a:cubicBezTo>
                    <a:pt x="320595" y="207052"/>
                    <a:pt x="266513" y="287879"/>
                    <a:pt x="183349" y="304365"/>
                  </a:cubicBezTo>
                  <a:cubicBezTo>
                    <a:pt x="100186" y="320850"/>
                    <a:pt x="19423" y="266720"/>
                    <a:pt x="2953" y="183492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8" name="任意多边形: 形状 1507">
              <a:extLst>
                <a:ext uri="{FF2B5EF4-FFF2-40B4-BE49-F238E27FC236}">
                  <a16:creationId xmlns:a16="http://schemas.microsoft.com/office/drawing/2014/main" id="{3EDCF511-8F5D-F795-D49B-0059F92809C0}"/>
                </a:ext>
              </a:extLst>
            </p:cNvPr>
            <p:cNvSpPr/>
            <p:nvPr/>
          </p:nvSpPr>
          <p:spPr>
            <a:xfrm>
              <a:off x="8618564" y="3620819"/>
              <a:ext cx="307123" cy="307299"/>
            </a:xfrm>
            <a:custGeom>
              <a:avLst/>
              <a:gdLst>
                <a:gd name="connsiteX0" fmla="*/ 183384 w 307123"/>
                <a:gd name="connsiteY0" fmla="*/ 304339 h 307299"/>
                <a:gd name="connsiteX1" fmla="*/ 2956 w 307123"/>
                <a:gd name="connsiteY1" fmla="*/ 183466 h 307299"/>
                <a:gd name="connsiteX2" fmla="*/ 40168 w 307123"/>
                <a:gd name="connsiteY2" fmla="*/ 50109 h 307299"/>
                <a:gd name="connsiteX3" fmla="*/ 48059 w 307123"/>
                <a:gd name="connsiteY3" fmla="*/ 42011 h 307299"/>
                <a:gd name="connsiteX4" fmla="*/ 123748 w 307123"/>
                <a:gd name="connsiteY4" fmla="*/ 2942 h 307299"/>
                <a:gd name="connsiteX5" fmla="*/ 176694 w 307123"/>
                <a:gd name="connsiteY5" fmla="*/ 1789 h 307299"/>
                <a:gd name="connsiteX6" fmla="*/ 199757 w 307123"/>
                <a:gd name="connsiteY6" fmla="*/ 7135 h 307299"/>
                <a:gd name="connsiteX7" fmla="*/ 304177 w 307123"/>
                <a:gd name="connsiteY7" fmla="*/ 123830 h 307299"/>
                <a:gd name="connsiteX8" fmla="*/ 183384 w 307123"/>
                <a:gd name="connsiteY8" fmla="*/ 304339 h 307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7123" h="307299">
                  <a:moveTo>
                    <a:pt x="183384" y="304339"/>
                  </a:moveTo>
                  <a:cubicBezTo>
                    <a:pt x="100205" y="320840"/>
                    <a:pt x="19457" y="266710"/>
                    <a:pt x="2956" y="183466"/>
                  </a:cubicBezTo>
                  <a:cubicBezTo>
                    <a:pt x="-6888" y="133753"/>
                    <a:pt x="8446" y="84873"/>
                    <a:pt x="40168" y="50109"/>
                  </a:cubicBezTo>
                  <a:cubicBezTo>
                    <a:pt x="42681" y="47324"/>
                    <a:pt x="45306" y="44604"/>
                    <a:pt x="48059" y="42011"/>
                  </a:cubicBezTo>
                  <a:cubicBezTo>
                    <a:pt x="68370" y="22708"/>
                    <a:pt x="94235" y="8800"/>
                    <a:pt x="123748" y="2942"/>
                  </a:cubicBezTo>
                  <a:cubicBezTo>
                    <a:pt x="141722" y="-612"/>
                    <a:pt x="159600" y="-884"/>
                    <a:pt x="176694" y="1789"/>
                  </a:cubicBezTo>
                  <a:cubicBezTo>
                    <a:pt x="184584" y="2942"/>
                    <a:pt x="192267" y="4734"/>
                    <a:pt x="199757" y="7135"/>
                  </a:cubicBezTo>
                  <a:cubicBezTo>
                    <a:pt x="251471" y="23476"/>
                    <a:pt x="292860" y="66851"/>
                    <a:pt x="304177" y="123830"/>
                  </a:cubicBezTo>
                  <a:cubicBezTo>
                    <a:pt x="320630" y="207026"/>
                    <a:pt x="266532" y="287869"/>
                    <a:pt x="183384" y="30433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9" name="任意多边形: 形状 1508">
              <a:extLst>
                <a:ext uri="{FF2B5EF4-FFF2-40B4-BE49-F238E27FC236}">
                  <a16:creationId xmlns:a16="http://schemas.microsoft.com/office/drawing/2014/main" id="{E6C757D1-8991-40DF-5418-C06E2B5AA9ED}"/>
                </a:ext>
              </a:extLst>
            </p:cNvPr>
            <p:cNvSpPr/>
            <p:nvPr/>
          </p:nvSpPr>
          <p:spPr>
            <a:xfrm rot="-5387137">
              <a:off x="8184545" y="3994039"/>
              <a:ext cx="307241" cy="307017"/>
            </a:xfrm>
            <a:custGeom>
              <a:avLst/>
              <a:gdLst>
                <a:gd name="connsiteX0" fmla="*/ 307241 w 307241"/>
                <a:gd name="connsiteY0" fmla="*/ 153508 h 307017"/>
                <a:gd name="connsiteX1" fmla="*/ 153620 w 307241"/>
                <a:gd name="connsiteY1" fmla="*/ 307017 h 307017"/>
                <a:gd name="connsiteX2" fmla="*/ 0 w 307241"/>
                <a:gd name="connsiteY2" fmla="*/ 153508 h 307017"/>
                <a:gd name="connsiteX3" fmla="*/ 153620 w 307241"/>
                <a:gd name="connsiteY3" fmla="*/ 0 h 307017"/>
                <a:gd name="connsiteX4" fmla="*/ 307241 w 307241"/>
                <a:gd name="connsiteY4" fmla="*/ 153508 h 307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241" h="307017">
                  <a:moveTo>
                    <a:pt x="307241" y="153508"/>
                  </a:moveTo>
                  <a:cubicBezTo>
                    <a:pt x="307241" y="238289"/>
                    <a:pt x="238463" y="307017"/>
                    <a:pt x="153620" y="307017"/>
                  </a:cubicBezTo>
                  <a:cubicBezTo>
                    <a:pt x="68778" y="307017"/>
                    <a:pt x="0" y="238289"/>
                    <a:pt x="0" y="153508"/>
                  </a:cubicBezTo>
                  <a:cubicBezTo>
                    <a:pt x="0" y="68728"/>
                    <a:pt x="68778" y="0"/>
                    <a:pt x="153620" y="0"/>
                  </a:cubicBezTo>
                  <a:cubicBezTo>
                    <a:pt x="238463" y="0"/>
                    <a:pt x="307241" y="68728"/>
                    <a:pt x="307241" y="153508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0" name="任意多边形: 形状 1509">
              <a:extLst>
                <a:ext uri="{FF2B5EF4-FFF2-40B4-BE49-F238E27FC236}">
                  <a16:creationId xmlns:a16="http://schemas.microsoft.com/office/drawing/2014/main" id="{26E69EAA-55A7-DE25-F02C-09A18AD50583}"/>
                </a:ext>
              </a:extLst>
            </p:cNvPr>
            <p:cNvSpPr/>
            <p:nvPr/>
          </p:nvSpPr>
          <p:spPr>
            <a:xfrm>
              <a:off x="8318842" y="3977127"/>
              <a:ext cx="307014" cy="307238"/>
            </a:xfrm>
            <a:custGeom>
              <a:avLst/>
              <a:gdLst>
                <a:gd name="connsiteX0" fmla="*/ 307015 w 307014"/>
                <a:gd name="connsiteY0" fmla="*/ 153620 h 307238"/>
                <a:gd name="connsiteX1" fmla="*/ 153507 w 307014"/>
                <a:gd name="connsiteY1" fmla="*/ 307239 h 307238"/>
                <a:gd name="connsiteX2" fmla="*/ -1 w 307014"/>
                <a:gd name="connsiteY2" fmla="*/ 153620 h 307238"/>
                <a:gd name="connsiteX3" fmla="*/ 153507 w 307014"/>
                <a:gd name="connsiteY3" fmla="*/ 0 h 307238"/>
                <a:gd name="connsiteX4" fmla="*/ 307015 w 307014"/>
                <a:gd name="connsiteY4" fmla="*/ 153620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20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-1" y="238461"/>
                    <a:pt x="-1" y="153620"/>
                  </a:cubicBezTo>
                  <a:cubicBezTo>
                    <a:pt x="-1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2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1" name="任意多边形: 形状 1510">
              <a:extLst>
                <a:ext uri="{FF2B5EF4-FFF2-40B4-BE49-F238E27FC236}">
                  <a16:creationId xmlns:a16="http://schemas.microsoft.com/office/drawing/2014/main" id="{8970D78F-7A3A-A012-0561-1B15EE48A67C}"/>
                </a:ext>
              </a:extLst>
            </p:cNvPr>
            <p:cNvSpPr/>
            <p:nvPr/>
          </p:nvSpPr>
          <p:spPr>
            <a:xfrm>
              <a:off x="8465083" y="3993981"/>
              <a:ext cx="307014" cy="307238"/>
            </a:xfrm>
            <a:custGeom>
              <a:avLst/>
              <a:gdLst>
                <a:gd name="connsiteX0" fmla="*/ 307015 w 307014"/>
                <a:gd name="connsiteY0" fmla="*/ 153619 h 307238"/>
                <a:gd name="connsiteX1" fmla="*/ 153507 w 307014"/>
                <a:gd name="connsiteY1" fmla="*/ 307239 h 307238"/>
                <a:gd name="connsiteX2" fmla="*/ -1 w 307014"/>
                <a:gd name="connsiteY2" fmla="*/ 153619 h 307238"/>
                <a:gd name="connsiteX3" fmla="*/ 153507 w 307014"/>
                <a:gd name="connsiteY3" fmla="*/ 0 h 307238"/>
                <a:gd name="connsiteX4" fmla="*/ 307015 w 307014"/>
                <a:gd name="connsiteY4" fmla="*/ 153619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19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-1" y="238461"/>
                    <a:pt x="-1" y="153619"/>
                  </a:cubicBezTo>
                  <a:cubicBezTo>
                    <a:pt x="-1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1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2" name="任意多边形: 形状 1511">
              <a:extLst>
                <a:ext uri="{FF2B5EF4-FFF2-40B4-BE49-F238E27FC236}">
                  <a16:creationId xmlns:a16="http://schemas.microsoft.com/office/drawing/2014/main" id="{1F4C57D8-1844-5573-D0F6-2BEC0BC1FD7C}"/>
                </a:ext>
              </a:extLst>
            </p:cNvPr>
            <p:cNvSpPr/>
            <p:nvPr/>
          </p:nvSpPr>
          <p:spPr>
            <a:xfrm>
              <a:off x="8652090" y="4488194"/>
              <a:ext cx="375933" cy="897004"/>
            </a:xfrm>
            <a:custGeom>
              <a:avLst/>
              <a:gdLst>
                <a:gd name="connsiteX0" fmla="*/ 375934 w 375933"/>
                <a:gd name="connsiteY0" fmla="*/ 0 h 897004"/>
                <a:gd name="connsiteX1" fmla="*/ 249380 w 375933"/>
                <a:gd name="connsiteY1" fmla="*/ 224971 h 897004"/>
                <a:gd name="connsiteX2" fmla="*/ 29594 w 375933"/>
                <a:gd name="connsiteY2" fmla="*/ 387586 h 897004"/>
                <a:gd name="connsiteX3" fmla="*/ 71624 w 375933"/>
                <a:gd name="connsiteY3" fmla="*/ 897005 h 897004"/>
                <a:gd name="connsiteX4" fmla="*/ 42030 w 375933"/>
                <a:gd name="connsiteY4" fmla="*/ 897005 h 897004"/>
                <a:gd name="connsiteX5" fmla="*/ 0 w 375933"/>
                <a:gd name="connsiteY5" fmla="*/ 387586 h 897004"/>
                <a:gd name="connsiteX6" fmla="*/ 224155 w 375933"/>
                <a:gd name="connsiteY6" fmla="*/ 225660 h 897004"/>
                <a:gd name="connsiteX7" fmla="*/ 330190 w 375933"/>
                <a:gd name="connsiteY7" fmla="*/ 71352 h 897004"/>
                <a:gd name="connsiteX8" fmla="*/ 375934 w 375933"/>
                <a:gd name="connsiteY8" fmla="*/ 0 h 89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5933" h="897004">
                  <a:moveTo>
                    <a:pt x="375934" y="0"/>
                  </a:moveTo>
                  <a:cubicBezTo>
                    <a:pt x="375022" y="3185"/>
                    <a:pt x="344547" y="106004"/>
                    <a:pt x="249380" y="224971"/>
                  </a:cubicBezTo>
                  <a:cubicBezTo>
                    <a:pt x="166632" y="328430"/>
                    <a:pt x="67447" y="373357"/>
                    <a:pt x="29594" y="387586"/>
                  </a:cubicBezTo>
                  <a:cubicBezTo>
                    <a:pt x="51825" y="655292"/>
                    <a:pt x="71624" y="897005"/>
                    <a:pt x="71624" y="897005"/>
                  </a:cubicBezTo>
                  <a:lnTo>
                    <a:pt x="42030" y="897005"/>
                  </a:lnTo>
                  <a:cubicBezTo>
                    <a:pt x="42030" y="897005"/>
                    <a:pt x="22200" y="655292"/>
                    <a:pt x="0" y="387586"/>
                  </a:cubicBezTo>
                  <a:cubicBezTo>
                    <a:pt x="37805" y="373357"/>
                    <a:pt x="141408" y="329102"/>
                    <a:pt x="224155" y="225660"/>
                  </a:cubicBezTo>
                  <a:cubicBezTo>
                    <a:pt x="271051" y="167064"/>
                    <a:pt x="310552" y="112150"/>
                    <a:pt x="330190" y="71352"/>
                  </a:cubicBezTo>
                  <a:cubicBezTo>
                    <a:pt x="368012" y="28778"/>
                    <a:pt x="374782" y="1552"/>
                    <a:pt x="375934" y="0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3" name="任意多边形: 形状 1512">
              <a:extLst>
                <a:ext uri="{FF2B5EF4-FFF2-40B4-BE49-F238E27FC236}">
                  <a16:creationId xmlns:a16="http://schemas.microsoft.com/office/drawing/2014/main" id="{728FA018-AEF4-1942-D2AE-33FBC33B4287}"/>
                </a:ext>
              </a:extLst>
            </p:cNvPr>
            <p:cNvSpPr/>
            <p:nvPr/>
          </p:nvSpPr>
          <p:spPr>
            <a:xfrm>
              <a:off x="8510962" y="3975456"/>
              <a:ext cx="307078" cy="307316"/>
            </a:xfrm>
            <a:custGeom>
              <a:avLst/>
              <a:gdLst>
                <a:gd name="connsiteX0" fmla="*/ 2953 w 307078"/>
                <a:gd name="connsiteY0" fmla="*/ 183492 h 307316"/>
                <a:gd name="connsiteX1" fmla="*/ 123729 w 307078"/>
                <a:gd name="connsiteY1" fmla="*/ 2952 h 307316"/>
                <a:gd name="connsiteX2" fmla="*/ 304126 w 307078"/>
                <a:gd name="connsiteY2" fmla="*/ 123824 h 307316"/>
                <a:gd name="connsiteX3" fmla="*/ 183349 w 307078"/>
                <a:gd name="connsiteY3" fmla="*/ 304365 h 307316"/>
                <a:gd name="connsiteX4" fmla="*/ 2953 w 307078"/>
                <a:gd name="connsiteY4" fmla="*/ 183492 h 307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78" h="307316">
                  <a:moveTo>
                    <a:pt x="2953" y="183492"/>
                  </a:moveTo>
                  <a:cubicBezTo>
                    <a:pt x="-13517" y="100264"/>
                    <a:pt x="40566" y="19437"/>
                    <a:pt x="123729" y="2952"/>
                  </a:cubicBezTo>
                  <a:cubicBezTo>
                    <a:pt x="206893" y="-13518"/>
                    <a:pt x="287673" y="40596"/>
                    <a:pt x="304126" y="123824"/>
                  </a:cubicBezTo>
                  <a:cubicBezTo>
                    <a:pt x="320595" y="207052"/>
                    <a:pt x="266513" y="287879"/>
                    <a:pt x="183349" y="304365"/>
                  </a:cubicBezTo>
                  <a:cubicBezTo>
                    <a:pt x="100186" y="320834"/>
                    <a:pt x="19423" y="266720"/>
                    <a:pt x="2953" y="183492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4" name="任意多边形: 形状 1513">
              <a:extLst>
                <a:ext uri="{FF2B5EF4-FFF2-40B4-BE49-F238E27FC236}">
                  <a16:creationId xmlns:a16="http://schemas.microsoft.com/office/drawing/2014/main" id="{1B4F7983-4BE0-618C-7DCD-117F3A80796F}"/>
                </a:ext>
              </a:extLst>
            </p:cNvPr>
            <p:cNvSpPr/>
            <p:nvPr/>
          </p:nvSpPr>
          <p:spPr>
            <a:xfrm>
              <a:off x="8199586" y="3845531"/>
              <a:ext cx="307014" cy="307238"/>
            </a:xfrm>
            <a:custGeom>
              <a:avLst/>
              <a:gdLst>
                <a:gd name="connsiteX0" fmla="*/ 307015 w 307014"/>
                <a:gd name="connsiteY0" fmla="*/ 153619 h 307238"/>
                <a:gd name="connsiteX1" fmla="*/ 153507 w 307014"/>
                <a:gd name="connsiteY1" fmla="*/ 307239 h 307238"/>
                <a:gd name="connsiteX2" fmla="*/ 0 w 307014"/>
                <a:gd name="connsiteY2" fmla="*/ 153619 h 307238"/>
                <a:gd name="connsiteX3" fmla="*/ 153507 w 307014"/>
                <a:gd name="connsiteY3" fmla="*/ 0 h 307238"/>
                <a:gd name="connsiteX4" fmla="*/ 307015 w 307014"/>
                <a:gd name="connsiteY4" fmla="*/ 153619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19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0" y="238461"/>
                    <a:pt x="0" y="153619"/>
                  </a:cubicBezTo>
                  <a:cubicBezTo>
                    <a:pt x="0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1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5" name="任意多边形: 形状 1514">
              <a:extLst>
                <a:ext uri="{FF2B5EF4-FFF2-40B4-BE49-F238E27FC236}">
                  <a16:creationId xmlns:a16="http://schemas.microsoft.com/office/drawing/2014/main" id="{10D14382-97CA-818C-6D28-A810A598F02A}"/>
                </a:ext>
              </a:extLst>
            </p:cNvPr>
            <p:cNvSpPr/>
            <p:nvPr/>
          </p:nvSpPr>
          <p:spPr>
            <a:xfrm>
              <a:off x="8434721" y="3547959"/>
              <a:ext cx="307014" cy="307238"/>
            </a:xfrm>
            <a:custGeom>
              <a:avLst/>
              <a:gdLst>
                <a:gd name="connsiteX0" fmla="*/ 307015 w 307014"/>
                <a:gd name="connsiteY0" fmla="*/ 153619 h 307238"/>
                <a:gd name="connsiteX1" fmla="*/ 153507 w 307014"/>
                <a:gd name="connsiteY1" fmla="*/ 307239 h 307238"/>
                <a:gd name="connsiteX2" fmla="*/ -1 w 307014"/>
                <a:gd name="connsiteY2" fmla="*/ 153619 h 307238"/>
                <a:gd name="connsiteX3" fmla="*/ 153507 w 307014"/>
                <a:gd name="connsiteY3" fmla="*/ 0 h 307238"/>
                <a:gd name="connsiteX4" fmla="*/ 307015 w 307014"/>
                <a:gd name="connsiteY4" fmla="*/ 153619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19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-1" y="238461"/>
                    <a:pt x="-1" y="153619"/>
                  </a:cubicBezTo>
                  <a:cubicBezTo>
                    <a:pt x="-1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1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6" name="任意多边形: 形状 1515">
              <a:extLst>
                <a:ext uri="{FF2B5EF4-FFF2-40B4-BE49-F238E27FC236}">
                  <a16:creationId xmlns:a16="http://schemas.microsoft.com/office/drawing/2014/main" id="{DF96D7D1-5961-78B2-03B7-92CE65DA3719}"/>
                </a:ext>
              </a:extLst>
            </p:cNvPr>
            <p:cNvSpPr/>
            <p:nvPr/>
          </p:nvSpPr>
          <p:spPr>
            <a:xfrm>
              <a:off x="8289264" y="3522607"/>
              <a:ext cx="290849" cy="291073"/>
            </a:xfrm>
            <a:custGeom>
              <a:avLst/>
              <a:gdLst>
                <a:gd name="connsiteX0" fmla="*/ 290849 w 290849"/>
                <a:gd name="connsiteY0" fmla="*/ 145537 h 291073"/>
                <a:gd name="connsiteX1" fmla="*/ 145425 w 290849"/>
                <a:gd name="connsiteY1" fmla="*/ 291074 h 291073"/>
                <a:gd name="connsiteX2" fmla="*/ 0 w 290849"/>
                <a:gd name="connsiteY2" fmla="*/ 145537 h 291073"/>
                <a:gd name="connsiteX3" fmla="*/ 145425 w 290849"/>
                <a:gd name="connsiteY3" fmla="*/ 0 h 291073"/>
                <a:gd name="connsiteX4" fmla="*/ 290849 w 290849"/>
                <a:gd name="connsiteY4" fmla="*/ 145537 h 291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849" h="291073">
                  <a:moveTo>
                    <a:pt x="290849" y="145537"/>
                  </a:moveTo>
                  <a:cubicBezTo>
                    <a:pt x="290849" y="225915"/>
                    <a:pt x="225741" y="291074"/>
                    <a:pt x="145425" y="291074"/>
                  </a:cubicBezTo>
                  <a:cubicBezTo>
                    <a:pt x="65109" y="291074"/>
                    <a:pt x="0" y="225915"/>
                    <a:pt x="0" y="145537"/>
                  </a:cubicBezTo>
                  <a:cubicBezTo>
                    <a:pt x="0" y="65159"/>
                    <a:pt x="65109" y="0"/>
                    <a:pt x="145425" y="0"/>
                  </a:cubicBezTo>
                  <a:cubicBezTo>
                    <a:pt x="225741" y="0"/>
                    <a:pt x="290849" y="65159"/>
                    <a:pt x="290849" y="145537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7" name="任意多边形: 形状 1516">
              <a:extLst>
                <a:ext uri="{FF2B5EF4-FFF2-40B4-BE49-F238E27FC236}">
                  <a16:creationId xmlns:a16="http://schemas.microsoft.com/office/drawing/2014/main" id="{E55CA236-011C-65FC-71CE-B5356F82CBE1}"/>
                </a:ext>
              </a:extLst>
            </p:cNvPr>
            <p:cNvSpPr/>
            <p:nvPr/>
          </p:nvSpPr>
          <p:spPr>
            <a:xfrm>
              <a:off x="8185309" y="3931464"/>
              <a:ext cx="477449" cy="354120"/>
            </a:xfrm>
            <a:custGeom>
              <a:avLst/>
              <a:gdLst>
                <a:gd name="connsiteX0" fmla="*/ 426975 w 477449"/>
                <a:gd name="connsiteY0" fmla="*/ 175915 h 354120"/>
                <a:gd name="connsiteX1" fmla="*/ 405496 w 477449"/>
                <a:gd name="connsiteY1" fmla="*/ 275901 h 354120"/>
                <a:gd name="connsiteX2" fmla="*/ 340050 w 477449"/>
                <a:gd name="connsiteY2" fmla="*/ 326766 h 354120"/>
                <a:gd name="connsiteX3" fmla="*/ 241009 w 477449"/>
                <a:gd name="connsiteY3" fmla="*/ 317082 h 354120"/>
                <a:gd name="connsiteX4" fmla="*/ 195394 w 477449"/>
                <a:gd name="connsiteY4" fmla="*/ 349845 h 354120"/>
                <a:gd name="connsiteX5" fmla="*/ 95440 w 477449"/>
                <a:gd name="connsiteY5" fmla="*/ 317707 h 354120"/>
                <a:gd name="connsiteX6" fmla="*/ 82060 w 477449"/>
                <a:gd name="connsiteY6" fmla="*/ 322764 h 354120"/>
                <a:gd name="connsiteX7" fmla="*/ 0 w 477449"/>
                <a:gd name="connsiteY7" fmla="*/ 322364 h 354120"/>
                <a:gd name="connsiteX8" fmla="*/ 22152 w 477449"/>
                <a:gd name="connsiteY8" fmla="*/ 298164 h 354120"/>
                <a:gd name="connsiteX9" fmla="*/ 57043 w 477449"/>
                <a:gd name="connsiteY9" fmla="*/ 291986 h 354120"/>
                <a:gd name="connsiteX10" fmla="*/ 70424 w 477449"/>
                <a:gd name="connsiteY10" fmla="*/ 286928 h 354120"/>
                <a:gd name="connsiteX11" fmla="*/ 170377 w 477449"/>
                <a:gd name="connsiteY11" fmla="*/ 319019 h 354120"/>
                <a:gd name="connsiteX12" fmla="*/ 209015 w 477449"/>
                <a:gd name="connsiteY12" fmla="*/ 294659 h 354120"/>
                <a:gd name="connsiteX13" fmla="*/ 215993 w 477449"/>
                <a:gd name="connsiteY13" fmla="*/ 286240 h 354120"/>
                <a:gd name="connsiteX14" fmla="*/ 220410 w 477449"/>
                <a:gd name="connsiteY14" fmla="*/ 288673 h 354120"/>
                <a:gd name="connsiteX15" fmla="*/ 315018 w 477449"/>
                <a:gd name="connsiteY15" fmla="*/ 295923 h 354120"/>
                <a:gd name="connsiteX16" fmla="*/ 370076 w 477449"/>
                <a:gd name="connsiteY16" fmla="*/ 258727 h 354120"/>
                <a:gd name="connsiteX17" fmla="*/ 401911 w 477449"/>
                <a:gd name="connsiteY17" fmla="*/ 145073 h 354120"/>
                <a:gd name="connsiteX18" fmla="*/ 447238 w 477449"/>
                <a:gd name="connsiteY18" fmla="*/ 19495 h 354120"/>
                <a:gd name="connsiteX19" fmla="*/ 438915 w 477449"/>
                <a:gd name="connsiteY19" fmla="*/ 0 h 354120"/>
                <a:gd name="connsiteX20" fmla="*/ 472254 w 477449"/>
                <a:gd name="connsiteY20" fmla="*/ 50305 h 354120"/>
                <a:gd name="connsiteX21" fmla="*/ 426975 w 477449"/>
                <a:gd name="connsiteY21" fmla="*/ 175915 h 354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77449" h="354120">
                  <a:moveTo>
                    <a:pt x="426975" y="175915"/>
                  </a:moveTo>
                  <a:cubicBezTo>
                    <a:pt x="432913" y="211591"/>
                    <a:pt x="424510" y="247443"/>
                    <a:pt x="405496" y="275901"/>
                  </a:cubicBezTo>
                  <a:cubicBezTo>
                    <a:pt x="390035" y="299108"/>
                    <a:pt x="367579" y="317402"/>
                    <a:pt x="340050" y="326766"/>
                  </a:cubicBezTo>
                  <a:cubicBezTo>
                    <a:pt x="305638" y="338450"/>
                    <a:pt x="270139" y="333856"/>
                    <a:pt x="241009" y="317082"/>
                  </a:cubicBezTo>
                  <a:cubicBezTo>
                    <a:pt x="230061" y="332031"/>
                    <a:pt x="214440" y="343795"/>
                    <a:pt x="195394" y="349845"/>
                  </a:cubicBezTo>
                  <a:cubicBezTo>
                    <a:pt x="157669" y="361849"/>
                    <a:pt x="117911" y="347765"/>
                    <a:pt x="95440" y="317707"/>
                  </a:cubicBezTo>
                  <a:cubicBezTo>
                    <a:pt x="91134" y="319627"/>
                    <a:pt x="86669" y="321340"/>
                    <a:pt x="82060" y="322764"/>
                  </a:cubicBezTo>
                  <a:cubicBezTo>
                    <a:pt x="54258" y="331615"/>
                    <a:pt x="25737" y="330863"/>
                    <a:pt x="0" y="322364"/>
                  </a:cubicBezTo>
                  <a:cubicBezTo>
                    <a:pt x="6370" y="313561"/>
                    <a:pt x="13781" y="305414"/>
                    <a:pt x="22152" y="298164"/>
                  </a:cubicBezTo>
                  <a:cubicBezTo>
                    <a:pt x="33739" y="297684"/>
                    <a:pt x="45455" y="295651"/>
                    <a:pt x="57043" y="291986"/>
                  </a:cubicBezTo>
                  <a:cubicBezTo>
                    <a:pt x="61669" y="290514"/>
                    <a:pt x="66135" y="288801"/>
                    <a:pt x="70424" y="286928"/>
                  </a:cubicBezTo>
                  <a:cubicBezTo>
                    <a:pt x="92895" y="316954"/>
                    <a:pt x="132652" y="331023"/>
                    <a:pt x="170377" y="319019"/>
                  </a:cubicBezTo>
                  <a:cubicBezTo>
                    <a:pt x="185711" y="314201"/>
                    <a:pt x="198787" y="305622"/>
                    <a:pt x="209015" y="294659"/>
                  </a:cubicBezTo>
                  <a:cubicBezTo>
                    <a:pt x="211527" y="291986"/>
                    <a:pt x="213832" y="289153"/>
                    <a:pt x="215993" y="286240"/>
                  </a:cubicBezTo>
                  <a:cubicBezTo>
                    <a:pt x="217465" y="287072"/>
                    <a:pt x="218937" y="287873"/>
                    <a:pt x="220410" y="288673"/>
                  </a:cubicBezTo>
                  <a:cubicBezTo>
                    <a:pt x="248660" y="303462"/>
                    <a:pt x="282319" y="307047"/>
                    <a:pt x="315018" y="295923"/>
                  </a:cubicBezTo>
                  <a:cubicBezTo>
                    <a:pt x="336881" y="288513"/>
                    <a:pt x="355575" y="275436"/>
                    <a:pt x="370076" y="258727"/>
                  </a:cubicBezTo>
                  <a:cubicBezTo>
                    <a:pt x="396245" y="228637"/>
                    <a:pt x="408841" y="186735"/>
                    <a:pt x="401911" y="145073"/>
                  </a:cubicBezTo>
                  <a:cubicBezTo>
                    <a:pt x="442709" y="118952"/>
                    <a:pt x="462587" y="67847"/>
                    <a:pt x="447238" y="19495"/>
                  </a:cubicBezTo>
                  <a:cubicBezTo>
                    <a:pt x="445045" y="12596"/>
                    <a:pt x="442261" y="6098"/>
                    <a:pt x="438915" y="0"/>
                  </a:cubicBezTo>
                  <a:cubicBezTo>
                    <a:pt x="454008" y="12884"/>
                    <a:pt x="465805" y="29978"/>
                    <a:pt x="472254" y="50305"/>
                  </a:cubicBezTo>
                  <a:cubicBezTo>
                    <a:pt x="487652" y="98705"/>
                    <a:pt x="467725" y="149810"/>
                    <a:pt x="426975" y="175915"/>
                  </a:cubicBezTo>
                  <a:close/>
                </a:path>
              </a:pathLst>
            </a:custGeom>
            <a:solidFill>
              <a:srgbClr val="65A839">
                <a:alpha val="23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8" name="任意多边形: 形状 1517">
              <a:extLst>
                <a:ext uri="{FF2B5EF4-FFF2-40B4-BE49-F238E27FC236}">
                  <a16:creationId xmlns:a16="http://schemas.microsoft.com/office/drawing/2014/main" id="{B1F899B7-34A7-B46F-7372-33A784F43CAB}"/>
                </a:ext>
              </a:extLst>
            </p:cNvPr>
            <p:cNvSpPr/>
            <p:nvPr/>
          </p:nvSpPr>
          <p:spPr>
            <a:xfrm>
              <a:off x="8133940" y="4453799"/>
              <a:ext cx="614038" cy="220645"/>
            </a:xfrm>
            <a:custGeom>
              <a:avLst/>
              <a:gdLst>
                <a:gd name="connsiteX0" fmla="*/ 532330 w 614038"/>
                <a:gd name="connsiteY0" fmla="*/ 192544 h 220645"/>
                <a:gd name="connsiteX1" fmla="*/ 350318 w 614038"/>
                <a:gd name="connsiteY1" fmla="*/ 155268 h 220645"/>
                <a:gd name="connsiteX2" fmla="*/ 294858 w 614038"/>
                <a:gd name="connsiteY2" fmla="*/ 204869 h 220645"/>
                <a:gd name="connsiteX3" fmla="*/ 99898 w 614038"/>
                <a:gd name="connsiteY3" fmla="*/ 141199 h 220645"/>
                <a:gd name="connsiteX4" fmla="*/ 98425 w 614038"/>
                <a:gd name="connsiteY4" fmla="*/ 138174 h 220645"/>
                <a:gd name="connsiteX5" fmla="*/ 11420 w 614038"/>
                <a:gd name="connsiteY5" fmla="*/ 80843 h 220645"/>
                <a:gd name="connsiteX6" fmla="*/ 72 w 614038"/>
                <a:gd name="connsiteY6" fmla="*/ 29418 h 220645"/>
                <a:gd name="connsiteX7" fmla="*/ 86245 w 614038"/>
                <a:gd name="connsiteY7" fmla="*/ 85037 h 220645"/>
                <a:gd name="connsiteX8" fmla="*/ 87685 w 614038"/>
                <a:gd name="connsiteY8" fmla="*/ 88109 h 220645"/>
                <a:gd name="connsiteX9" fmla="*/ 282695 w 614038"/>
                <a:gd name="connsiteY9" fmla="*/ 151779 h 220645"/>
                <a:gd name="connsiteX10" fmla="*/ 338153 w 614038"/>
                <a:gd name="connsiteY10" fmla="*/ 102146 h 220645"/>
                <a:gd name="connsiteX11" fmla="*/ 520166 w 614038"/>
                <a:gd name="connsiteY11" fmla="*/ 139455 h 220645"/>
                <a:gd name="connsiteX12" fmla="*/ 601714 w 614038"/>
                <a:gd name="connsiteY12" fmla="*/ 0 h 220645"/>
                <a:gd name="connsiteX13" fmla="*/ 532330 w 614038"/>
                <a:gd name="connsiteY13" fmla="*/ 192544 h 220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14038" h="220645">
                  <a:moveTo>
                    <a:pt x="532330" y="192544"/>
                  </a:moveTo>
                  <a:cubicBezTo>
                    <a:pt x="469157" y="224683"/>
                    <a:pt x="393900" y="207462"/>
                    <a:pt x="350318" y="155268"/>
                  </a:cubicBezTo>
                  <a:cubicBezTo>
                    <a:pt x="336936" y="175675"/>
                    <a:pt x="318211" y="193025"/>
                    <a:pt x="294858" y="204869"/>
                  </a:cubicBezTo>
                  <a:cubicBezTo>
                    <a:pt x="223427" y="241185"/>
                    <a:pt x="136150" y="212679"/>
                    <a:pt x="99898" y="141199"/>
                  </a:cubicBezTo>
                  <a:cubicBezTo>
                    <a:pt x="99385" y="140207"/>
                    <a:pt x="98937" y="139167"/>
                    <a:pt x="98425" y="138174"/>
                  </a:cubicBezTo>
                  <a:cubicBezTo>
                    <a:pt x="62573" y="135870"/>
                    <a:pt x="28834" y="115207"/>
                    <a:pt x="11420" y="80843"/>
                  </a:cubicBezTo>
                  <a:cubicBezTo>
                    <a:pt x="3049" y="64341"/>
                    <a:pt x="-568" y="46672"/>
                    <a:pt x="72" y="29418"/>
                  </a:cubicBezTo>
                  <a:cubicBezTo>
                    <a:pt x="17758" y="62789"/>
                    <a:pt x="50985" y="82764"/>
                    <a:pt x="86245" y="85037"/>
                  </a:cubicBezTo>
                  <a:cubicBezTo>
                    <a:pt x="86725" y="86077"/>
                    <a:pt x="87205" y="87069"/>
                    <a:pt x="87685" y="88109"/>
                  </a:cubicBezTo>
                  <a:cubicBezTo>
                    <a:pt x="123985" y="159557"/>
                    <a:pt x="211262" y="188063"/>
                    <a:pt x="282695" y="151779"/>
                  </a:cubicBezTo>
                  <a:cubicBezTo>
                    <a:pt x="305999" y="139903"/>
                    <a:pt x="324725" y="122601"/>
                    <a:pt x="338153" y="102146"/>
                  </a:cubicBezTo>
                  <a:cubicBezTo>
                    <a:pt x="381736" y="154340"/>
                    <a:pt x="456993" y="171561"/>
                    <a:pt x="520166" y="139455"/>
                  </a:cubicBezTo>
                  <a:cubicBezTo>
                    <a:pt x="573944" y="112102"/>
                    <a:pt x="604099" y="56611"/>
                    <a:pt x="601714" y="0"/>
                  </a:cubicBezTo>
                  <a:cubicBezTo>
                    <a:pt x="632908" y="71864"/>
                    <a:pt x="603122" y="156580"/>
                    <a:pt x="532330" y="192544"/>
                  </a:cubicBezTo>
                  <a:close/>
                </a:path>
              </a:pathLst>
            </a:custGeom>
            <a:solidFill>
              <a:srgbClr val="65A839">
                <a:alpha val="33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9" name="任意多边形: 形状 1518">
              <a:extLst>
                <a:ext uri="{FF2B5EF4-FFF2-40B4-BE49-F238E27FC236}">
                  <a16:creationId xmlns:a16="http://schemas.microsoft.com/office/drawing/2014/main" id="{F87C6C84-CBD2-862D-1A80-BF7D08E67802}"/>
                </a:ext>
              </a:extLst>
            </p:cNvPr>
            <p:cNvSpPr/>
            <p:nvPr/>
          </p:nvSpPr>
          <p:spPr>
            <a:xfrm>
              <a:off x="8230585" y="3690148"/>
              <a:ext cx="210109" cy="210268"/>
            </a:xfrm>
            <a:custGeom>
              <a:avLst/>
              <a:gdLst>
                <a:gd name="connsiteX0" fmla="*/ 2020 w 210109"/>
                <a:gd name="connsiteY0" fmla="*/ 125549 h 210268"/>
                <a:gd name="connsiteX1" fmla="*/ 84656 w 210109"/>
                <a:gd name="connsiteY1" fmla="*/ 2019 h 210268"/>
                <a:gd name="connsiteX2" fmla="*/ 208089 w 210109"/>
                <a:gd name="connsiteY2" fmla="*/ 84719 h 210268"/>
                <a:gd name="connsiteX3" fmla="*/ 125453 w 210109"/>
                <a:gd name="connsiteY3" fmla="*/ 208249 h 210268"/>
                <a:gd name="connsiteX4" fmla="*/ 2020 w 210109"/>
                <a:gd name="connsiteY4" fmla="*/ 125549 h 210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109" h="210268">
                  <a:moveTo>
                    <a:pt x="2020" y="125549"/>
                  </a:moveTo>
                  <a:cubicBezTo>
                    <a:pt x="-9248" y="68602"/>
                    <a:pt x="27756" y="13303"/>
                    <a:pt x="84656" y="2019"/>
                  </a:cubicBezTo>
                  <a:cubicBezTo>
                    <a:pt x="141555" y="-9248"/>
                    <a:pt x="196821" y="27772"/>
                    <a:pt x="208089" y="84719"/>
                  </a:cubicBezTo>
                  <a:cubicBezTo>
                    <a:pt x="219357" y="141666"/>
                    <a:pt x="182353" y="196965"/>
                    <a:pt x="125453" y="208249"/>
                  </a:cubicBezTo>
                  <a:cubicBezTo>
                    <a:pt x="68539" y="219516"/>
                    <a:pt x="13288" y="182496"/>
                    <a:pt x="2020" y="12554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0" name="任意多边形: 形状 1519">
              <a:extLst>
                <a:ext uri="{FF2B5EF4-FFF2-40B4-BE49-F238E27FC236}">
                  <a16:creationId xmlns:a16="http://schemas.microsoft.com/office/drawing/2014/main" id="{0C51322F-CDD7-FE02-F24E-7CBF536DAF64}"/>
                </a:ext>
              </a:extLst>
            </p:cNvPr>
            <p:cNvSpPr/>
            <p:nvPr/>
          </p:nvSpPr>
          <p:spPr>
            <a:xfrm>
              <a:off x="8530753" y="4113537"/>
              <a:ext cx="690963" cy="556463"/>
            </a:xfrm>
            <a:custGeom>
              <a:avLst/>
              <a:gdLst>
                <a:gd name="connsiteX0" fmla="*/ 680788 w 690963"/>
                <a:gd name="connsiteY0" fmla="*/ 228048 h 556463"/>
                <a:gd name="connsiteX1" fmla="*/ 572144 w 690963"/>
                <a:gd name="connsiteY1" fmla="*/ 162074 h 556463"/>
                <a:gd name="connsiteX2" fmla="*/ 557322 w 690963"/>
                <a:gd name="connsiteY2" fmla="*/ 96708 h 556463"/>
                <a:gd name="connsiteX3" fmla="*/ 338801 w 690963"/>
                <a:gd name="connsiteY3" fmla="*/ 14889 h 556463"/>
                <a:gd name="connsiteX4" fmla="*/ 294419 w 690963"/>
                <a:gd name="connsiteY4" fmla="*/ 44627 h 556463"/>
                <a:gd name="connsiteX5" fmla="*/ 123609 w 690963"/>
                <a:gd name="connsiteY5" fmla="*/ 17242 h 556463"/>
                <a:gd name="connsiteX6" fmla="*/ 46047 w 690963"/>
                <a:gd name="connsiteY6" fmla="*/ 224143 h 556463"/>
                <a:gd name="connsiteX7" fmla="*/ 10179 w 690963"/>
                <a:gd name="connsiteY7" fmla="*/ 361997 h 556463"/>
                <a:gd name="connsiteX8" fmla="*/ 101009 w 690963"/>
                <a:gd name="connsiteY8" fmla="*/ 427507 h 556463"/>
                <a:gd name="connsiteX9" fmla="*/ 102434 w 690963"/>
                <a:gd name="connsiteY9" fmla="*/ 430852 h 556463"/>
                <a:gd name="connsiteX10" fmla="*/ 308855 w 690963"/>
                <a:gd name="connsiteY10" fmla="*/ 508142 h 556463"/>
                <a:gd name="connsiteX11" fmla="*/ 339506 w 690963"/>
                <a:gd name="connsiteY11" fmla="*/ 489640 h 556463"/>
                <a:gd name="connsiteX12" fmla="*/ 540437 w 690963"/>
                <a:gd name="connsiteY12" fmla="*/ 541578 h 556463"/>
                <a:gd name="connsiteX13" fmla="*/ 635892 w 690963"/>
                <a:gd name="connsiteY13" fmla="*/ 371857 h 556463"/>
                <a:gd name="connsiteX14" fmla="*/ 680788 w 690963"/>
                <a:gd name="connsiteY14" fmla="*/ 228048 h 556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90963" h="556463">
                  <a:moveTo>
                    <a:pt x="680788" y="228048"/>
                  </a:moveTo>
                  <a:cubicBezTo>
                    <a:pt x="661005" y="184562"/>
                    <a:pt x="617102" y="159721"/>
                    <a:pt x="572144" y="162074"/>
                  </a:cubicBezTo>
                  <a:cubicBezTo>
                    <a:pt x="571744" y="140147"/>
                    <a:pt x="566990" y="117931"/>
                    <a:pt x="557322" y="96708"/>
                  </a:cubicBezTo>
                  <a:cubicBezTo>
                    <a:pt x="519549" y="13721"/>
                    <a:pt x="421725" y="-22900"/>
                    <a:pt x="338801" y="14889"/>
                  </a:cubicBezTo>
                  <a:cubicBezTo>
                    <a:pt x="322028" y="22539"/>
                    <a:pt x="307174" y="32687"/>
                    <a:pt x="294419" y="44627"/>
                  </a:cubicBezTo>
                  <a:cubicBezTo>
                    <a:pt x="249571" y="3237"/>
                    <a:pt x="182605" y="-9647"/>
                    <a:pt x="123609" y="17242"/>
                  </a:cubicBezTo>
                  <a:cubicBezTo>
                    <a:pt x="45135" y="53014"/>
                    <a:pt x="10467" y="145589"/>
                    <a:pt x="46047" y="224143"/>
                  </a:cubicBezTo>
                  <a:cubicBezTo>
                    <a:pt x="3841" y="255129"/>
                    <a:pt x="-12373" y="312445"/>
                    <a:pt x="10179" y="361997"/>
                  </a:cubicBezTo>
                  <a:cubicBezTo>
                    <a:pt x="27337" y="399706"/>
                    <a:pt x="62628" y="423394"/>
                    <a:pt x="101009" y="427507"/>
                  </a:cubicBezTo>
                  <a:cubicBezTo>
                    <a:pt x="101490" y="428628"/>
                    <a:pt x="101922" y="429748"/>
                    <a:pt x="102434" y="430852"/>
                  </a:cubicBezTo>
                  <a:cubicBezTo>
                    <a:pt x="138110" y="509247"/>
                    <a:pt x="230525" y="543850"/>
                    <a:pt x="308855" y="508142"/>
                  </a:cubicBezTo>
                  <a:cubicBezTo>
                    <a:pt x="319995" y="503069"/>
                    <a:pt x="330222" y="496810"/>
                    <a:pt x="339506" y="489640"/>
                  </a:cubicBezTo>
                  <a:cubicBezTo>
                    <a:pt x="384832" y="550973"/>
                    <a:pt x="468285" y="574468"/>
                    <a:pt x="540437" y="541578"/>
                  </a:cubicBezTo>
                  <a:cubicBezTo>
                    <a:pt x="607420" y="511039"/>
                    <a:pt x="644151" y="441288"/>
                    <a:pt x="635892" y="371857"/>
                  </a:cubicBezTo>
                  <a:cubicBezTo>
                    <a:pt x="684725" y="342775"/>
                    <a:pt x="704876" y="280978"/>
                    <a:pt x="680788" y="228048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1" name="任意多边形: 形状 1520">
              <a:extLst>
                <a:ext uri="{FF2B5EF4-FFF2-40B4-BE49-F238E27FC236}">
                  <a16:creationId xmlns:a16="http://schemas.microsoft.com/office/drawing/2014/main" id="{6199E330-CE80-D309-2360-763E59AB80A3}"/>
                </a:ext>
              </a:extLst>
            </p:cNvPr>
            <p:cNvSpPr/>
            <p:nvPr/>
          </p:nvSpPr>
          <p:spPr>
            <a:xfrm>
              <a:off x="8093465" y="3852893"/>
              <a:ext cx="544263" cy="401881"/>
            </a:xfrm>
            <a:custGeom>
              <a:avLst/>
              <a:gdLst>
                <a:gd name="connsiteX0" fmla="*/ 493771 w 544263"/>
                <a:gd name="connsiteY0" fmla="*/ 223676 h 401881"/>
                <a:gd name="connsiteX1" fmla="*/ 406894 w 544263"/>
                <a:gd name="connsiteY1" fmla="*/ 374526 h 401881"/>
                <a:gd name="connsiteX2" fmla="*/ 307852 w 544263"/>
                <a:gd name="connsiteY2" fmla="*/ 364843 h 401881"/>
                <a:gd name="connsiteX3" fmla="*/ 262237 w 544263"/>
                <a:gd name="connsiteY3" fmla="*/ 397606 h 401881"/>
                <a:gd name="connsiteX4" fmla="*/ 162284 w 544263"/>
                <a:gd name="connsiteY4" fmla="*/ 365515 h 401881"/>
                <a:gd name="connsiteX5" fmla="*/ 148903 w 544263"/>
                <a:gd name="connsiteY5" fmla="*/ 370573 h 401881"/>
                <a:gd name="connsiteX6" fmla="*/ 18604 w 544263"/>
                <a:gd name="connsiteY6" fmla="*/ 341987 h 401881"/>
                <a:gd name="connsiteX7" fmla="*/ 6295 w 544263"/>
                <a:gd name="connsiteY7" fmla="*/ 314442 h 401881"/>
                <a:gd name="connsiteX8" fmla="*/ 93140 w 544263"/>
                <a:gd name="connsiteY8" fmla="*/ 146690 h 401881"/>
                <a:gd name="connsiteX9" fmla="*/ 93813 w 544263"/>
                <a:gd name="connsiteY9" fmla="*/ 146498 h 401881"/>
                <a:gd name="connsiteX10" fmla="*/ 78832 w 544263"/>
                <a:gd name="connsiteY10" fmla="*/ 118072 h 401881"/>
                <a:gd name="connsiteX11" fmla="*/ 137748 w 544263"/>
                <a:gd name="connsiteY11" fmla="*/ 4258 h 401881"/>
                <a:gd name="connsiteX12" fmla="*/ 240086 w 544263"/>
                <a:gd name="connsiteY12" fmla="*/ 39742 h 401881"/>
                <a:gd name="connsiteX13" fmla="*/ 287334 w 544263"/>
                <a:gd name="connsiteY13" fmla="*/ 13189 h 401881"/>
                <a:gd name="connsiteX14" fmla="*/ 431222 w 544263"/>
                <a:gd name="connsiteY14" fmla="*/ 56163 h 401881"/>
                <a:gd name="connsiteX15" fmla="*/ 530775 w 544263"/>
                <a:gd name="connsiteY15" fmla="*/ 78603 h 401881"/>
                <a:gd name="connsiteX16" fmla="*/ 539098 w 544263"/>
                <a:gd name="connsiteY16" fmla="*/ 98098 h 401881"/>
                <a:gd name="connsiteX17" fmla="*/ 493771 w 544263"/>
                <a:gd name="connsiteY17" fmla="*/ 223676 h 401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44263" h="401881">
                  <a:moveTo>
                    <a:pt x="493771" y="223676"/>
                  </a:moveTo>
                  <a:cubicBezTo>
                    <a:pt x="504574" y="288417"/>
                    <a:pt x="468194" y="353687"/>
                    <a:pt x="406894" y="374526"/>
                  </a:cubicBezTo>
                  <a:cubicBezTo>
                    <a:pt x="372482" y="386242"/>
                    <a:pt x="336982" y="381617"/>
                    <a:pt x="307852" y="364843"/>
                  </a:cubicBezTo>
                  <a:cubicBezTo>
                    <a:pt x="296905" y="379840"/>
                    <a:pt x="281284" y="391588"/>
                    <a:pt x="262237" y="397606"/>
                  </a:cubicBezTo>
                  <a:cubicBezTo>
                    <a:pt x="224513" y="409610"/>
                    <a:pt x="184756" y="395525"/>
                    <a:pt x="162284" y="365515"/>
                  </a:cubicBezTo>
                  <a:cubicBezTo>
                    <a:pt x="157979" y="367388"/>
                    <a:pt x="153513" y="369100"/>
                    <a:pt x="148903" y="370573"/>
                  </a:cubicBezTo>
                  <a:cubicBezTo>
                    <a:pt x="101864" y="385522"/>
                    <a:pt x="52663" y="373006"/>
                    <a:pt x="18604" y="341987"/>
                  </a:cubicBezTo>
                  <a:cubicBezTo>
                    <a:pt x="13546" y="333456"/>
                    <a:pt x="9401" y="324253"/>
                    <a:pt x="6295" y="314442"/>
                  </a:cubicBezTo>
                  <a:cubicBezTo>
                    <a:pt x="-16016" y="244114"/>
                    <a:pt x="22861" y="169001"/>
                    <a:pt x="93140" y="146690"/>
                  </a:cubicBezTo>
                  <a:cubicBezTo>
                    <a:pt x="93381" y="146610"/>
                    <a:pt x="93589" y="146578"/>
                    <a:pt x="93813" y="146498"/>
                  </a:cubicBezTo>
                  <a:cubicBezTo>
                    <a:pt x="87363" y="138239"/>
                    <a:pt x="82225" y="128684"/>
                    <a:pt x="78832" y="118072"/>
                  </a:cubicBezTo>
                  <a:cubicBezTo>
                    <a:pt x="63691" y="70392"/>
                    <a:pt x="90068" y="19399"/>
                    <a:pt x="137748" y="4258"/>
                  </a:cubicBezTo>
                  <a:cubicBezTo>
                    <a:pt x="176865" y="-8146"/>
                    <a:pt x="218142" y="7411"/>
                    <a:pt x="240086" y="39742"/>
                  </a:cubicBezTo>
                  <a:cubicBezTo>
                    <a:pt x="253434" y="28058"/>
                    <a:pt x="269360" y="18887"/>
                    <a:pt x="287334" y="13189"/>
                  </a:cubicBezTo>
                  <a:cubicBezTo>
                    <a:pt x="341112" y="-3921"/>
                    <a:pt x="397642" y="14902"/>
                    <a:pt x="431222" y="56163"/>
                  </a:cubicBezTo>
                  <a:cubicBezTo>
                    <a:pt x="467202" y="46480"/>
                    <a:pt x="504127" y="55923"/>
                    <a:pt x="530775" y="78603"/>
                  </a:cubicBezTo>
                  <a:cubicBezTo>
                    <a:pt x="534120" y="84701"/>
                    <a:pt x="536906" y="91199"/>
                    <a:pt x="539098" y="98098"/>
                  </a:cubicBezTo>
                  <a:cubicBezTo>
                    <a:pt x="554431" y="146450"/>
                    <a:pt x="534552" y="197555"/>
                    <a:pt x="493771" y="223676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2" name="任意多边形: 形状 1521">
              <a:extLst>
                <a:ext uri="{FF2B5EF4-FFF2-40B4-BE49-F238E27FC236}">
                  <a16:creationId xmlns:a16="http://schemas.microsoft.com/office/drawing/2014/main" id="{0B4423A0-3A1E-6226-F171-85E4C2958F14}"/>
                </a:ext>
              </a:extLst>
            </p:cNvPr>
            <p:cNvSpPr/>
            <p:nvPr/>
          </p:nvSpPr>
          <p:spPr>
            <a:xfrm>
              <a:off x="8677764" y="3685936"/>
              <a:ext cx="467326" cy="383298"/>
            </a:xfrm>
            <a:custGeom>
              <a:avLst/>
              <a:gdLst>
                <a:gd name="connsiteX0" fmla="*/ 454647 w 467326"/>
                <a:gd name="connsiteY0" fmla="*/ 227298 h 383298"/>
                <a:gd name="connsiteX1" fmla="*/ 413433 w 467326"/>
                <a:gd name="connsiteY1" fmla="*/ 185316 h 383298"/>
                <a:gd name="connsiteX2" fmla="*/ 415962 w 467326"/>
                <a:gd name="connsiteY2" fmla="*/ 98006 h 383298"/>
                <a:gd name="connsiteX3" fmla="*/ 307221 w 467326"/>
                <a:gd name="connsiteY3" fmla="*/ 58137 h 383298"/>
                <a:gd name="connsiteX4" fmla="*/ 156835 w 467326"/>
                <a:gd name="connsiteY4" fmla="*/ 13338 h 383298"/>
                <a:gd name="connsiteX5" fmla="*/ 138845 w 467326"/>
                <a:gd name="connsiteY5" fmla="*/ 25438 h 383298"/>
                <a:gd name="connsiteX6" fmla="*/ 54705 w 467326"/>
                <a:gd name="connsiteY6" fmla="*/ 24734 h 383298"/>
                <a:gd name="connsiteX7" fmla="*/ 19269 w 467326"/>
                <a:gd name="connsiteY7" fmla="*/ 143125 h 383298"/>
                <a:gd name="connsiteX8" fmla="*/ 26423 w 467326"/>
                <a:gd name="connsiteY8" fmla="*/ 154313 h 383298"/>
                <a:gd name="connsiteX9" fmla="*/ 12675 w 467326"/>
                <a:gd name="connsiteY9" fmla="*/ 274481 h 383298"/>
                <a:gd name="connsiteX10" fmla="*/ 143566 w 467326"/>
                <a:gd name="connsiteY10" fmla="*/ 323042 h 383298"/>
                <a:gd name="connsiteX11" fmla="*/ 279228 w 467326"/>
                <a:gd name="connsiteY11" fmla="*/ 353980 h 383298"/>
                <a:gd name="connsiteX12" fmla="*/ 285102 w 467326"/>
                <a:gd name="connsiteY12" fmla="*/ 350539 h 383298"/>
                <a:gd name="connsiteX13" fmla="*/ 411736 w 467326"/>
                <a:gd name="connsiteY13" fmla="*/ 370626 h 383298"/>
                <a:gd name="connsiteX14" fmla="*/ 454647 w 467326"/>
                <a:gd name="connsiteY14" fmla="*/ 227298 h 383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67326" h="383298">
                  <a:moveTo>
                    <a:pt x="454647" y="227298"/>
                  </a:moveTo>
                  <a:cubicBezTo>
                    <a:pt x="444787" y="209003"/>
                    <a:pt x="430303" y="194807"/>
                    <a:pt x="413433" y="185316"/>
                  </a:cubicBezTo>
                  <a:cubicBezTo>
                    <a:pt x="429214" y="159627"/>
                    <a:pt x="431294" y="126464"/>
                    <a:pt x="415962" y="98006"/>
                  </a:cubicBezTo>
                  <a:cubicBezTo>
                    <a:pt x="394771" y="58649"/>
                    <a:pt x="347763" y="42164"/>
                    <a:pt x="307221" y="58137"/>
                  </a:cubicBezTo>
                  <a:cubicBezTo>
                    <a:pt x="277995" y="4311"/>
                    <a:pt x="210757" y="-15744"/>
                    <a:pt x="156835" y="13338"/>
                  </a:cubicBezTo>
                  <a:cubicBezTo>
                    <a:pt x="150337" y="16843"/>
                    <a:pt x="144335" y="20908"/>
                    <a:pt x="138845" y="25438"/>
                  </a:cubicBezTo>
                  <a:cubicBezTo>
                    <a:pt x="113636" y="11337"/>
                    <a:pt x="82009" y="10009"/>
                    <a:pt x="54705" y="24734"/>
                  </a:cubicBezTo>
                  <a:cubicBezTo>
                    <a:pt x="12259" y="47637"/>
                    <a:pt x="-3603" y="100647"/>
                    <a:pt x="19269" y="143125"/>
                  </a:cubicBezTo>
                  <a:cubicBezTo>
                    <a:pt x="21398" y="147095"/>
                    <a:pt x="23799" y="150824"/>
                    <a:pt x="26423" y="154313"/>
                  </a:cubicBezTo>
                  <a:cubicBezTo>
                    <a:pt x="-2002" y="186580"/>
                    <a:pt x="-8916" y="234404"/>
                    <a:pt x="12675" y="274481"/>
                  </a:cubicBezTo>
                  <a:cubicBezTo>
                    <a:pt x="38203" y="321873"/>
                    <a:pt x="94654" y="341880"/>
                    <a:pt x="143566" y="323042"/>
                  </a:cubicBezTo>
                  <a:cubicBezTo>
                    <a:pt x="174185" y="365296"/>
                    <a:pt x="232044" y="379413"/>
                    <a:pt x="279228" y="353980"/>
                  </a:cubicBezTo>
                  <a:cubicBezTo>
                    <a:pt x="281244" y="352892"/>
                    <a:pt x="283197" y="351723"/>
                    <a:pt x="285102" y="350539"/>
                  </a:cubicBezTo>
                  <a:cubicBezTo>
                    <a:pt x="317161" y="384182"/>
                    <a:pt x="368858" y="393737"/>
                    <a:pt x="411736" y="370626"/>
                  </a:cubicBezTo>
                  <a:cubicBezTo>
                    <a:pt x="463146" y="342888"/>
                    <a:pt x="482352" y="278723"/>
                    <a:pt x="454647" y="227298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3" name="任意多边形: 形状 1522">
              <a:extLst>
                <a:ext uri="{FF2B5EF4-FFF2-40B4-BE49-F238E27FC236}">
                  <a16:creationId xmlns:a16="http://schemas.microsoft.com/office/drawing/2014/main" id="{E9A039F7-3FD0-511A-8ADA-F158A8E8F2F3}"/>
                </a:ext>
              </a:extLst>
            </p:cNvPr>
            <p:cNvSpPr/>
            <p:nvPr/>
          </p:nvSpPr>
          <p:spPr>
            <a:xfrm>
              <a:off x="8068433" y="3822113"/>
              <a:ext cx="569310" cy="432704"/>
            </a:xfrm>
            <a:custGeom>
              <a:avLst/>
              <a:gdLst>
                <a:gd name="connsiteX0" fmla="*/ 564146 w 569310"/>
                <a:gd name="connsiteY0" fmla="*/ 128893 h 432704"/>
                <a:gd name="connsiteX1" fmla="*/ 431238 w 569310"/>
                <a:gd name="connsiteY1" fmla="*/ 56133 h 432704"/>
                <a:gd name="connsiteX2" fmla="*/ 287333 w 569310"/>
                <a:gd name="connsiteY2" fmla="*/ 13175 h 432704"/>
                <a:gd name="connsiteX3" fmla="*/ 240085 w 569310"/>
                <a:gd name="connsiteY3" fmla="*/ 39727 h 432704"/>
                <a:gd name="connsiteX4" fmla="*/ 137747 w 569310"/>
                <a:gd name="connsiteY4" fmla="*/ 4276 h 432704"/>
                <a:gd name="connsiteX5" fmla="*/ 78832 w 569310"/>
                <a:gd name="connsiteY5" fmla="*/ 118090 h 432704"/>
                <a:gd name="connsiteX6" fmla="*/ 93797 w 569310"/>
                <a:gd name="connsiteY6" fmla="*/ 146515 h 432704"/>
                <a:gd name="connsiteX7" fmla="*/ 93140 w 569310"/>
                <a:gd name="connsiteY7" fmla="*/ 146707 h 432704"/>
                <a:gd name="connsiteX8" fmla="*/ 6295 w 569310"/>
                <a:gd name="connsiteY8" fmla="*/ 314476 h 432704"/>
                <a:gd name="connsiteX9" fmla="*/ 173935 w 569310"/>
                <a:gd name="connsiteY9" fmla="*/ 401385 h 432704"/>
                <a:gd name="connsiteX10" fmla="*/ 187316 w 569310"/>
                <a:gd name="connsiteY10" fmla="*/ 396327 h 432704"/>
                <a:gd name="connsiteX11" fmla="*/ 287269 w 569310"/>
                <a:gd name="connsiteY11" fmla="*/ 428434 h 432704"/>
                <a:gd name="connsiteX12" fmla="*/ 332869 w 569310"/>
                <a:gd name="connsiteY12" fmla="*/ 395655 h 432704"/>
                <a:gd name="connsiteX13" fmla="*/ 431910 w 569310"/>
                <a:gd name="connsiteY13" fmla="*/ 405338 h 432704"/>
                <a:gd name="connsiteX14" fmla="*/ 518819 w 569310"/>
                <a:gd name="connsiteY14" fmla="*/ 254503 h 432704"/>
                <a:gd name="connsiteX15" fmla="*/ 564146 w 569310"/>
                <a:gd name="connsiteY15" fmla="*/ 128893 h 43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69310" h="432704">
                  <a:moveTo>
                    <a:pt x="564146" y="128893"/>
                  </a:moveTo>
                  <a:cubicBezTo>
                    <a:pt x="546333" y="72731"/>
                    <a:pt x="487545" y="40976"/>
                    <a:pt x="431238" y="56133"/>
                  </a:cubicBezTo>
                  <a:cubicBezTo>
                    <a:pt x="397642" y="14871"/>
                    <a:pt x="341096" y="-3919"/>
                    <a:pt x="287333" y="13175"/>
                  </a:cubicBezTo>
                  <a:cubicBezTo>
                    <a:pt x="269359" y="18889"/>
                    <a:pt x="253450" y="28060"/>
                    <a:pt x="240085" y="39727"/>
                  </a:cubicBezTo>
                  <a:cubicBezTo>
                    <a:pt x="218159" y="7397"/>
                    <a:pt x="176864" y="-8161"/>
                    <a:pt x="137747" y="4276"/>
                  </a:cubicBezTo>
                  <a:cubicBezTo>
                    <a:pt x="90067" y="19433"/>
                    <a:pt x="63690" y="70378"/>
                    <a:pt x="78832" y="118090"/>
                  </a:cubicBezTo>
                  <a:cubicBezTo>
                    <a:pt x="82193" y="128685"/>
                    <a:pt x="87330" y="138240"/>
                    <a:pt x="93797" y="146515"/>
                  </a:cubicBezTo>
                  <a:cubicBezTo>
                    <a:pt x="93573" y="146579"/>
                    <a:pt x="93348" y="146643"/>
                    <a:pt x="93140" y="146707"/>
                  </a:cubicBezTo>
                  <a:cubicBezTo>
                    <a:pt x="22861" y="169035"/>
                    <a:pt x="-16016" y="244148"/>
                    <a:pt x="6295" y="314476"/>
                  </a:cubicBezTo>
                  <a:cubicBezTo>
                    <a:pt x="28607" y="384803"/>
                    <a:pt x="103656" y="423712"/>
                    <a:pt x="173935" y="401385"/>
                  </a:cubicBezTo>
                  <a:cubicBezTo>
                    <a:pt x="178529" y="399928"/>
                    <a:pt x="182994" y="398216"/>
                    <a:pt x="187316" y="396327"/>
                  </a:cubicBezTo>
                  <a:cubicBezTo>
                    <a:pt x="209756" y="426369"/>
                    <a:pt x="249513" y="440422"/>
                    <a:pt x="287269" y="428434"/>
                  </a:cubicBezTo>
                  <a:cubicBezTo>
                    <a:pt x="306300" y="422384"/>
                    <a:pt x="321921" y="410636"/>
                    <a:pt x="332869" y="395655"/>
                  </a:cubicBezTo>
                  <a:cubicBezTo>
                    <a:pt x="362015" y="412444"/>
                    <a:pt x="397515" y="417038"/>
                    <a:pt x="431910" y="405338"/>
                  </a:cubicBezTo>
                  <a:cubicBezTo>
                    <a:pt x="493226" y="384483"/>
                    <a:pt x="529591" y="319245"/>
                    <a:pt x="518819" y="254503"/>
                  </a:cubicBezTo>
                  <a:cubicBezTo>
                    <a:pt x="559585" y="228351"/>
                    <a:pt x="579480" y="177246"/>
                    <a:pt x="564146" y="128893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4" name="任意多边形: 形状 1523">
              <a:extLst>
                <a:ext uri="{FF2B5EF4-FFF2-40B4-BE49-F238E27FC236}">
                  <a16:creationId xmlns:a16="http://schemas.microsoft.com/office/drawing/2014/main" id="{A7C7DC54-267D-7717-D9C2-158738559F97}"/>
                </a:ext>
              </a:extLst>
            </p:cNvPr>
            <p:cNvSpPr/>
            <p:nvPr/>
          </p:nvSpPr>
          <p:spPr>
            <a:xfrm>
              <a:off x="8378136" y="3239550"/>
              <a:ext cx="435872" cy="430614"/>
            </a:xfrm>
            <a:custGeom>
              <a:avLst/>
              <a:gdLst>
                <a:gd name="connsiteX0" fmla="*/ 426101 w 435872"/>
                <a:gd name="connsiteY0" fmla="*/ 277103 h 430614"/>
                <a:gd name="connsiteX1" fmla="*/ 398171 w 435872"/>
                <a:gd name="connsiteY1" fmla="*/ 239858 h 430614"/>
                <a:gd name="connsiteX2" fmla="*/ 401228 w 435872"/>
                <a:gd name="connsiteY2" fmla="*/ 158711 h 430614"/>
                <a:gd name="connsiteX3" fmla="*/ 327411 w 435872"/>
                <a:gd name="connsiteY3" fmla="*/ 107158 h 430614"/>
                <a:gd name="connsiteX4" fmla="*/ 317968 w 435872"/>
                <a:gd name="connsiteY4" fmla="*/ 61574 h 430614"/>
                <a:gd name="connsiteX5" fmla="*/ 178850 w 435872"/>
                <a:gd name="connsiteY5" fmla="*/ 9477 h 430614"/>
                <a:gd name="connsiteX6" fmla="*/ 117741 w 435872"/>
                <a:gd name="connsiteY6" fmla="*/ 114312 h 430614"/>
                <a:gd name="connsiteX7" fmla="*/ 109434 w 435872"/>
                <a:gd name="connsiteY7" fmla="*/ 117593 h 430614"/>
                <a:gd name="connsiteX8" fmla="*/ 24862 w 435872"/>
                <a:gd name="connsiteY8" fmla="*/ 255575 h 430614"/>
                <a:gd name="connsiteX9" fmla="*/ 6808 w 435872"/>
                <a:gd name="connsiteY9" fmla="*/ 360635 h 430614"/>
                <a:gd name="connsiteX10" fmla="*/ 142198 w 435872"/>
                <a:gd name="connsiteY10" fmla="*/ 421775 h 430614"/>
                <a:gd name="connsiteX11" fmla="*/ 170527 w 435872"/>
                <a:gd name="connsiteY11" fmla="*/ 405658 h 430614"/>
                <a:gd name="connsiteX12" fmla="*/ 244136 w 435872"/>
                <a:gd name="connsiteY12" fmla="*/ 400632 h 430614"/>
                <a:gd name="connsiteX13" fmla="*/ 249802 w 435872"/>
                <a:gd name="connsiteY13" fmla="*/ 397831 h 430614"/>
                <a:gd name="connsiteX14" fmla="*/ 372387 w 435872"/>
                <a:gd name="connsiteY14" fmla="*/ 420831 h 430614"/>
                <a:gd name="connsiteX15" fmla="*/ 426101 w 435872"/>
                <a:gd name="connsiteY15" fmla="*/ 277103 h 430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35872" h="430614">
                  <a:moveTo>
                    <a:pt x="426101" y="277103"/>
                  </a:moveTo>
                  <a:cubicBezTo>
                    <a:pt x="419378" y="262314"/>
                    <a:pt x="409727" y="249797"/>
                    <a:pt x="398171" y="239858"/>
                  </a:cubicBezTo>
                  <a:cubicBezTo>
                    <a:pt x="413120" y="215578"/>
                    <a:pt x="415361" y="185728"/>
                    <a:pt x="401228" y="158711"/>
                  </a:cubicBezTo>
                  <a:cubicBezTo>
                    <a:pt x="386871" y="131262"/>
                    <a:pt x="358878" y="112984"/>
                    <a:pt x="327411" y="107158"/>
                  </a:cubicBezTo>
                  <a:cubicBezTo>
                    <a:pt x="327715" y="91920"/>
                    <a:pt x="324691" y="76379"/>
                    <a:pt x="317968" y="61574"/>
                  </a:cubicBezTo>
                  <a:cubicBezTo>
                    <a:pt x="293928" y="8741"/>
                    <a:pt x="231635" y="-14579"/>
                    <a:pt x="178850" y="9477"/>
                  </a:cubicBezTo>
                  <a:cubicBezTo>
                    <a:pt x="137236" y="28443"/>
                    <a:pt x="113964" y="71178"/>
                    <a:pt x="117741" y="114312"/>
                  </a:cubicBezTo>
                  <a:cubicBezTo>
                    <a:pt x="114957" y="115320"/>
                    <a:pt x="112188" y="116393"/>
                    <a:pt x="109434" y="117593"/>
                  </a:cubicBezTo>
                  <a:cubicBezTo>
                    <a:pt x="51719" y="142545"/>
                    <a:pt x="19484" y="198836"/>
                    <a:pt x="24862" y="255575"/>
                  </a:cubicBezTo>
                  <a:cubicBezTo>
                    <a:pt x="1078" y="283777"/>
                    <a:pt x="-7148" y="323662"/>
                    <a:pt x="6808" y="360635"/>
                  </a:cubicBezTo>
                  <a:cubicBezTo>
                    <a:pt x="27327" y="414941"/>
                    <a:pt x="87939" y="442310"/>
                    <a:pt x="142198" y="421775"/>
                  </a:cubicBezTo>
                  <a:cubicBezTo>
                    <a:pt x="152697" y="417806"/>
                    <a:pt x="162188" y="412300"/>
                    <a:pt x="170527" y="405658"/>
                  </a:cubicBezTo>
                  <a:cubicBezTo>
                    <a:pt x="194023" y="412700"/>
                    <a:pt x="220064" y="411596"/>
                    <a:pt x="244136" y="400632"/>
                  </a:cubicBezTo>
                  <a:cubicBezTo>
                    <a:pt x="246072" y="399752"/>
                    <a:pt x="247945" y="398807"/>
                    <a:pt x="249802" y="397831"/>
                  </a:cubicBezTo>
                  <a:cubicBezTo>
                    <a:pt x="280820" y="429682"/>
                    <a:pt x="329620" y="440325"/>
                    <a:pt x="372387" y="420831"/>
                  </a:cubicBezTo>
                  <a:cubicBezTo>
                    <a:pt x="426852" y="395974"/>
                    <a:pt x="450909" y="331633"/>
                    <a:pt x="426101" y="277103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5" name="任意多边形: 形状 1524">
              <a:extLst>
                <a:ext uri="{FF2B5EF4-FFF2-40B4-BE49-F238E27FC236}">
                  <a16:creationId xmlns:a16="http://schemas.microsoft.com/office/drawing/2014/main" id="{3749EBCF-90CB-0824-EBE0-B699C3704A82}"/>
                </a:ext>
              </a:extLst>
            </p:cNvPr>
            <p:cNvSpPr/>
            <p:nvPr/>
          </p:nvSpPr>
          <p:spPr>
            <a:xfrm>
              <a:off x="8068433" y="3822095"/>
              <a:ext cx="555679" cy="367999"/>
            </a:xfrm>
            <a:custGeom>
              <a:avLst/>
              <a:gdLst>
                <a:gd name="connsiteX0" fmla="*/ 555679 w 555679"/>
                <a:gd name="connsiteY0" fmla="*/ 109193 h 367999"/>
                <a:gd name="connsiteX1" fmla="*/ 451420 w 555679"/>
                <a:gd name="connsiteY1" fmla="*/ 82400 h 367999"/>
                <a:gd name="connsiteX2" fmla="*/ 307532 w 555679"/>
                <a:gd name="connsiteY2" fmla="*/ 39426 h 367999"/>
                <a:gd name="connsiteX3" fmla="*/ 260284 w 555679"/>
                <a:gd name="connsiteY3" fmla="*/ 65978 h 367999"/>
                <a:gd name="connsiteX4" fmla="*/ 157946 w 555679"/>
                <a:gd name="connsiteY4" fmla="*/ 30543 h 367999"/>
                <a:gd name="connsiteX5" fmla="*/ 99030 w 555679"/>
                <a:gd name="connsiteY5" fmla="*/ 144357 h 367999"/>
                <a:gd name="connsiteX6" fmla="*/ 114012 w 555679"/>
                <a:gd name="connsiteY6" fmla="*/ 172782 h 367999"/>
                <a:gd name="connsiteX7" fmla="*/ 113339 w 555679"/>
                <a:gd name="connsiteY7" fmla="*/ 172974 h 367999"/>
                <a:gd name="connsiteX8" fmla="*/ 26494 w 555679"/>
                <a:gd name="connsiteY8" fmla="*/ 340727 h 367999"/>
                <a:gd name="connsiteX9" fmla="*/ 38642 w 555679"/>
                <a:gd name="connsiteY9" fmla="*/ 368000 h 367999"/>
                <a:gd name="connsiteX10" fmla="*/ 6295 w 555679"/>
                <a:gd name="connsiteY10" fmla="*/ 314462 h 367999"/>
                <a:gd name="connsiteX11" fmla="*/ 93140 w 555679"/>
                <a:gd name="connsiteY11" fmla="*/ 146710 h 367999"/>
                <a:gd name="connsiteX12" fmla="*/ 93813 w 555679"/>
                <a:gd name="connsiteY12" fmla="*/ 146518 h 367999"/>
                <a:gd name="connsiteX13" fmla="*/ 78832 w 555679"/>
                <a:gd name="connsiteY13" fmla="*/ 118092 h 367999"/>
                <a:gd name="connsiteX14" fmla="*/ 137747 w 555679"/>
                <a:gd name="connsiteY14" fmla="*/ 4278 h 367999"/>
                <a:gd name="connsiteX15" fmla="*/ 240085 w 555679"/>
                <a:gd name="connsiteY15" fmla="*/ 39714 h 367999"/>
                <a:gd name="connsiteX16" fmla="*/ 287333 w 555679"/>
                <a:gd name="connsiteY16" fmla="*/ 13161 h 367999"/>
                <a:gd name="connsiteX17" fmla="*/ 431221 w 555679"/>
                <a:gd name="connsiteY17" fmla="*/ 56135 h 367999"/>
                <a:gd name="connsiteX18" fmla="*/ 555679 w 555679"/>
                <a:gd name="connsiteY18" fmla="*/ 109193 h 36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55679" h="367999">
                  <a:moveTo>
                    <a:pt x="555679" y="109193"/>
                  </a:moveTo>
                  <a:cubicBezTo>
                    <a:pt x="528791" y="83392"/>
                    <a:pt x="489514" y="72157"/>
                    <a:pt x="451420" y="82400"/>
                  </a:cubicBezTo>
                  <a:cubicBezTo>
                    <a:pt x="417841" y="41138"/>
                    <a:pt x="361310" y="22364"/>
                    <a:pt x="307532" y="39426"/>
                  </a:cubicBezTo>
                  <a:cubicBezTo>
                    <a:pt x="289574" y="45172"/>
                    <a:pt x="273633" y="54343"/>
                    <a:pt x="260284" y="65978"/>
                  </a:cubicBezTo>
                  <a:cubicBezTo>
                    <a:pt x="238341" y="33648"/>
                    <a:pt x="197063" y="18106"/>
                    <a:pt x="157946" y="30543"/>
                  </a:cubicBezTo>
                  <a:cubicBezTo>
                    <a:pt x="110266" y="45684"/>
                    <a:pt x="83889" y="96645"/>
                    <a:pt x="99030" y="144357"/>
                  </a:cubicBezTo>
                  <a:cubicBezTo>
                    <a:pt x="102376" y="154968"/>
                    <a:pt x="107513" y="164491"/>
                    <a:pt x="114012" y="172782"/>
                  </a:cubicBezTo>
                  <a:cubicBezTo>
                    <a:pt x="113771" y="172862"/>
                    <a:pt x="113579" y="172894"/>
                    <a:pt x="113339" y="172974"/>
                  </a:cubicBezTo>
                  <a:cubicBezTo>
                    <a:pt x="43076" y="195302"/>
                    <a:pt x="4183" y="270415"/>
                    <a:pt x="26494" y="340727"/>
                  </a:cubicBezTo>
                  <a:cubicBezTo>
                    <a:pt x="29567" y="350458"/>
                    <a:pt x="33664" y="359549"/>
                    <a:pt x="38642" y="368000"/>
                  </a:cubicBezTo>
                  <a:cubicBezTo>
                    <a:pt x="24189" y="353451"/>
                    <a:pt x="12905" y="335349"/>
                    <a:pt x="6295" y="314462"/>
                  </a:cubicBezTo>
                  <a:cubicBezTo>
                    <a:pt x="-16016" y="244134"/>
                    <a:pt x="22861" y="169021"/>
                    <a:pt x="93140" y="146710"/>
                  </a:cubicBezTo>
                  <a:cubicBezTo>
                    <a:pt x="93380" y="146629"/>
                    <a:pt x="93573" y="146550"/>
                    <a:pt x="93813" y="146518"/>
                  </a:cubicBezTo>
                  <a:cubicBezTo>
                    <a:pt x="87314" y="138227"/>
                    <a:pt x="82177" y="128704"/>
                    <a:pt x="78832" y="118092"/>
                  </a:cubicBezTo>
                  <a:cubicBezTo>
                    <a:pt x="63690" y="70380"/>
                    <a:pt x="90067" y="19419"/>
                    <a:pt x="137747" y="4278"/>
                  </a:cubicBezTo>
                  <a:cubicBezTo>
                    <a:pt x="176864" y="-8158"/>
                    <a:pt x="218142" y="7383"/>
                    <a:pt x="240085" y="39714"/>
                  </a:cubicBezTo>
                  <a:cubicBezTo>
                    <a:pt x="253434" y="28078"/>
                    <a:pt x="269359" y="18907"/>
                    <a:pt x="287333" y="13161"/>
                  </a:cubicBezTo>
                  <a:cubicBezTo>
                    <a:pt x="341079" y="-3901"/>
                    <a:pt x="397642" y="14873"/>
                    <a:pt x="431221" y="56135"/>
                  </a:cubicBezTo>
                  <a:cubicBezTo>
                    <a:pt x="480550" y="42867"/>
                    <a:pt x="531783" y="65578"/>
                    <a:pt x="555679" y="109193"/>
                  </a:cubicBezTo>
                  <a:close/>
                </a:path>
              </a:pathLst>
            </a:custGeom>
            <a:solidFill>
              <a:srgbClr val="87CC5A">
                <a:alpha val="48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6" name="任意多边形: 形状 1525">
              <a:extLst>
                <a:ext uri="{FF2B5EF4-FFF2-40B4-BE49-F238E27FC236}">
                  <a16:creationId xmlns:a16="http://schemas.microsoft.com/office/drawing/2014/main" id="{5A4ED950-3711-2FAC-CE1B-E5203B188F0E}"/>
                </a:ext>
              </a:extLst>
            </p:cNvPr>
            <p:cNvSpPr/>
            <p:nvPr/>
          </p:nvSpPr>
          <p:spPr>
            <a:xfrm>
              <a:off x="8692295" y="3685931"/>
              <a:ext cx="452785" cy="348303"/>
            </a:xfrm>
            <a:custGeom>
              <a:avLst/>
              <a:gdLst>
                <a:gd name="connsiteX0" fmla="*/ 425630 w 452785"/>
                <a:gd name="connsiteY0" fmla="*/ 348303 h 348303"/>
                <a:gd name="connsiteX1" fmla="*/ 421293 w 452785"/>
                <a:gd name="connsiteY1" fmla="*/ 256961 h 348303"/>
                <a:gd name="connsiteX2" fmla="*/ 380095 w 452785"/>
                <a:gd name="connsiteY2" fmla="*/ 214979 h 348303"/>
                <a:gd name="connsiteX3" fmla="*/ 382640 w 452785"/>
                <a:gd name="connsiteY3" fmla="*/ 127669 h 348303"/>
                <a:gd name="connsiteX4" fmla="*/ 273883 w 452785"/>
                <a:gd name="connsiteY4" fmla="*/ 87800 h 348303"/>
                <a:gd name="connsiteX5" fmla="*/ 123497 w 452785"/>
                <a:gd name="connsiteY5" fmla="*/ 42985 h 348303"/>
                <a:gd name="connsiteX6" fmla="*/ 105491 w 452785"/>
                <a:gd name="connsiteY6" fmla="*/ 55101 h 348303"/>
                <a:gd name="connsiteX7" fmla="*/ 21351 w 452785"/>
                <a:gd name="connsiteY7" fmla="*/ 54381 h 348303"/>
                <a:gd name="connsiteX8" fmla="*/ 0 w 452785"/>
                <a:gd name="connsiteY8" fmla="*/ 70562 h 348303"/>
                <a:gd name="connsiteX9" fmla="*/ 40157 w 452785"/>
                <a:gd name="connsiteY9" fmla="*/ 24723 h 348303"/>
                <a:gd name="connsiteX10" fmla="*/ 124297 w 452785"/>
                <a:gd name="connsiteY10" fmla="*/ 25443 h 348303"/>
                <a:gd name="connsiteX11" fmla="*/ 142303 w 452785"/>
                <a:gd name="connsiteY11" fmla="*/ 13327 h 348303"/>
                <a:gd name="connsiteX12" fmla="*/ 292689 w 452785"/>
                <a:gd name="connsiteY12" fmla="*/ 58142 h 348303"/>
                <a:gd name="connsiteX13" fmla="*/ 401446 w 452785"/>
                <a:gd name="connsiteY13" fmla="*/ 98011 h 348303"/>
                <a:gd name="connsiteX14" fmla="*/ 398902 w 452785"/>
                <a:gd name="connsiteY14" fmla="*/ 185321 h 348303"/>
                <a:gd name="connsiteX15" fmla="*/ 440099 w 452785"/>
                <a:gd name="connsiteY15" fmla="*/ 227303 h 348303"/>
                <a:gd name="connsiteX16" fmla="*/ 425630 w 452785"/>
                <a:gd name="connsiteY16" fmla="*/ 348303 h 348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52785" h="348303">
                  <a:moveTo>
                    <a:pt x="425630" y="348303"/>
                  </a:moveTo>
                  <a:cubicBezTo>
                    <a:pt x="437666" y="319798"/>
                    <a:pt x="437107" y="286315"/>
                    <a:pt x="421293" y="256961"/>
                  </a:cubicBezTo>
                  <a:cubicBezTo>
                    <a:pt x="411450" y="238667"/>
                    <a:pt x="396949" y="224470"/>
                    <a:pt x="380095" y="214979"/>
                  </a:cubicBezTo>
                  <a:cubicBezTo>
                    <a:pt x="395876" y="189258"/>
                    <a:pt x="397941" y="156143"/>
                    <a:pt x="382640" y="127669"/>
                  </a:cubicBezTo>
                  <a:cubicBezTo>
                    <a:pt x="361449" y="88328"/>
                    <a:pt x="314441" y="71811"/>
                    <a:pt x="273883" y="87800"/>
                  </a:cubicBezTo>
                  <a:cubicBezTo>
                    <a:pt x="244642" y="33974"/>
                    <a:pt x="177403" y="13887"/>
                    <a:pt x="123497" y="42985"/>
                  </a:cubicBezTo>
                  <a:cubicBezTo>
                    <a:pt x="116967" y="46490"/>
                    <a:pt x="110981" y="50556"/>
                    <a:pt x="105491" y="55101"/>
                  </a:cubicBezTo>
                  <a:cubicBezTo>
                    <a:pt x="80314" y="40984"/>
                    <a:pt x="48640" y="39640"/>
                    <a:pt x="21351" y="54381"/>
                  </a:cubicBezTo>
                  <a:cubicBezTo>
                    <a:pt x="13220" y="58766"/>
                    <a:pt x="6098" y="64272"/>
                    <a:pt x="0" y="70562"/>
                  </a:cubicBezTo>
                  <a:cubicBezTo>
                    <a:pt x="7202" y="51628"/>
                    <a:pt x="20951" y="35126"/>
                    <a:pt x="40157" y="24723"/>
                  </a:cubicBezTo>
                  <a:cubicBezTo>
                    <a:pt x="67446" y="10014"/>
                    <a:pt x="99121" y="11326"/>
                    <a:pt x="124297" y="25443"/>
                  </a:cubicBezTo>
                  <a:cubicBezTo>
                    <a:pt x="129787" y="20946"/>
                    <a:pt x="135774" y="16832"/>
                    <a:pt x="142303" y="13327"/>
                  </a:cubicBezTo>
                  <a:cubicBezTo>
                    <a:pt x="196210" y="-15739"/>
                    <a:pt x="263448" y="4316"/>
                    <a:pt x="292689" y="58142"/>
                  </a:cubicBezTo>
                  <a:cubicBezTo>
                    <a:pt x="333248" y="42153"/>
                    <a:pt x="380256" y="58654"/>
                    <a:pt x="401446" y="98011"/>
                  </a:cubicBezTo>
                  <a:cubicBezTo>
                    <a:pt x="416747" y="126469"/>
                    <a:pt x="414667" y="159648"/>
                    <a:pt x="398902" y="185321"/>
                  </a:cubicBezTo>
                  <a:cubicBezTo>
                    <a:pt x="415755" y="194812"/>
                    <a:pt x="430256" y="208993"/>
                    <a:pt x="440099" y="227303"/>
                  </a:cubicBezTo>
                  <a:cubicBezTo>
                    <a:pt x="461883" y="267732"/>
                    <a:pt x="454680" y="316004"/>
                    <a:pt x="425630" y="348303"/>
                  </a:cubicBezTo>
                  <a:close/>
                </a:path>
              </a:pathLst>
            </a:custGeom>
            <a:solidFill>
              <a:srgbClr val="87CC5A">
                <a:alpha val="48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7" name="任意多边形: 形状 1526">
              <a:extLst>
                <a:ext uri="{FF2B5EF4-FFF2-40B4-BE49-F238E27FC236}">
                  <a16:creationId xmlns:a16="http://schemas.microsoft.com/office/drawing/2014/main" id="{9A280C64-638A-0C5A-4BBA-44CF160FC431}"/>
                </a:ext>
              </a:extLst>
            </p:cNvPr>
            <p:cNvSpPr/>
            <p:nvPr/>
          </p:nvSpPr>
          <p:spPr>
            <a:xfrm>
              <a:off x="8378129" y="3239588"/>
              <a:ext cx="323545" cy="383180"/>
            </a:xfrm>
            <a:custGeom>
              <a:avLst/>
              <a:gdLst>
                <a:gd name="connsiteX0" fmla="*/ 323545 w 323545"/>
                <a:gd name="connsiteY0" fmla="*/ 76805 h 383180"/>
                <a:gd name="connsiteX1" fmla="*/ 193566 w 323545"/>
                <a:gd name="connsiteY1" fmla="*/ 40889 h 383180"/>
                <a:gd name="connsiteX2" fmla="*/ 132457 w 323545"/>
                <a:gd name="connsiteY2" fmla="*/ 145692 h 383180"/>
                <a:gd name="connsiteX3" fmla="*/ 124167 w 323545"/>
                <a:gd name="connsiteY3" fmla="*/ 149006 h 383180"/>
                <a:gd name="connsiteX4" fmla="*/ 39594 w 323545"/>
                <a:gd name="connsiteY4" fmla="*/ 286988 h 383180"/>
                <a:gd name="connsiteX5" fmla="*/ 18643 w 323545"/>
                <a:gd name="connsiteY5" fmla="*/ 383180 h 383180"/>
                <a:gd name="connsiteX6" fmla="*/ 6815 w 323545"/>
                <a:gd name="connsiteY6" fmla="*/ 360580 h 383180"/>
                <a:gd name="connsiteX7" fmla="*/ 24870 w 323545"/>
                <a:gd name="connsiteY7" fmla="*/ 255537 h 383180"/>
                <a:gd name="connsiteX8" fmla="*/ 109442 w 323545"/>
                <a:gd name="connsiteY8" fmla="*/ 117555 h 383180"/>
                <a:gd name="connsiteX9" fmla="*/ 117733 w 323545"/>
                <a:gd name="connsiteY9" fmla="*/ 114290 h 383180"/>
                <a:gd name="connsiteX10" fmla="*/ 178841 w 323545"/>
                <a:gd name="connsiteY10" fmla="*/ 9487 h 383180"/>
                <a:gd name="connsiteX11" fmla="*/ 317991 w 323545"/>
                <a:gd name="connsiteY11" fmla="*/ 61552 h 383180"/>
                <a:gd name="connsiteX12" fmla="*/ 323545 w 323545"/>
                <a:gd name="connsiteY12" fmla="*/ 76805 h 383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3545" h="383180">
                  <a:moveTo>
                    <a:pt x="323545" y="76805"/>
                  </a:moveTo>
                  <a:cubicBezTo>
                    <a:pt x="295184" y="35624"/>
                    <a:pt x="240606" y="19442"/>
                    <a:pt x="193566" y="40889"/>
                  </a:cubicBezTo>
                  <a:cubicBezTo>
                    <a:pt x="151984" y="59872"/>
                    <a:pt x="128712" y="102606"/>
                    <a:pt x="132457" y="145692"/>
                  </a:cubicBezTo>
                  <a:cubicBezTo>
                    <a:pt x="129673" y="146733"/>
                    <a:pt x="126919" y="147805"/>
                    <a:pt x="124167" y="149006"/>
                  </a:cubicBezTo>
                  <a:cubicBezTo>
                    <a:pt x="66451" y="173958"/>
                    <a:pt x="34216" y="230249"/>
                    <a:pt x="39594" y="286988"/>
                  </a:cubicBezTo>
                  <a:cubicBezTo>
                    <a:pt x="17683" y="312948"/>
                    <a:pt x="8960" y="348817"/>
                    <a:pt x="18643" y="383180"/>
                  </a:cubicBezTo>
                  <a:cubicBezTo>
                    <a:pt x="13906" y="376330"/>
                    <a:pt x="9872" y="368743"/>
                    <a:pt x="6815" y="360580"/>
                  </a:cubicBezTo>
                  <a:cubicBezTo>
                    <a:pt x="-7158" y="323624"/>
                    <a:pt x="1085" y="283755"/>
                    <a:pt x="24870" y="255537"/>
                  </a:cubicBezTo>
                  <a:cubicBezTo>
                    <a:pt x="19491" y="198814"/>
                    <a:pt x="51711" y="142507"/>
                    <a:pt x="109442" y="117555"/>
                  </a:cubicBezTo>
                  <a:cubicBezTo>
                    <a:pt x="112195" y="116403"/>
                    <a:pt x="114979" y="115330"/>
                    <a:pt x="117733" y="114290"/>
                  </a:cubicBezTo>
                  <a:cubicBezTo>
                    <a:pt x="113987" y="71155"/>
                    <a:pt x="137259" y="28421"/>
                    <a:pt x="178841" y="9487"/>
                  </a:cubicBezTo>
                  <a:cubicBezTo>
                    <a:pt x="231658" y="-14585"/>
                    <a:pt x="293936" y="8734"/>
                    <a:pt x="317991" y="61552"/>
                  </a:cubicBezTo>
                  <a:cubicBezTo>
                    <a:pt x="320248" y="66562"/>
                    <a:pt x="322121" y="71668"/>
                    <a:pt x="323545" y="76805"/>
                  </a:cubicBezTo>
                  <a:close/>
                </a:path>
              </a:pathLst>
            </a:custGeom>
            <a:solidFill>
              <a:srgbClr val="87CC5A">
                <a:alpha val="48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8" name="任意多边形: 形状 1527">
              <a:extLst>
                <a:ext uri="{FF2B5EF4-FFF2-40B4-BE49-F238E27FC236}">
                  <a16:creationId xmlns:a16="http://schemas.microsoft.com/office/drawing/2014/main" id="{43A218EB-2E36-6D5A-86E1-93A4813627A6}"/>
                </a:ext>
              </a:extLst>
            </p:cNvPr>
            <p:cNvSpPr/>
            <p:nvPr/>
          </p:nvSpPr>
          <p:spPr>
            <a:xfrm>
              <a:off x="8563564" y="4113547"/>
              <a:ext cx="658146" cy="316995"/>
            </a:xfrm>
            <a:custGeom>
              <a:avLst/>
              <a:gdLst>
                <a:gd name="connsiteX0" fmla="*/ 649946 w 658146"/>
                <a:gd name="connsiteY0" fmla="*/ 316995 h 316995"/>
                <a:gd name="connsiteX1" fmla="*/ 639911 w 658146"/>
                <a:gd name="connsiteY1" fmla="*/ 264610 h 316995"/>
                <a:gd name="connsiteX2" fmla="*/ 531282 w 658146"/>
                <a:gd name="connsiteY2" fmla="*/ 198636 h 316995"/>
                <a:gd name="connsiteX3" fmla="*/ 516461 w 658146"/>
                <a:gd name="connsiteY3" fmla="*/ 133254 h 316995"/>
                <a:gd name="connsiteX4" fmla="*/ 297908 w 658146"/>
                <a:gd name="connsiteY4" fmla="*/ 51450 h 316995"/>
                <a:gd name="connsiteX5" fmla="*/ 253525 w 658146"/>
                <a:gd name="connsiteY5" fmla="*/ 81189 h 316995"/>
                <a:gd name="connsiteX6" fmla="*/ 82700 w 658146"/>
                <a:gd name="connsiteY6" fmla="*/ 53803 h 316995"/>
                <a:gd name="connsiteX7" fmla="*/ 0 w 658146"/>
                <a:gd name="connsiteY7" fmla="*/ 144506 h 316995"/>
                <a:gd name="connsiteX8" fmla="*/ 90783 w 658146"/>
                <a:gd name="connsiteY8" fmla="*/ 17247 h 316995"/>
                <a:gd name="connsiteX9" fmla="*/ 261608 w 658146"/>
                <a:gd name="connsiteY9" fmla="*/ 44632 h 316995"/>
                <a:gd name="connsiteX10" fmla="*/ 305991 w 658146"/>
                <a:gd name="connsiteY10" fmla="*/ 14894 h 316995"/>
                <a:gd name="connsiteX11" fmla="*/ 524496 w 658146"/>
                <a:gd name="connsiteY11" fmla="*/ 96698 h 316995"/>
                <a:gd name="connsiteX12" fmla="*/ 539317 w 658146"/>
                <a:gd name="connsiteY12" fmla="*/ 162079 h 316995"/>
                <a:gd name="connsiteX13" fmla="*/ 647993 w 658146"/>
                <a:gd name="connsiteY13" fmla="*/ 228054 h 316995"/>
                <a:gd name="connsiteX14" fmla="*/ 649946 w 658146"/>
                <a:gd name="connsiteY14" fmla="*/ 316995 h 316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58146" h="316995">
                  <a:moveTo>
                    <a:pt x="649946" y="316995"/>
                  </a:moveTo>
                  <a:cubicBezTo>
                    <a:pt x="650826" y="299534"/>
                    <a:pt x="647641" y="281640"/>
                    <a:pt x="639911" y="264610"/>
                  </a:cubicBezTo>
                  <a:cubicBezTo>
                    <a:pt x="620112" y="221107"/>
                    <a:pt x="576210" y="196283"/>
                    <a:pt x="531282" y="198636"/>
                  </a:cubicBezTo>
                  <a:cubicBezTo>
                    <a:pt x="530882" y="176708"/>
                    <a:pt x="526097" y="154509"/>
                    <a:pt x="516461" y="133254"/>
                  </a:cubicBezTo>
                  <a:cubicBezTo>
                    <a:pt x="478689" y="50298"/>
                    <a:pt x="380848" y="13662"/>
                    <a:pt x="297908" y="51450"/>
                  </a:cubicBezTo>
                  <a:cubicBezTo>
                    <a:pt x="281134" y="59101"/>
                    <a:pt x="266281" y="69232"/>
                    <a:pt x="253525" y="81189"/>
                  </a:cubicBezTo>
                  <a:cubicBezTo>
                    <a:pt x="208710" y="39815"/>
                    <a:pt x="141696" y="26930"/>
                    <a:pt x="82700" y="53803"/>
                  </a:cubicBezTo>
                  <a:cubicBezTo>
                    <a:pt x="42350" y="72226"/>
                    <a:pt x="13589" y="105629"/>
                    <a:pt x="0" y="144506"/>
                  </a:cubicBezTo>
                  <a:cubicBezTo>
                    <a:pt x="5218" y="90760"/>
                    <a:pt x="38124" y="41255"/>
                    <a:pt x="90783" y="17247"/>
                  </a:cubicBezTo>
                  <a:cubicBezTo>
                    <a:pt x="149778" y="-9658"/>
                    <a:pt x="216745" y="3210"/>
                    <a:pt x="261608" y="44632"/>
                  </a:cubicBezTo>
                  <a:cubicBezTo>
                    <a:pt x="274348" y="32676"/>
                    <a:pt x="289217" y="22513"/>
                    <a:pt x="305991" y="14894"/>
                  </a:cubicBezTo>
                  <a:cubicBezTo>
                    <a:pt x="388930" y="-22894"/>
                    <a:pt x="486723" y="13694"/>
                    <a:pt x="524496" y="96698"/>
                  </a:cubicBezTo>
                  <a:cubicBezTo>
                    <a:pt x="534179" y="117905"/>
                    <a:pt x="538965" y="140120"/>
                    <a:pt x="539317" y="162079"/>
                  </a:cubicBezTo>
                  <a:cubicBezTo>
                    <a:pt x="584292" y="159727"/>
                    <a:pt x="628195" y="184567"/>
                    <a:pt x="647993" y="228054"/>
                  </a:cubicBezTo>
                  <a:cubicBezTo>
                    <a:pt x="661293" y="257311"/>
                    <a:pt x="661086" y="289322"/>
                    <a:pt x="649946" y="316995"/>
                  </a:cubicBezTo>
                  <a:close/>
                </a:path>
              </a:pathLst>
            </a:custGeom>
            <a:solidFill>
              <a:srgbClr val="87CC5A">
                <a:alpha val="48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9" name="任意多边形: 形状 1528">
              <a:extLst>
                <a:ext uri="{FF2B5EF4-FFF2-40B4-BE49-F238E27FC236}">
                  <a16:creationId xmlns:a16="http://schemas.microsoft.com/office/drawing/2014/main" id="{45319E6B-D784-E73F-91BA-74675C108D6D}"/>
                </a:ext>
              </a:extLst>
            </p:cNvPr>
            <p:cNvSpPr/>
            <p:nvPr/>
          </p:nvSpPr>
          <p:spPr>
            <a:xfrm>
              <a:off x="8664486" y="3886713"/>
              <a:ext cx="415954" cy="214869"/>
            </a:xfrm>
            <a:custGeom>
              <a:avLst/>
              <a:gdLst>
                <a:gd name="connsiteX0" fmla="*/ 415955 w 415954"/>
                <a:gd name="connsiteY0" fmla="*/ 199747 h 214869"/>
                <a:gd name="connsiteX1" fmla="*/ 411729 w 415954"/>
                <a:gd name="connsiteY1" fmla="*/ 202180 h 214869"/>
                <a:gd name="connsiteX2" fmla="*/ 285127 w 415954"/>
                <a:gd name="connsiteY2" fmla="*/ 182125 h 214869"/>
                <a:gd name="connsiteX3" fmla="*/ 279237 w 415954"/>
                <a:gd name="connsiteY3" fmla="*/ 185550 h 214869"/>
                <a:gd name="connsiteX4" fmla="*/ 143592 w 415954"/>
                <a:gd name="connsiteY4" fmla="*/ 154612 h 214869"/>
                <a:gd name="connsiteX5" fmla="*/ 142199 w 415954"/>
                <a:gd name="connsiteY5" fmla="*/ 155124 h 214869"/>
                <a:gd name="connsiteX6" fmla="*/ 12684 w 415954"/>
                <a:gd name="connsiteY6" fmla="*/ 106051 h 214869"/>
                <a:gd name="connsiteX7" fmla="*/ 15997 w 415954"/>
                <a:gd name="connsiteY7" fmla="*/ 0 h 214869"/>
                <a:gd name="connsiteX8" fmla="*/ 26000 w 415954"/>
                <a:gd name="connsiteY8" fmla="*/ 73721 h 214869"/>
                <a:gd name="connsiteX9" fmla="*/ 156860 w 415954"/>
                <a:gd name="connsiteY9" fmla="*/ 122281 h 214869"/>
                <a:gd name="connsiteX10" fmla="*/ 163391 w 415954"/>
                <a:gd name="connsiteY10" fmla="*/ 130412 h 214869"/>
                <a:gd name="connsiteX11" fmla="*/ 292538 w 415954"/>
                <a:gd name="connsiteY11" fmla="*/ 153219 h 214869"/>
                <a:gd name="connsiteX12" fmla="*/ 298396 w 415954"/>
                <a:gd name="connsiteY12" fmla="*/ 149746 h 214869"/>
                <a:gd name="connsiteX13" fmla="*/ 407504 w 415954"/>
                <a:gd name="connsiteY13" fmla="*/ 177371 h 214869"/>
                <a:gd name="connsiteX14" fmla="*/ 415955 w 415954"/>
                <a:gd name="connsiteY14" fmla="*/ 199747 h 214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15954" h="214869">
                  <a:moveTo>
                    <a:pt x="415955" y="199747"/>
                  </a:moveTo>
                  <a:cubicBezTo>
                    <a:pt x="414562" y="200579"/>
                    <a:pt x="413170" y="201428"/>
                    <a:pt x="411729" y="202180"/>
                  </a:cubicBezTo>
                  <a:cubicBezTo>
                    <a:pt x="368867" y="225307"/>
                    <a:pt x="317154" y="215768"/>
                    <a:pt x="285127" y="182125"/>
                  </a:cubicBezTo>
                  <a:cubicBezTo>
                    <a:pt x="283174" y="183325"/>
                    <a:pt x="281270" y="184478"/>
                    <a:pt x="279237" y="185550"/>
                  </a:cubicBezTo>
                  <a:cubicBezTo>
                    <a:pt x="232069" y="210983"/>
                    <a:pt x="174194" y="196866"/>
                    <a:pt x="143592" y="154612"/>
                  </a:cubicBezTo>
                  <a:cubicBezTo>
                    <a:pt x="143112" y="154772"/>
                    <a:pt x="142680" y="154964"/>
                    <a:pt x="142199" y="155124"/>
                  </a:cubicBezTo>
                  <a:cubicBezTo>
                    <a:pt x="93591" y="173066"/>
                    <a:pt x="37988" y="153011"/>
                    <a:pt x="12684" y="106051"/>
                  </a:cubicBezTo>
                  <a:cubicBezTo>
                    <a:pt x="-5962" y="71480"/>
                    <a:pt x="-3369" y="31146"/>
                    <a:pt x="15997" y="0"/>
                  </a:cubicBezTo>
                  <a:cubicBezTo>
                    <a:pt x="10459" y="24072"/>
                    <a:pt x="13372" y="50225"/>
                    <a:pt x="26000" y="73721"/>
                  </a:cubicBezTo>
                  <a:cubicBezTo>
                    <a:pt x="51497" y="121129"/>
                    <a:pt x="107948" y="141087"/>
                    <a:pt x="156860" y="122281"/>
                  </a:cubicBezTo>
                  <a:cubicBezTo>
                    <a:pt x="158925" y="125114"/>
                    <a:pt x="161086" y="127819"/>
                    <a:pt x="163391" y="130412"/>
                  </a:cubicBezTo>
                  <a:cubicBezTo>
                    <a:pt x="195225" y="166248"/>
                    <a:pt x="248523" y="176939"/>
                    <a:pt x="292538" y="153219"/>
                  </a:cubicBezTo>
                  <a:cubicBezTo>
                    <a:pt x="294522" y="152147"/>
                    <a:pt x="296475" y="150947"/>
                    <a:pt x="298396" y="149746"/>
                  </a:cubicBezTo>
                  <a:cubicBezTo>
                    <a:pt x="326197" y="178924"/>
                    <a:pt x="368755" y="189968"/>
                    <a:pt x="407504" y="177371"/>
                  </a:cubicBezTo>
                  <a:cubicBezTo>
                    <a:pt x="410898" y="184510"/>
                    <a:pt x="413730" y="191968"/>
                    <a:pt x="415955" y="199747"/>
                  </a:cubicBezTo>
                  <a:close/>
                </a:path>
              </a:pathLst>
            </a:custGeom>
            <a:solidFill>
              <a:srgbClr val="65A839">
                <a:alpha val="23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0" name="任意多边形: 形状 1529">
              <a:extLst>
                <a:ext uri="{FF2B5EF4-FFF2-40B4-BE49-F238E27FC236}">
                  <a16:creationId xmlns:a16="http://schemas.microsoft.com/office/drawing/2014/main" id="{420DB5E0-480B-5E2D-84A2-8AAA13B56B07}"/>
                </a:ext>
              </a:extLst>
            </p:cNvPr>
            <p:cNvSpPr/>
            <p:nvPr/>
          </p:nvSpPr>
          <p:spPr>
            <a:xfrm>
              <a:off x="8406615" y="3622592"/>
              <a:ext cx="411705" cy="67561"/>
            </a:xfrm>
            <a:custGeom>
              <a:avLst/>
              <a:gdLst>
                <a:gd name="connsiteX0" fmla="*/ 411706 w 411705"/>
                <a:gd name="connsiteY0" fmla="*/ 5362 h 67561"/>
                <a:gd name="connsiteX1" fmla="*/ 358601 w 411705"/>
                <a:gd name="connsiteY1" fmla="*/ 57779 h 67561"/>
                <a:gd name="connsiteX2" fmla="*/ 252117 w 411705"/>
                <a:gd name="connsiteY2" fmla="*/ 48336 h 67561"/>
                <a:gd name="connsiteX3" fmla="*/ 236015 w 411705"/>
                <a:gd name="connsiteY3" fmla="*/ 34780 h 67561"/>
                <a:gd name="connsiteX4" fmla="*/ 230349 w 411705"/>
                <a:gd name="connsiteY4" fmla="*/ 37565 h 67561"/>
                <a:gd name="connsiteX5" fmla="*/ 156724 w 411705"/>
                <a:gd name="connsiteY5" fmla="*/ 42622 h 67561"/>
                <a:gd name="connsiteX6" fmla="*/ 128395 w 411705"/>
                <a:gd name="connsiteY6" fmla="*/ 58724 h 67561"/>
                <a:gd name="connsiteX7" fmla="*/ 0 w 411705"/>
                <a:gd name="connsiteY7" fmla="*/ 12436 h 67561"/>
                <a:gd name="connsiteX8" fmla="*/ 113654 w 411705"/>
                <a:gd name="connsiteY8" fmla="*/ 38701 h 67561"/>
                <a:gd name="connsiteX9" fmla="*/ 142016 w 411705"/>
                <a:gd name="connsiteY9" fmla="*/ 22600 h 67561"/>
                <a:gd name="connsiteX10" fmla="*/ 215593 w 411705"/>
                <a:gd name="connsiteY10" fmla="*/ 17574 h 67561"/>
                <a:gd name="connsiteX11" fmla="*/ 221242 w 411705"/>
                <a:gd name="connsiteY11" fmla="*/ 14741 h 67561"/>
                <a:gd name="connsiteX12" fmla="*/ 259959 w 411705"/>
                <a:gd name="connsiteY12" fmla="*/ 40221 h 67561"/>
                <a:gd name="connsiteX13" fmla="*/ 343860 w 411705"/>
                <a:gd name="connsiteY13" fmla="*/ 37757 h 67561"/>
                <a:gd name="connsiteX14" fmla="*/ 388594 w 411705"/>
                <a:gd name="connsiteY14" fmla="*/ 0 h 67561"/>
                <a:gd name="connsiteX15" fmla="*/ 411706 w 411705"/>
                <a:gd name="connsiteY15" fmla="*/ 5362 h 67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11705" h="67561">
                  <a:moveTo>
                    <a:pt x="411706" y="5362"/>
                  </a:moveTo>
                  <a:cubicBezTo>
                    <a:pt x="401142" y="27769"/>
                    <a:pt x="382896" y="46704"/>
                    <a:pt x="358601" y="57779"/>
                  </a:cubicBezTo>
                  <a:cubicBezTo>
                    <a:pt x="322668" y="74169"/>
                    <a:pt x="282431" y="69255"/>
                    <a:pt x="252117" y="48336"/>
                  </a:cubicBezTo>
                  <a:cubicBezTo>
                    <a:pt x="246386" y="44383"/>
                    <a:pt x="240961" y="39837"/>
                    <a:pt x="236015" y="34780"/>
                  </a:cubicBezTo>
                  <a:cubicBezTo>
                    <a:pt x="234191" y="35772"/>
                    <a:pt x="232270" y="36700"/>
                    <a:pt x="230349" y="37565"/>
                  </a:cubicBezTo>
                  <a:cubicBezTo>
                    <a:pt x="206293" y="48560"/>
                    <a:pt x="180236" y="49649"/>
                    <a:pt x="156724" y="42622"/>
                  </a:cubicBezTo>
                  <a:cubicBezTo>
                    <a:pt x="148402" y="49233"/>
                    <a:pt x="138927" y="54738"/>
                    <a:pt x="128395" y="58724"/>
                  </a:cubicBezTo>
                  <a:cubicBezTo>
                    <a:pt x="79355" y="77306"/>
                    <a:pt x="25144" y="56691"/>
                    <a:pt x="0" y="12436"/>
                  </a:cubicBezTo>
                  <a:cubicBezTo>
                    <a:pt x="28249" y="42462"/>
                    <a:pt x="72745" y="54178"/>
                    <a:pt x="113654" y="38701"/>
                  </a:cubicBezTo>
                  <a:cubicBezTo>
                    <a:pt x="124170" y="34716"/>
                    <a:pt x="133645" y="29258"/>
                    <a:pt x="142016" y="22600"/>
                  </a:cubicBezTo>
                  <a:cubicBezTo>
                    <a:pt x="165480" y="29610"/>
                    <a:pt x="191536" y="28538"/>
                    <a:pt x="215593" y="17574"/>
                  </a:cubicBezTo>
                  <a:cubicBezTo>
                    <a:pt x="217545" y="16694"/>
                    <a:pt x="219418" y="15733"/>
                    <a:pt x="221242" y="14741"/>
                  </a:cubicBezTo>
                  <a:cubicBezTo>
                    <a:pt x="232270" y="26057"/>
                    <a:pt x="245539" y="34668"/>
                    <a:pt x="259959" y="40221"/>
                  </a:cubicBezTo>
                  <a:cubicBezTo>
                    <a:pt x="286176" y="50353"/>
                    <a:pt x="316251" y="50305"/>
                    <a:pt x="343860" y="37757"/>
                  </a:cubicBezTo>
                  <a:cubicBezTo>
                    <a:pt x="362618" y="29178"/>
                    <a:pt x="377807" y="15957"/>
                    <a:pt x="388594" y="0"/>
                  </a:cubicBezTo>
                  <a:cubicBezTo>
                    <a:pt x="396533" y="1168"/>
                    <a:pt x="404216" y="2961"/>
                    <a:pt x="411706" y="5362"/>
                  </a:cubicBezTo>
                  <a:close/>
                </a:path>
              </a:pathLst>
            </a:custGeom>
            <a:solidFill>
              <a:srgbClr val="65A839">
                <a:alpha val="23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1" name="任意多边形: 形状 1530">
              <a:extLst>
                <a:ext uri="{FF2B5EF4-FFF2-40B4-BE49-F238E27FC236}">
                  <a16:creationId xmlns:a16="http://schemas.microsoft.com/office/drawing/2014/main" id="{6AB70DB5-B823-5EDE-4FC5-E2E80C07B15C}"/>
                </a:ext>
              </a:extLst>
            </p:cNvPr>
            <p:cNvSpPr/>
            <p:nvPr/>
          </p:nvSpPr>
          <p:spPr>
            <a:xfrm>
              <a:off x="9009895" y="4289696"/>
              <a:ext cx="24732" cy="57955"/>
            </a:xfrm>
            <a:custGeom>
              <a:avLst/>
              <a:gdLst>
                <a:gd name="connsiteX0" fmla="*/ 10 w 24732"/>
                <a:gd name="connsiteY0" fmla="*/ 28698 h 57955"/>
                <a:gd name="connsiteX1" fmla="*/ 11710 w 24732"/>
                <a:gd name="connsiteY1" fmla="*/ 57955 h 57955"/>
                <a:gd name="connsiteX2" fmla="*/ 24723 w 24732"/>
                <a:gd name="connsiteY2" fmla="*/ 29258 h 57955"/>
                <a:gd name="connsiteX3" fmla="*/ 13023 w 24732"/>
                <a:gd name="connsiteY3" fmla="*/ 0 h 57955"/>
                <a:gd name="connsiteX4" fmla="*/ 10 w 24732"/>
                <a:gd name="connsiteY4" fmla="*/ 28698 h 57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32" h="57955">
                  <a:moveTo>
                    <a:pt x="10" y="28698"/>
                  </a:moveTo>
                  <a:cubicBezTo>
                    <a:pt x="-246" y="40094"/>
                    <a:pt x="4268" y="50465"/>
                    <a:pt x="11710" y="57955"/>
                  </a:cubicBezTo>
                  <a:cubicBezTo>
                    <a:pt x="19489" y="50817"/>
                    <a:pt x="24466" y="40654"/>
                    <a:pt x="24723" y="29258"/>
                  </a:cubicBezTo>
                  <a:cubicBezTo>
                    <a:pt x="24979" y="17862"/>
                    <a:pt x="20465" y="7491"/>
                    <a:pt x="13023" y="0"/>
                  </a:cubicBezTo>
                  <a:cubicBezTo>
                    <a:pt x="5244" y="7138"/>
                    <a:pt x="267" y="17318"/>
                    <a:pt x="10" y="28698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2" name="任意多边形: 形状 1531">
              <a:extLst>
                <a:ext uri="{FF2B5EF4-FFF2-40B4-BE49-F238E27FC236}">
                  <a16:creationId xmlns:a16="http://schemas.microsoft.com/office/drawing/2014/main" id="{8CCC94D0-B4FA-9238-9D22-B6291FD12E8C}"/>
                </a:ext>
              </a:extLst>
            </p:cNvPr>
            <p:cNvSpPr/>
            <p:nvPr/>
          </p:nvSpPr>
          <p:spPr>
            <a:xfrm>
              <a:off x="9017908" y="4357868"/>
              <a:ext cx="57923" cy="24733"/>
            </a:xfrm>
            <a:custGeom>
              <a:avLst/>
              <a:gdLst>
                <a:gd name="connsiteX0" fmla="*/ 28681 w 57923"/>
                <a:gd name="connsiteY0" fmla="*/ 24723 h 24733"/>
                <a:gd name="connsiteX1" fmla="*/ 0 w 57923"/>
                <a:gd name="connsiteY1" fmla="*/ 11710 h 24733"/>
                <a:gd name="connsiteX2" fmla="*/ 29242 w 57923"/>
                <a:gd name="connsiteY2" fmla="*/ 10 h 24733"/>
                <a:gd name="connsiteX3" fmla="*/ 57923 w 57923"/>
                <a:gd name="connsiteY3" fmla="*/ 13023 h 24733"/>
                <a:gd name="connsiteX4" fmla="*/ 28681 w 57923"/>
                <a:gd name="connsiteY4" fmla="*/ 24723 h 24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923" h="24733">
                  <a:moveTo>
                    <a:pt x="28681" y="24723"/>
                  </a:moveTo>
                  <a:cubicBezTo>
                    <a:pt x="17302" y="24467"/>
                    <a:pt x="7138" y="19489"/>
                    <a:pt x="0" y="11710"/>
                  </a:cubicBezTo>
                  <a:cubicBezTo>
                    <a:pt x="7474" y="4268"/>
                    <a:pt x="17862" y="-246"/>
                    <a:pt x="29242" y="10"/>
                  </a:cubicBezTo>
                  <a:cubicBezTo>
                    <a:pt x="40621" y="266"/>
                    <a:pt x="50785" y="5244"/>
                    <a:pt x="57923" y="13023"/>
                  </a:cubicBezTo>
                  <a:cubicBezTo>
                    <a:pt x="50433" y="20465"/>
                    <a:pt x="40061" y="24979"/>
                    <a:pt x="28681" y="24723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3" name="任意多边形: 形状 1532">
              <a:extLst>
                <a:ext uri="{FF2B5EF4-FFF2-40B4-BE49-F238E27FC236}">
                  <a16:creationId xmlns:a16="http://schemas.microsoft.com/office/drawing/2014/main" id="{0930051E-2D5E-97B3-31AD-1850E27E9632}"/>
                </a:ext>
              </a:extLst>
            </p:cNvPr>
            <p:cNvSpPr/>
            <p:nvPr/>
          </p:nvSpPr>
          <p:spPr>
            <a:xfrm>
              <a:off x="9217863" y="4447348"/>
              <a:ext cx="52273" cy="30180"/>
            </a:xfrm>
            <a:custGeom>
              <a:avLst/>
              <a:gdLst>
                <a:gd name="connsiteX0" fmla="*/ 20807 w 52273"/>
                <a:gd name="connsiteY0" fmla="*/ 3938 h 30180"/>
                <a:gd name="connsiteX1" fmla="*/ 0 w 52273"/>
                <a:gd name="connsiteY1" fmla="*/ 27594 h 30180"/>
                <a:gd name="connsiteX2" fmla="*/ 31467 w 52273"/>
                <a:gd name="connsiteY2" fmla="*/ 26249 h 30180"/>
                <a:gd name="connsiteX3" fmla="*/ 52274 w 52273"/>
                <a:gd name="connsiteY3" fmla="*/ 2593 h 30180"/>
                <a:gd name="connsiteX4" fmla="*/ 20807 w 52273"/>
                <a:gd name="connsiteY4" fmla="*/ 3938 h 3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273" h="30180">
                  <a:moveTo>
                    <a:pt x="20807" y="3938"/>
                  </a:moveTo>
                  <a:cubicBezTo>
                    <a:pt x="10532" y="8852"/>
                    <a:pt x="3314" y="17574"/>
                    <a:pt x="0" y="27594"/>
                  </a:cubicBezTo>
                  <a:cubicBezTo>
                    <a:pt x="9876" y="31307"/>
                    <a:pt x="21191" y="31163"/>
                    <a:pt x="31467" y="26249"/>
                  </a:cubicBezTo>
                  <a:cubicBezTo>
                    <a:pt x="41742" y="21336"/>
                    <a:pt x="48961" y="12613"/>
                    <a:pt x="52274" y="2593"/>
                  </a:cubicBezTo>
                  <a:cubicBezTo>
                    <a:pt x="42399" y="-1136"/>
                    <a:pt x="31083" y="-976"/>
                    <a:pt x="20807" y="3938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4" name="任意多边形: 形状 1533">
              <a:extLst>
                <a:ext uri="{FF2B5EF4-FFF2-40B4-BE49-F238E27FC236}">
                  <a16:creationId xmlns:a16="http://schemas.microsoft.com/office/drawing/2014/main" id="{C143C524-832D-4589-8937-741C24F44986}"/>
                </a:ext>
              </a:extLst>
            </p:cNvPr>
            <p:cNvSpPr/>
            <p:nvPr/>
          </p:nvSpPr>
          <p:spPr>
            <a:xfrm>
              <a:off x="9198759" y="4502615"/>
              <a:ext cx="30158" cy="52305"/>
            </a:xfrm>
            <a:custGeom>
              <a:avLst/>
              <a:gdLst>
                <a:gd name="connsiteX0" fmla="*/ 3931 w 30158"/>
                <a:gd name="connsiteY0" fmla="*/ 31482 h 52305"/>
                <a:gd name="connsiteX1" fmla="*/ 2587 w 30158"/>
                <a:gd name="connsiteY1" fmla="*/ 0 h 52305"/>
                <a:gd name="connsiteX2" fmla="*/ 26227 w 30158"/>
                <a:gd name="connsiteY2" fmla="*/ 20823 h 52305"/>
                <a:gd name="connsiteX3" fmla="*/ 27571 w 30158"/>
                <a:gd name="connsiteY3" fmla="*/ 52305 h 52305"/>
                <a:gd name="connsiteX4" fmla="*/ 3931 w 30158"/>
                <a:gd name="connsiteY4" fmla="*/ 31482 h 52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158" h="52305">
                  <a:moveTo>
                    <a:pt x="3931" y="31482"/>
                  </a:moveTo>
                  <a:cubicBezTo>
                    <a:pt x="-982" y="21207"/>
                    <a:pt x="-1126" y="9875"/>
                    <a:pt x="2587" y="0"/>
                  </a:cubicBezTo>
                  <a:cubicBezTo>
                    <a:pt x="12607" y="3313"/>
                    <a:pt x="21313" y="10547"/>
                    <a:pt x="26227" y="20823"/>
                  </a:cubicBezTo>
                  <a:cubicBezTo>
                    <a:pt x="31140" y="31098"/>
                    <a:pt x="31285" y="42430"/>
                    <a:pt x="27571" y="52305"/>
                  </a:cubicBezTo>
                  <a:cubicBezTo>
                    <a:pt x="17552" y="48976"/>
                    <a:pt x="8845" y="41758"/>
                    <a:pt x="3931" y="31482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5" name="任意多边形: 形状 1534">
              <a:extLst>
                <a:ext uri="{FF2B5EF4-FFF2-40B4-BE49-F238E27FC236}">
                  <a16:creationId xmlns:a16="http://schemas.microsoft.com/office/drawing/2014/main" id="{5925257B-604D-9EC7-6CF3-69E3F4EA9563}"/>
                </a:ext>
              </a:extLst>
            </p:cNvPr>
            <p:cNvSpPr/>
            <p:nvPr/>
          </p:nvSpPr>
          <p:spPr>
            <a:xfrm>
              <a:off x="8629234" y="4304365"/>
              <a:ext cx="50576" cy="31786"/>
            </a:xfrm>
            <a:custGeom>
              <a:avLst/>
              <a:gdLst>
                <a:gd name="connsiteX0" fmla="*/ 19270 w 50576"/>
                <a:gd name="connsiteY0" fmla="*/ 26689 h 31786"/>
                <a:gd name="connsiteX1" fmla="*/ 50576 w 50576"/>
                <a:gd name="connsiteY1" fmla="*/ 30018 h 31786"/>
                <a:gd name="connsiteX2" fmla="*/ 31306 w 50576"/>
                <a:gd name="connsiteY2" fmla="*/ 5098 h 31786"/>
                <a:gd name="connsiteX3" fmla="*/ 0 w 50576"/>
                <a:gd name="connsiteY3" fmla="*/ 1769 h 31786"/>
                <a:gd name="connsiteX4" fmla="*/ 19270 w 50576"/>
                <a:gd name="connsiteY4" fmla="*/ 26689 h 3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6" h="31786">
                  <a:moveTo>
                    <a:pt x="19270" y="26689"/>
                  </a:moveTo>
                  <a:cubicBezTo>
                    <a:pt x="29210" y="32243"/>
                    <a:pt x="40493" y="33107"/>
                    <a:pt x="50576" y="30018"/>
                  </a:cubicBezTo>
                  <a:cubicBezTo>
                    <a:pt x="47904" y="19807"/>
                    <a:pt x="41245" y="10652"/>
                    <a:pt x="31306" y="5098"/>
                  </a:cubicBezTo>
                  <a:cubicBezTo>
                    <a:pt x="21367" y="-456"/>
                    <a:pt x="10083" y="-1320"/>
                    <a:pt x="0" y="1769"/>
                  </a:cubicBezTo>
                  <a:cubicBezTo>
                    <a:pt x="2673" y="11980"/>
                    <a:pt x="9330" y="21135"/>
                    <a:pt x="19270" y="2668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6" name="任意多边形: 形状 1535">
              <a:extLst>
                <a:ext uri="{FF2B5EF4-FFF2-40B4-BE49-F238E27FC236}">
                  <a16:creationId xmlns:a16="http://schemas.microsoft.com/office/drawing/2014/main" id="{3622B665-91E5-7CB9-3EE2-916AA2115D48}"/>
                </a:ext>
              </a:extLst>
            </p:cNvPr>
            <p:cNvSpPr/>
            <p:nvPr/>
          </p:nvSpPr>
          <p:spPr>
            <a:xfrm>
              <a:off x="8674655" y="4254772"/>
              <a:ext cx="25131" cy="57539"/>
            </a:xfrm>
            <a:custGeom>
              <a:avLst/>
              <a:gdLst>
                <a:gd name="connsiteX0" fmla="*/ 24826 w 25131"/>
                <a:gd name="connsiteY0" fmla="*/ 27257 h 57539"/>
                <a:gd name="connsiteX1" fmla="*/ 16119 w 25131"/>
                <a:gd name="connsiteY1" fmla="*/ 57539 h 57539"/>
                <a:gd name="connsiteX2" fmla="*/ 306 w 25131"/>
                <a:gd name="connsiteY2" fmla="*/ 30282 h 57539"/>
                <a:gd name="connsiteX3" fmla="*/ 9013 w 25131"/>
                <a:gd name="connsiteY3" fmla="*/ 0 h 57539"/>
                <a:gd name="connsiteX4" fmla="*/ 24826 w 25131"/>
                <a:gd name="connsiteY4" fmla="*/ 27257 h 57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31" h="57539">
                  <a:moveTo>
                    <a:pt x="24826" y="27257"/>
                  </a:moveTo>
                  <a:cubicBezTo>
                    <a:pt x="26219" y="38573"/>
                    <a:pt x="22778" y="49344"/>
                    <a:pt x="16119" y="57539"/>
                  </a:cubicBezTo>
                  <a:cubicBezTo>
                    <a:pt x="7669" y="51217"/>
                    <a:pt x="1699" y="41598"/>
                    <a:pt x="306" y="30282"/>
                  </a:cubicBezTo>
                  <a:cubicBezTo>
                    <a:pt x="-1087" y="18966"/>
                    <a:pt x="2354" y="8195"/>
                    <a:pt x="9013" y="0"/>
                  </a:cubicBezTo>
                  <a:cubicBezTo>
                    <a:pt x="17448" y="6338"/>
                    <a:pt x="23418" y="15957"/>
                    <a:pt x="24826" y="27257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7" name="任意多边形: 形状 1536">
              <a:extLst>
                <a:ext uri="{FF2B5EF4-FFF2-40B4-BE49-F238E27FC236}">
                  <a16:creationId xmlns:a16="http://schemas.microsoft.com/office/drawing/2014/main" id="{B5B92784-6F77-F507-B654-40EB25B4AAEB}"/>
                </a:ext>
              </a:extLst>
            </p:cNvPr>
            <p:cNvSpPr/>
            <p:nvPr/>
          </p:nvSpPr>
          <p:spPr>
            <a:xfrm>
              <a:off x="8052753" y="3937186"/>
              <a:ext cx="57907" cy="24760"/>
            </a:xfrm>
            <a:custGeom>
              <a:avLst/>
              <a:gdLst>
                <a:gd name="connsiteX0" fmla="*/ 29386 w 57907"/>
                <a:gd name="connsiteY0" fmla="*/ 24736 h 24760"/>
                <a:gd name="connsiteX1" fmla="*/ 57907 w 57907"/>
                <a:gd name="connsiteY1" fmla="*/ 11371 h 24760"/>
                <a:gd name="connsiteX2" fmla="*/ 28521 w 57907"/>
                <a:gd name="connsiteY2" fmla="*/ 23 h 24760"/>
                <a:gd name="connsiteX3" fmla="*/ 0 w 57907"/>
                <a:gd name="connsiteY3" fmla="*/ 13388 h 24760"/>
                <a:gd name="connsiteX4" fmla="*/ 29386 w 57907"/>
                <a:gd name="connsiteY4" fmla="*/ 24736 h 24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907" h="24760">
                  <a:moveTo>
                    <a:pt x="29386" y="24736"/>
                  </a:moveTo>
                  <a:cubicBezTo>
                    <a:pt x="40766" y="24335"/>
                    <a:pt x="50865" y="19230"/>
                    <a:pt x="57907" y="11371"/>
                  </a:cubicBezTo>
                  <a:cubicBezTo>
                    <a:pt x="50337" y="4009"/>
                    <a:pt x="39901" y="-361"/>
                    <a:pt x="28521" y="23"/>
                  </a:cubicBezTo>
                  <a:cubicBezTo>
                    <a:pt x="17142" y="424"/>
                    <a:pt x="7042" y="5529"/>
                    <a:pt x="0" y="13388"/>
                  </a:cubicBezTo>
                  <a:cubicBezTo>
                    <a:pt x="7571" y="20750"/>
                    <a:pt x="18006" y="25136"/>
                    <a:pt x="29386" y="2473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8" name="任意多边形: 形状 1537">
              <a:extLst>
                <a:ext uri="{FF2B5EF4-FFF2-40B4-BE49-F238E27FC236}">
                  <a16:creationId xmlns:a16="http://schemas.microsoft.com/office/drawing/2014/main" id="{4EDA12F0-8E79-E709-9208-483471964D91}"/>
                </a:ext>
              </a:extLst>
            </p:cNvPr>
            <p:cNvSpPr/>
            <p:nvPr/>
          </p:nvSpPr>
          <p:spPr>
            <a:xfrm>
              <a:off x="8072372" y="3878454"/>
              <a:ext cx="36611" cy="45551"/>
            </a:xfrm>
            <a:custGeom>
              <a:avLst/>
              <a:gdLst>
                <a:gd name="connsiteX0" fmla="*/ 28013 w 36611"/>
                <a:gd name="connsiteY0" fmla="*/ 15125 h 45551"/>
                <a:gd name="connsiteX1" fmla="*/ 36224 w 36611"/>
                <a:gd name="connsiteY1" fmla="*/ 45551 h 45551"/>
                <a:gd name="connsiteX2" fmla="*/ 8599 w 36611"/>
                <a:gd name="connsiteY2" fmla="*/ 30426 h 45551"/>
                <a:gd name="connsiteX3" fmla="*/ 388 w 36611"/>
                <a:gd name="connsiteY3" fmla="*/ 0 h 45551"/>
                <a:gd name="connsiteX4" fmla="*/ 28013 w 36611"/>
                <a:gd name="connsiteY4" fmla="*/ 15125 h 45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11" h="45551">
                  <a:moveTo>
                    <a:pt x="28013" y="15125"/>
                  </a:moveTo>
                  <a:cubicBezTo>
                    <a:pt x="35056" y="24072"/>
                    <a:pt x="37681" y="35084"/>
                    <a:pt x="36224" y="45551"/>
                  </a:cubicBezTo>
                  <a:cubicBezTo>
                    <a:pt x="25724" y="44511"/>
                    <a:pt x="15641" y="39373"/>
                    <a:pt x="8599" y="30426"/>
                  </a:cubicBezTo>
                  <a:cubicBezTo>
                    <a:pt x="1556" y="21479"/>
                    <a:pt x="-1069" y="10468"/>
                    <a:pt x="388" y="0"/>
                  </a:cubicBezTo>
                  <a:cubicBezTo>
                    <a:pt x="10888" y="1040"/>
                    <a:pt x="20971" y="6178"/>
                    <a:pt x="28013" y="15125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9" name="任意多边形: 形状 1538">
              <a:extLst>
                <a:ext uri="{FF2B5EF4-FFF2-40B4-BE49-F238E27FC236}">
                  <a16:creationId xmlns:a16="http://schemas.microsoft.com/office/drawing/2014/main" id="{6C1C6716-2EF7-D140-8460-9863EC626E3D}"/>
                </a:ext>
              </a:extLst>
            </p:cNvPr>
            <p:cNvSpPr/>
            <p:nvPr/>
          </p:nvSpPr>
          <p:spPr>
            <a:xfrm>
              <a:off x="8985583" y="3657084"/>
              <a:ext cx="24972" cy="57715"/>
            </a:xfrm>
            <a:custGeom>
              <a:avLst/>
              <a:gdLst>
                <a:gd name="connsiteX0" fmla="*/ 186 w 24972"/>
                <a:gd name="connsiteY0" fmla="*/ 30042 h 57715"/>
                <a:gd name="connsiteX1" fmla="*/ 15248 w 24972"/>
                <a:gd name="connsiteY1" fmla="*/ 57715 h 57715"/>
                <a:gd name="connsiteX2" fmla="*/ 24787 w 24972"/>
                <a:gd name="connsiteY2" fmla="*/ 27673 h 57715"/>
                <a:gd name="connsiteX3" fmla="*/ 9725 w 24972"/>
                <a:gd name="connsiteY3" fmla="*/ 0 h 57715"/>
                <a:gd name="connsiteX4" fmla="*/ 186 w 24972"/>
                <a:gd name="connsiteY4" fmla="*/ 30042 h 57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972" h="57715">
                  <a:moveTo>
                    <a:pt x="186" y="30042"/>
                  </a:moveTo>
                  <a:cubicBezTo>
                    <a:pt x="1275" y="41390"/>
                    <a:pt x="6973" y="51169"/>
                    <a:pt x="15248" y="57715"/>
                  </a:cubicBezTo>
                  <a:cubicBezTo>
                    <a:pt x="22130" y="49713"/>
                    <a:pt x="25875" y="39021"/>
                    <a:pt x="24787" y="27673"/>
                  </a:cubicBezTo>
                  <a:cubicBezTo>
                    <a:pt x="23698" y="16325"/>
                    <a:pt x="18000" y="6546"/>
                    <a:pt x="9725" y="0"/>
                  </a:cubicBezTo>
                  <a:cubicBezTo>
                    <a:pt x="2844" y="8019"/>
                    <a:pt x="-902" y="18694"/>
                    <a:pt x="186" y="30042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0" name="任意多边形: 形状 1539">
              <a:extLst>
                <a:ext uri="{FF2B5EF4-FFF2-40B4-BE49-F238E27FC236}">
                  <a16:creationId xmlns:a16="http://schemas.microsoft.com/office/drawing/2014/main" id="{3281A41A-63AB-1A1F-5508-C49EFBEB4B55}"/>
                </a:ext>
              </a:extLst>
            </p:cNvPr>
            <p:cNvSpPr/>
            <p:nvPr/>
          </p:nvSpPr>
          <p:spPr>
            <a:xfrm>
              <a:off x="9123486" y="3812960"/>
              <a:ext cx="24304" cy="34123"/>
            </a:xfrm>
            <a:custGeom>
              <a:avLst/>
              <a:gdLst>
                <a:gd name="connsiteX0" fmla="*/ 4875 w 24304"/>
                <a:gd name="connsiteY0" fmla="*/ 12148 h 34123"/>
                <a:gd name="connsiteX1" fmla="*/ 650 w 24304"/>
                <a:gd name="connsiteY1" fmla="*/ 34123 h 34123"/>
                <a:gd name="connsiteX2" fmla="*/ 19424 w 24304"/>
                <a:gd name="connsiteY2" fmla="*/ 21975 h 34123"/>
                <a:gd name="connsiteX3" fmla="*/ 23665 w 24304"/>
                <a:gd name="connsiteY3" fmla="*/ 0 h 34123"/>
                <a:gd name="connsiteX4" fmla="*/ 4875 w 24304"/>
                <a:gd name="connsiteY4" fmla="*/ 12148 h 34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304" h="34123">
                  <a:moveTo>
                    <a:pt x="4875" y="12148"/>
                  </a:moveTo>
                  <a:cubicBezTo>
                    <a:pt x="345" y="18854"/>
                    <a:pt x="-935" y="26793"/>
                    <a:pt x="650" y="34123"/>
                  </a:cubicBezTo>
                  <a:cubicBezTo>
                    <a:pt x="8028" y="32843"/>
                    <a:pt x="14910" y="28682"/>
                    <a:pt x="19424" y="21975"/>
                  </a:cubicBezTo>
                  <a:cubicBezTo>
                    <a:pt x="23953" y="15269"/>
                    <a:pt x="25234" y="7330"/>
                    <a:pt x="23665" y="0"/>
                  </a:cubicBezTo>
                  <a:cubicBezTo>
                    <a:pt x="16255" y="1280"/>
                    <a:pt x="9389" y="5442"/>
                    <a:pt x="4875" y="12148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1" name="任意多边形: 形状 1540">
              <a:extLst>
                <a:ext uri="{FF2B5EF4-FFF2-40B4-BE49-F238E27FC236}">
                  <a16:creationId xmlns:a16="http://schemas.microsoft.com/office/drawing/2014/main" id="{CE3CF298-9C7C-0F98-9B6D-4961A9942982}"/>
                </a:ext>
              </a:extLst>
            </p:cNvPr>
            <p:cNvSpPr/>
            <p:nvPr/>
          </p:nvSpPr>
          <p:spPr>
            <a:xfrm>
              <a:off x="9010546" y="3684252"/>
              <a:ext cx="43262" cy="38799"/>
            </a:xfrm>
            <a:custGeom>
              <a:avLst/>
              <a:gdLst>
                <a:gd name="connsiteX0" fmla="*/ 29850 w 43262"/>
                <a:gd name="connsiteY0" fmla="*/ 28627 h 38799"/>
                <a:gd name="connsiteX1" fmla="*/ 0 w 43262"/>
                <a:gd name="connsiteY1" fmla="*/ 38678 h 38799"/>
                <a:gd name="connsiteX2" fmla="*/ 13412 w 43262"/>
                <a:gd name="connsiteY2" fmla="*/ 10173 h 38799"/>
                <a:gd name="connsiteX3" fmla="*/ 43262 w 43262"/>
                <a:gd name="connsiteY3" fmla="*/ 121 h 38799"/>
                <a:gd name="connsiteX4" fmla="*/ 29850 w 43262"/>
                <a:gd name="connsiteY4" fmla="*/ 28627 h 38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262" h="38799">
                  <a:moveTo>
                    <a:pt x="29850" y="28627"/>
                  </a:moveTo>
                  <a:cubicBezTo>
                    <a:pt x="21351" y="36197"/>
                    <a:pt x="10515" y="39495"/>
                    <a:pt x="0" y="38678"/>
                  </a:cubicBezTo>
                  <a:cubicBezTo>
                    <a:pt x="400" y="28131"/>
                    <a:pt x="4913" y="17743"/>
                    <a:pt x="13412" y="10173"/>
                  </a:cubicBezTo>
                  <a:cubicBezTo>
                    <a:pt x="21911" y="2602"/>
                    <a:pt x="32747" y="-695"/>
                    <a:pt x="43262" y="121"/>
                  </a:cubicBezTo>
                  <a:cubicBezTo>
                    <a:pt x="42878" y="10669"/>
                    <a:pt x="38365" y="21040"/>
                    <a:pt x="29850" y="28627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2" name="任意多边形: 形状 1541">
              <a:extLst>
                <a:ext uri="{FF2B5EF4-FFF2-40B4-BE49-F238E27FC236}">
                  <a16:creationId xmlns:a16="http://schemas.microsoft.com/office/drawing/2014/main" id="{D313E75E-748B-00F6-104B-7AB95F5B77F1}"/>
                </a:ext>
              </a:extLst>
            </p:cNvPr>
            <p:cNvSpPr/>
            <p:nvPr/>
          </p:nvSpPr>
          <p:spPr>
            <a:xfrm>
              <a:off x="8777411" y="3810194"/>
              <a:ext cx="47536" cy="34710"/>
            </a:xfrm>
            <a:custGeom>
              <a:avLst/>
              <a:gdLst>
                <a:gd name="connsiteX0" fmla="*/ 16710 w 47536"/>
                <a:gd name="connsiteY0" fmla="*/ 27495 h 34710"/>
                <a:gd name="connsiteX1" fmla="*/ 47536 w 47536"/>
                <a:gd name="connsiteY1" fmla="*/ 33929 h 34710"/>
                <a:gd name="connsiteX2" fmla="*/ 30827 w 47536"/>
                <a:gd name="connsiteY2" fmla="*/ 7216 h 34710"/>
                <a:gd name="connsiteX3" fmla="*/ 0 w 47536"/>
                <a:gd name="connsiteY3" fmla="*/ 782 h 34710"/>
                <a:gd name="connsiteX4" fmla="*/ 16710 w 47536"/>
                <a:gd name="connsiteY4" fmla="*/ 27495 h 34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536" h="34710">
                  <a:moveTo>
                    <a:pt x="16710" y="27495"/>
                  </a:moveTo>
                  <a:cubicBezTo>
                    <a:pt x="26057" y="34009"/>
                    <a:pt x="37197" y="35994"/>
                    <a:pt x="47536" y="33929"/>
                  </a:cubicBezTo>
                  <a:cubicBezTo>
                    <a:pt x="45888" y="23493"/>
                    <a:pt x="40174" y="13730"/>
                    <a:pt x="30827" y="7216"/>
                  </a:cubicBezTo>
                  <a:cubicBezTo>
                    <a:pt x="21480" y="702"/>
                    <a:pt x="10339" y="-1283"/>
                    <a:pt x="0" y="782"/>
                  </a:cubicBezTo>
                  <a:cubicBezTo>
                    <a:pt x="1649" y="11217"/>
                    <a:pt x="7363" y="20981"/>
                    <a:pt x="16710" y="27495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3" name="任意多边形: 形状 1542">
              <a:extLst>
                <a:ext uri="{FF2B5EF4-FFF2-40B4-BE49-F238E27FC236}">
                  <a16:creationId xmlns:a16="http://schemas.microsoft.com/office/drawing/2014/main" id="{8DB89315-4E13-BAB4-EE60-F22AB917DDDF}"/>
                </a:ext>
              </a:extLst>
            </p:cNvPr>
            <p:cNvSpPr/>
            <p:nvPr/>
          </p:nvSpPr>
          <p:spPr>
            <a:xfrm>
              <a:off x="8824455" y="3770098"/>
              <a:ext cx="25720" cy="56931"/>
            </a:xfrm>
            <a:custGeom>
              <a:avLst/>
              <a:gdLst>
                <a:gd name="connsiteX0" fmla="*/ 24997 w 25720"/>
                <a:gd name="connsiteY0" fmla="*/ 30794 h 56931"/>
                <a:gd name="connsiteX1" fmla="*/ 7407 w 25720"/>
                <a:gd name="connsiteY1" fmla="*/ 56931 h 56931"/>
                <a:gd name="connsiteX2" fmla="*/ 717 w 25720"/>
                <a:gd name="connsiteY2" fmla="*/ 26137 h 56931"/>
                <a:gd name="connsiteX3" fmla="*/ 18307 w 25720"/>
                <a:gd name="connsiteY3" fmla="*/ 0 h 56931"/>
                <a:gd name="connsiteX4" fmla="*/ 24997 w 25720"/>
                <a:gd name="connsiteY4" fmla="*/ 30794 h 56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20" h="56931">
                  <a:moveTo>
                    <a:pt x="24997" y="30794"/>
                  </a:moveTo>
                  <a:cubicBezTo>
                    <a:pt x="22853" y="41982"/>
                    <a:pt x="16258" y="51185"/>
                    <a:pt x="7407" y="56931"/>
                  </a:cubicBezTo>
                  <a:cubicBezTo>
                    <a:pt x="1309" y="48320"/>
                    <a:pt x="-1412" y="37325"/>
                    <a:pt x="717" y="26137"/>
                  </a:cubicBezTo>
                  <a:cubicBezTo>
                    <a:pt x="2862" y="14949"/>
                    <a:pt x="9456" y="5746"/>
                    <a:pt x="18307" y="0"/>
                  </a:cubicBezTo>
                  <a:cubicBezTo>
                    <a:pt x="24405" y="8611"/>
                    <a:pt x="27142" y="19607"/>
                    <a:pt x="24997" y="30794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4" name="任意多边形: 形状 1543">
              <a:extLst>
                <a:ext uri="{FF2B5EF4-FFF2-40B4-BE49-F238E27FC236}">
                  <a16:creationId xmlns:a16="http://schemas.microsoft.com/office/drawing/2014/main" id="{0698305D-958C-D063-DD23-0D8F9D4E3DD6}"/>
                </a:ext>
              </a:extLst>
            </p:cNvPr>
            <p:cNvSpPr/>
            <p:nvPr/>
          </p:nvSpPr>
          <p:spPr>
            <a:xfrm>
              <a:off x="8497317" y="3413501"/>
              <a:ext cx="47536" cy="34710"/>
            </a:xfrm>
            <a:custGeom>
              <a:avLst/>
              <a:gdLst>
                <a:gd name="connsiteX0" fmla="*/ 16710 w 47536"/>
                <a:gd name="connsiteY0" fmla="*/ 27495 h 34710"/>
                <a:gd name="connsiteX1" fmla="*/ 47536 w 47536"/>
                <a:gd name="connsiteY1" fmla="*/ 33929 h 34710"/>
                <a:gd name="connsiteX2" fmla="*/ 30827 w 47536"/>
                <a:gd name="connsiteY2" fmla="*/ 7216 h 34710"/>
                <a:gd name="connsiteX3" fmla="*/ 0 w 47536"/>
                <a:gd name="connsiteY3" fmla="*/ 782 h 34710"/>
                <a:gd name="connsiteX4" fmla="*/ 16710 w 47536"/>
                <a:gd name="connsiteY4" fmla="*/ 27495 h 34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536" h="34710">
                  <a:moveTo>
                    <a:pt x="16710" y="27495"/>
                  </a:moveTo>
                  <a:cubicBezTo>
                    <a:pt x="26057" y="34009"/>
                    <a:pt x="37197" y="35994"/>
                    <a:pt x="47536" y="33929"/>
                  </a:cubicBezTo>
                  <a:cubicBezTo>
                    <a:pt x="45888" y="23493"/>
                    <a:pt x="40174" y="13730"/>
                    <a:pt x="30827" y="7216"/>
                  </a:cubicBezTo>
                  <a:cubicBezTo>
                    <a:pt x="21480" y="702"/>
                    <a:pt x="10339" y="-1283"/>
                    <a:pt x="0" y="782"/>
                  </a:cubicBezTo>
                  <a:cubicBezTo>
                    <a:pt x="1665" y="11201"/>
                    <a:pt x="7379" y="20981"/>
                    <a:pt x="16710" y="27495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5" name="任意多边形: 形状 1544">
              <a:extLst>
                <a:ext uri="{FF2B5EF4-FFF2-40B4-BE49-F238E27FC236}">
                  <a16:creationId xmlns:a16="http://schemas.microsoft.com/office/drawing/2014/main" id="{DBF1EFE1-B893-F23B-6632-E22380653BF5}"/>
                </a:ext>
              </a:extLst>
            </p:cNvPr>
            <p:cNvSpPr/>
            <p:nvPr/>
          </p:nvSpPr>
          <p:spPr>
            <a:xfrm>
              <a:off x="8544361" y="3373405"/>
              <a:ext cx="25722" cy="56931"/>
            </a:xfrm>
            <a:custGeom>
              <a:avLst/>
              <a:gdLst>
                <a:gd name="connsiteX0" fmla="*/ 24997 w 25722"/>
                <a:gd name="connsiteY0" fmla="*/ 30794 h 56931"/>
                <a:gd name="connsiteX1" fmla="*/ 7407 w 25722"/>
                <a:gd name="connsiteY1" fmla="*/ 56931 h 56931"/>
                <a:gd name="connsiteX2" fmla="*/ 717 w 25722"/>
                <a:gd name="connsiteY2" fmla="*/ 26137 h 56931"/>
                <a:gd name="connsiteX3" fmla="*/ 18307 w 25722"/>
                <a:gd name="connsiteY3" fmla="*/ 0 h 56931"/>
                <a:gd name="connsiteX4" fmla="*/ 24997 w 25722"/>
                <a:gd name="connsiteY4" fmla="*/ 30794 h 56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22" h="56931">
                  <a:moveTo>
                    <a:pt x="24997" y="30794"/>
                  </a:moveTo>
                  <a:cubicBezTo>
                    <a:pt x="22853" y="41982"/>
                    <a:pt x="16258" y="51185"/>
                    <a:pt x="7407" y="56931"/>
                  </a:cubicBezTo>
                  <a:cubicBezTo>
                    <a:pt x="1309" y="48320"/>
                    <a:pt x="-1412" y="37325"/>
                    <a:pt x="717" y="26137"/>
                  </a:cubicBezTo>
                  <a:cubicBezTo>
                    <a:pt x="2862" y="14949"/>
                    <a:pt x="9456" y="5746"/>
                    <a:pt x="18307" y="0"/>
                  </a:cubicBezTo>
                  <a:cubicBezTo>
                    <a:pt x="24421" y="8611"/>
                    <a:pt x="27142" y="19591"/>
                    <a:pt x="24997" y="30794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6" name="任意多边形: 形状 1545">
              <a:extLst>
                <a:ext uri="{FF2B5EF4-FFF2-40B4-BE49-F238E27FC236}">
                  <a16:creationId xmlns:a16="http://schemas.microsoft.com/office/drawing/2014/main" id="{886A69D9-54C0-FC56-345C-962F9A90D3AD}"/>
                </a:ext>
              </a:extLst>
            </p:cNvPr>
            <p:cNvSpPr/>
            <p:nvPr/>
          </p:nvSpPr>
          <p:spPr>
            <a:xfrm>
              <a:off x="8215615" y="4108611"/>
              <a:ext cx="29914" cy="52561"/>
            </a:xfrm>
            <a:custGeom>
              <a:avLst/>
              <a:gdLst>
                <a:gd name="connsiteX0" fmla="*/ 26161 w 29914"/>
                <a:gd name="connsiteY0" fmla="*/ 31499 h 52561"/>
                <a:gd name="connsiteX1" fmla="*/ 27185 w 29914"/>
                <a:gd name="connsiteY1" fmla="*/ 0 h 52561"/>
                <a:gd name="connsiteX2" fmla="*/ 3753 w 29914"/>
                <a:gd name="connsiteY2" fmla="*/ 21063 h 52561"/>
                <a:gd name="connsiteX3" fmla="*/ 2729 w 29914"/>
                <a:gd name="connsiteY3" fmla="*/ 52562 h 52561"/>
                <a:gd name="connsiteX4" fmla="*/ 26161 w 29914"/>
                <a:gd name="connsiteY4" fmla="*/ 31499 h 52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14" h="52561">
                  <a:moveTo>
                    <a:pt x="26161" y="31499"/>
                  </a:moveTo>
                  <a:cubicBezTo>
                    <a:pt x="30963" y="21175"/>
                    <a:pt x="30995" y="9843"/>
                    <a:pt x="27185" y="0"/>
                  </a:cubicBezTo>
                  <a:cubicBezTo>
                    <a:pt x="17198" y="3409"/>
                    <a:pt x="8571" y="10724"/>
                    <a:pt x="3753" y="21063"/>
                  </a:cubicBezTo>
                  <a:cubicBezTo>
                    <a:pt x="-1048" y="31386"/>
                    <a:pt x="-1080" y="42718"/>
                    <a:pt x="2729" y="52562"/>
                  </a:cubicBezTo>
                  <a:cubicBezTo>
                    <a:pt x="12716" y="49137"/>
                    <a:pt x="21359" y="41822"/>
                    <a:pt x="26161" y="3149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7" name="任意多边形: 形状 1546">
              <a:extLst>
                <a:ext uri="{FF2B5EF4-FFF2-40B4-BE49-F238E27FC236}">
                  <a16:creationId xmlns:a16="http://schemas.microsoft.com/office/drawing/2014/main" id="{0149A517-DA8C-2344-EF8D-E82E6C819A27}"/>
                </a:ext>
              </a:extLst>
            </p:cNvPr>
            <p:cNvSpPr/>
            <p:nvPr/>
          </p:nvSpPr>
          <p:spPr>
            <a:xfrm>
              <a:off x="8180428" y="4079716"/>
              <a:ext cx="57923" cy="24738"/>
            </a:xfrm>
            <a:custGeom>
              <a:avLst/>
              <a:gdLst>
                <a:gd name="connsiteX0" fmla="*/ 29161 w 57923"/>
                <a:gd name="connsiteY0" fmla="*/ 6 h 24738"/>
                <a:gd name="connsiteX1" fmla="*/ 57923 w 57923"/>
                <a:gd name="connsiteY1" fmla="*/ 12842 h 24738"/>
                <a:gd name="connsiteX2" fmla="*/ 28761 w 57923"/>
                <a:gd name="connsiteY2" fmla="*/ 24734 h 24738"/>
                <a:gd name="connsiteX3" fmla="*/ 0 w 57923"/>
                <a:gd name="connsiteY3" fmla="*/ 11898 h 24738"/>
                <a:gd name="connsiteX4" fmla="*/ 29161 w 57923"/>
                <a:gd name="connsiteY4" fmla="*/ 6 h 24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923" h="24738">
                  <a:moveTo>
                    <a:pt x="29161" y="6"/>
                  </a:moveTo>
                  <a:cubicBezTo>
                    <a:pt x="40542" y="198"/>
                    <a:pt x="50737" y="5111"/>
                    <a:pt x="57923" y="12842"/>
                  </a:cubicBezTo>
                  <a:cubicBezTo>
                    <a:pt x="50497" y="20333"/>
                    <a:pt x="40142" y="24910"/>
                    <a:pt x="28761" y="24734"/>
                  </a:cubicBezTo>
                  <a:cubicBezTo>
                    <a:pt x="17382" y="24542"/>
                    <a:pt x="7186" y="19628"/>
                    <a:pt x="0" y="11898"/>
                  </a:cubicBezTo>
                  <a:cubicBezTo>
                    <a:pt x="7426" y="4391"/>
                    <a:pt x="17782" y="-186"/>
                    <a:pt x="29161" y="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8" name="任意多边形: 形状 1547">
              <a:extLst>
                <a:ext uri="{FF2B5EF4-FFF2-40B4-BE49-F238E27FC236}">
                  <a16:creationId xmlns:a16="http://schemas.microsoft.com/office/drawing/2014/main" id="{C4FEA167-D965-C668-ACEC-86970C285E06}"/>
                </a:ext>
              </a:extLst>
            </p:cNvPr>
            <p:cNvSpPr/>
            <p:nvPr/>
          </p:nvSpPr>
          <p:spPr>
            <a:xfrm>
              <a:off x="8475004" y="3923493"/>
              <a:ext cx="25276" cy="57411"/>
            </a:xfrm>
            <a:custGeom>
              <a:avLst/>
              <a:gdLst>
                <a:gd name="connsiteX0" fmla="*/ 402 w 25276"/>
                <a:gd name="connsiteY0" fmla="*/ 26969 h 57411"/>
                <a:gd name="connsiteX1" fmla="*/ 8582 w 25276"/>
                <a:gd name="connsiteY1" fmla="*/ 57411 h 57411"/>
                <a:gd name="connsiteX2" fmla="*/ 24875 w 25276"/>
                <a:gd name="connsiteY2" fmla="*/ 30442 h 57411"/>
                <a:gd name="connsiteX3" fmla="*/ 16696 w 25276"/>
                <a:gd name="connsiteY3" fmla="*/ 0 h 57411"/>
                <a:gd name="connsiteX4" fmla="*/ 402 w 25276"/>
                <a:gd name="connsiteY4" fmla="*/ 26969 h 57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76" h="57411">
                  <a:moveTo>
                    <a:pt x="402" y="26969"/>
                  </a:moveTo>
                  <a:cubicBezTo>
                    <a:pt x="-1198" y="38253"/>
                    <a:pt x="2067" y="49088"/>
                    <a:pt x="8582" y="57411"/>
                  </a:cubicBezTo>
                  <a:cubicBezTo>
                    <a:pt x="17144" y="51233"/>
                    <a:pt x="23274" y="41726"/>
                    <a:pt x="24875" y="30442"/>
                  </a:cubicBezTo>
                  <a:cubicBezTo>
                    <a:pt x="26475" y="19158"/>
                    <a:pt x="23210" y="8323"/>
                    <a:pt x="16696" y="0"/>
                  </a:cubicBezTo>
                  <a:cubicBezTo>
                    <a:pt x="8133" y="6162"/>
                    <a:pt x="2003" y="15685"/>
                    <a:pt x="402" y="2696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9" name="任意多边形: 形状 1548">
              <a:extLst>
                <a:ext uri="{FF2B5EF4-FFF2-40B4-BE49-F238E27FC236}">
                  <a16:creationId xmlns:a16="http://schemas.microsoft.com/office/drawing/2014/main" id="{E90537C3-2E59-F3EF-A961-FA48E5907B74}"/>
                </a:ext>
              </a:extLst>
            </p:cNvPr>
            <p:cNvSpPr/>
            <p:nvPr/>
          </p:nvSpPr>
          <p:spPr>
            <a:xfrm>
              <a:off x="8492516" y="3973535"/>
              <a:ext cx="55699" cy="26886"/>
            </a:xfrm>
            <a:custGeom>
              <a:avLst/>
              <a:gdLst>
                <a:gd name="connsiteX0" fmla="*/ 31243 w 55699"/>
                <a:gd name="connsiteY0" fmla="*/ 25327 h 26886"/>
                <a:gd name="connsiteX1" fmla="*/ 0 w 55699"/>
                <a:gd name="connsiteY1" fmla="*/ 21422 h 26886"/>
                <a:gd name="connsiteX2" fmla="*/ 24457 w 55699"/>
                <a:gd name="connsiteY2" fmla="*/ 1559 h 26886"/>
                <a:gd name="connsiteX3" fmla="*/ 55699 w 55699"/>
                <a:gd name="connsiteY3" fmla="*/ 5464 h 26886"/>
                <a:gd name="connsiteX4" fmla="*/ 31243 w 55699"/>
                <a:gd name="connsiteY4" fmla="*/ 25327 h 26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699" h="26886">
                  <a:moveTo>
                    <a:pt x="31243" y="25327"/>
                  </a:moveTo>
                  <a:cubicBezTo>
                    <a:pt x="20295" y="28464"/>
                    <a:pt x="9123" y="26720"/>
                    <a:pt x="0" y="21422"/>
                  </a:cubicBezTo>
                  <a:cubicBezTo>
                    <a:pt x="4930" y="12091"/>
                    <a:pt x="13508" y="4696"/>
                    <a:pt x="24457" y="1559"/>
                  </a:cubicBezTo>
                  <a:cubicBezTo>
                    <a:pt x="35404" y="-1578"/>
                    <a:pt x="46576" y="167"/>
                    <a:pt x="55699" y="5464"/>
                  </a:cubicBezTo>
                  <a:cubicBezTo>
                    <a:pt x="50753" y="14796"/>
                    <a:pt x="42191" y="22190"/>
                    <a:pt x="31243" y="25327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0" name="任意多边形: 形状 1549">
              <a:extLst>
                <a:ext uri="{FF2B5EF4-FFF2-40B4-BE49-F238E27FC236}">
                  <a16:creationId xmlns:a16="http://schemas.microsoft.com/office/drawing/2014/main" id="{9A008556-21E0-6D06-C7AE-136458473569}"/>
                </a:ext>
              </a:extLst>
            </p:cNvPr>
            <p:cNvSpPr/>
            <p:nvPr/>
          </p:nvSpPr>
          <p:spPr>
            <a:xfrm>
              <a:off x="8410681" y="3323483"/>
              <a:ext cx="48032" cy="25402"/>
            </a:xfrm>
            <a:custGeom>
              <a:avLst/>
              <a:gdLst>
                <a:gd name="connsiteX0" fmla="*/ 20023 w 48032"/>
                <a:gd name="connsiteY0" fmla="*/ 22953 h 25402"/>
                <a:gd name="connsiteX1" fmla="*/ 0 w 48032"/>
                <a:gd name="connsiteY1" fmla="*/ 3330 h 25402"/>
                <a:gd name="connsiteX2" fmla="*/ 28009 w 48032"/>
                <a:gd name="connsiteY2" fmla="*/ 2450 h 25402"/>
                <a:gd name="connsiteX3" fmla="*/ 48033 w 48032"/>
                <a:gd name="connsiteY3" fmla="*/ 22072 h 25402"/>
                <a:gd name="connsiteX4" fmla="*/ 20023 w 48032"/>
                <a:gd name="connsiteY4" fmla="*/ 22953 h 25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032" h="25402">
                  <a:moveTo>
                    <a:pt x="20023" y="22953"/>
                  </a:moveTo>
                  <a:cubicBezTo>
                    <a:pt x="10579" y="19272"/>
                    <a:pt x="3601" y="12005"/>
                    <a:pt x="0" y="3330"/>
                  </a:cubicBezTo>
                  <a:cubicBezTo>
                    <a:pt x="8515" y="-623"/>
                    <a:pt x="18566" y="-1231"/>
                    <a:pt x="28009" y="2450"/>
                  </a:cubicBezTo>
                  <a:cubicBezTo>
                    <a:pt x="37452" y="6131"/>
                    <a:pt x="44431" y="13398"/>
                    <a:pt x="48033" y="22072"/>
                  </a:cubicBezTo>
                  <a:cubicBezTo>
                    <a:pt x="39502" y="26026"/>
                    <a:pt x="29450" y="26634"/>
                    <a:pt x="20023" y="22953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1" name="任意多边形: 形状 1550">
              <a:extLst>
                <a:ext uri="{FF2B5EF4-FFF2-40B4-BE49-F238E27FC236}">
                  <a16:creationId xmlns:a16="http://schemas.microsoft.com/office/drawing/2014/main" id="{178C5CDC-49F8-30E7-432E-E42C15C3FABF}"/>
                </a:ext>
              </a:extLst>
            </p:cNvPr>
            <p:cNvSpPr/>
            <p:nvPr/>
          </p:nvSpPr>
          <p:spPr>
            <a:xfrm>
              <a:off x="8453449" y="3289761"/>
              <a:ext cx="24100" cy="49392"/>
            </a:xfrm>
            <a:custGeom>
              <a:avLst/>
              <a:gdLst>
                <a:gd name="connsiteX0" fmla="*/ 1519 w 24100"/>
                <a:gd name="connsiteY0" fmla="*/ 27865 h 49392"/>
                <a:gd name="connsiteX1" fmla="*/ 4623 w 24100"/>
                <a:gd name="connsiteY1" fmla="*/ 0 h 49392"/>
                <a:gd name="connsiteX2" fmla="*/ 22582 w 24100"/>
                <a:gd name="connsiteY2" fmla="*/ 21527 h 49392"/>
                <a:gd name="connsiteX3" fmla="*/ 19477 w 24100"/>
                <a:gd name="connsiteY3" fmla="*/ 49393 h 49392"/>
                <a:gd name="connsiteX4" fmla="*/ 1519 w 24100"/>
                <a:gd name="connsiteY4" fmla="*/ 27865 h 49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00" h="49392">
                  <a:moveTo>
                    <a:pt x="1519" y="27865"/>
                  </a:moveTo>
                  <a:cubicBezTo>
                    <a:pt x="-1394" y="18150"/>
                    <a:pt x="14" y="8179"/>
                    <a:pt x="4623" y="0"/>
                  </a:cubicBezTo>
                  <a:cubicBezTo>
                    <a:pt x="12979" y="4289"/>
                    <a:pt x="19653" y="11828"/>
                    <a:pt x="22582" y="21527"/>
                  </a:cubicBezTo>
                  <a:cubicBezTo>
                    <a:pt x="25495" y="31243"/>
                    <a:pt x="24086" y="41214"/>
                    <a:pt x="19477" y="49393"/>
                  </a:cubicBezTo>
                  <a:cubicBezTo>
                    <a:pt x="11106" y="45119"/>
                    <a:pt x="4432" y="37565"/>
                    <a:pt x="1519" y="27865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2" name="任意多边形: 形状 1551">
              <a:extLst>
                <a:ext uri="{FF2B5EF4-FFF2-40B4-BE49-F238E27FC236}">
                  <a16:creationId xmlns:a16="http://schemas.microsoft.com/office/drawing/2014/main" id="{46A7C9F0-8B7E-3BAA-9133-7E2A79E09EB7}"/>
                </a:ext>
              </a:extLst>
            </p:cNvPr>
            <p:cNvSpPr/>
            <p:nvPr/>
          </p:nvSpPr>
          <p:spPr>
            <a:xfrm>
              <a:off x="8716249" y="3290193"/>
              <a:ext cx="25284" cy="40445"/>
            </a:xfrm>
            <a:custGeom>
              <a:avLst/>
              <a:gdLst>
                <a:gd name="connsiteX0" fmla="*/ 4023 w 25284"/>
                <a:gd name="connsiteY0" fmla="*/ 15445 h 40445"/>
                <a:gd name="connsiteX1" fmla="*/ 1430 w 25284"/>
                <a:gd name="connsiteY1" fmla="*/ 40446 h 40445"/>
                <a:gd name="connsiteX2" fmla="*/ 21261 w 25284"/>
                <a:gd name="connsiteY2" fmla="*/ 25000 h 40445"/>
                <a:gd name="connsiteX3" fmla="*/ 23854 w 25284"/>
                <a:gd name="connsiteY3" fmla="*/ 0 h 40445"/>
                <a:gd name="connsiteX4" fmla="*/ 4023 w 25284"/>
                <a:gd name="connsiteY4" fmla="*/ 15445 h 4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84" h="40445">
                  <a:moveTo>
                    <a:pt x="4023" y="15445"/>
                  </a:moveTo>
                  <a:cubicBezTo>
                    <a:pt x="-378" y="23400"/>
                    <a:pt x="-1050" y="32395"/>
                    <a:pt x="1430" y="40446"/>
                  </a:cubicBezTo>
                  <a:cubicBezTo>
                    <a:pt x="9561" y="38285"/>
                    <a:pt x="16843" y="32955"/>
                    <a:pt x="21261" y="25000"/>
                  </a:cubicBezTo>
                  <a:cubicBezTo>
                    <a:pt x="25663" y="17046"/>
                    <a:pt x="26335" y="8051"/>
                    <a:pt x="23854" y="0"/>
                  </a:cubicBezTo>
                  <a:cubicBezTo>
                    <a:pt x="15707" y="2161"/>
                    <a:pt x="8425" y="7490"/>
                    <a:pt x="4023" y="15445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3" name="任意多边形: 形状 1552">
              <a:extLst>
                <a:ext uri="{FF2B5EF4-FFF2-40B4-BE49-F238E27FC236}">
                  <a16:creationId xmlns:a16="http://schemas.microsoft.com/office/drawing/2014/main" id="{91F1E4AA-85B4-1D3C-A686-A0CEFFC7DEB3}"/>
                </a:ext>
              </a:extLst>
            </p:cNvPr>
            <p:cNvSpPr/>
            <p:nvPr/>
          </p:nvSpPr>
          <p:spPr>
            <a:xfrm>
              <a:off x="8731796" y="3330656"/>
              <a:ext cx="46047" cy="19886"/>
            </a:xfrm>
            <a:custGeom>
              <a:avLst/>
              <a:gdLst>
                <a:gd name="connsiteX0" fmla="*/ 22168 w 46047"/>
                <a:gd name="connsiteY0" fmla="*/ 19765 h 19886"/>
                <a:gd name="connsiteX1" fmla="*/ 0 w 46047"/>
                <a:gd name="connsiteY1" fmla="*/ 7937 h 19886"/>
                <a:gd name="connsiteX2" fmla="*/ 23881 w 46047"/>
                <a:gd name="connsiteY2" fmla="*/ 126 h 19886"/>
                <a:gd name="connsiteX3" fmla="*/ 46047 w 46047"/>
                <a:gd name="connsiteY3" fmla="*/ 11954 h 19886"/>
                <a:gd name="connsiteX4" fmla="*/ 22168 w 46047"/>
                <a:gd name="connsiteY4" fmla="*/ 19765 h 19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047" h="19886">
                  <a:moveTo>
                    <a:pt x="22168" y="19765"/>
                  </a:moveTo>
                  <a:cubicBezTo>
                    <a:pt x="13125" y="18980"/>
                    <a:pt x="5282" y="14483"/>
                    <a:pt x="0" y="7937"/>
                  </a:cubicBezTo>
                  <a:cubicBezTo>
                    <a:pt x="6338" y="2383"/>
                    <a:pt x="14821" y="-674"/>
                    <a:pt x="23881" y="126"/>
                  </a:cubicBezTo>
                  <a:cubicBezTo>
                    <a:pt x="32939" y="926"/>
                    <a:pt x="40766" y="5408"/>
                    <a:pt x="46047" y="11954"/>
                  </a:cubicBezTo>
                  <a:cubicBezTo>
                    <a:pt x="39694" y="17492"/>
                    <a:pt x="31210" y="20549"/>
                    <a:pt x="22168" y="19765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4" name="任意多边形: 形状 1553">
              <a:extLst>
                <a:ext uri="{FF2B5EF4-FFF2-40B4-BE49-F238E27FC236}">
                  <a16:creationId xmlns:a16="http://schemas.microsoft.com/office/drawing/2014/main" id="{E27006C9-E5FA-992E-7178-4947DD266648}"/>
                </a:ext>
              </a:extLst>
            </p:cNvPr>
            <p:cNvSpPr/>
            <p:nvPr/>
          </p:nvSpPr>
          <p:spPr>
            <a:xfrm>
              <a:off x="9125864" y="3858860"/>
              <a:ext cx="40845" cy="17852"/>
            </a:xfrm>
            <a:custGeom>
              <a:avLst/>
              <a:gdLst>
                <a:gd name="connsiteX0" fmla="*/ 21480 w 40845"/>
                <a:gd name="connsiteY0" fmla="*/ 17641 h 17852"/>
                <a:gd name="connsiteX1" fmla="*/ 0 w 40845"/>
                <a:gd name="connsiteY1" fmla="*/ 11399 h 17852"/>
                <a:gd name="connsiteX2" fmla="*/ 19367 w 40845"/>
                <a:gd name="connsiteY2" fmla="*/ 211 h 17852"/>
                <a:gd name="connsiteX3" fmla="*/ 40846 w 40845"/>
                <a:gd name="connsiteY3" fmla="*/ 6453 h 17852"/>
                <a:gd name="connsiteX4" fmla="*/ 21480 w 40845"/>
                <a:gd name="connsiteY4" fmla="*/ 17641 h 17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845" h="17852">
                  <a:moveTo>
                    <a:pt x="21480" y="17641"/>
                  </a:moveTo>
                  <a:cubicBezTo>
                    <a:pt x="13461" y="18617"/>
                    <a:pt x="5811" y="16153"/>
                    <a:pt x="0" y="11399"/>
                  </a:cubicBezTo>
                  <a:cubicBezTo>
                    <a:pt x="4498" y="5397"/>
                    <a:pt x="11332" y="1171"/>
                    <a:pt x="19367" y="211"/>
                  </a:cubicBezTo>
                  <a:cubicBezTo>
                    <a:pt x="27386" y="-765"/>
                    <a:pt x="35036" y="1700"/>
                    <a:pt x="40846" y="6453"/>
                  </a:cubicBezTo>
                  <a:cubicBezTo>
                    <a:pt x="36349" y="12439"/>
                    <a:pt x="29515" y="16665"/>
                    <a:pt x="21480" y="17641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38" name="图形 144">
            <a:extLst>
              <a:ext uri="{FF2B5EF4-FFF2-40B4-BE49-F238E27FC236}">
                <a16:creationId xmlns:a16="http://schemas.microsoft.com/office/drawing/2014/main" id="{4A15600D-203F-0EC7-D7DF-F5C868A3E5F9}"/>
              </a:ext>
            </a:extLst>
          </p:cNvPr>
          <p:cNvGrpSpPr/>
          <p:nvPr/>
        </p:nvGrpSpPr>
        <p:grpSpPr>
          <a:xfrm>
            <a:off x="9702877" y="3065957"/>
            <a:ext cx="667593" cy="871493"/>
            <a:chOff x="1638083" y="2305047"/>
            <a:chExt cx="2362860" cy="3084537"/>
          </a:xfrm>
        </p:grpSpPr>
        <p:sp>
          <p:nvSpPr>
            <p:cNvPr id="1439" name="任意多边形: 形状 1438">
              <a:extLst>
                <a:ext uri="{FF2B5EF4-FFF2-40B4-BE49-F238E27FC236}">
                  <a16:creationId xmlns:a16="http://schemas.microsoft.com/office/drawing/2014/main" id="{D29739BF-A671-3BB7-3D08-AC4A2316F9E7}"/>
                </a:ext>
              </a:extLst>
            </p:cNvPr>
            <p:cNvSpPr/>
            <p:nvPr/>
          </p:nvSpPr>
          <p:spPr>
            <a:xfrm>
              <a:off x="1890098" y="2616197"/>
              <a:ext cx="2110846" cy="1137563"/>
            </a:xfrm>
            <a:custGeom>
              <a:avLst/>
              <a:gdLst>
                <a:gd name="connsiteX0" fmla="*/ 2108673 w 2110846"/>
                <a:gd name="connsiteY0" fmla="*/ 718747 h 1137563"/>
                <a:gd name="connsiteX1" fmla="*/ 2034664 w 2110846"/>
                <a:gd name="connsiteY1" fmla="*/ 542112 h 1137563"/>
                <a:gd name="connsiteX2" fmla="*/ 1821696 w 2110846"/>
                <a:gd name="connsiteY2" fmla="*/ 256992 h 1137563"/>
                <a:gd name="connsiteX3" fmla="*/ 1713372 w 2110846"/>
                <a:gd name="connsiteY3" fmla="*/ 263667 h 1137563"/>
                <a:gd name="connsiteX4" fmla="*/ 1560921 w 2110846"/>
                <a:gd name="connsiteY4" fmla="*/ 164401 h 1137563"/>
                <a:gd name="connsiteX5" fmla="*/ 1467002 w 2110846"/>
                <a:gd name="connsiteY5" fmla="*/ 170083 h 1137563"/>
                <a:gd name="connsiteX6" fmla="*/ 1283356 w 2110846"/>
                <a:gd name="connsiteY6" fmla="*/ 40456 h 1137563"/>
                <a:gd name="connsiteX7" fmla="*/ 1036921 w 2110846"/>
                <a:gd name="connsiteY7" fmla="*/ 146555 h 1137563"/>
                <a:gd name="connsiteX8" fmla="*/ 867473 w 2110846"/>
                <a:gd name="connsiteY8" fmla="*/ 2523 h 1137563"/>
                <a:gd name="connsiteX9" fmla="*/ 625103 w 2110846"/>
                <a:gd name="connsiteY9" fmla="*/ 180135 h 1137563"/>
                <a:gd name="connsiteX10" fmla="*/ 623023 w 2110846"/>
                <a:gd name="connsiteY10" fmla="*/ 199757 h 1137563"/>
                <a:gd name="connsiteX11" fmla="*/ 581361 w 2110846"/>
                <a:gd name="connsiteY11" fmla="*/ 187689 h 1137563"/>
                <a:gd name="connsiteX12" fmla="*/ 444387 w 2110846"/>
                <a:gd name="connsiteY12" fmla="*/ 227590 h 1137563"/>
                <a:gd name="connsiteX13" fmla="*/ 378717 w 2110846"/>
                <a:gd name="connsiteY13" fmla="*/ 205695 h 1137563"/>
                <a:gd name="connsiteX14" fmla="*/ 143022 w 2110846"/>
                <a:gd name="connsiteY14" fmla="*/ 378425 h 1137563"/>
                <a:gd name="connsiteX15" fmla="*/ 141165 w 2110846"/>
                <a:gd name="connsiteY15" fmla="*/ 425049 h 1137563"/>
                <a:gd name="connsiteX16" fmla="*/ 80265 w 2110846"/>
                <a:gd name="connsiteY16" fmla="*/ 455139 h 1137563"/>
                <a:gd name="connsiteX17" fmla="*/ 37899 w 2110846"/>
                <a:gd name="connsiteY17" fmla="*/ 729455 h 1137563"/>
                <a:gd name="connsiteX18" fmla="*/ 133467 w 2110846"/>
                <a:gd name="connsiteY18" fmla="*/ 799430 h 1137563"/>
                <a:gd name="connsiteX19" fmla="*/ 376412 w 2110846"/>
                <a:gd name="connsiteY19" fmla="*/ 1084534 h 1137563"/>
                <a:gd name="connsiteX20" fmla="*/ 569405 w 2110846"/>
                <a:gd name="connsiteY20" fmla="*/ 1045977 h 1137563"/>
                <a:gd name="connsiteX21" fmla="*/ 739430 w 2110846"/>
                <a:gd name="connsiteY21" fmla="*/ 1133990 h 1137563"/>
                <a:gd name="connsiteX22" fmla="*/ 1064147 w 2110846"/>
                <a:gd name="connsiteY22" fmla="*/ 949400 h 1137563"/>
                <a:gd name="connsiteX23" fmla="*/ 1207571 w 2110846"/>
                <a:gd name="connsiteY23" fmla="*/ 1038390 h 1137563"/>
                <a:gd name="connsiteX24" fmla="*/ 1412071 w 2110846"/>
                <a:gd name="connsiteY24" fmla="*/ 956091 h 1137563"/>
                <a:gd name="connsiteX25" fmla="*/ 1572925 w 2110846"/>
                <a:gd name="connsiteY25" fmla="*/ 1073042 h 1137563"/>
                <a:gd name="connsiteX26" fmla="*/ 1738949 w 2110846"/>
                <a:gd name="connsiteY26" fmla="*/ 1030275 h 1137563"/>
                <a:gd name="connsiteX27" fmla="*/ 1827106 w 2110846"/>
                <a:gd name="connsiteY27" fmla="*/ 1065087 h 1137563"/>
                <a:gd name="connsiteX28" fmla="*/ 2071620 w 2110846"/>
                <a:gd name="connsiteY28" fmla="*/ 885907 h 1137563"/>
                <a:gd name="connsiteX29" fmla="*/ 2069187 w 2110846"/>
                <a:gd name="connsiteY29" fmla="*/ 807129 h 1137563"/>
                <a:gd name="connsiteX30" fmla="*/ 2108673 w 2110846"/>
                <a:gd name="connsiteY30" fmla="*/ 718747 h 1137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10846" h="1137563">
                  <a:moveTo>
                    <a:pt x="2108673" y="718747"/>
                  </a:moveTo>
                  <a:cubicBezTo>
                    <a:pt x="2119556" y="648308"/>
                    <a:pt x="2088746" y="581101"/>
                    <a:pt x="2034664" y="542112"/>
                  </a:cubicBezTo>
                  <a:cubicBezTo>
                    <a:pt x="2053102" y="405234"/>
                    <a:pt x="1958702" y="278183"/>
                    <a:pt x="1821696" y="256992"/>
                  </a:cubicBezTo>
                  <a:cubicBezTo>
                    <a:pt x="1784292" y="251214"/>
                    <a:pt x="1747528" y="253919"/>
                    <a:pt x="1713372" y="263667"/>
                  </a:cubicBezTo>
                  <a:cubicBezTo>
                    <a:pt x="1680289" y="212129"/>
                    <a:pt x="1626159" y="174485"/>
                    <a:pt x="1560921" y="164401"/>
                  </a:cubicBezTo>
                  <a:cubicBezTo>
                    <a:pt x="1528494" y="159392"/>
                    <a:pt x="1496644" y="161696"/>
                    <a:pt x="1467002" y="170083"/>
                  </a:cubicBezTo>
                  <a:cubicBezTo>
                    <a:pt x="1430685" y="102957"/>
                    <a:pt x="1364551" y="53020"/>
                    <a:pt x="1283356" y="40456"/>
                  </a:cubicBezTo>
                  <a:cubicBezTo>
                    <a:pt x="1184523" y="25171"/>
                    <a:pt x="1090235" y="69441"/>
                    <a:pt x="1036921" y="146555"/>
                  </a:cubicBezTo>
                  <a:cubicBezTo>
                    <a:pt x="1012801" y="72931"/>
                    <a:pt x="949244" y="15167"/>
                    <a:pt x="867473" y="2523"/>
                  </a:cubicBezTo>
                  <a:cubicBezTo>
                    <a:pt x="751530" y="-15403"/>
                    <a:pt x="643029" y="64112"/>
                    <a:pt x="625103" y="180135"/>
                  </a:cubicBezTo>
                  <a:cubicBezTo>
                    <a:pt x="624095" y="186713"/>
                    <a:pt x="623423" y="193243"/>
                    <a:pt x="623023" y="199757"/>
                  </a:cubicBezTo>
                  <a:cubicBezTo>
                    <a:pt x="609994" y="194091"/>
                    <a:pt x="596054" y="189962"/>
                    <a:pt x="581361" y="187689"/>
                  </a:cubicBezTo>
                  <a:cubicBezTo>
                    <a:pt x="530064" y="179750"/>
                    <a:pt x="480607" y="195852"/>
                    <a:pt x="444387" y="227590"/>
                  </a:cubicBezTo>
                  <a:cubicBezTo>
                    <a:pt x="424412" y="216931"/>
                    <a:pt x="402357" y="209344"/>
                    <a:pt x="378717" y="205695"/>
                  </a:cubicBezTo>
                  <a:cubicBezTo>
                    <a:pt x="265975" y="188265"/>
                    <a:pt x="160436" y="265587"/>
                    <a:pt x="143022" y="378425"/>
                  </a:cubicBezTo>
                  <a:cubicBezTo>
                    <a:pt x="140589" y="394190"/>
                    <a:pt x="140061" y="409796"/>
                    <a:pt x="141165" y="425049"/>
                  </a:cubicBezTo>
                  <a:cubicBezTo>
                    <a:pt x="119846" y="431275"/>
                    <a:pt x="99231" y="441246"/>
                    <a:pt x="80265" y="455139"/>
                  </a:cubicBezTo>
                  <a:cubicBezTo>
                    <a:pt x="-7124" y="519176"/>
                    <a:pt x="-26091" y="642001"/>
                    <a:pt x="37899" y="729455"/>
                  </a:cubicBezTo>
                  <a:cubicBezTo>
                    <a:pt x="62739" y="763402"/>
                    <a:pt x="96430" y="786978"/>
                    <a:pt x="133467" y="799430"/>
                  </a:cubicBezTo>
                  <a:cubicBezTo>
                    <a:pt x="132554" y="939333"/>
                    <a:pt x="234124" y="1062526"/>
                    <a:pt x="376412" y="1084534"/>
                  </a:cubicBezTo>
                  <a:cubicBezTo>
                    <a:pt x="446019" y="1095305"/>
                    <a:pt x="513642" y="1080020"/>
                    <a:pt x="569405" y="1045977"/>
                  </a:cubicBezTo>
                  <a:cubicBezTo>
                    <a:pt x="613404" y="1091512"/>
                    <a:pt x="672063" y="1123571"/>
                    <a:pt x="739430" y="1133990"/>
                  </a:cubicBezTo>
                  <a:cubicBezTo>
                    <a:pt x="880149" y="1155758"/>
                    <a:pt x="1013121" y="1076083"/>
                    <a:pt x="1064147" y="949400"/>
                  </a:cubicBezTo>
                  <a:cubicBezTo>
                    <a:pt x="1096733" y="995624"/>
                    <a:pt x="1147294" y="1029075"/>
                    <a:pt x="1207571" y="1038390"/>
                  </a:cubicBezTo>
                  <a:cubicBezTo>
                    <a:pt x="1288382" y="1050890"/>
                    <a:pt x="1365640" y="1016783"/>
                    <a:pt x="1412071" y="956091"/>
                  </a:cubicBezTo>
                  <a:cubicBezTo>
                    <a:pt x="1442641" y="1016559"/>
                    <a:pt x="1500901" y="1061902"/>
                    <a:pt x="1572925" y="1073042"/>
                  </a:cubicBezTo>
                  <a:cubicBezTo>
                    <a:pt x="1634194" y="1082517"/>
                    <a:pt x="1693445" y="1065391"/>
                    <a:pt x="1738949" y="1030275"/>
                  </a:cubicBezTo>
                  <a:cubicBezTo>
                    <a:pt x="1764557" y="1047801"/>
                    <a:pt x="1794391" y="1060030"/>
                    <a:pt x="1827106" y="1065087"/>
                  </a:cubicBezTo>
                  <a:cubicBezTo>
                    <a:pt x="1944073" y="1083173"/>
                    <a:pt x="2053534" y="1002954"/>
                    <a:pt x="2071620" y="885907"/>
                  </a:cubicBezTo>
                  <a:cubicBezTo>
                    <a:pt x="2075798" y="858906"/>
                    <a:pt x="2074725" y="832305"/>
                    <a:pt x="2069187" y="807129"/>
                  </a:cubicBezTo>
                  <a:cubicBezTo>
                    <a:pt x="2089354" y="782561"/>
                    <a:pt x="2103455" y="752454"/>
                    <a:pt x="2108673" y="718747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0" name="任意多边形: 形状 1439">
              <a:extLst>
                <a:ext uri="{FF2B5EF4-FFF2-40B4-BE49-F238E27FC236}">
                  <a16:creationId xmlns:a16="http://schemas.microsoft.com/office/drawing/2014/main" id="{1F590920-DB2D-D730-D206-DE3B4E9EC03B}"/>
                </a:ext>
              </a:extLst>
            </p:cNvPr>
            <p:cNvSpPr/>
            <p:nvPr/>
          </p:nvSpPr>
          <p:spPr>
            <a:xfrm>
              <a:off x="2027998" y="3195457"/>
              <a:ext cx="1972940" cy="558287"/>
            </a:xfrm>
            <a:custGeom>
              <a:avLst/>
              <a:gdLst>
                <a:gd name="connsiteX0" fmla="*/ 1970772 w 1972940"/>
                <a:gd name="connsiteY0" fmla="*/ 139503 h 558287"/>
                <a:gd name="connsiteX1" fmla="*/ 1931271 w 1972940"/>
                <a:gd name="connsiteY1" fmla="*/ 227836 h 558287"/>
                <a:gd name="connsiteX2" fmla="*/ 1933704 w 1972940"/>
                <a:gd name="connsiteY2" fmla="*/ 306615 h 558287"/>
                <a:gd name="connsiteX3" fmla="*/ 1689174 w 1972940"/>
                <a:gd name="connsiteY3" fmla="*/ 485811 h 558287"/>
                <a:gd name="connsiteX4" fmla="*/ 1601017 w 1972940"/>
                <a:gd name="connsiteY4" fmla="*/ 451015 h 558287"/>
                <a:gd name="connsiteX5" fmla="*/ 1435009 w 1972940"/>
                <a:gd name="connsiteY5" fmla="*/ 493782 h 558287"/>
                <a:gd name="connsiteX6" fmla="*/ 1274171 w 1972940"/>
                <a:gd name="connsiteY6" fmla="*/ 376862 h 558287"/>
                <a:gd name="connsiteX7" fmla="*/ 1069654 w 1972940"/>
                <a:gd name="connsiteY7" fmla="*/ 459162 h 558287"/>
                <a:gd name="connsiteX8" fmla="*/ 926230 w 1972940"/>
                <a:gd name="connsiteY8" fmla="*/ 370172 h 558287"/>
                <a:gd name="connsiteX9" fmla="*/ 601514 w 1972940"/>
                <a:gd name="connsiteY9" fmla="*/ 554714 h 558287"/>
                <a:gd name="connsiteX10" fmla="*/ 431489 w 1972940"/>
                <a:gd name="connsiteY10" fmla="*/ 466700 h 558287"/>
                <a:gd name="connsiteX11" fmla="*/ 238496 w 1972940"/>
                <a:gd name="connsiteY11" fmla="*/ 505241 h 558287"/>
                <a:gd name="connsiteX12" fmla="*/ 0 w 1972940"/>
                <a:gd name="connsiteY12" fmla="*/ 272283 h 558287"/>
                <a:gd name="connsiteX13" fmla="*/ 201059 w 1972940"/>
                <a:gd name="connsiteY13" fmla="*/ 406552 h 558287"/>
                <a:gd name="connsiteX14" fmla="*/ 394052 w 1972940"/>
                <a:gd name="connsiteY14" fmla="*/ 367979 h 558287"/>
                <a:gd name="connsiteX15" fmla="*/ 564077 w 1972940"/>
                <a:gd name="connsiteY15" fmla="*/ 456009 h 558287"/>
                <a:gd name="connsiteX16" fmla="*/ 888778 w 1972940"/>
                <a:gd name="connsiteY16" fmla="*/ 271403 h 558287"/>
                <a:gd name="connsiteX17" fmla="*/ 1032202 w 1972940"/>
                <a:gd name="connsiteY17" fmla="*/ 360393 h 558287"/>
                <a:gd name="connsiteX18" fmla="*/ 1236718 w 1972940"/>
                <a:gd name="connsiteY18" fmla="*/ 278093 h 558287"/>
                <a:gd name="connsiteX19" fmla="*/ 1397556 w 1972940"/>
                <a:gd name="connsiteY19" fmla="*/ 395044 h 558287"/>
                <a:gd name="connsiteX20" fmla="*/ 1563564 w 1972940"/>
                <a:gd name="connsiteY20" fmla="*/ 352262 h 558287"/>
                <a:gd name="connsiteX21" fmla="*/ 1651721 w 1972940"/>
                <a:gd name="connsiteY21" fmla="*/ 387090 h 558287"/>
                <a:gd name="connsiteX22" fmla="*/ 1896219 w 1972940"/>
                <a:gd name="connsiteY22" fmla="*/ 207894 h 558287"/>
                <a:gd name="connsiteX23" fmla="*/ 1893803 w 1972940"/>
                <a:gd name="connsiteY23" fmla="*/ 129115 h 558287"/>
                <a:gd name="connsiteX24" fmla="*/ 1933304 w 1972940"/>
                <a:gd name="connsiteY24" fmla="*/ 40766 h 558287"/>
                <a:gd name="connsiteX25" fmla="*/ 1935032 w 1972940"/>
                <a:gd name="connsiteY25" fmla="*/ 0 h 558287"/>
                <a:gd name="connsiteX26" fmla="*/ 1970772 w 1972940"/>
                <a:gd name="connsiteY26" fmla="*/ 139503 h 55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972940" h="558287">
                  <a:moveTo>
                    <a:pt x="1970772" y="139503"/>
                  </a:moveTo>
                  <a:cubicBezTo>
                    <a:pt x="1965587" y="173194"/>
                    <a:pt x="1951470" y="203300"/>
                    <a:pt x="1931271" y="227836"/>
                  </a:cubicBezTo>
                  <a:cubicBezTo>
                    <a:pt x="1936809" y="253013"/>
                    <a:pt x="1937865" y="279614"/>
                    <a:pt x="1933704" y="306615"/>
                  </a:cubicBezTo>
                  <a:cubicBezTo>
                    <a:pt x="1915618" y="423694"/>
                    <a:pt x="1806141" y="503913"/>
                    <a:pt x="1689174" y="485811"/>
                  </a:cubicBezTo>
                  <a:cubicBezTo>
                    <a:pt x="1656459" y="480769"/>
                    <a:pt x="1626625" y="468541"/>
                    <a:pt x="1601017" y="451015"/>
                  </a:cubicBezTo>
                  <a:cubicBezTo>
                    <a:pt x="1555529" y="486131"/>
                    <a:pt x="1496293" y="503257"/>
                    <a:pt x="1435009" y="493782"/>
                  </a:cubicBezTo>
                  <a:cubicBezTo>
                    <a:pt x="1362985" y="482642"/>
                    <a:pt x="1304725" y="437299"/>
                    <a:pt x="1274171" y="376862"/>
                  </a:cubicBezTo>
                  <a:cubicBezTo>
                    <a:pt x="1227723" y="437555"/>
                    <a:pt x="1150466" y="471646"/>
                    <a:pt x="1069654" y="459162"/>
                  </a:cubicBezTo>
                  <a:cubicBezTo>
                    <a:pt x="1009378" y="449831"/>
                    <a:pt x="958817" y="416396"/>
                    <a:pt x="926230" y="370172"/>
                  </a:cubicBezTo>
                  <a:cubicBezTo>
                    <a:pt x="875189" y="496806"/>
                    <a:pt x="742233" y="576481"/>
                    <a:pt x="601514" y="554714"/>
                  </a:cubicBezTo>
                  <a:cubicBezTo>
                    <a:pt x="534147" y="544294"/>
                    <a:pt x="475471" y="512220"/>
                    <a:pt x="431489" y="466700"/>
                  </a:cubicBezTo>
                  <a:cubicBezTo>
                    <a:pt x="375710" y="500744"/>
                    <a:pt x="308103" y="516013"/>
                    <a:pt x="238496" y="505241"/>
                  </a:cubicBezTo>
                  <a:cubicBezTo>
                    <a:pt x="114198" y="486035"/>
                    <a:pt x="20983" y="389603"/>
                    <a:pt x="0" y="272283"/>
                  </a:cubicBezTo>
                  <a:cubicBezTo>
                    <a:pt x="42462" y="341939"/>
                    <a:pt x="114150" y="393108"/>
                    <a:pt x="201059" y="406552"/>
                  </a:cubicBezTo>
                  <a:cubicBezTo>
                    <a:pt x="270667" y="417308"/>
                    <a:pt x="338273" y="402039"/>
                    <a:pt x="394052" y="367979"/>
                  </a:cubicBezTo>
                  <a:cubicBezTo>
                    <a:pt x="438035" y="413531"/>
                    <a:pt x="496694" y="445589"/>
                    <a:pt x="564077" y="456009"/>
                  </a:cubicBezTo>
                  <a:cubicBezTo>
                    <a:pt x="704796" y="477760"/>
                    <a:pt x="837753" y="398101"/>
                    <a:pt x="888778" y="271403"/>
                  </a:cubicBezTo>
                  <a:cubicBezTo>
                    <a:pt x="921365" y="317643"/>
                    <a:pt x="971926" y="351078"/>
                    <a:pt x="1032202" y="360393"/>
                  </a:cubicBezTo>
                  <a:cubicBezTo>
                    <a:pt x="1113013" y="372909"/>
                    <a:pt x="1190271" y="338786"/>
                    <a:pt x="1236718" y="278093"/>
                  </a:cubicBezTo>
                  <a:cubicBezTo>
                    <a:pt x="1267289" y="338561"/>
                    <a:pt x="1325548" y="383889"/>
                    <a:pt x="1397556" y="395044"/>
                  </a:cubicBezTo>
                  <a:cubicBezTo>
                    <a:pt x="1458841" y="404504"/>
                    <a:pt x="1518093" y="387378"/>
                    <a:pt x="1563564" y="352262"/>
                  </a:cubicBezTo>
                  <a:cubicBezTo>
                    <a:pt x="1589189" y="369804"/>
                    <a:pt x="1619023" y="382016"/>
                    <a:pt x="1651721" y="387090"/>
                  </a:cubicBezTo>
                  <a:cubicBezTo>
                    <a:pt x="1768673" y="405176"/>
                    <a:pt x="1878165" y="324941"/>
                    <a:pt x="1896219" y="207894"/>
                  </a:cubicBezTo>
                  <a:cubicBezTo>
                    <a:pt x="1900397" y="180893"/>
                    <a:pt x="1899324" y="154292"/>
                    <a:pt x="1893803" y="129115"/>
                  </a:cubicBezTo>
                  <a:cubicBezTo>
                    <a:pt x="1913985" y="104563"/>
                    <a:pt x="1928086" y="74457"/>
                    <a:pt x="1933304" y="40766"/>
                  </a:cubicBezTo>
                  <a:cubicBezTo>
                    <a:pt x="1935416" y="27001"/>
                    <a:pt x="1935961" y="13332"/>
                    <a:pt x="1935032" y="0"/>
                  </a:cubicBezTo>
                  <a:cubicBezTo>
                    <a:pt x="1964418" y="38285"/>
                    <a:pt x="1978711" y="88030"/>
                    <a:pt x="1970772" y="139503"/>
                  </a:cubicBezTo>
                  <a:close/>
                </a:path>
              </a:pathLst>
            </a:custGeom>
            <a:solidFill>
              <a:srgbClr val="65A839">
                <a:alpha val="33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1" name="任意多边形: 形状 1440">
              <a:extLst>
                <a:ext uri="{FF2B5EF4-FFF2-40B4-BE49-F238E27FC236}">
                  <a16:creationId xmlns:a16="http://schemas.microsoft.com/office/drawing/2014/main" id="{81FA87DC-6941-90D6-14E6-81FAD4177302}"/>
                </a:ext>
              </a:extLst>
            </p:cNvPr>
            <p:cNvSpPr/>
            <p:nvPr/>
          </p:nvSpPr>
          <p:spPr>
            <a:xfrm>
              <a:off x="2133473" y="3152851"/>
              <a:ext cx="1235486" cy="2236701"/>
            </a:xfrm>
            <a:custGeom>
              <a:avLst/>
              <a:gdLst>
                <a:gd name="connsiteX0" fmla="*/ 915731 w 1235486"/>
                <a:gd name="connsiteY0" fmla="*/ 449255 h 2236701"/>
                <a:gd name="connsiteX1" fmla="*/ 637302 w 1235486"/>
                <a:gd name="connsiteY1" fmla="*/ 602010 h 2236701"/>
                <a:gd name="connsiteX2" fmla="*/ 637478 w 1235486"/>
                <a:gd name="connsiteY2" fmla="*/ 601049 h 2236701"/>
                <a:gd name="connsiteX3" fmla="*/ 820211 w 1235486"/>
                <a:gd name="connsiteY3" fmla="*/ 79979 h 2236701"/>
                <a:gd name="connsiteX4" fmla="*/ 482786 w 1235486"/>
                <a:gd name="connsiteY4" fmla="*/ 629251 h 2236701"/>
                <a:gd name="connsiteX5" fmla="*/ 247091 w 1235486"/>
                <a:gd name="connsiteY5" fmla="*/ 415307 h 2236701"/>
                <a:gd name="connsiteX6" fmla="*/ 0 w 1235486"/>
                <a:gd name="connsiteY6" fmla="*/ 0 h 2236701"/>
                <a:gd name="connsiteX7" fmla="*/ 221594 w 1235486"/>
                <a:gd name="connsiteY7" fmla="*/ 530578 h 2236701"/>
                <a:gd name="connsiteX8" fmla="*/ 437923 w 1235486"/>
                <a:gd name="connsiteY8" fmla="*/ 790185 h 2236701"/>
                <a:gd name="connsiteX9" fmla="*/ 413210 w 1235486"/>
                <a:gd name="connsiteY9" fmla="*/ 914451 h 2236701"/>
                <a:gd name="connsiteX10" fmla="*/ 330159 w 1235486"/>
                <a:gd name="connsiteY10" fmla="*/ 2236702 h 2236701"/>
                <a:gd name="connsiteX11" fmla="*/ 724691 w 1235486"/>
                <a:gd name="connsiteY11" fmla="*/ 2236702 h 2236701"/>
                <a:gd name="connsiteX12" fmla="*/ 618783 w 1235486"/>
                <a:gd name="connsiteY12" fmla="*/ 1485170 h 2236701"/>
                <a:gd name="connsiteX13" fmla="*/ 617615 w 1235486"/>
                <a:gd name="connsiteY13" fmla="*/ 757150 h 2236701"/>
                <a:gd name="connsiteX14" fmla="*/ 994621 w 1235486"/>
                <a:gd name="connsiteY14" fmla="*/ 483122 h 2236701"/>
                <a:gd name="connsiteX15" fmla="*/ 1235486 w 1235486"/>
                <a:gd name="connsiteY15" fmla="*/ 29098 h 2236701"/>
                <a:gd name="connsiteX16" fmla="*/ 915731 w 1235486"/>
                <a:gd name="connsiteY16" fmla="*/ 449255 h 2236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35486" h="2236701">
                  <a:moveTo>
                    <a:pt x="915731" y="449255"/>
                  </a:moveTo>
                  <a:cubicBezTo>
                    <a:pt x="823892" y="536260"/>
                    <a:pt x="707485" y="581203"/>
                    <a:pt x="637302" y="602010"/>
                  </a:cubicBezTo>
                  <a:cubicBezTo>
                    <a:pt x="637366" y="601690"/>
                    <a:pt x="637414" y="601370"/>
                    <a:pt x="637478" y="601049"/>
                  </a:cubicBezTo>
                  <a:cubicBezTo>
                    <a:pt x="674850" y="405896"/>
                    <a:pt x="766225" y="153379"/>
                    <a:pt x="820211" y="79979"/>
                  </a:cubicBezTo>
                  <a:cubicBezTo>
                    <a:pt x="652395" y="205301"/>
                    <a:pt x="545591" y="434690"/>
                    <a:pt x="482786" y="629251"/>
                  </a:cubicBezTo>
                  <a:cubicBezTo>
                    <a:pt x="425070" y="593687"/>
                    <a:pt x="310536" y="514893"/>
                    <a:pt x="247091" y="415307"/>
                  </a:cubicBezTo>
                  <a:cubicBezTo>
                    <a:pt x="159894" y="278429"/>
                    <a:pt x="0" y="0"/>
                    <a:pt x="0" y="0"/>
                  </a:cubicBezTo>
                  <a:cubicBezTo>
                    <a:pt x="0" y="0"/>
                    <a:pt x="109477" y="361065"/>
                    <a:pt x="221594" y="530578"/>
                  </a:cubicBezTo>
                  <a:cubicBezTo>
                    <a:pt x="303718" y="654748"/>
                    <a:pt x="397109" y="750652"/>
                    <a:pt x="437923" y="790185"/>
                  </a:cubicBezTo>
                  <a:cubicBezTo>
                    <a:pt x="426095" y="840346"/>
                    <a:pt x="418012" y="883176"/>
                    <a:pt x="413210" y="914451"/>
                  </a:cubicBezTo>
                  <a:cubicBezTo>
                    <a:pt x="388290" y="1076441"/>
                    <a:pt x="330159" y="2236702"/>
                    <a:pt x="330159" y="2236702"/>
                  </a:cubicBezTo>
                  <a:lnTo>
                    <a:pt x="724691" y="2236702"/>
                  </a:lnTo>
                  <a:cubicBezTo>
                    <a:pt x="724691" y="2236702"/>
                    <a:pt x="635285" y="1772658"/>
                    <a:pt x="618783" y="1485170"/>
                  </a:cubicBezTo>
                  <a:cubicBezTo>
                    <a:pt x="604331" y="1233117"/>
                    <a:pt x="601065" y="958801"/>
                    <a:pt x="617615" y="757150"/>
                  </a:cubicBezTo>
                  <a:cubicBezTo>
                    <a:pt x="685510" y="720562"/>
                    <a:pt x="911185" y="593847"/>
                    <a:pt x="994621" y="483122"/>
                  </a:cubicBezTo>
                  <a:cubicBezTo>
                    <a:pt x="1106755" y="334320"/>
                    <a:pt x="1235486" y="29098"/>
                    <a:pt x="1235486" y="29098"/>
                  </a:cubicBezTo>
                  <a:cubicBezTo>
                    <a:pt x="1235486" y="29098"/>
                    <a:pt x="1056930" y="315482"/>
                    <a:pt x="915731" y="449255"/>
                  </a:cubicBezTo>
                  <a:close/>
                </a:path>
              </a:pathLst>
            </a:custGeom>
            <a:solidFill>
              <a:srgbClr val="AE7D58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2" name="任意多边形: 形状 1441">
              <a:extLst>
                <a:ext uri="{FF2B5EF4-FFF2-40B4-BE49-F238E27FC236}">
                  <a16:creationId xmlns:a16="http://schemas.microsoft.com/office/drawing/2014/main" id="{A936575D-8A96-FD31-D25E-34ECAAE57024}"/>
                </a:ext>
              </a:extLst>
            </p:cNvPr>
            <p:cNvSpPr/>
            <p:nvPr/>
          </p:nvSpPr>
          <p:spPr>
            <a:xfrm>
              <a:off x="2689957" y="3181996"/>
              <a:ext cx="679002" cy="2207587"/>
            </a:xfrm>
            <a:custGeom>
              <a:avLst/>
              <a:gdLst>
                <a:gd name="connsiteX0" fmla="*/ 679002 w 679002"/>
                <a:gd name="connsiteY0" fmla="*/ 0 h 2207587"/>
                <a:gd name="connsiteX1" fmla="*/ 438137 w 679002"/>
                <a:gd name="connsiteY1" fmla="*/ 453992 h 2207587"/>
                <a:gd name="connsiteX2" fmla="*/ 61147 w 679002"/>
                <a:gd name="connsiteY2" fmla="*/ 728020 h 2207587"/>
                <a:gd name="connsiteX3" fmla="*/ 62299 w 679002"/>
                <a:gd name="connsiteY3" fmla="*/ 1456040 h 2207587"/>
                <a:gd name="connsiteX4" fmla="*/ 168207 w 679002"/>
                <a:gd name="connsiteY4" fmla="*/ 2207588 h 2207587"/>
                <a:gd name="connsiteX5" fmla="*/ 118174 w 679002"/>
                <a:gd name="connsiteY5" fmla="*/ 2207588 h 2207587"/>
                <a:gd name="connsiteX6" fmla="*/ 12267 w 679002"/>
                <a:gd name="connsiteY6" fmla="*/ 1456040 h 2207587"/>
                <a:gd name="connsiteX7" fmla="*/ 11114 w 679002"/>
                <a:gd name="connsiteY7" fmla="*/ 728020 h 2207587"/>
                <a:gd name="connsiteX8" fmla="*/ 388105 w 679002"/>
                <a:gd name="connsiteY8" fmla="*/ 453992 h 2207587"/>
                <a:gd name="connsiteX9" fmla="*/ 555009 w 679002"/>
                <a:gd name="connsiteY9" fmla="*/ 225724 h 2207587"/>
                <a:gd name="connsiteX10" fmla="*/ 679002 w 679002"/>
                <a:gd name="connsiteY10" fmla="*/ 0 h 2207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9002" h="2207587">
                  <a:moveTo>
                    <a:pt x="679002" y="0"/>
                  </a:moveTo>
                  <a:cubicBezTo>
                    <a:pt x="677001" y="4706"/>
                    <a:pt x="549391" y="306343"/>
                    <a:pt x="438137" y="453992"/>
                  </a:cubicBezTo>
                  <a:cubicBezTo>
                    <a:pt x="354701" y="564701"/>
                    <a:pt x="129026" y="691416"/>
                    <a:pt x="61147" y="728020"/>
                  </a:cubicBezTo>
                  <a:cubicBezTo>
                    <a:pt x="44581" y="929672"/>
                    <a:pt x="47863" y="1203988"/>
                    <a:pt x="62299" y="1456040"/>
                  </a:cubicBezTo>
                  <a:cubicBezTo>
                    <a:pt x="78785" y="1743529"/>
                    <a:pt x="168207" y="2207588"/>
                    <a:pt x="168207" y="2207588"/>
                  </a:cubicBezTo>
                  <a:lnTo>
                    <a:pt x="118174" y="2207588"/>
                  </a:lnTo>
                  <a:cubicBezTo>
                    <a:pt x="118174" y="2207588"/>
                    <a:pt x="28752" y="1743529"/>
                    <a:pt x="12267" y="1456040"/>
                  </a:cubicBezTo>
                  <a:cubicBezTo>
                    <a:pt x="-2186" y="1204004"/>
                    <a:pt x="-5451" y="929672"/>
                    <a:pt x="11114" y="728020"/>
                  </a:cubicBezTo>
                  <a:cubicBezTo>
                    <a:pt x="78993" y="691432"/>
                    <a:pt x="304669" y="564701"/>
                    <a:pt x="388105" y="453992"/>
                  </a:cubicBezTo>
                  <a:cubicBezTo>
                    <a:pt x="432952" y="394468"/>
                    <a:pt x="514131" y="305751"/>
                    <a:pt x="555009" y="225724"/>
                  </a:cubicBezTo>
                  <a:cubicBezTo>
                    <a:pt x="644735" y="72264"/>
                    <a:pt x="677289" y="2769"/>
                    <a:pt x="679002" y="0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3" name="任意多边形: 形状 1442">
              <a:extLst>
                <a:ext uri="{FF2B5EF4-FFF2-40B4-BE49-F238E27FC236}">
                  <a16:creationId xmlns:a16="http://schemas.microsoft.com/office/drawing/2014/main" id="{B16C2A5D-E5DC-8833-AC23-51FF625DF1EC}"/>
                </a:ext>
              </a:extLst>
            </p:cNvPr>
            <p:cNvSpPr/>
            <p:nvPr/>
          </p:nvSpPr>
          <p:spPr>
            <a:xfrm>
              <a:off x="1638083" y="2378543"/>
              <a:ext cx="2102328" cy="1170440"/>
            </a:xfrm>
            <a:custGeom>
              <a:avLst/>
              <a:gdLst>
                <a:gd name="connsiteX0" fmla="*/ 2102329 w 2102328"/>
                <a:gd name="connsiteY0" fmla="*/ 544166 h 1170440"/>
                <a:gd name="connsiteX1" fmla="*/ 2002231 w 2102328"/>
                <a:gd name="connsiteY1" fmla="*/ 380912 h 1170440"/>
                <a:gd name="connsiteX2" fmla="*/ 1748242 w 2102328"/>
                <a:gd name="connsiteY2" fmla="*/ 131692 h 1170440"/>
                <a:gd name="connsiteX3" fmla="*/ 1642206 w 2102328"/>
                <a:gd name="connsiteY3" fmla="*/ 154852 h 1170440"/>
                <a:gd name="connsiteX4" fmla="*/ 1476391 w 2102328"/>
                <a:gd name="connsiteY4" fmla="*/ 80059 h 1170440"/>
                <a:gd name="connsiteX5" fmla="*/ 1384440 w 2102328"/>
                <a:gd name="connsiteY5" fmla="*/ 100034 h 1170440"/>
                <a:gd name="connsiteX6" fmla="*/ 1183172 w 2102328"/>
                <a:gd name="connsiteY6" fmla="*/ 0 h 1170440"/>
                <a:gd name="connsiteX7" fmla="*/ 955816 w 2102328"/>
                <a:gd name="connsiteY7" fmla="*/ 142512 h 1170440"/>
                <a:gd name="connsiteX8" fmla="*/ 766377 w 2102328"/>
                <a:gd name="connsiteY8" fmla="*/ 26073 h 1170440"/>
                <a:gd name="connsiteX9" fmla="*/ 553954 w 2102328"/>
                <a:gd name="connsiteY9" fmla="*/ 238640 h 1170440"/>
                <a:gd name="connsiteX10" fmla="*/ 554898 w 2102328"/>
                <a:gd name="connsiteY10" fmla="*/ 258343 h 1170440"/>
                <a:gd name="connsiteX11" fmla="*/ 511876 w 2102328"/>
                <a:gd name="connsiteY11" fmla="*/ 252789 h 1170440"/>
                <a:gd name="connsiteX12" fmla="*/ 382584 w 2102328"/>
                <a:gd name="connsiteY12" fmla="*/ 313161 h 1170440"/>
                <a:gd name="connsiteX13" fmla="*/ 314337 w 2102328"/>
                <a:gd name="connsiteY13" fmla="*/ 301557 h 1170440"/>
                <a:gd name="connsiteX14" fmla="*/ 107756 w 2102328"/>
                <a:gd name="connsiteY14" fmla="*/ 508282 h 1170440"/>
                <a:gd name="connsiteX15" fmla="*/ 113038 w 2102328"/>
                <a:gd name="connsiteY15" fmla="*/ 554634 h 1170440"/>
                <a:gd name="connsiteX16" fmla="*/ 57451 w 2102328"/>
                <a:gd name="connsiteY16" fmla="*/ 593687 h 1170440"/>
                <a:gd name="connsiteX17" fmla="*/ 57451 w 2102328"/>
                <a:gd name="connsiteY17" fmla="*/ 871268 h 1170440"/>
                <a:gd name="connsiteX18" fmla="*/ 162574 w 2102328"/>
                <a:gd name="connsiteY18" fmla="*/ 925814 h 1170440"/>
                <a:gd name="connsiteX19" fmla="*/ 446190 w 2102328"/>
                <a:gd name="connsiteY19" fmla="*/ 1170440 h 1170440"/>
                <a:gd name="connsiteX20" fmla="*/ 631035 w 2102328"/>
                <a:gd name="connsiteY20" fmla="*/ 1102834 h 1170440"/>
                <a:gd name="connsiteX21" fmla="*/ 812504 w 2102328"/>
                <a:gd name="connsiteY21" fmla="*/ 1163830 h 1170440"/>
                <a:gd name="connsiteX22" fmla="*/ 1105226 w 2102328"/>
                <a:gd name="connsiteY22" fmla="*/ 931768 h 1170440"/>
                <a:gd name="connsiteX23" fmla="*/ 1260542 w 2102328"/>
                <a:gd name="connsiteY23" fmla="*/ 997807 h 1170440"/>
                <a:gd name="connsiteX24" fmla="*/ 1450078 w 2102328"/>
                <a:gd name="connsiteY24" fmla="*/ 885209 h 1170440"/>
                <a:gd name="connsiteX25" fmla="*/ 1626905 w 2102328"/>
                <a:gd name="connsiteY25" fmla="*/ 976199 h 1170440"/>
                <a:gd name="connsiteX26" fmla="*/ 1784446 w 2102328"/>
                <a:gd name="connsiteY26" fmla="*/ 908545 h 1170440"/>
                <a:gd name="connsiteX27" fmla="*/ 1876893 w 2102328"/>
                <a:gd name="connsiteY27" fmla="*/ 929480 h 1170440"/>
                <a:gd name="connsiteX28" fmla="*/ 2091189 w 2102328"/>
                <a:gd name="connsiteY28" fmla="*/ 715024 h 1170440"/>
                <a:gd name="connsiteX29" fmla="*/ 2076768 w 2102328"/>
                <a:gd name="connsiteY29" fmla="*/ 637542 h 1170440"/>
                <a:gd name="connsiteX30" fmla="*/ 2102329 w 2102328"/>
                <a:gd name="connsiteY30" fmla="*/ 544166 h 1170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02328" h="1170440">
                  <a:moveTo>
                    <a:pt x="2102329" y="544166"/>
                  </a:moveTo>
                  <a:cubicBezTo>
                    <a:pt x="2102329" y="472895"/>
                    <a:pt x="2061627" y="411178"/>
                    <a:pt x="2002231" y="380912"/>
                  </a:cubicBezTo>
                  <a:cubicBezTo>
                    <a:pt x="1999558" y="242817"/>
                    <a:pt x="1886880" y="131692"/>
                    <a:pt x="1748242" y="131692"/>
                  </a:cubicBezTo>
                  <a:cubicBezTo>
                    <a:pt x="1710389" y="131692"/>
                    <a:pt x="1674473" y="139983"/>
                    <a:pt x="1642206" y="154852"/>
                  </a:cubicBezTo>
                  <a:cubicBezTo>
                    <a:pt x="1601649" y="108981"/>
                    <a:pt x="1542397" y="80059"/>
                    <a:pt x="1476391" y="80059"/>
                  </a:cubicBezTo>
                  <a:cubicBezTo>
                    <a:pt x="1443580" y="80059"/>
                    <a:pt x="1412449" y="87213"/>
                    <a:pt x="1384440" y="100034"/>
                  </a:cubicBezTo>
                  <a:cubicBezTo>
                    <a:pt x="1338313" y="39245"/>
                    <a:pt x="1265328" y="0"/>
                    <a:pt x="1183172" y="0"/>
                  </a:cubicBezTo>
                  <a:cubicBezTo>
                    <a:pt x="1083171" y="0"/>
                    <a:pt x="996742" y="58164"/>
                    <a:pt x="955816" y="142512"/>
                  </a:cubicBezTo>
                  <a:cubicBezTo>
                    <a:pt x="920749" y="73433"/>
                    <a:pt x="849109" y="26073"/>
                    <a:pt x="766377" y="26073"/>
                  </a:cubicBezTo>
                  <a:cubicBezTo>
                    <a:pt x="649058" y="26073"/>
                    <a:pt x="553954" y="121241"/>
                    <a:pt x="553954" y="238640"/>
                  </a:cubicBezTo>
                  <a:cubicBezTo>
                    <a:pt x="553954" y="245282"/>
                    <a:pt x="554306" y="251860"/>
                    <a:pt x="554898" y="258343"/>
                  </a:cubicBezTo>
                  <a:cubicBezTo>
                    <a:pt x="541165" y="254725"/>
                    <a:pt x="526745" y="252789"/>
                    <a:pt x="511876" y="252789"/>
                  </a:cubicBezTo>
                  <a:cubicBezTo>
                    <a:pt x="459970" y="252789"/>
                    <a:pt x="413555" y="276269"/>
                    <a:pt x="382584" y="313161"/>
                  </a:cubicBezTo>
                  <a:cubicBezTo>
                    <a:pt x="361217" y="305670"/>
                    <a:pt x="338265" y="301557"/>
                    <a:pt x="314337" y="301557"/>
                  </a:cubicBezTo>
                  <a:cubicBezTo>
                    <a:pt x="200251" y="301557"/>
                    <a:pt x="107756" y="394116"/>
                    <a:pt x="107756" y="508282"/>
                  </a:cubicBezTo>
                  <a:cubicBezTo>
                    <a:pt x="107756" y="524224"/>
                    <a:pt x="109613" y="539733"/>
                    <a:pt x="113038" y="554634"/>
                  </a:cubicBezTo>
                  <a:cubicBezTo>
                    <a:pt x="92919" y="564045"/>
                    <a:pt x="74065" y="577057"/>
                    <a:pt x="57451" y="593687"/>
                  </a:cubicBezTo>
                  <a:cubicBezTo>
                    <a:pt x="-19150" y="670337"/>
                    <a:pt x="-19150" y="794618"/>
                    <a:pt x="57451" y="871268"/>
                  </a:cubicBezTo>
                  <a:cubicBezTo>
                    <a:pt x="87173" y="901022"/>
                    <a:pt x="124082" y="919156"/>
                    <a:pt x="162574" y="925814"/>
                  </a:cubicBezTo>
                  <a:cubicBezTo>
                    <a:pt x="183013" y="1064213"/>
                    <a:pt x="302205" y="1170440"/>
                    <a:pt x="446190" y="1170440"/>
                  </a:cubicBezTo>
                  <a:cubicBezTo>
                    <a:pt x="516629" y="1170440"/>
                    <a:pt x="581115" y="1145008"/>
                    <a:pt x="631035" y="1102834"/>
                  </a:cubicBezTo>
                  <a:cubicBezTo>
                    <a:pt x="681468" y="1141103"/>
                    <a:pt x="744337" y="1163830"/>
                    <a:pt x="812504" y="1163830"/>
                  </a:cubicBezTo>
                  <a:cubicBezTo>
                    <a:pt x="954888" y="1163830"/>
                    <a:pt x="1074144" y="1064773"/>
                    <a:pt x="1105226" y="931768"/>
                  </a:cubicBezTo>
                  <a:cubicBezTo>
                    <a:pt x="1144488" y="972470"/>
                    <a:pt x="1199546" y="997807"/>
                    <a:pt x="1260542" y="997807"/>
                  </a:cubicBezTo>
                  <a:cubicBezTo>
                    <a:pt x="1342314" y="997807"/>
                    <a:pt x="1413458" y="952303"/>
                    <a:pt x="1450078" y="885209"/>
                  </a:cubicBezTo>
                  <a:cubicBezTo>
                    <a:pt x="1489515" y="940299"/>
                    <a:pt x="1554017" y="976199"/>
                    <a:pt x="1626905" y="976199"/>
                  </a:cubicBezTo>
                  <a:cubicBezTo>
                    <a:pt x="1688910" y="976199"/>
                    <a:pt x="1744849" y="950223"/>
                    <a:pt x="1784446" y="908545"/>
                  </a:cubicBezTo>
                  <a:cubicBezTo>
                    <a:pt x="1812439" y="921957"/>
                    <a:pt x="1843778" y="929480"/>
                    <a:pt x="1876893" y="929480"/>
                  </a:cubicBezTo>
                  <a:cubicBezTo>
                    <a:pt x="1995253" y="929480"/>
                    <a:pt x="2091189" y="833463"/>
                    <a:pt x="2091189" y="715024"/>
                  </a:cubicBezTo>
                  <a:cubicBezTo>
                    <a:pt x="2091189" y="687703"/>
                    <a:pt x="2086067" y="661566"/>
                    <a:pt x="2076768" y="637542"/>
                  </a:cubicBezTo>
                  <a:cubicBezTo>
                    <a:pt x="2092981" y="610173"/>
                    <a:pt x="2102329" y="578258"/>
                    <a:pt x="2102329" y="544166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4" name="任意多边形: 形状 1443">
              <a:extLst>
                <a:ext uri="{FF2B5EF4-FFF2-40B4-BE49-F238E27FC236}">
                  <a16:creationId xmlns:a16="http://schemas.microsoft.com/office/drawing/2014/main" id="{172A4FBA-9138-60BF-D088-5F329EA7AF02}"/>
                </a:ext>
              </a:extLst>
            </p:cNvPr>
            <p:cNvSpPr/>
            <p:nvPr/>
          </p:nvSpPr>
          <p:spPr>
            <a:xfrm>
              <a:off x="1638108" y="2378527"/>
              <a:ext cx="1960800" cy="829109"/>
            </a:xfrm>
            <a:custGeom>
              <a:avLst/>
              <a:gdLst>
                <a:gd name="connsiteX0" fmla="*/ 1960801 w 1960800"/>
                <a:gd name="connsiteY0" fmla="*/ 246707 h 829109"/>
                <a:gd name="connsiteX1" fmla="*/ 1779444 w 1960800"/>
                <a:gd name="connsiteY1" fmla="*/ 182077 h 829109"/>
                <a:gd name="connsiteX2" fmla="*/ 1672576 w 1960800"/>
                <a:gd name="connsiteY2" fmla="*/ 209030 h 829109"/>
                <a:gd name="connsiteX3" fmla="*/ 1501543 w 1960800"/>
                <a:gd name="connsiteY3" fmla="*/ 140255 h 829109"/>
                <a:gd name="connsiteX4" fmla="*/ 1408872 w 1960800"/>
                <a:gd name="connsiteY4" fmla="*/ 163511 h 829109"/>
                <a:gd name="connsiteX5" fmla="*/ 1200914 w 1960800"/>
                <a:gd name="connsiteY5" fmla="*/ 70776 h 829109"/>
                <a:gd name="connsiteX6" fmla="*/ 975063 w 1960800"/>
                <a:gd name="connsiteY6" fmla="*/ 221402 h 829109"/>
                <a:gd name="connsiteX7" fmla="*/ 778549 w 1960800"/>
                <a:gd name="connsiteY7" fmla="*/ 111845 h 829109"/>
                <a:gd name="connsiteX8" fmla="*/ 570351 w 1960800"/>
                <a:gd name="connsiteY8" fmla="*/ 331919 h 829109"/>
                <a:gd name="connsiteX9" fmla="*/ 572000 w 1960800"/>
                <a:gd name="connsiteY9" fmla="*/ 351574 h 829109"/>
                <a:gd name="connsiteX10" fmla="*/ 528113 w 1960800"/>
                <a:gd name="connsiteY10" fmla="*/ 347557 h 829109"/>
                <a:gd name="connsiteX11" fmla="*/ 398966 w 1960800"/>
                <a:gd name="connsiteY11" fmla="*/ 412554 h 829109"/>
                <a:gd name="connsiteX12" fmla="*/ 329230 w 1960800"/>
                <a:gd name="connsiteY12" fmla="*/ 403415 h 829109"/>
                <a:gd name="connsiteX13" fmla="*/ 126762 w 1960800"/>
                <a:gd name="connsiteY13" fmla="*/ 617439 h 829109"/>
                <a:gd name="connsiteX14" fmla="*/ 133757 w 1960800"/>
                <a:gd name="connsiteY14" fmla="*/ 663566 h 829109"/>
                <a:gd name="connsiteX15" fmla="*/ 78666 w 1960800"/>
                <a:gd name="connsiteY15" fmla="*/ 704604 h 829109"/>
                <a:gd name="connsiteX16" fmla="*/ 25352 w 1960800"/>
                <a:gd name="connsiteY16" fmla="*/ 829110 h 829109"/>
                <a:gd name="connsiteX17" fmla="*/ 57443 w 1960800"/>
                <a:gd name="connsiteY17" fmla="*/ 593687 h 829109"/>
                <a:gd name="connsiteX18" fmla="*/ 113014 w 1960800"/>
                <a:gd name="connsiteY18" fmla="*/ 554650 h 829109"/>
                <a:gd name="connsiteX19" fmla="*/ 107748 w 1960800"/>
                <a:gd name="connsiteY19" fmla="*/ 508298 h 829109"/>
                <a:gd name="connsiteX20" fmla="*/ 314329 w 1960800"/>
                <a:gd name="connsiteY20" fmla="*/ 301573 h 829109"/>
                <a:gd name="connsiteX21" fmla="*/ 382576 w 1960800"/>
                <a:gd name="connsiteY21" fmla="*/ 313177 h 829109"/>
                <a:gd name="connsiteX22" fmla="*/ 511835 w 1960800"/>
                <a:gd name="connsiteY22" fmla="*/ 252805 h 829109"/>
                <a:gd name="connsiteX23" fmla="*/ 554858 w 1960800"/>
                <a:gd name="connsiteY23" fmla="*/ 258343 h 829109"/>
                <a:gd name="connsiteX24" fmla="*/ 553929 w 1960800"/>
                <a:gd name="connsiteY24" fmla="*/ 238640 h 829109"/>
                <a:gd name="connsiteX25" fmla="*/ 766337 w 1960800"/>
                <a:gd name="connsiteY25" fmla="*/ 26073 h 829109"/>
                <a:gd name="connsiteX26" fmla="*/ 955776 w 1960800"/>
                <a:gd name="connsiteY26" fmla="*/ 142512 h 829109"/>
                <a:gd name="connsiteX27" fmla="*/ 1183132 w 1960800"/>
                <a:gd name="connsiteY27" fmla="*/ 0 h 829109"/>
                <a:gd name="connsiteX28" fmla="*/ 1384400 w 1960800"/>
                <a:gd name="connsiteY28" fmla="*/ 100050 h 829109"/>
                <a:gd name="connsiteX29" fmla="*/ 1476351 w 1960800"/>
                <a:gd name="connsiteY29" fmla="*/ 80075 h 829109"/>
                <a:gd name="connsiteX30" fmla="*/ 1642166 w 1960800"/>
                <a:gd name="connsiteY30" fmla="*/ 154884 h 829109"/>
                <a:gd name="connsiteX31" fmla="*/ 1748202 w 1960800"/>
                <a:gd name="connsiteY31" fmla="*/ 131724 h 829109"/>
                <a:gd name="connsiteX32" fmla="*/ 1960801 w 1960800"/>
                <a:gd name="connsiteY32" fmla="*/ 246707 h 829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960800" h="829109">
                  <a:moveTo>
                    <a:pt x="1960801" y="246707"/>
                  </a:moveTo>
                  <a:cubicBezTo>
                    <a:pt x="1912881" y="204421"/>
                    <a:pt x="1848891" y="179612"/>
                    <a:pt x="1779444" y="182077"/>
                  </a:cubicBezTo>
                  <a:cubicBezTo>
                    <a:pt x="1740999" y="183438"/>
                    <a:pt x="1704811" y="193009"/>
                    <a:pt x="1672576" y="209030"/>
                  </a:cubicBezTo>
                  <a:cubicBezTo>
                    <a:pt x="1629778" y="164647"/>
                    <a:pt x="1568589" y="137870"/>
                    <a:pt x="1501543" y="140255"/>
                  </a:cubicBezTo>
                  <a:cubicBezTo>
                    <a:pt x="1468220" y="141439"/>
                    <a:pt x="1436865" y="149682"/>
                    <a:pt x="1408872" y="163511"/>
                  </a:cubicBezTo>
                  <a:cubicBezTo>
                    <a:pt x="1359864" y="104419"/>
                    <a:pt x="1284350" y="67815"/>
                    <a:pt x="1200914" y="70776"/>
                  </a:cubicBezTo>
                  <a:cubicBezTo>
                    <a:pt x="1099360" y="74377"/>
                    <a:pt x="1013652" y="135597"/>
                    <a:pt x="975063" y="221402"/>
                  </a:cubicBezTo>
                  <a:cubicBezTo>
                    <a:pt x="937018" y="153620"/>
                    <a:pt x="862577" y="108868"/>
                    <a:pt x="778549" y="111845"/>
                  </a:cubicBezTo>
                  <a:cubicBezTo>
                    <a:pt x="659421" y="116055"/>
                    <a:pt x="566206" y="214584"/>
                    <a:pt x="570351" y="331919"/>
                  </a:cubicBezTo>
                  <a:cubicBezTo>
                    <a:pt x="570591" y="338578"/>
                    <a:pt x="571183" y="345092"/>
                    <a:pt x="572000" y="351574"/>
                  </a:cubicBezTo>
                  <a:cubicBezTo>
                    <a:pt x="557915" y="348453"/>
                    <a:pt x="543222" y="347044"/>
                    <a:pt x="528113" y="347557"/>
                  </a:cubicBezTo>
                  <a:cubicBezTo>
                    <a:pt x="475391" y="349429"/>
                    <a:pt x="429088" y="374558"/>
                    <a:pt x="398966" y="412554"/>
                  </a:cubicBezTo>
                  <a:cubicBezTo>
                    <a:pt x="376990" y="405832"/>
                    <a:pt x="353526" y="402551"/>
                    <a:pt x="329230" y="403415"/>
                  </a:cubicBezTo>
                  <a:cubicBezTo>
                    <a:pt x="213383" y="407497"/>
                    <a:pt x="122729" y="503337"/>
                    <a:pt x="126762" y="617439"/>
                  </a:cubicBezTo>
                  <a:cubicBezTo>
                    <a:pt x="127323" y="633380"/>
                    <a:pt x="129771" y="648793"/>
                    <a:pt x="133757" y="663566"/>
                  </a:cubicBezTo>
                  <a:cubicBezTo>
                    <a:pt x="113654" y="673682"/>
                    <a:pt x="94960" y="687382"/>
                    <a:pt x="78666" y="704604"/>
                  </a:cubicBezTo>
                  <a:cubicBezTo>
                    <a:pt x="45199" y="739992"/>
                    <a:pt x="27513" y="784343"/>
                    <a:pt x="25352" y="829110"/>
                  </a:cubicBezTo>
                  <a:cubicBezTo>
                    <a:pt x="-16982" y="754253"/>
                    <a:pt x="-6306" y="657484"/>
                    <a:pt x="57443" y="593687"/>
                  </a:cubicBezTo>
                  <a:cubicBezTo>
                    <a:pt x="74057" y="577057"/>
                    <a:pt x="92911" y="564061"/>
                    <a:pt x="113014" y="554650"/>
                  </a:cubicBezTo>
                  <a:cubicBezTo>
                    <a:pt x="109621" y="539717"/>
                    <a:pt x="107748" y="524224"/>
                    <a:pt x="107748" y="508298"/>
                  </a:cubicBezTo>
                  <a:cubicBezTo>
                    <a:pt x="107748" y="394116"/>
                    <a:pt x="200243" y="301573"/>
                    <a:pt x="314329" y="301573"/>
                  </a:cubicBezTo>
                  <a:cubicBezTo>
                    <a:pt x="338257" y="301573"/>
                    <a:pt x="361193" y="305686"/>
                    <a:pt x="382576" y="313177"/>
                  </a:cubicBezTo>
                  <a:cubicBezTo>
                    <a:pt x="413514" y="276285"/>
                    <a:pt x="459930" y="252805"/>
                    <a:pt x="511835" y="252805"/>
                  </a:cubicBezTo>
                  <a:cubicBezTo>
                    <a:pt x="526704" y="252805"/>
                    <a:pt x="541125" y="254757"/>
                    <a:pt x="554858" y="258343"/>
                  </a:cubicBezTo>
                  <a:cubicBezTo>
                    <a:pt x="554266" y="251860"/>
                    <a:pt x="553929" y="245282"/>
                    <a:pt x="553929" y="238640"/>
                  </a:cubicBezTo>
                  <a:cubicBezTo>
                    <a:pt x="553929" y="121241"/>
                    <a:pt x="649033" y="26073"/>
                    <a:pt x="766337" y="26073"/>
                  </a:cubicBezTo>
                  <a:cubicBezTo>
                    <a:pt x="849068" y="26073"/>
                    <a:pt x="920708" y="73433"/>
                    <a:pt x="955776" y="142512"/>
                  </a:cubicBezTo>
                  <a:cubicBezTo>
                    <a:pt x="996702" y="58180"/>
                    <a:pt x="1083131" y="0"/>
                    <a:pt x="1183132" y="0"/>
                  </a:cubicBezTo>
                  <a:cubicBezTo>
                    <a:pt x="1265288" y="0"/>
                    <a:pt x="1338272" y="39261"/>
                    <a:pt x="1384400" y="100050"/>
                  </a:cubicBezTo>
                  <a:cubicBezTo>
                    <a:pt x="1412409" y="87245"/>
                    <a:pt x="1443540" y="80075"/>
                    <a:pt x="1476351" y="80075"/>
                  </a:cubicBezTo>
                  <a:cubicBezTo>
                    <a:pt x="1542357" y="80075"/>
                    <a:pt x="1601609" y="109013"/>
                    <a:pt x="1642166" y="154884"/>
                  </a:cubicBezTo>
                  <a:cubicBezTo>
                    <a:pt x="1674433" y="140031"/>
                    <a:pt x="1710349" y="131724"/>
                    <a:pt x="1748202" y="131724"/>
                  </a:cubicBezTo>
                  <a:cubicBezTo>
                    <a:pt x="1837159" y="131708"/>
                    <a:pt x="1915410" y="177435"/>
                    <a:pt x="1960801" y="246707"/>
                  </a:cubicBezTo>
                  <a:close/>
                </a:path>
              </a:pathLst>
            </a:custGeom>
            <a:solidFill>
              <a:srgbClr val="87CC5A">
                <a:alpha val="48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5" name="任意多边形: 形状 1444">
              <a:extLst>
                <a:ext uri="{FF2B5EF4-FFF2-40B4-BE49-F238E27FC236}">
                  <a16:creationId xmlns:a16="http://schemas.microsoft.com/office/drawing/2014/main" id="{EAF3E505-3BBB-E862-FEE8-E6B25CCF6E71}"/>
                </a:ext>
              </a:extLst>
            </p:cNvPr>
            <p:cNvSpPr/>
            <p:nvPr/>
          </p:nvSpPr>
          <p:spPr>
            <a:xfrm>
              <a:off x="3063722" y="2669697"/>
              <a:ext cx="63843" cy="68679"/>
            </a:xfrm>
            <a:custGeom>
              <a:avLst/>
              <a:gdLst>
                <a:gd name="connsiteX0" fmla="*/ 17285 w 63843"/>
                <a:gd name="connsiteY0" fmla="*/ 47920 h 68679"/>
                <a:gd name="connsiteX1" fmla="*/ 63732 w 63843"/>
                <a:gd name="connsiteY1" fmla="*/ 68679 h 68679"/>
                <a:gd name="connsiteX2" fmla="*/ 46558 w 63843"/>
                <a:gd name="connsiteY2" fmla="*/ 20759 h 68679"/>
                <a:gd name="connsiteX3" fmla="*/ 111 w 63843"/>
                <a:gd name="connsiteY3" fmla="*/ 0 h 68679"/>
                <a:gd name="connsiteX4" fmla="*/ 17285 w 63843"/>
                <a:gd name="connsiteY4" fmla="*/ 47920 h 68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43" h="68679">
                  <a:moveTo>
                    <a:pt x="17285" y="47920"/>
                  </a:moveTo>
                  <a:cubicBezTo>
                    <a:pt x="29785" y="61413"/>
                    <a:pt x="46686" y="68375"/>
                    <a:pt x="63732" y="68679"/>
                  </a:cubicBezTo>
                  <a:cubicBezTo>
                    <a:pt x="64725" y="51649"/>
                    <a:pt x="59059" y="34267"/>
                    <a:pt x="46558" y="20759"/>
                  </a:cubicBezTo>
                  <a:cubicBezTo>
                    <a:pt x="34058" y="7266"/>
                    <a:pt x="17157" y="304"/>
                    <a:pt x="111" y="0"/>
                  </a:cubicBezTo>
                  <a:cubicBezTo>
                    <a:pt x="-882" y="17030"/>
                    <a:pt x="4784" y="34428"/>
                    <a:pt x="17285" y="4792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6" name="任意多边形: 形状 1445">
              <a:extLst>
                <a:ext uri="{FF2B5EF4-FFF2-40B4-BE49-F238E27FC236}">
                  <a16:creationId xmlns:a16="http://schemas.microsoft.com/office/drawing/2014/main" id="{85D9A01D-B711-E908-09F8-CF3A0A2A9E1D}"/>
                </a:ext>
              </a:extLst>
            </p:cNvPr>
            <p:cNvSpPr/>
            <p:nvPr/>
          </p:nvSpPr>
          <p:spPr>
            <a:xfrm>
              <a:off x="3131168" y="2698255"/>
              <a:ext cx="68614" cy="63888"/>
            </a:xfrm>
            <a:custGeom>
              <a:avLst/>
              <a:gdLst>
                <a:gd name="connsiteX0" fmla="*/ 47872 w 68614"/>
                <a:gd name="connsiteY0" fmla="*/ 46603 h 63888"/>
                <a:gd name="connsiteX1" fmla="*/ 0 w 68614"/>
                <a:gd name="connsiteY1" fmla="*/ 63777 h 63888"/>
                <a:gd name="connsiteX2" fmla="*/ 20743 w 68614"/>
                <a:gd name="connsiteY2" fmla="*/ 17298 h 63888"/>
                <a:gd name="connsiteX3" fmla="*/ 68615 w 68614"/>
                <a:gd name="connsiteY3" fmla="*/ 108 h 63888"/>
                <a:gd name="connsiteX4" fmla="*/ 47872 w 68614"/>
                <a:gd name="connsiteY4" fmla="*/ 46603 h 63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614" h="63888">
                  <a:moveTo>
                    <a:pt x="47872" y="46603"/>
                  </a:moveTo>
                  <a:cubicBezTo>
                    <a:pt x="34380" y="59120"/>
                    <a:pt x="17014" y="64769"/>
                    <a:pt x="0" y="63777"/>
                  </a:cubicBezTo>
                  <a:cubicBezTo>
                    <a:pt x="304" y="46715"/>
                    <a:pt x="7266" y="29814"/>
                    <a:pt x="20743" y="17298"/>
                  </a:cubicBezTo>
                  <a:cubicBezTo>
                    <a:pt x="34235" y="4781"/>
                    <a:pt x="51601" y="-869"/>
                    <a:pt x="68615" y="108"/>
                  </a:cubicBezTo>
                  <a:cubicBezTo>
                    <a:pt x="68311" y="17186"/>
                    <a:pt x="61365" y="34087"/>
                    <a:pt x="47872" y="46603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7" name="任意多边形: 形状 1446">
              <a:extLst>
                <a:ext uri="{FF2B5EF4-FFF2-40B4-BE49-F238E27FC236}">
                  <a16:creationId xmlns:a16="http://schemas.microsoft.com/office/drawing/2014/main" id="{FEE15B5A-DEB2-5BCB-E775-C7A8F879999F}"/>
                </a:ext>
              </a:extLst>
            </p:cNvPr>
            <p:cNvSpPr/>
            <p:nvPr/>
          </p:nvSpPr>
          <p:spPr>
            <a:xfrm>
              <a:off x="2743918" y="3132850"/>
              <a:ext cx="88429" cy="44915"/>
            </a:xfrm>
            <a:custGeom>
              <a:avLst/>
              <a:gdLst>
                <a:gd name="connsiteX0" fmla="*/ 37693 w 88429"/>
                <a:gd name="connsiteY0" fmla="*/ 41336 h 44915"/>
                <a:gd name="connsiteX1" fmla="*/ 88430 w 88429"/>
                <a:gd name="connsiteY1" fmla="*/ 37767 h 44915"/>
                <a:gd name="connsiteX2" fmla="*/ 50737 w 88429"/>
                <a:gd name="connsiteY2" fmla="*/ 3579 h 44915"/>
                <a:gd name="connsiteX3" fmla="*/ 0 w 88429"/>
                <a:gd name="connsiteY3" fmla="*/ 7148 h 44915"/>
                <a:gd name="connsiteX4" fmla="*/ 37693 w 88429"/>
                <a:gd name="connsiteY4" fmla="*/ 41336 h 44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429" h="44915">
                  <a:moveTo>
                    <a:pt x="37693" y="41336"/>
                  </a:moveTo>
                  <a:cubicBezTo>
                    <a:pt x="55074" y="47354"/>
                    <a:pt x="73256" y="45529"/>
                    <a:pt x="88430" y="37767"/>
                  </a:cubicBezTo>
                  <a:cubicBezTo>
                    <a:pt x="81291" y="22274"/>
                    <a:pt x="68119" y="9597"/>
                    <a:pt x="50737" y="3579"/>
                  </a:cubicBezTo>
                  <a:cubicBezTo>
                    <a:pt x="33355" y="-2439"/>
                    <a:pt x="15173" y="-614"/>
                    <a:pt x="0" y="7148"/>
                  </a:cubicBezTo>
                  <a:cubicBezTo>
                    <a:pt x="7138" y="22642"/>
                    <a:pt x="20311" y="35318"/>
                    <a:pt x="37693" y="4133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8" name="任意多边形: 形状 1447">
              <a:extLst>
                <a:ext uri="{FF2B5EF4-FFF2-40B4-BE49-F238E27FC236}">
                  <a16:creationId xmlns:a16="http://schemas.microsoft.com/office/drawing/2014/main" id="{77227739-0957-B4C8-02AB-A25C6C643EE7}"/>
                </a:ext>
              </a:extLst>
            </p:cNvPr>
            <p:cNvSpPr/>
            <p:nvPr/>
          </p:nvSpPr>
          <p:spPr>
            <a:xfrm>
              <a:off x="2857044" y="3098657"/>
              <a:ext cx="44874" cy="88493"/>
            </a:xfrm>
            <a:custGeom>
              <a:avLst/>
              <a:gdLst>
                <a:gd name="connsiteX0" fmla="*/ 41294 w 44874"/>
                <a:gd name="connsiteY0" fmla="*/ 50769 h 88493"/>
                <a:gd name="connsiteX1" fmla="*/ 7138 w 44874"/>
                <a:gd name="connsiteY1" fmla="*/ 88494 h 88493"/>
                <a:gd name="connsiteX2" fmla="*/ 3585 w 44874"/>
                <a:gd name="connsiteY2" fmla="*/ 37725 h 88493"/>
                <a:gd name="connsiteX3" fmla="*/ 37740 w 44874"/>
                <a:gd name="connsiteY3" fmla="*/ 0 h 88493"/>
                <a:gd name="connsiteX4" fmla="*/ 41294 w 44874"/>
                <a:gd name="connsiteY4" fmla="*/ 50769 h 88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874" h="88493">
                  <a:moveTo>
                    <a:pt x="41294" y="50769"/>
                  </a:moveTo>
                  <a:cubicBezTo>
                    <a:pt x="35276" y="68167"/>
                    <a:pt x="22615" y="81339"/>
                    <a:pt x="7138" y="88494"/>
                  </a:cubicBezTo>
                  <a:cubicBezTo>
                    <a:pt x="-624" y="73305"/>
                    <a:pt x="-2433" y="55107"/>
                    <a:pt x="3585" y="37725"/>
                  </a:cubicBezTo>
                  <a:cubicBezTo>
                    <a:pt x="9603" y="20327"/>
                    <a:pt x="22263" y="7154"/>
                    <a:pt x="37740" y="0"/>
                  </a:cubicBezTo>
                  <a:cubicBezTo>
                    <a:pt x="45487" y="15189"/>
                    <a:pt x="47312" y="33387"/>
                    <a:pt x="41294" y="5076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9" name="任意多边形: 形状 1448">
              <a:extLst>
                <a:ext uri="{FF2B5EF4-FFF2-40B4-BE49-F238E27FC236}">
                  <a16:creationId xmlns:a16="http://schemas.microsoft.com/office/drawing/2014/main" id="{5E86CE4D-B4AC-467D-39AF-941B36BD4B7C}"/>
                </a:ext>
              </a:extLst>
            </p:cNvPr>
            <p:cNvSpPr/>
            <p:nvPr/>
          </p:nvSpPr>
          <p:spPr>
            <a:xfrm>
              <a:off x="3690279" y="2545799"/>
              <a:ext cx="46647" cy="106435"/>
            </a:xfrm>
            <a:custGeom>
              <a:avLst/>
              <a:gdLst>
                <a:gd name="connsiteX0" fmla="*/ 644 w 46647"/>
                <a:gd name="connsiteY0" fmla="*/ 50225 h 106435"/>
                <a:gd name="connsiteX1" fmla="*/ 16314 w 46647"/>
                <a:gd name="connsiteY1" fmla="*/ 106436 h 106435"/>
                <a:gd name="connsiteX2" fmla="*/ 46004 w 46647"/>
                <a:gd name="connsiteY2" fmla="*/ 56211 h 106435"/>
                <a:gd name="connsiteX3" fmla="*/ 30334 w 46647"/>
                <a:gd name="connsiteY3" fmla="*/ 0 h 106435"/>
                <a:gd name="connsiteX4" fmla="*/ 644 w 46647"/>
                <a:gd name="connsiteY4" fmla="*/ 50225 h 106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47" h="106435">
                  <a:moveTo>
                    <a:pt x="644" y="50225"/>
                  </a:moveTo>
                  <a:cubicBezTo>
                    <a:pt x="-2109" y="71144"/>
                    <a:pt x="4118" y="91151"/>
                    <a:pt x="16314" y="106436"/>
                  </a:cubicBezTo>
                  <a:cubicBezTo>
                    <a:pt x="32047" y="94848"/>
                    <a:pt x="43251" y="77130"/>
                    <a:pt x="46004" y="56211"/>
                  </a:cubicBezTo>
                  <a:cubicBezTo>
                    <a:pt x="48757" y="35292"/>
                    <a:pt x="42530" y="15285"/>
                    <a:pt x="30334" y="0"/>
                  </a:cubicBezTo>
                  <a:cubicBezTo>
                    <a:pt x="14601" y="11588"/>
                    <a:pt x="3397" y="29306"/>
                    <a:pt x="644" y="50225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0" name="任意多边形: 形状 1449">
              <a:extLst>
                <a:ext uri="{FF2B5EF4-FFF2-40B4-BE49-F238E27FC236}">
                  <a16:creationId xmlns:a16="http://schemas.microsoft.com/office/drawing/2014/main" id="{D259BFED-6776-1AB0-E8F5-9FFA0A193D9E}"/>
                </a:ext>
              </a:extLst>
            </p:cNvPr>
            <p:cNvSpPr/>
            <p:nvPr/>
          </p:nvSpPr>
          <p:spPr>
            <a:xfrm>
              <a:off x="3716660" y="2664375"/>
              <a:ext cx="103714" cy="49213"/>
            </a:xfrm>
            <a:custGeom>
              <a:avLst/>
              <a:gdLst>
                <a:gd name="connsiteX0" fmla="*/ 57683 w 103714"/>
                <a:gd name="connsiteY0" fmla="*/ 46744 h 49213"/>
                <a:gd name="connsiteX1" fmla="*/ 0 w 103714"/>
                <a:gd name="connsiteY1" fmla="*/ 38277 h 49213"/>
                <a:gd name="connsiteX2" fmla="*/ 46031 w 103714"/>
                <a:gd name="connsiteY2" fmla="*/ 2473 h 49213"/>
                <a:gd name="connsiteX3" fmla="*/ 103715 w 103714"/>
                <a:gd name="connsiteY3" fmla="*/ 10940 h 49213"/>
                <a:gd name="connsiteX4" fmla="*/ 57683 w 103714"/>
                <a:gd name="connsiteY4" fmla="*/ 46744 h 4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714" h="49213">
                  <a:moveTo>
                    <a:pt x="57683" y="46744"/>
                  </a:moveTo>
                  <a:cubicBezTo>
                    <a:pt x="37292" y="52121"/>
                    <a:pt x="16677" y="48456"/>
                    <a:pt x="0" y="38277"/>
                  </a:cubicBezTo>
                  <a:cubicBezTo>
                    <a:pt x="9491" y="21183"/>
                    <a:pt x="25656" y="7835"/>
                    <a:pt x="46031" y="2473"/>
                  </a:cubicBezTo>
                  <a:cubicBezTo>
                    <a:pt x="66422" y="-2905"/>
                    <a:pt x="87037" y="744"/>
                    <a:pt x="103715" y="10940"/>
                  </a:cubicBezTo>
                  <a:cubicBezTo>
                    <a:pt x="94208" y="28017"/>
                    <a:pt x="78058" y="41366"/>
                    <a:pt x="57683" y="46744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1" name="任意多边形: 形状 1450">
              <a:extLst>
                <a:ext uri="{FF2B5EF4-FFF2-40B4-BE49-F238E27FC236}">
                  <a16:creationId xmlns:a16="http://schemas.microsoft.com/office/drawing/2014/main" id="{89C03F2A-1D1B-6FA7-16F6-4F9BD136CD85}"/>
                </a:ext>
              </a:extLst>
            </p:cNvPr>
            <p:cNvSpPr/>
            <p:nvPr/>
          </p:nvSpPr>
          <p:spPr>
            <a:xfrm>
              <a:off x="1985216" y="2549642"/>
              <a:ext cx="98224" cy="54494"/>
            </a:xfrm>
            <a:custGeom>
              <a:avLst/>
              <a:gdLst>
                <a:gd name="connsiteX0" fmla="*/ 39917 w 98224"/>
                <a:gd name="connsiteY0" fmla="*/ 48206 h 54494"/>
                <a:gd name="connsiteX1" fmla="*/ 98225 w 98224"/>
                <a:gd name="connsiteY1" fmla="*/ 48815 h 54494"/>
                <a:gd name="connsiteX2" fmla="*/ 58308 w 98224"/>
                <a:gd name="connsiteY2" fmla="*/ 6288 h 54494"/>
                <a:gd name="connsiteX3" fmla="*/ 0 w 98224"/>
                <a:gd name="connsiteY3" fmla="*/ 5680 h 54494"/>
                <a:gd name="connsiteX4" fmla="*/ 39917 w 98224"/>
                <a:gd name="connsiteY4" fmla="*/ 48206 h 54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224" h="54494">
                  <a:moveTo>
                    <a:pt x="39917" y="48206"/>
                  </a:moveTo>
                  <a:cubicBezTo>
                    <a:pt x="59220" y="56689"/>
                    <a:pt x="80171" y="56289"/>
                    <a:pt x="98225" y="48815"/>
                  </a:cubicBezTo>
                  <a:cubicBezTo>
                    <a:pt x="91487" y="30456"/>
                    <a:pt x="77610" y="14755"/>
                    <a:pt x="58308" y="6288"/>
                  </a:cubicBezTo>
                  <a:cubicBezTo>
                    <a:pt x="39005" y="-2194"/>
                    <a:pt x="18054" y="-1794"/>
                    <a:pt x="0" y="5680"/>
                  </a:cubicBezTo>
                  <a:cubicBezTo>
                    <a:pt x="6738" y="24022"/>
                    <a:pt x="20615" y="39724"/>
                    <a:pt x="39917" y="4820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2" name="任意多边形: 形状 1451">
              <a:extLst>
                <a:ext uri="{FF2B5EF4-FFF2-40B4-BE49-F238E27FC236}">
                  <a16:creationId xmlns:a16="http://schemas.microsoft.com/office/drawing/2014/main" id="{13827D12-71AC-415B-7F1C-5E609FF718C1}"/>
                </a:ext>
              </a:extLst>
            </p:cNvPr>
            <p:cNvSpPr/>
            <p:nvPr/>
          </p:nvSpPr>
          <p:spPr>
            <a:xfrm>
              <a:off x="2109762" y="2489300"/>
              <a:ext cx="45774" cy="107315"/>
            </a:xfrm>
            <a:custGeom>
              <a:avLst/>
              <a:gdLst>
                <a:gd name="connsiteX0" fmla="*/ 45751 w 45774"/>
                <a:gd name="connsiteY0" fmla="*/ 54226 h 107315"/>
                <a:gd name="connsiteX1" fmla="*/ 21551 w 45774"/>
                <a:gd name="connsiteY1" fmla="*/ 107316 h 107315"/>
                <a:gd name="connsiteX2" fmla="*/ 24 w 45774"/>
                <a:gd name="connsiteY2" fmla="*/ 53090 h 107315"/>
                <a:gd name="connsiteX3" fmla="*/ 24224 w 45774"/>
                <a:gd name="connsiteY3" fmla="*/ 0 h 107315"/>
                <a:gd name="connsiteX4" fmla="*/ 45751 w 45774"/>
                <a:gd name="connsiteY4" fmla="*/ 54226 h 107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74" h="107315">
                  <a:moveTo>
                    <a:pt x="45751" y="54226"/>
                  </a:moveTo>
                  <a:cubicBezTo>
                    <a:pt x="45223" y="75321"/>
                    <a:pt x="35972" y="94128"/>
                    <a:pt x="21551" y="107316"/>
                  </a:cubicBezTo>
                  <a:cubicBezTo>
                    <a:pt x="7802" y="93423"/>
                    <a:pt x="-504" y="74185"/>
                    <a:pt x="24" y="53090"/>
                  </a:cubicBezTo>
                  <a:cubicBezTo>
                    <a:pt x="552" y="31995"/>
                    <a:pt x="9803" y="13188"/>
                    <a:pt x="24224" y="0"/>
                  </a:cubicBezTo>
                  <a:cubicBezTo>
                    <a:pt x="37972" y="13893"/>
                    <a:pt x="46279" y="33131"/>
                    <a:pt x="45751" y="5422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3" name="任意多边形: 形状 1452">
              <a:extLst>
                <a:ext uri="{FF2B5EF4-FFF2-40B4-BE49-F238E27FC236}">
                  <a16:creationId xmlns:a16="http://schemas.microsoft.com/office/drawing/2014/main" id="{F550E9F9-D939-ADD2-80F2-FAE230FFBF69}"/>
                </a:ext>
              </a:extLst>
            </p:cNvPr>
            <p:cNvSpPr/>
            <p:nvPr/>
          </p:nvSpPr>
          <p:spPr>
            <a:xfrm>
              <a:off x="2575493" y="2305047"/>
              <a:ext cx="55283" cy="97424"/>
            </a:xfrm>
            <a:custGeom>
              <a:avLst/>
              <a:gdLst>
                <a:gd name="connsiteX0" fmla="*/ 48401 w 55283"/>
                <a:gd name="connsiteY0" fmla="*/ 39101 h 97424"/>
                <a:gd name="connsiteX1" fmla="*/ 50161 w 55283"/>
                <a:gd name="connsiteY1" fmla="*/ 97425 h 97424"/>
                <a:gd name="connsiteX2" fmla="*/ 6883 w 55283"/>
                <a:gd name="connsiteY2" fmla="*/ 58324 h 97424"/>
                <a:gd name="connsiteX3" fmla="*/ 5122 w 55283"/>
                <a:gd name="connsiteY3" fmla="*/ 0 h 97424"/>
                <a:gd name="connsiteX4" fmla="*/ 48401 w 55283"/>
                <a:gd name="connsiteY4" fmla="*/ 39101 h 97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83" h="97424">
                  <a:moveTo>
                    <a:pt x="48401" y="39101"/>
                  </a:moveTo>
                  <a:cubicBezTo>
                    <a:pt x="57252" y="58244"/>
                    <a:pt x="57268" y="79211"/>
                    <a:pt x="50161" y="97425"/>
                  </a:cubicBezTo>
                  <a:cubicBezTo>
                    <a:pt x="31691" y="91055"/>
                    <a:pt x="15734" y="77466"/>
                    <a:pt x="6883" y="58324"/>
                  </a:cubicBezTo>
                  <a:cubicBezTo>
                    <a:pt x="-1968" y="39181"/>
                    <a:pt x="-1984" y="18214"/>
                    <a:pt x="5122" y="0"/>
                  </a:cubicBezTo>
                  <a:cubicBezTo>
                    <a:pt x="23592" y="6370"/>
                    <a:pt x="39550" y="19959"/>
                    <a:pt x="48401" y="39101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4" name="任意多边形: 形状 1453">
              <a:extLst>
                <a:ext uri="{FF2B5EF4-FFF2-40B4-BE49-F238E27FC236}">
                  <a16:creationId xmlns:a16="http://schemas.microsoft.com/office/drawing/2014/main" id="{232571A9-1490-4708-6085-1C7FB25CFB66}"/>
                </a:ext>
              </a:extLst>
            </p:cNvPr>
            <p:cNvSpPr/>
            <p:nvPr/>
          </p:nvSpPr>
          <p:spPr>
            <a:xfrm>
              <a:off x="2144693" y="2938763"/>
              <a:ext cx="93567" cy="39949"/>
            </a:xfrm>
            <a:custGeom>
              <a:avLst/>
              <a:gdLst>
                <a:gd name="connsiteX0" fmla="*/ 46784 w 93567"/>
                <a:gd name="connsiteY0" fmla="*/ 39949 h 39949"/>
                <a:gd name="connsiteX1" fmla="*/ 93567 w 93567"/>
                <a:gd name="connsiteY1" fmla="*/ 19975 h 39949"/>
                <a:gd name="connsiteX2" fmla="*/ 46784 w 93567"/>
                <a:gd name="connsiteY2" fmla="*/ 0 h 39949"/>
                <a:gd name="connsiteX3" fmla="*/ 0 w 93567"/>
                <a:gd name="connsiteY3" fmla="*/ 19975 h 39949"/>
                <a:gd name="connsiteX4" fmla="*/ 46784 w 93567"/>
                <a:gd name="connsiteY4" fmla="*/ 39949 h 3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567" h="39949">
                  <a:moveTo>
                    <a:pt x="46784" y="39949"/>
                  </a:moveTo>
                  <a:cubicBezTo>
                    <a:pt x="65174" y="39949"/>
                    <a:pt x="81771" y="32283"/>
                    <a:pt x="93567" y="19975"/>
                  </a:cubicBezTo>
                  <a:cubicBezTo>
                    <a:pt x="81755" y="7667"/>
                    <a:pt x="65174" y="0"/>
                    <a:pt x="46784" y="0"/>
                  </a:cubicBezTo>
                  <a:cubicBezTo>
                    <a:pt x="28393" y="0"/>
                    <a:pt x="11812" y="7667"/>
                    <a:pt x="0" y="19975"/>
                  </a:cubicBezTo>
                  <a:cubicBezTo>
                    <a:pt x="11812" y="32283"/>
                    <a:pt x="28410" y="39949"/>
                    <a:pt x="46784" y="3994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5" name="任意多边形: 形状 1454">
              <a:extLst>
                <a:ext uri="{FF2B5EF4-FFF2-40B4-BE49-F238E27FC236}">
                  <a16:creationId xmlns:a16="http://schemas.microsoft.com/office/drawing/2014/main" id="{0B767F82-627B-62C9-B498-8BA7AAADFEBD}"/>
                </a:ext>
              </a:extLst>
            </p:cNvPr>
            <p:cNvSpPr/>
            <p:nvPr/>
          </p:nvSpPr>
          <p:spPr>
            <a:xfrm>
              <a:off x="2220943" y="2862465"/>
              <a:ext cx="39917" cy="93631"/>
            </a:xfrm>
            <a:custGeom>
              <a:avLst/>
              <a:gdLst>
                <a:gd name="connsiteX0" fmla="*/ 39917 w 39917"/>
                <a:gd name="connsiteY0" fmla="*/ 46816 h 93631"/>
                <a:gd name="connsiteX1" fmla="*/ 19959 w 39917"/>
                <a:gd name="connsiteY1" fmla="*/ 93631 h 93631"/>
                <a:gd name="connsiteX2" fmla="*/ 0 w 39917"/>
                <a:gd name="connsiteY2" fmla="*/ 46816 h 93631"/>
                <a:gd name="connsiteX3" fmla="*/ 19959 w 39917"/>
                <a:gd name="connsiteY3" fmla="*/ 0 h 93631"/>
                <a:gd name="connsiteX4" fmla="*/ 39917 w 39917"/>
                <a:gd name="connsiteY4" fmla="*/ 46816 h 93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917" h="93631">
                  <a:moveTo>
                    <a:pt x="39917" y="46816"/>
                  </a:moveTo>
                  <a:cubicBezTo>
                    <a:pt x="39917" y="65222"/>
                    <a:pt x="32251" y="81819"/>
                    <a:pt x="19959" y="93631"/>
                  </a:cubicBezTo>
                  <a:cubicBezTo>
                    <a:pt x="7667" y="81819"/>
                    <a:pt x="0" y="65222"/>
                    <a:pt x="0" y="46816"/>
                  </a:cubicBezTo>
                  <a:cubicBezTo>
                    <a:pt x="0" y="28410"/>
                    <a:pt x="7667" y="11812"/>
                    <a:pt x="19959" y="0"/>
                  </a:cubicBezTo>
                  <a:cubicBezTo>
                    <a:pt x="32251" y="11812"/>
                    <a:pt x="39917" y="28410"/>
                    <a:pt x="39917" y="4681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" name="组合 1" descr="D:\51PPT模板网\51pptmoban.com\图片.jpg">
            <a:extLst>
              <a:ext uri="{FF2B5EF4-FFF2-40B4-BE49-F238E27FC236}">
                <a16:creationId xmlns:a16="http://schemas.microsoft.com/office/drawing/2014/main" id="{6D0C290C-C26C-4E02-7683-A710D5832D1A}"/>
              </a:ext>
            </a:extLst>
          </p:cNvPr>
          <p:cNvGrpSpPr/>
          <p:nvPr/>
        </p:nvGrpSpPr>
        <p:grpSpPr>
          <a:xfrm>
            <a:off x="3555230" y="680939"/>
            <a:ext cx="5081540" cy="2487318"/>
            <a:chOff x="0" y="445141"/>
            <a:chExt cx="12190460" cy="5966999"/>
          </a:xfrm>
          <a:solidFill>
            <a:srgbClr val="00B050"/>
          </a:solidFill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93C3E230-6ED0-8220-5719-72A1A9775EB2}"/>
                </a:ext>
              </a:extLst>
            </p:cNvPr>
            <p:cNvGrpSpPr/>
            <p:nvPr/>
          </p:nvGrpSpPr>
          <p:grpSpPr>
            <a:xfrm>
              <a:off x="3683822" y="445141"/>
              <a:ext cx="3735133" cy="908140"/>
              <a:chOff x="3683822" y="445141"/>
              <a:chExt cx="3735133" cy="908140"/>
            </a:xfrm>
            <a:grpFill/>
          </p:grpSpPr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49464551-EF02-0A98-4E16-A5765F01F31A}"/>
                  </a:ext>
                </a:extLst>
              </p:cNvPr>
              <p:cNvSpPr/>
              <p:nvPr/>
            </p:nvSpPr>
            <p:spPr>
              <a:xfrm>
                <a:off x="3683822" y="445141"/>
                <a:ext cx="944059" cy="908140"/>
              </a:xfrm>
              <a:custGeom>
                <a:avLst/>
                <a:gdLst>
                  <a:gd name="connsiteX0" fmla="*/ 492555 w 944059"/>
                  <a:gd name="connsiteY0" fmla="*/ 0 h 908140"/>
                  <a:gd name="connsiteX1" fmla="*/ 784989 w 944059"/>
                  <a:gd name="connsiteY1" fmla="*/ 138545 h 908140"/>
                  <a:gd name="connsiteX2" fmla="*/ 763822 w 944059"/>
                  <a:gd name="connsiteY2" fmla="*/ 216772 h 908140"/>
                  <a:gd name="connsiteX3" fmla="*/ 748487 w 944059"/>
                  <a:gd name="connsiteY3" fmla="*/ 253247 h 908140"/>
                  <a:gd name="connsiteX4" fmla="*/ 749069 w 944059"/>
                  <a:gd name="connsiteY4" fmla="*/ 251383 h 908140"/>
                  <a:gd name="connsiteX5" fmla="*/ 743938 w 944059"/>
                  <a:gd name="connsiteY5" fmla="*/ 241120 h 908140"/>
                  <a:gd name="connsiteX6" fmla="*/ 667020 w 944059"/>
                  <a:gd name="connsiteY6" fmla="*/ 359141 h 908140"/>
                  <a:gd name="connsiteX7" fmla="*/ 615707 w 944059"/>
                  <a:gd name="connsiteY7" fmla="*/ 405322 h 908140"/>
                  <a:gd name="connsiteX8" fmla="*/ 944059 w 944059"/>
                  <a:gd name="connsiteY8" fmla="*/ 559262 h 908140"/>
                  <a:gd name="connsiteX9" fmla="*/ 933797 w 944059"/>
                  <a:gd name="connsiteY9" fmla="*/ 651574 h 908140"/>
                  <a:gd name="connsiteX10" fmla="*/ 942557 w 944059"/>
                  <a:gd name="connsiteY10" fmla="*/ 622409 h 908140"/>
                  <a:gd name="connsiteX11" fmla="*/ 939570 w 944059"/>
                  <a:gd name="connsiteY11" fmla="*/ 643903 h 908140"/>
                  <a:gd name="connsiteX12" fmla="*/ 926425 w 944059"/>
                  <a:gd name="connsiteY12" fmla="*/ 686906 h 908140"/>
                  <a:gd name="connsiteX13" fmla="*/ 923534 w 944059"/>
                  <a:gd name="connsiteY13" fmla="*/ 682362 h 908140"/>
                  <a:gd name="connsiteX14" fmla="*/ 861958 w 944059"/>
                  <a:gd name="connsiteY14" fmla="*/ 779857 h 908140"/>
                  <a:gd name="connsiteX15" fmla="*/ 713150 w 944059"/>
                  <a:gd name="connsiteY15" fmla="*/ 887615 h 908140"/>
                  <a:gd name="connsiteX16" fmla="*/ 882484 w 944059"/>
                  <a:gd name="connsiteY16" fmla="*/ 738806 h 908140"/>
                  <a:gd name="connsiteX17" fmla="*/ 882484 w 944059"/>
                  <a:gd name="connsiteY17" fmla="*/ 733675 h 908140"/>
                  <a:gd name="connsiteX18" fmla="*/ 615707 w 944059"/>
                  <a:gd name="connsiteY18" fmla="*/ 908140 h 908140"/>
                  <a:gd name="connsiteX19" fmla="*/ 677282 w 944059"/>
                  <a:gd name="connsiteY19" fmla="*/ 856827 h 908140"/>
                  <a:gd name="connsiteX20" fmla="*/ 579787 w 944059"/>
                  <a:gd name="connsiteY20" fmla="*/ 903008 h 908140"/>
                  <a:gd name="connsiteX21" fmla="*/ 867090 w 944059"/>
                  <a:gd name="connsiteY21" fmla="*/ 625969 h 908140"/>
                  <a:gd name="connsiteX22" fmla="*/ 779857 w 944059"/>
                  <a:gd name="connsiteY22" fmla="*/ 533605 h 908140"/>
                  <a:gd name="connsiteX23" fmla="*/ 856827 w 944059"/>
                  <a:gd name="connsiteY23" fmla="*/ 579787 h 908140"/>
                  <a:gd name="connsiteX24" fmla="*/ 861958 w 944059"/>
                  <a:gd name="connsiteY24" fmla="*/ 569524 h 908140"/>
                  <a:gd name="connsiteX25" fmla="*/ 858420 w 944059"/>
                  <a:gd name="connsiteY25" fmla="*/ 556102 h 908140"/>
                  <a:gd name="connsiteX26" fmla="*/ 872221 w 944059"/>
                  <a:gd name="connsiteY26" fmla="*/ 574656 h 908140"/>
                  <a:gd name="connsiteX27" fmla="*/ 877352 w 944059"/>
                  <a:gd name="connsiteY27" fmla="*/ 564393 h 908140"/>
                  <a:gd name="connsiteX28" fmla="*/ 841433 w 944059"/>
                  <a:gd name="connsiteY28" fmla="*/ 518211 h 908140"/>
                  <a:gd name="connsiteX29" fmla="*/ 677282 w 944059"/>
                  <a:gd name="connsiteY29" fmla="*/ 456636 h 908140"/>
                  <a:gd name="connsiteX30" fmla="*/ 579787 w 944059"/>
                  <a:gd name="connsiteY30" fmla="*/ 461767 h 908140"/>
                  <a:gd name="connsiteX31" fmla="*/ 697756 w 944059"/>
                  <a:gd name="connsiteY31" fmla="*/ 482292 h 908140"/>
                  <a:gd name="connsiteX32" fmla="*/ 584919 w 944059"/>
                  <a:gd name="connsiteY32" fmla="*/ 472029 h 908140"/>
                  <a:gd name="connsiteX33" fmla="*/ 458560 w 944059"/>
                  <a:gd name="connsiteY33" fmla="*/ 545786 h 908140"/>
                  <a:gd name="connsiteX34" fmla="*/ 415651 w 944059"/>
                  <a:gd name="connsiteY34" fmla="*/ 572881 h 908140"/>
                  <a:gd name="connsiteX35" fmla="*/ 473633 w 944059"/>
                  <a:gd name="connsiteY35" fmla="*/ 533925 h 908140"/>
                  <a:gd name="connsiteX36" fmla="*/ 528474 w 944059"/>
                  <a:gd name="connsiteY36" fmla="*/ 487423 h 908140"/>
                  <a:gd name="connsiteX37" fmla="*/ 523343 w 944059"/>
                  <a:gd name="connsiteY37" fmla="*/ 482292 h 908140"/>
                  <a:gd name="connsiteX38" fmla="*/ 254932 w 944059"/>
                  <a:gd name="connsiteY38" fmla="*/ 641021 h 908140"/>
                  <a:gd name="connsiteX39" fmla="*/ 235780 w 944059"/>
                  <a:gd name="connsiteY39" fmla="*/ 650271 h 908140"/>
                  <a:gd name="connsiteX40" fmla="*/ 235399 w 944059"/>
                  <a:gd name="connsiteY40" fmla="*/ 648367 h 908140"/>
                  <a:gd name="connsiteX41" fmla="*/ 230909 w 944059"/>
                  <a:gd name="connsiteY41" fmla="*/ 641312 h 908140"/>
                  <a:gd name="connsiteX42" fmla="*/ 87232 w 944059"/>
                  <a:gd name="connsiteY42" fmla="*/ 682362 h 908140"/>
                  <a:gd name="connsiteX43" fmla="*/ 112889 w 944059"/>
                  <a:gd name="connsiteY43" fmla="*/ 672099 h 908140"/>
                  <a:gd name="connsiteX44" fmla="*/ 97495 w 944059"/>
                  <a:gd name="connsiteY44" fmla="*/ 666968 h 908140"/>
                  <a:gd name="connsiteX45" fmla="*/ 76970 w 944059"/>
                  <a:gd name="connsiteY45" fmla="*/ 677231 h 908140"/>
                  <a:gd name="connsiteX46" fmla="*/ 87232 w 944059"/>
                  <a:gd name="connsiteY46" fmla="*/ 636232 h 908140"/>
                  <a:gd name="connsiteX47" fmla="*/ 71838 w 944059"/>
                  <a:gd name="connsiteY47" fmla="*/ 615706 h 908140"/>
                  <a:gd name="connsiteX48" fmla="*/ 97495 w 944059"/>
                  <a:gd name="connsiteY48" fmla="*/ 579787 h 908140"/>
                  <a:gd name="connsiteX49" fmla="*/ 118020 w 944059"/>
                  <a:gd name="connsiteY49" fmla="*/ 579787 h 908140"/>
                  <a:gd name="connsiteX50" fmla="*/ 123152 w 944059"/>
                  <a:gd name="connsiteY50" fmla="*/ 569524 h 908140"/>
                  <a:gd name="connsiteX51" fmla="*/ 128283 w 944059"/>
                  <a:gd name="connsiteY51" fmla="*/ 574656 h 908140"/>
                  <a:gd name="connsiteX52" fmla="*/ 400191 w 944059"/>
                  <a:gd name="connsiteY52" fmla="*/ 446373 h 908140"/>
                  <a:gd name="connsiteX53" fmla="*/ 677282 w 944059"/>
                  <a:gd name="connsiteY53" fmla="*/ 200121 h 908140"/>
                  <a:gd name="connsiteX54" fmla="*/ 502818 w 944059"/>
                  <a:gd name="connsiteY54" fmla="*/ 159071 h 908140"/>
                  <a:gd name="connsiteX55" fmla="*/ 46182 w 944059"/>
                  <a:gd name="connsiteY55" fmla="*/ 261646 h 908140"/>
                  <a:gd name="connsiteX56" fmla="*/ 143677 w 944059"/>
                  <a:gd name="connsiteY56" fmla="*/ 200121 h 908140"/>
                  <a:gd name="connsiteX57" fmla="*/ 133414 w 944059"/>
                  <a:gd name="connsiteY57" fmla="*/ 194990 h 908140"/>
                  <a:gd name="connsiteX58" fmla="*/ 35919 w 944059"/>
                  <a:gd name="connsiteY58" fmla="*/ 251383 h 908140"/>
                  <a:gd name="connsiteX59" fmla="*/ 35919 w 944059"/>
                  <a:gd name="connsiteY59" fmla="*/ 235989 h 908140"/>
                  <a:gd name="connsiteX60" fmla="*/ 10263 w 944059"/>
                  <a:gd name="connsiteY60" fmla="*/ 271908 h 908140"/>
                  <a:gd name="connsiteX61" fmla="*/ 10263 w 944059"/>
                  <a:gd name="connsiteY61" fmla="*/ 220646 h 908140"/>
                  <a:gd name="connsiteX62" fmla="*/ 0 w 944059"/>
                  <a:gd name="connsiteY62" fmla="*/ 241120 h 908140"/>
                  <a:gd name="connsiteX63" fmla="*/ 10263 w 944059"/>
                  <a:gd name="connsiteY63" fmla="*/ 189859 h 908140"/>
                  <a:gd name="connsiteX64" fmla="*/ 97495 w 944059"/>
                  <a:gd name="connsiteY64" fmla="*/ 76970 h 908140"/>
                  <a:gd name="connsiteX65" fmla="*/ 492555 w 944059"/>
                  <a:gd name="connsiteY65" fmla="*/ 0 h 908140"/>
                  <a:gd name="connsiteX66" fmla="*/ 482292 w 944059"/>
                  <a:gd name="connsiteY66" fmla="*/ 118020 h 908140"/>
                  <a:gd name="connsiteX67" fmla="*/ 241172 w 944059"/>
                  <a:gd name="connsiteY67" fmla="*/ 148808 h 908140"/>
                  <a:gd name="connsiteX68" fmla="*/ 482292 w 944059"/>
                  <a:gd name="connsiteY68" fmla="*/ 118020 h 908140"/>
                  <a:gd name="connsiteX69" fmla="*/ 692625 w 944059"/>
                  <a:gd name="connsiteY69" fmla="*/ 312959 h 908140"/>
                  <a:gd name="connsiteX70" fmla="*/ 677282 w 944059"/>
                  <a:gd name="connsiteY70" fmla="*/ 323221 h 908140"/>
                  <a:gd name="connsiteX71" fmla="*/ 692625 w 944059"/>
                  <a:gd name="connsiteY71" fmla="*/ 312959 h 908140"/>
                  <a:gd name="connsiteX72" fmla="*/ 667020 w 944059"/>
                  <a:gd name="connsiteY72" fmla="*/ 333484 h 908140"/>
                  <a:gd name="connsiteX73" fmla="*/ 595181 w 944059"/>
                  <a:gd name="connsiteY73" fmla="*/ 400191 h 908140"/>
                  <a:gd name="connsiteX74" fmla="*/ 667020 w 944059"/>
                  <a:gd name="connsiteY74" fmla="*/ 333484 h 908140"/>
                  <a:gd name="connsiteX75" fmla="*/ 554131 w 944059"/>
                  <a:gd name="connsiteY75" fmla="*/ 461767 h 908140"/>
                  <a:gd name="connsiteX76" fmla="*/ 559262 w 944059"/>
                  <a:gd name="connsiteY76" fmla="*/ 461767 h 908140"/>
                  <a:gd name="connsiteX77" fmla="*/ 554131 w 944059"/>
                  <a:gd name="connsiteY77" fmla="*/ 461767 h 908140"/>
                  <a:gd name="connsiteX78" fmla="*/ 472030 w 944059"/>
                  <a:gd name="connsiteY78" fmla="*/ 497686 h 908140"/>
                  <a:gd name="connsiteX79" fmla="*/ 451505 w 944059"/>
                  <a:gd name="connsiteY79" fmla="*/ 513080 h 908140"/>
                  <a:gd name="connsiteX80" fmla="*/ 472030 w 944059"/>
                  <a:gd name="connsiteY80" fmla="*/ 497686 h 908140"/>
                  <a:gd name="connsiteX81" fmla="*/ 297565 w 944059"/>
                  <a:gd name="connsiteY81" fmla="*/ 502817 h 908140"/>
                  <a:gd name="connsiteX82" fmla="*/ 164202 w 944059"/>
                  <a:gd name="connsiteY82" fmla="*/ 569524 h 908140"/>
                  <a:gd name="connsiteX83" fmla="*/ 297565 w 944059"/>
                  <a:gd name="connsiteY83" fmla="*/ 502817 h 908140"/>
                  <a:gd name="connsiteX84" fmla="*/ 436111 w 944059"/>
                  <a:gd name="connsiteY84" fmla="*/ 523343 h 908140"/>
                  <a:gd name="connsiteX85" fmla="*/ 271909 w 944059"/>
                  <a:gd name="connsiteY85" fmla="*/ 615706 h 908140"/>
                  <a:gd name="connsiteX86" fmla="*/ 436111 w 944059"/>
                  <a:gd name="connsiteY86" fmla="*/ 523343 h 908140"/>
                  <a:gd name="connsiteX87" fmla="*/ 90439 w 944059"/>
                  <a:gd name="connsiteY87" fmla="*/ 650291 h 908140"/>
                  <a:gd name="connsiteX88" fmla="*/ 87232 w 944059"/>
                  <a:gd name="connsiteY88" fmla="*/ 656705 h 908140"/>
                  <a:gd name="connsiteX89" fmla="*/ 97495 w 944059"/>
                  <a:gd name="connsiteY89" fmla="*/ 651574 h 908140"/>
                  <a:gd name="connsiteX90" fmla="*/ 90439 w 944059"/>
                  <a:gd name="connsiteY90" fmla="*/ 650291 h 908140"/>
                  <a:gd name="connsiteX91" fmla="*/ 856827 w 944059"/>
                  <a:gd name="connsiteY91" fmla="*/ 513080 h 908140"/>
                  <a:gd name="connsiteX92" fmla="*/ 877352 w 944059"/>
                  <a:gd name="connsiteY92" fmla="*/ 533605 h 908140"/>
                  <a:gd name="connsiteX93" fmla="*/ 856827 w 944059"/>
                  <a:gd name="connsiteY93" fmla="*/ 513080 h 908140"/>
                  <a:gd name="connsiteX94" fmla="*/ 897878 w 944059"/>
                  <a:gd name="connsiteY94" fmla="*/ 523343 h 908140"/>
                  <a:gd name="connsiteX95" fmla="*/ 918403 w 944059"/>
                  <a:gd name="connsiteY95" fmla="*/ 554131 h 908140"/>
                  <a:gd name="connsiteX96" fmla="*/ 897878 w 944059"/>
                  <a:gd name="connsiteY96" fmla="*/ 523343 h 908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</a:cxnLst>
                <a:rect l="l" t="t" r="r" b="b"/>
                <a:pathLst>
                  <a:path w="944059" h="908140">
                    <a:moveTo>
                      <a:pt x="492555" y="0"/>
                    </a:moveTo>
                    <a:cubicBezTo>
                      <a:pt x="538737" y="0"/>
                      <a:pt x="784989" y="10263"/>
                      <a:pt x="784989" y="138545"/>
                    </a:cubicBezTo>
                    <a:cubicBezTo>
                      <a:pt x="784989" y="156505"/>
                      <a:pt x="774726" y="188563"/>
                      <a:pt x="763822" y="216772"/>
                    </a:cubicBezTo>
                    <a:lnTo>
                      <a:pt x="748487" y="253247"/>
                    </a:lnTo>
                    <a:lnTo>
                      <a:pt x="749069" y="251383"/>
                    </a:lnTo>
                    <a:cubicBezTo>
                      <a:pt x="749069" y="251383"/>
                      <a:pt x="749069" y="246252"/>
                      <a:pt x="743938" y="241120"/>
                    </a:cubicBezTo>
                    <a:cubicBezTo>
                      <a:pt x="713150" y="282171"/>
                      <a:pt x="702888" y="323221"/>
                      <a:pt x="667020" y="359141"/>
                    </a:cubicBezTo>
                    <a:cubicBezTo>
                      <a:pt x="651626" y="369403"/>
                      <a:pt x="631101" y="389928"/>
                      <a:pt x="615707" y="405322"/>
                    </a:cubicBezTo>
                    <a:cubicBezTo>
                      <a:pt x="723413" y="436110"/>
                      <a:pt x="846564" y="430979"/>
                      <a:pt x="944059" y="559262"/>
                    </a:cubicBezTo>
                    <a:cubicBezTo>
                      <a:pt x="923534" y="564393"/>
                      <a:pt x="933797" y="595181"/>
                      <a:pt x="933797" y="651574"/>
                    </a:cubicBezTo>
                    <a:lnTo>
                      <a:pt x="942557" y="622409"/>
                    </a:lnTo>
                    <a:lnTo>
                      <a:pt x="939570" y="643903"/>
                    </a:lnTo>
                    <a:lnTo>
                      <a:pt x="926425" y="686906"/>
                    </a:lnTo>
                    <a:lnTo>
                      <a:pt x="923534" y="682362"/>
                    </a:lnTo>
                    <a:cubicBezTo>
                      <a:pt x="897878" y="713150"/>
                      <a:pt x="887615" y="749069"/>
                      <a:pt x="861958" y="779857"/>
                    </a:cubicBezTo>
                    <a:cubicBezTo>
                      <a:pt x="815776" y="820907"/>
                      <a:pt x="764463" y="856827"/>
                      <a:pt x="713150" y="887615"/>
                    </a:cubicBezTo>
                    <a:cubicBezTo>
                      <a:pt x="759332" y="846564"/>
                      <a:pt x="836302" y="805514"/>
                      <a:pt x="882484" y="738806"/>
                    </a:cubicBezTo>
                    <a:lnTo>
                      <a:pt x="882484" y="733675"/>
                    </a:lnTo>
                    <a:cubicBezTo>
                      <a:pt x="800383" y="810645"/>
                      <a:pt x="692625" y="887615"/>
                      <a:pt x="615707" y="908140"/>
                    </a:cubicBezTo>
                    <a:cubicBezTo>
                      <a:pt x="625969" y="892746"/>
                      <a:pt x="667020" y="882483"/>
                      <a:pt x="677282" y="856827"/>
                    </a:cubicBezTo>
                    <a:cubicBezTo>
                      <a:pt x="646495" y="877352"/>
                      <a:pt x="610575" y="892746"/>
                      <a:pt x="579787" y="903008"/>
                    </a:cubicBezTo>
                    <a:cubicBezTo>
                      <a:pt x="595181" y="887615"/>
                      <a:pt x="867090" y="697756"/>
                      <a:pt x="867090" y="625969"/>
                    </a:cubicBezTo>
                    <a:cubicBezTo>
                      <a:pt x="867090" y="584918"/>
                      <a:pt x="831170" y="554131"/>
                      <a:pt x="779857" y="533605"/>
                    </a:cubicBezTo>
                    <a:cubicBezTo>
                      <a:pt x="795251" y="538737"/>
                      <a:pt x="846564" y="554131"/>
                      <a:pt x="856827" y="579787"/>
                    </a:cubicBezTo>
                    <a:cubicBezTo>
                      <a:pt x="856827" y="579787"/>
                      <a:pt x="861958" y="579787"/>
                      <a:pt x="861958" y="569524"/>
                    </a:cubicBezTo>
                    <a:lnTo>
                      <a:pt x="858420" y="556102"/>
                    </a:lnTo>
                    <a:lnTo>
                      <a:pt x="872221" y="574656"/>
                    </a:lnTo>
                    <a:cubicBezTo>
                      <a:pt x="872221" y="574656"/>
                      <a:pt x="877352" y="574656"/>
                      <a:pt x="877352" y="564393"/>
                    </a:cubicBezTo>
                    <a:cubicBezTo>
                      <a:pt x="877352" y="548999"/>
                      <a:pt x="851696" y="528474"/>
                      <a:pt x="841433" y="518211"/>
                    </a:cubicBezTo>
                    <a:cubicBezTo>
                      <a:pt x="795251" y="482292"/>
                      <a:pt x="728544" y="456636"/>
                      <a:pt x="677282" y="456636"/>
                    </a:cubicBezTo>
                    <a:lnTo>
                      <a:pt x="579787" y="461767"/>
                    </a:lnTo>
                    <a:cubicBezTo>
                      <a:pt x="610575" y="472029"/>
                      <a:pt x="656757" y="472029"/>
                      <a:pt x="697756" y="482292"/>
                    </a:cubicBezTo>
                    <a:cubicBezTo>
                      <a:pt x="661888" y="477161"/>
                      <a:pt x="600313" y="472029"/>
                      <a:pt x="584919" y="472029"/>
                    </a:cubicBezTo>
                    <a:cubicBezTo>
                      <a:pt x="577222" y="472029"/>
                      <a:pt x="520778" y="506666"/>
                      <a:pt x="458560" y="545786"/>
                    </a:cubicBezTo>
                    <a:lnTo>
                      <a:pt x="415651" y="572881"/>
                    </a:lnTo>
                    <a:lnTo>
                      <a:pt x="473633" y="533925"/>
                    </a:lnTo>
                    <a:cubicBezTo>
                      <a:pt x="493196" y="519494"/>
                      <a:pt x="511797" y="504100"/>
                      <a:pt x="528474" y="487423"/>
                    </a:cubicBezTo>
                    <a:lnTo>
                      <a:pt x="523343" y="482292"/>
                    </a:lnTo>
                    <a:cubicBezTo>
                      <a:pt x="442525" y="532322"/>
                      <a:pt x="344388" y="593898"/>
                      <a:pt x="254932" y="641021"/>
                    </a:cubicBezTo>
                    <a:lnTo>
                      <a:pt x="235780" y="650271"/>
                    </a:lnTo>
                    <a:lnTo>
                      <a:pt x="235399" y="648367"/>
                    </a:lnTo>
                    <a:cubicBezTo>
                      <a:pt x="234757" y="646443"/>
                      <a:pt x="233475" y="643878"/>
                      <a:pt x="230909" y="641312"/>
                    </a:cubicBezTo>
                    <a:cubicBezTo>
                      <a:pt x="189859" y="661837"/>
                      <a:pt x="123152" y="666968"/>
                      <a:pt x="87232" y="682362"/>
                    </a:cubicBezTo>
                    <a:cubicBezTo>
                      <a:pt x="92364" y="677231"/>
                      <a:pt x="102626" y="677231"/>
                      <a:pt x="112889" y="672099"/>
                    </a:cubicBezTo>
                    <a:cubicBezTo>
                      <a:pt x="107758" y="666968"/>
                      <a:pt x="107758" y="666968"/>
                      <a:pt x="97495" y="666968"/>
                    </a:cubicBezTo>
                    <a:cubicBezTo>
                      <a:pt x="82101" y="666968"/>
                      <a:pt x="82101" y="672099"/>
                      <a:pt x="76970" y="677231"/>
                    </a:cubicBezTo>
                    <a:cubicBezTo>
                      <a:pt x="76970" y="666968"/>
                      <a:pt x="87232" y="646443"/>
                      <a:pt x="87232" y="636232"/>
                    </a:cubicBezTo>
                    <a:cubicBezTo>
                      <a:pt x="87232" y="620838"/>
                      <a:pt x="71838" y="631100"/>
                      <a:pt x="71838" y="615706"/>
                    </a:cubicBezTo>
                    <a:cubicBezTo>
                      <a:pt x="71838" y="605444"/>
                      <a:pt x="87232" y="590050"/>
                      <a:pt x="97495" y="579787"/>
                    </a:cubicBezTo>
                    <a:cubicBezTo>
                      <a:pt x="102626" y="579787"/>
                      <a:pt x="112889" y="584918"/>
                      <a:pt x="118020" y="579787"/>
                    </a:cubicBezTo>
                    <a:cubicBezTo>
                      <a:pt x="123152" y="579787"/>
                      <a:pt x="118020" y="574656"/>
                      <a:pt x="123152" y="569524"/>
                    </a:cubicBezTo>
                    <a:lnTo>
                      <a:pt x="128283" y="574656"/>
                    </a:lnTo>
                    <a:cubicBezTo>
                      <a:pt x="210384" y="507949"/>
                      <a:pt x="307828" y="482292"/>
                      <a:pt x="400191" y="446373"/>
                    </a:cubicBezTo>
                    <a:cubicBezTo>
                      <a:pt x="441242" y="430979"/>
                      <a:pt x="677282" y="251383"/>
                      <a:pt x="677282" y="200121"/>
                    </a:cubicBezTo>
                    <a:cubicBezTo>
                      <a:pt x="677282" y="159071"/>
                      <a:pt x="502818" y="159071"/>
                      <a:pt x="502818" y="159071"/>
                    </a:cubicBezTo>
                    <a:cubicBezTo>
                      <a:pt x="400191" y="159071"/>
                      <a:pt x="102626" y="200121"/>
                      <a:pt x="46182" y="261646"/>
                    </a:cubicBezTo>
                    <a:cubicBezTo>
                      <a:pt x="66707" y="225778"/>
                      <a:pt x="112889" y="215515"/>
                      <a:pt x="143677" y="200121"/>
                    </a:cubicBezTo>
                    <a:cubicBezTo>
                      <a:pt x="143677" y="200121"/>
                      <a:pt x="143677" y="194990"/>
                      <a:pt x="133414" y="194990"/>
                    </a:cubicBezTo>
                    <a:cubicBezTo>
                      <a:pt x="107758" y="194990"/>
                      <a:pt x="35919" y="246252"/>
                      <a:pt x="35919" y="251383"/>
                    </a:cubicBezTo>
                    <a:cubicBezTo>
                      <a:pt x="41051" y="246252"/>
                      <a:pt x="41051" y="241120"/>
                      <a:pt x="35919" y="235989"/>
                    </a:cubicBezTo>
                    <a:cubicBezTo>
                      <a:pt x="25657" y="246252"/>
                      <a:pt x="15394" y="261646"/>
                      <a:pt x="10263" y="271908"/>
                    </a:cubicBezTo>
                    <a:cubicBezTo>
                      <a:pt x="10263" y="266777"/>
                      <a:pt x="15394" y="225778"/>
                      <a:pt x="10263" y="220646"/>
                    </a:cubicBezTo>
                    <a:cubicBezTo>
                      <a:pt x="5131" y="225778"/>
                      <a:pt x="0" y="235989"/>
                      <a:pt x="0" y="241120"/>
                    </a:cubicBezTo>
                    <a:cubicBezTo>
                      <a:pt x="5131" y="225778"/>
                      <a:pt x="5131" y="200121"/>
                      <a:pt x="10263" y="189859"/>
                    </a:cubicBezTo>
                    <a:cubicBezTo>
                      <a:pt x="20525" y="159071"/>
                      <a:pt x="46182" y="97495"/>
                      <a:pt x="97495" y="76970"/>
                    </a:cubicBezTo>
                    <a:cubicBezTo>
                      <a:pt x="194990" y="25657"/>
                      <a:pt x="379666" y="0"/>
                      <a:pt x="492555" y="0"/>
                    </a:cubicBezTo>
                    <a:close/>
                    <a:moveTo>
                      <a:pt x="482292" y="118020"/>
                    </a:moveTo>
                    <a:cubicBezTo>
                      <a:pt x="400191" y="123152"/>
                      <a:pt x="318090" y="133414"/>
                      <a:pt x="241172" y="148808"/>
                    </a:cubicBezTo>
                    <a:lnTo>
                      <a:pt x="482292" y="118020"/>
                    </a:lnTo>
                    <a:close/>
                    <a:moveTo>
                      <a:pt x="692625" y="312959"/>
                    </a:moveTo>
                    <a:cubicBezTo>
                      <a:pt x="687494" y="318090"/>
                      <a:pt x="682362" y="323221"/>
                      <a:pt x="677282" y="323221"/>
                    </a:cubicBezTo>
                    <a:cubicBezTo>
                      <a:pt x="687494" y="323221"/>
                      <a:pt x="692625" y="318090"/>
                      <a:pt x="692625" y="312959"/>
                    </a:cubicBezTo>
                    <a:close/>
                    <a:moveTo>
                      <a:pt x="667020" y="333484"/>
                    </a:moveTo>
                    <a:cubicBezTo>
                      <a:pt x="641363" y="359141"/>
                      <a:pt x="615707" y="384797"/>
                      <a:pt x="595181" y="400191"/>
                    </a:cubicBezTo>
                    <a:cubicBezTo>
                      <a:pt x="620838" y="384797"/>
                      <a:pt x="646495" y="359141"/>
                      <a:pt x="667020" y="333484"/>
                    </a:cubicBezTo>
                    <a:close/>
                    <a:moveTo>
                      <a:pt x="554131" y="461767"/>
                    </a:moveTo>
                    <a:cubicBezTo>
                      <a:pt x="554131" y="466898"/>
                      <a:pt x="559262" y="461767"/>
                      <a:pt x="559262" y="461767"/>
                    </a:cubicBezTo>
                    <a:lnTo>
                      <a:pt x="554131" y="461767"/>
                    </a:lnTo>
                    <a:close/>
                    <a:moveTo>
                      <a:pt x="472030" y="497686"/>
                    </a:moveTo>
                    <a:cubicBezTo>
                      <a:pt x="461767" y="502817"/>
                      <a:pt x="451505" y="507949"/>
                      <a:pt x="451505" y="513080"/>
                    </a:cubicBezTo>
                    <a:cubicBezTo>
                      <a:pt x="461767" y="507949"/>
                      <a:pt x="472030" y="497686"/>
                      <a:pt x="472030" y="497686"/>
                    </a:cubicBezTo>
                    <a:close/>
                    <a:moveTo>
                      <a:pt x="297565" y="502817"/>
                    </a:moveTo>
                    <a:cubicBezTo>
                      <a:pt x="251434" y="523343"/>
                      <a:pt x="200121" y="543868"/>
                      <a:pt x="164202" y="569524"/>
                    </a:cubicBezTo>
                    <a:cubicBezTo>
                      <a:pt x="210384" y="543868"/>
                      <a:pt x="261697" y="518211"/>
                      <a:pt x="297565" y="502817"/>
                    </a:cubicBezTo>
                    <a:close/>
                    <a:moveTo>
                      <a:pt x="436111" y="523343"/>
                    </a:moveTo>
                    <a:lnTo>
                      <a:pt x="271909" y="615706"/>
                    </a:lnTo>
                    <a:cubicBezTo>
                      <a:pt x="323222" y="595181"/>
                      <a:pt x="384797" y="554131"/>
                      <a:pt x="436111" y="523343"/>
                    </a:cubicBezTo>
                    <a:close/>
                    <a:moveTo>
                      <a:pt x="90439" y="650291"/>
                    </a:moveTo>
                    <a:cubicBezTo>
                      <a:pt x="88515" y="651574"/>
                      <a:pt x="87232" y="654140"/>
                      <a:pt x="87232" y="656705"/>
                    </a:cubicBezTo>
                    <a:cubicBezTo>
                      <a:pt x="92364" y="656705"/>
                      <a:pt x="97495" y="651574"/>
                      <a:pt x="97495" y="651574"/>
                    </a:cubicBezTo>
                    <a:cubicBezTo>
                      <a:pt x="94930" y="649009"/>
                      <a:pt x="92364" y="649009"/>
                      <a:pt x="90439" y="650291"/>
                    </a:cubicBezTo>
                    <a:close/>
                    <a:moveTo>
                      <a:pt x="856827" y="513080"/>
                    </a:moveTo>
                    <a:lnTo>
                      <a:pt x="877352" y="533605"/>
                    </a:lnTo>
                    <a:cubicBezTo>
                      <a:pt x="872221" y="523343"/>
                      <a:pt x="861958" y="513080"/>
                      <a:pt x="856827" y="513080"/>
                    </a:cubicBezTo>
                    <a:close/>
                    <a:moveTo>
                      <a:pt x="897878" y="523343"/>
                    </a:moveTo>
                    <a:cubicBezTo>
                      <a:pt x="903009" y="533605"/>
                      <a:pt x="913271" y="543868"/>
                      <a:pt x="918403" y="554131"/>
                    </a:cubicBezTo>
                    <a:cubicBezTo>
                      <a:pt x="913271" y="543868"/>
                      <a:pt x="903009" y="528474"/>
                      <a:pt x="897878" y="523343"/>
                    </a:cubicBezTo>
                    <a:close/>
                  </a:path>
                </a:pathLst>
              </a:custGeom>
              <a:grpFill/>
              <a:ln w="5131" cap="flat">
                <a:solidFill>
                  <a:srgbClr val="00B05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0756CBBA-F9C1-E408-DAD6-FA5474FAC5BF}"/>
                  </a:ext>
                </a:extLst>
              </p:cNvPr>
              <p:cNvSpPr/>
              <p:nvPr/>
            </p:nvSpPr>
            <p:spPr>
              <a:xfrm>
                <a:off x="5587333" y="470799"/>
                <a:ext cx="1831622" cy="743937"/>
              </a:xfrm>
              <a:custGeom>
                <a:avLst/>
                <a:gdLst>
                  <a:gd name="connsiteX0" fmla="*/ 436059 w 1831622"/>
                  <a:gd name="connsiteY0" fmla="*/ 0 h 743937"/>
                  <a:gd name="connsiteX1" fmla="*/ 538685 w 1831622"/>
                  <a:gd name="connsiteY1" fmla="*/ 15394 h 743937"/>
                  <a:gd name="connsiteX2" fmla="*/ 528423 w 1831622"/>
                  <a:gd name="connsiteY2" fmla="*/ 20525 h 743937"/>
                  <a:gd name="connsiteX3" fmla="*/ 564342 w 1831622"/>
                  <a:gd name="connsiteY3" fmla="*/ 25656 h 743937"/>
                  <a:gd name="connsiteX4" fmla="*/ 692625 w 1831622"/>
                  <a:gd name="connsiteY4" fmla="*/ 143676 h 743937"/>
                  <a:gd name="connsiteX5" fmla="*/ 743938 w 1831622"/>
                  <a:gd name="connsiteY5" fmla="*/ 266777 h 743937"/>
                  <a:gd name="connsiteX6" fmla="*/ 1667420 w 1831622"/>
                  <a:gd name="connsiteY6" fmla="*/ 179596 h 743937"/>
                  <a:gd name="connsiteX7" fmla="*/ 1693077 w 1831622"/>
                  <a:gd name="connsiteY7" fmla="*/ 179596 h 743937"/>
                  <a:gd name="connsiteX8" fmla="*/ 1436562 w 1831622"/>
                  <a:gd name="connsiteY8" fmla="*/ 210332 h 743937"/>
                  <a:gd name="connsiteX9" fmla="*/ 1472482 w 1831622"/>
                  <a:gd name="connsiteY9" fmla="*/ 215463 h 743937"/>
                  <a:gd name="connsiteX10" fmla="*/ 1805966 w 1831622"/>
                  <a:gd name="connsiteY10" fmla="*/ 189858 h 743937"/>
                  <a:gd name="connsiteX11" fmla="*/ 1831622 w 1831622"/>
                  <a:gd name="connsiteY11" fmla="*/ 189858 h 743937"/>
                  <a:gd name="connsiteX12" fmla="*/ 1580239 w 1831622"/>
                  <a:gd name="connsiteY12" fmla="*/ 215463 h 743937"/>
                  <a:gd name="connsiteX13" fmla="*/ 1703339 w 1831622"/>
                  <a:gd name="connsiteY13" fmla="*/ 215463 h 743937"/>
                  <a:gd name="connsiteX14" fmla="*/ 743938 w 1831622"/>
                  <a:gd name="connsiteY14" fmla="*/ 328352 h 743937"/>
                  <a:gd name="connsiteX15" fmla="*/ 769594 w 1831622"/>
                  <a:gd name="connsiteY15" fmla="*/ 333484 h 743937"/>
                  <a:gd name="connsiteX16" fmla="*/ 738807 w 1831622"/>
                  <a:gd name="connsiteY16" fmla="*/ 343746 h 743937"/>
                  <a:gd name="connsiteX17" fmla="*/ 728544 w 1831622"/>
                  <a:gd name="connsiteY17" fmla="*/ 384797 h 743937"/>
                  <a:gd name="connsiteX18" fmla="*/ 687493 w 1831622"/>
                  <a:gd name="connsiteY18" fmla="*/ 472029 h 743937"/>
                  <a:gd name="connsiteX19" fmla="*/ 419083 w 1831622"/>
                  <a:gd name="connsiteY19" fmla="*/ 696401 h 743937"/>
                  <a:gd name="connsiteX20" fmla="*/ 353894 w 1831622"/>
                  <a:gd name="connsiteY20" fmla="*/ 723182 h 743937"/>
                  <a:gd name="connsiteX21" fmla="*/ 352726 w 1831622"/>
                  <a:gd name="connsiteY21" fmla="*/ 720847 h 743937"/>
                  <a:gd name="connsiteX22" fmla="*/ 343747 w 1831622"/>
                  <a:gd name="connsiteY22" fmla="*/ 718281 h 743937"/>
                  <a:gd name="connsiteX23" fmla="*/ 225727 w 1831622"/>
                  <a:gd name="connsiteY23" fmla="*/ 743937 h 743937"/>
                  <a:gd name="connsiteX24" fmla="*/ 112838 w 1831622"/>
                  <a:gd name="connsiteY24" fmla="*/ 713149 h 743937"/>
                  <a:gd name="connsiteX25" fmla="*/ 56393 w 1831622"/>
                  <a:gd name="connsiteY25" fmla="*/ 666968 h 743937"/>
                  <a:gd name="connsiteX26" fmla="*/ 61525 w 1831622"/>
                  <a:gd name="connsiteY26" fmla="*/ 661836 h 743937"/>
                  <a:gd name="connsiteX27" fmla="*/ 25605 w 1831622"/>
                  <a:gd name="connsiteY27" fmla="*/ 610575 h 743937"/>
                  <a:gd name="connsiteX28" fmla="*/ 20474 w 1831622"/>
                  <a:gd name="connsiteY28" fmla="*/ 636180 h 743937"/>
                  <a:gd name="connsiteX29" fmla="*/ 10211 w 1831622"/>
                  <a:gd name="connsiteY29" fmla="*/ 610575 h 743937"/>
                  <a:gd name="connsiteX30" fmla="*/ 15343 w 1831622"/>
                  <a:gd name="connsiteY30" fmla="*/ 600312 h 743937"/>
                  <a:gd name="connsiteX31" fmla="*/ 82050 w 1831622"/>
                  <a:gd name="connsiteY31" fmla="*/ 651574 h 743937"/>
                  <a:gd name="connsiteX32" fmla="*/ 25605 w 1831622"/>
                  <a:gd name="connsiteY32" fmla="*/ 579787 h 743937"/>
                  <a:gd name="connsiteX33" fmla="*/ 46131 w 1831622"/>
                  <a:gd name="connsiteY33" fmla="*/ 579787 h 743937"/>
                  <a:gd name="connsiteX34" fmla="*/ 40999 w 1831622"/>
                  <a:gd name="connsiteY34" fmla="*/ 518211 h 743937"/>
                  <a:gd name="connsiteX35" fmla="*/ 25605 w 1831622"/>
                  <a:gd name="connsiteY35" fmla="*/ 564393 h 743937"/>
                  <a:gd name="connsiteX36" fmla="*/ 10211 w 1831622"/>
                  <a:gd name="connsiteY36" fmla="*/ 548999 h 743937"/>
                  <a:gd name="connsiteX37" fmla="*/ 5131 w 1831622"/>
                  <a:gd name="connsiteY37" fmla="*/ 600312 h 743937"/>
                  <a:gd name="connsiteX38" fmla="*/ 0 w 1831622"/>
                  <a:gd name="connsiteY38" fmla="*/ 569524 h 743937"/>
                  <a:gd name="connsiteX39" fmla="*/ 46131 w 1831622"/>
                  <a:gd name="connsiteY39" fmla="*/ 502817 h 743937"/>
                  <a:gd name="connsiteX40" fmla="*/ 38749 w 1831622"/>
                  <a:gd name="connsiteY40" fmla="*/ 495435 h 743937"/>
                  <a:gd name="connsiteX41" fmla="*/ 62504 w 1831622"/>
                  <a:gd name="connsiteY41" fmla="*/ 463661 h 743937"/>
                  <a:gd name="connsiteX42" fmla="*/ 600261 w 1831622"/>
                  <a:gd name="connsiteY42" fmla="*/ 282170 h 743937"/>
                  <a:gd name="connsiteX43" fmla="*/ 600261 w 1831622"/>
                  <a:gd name="connsiteY43" fmla="*/ 256514 h 743937"/>
                  <a:gd name="connsiteX44" fmla="*/ 528423 w 1831622"/>
                  <a:gd name="connsiteY44" fmla="*/ 123151 h 743937"/>
                  <a:gd name="connsiteX45" fmla="*/ 589998 w 1831622"/>
                  <a:gd name="connsiteY45" fmla="*/ 179596 h 743937"/>
                  <a:gd name="connsiteX46" fmla="*/ 595130 w 1831622"/>
                  <a:gd name="connsiteY46" fmla="*/ 169333 h 743937"/>
                  <a:gd name="connsiteX47" fmla="*/ 497635 w 1831622"/>
                  <a:gd name="connsiteY47" fmla="*/ 71838 h 743937"/>
                  <a:gd name="connsiteX48" fmla="*/ 507897 w 1831622"/>
                  <a:gd name="connsiteY48" fmla="*/ 66707 h 743937"/>
                  <a:gd name="connsiteX49" fmla="*/ 430928 w 1831622"/>
                  <a:gd name="connsiteY49" fmla="*/ 51313 h 743937"/>
                  <a:gd name="connsiteX50" fmla="*/ 328353 w 1831622"/>
                  <a:gd name="connsiteY50" fmla="*/ 71838 h 743937"/>
                  <a:gd name="connsiteX51" fmla="*/ 374535 w 1831622"/>
                  <a:gd name="connsiteY51" fmla="*/ 56444 h 743937"/>
                  <a:gd name="connsiteX52" fmla="*/ 359141 w 1831622"/>
                  <a:gd name="connsiteY52" fmla="*/ 51313 h 743937"/>
                  <a:gd name="connsiteX53" fmla="*/ 277040 w 1831622"/>
                  <a:gd name="connsiteY53" fmla="*/ 76969 h 743937"/>
                  <a:gd name="connsiteX54" fmla="*/ 307828 w 1831622"/>
                  <a:gd name="connsiteY54" fmla="*/ 61575 h 743937"/>
                  <a:gd name="connsiteX55" fmla="*/ 297565 w 1831622"/>
                  <a:gd name="connsiteY55" fmla="*/ 56444 h 743937"/>
                  <a:gd name="connsiteX56" fmla="*/ 274474 w 1831622"/>
                  <a:gd name="connsiteY56" fmla="*/ 62217 h 743937"/>
                  <a:gd name="connsiteX57" fmla="*/ 259080 w 1831622"/>
                  <a:gd name="connsiteY57" fmla="*/ 68631 h 743937"/>
                  <a:gd name="connsiteX58" fmla="*/ 266777 w 1831622"/>
                  <a:gd name="connsiteY58" fmla="*/ 61575 h 743937"/>
                  <a:gd name="connsiteX59" fmla="*/ 436059 w 1831622"/>
                  <a:gd name="connsiteY59" fmla="*/ 0 h 743937"/>
                  <a:gd name="connsiteX60" fmla="*/ 492503 w 1831622"/>
                  <a:gd name="connsiteY60" fmla="*/ 41050 h 743937"/>
                  <a:gd name="connsiteX61" fmla="*/ 518160 w 1831622"/>
                  <a:gd name="connsiteY61" fmla="*/ 46181 h 743937"/>
                  <a:gd name="connsiteX62" fmla="*/ 492503 w 1831622"/>
                  <a:gd name="connsiteY62" fmla="*/ 41050 h 743937"/>
                  <a:gd name="connsiteX63" fmla="*/ 579736 w 1831622"/>
                  <a:gd name="connsiteY63" fmla="*/ 102626 h 743937"/>
                  <a:gd name="connsiteX64" fmla="*/ 615655 w 1831622"/>
                  <a:gd name="connsiteY64" fmla="*/ 138545 h 743937"/>
                  <a:gd name="connsiteX65" fmla="*/ 579736 w 1831622"/>
                  <a:gd name="connsiteY65" fmla="*/ 102626 h 743937"/>
                  <a:gd name="connsiteX66" fmla="*/ 610524 w 1831622"/>
                  <a:gd name="connsiteY66" fmla="*/ 246251 h 743937"/>
                  <a:gd name="connsiteX67" fmla="*/ 615655 w 1831622"/>
                  <a:gd name="connsiteY67" fmla="*/ 271908 h 743937"/>
                  <a:gd name="connsiteX68" fmla="*/ 610524 w 1831622"/>
                  <a:gd name="connsiteY68" fmla="*/ 246251 h 743937"/>
                  <a:gd name="connsiteX69" fmla="*/ 564342 w 1831622"/>
                  <a:gd name="connsiteY69" fmla="*/ 354009 h 743937"/>
                  <a:gd name="connsiteX70" fmla="*/ 572815 w 1831622"/>
                  <a:gd name="connsiteY70" fmla="*/ 355102 h 743937"/>
                  <a:gd name="connsiteX71" fmla="*/ 579736 w 1831622"/>
                  <a:gd name="connsiteY71" fmla="*/ 359140 h 743937"/>
                  <a:gd name="connsiteX72" fmla="*/ 466847 w 1831622"/>
                  <a:gd name="connsiteY72" fmla="*/ 374534 h 743937"/>
                  <a:gd name="connsiteX73" fmla="*/ 256514 w 1831622"/>
                  <a:gd name="connsiteY73" fmla="*/ 425847 h 743937"/>
                  <a:gd name="connsiteX74" fmla="*/ 256514 w 1831622"/>
                  <a:gd name="connsiteY74" fmla="*/ 430979 h 743937"/>
                  <a:gd name="connsiteX75" fmla="*/ 117969 w 1831622"/>
                  <a:gd name="connsiteY75" fmla="*/ 502817 h 743937"/>
                  <a:gd name="connsiteX76" fmla="*/ 153888 w 1831622"/>
                  <a:gd name="connsiteY76" fmla="*/ 466898 h 743937"/>
                  <a:gd name="connsiteX77" fmla="*/ 117969 w 1831622"/>
                  <a:gd name="connsiteY77" fmla="*/ 497686 h 743937"/>
                  <a:gd name="connsiteX78" fmla="*/ 97444 w 1831622"/>
                  <a:gd name="connsiteY78" fmla="*/ 569524 h 743937"/>
                  <a:gd name="connsiteX79" fmla="*/ 251383 w 1831622"/>
                  <a:gd name="connsiteY79" fmla="*/ 656705 h 743937"/>
                  <a:gd name="connsiteX80" fmla="*/ 564342 w 1831622"/>
                  <a:gd name="connsiteY80" fmla="*/ 466898 h 743937"/>
                  <a:gd name="connsiteX81" fmla="*/ 605392 w 1831622"/>
                  <a:gd name="connsiteY81" fmla="*/ 369403 h 743937"/>
                  <a:gd name="connsiteX82" fmla="*/ 600261 w 1831622"/>
                  <a:gd name="connsiteY82" fmla="*/ 359140 h 743937"/>
                  <a:gd name="connsiteX83" fmla="*/ 584226 w 1831622"/>
                  <a:gd name="connsiteY83" fmla="*/ 356575 h 743937"/>
                  <a:gd name="connsiteX84" fmla="*/ 572815 w 1831622"/>
                  <a:gd name="connsiteY84" fmla="*/ 355102 h 743937"/>
                  <a:gd name="connsiteX85" fmla="*/ 572039 w 1831622"/>
                  <a:gd name="connsiteY85" fmla="*/ 354650 h 743937"/>
                  <a:gd name="connsiteX86" fmla="*/ 564342 w 1831622"/>
                  <a:gd name="connsiteY86" fmla="*/ 354009 h 743937"/>
                  <a:gd name="connsiteX87" fmla="*/ 672099 w 1831622"/>
                  <a:gd name="connsiteY87" fmla="*/ 482292 h 743937"/>
                  <a:gd name="connsiteX88" fmla="*/ 661837 w 1831622"/>
                  <a:gd name="connsiteY88" fmla="*/ 497686 h 743937"/>
                  <a:gd name="connsiteX89" fmla="*/ 672099 w 1831622"/>
                  <a:gd name="connsiteY89" fmla="*/ 482292 h 743937"/>
                  <a:gd name="connsiteX90" fmla="*/ 656706 w 1831622"/>
                  <a:gd name="connsiteY90" fmla="*/ 502817 h 743937"/>
                  <a:gd name="connsiteX91" fmla="*/ 605392 w 1831622"/>
                  <a:gd name="connsiteY91" fmla="*/ 554130 h 743937"/>
                  <a:gd name="connsiteX92" fmla="*/ 656706 w 1831622"/>
                  <a:gd name="connsiteY92" fmla="*/ 502817 h 743937"/>
                  <a:gd name="connsiteX93" fmla="*/ 595130 w 1831622"/>
                  <a:gd name="connsiteY93" fmla="*/ 564393 h 743937"/>
                  <a:gd name="connsiteX94" fmla="*/ 482241 w 1831622"/>
                  <a:gd name="connsiteY94" fmla="*/ 651574 h 743937"/>
                  <a:gd name="connsiteX95" fmla="*/ 595130 w 1831622"/>
                  <a:gd name="connsiteY95" fmla="*/ 564393 h 743937"/>
                  <a:gd name="connsiteX96" fmla="*/ 205201 w 1831622"/>
                  <a:gd name="connsiteY96" fmla="*/ 436110 h 743937"/>
                  <a:gd name="connsiteX97" fmla="*/ 159019 w 1831622"/>
                  <a:gd name="connsiteY97" fmla="*/ 461766 h 743937"/>
                  <a:gd name="connsiteX98" fmla="*/ 205201 w 1831622"/>
                  <a:gd name="connsiteY98" fmla="*/ 436110 h 743937"/>
                  <a:gd name="connsiteX99" fmla="*/ 61525 w 1831622"/>
                  <a:gd name="connsiteY99" fmla="*/ 538736 h 743937"/>
                  <a:gd name="connsiteX100" fmla="*/ 61525 w 1831622"/>
                  <a:gd name="connsiteY100" fmla="*/ 564393 h 743937"/>
                  <a:gd name="connsiteX101" fmla="*/ 61525 w 1831622"/>
                  <a:gd name="connsiteY101" fmla="*/ 538736 h 743937"/>
                  <a:gd name="connsiteX102" fmla="*/ 379666 w 1831622"/>
                  <a:gd name="connsiteY102" fmla="*/ 697756 h 743937"/>
                  <a:gd name="connsiteX103" fmla="*/ 369403 w 1831622"/>
                  <a:gd name="connsiteY103" fmla="*/ 702887 h 743937"/>
                  <a:gd name="connsiteX104" fmla="*/ 379666 w 1831622"/>
                  <a:gd name="connsiteY104" fmla="*/ 697756 h 743937"/>
                  <a:gd name="connsiteX105" fmla="*/ 123100 w 1831622"/>
                  <a:gd name="connsiteY105" fmla="*/ 708018 h 743937"/>
                  <a:gd name="connsiteX106" fmla="*/ 225727 w 1831622"/>
                  <a:gd name="connsiteY106" fmla="*/ 738806 h 743937"/>
                  <a:gd name="connsiteX107" fmla="*/ 261646 w 1831622"/>
                  <a:gd name="connsiteY107" fmla="*/ 733675 h 743937"/>
                  <a:gd name="connsiteX108" fmla="*/ 123100 w 1831622"/>
                  <a:gd name="connsiteY108" fmla="*/ 708018 h 743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</a:cxnLst>
                <a:rect l="l" t="t" r="r" b="b"/>
                <a:pathLst>
                  <a:path w="1831622" h="743937">
                    <a:moveTo>
                      <a:pt x="436059" y="0"/>
                    </a:moveTo>
                    <a:cubicBezTo>
                      <a:pt x="451453" y="0"/>
                      <a:pt x="507897" y="10262"/>
                      <a:pt x="538685" y="15394"/>
                    </a:cubicBezTo>
                    <a:cubicBezTo>
                      <a:pt x="538685" y="15394"/>
                      <a:pt x="533554" y="15394"/>
                      <a:pt x="528423" y="20525"/>
                    </a:cubicBezTo>
                    <a:cubicBezTo>
                      <a:pt x="538685" y="25656"/>
                      <a:pt x="548948" y="25656"/>
                      <a:pt x="564342" y="25656"/>
                    </a:cubicBezTo>
                    <a:cubicBezTo>
                      <a:pt x="600261" y="25656"/>
                      <a:pt x="677231" y="102626"/>
                      <a:pt x="692625" y="143676"/>
                    </a:cubicBezTo>
                    <a:cubicBezTo>
                      <a:pt x="713150" y="179596"/>
                      <a:pt x="728544" y="266777"/>
                      <a:pt x="743938" y="266777"/>
                    </a:cubicBezTo>
                    <a:lnTo>
                      <a:pt x="1667420" y="179596"/>
                    </a:lnTo>
                    <a:lnTo>
                      <a:pt x="1693077" y="179596"/>
                    </a:lnTo>
                    <a:cubicBezTo>
                      <a:pt x="1611027" y="184727"/>
                      <a:pt x="1523795" y="200121"/>
                      <a:pt x="1436562" y="210332"/>
                    </a:cubicBezTo>
                    <a:cubicBezTo>
                      <a:pt x="1446825" y="215463"/>
                      <a:pt x="1457088" y="215463"/>
                      <a:pt x="1472482" y="215463"/>
                    </a:cubicBezTo>
                    <a:lnTo>
                      <a:pt x="1805966" y="189858"/>
                    </a:lnTo>
                    <a:lnTo>
                      <a:pt x="1831622" y="189858"/>
                    </a:lnTo>
                    <a:lnTo>
                      <a:pt x="1580239" y="215463"/>
                    </a:lnTo>
                    <a:cubicBezTo>
                      <a:pt x="1621290" y="220595"/>
                      <a:pt x="1662289" y="215463"/>
                      <a:pt x="1703339" y="215463"/>
                    </a:cubicBezTo>
                    <a:lnTo>
                      <a:pt x="743938" y="328352"/>
                    </a:lnTo>
                    <a:cubicBezTo>
                      <a:pt x="749069" y="333484"/>
                      <a:pt x="759332" y="333484"/>
                      <a:pt x="769594" y="333484"/>
                    </a:cubicBezTo>
                    <a:cubicBezTo>
                      <a:pt x="759332" y="333484"/>
                      <a:pt x="743938" y="328352"/>
                      <a:pt x="738807" y="343746"/>
                    </a:cubicBezTo>
                    <a:cubicBezTo>
                      <a:pt x="733675" y="348878"/>
                      <a:pt x="733675" y="369403"/>
                      <a:pt x="728544" y="384797"/>
                    </a:cubicBezTo>
                    <a:cubicBezTo>
                      <a:pt x="718281" y="410453"/>
                      <a:pt x="708019" y="441241"/>
                      <a:pt x="687493" y="472029"/>
                    </a:cubicBezTo>
                    <a:cubicBezTo>
                      <a:pt x="618221" y="572090"/>
                      <a:pt x="514312" y="649031"/>
                      <a:pt x="419083" y="696401"/>
                    </a:cubicBezTo>
                    <a:lnTo>
                      <a:pt x="353894" y="723182"/>
                    </a:lnTo>
                    <a:lnTo>
                      <a:pt x="352726" y="720847"/>
                    </a:lnTo>
                    <a:cubicBezTo>
                      <a:pt x="351444" y="719564"/>
                      <a:pt x="348878" y="718281"/>
                      <a:pt x="343747" y="718281"/>
                    </a:cubicBezTo>
                    <a:cubicBezTo>
                      <a:pt x="328353" y="718281"/>
                      <a:pt x="241121" y="743937"/>
                      <a:pt x="225727" y="743937"/>
                    </a:cubicBezTo>
                    <a:cubicBezTo>
                      <a:pt x="200070" y="743937"/>
                      <a:pt x="128232" y="718281"/>
                      <a:pt x="112838" y="713149"/>
                    </a:cubicBezTo>
                    <a:cubicBezTo>
                      <a:pt x="102575" y="697756"/>
                      <a:pt x="82050" y="687493"/>
                      <a:pt x="56393" y="666968"/>
                    </a:cubicBezTo>
                    <a:lnTo>
                      <a:pt x="61525" y="661836"/>
                    </a:lnTo>
                    <a:cubicBezTo>
                      <a:pt x="51262" y="646442"/>
                      <a:pt x="35868" y="631048"/>
                      <a:pt x="25605" y="610575"/>
                    </a:cubicBezTo>
                    <a:cubicBezTo>
                      <a:pt x="20474" y="615655"/>
                      <a:pt x="20474" y="625917"/>
                      <a:pt x="20474" y="636180"/>
                    </a:cubicBezTo>
                    <a:cubicBezTo>
                      <a:pt x="15343" y="631048"/>
                      <a:pt x="15343" y="620786"/>
                      <a:pt x="10211" y="610575"/>
                    </a:cubicBezTo>
                    <a:cubicBezTo>
                      <a:pt x="15343" y="615655"/>
                      <a:pt x="20474" y="605443"/>
                      <a:pt x="15343" y="600312"/>
                    </a:cubicBezTo>
                    <a:cubicBezTo>
                      <a:pt x="35868" y="615655"/>
                      <a:pt x="56393" y="651574"/>
                      <a:pt x="82050" y="651574"/>
                    </a:cubicBezTo>
                    <a:cubicBezTo>
                      <a:pt x="66656" y="631048"/>
                      <a:pt x="40999" y="600312"/>
                      <a:pt x="25605" y="579787"/>
                    </a:cubicBezTo>
                    <a:cubicBezTo>
                      <a:pt x="30737" y="574655"/>
                      <a:pt x="35868" y="584918"/>
                      <a:pt x="46131" y="579787"/>
                    </a:cubicBezTo>
                    <a:lnTo>
                      <a:pt x="40999" y="518211"/>
                    </a:lnTo>
                    <a:cubicBezTo>
                      <a:pt x="30737" y="533605"/>
                      <a:pt x="25605" y="548999"/>
                      <a:pt x="25605" y="564393"/>
                    </a:cubicBezTo>
                    <a:cubicBezTo>
                      <a:pt x="25605" y="559261"/>
                      <a:pt x="25605" y="554130"/>
                      <a:pt x="10211" y="548999"/>
                    </a:cubicBezTo>
                    <a:cubicBezTo>
                      <a:pt x="10211" y="564393"/>
                      <a:pt x="10211" y="584918"/>
                      <a:pt x="5131" y="600312"/>
                    </a:cubicBezTo>
                    <a:cubicBezTo>
                      <a:pt x="5131" y="590049"/>
                      <a:pt x="0" y="584918"/>
                      <a:pt x="0" y="569524"/>
                    </a:cubicBezTo>
                    <a:cubicBezTo>
                      <a:pt x="0" y="548999"/>
                      <a:pt x="35868" y="507948"/>
                      <a:pt x="46131" y="502817"/>
                    </a:cubicBezTo>
                    <a:lnTo>
                      <a:pt x="38749" y="495435"/>
                    </a:lnTo>
                    <a:lnTo>
                      <a:pt x="62504" y="463661"/>
                    </a:lnTo>
                    <a:cubicBezTo>
                      <a:pt x="201822" y="320335"/>
                      <a:pt x="452095" y="309110"/>
                      <a:pt x="600261" y="282170"/>
                    </a:cubicBezTo>
                    <a:lnTo>
                      <a:pt x="600261" y="256514"/>
                    </a:lnTo>
                    <a:cubicBezTo>
                      <a:pt x="574604" y="210332"/>
                      <a:pt x="589998" y="164202"/>
                      <a:pt x="528423" y="123151"/>
                    </a:cubicBezTo>
                    <a:cubicBezTo>
                      <a:pt x="548948" y="138545"/>
                      <a:pt x="569473" y="164202"/>
                      <a:pt x="589998" y="179596"/>
                    </a:cubicBezTo>
                    <a:cubicBezTo>
                      <a:pt x="589998" y="179596"/>
                      <a:pt x="595130" y="179596"/>
                      <a:pt x="595130" y="169333"/>
                    </a:cubicBezTo>
                    <a:cubicBezTo>
                      <a:pt x="595130" y="143676"/>
                      <a:pt x="497635" y="71838"/>
                      <a:pt x="497635" y="71838"/>
                    </a:cubicBezTo>
                    <a:cubicBezTo>
                      <a:pt x="497635" y="61575"/>
                      <a:pt x="502766" y="71838"/>
                      <a:pt x="507897" y="66707"/>
                    </a:cubicBezTo>
                    <a:cubicBezTo>
                      <a:pt x="482241" y="61575"/>
                      <a:pt x="441190" y="51313"/>
                      <a:pt x="430928" y="51313"/>
                    </a:cubicBezTo>
                    <a:cubicBezTo>
                      <a:pt x="415585" y="51313"/>
                      <a:pt x="364272" y="61575"/>
                      <a:pt x="328353" y="71838"/>
                    </a:cubicBezTo>
                    <a:lnTo>
                      <a:pt x="374535" y="56444"/>
                    </a:lnTo>
                    <a:cubicBezTo>
                      <a:pt x="369403" y="51313"/>
                      <a:pt x="369403" y="51313"/>
                      <a:pt x="359141" y="51313"/>
                    </a:cubicBezTo>
                    <a:cubicBezTo>
                      <a:pt x="343747" y="51313"/>
                      <a:pt x="302696" y="66707"/>
                      <a:pt x="277040" y="76969"/>
                    </a:cubicBezTo>
                    <a:lnTo>
                      <a:pt x="307828" y="61575"/>
                    </a:lnTo>
                    <a:cubicBezTo>
                      <a:pt x="307828" y="61575"/>
                      <a:pt x="307828" y="56444"/>
                      <a:pt x="297565" y="56444"/>
                    </a:cubicBezTo>
                    <a:cubicBezTo>
                      <a:pt x="289868" y="56444"/>
                      <a:pt x="282171" y="59010"/>
                      <a:pt x="274474" y="62217"/>
                    </a:cubicBezTo>
                    <a:lnTo>
                      <a:pt x="259080" y="68631"/>
                    </a:lnTo>
                    <a:cubicBezTo>
                      <a:pt x="261646" y="66707"/>
                      <a:pt x="264212" y="64141"/>
                      <a:pt x="266777" y="61575"/>
                    </a:cubicBezTo>
                    <a:cubicBezTo>
                      <a:pt x="277040" y="10262"/>
                      <a:pt x="400191" y="0"/>
                      <a:pt x="436059" y="0"/>
                    </a:cubicBezTo>
                    <a:close/>
                    <a:moveTo>
                      <a:pt x="492503" y="41050"/>
                    </a:moveTo>
                    <a:cubicBezTo>
                      <a:pt x="502766" y="41050"/>
                      <a:pt x="513029" y="46181"/>
                      <a:pt x="518160" y="46181"/>
                    </a:cubicBezTo>
                    <a:cubicBezTo>
                      <a:pt x="507897" y="41050"/>
                      <a:pt x="497635" y="41050"/>
                      <a:pt x="492503" y="41050"/>
                    </a:cubicBezTo>
                    <a:close/>
                    <a:moveTo>
                      <a:pt x="579736" y="102626"/>
                    </a:moveTo>
                    <a:lnTo>
                      <a:pt x="615655" y="138545"/>
                    </a:lnTo>
                    <a:cubicBezTo>
                      <a:pt x="605392" y="123151"/>
                      <a:pt x="589998" y="107757"/>
                      <a:pt x="579736" y="102626"/>
                    </a:cubicBezTo>
                    <a:close/>
                    <a:moveTo>
                      <a:pt x="610524" y="246251"/>
                    </a:moveTo>
                    <a:cubicBezTo>
                      <a:pt x="610524" y="256514"/>
                      <a:pt x="615655" y="266777"/>
                      <a:pt x="615655" y="271908"/>
                    </a:cubicBezTo>
                    <a:cubicBezTo>
                      <a:pt x="615655" y="261645"/>
                      <a:pt x="610524" y="251383"/>
                      <a:pt x="610524" y="246251"/>
                    </a:cubicBezTo>
                    <a:close/>
                    <a:moveTo>
                      <a:pt x="564342" y="354009"/>
                    </a:moveTo>
                    <a:lnTo>
                      <a:pt x="572815" y="355102"/>
                    </a:lnTo>
                    <a:lnTo>
                      <a:pt x="579736" y="359140"/>
                    </a:lnTo>
                    <a:cubicBezTo>
                      <a:pt x="543817" y="364271"/>
                      <a:pt x="497635" y="369403"/>
                      <a:pt x="466847" y="374534"/>
                    </a:cubicBezTo>
                    <a:cubicBezTo>
                      <a:pt x="395060" y="384797"/>
                      <a:pt x="256514" y="410453"/>
                      <a:pt x="256514" y="425847"/>
                    </a:cubicBezTo>
                    <a:lnTo>
                      <a:pt x="256514" y="430979"/>
                    </a:lnTo>
                    <a:cubicBezTo>
                      <a:pt x="210333" y="451504"/>
                      <a:pt x="164151" y="477160"/>
                      <a:pt x="117969" y="502817"/>
                    </a:cubicBezTo>
                    <a:lnTo>
                      <a:pt x="153888" y="466898"/>
                    </a:lnTo>
                    <a:cubicBezTo>
                      <a:pt x="143626" y="472029"/>
                      <a:pt x="123100" y="482292"/>
                      <a:pt x="117969" y="497686"/>
                    </a:cubicBezTo>
                    <a:cubicBezTo>
                      <a:pt x="107706" y="518211"/>
                      <a:pt x="97444" y="559261"/>
                      <a:pt x="97444" y="569524"/>
                    </a:cubicBezTo>
                    <a:cubicBezTo>
                      <a:pt x="97444" y="631048"/>
                      <a:pt x="220595" y="656705"/>
                      <a:pt x="251383" y="656705"/>
                    </a:cubicBezTo>
                    <a:cubicBezTo>
                      <a:pt x="359141" y="656705"/>
                      <a:pt x="461716" y="595181"/>
                      <a:pt x="564342" y="466898"/>
                    </a:cubicBezTo>
                    <a:cubicBezTo>
                      <a:pt x="584867" y="436110"/>
                      <a:pt x="605392" y="405322"/>
                      <a:pt x="605392" y="369403"/>
                    </a:cubicBezTo>
                    <a:cubicBezTo>
                      <a:pt x="605392" y="359140"/>
                      <a:pt x="600261" y="364271"/>
                      <a:pt x="600261" y="359140"/>
                    </a:cubicBezTo>
                    <a:cubicBezTo>
                      <a:pt x="595130" y="359140"/>
                      <a:pt x="589998" y="357857"/>
                      <a:pt x="584226" y="356575"/>
                    </a:cubicBezTo>
                    <a:lnTo>
                      <a:pt x="572815" y="355102"/>
                    </a:lnTo>
                    <a:lnTo>
                      <a:pt x="572039" y="354650"/>
                    </a:lnTo>
                    <a:cubicBezTo>
                      <a:pt x="569473" y="354009"/>
                      <a:pt x="566908" y="354009"/>
                      <a:pt x="564342" y="354009"/>
                    </a:cubicBezTo>
                    <a:close/>
                    <a:moveTo>
                      <a:pt x="672099" y="482292"/>
                    </a:moveTo>
                    <a:cubicBezTo>
                      <a:pt x="666968" y="487423"/>
                      <a:pt x="661837" y="492554"/>
                      <a:pt x="661837" y="497686"/>
                    </a:cubicBezTo>
                    <a:cubicBezTo>
                      <a:pt x="666968" y="492554"/>
                      <a:pt x="672099" y="487423"/>
                      <a:pt x="672099" y="482292"/>
                    </a:cubicBezTo>
                    <a:close/>
                    <a:moveTo>
                      <a:pt x="656706" y="502817"/>
                    </a:moveTo>
                    <a:lnTo>
                      <a:pt x="605392" y="554130"/>
                    </a:lnTo>
                    <a:cubicBezTo>
                      <a:pt x="625918" y="538736"/>
                      <a:pt x="646443" y="518211"/>
                      <a:pt x="656706" y="502817"/>
                    </a:cubicBezTo>
                    <a:close/>
                    <a:moveTo>
                      <a:pt x="595130" y="564393"/>
                    </a:moveTo>
                    <a:cubicBezTo>
                      <a:pt x="559211" y="590049"/>
                      <a:pt x="518160" y="625917"/>
                      <a:pt x="482241" y="651574"/>
                    </a:cubicBezTo>
                    <a:cubicBezTo>
                      <a:pt x="518160" y="625917"/>
                      <a:pt x="559211" y="595181"/>
                      <a:pt x="595130" y="564393"/>
                    </a:cubicBezTo>
                    <a:close/>
                    <a:moveTo>
                      <a:pt x="205201" y="436110"/>
                    </a:moveTo>
                    <a:cubicBezTo>
                      <a:pt x="189807" y="441241"/>
                      <a:pt x="174413" y="451504"/>
                      <a:pt x="159019" y="461766"/>
                    </a:cubicBezTo>
                    <a:cubicBezTo>
                      <a:pt x="174413" y="451504"/>
                      <a:pt x="189807" y="446372"/>
                      <a:pt x="205201" y="436110"/>
                    </a:cubicBezTo>
                    <a:close/>
                    <a:moveTo>
                      <a:pt x="61525" y="538736"/>
                    </a:moveTo>
                    <a:cubicBezTo>
                      <a:pt x="56393" y="548999"/>
                      <a:pt x="56393" y="559261"/>
                      <a:pt x="61525" y="564393"/>
                    </a:cubicBezTo>
                    <a:lnTo>
                      <a:pt x="61525" y="538736"/>
                    </a:lnTo>
                    <a:close/>
                    <a:moveTo>
                      <a:pt x="379666" y="697756"/>
                    </a:moveTo>
                    <a:cubicBezTo>
                      <a:pt x="374535" y="697756"/>
                      <a:pt x="364272" y="702887"/>
                      <a:pt x="369403" y="702887"/>
                    </a:cubicBezTo>
                    <a:cubicBezTo>
                      <a:pt x="374535" y="702887"/>
                      <a:pt x="384797" y="697756"/>
                      <a:pt x="379666" y="697756"/>
                    </a:cubicBezTo>
                    <a:close/>
                    <a:moveTo>
                      <a:pt x="123100" y="708018"/>
                    </a:moveTo>
                    <a:cubicBezTo>
                      <a:pt x="159019" y="718281"/>
                      <a:pt x="210333" y="738806"/>
                      <a:pt x="225727" y="738806"/>
                    </a:cubicBezTo>
                    <a:cubicBezTo>
                      <a:pt x="235989" y="738806"/>
                      <a:pt x="251383" y="733675"/>
                      <a:pt x="261646" y="733675"/>
                    </a:cubicBezTo>
                    <a:cubicBezTo>
                      <a:pt x="220595" y="723412"/>
                      <a:pt x="174413" y="718281"/>
                      <a:pt x="123100" y="708018"/>
                    </a:cubicBezTo>
                    <a:close/>
                  </a:path>
                </a:pathLst>
              </a:custGeom>
              <a:grpFill/>
              <a:ln w="5131" cap="flat">
                <a:solidFill>
                  <a:srgbClr val="00B05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11C766AE-78AE-438B-32BF-50901104D9B3}"/>
                  </a:ext>
                </a:extLst>
              </p:cNvPr>
              <p:cNvSpPr/>
              <p:nvPr/>
            </p:nvSpPr>
            <p:spPr>
              <a:xfrm>
                <a:off x="4987021" y="640132"/>
                <a:ext cx="364272" cy="584867"/>
              </a:xfrm>
              <a:custGeom>
                <a:avLst/>
                <a:gdLst>
                  <a:gd name="connsiteX0" fmla="*/ 343746 w 364272"/>
                  <a:gd name="connsiteY0" fmla="*/ 0 h 584867"/>
                  <a:gd name="connsiteX1" fmla="*/ 328353 w 364272"/>
                  <a:gd name="connsiteY1" fmla="*/ 51262 h 584867"/>
                  <a:gd name="connsiteX2" fmla="*/ 359140 w 364272"/>
                  <a:gd name="connsiteY2" fmla="*/ 10263 h 584867"/>
                  <a:gd name="connsiteX3" fmla="*/ 354009 w 364272"/>
                  <a:gd name="connsiteY3" fmla="*/ 20525 h 584867"/>
                  <a:gd name="connsiteX4" fmla="*/ 364272 w 364272"/>
                  <a:gd name="connsiteY4" fmla="*/ 35868 h 584867"/>
                  <a:gd name="connsiteX5" fmla="*/ 20525 w 364272"/>
                  <a:gd name="connsiteY5" fmla="*/ 584867 h 584867"/>
                  <a:gd name="connsiteX6" fmla="*/ 35919 w 364272"/>
                  <a:gd name="connsiteY6" fmla="*/ 543816 h 584867"/>
                  <a:gd name="connsiteX7" fmla="*/ 30788 w 364272"/>
                  <a:gd name="connsiteY7" fmla="*/ 533554 h 584867"/>
                  <a:gd name="connsiteX8" fmla="*/ 25656 w 364272"/>
                  <a:gd name="connsiteY8" fmla="*/ 543816 h 584867"/>
                  <a:gd name="connsiteX9" fmla="*/ 25656 w 364272"/>
                  <a:gd name="connsiteY9" fmla="*/ 507897 h 584867"/>
                  <a:gd name="connsiteX10" fmla="*/ 0 w 364272"/>
                  <a:gd name="connsiteY10" fmla="*/ 569473 h 584867"/>
                  <a:gd name="connsiteX11" fmla="*/ 76970 w 364272"/>
                  <a:gd name="connsiteY11" fmla="*/ 364272 h 584867"/>
                  <a:gd name="connsiteX12" fmla="*/ 76970 w 364272"/>
                  <a:gd name="connsiteY12" fmla="*/ 359141 h 584867"/>
                  <a:gd name="connsiteX13" fmla="*/ 10263 w 364272"/>
                  <a:gd name="connsiteY13" fmla="*/ 487372 h 584867"/>
                  <a:gd name="connsiteX14" fmla="*/ 213008 w 364272"/>
                  <a:gd name="connsiteY14" fmla="*/ 131700 h 584867"/>
                  <a:gd name="connsiteX15" fmla="*/ 294720 w 364272"/>
                  <a:gd name="connsiteY15" fmla="*/ 30413 h 584867"/>
                  <a:gd name="connsiteX16" fmla="*/ 292433 w 364272"/>
                  <a:gd name="connsiteY16" fmla="*/ 35868 h 584867"/>
                  <a:gd name="connsiteX17" fmla="*/ 343746 w 364272"/>
                  <a:gd name="connsiteY17" fmla="*/ 0 h 584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64272" h="584867">
                    <a:moveTo>
                      <a:pt x="343746" y="0"/>
                    </a:moveTo>
                    <a:cubicBezTo>
                      <a:pt x="338615" y="15394"/>
                      <a:pt x="323221" y="25656"/>
                      <a:pt x="328353" y="51262"/>
                    </a:cubicBezTo>
                    <a:cubicBezTo>
                      <a:pt x="338615" y="40999"/>
                      <a:pt x="348878" y="25656"/>
                      <a:pt x="359140" y="10263"/>
                    </a:cubicBezTo>
                    <a:cubicBezTo>
                      <a:pt x="359140" y="10263"/>
                      <a:pt x="359140" y="15394"/>
                      <a:pt x="354009" y="20525"/>
                    </a:cubicBezTo>
                    <a:cubicBezTo>
                      <a:pt x="354009" y="20525"/>
                      <a:pt x="348878" y="46130"/>
                      <a:pt x="364272" y="35868"/>
                    </a:cubicBezTo>
                    <a:lnTo>
                      <a:pt x="20525" y="584867"/>
                    </a:lnTo>
                    <a:cubicBezTo>
                      <a:pt x="25656" y="574604"/>
                      <a:pt x="35919" y="554079"/>
                      <a:pt x="35919" y="543816"/>
                    </a:cubicBezTo>
                    <a:cubicBezTo>
                      <a:pt x="35919" y="528423"/>
                      <a:pt x="35919" y="538685"/>
                      <a:pt x="30788" y="533554"/>
                    </a:cubicBezTo>
                    <a:cubicBezTo>
                      <a:pt x="30788" y="533554"/>
                      <a:pt x="25656" y="538685"/>
                      <a:pt x="25656" y="543816"/>
                    </a:cubicBezTo>
                    <a:cubicBezTo>
                      <a:pt x="25656" y="533554"/>
                      <a:pt x="30788" y="518160"/>
                      <a:pt x="25656" y="507897"/>
                    </a:cubicBezTo>
                    <a:cubicBezTo>
                      <a:pt x="15394" y="528423"/>
                      <a:pt x="5131" y="548948"/>
                      <a:pt x="0" y="569473"/>
                    </a:cubicBezTo>
                    <a:cubicBezTo>
                      <a:pt x="10263" y="497635"/>
                      <a:pt x="51313" y="436110"/>
                      <a:pt x="76970" y="364272"/>
                    </a:cubicBezTo>
                    <a:lnTo>
                      <a:pt x="76970" y="359141"/>
                    </a:lnTo>
                    <a:cubicBezTo>
                      <a:pt x="51313" y="400191"/>
                      <a:pt x="30788" y="446322"/>
                      <a:pt x="10263" y="487372"/>
                    </a:cubicBezTo>
                    <a:cubicBezTo>
                      <a:pt x="52596" y="368108"/>
                      <a:pt x="126680" y="245928"/>
                      <a:pt x="213008" y="131700"/>
                    </a:cubicBezTo>
                    <a:lnTo>
                      <a:pt x="294720" y="30413"/>
                    </a:lnTo>
                    <a:lnTo>
                      <a:pt x="292433" y="35868"/>
                    </a:lnTo>
                    <a:cubicBezTo>
                      <a:pt x="302696" y="40999"/>
                      <a:pt x="328353" y="20525"/>
                      <a:pt x="343746" y="0"/>
                    </a:cubicBezTo>
                    <a:close/>
                  </a:path>
                </a:pathLst>
              </a:custGeom>
              <a:grpFill/>
              <a:ln w="5131" cap="flat">
                <a:solidFill>
                  <a:srgbClr val="00B05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2193E113-6B92-A3D9-FC52-5CFBC04EFCAB}"/>
                  </a:ext>
                </a:extLst>
              </p:cNvPr>
              <p:cNvSpPr/>
              <p:nvPr/>
            </p:nvSpPr>
            <p:spPr>
              <a:xfrm>
                <a:off x="4730507" y="819677"/>
                <a:ext cx="117968" cy="169333"/>
              </a:xfrm>
              <a:custGeom>
                <a:avLst/>
                <a:gdLst>
                  <a:gd name="connsiteX0" fmla="*/ 15394 w 117968"/>
                  <a:gd name="connsiteY0" fmla="*/ 0 h 169333"/>
                  <a:gd name="connsiteX1" fmla="*/ 46130 w 117968"/>
                  <a:gd name="connsiteY1" fmla="*/ 51313 h 169333"/>
                  <a:gd name="connsiteX2" fmla="*/ 61524 w 117968"/>
                  <a:gd name="connsiteY2" fmla="*/ 51313 h 169333"/>
                  <a:gd name="connsiteX3" fmla="*/ 41050 w 117968"/>
                  <a:gd name="connsiteY3" fmla="*/ 0 h 169333"/>
                  <a:gd name="connsiteX4" fmla="*/ 82049 w 117968"/>
                  <a:gd name="connsiteY4" fmla="*/ 30787 h 169333"/>
                  <a:gd name="connsiteX5" fmla="*/ 117968 w 117968"/>
                  <a:gd name="connsiteY5" fmla="*/ 102626 h 169333"/>
                  <a:gd name="connsiteX6" fmla="*/ 117968 w 117968"/>
                  <a:gd name="connsiteY6" fmla="*/ 159070 h 169333"/>
                  <a:gd name="connsiteX7" fmla="*/ 92312 w 117968"/>
                  <a:gd name="connsiteY7" fmla="*/ 133414 h 169333"/>
                  <a:gd name="connsiteX8" fmla="*/ 92312 w 117968"/>
                  <a:gd name="connsiteY8" fmla="*/ 169333 h 169333"/>
                  <a:gd name="connsiteX9" fmla="*/ 41050 w 117968"/>
                  <a:gd name="connsiteY9" fmla="*/ 118020 h 169333"/>
                  <a:gd name="connsiteX10" fmla="*/ 61524 w 117968"/>
                  <a:gd name="connsiteY10" fmla="*/ 159070 h 169333"/>
                  <a:gd name="connsiteX11" fmla="*/ 0 w 117968"/>
                  <a:gd name="connsiteY11" fmla="*/ 35919 h 169333"/>
                  <a:gd name="connsiteX12" fmla="*/ 46130 w 117968"/>
                  <a:gd name="connsiteY12" fmla="*/ 66707 h 169333"/>
                  <a:gd name="connsiteX13" fmla="*/ 15394 w 117968"/>
                  <a:gd name="connsiteY13" fmla="*/ 0 h 169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7968" h="169333">
                    <a:moveTo>
                      <a:pt x="15394" y="0"/>
                    </a:moveTo>
                    <a:cubicBezTo>
                      <a:pt x="25656" y="15393"/>
                      <a:pt x="35919" y="35919"/>
                      <a:pt x="46130" y="51313"/>
                    </a:cubicBezTo>
                    <a:cubicBezTo>
                      <a:pt x="46130" y="51313"/>
                      <a:pt x="61524" y="41050"/>
                      <a:pt x="61524" y="51313"/>
                    </a:cubicBezTo>
                    <a:cubicBezTo>
                      <a:pt x="61524" y="41050"/>
                      <a:pt x="46130" y="15393"/>
                      <a:pt x="41050" y="0"/>
                    </a:cubicBezTo>
                    <a:cubicBezTo>
                      <a:pt x="51261" y="10262"/>
                      <a:pt x="71787" y="20525"/>
                      <a:pt x="82049" y="30787"/>
                    </a:cubicBezTo>
                    <a:cubicBezTo>
                      <a:pt x="97443" y="46181"/>
                      <a:pt x="117968" y="87232"/>
                      <a:pt x="117968" y="102626"/>
                    </a:cubicBezTo>
                    <a:lnTo>
                      <a:pt x="117968" y="159070"/>
                    </a:lnTo>
                    <a:cubicBezTo>
                      <a:pt x="112837" y="148808"/>
                      <a:pt x="107706" y="138545"/>
                      <a:pt x="92312" y="133414"/>
                    </a:cubicBezTo>
                    <a:cubicBezTo>
                      <a:pt x="97443" y="143676"/>
                      <a:pt x="87181" y="153939"/>
                      <a:pt x="92312" y="169333"/>
                    </a:cubicBezTo>
                    <a:cubicBezTo>
                      <a:pt x="71787" y="153939"/>
                      <a:pt x="41050" y="102626"/>
                      <a:pt x="41050" y="118020"/>
                    </a:cubicBezTo>
                    <a:cubicBezTo>
                      <a:pt x="41050" y="133414"/>
                      <a:pt x="51261" y="148808"/>
                      <a:pt x="61524" y="159070"/>
                    </a:cubicBezTo>
                    <a:cubicBezTo>
                      <a:pt x="15394" y="128282"/>
                      <a:pt x="15394" y="71838"/>
                      <a:pt x="0" y="35919"/>
                    </a:cubicBezTo>
                    <a:cubicBezTo>
                      <a:pt x="20525" y="66707"/>
                      <a:pt x="46130" y="87232"/>
                      <a:pt x="46130" y="66707"/>
                    </a:cubicBezTo>
                    <a:cubicBezTo>
                      <a:pt x="46130" y="56444"/>
                      <a:pt x="20525" y="20525"/>
                      <a:pt x="15394" y="0"/>
                    </a:cubicBezTo>
                    <a:close/>
                  </a:path>
                </a:pathLst>
              </a:custGeom>
              <a:grpFill/>
              <a:ln w="5131" cap="flat">
                <a:solidFill>
                  <a:srgbClr val="00B05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B0B73376-7D12-D332-D619-77D3A844FC96}"/>
                </a:ext>
              </a:extLst>
            </p:cNvPr>
            <p:cNvSpPr/>
            <p:nvPr/>
          </p:nvSpPr>
          <p:spPr>
            <a:xfrm>
              <a:off x="292434" y="1389201"/>
              <a:ext cx="4084012" cy="3883891"/>
            </a:xfrm>
            <a:custGeom>
              <a:avLst/>
              <a:gdLst>
                <a:gd name="connsiteX0" fmla="*/ 1703390 w 4084012"/>
                <a:gd name="connsiteY0" fmla="*/ 0 h 3883891"/>
                <a:gd name="connsiteX1" fmla="*/ 1734178 w 4084012"/>
                <a:gd name="connsiteY1" fmla="*/ 15394 h 3883891"/>
                <a:gd name="connsiteX2" fmla="*/ 1775229 w 4084012"/>
                <a:gd name="connsiteY2" fmla="*/ 20525 h 3883891"/>
                <a:gd name="connsiteX3" fmla="*/ 1652077 w 4084012"/>
                <a:gd name="connsiteY3" fmla="*/ 692625 h 3883891"/>
                <a:gd name="connsiteX4" fmla="*/ 1657209 w 4084012"/>
                <a:gd name="connsiteY4" fmla="*/ 697756 h 3883891"/>
                <a:gd name="connsiteX5" fmla="*/ 1965087 w 4084012"/>
                <a:gd name="connsiteY5" fmla="*/ 548948 h 3883891"/>
                <a:gd name="connsiteX6" fmla="*/ 1965087 w 4084012"/>
                <a:gd name="connsiteY6" fmla="*/ 559210 h 3883891"/>
                <a:gd name="connsiteX7" fmla="*/ 1995875 w 4084012"/>
                <a:gd name="connsiteY7" fmla="*/ 543817 h 3883891"/>
                <a:gd name="connsiteX8" fmla="*/ 1980481 w 4084012"/>
                <a:gd name="connsiteY8" fmla="*/ 559210 h 3883891"/>
                <a:gd name="connsiteX9" fmla="*/ 2052268 w 4084012"/>
                <a:gd name="connsiteY9" fmla="*/ 528423 h 3883891"/>
                <a:gd name="connsiteX10" fmla="*/ 2006138 w 4084012"/>
                <a:gd name="connsiteY10" fmla="*/ 564342 h 3883891"/>
                <a:gd name="connsiteX11" fmla="*/ 2011269 w 4084012"/>
                <a:gd name="connsiteY11" fmla="*/ 574604 h 3883891"/>
                <a:gd name="connsiteX12" fmla="*/ 2077925 w 4084012"/>
                <a:gd name="connsiteY12" fmla="*/ 528423 h 3883891"/>
                <a:gd name="connsiteX13" fmla="*/ 2001007 w 4084012"/>
                <a:gd name="connsiteY13" fmla="*/ 610524 h 3883891"/>
                <a:gd name="connsiteX14" fmla="*/ 2062531 w 4084012"/>
                <a:gd name="connsiteY14" fmla="*/ 564342 h 3883891"/>
                <a:gd name="connsiteX15" fmla="*/ 1949693 w 4084012"/>
                <a:gd name="connsiteY15" fmla="*/ 672099 h 3883891"/>
                <a:gd name="connsiteX16" fmla="*/ 1708522 w 4084012"/>
                <a:gd name="connsiteY16" fmla="*/ 841433 h 3883891"/>
                <a:gd name="connsiteX17" fmla="*/ 1611027 w 4084012"/>
                <a:gd name="connsiteY17" fmla="*/ 908140 h 3883891"/>
                <a:gd name="connsiteX18" fmla="*/ 1508452 w 4084012"/>
                <a:gd name="connsiteY18" fmla="*/ 1518663 h 3883891"/>
                <a:gd name="connsiteX19" fmla="*/ 1410957 w 4084012"/>
                <a:gd name="connsiteY19" fmla="*/ 2298520 h 3883891"/>
                <a:gd name="connsiteX20" fmla="*/ 1416088 w 4084012"/>
                <a:gd name="connsiteY20" fmla="*/ 2308783 h 3883891"/>
                <a:gd name="connsiteX21" fmla="*/ 2283177 w 4084012"/>
                <a:gd name="connsiteY21" fmla="*/ 1713653 h 3883891"/>
                <a:gd name="connsiteX22" fmla="*/ 2437065 w 4084012"/>
                <a:gd name="connsiteY22" fmla="*/ 1262149 h 3883891"/>
                <a:gd name="connsiteX23" fmla="*/ 3175923 w 4084012"/>
                <a:gd name="connsiteY23" fmla="*/ 425848 h 3883891"/>
                <a:gd name="connsiteX24" fmla="*/ 3016853 w 4084012"/>
                <a:gd name="connsiteY24" fmla="*/ 528423 h 3883891"/>
                <a:gd name="connsiteX25" fmla="*/ 3016853 w 4084012"/>
                <a:gd name="connsiteY25" fmla="*/ 538685 h 3883891"/>
                <a:gd name="connsiteX26" fmla="*/ 3070732 w 4084012"/>
                <a:gd name="connsiteY26" fmla="*/ 505999 h 3883891"/>
                <a:gd name="connsiteX27" fmla="*/ 3094523 w 4084012"/>
                <a:gd name="connsiteY27" fmla="*/ 493265 h 3883891"/>
                <a:gd name="connsiteX28" fmla="*/ 3088932 w 4084012"/>
                <a:gd name="connsiteY28" fmla="*/ 496475 h 3883891"/>
                <a:gd name="connsiteX29" fmla="*/ 2965539 w 4084012"/>
                <a:gd name="connsiteY29" fmla="*/ 605392 h 3883891"/>
                <a:gd name="connsiteX30" fmla="*/ 2950145 w 4084012"/>
                <a:gd name="connsiteY30" fmla="*/ 625918 h 3883891"/>
                <a:gd name="connsiteX31" fmla="*/ 2816783 w 4084012"/>
                <a:gd name="connsiteY31" fmla="*/ 800382 h 3883891"/>
                <a:gd name="connsiteX32" fmla="*/ 2796257 w 4084012"/>
                <a:gd name="connsiteY32" fmla="*/ 861958 h 3883891"/>
                <a:gd name="connsiteX33" fmla="*/ 2893701 w 4084012"/>
                <a:gd name="connsiteY33" fmla="*/ 749069 h 3883891"/>
                <a:gd name="connsiteX34" fmla="*/ 2801389 w 4084012"/>
                <a:gd name="connsiteY34" fmla="*/ 882483 h 3883891"/>
                <a:gd name="connsiteX35" fmla="*/ 2806520 w 4084012"/>
                <a:gd name="connsiteY35" fmla="*/ 892746 h 3883891"/>
                <a:gd name="connsiteX36" fmla="*/ 2837308 w 4084012"/>
                <a:gd name="connsiteY36" fmla="*/ 851695 h 3883891"/>
                <a:gd name="connsiteX37" fmla="*/ 2524298 w 4084012"/>
                <a:gd name="connsiteY37" fmla="*/ 1523795 h 3883891"/>
                <a:gd name="connsiteX38" fmla="*/ 2529429 w 4084012"/>
                <a:gd name="connsiteY38" fmla="*/ 1544320 h 3883891"/>
                <a:gd name="connsiteX39" fmla="*/ 3514539 w 4084012"/>
                <a:gd name="connsiteY39" fmla="*/ 754200 h 3883891"/>
                <a:gd name="connsiteX40" fmla="*/ 3458094 w 4084012"/>
                <a:gd name="connsiteY40" fmla="*/ 836301 h 3883891"/>
                <a:gd name="connsiteX41" fmla="*/ 3360599 w 4084012"/>
                <a:gd name="connsiteY41" fmla="*/ 959402 h 3883891"/>
                <a:gd name="connsiteX42" fmla="*/ 3345205 w 4084012"/>
                <a:gd name="connsiteY42" fmla="*/ 954270 h 3883891"/>
                <a:gd name="connsiteX43" fmla="*/ 3340074 w 4084012"/>
                <a:gd name="connsiteY43" fmla="*/ 964533 h 3883891"/>
                <a:gd name="connsiteX44" fmla="*/ 3343164 w 4084012"/>
                <a:gd name="connsiteY44" fmla="*/ 970714 h 3883891"/>
                <a:gd name="connsiteX45" fmla="*/ 3340715 w 4084012"/>
                <a:gd name="connsiteY45" fmla="*/ 973513 h 3883891"/>
                <a:gd name="connsiteX46" fmla="*/ 3334943 w 4084012"/>
                <a:gd name="connsiteY46" fmla="*/ 985058 h 3883891"/>
                <a:gd name="connsiteX47" fmla="*/ 3345205 w 4084012"/>
                <a:gd name="connsiteY47" fmla="*/ 995321 h 3883891"/>
                <a:gd name="connsiteX48" fmla="*/ 3134873 w 4084012"/>
                <a:gd name="connsiteY48" fmla="*/ 1195442 h 3883891"/>
                <a:gd name="connsiteX49" fmla="*/ 3145135 w 4084012"/>
                <a:gd name="connsiteY49" fmla="*/ 1200573 h 3883891"/>
                <a:gd name="connsiteX50" fmla="*/ 3242630 w 4084012"/>
                <a:gd name="connsiteY50" fmla="*/ 1123604 h 3883891"/>
                <a:gd name="connsiteX51" fmla="*/ 3119479 w 4084012"/>
                <a:gd name="connsiteY51" fmla="*/ 1251887 h 3883891"/>
                <a:gd name="connsiteX52" fmla="*/ 3129741 w 4084012"/>
                <a:gd name="connsiteY52" fmla="*/ 1257018 h 3883891"/>
                <a:gd name="connsiteX53" fmla="*/ 3135618 w 4084012"/>
                <a:gd name="connsiteY53" fmla="*/ 1255059 h 3883891"/>
                <a:gd name="connsiteX54" fmla="*/ 2862913 w 4084012"/>
                <a:gd name="connsiteY54" fmla="*/ 1493007 h 3883891"/>
                <a:gd name="connsiteX55" fmla="*/ 2960408 w 4084012"/>
                <a:gd name="connsiteY55" fmla="*/ 1544320 h 3883891"/>
                <a:gd name="connsiteX56" fmla="*/ 3268235 w 4084012"/>
                <a:gd name="connsiteY56" fmla="*/ 2159975 h 3883891"/>
                <a:gd name="connsiteX57" fmla="*/ 2924489 w 4084012"/>
                <a:gd name="connsiteY57" fmla="*/ 2934752 h 3883891"/>
                <a:gd name="connsiteX58" fmla="*/ 2919358 w 4084012"/>
                <a:gd name="connsiteY58" fmla="*/ 2950146 h 3883891"/>
                <a:gd name="connsiteX59" fmla="*/ 3232368 w 4084012"/>
                <a:gd name="connsiteY59" fmla="*/ 2801338 h 3883891"/>
                <a:gd name="connsiteX60" fmla="*/ 3109216 w 4084012"/>
                <a:gd name="connsiteY60" fmla="*/ 2862913 h 3883891"/>
                <a:gd name="connsiteX61" fmla="*/ 3119479 w 4084012"/>
                <a:gd name="connsiteY61" fmla="*/ 2873176 h 3883891"/>
                <a:gd name="connsiteX62" fmla="*/ 3165661 w 4084012"/>
                <a:gd name="connsiteY62" fmla="*/ 2852651 h 3883891"/>
                <a:gd name="connsiteX63" fmla="*/ 3242630 w 4084012"/>
                <a:gd name="connsiteY63" fmla="*/ 2806469 h 3883891"/>
                <a:gd name="connsiteX64" fmla="*/ 3252842 w 4084012"/>
                <a:gd name="connsiteY64" fmla="*/ 2816732 h 3883891"/>
                <a:gd name="connsiteX65" fmla="*/ 3263104 w 4084012"/>
                <a:gd name="connsiteY65" fmla="*/ 2801338 h 3883891"/>
                <a:gd name="connsiteX66" fmla="*/ 3278498 w 4084012"/>
                <a:gd name="connsiteY66" fmla="*/ 2801338 h 3883891"/>
                <a:gd name="connsiteX67" fmla="*/ 3283629 w 4084012"/>
                <a:gd name="connsiteY67" fmla="*/ 2796206 h 3883891"/>
                <a:gd name="connsiteX68" fmla="*/ 3293892 w 4084012"/>
                <a:gd name="connsiteY68" fmla="*/ 2785944 h 3883891"/>
                <a:gd name="connsiteX69" fmla="*/ 3381124 w 4084012"/>
                <a:gd name="connsiteY69" fmla="*/ 2750025 h 3883891"/>
                <a:gd name="connsiteX70" fmla="*/ 3386256 w 4084012"/>
                <a:gd name="connsiteY70" fmla="*/ 2744893 h 3883891"/>
                <a:gd name="connsiteX71" fmla="*/ 3432438 w 4084012"/>
                <a:gd name="connsiteY71" fmla="*/ 2724368 h 3883891"/>
                <a:gd name="connsiteX72" fmla="*/ 3431566 w 4084012"/>
                <a:gd name="connsiteY72" fmla="*/ 2717150 h 3883891"/>
                <a:gd name="connsiteX73" fmla="*/ 3451039 w 4084012"/>
                <a:gd name="connsiteY73" fmla="*/ 2712823 h 3883891"/>
                <a:gd name="connsiteX74" fmla="*/ 3468357 w 4084012"/>
                <a:gd name="connsiteY74" fmla="*/ 2698711 h 3883891"/>
                <a:gd name="connsiteX75" fmla="*/ 3478619 w 4084012"/>
                <a:gd name="connsiteY75" fmla="*/ 2703843 h 3883891"/>
                <a:gd name="connsiteX76" fmla="*/ 3947571 w 4084012"/>
                <a:gd name="connsiteY76" fmla="*/ 2491149 h 3883891"/>
                <a:gd name="connsiteX77" fmla="*/ 3945518 w 4084012"/>
                <a:gd name="connsiteY77" fmla="*/ 2503773 h 3883891"/>
                <a:gd name="connsiteX78" fmla="*/ 4084012 w 4084012"/>
                <a:gd name="connsiteY78" fmla="*/ 2447328 h 3883891"/>
                <a:gd name="connsiteX79" fmla="*/ 2467853 w 4084012"/>
                <a:gd name="connsiteY79" fmla="*/ 3299024 h 3883891"/>
                <a:gd name="connsiteX80" fmla="*/ 2303703 w 4084012"/>
                <a:gd name="connsiteY80" fmla="*/ 3401599 h 3883891"/>
                <a:gd name="connsiteX81" fmla="*/ 2306955 w 4084012"/>
                <a:gd name="connsiteY81" fmla="*/ 3410541 h 3883891"/>
                <a:gd name="connsiteX82" fmla="*/ 2298571 w 4084012"/>
                <a:gd name="connsiteY82" fmla="*/ 3401599 h 3883891"/>
                <a:gd name="connsiteX83" fmla="*/ 2283177 w 4084012"/>
                <a:gd name="connsiteY83" fmla="*/ 3411862 h 3883891"/>
                <a:gd name="connsiteX84" fmla="*/ 1585421 w 4084012"/>
                <a:gd name="connsiteY84" fmla="*/ 3853103 h 3883891"/>
                <a:gd name="connsiteX85" fmla="*/ 1528977 w 4084012"/>
                <a:gd name="connsiteY85" fmla="*/ 3883891 h 3883891"/>
                <a:gd name="connsiteX86" fmla="*/ 1487926 w 4084012"/>
                <a:gd name="connsiteY86" fmla="*/ 3873628 h 3883891"/>
                <a:gd name="connsiteX87" fmla="*/ 1503320 w 4084012"/>
                <a:gd name="connsiteY87" fmla="*/ 3853103 h 3883891"/>
                <a:gd name="connsiteX88" fmla="*/ 1503320 w 4084012"/>
                <a:gd name="connsiteY88" fmla="*/ 3827447 h 3883891"/>
                <a:gd name="connsiteX89" fmla="*/ 1482795 w 4084012"/>
                <a:gd name="connsiteY89" fmla="*/ 3837709 h 3883891"/>
                <a:gd name="connsiteX90" fmla="*/ 1467401 w 4084012"/>
                <a:gd name="connsiteY90" fmla="*/ 3832578 h 3883891"/>
                <a:gd name="connsiteX91" fmla="*/ 1477664 w 4084012"/>
                <a:gd name="connsiteY91" fmla="*/ 3806921 h 3883891"/>
                <a:gd name="connsiteX92" fmla="*/ 1513583 w 4084012"/>
                <a:gd name="connsiteY92" fmla="*/ 3781316 h 3883891"/>
                <a:gd name="connsiteX93" fmla="*/ 1503320 w 4084012"/>
                <a:gd name="connsiteY93" fmla="*/ 3765922 h 3883891"/>
                <a:gd name="connsiteX94" fmla="*/ 1462270 w 4084012"/>
                <a:gd name="connsiteY94" fmla="*/ 3786447 h 3883891"/>
                <a:gd name="connsiteX95" fmla="*/ 1452007 w 4084012"/>
                <a:gd name="connsiteY95" fmla="*/ 3781316 h 3883891"/>
                <a:gd name="connsiteX96" fmla="*/ 1482795 w 4084012"/>
                <a:gd name="connsiteY96" fmla="*/ 3755660 h 3883891"/>
                <a:gd name="connsiteX97" fmla="*/ 1472532 w 4084012"/>
                <a:gd name="connsiteY97" fmla="*/ 3750528 h 3883891"/>
                <a:gd name="connsiteX98" fmla="*/ 1477664 w 4084012"/>
                <a:gd name="connsiteY98" fmla="*/ 3735134 h 3883891"/>
                <a:gd name="connsiteX99" fmla="*/ 1749572 w 4084012"/>
                <a:gd name="connsiteY99" fmla="*/ 3555538 h 3883891"/>
                <a:gd name="connsiteX100" fmla="*/ 2042006 w 4084012"/>
                <a:gd name="connsiteY100" fmla="*/ 3242580 h 3883891"/>
                <a:gd name="connsiteX101" fmla="*/ 2149763 w 4084012"/>
                <a:gd name="connsiteY101" fmla="*/ 3114297 h 3883891"/>
                <a:gd name="connsiteX102" fmla="*/ 2113844 w 4084012"/>
                <a:gd name="connsiteY102" fmla="*/ 2878307 h 3883891"/>
                <a:gd name="connsiteX103" fmla="*/ 2113844 w 4084012"/>
                <a:gd name="connsiteY103" fmla="*/ 2698711 h 3883891"/>
                <a:gd name="connsiteX104" fmla="*/ 2129238 w 4084012"/>
                <a:gd name="connsiteY104" fmla="*/ 2534561 h 3883891"/>
                <a:gd name="connsiteX105" fmla="*/ 2221602 w 4084012"/>
                <a:gd name="connsiteY105" fmla="*/ 1970168 h 3883891"/>
                <a:gd name="connsiteX106" fmla="*/ 1390431 w 4084012"/>
                <a:gd name="connsiteY106" fmla="*/ 2514035 h 3883891"/>
                <a:gd name="connsiteX107" fmla="*/ 1349381 w 4084012"/>
                <a:gd name="connsiteY107" fmla="*/ 3006539 h 3883891"/>
                <a:gd name="connsiteX108" fmla="*/ 1354512 w 4084012"/>
                <a:gd name="connsiteY108" fmla="*/ 3370862 h 3883891"/>
                <a:gd name="connsiteX109" fmla="*/ 1339118 w 4084012"/>
                <a:gd name="connsiteY109" fmla="*/ 3293893 h 3883891"/>
                <a:gd name="connsiteX110" fmla="*/ 1333987 w 4084012"/>
                <a:gd name="connsiteY110" fmla="*/ 3411862 h 3883891"/>
                <a:gd name="connsiteX111" fmla="*/ 1318593 w 4084012"/>
                <a:gd name="connsiteY111" fmla="*/ 3416993 h 3883891"/>
                <a:gd name="connsiteX112" fmla="*/ 1313462 w 4084012"/>
                <a:gd name="connsiteY112" fmla="*/ 3401599 h 3883891"/>
                <a:gd name="connsiteX113" fmla="*/ 1303199 w 4084012"/>
                <a:gd name="connsiteY113" fmla="*/ 3427256 h 3883891"/>
                <a:gd name="connsiteX114" fmla="*/ 1292937 w 4084012"/>
                <a:gd name="connsiteY114" fmla="*/ 3416993 h 3883891"/>
                <a:gd name="connsiteX115" fmla="*/ 1292937 w 4084012"/>
                <a:gd name="connsiteY115" fmla="*/ 3447781 h 3883891"/>
                <a:gd name="connsiteX116" fmla="*/ 1262149 w 4084012"/>
                <a:gd name="connsiteY116" fmla="*/ 3427256 h 3883891"/>
                <a:gd name="connsiteX117" fmla="*/ 1262149 w 4084012"/>
                <a:gd name="connsiteY117" fmla="*/ 3437518 h 3883891"/>
                <a:gd name="connsiteX118" fmla="*/ 1205704 w 4084012"/>
                <a:gd name="connsiteY118" fmla="*/ 3329812 h 3883891"/>
                <a:gd name="connsiteX119" fmla="*/ 1174968 w 4084012"/>
                <a:gd name="connsiteY119" fmla="*/ 3114297 h 3883891"/>
                <a:gd name="connsiteX120" fmla="*/ 1174968 w 4084012"/>
                <a:gd name="connsiteY120" fmla="*/ 2868045 h 3883891"/>
                <a:gd name="connsiteX121" fmla="*/ 1185230 w 4084012"/>
                <a:gd name="connsiteY121" fmla="*/ 2637136 h 3883891"/>
                <a:gd name="connsiteX122" fmla="*/ 374585 w 4084012"/>
                <a:gd name="connsiteY122" fmla="*/ 2991145 h 3883891"/>
                <a:gd name="connsiteX123" fmla="*/ 246303 w 4084012"/>
                <a:gd name="connsiteY123" fmla="*/ 2960408 h 3883891"/>
                <a:gd name="connsiteX124" fmla="*/ 133414 w 4084012"/>
                <a:gd name="connsiteY124" fmla="*/ 2750025 h 3883891"/>
                <a:gd name="connsiteX125" fmla="*/ 1113392 w 4084012"/>
                <a:gd name="connsiteY125" fmla="*/ 1457088 h 3883891"/>
                <a:gd name="connsiteX126" fmla="*/ 1180099 w 4084012"/>
                <a:gd name="connsiteY126" fmla="*/ 1436562 h 3883891"/>
                <a:gd name="connsiteX127" fmla="*/ 1072341 w 4084012"/>
                <a:gd name="connsiteY127" fmla="*/ 1508401 h 3883891"/>
                <a:gd name="connsiteX128" fmla="*/ 1174968 w 4084012"/>
                <a:gd name="connsiteY128" fmla="*/ 1467350 h 3883891"/>
                <a:gd name="connsiteX129" fmla="*/ 1062079 w 4084012"/>
                <a:gd name="connsiteY129" fmla="*/ 1534057 h 3883891"/>
                <a:gd name="connsiteX130" fmla="*/ 1072341 w 4084012"/>
                <a:gd name="connsiteY130" fmla="*/ 1539189 h 3883891"/>
                <a:gd name="connsiteX131" fmla="*/ 1026160 w 4084012"/>
                <a:gd name="connsiteY131" fmla="*/ 1590502 h 3883891"/>
                <a:gd name="connsiteX132" fmla="*/ 1010766 w 4084012"/>
                <a:gd name="connsiteY132" fmla="*/ 1590502 h 3883891"/>
                <a:gd name="connsiteX133" fmla="*/ 969715 w 4084012"/>
                <a:gd name="connsiteY133" fmla="*/ 1641815 h 3883891"/>
                <a:gd name="connsiteX134" fmla="*/ 964584 w 4084012"/>
                <a:gd name="connsiteY134" fmla="*/ 1662340 h 3883891"/>
                <a:gd name="connsiteX135" fmla="*/ 1077473 w 4084012"/>
                <a:gd name="connsiteY135" fmla="*/ 1580239 h 3883891"/>
                <a:gd name="connsiteX136" fmla="*/ 918402 w 4084012"/>
                <a:gd name="connsiteY136" fmla="*/ 1754653 h 3883891"/>
                <a:gd name="connsiteX137" fmla="*/ 938927 w 4084012"/>
                <a:gd name="connsiteY137" fmla="*/ 1739310 h 3883891"/>
                <a:gd name="connsiteX138" fmla="*/ 307878 w 4084012"/>
                <a:gd name="connsiteY138" fmla="*/ 2806469 h 3883891"/>
                <a:gd name="connsiteX139" fmla="*/ 354060 w 4084012"/>
                <a:gd name="connsiteY139" fmla="*/ 2847519 h 3883891"/>
                <a:gd name="connsiteX140" fmla="*/ 569524 w 4084012"/>
                <a:gd name="connsiteY140" fmla="*/ 2791075 h 3883891"/>
                <a:gd name="connsiteX141" fmla="*/ 1195493 w 4084012"/>
                <a:gd name="connsiteY141" fmla="*/ 2452460 h 3883891"/>
                <a:gd name="connsiteX142" fmla="*/ 1210836 w 4084012"/>
                <a:gd name="connsiteY142" fmla="*/ 2406278 h 3883891"/>
                <a:gd name="connsiteX143" fmla="*/ 1236492 w 4084012"/>
                <a:gd name="connsiteY143" fmla="*/ 2134370 h 3883891"/>
                <a:gd name="connsiteX144" fmla="*/ 1257017 w 4084012"/>
                <a:gd name="connsiteY144" fmla="*/ 1934248 h 3883891"/>
                <a:gd name="connsiteX145" fmla="*/ 1277543 w 4084012"/>
                <a:gd name="connsiteY145" fmla="*/ 1770046 h 3883891"/>
                <a:gd name="connsiteX146" fmla="*/ 1400694 w 4084012"/>
                <a:gd name="connsiteY146" fmla="*/ 1010715 h 3883891"/>
                <a:gd name="connsiteX147" fmla="*/ 194989 w 4084012"/>
                <a:gd name="connsiteY147" fmla="*/ 1426300 h 3883891"/>
                <a:gd name="connsiteX148" fmla="*/ 25656 w 4084012"/>
                <a:gd name="connsiteY148" fmla="*/ 1390381 h 3883891"/>
                <a:gd name="connsiteX149" fmla="*/ 97494 w 4084012"/>
                <a:gd name="connsiteY149" fmla="*/ 1385249 h 3883891"/>
                <a:gd name="connsiteX150" fmla="*/ 107757 w 4084012"/>
                <a:gd name="connsiteY150" fmla="*/ 1364724 h 3883891"/>
                <a:gd name="connsiteX151" fmla="*/ 20525 w 4084012"/>
                <a:gd name="connsiteY151" fmla="*/ 1359593 h 3883891"/>
                <a:gd name="connsiteX152" fmla="*/ 0 w 4084012"/>
                <a:gd name="connsiteY152" fmla="*/ 1349330 h 3883891"/>
                <a:gd name="connsiteX153" fmla="*/ 76969 w 4084012"/>
                <a:gd name="connsiteY153" fmla="*/ 1339068 h 3883891"/>
                <a:gd name="connsiteX154" fmla="*/ 15393 w 4084012"/>
                <a:gd name="connsiteY154" fmla="*/ 1313462 h 3883891"/>
                <a:gd name="connsiteX155" fmla="*/ 71838 w 4084012"/>
                <a:gd name="connsiteY155" fmla="*/ 1282674 h 3883891"/>
                <a:gd name="connsiteX156" fmla="*/ 277090 w 4084012"/>
                <a:gd name="connsiteY156" fmla="*/ 1236493 h 3883891"/>
                <a:gd name="connsiteX157" fmla="*/ 615706 w 4084012"/>
                <a:gd name="connsiteY157" fmla="*/ 1128735 h 3883891"/>
                <a:gd name="connsiteX158" fmla="*/ 779908 w 4084012"/>
                <a:gd name="connsiteY158" fmla="*/ 1067159 h 3883891"/>
                <a:gd name="connsiteX159" fmla="*/ 913271 w 4084012"/>
                <a:gd name="connsiteY159" fmla="*/ 1015846 h 3883891"/>
                <a:gd name="connsiteX160" fmla="*/ 1277543 w 4084012"/>
                <a:gd name="connsiteY160" fmla="*/ 867089 h 3883891"/>
                <a:gd name="connsiteX161" fmla="*/ 1441745 w 4084012"/>
                <a:gd name="connsiteY161" fmla="*/ 790120 h 3883891"/>
                <a:gd name="connsiteX162" fmla="*/ 1452007 w 4084012"/>
                <a:gd name="connsiteY162" fmla="*/ 759332 h 3883891"/>
                <a:gd name="connsiteX163" fmla="*/ 1641815 w 4084012"/>
                <a:gd name="connsiteY163" fmla="*/ 56444 h 3883891"/>
                <a:gd name="connsiteX164" fmla="*/ 1658491 w 4084012"/>
                <a:gd name="connsiteY164" fmla="*/ 21808 h 3883891"/>
                <a:gd name="connsiteX165" fmla="*/ 1668118 w 4084012"/>
                <a:gd name="connsiteY165" fmla="*/ 11168 h 3883891"/>
                <a:gd name="connsiteX166" fmla="*/ 1670678 w 4084012"/>
                <a:gd name="connsiteY166" fmla="*/ 14753 h 3883891"/>
                <a:gd name="connsiteX167" fmla="*/ 1677734 w 4084012"/>
                <a:gd name="connsiteY167" fmla="*/ 15394 h 3883891"/>
                <a:gd name="connsiteX168" fmla="*/ 1703390 w 4084012"/>
                <a:gd name="connsiteY168" fmla="*/ 0 h 3883891"/>
                <a:gd name="connsiteX169" fmla="*/ 1708522 w 4084012"/>
                <a:gd name="connsiteY169" fmla="*/ 10263 h 3883891"/>
                <a:gd name="connsiteX170" fmla="*/ 1713653 w 4084012"/>
                <a:gd name="connsiteY170" fmla="*/ 10263 h 3883891"/>
                <a:gd name="connsiteX171" fmla="*/ 1708522 w 4084012"/>
                <a:gd name="connsiteY171" fmla="*/ 10263 h 3883891"/>
                <a:gd name="connsiteX172" fmla="*/ 949190 w 4084012"/>
                <a:gd name="connsiteY172" fmla="*/ 1672603 h 3883891"/>
                <a:gd name="connsiteX173" fmla="*/ 903008 w 4084012"/>
                <a:gd name="connsiteY173" fmla="*/ 1713653 h 3883891"/>
                <a:gd name="connsiteX174" fmla="*/ 949190 w 4084012"/>
                <a:gd name="connsiteY174" fmla="*/ 1672603 h 3883891"/>
                <a:gd name="connsiteX175" fmla="*/ 892745 w 4084012"/>
                <a:gd name="connsiteY175" fmla="*/ 1780309 h 3883891"/>
                <a:gd name="connsiteX176" fmla="*/ 882483 w 4084012"/>
                <a:gd name="connsiteY176" fmla="*/ 1790572 h 3883891"/>
                <a:gd name="connsiteX177" fmla="*/ 892745 w 4084012"/>
                <a:gd name="connsiteY177" fmla="*/ 1780309 h 3883891"/>
                <a:gd name="connsiteX178" fmla="*/ 292484 w 4084012"/>
                <a:gd name="connsiteY178" fmla="*/ 2734631 h 3883891"/>
                <a:gd name="connsiteX179" fmla="*/ 282222 w 4084012"/>
                <a:gd name="connsiteY179" fmla="*/ 2791075 h 3883891"/>
                <a:gd name="connsiteX180" fmla="*/ 287353 w 4084012"/>
                <a:gd name="connsiteY180" fmla="*/ 2806469 h 3883891"/>
                <a:gd name="connsiteX181" fmla="*/ 292484 w 4084012"/>
                <a:gd name="connsiteY181" fmla="*/ 2734631 h 3883891"/>
                <a:gd name="connsiteX182" fmla="*/ 2380672 w 4084012"/>
                <a:gd name="connsiteY182" fmla="*/ 1970168 h 3883891"/>
                <a:gd name="connsiteX183" fmla="*/ 2375541 w 4084012"/>
                <a:gd name="connsiteY183" fmla="*/ 2011218 h 3883891"/>
                <a:gd name="connsiteX184" fmla="*/ 2380672 w 4084012"/>
                <a:gd name="connsiteY184" fmla="*/ 1970168 h 3883891"/>
                <a:gd name="connsiteX185" fmla="*/ 2344753 w 4084012"/>
                <a:gd name="connsiteY185" fmla="*/ 2139501 h 3883891"/>
                <a:gd name="connsiteX186" fmla="*/ 2236996 w 4084012"/>
                <a:gd name="connsiteY186" fmla="*/ 2862913 h 3883891"/>
                <a:gd name="connsiteX187" fmla="*/ 2242127 w 4084012"/>
                <a:gd name="connsiteY187" fmla="*/ 2996276 h 3883891"/>
                <a:gd name="connsiteX188" fmla="*/ 2344753 w 4084012"/>
                <a:gd name="connsiteY188" fmla="*/ 2139501 h 3883891"/>
                <a:gd name="connsiteX189" fmla="*/ 2154895 w 4084012"/>
                <a:gd name="connsiteY189" fmla="*/ 3165610 h 3883891"/>
                <a:gd name="connsiteX190" fmla="*/ 1806017 w 4084012"/>
                <a:gd name="connsiteY190" fmla="*/ 3524750 h 3883891"/>
                <a:gd name="connsiteX191" fmla="*/ 2154895 w 4084012"/>
                <a:gd name="connsiteY191" fmla="*/ 3165610 h 3883891"/>
                <a:gd name="connsiteX192" fmla="*/ 2016401 w 4084012"/>
                <a:gd name="connsiteY192" fmla="*/ 3375994 h 3883891"/>
                <a:gd name="connsiteX193" fmla="*/ 1985613 w 4084012"/>
                <a:gd name="connsiteY193" fmla="*/ 3406730 h 3883891"/>
                <a:gd name="connsiteX194" fmla="*/ 2016401 w 4084012"/>
                <a:gd name="connsiteY194" fmla="*/ 3375994 h 3883891"/>
                <a:gd name="connsiteX195" fmla="*/ 3935255 w 4084012"/>
                <a:gd name="connsiteY195" fmla="*/ 2503773 h 3883891"/>
                <a:gd name="connsiteX196" fmla="*/ 3889073 w 4084012"/>
                <a:gd name="connsiteY196" fmla="*/ 2524298 h 3883891"/>
                <a:gd name="connsiteX197" fmla="*/ 3935255 w 4084012"/>
                <a:gd name="connsiteY197" fmla="*/ 2503773 h 3883891"/>
                <a:gd name="connsiteX198" fmla="*/ 3109216 w 4084012"/>
                <a:gd name="connsiteY198" fmla="*/ 2873176 h 3883891"/>
                <a:gd name="connsiteX199" fmla="*/ 3083560 w 4084012"/>
                <a:gd name="connsiteY199" fmla="*/ 2878307 h 3883891"/>
                <a:gd name="connsiteX200" fmla="*/ 3109216 w 4084012"/>
                <a:gd name="connsiteY200" fmla="*/ 2873176 h 3883891"/>
                <a:gd name="connsiteX201" fmla="*/ 3078428 w 4084012"/>
                <a:gd name="connsiteY201" fmla="*/ 2883439 h 3883891"/>
                <a:gd name="connsiteX202" fmla="*/ 3052772 w 4084012"/>
                <a:gd name="connsiteY202" fmla="*/ 2898833 h 3883891"/>
                <a:gd name="connsiteX203" fmla="*/ 3078428 w 4084012"/>
                <a:gd name="connsiteY203" fmla="*/ 2883439 h 3883891"/>
                <a:gd name="connsiteX204" fmla="*/ 2791126 w 4084012"/>
                <a:gd name="connsiteY204" fmla="*/ 861958 h 3883891"/>
                <a:gd name="connsiteX205" fmla="*/ 2775732 w 4084012"/>
                <a:gd name="connsiteY205" fmla="*/ 887615 h 3883891"/>
                <a:gd name="connsiteX206" fmla="*/ 2791126 w 4084012"/>
                <a:gd name="connsiteY206" fmla="*/ 861958 h 3883891"/>
                <a:gd name="connsiteX207" fmla="*/ 2801389 w 4084012"/>
                <a:gd name="connsiteY207" fmla="*/ 892746 h 3883891"/>
                <a:gd name="connsiteX208" fmla="*/ 2785995 w 4084012"/>
                <a:gd name="connsiteY208" fmla="*/ 918402 h 3883891"/>
                <a:gd name="connsiteX209" fmla="*/ 2801389 w 4084012"/>
                <a:gd name="connsiteY209" fmla="*/ 892746 h 3883891"/>
                <a:gd name="connsiteX210" fmla="*/ 2744944 w 4084012"/>
                <a:gd name="connsiteY210" fmla="*/ 928614 h 3883891"/>
                <a:gd name="connsiteX211" fmla="*/ 2734682 w 4084012"/>
                <a:gd name="connsiteY211" fmla="*/ 949139 h 3883891"/>
                <a:gd name="connsiteX212" fmla="*/ 2744944 w 4084012"/>
                <a:gd name="connsiteY212" fmla="*/ 928614 h 3883891"/>
                <a:gd name="connsiteX213" fmla="*/ 2703894 w 4084012"/>
                <a:gd name="connsiteY213" fmla="*/ 995321 h 3883891"/>
                <a:gd name="connsiteX214" fmla="*/ 2611530 w 4084012"/>
                <a:gd name="connsiteY214" fmla="*/ 1180048 h 3883891"/>
                <a:gd name="connsiteX215" fmla="*/ 2703894 w 4084012"/>
                <a:gd name="connsiteY215" fmla="*/ 995321 h 3883891"/>
                <a:gd name="connsiteX216" fmla="*/ 2791126 w 4084012"/>
                <a:gd name="connsiteY216" fmla="*/ 1554583 h 3883891"/>
                <a:gd name="connsiteX217" fmla="*/ 2447328 w 4084012"/>
                <a:gd name="connsiteY217" fmla="*/ 1816228 h 3883891"/>
                <a:gd name="connsiteX218" fmla="*/ 2334491 w 4084012"/>
                <a:gd name="connsiteY218" fmla="*/ 2319046 h 3883891"/>
                <a:gd name="connsiteX219" fmla="*/ 2308834 w 4084012"/>
                <a:gd name="connsiteY219" fmla="*/ 2472985 h 3883891"/>
                <a:gd name="connsiteX220" fmla="*/ 2262652 w 4084012"/>
                <a:gd name="connsiteY220" fmla="*/ 2785944 h 3883891"/>
                <a:gd name="connsiteX221" fmla="*/ 2262652 w 4084012"/>
                <a:gd name="connsiteY221" fmla="*/ 2970671 h 3883891"/>
                <a:gd name="connsiteX222" fmla="*/ 2457591 w 4084012"/>
                <a:gd name="connsiteY222" fmla="*/ 2406278 h 3883891"/>
                <a:gd name="connsiteX223" fmla="*/ 2421723 w 4084012"/>
                <a:gd name="connsiteY223" fmla="*/ 1949642 h 3883891"/>
                <a:gd name="connsiteX224" fmla="*/ 2426854 w 4084012"/>
                <a:gd name="connsiteY224" fmla="*/ 1918855 h 3883891"/>
                <a:gd name="connsiteX225" fmla="*/ 2442197 w 4084012"/>
                <a:gd name="connsiteY225" fmla="*/ 1949642 h 3883891"/>
                <a:gd name="connsiteX226" fmla="*/ 2442197 w 4084012"/>
                <a:gd name="connsiteY226" fmla="*/ 1888067 h 3883891"/>
                <a:gd name="connsiteX227" fmla="*/ 2467853 w 4084012"/>
                <a:gd name="connsiteY227" fmla="*/ 1929117 h 3883891"/>
                <a:gd name="connsiteX228" fmla="*/ 2457591 w 4084012"/>
                <a:gd name="connsiteY228" fmla="*/ 1877804 h 3883891"/>
                <a:gd name="connsiteX229" fmla="*/ 2483247 w 4084012"/>
                <a:gd name="connsiteY229" fmla="*/ 1908592 h 3883891"/>
                <a:gd name="connsiteX230" fmla="*/ 2488379 w 4084012"/>
                <a:gd name="connsiteY230" fmla="*/ 1898329 h 3883891"/>
                <a:gd name="connsiteX231" fmla="*/ 2498641 w 4084012"/>
                <a:gd name="connsiteY231" fmla="*/ 1908592 h 3883891"/>
                <a:gd name="connsiteX232" fmla="*/ 2508904 w 4084012"/>
                <a:gd name="connsiteY232" fmla="*/ 1913723 h 3883891"/>
                <a:gd name="connsiteX233" fmla="*/ 2611530 w 4084012"/>
                <a:gd name="connsiteY233" fmla="*/ 2370359 h 3883891"/>
                <a:gd name="connsiteX234" fmla="*/ 2611530 w 4084012"/>
                <a:gd name="connsiteY234" fmla="*/ 2539692 h 3883891"/>
                <a:gd name="connsiteX235" fmla="*/ 2575611 w 4084012"/>
                <a:gd name="connsiteY235" fmla="*/ 2724368 h 3883891"/>
                <a:gd name="connsiteX236" fmla="*/ 2267784 w 4084012"/>
                <a:gd name="connsiteY236" fmla="*/ 3227186 h 3883891"/>
                <a:gd name="connsiteX237" fmla="*/ 2272915 w 4084012"/>
                <a:gd name="connsiteY237" fmla="*/ 3247711 h 3883891"/>
                <a:gd name="connsiteX238" fmla="*/ 2447328 w 4084012"/>
                <a:gd name="connsiteY238" fmla="*/ 3150216 h 3883891"/>
                <a:gd name="connsiteX239" fmla="*/ 2447328 w 4084012"/>
                <a:gd name="connsiteY239" fmla="*/ 3160479 h 3883891"/>
                <a:gd name="connsiteX240" fmla="*/ 2652581 w 4084012"/>
                <a:gd name="connsiteY240" fmla="*/ 3062984 h 3883891"/>
                <a:gd name="connsiteX241" fmla="*/ 2493510 w 4084012"/>
                <a:gd name="connsiteY241" fmla="*/ 3160479 h 3883891"/>
                <a:gd name="connsiteX242" fmla="*/ 2529429 w 4084012"/>
                <a:gd name="connsiteY242" fmla="*/ 3145085 h 3883891"/>
                <a:gd name="connsiteX243" fmla="*/ 2529429 w 4084012"/>
                <a:gd name="connsiteY243" fmla="*/ 3155347 h 3883891"/>
                <a:gd name="connsiteX244" fmla="*/ 2560217 w 4084012"/>
                <a:gd name="connsiteY244" fmla="*/ 3139953 h 3883891"/>
                <a:gd name="connsiteX245" fmla="*/ 2534560 w 4084012"/>
                <a:gd name="connsiteY245" fmla="*/ 3145085 h 3883891"/>
                <a:gd name="connsiteX246" fmla="*/ 2585874 w 4084012"/>
                <a:gd name="connsiteY246" fmla="*/ 3109165 h 3883891"/>
                <a:gd name="connsiteX247" fmla="*/ 2565348 w 4084012"/>
                <a:gd name="connsiteY247" fmla="*/ 3134822 h 3883891"/>
                <a:gd name="connsiteX248" fmla="*/ 2758735 w 4084012"/>
                <a:gd name="connsiteY248" fmla="*/ 3027305 h 3883891"/>
                <a:gd name="connsiteX249" fmla="*/ 2805973 w 4084012"/>
                <a:gd name="connsiteY249" fmla="*/ 2993704 h 3883891"/>
                <a:gd name="connsiteX250" fmla="*/ 2806520 w 4084012"/>
                <a:gd name="connsiteY250" fmla="*/ 2996276 h 3883891"/>
                <a:gd name="connsiteX251" fmla="*/ 2816783 w 4084012"/>
                <a:gd name="connsiteY251" fmla="*/ 2986014 h 3883891"/>
                <a:gd name="connsiteX252" fmla="*/ 2805973 w 4084012"/>
                <a:gd name="connsiteY252" fmla="*/ 2993704 h 3883891"/>
                <a:gd name="connsiteX253" fmla="*/ 2805718 w 4084012"/>
                <a:gd name="connsiteY253" fmla="*/ 2992508 h 3883891"/>
                <a:gd name="connsiteX254" fmla="*/ 2801389 w 4084012"/>
                <a:gd name="connsiteY254" fmla="*/ 2986014 h 3883891"/>
                <a:gd name="connsiteX255" fmla="*/ 2765470 w 4084012"/>
                <a:gd name="connsiteY255" fmla="*/ 3011670 h 3883891"/>
                <a:gd name="connsiteX256" fmla="*/ 2821914 w 4084012"/>
                <a:gd name="connsiteY256" fmla="*/ 2939883 h 3883891"/>
                <a:gd name="connsiteX257" fmla="*/ 2765470 w 4084012"/>
                <a:gd name="connsiteY257" fmla="*/ 2980883 h 3883891"/>
                <a:gd name="connsiteX258" fmla="*/ 2770601 w 4084012"/>
                <a:gd name="connsiteY258" fmla="*/ 2960408 h 3883891"/>
                <a:gd name="connsiteX259" fmla="*/ 2765470 w 4084012"/>
                <a:gd name="connsiteY259" fmla="*/ 2960408 h 3883891"/>
                <a:gd name="connsiteX260" fmla="*/ 3104085 w 4084012"/>
                <a:gd name="connsiteY260" fmla="*/ 2180500 h 3883891"/>
                <a:gd name="connsiteX261" fmla="*/ 2847519 w 4084012"/>
                <a:gd name="connsiteY261" fmla="*/ 1600764 h 3883891"/>
                <a:gd name="connsiteX262" fmla="*/ 2960408 w 4084012"/>
                <a:gd name="connsiteY262" fmla="*/ 1687997 h 3883891"/>
                <a:gd name="connsiteX263" fmla="*/ 2791126 w 4084012"/>
                <a:gd name="connsiteY263" fmla="*/ 1554583 h 3883891"/>
                <a:gd name="connsiteX264" fmla="*/ 2837308 w 4084012"/>
                <a:gd name="connsiteY264" fmla="*/ 1559714 h 3883891"/>
                <a:gd name="connsiteX265" fmla="*/ 2939883 w 4084012"/>
                <a:gd name="connsiteY265" fmla="*/ 1626421 h 3883891"/>
                <a:gd name="connsiteX266" fmla="*/ 2847519 w 4084012"/>
                <a:gd name="connsiteY266" fmla="*/ 1559714 h 3883891"/>
                <a:gd name="connsiteX267" fmla="*/ 2837308 w 4084012"/>
                <a:gd name="connsiteY267" fmla="*/ 1559714 h 3883891"/>
                <a:gd name="connsiteX268" fmla="*/ 2970671 w 4084012"/>
                <a:gd name="connsiteY268" fmla="*/ 1698259 h 3883891"/>
                <a:gd name="connsiteX269" fmla="*/ 2980933 w 4084012"/>
                <a:gd name="connsiteY269" fmla="*/ 1713653 h 3883891"/>
                <a:gd name="connsiteX270" fmla="*/ 2970671 w 4084012"/>
                <a:gd name="connsiteY270" fmla="*/ 1698259 h 3883891"/>
                <a:gd name="connsiteX271" fmla="*/ 3042509 w 4084012"/>
                <a:gd name="connsiteY271" fmla="*/ 1764915 h 3883891"/>
                <a:gd name="connsiteX272" fmla="*/ 3068166 w 4084012"/>
                <a:gd name="connsiteY272" fmla="*/ 1816228 h 3883891"/>
                <a:gd name="connsiteX273" fmla="*/ 3042509 w 4084012"/>
                <a:gd name="connsiteY273" fmla="*/ 1764915 h 3883891"/>
                <a:gd name="connsiteX274" fmla="*/ 2852650 w 4084012"/>
                <a:gd name="connsiteY274" fmla="*/ 2903964 h 3883891"/>
                <a:gd name="connsiteX275" fmla="*/ 2842388 w 4084012"/>
                <a:gd name="connsiteY275" fmla="*/ 2919358 h 3883891"/>
                <a:gd name="connsiteX276" fmla="*/ 2852650 w 4084012"/>
                <a:gd name="connsiteY276" fmla="*/ 2903964 h 3883891"/>
                <a:gd name="connsiteX277" fmla="*/ 2431934 w 4084012"/>
                <a:gd name="connsiteY277" fmla="*/ 3170741 h 3883891"/>
                <a:gd name="connsiteX278" fmla="*/ 2411460 w 4084012"/>
                <a:gd name="connsiteY278" fmla="*/ 3181004 h 3883891"/>
                <a:gd name="connsiteX279" fmla="*/ 2431934 w 4084012"/>
                <a:gd name="connsiteY279" fmla="*/ 3170741 h 3883891"/>
                <a:gd name="connsiteX280" fmla="*/ 2406329 w 4084012"/>
                <a:gd name="connsiteY280" fmla="*/ 3186135 h 3883891"/>
                <a:gd name="connsiteX281" fmla="*/ 2385804 w 4084012"/>
                <a:gd name="connsiteY281" fmla="*/ 3196398 h 3883891"/>
                <a:gd name="connsiteX282" fmla="*/ 2406329 w 4084012"/>
                <a:gd name="connsiteY282" fmla="*/ 3186135 h 3883891"/>
                <a:gd name="connsiteX283" fmla="*/ 2452459 w 4084012"/>
                <a:gd name="connsiteY283" fmla="*/ 2647398 h 3883891"/>
                <a:gd name="connsiteX284" fmla="*/ 2355016 w 4084012"/>
                <a:gd name="connsiteY284" fmla="*/ 2873176 h 3883891"/>
                <a:gd name="connsiteX285" fmla="*/ 2452459 w 4084012"/>
                <a:gd name="connsiteY285" fmla="*/ 2647398 h 3883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</a:cxnLst>
              <a:rect l="l" t="t" r="r" b="b"/>
              <a:pathLst>
                <a:path w="4084012" h="3883891">
                  <a:moveTo>
                    <a:pt x="1703390" y="0"/>
                  </a:moveTo>
                  <a:cubicBezTo>
                    <a:pt x="1713653" y="0"/>
                    <a:pt x="1723916" y="10263"/>
                    <a:pt x="1734178" y="15394"/>
                  </a:cubicBezTo>
                  <a:cubicBezTo>
                    <a:pt x="1739310" y="20525"/>
                    <a:pt x="1759835" y="15394"/>
                    <a:pt x="1775229" y="20525"/>
                  </a:cubicBezTo>
                  <a:lnTo>
                    <a:pt x="1652077" y="692625"/>
                  </a:lnTo>
                  <a:lnTo>
                    <a:pt x="1657209" y="697756"/>
                  </a:lnTo>
                  <a:lnTo>
                    <a:pt x="1965087" y="548948"/>
                  </a:lnTo>
                  <a:cubicBezTo>
                    <a:pt x="1959956" y="554079"/>
                    <a:pt x="1954825" y="559210"/>
                    <a:pt x="1965087" y="559210"/>
                  </a:cubicBezTo>
                  <a:cubicBezTo>
                    <a:pt x="1980481" y="559210"/>
                    <a:pt x="1985613" y="548948"/>
                    <a:pt x="1995875" y="543817"/>
                  </a:cubicBezTo>
                  <a:lnTo>
                    <a:pt x="1980481" y="559210"/>
                  </a:lnTo>
                  <a:cubicBezTo>
                    <a:pt x="2011269" y="548948"/>
                    <a:pt x="2031743" y="538685"/>
                    <a:pt x="2052268" y="528423"/>
                  </a:cubicBezTo>
                  <a:cubicBezTo>
                    <a:pt x="2036874" y="538685"/>
                    <a:pt x="2021480" y="554079"/>
                    <a:pt x="2006138" y="564342"/>
                  </a:cubicBezTo>
                  <a:cubicBezTo>
                    <a:pt x="2006138" y="564342"/>
                    <a:pt x="2006138" y="569473"/>
                    <a:pt x="2011269" y="574604"/>
                  </a:cubicBezTo>
                  <a:cubicBezTo>
                    <a:pt x="2031743" y="559210"/>
                    <a:pt x="2057400" y="543817"/>
                    <a:pt x="2077925" y="528423"/>
                  </a:cubicBezTo>
                  <a:cubicBezTo>
                    <a:pt x="2057400" y="548948"/>
                    <a:pt x="2006138" y="584867"/>
                    <a:pt x="2001007" y="610524"/>
                  </a:cubicBezTo>
                  <a:cubicBezTo>
                    <a:pt x="2021480" y="600261"/>
                    <a:pt x="2042006" y="584867"/>
                    <a:pt x="2062531" y="564342"/>
                  </a:cubicBezTo>
                  <a:cubicBezTo>
                    <a:pt x="2026612" y="605392"/>
                    <a:pt x="1985613" y="636180"/>
                    <a:pt x="1949693" y="672099"/>
                  </a:cubicBezTo>
                  <a:cubicBezTo>
                    <a:pt x="1872724" y="738806"/>
                    <a:pt x="1785491" y="795251"/>
                    <a:pt x="1708522" y="841433"/>
                  </a:cubicBezTo>
                  <a:cubicBezTo>
                    <a:pt x="1677734" y="861958"/>
                    <a:pt x="1621289" y="867089"/>
                    <a:pt x="1611027" y="908140"/>
                  </a:cubicBezTo>
                  <a:cubicBezTo>
                    <a:pt x="1554633" y="1103078"/>
                    <a:pt x="1539240" y="1313462"/>
                    <a:pt x="1508452" y="1518663"/>
                  </a:cubicBezTo>
                  <a:cubicBezTo>
                    <a:pt x="1467401" y="1770046"/>
                    <a:pt x="1436613" y="2036875"/>
                    <a:pt x="1410957" y="2298520"/>
                  </a:cubicBezTo>
                  <a:lnTo>
                    <a:pt x="1416088" y="2308783"/>
                  </a:lnTo>
                  <a:cubicBezTo>
                    <a:pt x="1708522" y="2118976"/>
                    <a:pt x="2042006" y="1965036"/>
                    <a:pt x="2283177" y="1713653"/>
                  </a:cubicBezTo>
                  <a:cubicBezTo>
                    <a:pt x="2390935" y="1600764"/>
                    <a:pt x="2385804" y="1410906"/>
                    <a:pt x="2437065" y="1262149"/>
                  </a:cubicBezTo>
                  <a:cubicBezTo>
                    <a:pt x="2534560" y="969664"/>
                    <a:pt x="2852650" y="543817"/>
                    <a:pt x="3175923" y="425848"/>
                  </a:cubicBezTo>
                  <a:cubicBezTo>
                    <a:pt x="3129741" y="451504"/>
                    <a:pt x="3057903" y="482292"/>
                    <a:pt x="3016853" y="528423"/>
                  </a:cubicBezTo>
                  <a:lnTo>
                    <a:pt x="3016853" y="538685"/>
                  </a:lnTo>
                  <a:cubicBezTo>
                    <a:pt x="3034813" y="528423"/>
                    <a:pt x="3052772" y="516890"/>
                    <a:pt x="3070732" y="505999"/>
                  </a:cubicBezTo>
                  <a:lnTo>
                    <a:pt x="3094523" y="493265"/>
                  </a:lnTo>
                  <a:lnTo>
                    <a:pt x="3088932" y="496475"/>
                  </a:lnTo>
                  <a:cubicBezTo>
                    <a:pt x="3040585" y="525565"/>
                    <a:pt x="2965539" y="578453"/>
                    <a:pt x="2965539" y="605392"/>
                  </a:cubicBezTo>
                  <a:cubicBezTo>
                    <a:pt x="2965539" y="620786"/>
                    <a:pt x="2955277" y="620786"/>
                    <a:pt x="2950145" y="625918"/>
                  </a:cubicBezTo>
                  <a:cubicBezTo>
                    <a:pt x="2924489" y="682362"/>
                    <a:pt x="2832177" y="754200"/>
                    <a:pt x="2816783" y="800382"/>
                  </a:cubicBezTo>
                  <a:cubicBezTo>
                    <a:pt x="2811651" y="810645"/>
                    <a:pt x="2785995" y="831170"/>
                    <a:pt x="2796257" y="861958"/>
                  </a:cubicBezTo>
                  <a:lnTo>
                    <a:pt x="2893701" y="749069"/>
                  </a:lnTo>
                  <a:cubicBezTo>
                    <a:pt x="2862913" y="790120"/>
                    <a:pt x="2832177" y="836301"/>
                    <a:pt x="2801389" y="882483"/>
                  </a:cubicBezTo>
                  <a:lnTo>
                    <a:pt x="2806520" y="892746"/>
                  </a:lnTo>
                  <a:cubicBezTo>
                    <a:pt x="2816783" y="882483"/>
                    <a:pt x="2827045" y="867089"/>
                    <a:pt x="2837308" y="851695"/>
                  </a:cubicBezTo>
                  <a:cubicBezTo>
                    <a:pt x="2688500" y="1067159"/>
                    <a:pt x="2596136" y="1298068"/>
                    <a:pt x="2524298" y="1523795"/>
                  </a:cubicBezTo>
                  <a:lnTo>
                    <a:pt x="2529429" y="1544320"/>
                  </a:lnTo>
                  <a:cubicBezTo>
                    <a:pt x="2857782" y="1303200"/>
                    <a:pt x="3206711" y="1041503"/>
                    <a:pt x="3514539" y="754200"/>
                  </a:cubicBezTo>
                  <a:cubicBezTo>
                    <a:pt x="3499145" y="774726"/>
                    <a:pt x="3458094" y="820907"/>
                    <a:pt x="3458094" y="836301"/>
                  </a:cubicBezTo>
                  <a:cubicBezTo>
                    <a:pt x="3458094" y="841433"/>
                    <a:pt x="3360599" y="933745"/>
                    <a:pt x="3360599" y="959402"/>
                  </a:cubicBezTo>
                  <a:cubicBezTo>
                    <a:pt x="3360599" y="944008"/>
                    <a:pt x="3355468" y="959402"/>
                    <a:pt x="3345205" y="954270"/>
                  </a:cubicBezTo>
                  <a:cubicBezTo>
                    <a:pt x="3345205" y="954270"/>
                    <a:pt x="3340074" y="949139"/>
                    <a:pt x="3340074" y="964533"/>
                  </a:cubicBezTo>
                  <a:lnTo>
                    <a:pt x="3343164" y="970714"/>
                  </a:lnTo>
                  <a:lnTo>
                    <a:pt x="3340715" y="973513"/>
                  </a:lnTo>
                  <a:cubicBezTo>
                    <a:pt x="3337509" y="978644"/>
                    <a:pt x="3334943" y="985058"/>
                    <a:pt x="3334943" y="985058"/>
                  </a:cubicBezTo>
                  <a:cubicBezTo>
                    <a:pt x="3334943" y="1000452"/>
                    <a:pt x="3340074" y="995321"/>
                    <a:pt x="3345205" y="995321"/>
                  </a:cubicBezTo>
                  <a:lnTo>
                    <a:pt x="3134873" y="1195442"/>
                  </a:lnTo>
                  <a:cubicBezTo>
                    <a:pt x="3134873" y="1195442"/>
                    <a:pt x="3129741" y="1200573"/>
                    <a:pt x="3145135" y="1200573"/>
                  </a:cubicBezTo>
                  <a:cubicBezTo>
                    <a:pt x="3155398" y="1200573"/>
                    <a:pt x="3216974" y="1149260"/>
                    <a:pt x="3242630" y="1123604"/>
                  </a:cubicBezTo>
                  <a:cubicBezTo>
                    <a:pt x="3201580" y="1164654"/>
                    <a:pt x="3160529" y="1205705"/>
                    <a:pt x="3119479" y="1251887"/>
                  </a:cubicBezTo>
                  <a:cubicBezTo>
                    <a:pt x="3119479" y="1251887"/>
                    <a:pt x="3114347" y="1257018"/>
                    <a:pt x="3129741" y="1257018"/>
                  </a:cubicBezTo>
                  <a:lnTo>
                    <a:pt x="3135618" y="1255059"/>
                  </a:lnTo>
                  <a:lnTo>
                    <a:pt x="2862913" y="1493007"/>
                  </a:lnTo>
                  <a:cubicBezTo>
                    <a:pt x="2893701" y="1508401"/>
                    <a:pt x="2929620" y="1528926"/>
                    <a:pt x="2960408" y="1544320"/>
                  </a:cubicBezTo>
                  <a:cubicBezTo>
                    <a:pt x="3222105" y="1698259"/>
                    <a:pt x="3268235" y="1954774"/>
                    <a:pt x="3268235" y="2159975"/>
                  </a:cubicBezTo>
                  <a:cubicBezTo>
                    <a:pt x="3268235" y="2406278"/>
                    <a:pt x="3165661" y="2683317"/>
                    <a:pt x="2924489" y="2934752"/>
                  </a:cubicBezTo>
                  <a:cubicBezTo>
                    <a:pt x="2924489" y="2934752"/>
                    <a:pt x="2919358" y="2939883"/>
                    <a:pt x="2919358" y="2950146"/>
                  </a:cubicBezTo>
                  <a:lnTo>
                    <a:pt x="3232368" y="2801338"/>
                  </a:lnTo>
                  <a:lnTo>
                    <a:pt x="3109216" y="2862913"/>
                  </a:lnTo>
                  <a:lnTo>
                    <a:pt x="3119479" y="2873176"/>
                  </a:lnTo>
                  <a:cubicBezTo>
                    <a:pt x="3134873" y="2862913"/>
                    <a:pt x="3150267" y="2857782"/>
                    <a:pt x="3165661" y="2852651"/>
                  </a:cubicBezTo>
                  <a:cubicBezTo>
                    <a:pt x="3186186" y="2842388"/>
                    <a:pt x="3232368" y="2806469"/>
                    <a:pt x="3242630" y="2806469"/>
                  </a:cubicBezTo>
                  <a:cubicBezTo>
                    <a:pt x="3257973" y="2806469"/>
                    <a:pt x="3237499" y="2816732"/>
                    <a:pt x="3252842" y="2816732"/>
                  </a:cubicBezTo>
                  <a:cubicBezTo>
                    <a:pt x="3263104" y="2816732"/>
                    <a:pt x="3268235" y="2806469"/>
                    <a:pt x="3263104" y="2801338"/>
                  </a:cubicBezTo>
                  <a:cubicBezTo>
                    <a:pt x="3268235" y="2806469"/>
                    <a:pt x="3268235" y="2801338"/>
                    <a:pt x="3278498" y="2801338"/>
                  </a:cubicBezTo>
                  <a:lnTo>
                    <a:pt x="3283629" y="2796206"/>
                  </a:lnTo>
                  <a:cubicBezTo>
                    <a:pt x="3283629" y="2780812"/>
                    <a:pt x="3293892" y="2796206"/>
                    <a:pt x="3293892" y="2785944"/>
                  </a:cubicBezTo>
                  <a:cubicBezTo>
                    <a:pt x="3293892" y="2770550"/>
                    <a:pt x="3381124" y="2760287"/>
                    <a:pt x="3381124" y="2750025"/>
                  </a:cubicBezTo>
                  <a:lnTo>
                    <a:pt x="3386256" y="2744893"/>
                  </a:lnTo>
                  <a:cubicBezTo>
                    <a:pt x="3386256" y="2729499"/>
                    <a:pt x="3432438" y="2734631"/>
                    <a:pt x="3432438" y="2724368"/>
                  </a:cubicBezTo>
                  <a:lnTo>
                    <a:pt x="3431566" y="2717150"/>
                  </a:lnTo>
                  <a:lnTo>
                    <a:pt x="3451039" y="2712823"/>
                  </a:lnTo>
                  <a:cubicBezTo>
                    <a:pt x="3460660" y="2708974"/>
                    <a:pt x="3468357" y="2703843"/>
                    <a:pt x="3468357" y="2698711"/>
                  </a:cubicBezTo>
                  <a:cubicBezTo>
                    <a:pt x="3468357" y="2708974"/>
                    <a:pt x="3473488" y="2703843"/>
                    <a:pt x="3478619" y="2703843"/>
                  </a:cubicBezTo>
                  <a:lnTo>
                    <a:pt x="3947571" y="2491149"/>
                  </a:lnTo>
                  <a:lnTo>
                    <a:pt x="3945518" y="2503773"/>
                  </a:lnTo>
                  <a:cubicBezTo>
                    <a:pt x="3991700" y="2483248"/>
                    <a:pt x="4037882" y="2462722"/>
                    <a:pt x="4084012" y="2447328"/>
                  </a:cubicBezTo>
                  <a:cubicBezTo>
                    <a:pt x="3545326" y="2708974"/>
                    <a:pt x="3006590" y="2960408"/>
                    <a:pt x="2467853" y="3299024"/>
                  </a:cubicBezTo>
                  <a:cubicBezTo>
                    <a:pt x="2411460" y="3334943"/>
                    <a:pt x="2303703" y="3391336"/>
                    <a:pt x="2303703" y="3401599"/>
                  </a:cubicBezTo>
                  <a:lnTo>
                    <a:pt x="2306955" y="3410541"/>
                  </a:lnTo>
                  <a:lnTo>
                    <a:pt x="2298571" y="3401599"/>
                  </a:lnTo>
                  <a:cubicBezTo>
                    <a:pt x="2293440" y="3406730"/>
                    <a:pt x="2288309" y="3406730"/>
                    <a:pt x="2283177" y="3411862"/>
                  </a:cubicBezTo>
                  <a:cubicBezTo>
                    <a:pt x="2057400" y="3545276"/>
                    <a:pt x="1811148" y="3673559"/>
                    <a:pt x="1585421" y="3853103"/>
                  </a:cubicBezTo>
                  <a:cubicBezTo>
                    <a:pt x="1570027" y="3863366"/>
                    <a:pt x="1539240" y="3883891"/>
                    <a:pt x="1528977" y="3883891"/>
                  </a:cubicBezTo>
                  <a:cubicBezTo>
                    <a:pt x="1513583" y="3883891"/>
                    <a:pt x="1503320" y="3878760"/>
                    <a:pt x="1487926" y="3873628"/>
                  </a:cubicBezTo>
                  <a:cubicBezTo>
                    <a:pt x="1487926" y="3868497"/>
                    <a:pt x="1498189" y="3858234"/>
                    <a:pt x="1503320" y="3853103"/>
                  </a:cubicBezTo>
                  <a:lnTo>
                    <a:pt x="1503320" y="3827447"/>
                  </a:lnTo>
                  <a:cubicBezTo>
                    <a:pt x="1503320" y="3827447"/>
                    <a:pt x="1487926" y="3832578"/>
                    <a:pt x="1482795" y="3837709"/>
                  </a:cubicBezTo>
                  <a:cubicBezTo>
                    <a:pt x="1477664" y="3837709"/>
                    <a:pt x="1472532" y="3837709"/>
                    <a:pt x="1467401" y="3832578"/>
                  </a:cubicBezTo>
                  <a:cubicBezTo>
                    <a:pt x="1472532" y="3827447"/>
                    <a:pt x="1472532" y="3812053"/>
                    <a:pt x="1477664" y="3806921"/>
                  </a:cubicBezTo>
                  <a:cubicBezTo>
                    <a:pt x="1482795" y="3796659"/>
                    <a:pt x="1503320" y="3791579"/>
                    <a:pt x="1513583" y="3781316"/>
                  </a:cubicBezTo>
                  <a:cubicBezTo>
                    <a:pt x="1513583" y="3776185"/>
                    <a:pt x="1518714" y="3765922"/>
                    <a:pt x="1503320" y="3765922"/>
                  </a:cubicBezTo>
                  <a:cubicBezTo>
                    <a:pt x="1493058" y="3765922"/>
                    <a:pt x="1477664" y="3776185"/>
                    <a:pt x="1462270" y="3786447"/>
                  </a:cubicBezTo>
                  <a:cubicBezTo>
                    <a:pt x="1462270" y="3786447"/>
                    <a:pt x="1457139" y="3786447"/>
                    <a:pt x="1452007" y="3781316"/>
                  </a:cubicBezTo>
                  <a:cubicBezTo>
                    <a:pt x="1462270" y="3771054"/>
                    <a:pt x="1472532" y="3765922"/>
                    <a:pt x="1482795" y="3755660"/>
                  </a:cubicBezTo>
                  <a:cubicBezTo>
                    <a:pt x="1482795" y="3755660"/>
                    <a:pt x="1477664" y="3750528"/>
                    <a:pt x="1472532" y="3750528"/>
                  </a:cubicBezTo>
                  <a:cubicBezTo>
                    <a:pt x="1472532" y="3745397"/>
                    <a:pt x="1472532" y="3740266"/>
                    <a:pt x="1477664" y="3735134"/>
                  </a:cubicBezTo>
                  <a:cubicBezTo>
                    <a:pt x="1564896" y="3678690"/>
                    <a:pt x="1657209" y="3622245"/>
                    <a:pt x="1749572" y="3555538"/>
                  </a:cubicBezTo>
                  <a:cubicBezTo>
                    <a:pt x="1816279" y="3504225"/>
                    <a:pt x="2042006" y="3288761"/>
                    <a:pt x="2042006" y="3242580"/>
                  </a:cubicBezTo>
                  <a:cubicBezTo>
                    <a:pt x="2042006" y="3232317"/>
                    <a:pt x="2149763" y="3129691"/>
                    <a:pt x="2149763" y="3114297"/>
                  </a:cubicBezTo>
                  <a:cubicBezTo>
                    <a:pt x="2149763" y="3104034"/>
                    <a:pt x="2113844" y="2888570"/>
                    <a:pt x="2113844" y="2878307"/>
                  </a:cubicBezTo>
                  <a:lnTo>
                    <a:pt x="2113844" y="2698711"/>
                  </a:lnTo>
                  <a:cubicBezTo>
                    <a:pt x="2118975" y="2647398"/>
                    <a:pt x="2124107" y="2590954"/>
                    <a:pt x="2129238" y="2534561"/>
                  </a:cubicBezTo>
                  <a:cubicBezTo>
                    <a:pt x="2154895" y="2349833"/>
                    <a:pt x="2185683" y="2159975"/>
                    <a:pt x="2221602" y="1970168"/>
                  </a:cubicBezTo>
                  <a:cubicBezTo>
                    <a:pt x="1944562" y="2154844"/>
                    <a:pt x="1667471" y="2334440"/>
                    <a:pt x="1390431" y="2514035"/>
                  </a:cubicBezTo>
                  <a:cubicBezTo>
                    <a:pt x="1375038" y="2678186"/>
                    <a:pt x="1359644" y="2842388"/>
                    <a:pt x="1349381" y="3006539"/>
                  </a:cubicBezTo>
                  <a:lnTo>
                    <a:pt x="1354512" y="3370862"/>
                  </a:lnTo>
                  <a:cubicBezTo>
                    <a:pt x="1344250" y="3345206"/>
                    <a:pt x="1344250" y="3319549"/>
                    <a:pt x="1339118" y="3293893"/>
                  </a:cubicBezTo>
                  <a:cubicBezTo>
                    <a:pt x="1333987" y="3329812"/>
                    <a:pt x="1333987" y="3370862"/>
                    <a:pt x="1333987" y="3411862"/>
                  </a:cubicBezTo>
                  <a:cubicBezTo>
                    <a:pt x="1328856" y="3411862"/>
                    <a:pt x="1333987" y="3416993"/>
                    <a:pt x="1318593" y="3416993"/>
                  </a:cubicBezTo>
                  <a:cubicBezTo>
                    <a:pt x="1308330" y="3416993"/>
                    <a:pt x="1318593" y="3406730"/>
                    <a:pt x="1313462" y="3401599"/>
                  </a:cubicBezTo>
                  <a:cubicBezTo>
                    <a:pt x="1298068" y="3416993"/>
                    <a:pt x="1298068" y="3406730"/>
                    <a:pt x="1303199" y="3427256"/>
                  </a:cubicBezTo>
                  <a:lnTo>
                    <a:pt x="1292937" y="3416993"/>
                  </a:lnTo>
                  <a:cubicBezTo>
                    <a:pt x="1287805" y="3427256"/>
                    <a:pt x="1292937" y="3437518"/>
                    <a:pt x="1292937" y="3447781"/>
                  </a:cubicBezTo>
                  <a:cubicBezTo>
                    <a:pt x="1282674" y="3442649"/>
                    <a:pt x="1277543" y="3427256"/>
                    <a:pt x="1262149" y="3427256"/>
                  </a:cubicBezTo>
                  <a:cubicBezTo>
                    <a:pt x="1251886" y="3427256"/>
                    <a:pt x="1257017" y="3432387"/>
                    <a:pt x="1262149" y="3437518"/>
                  </a:cubicBezTo>
                  <a:cubicBezTo>
                    <a:pt x="1221098" y="3416993"/>
                    <a:pt x="1210836" y="3355469"/>
                    <a:pt x="1205704" y="3329812"/>
                  </a:cubicBezTo>
                  <a:cubicBezTo>
                    <a:pt x="1185230" y="3257974"/>
                    <a:pt x="1174968" y="3124559"/>
                    <a:pt x="1174968" y="3114297"/>
                  </a:cubicBezTo>
                  <a:lnTo>
                    <a:pt x="1174968" y="2868045"/>
                  </a:lnTo>
                  <a:cubicBezTo>
                    <a:pt x="1180099" y="2806469"/>
                    <a:pt x="1185230" y="2744893"/>
                    <a:pt x="1185230" y="2637136"/>
                  </a:cubicBezTo>
                  <a:cubicBezTo>
                    <a:pt x="1031291" y="2739762"/>
                    <a:pt x="584918" y="2991145"/>
                    <a:pt x="374585" y="2991145"/>
                  </a:cubicBezTo>
                  <a:cubicBezTo>
                    <a:pt x="328404" y="2991145"/>
                    <a:pt x="292484" y="2991145"/>
                    <a:pt x="246303" y="2960408"/>
                  </a:cubicBezTo>
                  <a:cubicBezTo>
                    <a:pt x="153939" y="2898833"/>
                    <a:pt x="133414" y="2821863"/>
                    <a:pt x="133414" y="2750025"/>
                  </a:cubicBezTo>
                  <a:cubicBezTo>
                    <a:pt x="133414" y="2411409"/>
                    <a:pt x="790119" y="1559714"/>
                    <a:pt x="1113392" y="1457088"/>
                  </a:cubicBezTo>
                  <a:cubicBezTo>
                    <a:pt x="1133917" y="1451956"/>
                    <a:pt x="1159574" y="1441694"/>
                    <a:pt x="1180099" y="1436562"/>
                  </a:cubicBezTo>
                  <a:cubicBezTo>
                    <a:pt x="1133917" y="1462219"/>
                    <a:pt x="1087735" y="1467350"/>
                    <a:pt x="1072341" y="1508401"/>
                  </a:cubicBezTo>
                  <a:cubicBezTo>
                    <a:pt x="1108261" y="1493007"/>
                    <a:pt x="1144180" y="1477613"/>
                    <a:pt x="1174968" y="1467350"/>
                  </a:cubicBezTo>
                  <a:cubicBezTo>
                    <a:pt x="1139048" y="1487876"/>
                    <a:pt x="1097998" y="1508401"/>
                    <a:pt x="1062079" y="1534057"/>
                  </a:cubicBezTo>
                  <a:cubicBezTo>
                    <a:pt x="1062079" y="1534057"/>
                    <a:pt x="1067210" y="1539189"/>
                    <a:pt x="1072341" y="1539189"/>
                  </a:cubicBezTo>
                  <a:cubicBezTo>
                    <a:pt x="1056947" y="1554583"/>
                    <a:pt x="1026160" y="1575108"/>
                    <a:pt x="1026160" y="1590502"/>
                  </a:cubicBezTo>
                  <a:lnTo>
                    <a:pt x="1010766" y="1590502"/>
                  </a:lnTo>
                  <a:cubicBezTo>
                    <a:pt x="995372" y="1590502"/>
                    <a:pt x="985109" y="1626421"/>
                    <a:pt x="969715" y="1641815"/>
                  </a:cubicBezTo>
                  <a:cubicBezTo>
                    <a:pt x="964584" y="1646946"/>
                    <a:pt x="959453" y="1652078"/>
                    <a:pt x="964584" y="1662340"/>
                  </a:cubicBezTo>
                  <a:cubicBezTo>
                    <a:pt x="1005634" y="1631552"/>
                    <a:pt x="1041554" y="1605896"/>
                    <a:pt x="1077473" y="1580239"/>
                  </a:cubicBezTo>
                  <a:cubicBezTo>
                    <a:pt x="1031291" y="1611027"/>
                    <a:pt x="913271" y="1708522"/>
                    <a:pt x="918402" y="1754653"/>
                  </a:cubicBezTo>
                  <a:cubicBezTo>
                    <a:pt x="923533" y="1749521"/>
                    <a:pt x="933796" y="1744390"/>
                    <a:pt x="938927" y="1739310"/>
                  </a:cubicBezTo>
                  <a:cubicBezTo>
                    <a:pt x="738857" y="1908592"/>
                    <a:pt x="307878" y="2580691"/>
                    <a:pt x="307878" y="2806469"/>
                  </a:cubicBezTo>
                  <a:cubicBezTo>
                    <a:pt x="307878" y="2842388"/>
                    <a:pt x="318141" y="2847519"/>
                    <a:pt x="354060" y="2847519"/>
                  </a:cubicBezTo>
                  <a:cubicBezTo>
                    <a:pt x="415585" y="2847519"/>
                    <a:pt x="513080" y="2811600"/>
                    <a:pt x="569524" y="2791075"/>
                  </a:cubicBezTo>
                  <a:cubicBezTo>
                    <a:pt x="769645" y="2719237"/>
                    <a:pt x="985109" y="2580691"/>
                    <a:pt x="1195493" y="2452460"/>
                  </a:cubicBezTo>
                  <a:cubicBezTo>
                    <a:pt x="1210836" y="2437066"/>
                    <a:pt x="1210836" y="2421672"/>
                    <a:pt x="1210836" y="2406278"/>
                  </a:cubicBezTo>
                  <a:cubicBezTo>
                    <a:pt x="1221098" y="2319046"/>
                    <a:pt x="1226229" y="2226682"/>
                    <a:pt x="1236492" y="2134370"/>
                  </a:cubicBezTo>
                  <a:cubicBezTo>
                    <a:pt x="1241623" y="2067663"/>
                    <a:pt x="1251886" y="2000956"/>
                    <a:pt x="1257017" y="1934248"/>
                  </a:cubicBezTo>
                  <a:cubicBezTo>
                    <a:pt x="1262149" y="1882935"/>
                    <a:pt x="1272411" y="1826491"/>
                    <a:pt x="1277543" y="1770046"/>
                  </a:cubicBezTo>
                  <a:cubicBezTo>
                    <a:pt x="1318593" y="1518663"/>
                    <a:pt x="1359644" y="1267281"/>
                    <a:pt x="1400694" y="1010715"/>
                  </a:cubicBezTo>
                  <a:cubicBezTo>
                    <a:pt x="1344250" y="1036371"/>
                    <a:pt x="482292" y="1426300"/>
                    <a:pt x="194989" y="1426300"/>
                  </a:cubicBezTo>
                  <a:cubicBezTo>
                    <a:pt x="128282" y="1426300"/>
                    <a:pt x="97494" y="1431431"/>
                    <a:pt x="25656" y="1390381"/>
                  </a:cubicBezTo>
                  <a:cubicBezTo>
                    <a:pt x="51313" y="1390381"/>
                    <a:pt x="71838" y="1380118"/>
                    <a:pt x="97494" y="1385249"/>
                  </a:cubicBezTo>
                  <a:cubicBezTo>
                    <a:pt x="102626" y="1380118"/>
                    <a:pt x="107757" y="1374987"/>
                    <a:pt x="107757" y="1364724"/>
                  </a:cubicBezTo>
                  <a:cubicBezTo>
                    <a:pt x="82101" y="1359593"/>
                    <a:pt x="51313" y="1364724"/>
                    <a:pt x="20525" y="1359593"/>
                  </a:cubicBezTo>
                  <a:cubicBezTo>
                    <a:pt x="10262" y="1359593"/>
                    <a:pt x="5131" y="1359593"/>
                    <a:pt x="0" y="1349330"/>
                  </a:cubicBezTo>
                  <a:cubicBezTo>
                    <a:pt x="25656" y="1349330"/>
                    <a:pt x="51313" y="1344199"/>
                    <a:pt x="76969" y="1339068"/>
                  </a:cubicBezTo>
                  <a:cubicBezTo>
                    <a:pt x="56444" y="1328856"/>
                    <a:pt x="30787" y="1323725"/>
                    <a:pt x="15393" y="1313462"/>
                  </a:cubicBezTo>
                  <a:cubicBezTo>
                    <a:pt x="30787" y="1318594"/>
                    <a:pt x="51313" y="1287806"/>
                    <a:pt x="71838" y="1282674"/>
                  </a:cubicBezTo>
                  <a:cubicBezTo>
                    <a:pt x="133414" y="1267281"/>
                    <a:pt x="210383" y="1257018"/>
                    <a:pt x="277090" y="1236493"/>
                  </a:cubicBezTo>
                  <a:cubicBezTo>
                    <a:pt x="389928" y="1205705"/>
                    <a:pt x="502817" y="1169786"/>
                    <a:pt x="615706" y="1128735"/>
                  </a:cubicBezTo>
                  <a:cubicBezTo>
                    <a:pt x="667019" y="1113341"/>
                    <a:pt x="723463" y="1092816"/>
                    <a:pt x="779908" y="1067159"/>
                  </a:cubicBezTo>
                  <a:cubicBezTo>
                    <a:pt x="820907" y="1051765"/>
                    <a:pt x="867089" y="1031240"/>
                    <a:pt x="913271" y="1015846"/>
                  </a:cubicBezTo>
                  <a:cubicBezTo>
                    <a:pt x="1026160" y="974796"/>
                    <a:pt x="1154442" y="918402"/>
                    <a:pt x="1277543" y="867089"/>
                  </a:cubicBezTo>
                  <a:cubicBezTo>
                    <a:pt x="1323724" y="846564"/>
                    <a:pt x="1385300" y="820907"/>
                    <a:pt x="1441745" y="790120"/>
                  </a:cubicBezTo>
                  <a:cubicBezTo>
                    <a:pt x="1452007" y="784988"/>
                    <a:pt x="1452007" y="769594"/>
                    <a:pt x="1452007" y="759332"/>
                  </a:cubicBezTo>
                  <a:cubicBezTo>
                    <a:pt x="1493058" y="528423"/>
                    <a:pt x="1549502" y="287302"/>
                    <a:pt x="1641815" y="56444"/>
                  </a:cubicBezTo>
                  <a:cubicBezTo>
                    <a:pt x="1644381" y="43616"/>
                    <a:pt x="1650795" y="32071"/>
                    <a:pt x="1658491" y="21808"/>
                  </a:cubicBezTo>
                  <a:lnTo>
                    <a:pt x="1668118" y="11168"/>
                  </a:lnTo>
                  <a:lnTo>
                    <a:pt x="1670678" y="14753"/>
                  </a:lnTo>
                  <a:cubicBezTo>
                    <a:pt x="1671320" y="15394"/>
                    <a:pt x="1672603" y="15394"/>
                    <a:pt x="1677734" y="15394"/>
                  </a:cubicBezTo>
                  <a:cubicBezTo>
                    <a:pt x="1693128" y="15394"/>
                    <a:pt x="1687996" y="0"/>
                    <a:pt x="1703390" y="0"/>
                  </a:cubicBezTo>
                  <a:close/>
                  <a:moveTo>
                    <a:pt x="1708522" y="10263"/>
                  </a:moveTo>
                  <a:cubicBezTo>
                    <a:pt x="1708522" y="15394"/>
                    <a:pt x="1713653" y="15394"/>
                    <a:pt x="1713653" y="10263"/>
                  </a:cubicBezTo>
                  <a:lnTo>
                    <a:pt x="1708522" y="10263"/>
                  </a:lnTo>
                  <a:close/>
                  <a:moveTo>
                    <a:pt x="949190" y="1672603"/>
                  </a:moveTo>
                  <a:cubicBezTo>
                    <a:pt x="933796" y="1682866"/>
                    <a:pt x="918402" y="1698259"/>
                    <a:pt x="903008" y="1713653"/>
                  </a:cubicBezTo>
                  <a:cubicBezTo>
                    <a:pt x="918402" y="1703391"/>
                    <a:pt x="938927" y="1682866"/>
                    <a:pt x="949190" y="1672603"/>
                  </a:cubicBezTo>
                  <a:close/>
                  <a:moveTo>
                    <a:pt x="892745" y="1780309"/>
                  </a:moveTo>
                  <a:cubicBezTo>
                    <a:pt x="887614" y="1780309"/>
                    <a:pt x="882483" y="1780309"/>
                    <a:pt x="882483" y="1790572"/>
                  </a:cubicBezTo>
                  <a:lnTo>
                    <a:pt x="892745" y="1780309"/>
                  </a:lnTo>
                  <a:close/>
                  <a:moveTo>
                    <a:pt x="292484" y="2734631"/>
                  </a:moveTo>
                  <a:cubicBezTo>
                    <a:pt x="292484" y="2755156"/>
                    <a:pt x="282222" y="2780812"/>
                    <a:pt x="282222" y="2791075"/>
                  </a:cubicBezTo>
                  <a:cubicBezTo>
                    <a:pt x="282222" y="2806469"/>
                    <a:pt x="282222" y="2801338"/>
                    <a:pt x="287353" y="2806469"/>
                  </a:cubicBezTo>
                  <a:cubicBezTo>
                    <a:pt x="287353" y="2780812"/>
                    <a:pt x="292484" y="2755156"/>
                    <a:pt x="292484" y="2734631"/>
                  </a:cubicBezTo>
                  <a:close/>
                  <a:moveTo>
                    <a:pt x="2380672" y="1970168"/>
                  </a:moveTo>
                  <a:cubicBezTo>
                    <a:pt x="2380672" y="1985562"/>
                    <a:pt x="2375541" y="2000956"/>
                    <a:pt x="2375541" y="2011218"/>
                  </a:cubicBezTo>
                  <a:cubicBezTo>
                    <a:pt x="2380672" y="1995824"/>
                    <a:pt x="2380672" y="1980430"/>
                    <a:pt x="2380672" y="1970168"/>
                  </a:cubicBezTo>
                  <a:close/>
                  <a:moveTo>
                    <a:pt x="2344753" y="2139501"/>
                  </a:moveTo>
                  <a:cubicBezTo>
                    <a:pt x="2298571" y="2380621"/>
                    <a:pt x="2242127" y="2621742"/>
                    <a:pt x="2236996" y="2862913"/>
                  </a:cubicBezTo>
                  <a:cubicBezTo>
                    <a:pt x="2231864" y="2960408"/>
                    <a:pt x="2242127" y="2980883"/>
                    <a:pt x="2242127" y="2996276"/>
                  </a:cubicBezTo>
                  <a:cubicBezTo>
                    <a:pt x="2226733" y="2708974"/>
                    <a:pt x="2293440" y="2416541"/>
                    <a:pt x="2344753" y="2139501"/>
                  </a:cubicBezTo>
                  <a:close/>
                  <a:moveTo>
                    <a:pt x="2154895" y="3165610"/>
                  </a:moveTo>
                  <a:lnTo>
                    <a:pt x="1806017" y="3524750"/>
                  </a:lnTo>
                  <a:cubicBezTo>
                    <a:pt x="1924037" y="3442649"/>
                    <a:pt x="2052268" y="3283630"/>
                    <a:pt x="2154895" y="3165610"/>
                  </a:cubicBezTo>
                  <a:close/>
                  <a:moveTo>
                    <a:pt x="2016401" y="3375994"/>
                  </a:moveTo>
                  <a:lnTo>
                    <a:pt x="1985613" y="3406730"/>
                  </a:lnTo>
                  <a:cubicBezTo>
                    <a:pt x="1995875" y="3401599"/>
                    <a:pt x="2011269" y="3386205"/>
                    <a:pt x="2016401" y="3375994"/>
                  </a:cubicBezTo>
                  <a:close/>
                  <a:moveTo>
                    <a:pt x="3935255" y="2503773"/>
                  </a:moveTo>
                  <a:cubicBezTo>
                    <a:pt x="3919861" y="2508904"/>
                    <a:pt x="3904467" y="2514035"/>
                    <a:pt x="3889073" y="2524298"/>
                  </a:cubicBezTo>
                  <a:cubicBezTo>
                    <a:pt x="3909599" y="2514035"/>
                    <a:pt x="3930124" y="2508904"/>
                    <a:pt x="3935255" y="2503773"/>
                  </a:cubicBezTo>
                  <a:close/>
                  <a:moveTo>
                    <a:pt x="3109216" y="2873176"/>
                  </a:moveTo>
                  <a:cubicBezTo>
                    <a:pt x="3098954" y="2873176"/>
                    <a:pt x="3088691" y="2878307"/>
                    <a:pt x="3083560" y="2878307"/>
                  </a:cubicBezTo>
                  <a:cubicBezTo>
                    <a:pt x="3093822" y="2878307"/>
                    <a:pt x="3109216" y="2873176"/>
                    <a:pt x="3109216" y="2873176"/>
                  </a:cubicBezTo>
                  <a:close/>
                  <a:moveTo>
                    <a:pt x="3078428" y="2883439"/>
                  </a:moveTo>
                  <a:cubicBezTo>
                    <a:pt x="3068166" y="2893701"/>
                    <a:pt x="3063034" y="2893701"/>
                    <a:pt x="3052772" y="2898833"/>
                  </a:cubicBezTo>
                  <a:cubicBezTo>
                    <a:pt x="3063034" y="2898833"/>
                    <a:pt x="3073297" y="2893701"/>
                    <a:pt x="3078428" y="2883439"/>
                  </a:cubicBezTo>
                  <a:close/>
                  <a:moveTo>
                    <a:pt x="2791126" y="861958"/>
                  </a:moveTo>
                  <a:cubicBezTo>
                    <a:pt x="2785995" y="872221"/>
                    <a:pt x="2775732" y="882483"/>
                    <a:pt x="2775732" y="887615"/>
                  </a:cubicBezTo>
                  <a:cubicBezTo>
                    <a:pt x="2785995" y="877352"/>
                    <a:pt x="2791126" y="867089"/>
                    <a:pt x="2791126" y="861958"/>
                  </a:cubicBezTo>
                  <a:close/>
                  <a:moveTo>
                    <a:pt x="2801389" y="892746"/>
                  </a:moveTo>
                  <a:cubicBezTo>
                    <a:pt x="2796257" y="903008"/>
                    <a:pt x="2785995" y="913271"/>
                    <a:pt x="2785995" y="918402"/>
                  </a:cubicBezTo>
                  <a:cubicBezTo>
                    <a:pt x="2796257" y="908140"/>
                    <a:pt x="2801389" y="897877"/>
                    <a:pt x="2801389" y="892746"/>
                  </a:cubicBezTo>
                  <a:close/>
                  <a:moveTo>
                    <a:pt x="2744944" y="928614"/>
                  </a:moveTo>
                  <a:cubicBezTo>
                    <a:pt x="2739813" y="933745"/>
                    <a:pt x="2734682" y="944008"/>
                    <a:pt x="2734682" y="949139"/>
                  </a:cubicBezTo>
                  <a:cubicBezTo>
                    <a:pt x="2739813" y="944008"/>
                    <a:pt x="2744944" y="933745"/>
                    <a:pt x="2744944" y="928614"/>
                  </a:cubicBezTo>
                  <a:close/>
                  <a:moveTo>
                    <a:pt x="2703894" y="995321"/>
                  </a:moveTo>
                  <a:cubicBezTo>
                    <a:pt x="2667975" y="1056897"/>
                    <a:pt x="2637187" y="1118472"/>
                    <a:pt x="2611530" y="1180048"/>
                  </a:cubicBezTo>
                  <a:lnTo>
                    <a:pt x="2703894" y="995321"/>
                  </a:lnTo>
                  <a:close/>
                  <a:moveTo>
                    <a:pt x="2791126" y="1554583"/>
                  </a:moveTo>
                  <a:cubicBezTo>
                    <a:pt x="2780863" y="1554583"/>
                    <a:pt x="2519166" y="1698259"/>
                    <a:pt x="2447328" y="1816228"/>
                  </a:cubicBezTo>
                  <a:cubicBezTo>
                    <a:pt x="2355016" y="1965036"/>
                    <a:pt x="2370410" y="2154844"/>
                    <a:pt x="2334491" y="2319046"/>
                  </a:cubicBezTo>
                  <a:cubicBezTo>
                    <a:pt x="2329359" y="2370359"/>
                    <a:pt x="2319097" y="2421672"/>
                    <a:pt x="2308834" y="2472985"/>
                  </a:cubicBezTo>
                  <a:cubicBezTo>
                    <a:pt x="2293440" y="2575560"/>
                    <a:pt x="2278046" y="2683317"/>
                    <a:pt x="2262652" y="2785944"/>
                  </a:cubicBezTo>
                  <a:lnTo>
                    <a:pt x="2262652" y="2970671"/>
                  </a:lnTo>
                  <a:cubicBezTo>
                    <a:pt x="2401198" y="2780812"/>
                    <a:pt x="2462722" y="2585823"/>
                    <a:pt x="2457591" y="2406278"/>
                  </a:cubicBezTo>
                  <a:lnTo>
                    <a:pt x="2421723" y="1949642"/>
                  </a:lnTo>
                  <a:cubicBezTo>
                    <a:pt x="2421723" y="1934248"/>
                    <a:pt x="2421723" y="1929117"/>
                    <a:pt x="2426854" y="1918855"/>
                  </a:cubicBezTo>
                  <a:cubicBezTo>
                    <a:pt x="2437065" y="1929117"/>
                    <a:pt x="2437065" y="1949642"/>
                    <a:pt x="2442197" y="1949642"/>
                  </a:cubicBezTo>
                  <a:cubicBezTo>
                    <a:pt x="2437065" y="1929117"/>
                    <a:pt x="2437065" y="1908592"/>
                    <a:pt x="2442197" y="1888067"/>
                  </a:cubicBezTo>
                  <a:cubicBezTo>
                    <a:pt x="2447328" y="1903461"/>
                    <a:pt x="2462722" y="1913723"/>
                    <a:pt x="2467853" y="1929117"/>
                  </a:cubicBezTo>
                  <a:cubicBezTo>
                    <a:pt x="2467853" y="1913723"/>
                    <a:pt x="2462722" y="1893198"/>
                    <a:pt x="2457591" y="1877804"/>
                  </a:cubicBezTo>
                  <a:cubicBezTo>
                    <a:pt x="2478116" y="1872673"/>
                    <a:pt x="2478116" y="1903461"/>
                    <a:pt x="2483247" y="1908592"/>
                  </a:cubicBezTo>
                  <a:cubicBezTo>
                    <a:pt x="2483247" y="1903461"/>
                    <a:pt x="2488379" y="1898329"/>
                    <a:pt x="2488379" y="1898329"/>
                  </a:cubicBezTo>
                  <a:lnTo>
                    <a:pt x="2498641" y="1908592"/>
                  </a:lnTo>
                  <a:cubicBezTo>
                    <a:pt x="2503773" y="1903461"/>
                    <a:pt x="2508904" y="1908592"/>
                    <a:pt x="2508904" y="1913723"/>
                  </a:cubicBezTo>
                  <a:cubicBezTo>
                    <a:pt x="2575611" y="2062531"/>
                    <a:pt x="2601268" y="2221551"/>
                    <a:pt x="2611530" y="2370359"/>
                  </a:cubicBezTo>
                  <a:lnTo>
                    <a:pt x="2611530" y="2539692"/>
                  </a:lnTo>
                  <a:cubicBezTo>
                    <a:pt x="2601268" y="2601216"/>
                    <a:pt x="2591005" y="2662792"/>
                    <a:pt x="2575611" y="2724368"/>
                  </a:cubicBezTo>
                  <a:cubicBezTo>
                    <a:pt x="2514035" y="2955277"/>
                    <a:pt x="2267784" y="3196398"/>
                    <a:pt x="2267784" y="3227186"/>
                  </a:cubicBezTo>
                  <a:cubicBezTo>
                    <a:pt x="2267784" y="3237448"/>
                    <a:pt x="2267784" y="3242580"/>
                    <a:pt x="2272915" y="3247711"/>
                  </a:cubicBezTo>
                  <a:lnTo>
                    <a:pt x="2447328" y="3150216"/>
                  </a:lnTo>
                  <a:cubicBezTo>
                    <a:pt x="2452459" y="3155347"/>
                    <a:pt x="2437065" y="3160479"/>
                    <a:pt x="2447328" y="3160479"/>
                  </a:cubicBezTo>
                  <a:cubicBezTo>
                    <a:pt x="2467853" y="3160479"/>
                    <a:pt x="2626924" y="3062984"/>
                    <a:pt x="2652581" y="3062984"/>
                  </a:cubicBezTo>
                  <a:cubicBezTo>
                    <a:pt x="2596136" y="3098903"/>
                    <a:pt x="2539692" y="3129691"/>
                    <a:pt x="2493510" y="3160479"/>
                  </a:cubicBezTo>
                  <a:cubicBezTo>
                    <a:pt x="2503773" y="3160479"/>
                    <a:pt x="2519166" y="3150216"/>
                    <a:pt x="2529429" y="3145085"/>
                  </a:cubicBezTo>
                  <a:cubicBezTo>
                    <a:pt x="2534560" y="3150216"/>
                    <a:pt x="2519166" y="3155347"/>
                    <a:pt x="2529429" y="3155347"/>
                  </a:cubicBezTo>
                  <a:cubicBezTo>
                    <a:pt x="2544823" y="3155347"/>
                    <a:pt x="2549954" y="3145085"/>
                    <a:pt x="2560217" y="3139953"/>
                  </a:cubicBezTo>
                  <a:cubicBezTo>
                    <a:pt x="2549954" y="3145085"/>
                    <a:pt x="2539692" y="3150216"/>
                    <a:pt x="2534560" y="3145085"/>
                  </a:cubicBezTo>
                  <a:cubicBezTo>
                    <a:pt x="2549954" y="3134822"/>
                    <a:pt x="2570480" y="3119428"/>
                    <a:pt x="2585874" y="3109165"/>
                  </a:cubicBezTo>
                  <a:cubicBezTo>
                    <a:pt x="2585874" y="3119428"/>
                    <a:pt x="2565348" y="3129691"/>
                    <a:pt x="2565348" y="3134822"/>
                  </a:cubicBezTo>
                  <a:cubicBezTo>
                    <a:pt x="2626924" y="3092488"/>
                    <a:pt x="2697159" y="3064587"/>
                    <a:pt x="2758735" y="3027305"/>
                  </a:cubicBezTo>
                  <a:lnTo>
                    <a:pt x="2805973" y="2993704"/>
                  </a:lnTo>
                  <a:lnTo>
                    <a:pt x="2806520" y="2996276"/>
                  </a:lnTo>
                  <a:lnTo>
                    <a:pt x="2816783" y="2986014"/>
                  </a:lnTo>
                  <a:lnTo>
                    <a:pt x="2805973" y="2993704"/>
                  </a:lnTo>
                  <a:lnTo>
                    <a:pt x="2805718" y="2992508"/>
                  </a:lnTo>
                  <a:cubicBezTo>
                    <a:pt x="2807162" y="2988900"/>
                    <a:pt x="2812935" y="2986014"/>
                    <a:pt x="2801389" y="2986014"/>
                  </a:cubicBezTo>
                  <a:cubicBezTo>
                    <a:pt x="2791126" y="2986014"/>
                    <a:pt x="2775732" y="3006539"/>
                    <a:pt x="2765470" y="3011670"/>
                  </a:cubicBezTo>
                  <a:cubicBezTo>
                    <a:pt x="2785995" y="2986014"/>
                    <a:pt x="2801389" y="2960408"/>
                    <a:pt x="2821914" y="2939883"/>
                  </a:cubicBezTo>
                  <a:cubicBezTo>
                    <a:pt x="2801389" y="2955277"/>
                    <a:pt x="2780863" y="2970671"/>
                    <a:pt x="2765470" y="2980883"/>
                  </a:cubicBezTo>
                  <a:cubicBezTo>
                    <a:pt x="2765470" y="2970671"/>
                    <a:pt x="2775732" y="2965540"/>
                    <a:pt x="2770601" y="2960408"/>
                  </a:cubicBezTo>
                  <a:cubicBezTo>
                    <a:pt x="2770601" y="2965540"/>
                    <a:pt x="2765470" y="2960408"/>
                    <a:pt x="2765470" y="2960408"/>
                  </a:cubicBezTo>
                  <a:cubicBezTo>
                    <a:pt x="2970671" y="2693580"/>
                    <a:pt x="3104085" y="2442197"/>
                    <a:pt x="3104085" y="2180500"/>
                  </a:cubicBezTo>
                  <a:cubicBezTo>
                    <a:pt x="3104085" y="2016349"/>
                    <a:pt x="3027115" y="1744390"/>
                    <a:pt x="2847519" y="1600764"/>
                  </a:cubicBezTo>
                  <a:cubicBezTo>
                    <a:pt x="2883438" y="1616158"/>
                    <a:pt x="2934751" y="1657209"/>
                    <a:pt x="2960408" y="1687997"/>
                  </a:cubicBezTo>
                  <a:cubicBezTo>
                    <a:pt x="2950145" y="1677734"/>
                    <a:pt x="2842388" y="1554583"/>
                    <a:pt x="2791126" y="1554583"/>
                  </a:cubicBezTo>
                  <a:close/>
                  <a:moveTo>
                    <a:pt x="2837308" y="1559714"/>
                  </a:moveTo>
                  <a:cubicBezTo>
                    <a:pt x="2873176" y="1580239"/>
                    <a:pt x="2909095" y="1605896"/>
                    <a:pt x="2939883" y="1626421"/>
                  </a:cubicBezTo>
                  <a:cubicBezTo>
                    <a:pt x="2914226" y="1590502"/>
                    <a:pt x="2878307" y="1575108"/>
                    <a:pt x="2847519" y="1559714"/>
                  </a:cubicBezTo>
                  <a:lnTo>
                    <a:pt x="2837308" y="1559714"/>
                  </a:lnTo>
                  <a:close/>
                  <a:moveTo>
                    <a:pt x="2970671" y="1698259"/>
                  </a:moveTo>
                  <a:cubicBezTo>
                    <a:pt x="2970671" y="1703391"/>
                    <a:pt x="2975802" y="1708522"/>
                    <a:pt x="2980933" y="1713653"/>
                  </a:cubicBezTo>
                  <a:cubicBezTo>
                    <a:pt x="2980933" y="1708522"/>
                    <a:pt x="2975802" y="1703391"/>
                    <a:pt x="2970671" y="1698259"/>
                  </a:cubicBezTo>
                  <a:close/>
                  <a:moveTo>
                    <a:pt x="3042509" y="1764915"/>
                  </a:moveTo>
                  <a:cubicBezTo>
                    <a:pt x="3047640" y="1780309"/>
                    <a:pt x="3057903" y="1800834"/>
                    <a:pt x="3068166" y="1816228"/>
                  </a:cubicBezTo>
                  <a:cubicBezTo>
                    <a:pt x="3063034" y="1800834"/>
                    <a:pt x="3052772" y="1780309"/>
                    <a:pt x="3042509" y="1764915"/>
                  </a:cubicBezTo>
                  <a:close/>
                  <a:moveTo>
                    <a:pt x="2852650" y="2903964"/>
                  </a:moveTo>
                  <a:cubicBezTo>
                    <a:pt x="2847519" y="2909095"/>
                    <a:pt x="2842388" y="2914227"/>
                    <a:pt x="2842388" y="2919358"/>
                  </a:cubicBezTo>
                  <a:cubicBezTo>
                    <a:pt x="2847519" y="2914227"/>
                    <a:pt x="2852650" y="2909095"/>
                    <a:pt x="2852650" y="2903964"/>
                  </a:cubicBezTo>
                  <a:close/>
                  <a:moveTo>
                    <a:pt x="2431934" y="3170741"/>
                  </a:moveTo>
                  <a:cubicBezTo>
                    <a:pt x="2426854" y="3170741"/>
                    <a:pt x="2416592" y="3175872"/>
                    <a:pt x="2411460" y="3181004"/>
                  </a:cubicBezTo>
                  <a:cubicBezTo>
                    <a:pt x="2416592" y="3181004"/>
                    <a:pt x="2426854" y="3175872"/>
                    <a:pt x="2431934" y="3170741"/>
                  </a:cubicBezTo>
                  <a:close/>
                  <a:moveTo>
                    <a:pt x="2406329" y="3186135"/>
                  </a:moveTo>
                  <a:cubicBezTo>
                    <a:pt x="2401198" y="3186135"/>
                    <a:pt x="2390935" y="3191266"/>
                    <a:pt x="2385804" y="3196398"/>
                  </a:cubicBezTo>
                  <a:cubicBezTo>
                    <a:pt x="2390935" y="3196398"/>
                    <a:pt x="2401198" y="3191266"/>
                    <a:pt x="2406329" y="3186135"/>
                  </a:cubicBezTo>
                  <a:close/>
                  <a:moveTo>
                    <a:pt x="2452459" y="2647398"/>
                  </a:moveTo>
                  <a:cubicBezTo>
                    <a:pt x="2431934" y="2719237"/>
                    <a:pt x="2385804" y="2801338"/>
                    <a:pt x="2355016" y="2873176"/>
                  </a:cubicBezTo>
                  <a:cubicBezTo>
                    <a:pt x="2401198" y="2796206"/>
                    <a:pt x="2437065" y="2714105"/>
                    <a:pt x="2452459" y="2647398"/>
                  </a:cubicBezTo>
                  <a:close/>
                </a:path>
              </a:pathLst>
            </a:custGeom>
            <a:grpFill/>
            <a:ln w="5131" cap="flat">
              <a:solidFill>
                <a:srgbClr val="00B0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2B6DAA37-2394-6E45-4560-EC515E923AD5}"/>
                </a:ext>
              </a:extLst>
            </p:cNvPr>
            <p:cNvSpPr/>
            <p:nvPr/>
          </p:nvSpPr>
          <p:spPr>
            <a:xfrm>
              <a:off x="8763206" y="1522393"/>
              <a:ext cx="1990735" cy="1098168"/>
            </a:xfrm>
            <a:custGeom>
              <a:avLst/>
              <a:gdLst>
                <a:gd name="connsiteX0" fmla="*/ 1867301 w 1990735"/>
                <a:gd name="connsiteY0" fmla="*/ 90 h 1098168"/>
                <a:gd name="connsiteX1" fmla="*/ 1893198 w 1990735"/>
                <a:gd name="connsiteY1" fmla="*/ 170 h 1098168"/>
                <a:gd name="connsiteX2" fmla="*/ 1990693 w 1990735"/>
                <a:gd name="connsiteY2" fmla="*/ 113059 h 1098168"/>
                <a:gd name="connsiteX3" fmla="*/ 1908592 w 1990735"/>
                <a:gd name="connsiteY3" fmla="*/ 313180 h 1098168"/>
                <a:gd name="connsiteX4" fmla="*/ 1113341 w 1990735"/>
                <a:gd name="connsiteY4" fmla="*/ 1046855 h 1098168"/>
                <a:gd name="connsiteX5" fmla="*/ 1123604 w 1990735"/>
                <a:gd name="connsiteY5" fmla="*/ 1026330 h 1098168"/>
                <a:gd name="connsiteX6" fmla="*/ 995321 w 1990735"/>
                <a:gd name="connsiteY6" fmla="*/ 1098168 h 1098168"/>
                <a:gd name="connsiteX7" fmla="*/ 1005584 w 1990735"/>
                <a:gd name="connsiteY7" fmla="*/ 1087906 h 1098168"/>
                <a:gd name="connsiteX8" fmla="*/ 990190 w 1990735"/>
                <a:gd name="connsiteY8" fmla="*/ 1082774 h 1098168"/>
                <a:gd name="connsiteX9" fmla="*/ 954271 w 1990735"/>
                <a:gd name="connsiteY9" fmla="*/ 1098168 h 1098168"/>
                <a:gd name="connsiteX10" fmla="*/ 1020978 w 1990735"/>
                <a:gd name="connsiteY10" fmla="*/ 1036593 h 1098168"/>
                <a:gd name="connsiteX11" fmla="*/ 949139 w 1990735"/>
                <a:gd name="connsiteY11" fmla="*/ 1072512 h 1098168"/>
                <a:gd name="connsiteX12" fmla="*/ 1005584 w 1990735"/>
                <a:gd name="connsiteY12" fmla="*/ 1026330 h 1098168"/>
                <a:gd name="connsiteX13" fmla="*/ 985058 w 1990735"/>
                <a:gd name="connsiteY13" fmla="*/ 1031461 h 1098168"/>
                <a:gd name="connsiteX14" fmla="*/ 1554583 w 1990735"/>
                <a:gd name="connsiteY14" fmla="*/ 502987 h 1098168"/>
                <a:gd name="connsiteX15" fmla="*/ 1554583 w 1990735"/>
                <a:gd name="connsiteY15" fmla="*/ 497856 h 1098168"/>
                <a:gd name="connsiteX16" fmla="*/ 954271 w 1990735"/>
                <a:gd name="connsiteY16" fmla="*/ 621007 h 1098168"/>
                <a:gd name="connsiteX17" fmla="*/ 974796 w 1990735"/>
                <a:gd name="connsiteY17" fmla="*/ 836471 h 1098168"/>
                <a:gd name="connsiteX18" fmla="*/ 969665 w 1990735"/>
                <a:gd name="connsiteY18" fmla="*/ 913441 h 1098168"/>
                <a:gd name="connsiteX19" fmla="*/ 959402 w 1990735"/>
                <a:gd name="connsiteY19" fmla="*/ 903178 h 1098168"/>
                <a:gd name="connsiteX20" fmla="*/ 954271 w 1990735"/>
                <a:gd name="connsiteY20" fmla="*/ 954492 h 1098168"/>
                <a:gd name="connsiteX21" fmla="*/ 928665 w 1990735"/>
                <a:gd name="connsiteY21" fmla="*/ 898047 h 1098168"/>
                <a:gd name="connsiteX22" fmla="*/ 928665 w 1990735"/>
                <a:gd name="connsiteY22" fmla="*/ 939098 h 1098168"/>
                <a:gd name="connsiteX23" fmla="*/ 892746 w 1990735"/>
                <a:gd name="connsiteY23" fmla="*/ 877522 h 1098168"/>
                <a:gd name="connsiteX24" fmla="*/ 784989 w 1990735"/>
                <a:gd name="connsiteY24" fmla="*/ 667189 h 1098168"/>
                <a:gd name="connsiteX25" fmla="*/ 210333 w 1990735"/>
                <a:gd name="connsiteY25" fmla="*/ 856997 h 1098168"/>
                <a:gd name="connsiteX26" fmla="*/ 51314 w 1990735"/>
                <a:gd name="connsiteY26" fmla="*/ 898047 h 1098168"/>
                <a:gd name="connsiteX27" fmla="*/ 61576 w 1990735"/>
                <a:gd name="connsiteY27" fmla="*/ 887784 h 1098168"/>
                <a:gd name="connsiteX28" fmla="*/ 5132 w 1990735"/>
                <a:gd name="connsiteY28" fmla="*/ 887784 h 1098168"/>
                <a:gd name="connsiteX29" fmla="*/ 51314 w 1990735"/>
                <a:gd name="connsiteY29" fmla="*/ 872390 h 1098168"/>
                <a:gd name="connsiteX30" fmla="*/ 20526 w 1990735"/>
                <a:gd name="connsiteY30" fmla="*/ 872390 h 1098168"/>
                <a:gd name="connsiteX31" fmla="*/ 41051 w 1990735"/>
                <a:gd name="connsiteY31" fmla="*/ 856997 h 1098168"/>
                <a:gd name="connsiteX32" fmla="*/ 30788 w 1990735"/>
                <a:gd name="connsiteY32" fmla="*/ 851865 h 1098168"/>
                <a:gd name="connsiteX33" fmla="*/ 0 w 1990735"/>
                <a:gd name="connsiteY33" fmla="*/ 862128 h 1098168"/>
                <a:gd name="connsiteX34" fmla="*/ 25657 w 1990735"/>
                <a:gd name="connsiteY34" fmla="*/ 841603 h 1098168"/>
                <a:gd name="connsiteX35" fmla="*/ 15394 w 1990735"/>
                <a:gd name="connsiteY35" fmla="*/ 836471 h 1098168"/>
                <a:gd name="connsiteX36" fmla="*/ 20526 w 1990735"/>
                <a:gd name="connsiteY36" fmla="*/ 821077 h 1098168"/>
                <a:gd name="connsiteX37" fmla="*/ 164151 w 1990735"/>
                <a:gd name="connsiteY37" fmla="*/ 749290 h 1098168"/>
                <a:gd name="connsiteX38" fmla="*/ 774726 w 1990735"/>
                <a:gd name="connsiteY38" fmla="*/ 621007 h 1098168"/>
                <a:gd name="connsiteX39" fmla="*/ 759332 w 1990735"/>
                <a:gd name="connsiteY39" fmla="*/ 461937 h 1098168"/>
                <a:gd name="connsiteX40" fmla="*/ 759332 w 1990735"/>
                <a:gd name="connsiteY40" fmla="*/ 349099 h 1098168"/>
                <a:gd name="connsiteX41" fmla="*/ 743938 w 1990735"/>
                <a:gd name="connsiteY41" fmla="*/ 241342 h 1098168"/>
                <a:gd name="connsiteX42" fmla="*/ 718282 w 1990735"/>
                <a:gd name="connsiteY42" fmla="*/ 128453 h 1098168"/>
                <a:gd name="connsiteX43" fmla="*/ 728544 w 1990735"/>
                <a:gd name="connsiteY43" fmla="*/ 138715 h 1098168"/>
                <a:gd name="connsiteX44" fmla="*/ 733676 w 1990735"/>
                <a:gd name="connsiteY44" fmla="*/ 128453 h 1098168"/>
                <a:gd name="connsiteX45" fmla="*/ 718282 w 1990735"/>
                <a:gd name="connsiteY45" fmla="*/ 92533 h 1098168"/>
                <a:gd name="connsiteX46" fmla="*/ 764463 w 1990735"/>
                <a:gd name="connsiteY46" fmla="*/ 113059 h 1098168"/>
                <a:gd name="connsiteX47" fmla="*/ 749069 w 1990735"/>
                <a:gd name="connsiteY47" fmla="*/ 82271 h 1098168"/>
                <a:gd name="connsiteX48" fmla="*/ 795251 w 1990735"/>
                <a:gd name="connsiteY48" fmla="*/ 92533 h 1098168"/>
                <a:gd name="connsiteX49" fmla="*/ 882484 w 1990735"/>
                <a:gd name="connsiteY49" fmla="*/ 205422 h 1098168"/>
                <a:gd name="connsiteX50" fmla="*/ 954271 w 1990735"/>
                <a:gd name="connsiteY50" fmla="*/ 569694 h 1098168"/>
                <a:gd name="connsiteX51" fmla="*/ 1518664 w 1990735"/>
                <a:gd name="connsiteY51" fmla="*/ 456805 h 1098168"/>
                <a:gd name="connsiteX52" fmla="*/ 1554583 w 1990735"/>
                <a:gd name="connsiteY52" fmla="*/ 456805 h 1098168"/>
                <a:gd name="connsiteX53" fmla="*/ 1534058 w 1990735"/>
                <a:gd name="connsiteY53" fmla="*/ 467068 h 1098168"/>
                <a:gd name="connsiteX54" fmla="*/ 1544320 w 1990735"/>
                <a:gd name="connsiteY54" fmla="*/ 477331 h 1098168"/>
                <a:gd name="connsiteX55" fmla="*/ 1590502 w 1990735"/>
                <a:gd name="connsiteY55" fmla="*/ 467068 h 1098168"/>
                <a:gd name="connsiteX56" fmla="*/ 1682866 w 1990735"/>
                <a:gd name="connsiteY56" fmla="*/ 364493 h 1098168"/>
                <a:gd name="connsiteX57" fmla="*/ 1811097 w 1990735"/>
                <a:gd name="connsiteY57" fmla="*/ 123321 h 1098168"/>
                <a:gd name="connsiteX58" fmla="*/ 1795703 w 1990735"/>
                <a:gd name="connsiteY58" fmla="*/ 66877 h 1098168"/>
                <a:gd name="connsiteX59" fmla="*/ 1811097 w 1990735"/>
                <a:gd name="connsiteY59" fmla="*/ 66877 h 1098168"/>
                <a:gd name="connsiteX60" fmla="*/ 1816228 w 1990735"/>
                <a:gd name="connsiteY60" fmla="*/ 51483 h 1098168"/>
                <a:gd name="connsiteX61" fmla="*/ 1805966 w 1990735"/>
                <a:gd name="connsiteY61" fmla="*/ 41220 h 1098168"/>
                <a:gd name="connsiteX62" fmla="*/ 1867301 w 1990735"/>
                <a:gd name="connsiteY62" fmla="*/ 90 h 1098168"/>
                <a:gd name="connsiteX63" fmla="*/ 1564846 w 1990735"/>
                <a:gd name="connsiteY63" fmla="*/ 487593 h 1098168"/>
                <a:gd name="connsiteX64" fmla="*/ 1534058 w 1990735"/>
                <a:gd name="connsiteY64" fmla="*/ 492725 h 1098168"/>
                <a:gd name="connsiteX65" fmla="*/ 1564846 w 1990735"/>
                <a:gd name="connsiteY65" fmla="*/ 487593 h 1098168"/>
                <a:gd name="connsiteX66" fmla="*/ 1159523 w 1990735"/>
                <a:gd name="connsiteY66" fmla="*/ 538906 h 1098168"/>
                <a:gd name="connsiteX67" fmla="*/ 1097947 w 1990735"/>
                <a:gd name="connsiteY67" fmla="*/ 549169 h 1098168"/>
                <a:gd name="connsiteX68" fmla="*/ 1159523 w 1990735"/>
                <a:gd name="connsiteY68" fmla="*/ 538906 h 1098168"/>
                <a:gd name="connsiteX69" fmla="*/ 1087685 w 1990735"/>
                <a:gd name="connsiteY69" fmla="*/ 554300 h 1098168"/>
                <a:gd name="connsiteX70" fmla="*/ 1036372 w 1990735"/>
                <a:gd name="connsiteY70" fmla="*/ 564563 h 1098168"/>
                <a:gd name="connsiteX71" fmla="*/ 1087685 w 1990735"/>
                <a:gd name="connsiteY71" fmla="*/ 554300 h 1098168"/>
                <a:gd name="connsiteX72" fmla="*/ 1026109 w 1990735"/>
                <a:gd name="connsiteY72" fmla="*/ 569694 h 1098168"/>
                <a:gd name="connsiteX73" fmla="*/ 995321 w 1990735"/>
                <a:gd name="connsiteY73" fmla="*/ 574826 h 1098168"/>
                <a:gd name="connsiteX74" fmla="*/ 1026109 w 1990735"/>
                <a:gd name="connsiteY74" fmla="*/ 569694 h 1098168"/>
                <a:gd name="connsiteX75" fmla="*/ 954271 w 1990735"/>
                <a:gd name="connsiteY75" fmla="*/ 585088 h 1098168"/>
                <a:gd name="connsiteX76" fmla="*/ 969665 w 1990735"/>
                <a:gd name="connsiteY76" fmla="*/ 585088 h 1098168"/>
                <a:gd name="connsiteX77" fmla="*/ 954271 w 1990735"/>
                <a:gd name="connsiteY77" fmla="*/ 585088 h 1098168"/>
                <a:gd name="connsiteX78" fmla="*/ 769595 w 1990735"/>
                <a:gd name="connsiteY78" fmla="*/ 636401 h 1098168"/>
                <a:gd name="connsiteX79" fmla="*/ 589999 w 1990735"/>
                <a:gd name="connsiteY79" fmla="*/ 687714 h 1098168"/>
                <a:gd name="connsiteX80" fmla="*/ 769595 w 1990735"/>
                <a:gd name="connsiteY80" fmla="*/ 636401 h 1098168"/>
                <a:gd name="connsiteX81" fmla="*/ 574605 w 1990735"/>
                <a:gd name="connsiteY81" fmla="*/ 692846 h 1098168"/>
                <a:gd name="connsiteX82" fmla="*/ 548948 w 1990735"/>
                <a:gd name="connsiteY82" fmla="*/ 697977 h 1098168"/>
                <a:gd name="connsiteX83" fmla="*/ 574605 w 1990735"/>
                <a:gd name="connsiteY83" fmla="*/ 692846 h 1098168"/>
                <a:gd name="connsiteX84" fmla="*/ 538686 w 1990735"/>
                <a:gd name="connsiteY84" fmla="*/ 703108 h 1098168"/>
                <a:gd name="connsiteX85" fmla="*/ 513080 w 1990735"/>
                <a:gd name="connsiteY85" fmla="*/ 708240 h 1098168"/>
                <a:gd name="connsiteX86" fmla="*/ 538686 w 1990735"/>
                <a:gd name="connsiteY86" fmla="*/ 703108 h 1098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1990735" h="1098168">
                  <a:moveTo>
                    <a:pt x="1867301" y="90"/>
                  </a:moveTo>
                  <a:cubicBezTo>
                    <a:pt x="1873635" y="-151"/>
                    <a:pt x="1881653" y="170"/>
                    <a:pt x="1893198" y="170"/>
                  </a:cubicBezTo>
                  <a:cubicBezTo>
                    <a:pt x="1995824" y="170"/>
                    <a:pt x="1990693" y="41220"/>
                    <a:pt x="1990693" y="113059"/>
                  </a:cubicBezTo>
                  <a:cubicBezTo>
                    <a:pt x="1990693" y="154109"/>
                    <a:pt x="1918855" y="292655"/>
                    <a:pt x="1908592" y="313180"/>
                  </a:cubicBezTo>
                  <a:cubicBezTo>
                    <a:pt x="1739310" y="595351"/>
                    <a:pt x="1374987" y="908310"/>
                    <a:pt x="1113341" y="1046855"/>
                  </a:cubicBezTo>
                  <a:cubicBezTo>
                    <a:pt x="1118473" y="1041724"/>
                    <a:pt x="1128735" y="1036593"/>
                    <a:pt x="1123604" y="1026330"/>
                  </a:cubicBezTo>
                  <a:lnTo>
                    <a:pt x="995321" y="1098168"/>
                  </a:lnTo>
                  <a:lnTo>
                    <a:pt x="1005584" y="1087906"/>
                  </a:lnTo>
                  <a:cubicBezTo>
                    <a:pt x="1000452" y="1082774"/>
                    <a:pt x="1000452" y="1082774"/>
                    <a:pt x="990190" y="1082774"/>
                  </a:cubicBezTo>
                  <a:cubicBezTo>
                    <a:pt x="974796" y="1082774"/>
                    <a:pt x="964533" y="1093037"/>
                    <a:pt x="954271" y="1098168"/>
                  </a:cubicBezTo>
                  <a:cubicBezTo>
                    <a:pt x="974796" y="1072512"/>
                    <a:pt x="1010715" y="1067380"/>
                    <a:pt x="1020978" y="1036593"/>
                  </a:cubicBezTo>
                  <a:cubicBezTo>
                    <a:pt x="1000452" y="1046855"/>
                    <a:pt x="974796" y="1062249"/>
                    <a:pt x="949139" y="1072512"/>
                  </a:cubicBezTo>
                  <a:cubicBezTo>
                    <a:pt x="964533" y="1062249"/>
                    <a:pt x="985058" y="1041724"/>
                    <a:pt x="1005584" y="1026330"/>
                  </a:cubicBezTo>
                  <a:cubicBezTo>
                    <a:pt x="1000452" y="1021199"/>
                    <a:pt x="990190" y="1026330"/>
                    <a:pt x="985058" y="1031461"/>
                  </a:cubicBezTo>
                  <a:cubicBezTo>
                    <a:pt x="1164654" y="867259"/>
                    <a:pt x="1374987" y="697977"/>
                    <a:pt x="1554583" y="502987"/>
                  </a:cubicBezTo>
                  <a:lnTo>
                    <a:pt x="1554583" y="497856"/>
                  </a:lnTo>
                  <a:cubicBezTo>
                    <a:pt x="1349330" y="523512"/>
                    <a:pt x="1154392" y="564563"/>
                    <a:pt x="954271" y="621007"/>
                  </a:cubicBezTo>
                  <a:cubicBezTo>
                    <a:pt x="964533" y="692846"/>
                    <a:pt x="974796" y="821077"/>
                    <a:pt x="974796" y="836471"/>
                  </a:cubicBezTo>
                  <a:cubicBezTo>
                    <a:pt x="974796" y="846734"/>
                    <a:pt x="969665" y="887784"/>
                    <a:pt x="969665" y="913441"/>
                  </a:cubicBezTo>
                  <a:lnTo>
                    <a:pt x="959402" y="903178"/>
                  </a:lnTo>
                  <a:cubicBezTo>
                    <a:pt x="949139" y="918572"/>
                    <a:pt x="954271" y="939098"/>
                    <a:pt x="954271" y="954492"/>
                  </a:cubicBezTo>
                  <a:cubicBezTo>
                    <a:pt x="949139" y="939098"/>
                    <a:pt x="938877" y="918572"/>
                    <a:pt x="928665" y="898047"/>
                  </a:cubicBezTo>
                  <a:cubicBezTo>
                    <a:pt x="923534" y="903178"/>
                    <a:pt x="923534" y="913441"/>
                    <a:pt x="928665" y="939098"/>
                  </a:cubicBezTo>
                  <a:cubicBezTo>
                    <a:pt x="918403" y="918572"/>
                    <a:pt x="903009" y="898047"/>
                    <a:pt x="892746" y="877522"/>
                  </a:cubicBezTo>
                  <a:cubicBezTo>
                    <a:pt x="826039" y="841603"/>
                    <a:pt x="810645" y="718502"/>
                    <a:pt x="784989" y="667189"/>
                  </a:cubicBezTo>
                  <a:cubicBezTo>
                    <a:pt x="600261" y="723634"/>
                    <a:pt x="395060" y="780078"/>
                    <a:pt x="210333" y="856997"/>
                  </a:cubicBezTo>
                  <a:cubicBezTo>
                    <a:pt x="159020" y="877522"/>
                    <a:pt x="102627" y="887784"/>
                    <a:pt x="51314" y="898047"/>
                  </a:cubicBezTo>
                  <a:cubicBezTo>
                    <a:pt x="51314" y="892916"/>
                    <a:pt x="56445" y="892916"/>
                    <a:pt x="61576" y="887784"/>
                  </a:cubicBezTo>
                  <a:cubicBezTo>
                    <a:pt x="46182" y="882653"/>
                    <a:pt x="25657" y="887784"/>
                    <a:pt x="5132" y="887784"/>
                  </a:cubicBezTo>
                  <a:lnTo>
                    <a:pt x="51314" y="872390"/>
                  </a:lnTo>
                  <a:cubicBezTo>
                    <a:pt x="41051" y="867259"/>
                    <a:pt x="30788" y="867259"/>
                    <a:pt x="20526" y="872390"/>
                  </a:cubicBezTo>
                  <a:cubicBezTo>
                    <a:pt x="25657" y="867259"/>
                    <a:pt x="35920" y="862128"/>
                    <a:pt x="41051" y="856997"/>
                  </a:cubicBezTo>
                  <a:cubicBezTo>
                    <a:pt x="41051" y="856997"/>
                    <a:pt x="41051" y="851865"/>
                    <a:pt x="30788" y="851865"/>
                  </a:cubicBezTo>
                  <a:cubicBezTo>
                    <a:pt x="15394" y="851865"/>
                    <a:pt x="10263" y="856997"/>
                    <a:pt x="0" y="862128"/>
                  </a:cubicBezTo>
                  <a:cubicBezTo>
                    <a:pt x="10263" y="851865"/>
                    <a:pt x="25657" y="851865"/>
                    <a:pt x="25657" y="841603"/>
                  </a:cubicBezTo>
                  <a:cubicBezTo>
                    <a:pt x="25657" y="826209"/>
                    <a:pt x="15394" y="846734"/>
                    <a:pt x="15394" y="836471"/>
                  </a:cubicBezTo>
                  <a:cubicBezTo>
                    <a:pt x="15394" y="821077"/>
                    <a:pt x="20526" y="831340"/>
                    <a:pt x="20526" y="821077"/>
                  </a:cubicBezTo>
                  <a:cubicBezTo>
                    <a:pt x="20526" y="785209"/>
                    <a:pt x="143626" y="749290"/>
                    <a:pt x="164151" y="749290"/>
                  </a:cubicBezTo>
                  <a:cubicBezTo>
                    <a:pt x="359141" y="739028"/>
                    <a:pt x="569473" y="667189"/>
                    <a:pt x="774726" y="621007"/>
                  </a:cubicBezTo>
                  <a:cubicBezTo>
                    <a:pt x="769595" y="544038"/>
                    <a:pt x="759332" y="472199"/>
                    <a:pt x="759332" y="461937"/>
                  </a:cubicBezTo>
                  <a:lnTo>
                    <a:pt x="759332" y="349099"/>
                  </a:lnTo>
                  <a:cubicBezTo>
                    <a:pt x="754201" y="318311"/>
                    <a:pt x="749069" y="272129"/>
                    <a:pt x="743938" y="241342"/>
                  </a:cubicBezTo>
                  <a:cubicBezTo>
                    <a:pt x="738807" y="205422"/>
                    <a:pt x="728544" y="164372"/>
                    <a:pt x="718282" y="128453"/>
                  </a:cubicBezTo>
                  <a:lnTo>
                    <a:pt x="728544" y="138715"/>
                  </a:lnTo>
                  <a:cubicBezTo>
                    <a:pt x="728544" y="138715"/>
                    <a:pt x="733676" y="138715"/>
                    <a:pt x="733676" y="128453"/>
                  </a:cubicBezTo>
                  <a:cubicBezTo>
                    <a:pt x="733676" y="113059"/>
                    <a:pt x="723413" y="102796"/>
                    <a:pt x="718282" y="92533"/>
                  </a:cubicBezTo>
                  <a:cubicBezTo>
                    <a:pt x="728544" y="102796"/>
                    <a:pt x="764463" y="102796"/>
                    <a:pt x="764463" y="113059"/>
                  </a:cubicBezTo>
                  <a:cubicBezTo>
                    <a:pt x="764463" y="102796"/>
                    <a:pt x="754201" y="92533"/>
                    <a:pt x="749069" y="82271"/>
                  </a:cubicBezTo>
                  <a:cubicBezTo>
                    <a:pt x="764463" y="92533"/>
                    <a:pt x="779857" y="87402"/>
                    <a:pt x="795251" y="92533"/>
                  </a:cubicBezTo>
                  <a:cubicBezTo>
                    <a:pt x="826039" y="107927"/>
                    <a:pt x="872221" y="169503"/>
                    <a:pt x="882484" y="205422"/>
                  </a:cubicBezTo>
                  <a:cubicBezTo>
                    <a:pt x="923534" y="318311"/>
                    <a:pt x="923534" y="446543"/>
                    <a:pt x="954271" y="569694"/>
                  </a:cubicBezTo>
                  <a:cubicBezTo>
                    <a:pt x="1118473" y="528644"/>
                    <a:pt x="1359593" y="456805"/>
                    <a:pt x="1518664" y="456805"/>
                  </a:cubicBezTo>
                  <a:lnTo>
                    <a:pt x="1554583" y="456805"/>
                  </a:lnTo>
                  <a:cubicBezTo>
                    <a:pt x="1549452" y="461937"/>
                    <a:pt x="1539189" y="461937"/>
                    <a:pt x="1534058" y="467068"/>
                  </a:cubicBezTo>
                  <a:lnTo>
                    <a:pt x="1544320" y="477331"/>
                  </a:lnTo>
                  <a:cubicBezTo>
                    <a:pt x="1559714" y="472199"/>
                    <a:pt x="1575108" y="477331"/>
                    <a:pt x="1590502" y="467068"/>
                  </a:cubicBezTo>
                  <a:cubicBezTo>
                    <a:pt x="1626421" y="441411"/>
                    <a:pt x="1657209" y="395230"/>
                    <a:pt x="1682866" y="364493"/>
                  </a:cubicBezTo>
                  <a:cubicBezTo>
                    <a:pt x="1739310" y="292655"/>
                    <a:pt x="1811097" y="200291"/>
                    <a:pt x="1811097" y="123321"/>
                  </a:cubicBezTo>
                  <a:cubicBezTo>
                    <a:pt x="1811097" y="113059"/>
                    <a:pt x="1805966" y="87402"/>
                    <a:pt x="1795703" y="66877"/>
                  </a:cubicBezTo>
                  <a:cubicBezTo>
                    <a:pt x="1795703" y="61746"/>
                    <a:pt x="1805966" y="61746"/>
                    <a:pt x="1811097" y="66877"/>
                  </a:cubicBezTo>
                  <a:cubicBezTo>
                    <a:pt x="1816228" y="61746"/>
                    <a:pt x="1816228" y="66877"/>
                    <a:pt x="1816228" y="51483"/>
                  </a:cubicBezTo>
                  <a:cubicBezTo>
                    <a:pt x="1816228" y="41220"/>
                    <a:pt x="1811097" y="41220"/>
                    <a:pt x="1805966" y="41220"/>
                  </a:cubicBezTo>
                  <a:cubicBezTo>
                    <a:pt x="1844451" y="6584"/>
                    <a:pt x="1848299" y="812"/>
                    <a:pt x="1867301" y="90"/>
                  </a:cubicBezTo>
                  <a:close/>
                  <a:moveTo>
                    <a:pt x="1564846" y="487593"/>
                  </a:moveTo>
                  <a:cubicBezTo>
                    <a:pt x="1554583" y="487593"/>
                    <a:pt x="1544320" y="492725"/>
                    <a:pt x="1534058" y="492725"/>
                  </a:cubicBezTo>
                  <a:cubicBezTo>
                    <a:pt x="1549452" y="492725"/>
                    <a:pt x="1564846" y="487593"/>
                    <a:pt x="1564846" y="487593"/>
                  </a:cubicBezTo>
                  <a:close/>
                  <a:moveTo>
                    <a:pt x="1159523" y="538906"/>
                  </a:moveTo>
                  <a:cubicBezTo>
                    <a:pt x="1138998" y="538906"/>
                    <a:pt x="1118473" y="544038"/>
                    <a:pt x="1097947" y="549169"/>
                  </a:cubicBezTo>
                  <a:cubicBezTo>
                    <a:pt x="1118473" y="549169"/>
                    <a:pt x="1138998" y="544038"/>
                    <a:pt x="1159523" y="538906"/>
                  </a:cubicBezTo>
                  <a:close/>
                  <a:moveTo>
                    <a:pt x="1087685" y="554300"/>
                  </a:moveTo>
                  <a:cubicBezTo>
                    <a:pt x="1072291" y="559432"/>
                    <a:pt x="1051766" y="564563"/>
                    <a:pt x="1036372" y="564563"/>
                  </a:cubicBezTo>
                  <a:cubicBezTo>
                    <a:pt x="1056897" y="564563"/>
                    <a:pt x="1077422" y="559432"/>
                    <a:pt x="1087685" y="554300"/>
                  </a:cubicBezTo>
                  <a:close/>
                  <a:moveTo>
                    <a:pt x="1026109" y="569694"/>
                  </a:moveTo>
                  <a:cubicBezTo>
                    <a:pt x="1015846" y="569694"/>
                    <a:pt x="1005584" y="574826"/>
                    <a:pt x="995321" y="574826"/>
                  </a:cubicBezTo>
                  <a:cubicBezTo>
                    <a:pt x="1010715" y="574826"/>
                    <a:pt x="1026109" y="569694"/>
                    <a:pt x="1026109" y="569694"/>
                  </a:cubicBezTo>
                  <a:close/>
                  <a:moveTo>
                    <a:pt x="954271" y="585088"/>
                  </a:moveTo>
                  <a:cubicBezTo>
                    <a:pt x="954271" y="590219"/>
                    <a:pt x="964533" y="585088"/>
                    <a:pt x="969665" y="585088"/>
                  </a:cubicBezTo>
                  <a:lnTo>
                    <a:pt x="954271" y="585088"/>
                  </a:lnTo>
                  <a:close/>
                  <a:moveTo>
                    <a:pt x="769595" y="636401"/>
                  </a:moveTo>
                  <a:cubicBezTo>
                    <a:pt x="708019" y="651795"/>
                    <a:pt x="641312" y="672320"/>
                    <a:pt x="589999" y="687714"/>
                  </a:cubicBezTo>
                  <a:cubicBezTo>
                    <a:pt x="651574" y="672320"/>
                    <a:pt x="718282" y="651795"/>
                    <a:pt x="769595" y="636401"/>
                  </a:cubicBezTo>
                  <a:close/>
                  <a:moveTo>
                    <a:pt x="574605" y="692846"/>
                  </a:moveTo>
                  <a:cubicBezTo>
                    <a:pt x="564342" y="692846"/>
                    <a:pt x="554080" y="697977"/>
                    <a:pt x="548948" y="697977"/>
                  </a:cubicBezTo>
                  <a:cubicBezTo>
                    <a:pt x="559211" y="697977"/>
                    <a:pt x="574605" y="692846"/>
                    <a:pt x="574605" y="692846"/>
                  </a:cubicBezTo>
                  <a:close/>
                  <a:moveTo>
                    <a:pt x="538686" y="703108"/>
                  </a:moveTo>
                  <a:cubicBezTo>
                    <a:pt x="528423" y="703108"/>
                    <a:pt x="518212" y="708240"/>
                    <a:pt x="513080" y="708240"/>
                  </a:cubicBezTo>
                  <a:cubicBezTo>
                    <a:pt x="523343" y="708240"/>
                    <a:pt x="538686" y="703108"/>
                    <a:pt x="538686" y="703108"/>
                  </a:cubicBezTo>
                  <a:close/>
                </a:path>
              </a:pathLst>
            </a:custGeom>
            <a:grpFill/>
            <a:ln w="5131" cap="flat">
              <a:solidFill>
                <a:srgbClr val="00B0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88EA582B-6148-938A-DF52-B41B82ED483A}"/>
                </a:ext>
              </a:extLst>
            </p:cNvPr>
            <p:cNvSpPr/>
            <p:nvPr/>
          </p:nvSpPr>
          <p:spPr>
            <a:xfrm>
              <a:off x="4212296" y="1691896"/>
              <a:ext cx="5058859" cy="3196398"/>
            </a:xfrm>
            <a:custGeom>
              <a:avLst/>
              <a:gdLst>
                <a:gd name="connsiteX0" fmla="*/ 1662340 w 5058859"/>
                <a:gd name="connsiteY0" fmla="*/ 0 h 3196398"/>
                <a:gd name="connsiteX1" fmla="*/ 1877804 w 5058859"/>
                <a:gd name="connsiteY1" fmla="*/ 66707 h 3196398"/>
                <a:gd name="connsiteX2" fmla="*/ 1734179 w 5058859"/>
                <a:gd name="connsiteY2" fmla="*/ 25657 h 3196398"/>
                <a:gd name="connsiteX3" fmla="*/ 1965036 w 5058859"/>
                <a:gd name="connsiteY3" fmla="*/ 169334 h 3196398"/>
                <a:gd name="connsiteX4" fmla="*/ 1841885 w 5058859"/>
                <a:gd name="connsiteY4" fmla="*/ 87233 h 3196398"/>
                <a:gd name="connsiteX5" fmla="*/ 1862640 w 5058859"/>
                <a:gd name="connsiteY5" fmla="*/ 100031 h 3196398"/>
                <a:gd name="connsiteX6" fmla="*/ 1818179 w 5058859"/>
                <a:gd name="connsiteY6" fmla="*/ 84026 h 3196398"/>
                <a:gd name="connsiteX7" fmla="*/ 1713653 w 5058859"/>
                <a:gd name="connsiteY7" fmla="*/ 71839 h 3196398"/>
                <a:gd name="connsiteX8" fmla="*/ 1313462 w 5058859"/>
                <a:gd name="connsiteY8" fmla="*/ 651574 h 3196398"/>
                <a:gd name="connsiteX9" fmla="*/ 1318594 w 5058859"/>
                <a:gd name="connsiteY9" fmla="*/ 661837 h 3196398"/>
                <a:gd name="connsiteX10" fmla="*/ 1847016 w 5058859"/>
                <a:gd name="connsiteY10" fmla="*/ 323222 h 3196398"/>
                <a:gd name="connsiteX11" fmla="*/ 1805966 w 5058859"/>
                <a:gd name="connsiteY11" fmla="*/ 374535 h 3196398"/>
                <a:gd name="connsiteX12" fmla="*/ 1893198 w 5058859"/>
                <a:gd name="connsiteY12" fmla="*/ 302696 h 3196398"/>
                <a:gd name="connsiteX13" fmla="*/ 1826491 w 5058859"/>
                <a:gd name="connsiteY13" fmla="*/ 369403 h 3196398"/>
                <a:gd name="connsiteX14" fmla="*/ 1831622 w 5058859"/>
                <a:gd name="connsiteY14" fmla="*/ 369403 h 3196398"/>
                <a:gd name="connsiteX15" fmla="*/ 1954774 w 5058859"/>
                <a:gd name="connsiteY15" fmla="*/ 235989 h 3196398"/>
                <a:gd name="connsiteX16" fmla="*/ 1852148 w 5058859"/>
                <a:gd name="connsiteY16" fmla="*/ 389929 h 3196398"/>
                <a:gd name="connsiteX17" fmla="*/ 1980430 w 5058859"/>
                <a:gd name="connsiteY17" fmla="*/ 230858 h 3196398"/>
                <a:gd name="connsiteX18" fmla="*/ 1523795 w 5058859"/>
                <a:gd name="connsiteY18" fmla="*/ 713150 h 3196398"/>
                <a:gd name="connsiteX19" fmla="*/ 1251887 w 5058859"/>
                <a:gd name="connsiteY19" fmla="*/ 887615 h 3196398"/>
                <a:gd name="connsiteX20" fmla="*/ 1195442 w 5058859"/>
                <a:gd name="connsiteY20" fmla="*/ 1159523 h 3196398"/>
                <a:gd name="connsiteX21" fmla="*/ 1180048 w 5058859"/>
                <a:gd name="connsiteY21" fmla="*/ 1267281 h 3196398"/>
                <a:gd name="connsiteX22" fmla="*/ 1108210 w 5058859"/>
                <a:gd name="connsiteY22" fmla="*/ 1903461 h 3196398"/>
                <a:gd name="connsiteX23" fmla="*/ 1113341 w 5058859"/>
                <a:gd name="connsiteY23" fmla="*/ 1934249 h 3196398"/>
                <a:gd name="connsiteX24" fmla="*/ 2206157 w 5058859"/>
                <a:gd name="connsiteY24" fmla="*/ 1128735 h 3196398"/>
                <a:gd name="connsiteX25" fmla="*/ 2616610 w 5058859"/>
                <a:gd name="connsiteY25" fmla="*/ 964585 h 3196398"/>
                <a:gd name="connsiteX26" fmla="*/ 2878307 w 5058859"/>
                <a:gd name="connsiteY26" fmla="*/ 1144129 h 3196398"/>
                <a:gd name="connsiteX27" fmla="*/ 2565349 w 5058859"/>
                <a:gd name="connsiteY27" fmla="*/ 1585371 h 3196398"/>
                <a:gd name="connsiteX28" fmla="*/ 2739762 w 5058859"/>
                <a:gd name="connsiteY28" fmla="*/ 1667472 h 3196398"/>
                <a:gd name="connsiteX29" fmla="*/ 2698711 w 5058859"/>
                <a:gd name="connsiteY29" fmla="*/ 1657209 h 3196398"/>
                <a:gd name="connsiteX30" fmla="*/ 2755797 w 5058859"/>
                <a:gd name="connsiteY30" fmla="*/ 1691204 h 3196398"/>
                <a:gd name="connsiteX31" fmla="*/ 2795300 w 5058859"/>
                <a:gd name="connsiteY31" fmla="*/ 1715737 h 3196398"/>
                <a:gd name="connsiteX32" fmla="*/ 2785944 w 5058859"/>
                <a:gd name="connsiteY32" fmla="*/ 1718785 h 3196398"/>
                <a:gd name="connsiteX33" fmla="*/ 2857782 w 5058859"/>
                <a:gd name="connsiteY33" fmla="*/ 1795754 h 3196398"/>
                <a:gd name="connsiteX34" fmla="*/ 2862914 w 5058859"/>
                <a:gd name="connsiteY34" fmla="*/ 1790623 h 3196398"/>
                <a:gd name="connsiteX35" fmla="*/ 3237448 w 5058859"/>
                <a:gd name="connsiteY35" fmla="*/ 1544320 h 3196398"/>
                <a:gd name="connsiteX36" fmla="*/ 3694084 w 5058859"/>
                <a:gd name="connsiteY36" fmla="*/ 1298068 h 3196398"/>
                <a:gd name="connsiteX37" fmla="*/ 3704347 w 5058859"/>
                <a:gd name="connsiteY37" fmla="*/ 1226230 h 3196398"/>
                <a:gd name="connsiteX38" fmla="*/ 3704347 w 5058859"/>
                <a:gd name="connsiteY38" fmla="*/ 867090 h 3196398"/>
                <a:gd name="connsiteX39" fmla="*/ 3673559 w 5058859"/>
                <a:gd name="connsiteY39" fmla="*/ 584919 h 3196398"/>
                <a:gd name="connsiteX40" fmla="*/ 3658165 w 5058859"/>
                <a:gd name="connsiteY40" fmla="*/ 579787 h 3196398"/>
                <a:gd name="connsiteX41" fmla="*/ 3216923 w 5058859"/>
                <a:gd name="connsiteY41" fmla="*/ 810645 h 3196398"/>
                <a:gd name="connsiteX42" fmla="*/ 3201529 w 5058859"/>
                <a:gd name="connsiteY42" fmla="*/ 810645 h 3196398"/>
                <a:gd name="connsiteX43" fmla="*/ 3263105 w 5058859"/>
                <a:gd name="connsiteY43" fmla="*/ 764463 h 3196398"/>
                <a:gd name="connsiteX44" fmla="*/ 3201529 w 5058859"/>
                <a:gd name="connsiteY44" fmla="*/ 794610 h 3196398"/>
                <a:gd name="connsiteX45" fmla="*/ 3146902 w 5058859"/>
                <a:gd name="connsiteY45" fmla="*/ 817940 h 3196398"/>
                <a:gd name="connsiteX46" fmla="*/ 3148292 w 5058859"/>
                <a:gd name="connsiteY46" fmla="*/ 816418 h 3196398"/>
                <a:gd name="connsiteX47" fmla="*/ 3165610 w 5058859"/>
                <a:gd name="connsiteY47" fmla="*/ 805514 h 3196398"/>
                <a:gd name="connsiteX48" fmla="*/ 3155347 w 5058859"/>
                <a:gd name="connsiteY48" fmla="*/ 795251 h 3196398"/>
                <a:gd name="connsiteX49" fmla="*/ 3104034 w 5058859"/>
                <a:gd name="connsiteY49" fmla="*/ 826039 h 3196398"/>
                <a:gd name="connsiteX50" fmla="*/ 3139953 w 5058859"/>
                <a:gd name="connsiteY50" fmla="*/ 795251 h 3196398"/>
                <a:gd name="connsiteX51" fmla="*/ 3124559 w 5058859"/>
                <a:gd name="connsiteY51" fmla="*/ 795251 h 3196398"/>
                <a:gd name="connsiteX52" fmla="*/ 3642771 w 5058859"/>
                <a:gd name="connsiteY52" fmla="*/ 466898 h 3196398"/>
                <a:gd name="connsiteX53" fmla="*/ 3437518 w 5058859"/>
                <a:gd name="connsiteY53" fmla="*/ 164202 h 3196398"/>
                <a:gd name="connsiteX54" fmla="*/ 3396519 w 5058859"/>
                <a:gd name="connsiteY54" fmla="*/ 138546 h 3196398"/>
                <a:gd name="connsiteX55" fmla="*/ 3427307 w 5058859"/>
                <a:gd name="connsiteY55" fmla="*/ 138546 h 3196398"/>
                <a:gd name="connsiteX56" fmla="*/ 3417044 w 5058859"/>
                <a:gd name="connsiteY56" fmla="*/ 128283 h 3196398"/>
                <a:gd name="connsiteX57" fmla="*/ 3427307 w 5058859"/>
                <a:gd name="connsiteY57" fmla="*/ 123152 h 3196398"/>
                <a:gd name="connsiteX58" fmla="*/ 3391387 w 5058859"/>
                <a:gd name="connsiteY58" fmla="*/ 112889 h 3196398"/>
                <a:gd name="connsiteX59" fmla="*/ 3452912 w 5058859"/>
                <a:gd name="connsiteY59" fmla="*/ 92364 h 3196398"/>
                <a:gd name="connsiteX60" fmla="*/ 3427307 w 5058859"/>
                <a:gd name="connsiteY60" fmla="*/ 87233 h 3196398"/>
                <a:gd name="connsiteX61" fmla="*/ 3504226 w 5058859"/>
                <a:gd name="connsiteY61" fmla="*/ 71839 h 3196398"/>
                <a:gd name="connsiteX62" fmla="*/ 3812104 w 5058859"/>
                <a:gd name="connsiteY62" fmla="*/ 384797 h 3196398"/>
                <a:gd name="connsiteX63" fmla="*/ 4166114 w 5058859"/>
                <a:gd name="connsiteY63" fmla="*/ 241121 h 3196398"/>
                <a:gd name="connsiteX64" fmla="*/ 4099407 w 5058859"/>
                <a:gd name="connsiteY64" fmla="*/ 277040 h 3196398"/>
                <a:gd name="connsiteX65" fmla="*/ 4109669 w 5058859"/>
                <a:gd name="connsiteY65" fmla="*/ 282171 h 3196398"/>
                <a:gd name="connsiteX66" fmla="*/ 4160982 w 5058859"/>
                <a:gd name="connsiteY66" fmla="*/ 261646 h 3196398"/>
                <a:gd name="connsiteX67" fmla="*/ 4181507 w 5058859"/>
                <a:gd name="connsiteY67" fmla="*/ 261646 h 3196398"/>
                <a:gd name="connsiteX68" fmla="*/ 4058356 w 5058859"/>
                <a:gd name="connsiteY68" fmla="*/ 348878 h 3196398"/>
                <a:gd name="connsiteX69" fmla="*/ 4160982 w 5058859"/>
                <a:gd name="connsiteY69" fmla="*/ 292434 h 3196398"/>
                <a:gd name="connsiteX70" fmla="*/ 3837761 w 5058859"/>
                <a:gd name="connsiteY70" fmla="*/ 487424 h 3196398"/>
                <a:gd name="connsiteX71" fmla="*/ 3904417 w 5058859"/>
                <a:gd name="connsiteY71" fmla="*/ 964585 h 3196398"/>
                <a:gd name="connsiteX72" fmla="*/ 3909548 w 5058859"/>
                <a:gd name="connsiteY72" fmla="*/ 1210836 h 3196398"/>
                <a:gd name="connsiteX73" fmla="*/ 4966495 w 5058859"/>
                <a:gd name="connsiteY73" fmla="*/ 877352 h 3196398"/>
                <a:gd name="connsiteX74" fmla="*/ 4987021 w 5058859"/>
                <a:gd name="connsiteY74" fmla="*/ 882484 h 3196398"/>
                <a:gd name="connsiteX75" fmla="*/ 4992152 w 5058859"/>
                <a:gd name="connsiteY75" fmla="*/ 872221 h 3196398"/>
                <a:gd name="connsiteX76" fmla="*/ 5007546 w 5058859"/>
                <a:gd name="connsiteY76" fmla="*/ 877352 h 3196398"/>
                <a:gd name="connsiteX77" fmla="*/ 5058859 w 5058859"/>
                <a:gd name="connsiteY77" fmla="*/ 867090 h 3196398"/>
                <a:gd name="connsiteX78" fmla="*/ 4807425 w 5058859"/>
                <a:gd name="connsiteY78" fmla="*/ 933797 h 3196398"/>
                <a:gd name="connsiteX79" fmla="*/ 4817687 w 5058859"/>
                <a:gd name="connsiteY79" fmla="*/ 938928 h 3196398"/>
                <a:gd name="connsiteX80" fmla="*/ 4992152 w 5058859"/>
                <a:gd name="connsiteY80" fmla="*/ 897877 h 3196398"/>
                <a:gd name="connsiteX81" fmla="*/ 4843344 w 5058859"/>
                <a:gd name="connsiteY81" fmla="*/ 938928 h 3196398"/>
                <a:gd name="connsiteX82" fmla="*/ 4853607 w 5058859"/>
                <a:gd name="connsiteY82" fmla="*/ 944059 h 3196398"/>
                <a:gd name="connsiteX83" fmla="*/ 5053728 w 5058859"/>
                <a:gd name="connsiteY83" fmla="*/ 892746 h 3196398"/>
                <a:gd name="connsiteX84" fmla="*/ 4812556 w 5058859"/>
                <a:gd name="connsiteY84" fmla="*/ 959453 h 3196398"/>
                <a:gd name="connsiteX85" fmla="*/ 4468809 w 5058859"/>
                <a:gd name="connsiteY85" fmla="*/ 1072291 h 3196398"/>
                <a:gd name="connsiteX86" fmla="*/ 4309739 w 5058859"/>
                <a:gd name="connsiteY86" fmla="*/ 1128735 h 3196398"/>
                <a:gd name="connsiteX87" fmla="*/ 4172521 w 5058859"/>
                <a:gd name="connsiteY87" fmla="*/ 1178124 h 3196398"/>
                <a:gd name="connsiteX88" fmla="*/ 4046575 w 5058859"/>
                <a:gd name="connsiteY88" fmla="*/ 1229877 h 3196398"/>
                <a:gd name="connsiteX89" fmla="*/ 4032700 w 5058859"/>
                <a:gd name="connsiteY89" fmla="*/ 1233286 h 3196398"/>
                <a:gd name="connsiteX90" fmla="*/ 3978506 w 5058859"/>
                <a:gd name="connsiteY90" fmla="*/ 1255405 h 3196398"/>
                <a:gd name="connsiteX91" fmla="*/ 3962144 w 5058859"/>
                <a:gd name="connsiteY91" fmla="*/ 1261508 h 3196398"/>
                <a:gd name="connsiteX92" fmla="*/ 3957248 w 5058859"/>
                <a:gd name="connsiteY92" fmla="*/ 1264081 h 3196398"/>
                <a:gd name="connsiteX93" fmla="*/ 3955890 w 5058859"/>
                <a:gd name="connsiteY93" fmla="*/ 1264635 h 3196398"/>
                <a:gd name="connsiteX94" fmla="*/ 3955149 w 5058859"/>
                <a:gd name="connsiteY94" fmla="*/ 1265184 h 3196398"/>
                <a:gd name="connsiteX95" fmla="*/ 3927508 w 5058859"/>
                <a:gd name="connsiteY95" fmla="*/ 1279708 h 3196398"/>
                <a:gd name="connsiteX96" fmla="*/ 3904417 w 5058859"/>
                <a:gd name="connsiteY96" fmla="*/ 1303200 h 3196398"/>
                <a:gd name="connsiteX97" fmla="*/ 3915726 w 5058859"/>
                <a:gd name="connsiteY97" fmla="*/ 1298495 h 3196398"/>
                <a:gd name="connsiteX98" fmla="*/ 3899285 w 5058859"/>
                <a:gd name="connsiteY98" fmla="*/ 1318594 h 3196398"/>
                <a:gd name="connsiteX99" fmla="*/ 3842892 w 5058859"/>
                <a:gd name="connsiteY99" fmla="*/ 1744441 h 3196398"/>
                <a:gd name="connsiteX100" fmla="*/ 2914227 w 5058859"/>
                <a:gd name="connsiteY100" fmla="*/ 3150216 h 3196398"/>
                <a:gd name="connsiteX101" fmla="*/ 2698711 w 5058859"/>
                <a:gd name="connsiteY101" fmla="*/ 3196398 h 3196398"/>
                <a:gd name="connsiteX102" fmla="*/ 2657661 w 5058859"/>
                <a:gd name="connsiteY102" fmla="*/ 3196398 h 3196398"/>
                <a:gd name="connsiteX103" fmla="*/ 2652530 w 5058859"/>
                <a:gd name="connsiteY103" fmla="*/ 3186135 h 3196398"/>
                <a:gd name="connsiteX104" fmla="*/ 2565349 w 5058859"/>
                <a:gd name="connsiteY104" fmla="*/ 3175873 h 3196398"/>
                <a:gd name="connsiteX105" fmla="*/ 2514036 w 5058859"/>
                <a:gd name="connsiteY105" fmla="*/ 3155347 h 3196398"/>
                <a:gd name="connsiteX106" fmla="*/ 2257470 w 5058859"/>
                <a:gd name="connsiteY106" fmla="*/ 2903964 h 3196398"/>
                <a:gd name="connsiteX107" fmla="*/ 2236945 w 5058859"/>
                <a:gd name="connsiteY107" fmla="*/ 2801338 h 3196398"/>
                <a:gd name="connsiteX108" fmla="*/ 2236945 w 5058859"/>
                <a:gd name="connsiteY108" fmla="*/ 2678187 h 3196398"/>
                <a:gd name="connsiteX109" fmla="*/ 2529430 w 5058859"/>
                <a:gd name="connsiteY109" fmla="*/ 2118976 h 3196398"/>
                <a:gd name="connsiteX110" fmla="*/ 2529430 w 5058859"/>
                <a:gd name="connsiteY110" fmla="*/ 2113845 h 3196398"/>
                <a:gd name="connsiteX111" fmla="*/ 2380621 w 5058859"/>
                <a:gd name="connsiteY111" fmla="*/ 2288258 h 3196398"/>
                <a:gd name="connsiteX112" fmla="*/ 2397940 w 5058859"/>
                <a:gd name="connsiteY112" fmla="*/ 2256529 h 3196398"/>
                <a:gd name="connsiteX113" fmla="*/ 2399984 w 5058859"/>
                <a:gd name="connsiteY113" fmla="*/ 2247349 h 3196398"/>
                <a:gd name="connsiteX114" fmla="*/ 2408007 w 5058859"/>
                <a:gd name="connsiteY114" fmla="*/ 2237977 h 3196398"/>
                <a:gd name="connsiteX115" fmla="*/ 2406278 w 5058859"/>
                <a:gd name="connsiteY115" fmla="*/ 2242127 h 3196398"/>
                <a:gd name="connsiteX116" fmla="*/ 2413334 w 5058859"/>
                <a:gd name="connsiteY116" fmla="*/ 2234430 h 3196398"/>
                <a:gd name="connsiteX117" fmla="*/ 2415506 w 5058859"/>
                <a:gd name="connsiteY117" fmla="*/ 2229217 h 3196398"/>
                <a:gd name="connsiteX118" fmla="*/ 2427170 w 5058859"/>
                <a:gd name="connsiteY118" fmla="*/ 2215592 h 3196398"/>
                <a:gd name="connsiteX119" fmla="*/ 2426803 w 5058859"/>
                <a:gd name="connsiteY119" fmla="*/ 2216471 h 3196398"/>
                <a:gd name="connsiteX120" fmla="*/ 2433859 w 5058859"/>
                <a:gd name="connsiteY120" fmla="*/ 2208774 h 3196398"/>
                <a:gd name="connsiteX121" fmla="*/ 2434508 w 5058859"/>
                <a:gd name="connsiteY121" fmla="*/ 2207217 h 3196398"/>
                <a:gd name="connsiteX122" fmla="*/ 2456689 w 5058859"/>
                <a:gd name="connsiteY122" fmla="*/ 2181988 h 3196398"/>
                <a:gd name="connsiteX123" fmla="*/ 2503773 w 5058859"/>
                <a:gd name="connsiteY123" fmla="*/ 2129238 h 3196398"/>
                <a:gd name="connsiteX124" fmla="*/ 2529430 w 5058859"/>
                <a:gd name="connsiteY124" fmla="*/ 2088188 h 3196398"/>
                <a:gd name="connsiteX125" fmla="*/ 2503773 w 5058859"/>
                <a:gd name="connsiteY125" fmla="*/ 2113845 h 3196398"/>
                <a:gd name="connsiteX126" fmla="*/ 2842388 w 5058859"/>
                <a:gd name="connsiteY126" fmla="*/ 1811148 h 3196398"/>
                <a:gd name="connsiteX127" fmla="*/ 2467854 w 5058859"/>
                <a:gd name="connsiteY127" fmla="*/ 1667472 h 3196398"/>
                <a:gd name="connsiteX128" fmla="*/ 2452460 w 5058859"/>
                <a:gd name="connsiteY128" fmla="*/ 1667472 h 3196398"/>
                <a:gd name="connsiteX129" fmla="*/ 1559714 w 5058859"/>
                <a:gd name="connsiteY129" fmla="*/ 2067663 h 3196398"/>
                <a:gd name="connsiteX130" fmla="*/ 1421169 w 5058859"/>
                <a:gd name="connsiteY130" fmla="*/ 2021481 h 3196398"/>
                <a:gd name="connsiteX131" fmla="*/ 1426300 w 5058859"/>
                <a:gd name="connsiteY131" fmla="*/ 2011218 h 3196398"/>
                <a:gd name="connsiteX132" fmla="*/ 1405775 w 5058859"/>
                <a:gd name="connsiteY132" fmla="*/ 1959905 h 3196398"/>
                <a:gd name="connsiteX133" fmla="*/ 1441694 w 5058859"/>
                <a:gd name="connsiteY133" fmla="*/ 1862410 h 3196398"/>
                <a:gd name="connsiteX134" fmla="*/ 1087685 w 5058859"/>
                <a:gd name="connsiteY134" fmla="*/ 2108713 h 3196398"/>
                <a:gd name="connsiteX135" fmla="*/ 1046634 w 5058859"/>
                <a:gd name="connsiteY135" fmla="*/ 2555086 h 3196398"/>
                <a:gd name="connsiteX136" fmla="*/ 1041503 w 5058859"/>
                <a:gd name="connsiteY136" fmla="*/ 2975803 h 3196398"/>
                <a:gd name="connsiteX137" fmla="*/ 1020978 w 5058859"/>
                <a:gd name="connsiteY137" fmla="*/ 2934752 h 3196398"/>
                <a:gd name="connsiteX138" fmla="*/ 1015846 w 5058859"/>
                <a:gd name="connsiteY138" fmla="*/ 2950146 h 3196398"/>
                <a:gd name="connsiteX139" fmla="*/ 990190 w 5058859"/>
                <a:gd name="connsiteY139" fmla="*/ 2868045 h 3196398"/>
                <a:gd name="connsiteX140" fmla="*/ 985058 w 5058859"/>
                <a:gd name="connsiteY140" fmla="*/ 2888570 h 3196398"/>
                <a:gd name="connsiteX141" fmla="*/ 995321 w 5058859"/>
                <a:gd name="connsiteY141" fmla="*/ 2950146 h 3196398"/>
                <a:gd name="connsiteX142" fmla="*/ 938928 w 5058859"/>
                <a:gd name="connsiteY142" fmla="*/ 2816732 h 3196398"/>
                <a:gd name="connsiteX143" fmla="*/ 938928 w 5058859"/>
                <a:gd name="connsiteY143" fmla="*/ 2893702 h 3196398"/>
                <a:gd name="connsiteX144" fmla="*/ 903009 w 5058859"/>
                <a:gd name="connsiteY144" fmla="*/ 2755156 h 3196398"/>
                <a:gd name="connsiteX145" fmla="*/ 897877 w 5058859"/>
                <a:gd name="connsiteY145" fmla="*/ 2780813 h 3196398"/>
                <a:gd name="connsiteX146" fmla="*/ 908140 w 5058859"/>
                <a:gd name="connsiteY146" fmla="*/ 2852651 h 3196398"/>
                <a:gd name="connsiteX147" fmla="*/ 877352 w 5058859"/>
                <a:gd name="connsiteY147" fmla="*/ 2580743 h 3196398"/>
                <a:gd name="connsiteX148" fmla="*/ 882483 w 5058859"/>
                <a:gd name="connsiteY148" fmla="*/ 2401147 h 3196398"/>
                <a:gd name="connsiteX149" fmla="*/ 897877 w 5058859"/>
                <a:gd name="connsiteY149" fmla="*/ 2236996 h 3196398"/>
                <a:gd name="connsiteX150" fmla="*/ 892746 w 5058859"/>
                <a:gd name="connsiteY150" fmla="*/ 2211339 h 3196398"/>
                <a:gd name="connsiteX151" fmla="*/ 625918 w 5058859"/>
                <a:gd name="connsiteY151" fmla="*/ 2293389 h 3196398"/>
                <a:gd name="connsiteX152" fmla="*/ 492555 w 5058859"/>
                <a:gd name="connsiteY152" fmla="*/ 2262601 h 3196398"/>
                <a:gd name="connsiteX153" fmla="*/ 374535 w 5058859"/>
                <a:gd name="connsiteY153" fmla="*/ 2103582 h 3196398"/>
                <a:gd name="connsiteX154" fmla="*/ 374535 w 5058859"/>
                <a:gd name="connsiteY154" fmla="*/ 2011218 h 3196398"/>
                <a:gd name="connsiteX155" fmla="*/ 1020978 w 5058859"/>
                <a:gd name="connsiteY155" fmla="*/ 1067159 h 3196398"/>
                <a:gd name="connsiteX156" fmla="*/ 1036371 w 5058859"/>
                <a:gd name="connsiteY156" fmla="*/ 1072291 h 3196398"/>
                <a:gd name="connsiteX157" fmla="*/ 1036371 w 5058859"/>
                <a:gd name="connsiteY157" fmla="*/ 1005635 h 3196398"/>
                <a:gd name="connsiteX158" fmla="*/ 200070 w 5058859"/>
                <a:gd name="connsiteY158" fmla="*/ 1313462 h 3196398"/>
                <a:gd name="connsiteX159" fmla="*/ 25657 w 5058859"/>
                <a:gd name="connsiteY159" fmla="*/ 1277543 h 3196398"/>
                <a:gd name="connsiteX160" fmla="*/ 71839 w 5058859"/>
                <a:gd name="connsiteY160" fmla="*/ 1277543 h 3196398"/>
                <a:gd name="connsiteX161" fmla="*/ 0 w 5058859"/>
                <a:gd name="connsiteY161" fmla="*/ 1246755 h 3196398"/>
                <a:gd name="connsiteX162" fmla="*/ 92364 w 5058859"/>
                <a:gd name="connsiteY162" fmla="*/ 1241624 h 3196398"/>
                <a:gd name="connsiteX163" fmla="*/ 10263 w 5058859"/>
                <a:gd name="connsiteY163" fmla="*/ 1215967 h 3196398"/>
                <a:gd name="connsiteX164" fmla="*/ 66707 w 5058859"/>
                <a:gd name="connsiteY164" fmla="*/ 1200574 h 3196398"/>
                <a:gd name="connsiteX165" fmla="*/ 51313 w 5058859"/>
                <a:gd name="connsiteY165" fmla="*/ 1195442 h 3196398"/>
                <a:gd name="connsiteX166" fmla="*/ 148808 w 5058859"/>
                <a:gd name="connsiteY166" fmla="*/ 1190311 h 3196398"/>
                <a:gd name="connsiteX167" fmla="*/ 312959 w 5058859"/>
                <a:gd name="connsiteY167" fmla="*/ 1154392 h 3196398"/>
                <a:gd name="connsiteX168" fmla="*/ 477161 w 5058859"/>
                <a:gd name="connsiteY168" fmla="*/ 1097947 h 3196398"/>
                <a:gd name="connsiteX169" fmla="*/ 584867 w 5058859"/>
                <a:gd name="connsiteY169" fmla="*/ 1051765 h 3196398"/>
                <a:gd name="connsiteX170" fmla="*/ 959453 w 5058859"/>
                <a:gd name="connsiteY170" fmla="*/ 861958 h 3196398"/>
                <a:gd name="connsiteX171" fmla="*/ 1097947 w 5058859"/>
                <a:gd name="connsiteY171" fmla="*/ 779857 h 3196398"/>
                <a:gd name="connsiteX172" fmla="*/ 1138998 w 5058859"/>
                <a:gd name="connsiteY172" fmla="*/ 651574 h 3196398"/>
                <a:gd name="connsiteX173" fmla="*/ 1410906 w 5058859"/>
                <a:gd name="connsiteY173" fmla="*/ 102626 h 3196398"/>
                <a:gd name="connsiteX174" fmla="*/ 1662340 w 5058859"/>
                <a:gd name="connsiteY174" fmla="*/ 0 h 3196398"/>
                <a:gd name="connsiteX175" fmla="*/ 1667472 w 5058859"/>
                <a:gd name="connsiteY175" fmla="*/ 46182 h 3196398"/>
                <a:gd name="connsiteX176" fmla="*/ 1626421 w 5058859"/>
                <a:gd name="connsiteY176" fmla="*/ 51313 h 3196398"/>
                <a:gd name="connsiteX177" fmla="*/ 1667472 w 5058859"/>
                <a:gd name="connsiteY177" fmla="*/ 46182 h 3196398"/>
                <a:gd name="connsiteX178" fmla="*/ 964584 w 5058859"/>
                <a:gd name="connsiteY178" fmla="*/ 1118473 h 3196398"/>
                <a:gd name="connsiteX179" fmla="*/ 944059 w 5058859"/>
                <a:gd name="connsiteY179" fmla="*/ 1128735 h 3196398"/>
                <a:gd name="connsiteX180" fmla="*/ 964584 w 5058859"/>
                <a:gd name="connsiteY180" fmla="*/ 1118473 h 3196398"/>
                <a:gd name="connsiteX181" fmla="*/ 903009 w 5058859"/>
                <a:gd name="connsiteY181" fmla="*/ 1159523 h 3196398"/>
                <a:gd name="connsiteX182" fmla="*/ 887615 w 5058859"/>
                <a:gd name="connsiteY182" fmla="*/ 1169786 h 3196398"/>
                <a:gd name="connsiteX183" fmla="*/ 903009 w 5058859"/>
                <a:gd name="connsiteY183" fmla="*/ 1159523 h 3196398"/>
                <a:gd name="connsiteX184" fmla="*/ 928665 w 5058859"/>
                <a:gd name="connsiteY184" fmla="*/ 1169786 h 3196398"/>
                <a:gd name="connsiteX185" fmla="*/ 908140 w 5058859"/>
                <a:gd name="connsiteY185" fmla="*/ 1185180 h 3196398"/>
                <a:gd name="connsiteX186" fmla="*/ 928665 w 5058859"/>
                <a:gd name="connsiteY186" fmla="*/ 1169786 h 3196398"/>
                <a:gd name="connsiteX187" fmla="*/ 949191 w 5058859"/>
                <a:gd name="connsiteY187" fmla="*/ 1185180 h 3196398"/>
                <a:gd name="connsiteX188" fmla="*/ 836302 w 5058859"/>
                <a:gd name="connsiteY188" fmla="*/ 1287806 h 3196398"/>
                <a:gd name="connsiteX189" fmla="*/ 949191 w 5058859"/>
                <a:gd name="connsiteY189" fmla="*/ 1185180 h 3196398"/>
                <a:gd name="connsiteX190" fmla="*/ 1010715 w 5058859"/>
                <a:gd name="connsiteY190" fmla="*/ 1185180 h 3196398"/>
                <a:gd name="connsiteX191" fmla="*/ 856827 w 5058859"/>
                <a:gd name="connsiteY191" fmla="*/ 1328856 h 3196398"/>
                <a:gd name="connsiteX192" fmla="*/ 918403 w 5058859"/>
                <a:gd name="connsiteY192" fmla="*/ 1267281 h 3196398"/>
                <a:gd name="connsiteX193" fmla="*/ 877352 w 5058859"/>
                <a:gd name="connsiteY193" fmla="*/ 1323725 h 3196398"/>
                <a:gd name="connsiteX194" fmla="*/ 543868 w 5058859"/>
                <a:gd name="connsiteY194" fmla="*/ 2047137 h 3196398"/>
                <a:gd name="connsiteX195" fmla="*/ 579736 w 5058859"/>
                <a:gd name="connsiteY195" fmla="*/ 2170289 h 3196398"/>
                <a:gd name="connsiteX196" fmla="*/ 903009 w 5058859"/>
                <a:gd name="connsiteY196" fmla="*/ 2057400 h 3196398"/>
                <a:gd name="connsiteX197" fmla="*/ 985058 w 5058859"/>
                <a:gd name="connsiteY197" fmla="*/ 1333988 h 3196398"/>
                <a:gd name="connsiteX198" fmla="*/ 1010715 w 5058859"/>
                <a:gd name="connsiteY198" fmla="*/ 1185180 h 3196398"/>
                <a:gd name="connsiteX199" fmla="*/ 938928 w 5058859"/>
                <a:gd name="connsiteY199" fmla="*/ 1215967 h 3196398"/>
                <a:gd name="connsiteX200" fmla="*/ 923534 w 5058859"/>
                <a:gd name="connsiteY200" fmla="*/ 1226230 h 3196398"/>
                <a:gd name="connsiteX201" fmla="*/ 938928 w 5058859"/>
                <a:gd name="connsiteY201" fmla="*/ 1215967 h 3196398"/>
                <a:gd name="connsiteX202" fmla="*/ 903009 w 5058859"/>
                <a:gd name="connsiteY202" fmla="*/ 1190311 h 3196398"/>
                <a:gd name="connsiteX203" fmla="*/ 877352 w 5058859"/>
                <a:gd name="connsiteY203" fmla="*/ 1210836 h 3196398"/>
                <a:gd name="connsiteX204" fmla="*/ 903009 w 5058859"/>
                <a:gd name="connsiteY204" fmla="*/ 1190311 h 3196398"/>
                <a:gd name="connsiteX205" fmla="*/ 867090 w 5058859"/>
                <a:gd name="connsiteY205" fmla="*/ 1221099 h 3196398"/>
                <a:gd name="connsiteX206" fmla="*/ 846564 w 5058859"/>
                <a:gd name="connsiteY206" fmla="*/ 1241624 h 3196398"/>
                <a:gd name="connsiteX207" fmla="*/ 867090 w 5058859"/>
                <a:gd name="connsiteY207" fmla="*/ 1221099 h 3196398"/>
                <a:gd name="connsiteX208" fmla="*/ 831170 w 5058859"/>
                <a:gd name="connsiteY208" fmla="*/ 1292937 h 3196398"/>
                <a:gd name="connsiteX209" fmla="*/ 820908 w 5058859"/>
                <a:gd name="connsiteY209" fmla="*/ 1308331 h 3196398"/>
                <a:gd name="connsiteX210" fmla="*/ 831170 w 5058859"/>
                <a:gd name="connsiteY210" fmla="*/ 1292937 h 3196398"/>
                <a:gd name="connsiteX211" fmla="*/ 533606 w 5058859"/>
                <a:gd name="connsiteY211" fmla="*/ 2139501 h 3196398"/>
                <a:gd name="connsiteX212" fmla="*/ 538737 w 5058859"/>
                <a:gd name="connsiteY212" fmla="*/ 2154895 h 3196398"/>
                <a:gd name="connsiteX213" fmla="*/ 533606 w 5058859"/>
                <a:gd name="connsiteY213" fmla="*/ 2139501 h 3196398"/>
                <a:gd name="connsiteX214" fmla="*/ 1462219 w 5058859"/>
                <a:gd name="connsiteY214" fmla="*/ 1893198 h 3196398"/>
                <a:gd name="connsiteX215" fmla="*/ 1451956 w 5058859"/>
                <a:gd name="connsiteY215" fmla="*/ 1908592 h 3196398"/>
                <a:gd name="connsiteX216" fmla="*/ 1462219 w 5058859"/>
                <a:gd name="connsiteY216" fmla="*/ 1893198 h 3196398"/>
                <a:gd name="connsiteX217" fmla="*/ 1441694 w 5058859"/>
                <a:gd name="connsiteY217" fmla="*/ 1918855 h 3196398"/>
                <a:gd name="connsiteX218" fmla="*/ 1431431 w 5058859"/>
                <a:gd name="connsiteY218" fmla="*/ 1944511 h 3196398"/>
                <a:gd name="connsiteX219" fmla="*/ 1441694 w 5058859"/>
                <a:gd name="connsiteY219" fmla="*/ 1918855 h 3196398"/>
                <a:gd name="connsiteX220" fmla="*/ 1467350 w 5058859"/>
                <a:gd name="connsiteY220" fmla="*/ 1995824 h 3196398"/>
                <a:gd name="connsiteX221" fmla="*/ 1487876 w 5058859"/>
                <a:gd name="connsiteY221" fmla="*/ 2000956 h 3196398"/>
                <a:gd name="connsiteX222" fmla="*/ 1467350 w 5058859"/>
                <a:gd name="connsiteY222" fmla="*/ 1995824 h 3196398"/>
                <a:gd name="connsiteX223" fmla="*/ 1580239 w 5058859"/>
                <a:gd name="connsiteY223" fmla="*/ 1995824 h 3196398"/>
                <a:gd name="connsiteX224" fmla="*/ 1498138 w 5058859"/>
                <a:gd name="connsiteY224" fmla="*/ 2000956 h 3196398"/>
                <a:gd name="connsiteX225" fmla="*/ 1580239 w 5058859"/>
                <a:gd name="connsiteY225" fmla="*/ 1995824 h 3196398"/>
                <a:gd name="connsiteX226" fmla="*/ 1446825 w 5058859"/>
                <a:gd name="connsiteY226" fmla="*/ 2016350 h 3196398"/>
                <a:gd name="connsiteX227" fmla="*/ 1472482 w 5058859"/>
                <a:gd name="connsiteY227" fmla="*/ 2031744 h 3196398"/>
                <a:gd name="connsiteX228" fmla="*/ 1446825 w 5058859"/>
                <a:gd name="connsiteY228" fmla="*/ 2016350 h 3196398"/>
                <a:gd name="connsiteX229" fmla="*/ 2780812 w 5058859"/>
                <a:gd name="connsiteY229" fmla="*/ 1759835 h 3196398"/>
                <a:gd name="connsiteX230" fmla="*/ 2801338 w 5058859"/>
                <a:gd name="connsiteY230" fmla="*/ 1770098 h 3196398"/>
                <a:gd name="connsiteX231" fmla="*/ 2780812 w 5058859"/>
                <a:gd name="connsiteY231" fmla="*/ 1759835 h 3196398"/>
                <a:gd name="connsiteX232" fmla="*/ 2806469 w 5058859"/>
                <a:gd name="connsiteY232" fmla="*/ 1775229 h 3196398"/>
                <a:gd name="connsiteX233" fmla="*/ 2847520 w 5058859"/>
                <a:gd name="connsiteY233" fmla="*/ 1800886 h 3196398"/>
                <a:gd name="connsiteX234" fmla="*/ 2806469 w 5058859"/>
                <a:gd name="connsiteY234" fmla="*/ 1775229 h 3196398"/>
                <a:gd name="connsiteX235" fmla="*/ 2975802 w 5058859"/>
                <a:gd name="connsiteY235" fmla="*/ 1811148 h 3196398"/>
                <a:gd name="connsiteX236" fmla="*/ 2960408 w 5058859"/>
                <a:gd name="connsiteY236" fmla="*/ 1821411 h 3196398"/>
                <a:gd name="connsiteX237" fmla="*/ 2975802 w 5058859"/>
                <a:gd name="connsiteY237" fmla="*/ 1811148 h 3196398"/>
                <a:gd name="connsiteX238" fmla="*/ 2837257 w 5058859"/>
                <a:gd name="connsiteY238" fmla="*/ 1857279 h 3196398"/>
                <a:gd name="connsiteX239" fmla="*/ 2821863 w 5058859"/>
                <a:gd name="connsiteY239" fmla="*/ 1867542 h 3196398"/>
                <a:gd name="connsiteX240" fmla="*/ 2837257 w 5058859"/>
                <a:gd name="connsiteY240" fmla="*/ 1857279 h 3196398"/>
                <a:gd name="connsiteX241" fmla="*/ 2770550 w 5058859"/>
                <a:gd name="connsiteY241" fmla="*/ 1877804 h 3196398"/>
                <a:gd name="connsiteX242" fmla="*/ 2755156 w 5058859"/>
                <a:gd name="connsiteY242" fmla="*/ 1888067 h 3196398"/>
                <a:gd name="connsiteX243" fmla="*/ 2770550 w 5058859"/>
                <a:gd name="connsiteY243" fmla="*/ 1877804 h 3196398"/>
                <a:gd name="connsiteX244" fmla="*/ 2806469 w 5058859"/>
                <a:gd name="connsiteY244" fmla="*/ 1882935 h 3196398"/>
                <a:gd name="connsiteX245" fmla="*/ 2791075 w 5058859"/>
                <a:gd name="connsiteY245" fmla="*/ 1893198 h 3196398"/>
                <a:gd name="connsiteX246" fmla="*/ 2806469 w 5058859"/>
                <a:gd name="connsiteY246" fmla="*/ 1882935 h 3196398"/>
                <a:gd name="connsiteX247" fmla="*/ 2780812 w 5058859"/>
                <a:gd name="connsiteY247" fmla="*/ 1903461 h 3196398"/>
                <a:gd name="connsiteX248" fmla="*/ 2760287 w 5058859"/>
                <a:gd name="connsiteY248" fmla="*/ 1918855 h 3196398"/>
                <a:gd name="connsiteX249" fmla="*/ 2780812 w 5058859"/>
                <a:gd name="connsiteY249" fmla="*/ 1903461 h 3196398"/>
                <a:gd name="connsiteX250" fmla="*/ 2708974 w 5058859"/>
                <a:gd name="connsiteY250" fmla="*/ 1929117 h 3196398"/>
                <a:gd name="connsiteX251" fmla="*/ 2693580 w 5058859"/>
                <a:gd name="connsiteY251" fmla="*/ 1939380 h 3196398"/>
                <a:gd name="connsiteX252" fmla="*/ 2708974 w 5058859"/>
                <a:gd name="connsiteY252" fmla="*/ 1929117 h 3196398"/>
                <a:gd name="connsiteX253" fmla="*/ 2744893 w 5058859"/>
                <a:gd name="connsiteY253" fmla="*/ 1934249 h 3196398"/>
                <a:gd name="connsiteX254" fmla="*/ 2729499 w 5058859"/>
                <a:gd name="connsiteY254" fmla="*/ 1944511 h 3196398"/>
                <a:gd name="connsiteX255" fmla="*/ 2744893 w 5058859"/>
                <a:gd name="connsiteY255" fmla="*/ 1934249 h 3196398"/>
                <a:gd name="connsiteX256" fmla="*/ 2673055 w 5058859"/>
                <a:gd name="connsiteY256" fmla="*/ 1959905 h 3196398"/>
                <a:gd name="connsiteX257" fmla="*/ 2647398 w 5058859"/>
                <a:gd name="connsiteY257" fmla="*/ 1980430 h 3196398"/>
                <a:gd name="connsiteX258" fmla="*/ 2673055 w 5058859"/>
                <a:gd name="connsiteY258" fmla="*/ 1959905 h 3196398"/>
                <a:gd name="connsiteX259" fmla="*/ 2708974 w 5058859"/>
                <a:gd name="connsiteY259" fmla="*/ 1965036 h 3196398"/>
                <a:gd name="connsiteX260" fmla="*/ 2688449 w 5058859"/>
                <a:gd name="connsiteY260" fmla="*/ 1980430 h 3196398"/>
                <a:gd name="connsiteX261" fmla="*/ 2708974 w 5058859"/>
                <a:gd name="connsiteY261" fmla="*/ 1965036 h 3196398"/>
                <a:gd name="connsiteX262" fmla="*/ 2621742 w 5058859"/>
                <a:gd name="connsiteY262" fmla="*/ 2006087 h 3196398"/>
                <a:gd name="connsiteX263" fmla="*/ 2555086 w 5058859"/>
                <a:gd name="connsiteY263" fmla="*/ 2067663 h 3196398"/>
                <a:gd name="connsiteX264" fmla="*/ 2621742 w 5058859"/>
                <a:gd name="connsiteY264" fmla="*/ 2006087 h 3196398"/>
                <a:gd name="connsiteX265" fmla="*/ 2549955 w 5058859"/>
                <a:gd name="connsiteY265" fmla="*/ 2072794 h 3196398"/>
                <a:gd name="connsiteX266" fmla="*/ 2539692 w 5058859"/>
                <a:gd name="connsiteY266" fmla="*/ 2083057 h 3196398"/>
                <a:gd name="connsiteX267" fmla="*/ 2549955 w 5058859"/>
                <a:gd name="connsiteY267" fmla="*/ 2072794 h 3196398"/>
                <a:gd name="connsiteX268" fmla="*/ 2462722 w 5058859"/>
                <a:gd name="connsiteY268" fmla="*/ 2226733 h 3196398"/>
                <a:gd name="connsiteX269" fmla="*/ 2452460 w 5058859"/>
                <a:gd name="connsiteY269" fmla="*/ 2242127 h 3196398"/>
                <a:gd name="connsiteX270" fmla="*/ 2462722 w 5058859"/>
                <a:gd name="connsiteY270" fmla="*/ 2226733 h 3196398"/>
                <a:gd name="connsiteX271" fmla="*/ 2488379 w 5058859"/>
                <a:gd name="connsiteY271" fmla="*/ 2231865 h 3196398"/>
                <a:gd name="connsiteX272" fmla="*/ 2478116 w 5058859"/>
                <a:gd name="connsiteY272" fmla="*/ 2247259 h 3196398"/>
                <a:gd name="connsiteX273" fmla="*/ 2488379 w 5058859"/>
                <a:gd name="connsiteY273" fmla="*/ 2231865 h 3196398"/>
                <a:gd name="connsiteX274" fmla="*/ 2467854 w 5058859"/>
                <a:gd name="connsiteY274" fmla="*/ 2257521 h 3196398"/>
                <a:gd name="connsiteX275" fmla="*/ 2457591 w 5058859"/>
                <a:gd name="connsiteY275" fmla="*/ 2272864 h 3196398"/>
                <a:gd name="connsiteX276" fmla="*/ 2467854 w 5058859"/>
                <a:gd name="connsiteY276" fmla="*/ 2257521 h 3196398"/>
                <a:gd name="connsiteX277" fmla="*/ 2431935 w 5058859"/>
                <a:gd name="connsiteY277" fmla="*/ 2267733 h 3196398"/>
                <a:gd name="connsiteX278" fmla="*/ 2421672 w 5058859"/>
                <a:gd name="connsiteY278" fmla="*/ 2283127 h 3196398"/>
                <a:gd name="connsiteX279" fmla="*/ 2431935 w 5058859"/>
                <a:gd name="connsiteY279" fmla="*/ 2267733 h 3196398"/>
                <a:gd name="connsiteX280" fmla="*/ 2452460 w 5058859"/>
                <a:gd name="connsiteY280" fmla="*/ 2277995 h 3196398"/>
                <a:gd name="connsiteX281" fmla="*/ 2334440 w 5058859"/>
                <a:gd name="connsiteY281" fmla="*/ 2472985 h 3196398"/>
                <a:gd name="connsiteX282" fmla="*/ 2452460 w 5058859"/>
                <a:gd name="connsiteY282" fmla="*/ 2277995 h 3196398"/>
                <a:gd name="connsiteX283" fmla="*/ 2416541 w 5058859"/>
                <a:gd name="connsiteY283" fmla="*/ 2288258 h 3196398"/>
                <a:gd name="connsiteX284" fmla="*/ 2272864 w 5058859"/>
                <a:gd name="connsiteY284" fmla="*/ 2575611 h 3196398"/>
                <a:gd name="connsiteX285" fmla="*/ 2416541 w 5058859"/>
                <a:gd name="connsiteY285" fmla="*/ 2288258 h 3196398"/>
                <a:gd name="connsiteX286" fmla="*/ 2349834 w 5058859"/>
                <a:gd name="connsiteY286" fmla="*/ 3042510 h 3196398"/>
                <a:gd name="connsiteX287" fmla="*/ 2375490 w 5058859"/>
                <a:gd name="connsiteY287" fmla="*/ 3063035 h 3196398"/>
                <a:gd name="connsiteX288" fmla="*/ 2349834 w 5058859"/>
                <a:gd name="connsiteY288" fmla="*/ 3042510 h 3196398"/>
                <a:gd name="connsiteX289" fmla="*/ 2380621 w 5058859"/>
                <a:gd name="connsiteY289" fmla="*/ 3068166 h 3196398"/>
                <a:gd name="connsiteX290" fmla="*/ 2396015 w 5058859"/>
                <a:gd name="connsiteY290" fmla="*/ 3078429 h 3196398"/>
                <a:gd name="connsiteX291" fmla="*/ 2380621 w 5058859"/>
                <a:gd name="connsiteY291" fmla="*/ 3068166 h 3196398"/>
                <a:gd name="connsiteX292" fmla="*/ 2401147 w 5058859"/>
                <a:gd name="connsiteY292" fmla="*/ 3083509 h 3196398"/>
                <a:gd name="connsiteX293" fmla="*/ 2416541 w 5058859"/>
                <a:gd name="connsiteY293" fmla="*/ 3093772 h 3196398"/>
                <a:gd name="connsiteX294" fmla="*/ 2401147 w 5058859"/>
                <a:gd name="connsiteY294" fmla="*/ 3083509 h 3196398"/>
                <a:gd name="connsiteX295" fmla="*/ 2739762 w 5058859"/>
                <a:gd name="connsiteY295" fmla="*/ 3175873 h 3196398"/>
                <a:gd name="connsiteX296" fmla="*/ 2642267 w 5058859"/>
                <a:gd name="connsiteY296" fmla="*/ 3181004 h 3196398"/>
                <a:gd name="connsiteX297" fmla="*/ 2739762 w 5058859"/>
                <a:gd name="connsiteY297" fmla="*/ 3175873 h 3196398"/>
                <a:gd name="connsiteX298" fmla="*/ 4838213 w 5058859"/>
                <a:gd name="connsiteY298" fmla="*/ 944059 h 3196398"/>
                <a:gd name="connsiteX299" fmla="*/ 4812556 w 5058859"/>
                <a:gd name="connsiteY299" fmla="*/ 949191 h 3196398"/>
                <a:gd name="connsiteX300" fmla="*/ 4838213 w 5058859"/>
                <a:gd name="connsiteY300" fmla="*/ 944059 h 3196398"/>
                <a:gd name="connsiteX301" fmla="*/ 4802293 w 5058859"/>
                <a:gd name="connsiteY301" fmla="*/ 954322 h 3196398"/>
                <a:gd name="connsiteX302" fmla="*/ 4776637 w 5058859"/>
                <a:gd name="connsiteY302" fmla="*/ 959453 h 3196398"/>
                <a:gd name="connsiteX303" fmla="*/ 4802293 w 5058859"/>
                <a:gd name="connsiteY303" fmla="*/ 954322 h 3196398"/>
                <a:gd name="connsiteX304" fmla="*/ 4750980 w 5058859"/>
                <a:gd name="connsiteY304" fmla="*/ 969716 h 3196398"/>
                <a:gd name="connsiteX305" fmla="*/ 4725324 w 5058859"/>
                <a:gd name="connsiteY305" fmla="*/ 974847 h 3196398"/>
                <a:gd name="connsiteX306" fmla="*/ 4750980 w 5058859"/>
                <a:gd name="connsiteY306" fmla="*/ 969716 h 3196398"/>
                <a:gd name="connsiteX307" fmla="*/ 4633011 w 5058859"/>
                <a:gd name="connsiteY307" fmla="*/ 1005635 h 3196398"/>
                <a:gd name="connsiteX308" fmla="*/ 4607355 w 5058859"/>
                <a:gd name="connsiteY308" fmla="*/ 1010766 h 3196398"/>
                <a:gd name="connsiteX309" fmla="*/ 4633011 w 5058859"/>
                <a:gd name="connsiteY309" fmla="*/ 1005635 h 3196398"/>
                <a:gd name="connsiteX310" fmla="*/ 4160982 w 5058859"/>
                <a:gd name="connsiteY310" fmla="*/ 1169786 h 3196398"/>
                <a:gd name="connsiteX311" fmla="*/ 4150720 w 5058859"/>
                <a:gd name="connsiteY311" fmla="*/ 1174917 h 3196398"/>
                <a:gd name="connsiteX312" fmla="*/ 4160982 w 5058859"/>
                <a:gd name="connsiteY312" fmla="*/ 1169786 h 3196398"/>
                <a:gd name="connsiteX313" fmla="*/ 3468306 w 5058859"/>
                <a:gd name="connsiteY313" fmla="*/ 164202 h 3196398"/>
                <a:gd name="connsiteX314" fmla="*/ 3545276 w 5058859"/>
                <a:gd name="connsiteY314" fmla="*/ 225727 h 3196398"/>
                <a:gd name="connsiteX315" fmla="*/ 3468306 w 5058859"/>
                <a:gd name="connsiteY315" fmla="*/ 164202 h 3196398"/>
                <a:gd name="connsiteX316" fmla="*/ 3493963 w 5058859"/>
                <a:gd name="connsiteY316" fmla="*/ 646443 h 3196398"/>
                <a:gd name="connsiteX317" fmla="*/ 3473438 w 5058859"/>
                <a:gd name="connsiteY317" fmla="*/ 656706 h 3196398"/>
                <a:gd name="connsiteX318" fmla="*/ 3493963 w 5058859"/>
                <a:gd name="connsiteY318" fmla="*/ 646443 h 3196398"/>
                <a:gd name="connsiteX319" fmla="*/ 3391387 w 5058859"/>
                <a:gd name="connsiteY319" fmla="*/ 702887 h 3196398"/>
                <a:gd name="connsiteX320" fmla="*/ 3350337 w 5058859"/>
                <a:gd name="connsiteY320" fmla="*/ 723413 h 3196398"/>
                <a:gd name="connsiteX321" fmla="*/ 3391387 w 5058859"/>
                <a:gd name="connsiteY321" fmla="*/ 702887 h 3196398"/>
                <a:gd name="connsiteX322" fmla="*/ 3345206 w 5058859"/>
                <a:gd name="connsiteY322" fmla="*/ 728544 h 3196398"/>
                <a:gd name="connsiteX323" fmla="*/ 3273367 w 5058859"/>
                <a:gd name="connsiteY323" fmla="*/ 764463 h 3196398"/>
                <a:gd name="connsiteX324" fmla="*/ 3345206 w 5058859"/>
                <a:gd name="connsiteY324" fmla="*/ 728544 h 3196398"/>
                <a:gd name="connsiteX325" fmla="*/ 4042962 w 5058859"/>
                <a:gd name="connsiteY325" fmla="*/ 1215967 h 3196398"/>
                <a:gd name="connsiteX326" fmla="*/ 4032699 w 5058859"/>
                <a:gd name="connsiteY326" fmla="*/ 1221099 h 3196398"/>
                <a:gd name="connsiteX327" fmla="*/ 4042962 w 5058859"/>
                <a:gd name="connsiteY327" fmla="*/ 1215967 h 3196398"/>
                <a:gd name="connsiteX328" fmla="*/ 3663296 w 5058859"/>
                <a:gd name="connsiteY328" fmla="*/ 1410957 h 3196398"/>
                <a:gd name="connsiteX329" fmla="*/ 3647902 w 5058859"/>
                <a:gd name="connsiteY329" fmla="*/ 1416089 h 3196398"/>
                <a:gd name="connsiteX330" fmla="*/ 3663296 w 5058859"/>
                <a:gd name="connsiteY330" fmla="*/ 1410957 h 3196398"/>
                <a:gd name="connsiteX331" fmla="*/ 3678690 w 5058859"/>
                <a:gd name="connsiteY331" fmla="*/ 1421220 h 3196398"/>
                <a:gd name="connsiteX332" fmla="*/ 3021984 w 5058859"/>
                <a:gd name="connsiteY332" fmla="*/ 1790623 h 3196398"/>
                <a:gd name="connsiteX333" fmla="*/ 3057852 w 5058859"/>
                <a:gd name="connsiteY333" fmla="*/ 1754704 h 3196398"/>
                <a:gd name="connsiteX334" fmla="*/ 2980934 w 5058859"/>
                <a:gd name="connsiteY334" fmla="*/ 1806017 h 3196398"/>
                <a:gd name="connsiteX335" fmla="*/ 2996328 w 5058859"/>
                <a:gd name="connsiteY335" fmla="*/ 1806017 h 3196398"/>
                <a:gd name="connsiteX336" fmla="*/ 2945015 w 5058859"/>
                <a:gd name="connsiteY336" fmla="*/ 1836805 h 3196398"/>
                <a:gd name="connsiteX337" fmla="*/ 2955277 w 5058859"/>
                <a:gd name="connsiteY337" fmla="*/ 1826542 h 3196398"/>
                <a:gd name="connsiteX338" fmla="*/ 2826994 w 5058859"/>
                <a:gd name="connsiteY338" fmla="*/ 1934249 h 3196398"/>
                <a:gd name="connsiteX339" fmla="*/ 2821863 w 5058859"/>
                <a:gd name="connsiteY339" fmla="*/ 1923986 h 3196398"/>
                <a:gd name="connsiteX340" fmla="*/ 2585874 w 5058859"/>
                <a:gd name="connsiteY340" fmla="*/ 2139501 h 3196398"/>
                <a:gd name="connsiteX341" fmla="*/ 2277995 w 5058859"/>
                <a:gd name="connsiteY341" fmla="*/ 2755156 h 3196398"/>
                <a:gd name="connsiteX342" fmla="*/ 2472985 w 5058859"/>
                <a:gd name="connsiteY342" fmla="*/ 3083509 h 3196398"/>
                <a:gd name="connsiteX343" fmla="*/ 2626873 w 5058859"/>
                <a:gd name="connsiteY343" fmla="*/ 3119428 h 3196398"/>
                <a:gd name="connsiteX344" fmla="*/ 3647902 w 5058859"/>
                <a:gd name="connsiteY344" fmla="*/ 1667472 h 3196398"/>
                <a:gd name="connsiteX345" fmla="*/ 3678690 w 5058859"/>
                <a:gd name="connsiteY345" fmla="*/ 1421220 h 3196398"/>
                <a:gd name="connsiteX346" fmla="*/ 3288761 w 5058859"/>
                <a:gd name="connsiteY346" fmla="*/ 1611027 h 3196398"/>
                <a:gd name="connsiteX347" fmla="*/ 3268236 w 5058859"/>
                <a:gd name="connsiteY347" fmla="*/ 1621290 h 3196398"/>
                <a:gd name="connsiteX348" fmla="*/ 3288761 w 5058859"/>
                <a:gd name="connsiteY348" fmla="*/ 1611027 h 3196398"/>
                <a:gd name="connsiteX349" fmla="*/ 3237448 w 5058859"/>
                <a:gd name="connsiteY349" fmla="*/ 1641815 h 3196398"/>
                <a:gd name="connsiteX350" fmla="*/ 3216923 w 5058859"/>
                <a:gd name="connsiteY350" fmla="*/ 1652078 h 3196398"/>
                <a:gd name="connsiteX351" fmla="*/ 3237448 w 5058859"/>
                <a:gd name="connsiteY351" fmla="*/ 1641815 h 3196398"/>
                <a:gd name="connsiteX352" fmla="*/ 3211791 w 5058859"/>
                <a:gd name="connsiteY352" fmla="*/ 1657209 h 3196398"/>
                <a:gd name="connsiteX353" fmla="*/ 3191266 w 5058859"/>
                <a:gd name="connsiteY353" fmla="*/ 1667472 h 3196398"/>
                <a:gd name="connsiteX354" fmla="*/ 3211791 w 5058859"/>
                <a:gd name="connsiteY354" fmla="*/ 1657209 h 3196398"/>
                <a:gd name="connsiteX355" fmla="*/ 3104034 w 5058859"/>
                <a:gd name="connsiteY355" fmla="*/ 1723916 h 3196398"/>
                <a:gd name="connsiteX356" fmla="*/ 3062983 w 5058859"/>
                <a:gd name="connsiteY356" fmla="*/ 1749573 h 3196398"/>
                <a:gd name="connsiteX357" fmla="*/ 3104034 w 5058859"/>
                <a:gd name="connsiteY357" fmla="*/ 1723916 h 3196398"/>
                <a:gd name="connsiteX358" fmla="*/ 2796206 w 5058859"/>
                <a:gd name="connsiteY358" fmla="*/ 1021029 h 3196398"/>
                <a:gd name="connsiteX359" fmla="*/ 2826994 w 5058859"/>
                <a:gd name="connsiteY359" fmla="*/ 1046634 h 3196398"/>
                <a:gd name="connsiteX360" fmla="*/ 2796206 w 5058859"/>
                <a:gd name="connsiteY360" fmla="*/ 1021029 h 3196398"/>
                <a:gd name="connsiteX361" fmla="*/ 2821863 w 5058859"/>
                <a:gd name="connsiteY361" fmla="*/ 1056897 h 3196398"/>
                <a:gd name="connsiteX362" fmla="*/ 2847520 w 5058859"/>
                <a:gd name="connsiteY362" fmla="*/ 1092816 h 3196398"/>
                <a:gd name="connsiteX363" fmla="*/ 2821863 w 5058859"/>
                <a:gd name="connsiteY363" fmla="*/ 1056897 h 3196398"/>
                <a:gd name="connsiteX364" fmla="*/ 2647398 w 5058859"/>
                <a:gd name="connsiteY364" fmla="*/ 1072291 h 3196398"/>
                <a:gd name="connsiteX365" fmla="*/ 1882935 w 5058859"/>
                <a:gd name="connsiteY365" fmla="*/ 1523795 h 3196398"/>
                <a:gd name="connsiteX366" fmla="*/ 1718785 w 5058859"/>
                <a:gd name="connsiteY366" fmla="*/ 1657209 h 3196398"/>
                <a:gd name="connsiteX367" fmla="*/ 2242076 w 5058859"/>
                <a:gd name="connsiteY367" fmla="*/ 1544320 h 3196398"/>
                <a:gd name="connsiteX368" fmla="*/ 2390884 w 5058859"/>
                <a:gd name="connsiteY368" fmla="*/ 1554583 h 3196398"/>
                <a:gd name="connsiteX369" fmla="*/ 2719237 w 5058859"/>
                <a:gd name="connsiteY369" fmla="*/ 1133866 h 3196398"/>
                <a:gd name="connsiteX370" fmla="*/ 2647398 w 5058859"/>
                <a:gd name="connsiteY370" fmla="*/ 1072291 h 3196398"/>
                <a:gd name="connsiteX371" fmla="*/ 2832126 w 5058859"/>
                <a:gd name="connsiteY371" fmla="*/ 1108210 h 3196398"/>
                <a:gd name="connsiteX372" fmla="*/ 2837257 w 5058859"/>
                <a:gd name="connsiteY372" fmla="*/ 1149260 h 3196398"/>
                <a:gd name="connsiteX373" fmla="*/ 2832126 w 5058859"/>
                <a:gd name="connsiteY373" fmla="*/ 1108210 h 3196398"/>
                <a:gd name="connsiteX374" fmla="*/ 2868045 w 5058859"/>
                <a:gd name="connsiteY374" fmla="*/ 1123604 h 3196398"/>
                <a:gd name="connsiteX375" fmla="*/ 2862914 w 5058859"/>
                <a:gd name="connsiteY375" fmla="*/ 1174917 h 3196398"/>
                <a:gd name="connsiteX376" fmla="*/ 2868045 w 5058859"/>
                <a:gd name="connsiteY376" fmla="*/ 1123604 h 3196398"/>
                <a:gd name="connsiteX377" fmla="*/ 2811600 w 5058859"/>
                <a:gd name="connsiteY377" fmla="*/ 1282675 h 3196398"/>
                <a:gd name="connsiteX378" fmla="*/ 2801338 w 5058859"/>
                <a:gd name="connsiteY378" fmla="*/ 1303200 h 3196398"/>
                <a:gd name="connsiteX379" fmla="*/ 2811600 w 5058859"/>
                <a:gd name="connsiteY379" fmla="*/ 1282675 h 3196398"/>
                <a:gd name="connsiteX380" fmla="*/ 2052269 w 5058859"/>
                <a:gd name="connsiteY380" fmla="*/ 1580239 h 3196398"/>
                <a:gd name="connsiteX381" fmla="*/ 1995824 w 5058859"/>
                <a:gd name="connsiteY381" fmla="*/ 1585371 h 3196398"/>
                <a:gd name="connsiteX382" fmla="*/ 2052269 w 5058859"/>
                <a:gd name="connsiteY382" fmla="*/ 1580239 h 3196398"/>
                <a:gd name="connsiteX383" fmla="*/ 2113845 w 5058859"/>
                <a:gd name="connsiteY383" fmla="*/ 1215967 h 3196398"/>
                <a:gd name="connsiteX384" fmla="*/ 2098451 w 5058859"/>
                <a:gd name="connsiteY384" fmla="*/ 1226230 h 3196398"/>
                <a:gd name="connsiteX385" fmla="*/ 2113845 w 5058859"/>
                <a:gd name="connsiteY385" fmla="*/ 1215967 h 3196398"/>
                <a:gd name="connsiteX386" fmla="*/ 2134370 w 5058859"/>
                <a:gd name="connsiteY386" fmla="*/ 1231361 h 3196398"/>
                <a:gd name="connsiteX387" fmla="*/ 2118976 w 5058859"/>
                <a:gd name="connsiteY387" fmla="*/ 1241624 h 3196398"/>
                <a:gd name="connsiteX388" fmla="*/ 2134370 w 5058859"/>
                <a:gd name="connsiteY388" fmla="*/ 1231361 h 3196398"/>
                <a:gd name="connsiteX389" fmla="*/ 2077925 w 5058859"/>
                <a:gd name="connsiteY389" fmla="*/ 1272412 h 3196398"/>
                <a:gd name="connsiteX390" fmla="*/ 2062531 w 5058859"/>
                <a:gd name="connsiteY390" fmla="*/ 1282675 h 3196398"/>
                <a:gd name="connsiteX391" fmla="*/ 2077925 w 5058859"/>
                <a:gd name="connsiteY391" fmla="*/ 1272412 h 3196398"/>
                <a:gd name="connsiteX392" fmla="*/ 2036875 w 5058859"/>
                <a:gd name="connsiteY392" fmla="*/ 1303200 h 3196398"/>
                <a:gd name="connsiteX393" fmla="*/ 1995824 w 5058859"/>
                <a:gd name="connsiteY393" fmla="*/ 1333988 h 3196398"/>
                <a:gd name="connsiteX394" fmla="*/ 2036875 w 5058859"/>
                <a:gd name="connsiteY394" fmla="*/ 1303200 h 3196398"/>
                <a:gd name="connsiteX395" fmla="*/ 1990693 w 5058859"/>
                <a:gd name="connsiteY395" fmla="*/ 1339119 h 3196398"/>
                <a:gd name="connsiteX396" fmla="*/ 1970168 w 5058859"/>
                <a:gd name="connsiteY396" fmla="*/ 1354513 h 3196398"/>
                <a:gd name="connsiteX397" fmla="*/ 1990693 w 5058859"/>
                <a:gd name="connsiteY397" fmla="*/ 1339119 h 3196398"/>
                <a:gd name="connsiteX398" fmla="*/ 1965036 w 5058859"/>
                <a:gd name="connsiteY398" fmla="*/ 1359644 h 3196398"/>
                <a:gd name="connsiteX399" fmla="*/ 1949642 w 5058859"/>
                <a:gd name="connsiteY399" fmla="*/ 1369907 h 3196398"/>
                <a:gd name="connsiteX400" fmla="*/ 1965036 w 5058859"/>
                <a:gd name="connsiteY400" fmla="*/ 1359644 h 3196398"/>
                <a:gd name="connsiteX401" fmla="*/ 1944511 w 5058859"/>
                <a:gd name="connsiteY401" fmla="*/ 1375038 h 3196398"/>
                <a:gd name="connsiteX402" fmla="*/ 1923986 w 5058859"/>
                <a:gd name="connsiteY402" fmla="*/ 1390432 h 3196398"/>
                <a:gd name="connsiteX403" fmla="*/ 1944511 w 5058859"/>
                <a:gd name="connsiteY403" fmla="*/ 1375038 h 3196398"/>
                <a:gd name="connsiteX404" fmla="*/ 1918855 w 5058859"/>
                <a:gd name="connsiteY404" fmla="*/ 1395563 h 3196398"/>
                <a:gd name="connsiteX405" fmla="*/ 1898329 w 5058859"/>
                <a:gd name="connsiteY405" fmla="*/ 1410957 h 3196398"/>
                <a:gd name="connsiteX406" fmla="*/ 1918855 w 5058859"/>
                <a:gd name="connsiteY406" fmla="*/ 1395563 h 3196398"/>
                <a:gd name="connsiteX407" fmla="*/ 1888067 w 5058859"/>
                <a:gd name="connsiteY407" fmla="*/ 1421220 h 3196398"/>
                <a:gd name="connsiteX408" fmla="*/ 1872673 w 5058859"/>
                <a:gd name="connsiteY408" fmla="*/ 1431483 h 3196398"/>
                <a:gd name="connsiteX409" fmla="*/ 1888067 w 5058859"/>
                <a:gd name="connsiteY409" fmla="*/ 1421220 h 3196398"/>
                <a:gd name="connsiteX410" fmla="*/ 2236945 w 5058859"/>
                <a:gd name="connsiteY410" fmla="*/ 1657209 h 3196398"/>
                <a:gd name="connsiteX411" fmla="*/ 1559714 w 5058859"/>
                <a:gd name="connsiteY411" fmla="*/ 1867542 h 3196398"/>
                <a:gd name="connsiteX412" fmla="*/ 1493007 w 5058859"/>
                <a:gd name="connsiteY412" fmla="*/ 1949643 h 3196398"/>
                <a:gd name="connsiteX413" fmla="*/ 1626421 w 5058859"/>
                <a:gd name="connsiteY413" fmla="*/ 1806017 h 3196398"/>
                <a:gd name="connsiteX414" fmla="*/ 1534057 w 5058859"/>
                <a:gd name="connsiteY414" fmla="*/ 1867542 h 3196398"/>
                <a:gd name="connsiteX415" fmla="*/ 1553941 w 5058859"/>
                <a:gd name="connsiteY415" fmla="*/ 1837264 h 3196398"/>
                <a:gd name="connsiteX416" fmla="*/ 1563563 w 5058859"/>
                <a:gd name="connsiteY416" fmla="*/ 1828875 h 3196398"/>
                <a:gd name="connsiteX417" fmla="*/ 1604854 w 5058859"/>
                <a:gd name="connsiteY417" fmla="*/ 1799755 h 3196398"/>
                <a:gd name="connsiteX418" fmla="*/ 1652078 w 5058859"/>
                <a:gd name="connsiteY418" fmla="*/ 1775229 h 3196398"/>
                <a:gd name="connsiteX419" fmla="*/ 1585371 w 5058859"/>
                <a:gd name="connsiteY419" fmla="*/ 1809859 h 3196398"/>
                <a:gd name="connsiteX420" fmla="*/ 1563563 w 5058859"/>
                <a:gd name="connsiteY420" fmla="*/ 1828875 h 3196398"/>
                <a:gd name="connsiteX421" fmla="*/ 1535982 w 5058859"/>
                <a:gd name="connsiteY421" fmla="*/ 1848325 h 3196398"/>
                <a:gd name="connsiteX422" fmla="*/ 1446825 w 5058859"/>
                <a:gd name="connsiteY422" fmla="*/ 1959905 h 3196398"/>
                <a:gd name="connsiteX423" fmla="*/ 1451956 w 5058859"/>
                <a:gd name="connsiteY423" fmla="*/ 1975299 h 3196398"/>
                <a:gd name="connsiteX424" fmla="*/ 1462219 w 5058859"/>
                <a:gd name="connsiteY424" fmla="*/ 1939380 h 3196398"/>
                <a:gd name="connsiteX425" fmla="*/ 1472482 w 5058859"/>
                <a:gd name="connsiteY425" fmla="*/ 1970168 h 3196398"/>
                <a:gd name="connsiteX426" fmla="*/ 1528926 w 5058859"/>
                <a:gd name="connsiteY426" fmla="*/ 1990693 h 3196398"/>
                <a:gd name="connsiteX427" fmla="*/ 1595633 w 5058859"/>
                <a:gd name="connsiteY427" fmla="*/ 1980430 h 3196398"/>
                <a:gd name="connsiteX428" fmla="*/ 1611027 w 5058859"/>
                <a:gd name="connsiteY428" fmla="*/ 1985562 h 3196398"/>
                <a:gd name="connsiteX429" fmla="*/ 1598232 w 5058859"/>
                <a:gd name="connsiteY429" fmla="*/ 1989457 h 3196398"/>
                <a:gd name="connsiteX430" fmla="*/ 1585371 w 5058859"/>
                <a:gd name="connsiteY430" fmla="*/ 1990693 h 3196398"/>
                <a:gd name="connsiteX431" fmla="*/ 1596275 w 5058859"/>
                <a:gd name="connsiteY431" fmla="*/ 1990052 h 3196398"/>
                <a:gd name="connsiteX432" fmla="*/ 1598232 w 5058859"/>
                <a:gd name="connsiteY432" fmla="*/ 1989457 h 3196398"/>
                <a:gd name="connsiteX433" fmla="*/ 1618724 w 5058859"/>
                <a:gd name="connsiteY433" fmla="*/ 1987486 h 3196398"/>
                <a:gd name="connsiteX434" fmla="*/ 1652078 w 5058859"/>
                <a:gd name="connsiteY434" fmla="*/ 1980430 h 3196398"/>
                <a:gd name="connsiteX435" fmla="*/ 1631552 w 5058859"/>
                <a:gd name="connsiteY435" fmla="*/ 1975299 h 3196398"/>
                <a:gd name="connsiteX436" fmla="*/ 2283126 w 5058859"/>
                <a:gd name="connsiteY436" fmla="*/ 1657209 h 3196398"/>
                <a:gd name="connsiteX437" fmla="*/ 2236945 w 5058859"/>
                <a:gd name="connsiteY437" fmla="*/ 1657209 h 3196398"/>
                <a:gd name="connsiteX438" fmla="*/ 2154895 w 5058859"/>
                <a:gd name="connsiteY438" fmla="*/ 1831674 h 3196398"/>
                <a:gd name="connsiteX439" fmla="*/ 2134370 w 5058859"/>
                <a:gd name="connsiteY439" fmla="*/ 1841936 h 3196398"/>
                <a:gd name="connsiteX440" fmla="*/ 2154895 w 5058859"/>
                <a:gd name="connsiteY440" fmla="*/ 1831674 h 3196398"/>
                <a:gd name="connsiteX441" fmla="*/ 1646946 w 5058859"/>
                <a:gd name="connsiteY441" fmla="*/ 1795754 h 3196398"/>
                <a:gd name="connsiteX442" fmla="*/ 1631552 w 5058859"/>
                <a:gd name="connsiteY442" fmla="*/ 1800886 h 3196398"/>
                <a:gd name="connsiteX443" fmla="*/ 1646946 w 5058859"/>
                <a:gd name="connsiteY443" fmla="*/ 1795754 h 3196398"/>
                <a:gd name="connsiteX444" fmla="*/ 1611027 w 5058859"/>
                <a:gd name="connsiteY444" fmla="*/ 1770098 h 3196398"/>
                <a:gd name="connsiteX445" fmla="*/ 1477613 w 5058859"/>
                <a:gd name="connsiteY445" fmla="*/ 1877804 h 3196398"/>
                <a:gd name="connsiteX446" fmla="*/ 1611027 w 5058859"/>
                <a:gd name="connsiteY446" fmla="*/ 1770098 h 3196398"/>
                <a:gd name="connsiteX447" fmla="*/ 1944511 w 5058859"/>
                <a:gd name="connsiteY447" fmla="*/ 312959 h 3196398"/>
                <a:gd name="connsiteX448" fmla="*/ 1826491 w 5058859"/>
                <a:gd name="connsiteY448" fmla="*/ 441242 h 3196398"/>
                <a:gd name="connsiteX449" fmla="*/ 1944511 w 5058859"/>
                <a:gd name="connsiteY449" fmla="*/ 312959 h 3196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</a:cxnLst>
              <a:rect l="l" t="t" r="r" b="b"/>
              <a:pathLst>
                <a:path w="5058859" h="3196398">
                  <a:moveTo>
                    <a:pt x="1662340" y="0"/>
                  </a:moveTo>
                  <a:cubicBezTo>
                    <a:pt x="1708522" y="0"/>
                    <a:pt x="1852148" y="30788"/>
                    <a:pt x="1877804" y="66707"/>
                  </a:cubicBezTo>
                  <a:cubicBezTo>
                    <a:pt x="1821360" y="35919"/>
                    <a:pt x="1780361" y="25657"/>
                    <a:pt x="1734179" y="25657"/>
                  </a:cubicBezTo>
                  <a:cubicBezTo>
                    <a:pt x="1800834" y="61576"/>
                    <a:pt x="1903461" y="61576"/>
                    <a:pt x="1965036" y="169334"/>
                  </a:cubicBezTo>
                  <a:cubicBezTo>
                    <a:pt x="1944511" y="138546"/>
                    <a:pt x="1882935" y="76970"/>
                    <a:pt x="1841885" y="87233"/>
                  </a:cubicBezTo>
                  <a:lnTo>
                    <a:pt x="1862640" y="100031"/>
                  </a:lnTo>
                  <a:lnTo>
                    <a:pt x="1818179" y="84026"/>
                  </a:lnTo>
                  <a:cubicBezTo>
                    <a:pt x="1779065" y="74405"/>
                    <a:pt x="1739310" y="71839"/>
                    <a:pt x="1713653" y="71839"/>
                  </a:cubicBezTo>
                  <a:cubicBezTo>
                    <a:pt x="1431431" y="71839"/>
                    <a:pt x="1354513" y="548999"/>
                    <a:pt x="1313462" y="651574"/>
                  </a:cubicBezTo>
                  <a:lnTo>
                    <a:pt x="1318594" y="661837"/>
                  </a:lnTo>
                  <a:cubicBezTo>
                    <a:pt x="1498138" y="559262"/>
                    <a:pt x="1667472" y="466898"/>
                    <a:pt x="1847016" y="323222"/>
                  </a:cubicBezTo>
                  <a:cubicBezTo>
                    <a:pt x="1841885" y="333484"/>
                    <a:pt x="1816228" y="343747"/>
                    <a:pt x="1805966" y="374535"/>
                  </a:cubicBezTo>
                  <a:cubicBezTo>
                    <a:pt x="1836754" y="354009"/>
                    <a:pt x="1867541" y="328353"/>
                    <a:pt x="1893198" y="302696"/>
                  </a:cubicBezTo>
                  <a:lnTo>
                    <a:pt x="1826491" y="369403"/>
                  </a:lnTo>
                  <a:lnTo>
                    <a:pt x="1831622" y="369403"/>
                  </a:lnTo>
                  <a:cubicBezTo>
                    <a:pt x="1882935" y="343747"/>
                    <a:pt x="1929117" y="271908"/>
                    <a:pt x="1954774" y="235989"/>
                  </a:cubicBezTo>
                  <a:cubicBezTo>
                    <a:pt x="1944511" y="277040"/>
                    <a:pt x="1888067" y="328353"/>
                    <a:pt x="1852148" y="389929"/>
                  </a:cubicBezTo>
                  <a:cubicBezTo>
                    <a:pt x="1867541" y="374535"/>
                    <a:pt x="1980430" y="241121"/>
                    <a:pt x="1980430" y="230858"/>
                  </a:cubicBezTo>
                  <a:cubicBezTo>
                    <a:pt x="1980430" y="374535"/>
                    <a:pt x="1590502" y="677231"/>
                    <a:pt x="1523795" y="713150"/>
                  </a:cubicBezTo>
                  <a:cubicBezTo>
                    <a:pt x="1431431" y="764463"/>
                    <a:pt x="1318594" y="800382"/>
                    <a:pt x="1251887" y="887615"/>
                  </a:cubicBezTo>
                  <a:cubicBezTo>
                    <a:pt x="1195442" y="954322"/>
                    <a:pt x="1210836" y="1067159"/>
                    <a:pt x="1195442" y="1159523"/>
                  </a:cubicBezTo>
                  <a:cubicBezTo>
                    <a:pt x="1190311" y="1190311"/>
                    <a:pt x="1185180" y="1231361"/>
                    <a:pt x="1180048" y="1267281"/>
                  </a:cubicBezTo>
                  <a:cubicBezTo>
                    <a:pt x="1154392" y="1477613"/>
                    <a:pt x="1108210" y="1893198"/>
                    <a:pt x="1108210" y="1903461"/>
                  </a:cubicBezTo>
                  <a:cubicBezTo>
                    <a:pt x="1108210" y="1918855"/>
                    <a:pt x="1108210" y="1923986"/>
                    <a:pt x="1113341" y="1934249"/>
                  </a:cubicBezTo>
                  <a:cubicBezTo>
                    <a:pt x="1477613" y="1667472"/>
                    <a:pt x="1836754" y="1390432"/>
                    <a:pt x="2206157" y="1128735"/>
                  </a:cubicBezTo>
                  <a:cubicBezTo>
                    <a:pt x="2313914" y="1051765"/>
                    <a:pt x="2488379" y="964585"/>
                    <a:pt x="2616610" y="964585"/>
                  </a:cubicBezTo>
                  <a:cubicBezTo>
                    <a:pt x="2703843" y="964585"/>
                    <a:pt x="2878307" y="1005635"/>
                    <a:pt x="2878307" y="1144129"/>
                  </a:cubicBezTo>
                  <a:cubicBezTo>
                    <a:pt x="2878307" y="1272412"/>
                    <a:pt x="2688449" y="1472482"/>
                    <a:pt x="2565349" y="1585371"/>
                  </a:cubicBezTo>
                  <a:cubicBezTo>
                    <a:pt x="2616610" y="1611027"/>
                    <a:pt x="2678186" y="1631552"/>
                    <a:pt x="2739762" y="1667472"/>
                  </a:cubicBezTo>
                  <a:cubicBezTo>
                    <a:pt x="2729499" y="1662340"/>
                    <a:pt x="2714105" y="1652078"/>
                    <a:pt x="2698711" y="1657209"/>
                  </a:cubicBezTo>
                  <a:cubicBezTo>
                    <a:pt x="2716671" y="1667472"/>
                    <a:pt x="2735914" y="1679017"/>
                    <a:pt x="2755797" y="1691204"/>
                  </a:cubicBezTo>
                  <a:lnTo>
                    <a:pt x="2795300" y="1715737"/>
                  </a:lnTo>
                  <a:lnTo>
                    <a:pt x="2785944" y="1718785"/>
                  </a:lnTo>
                  <a:cubicBezTo>
                    <a:pt x="2811600" y="1739310"/>
                    <a:pt x="2837257" y="1770098"/>
                    <a:pt x="2857782" y="1795754"/>
                  </a:cubicBezTo>
                  <a:cubicBezTo>
                    <a:pt x="2862914" y="1795754"/>
                    <a:pt x="2862914" y="1800886"/>
                    <a:pt x="2862914" y="1790623"/>
                  </a:cubicBezTo>
                  <a:cubicBezTo>
                    <a:pt x="2862914" y="1775229"/>
                    <a:pt x="3109165" y="1616159"/>
                    <a:pt x="3237448" y="1544320"/>
                  </a:cubicBezTo>
                  <a:cubicBezTo>
                    <a:pt x="3386256" y="1457088"/>
                    <a:pt x="3545276" y="1380170"/>
                    <a:pt x="3694084" y="1298068"/>
                  </a:cubicBezTo>
                  <a:cubicBezTo>
                    <a:pt x="3699215" y="1277543"/>
                    <a:pt x="3699215" y="1251887"/>
                    <a:pt x="3704347" y="1226230"/>
                  </a:cubicBezTo>
                  <a:lnTo>
                    <a:pt x="3704347" y="867090"/>
                  </a:lnTo>
                  <a:lnTo>
                    <a:pt x="3673559" y="584919"/>
                  </a:lnTo>
                  <a:cubicBezTo>
                    <a:pt x="3668428" y="584919"/>
                    <a:pt x="3663296" y="579787"/>
                    <a:pt x="3658165" y="579787"/>
                  </a:cubicBezTo>
                  <a:lnTo>
                    <a:pt x="3216923" y="810645"/>
                  </a:lnTo>
                  <a:lnTo>
                    <a:pt x="3201529" y="810645"/>
                  </a:lnTo>
                  <a:cubicBezTo>
                    <a:pt x="3216923" y="795251"/>
                    <a:pt x="3252842" y="790120"/>
                    <a:pt x="3263105" y="764463"/>
                  </a:cubicBezTo>
                  <a:cubicBezTo>
                    <a:pt x="3242580" y="774726"/>
                    <a:pt x="3222054" y="784989"/>
                    <a:pt x="3201529" y="794610"/>
                  </a:cubicBezTo>
                  <a:lnTo>
                    <a:pt x="3146902" y="817940"/>
                  </a:lnTo>
                  <a:lnTo>
                    <a:pt x="3148292" y="816418"/>
                  </a:lnTo>
                  <a:cubicBezTo>
                    <a:pt x="3154064" y="811928"/>
                    <a:pt x="3160479" y="808080"/>
                    <a:pt x="3165610" y="805514"/>
                  </a:cubicBezTo>
                  <a:lnTo>
                    <a:pt x="3155347" y="795251"/>
                  </a:lnTo>
                  <a:cubicBezTo>
                    <a:pt x="3139953" y="805514"/>
                    <a:pt x="3119428" y="815776"/>
                    <a:pt x="3104034" y="826039"/>
                  </a:cubicBezTo>
                  <a:cubicBezTo>
                    <a:pt x="3114296" y="820908"/>
                    <a:pt x="3129690" y="805514"/>
                    <a:pt x="3139953" y="795251"/>
                  </a:cubicBezTo>
                  <a:cubicBezTo>
                    <a:pt x="3134822" y="790120"/>
                    <a:pt x="3129690" y="790120"/>
                    <a:pt x="3124559" y="795251"/>
                  </a:cubicBezTo>
                  <a:lnTo>
                    <a:pt x="3642771" y="466898"/>
                  </a:lnTo>
                  <a:cubicBezTo>
                    <a:pt x="3606852" y="364272"/>
                    <a:pt x="3560670" y="235989"/>
                    <a:pt x="3437518" y="164202"/>
                  </a:cubicBezTo>
                  <a:cubicBezTo>
                    <a:pt x="3422175" y="159071"/>
                    <a:pt x="3411913" y="148808"/>
                    <a:pt x="3396519" y="138546"/>
                  </a:cubicBezTo>
                  <a:cubicBezTo>
                    <a:pt x="3406781" y="138546"/>
                    <a:pt x="3417044" y="143677"/>
                    <a:pt x="3427307" y="138546"/>
                  </a:cubicBezTo>
                  <a:lnTo>
                    <a:pt x="3417044" y="128283"/>
                  </a:lnTo>
                  <a:cubicBezTo>
                    <a:pt x="3417044" y="128283"/>
                    <a:pt x="3422175" y="128283"/>
                    <a:pt x="3427307" y="123152"/>
                  </a:cubicBezTo>
                  <a:cubicBezTo>
                    <a:pt x="3417044" y="118020"/>
                    <a:pt x="3401650" y="112889"/>
                    <a:pt x="3391387" y="112889"/>
                  </a:cubicBezTo>
                  <a:cubicBezTo>
                    <a:pt x="3411913" y="107758"/>
                    <a:pt x="3427307" y="97495"/>
                    <a:pt x="3452912" y="92364"/>
                  </a:cubicBezTo>
                  <a:cubicBezTo>
                    <a:pt x="3447781" y="87233"/>
                    <a:pt x="3437518" y="87233"/>
                    <a:pt x="3427307" y="87233"/>
                  </a:cubicBezTo>
                  <a:cubicBezTo>
                    <a:pt x="3452912" y="76970"/>
                    <a:pt x="3493963" y="71839"/>
                    <a:pt x="3504226" y="71839"/>
                  </a:cubicBezTo>
                  <a:cubicBezTo>
                    <a:pt x="3658165" y="71839"/>
                    <a:pt x="3760791" y="241121"/>
                    <a:pt x="3812104" y="384797"/>
                  </a:cubicBezTo>
                  <a:cubicBezTo>
                    <a:pt x="3930073" y="318090"/>
                    <a:pt x="4048093" y="271908"/>
                    <a:pt x="4166114" y="241121"/>
                  </a:cubicBezTo>
                  <a:cubicBezTo>
                    <a:pt x="4145588" y="251383"/>
                    <a:pt x="4119932" y="261646"/>
                    <a:pt x="4099407" y="277040"/>
                  </a:cubicBezTo>
                  <a:cubicBezTo>
                    <a:pt x="4099407" y="277040"/>
                    <a:pt x="4094275" y="282171"/>
                    <a:pt x="4109669" y="282171"/>
                  </a:cubicBezTo>
                  <a:cubicBezTo>
                    <a:pt x="4119932" y="282171"/>
                    <a:pt x="4145588" y="266777"/>
                    <a:pt x="4160982" y="261646"/>
                  </a:cubicBezTo>
                  <a:lnTo>
                    <a:pt x="4181507" y="261646"/>
                  </a:lnTo>
                  <a:cubicBezTo>
                    <a:pt x="4130194" y="292434"/>
                    <a:pt x="4073750" y="312959"/>
                    <a:pt x="4058356" y="348878"/>
                  </a:cubicBezTo>
                  <a:cubicBezTo>
                    <a:pt x="4094275" y="328353"/>
                    <a:pt x="4130194" y="312959"/>
                    <a:pt x="4160982" y="292434"/>
                  </a:cubicBezTo>
                  <a:lnTo>
                    <a:pt x="3837761" y="487424"/>
                  </a:lnTo>
                  <a:cubicBezTo>
                    <a:pt x="3873629" y="641312"/>
                    <a:pt x="3889023" y="805514"/>
                    <a:pt x="3904417" y="964585"/>
                  </a:cubicBezTo>
                  <a:lnTo>
                    <a:pt x="3909548" y="1210836"/>
                  </a:lnTo>
                  <a:cubicBezTo>
                    <a:pt x="4253346" y="1062028"/>
                    <a:pt x="4612486" y="949191"/>
                    <a:pt x="4966495" y="877352"/>
                  </a:cubicBezTo>
                  <a:cubicBezTo>
                    <a:pt x="4971627" y="877352"/>
                    <a:pt x="4981889" y="882484"/>
                    <a:pt x="4987021" y="882484"/>
                  </a:cubicBezTo>
                  <a:cubicBezTo>
                    <a:pt x="4992152" y="882484"/>
                    <a:pt x="4992152" y="882484"/>
                    <a:pt x="4992152" y="872221"/>
                  </a:cubicBezTo>
                  <a:cubicBezTo>
                    <a:pt x="4992152" y="877352"/>
                    <a:pt x="5002415" y="877352"/>
                    <a:pt x="5007546" y="877352"/>
                  </a:cubicBezTo>
                  <a:cubicBezTo>
                    <a:pt x="5022940" y="877352"/>
                    <a:pt x="5043465" y="867090"/>
                    <a:pt x="5058859" y="867090"/>
                  </a:cubicBezTo>
                  <a:lnTo>
                    <a:pt x="4807425" y="933797"/>
                  </a:lnTo>
                  <a:cubicBezTo>
                    <a:pt x="4812556" y="938928"/>
                    <a:pt x="4817687" y="938928"/>
                    <a:pt x="4817687" y="938928"/>
                  </a:cubicBezTo>
                  <a:lnTo>
                    <a:pt x="4992152" y="897877"/>
                  </a:lnTo>
                  <a:cubicBezTo>
                    <a:pt x="4945970" y="908140"/>
                    <a:pt x="4894657" y="923534"/>
                    <a:pt x="4843344" y="938928"/>
                  </a:cubicBezTo>
                  <a:cubicBezTo>
                    <a:pt x="4848475" y="944059"/>
                    <a:pt x="4853607" y="944059"/>
                    <a:pt x="4853607" y="944059"/>
                  </a:cubicBezTo>
                  <a:lnTo>
                    <a:pt x="5053728" y="892746"/>
                  </a:lnTo>
                  <a:cubicBezTo>
                    <a:pt x="4976758" y="913271"/>
                    <a:pt x="4889526" y="938928"/>
                    <a:pt x="4812556" y="959453"/>
                  </a:cubicBezTo>
                  <a:cubicBezTo>
                    <a:pt x="4699667" y="990241"/>
                    <a:pt x="4576567" y="1031240"/>
                    <a:pt x="4468809" y="1072291"/>
                  </a:cubicBezTo>
                  <a:cubicBezTo>
                    <a:pt x="4417496" y="1087685"/>
                    <a:pt x="4355921" y="1108210"/>
                    <a:pt x="4309739" y="1128735"/>
                  </a:cubicBezTo>
                  <a:cubicBezTo>
                    <a:pt x="4263583" y="1144129"/>
                    <a:pt x="4217413" y="1160806"/>
                    <a:pt x="4172521" y="1178124"/>
                  </a:cubicBezTo>
                  <a:lnTo>
                    <a:pt x="4046575" y="1229877"/>
                  </a:lnTo>
                  <a:lnTo>
                    <a:pt x="4032700" y="1233286"/>
                  </a:lnTo>
                  <a:lnTo>
                    <a:pt x="3978506" y="1255405"/>
                  </a:lnTo>
                  <a:lnTo>
                    <a:pt x="3962144" y="1261508"/>
                  </a:lnTo>
                  <a:lnTo>
                    <a:pt x="3957248" y="1264081"/>
                  </a:lnTo>
                  <a:lnTo>
                    <a:pt x="3955890" y="1264635"/>
                  </a:lnTo>
                  <a:lnTo>
                    <a:pt x="3955149" y="1265184"/>
                  </a:lnTo>
                  <a:lnTo>
                    <a:pt x="3927508" y="1279708"/>
                  </a:lnTo>
                  <a:cubicBezTo>
                    <a:pt x="3917566" y="1286523"/>
                    <a:pt x="3909548" y="1294220"/>
                    <a:pt x="3904417" y="1303200"/>
                  </a:cubicBezTo>
                  <a:lnTo>
                    <a:pt x="3915726" y="1298495"/>
                  </a:lnTo>
                  <a:lnTo>
                    <a:pt x="3899285" y="1318594"/>
                  </a:lnTo>
                  <a:cubicBezTo>
                    <a:pt x="3827498" y="1436614"/>
                    <a:pt x="3868497" y="1600765"/>
                    <a:pt x="3842892" y="1744441"/>
                  </a:cubicBezTo>
                  <a:cubicBezTo>
                    <a:pt x="3755660" y="2293389"/>
                    <a:pt x="3381125" y="3006591"/>
                    <a:pt x="2914227" y="3150216"/>
                  </a:cubicBezTo>
                  <a:cubicBezTo>
                    <a:pt x="2909095" y="3150216"/>
                    <a:pt x="2739762" y="3196398"/>
                    <a:pt x="2698711" y="3196398"/>
                  </a:cubicBezTo>
                  <a:lnTo>
                    <a:pt x="2657661" y="3196398"/>
                  </a:lnTo>
                  <a:lnTo>
                    <a:pt x="2652530" y="3186135"/>
                  </a:lnTo>
                  <a:cubicBezTo>
                    <a:pt x="2626873" y="3186135"/>
                    <a:pt x="2591005" y="3186135"/>
                    <a:pt x="2565349" y="3175873"/>
                  </a:cubicBezTo>
                  <a:cubicBezTo>
                    <a:pt x="2549955" y="3175873"/>
                    <a:pt x="2534561" y="3155347"/>
                    <a:pt x="2514036" y="3155347"/>
                  </a:cubicBezTo>
                  <a:cubicBezTo>
                    <a:pt x="2416541" y="3139953"/>
                    <a:pt x="2277995" y="3001459"/>
                    <a:pt x="2257470" y="2903964"/>
                  </a:cubicBezTo>
                  <a:cubicBezTo>
                    <a:pt x="2247207" y="2873176"/>
                    <a:pt x="2247207" y="2837257"/>
                    <a:pt x="2236945" y="2801338"/>
                  </a:cubicBezTo>
                  <a:cubicBezTo>
                    <a:pt x="2242076" y="2796207"/>
                    <a:pt x="2242076" y="2791075"/>
                    <a:pt x="2236945" y="2678187"/>
                  </a:cubicBezTo>
                  <a:cubicBezTo>
                    <a:pt x="2252339" y="2488379"/>
                    <a:pt x="2360096" y="2308783"/>
                    <a:pt x="2529430" y="2118976"/>
                  </a:cubicBezTo>
                  <a:lnTo>
                    <a:pt x="2529430" y="2113845"/>
                  </a:lnTo>
                  <a:cubicBezTo>
                    <a:pt x="2478116" y="2170289"/>
                    <a:pt x="2421672" y="2231865"/>
                    <a:pt x="2380621" y="2288258"/>
                  </a:cubicBezTo>
                  <a:cubicBezTo>
                    <a:pt x="2380621" y="2280561"/>
                    <a:pt x="2392167" y="2269977"/>
                    <a:pt x="2397940" y="2256529"/>
                  </a:cubicBezTo>
                  <a:lnTo>
                    <a:pt x="2399984" y="2247349"/>
                  </a:lnTo>
                  <a:lnTo>
                    <a:pt x="2408007" y="2237977"/>
                  </a:lnTo>
                  <a:lnTo>
                    <a:pt x="2406278" y="2242127"/>
                  </a:lnTo>
                  <a:cubicBezTo>
                    <a:pt x="2408844" y="2239562"/>
                    <a:pt x="2411409" y="2236996"/>
                    <a:pt x="2413334" y="2234430"/>
                  </a:cubicBezTo>
                  <a:lnTo>
                    <a:pt x="2415506" y="2229217"/>
                  </a:lnTo>
                  <a:lnTo>
                    <a:pt x="2427170" y="2215592"/>
                  </a:lnTo>
                  <a:lnTo>
                    <a:pt x="2426803" y="2216471"/>
                  </a:lnTo>
                  <a:cubicBezTo>
                    <a:pt x="2429369" y="2213905"/>
                    <a:pt x="2431935" y="2211339"/>
                    <a:pt x="2433859" y="2208774"/>
                  </a:cubicBezTo>
                  <a:lnTo>
                    <a:pt x="2434508" y="2207217"/>
                  </a:lnTo>
                  <a:lnTo>
                    <a:pt x="2456689" y="2181988"/>
                  </a:lnTo>
                  <a:cubicBezTo>
                    <a:pt x="2483569" y="2151600"/>
                    <a:pt x="2503773" y="2129238"/>
                    <a:pt x="2503773" y="2129238"/>
                  </a:cubicBezTo>
                  <a:cubicBezTo>
                    <a:pt x="2514036" y="2108713"/>
                    <a:pt x="2534561" y="2113845"/>
                    <a:pt x="2529430" y="2088188"/>
                  </a:cubicBezTo>
                  <a:lnTo>
                    <a:pt x="2503773" y="2113845"/>
                  </a:lnTo>
                  <a:cubicBezTo>
                    <a:pt x="2616610" y="1985562"/>
                    <a:pt x="2729499" y="1903461"/>
                    <a:pt x="2842388" y="1811148"/>
                  </a:cubicBezTo>
                  <a:cubicBezTo>
                    <a:pt x="2785944" y="1770098"/>
                    <a:pt x="2549955" y="1667472"/>
                    <a:pt x="2467854" y="1667472"/>
                  </a:cubicBezTo>
                  <a:lnTo>
                    <a:pt x="2452460" y="1667472"/>
                  </a:lnTo>
                  <a:cubicBezTo>
                    <a:pt x="2201077" y="1847068"/>
                    <a:pt x="1831622" y="2067663"/>
                    <a:pt x="1559714" y="2067663"/>
                  </a:cubicBezTo>
                  <a:cubicBezTo>
                    <a:pt x="1518664" y="2067663"/>
                    <a:pt x="1451956" y="2052269"/>
                    <a:pt x="1421169" y="2021481"/>
                  </a:cubicBezTo>
                  <a:cubicBezTo>
                    <a:pt x="1421169" y="2021481"/>
                    <a:pt x="1426300" y="2026612"/>
                    <a:pt x="1426300" y="2011218"/>
                  </a:cubicBezTo>
                  <a:cubicBezTo>
                    <a:pt x="1426300" y="2000956"/>
                    <a:pt x="1405775" y="1970168"/>
                    <a:pt x="1405775" y="1959905"/>
                  </a:cubicBezTo>
                  <a:cubicBezTo>
                    <a:pt x="1405775" y="1923986"/>
                    <a:pt x="1436563" y="1903461"/>
                    <a:pt x="1441694" y="1862410"/>
                  </a:cubicBezTo>
                  <a:cubicBezTo>
                    <a:pt x="1323725" y="1949643"/>
                    <a:pt x="1159523" y="1985562"/>
                    <a:pt x="1087685" y="2108713"/>
                  </a:cubicBezTo>
                  <a:cubicBezTo>
                    <a:pt x="1010715" y="2236996"/>
                    <a:pt x="1056897" y="2406278"/>
                    <a:pt x="1046634" y="2555086"/>
                  </a:cubicBezTo>
                  <a:lnTo>
                    <a:pt x="1041503" y="2975803"/>
                  </a:lnTo>
                  <a:cubicBezTo>
                    <a:pt x="1036371" y="2970672"/>
                    <a:pt x="1026109" y="2950146"/>
                    <a:pt x="1020978" y="2934752"/>
                  </a:cubicBezTo>
                  <a:cubicBezTo>
                    <a:pt x="1015846" y="2939884"/>
                    <a:pt x="1015846" y="2945015"/>
                    <a:pt x="1015846" y="2950146"/>
                  </a:cubicBezTo>
                  <a:cubicBezTo>
                    <a:pt x="1005584" y="2924490"/>
                    <a:pt x="1000452" y="2893702"/>
                    <a:pt x="990190" y="2868045"/>
                  </a:cubicBezTo>
                  <a:cubicBezTo>
                    <a:pt x="985058" y="2873176"/>
                    <a:pt x="985058" y="2878308"/>
                    <a:pt x="985058" y="2888570"/>
                  </a:cubicBezTo>
                  <a:cubicBezTo>
                    <a:pt x="985058" y="2903964"/>
                    <a:pt x="990190" y="2929621"/>
                    <a:pt x="995321" y="2950146"/>
                  </a:cubicBezTo>
                  <a:cubicBezTo>
                    <a:pt x="979927" y="2909096"/>
                    <a:pt x="959453" y="2862914"/>
                    <a:pt x="938928" y="2816732"/>
                  </a:cubicBezTo>
                  <a:cubicBezTo>
                    <a:pt x="933797" y="2837257"/>
                    <a:pt x="933797" y="2857783"/>
                    <a:pt x="938928" y="2893702"/>
                  </a:cubicBezTo>
                  <a:cubicBezTo>
                    <a:pt x="923534" y="2847520"/>
                    <a:pt x="913271" y="2801338"/>
                    <a:pt x="903009" y="2755156"/>
                  </a:cubicBezTo>
                  <a:cubicBezTo>
                    <a:pt x="897877" y="2760288"/>
                    <a:pt x="897877" y="2765419"/>
                    <a:pt x="897877" y="2780813"/>
                  </a:cubicBezTo>
                  <a:cubicBezTo>
                    <a:pt x="897877" y="2791075"/>
                    <a:pt x="903009" y="2826995"/>
                    <a:pt x="908140" y="2852651"/>
                  </a:cubicBezTo>
                  <a:cubicBezTo>
                    <a:pt x="892746" y="2785944"/>
                    <a:pt x="877352" y="2657712"/>
                    <a:pt x="877352" y="2580743"/>
                  </a:cubicBezTo>
                  <a:cubicBezTo>
                    <a:pt x="877352" y="2570480"/>
                    <a:pt x="877352" y="2544823"/>
                    <a:pt x="882483" y="2401147"/>
                  </a:cubicBezTo>
                  <a:cubicBezTo>
                    <a:pt x="887615" y="2349834"/>
                    <a:pt x="897877" y="2247259"/>
                    <a:pt x="897877" y="2236996"/>
                  </a:cubicBezTo>
                  <a:cubicBezTo>
                    <a:pt x="897877" y="2221602"/>
                    <a:pt x="897877" y="2221602"/>
                    <a:pt x="892746" y="2211339"/>
                  </a:cubicBezTo>
                  <a:cubicBezTo>
                    <a:pt x="810645" y="2252390"/>
                    <a:pt x="702887" y="2293389"/>
                    <a:pt x="625918" y="2293389"/>
                  </a:cubicBezTo>
                  <a:cubicBezTo>
                    <a:pt x="579736" y="2293389"/>
                    <a:pt x="548999" y="2283127"/>
                    <a:pt x="492555" y="2262601"/>
                  </a:cubicBezTo>
                  <a:cubicBezTo>
                    <a:pt x="430979" y="2242127"/>
                    <a:pt x="374535" y="2154895"/>
                    <a:pt x="374535" y="2103582"/>
                  </a:cubicBezTo>
                  <a:lnTo>
                    <a:pt x="374535" y="2011218"/>
                  </a:lnTo>
                  <a:cubicBezTo>
                    <a:pt x="436111" y="1703391"/>
                    <a:pt x="625918" y="1277543"/>
                    <a:pt x="1020978" y="1067159"/>
                  </a:cubicBezTo>
                  <a:cubicBezTo>
                    <a:pt x="1020978" y="1067159"/>
                    <a:pt x="1026109" y="1072291"/>
                    <a:pt x="1036371" y="1072291"/>
                  </a:cubicBezTo>
                  <a:cubicBezTo>
                    <a:pt x="1036371" y="1046634"/>
                    <a:pt x="1046634" y="1031240"/>
                    <a:pt x="1036371" y="1005635"/>
                  </a:cubicBezTo>
                  <a:cubicBezTo>
                    <a:pt x="779857" y="1138998"/>
                    <a:pt x="461767" y="1313462"/>
                    <a:pt x="200070" y="1313462"/>
                  </a:cubicBezTo>
                  <a:cubicBezTo>
                    <a:pt x="143677" y="1313462"/>
                    <a:pt x="76970" y="1292937"/>
                    <a:pt x="25657" y="1277543"/>
                  </a:cubicBezTo>
                  <a:cubicBezTo>
                    <a:pt x="41051" y="1277543"/>
                    <a:pt x="56445" y="1282675"/>
                    <a:pt x="71839" y="1277543"/>
                  </a:cubicBezTo>
                  <a:cubicBezTo>
                    <a:pt x="51313" y="1251887"/>
                    <a:pt x="25657" y="1257018"/>
                    <a:pt x="0" y="1246755"/>
                  </a:cubicBezTo>
                  <a:cubicBezTo>
                    <a:pt x="25657" y="1246755"/>
                    <a:pt x="46182" y="1241624"/>
                    <a:pt x="92364" y="1241624"/>
                  </a:cubicBezTo>
                  <a:cubicBezTo>
                    <a:pt x="66707" y="1231361"/>
                    <a:pt x="35920" y="1226230"/>
                    <a:pt x="10263" y="1215967"/>
                  </a:cubicBezTo>
                  <a:cubicBezTo>
                    <a:pt x="30788" y="1215967"/>
                    <a:pt x="46182" y="1205705"/>
                    <a:pt x="66707" y="1200574"/>
                  </a:cubicBezTo>
                  <a:cubicBezTo>
                    <a:pt x="61576" y="1195442"/>
                    <a:pt x="56445" y="1195442"/>
                    <a:pt x="51313" y="1195442"/>
                  </a:cubicBezTo>
                  <a:cubicBezTo>
                    <a:pt x="56445" y="1190311"/>
                    <a:pt x="66707" y="1190311"/>
                    <a:pt x="148808" y="1190311"/>
                  </a:cubicBezTo>
                  <a:cubicBezTo>
                    <a:pt x="200070" y="1180048"/>
                    <a:pt x="256515" y="1169786"/>
                    <a:pt x="312959" y="1154392"/>
                  </a:cubicBezTo>
                  <a:cubicBezTo>
                    <a:pt x="364272" y="1138998"/>
                    <a:pt x="420717" y="1118473"/>
                    <a:pt x="477161" y="1097947"/>
                  </a:cubicBezTo>
                  <a:cubicBezTo>
                    <a:pt x="507949" y="1087685"/>
                    <a:pt x="548999" y="1072291"/>
                    <a:pt x="584867" y="1051765"/>
                  </a:cubicBezTo>
                  <a:cubicBezTo>
                    <a:pt x="708019" y="995372"/>
                    <a:pt x="836302" y="928665"/>
                    <a:pt x="959453" y="861958"/>
                  </a:cubicBezTo>
                  <a:cubicBezTo>
                    <a:pt x="1005584" y="836302"/>
                    <a:pt x="1067159" y="820908"/>
                    <a:pt x="1097947" y="779857"/>
                  </a:cubicBezTo>
                  <a:cubicBezTo>
                    <a:pt x="1123604" y="743938"/>
                    <a:pt x="1123604" y="687494"/>
                    <a:pt x="1138998" y="651574"/>
                  </a:cubicBezTo>
                  <a:cubicBezTo>
                    <a:pt x="1200574" y="472030"/>
                    <a:pt x="1231361" y="277040"/>
                    <a:pt x="1410906" y="102626"/>
                  </a:cubicBezTo>
                  <a:cubicBezTo>
                    <a:pt x="1467350" y="46182"/>
                    <a:pt x="1590502" y="0"/>
                    <a:pt x="1662340" y="0"/>
                  </a:cubicBezTo>
                  <a:close/>
                  <a:moveTo>
                    <a:pt x="1667472" y="46182"/>
                  </a:moveTo>
                  <a:cubicBezTo>
                    <a:pt x="1652078" y="46182"/>
                    <a:pt x="1636684" y="51313"/>
                    <a:pt x="1626421" y="51313"/>
                  </a:cubicBezTo>
                  <a:cubicBezTo>
                    <a:pt x="1641815" y="51313"/>
                    <a:pt x="1657209" y="46182"/>
                    <a:pt x="1667472" y="46182"/>
                  </a:cubicBezTo>
                  <a:close/>
                  <a:moveTo>
                    <a:pt x="964584" y="1118473"/>
                  </a:moveTo>
                  <a:cubicBezTo>
                    <a:pt x="959453" y="1118473"/>
                    <a:pt x="949191" y="1123604"/>
                    <a:pt x="944059" y="1128735"/>
                  </a:cubicBezTo>
                  <a:cubicBezTo>
                    <a:pt x="949191" y="1128735"/>
                    <a:pt x="959453" y="1123604"/>
                    <a:pt x="964584" y="1118473"/>
                  </a:cubicBezTo>
                  <a:close/>
                  <a:moveTo>
                    <a:pt x="903009" y="1159523"/>
                  </a:moveTo>
                  <a:cubicBezTo>
                    <a:pt x="897877" y="1159523"/>
                    <a:pt x="892746" y="1164654"/>
                    <a:pt x="887615" y="1169786"/>
                  </a:cubicBezTo>
                  <a:cubicBezTo>
                    <a:pt x="892746" y="1169786"/>
                    <a:pt x="897877" y="1164654"/>
                    <a:pt x="903009" y="1159523"/>
                  </a:cubicBezTo>
                  <a:close/>
                  <a:moveTo>
                    <a:pt x="928665" y="1169786"/>
                  </a:moveTo>
                  <a:cubicBezTo>
                    <a:pt x="923534" y="1169786"/>
                    <a:pt x="913271" y="1180048"/>
                    <a:pt x="908140" y="1185180"/>
                  </a:cubicBezTo>
                  <a:cubicBezTo>
                    <a:pt x="913271" y="1185180"/>
                    <a:pt x="923534" y="1174917"/>
                    <a:pt x="928665" y="1169786"/>
                  </a:cubicBezTo>
                  <a:close/>
                  <a:moveTo>
                    <a:pt x="949191" y="1185180"/>
                  </a:moveTo>
                  <a:cubicBezTo>
                    <a:pt x="908140" y="1210836"/>
                    <a:pt x="856827" y="1251887"/>
                    <a:pt x="836302" y="1287806"/>
                  </a:cubicBezTo>
                  <a:cubicBezTo>
                    <a:pt x="872221" y="1251887"/>
                    <a:pt x="913271" y="1215967"/>
                    <a:pt x="949191" y="1185180"/>
                  </a:cubicBezTo>
                  <a:close/>
                  <a:moveTo>
                    <a:pt x="1010715" y="1185180"/>
                  </a:moveTo>
                  <a:cubicBezTo>
                    <a:pt x="959453" y="1221099"/>
                    <a:pt x="882483" y="1277543"/>
                    <a:pt x="856827" y="1328856"/>
                  </a:cubicBezTo>
                  <a:lnTo>
                    <a:pt x="918403" y="1267281"/>
                  </a:lnTo>
                  <a:cubicBezTo>
                    <a:pt x="903009" y="1292937"/>
                    <a:pt x="887615" y="1308331"/>
                    <a:pt x="877352" y="1323725"/>
                  </a:cubicBezTo>
                  <a:cubicBezTo>
                    <a:pt x="759332" y="1457088"/>
                    <a:pt x="543868" y="1857279"/>
                    <a:pt x="543868" y="2047137"/>
                  </a:cubicBezTo>
                  <a:cubicBezTo>
                    <a:pt x="543868" y="2083057"/>
                    <a:pt x="543868" y="2129238"/>
                    <a:pt x="579736" y="2170289"/>
                  </a:cubicBezTo>
                  <a:cubicBezTo>
                    <a:pt x="677231" y="2170289"/>
                    <a:pt x="805514" y="2113845"/>
                    <a:pt x="903009" y="2057400"/>
                  </a:cubicBezTo>
                  <a:cubicBezTo>
                    <a:pt x="928665" y="1821411"/>
                    <a:pt x="949191" y="1569977"/>
                    <a:pt x="985058" y="1333988"/>
                  </a:cubicBezTo>
                  <a:cubicBezTo>
                    <a:pt x="990190" y="1282675"/>
                    <a:pt x="1000452" y="1231361"/>
                    <a:pt x="1010715" y="1185180"/>
                  </a:cubicBezTo>
                  <a:close/>
                  <a:moveTo>
                    <a:pt x="938928" y="1215967"/>
                  </a:moveTo>
                  <a:cubicBezTo>
                    <a:pt x="933797" y="1215967"/>
                    <a:pt x="928665" y="1221099"/>
                    <a:pt x="923534" y="1226230"/>
                  </a:cubicBezTo>
                  <a:cubicBezTo>
                    <a:pt x="928665" y="1226230"/>
                    <a:pt x="933797" y="1221099"/>
                    <a:pt x="938928" y="1215967"/>
                  </a:cubicBezTo>
                  <a:close/>
                  <a:moveTo>
                    <a:pt x="903009" y="1190311"/>
                  </a:moveTo>
                  <a:cubicBezTo>
                    <a:pt x="892746" y="1195442"/>
                    <a:pt x="882483" y="1205705"/>
                    <a:pt x="877352" y="1210836"/>
                  </a:cubicBezTo>
                  <a:cubicBezTo>
                    <a:pt x="887615" y="1205705"/>
                    <a:pt x="897877" y="1195442"/>
                    <a:pt x="903009" y="1190311"/>
                  </a:cubicBezTo>
                  <a:close/>
                  <a:moveTo>
                    <a:pt x="867090" y="1221099"/>
                  </a:moveTo>
                  <a:cubicBezTo>
                    <a:pt x="856827" y="1226230"/>
                    <a:pt x="846564" y="1236493"/>
                    <a:pt x="846564" y="1241624"/>
                  </a:cubicBezTo>
                  <a:lnTo>
                    <a:pt x="867090" y="1221099"/>
                  </a:lnTo>
                  <a:close/>
                  <a:moveTo>
                    <a:pt x="831170" y="1292937"/>
                  </a:moveTo>
                  <a:cubicBezTo>
                    <a:pt x="826039" y="1298068"/>
                    <a:pt x="820908" y="1303200"/>
                    <a:pt x="820908" y="1308331"/>
                  </a:cubicBezTo>
                  <a:cubicBezTo>
                    <a:pt x="826039" y="1303200"/>
                    <a:pt x="831170" y="1298068"/>
                    <a:pt x="831170" y="1292937"/>
                  </a:cubicBezTo>
                  <a:close/>
                  <a:moveTo>
                    <a:pt x="533606" y="2139501"/>
                  </a:moveTo>
                  <a:cubicBezTo>
                    <a:pt x="533606" y="2144632"/>
                    <a:pt x="533606" y="2149764"/>
                    <a:pt x="538737" y="2154895"/>
                  </a:cubicBezTo>
                  <a:cubicBezTo>
                    <a:pt x="538737" y="2149764"/>
                    <a:pt x="533606" y="2144632"/>
                    <a:pt x="533606" y="2139501"/>
                  </a:cubicBezTo>
                  <a:close/>
                  <a:moveTo>
                    <a:pt x="1462219" y="1893198"/>
                  </a:moveTo>
                  <a:cubicBezTo>
                    <a:pt x="1457088" y="1898329"/>
                    <a:pt x="1451956" y="1903461"/>
                    <a:pt x="1451956" y="1908592"/>
                  </a:cubicBezTo>
                  <a:cubicBezTo>
                    <a:pt x="1457088" y="1903461"/>
                    <a:pt x="1462219" y="1898329"/>
                    <a:pt x="1462219" y="1893198"/>
                  </a:cubicBezTo>
                  <a:close/>
                  <a:moveTo>
                    <a:pt x="1441694" y="1918855"/>
                  </a:moveTo>
                  <a:cubicBezTo>
                    <a:pt x="1436563" y="1929117"/>
                    <a:pt x="1431431" y="1939380"/>
                    <a:pt x="1431431" y="1944511"/>
                  </a:cubicBezTo>
                  <a:cubicBezTo>
                    <a:pt x="1436563" y="1934249"/>
                    <a:pt x="1441694" y="1923986"/>
                    <a:pt x="1441694" y="1918855"/>
                  </a:cubicBezTo>
                  <a:close/>
                  <a:moveTo>
                    <a:pt x="1467350" y="1995824"/>
                  </a:moveTo>
                  <a:cubicBezTo>
                    <a:pt x="1472482" y="1995824"/>
                    <a:pt x="1482744" y="2000956"/>
                    <a:pt x="1487876" y="2000956"/>
                  </a:cubicBezTo>
                  <a:cubicBezTo>
                    <a:pt x="1482744" y="1995824"/>
                    <a:pt x="1472482" y="1995824"/>
                    <a:pt x="1467350" y="1995824"/>
                  </a:cubicBezTo>
                  <a:close/>
                  <a:moveTo>
                    <a:pt x="1580239" y="1995824"/>
                  </a:moveTo>
                  <a:cubicBezTo>
                    <a:pt x="1554583" y="1995824"/>
                    <a:pt x="1523795" y="2000956"/>
                    <a:pt x="1498138" y="2000956"/>
                  </a:cubicBezTo>
                  <a:cubicBezTo>
                    <a:pt x="1523795" y="2000956"/>
                    <a:pt x="1554583" y="2000956"/>
                    <a:pt x="1580239" y="1995824"/>
                  </a:cubicBezTo>
                  <a:close/>
                  <a:moveTo>
                    <a:pt x="1446825" y="2016350"/>
                  </a:moveTo>
                  <a:cubicBezTo>
                    <a:pt x="1451956" y="2026612"/>
                    <a:pt x="1462219" y="2031744"/>
                    <a:pt x="1472482" y="2031744"/>
                  </a:cubicBezTo>
                  <a:cubicBezTo>
                    <a:pt x="1462219" y="2026612"/>
                    <a:pt x="1451956" y="2021481"/>
                    <a:pt x="1446825" y="2016350"/>
                  </a:cubicBezTo>
                  <a:close/>
                  <a:moveTo>
                    <a:pt x="2780812" y="1759835"/>
                  </a:moveTo>
                  <a:cubicBezTo>
                    <a:pt x="2785944" y="1764967"/>
                    <a:pt x="2796206" y="1770098"/>
                    <a:pt x="2801338" y="1770098"/>
                  </a:cubicBezTo>
                  <a:cubicBezTo>
                    <a:pt x="2796206" y="1764967"/>
                    <a:pt x="2785944" y="1759835"/>
                    <a:pt x="2780812" y="1759835"/>
                  </a:cubicBezTo>
                  <a:close/>
                  <a:moveTo>
                    <a:pt x="2806469" y="1775229"/>
                  </a:moveTo>
                  <a:cubicBezTo>
                    <a:pt x="2821863" y="1785492"/>
                    <a:pt x="2837257" y="1795754"/>
                    <a:pt x="2847520" y="1800886"/>
                  </a:cubicBezTo>
                  <a:cubicBezTo>
                    <a:pt x="2837257" y="1790623"/>
                    <a:pt x="2821863" y="1780361"/>
                    <a:pt x="2806469" y="1775229"/>
                  </a:cubicBezTo>
                  <a:close/>
                  <a:moveTo>
                    <a:pt x="2975802" y="1811148"/>
                  </a:moveTo>
                  <a:cubicBezTo>
                    <a:pt x="2970671" y="1811148"/>
                    <a:pt x="2965540" y="1816280"/>
                    <a:pt x="2960408" y="1821411"/>
                  </a:cubicBezTo>
                  <a:cubicBezTo>
                    <a:pt x="2965540" y="1821411"/>
                    <a:pt x="2970671" y="1816280"/>
                    <a:pt x="2975802" y="1811148"/>
                  </a:cubicBezTo>
                  <a:close/>
                  <a:moveTo>
                    <a:pt x="2837257" y="1857279"/>
                  </a:moveTo>
                  <a:cubicBezTo>
                    <a:pt x="2832126" y="1857279"/>
                    <a:pt x="2826994" y="1862410"/>
                    <a:pt x="2821863" y="1867542"/>
                  </a:cubicBezTo>
                  <a:cubicBezTo>
                    <a:pt x="2826994" y="1867542"/>
                    <a:pt x="2832126" y="1862410"/>
                    <a:pt x="2837257" y="1857279"/>
                  </a:cubicBezTo>
                  <a:close/>
                  <a:moveTo>
                    <a:pt x="2770550" y="1877804"/>
                  </a:moveTo>
                  <a:cubicBezTo>
                    <a:pt x="2765419" y="1877804"/>
                    <a:pt x="2760287" y="1882935"/>
                    <a:pt x="2755156" y="1888067"/>
                  </a:cubicBezTo>
                  <a:cubicBezTo>
                    <a:pt x="2760287" y="1888067"/>
                    <a:pt x="2765419" y="1882935"/>
                    <a:pt x="2770550" y="1877804"/>
                  </a:cubicBezTo>
                  <a:close/>
                  <a:moveTo>
                    <a:pt x="2806469" y="1882935"/>
                  </a:moveTo>
                  <a:cubicBezTo>
                    <a:pt x="2801338" y="1882935"/>
                    <a:pt x="2796206" y="1888067"/>
                    <a:pt x="2791075" y="1893198"/>
                  </a:cubicBezTo>
                  <a:cubicBezTo>
                    <a:pt x="2796206" y="1893198"/>
                    <a:pt x="2801338" y="1888067"/>
                    <a:pt x="2806469" y="1882935"/>
                  </a:cubicBezTo>
                  <a:close/>
                  <a:moveTo>
                    <a:pt x="2780812" y="1903461"/>
                  </a:moveTo>
                  <a:cubicBezTo>
                    <a:pt x="2775681" y="1903461"/>
                    <a:pt x="2765419" y="1913723"/>
                    <a:pt x="2760287" y="1918855"/>
                  </a:cubicBezTo>
                  <a:cubicBezTo>
                    <a:pt x="2765419" y="1918855"/>
                    <a:pt x="2775681" y="1908592"/>
                    <a:pt x="2780812" y="1903461"/>
                  </a:cubicBezTo>
                  <a:close/>
                  <a:moveTo>
                    <a:pt x="2708974" y="1929117"/>
                  </a:moveTo>
                  <a:cubicBezTo>
                    <a:pt x="2703843" y="1929117"/>
                    <a:pt x="2698711" y="1934249"/>
                    <a:pt x="2693580" y="1939380"/>
                  </a:cubicBezTo>
                  <a:cubicBezTo>
                    <a:pt x="2698711" y="1939380"/>
                    <a:pt x="2703843" y="1934249"/>
                    <a:pt x="2708974" y="1929117"/>
                  </a:cubicBezTo>
                  <a:close/>
                  <a:moveTo>
                    <a:pt x="2744893" y="1934249"/>
                  </a:moveTo>
                  <a:cubicBezTo>
                    <a:pt x="2739762" y="1934249"/>
                    <a:pt x="2734631" y="1939380"/>
                    <a:pt x="2729499" y="1944511"/>
                  </a:cubicBezTo>
                  <a:cubicBezTo>
                    <a:pt x="2734631" y="1944511"/>
                    <a:pt x="2739762" y="1939380"/>
                    <a:pt x="2744893" y="1934249"/>
                  </a:cubicBezTo>
                  <a:close/>
                  <a:moveTo>
                    <a:pt x="2673055" y="1959905"/>
                  </a:moveTo>
                  <a:cubicBezTo>
                    <a:pt x="2662792" y="1965036"/>
                    <a:pt x="2652530" y="1975299"/>
                    <a:pt x="2647398" y="1980430"/>
                  </a:cubicBezTo>
                  <a:cubicBezTo>
                    <a:pt x="2657661" y="1975299"/>
                    <a:pt x="2667924" y="1965036"/>
                    <a:pt x="2673055" y="1959905"/>
                  </a:cubicBezTo>
                  <a:close/>
                  <a:moveTo>
                    <a:pt x="2708974" y="1965036"/>
                  </a:moveTo>
                  <a:cubicBezTo>
                    <a:pt x="2703843" y="1965036"/>
                    <a:pt x="2693580" y="1975299"/>
                    <a:pt x="2688449" y="1980430"/>
                  </a:cubicBezTo>
                  <a:cubicBezTo>
                    <a:pt x="2693580" y="1980430"/>
                    <a:pt x="2703843" y="1970168"/>
                    <a:pt x="2708974" y="1965036"/>
                  </a:cubicBezTo>
                  <a:close/>
                  <a:moveTo>
                    <a:pt x="2621742" y="2006087"/>
                  </a:moveTo>
                  <a:cubicBezTo>
                    <a:pt x="2601268" y="2021481"/>
                    <a:pt x="2575611" y="2047137"/>
                    <a:pt x="2555086" y="2067663"/>
                  </a:cubicBezTo>
                  <a:cubicBezTo>
                    <a:pt x="2575611" y="2052269"/>
                    <a:pt x="2601268" y="2026612"/>
                    <a:pt x="2621742" y="2006087"/>
                  </a:cubicBezTo>
                  <a:close/>
                  <a:moveTo>
                    <a:pt x="2549955" y="2072794"/>
                  </a:moveTo>
                  <a:lnTo>
                    <a:pt x="2539692" y="2083057"/>
                  </a:lnTo>
                  <a:cubicBezTo>
                    <a:pt x="2544823" y="2083057"/>
                    <a:pt x="2549955" y="2077925"/>
                    <a:pt x="2549955" y="2072794"/>
                  </a:cubicBezTo>
                  <a:close/>
                  <a:moveTo>
                    <a:pt x="2462722" y="2226733"/>
                  </a:moveTo>
                  <a:cubicBezTo>
                    <a:pt x="2457591" y="2231865"/>
                    <a:pt x="2452460" y="2236996"/>
                    <a:pt x="2452460" y="2242127"/>
                  </a:cubicBezTo>
                  <a:cubicBezTo>
                    <a:pt x="2457591" y="2236996"/>
                    <a:pt x="2462722" y="2231865"/>
                    <a:pt x="2462722" y="2226733"/>
                  </a:cubicBezTo>
                  <a:close/>
                  <a:moveTo>
                    <a:pt x="2488379" y="2231865"/>
                  </a:moveTo>
                  <a:cubicBezTo>
                    <a:pt x="2483248" y="2236996"/>
                    <a:pt x="2478116" y="2242127"/>
                    <a:pt x="2478116" y="2247259"/>
                  </a:cubicBezTo>
                  <a:cubicBezTo>
                    <a:pt x="2483248" y="2242127"/>
                    <a:pt x="2488379" y="2236996"/>
                    <a:pt x="2488379" y="2231865"/>
                  </a:cubicBezTo>
                  <a:close/>
                  <a:moveTo>
                    <a:pt x="2467854" y="2257521"/>
                  </a:moveTo>
                  <a:cubicBezTo>
                    <a:pt x="2462722" y="2262601"/>
                    <a:pt x="2457591" y="2267733"/>
                    <a:pt x="2457591" y="2272864"/>
                  </a:cubicBezTo>
                  <a:cubicBezTo>
                    <a:pt x="2462722" y="2267733"/>
                    <a:pt x="2467854" y="2262601"/>
                    <a:pt x="2467854" y="2257521"/>
                  </a:cubicBezTo>
                  <a:close/>
                  <a:moveTo>
                    <a:pt x="2431935" y="2267733"/>
                  </a:moveTo>
                  <a:cubicBezTo>
                    <a:pt x="2426803" y="2272864"/>
                    <a:pt x="2421672" y="2277995"/>
                    <a:pt x="2421672" y="2283127"/>
                  </a:cubicBezTo>
                  <a:cubicBezTo>
                    <a:pt x="2426803" y="2277995"/>
                    <a:pt x="2431935" y="2272864"/>
                    <a:pt x="2431935" y="2267733"/>
                  </a:cubicBezTo>
                  <a:close/>
                  <a:moveTo>
                    <a:pt x="2452460" y="2277995"/>
                  </a:moveTo>
                  <a:cubicBezTo>
                    <a:pt x="2396015" y="2339571"/>
                    <a:pt x="2349834" y="2411409"/>
                    <a:pt x="2334440" y="2472985"/>
                  </a:cubicBezTo>
                  <a:cubicBezTo>
                    <a:pt x="2370359" y="2406278"/>
                    <a:pt x="2411409" y="2339571"/>
                    <a:pt x="2452460" y="2277995"/>
                  </a:cubicBezTo>
                  <a:close/>
                  <a:moveTo>
                    <a:pt x="2416541" y="2288258"/>
                  </a:moveTo>
                  <a:cubicBezTo>
                    <a:pt x="2339571" y="2380621"/>
                    <a:pt x="2288258" y="2483248"/>
                    <a:pt x="2272864" y="2575611"/>
                  </a:cubicBezTo>
                  <a:cubicBezTo>
                    <a:pt x="2293389" y="2478116"/>
                    <a:pt x="2354965" y="2375490"/>
                    <a:pt x="2416541" y="2288258"/>
                  </a:cubicBezTo>
                  <a:close/>
                  <a:moveTo>
                    <a:pt x="2349834" y="3042510"/>
                  </a:moveTo>
                  <a:cubicBezTo>
                    <a:pt x="2360096" y="3052773"/>
                    <a:pt x="2370359" y="3063035"/>
                    <a:pt x="2375490" y="3063035"/>
                  </a:cubicBezTo>
                  <a:cubicBezTo>
                    <a:pt x="2365227" y="3052773"/>
                    <a:pt x="2354965" y="3042510"/>
                    <a:pt x="2349834" y="3042510"/>
                  </a:cubicBezTo>
                  <a:close/>
                  <a:moveTo>
                    <a:pt x="2380621" y="3068166"/>
                  </a:moveTo>
                  <a:cubicBezTo>
                    <a:pt x="2385753" y="3073298"/>
                    <a:pt x="2390884" y="3078429"/>
                    <a:pt x="2396015" y="3078429"/>
                  </a:cubicBezTo>
                  <a:cubicBezTo>
                    <a:pt x="2390884" y="3073298"/>
                    <a:pt x="2385753" y="3068166"/>
                    <a:pt x="2380621" y="3068166"/>
                  </a:cubicBezTo>
                  <a:close/>
                  <a:moveTo>
                    <a:pt x="2401147" y="3083509"/>
                  </a:moveTo>
                  <a:cubicBezTo>
                    <a:pt x="2406278" y="3088640"/>
                    <a:pt x="2411409" y="3093772"/>
                    <a:pt x="2416541" y="3093772"/>
                  </a:cubicBezTo>
                  <a:cubicBezTo>
                    <a:pt x="2411409" y="3088640"/>
                    <a:pt x="2406278" y="3083509"/>
                    <a:pt x="2401147" y="3083509"/>
                  </a:cubicBezTo>
                  <a:close/>
                  <a:moveTo>
                    <a:pt x="2739762" y="3175873"/>
                  </a:moveTo>
                  <a:cubicBezTo>
                    <a:pt x="2708974" y="3181004"/>
                    <a:pt x="2673055" y="3181004"/>
                    <a:pt x="2642267" y="3181004"/>
                  </a:cubicBezTo>
                  <a:cubicBezTo>
                    <a:pt x="2678186" y="3181004"/>
                    <a:pt x="2714105" y="3181004"/>
                    <a:pt x="2739762" y="3175873"/>
                  </a:cubicBezTo>
                  <a:close/>
                  <a:moveTo>
                    <a:pt x="4838213" y="944059"/>
                  </a:moveTo>
                  <a:cubicBezTo>
                    <a:pt x="4827950" y="944059"/>
                    <a:pt x="4817687" y="949191"/>
                    <a:pt x="4812556" y="949191"/>
                  </a:cubicBezTo>
                  <a:cubicBezTo>
                    <a:pt x="4822819" y="949191"/>
                    <a:pt x="4838213" y="944059"/>
                    <a:pt x="4838213" y="944059"/>
                  </a:cubicBezTo>
                  <a:close/>
                  <a:moveTo>
                    <a:pt x="4802293" y="954322"/>
                  </a:moveTo>
                  <a:cubicBezTo>
                    <a:pt x="4792031" y="954322"/>
                    <a:pt x="4781768" y="959453"/>
                    <a:pt x="4776637" y="959453"/>
                  </a:cubicBezTo>
                  <a:cubicBezTo>
                    <a:pt x="4786899" y="959453"/>
                    <a:pt x="4802293" y="954322"/>
                    <a:pt x="4802293" y="954322"/>
                  </a:cubicBezTo>
                  <a:close/>
                  <a:moveTo>
                    <a:pt x="4750980" y="969716"/>
                  </a:moveTo>
                  <a:cubicBezTo>
                    <a:pt x="4740718" y="969716"/>
                    <a:pt x="4730455" y="974847"/>
                    <a:pt x="4725324" y="974847"/>
                  </a:cubicBezTo>
                  <a:cubicBezTo>
                    <a:pt x="4735586" y="974847"/>
                    <a:pt x="4750980" y="969716"/>
                    <a:pt x="4750980" y="969716"/>
                  </a:cubicBezTo>
                  <a:close/>
                  <a:moveTo>
                    <a:pt x="4633011" y="1005635"/>
                  </a:moveTo>
                  <a:cubicBezTo>
                    <a:pt x="4622749" y="1005635"/>
                    <a:pt x="4612486" y="1010766"/>
                    <a:pt x="4607355" y="1010766"/>
                  </a:cubicBezTo>
                  <a:cubicBezTo>
                    <a:pt x="4617618" y="1010766"/>
                    <a:pt x="4633011" y="1005635"/>
                    <a:pt x="4633011" y="1005635"/>
                  </a:cubicBezTo>
                  <a:close/>
                  <a:moveTo>
                    <a:pt x="4160982" y="1169786"/>
                  </a:moveTo>
                  <a:cubicBezTo>
                    <a:pt x="4155851" y="1169786"/>
                    <a:pt x="4145588" y="1174917"/>
                    <a:pt x="4150720" y="1174917"/>
                  </a:cubicBezTo>
                  <a:cubicBezTo>
                    <a:pt x="4155851" y="1174917"/>
                    <a:pt x="4166114" y="1169786"/>
                    <a:pt x="4160982" y="1169786"/>
                  </a:cubicBezTo>
                  <a:close/>
                  <a:moveTo>
                    <a:pt x="3468306" y="164202"/>
                  </a:moveTo>
                  <a:cubicBezTo>
                    <a:pt x="3493963" y="179596"/>
                    <a:pt x="3519619" y="200121"/>
                    <a:pt x="3545276" y="225727"/>
                  </a:cubicBezTo>
                  <a:cubicBezTo>
                    <a:pt x="3535013" y="200121"/>
                    <a:pt x="3483700" y="164202"/>
                    <a:pt x="3468306" y="164202"/>
                  </a:cubicBezTo>
                  <a:close/>
                  <a:moveTo>
                    <a:pt x="3493963" y="646443"/>
                  </a:moveTo>
                  <a:cubicBezTo>
                    <a:pt x="3488832" y="646443"/>
                    <a:pt x="3478569" y="651574"/>
                    <a:pt x="3473438" y="656706"/>
                  </a:cubicBezTo>
                  <a:cubicBezTo>
                    <a:pt x="3478569" y="656706"/>
                    <a:pt x="3488832" y="651574"/>
                    <a:pt x="3493963" y="646443"/>
                  </a:cubicBezTo>
                  <a:close/>
                  <a:moveTo>
                    <a:pt x="3391387" y="702887"/>
                  </a:moveTo>
                  <a:cubicBezTo>
                    <a:pt x="3375993" y="708019"/>
                    <a:pt x="3360600" y="718281"/>
                    <a:pt x="3350337" y="723413"/>
                  </a:cubicBezTo>
                  <a:cubicBezTo>
                    <a:pt x="3365731" y="718281"/>
                    <a:pt x="3381125" y="708019"/>
                    <a:pt x="3391387" y="702887"/>
                  </a:cubicBezTo>
                  <a:close/>
                  <a:moveTo>
                    <a:pt x="3345206" y="728544"/>
                  </a:moveTo>
                  <a:cubicBezTo>
                    <a:pt x="3319549" y="738807"/>
                    <a:pt x="3293892" y="754201"/>
                    <a:pt x="3273367" y="764463"/>
                  </a:cubicBezTo>
                  <a:cubicBezTo>
                    <a:pt x="3299024" y="754201"/>
                    <a:pt x="3324680" y="738807"/>
                    <a:pt x="3345206" y="728544"/>
                  </a:cubicBezTo>
                  <a:close/>
                  <a:moveTo>
                    <a:pt x="4042962" y="1215967"/>
                  </a:moveTo>
                  <a:cubicBezTo>
                    <a:pt x="4037831" y="1215967"/>
                    <a:pt x="4027568" y="1221099"/>
                    <a:pt x="4032699" y="1221099"/>
                  </a:cubicBezTo>
                  <a:cubicBezTo>
                    <a:pt x="4037831" y="1221099"/>
                    <a:pt x="4048093" y="1215967"/>
                    <a:pt x="4042962" y="1215967"/>
                  </a:cubicBezTo>
                  <a:close/>
                  <a:moveTo>
                    <a:pt x="3663296" y="1410957"/>
                  </a:moveTo>
                  <a:cubicBezTo>
                    <a:pt x="3658165" y="1410957"/>
                    <a:pt x="3653034" y="1410957"/>
                    <a:pt x="3647902" y="1416089"/>
                  </a:cubicBezTo>
                  <a:cubicBezTo>
                    <a:pt x="3653034" y="1416089"/>
                    <a:pt x="3653034" y="1410957"/>
                    <a:pt x="3663296" y="1410957"/>
                  </a:cubicBezTo>
                  <a:close/>
                  <a:moveTo>
                    <a:pt x="3678690" y="1421220"/>
                  </a:moveTo>
                  <a:cubicBezTo>
                    <a:pt x="3458044" y="1518664"/>
                    <a:pt x="3232317" y="1641815"/>
                    <a:pt x="3021984" y="1790623"/>
                  </a:cubicBezTo>
                  <a:cubicBezTo>
                    <a:pt x="3032195" y="1775229"/>
                    <a:pt x="3047589" y="1764967"/>
                    <a:pt x="3057852" y="1754704"/>
                  </a:cubicBezTo>
                  <a:cubicBezTo>
                    <a:pt x="3032195" y="1770098"/>
                    <a:pt x="3006590" y="1785492"/>
                    <a:pt x="2980934" y="1806017"/>
                  </a:cubicBezTo>
                  <a:cubicBezTo>
                    <a:pt x="2986065" y="1806017"/>
                    <a:pt x="2991196" y="1800886"/>
                    <a:pt x="2996328" y="1806017"/>
                  </a:cubicBezTo>
                  <a:cubicBezTo>
                    <a:pt x="2980934" y="1816280"/>
                    <a:pt x="2965540" y="1831674"/>
                    <a:pt x="2945015" y="1836805"/>
                  </a:cubicBezTo>
                  <a:lnTo>
                    <a:pt x="2955277" y="1826542"/>
                  </a:lnTo>
                  <a:cubicBezTo>
                    <a:pt x="2909095" y="1852148"/>
                    <a:pt x="2852651" y="1888067"/>
                    <a:pt x="2826994" y="1934249"/>
                  </a:cubicBezTo>
                  <a:cubicBezTo>
                    <a:pt x="2821863" y="1929117"/>
                    <a:pt x="2837257" y="1923986"/>
                    <a:pt x="2821863" y="1923986"/>
                  </a:cubicBezTo>
                  <a:cubicBezTo>
                    <a:pt x="2811600" y="1923986"/>
                    <a:pt x="2652530" y="2062531"/>
                    <a:pt x="2585874" y="2139501"/>
                  </a:cubicBezTo>
                  <a:cubicBezTo>
                    <a:pt x="2401147" y="2339571"/>
                    <a:pt x="2277995" y="2549955"/>
                    <a:pt x="2277995" y="2755156"/>
                  </a:cubicBezTo>
                  <a:cubicBezTo>
                    <a:pt x="2277995" y="2847520"/>
                    <a:pt x="2319046" y="3052773"/>
                    <a:pt x="2472985" y="3083509"/>
                  </a:cubicBezTo>
                  <a:cubicBezTo>
                    <a:pt x="2524298" y="3093772"/>
                    <a:pt x="2570480" y="3119428"/>
                    <a:pt x="2626873" y="3119428"/>
                  </a:cubicBezTo>
                  <a:cubicBezTo>
                    <a:pt x="3134822" y="3119428"/>
                    <a:pt x="3606852" y="2113845"/>
                    <a:pt x="3647902" y="1667472"/>
                  </a:cubicBezTo>
                  <a:cubicBezTo>
                    <a:pt x="3653034" y="1585371"/>
                    <a:pt x="3673559" y="1498138"/>
                    <a:pt x="3678690" y="1421220"/>
                  </a:cubicBezTo>
                  <a:close/>
                  <a:moveTo>
                    <a:pt x="3288761" y="1611027"/>
                  </a:moveTo>
                  <a:cubicBezTo>
                    <a:pt x="3283630" y="1611027"/>
                    <a:pt x="3273367" y="1616159"/>
                    <a:pt x="3268236" y="1621290"/>
                  </a:cubicBezTo>
                  <a:cubicBezTo>
                    <a:pt x="3273367" y="1621290"/>
                    <a:pt x="3283630" y="1616159"/>
                    <a:pt x="3288761" y="1611027"/>
                  </a:cubicBezTo>
                  <a:close/>
                  <a:moveTo>
                    <a:pt x="3237448" y="1641815"/>
                  </a:moveTo>
                  <a:cubicBezTo>
                    <a:pt x="3232317" y="1641815"/>
                    <a:pt x="3222054" y="1646946"/>
                    <a:pt x="3216923" y="1652078"/>
                  </a:cubicBezTo>
                  <a:cubicBezTo>
                    <a:pt x="3222054" y="1652078"/>
                    <a:pt x="3232317" y="1646946"/>
                    <a:pt x="3237448" y="1641815"/>
                  </a:cubicBezTo>
                  <a:close/>
                  <a:moveTo>
                    <a:pt x="3211791" y="1657209"/>
                  </a:moveTo>
                  <a:cubicBezTo>
                    <a:pt x="3206660" y="1657209"/>
                    <a:pt x="3196397" y="1662340"/>
                    <a:pt x="3191266" y="1667472"/>
                  </a:cubicBezTo>
                  <a:cubicBezTo>
                    <a:pt x="3196397" y="1667472"/>
                    <a:pt x="3206660" y="1662340"/>
                    <a:pt x="3211791" y="1657209"/>
                  </a:cubicBezTo>
                  <a:close/>
                  <a:moveTo>
                    <a:pt x="3104034" y="1723916"/>
                  </a:moveTo>
                  <a:cubicBezTo>
                    <a:pt x="3088640" y="1734179"/>
                    <a:pt x="3073246" y="1744441"/>
                    <a:pt x="3062983" y="1749573"/>
                  </a:cubicBezTo>
                  <a:cubicBezTo>
                    <a:pt x="3078377" y="1744441"/>
                    <a:pt x="3093771" y="1734179"/>
                    <a:pt x="3104034" y="1723916"/>
                  </a:cubicBezTo>
                  <a:close/>
                  <a:moveTo>
                    <a:pt x="2796206" y="1021029"/>
                  </a:moveTo>
                  <a:cubicBezTo>
                    <a:pt x="2806469" y="1031240"/>
                    <a:pt x="2816732" y="1041503"/>
                    <a:pt x="2826994" y="1046634"/>
                  </a:cubicBezTo>
                  <a:cubicBezTo>
                    <a:pt x="2821863" y="1036372"/>
                    <a:pt x="2806469" y="1026160"/>
                    <a:pt x="2796206" y="1021029"/>
                  </a:cubicBezTo>
                  <a:close/>
                  <a:moveTo>
                    <a:pt x="2821863" y="1056897"/>
                  </a:moveTo>
                  <a:cubicBezTo>
                    <a:pt x="2832126" y="1067159"/>
                    <a:pt x="2842388" y="1082553"/>
                    <a:pt x="2847520" y="1092816"/>
                  </a:cubicBezTo>
                  <a:cubicBezTo>
                    <a:pt x="2847520" y="1077422"/>
                    <a:pt x="2826994" y="1056897"/>
                    <a:pt x="2821863" y="1056897"/>
                  </a:cubicBezTo>
                  <a:close/>
                  <a:moveTo>
                    <a:pt x="2647398" y="1072291"/>
                  </a:moveTo>
                  <a:cubicBezTo>
                    <a:pt x="2411409" y="1072291"/>
                    <a:pt x="2083057" y="1333988"/>
                    <a:pt x="1882935" y="1523795"/>
                  </a:cubicBezTo>
                  <a:cubicBezTo>
                    <a:pt x="1826491" y="1575108"/>
                    <a:pt x="1770098" y="1616159"/>
                    <a:pt x="1718785" y="1657209"/>
                  </a:cubicBezTo>
                  <a:cubicBezTo>
                    <a:pt x="1877804" y="1600765"/>
                    <a:pt x="2072794" y="1544320"/>
                    <a:pt x="2242076" y="1544320"/>
                  </a:cubicBezTo>
                  <a:cubicBezTo>
                    <a:pt x="2257470" y="1544320"/>
                    <a:pt x="2380621" y="1554583"/>
                    <a:pt x="2390884" y="1554583"/>
                  </a:cubicBezTo>
                  <a:cubicBezTo>
                    <a:pt x="2457591" y="1554583"/>
                    <a:pt x="2719237" y="1241624"/>
                    <a:pt x="2719237" y="1133866"/>
                  </a:cubicBezTo>
                  <a:cubicBezTo>
                    <a:pt x="2719237" y="1087685"/>
                    <a:pt x="2698711" y="1072291"/>
                    <a:pt x="2647398" y="1072291"/>
                  </a:cubicBezTo>
                  <a:close/>
                  <a:moveTo>
                    <a:pt x="2832126" y="1108210"/>
                  </a:moveTo>
                  <a:cubicBezTo>
                    <a:pt x="2832126" y="1123604"/>
                    <a:pt x="2837257" y="1138998"/>
                    <a:pt x="2837257" y="1149260"/>
                  </a:cubicBezTo>
                  <a:cubicBezTo>
                    <a:pt x="2837257" y="1133866"/>
                    <a:pt x="2837257" y="1118473"/>
                    <a:pt x="2832126" y="1108210"/>
                  </a:cubicBezTo>
                  <a:close/>
                  <a:moveTo>
                    <a:pt x="2868045" y="1123604"/>
                  </a:moveTo>
                  <a:cubicBezTo>
                    <a:pt x="2862914" y="1138998"/>
                    <a:pt x="2862914" y="1159523"/>
                    <a:pt x="2862914" y="1174917"/>
                  </a:cubicBezTo>
                  <a:cubicBezTo>
                    <a:pt x="2868045" y="1159523"/>
                    <a:pt x="2868045" y="1138998"/>
                    <a:pt x="2868045" y="1123604"/>
                  </a:cubicBezTo>
                  <a:close/>
                  <a:moveTo>
                    <a:pt x="2811600" y="1282675"/>
                  </a:moveTo>
                  <a:cubicBezTo>
                    <a:pt x="2806469" y="1287806"/>
                    <a:pt x="2801338" y="1298068"/>
                    <a:pt x="2801338" y="1303200"/>
                  </a:cubicBezTo>
                  <a:cubicBezTo>
                    <a:pt x="2806469" y="1298068"/>
                    <a:pt x="2811600" y="1287806"/>
                    <a:pt x="2811600" y="1282675"/>
                  </a:cubicBezTo>
                  <a:close/>
                  <a:moveTo>
                    <a:pt x="2052269" y="1580239"/>
                  </a:moveTo>
                  <a:cubicBezTo>
                    <a:pt x="2031744" y="1580239"/>
                    <a:pt x="2011218" y="1585371"/>
                    <a:pt x="1995824" y="1585371"/>
                  </a:cubicBezTo>
                  <a:cubicBezTo>
                    <a:pt x="2016350" y="1585371"/>
                    <a:pt x="2036875" y="1580239"/>
                    <a:pt x="2052269" y="1580239"/>
                  </a:cubicBezTo>
                  <a:close/>
                  <a:moveTo>
                    <a:pt x="2113845" y="1215967"/>
                  </a:moveTo>
                  <a:cubicBezTo>
                    <a:pt x="2108713" y="1215967"/>
                    <a:pt x="2103582" y="1221099"/>
                    <a:pt x="2098451" y="1226230"/>
                  </a:cubicBezTo>
                  <a:cubicBezTo>
                    <a:pt x="2103582" y="1226230"/>
                    <a:pt x="2108713" y="1221099"/>
                    <a:pt x="2113845" y="1215967"/>
                  </a:cubicBezTo>
                  <a:close/>
                  <a:moveTo>
                    <a:pt x="2134370" y="1231361"/>
                  </a:moveTo>
                  <a:cubicBezTo>
                    <a:pt x="2129238" y="1231361"/>
                    <a:pt x="2124107" y="1236493"/>
                    <a:pt x="2118976" y="1241624"/>
                  </a:cubicBezTo>
                  <a:cubicBezTo>
                    <a:pt x="2124107" y="1241624"/>
                    <a:pt x="2129238" y="1236493"/>
                    <a:pt x="2134370" y="1231361"/>
                  </a:cubicBezTo>
                  <a:close/>
                  <a:moveTo>
                    <a:pt x="2077925" y="1272412"/>
                  </a:moveTo>
                  <a:cubicBezTo>
                    <a:pt x="2072794" y="1272412"/>
                    <a:pt x="2067663" y="1277543"/>
                    <a:pt x="2062531" y="1282675"/>
                  </a:cubicBezTo>
                  <a:cubicBezTo>
                    <a:pt x="2067663" y="1282675"/>
                    <a:pt x="2072794" y="1277543"/>
                    <a:pt x="2077925" y="1272412"/>
                  </a:cubicBezTo>
                  <a:close/>
                  <a:moveTo>
                    <a:pt x="2036875" y="1303200"/>
                  </a:moveTo>
                  <a:cubicBezTo>
                    <a:pt x="2021481" y="1313462"/>
                    <a:pt x="2006087" y="1323725"/>
                    <a:pt x="1995824" y="1333988"/>
                  </a:cubicBezTo>
                  <a:cubicBezTo>
                    <a:pt x="2011218" y="1323725"/>
                    <a:pt x="2026612" y="1313462"/>
                    <a:pt x="2036875" y="1303200"/>
                  </a:cubicBezTo>
                  <a:close/>
                  <a:moveTo>
                    <a:pt x="1990693" y="1339119"/>
                  </a:moveTo>
                  <a:cubicBezTo>
                    <a:pt x="1985562" y="1339119"/>
                    <a:pt x="1975299" y="1349382"/>
                    <a:pt x="1970168" y="1354513"/>
                  </a:cubicBezTo>
                  <a:cubicBezTo>
                    <a:pt x="1975299" y="1354513"/>
                    <a:pt x="1985562" y="1344250"/>
                    <a:pt x="1990693" y="1339119"/>
                  </a:cubicBezTo>
                  <a:close/>
                  <a:moveTo>
                    <a:pt x="1965036" y="1359644"/>
                  </a:moveTo>
                  <a:cubicBezTo>
                    <a:pt x="1959905" y="1359644"/>
                    <a:pt x="1954774" y="1364776"/>
                    <a:pt x="1949642" y="1369907"/>
                  </a:cubicBezTo>
                  <a:cubicBezTo>
                    <a:pt x="1954774" y="1369907"/>
                    <a:pt x="1959905" y="1364776"/>
                    <a:pt x="1965036" y="1359644"/>
                  </a:cubicBezTo>
                  <a:close/>
                  <a:moveTo>
                    <a:pt x="1944511" y="1375038"/>
                  </a:moveTo>
                  <a:cubicBezTo>
                    <a:pt x="1939380" y="1375038"/>
                    <a:pt x="1929117" y="1385301"/>
                    <a:pt x="1923986" y="1390432"/>
                  </a:cubicBezTo>
                  <a:cubicBezTo>
                    <a:pt x="1929117" y="1390432"/>
                    <a:pt x="1939380" y="1380170"/>
                    <a:pt x="1944511" y="1375038"/>
                  </a:cubicBezTo>
                  <a:close/>
                  <a:moveTo>
                    <a:pt x="1918855" y="1395563"/>
                  </a:moveTo>
                  <a:cubicBezTo>
                    <a:pt x="1913723" y="1395563"/>
                    <a:pt x="1903461" y="1405826"/>
                    <a:pt x="1898329" y="1410957"/>
                  </a:cubicBezTo>
                  <a:cubicBezTo>
                    <a:pt x="1903461" y="1410957"/>
                    <a:pt x="1913723" y="1400695"/>
                    <a:pt x="1918855" y="1395563"/>
                  </a:cubicBezTo>
                  <a:close/>
                  <a:moveTo>
                    <a:pt x="1888067" y="1421220"/>
                  </a:moveTo>
                  <a:cubicBezTo>
                    <a:pt x="1882935" y="1421220"/>
                    <a:pt x="1877804" y="1426351"/>
                    <a:pt x="1872673" y="1431483"/>
                  </a:cubicBezTo>
                  <a:cubicBezTo>
                    <a:pt x="1877804" y="1431483"/>
                    <a:pt x="1882935" y="1426351"/>
                    <a:pt x="1888067" y="1421220"/>
                  </a:cubicBezTo>
                  <a:close/>
                  <a:moveTo>
                    <a:pt x="2236945" y="1657209"/>
                  </a:moveTo>
                  <a:cubicBezTo>
                    <a:pt x="2021481" y="1667472"/>
                    <a:pt x="1770098" y="1698260"/>
                    <a:pt x="1559714" y="1867542"/>
                  </a:cubicBezTo>
                  <a:cubicBezTo>
                    <a:pt x="1528926" y="1888067"/>
                    <a:pt x="1513532" y="1923986"/>
                    <a:pt x="1493007" y="1949643"/>
                  </a:cubicBezTo>
                  <a:cubicBezTo>
                    <a:pt x="1487876" y="1893198"/>
                    <a:pt x="1585371" y="1826542"/>
                    <a:pt x="1626421" y="1806017"/>
                  </a:cubicBezTo>
                  <a:cubicBezTo>
                    <a:pt x="1595633" y="1821411"/>
                    <a:pt x="1564845" y="1841936"/>
                    <a:pt x="1534057" y="1867542"/>
                  </a:cubicBezTo>
                  <a:cubicBezTo>
                    <a:pt x="1537906" y="1857292"/>
                    <a:pt x="1544961" y="1847039"/>
                    <a:pt x="1553941" y="1837264"/>
                  </a:cubicBezTo>
                  <a:lnTo>
                    <a:pt x="1563563" y="1828875"/>
                  </a:lnTo>
                  <a:lnTo>
                    <a:pt x="1604854" y="1799755"/>
                  </a:lnTo>
                  <a:cubicBezTo>
                    <a:pt x="1625780" y="1786772"/>
                    <a:pt x="1643098" y="1777795"/>
                    <a:pt x="1652078" y="1775229"/>
                  </a:cubicBezTo>
                  <a:cubicBezTo>
                    <a:pt x="1634119" y="1780361"/>
                    <a:pt x="1608462" y="1793189"/>
                    <a:pt x="1585371" y="1809859"/>
                  </a:cubicBezTo>
                  <a:lnTo>
                    <a:pt x="1563563" y="1828875"/>
                  </a:lnTo>
                  <a:lnTo>
                    <a:pt x="1535982" y="1848325"/>
                  </a:lnTo>
                  <a:cubicBezTo>
                    <a:pt x="1489159" y="1885514"/>
                    <a:pt x="1446825" y="1929117"/>
                    <a:pt x="1446825" y="1959905"/>
                  </a:cubicBezTo>
                  <a:cubicBezTo>
                    <a:pt x="1446825" y="1970168"/>
                    <a:pt x="1446825" y="1970168"/>
                    <a:pt x="1451956" y="1975299"/>
                  </a:cubicBezTo>
                  <a:cubicBezTo>
                    <a:pt x="1457088" y="1965036"/>
                    <a:pt x="1451956" y="1949643"/>
                    <a:pt x="1462219" y="1939380"/>
                  </a:cubicBezTo>
                  <a:cubicBezTo>
                    <a:pt x="1467350" y="1949643"/>
                    <a:pt x="1462219" y="1965036"/>
                    <a:pt x="1472482" y="1970168"/>
                  </a:cubicBezTo>
                  <a:cubicBezTo>
                    <a:pt x="1487876" y="1985562"/>
                    <a:pt x="1518664" y="1990693"/>
                    <a:pt x="1528926" y="1990693"/>
                  </a:cubicBezTo>
                  <a:cubicBezTo>
                    <a:pt x="1544320" y="1990693"/>
                    <a:pt x="1580239" y="1980430"/>
                    <a:pt x="1595633" y="1980430"/>
                  </a:cubicBezTo>
                  <a:cubicBezTo>
                    <a:pt x="1605896" y="1980430"/>
                    <a:pt x="1605896" y="1980430"/>
                    <a:pt x="1611027" y="1985562"/>
                  </a:cubicBezTo>
                  <a:lnTo>
                    <a:pt x="1598232" y="1989457"/>
                  </a:lnTo>
                  <a:lnTo>
                    <a:pt x="1585371" y="1990693"/>
                  </a:lnTo>
                  <a:cubicBezTo>
                    <a:pt x="1587937" y="1990693"/>
                    <a:pt x="1591785" y="1990693"/>
                    <a:pt x="1596275" y="1990052"/>
                  </a:cubicBezTo>
                  <a:lnTo>
                    <a:pt x="1598232" y="1989457"/>
                  </a:lnTo>
                  <a:lnTo>
                    <a:pt x="1618724" y="1987486"/>
                  </a:lnTo>
                  <a:cubicBezTo>
                    <a:pt x="1630270" y="1985562"/>
                    <a:pt x="1641815" y="1982996"/>
                    <a:pt x="1652078" y="1980430"/>
                  </a:cubicBezTo>
                  <a:cubicBezTo>
                    <a:pt x="1646946" y="1980430"/>
                    <a:pt x="1636684" y="1980430"/>
                    <a:pt x="1631552" y="1975299"/>
                  </a:cubicBezTo>
                  <a:cubicBezTo>
                    <a:pt x="1836754" y="1918855"/>
                    <a:pt x="2072794" y="1795754"/>
                    <a:pt x="2283126" y="1657209"/>
                  </a:cubicBezTo>
                  <a:lnTo>
                    <a:pt x="2236945" y="1657209"/>
                  </a:lnTo>
                  <a:close/>
                  <a:moveTo>
                    <a:pt x="2154895" y="1831674"/>
                  </a:moveTo>
                  <a:cubicBezTo>
                    <a:pt x="2149764" y="1831674"/>
                    <a:pt x="2139501" y="1836805"/>
                    <a:pt x="2134370" y="1841936"/>
                  </a:cubicBezTo>
                  <a:cubicBezTo>
                    <a:pt x="2139501" y="1841936"/>
                    <a:pt x="2149764" y="1836805"/>
                    <a:pt x="2154895" y="1831674"/>
                  </a:cubicBezTo>
                  <a:close/>
                  <a:moveTo>
                    <a:pt x="1646946" y="1795754"/>
                  </a:moveTo>
                  <a:cubicBezTo>
                    <a:pt x="1641815" y="1795754"/>
                    <a:pt x="1636684" y="1800886"/>
                    <a:pt x="1631552" y="1800886"/>
                  </a:cubicBezTo>
                  <a:cubicBezTo>
                    <a:pt x="1636684" y="1800886"/>
                    <a:pt x="1641815" y="1800886"/>
                    <a:pt x="1646946" y="1795754"/>
                  </a:cubicBezTo>
                  <a:close/>
                  <a:moveTo>
                    <a:pt x="1611027" y="1770098"/>
                  </a:moveTo>
                  <a:cubicBezTo>
                    <a:pt x="1564845" y="1785492"/>
                    <a:pt x="1513532" y="1831674"/>
                    <a:pt x="1477613" y="1877804"/>
                  </a:cubicBezTo>
                  <a:cubicBezTo>
                    <a:pt x="1523795" y="1836805"/>
                    <a:pt x="1569977" y="1795754"/>
                    <a:pt x="1611027" y="1770098"/>
                  </a:cubicBezTo>
                  <a:close/>
                  <a:moveTo>
                    <a:pt x="1944511" y="312959"/>
                  </a:moveTo>
                  <a:cubicBezTo>
                    <a:pt x="1908592" y="354009"/>
                    <a:pt x="1867541" y="400191"/>
                    <a:pt x="1826491" y="441242"/>
                  </a:cubicBezTo>
                  <a:cubicBezTo>
                    <a:pt x="1867541" y="405323"/>
                    <a:pt x="1929117" y="343747"/>
                    <a:pt x="1944511" y="312959"/>
                  </a:cubicBezTo>
                  <a:close/>
                </a:path>
              </a:pathLst>
            </a:custGeom>
            <a:grpFill/>
            <a:ln w="5131" cap="flat">
              <a:solidFill>
                <a:srgbClr val="00B0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5646E6BB-DD39-56CB-6F5B-8A3175BDA8B0}"/>
                </a:ext>
              </a:extLst>
            </p:cNvPr>
            <p:cNvSpPr/>
            <p:nvPr/>
          </p:nvSpPr>
          <p:spPr>
            <a:xfrm>
              <a:off x="6074936" y="1791928"/>
              <a:ext cx="56215" cy="38515"/>
            </a:xfrm>
            <a:custGeom>
              <a:avLst/>
              <a:gdLst>
                <a:gd name="connsiteX0" fmla="*/ 0 w 56215"/>
                <a:gd name="connsiteY0" fmla="*/ 0 h 38515"/>
                <a:gd name="connsiteX1" fmla="*/ 11885 w 56215"/>
                <a:gd name="connsiteY1" fmla="*/ 4279 h 38515"/>
                <a:gd name="connsiteX2" fmla="*/ 56215 w 56215"/>
                <a:gd name="connsiteY2" fmla="*/ 38515 h 38515"/>
                <a:gd name="connsiteX3" fmla="*/ 17730 w 56215"/>
                <a:gd name="connsiteY3" fmla="*/ 10934 h 38515"/>
                <a:gd name="connsiteX4" fmla="*/ 0 w 56215"/>
                <a:gd name="connsiteY4" fmla="*/ 0 h 38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215" h="38515">
                  <a:moveTo>
                    <a:pt x="0" y="0"/>
                  </a:moveTo>
                  <a:lnTo>
                    <a:pt x="11885" y="4279"/>
                  </a:lnTo>
                  <a:cubicBezTo>
                    <a:pt x="29279" y="13179"/>
                    <a:pt x="44670" y="24404"/>
                    <a:pt x="56215" y="38515"/>
                  </a:cubicBezTo>
                  <a:cubicBezTo>
                    <a:pt x="43387" y="28252"/>
                    <a:pt x="30558" y="19272"/>
                    <a:pt x="17730" y="1093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5131" cap="flat">
              <a:solidFill>
                <a:srgbClr val="00B0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B3F5665F-0E9A-A5BF-823B-E712DBDCEAFE}"/>
                </a:ext>
              </a:extLst>
            </p:cNvPr>
            <p:cNvSpPr/>
            <p:nvPr/>
          </p:nvSpPr>
          <p:spPr>
            <a:xfrm>
              <a:off x="8346450" y="2728561"/>
              <a:ext cx="487364" cy="171132"/>
            </a:xfrm>
            <a:custGeom>
              <a:avLst/>
              <a:gdLst>
                <a:gd name="connsiteX0" fmla="*/ 487364 w 487364"/>
                <a:gd name="connsiteY0" fmla="*/ 0 h 171132"/>
                <a:gd name="connsiteX1" fmla="*/ 411624 w 487364"/>
                <a:gd name="connsiteY1" fmla="*/ 25363 h 171132"/>
                <a:gd name="connsiteX2" fmla="*/ 267947 w 487364"/>
                <a:gd name="connsiteY2" fmla="*/ 76676 h 171132"/>
                <a:gd name="connsiteX3" fmla="*/ 155058 w 487364"/>
                <a:gd name="connsiteY3" fmla="*/ 117727 h 171132"/>
                <a:gd name="connsiteX4" fmla="*/ 62746 w 487364"/>
                <a:gd name="connsiteY4" fmla="*/ 153646 h 171132"/>
                <a:gd name="connsiteX5" fmla="*/ 0 w 487364"/>
                <a:gd name="connsiteY5" fmla="*/ 171132 h 171132"/>
                <a:gd name="connsiteX6" fmla="*/ 219219 w 487364"/>
                <a:gd name="connsiteY6" fmla="*/ 89511 h 171132"/>
                <a:gd name="connsiteX7" fmla="*/ 442719 w 487364"/>
                <a:gd name="connsiteY7" fmla="*/ 14000 h 171132"/>
                <a:gd name="connsiteX8" fmla="*/ 487364 w 487364"/>
                <a:gd name="connsiteY8" fmla="*/ 0 h 171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7364" h="171132">
                  <a:moveTo>
                    <a:pt x="487364" y="0"/>
                  </a:moveTo>
                  <a:lnTo>
                    <a:pt x="411624" y="25363"/>
                  </a:lnTo>
                  <a:cubicBezTo>
                    <a:pt x="360311" y="40757"/>
                    <a:pt x="308998" y="61282"/>
                    <a:pt x="267947" y="76676"/>
                  </a:cubicBezTo>
                  <a:cubicBezTo>
                    <a:pt x="232028" y="86939"/>
                    <a:pt x="185846" y="102333"/>
                    <a:pt x="155058" y="117727"/>
                  </a:cubicBezTo>
                  <a:cubicBezTo>
                    <a:pt x="124271" y="127989"/>
                    <a:pt x="88403" y="143383"/>
                    <a:pt x="62746" y="153646"/>
                  </a:cubicBezTo>
                  <a:lnTo>
                    <a:pt x="0" y="171132"/>
                  </a:lnTo>
                  <a:lnTo>
                    <a:pt x="219219" y="89511"/>
                  </a:lnTo>
                  <a:cubicBezTo>
                    <a:pt x="293613" y="63216"/>
                    <a:pt x="368006" y="38206"/>
                    <a:pt x="442719" y="14000"/>
                  </a:cubicBezTo>
                  <a:lnTo>
                    <a:pt x="487364" y="0"/>
                  </a:lnTo>
                  <a:close/>
                </a:path>
              </a:pathLst>
            </a:custGeom>
            <a:grpFill/>
            <a:ln w="5131" cap="flat">
              <a:solidFill>
                <a:srgbClr val="00B0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4B7542EA-618C-9293-0879-CF57605D600B}"/>
                </a:ext>
              </a:extLst>
            </p:cNvPr>
            <p:cNvSpPr/>
            <p:nvPr/>
          </p:nvSpPr>
          <p:spPr>
            <a:xfrm>
              <a:off x="8296308" y="2789425"/>
              <a:ext cx="3565800" cy="1360063"/>
            </a:xfrm>
            <a:custGeom>
              <a:avLst/>
              <a:gdLst>
                <a:gd name="connsiteX0" fmla="*/ 2821862 w 3565800"/>
                <a:gd name="connsiteY0" fmla="*/ 419 h 1360063"/>
                <a:gd name="connsiteX1" fmla="*/ 3109164 w 3565800"/>
                <a:gd name="connsiteY1" fmla="*/ 20945 h 1360063"/>
                <a:gd name="connsiteX2" fmla="*/ 3540143 w 3565800"/>
                <a:gd name="connsiteY2" fmla="*/ 339086 h 1360063"/>
                <a:gd name="connsiteX3" fmla="*/ 3565800 w 3565800"/>
                <a:gd name="connsiteY3" fmla="*/ 457055 h 1360063"/>
                <a:gd name="connsiteX4" fmla="*/ 3529880 w 3565800"/>
                <a:gd name="connsiteY4" fmla="*/ 641782 h 1360063"/>
                <a:gd name="connsiteX5" fmla="*/ 3165609 w 3565800"/>
                <a:gd name="connsiteY5" fmla="*/ 1134337 h 1360063"/>
                <a:gd name="connsiteX6" fmla="*/ 2591004 w 3565800"/>
                <a:gd name="connsiteY6" fmla="*/ 1360063 h 1360063"/>
                <a:gd name="connsiteX7" fmla="*/ 2011217 w 3565800"/>
                <a:gd name="connsiteY7" fmla="*/ 1011185 h 1360063"/>
                <a:gd name="connsiteX8" fmla="*/ 2062530 w 3565800"/>
                <a:gd name="connsiteY8" fmla="*/ 1041973 h 1360063"/>
                <a:gd name="connsiteX9" fmla="*/ 2072793 w 3565800"/>
                <a:gd name="connsiteY9" fmla="*/ 1041973 h 1360063"/>
                <a:gd name="connsiteX10" fmla="*/ 2195945 w 3565800"/>
                <a:gd name="connsiteY10" fmla="*/ 1124074 h 1360063"/>
                <a:gd name="connsiteX11" fmla="*/ 2083056 w 3565800"/>
                <a:gd name="connsiteY11" fmla="*/ 1026579 h 1360063"/>
                <a:gd name="connsiteX12" fmla="*/ 2277994 w 3565800"/>
                <a:gd name="connsiteY12" fmla="*/ 1139468 h 1360063"/>
                <a:gd name="connsiteX13" fmla="*/ 2288257 w 3565800"/>
                <a:gd name="connsiteY13" fmla="*/ 1134337 h 1360063"/>
                <a:gd name="connsiteX14" fmla="*/ 2195945 w 3565800"/>
                <a:gd name="connsiteY14" fmla="*/ 1067630 h 1360063"/>
                <a:gd name="connsiteX15" fmla="*/ 2257469 w 3565800"/>
                <a:gd name="connsiteY15" fmla="*/ 1077892 h 1360063"/>
                <a:gd name="connsiteX16" fmla="*/ 2570479 w 3565800"/>
                <a:gd name="connsiteY16" fmla="*/ 1175336 h 1360063"/>
                <a:gd name="connsiteX17" fmla="*/ 3365730 w 3565800"/>
                <a:gd name="connsiteY17" fmla="*/ 482711 h 1360063"/>
                <a:gd name="connsiteX18" fmla="*/ 2755155 w 3565800"/>
                <a:gd name="connsiteY18" fmla="*/ 190278 h 1360063"/>
                <a:gd name="connsiteX19" fmla="*/ 2585873 w 3565800"/>
                <a:gd name="connsiteY19" fmla="*/ 195409 h 1360063"/>
                <a:gd name="connsiteX20" fmla="*/ 620785 w 3565800"/>
                <a:gd name="connsiteY20" fmla="*/ 662307 h 1360063"/>
                <a:gd name="connsiteX21" fmla="*/ 61575 w 3565800"/>
                <a:gd name="connsiteY21" fmla="*/ 826458 h 1360063"/>
                <a:gd name="connsiteX22" fmla="*/ 30787 w 3565800"/>
                <a:gd name="connsiteY22" fmla="*/ 816195 h 1360063"/>
                <a:gd name="connsiteX23" fmla="*/ 25656 w 3565800"/>
                <a:gd name="connsiteY23" fmla="*/ 795670 h 1360063"/>
                <a:gd name="connsiteX24" fmla="*/ 5131 w 3565800"/>
                <a:gd name="connsiteY24" fmla="*/ 785407 h 1360063"/>
                <a:gd name="connsiteX25" fmla="*/ 10262 w 3565800"/>
                <a:gd name="connsiteY25" fmla="*/ 759751 h 1360063"/>
                <a:gd name="connsiteX26" fmla="*/ 0 w 3565800"/>
                <a:gd name="connsiteY26" fmla="*/ 744408 h 1360063"/>
                <a:gd name="connsiteX27" fmla="*/ 123151 w 3565800"/>
                <a:gd name="connsiteY27" fmla="*/ 662307 h 1360063"/>
                <a:gd name="connsiteX28" fmla="*/ 102626 w 3565800"/>
                <a:gd name="connsiteY28" fmla="*/ 682833 h 1360063"/>
                <a:gd name="connsiteX29" fmla="*/ 194938 w 3565800"/>
                <a:gd name="connsiteY29" fmla="*/ 641782 h 1360063"/>
                <a:gd name="connsiteX30" fmla="*/ 169333 w 3565800"/>
                <a:gd name="connsiteY30" fmla="*/ 662307 h 1360063"/>
                <a:gd name="connsiteX31" fmla="*/ 179544 w 3565800"/>
                <a:gd name="connsiteY31" fmla="*/ 667439 h 1360063"/>
                <a:gd name="connsiteX32" fmla="*/ 205200 w 3565800"/>
                <a:gd name="connsiteY32" fmla="*/ 652045 h 1360063"/>
                <a:gd name="connsiteX33" fmla="*/ 256514 w 3565800"/>
                <a:gd name="connsiteY33" fmla="*/ 641782 h 1360063"/>
                <a:gd name="connsiteX34" fmla="*/ 2821862 w 3565800"/>
                <a:gd name="connsiteY34" fmla="*/ 419 h 1360063"/>
                <a:gd name="connsiteX35" fmla="*/ 2970670 w 3565800"/>
                <a:gd name="connsiteY35" fmla="*/ 36338 h 1360063"/>
                <a:gd name="connsiteX36" fmla="*/ 3196396 w 3565800"/>
                <a:gd name="connsiteY36" fmla="*/ 72258 h 1360063"/>
                <a:gd name="connsiteX37" fmla="*/ 3006589 w 3565800"/>
                <a:gd name="connsiteY37" fmla="*/ 36338 h 1360063"/>
                <a:gd name="connsiteX38" fmla="*/ 2970670 w 3565800"/>
                <a:gd name="connsiteY38" fmla="*/ 36338 h 1360063"/>
                <a:gd name="connsiteX39" fmla="*/ 41050 w 3565800"/>
                <a:gd name="connsiteY39" fmla="*/ 729014 h 1360063"/>
                <a:gd name="connsiteX40" fmla="*/ 20525 w 3565800"/>
                <a:gd name="connsiteY40" fmla="*/ 739277 h 1360063"/>
                <a:gd name="connsiteX41" fmla="*/ 41050 w 3565800"/>
                <a:gd name="connsiteY41" fmla="*/ 729014 h 1360063"/>
                <a:gd name="connsiteX42" fmla="*/ 2396014 w 3565800"/>
                <a:gd name="connsiteY42" fmla="*/ 1165073 h 1360063"/>
                <a:gd name="connsiteX43" fmla="*/ 2534560 w 3565800"/>
                <a:gd name="connsiteY43" fmla="*/ 1195861 h 1360063"/>
                <a:gd name="connsiteX44" fmla="*/ 2396014 w 3565800"/>
                <a:gd name="connsiteY44" fmla="*/ 1165073 h 1360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565800" h="1360063">
                  <a:moveTo>
                    <a:pt x="2821862" y="419"/>
                  </a:moveTo>
                  <a:cubicBezTo>
                    <a:pt x="2914226" y="419"/>
                    <a:pt x="2996327" y="-4712"/>
                    <a:pt x="3109164" y="20945"/>
                  </a:cubicBezTo>
                  <a:cubicBezTo>
                    <a:pt x="3242578" y="46601"/>
                    <a:pt x="3499093" y="138965"/>
                    <a:pt x="3540143" y="339086"/>
                  </a:cubicBezTo>
                  <a:cubicBezTo>
                    <a:pt x="3545274" y="369822"/>
                    <a:pt x="3565800" y="441661"/>
                    <a:pt x="3565800" y="457055"/>
                  </a:cubicBezTo>
                  <a:cubicBezTo>
                    <a:pt x="3565800" y="518631"/>
                    <a:pt x="3540143" y="575075"/>
                    <a:pt x="3529880" y="641782"/>
                  </a:cubicBezTo>
                  <a:cubicBezTo>
                    <a:pt x="3499093" y="795670"/>
                    <a:pt x="3340073" y="1000923"/>
                    <a:pt x="3165609" y="1134337"/>
                  </a:cubicBezTo>
                  <a:cubicBezTo>
                    <a:pt x="2975801" y="1272831"/>
                    <a:pt x="2770549" y="1360063"/>
                    <a:pt x="2591004" y="1360063"/>
                  </a:cubicBezTo>
                  <a:cubicBezTo>
                    <a:pt x="2401146" y="1360063"/>
                    <a:pt x="2154894" y="1247174"/>
                    <a:pt x="2011217" y="1011185"/>
                  </a:cubicBezTo>
                  <a:cubicBezTo>
                    <a:pt x="2026611" y="1021448"/>
                    <a:pt x="2047136" y="1036842"/>
                    <a:pt x="2062530" y="1041973"/>
                  </a:cubicBezTo>
                  <a:lnTo>
                    <a:pt x="2072793" y="1041973"/>
                  </a:lnTo>
                  <a:cubicBezTo>
                    <a:pt x="2103581" y="1067630"/>
                    <a:pt x="2170288" y="1124074"/>
                    <a:pt x="2195945" y="1124074"/>
                  </a:cubicBezTo>
                  <a:cubicBezTo>
                    <a:pt x="2160025" y="1093286"/>
                    <a:pt x="2118975" y="1062498"/>
                    <a:pt x="2083056" y="1026579"/>
                  </a:cubicBezTo>
                  <a:cubicBezTo>
                    <a:pt x="2144631" y="1067630"/>
                    <a:pt x="2211338" y="1103549"/>
                    <a:pt x="2277994" y="1139468"/>
                  </a:cubicBezTo>
                  <a:cubicBezTo>
                    <a:pt x="2277994" y="1139468"/>
                    <a:pt x="2283125" y="1139468"/>
                    <a:pt x="2288257" y="1134337"/>
                  </a:cubicBezTo>
                  <a:cubicBezTo>
                    <a:pt x="2257469" y="1113811"/>
                    <a:pt x="2226681" y="1088155"/>
                    <a:pt x="2195945" y="1067630"/>
                  </a:cubicBezTo>
                  <a:cubicBezTo>
                    <a:pt x="2216470" y="1072761"/>
                    <a:pt x="2236944" y="1067630"/>
                    <a:pt x="2257469" y="1077892"/>
                  </a:cubicBezTo>
                  <a:cubicBezTo>
                    <a:pt x="2354964" y="1129205"/>
                    <a:pt x="2467853" y="1175336"/>
                    <a:pt x="2570479" y="1175336"/>
                  </a:cubicBezTo>
                  <a:cubicBezTo>
                    <a:pt x="2955276" y="1175336"/>
                    <a:pt x="3365730" y="816195"/>
                    <a:pt x="3365730" y="482711"/>
                  </a:cubicBezTo>
                  <a:cubicBezTo>
                    <a:pt x="3365730" y="200540"/>
                    <a:pt x="2857781" y="190278"/>
                    <a:pt x="2755155" y="190278"/>
                  </a:cubicBezTo>
                  <a:cubicBezTo>
                    <a:pt x="2739761" y="190278"/>
                    <a:pt x="2708973" y="185147"/>
                    <a:pt x="2585873" y="195409"/>
                  </a:cubicBezTo>
                  <a:cubicBezTo>
                    <a:pt x="1934248" y="231328"/>
                    <a:pt x="1272411" y="451923"/>
                    <a:pt x="620785" y="662307"/>
                  </a:cubicBezTo>
                  <a:cubicBezTo>
                    <a:pt x="579786" y="672570"/>
                    <a:pt x="169333" y="826458"/>
                    <a:pt x="61575" y="826458"/>
                  </a:cubicBezTo>
                  <a:cubicBezTo>
                    <a:pt x="51313" y="826458"/>
                    <a:pt x="41050" y="826458"/>
                    <a:pt x="30787" y="816195"/>
                  </a:cubicBezTo>
                  <a:cubicBezTo>
                    <a:pt x="30787" y="816195"/>
                    <a:pt x="30787" y="805933"/>
                    <a:pt x="25656" y="795670"/>
                  </a:cubicBezTo>
                  <a:cubicBezTo>
                    <a:pt x="25656" y="790539"/>
                    <a:pt x="15394" y="790539"/>
                    <a:pt x="5131" y="785407"/>
                  </a:cubicBezTo>
                  <a:cubicBezTo>
                    <a:pt x="5131" y="780276"/>
                    <a:pt x="10262" y="775145"/>
                    <a:pt x="10262" y="759751"/>
                  </a:cubicBezTo>
                  <a:cubicBezTo>
                    <a:pt x="10262" y="749540"/>
                    <a:pt x="0" y="749540"/>
                    <a:pt x="0" y="744408"/>
                  </a:cubicBezTo>
                  <a:cubicBezTo>
                    <a:pt x="41050" y="713620"/>
                    <a:pt x="82101" y="687964"/>
                    <a:pt x="123151" y="662307"/>
                  </a:cubicBezTo>
                  <a:lnTo>
                    <a:pt x="102626" y="682833"/>
                  </a:lnTo>
                  <a:cubicBezTo>
                    <a:pt x="138545" y="682833"/>
                    <a:pt x="169333" y="652045"/>
                    <a:pt x="194938" y="641782"/>
                  </a:cubicBezTo>
                  <a:cubicBezTo>
                    <a:pt x="189807" y="641782"/>
                    <a:pt x="179544" y="652045"/>
                    <a:pt x="169333" y="662307"/>
                  </a:cubicBezTo>
                  <a:cubicBezTo>
                    <a:pt x="169333" y="662307"/>
                    <a:pt x="164201" y="667439"/>
                    <a:pt x="179544" y="667439"/>
                  </a:cubicBezTo>
                  <a:cubicBezTo>
                    <a:pt x="189807" y="667439"/>
                    <a:pt x="189807" y="657176"/>
                    <a:pt x="205200" y="652045"/>
                  </a:cubicBezTo>
                  <a:cubicBezTo>
                    <a:pt x="215463" y="646913"/>
                    <a:pt x="241120" y="646913"/>
                    <a:pt x="256514" y="641782"/>
                  </a:cubicBezTo>
                  <a:cubicBezTo>
                    <a:pt x="985109" y="405742"/>
                    <a:pt x="2006086" y="419"/>
                    <a:pt x="2821862" y="419"/>
                  </a:cubicBezTo>
                  <a:close/>
                  <a:moveTo>
                    <a:pt x="2970670" y="36338"/>
                  </a:moveTo>
                  <a:cubicBezTo>
                    <a:pt x="3047588" y="46601"/>
                    <a:pt x="3124558" y="56864"/>
                    <a:pt x="3196396" y="72258"/>
                  </a:cubicBezTo>
                  <a:cubicBezTo>
                    <a:pt x="3134821" y="56864"/>
                    <a:pt x="3073245" y="46601"/>
                    <a:pt x="3006589" y="36338"/>
                  </a:cubicBezTo>
                  <a:lnTo>
                    <a:pt x="2970670" y="36338"/>
                  </a:lnTo>
                  <a:close/>
                  <a:moveTo>
                    <a:pt x="41050" y="729014"/>
                  </a:moveTo>
                  <a:cubicBezTo>
                    <a:pt x="35919" y="729014"/>
                    <a:pt x="25656" y="734146"/>
                    <a:pt x="20525" y="739277"/>
                  </a:cubicBezTo>
                  <a:cubicBezTo>
                    <a:pt x="25656" y="739277"/>
                    <a:pt x="35919" y="734146"/>
                    <a:pt x="41050" y="729014"/>
                  </a:cubicBezTo>
                  <a:close/>
                  <a:moveTo>
                    <a:pt x="2396014" y="1165073"/>
                  </a:moveTo>
                  <a:cubicBezTo>
                    <a:pt x="2442196" y="1180467"/>
                    <a:pt x="2488378" y="1195861"/>
                    <a:pt x="2534560" y="1195861"/>
                  </a:cubicBezTo>
                  <a:cubicBezTo>
                    <a:pt x="2488378" y="1190730"/>
                    <a:pt x="2442196" y="1180467"/>
                    <a:pt x="2396014" y="1165073"/>
                  </a:cubicBezTo>
                  <a:close/>
                </a:path>
              </a:pathLst>
            </a:custGeom>
            <a:grpFill/>
            <a:ln w="5131" cap="flat">
              <a:solidFill>
                <a:srgbClr val="00B0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FA49F21B-4C5C-D6B9-77AF-7EFE7599F014}"/>
                </a:ext>
              </a:extLst>
            </p:cNvPr>
            <p:cNvSpPr/>
            <p:nvPr/>
          </p:nvSpPr>
          <p:spPr>
            <a:xfrm>
              <a:off x="8128022" y="2899693"/>
              <a:ext cx="218429" cy="90698"/>
            </a:xfrm>
            <a:custGeom>
              <a:avLst/>
              <a:gdLst>
                <a:gd name="connsiteX0" fmla="*/ 218429 w 218429"/>
                <a:gd name="connsiteY0" fmla="*/ 0 h 90698"/>
                <a:gd name="connsiteX1" fmla="*/ 214139 w 218429"/>
                <a:gd name="connsiteY1" fmla="*/ 1597 h 90698"/>
                <a:gd name="connsiteX2" fmla="*/ 0 w 218429"/>
                <a:gd name="connsiteY2" fmla="*/ 90698 h 90698"/>
                <a:gd name="connsiteX3" fmla="*/ 8554 w 218429"/>
                <a:gd name="connsiteY3" fmla="*/ 80240 h 90698"/>
                <a:gd name="connsiteX4" fmla="*/ 39423 w 218429"/>
                <a:gd name="connsiteY4" fmla="*/ 57387 h 90698"/>
                <a:gd name="connsiteX5" fmla="*/ 41522 w 218429"/>
                <a:gd name="connsiteY5" fmla="*/ 56284 h 90698"/>
                <a:gd name="connsiteX6" fmla="*/ 62780 w 218429"/>
                <a:gd name="connsiteY6" fmla="*/ 47608 h 90698"/>
                <a:gd name="connsiteX7" fmla="*/ 127236 w 218429"/>
                <a:gd name="connsiteY7" fmla="*/ 23564 h 90698"/>
                <a:gd name="connsiteX8" fmla="*/ 130849 w 218429"/>
                <a:gd name="connsiteY8" fmla="*/ 22080 h 90698"/>
                <a:gd name="connsiteX9" fmla="*/ 201480 w 218429"/>
                <a:gd name="connsiteY9" fmla="*/ 4723 h 90698"/>
                <a:gd name="connsiteX10" fmla="*/ 218429 w 218429"/>
                <a:gd name="connsiteY10" fmla="*/ 0 h 90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8429" h="90698">
                  <a:moveTo>
                    <a:pt x="218429" y="0"/>
                  </a:moveTo>
                  <a:lnTo>
                    <a:pt x="214139" y="1597"/>
                  </a:lnTo>
                  <a:lnTo>
                    <a:pt x="0" y="90698"/>
                  </a:lnTo>
                  <a:lnTo>
                    <a:pt x="8554" y="80240"/>
                  </a:lnTo>
                  <a:lnTo>
                    <a:pt x="39423" y="57387"/>
                  </a:lnTo>
                  <a:lnTo>
                    <a:pt x="41522" y="56284"/>
                  </a:lnTo>
                  <a:lnTo>
                    <a:pt x="62780" y="47608"/>
                  </a:lnTo>
                  <a:lnTo>
                    <a:pt x="127236" y="23564"/>
                  </a:lnTo>
                  <a:lnTo>
                    <a:pt x="130849" y="22080"/>
                  </a:lnTo>
                  <a:lnTo>
                    <a:pt x="201480" y="4723"/>
                  </a:lnTo>
                  <a:lnTo>
                    <a:pt x="218429" y="0"/>
                  </a:lnTo>
                  <a:close/>
                </a:path>
              </a:pathLst>
            </a:custGeom>
            <a:grpFill/>
            <a:ln w="5131" cap="flat">
              <a:solidFill>
                <a:srgbClr val="00B0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DBC99E8B-3F48-7450-EFC6-C80AD2FD2380}"/>
                </a:ext>
              </a:extLst>
            </p:cNvPr>
            <p:cNvSpPr/>
            <p:nvPr/>
          </p:nvSpPr>
          <p:spPr>
            <a:xfrm>
              <a:off x="0" y="3220822"/>
              <a:ext cx="12190460" cy="3191318"/>
            </a:xfrm>
            <a:custGeom>
              <a:avLst/>
              <a:gdLst>
                <a:gd name="connsiteX0" fmla="*/ 10245949 w 12190460"/>
                <a:gd name="connsiteY0" fmla="*/ 0 h 3191318"/>
                <a:gd name="connsiteX1" fmla="*/ 10251081 w 12190460"/>
                <a:gd name="connsiteY1" fmla="*/ 41051 h 3191318"/>
                <a:gd name="connsiteX2" fmla="*/ 10266475 w 12190460"/>
                <a:gd name="connsiteY2" fmla="*/ 10263 h 3191318"/>
                <a:gd name="connsiteX3" fmla="*/ 10312657 w 12190460"/>
                <a:gd name="connsiteY3" fmla="*/ 241172 h 3191318"/>
                <a:gd name="connsiteX4" fmla="*/ 9963779 w 12190460"/>
                <a:gd name="connsiteY4" fmla="*/ 1939432 h 3191318"/>
                <a:gd name="connsiteX5" fmla="*/ 9912466 w 12190460"/>
                <a:gd name="connsiteY5" fmla="*/ 2093320 h 3191318"/>
                <a:gd name="connsiteX6" fmla="*/ 9943253 w 12190460"/>
                <a:gd name="connsiteY6" fmla="*/ 2103582 h 3191318"/>
                <a:gd name="connsiteX7" fmla="*/ 12046835 w 12190460"/>
                <a:gd name="connsiteY7" fmla="*/ 3011722 h 3191318"/>
                <a:gd name="connsiteX8" fmla="*/ 12026310 w 12190460"/>
                <a:gd name="connsiteY8" fmla="*/ 3011722 h 3191318"/>
                <a:gd name="connsiteX9" fmla="*/ 12108411 w 12190460"/>
                <a:gd name="connsiteY9" fmla="*/ 3083560 h 3191318"/>
                <a:gd name="connsiteX10" fmla="*/ 12082754 w 12190460"/>
                <a:gd name="connsiteY10" fmla="*/ 3073298 h 3191318"/>
                <a:gd name="connsiteX11" fmla="*/ 12169935 w 12190460"/>
                <a:gd name="connsiteY11" fmla="*/ 3160530 h 3191318"/>
                <a:gd name="connsiteX12" fmla="*/ 12149461 w 12190460"/>
                <a:gd name="connsiteY12" fmla="*/ 3155399 h 3191318"/>
                <a:gd name="connsiteX13" fmla="*/ 12190460 w 12190460"/>
                <a:gd name="connsiteY13" fmla="*/ 3191318 h 3191318"/>
                <a:gd name="connsiteX14" fmla="*/ 12118673 w 12190460"/>
                <a:gd name="connsiteY14" fmla="*/ 3150267 h 3191318"/>
                <a:gd name="connsiteX15" fmla="*/ 12149461 w 12190460"/>
                <a:gd name="connsiteY15" fmla="*/ 3186186 h 3191318"/>
                <a:gd name="connsiteX16" fmla="*/ 9845758 w 12190460"/>
                <a:gd name="connsiteY16" fmla="*/ 2267784 h 3191318"/>
                <a:gd name="connsiteX17" fmla="*/ 9404517 w 12190460"/>
                <a:gd name="connsiteY17" fmla="*/ 3052772 h 3191318"/>
                <a:gd name="connsiteX18" fmla="*/ 9425042 w 12190460"/>
                <a:gd name="connsiteY18" fmla="*/ 3016853 h 3191318"/>
                <a:gd name="connsiteX19" fmla="*/ 9419911 w 12190460"/>
                <a:gd name="connsiteY19" fmla="*/ 2996328 h 3191318"/>
                <a:gd name="connsiteX20" fmla="*/ 9389123 w 12190460"/>
                <a:gd name="connsiteY20" fmla="*/ 3038020 h 3191318"/>
                <a:gd name="connsiteX21" fmla="*/ 9378241 w 12190460"/>
                <a:gd name="connsiteY21" fmla="*/ 3054117 h 3191318"/>
                <a:gd name="connsiteX22" fmla="*/ 9385756 w 12190460"/>
                <a:gd name="connsiteY22" fmla="*/ 3040265 h 3191318"/>
                <a:gd name="connsiteX23" fmla="*/ 9389123 w 12190460"/>
                <a:gd name="connsiteY23" fmla="*/ 3027116 h 3191318"/>
                <a:gd name="connsiteX24" fmla="*/ 9378860 w 12190460"/>
                <a:gd name="connsiteY24" fmla="*/ 3011722 h 3191318"/>
                <a:gd name="connsiteX25" fmla="*/ 9435305 w 12190460"/>
                <a:gd name="connsiteY25" fmla="*/ 2878308 h 3191318"/>
                <a:gd name="connsiteX26" fmla="*/ 9440436 w 12190460"/>
                <a:gd name="connsiteY26" fmla="*/ 2842389 h 3191318"/>
                <a:gd name="connsiteX27" fmla="*/ 9676476 w 12190460"/>
                <a:gd name="connsiteY27" fmla="*/ 2226734 h 3191318"/>
                <a:gd name="connsiteX28" fmla="*/ 7295804 w 12190460"/>
                <a:gd name="connsiteY28" fmla="*/ 1888118 h 3191318"/>
                <a:gd name="connsiteX29" fmla="*/ 6813563 w 12190460"/>
                <a:gd name="connsiteY29" fmla="*/ 1867593 h 3191318"/>
                <a:gd name="connsiteX30" fmla="*/ 5848979 w 12190460"/>
                <a:gd name="connsiteY30" fmla="*/ 1867593 h 3191318"/>
                <a:gd name="connsiteX31" fmla="*/ 5125566 w 12190460"/>
                <a:gd name="connsiteY31" fmla="*/ 1893250 h 3191318"/>
                <a:gd name="connsiteX32" fmla="*/ 584918 w 12190460"/>
                <a:gd name="connsiteY32" fmla="*/ 2616662 h 3191318"/>
                <a:gd name="connsiteX33" fmla="*/ 330944 w 12190460"/>
                <a:gd name="connsiteY33" fmla="*/ 2672465 h 3191318"/>
                <a:gd name="connsiteX34" fmla="*/ 80212 w 12190460"/>
                <a:gd name="connsiteY34" fmla="*/ 2723757 h 3191318"/>
                <a:gd name="connsiteX35" fmla="*/ 87232 w 12190460"/>
                <a:gd name="connsiteY35" fmla="*/ 2719288 h 3191318"/>
                <a:gd name="connsiteX36" fmla="*/ 46182 w 12190460"/>
                <a:gd name="connsiteY36" fmla="*/ 2709026 h 3191318"/>
                <a:gd name="connsiteX37" fmla="*/ 15394 w 12190460"/>
                <a:gd name="connsiteY37" fmla="*/ 2719288 h 3191318"/>
                <a:gd name="connsiteX38" fmla="*/ 46182 w 12190460"/>
                <a:gd name="connsiteY38" fmla="*/ 2698763 h 3191318"/>
                <a:gd name="connsiteX39" fmla="*/ 30788 w 12190460"/>
                <a:gd name="connsiteY39" fmla="*/ 2693632 h 3191318"/>
                <a:gd name="connsiteX40" fmla="*/ 0 w 12190460"/>
                <a:gd name="connsiteY40" fmla="*/ 2703894 h 3191318"/>
                <a:gd name="connsiteX41" fmla="*/ 51313 w 12190460"/>
                <a:gd name="connsiteY41" fmla="*/ 2667975 h 3191318"/>
                <a:gd name="connsiteX42" fmla="*/ 41051 w 12190460"/>
                <a:gd name="connsiteY42" fmla="*/ 2662844 h 3191318"/>
                <a:gd name="connsiteX43" fmla="*/ 10263 w 12190460"/>
                <a:gd name="connsiteY43" fmla="*/ 2673107 h 3191318"/>
                <a:gd name="connsiteX44" fmla="*/ 82101 w 12190460"/>
                <a:gd name="connsiteY44" fmla="*/ 2632056 h 3191318"/>
                <a:gd name="connsiteX45" fmla="*/ 338615 w 12190460"/>
                <a:gd name="connsiteY45" fmla="*/ 2565349 h 3191318"/>
                <a:gd name="connsiteX46" fmla="*/ 2611531 w 12190460"/>
                <a:gd name="connsiteY46" fmla="*/ 2021481 h 3191318"/>
                <a:gd name="connsiteX47" fmla="*/ 5207616 w 12190460"/>
                <a:gd name="connsiteY47" fmla="*/ 1703391 h 3191318"/>
                <a:gd name="connsiteX48" fmla="*/ 5838716 w 12190460"/>
                <a:gd name="connsiteY48" fmla="*/ 1677735 h 3191318"/>
                <a:gd name="connsiteX49" fmla="*/ 6664755 w 12190460"/>
                <a:gd name="connsiteY49" fmla="*/ 1677735 h 3191318"/>
                <a:gd name="connsiteX50" fmla="*/ 7234279 w 12190460"/>
                <a:gd name="connsiteY50" fmla="*/ 1698260 h 3191318"/>
                <a:gd name="connsiteX51" fmla="*/ 9738001 w 12190460"/>
                <a:gd name="connsiteY51" fmla="*/ 2052269 h 3191318"/>
                <a:gd name="connsiteX52" fmla="*/ 10133061 w 12190460"/>
                <a:gd name="connsiteY52" fmla="*/ 374535 h 3191318"/>
                <a:gd name="connsiteX53" fmla="*/ 10215162 w 12190460"/>
                <a:gd name="connsiteY53" fmla="*/ 20525 h 3191318"/>
                <a:gd name="connsiteX54" fmla="*/ 10225424 w 12190460"/>
                <a:gd name="connsiteY54" fmla="*/ 76970 h 3191318"/>
                <a:gd name="connsiteX55" fmla="*/ 10245949 w 12190460"/>
                <a:gd name="connsiteY55" fmla="*/ 0 h 3191318"/>
                <a:gd name="connsiteX56" fmla="*/ 12067360 w 12190460"/>
                <a:gd name="connsiteY56" fmla="*/ 3057904 h 3191318"/>
                <a:gd name="connsiteX57" fmla="*/ 12082754 w 12190460"/>
                <a:gd name="connsiteY57" fmla="*/ 3068166 h 3191318"/>
                <a:gd name="connsiteX58" fmla="*/ 12067360 w 12190460"/>
                <a:gd name="connsiteY58" fmla="*/ 3057904 h 3191318"/>
                <a:gd name="connsiteX59" fmla="*/ 12087885 w 12190460"/>
                <a:gd name="connsiteY59" fmla="*/ 3124611 h 3191318"/>
                <a:gd name="connsiteX60" fmla="*/ 12118673 w 12190460"/>
                <a:gd name="connsiteY60" fmla="*/ 3145136 h 3191318"/>
                <a:gd name="connsiteX61" fmla="*/ 12087885 w 12190460"/>
                <a:gd name="connsiteY61" fmla="*/ 3124611 h 3191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2190460" h="3191318">
                  <a:moveTo>
                    <a:pt x="10245949" y="0"/>
                  </a:moveTo>
                  <a:cubicBezTo>
                    <a:pt x="10245949" y="10263"/>
                    <a:pt x="10245949" y="25657"/>
                    <a:pt x="10251081" y="41051"/>
                  </a:cubicBezTo>
                  <a:cubicBezTo>
                    <a:pt x="10256212" y="30788"/>
                    <a:pt x="10266475" y="15394"/>
                    <a:pt x="10266475" y="10263"/>
                  </a:cubicBezTo>
                  <a:cubicBezTo>
                    <a:pt x="10317788" y="148808"/>
                    <a:pt x="10312657" y="133414"/>
                    <a:pt x="10312657" y="241172"/>
                  </a:cubicBezTo>
                  <a:cubicBezTo>
                    <a:pt x="10312657" y="636232"/>
                    <a:pt x="10015092" y="1836805"/>
                    <a:pt x="9963779" y="1939432"/>
                  </a:cubicBezTo>
                  <a:cubicBezTo>
                    <a:pt x="9938122" y="1985562"/>
                    <a:pt x="9932991" y="2042006"/>
                    <a:pt x="9912466" y="2093320"/>
                  </a:cubicBezTo>
                  <a:cubicBezTo>
                    <a:pt x="9922728" y="2098451"/>
                    <a:pt x="9932991" y="2103582"/>
                    <a:pt x="9943253" y="2103582"/>
                  </a:cubicBezTo>
                  <a:cubicBezTo>
                    <a:pt x="10671797" y="2288309"/>
                    <a:pt x="11564543" y="2596137"/>
                    <a:pt x="12046835" y="3011722"/>
                  </a:cubicBezTo>
                  <a:cubicBezTo>
                    <a:pt x="12036572" y="3011722"/>
                    <a:pt x="12031441" y="3006591"/>
                    <a:pt x="12026310" y="3011722"/>
                  </a:cubicBezTo>
                  <a:cubicBezTo>
                    <a:pt x="12051966" y="3032247"/>
                    <a:pt x="12077623" y="3052772"/>
                    <a:pt x="12108411" y="3083560"/>
                  </a:cubicBezTo>
                  <a:cubicBezTo>
                    <a:pt x="12103279" y="3078429"/>
                    <a:pt x="12093017" y="3068166"/>
                    <a:pt x="12082754" y="3073298"/>
                  </a:cubicBezTo>
                  <a:cubicBezTo>
                    <a:pt x="12113542" y="3104085"/>
                    <a:pt x="12139199" y="3134873"/>
                    <a:pt x="12169935" y="3160530"/>
                  </a:cubicBezTo>
                  <a:cubicBezTo>
                    <a:pt x="12164804" y="3155399"/>
                    <a:pt x="12159724" y="3150267"/>
                    <a:pt x="12149461" y="3155399"/>
                  </a:cubicBezTo>
                  <a:cubicBezTo>
                    <a:pt x="12159724" y="3165661"/>
                    <a:pt x="12175066" y="3175924"/>
                    <a:pt x="12190460" y="3191318"/>
                  </a:cubicBezTo>
                  <a:cubicBezTo>
                    <a:pt x="12169935" y="3181055"/>
                    <a:pt x="12139199" y="3140005"/>
                    <a:pt x="12118673" y="3150267"/>
                  </a:cubicBezTo>
                  <a:cubicBezTo>
                    <a:pt x="12128936" y="3160530"/>
                    <a:pt x="12139199" y="3175924"/>
                    <a:pt x="12149461" y="3186186"/>
                  </a:cubicBezTo>
                  <a:cubicBezTo>
                    <a:pt x="11384947" y="2714157"/>
                    <a:pt x="10610221" y="2462723"/>
                    <a:pt x="9845758" y="2267784"/>
                  </a:cubicBezTo>
                  <a:cubicBezTo>
                    <a:pt x="9722607" y="2529430"/>
                    <a:pt x="9614901" y="2791075"/>
                    <a:pt x="9404517" y="3052772"/>
                  </a:cubicBezTo>
                  <a:cubicBezTo>
                    <a:pt x="9409648" y="3042510"/>
                    <a:pt x="9419911" y="3027116"/>
                    <a:pt x="9425042" y="3016853"/>
                  </a:cubicBezTo>
                  <a:lnTo>
                    <a:pt x="9419911" y="2996328"/>
                  </a:lnTo>
                  <a:cubicBezTo>
                    <a:pt x="9409648" y="3009156"/>
                    <a:pt x="9399386" y="3023267"/>
                    <a:pt x="9389123" y="3038020"/>
                  </a:cubicBezTo>
                  <a:lnTo>
                    <a:pt x="9378241" y="3054117"/>
                  </a:lnTo>
                  <a:lnTo>
                    <a:pt x="9385756" y="3040265"/>
                  </a:lnTo>
                  <a:cubicBezTo>
                    <a:pt x="9387840" y="3035455"/>
                    <a:pt x="9389123" y="3030965"/>
                    <a:pt x="9389123" y="3027116"/>
                  </a:cubicBezTo>
                  <a:cubicBezTo>
                    <a:pt x="9389123" y="3016853"/>
                    <a:pt x="9378860" y="3021984"/>
                    <a:pt x="9378860" y="3011722"/>
                  </a:cubicBezTo>
                  <a:cubicBezTo>
                    <a:pt x="9378860" y="2996328"/>
                    <a:pt x="9419911" y="2924490"/>
                    <a:pt x="9435305" y="2878308"/>
                  </a:cubicBezTo>
                  <a:cubicBezTo>
                    <a:pt x="9440436" y="2868045"/>
                    <a:pt x="9435305" y="2847520"/>
                    <a:pt x="9440436" y="2842389"/>
                  </a:cubicBezTo>
                  <a:cubicBezTo>
                    <a:pt x="9517406" y="2632056"/>
                    <a:pt x="9599507" y="2431935"/>
                    <a:pt x="9676476" y="2226734"/>
                  </a:cubicBezTo>
                  <a:cubicBezTo>
                    <a:pt x="8886306" y="2021481"/>
                    <a:pt x="8085924" y="1939432"/>
                    <a:pt x="7295804" y="1888118"/>
                  </a:cubicBezTo>
                  <a:lnTo>
                    <a:pt x="6813563" y="1867593"/>
                  </a:lnTo>
                  <a:lnTo>
                    <a:pt x="5848979" y="1867593"/>
                  </a:lnTo>
                  <a:lnTo>
                    <a:pt x="5125566" y="1893250"/>
                  </a:lnTo>
                  <a:cubicBezTo>
                    <a:pt x="3611983" y="1975299"/>
                    <a:pt x="2098451" y="2252390"/>
                    <a:pt x="584918" y="2616662"/>
                  </a:cubicBezTo>
                  <a:cubicBezTo>
                    <a:pt x="500252" y="2637188"/>
                    <a:pt x="415598" y="2655147"/>
                    <a:pt x="330944" y="2672465"/>
                  </a:cubicBezTo>
                  <a:lnTo>
                    <a:pt x="80212" y="2723757"/>
                  </a:lnTo>
                  <a:lnTo>
                    <a:pt x="87232" y="2719288"/>
                  </a:lnTo>
                  <a:cubicBezTo>
                    <a:pt x="76970" y="2714157"/>
                    <a:pt x="61576" y="2709026"/>
                    <a:pt x="46182" y="2709026"/>
                  </a:cubicBezTo>
                  <a:cubicBezTo>
                    <a:pt x="35919" y="2709026"/>
                    <a:pt x="25657" y="2714157"/>
                    <a:pt x="15394" y="2719288"/>
                  </a:cubicBezTo>
                  <a:cubicBezTo>
                    <a:pt x="25657" y="2709026"/>
                    <a:pt x="35919" y="2703894"/>
                    <a:pt x="46182" y="2698763"/>
                  </a:cubicBezTo>
                  <a:cubicBezTo>
                    <a:pt x="41051" y="2693632"/>
                    <a:pt x="41051" y="2693632"/>
                    <a:pt x="30788" y="2693632"/>
                  </a:cubicBezTo>
                  <a:cubicBezTo>
                    <a:pt x="15394" y="2693632"/>
                    <a:pt x="10263" y="2698763"/>
                    <a:pt x="0" y="2703894"/>
                  </a:cubicBezTo>
                  <a:cubicBezTo>
                    <a:pt x="15394" y="2688500"/>
                    <a:pt x="35919" y="2678238"/>
                    <a:pt x="51313" y="2667975"/>
                  </a:cubicBezTo>
                  <a:cubicBezTo>
                    <a:pt x="51313" y="2667975"/>
                    <a:pt x="51313" y="2662844"/>
                    <a:pt x="41051" y="2662844"/>
                  </a:cubicBezTo>
                  <a:cubicBezTo>
                    <a:pt x="25657" y="2662844"/>
                    <a:pt x="20525" y="2673107"/>
                    <a:pt x="10263" y="2673107"/>
                  </a:cubicBezTo>
                  <a:cubicBezTo>
                    <a:pt x="30788" y="2657713"/>
                    <a:pt x="56444" y="2637187"/>
                    <a:pt x="82101" y="2632056"/>
                  </a:cubicBezTo>
                  <a:cubicBezTo>
                    <a:pt x="159071" y="2606399"/>
                    <a:pt x="251434" y="2591006"/>
                    <a:pt x="338615" y="2565349"/>
                  </a:cubicBezTo>
                  <a:cubicBezTo>
                    <a:pt x="1087685" y="2355017"/>
                    <a:pt x="1852199" y="2160027"/>
                    <a:pt x="2611531" y="2021481"/>
                  </a:cubicBezTo>
                  <a:cubicBezTo>
                    <a:pt x="3468357" y="1857331"/>
                    <a:pt x="4340578" y="1749573"/>
                    <a:pt x="5207616" y="1703391"/>
                  </a:cubicBezTo>
                  <a:lnTo>
                    <a:pt x="5838716" y="1677735"/>
                  </a:lnTo>
                  <a:lnTo>
                    <a:pt x="6664755" y="1677735"/>
                  </a:lnTo>
                  <a:lnTo>
                    <a:pt x="7234279" y="1698260"/>
                  </a:lnTo>
                  <a:cubicBezTo>
                    <a:pt x="8060267" y="1744442"/>
                    <a:pt x="8901700" y="1841937"/>
                    <a:pt x="9738001" y="2052269"/>
                  </a:cubicBezTo>
                  <a:cubicBezTo>
                    <a:pt x="9938122" y="1493059"/>
                    <a:pt x="10061274" y="933796"/>
                    <a:pt x="10133061" y="374535"/>
                  </a:cubicBezTo>
                  <a:cubicBezTo>
                    <a:pt x="10148455" y="256566"/>
                    <a:pt x="10148455" y="138546"/>
                    <a:pt x="10215162" y="20525"/>
                  </a:cubicBezTo>
                  <a:cubicBezTo>
                    <a:pt x="10215162" y="30788"/>
                    <a:pt x="10194636" y="56445"/>
                    <a:pt x="10225424" y="76970"/>
                  </a:cubicBezTo>
                  <a:cubicBezTo>
                    <a:pt x="10230556" y="51313"/>
                    <a:pt x="10235687" y="25657"/>
                    <a:pt x="10245949" y="0"/>
                  </a:cubicBezTo>
                  <a:close/>
                  <a:moveTo>
                    <a:pt x="12067360" y="3057904"/>
                  </a:moveTo>
                  <a:cubicBezTo>
                    <a:pt x="12072492" y="3063035"/>
                    <a:pt x="12077623" y="3068166"/>
                    <a:pt x="12082754" y="3068166"/>
                  </a:cubicBezTo>
                  <a:cubicBezTo>
                    <a:pt x="12077623" y="3063035"/>
                    <a:pt x="12072492" y="3057904"/>
                    <a:pt x="12067360" y="3057904"/>
                  </a:cubicBezTo>
                  <a:close/>
                  <a:moveTo>
                    <a:pt x="12087885" y="3124611"/>
                  </a:moveTo>
                  <a:cubicBezTo>
                    <a:pt x="12098148" y="3134873"/>
                    <a:pt x="12108411" y="3140005"/>
                    <a:pt x="12118673" y="3145136"/>
                  </a:cubicBezTo>
                  <a:cubicBezTo>
                    <a:pt x="12108411" y="3134873"/>
                    <a:pt x="12098148" y="3129742"/>
                    <a:pt x="12087885" y="3124611"/>
                  </a:cubicBezTo>
                  <a:close/>
                </a:path>
              </a:pathLst>
            </a:custGeom>
            <a:grpFill/>
            <a:ln w="5131" cap="flat">
              <a:solidFill>
                <a:srgbClr val="00B0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048E176A-95B3-56F7-653C-31C35E044A37}"/>
                </a:ext>
              </a:extLst>
            </p:cNvPr>
            <p:cNvSpPr/>
            <p:nvPr/>
          </p:nvSpPr>
          <p:spPr>
            <a:xfrm>
              <a:off x="5838717" y="1738079"/>
              <a:ext cx="41051" cy="5131"/>
            </a:xfrm>
            <a:custGeom>
              <a:avLst/>
              <a:gdLst>
                <a:gd name="connsiteX0" fmla="*/ 41051 w 41051"/>
                <a:gd name="connsiteY0" fmla="*/ 0 h 5131"/>
                <a:gd name="connsiteX1" fmla="*/ 0 w 41051"/>
                <a:gd name="connsiteY1" fmla="*/ 5131 h 5131"/>
                <a:gd name="connsiteX2" fmla="*/ 41051 w 41051"/>
                <a:gd name="connsiteY2" fmla="*/ 0 h 5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051" h="5131">
                  <a:moveTo>
                    <a:pt x="41051" y="0"/>
                  </a:moveTo>
                  <a:cubicBezTo>
                    <a:pt x="30788" y="0"/>
                    <a:pt x="15394" y="5131"/>
                    <a:pt x="0" y="5131"/>
                  </a:cubicBezTo>
                  <a:cubicBezTo>
                    <a:pt x="10263" y="5131"/>
                    <a:pt x="25657" y="0"/>
                    <a:pt x="41051" y="0"/>
                  </a:cubicBezTo>
                  <a:close/>
                </a:path>
              </a:pathLst>
            </a:custGeom>
            <a:grpFill/>
            <a:ln w="5131" cap="flat">
              <a:solidFill>
                <a:srgbClr val="00B0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FEC77579-CF1E-6D9E-4AA6-73F0CBA55869}"/>
                </a:ext>
              </a:extLst>
            </p:cNvPr>
            <p:cNvSpPr/>
            <p:nvPr/>
          </p:nvSpPr>
          <p:spPr>
            <a:xfrm>
              <a:off x="7680601" y="1856099"/>
              <a:ext cx="76970" cy="61525"/>
            </a:xfrm>
            <a:custGeom>
              <a:avLst/>
              <a:gdLst>
                <a:gd name="connsiteX0" fmla="*/ 0 w 76970"/>
                <a:gd name="connsiteY0" fmla="*/ 0 h 61525"/>
                <a:gd name="connsiteX1" fmla="*/ 76970 w 76970"/>
                <a:gd name="connsiteY1" fmla="*/ 61525 h 61525"/>
                <a:gd name="connsiteX2" fmla="*/ 0 w 76970"/>
                <a:gd name="connsiteY2" fmla="*/ 0 h 6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970" h="61525">
                  <a:moveTo>
                    <a:pt x="0" y="0"/>
                  </a:moveTo>
                  <a:cubicBezTo>
                    <a:pt x="15394" y="0"/>
                    <a:pt x="66707" y="35919"/>
                    <a:pt x="76970" y="61525"/>
                  </a:cubicBezTo>
                  <a:cubicBezTo>
                    <a:pt x="51313" y="35919"/>
                    <a:pt x="25657" y="15394"/>
                    <a:pt x="0" y="0"/>
                  </a:cubicBezTo>
                  <a:close/>
                </a:path>
              </a:pathLst>
            </a:custGeom>
            <a:grpFill/>
            <a:ln w="5131" cap="flat">
              <a:solidFill>
                <a:srgbClr val="00B0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02D01D06-AF61-AC2A-BC68-EDAD76D212AE}"/>
                </a:ext>
              </a:extLst>
            </p:cNvPr>
            <p:cNvSpPr/>
            <p:nvPr/>
          </p:nvSpPr>
          <p:spPr>
            <a:xfrm>
              <a:off x="8361617" y="2861683"/>
              <a:ext cx="13059" cy="5131"/>
            </a:xfrm>
            <a:custGeom>
              <a:avLst/>
              <a:gdLst>
                <a:gd name="connsiteX0" fmla="*/ 11661 w 13059"/>
                <a:gd name="connsiteY0" fmla="*/ 0 h 5131"/>
                <a:gd name="connsiteX1" fmla="*/ 1399 w 13059"/>
                <a:gd name="connsiteY1" fmla="*/ 5131 h 5131"/>
                <a:gd name="connsiteX2" fmla="*/ 11661 w 13059"/>
                <a:gd name="connsiteY2" fmla="*/ 0 h 5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059" h="5131">
                  <a:moveTo>
                    <a:pt x="11661" y="0"/>
                  </a:moveTo>
                  <a:cubicBezTo>
                    <a:pt x="16793" y="0"/>
                    <a:pt x="6530" y="5131"/>
                    <a:pt x="1399" y="5131"/>
                  </a:cubicBezTo>
                  <a:cubicBezTo>
                    <a:pt x="-3733" y="5131"/>
                    <a:pt x="6530" y="0"/>
                    <a:pt x="11661" y="0"/>
                  </a:cubicBezTo>
                  <a:close/>
                </a:path>
              </a:pathLst>
            </a:custGeom>
            <a:grpFill/>
            <a:ln w="5131" cap="flat">
              <a:solidFill>
                <a:srgbClr val="00B0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05EC5FFE-911D-6366-F87D-48E4BA647CF9}"/>
                </a:ext>
              </a:extLst>
            </p:cNvPr>
            <p:cNvSpPr/>
            <p:nvPr/>
          </p:nvSpPr>
          <p:spPr>
            <a:xfrm>
              <a:off x="8316834" y="3518439"/>
              <a:ext cx="20525" cy="10263"/>
            </a:xfrm>
            <a:custGeom>
              <a:avLst/>
              <a:gdLst>
                <a:gd name="connsiteX0" fmla="*/ 20525 w 20525"/>
                <a:gd name="connsiteY0" fmla="*/ 0 h 10263"/>
                <a:gd name="connsiteX1" fmla="*/ 0 w 20525"/>
                <a:gd name="connsiteY1" fmla="*/ 10263 h 10263"/>
                <a:gd name="connsiteX2" fmla="*/ 20525 w 20525"/>
                <a:gd name="connsiteY2" fmla="*/ 0 h 10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25" h="10263">
                  <a:moveTo>
                    <a:pt x="20525" y="0"/>
                  </a:moveTo>
                  <a:cubicBezTo>
                    <a:pt x="15394" y="5132"/>
                    <a:pt x="5131" y="10263"/>
                    <a:pt x="0" y="10263"/>
                  </a:cubicBezTo>
                  <a:cubicBezTo>
                    <a:pt x="5131" y="5132"/>
                    <a:pt x="15394" y="0"/>
                    <a:pt x="20525" y="0"/>
                  </a:cubicBezTo>
                  <a:close/>
                </a:path>
              </a:pathLst>
            </a:custGeom>
            <a:grpFill/>
            <a:ln w="5131" cap="flat">
              <a:solidFill>
                <a:srgbClr val="00B0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66" name="组合 1665">
            <a:extLst>
              <a:ext uri="{FF2B5EF4-FFF2-40B4-BE49-F238E27FC236}">
                <a16:creationId xmlns:a16="http://schemas.microsoft.com/office/drawing/2014/main" id="{3707FB34-1672-53A5-1F90-713AB65561DF}"/>
              </a:ext>
            </a:extLst>
          </p:cNvPr>
          <p:cNvGrpSpPr/>
          <p:nvPr/>
        </p:nvGrpSpPr>
        <p:grpSpPr>
          <a:xfrm>
            <a:off x="681229" y="3635332"/>
            <a:ext cx="1186769" cy="589453"/>
            <a:chOff x="451991" y="3708512"/>
            <a:chExt cx="1186769" cy="589453"/>
          </a:xfrm>
        </p:grpSpPr>
        <p:grpSp>
          <p:nvGrpSpPr>
            <p:cNvPr id="1557" name="图形 1555">
              <a:extLst>
                <a:ext uri="{FF2B5EF4-FFF2-40B4-BE49-F238E27FC236}">
                  <a16:creationId xmlns:a16="http://schemas.microsoft.com/office/drawing/2014/main" id="{0F8F5AD6-AEBC-C954-3FFD-C2B9620F26B8}"/>
                </a:ext>
              </a:extLst>
            </p:cNvPr>
            <p:cNvGrpSpPr/>
            <p:nvPr/>
          </p:nvGrpSpPr>
          <p:grpSpPr>
            <a:xfrm rot="20461836">
              <a:off x="451991" y="3708512"/>
              <a:ext cx="719562" cy="589453"/>
              <a:chOff x="7312683" y="5748634"/>
              <a:chExt cx="512520" cy="256765"/>
            </a:xfrm>
            <a:solidFill>
              <a:srgbClr val="00B050"/>
            </a:solidFill>
          </p:grpSpPr>
          <p:sp>
            <p:nvSpPr>
              <p:cNvPr id="1558" name="任意多边形: 形状 1557">
                <a:extLst>
                  <a:ext uri="{FF2B5EF4-FFF2-40B4-BE49-F238E27FC236}">
                    <a16:creationId xmlns:a16="http://schemas.microsoft.com/office/drawing/2014/main" id="{E9F83198-954E-E5DF-AA3B-F0915132CB6F}"/>
                  </a:ext>
                </a:extLst>
              </p:cNvPr>
              <p:cNvSpPr/>
              <p:nvPr/>
            </p:nvSpPr>
            <p:spPr>
              <a:xfrm rot="10800000" flipV="1">
                <a:off x="7679170" y="5780182"/>
                <a:ext cx="146032" cy="225217"/>
              </a:xfrm>
              <a:custGeom>
                <a:avLst/>
                <a:gdLst>
                  <a:gd name="connsiteX0" fmla="*/ 131237 w 146032"/>
                  <a:gd name="connsiteY0" fmla="*/ 224988 h 225217"/>
                  <a:gd name="connsiteX1" fmla="*/ 1532 w 146032"/>
                  <a:gd name="connsiteY1" fmla="*/ -229 h 225217"/>
                  <a:gd name="connsiteX2" fmla="*/ 146788 w 146032"/>
                  <a:gd name="connsiteY2" fmla="*/ 189782 h 225217"/>
                  <a:gd name="connsiteX3" fmla="*/ 131233 w 146032"/>
                  <a:gd name="connsiteY3" fmla="*/ 224978 h 225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32" h="225217">
                    <a:moveTo>
                      <a:pt x="131237" y="224988"/>
                    </a:moveTo>
                    <a:cubicBezTo>
                      <a:pt x="116065" y="132665"/>
                      <a:pt x="54629" y="57179"/>
                      <a:pt x="1532" y="-229"/>
                    </a:cubicBezTo>
                    <a:cubicBezTo>
                      <a:pt x="69786" y="9381"/>
                      <a:pt x="117020" y="112436"/>
                      <a:pt x="146788" y="189782"/>
                    </a:cubicBezTo>
                    <a:cubicBezTo>
                      <a:pt x="149801" y="204245"/>
                      <a:pt x="143925" y="225548"/>
                      <a:pt x="131233" y="224978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9" name="任意多边形: 形状 1558">
                <a:extLst>
                  <a:ext uri="{FF2B5EF4-FFF2-40B4-BE49-F238E27FC236}">
                    <a16:creationId xmlns:a16="http://schemas.microsoft.com/office/drawing/2014/main" id="{0CE893CE-E5B6-2049-A79F-3FF1D8AFAB9C}"/>
                  </a:ext>
                </a:extLst>
              </p:cNvPr>
              <p:cNvSpPr/>
              <p:nvPr/>
            </p:nvSpPr>
            <p:spPr>
              <a:xfrm rot="10800000" flipV="1">
                <a:off x="7588653" y="5748634"/>
                <a:ext cx="51542" cy="242746"/>
              </a:xfrm>
              <a:custGeom>
                <a:avLst/>
                <a:gdLst>
                  <a:gd name="connsiteX0" fmla="*/ 33413 w 51542"/>
                  <a:gd name="connsiteY0" fmla="*/ 242526 h 242746"/>
                  <a:gd name="connsiteX1" fmla="*/ 2666 w 51542"/>
                  <a:gd name="connsiteY1" fmla="*/ -220 h 242746"/>
                  <a:gd name="connsiteX2" fmla="*/ 51867 w 51542"/>
                  <a:gd name="connsiteY2" fmla="*/ 226817 h 242746"/>
                  <a:gd name="connsiteX3" fmla="*/ 33412 w 51542"/>
                  <a:gd name="connsiteY3" fmla="*/ 242521 h 242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542" h="242746">
                    <a:moveTo>
                      <a:pt x="33413" y="242526"/>
                    </a:moveTo>
                    <a:cubicBezTo>
                      <a:pt x="53230" y="194072"/>
                      <a:pt x="-8135" y="57607"/>
                      <a:pt x="2666" y="-220"/>
                    </a:cubicBezTo>
                    <a:cubicBezTo>
                      <a:pt x="36966" y="87566"/>
                      <a:pt x="57988" y="148586"/>
                      <a:pt x="51867" y="226817"/>
                    </a:cubicBezTo>
                    <a:cubicBezTo>
                      <a:pt x="47866" y="235960"/>
                      <a:pt x="39572" y="237399"/>
                      <a:pt x="33412" y="242521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0" name="任意多边形: 形状 1559">
                <a:extLst>
                  <a:ext uri="{FF2B5EF4-FFF2-40B4-BE49-F238E27FC236}">
                    <a16:creationId xmlns:a16="http://schemas.microsoft.com/office/drawing/2014/main" id="{440AD339-57CF-A239-2837-3A9381135A9B}"/>
                  </a:ext>
                </a:extLst>
              </p:cNvPr>
              <p:cNvSpPr/>
              <p:nvPr/>
            </p:nvSpPr>
            <p:spPr>
              <a:xfrm rot="10800000" flipV="1">
                <a:off x="7393803" y="5804930"/>
                <a:ext cx="127105" cy="182583"/>
              </a:xfrm>
              <a:custGeom>
                <a:avLst/>
                <a:gdLst>
                  <a:gd name="connsiteX0" fmla="*/ 1208 w 127105"/>
                  <a:gd name="connsiteY0" fmla="*/ 182353 h 182583"/>
                  <a:gd name="connsiteX1" fmla="*/ 128314 w 127105"/>
                  <a:gd name="connsiteY1" fmla="*/ -230 h 182583"/>
                  <a:gd name="connsiteX2" fmla="*/ 39129 w 127105"/>
                  <a:gd name="connsiteY2" fmla="*/ 122964 h 182583"/>
                  <a:gd name="connsiteX3" fmla="*/ 1210 w 127105"/>
                  <a:gd name="connsiteY3" fmla="*/ 182350 h 182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105" h="182583">
                    <a:moveTo>
                      <a:pt x="1208" y="182353"/>
                    </a:moveTo>
                    <a:cubicBezTo>
                      <a:pt x="30776" y="106222"/>
                      <a:pt x="65919" y="29415"/>
                      <a:pt x="128314" y="-230"/>
                    </a:cubicBezTo>
                    <a:cubicBezTo>
                      <a:pt x="93735" y="32734"/>
                      <a:pt x="54425" y="65869"/>
                      <a:pt x="39129" y="122964"/>
                    </a:cubicBezTo>
                    <a:cubicBezTo>
                      <a:pt x="31113" y="146858"/>
                      <a:pt x="21919" y="175934"/>
                      <a:pt x="1210" y="182350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1" name="任意多边形: 形状 1560">
                <a:extLst>
                  <a:ext uri="{FF2B5EF4-FFF2-40B4-BE49-F238E27FC236}">
                    <a16:creationId xmlns:a16="http://schemas.microsoft.com/office/drawing/2014/main" id="{CE96327C-0835-B31D-4031-2F757B6124BC}"/>
                  </a:ext>
                </a:extLst>
              </p:cNvPr>
              <p:cNvSpPr/>
              <p:nvPr/>
            </p:nvSpPr>
            <p:spPr>
              <a:xfrm rot="10800000" flipV="1">
                <a:off x="7312683" y="5865175"/>
                <a:ext cx="80838" cy="137072"/>
              </a:xfrm>
              <a:custGeom>
                <a:avLst/>
                <a:gdLst>
                  <a:gd name="connsiteX0" fmla="*/ 1094 w 80838"/>
                  <a:gd name="connsiteY0" fmla="*/ 136595 h 137072"/>
                  <a:gd name="connsiteX1" fmla="*/ 81932 w 80838"/>
                  <a:gd name="connsiteY1" fmla="*/ -244 h 137072"/>
                  <a:gd name="connsiteX2" fmla="*/ 1094 w 80838"/>
                  <a:gd name="connsiteY2" fmla="*/ 136595 h 137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0838" h="137072">
                    <a:moveTo>
                      <a:pt x="1094" y="136595"/>
                    </a:moveTo>
                    <a:cubicBezTo>
                      <a:pt x="24824" y="121837"/>
                      <a:pt x="48678" y="38203"/>
                      <a:pt x="81932" y="-244"/>
                    </a:cubicBezTo>
                    <a:cubicBezTo>
                      <a:pt x="45270" y="126098"/>
                      <a:pt x="32041" y="138914"/>
                      <a:pt x="1094" y="136595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2" name="任意多边形: 形状 1561">
                <a:extLst>
                  <a:ext uri="{FF2B5EF4-FFF2-40B4-BE49-F238E27FC236}">
                    <a16:creationId xmlns:a16="http://schemas.microsoft.com/office/drawing/2014/main" id="{6D4D15FE-D8FB-AB25-91E7-869168ADBC68}"/>
                  </a:ext>
                </a:extLst>
              </p:cNvPr>
              <p:cNvSpPr/>
              <p:nvPr/>
            </p:nvSpPr>
            <p:spPr>
              <a:xfrm rot="10800000" flipV="1">
                <a:off x="7515064" y="5901597"/>
                <a:ext cx="45987" cy="72221"/>
              </a:xfrm>
              <a:custGeom>
                <a:avLst/>
                <a:gdLst>
                  <a:gd name="connsiteX0" fmla="*/ 1297 w 45987"/>
                  <a:gd name="connsiteY0" fmla="*/ 71976 h 72221"/>
                  <a:gd name="connsiteX1" fmla="*/ 47284 w 45987"/>
                  <a:gd name="connsiteY1" fmla="*/ -246 h 72221"/>
                  <a:gd name="connsiteX2" fmla="*/ 1297 w 45987"/>
                  <a:gd name="connsiteY2" fmla="*/ 71976 h 72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987" h="72221">
                    <a:moveTo>
                      <a:pt x="1297" y="71976"/>
                    </a:moveTo>
                    <a:cubicBezTo>
                      <a:pt x="16146" y="47662"/>
                      <a:pt x="22003" y="8316"/>
                      <a:pt x="47284" y="-246"/>
                    </a:cubicBezTo>
                    <a:cubicBezTo>
                      <a:pt x="33570" y="25250"/>
                      <a:pt x="26782" y="63849"/>
                      <a:pt x="1297" y="71976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3" name="任意多边形: 形状 1562">
                <a:extLst>
                  <a:ext uri="{FF2B5EF4-FFF2-40B4-BE49-F238E27FC236}">
                    <a16:creationId xmlns:a16="http://schemas.microsoft.com/office/drawing/2014/main" id="{14257938-79DE-DC31-7BC4-B30930C852A2}"/>
                  </a:ext>
                </a:extLst>
              </p:cNvPr>
              <p:cNvSpPr/>
              <p:nvPr/>
            </p:nvSpPr>
            <p:spPr>
              <a:xfrm rot="10800000" flipV="1">
                <a:off x="7643114" y="5834533"/>
                <a:ext cx="52565" cy="98360"/>
              </a:xfrm>
              <a:custGeom>
                <a:avLst/>
                <a:gdLst>
                  <a:gd name="connsiteX0" fmla="*/ 43792 w 52565"/>
                  <a:gd name="connsiteY0" fmla="*/ 98135 h 98360"/>
                  <a:gd name="connsiteX1" fmla="*/ 1441 w 52565"/>
                  <a:gd name="connsiteY1" fmla="*/ -225 h 98360"/>
                  <a:gd name="connsiteX2" fmla="*/ 43792 w 52565"/>
                  <a:gd name="connsiteY2" fmla="*/ 98135 h 98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565" h="98360">
                    <a:moveTo>
                      <a:pt x="43792" y="98135"/>
                    </a:moveTo>
                    <a:cubicBezTo>
                      <a:pt x="31788" y="63779"/>
                      <a:pt x="19097" y="29399"/>
                      <a:pt x="1441" y="-225"/>
                    </a:cubicBezTo>
                    <a:cubicBezTo>
                      <a:pt x="50645" y="30343"/>
                      <a:pt x="66609" y="80822"/>
                      <a:pt x="43792" y="98135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4" name="任意多边形: 形状 1563">
                <a:extLst>
                  <a:ext uri="{FF2B5EF4-FFF2-40B4-BE49-F238E27FC236}">
                    <a16:creationId xmlns:a16="http://schemas.microsoft.com/office/drawing/2014/main" id="{62176702-969E-6A65-394F-8DF76AA075BC}"/>
                  </a:ext>
                </a:extLst>
              </p:cNvPr>
              <p:cNvSpPr/>
              <p:nvPr/>
            </p:nvSpPr>
            <p:spPr>
              <a:xfrm rot="10800000" flipV="1">
                <a:off x="7349619" y="5844238"/>
                <a:ext cx="77242" cy="83338"/>
              </a:xfrm>
              <a:custGeom>
                <a:avLst/>
                <a:gdLst>
                  <a:gd name="connsiteX0" fmla="*/ 1132 w 77242"/>
                  <a:gd name="connsiteY0" fmla="*/ 83113 h 83338"/>
                  <a:gd name="connsiteX1" fmla="*/ 78375 w 77242"/>
                  <a:gd name="connsiteY1" fmla="*/ -226 h 83338"/>
                  <a:gd name="connsiteX2" fmla="*/ 1132 w 77242"/>
                  <a:gd name="connsiteY2" fmla="*/ 83113 h 83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242" h="83338">
                    <a:moveTo>
                      <a:pt x="1132" y="83113"/>
                    </a:moveTo>
                    <a:cubicBezTo>
                      <a:pt x="22507" y="48768"/>
                      <a:pt x="47792" y="17543"/>
                      <a:pt x="78375" y="-226"/>
                    </a:cubicBezTo>
                    <a:cubicBezTo>
                      <a:pt x="51450" y="19017"/>
                      <a:pt x="29100" y="72066"/>
                      <a:pt x="1132" y="83113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65" name="图形 1555">
              <a:extLst>
                <a:ext uri="{FF2B5EF4-FFF2-40B4-BE49-F238E27FC236}">
                  <a16:creationId xmlns:a16="http://schemas.microsoft.com/office/drawing/2014/main" id="{9255BA61-7578-49E3-4D6C-9FA7A8F68613}"/>
                </a:ext>
              </a:extLst>
            </p:cNvPr>
            <p:cNvGrpSpPr/>
            <p:nvPr/>
          </p:nvGrpSpPr>
          <p:grpSpPr>
            <a:xfrm rot="20663002">
              <a:off x="919198" y="3762410"/>
              <a:ext cx="719562" cy="360490"/>
              <a:chOff x="7312683" y="5748634"/>
              <a:chExt cx="512520" cy="256765"/>
            </a:xfrm>
            <a:solidFill>
              <a:srgbClr val="00B050"/>
            </a:solidFill>
          </p:grpSpPr>
          <p:sp>
            <p:nvSpPr>
              <p:cNvPr id="1566" name="任意多边形: 形状 1565">
                <a:extLst>
                  <a:ext uri="{FF2B5EF4-FFF2-40B4-BE49-F238E27FC236}">
                    <a16:creationId xmlns:a16="http://schemas.microsoft.com/office/drawing/2014/main" id="{9BA9AE39-B157-BF93-0513-53CF40051D6D}"/>
                  </a:ext>
                </a:extLst>
              </p:cNvPr>
              <p:cNvSpPr/>
              <p:nvPr/>
            </p:nvSpPr>
            <p:spPr>
              <a:xfrm rot="10800000" flipV="1">
                <a:off x="7679170" y="5780182"/>
                <a:ext cx="146032" cy="225217"/>
              </a:xfrm>
              <a:custGeom>
                <a:avLst/>
                <a:gdLst>
                  <a:gd name="connsiteX0" fmla="*/ 131237 w 146032"/>
                  <a:gd name="connsiteY0" fmla="*/ 224988 h 225217"/>
                  <a:gd name="connsiteX1" fmla="*/ 1532 w 146032"/>
                  <a:gd name="connsiteY1" fmla="*/ -229 h 225217"/>
                  <a:gd name="connsiteX2" fmla="*/ 146788 w 146032"/>
                  <a:gd name="connsiteY2" fmla="*/ 189782 h 225217"/>
                  <a:gd name="connsiteX3" fmla="*/ 131233 w 146032"/>
                  <a:gd name="connsiteY3" fmla="*/ 224978 h 225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32" h="225217">
                    <a:moveTo>
                      <a:pt x="131237" y="224988"/>
                    </a:moveTo>
                    <a:cubicBezTo>
                      <a:pt x="116065" y="132665"/>
                      <a:pt x="54629" y="57179"/>
                      <a:pt x="1532" y="-229"/>
                    </a:cubicBezTo>
                    <a:cubicBezTo>
                      <a:pt x="69786" y="9381"/>
                      <a:pt x="117020" y="112436"/>
                      <a:pt x="146788" y="189782"/>
                    </a:cubicBezTo>
                    <a:cubicBezTo>
                      <a:pt x="149801" y="204245"/>
                      <a:pt x="143925" y="225548"/>
                      <a:pt x="131233" y="224978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7" name="任意多边形: 形状 1566">
                <a:extLst>
                  <a:ext uri="{FF2B5EF4-FFF2-40B4-BE49-F238E27FC236}">
                    <a16:creationId xmlns:a16="http://schemas.microsoft.com/office/drawing/2014/main" id="{683E1E9E-0DF3-B20E-08BA-A307FC41C8F1}"/>
                  </a:ext>
                </a:extLst>
              </p:cNvPr>
              <p:cNvSpPr/>
              <p:nvPr/>
            </p:nvSpPr>
            <p:spPr>
              <a:xfrm rot="10800000" flipV="1">
                <a:off x="7588653" y="5748634"/>
                <a:ext cx="51542" cy="242746"/>
              </a:xfrm>
              <a:custGeom>
                <a:avLst/>
                <a:gdLst>
                  <a:gd name="connsiteX0" fmla="*/ 33413 w 51542"/>
                  <a:gd name="connsiteY0" fmla="*/ 242526 h 242746"/>
                  <a:gd name="connsiteX1" fmla="*/ 2666 w 51542"/>
                  <a:gd name="connsiteY1" fmla="*/ -220 h 242746"/>
                  <a:gd name="connsiteX2" fmla="*/ 51867 w 51542"/>
                  <a:gd name="connsiteY2" fmla="*/ 226817 h 242746"/>
                  <a:gd name="connsiteX3" fmla="*/ 33412 w 51542"/>
                  <a:gd name="connsiteY3" fmla="*/ 242521 h 242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542" h="242746">
                    <a:moveTo>
                      <a:pt x="33413" y="242526"/>
                    </a:moveTo>
                    <a:cubicBezTo>
                      <a:pt x="53230" y="194072"/>
                      <a:pt x="-8135" y="57607"/>
                      <a:pt x="2666" y="-220"/>
                    </a:cubicBezTo>
                    <a:cubicBezTo>
                      <a:pt x="36966" y="87566"/>
                      <a:pt x="57988" y="148586"/>
                      <a:pt x="51867" y="226817"/>
                    </a:cubicBezTo>
                    <a:cubicBezTo>
                      <a:pt x="47866" y="235960"/>
                      <a:pt x="39572" y="237399"/>
                      <a:pt x="33412" y="242521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8" name="任意多边形: 形状 1567">
                <a:extLst>
                  <a:ext uri="{FF2B5EF4-FFF2-40B4-BE49-F238E27FC236}">
                    <a16:creationId xmlns:a16="http://schemas.microsoft.com/office/drawing/2014/main" id="{D4BC29A5-64F8-FC34-110C-BD419C635113}"/>
                  </a:ext>
                </a:extLst>
              </p:cNvPr>
              <p:cNvSpPr/>
              <p:nvPr/>
            </p:nvSpPr>
            <p:spPr>
              <a:xfrm rot="10800000" flipV="1">
                <a:off x="7393803" y="5804930"/>
                <a:ext cx="127105" cy="182583"/>
              </a:xfrm>
              <a:custGeom>
                <a:avLst/>
                <a:gdLst>
                  <a:gd name="connsiteX0" fmla="*/ 1208 w 127105"/>
                  <a:gd name="connsiteY0" fmla="*/ 182353 h 182583"/>
                  <a:gd name="connsiteX1" fmla="*/ 128314 w 127105"/>
                  <a:gd name="connsiteY1" fmla="*/ -230 h 182583"/>
                  <a:gd name="connsiteX2" fmla="*/ 39129 w 127105"/>
                  <a:gd name="connsiteY2" fmla="*/ 122964 h 182583"/>
                  <a:gd name="connsiteX3" fmla="*/ 1210 w 127105"/>
                  <a:gd name="connsiteY3" fmla="*/ 182350 h 182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105" h="182583">
                    <a:moveTo>
                      <a:pt x="1208" y="182353"/>
                    </a:moveTo>
                    <a:cubicBezTo>
                      <a:pt x="30776" y="106222"/>
                      <a:pt x="65919" y="29415"/>
                      <a:pt x="128314" y="-230"/>
                    </a:cubicBezTo>
                    <a:cubicBezTo>
                      <a:pt x="93735" y="32734"/>
                      <a:pt x="54425" y="65869"/>
                      <a:pt x="39129" y="122964"/>
                    </a:cubicBezTo>
                    <a:cubicBezTo>
                      <a:pt x="31113" y="146858"/>
                      <a:pt x="21919" y="175934"/>
                      <a:pt x="1210" y="182350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9" name="任意多边形: 形状 1568">
                <a:extLst>
                  <a:ext uri="{FF2B5EF4-FFF2-40B4-BE49-F238E27FC236}">
                    <a16:creationId xmlns:a16="http://schemas.microsoft.com/office/drawing/2014/main" id="{A4F26934-CEE6-CF94-475D-286FC73D4410}"/>
                  </a:ext>
                </a:extLst>
              </p:cNvPr>
              <p:cNvSpPr/>
              <p:nvPr/>
            </p:nvSpPr>
            <p:spPr>
              <a:xfrm rot="10800000" flipV="1">
                <a:off x="7312683" y="5865175"/>
                <a:ext cx="80838" cy="137072"/>
              </a:xfrm>
              <a:custGeom>
                <a:avLst/>
                <a:gdLst>
                  <a:gd name="connsiteX0" fmla="*/ 1094 w 80838"/>
                  <a:gd name="connsiteY0" fmla="*/ 136595 h 137072"/>
                  <a:gd name="connsiteX1" fmla="*/ 81932 w 80838"/>
                  <a:gd name="connsiteY1" fmla="*/ -244 h 137072"/>
                  <a:gd name="connsiteX2" fmla="*/ 1094 w 80838"/>
                  <a:gd name="connsiteY2" fmla="*/ 136595 h 137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0838" h="137072">
                    <a:moveTo>
                      <a:pt x="1094" y="136595"/>
                    </a:moveTo>
                    <a:cubicBezTo>
                      <a:pt x="24824" y="121837"/>
                      <a:pt x="48678" y="38203"/>
                      <a:pt x="81932" y="-244"/>
                    </a:cubicBezTo>
                    <a:cubicBezTo>
                      <a:pt x="45270" y="126098"/>
                      <a:pt x="32041" y="138914"/>
                      <a:pt x="1094" y="136595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0" name="任意多边形: 形状 1569">
                <a:extLst>
                  <a:ext uri="{FF2B5EF4-FFF2-40B4-BE49-F238E27FC236}">
                    <a16:creationId xmlns:a16="http://schemas.microsoft.com/office/drawing/2014/main" id="{F960647F-929C-6B89-C2A0-7AF01DB78409}"/>
                  </a:ext>
                </a:extLst>
              </p:cNvPr>
              <p:cNvSpPr/>
              <p:nvPr/>
            </p:nvSpPr>
            <p:spPr>
              <a:xfrm rot="10800000" flipV="1">
                <a:off x="7515064" y="5901597"/>
                <a:ext cx="45987" cy="72221"/>
              </a:xfrm>
              <a:custGeom>
                <a:avLst/>
                <a:gdLst>
                  <a:gd name="connsiteX0" fmla="*/ 1297 w 45987"/>
                  <a:gd name="connsiteY0" fmla="*/ 71976 h 72221"/>
                  <a:gd name="connsiteX1" fmla="*/ 47284 w 45987"/>
                  <a:gd name="connsiteY1" fmla="*/ -246 h 72221"/>
                  <a:gd name="connsiteX2" fmla="*/ 1297 w 45987"/>
                  <a:gd name="connsiteY2" fmla="*/ 71976 h 72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987" h="72221">
                    <a:moveTo>
                      <a:pt x="1297" y="71976"/>
                    </a:moveTo>
                    <a:cubicBezTo>
                      <a:pt x="16146" y="47662"/>
                      <a:pt x="22003" y="8316"/>
                      <a:pt x="47284" y="-246"/>
                    </a:cubicBezTo>
                    <a:cubicBezTo>
                      <a:pt x="33570" y="25250"/>
                      <a:pt x="26782" y="63849"/>
                      <a:pt x="1297" y="71976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1" name="任意多边形: 形状 1570">
                <a:extLst>
                  <a:ext uri="{FF2B5EF4-FFF2-40B4-BE49-F238E27FC236}">
                    <a16:creationId xmlns:a16="http://schemas.microsoft.com/office/drawing/2014/main" id="{AE47B672-363A-516B-07DD-BAF8534A5D1A}"/>
                  </a:ext>
                </a:extLst>
              </p:cNvPr>
              <p:cNvSpPr/>
              <p:nvPr/>
            </p:nvSpPr>
            <p:spPr>
              <a:xfrm rot="10800000" flipV="1">
                <a:off x="7643114" y="5834533"/>
                <a:ext cx="52565" cy="98360"/>
              </a:xfrm>
              <a:custGeom>
                <a:avLst/>
                <a:gdLst>
                  <a:gd name="connsiteX0" fmla="*/ 43792 w 52565"/>
                  <a:gd name="connsiteY0" fmla="*/ 98135 h 98360"/>
                  <a:gd name="connsiteX1" fmla="*/ 1441 w 52565"/>
                  <a:gd name="connsiteY1" fmla="*/ -225 h 98360"/>
                  <a:gd name="connsiteX2" fmla="*/ 43792 w 52565"/>
                  <a:gd name="connsiteY2" fmla="*/ 98135 h 98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565" h="98360">
                    <a:moveTo>
                      <a:pt x="43792" y="98135"/>
                    </a:moveTo>
                    <a:cubicBezTo>
                      <a:pt x="31788" y="63779"/>
                      <a:pt x="19097" y="29399"/>
                      <a:pt x="1441" y="-225"/>
                    </a:cubicBezTo>
                    <a:cubicBezTo>
                      <a:pt x="50645" y="30343"/>
                      <a:pt x="66609" y="80822"/>
                      <a:pt x="43792" y="98135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2" name="任意多边形: 形状 1571">
                <a:extLst>
                  <a:ext uri="{FF2B5EF4-FFF2-40B4-BE49-F238E27FC236}">
                    <a16:creationId xmlns:a16="http://schemas.microsoft.com/office/drawing/2014/main" id="{908FEAE6-EBA7-3B9E-1767-55C19DFEBF15}"/>
                  </a:ext>
                </a:extLst>
              </p:cNvPr>
              <p:cNvSpPr/>
              <p:nvPr/>
            </p:nvSpPr>
            <p:spPr>
              <a:xfrm rot="10800000" flipV="1">
                <a:off x="7349619" y="5844238"/>
                <a:ext cx="77242" cy="83338"/>
              </a:xfrm>
              <a:custGeom>
                <a:avLst/>
                <a:gdLst>
                  <a:gd name="connsiteX0" fmla="*/ 1132 w 77242"/>
                  <a:gd name="connsiteY0" fmla="*/ 83113 h 83338"/>
                  <a:gd name="connsiteX1" fmla="*/ 78375 w 77242"/>
                  <a:gd name="connsiteY1" fmla="*/ -226 h 83338"/>
                  <a:gd name="connsiteX2" fmla="*/ 1132 w 77242"/>
                  <a:gd name="connsiteY2" fmla="*/ 83113 h 83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242" h="83338">
                    <a:moveTo>
                      <a:pt x="1132" y="83113"/>
                    </a:moveTo>
                    <a:cubicBezTo>
                      <a:pt x="22507" y="48768"/>
                      <a:pt x="47792" y="17543"/>
                      <a:pt x="78375" y="-226"/>
                    </a:cubicBezTo>
                    <a:cubicBezTo>
                      <a:pt x="51450" y="19017"/>
                      <a:pt x="29100" y="72066"/>
                      <a:pt x="1132" y="83113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598" name="组合 1597">
            <a:extLst>
              <a:ext uri="{FF2B5EF4-FFF2-40B4-BE49-F238E27FC236}">
                <a16:creationId xmlns:a16="http://schemas.microsoft.com/office/drawing/2014/main" id="{58223049-1682-E2F9-9076-FD361FEDBF40}"/>
              </a:ext>
            </a:extLst>
          </p:cNvPr>
          <p:cNvGrpSpPr/>
          <p:nvPr/>
        </p:nvGrpSpPr>
        <p:grpSpPr>
          <a:xfrm>
            <a:off x="10758385" y="3706098"/>
            <a:ext cx="854533" cy="773510"/>
            <a:chOff x="10731338" y="3474672"/>
            <a:chExt cx="854533" cy="773510"/>
          </a:xfrm>
        </p:grpSpPr>
        <p:grpSp>
          <p:nvGrpSpPr>
            <p:cNvPr id="1573" name="图形 1555">
              <a:extLst>
                <a:ext uri="{FF2B5EF4-FFF2-40B4-BE49-F238E27FC236}">
                  <a16:creationId xmlns:a16="http://schemas.microsoft.com/office/drawing/2014/main" id="{E9A84F10-1004-1F03-8307-A0B7BE24A513}"/>
                </a:ext>
              </a:extLst>
            </p:cNvPr>
            <p:cNvGrpSpPr/>
            <p:nvPr/>
          </p:nvGrpSpPr>
          <p:grpSpPr>
            <a:xfrm rot="1465964">
              <a:off x="10731338" y="3474672"/>
              <a:ext cx="719562" cy="714621"/>
              <a:chOff x="7312683" y="5748634"/>
              <a:chExt cx="512520" cy="256765"/>
            </a:xfrm>
            <a:solidFill>
              <a:srgbClr val="00B050"/>
            </a:solidFill>
          </p:grpSpPr>
          <p:sp>
            <p:nvSpPr>
              <p:cNvPr id="1574" name="任意多边形: 形状 1573">
                <a:extLst>
                  <a:ext uri="{FF2B5EF4-FFF2-40B4-BE49-F238E27FC236}">
                    <a16:creationId xmlns:a16="http://schemas.microsoft.com/office/drawing/2014/main" id="{989D6B52-2195-5F46-90DD-15085A2A47FA}"/>
                  </a:ext>
                </a:extLst>
              </p:cNvPr>
              <p:cNvSpPr/>
              <p:nvPr/>
            </p:nvSpPr>
            <p:spPr>
              <a:xfrm rot="10800000" flipV="1">
                <a:off x="7679170" y="5780182"/>
                <a:ext cx="146032" cy="225217"/>
              </a:xfrm>
              <a:custGeom>
                <a:avLst/>
                <a:gdLst>
                  <a:gd name="connsiteX0" fmla="*/ 131237 w 146032"/>
                  <a:gd name="connsiteY0" fmla="*/ 224988 h 225217"/>
                  <a:gd name="connsiteX1" fmla="*/ 1532 w 146032"/>
                  <a:gd name="connsiteY1" fmla="*/ -229 h 225217"/>
                  <a:gd name="connsiteX2" fmla="*/ 146788 w 146032"/>
                  <a:gd name="connsiteY2" fmla="*/ 189782 h 225217"/>
                  <a:gd name="connsiteX3" fmla="*/ 131233 w 146032"/>
                  <a:gd name="connsiteY3" fmla="*/ 224978 h 225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32" h="225217">
                    <a:moveTo>
                      <a:pt x="131237" y="224988"/>
                    </a:moveTo>
                    <a:cubicBezTo>
                      <a:pt x="116065" y="132665"/>
                      <a:pt x="54629" y="57179"/>
                      <a:pt x="1532" y="-229"/>
                    </a:cubicBezTo>
                    <a:cubicBezTo>
                      <a:pt x="69786" y="9381"/>
                      <a:pt x="117020" y="112436"/>
                      <a:pt x="146788" y="189782"/>
                    </a:cubicBezTo>
                    <a:cubicBezTo>
                      <a:pt x="149801" y="204245"/>
                      <a:pt x="143925" y="225548"/>
                      <a:pt x="131233" y="224978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5" name="任意多边形: 形状 1574">
                <a:extLst>
                  <a:ext uri="{FF2B5EF4-FFF2-40B4-BE49-F238E27FC236}">
                    <a16:creationId xmlns:a16="http://schemas.microsoft.com/office/drawing/2014/main" id="{4345FAF4-D77E-5B6A-1F1A-7DF7AA6C8113}"/>
                  </a:ext>
                </a:extLst>
              </p:cNvPr>
              <p:cNvSpPr/>
              <p:nvPr/>
            </p:nvSpPr>
            <p:spPr>
              <a:xfrm rot="10800000" flipV="1">
                <a:off x="7588653" y="5748634"/>
                <a:ext cx="51542" cy="242746"/>
              </a:xfrm>
              <a:custGeom>
                <a:avLst/>
                <a:gdLst>
                  <a:gd name="connsiteX0" fmla="*/ 33413 w 51542"/>
                  <a:gd name="connsiteY0" fmla="*/ 242526 h 242746"/>
                  <a:gd name="connsiteX1" fmla="*/ 2666 w 51542"/>
                  <a:gd name="connsiteY1" fmla="*/ -220 h 242746"/>
                  <a:gd name="connsiteX2" fmla="*/ 51867 w 51542"/>
                  <a:gd name="connsiteY2" fmla="*/ 226817 h 242746"/>
                  <a:gd name="connsiteX3" fmla="*/ 33412 w 51542"/>
                  <a:gd name="connsiteY3" fmla="*/ 242521 h 242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542" h="242746">
                    <a:moveTo>
                      <a:pt x="33413" y="242526"/>
                    </a:moveTo>
                    <a:cubicBezTo>
                      <a:pt x="53230" y="194072"/>
                      <a:pt x="-8135" y="57607"/>
                      <a:pt x="2666" y="-220"/>
                    </a:cubicBezTo>
                    <a:cubicBezTo>
                      <a:pt x="36966" y="87566"/>
                      <a:pt x="57988" y="148586"/>
                      <a:pt x="51867" y="226817"/>
                    </a:cubicBezTo>
                    <a:cubicBezTo>
                      <a:pt x="47866" y="235960"/>
                      <a:pt x="39572" y="237399"/>
                      <a:pt x="33412" y="242521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6" name="任意多边形: 形状 1575">
                <a:extLst>
                  <a:ext uri="{FF2B5EF4-FFF2-40B4-BE49-F238E27FC236}">
                    <a16:creationId xmlns:a16="http://schemas.microsoft.com/office/drawing/2014/main" id="{C2EC8A8E-1FCF-45C3-8702-0A4DAA0380CB}"/>
                  </a:ext>
                </a:extLst>
              </p:cNvPr>
              <p:cNvSpPr/>
              <p:nvPr/>
            </p:nvSpPr>
            <p:spPr>
              <a:xfrm rot="10800000" flipV="1">
                <a:off x="7393803" y="5804930"/>
                <a:ext cx="127105" cy="182583"/>
              </a:xfrm>
              <a:custGeom>
                <a:avLst/>
                <a:gdLst>
                  <a:gd name="connsiteX0" fmla="*/ 1208 w 127105"/>
                  <a:gd name="connsiteY0" fmla="*/ 182353 h 182583"/>
                  <a:gd name="connsiteX1" fmla="*/ 128314 w 127105"/>
                  <a:gd name="connsiteY1" fmla="*/ -230 h 182583"/>
                  <a:gd name="connsiteX2" fmla="*/ 39129 w 127105"/>
                  <a:gd name="connsiteY2" fmla="*/ 122964 h 182583"/>
                  <a:gd name="connsiteX3" fmla="*/ 1210 w 127105"/>
                  <a:gd name="connsiteY3" fmla="*/ 182350 h 182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105" h="182583">
                    <a:moveTo>
                      <a:pt x="1208" y="182353"/>
                    </a:moveTo>
                    <a:cubicBezTo>
                      <a:pt x="30776" y="106222"/>
                      <a:pt x="65919" y="29415"/>
                      <a:pt x="128314" y="-230"/>
                    </a:cubicBezTo>
                    <a:cubicBezTo>
                      <a:pt x="93735" y="32734"/>
                      <a:pt x="54425" y="65869"/>
                      <a:pt x="39129" y="122964"/>
                    </a:cubicBezTo>
                    <a:cubicBezTo>
                      <a:pt x="31113" y="146858"/>
                      <a:pt x="21919" y="175934"/>
                      <a:pt x="1210" y="182350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7" name="任意多边形: 形状 1576">
                <a:extLst>
                  <a:ext uri="{FF2B5EF4-FFF2-40B4-BE49-F238E27FC236}">
                    <a16:creationId xmlns:a16="http://schemas.microsoft.com/office/drawing/2014/main" id="{9CEC4A43-FCE5-2434-F747-D2D72CDE2CCD}"/>
                  </a:ext>
                </a:extLst>
              </p:cNvPr>
              <p:cNvSpPr/>
              <p:nvPr/>
            </p:nvSpPr>
            <p:spPr>
              <a:xfrm rot="10800000" flipV="1">
                <a:off x="7312683" y="5865175"/>
                <a:ext cx="80838" cy="137072"/>
              </a:xfrm>
              <a:custGeom>
                <a:avLst/>
                <a:gdLst>
                  <a:gd name="connsiteX0" fmla="*/ 1094 w 80838"/>
                  <a:gd name="connsiteY0" fmla="*/ 136595 h 137072"/>
                  <a:gd name="connsiteX1" fmla="*/ 81932 w 80838"/>
                  <a:gd name="connsiteY1" fmla="*/ -244 h 137072"/>
                  <a:gd name="connsiteX2" fmla="*/ 1094 w 80838"/>
                  <a:gd name="connsiteY2" fmla="*/ 136595 h 137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0838" h="137072">
                    <a:moveTo>
                      <a:pt x="1094" y="136595"/>
                    </a:moveTo>
                    <a:cubicBezTo>
                      <a:pt x="24824" y="121837"/>
                      <a:pt x="48678" y="38203"/>
                      <a:pt x="81932" y="-244"/>
                    </a:cubicBezTo>
                    <a:cubicBezTo>
                      <a:pt x="45270" y="126098"/>
                      <a:pt x="32041" y="138914"/>
                      <a:pt x="1094" y="136595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8" name="任意多边形: 形状 1577">
                <a:extLst>
                  <a:ext uri="{FF2B5EF4-FFF2-40B4-BE49-F238E27FC236}">
                    <a16:creationId xmlns:a16="http://schemas.microsoft.com/office/drawing/2014/main" id="{4A2B628A-198D-7ED2-0FFF-6240FDBD1ECB}"/>
                  </a:ext>
                </a:extLst>
              </p:cNvPr>
              <p:cNvSpPr/>
              <p:nvPr/>
            </p:nvSpPr>
            <p:spPr>
              <a:xfrm rot="10800000" flipV="1">
                <a:off x="7515064" y="5901597"/>
                <a:ext cx="45987" cy="72221"/>
              </a:xfrm>
              <a:custGeom>
                <a:avLst/>
                <a:gdLst>
                  <a:gd name="connsiteX0" fmla="*/ 1297 w 45987"/>
                  <a:gd name="connsiteY0" fmla="*/ 71976 h 72221"/>
                  <a:gd name="connsiteX1" fmla="*/ 47284 w 45987"/>
                  <a:gd name="connsiteY1" fmla="*/ -246 h 72221"/>
                  <a:gd name="connsiteX2" fmla="*/ 1297 w 45987"/>
                  <a:gd name="connsiteY2" fmla="*/ 71976 h 72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987" h="72221">
                    <a:moveTo>
                      <a:pt x="1297" y="71976"/>
                    </a:moveTo>
                    <a:cubicBezTo>
                      <a:pt x="16146" y="47662"/>
                      <a:pt x="22003" y="8316"/>
                      <a:pt x="47284" y="-246"/>
                    </a:cubicBezTo>
                    <a:cubicBezTo>
                      <a:pt x="33570" y="25250"/>
                      <a:pt x="26782" y="63849"/>
                      <a:pt x="1297" y="71976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9" name="任意多边形: 形状 1578">
                <a:extLst>
                  <a:ext uri="{FF2B5EF4-FFF2-40B4-BE49-F238E27FC236}">
                    <a16:creationId xmlns:a16="http://schemas.microsoft.com/office/drawing/2014/main" id="{359F9445-10CA-12D0-C342-205208499688}"/>
                  </a:ext>
                </a:extLst>
              </p:cNvPr>
              <p:cNvSpPr/>
              <p:nvPr/>
            </p:nvSpPr>
            <p:spPr>
              <a:xfrm rot="10800000" flipV="1">
                <a:off x="7643114" y="5834533"/>
                <a:ext cx="52565" cy="98360"/>
              </a:xfrm>
              <a:custGeom>
                <a:avLst/>
                <a:gdLst>
                  <a:gd name="connsiteX0" fmla="*/ 43792 w 52565"/>
                  <a:gd name="connsiteY0" fmla="*/ 98135 h 98360"/>
                  <a:gd name="connsiteX1" fmla="*/ 1441 w 52565"/>
                  <a:gd name="connsiteY1" fmla="*/ -225 h 98360"/>
                  <a:gd name="connsiteX2" fmla="*/ 43792 w 52565"/>
                  <a:gd name="connsiteY2" fmla="*/ 98135 h 98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565" h="98360">
                    <a:moveTo>
                      <a:pt x="43792" y="98135"/>
                    </a:moveTo>
                    <a:cubicBezTo>
                      <a:pt x="31788" y="63779"/>
                      <a:pt x="19097" y="29399"/>
                      <a:pt x="1441" y="-225"/>
                    </a:cubicBezTo>
                    <a:cubicBezTo>
                      <a:pt x="50645" y="30343"/>
                      <a:pt x="66609" y="80822"/>
                      <a:pt x="43792" y="98135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0" name="任意多边形: 形状 1579">
                <a:extLst>
                  <a:ext uri="{FF2B5EF4-FFF2-40B4-BE49-F238E27FC236}">
                    <a16:creationId xmlns:a16="http://schemas.microsoft.com/office/drawing/2014/main" id="{D8C83C2A-5F1A-9934-8E98-6B1DF7C04F6A}"/>
                  </a:ext>
                </a:extLst>
              </p:cNvPr>
              <p:cNvSpPr/>
              <p:nvPr/>
            </p:nvSpPr>
            <p:spPr>
              <a:xfrm rot="10800000" flipV="1">
                <a:off x="7349619" y="5844238"/>
                <a:ext cx="77242" cy="83338"/>
              </a:xfrm>
              <a:custGeom>
                <a:avLst/>
                <a:gdLst>
                  <a:gd name="connsiteX0" fmla="*/ 1132 w 77242"/>
                  <a:gd name="connsiteY0" fmla="*/ 83113 h 83338"/>
                  <a:gd name="connsiteX1" fmla="*/ 78375 w 77242"/>
                  <a:gd name="connsiteY1" fmla="*/ -226 h 83338"/>
                  <a:gd name="connsiteX2" fmla="*/ 1132 w 77242"/>
                  <a:gd name="connsiteY2" fmla="*/ 83113 h 83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242" h="83338">
                    <a:moveTo>
                      <a:pt x="1132" y="83113"/>
                    </a:moveTo>
                    <a:cubicBezTo>
                      <a:pt x="22507" y="48768"/>
                      <a:pt x="47792" y="17543"/>
                      <a:pt x="78375" y="-226"/>
                    </a:cubicBezTo>
                    <a:cubicBezTo>
                      <a:pt x="51450" y="19017"/>
                      <a:pt x="29100" y="72066"/>
                      <a:pt x="1132" y="83113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81" name="图形 1555">
              <a:extLst>
                <a:ext uri="{FF2B5EF4-FFF2-40B4-BE49-F238E27FC236}">
                  <a16:creationId xmlns:a16="http://schemas.microsoft.com/office/drawing/2014/main" id="{06806569-E188-2CB3-B3B1-9DC38D381FC3}"/>
                </a:ext>
              </a:extLst>
            </p:cNvPr>
            <p:cNvGrpSpPr/>
            <p:nvPr/>
          </p:nvGrpSpPr>
          <p:grpSpPr>
            <a:xfrm rot="1465964">
              <a:off x="10866309" y="3807251"/>
              <a:ext cx="719562" cy="440931"/>
              <a:chOff x="7312683" y="5748634"/>
              <a:chExt cx="512520" cy="256765"/>
            </a:xfrm>
            <a:solidFill>
              <a:srgbClr val="00B050"/>
            </a:solidFill>
          </p:grpSpPr>
          <p:sp>
            <p:nvSpPr>
              <p:cNvPr id="1582" name="任意多边形: 形状 1581">
                <a:extLst>
                  <a:ext uri="{FF2B5EF4-FFF2-40B4-BE49-F238E27FC236}">
                    <a16:creationId xmlns:a16="http://schemas.microsoft.com/office/drawing/2014/main" id="{C0CEE59A-8C9A-AA42-D03C-A90DF02EBA44}"/>
                  </a:ext>
                </a:extLst>
              </p:cNvPr>
              <p:cNvSpPr/>
              <p:nvPr/>
            </p:nvSpPr>
            <p:spPr>
              <a:xfrm rot="10800000" flipV="1">
                <a:off x="7679170" y="5780182"/>
                <a:ext cx="146032" cy="225217"/>
              </a:xfrm>
              <a:custGeom>
                <a:avLst/>
                <a:gdLst>
                  <a:gd name="connsiteX0" fmla="*/ 131237 w 146032"/>
                  <a:gd name="connsiteY0" fmla="*/ 224988 h 225217"/>
                  <a:gd name="connsiteX1" fmla="*/ 1532 w 146032"/>
                  <a:gd name="connsiteY1" fmla="*/ -229 h 225217"/>
                  <a:gd name="connsiteX2" fmla="*/ 146788 w 146032"/>
                  <a:gd name="connsiteY2" fmla="*/ 189782 h 225217"/>
                  <a:gd name="connsiteX3" fmla="*/ 131233 w 146032"/>
                  <a:gd name="connsiteY3" fmla="*/ 224978 h 225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32" h="225217">
                    <a:moveTo>
                      <a:pt x="131237" y="224988"/>
                    </a:moveTo>
                    <a:cubicBezTo>
                      <a:pt x="116065" y="132665"/>
                      <a:pt x="54629" y="57179"/>
                      <a:pt x="1532" y="-229"/>
                    </a:cubicBezTo>
                    <a:cubicBezTo>
                      <a:pt x="69786" y="9381"/>
                      <a:pt x="117020" y="112436"/>
                      <a:pt x="146788" y="189782"/>
                    </a:cubicBezTo>
                    <a:cubicBezTo>
                      <a:pt x="149801" y="204245"/>
                      <a:pt x="143925" y="225548"/>
                      <a:pt x="131233" y="224978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3" name="任意多边形: 形状 1582">
                <a:extLst>
                  <a:ext uri="{FF2B5EF4-FFF2-40B4-BE49-F238E27FC236}">
                    <a16:creationId xmlns:a16="http://schemas.microsoft.com/office/drawing/2014/main" id="{2F3DB537-8685-8BC5-D07A-B142BB34E582}"/>
                  </a:ext>
                </a:extLst>
              </p:cNvPr>
              <p:cNvSpPr/>
              <p:nvPr/>
            </p:nvSpPr>
            <p:spPr>
              <a:xfrm rot="10800000" flipV="1">
                <a:off x="7588653" y="5748634"/>
                <a:ext cx="51542" cy="242746"/>
              </a:xfrm>
              <a:custGeom>
                <a:avLst/>
                <a:gdLst>
                  <a:gd name="connsiteX0" fmla="*/ 33413 w 51542"/>
                  <a:gd name="connsiteY0" fmla="*/ 242526 h 242746"/>
                  <a:gd name="connsiteX1" fmla="*/ 2666 w 51542"/>
                  <a:gd name="connsiteY1" fmla="*/ -220 h 242746"/>
                  <a:gd name="connsiteX2" fmla="*/ 51867 w 51542"/>
                  <a:gd name="connsiteY2" fmla="*/ 226817 h 242746"/>
                  <a:gd name="connsiteX3" fmla="*/ 33412 w 51542"/>
                  <a:gd name="connsiteY3" fmla="*/ 242521 h 242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542" h="242746">
                    <a:moveTo>
                      <a:pt x="33413" y="242526"/>
                    </a:moveTo>
                    <a:cubicBezTo>
                      <a:pt x="53230" y="194072"/>
                      <a:pt x="-8135" y="57607"/>
                      <a:pt x="2666" y="-220"/>
                    </a:cubicBezTo>
                    <a:cubicBezTo>
                      <a:pt x="36966" y="87566"/>
                      <a:pt x="57988" y="148586"/>
                      <a:pt x="51867" y="226817"/>
                    </a:cubicBezTo>
                    <a:cubicBezTo>
                      <a:pt x="47866" y="235960"/>
                      <a:pt x="39572" y="237399"/>
                      <a:pt x="33412" y="242521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4" name="任意多边形: 形状 1583">
                <a:extLst>
                  <a:ext uri="{FF2B5EF4-FFF2-40B4-BE49-F238E27FC236}">
                    <a16:creationId xmlns:a16="http://schemas.microsoft.com/office/drawing/2014/main" id="{45907E02-522D-D9B8-55FB-A684F2D19F7D}"/>
                  </a:ext>
                </a:extLst>
              </p:cNvPr>
              <p:cNvSpPr/>
              <p:nvPr/>
            </p:nvSpPr>
            <p:spPr>
              <a:xfrm rot="10800000" flipV="1">
                <a:off x="7393803" y="5804930"/>
                <a:ext cx="127105" cy="182583"/>
              </a:xfrm>
              <a:custGeom>
                <a:avLst/>
                <a:gdLst>
                  <a:gd name="connsiteX0" fmla="*/ 1208 w 127105"/>
                  <a:gd name="connsiteY0" fmla="*/ 182353 h 182583"/>
                  <a:gd name="connsiteX1" fmla="*/ 128314 w 127105"/>
                  <a:gd name="connsiteY1" fmla="*/ -230 h 182583"/>
                  <a:gd name="connsiteX2" fmla="*/ 39129 w 127105"/>
                  <a:gd name="connsiteY2" fmla="*/ 122964 h 182583"/>
                  <a:gd name="connsiteX3" fmla="*/ 1210 w 127105"/>
                  <a:gd name="connsiteY3" fmla="*/ 182350 h 182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105" h="182583">
                    <a:moveTo>
                      <a:pt x="1208" y="182353"/>
                    </a:moveTo>
                    <a:cubicBezTo>
                      <a:pt x="30776" y="106222"/>
                      <a:pt x="65919" y="29415"/>
                      <a:pt x="128314" y="-230"/>
                    </a:cubicBezTo>
                    <a:cubicBezTo>
                      <a:pt x="93735" y="32734"/>
                      <a:pt x="54425" y="65869"/>
                      <a:pt x="39129" y="122964"/>
                    </a:cubicBezTo>
                    <a:cubicBezTo>
                      <a:pt x="31113" y="146858"/>
                      <a:pt x="21919" y="175934"/>
                      <a:pt x="1210" y="182350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5" name="任意多边形: 形状 1584">
                <a:extLst>
                  <a:ext uri="{FF2B5EF4-FFF2-40B4-BE49-F238E27FC236}">
                    <a16:creationId xmlns:a16="http://schemas.microsoft.com/office/drawing/2014/main" id="{CE95D073-D011-C8B4-180E-12EF090B3C39}"/>
                  </a:ext>
                </a:extLst>
              </p:cNvPr>
              <p:cNvSpPr/>
              <p:nvPr/>
            </p:nvSpPr>
            <p:spPr>
              <a:xfrm rot="10800000" flipV="1">
                <a:off x="7312683" y="5865175"/>
                <a:ext cx="80838" cy="137072"/>
              </a:xfrm>
              <a:custGeom>
                <a:avLst/>
                <a:gdLst>
                  <a:gd name="connsiteX0" fmla="*/ 1094 w 80838"/>
                  <a:gd name="connsiteY0" fmla="*/ 136595 h 137072"/>
                  <a:gd name="connsiteX1" fmla="*/ 81932 w 80838"/>
                  <a:gd name="connsiteY1" fmla="*/ -244 h 137072"/>
                  <a:gd name="connsiteX2" fmla="*/ 1094 w 80838"/>
                  <a:gd name="connsiteY2" fmla="*/ 136595 h 137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0838" h="137072">
                    <a:moveTo>
                      <a:pt x="1094" y="136595"/>
                    </a:moveTo>
                    <a:cubicBezTo>
                      <a:pt x="24824" y="121837"/>
                      <a:pt x="48678" y="38203"/>
                      <a:pt x="81932" y="-244"/>
                    </a:cubicBezTo>
                    <a:cubicBezTo>
                      <a:pt x="45270" y="126098"/>
                      <a:pt x="32041" y="138914"/>
                      <a:pt x="1094" y="136595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6" name="任意多边形: 形状 1585">
                <a:extLst>
                  <a:ext uri="{FF2B5EF4-FFF2-40B4-BE49-F238E27FC236}">
                    <a16:creationId xmlns:a16="http://schemas.microsoft.com/office/drawing/2014/main" id="{DEE7E515-2509-3119-108F-3928B8B79B41}"/>
                  </a:ext>
                </a:extLst>
              </p:cNvPr>
              <p:cNvSpPr/>
              <p:nvPr/>
            </p:nvSpPr>
            <p:spPr>
              <a:xfrm rot="10800000" flipV="1">
                <a:off x="7515064" y="5901597"/>
                <a:ext cx="45987" cy="72221"/>
              </a:xfrm>
              <a:custGeom>
                <a:avLst/>
                <a:gdLst>
                  <a:gd name="connsiteX0" fmla="*/ 1297 w 45987"/>
                  <a:gd name="connsiteY0" fmla="*/ 71976 h 72221"/>
                  <a:gd name="connsiteX1" fmla="*/ 47284 w 45987"/>
                  <a:gd name="connsiteY1" fmla="*/ -246 h 72221"/>
                  <a:gd name="connsiteX2" fmla="*/ 1297 w 45987"/>
                  <a:gd name="connsiteY2" fmla="*/ 71976 h 72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987" h="72221">
                    <a:moveTo>
                      <a:pt x="1297" y="71976"/>
                    </a:moveTo>
                    <a:cubicBezTo>
                      <a:pt x="16146" y="47662"/>
                      <a:pt x="22003" y="8316"/>
                      <a:pt x="47284" y="-246"/>
                    </a:cubicBezTo>
                    <a:cubicBezTo>
                      <a:pt x="33570" y="25250"/>
                      <a:pt x="26782" y="63849"/>
                      <a:pt x="1297" y="71976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7" name="任意多边形: 形状 1586">
                <a:extLst>
                  <a:ext uri="{FF2B5EF4-FFF2-40B4-BE49-F238E27FC236}">
                    <a16:creationId xmlns:a16="http://schemas.microsoft.com/office/drawing/2014/main" id="{D99FC426-5EC9-27A5-3279-442361A4EE84}"/>
                  </a:ext>
                </a:extLst>
              </p:cNvPr>
              <p:cNvSpPr/>
              <p:nvPr/>
            </p:nvSpPr>
            <p:spPr>
              <a:xfrm rot="10800000" flipV="1">
                <a:off x="7643114" y="5834533"/>
                <a:ext cx="52565" cy="98360"/>
              </a:xfrm>
              <a:custGeom>
                <a:avLst/>
                <a:gdLst>
                  <a:gd name="connsiteX0" fmla="*/ 43792 w 52565"/>
                  <a:gd name="connsiteY0" fmla="*/ 98135 h 98360"/>
                  <a:gd name="connsiteX1" fmla="*/ 1441 w 52565"/>
                  <a:gd name="connsiteY1" fmla="*/ -225 h 98360"/>
                  <a:gd name="connsiteX2" fmla="*/ 43792 w 52565"/>
                  <a:gd name="connsiteY2" fmla="*/ 98135 h 98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565" h="98360">
                    <a:moveTo>
                      <a:pt x="43792" y="98135"/>
                    </a:moveTo>
                    <a:cubicBezTo>
                      <a:pt x="31788" y="63779"/>
                      <a:pt x="19097" y="29399"/>
                      <a:pt x="1441" y="-225"/>
                    </a:cubicBezTo>
                    <a:cubicBezTo>
                      <a:pt x="50645" y="30343"/>
                      <a:pt x="66609" y="80822"/>
                      <a:pt x="43792" y="98135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8" name="任意多边形: 形状 1587">
                <a:extLst>
                  <a:ext uri="{FF2B5EF4-FFF2-40B4-BE49-F238E27FC236}">
                    <a16:creationId xmlns:a16="http://schemas.microsoft.com/office/drawing/2014/main" id="{140B1E0E-18D3-7F23-9702-709E899ED3B4}"/>
                  </a:ext>
                </a:extLst>
              </p:cNvPr>
              <p:cNvSpPr/>
              <p:nvPr/>
            </p:nvSpPr>
            <p:spPr>
              <a:xfrm rot="10800000" flipV="1">
                <a:off x="7349619" y="5844238"/>
                <a:ext cx="77242" cy="83338"/>
              </a:xfrm>
              <a:custGeom>
                <a:avLst/>
                <a:gdLst>
                  <a:gd name="connsiteX0" fmla="*/ 1132 w 77242"/>
                  <a:gd name="connsiteY0" fmla="*/ 83113 h 83338"/>
                  <a:gd name="connsiteX1" fmla="*/ 78375 w 77242"/>
                  <a:gd name="connsiteY1" fmla="*/ -226 h 83338"/>
                  <a:gd name="connsiteX2" fmla="*/ 1132 w 77242"/>
                  <a:gd name="connsiteY2" fmla="*/ 83113 h 83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242" h="83338">
                    <a:moveTo>
                      <a:pt x="1132" y="83113"/>
                    </a:moveTo>
                    <a:cubicBezTo>
                      <a:pt x="22507" y="48768"/>
                      <a:pt x="47792" y="17543"/>
                      <a:pt x="78375" y="-226"/>
                    </a:cubicBezTo>
                    <a:cubicBezTo>
                      <a:pt x="51450" y="19017"/>
                      <a:pt x="29100" y="72066"/>
                      <a:pt x="1132" y="83113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665" name="图形 1663">
            <a:extLst>
              <a:ext uri="{FF2B5EF4-FFF2-40B4-BE49-F238E27FC236}">
                <a16:creationId xmlns:a16="http://schemas.microsoft.com/office/drawing/2014/main" id="{584F83CA-1D3A-DDC5-2882-A4B6508E49BE}"/>
              </a:ext>
            </a:extLst>
          </p:cNvPr>
          <p:cNvSpPr/>
          <p:nvPr/>
        </p:nvSpPr>
        <p:spPr>
          <a:xfrm>
            <a:off x="5717094" y="2950998"/>
            <a:ext cx="548943" cy="541720"/>
          </a:xfrm>
          <a:custGeom>
            <a:avLst/>
            <a:gdLst>
              <a:gd name="connsiteX0" fmla="*/ 1128713 w 1628775"/>
              <a:gd name="connsiteY0" fmla="*/ 728663 h 1607343"/>
              <a:gd name="connsiteX1" fmla="*/ 1150144 w 1628775"/>
              <a:gd name="connsiteY1" fmla="*/ 728663 h 1607343"/>
              <a:gd name="connsiteX2" fmla="*/ 1128713 w 1628775"/>
              <a:gd name="connsiteY2" fmla="*/ 728663 h 1607343"/>
              <a:gd name="connsiteX3" fmla="*/ 1564481 w 1628775"/>
              <a:gd name="connsiteY3" fmla="*/ 400050 h 1607343"/>
              <a:gd name="connsiteX4" fmla="*/ 1578769 w 1628775"/>
              <a:gd name="connsiteY4" fmla="*/ 428625 h 1607343"/>
              <a:gd name="connsiteX5" fmla="*/ 1557338 w 1628775"/>
              <a:gd name="connsiteY5" fmla="*/ 471488 h 1607343"/>
              <a:gd name="connsiteX6" fmla="*/ 1571625 w 1628775"/>
              <a:gd name="connsiteY6" fmla="*/ 571500 h 1607343"/>
              <a:gd name="connsiteX7" fmla="*/ 1528763 w 1628775"/>
              <a:gd name="connsiteY7" fmla="*/ 650081 h 1607343"/>
              <a:gd name="connsiteX8" fmla="*/ 1550194 w 1628775"/>
              <a:gd name="connsiteY8" fmla="*/ 721519 h 1607343"/>
              <a:gd name="connsiteX9" fmla="*/ 1550194 w 1628775"/>
              <a:gd name="connsiteY9" fmla="*/ 892969 h 1607343"/>
              <a:gd name="connsiteX10" fmla="*/ 1614488 w 1628775"/>
              <a:gd name="connsiteY10" fmla="*/ 1128713 h 1607343"/>
              <a:gd name="connsiteX11" fmla="*/ 1628775 w 1628775"/>
              <a:gd name="connsiteY11" fmla="*/ 1150144 h 1607343"/>
              <a:gd name="connsiteX12" fmla="*/ 1628775 w 1628775"/>
              <a:gd name="connsiteY12" fmla="*/ 1271588 h 1607343"/>
              <a:gd name="connsiteX13" fmla="*/ 1514475 w 1628775"/>
              <a:gd name="connsiteY13" fmla="*/ 1271588 h 1607343"/>
              <a:gd name="connsiteX14" fmla="*/ 1493044 w 1628775"/>
              <a:gd name="connsiteY14" fmla="*/ 1343025 h 1607343"/>
              <a:gd name="connsiteX15" fmla="*/ 1493044 w 1628775"/>
              <a:gd name="connsiteY15" fmla="*/ 1485900 h 1607343"/>
              <a:gd name="connsiteX16" fmla="*/ 1471613 w 1628775"/>
              <a:gd name="connsiteY16" fmla="*/ 1500188 h 1607343"/>
              <a:gd name="connsiteX17" fmla="*/ 1471613 w 1628775"/>
              <a:gd name="connsiteY17" fmla="*/ 1521619 h 1607343"/>
              <a:gd name="connsiteX18" fmla="*/ 1350169 w 1628775"/>
              <a:gd name="connsiteY18" fmla="*/ 1550194 h 1607343"/>
              <a:gd name="connsiteX19" fmla="*/ 1321594 w 1628775"/>
              <a:gd name="connsiteY19" fmla="*/ 1543050 h 1607343"/>
              <a:gd name="connsiteX20" fmla="*/ 1421606 w 1628775"/>
              <a:gd name="connsiteY20" fmla="*/ 1450181 h 1607343"/>
              <a:gd name="connsiteX21" fmla="*/ 1393031 w 1628775"/>
              <a:gd name="connsiteY21" fmla="*/ 1257300 h 1607343"/>
              <a:gd name="connsiteX22" fmla="*/ 1343025 w 1628775"/>
              <a:gd name="connsiteY22" fmla="*/ 1171575 h 1607343"/>
              <a:gd name="connsiteX23" fmla="*/ 1357313 w 1628775"/>
              <a:gd name="connsiteY23" fmla="*/ 1021556 h 1607343"/>
              <a:gd name="connsiteX24" fmla="*/ 1378744 w 1628775"/>
              <a:gd name="connsiteY24" fmla="*/ 935831 h 1607343"/>
              <a:gd name="connsiteX25" fmla="*/ 1335881 w 1628775"/>
              <a:gd name="connsiteY25" fmla="*/ 828675 h 1607343"/>
              <a:gd name="connsiteX26" fmla="*/ 1114425 w 1628775"/>
              <a:gd name="connsiteY26" fmla="*/ 800100 h 1607343"/>
              <a:gd name="connsiteX27" fmla="*/ 1114425 w 1628775"/>
              <a:gd name="connsiteY27" fmla="*/ 764381 h 1607343"/>
              <a:gd name="connsiteX28" fmla="*/ 1135856 w 1628775"/>
              <a:gd name="connsiteY28" fmla="*/ 771525 h 1607343"/>
              <a:gd name="connsiteX29" fmla="*/ 1143000 w 1628775"/>
              <a:gd name="connsiteY29" fmla="*/ 757238 h 1607343"/>
              <a:gd name="connsiteX30" fmla="*/ 1157288 w 1628775"/>
              <a:gd name="connsiteY30" fmla="*/ 771525 h 1607343"/>
              <a:gd name="connsiteX31" fmla="*/ 1207294 w 1628775"/>
              <a:gd name="connsiteY31" fmla="*/ 728663 h 1607343"/>
              <a:gd name="connsiteX32" fmla="*/ 1314450 w 1628775"/>
              <a:gd name="connsiteY32" fmla="*/ 700088 h 1607343"/>
              <a:gd name="connsiteX33" fmla="*/ 1421606 w 1628775"/>
              <a:gd name="connsiteY33" fmla="*/ 592931 h 1607343"/>
              <a:gd name="connsiteX34" fmla="*/ 1328738 w 1628775"/>
              <a:gd name="connsiteY34" fmla="*/ 528638 h 1607343"/>
              <a:gd name="connsiteX35" fmla="*/ 1343025 w 1628775"/>
              <a:gd name="connsiteY35" fmla="*/ 500063 h 1607343"/>
              <a:gd name="connsiteX36" fmla="*/ 1321594 w 1628775"/>
              <a:gd name="connsiteY36" fmla="*/ 450056 h 1607343"/>
              <a:gd name="connsiteX37" fmla="*/ 1435894 w 1628775"/>
              <a:gd name="connsiteY37" fmla="*/ 364331 h 1607343"/>
              <a:gd name="connsiteX38" fmla="*/ 1564481 w 1628775"/>
              <a:gd name="connsiteY38" fmla="*/ 400050 h 1607343"/>
              <a:gd name="connsiteX39" fmla="*/ 864394 w 1628775"/>
              <a:gd name="connsiteY39" fmla="*/ 121444 h 1607343"/>
              <a:gd name="connsiteX40" fmla="*/ 864394 w 1628775"/>
              <a:gd name="connsiteY40" fmla="*/ 142875 h 1607343"/>
              <a:gd name="connsiteX41" fmla="*/ 835819 w 1628775"/>
              <a:gd name="connsiteY41" fmla="*/ 85725 h 1607343"/>
              <a:gd name="connsiteX42" fmla="*/ 864394 w 1628775"/>
              <a:gd name="connsiteY42" fmla="*/ 121444 h 1607343"/>
              <a:gd name="connsiteX43" fmla="*/ 957263 w 1628775"/>
              <a:gd name="connsiteY43" fmla="*/ 35719 h 1607343"/>
              <a:gd name="connsiteX44" fmla="*/ 942975 w 1628775"/>
              <a:gd name="connsiteY44" fmla="*/ 100013 h 1607343"/>
              <a:gd name="connsiteX45" fmla="*/ 957263 w 1628775"/>
              <a:gd name="connsiteY45" fmla="*/ 114300 h 1607343"/>
              <a:gd name="connsiteX46" fmla="*/ 978694 w 1628775"/>
              <a:gd name="connsiteY46" fmla="*/ 92869 h 1607343"/>
              <a:gd name="connsiteX47" fmla="*/ 950119 w 1628775"/>
              <a:gd name="connsiteY47" fmla="*/ 135731 h 1607343"/>
              <a:gd name="connsiteX48" fmla="*/ 942975 w 1628775"/>
              <a:gd name="connsiteY48" fmla="*/ 185738 h 1607343"/>
              <a:gd name="connsiteX49" fmla="*/ 950119 w 1628775"/>
              <a:gd name="connsiteY49" fmla="*/ 464344 h 1607343"/>
              <a:gd name="connsiteX50" fmla="*/ 964406 w 1628775"/>
              <a:gd name="connsiteY50" fmla="*/ 464344 h 1607343"/>
              <a:gd name="connsiteX51" fmla="*/ 1028700 w 1628775"/>
              <a:gd name="connsiteY51" fmla="*/ 371475 h 1607343"/>
              <a:gd name="connsiteX52" fmla="*/ 1007269 w 1628775"/>
              <a:gd name="connsiteY52" fmla="*/ 328613 h 1607343"/>
              <a:gd name="connsiteX53" fmla="*/ 1007269 w 1628775"/>
              <a:gd name="connsiteY53" fmla="*/ 292894 h 1607343"/>
              <a:gd name="connsiteX54" fmla="*/ 1050131 w 1628775"/>
              <a:gd name="connsiteY54" fmla="*/ 364331 h 1607343"/>
              <a:gd name="connsiteX55" fmla="*/ 1085850 w 1628775"/>
              <a:gd name="connsiteY55" fmla="*/ 250031 h 1607343"/>
              <a:gd name="connsiteX56" fmla="*/ 1100138 w 1628775"/>
              <a:gd name="connsiteY56" fmla="*/ 242888 h 1607343"/>
              <a:gd name="connsiteX57" fmla="*/ 1114425 w 1628775"/>
              <a:gd name="connsiteY57" fmla="*/ 285750 h 1607343"/>
              <a:gd name="connsiteX58" fmla="*/ 1050131 w 1628775"/>
              <a:gd name="connsiteY58" fmla="*/ 371475 h 1607343"/>
              <a:gd name="connsiteX59" fmla="*/ 1057275 w 1628775"/>
              <a:gd name="connsiteY59" fmla="*/ 385763 h 1607343"/>
              <a:gd name="connsiteX60" fmla="*/ 1121569 w 1628775"/>
              <a:gd name="connsiteY60" fmla="*/ 342900 h 1607343"/>
              <a:gd name="connsiteX61" fmla="*/ 1128713 w 1628775"/>
              <a:gd name="connsiteY61" fmla="*/ 357188 h 1607343"/>
              <a:gd name="connsiteX62" fmla="*/ 1057275 w 1628775"/>
              <a:gd name="connsiteY62" fmla="*/ 414338 h 1607343"/>
              <a:gd name="connsiteX63" fmla="*/ 1042988 w 1628775"/>
              <a:gd name="connsiteY63" fmla="*/ 400050 h 1607343"/>
              <a:gd name="connsiteX64" fmla="*/ 957263 w 1628775"/>
              <a:gd name="connsiteY64" fmla="*/ 535781 h 1607343"/>
              <a:gd name="connsiteX65" fmla="*/ 957263 w 1628775"/>
              <a:gd name="connsiteY65" fmla="*/ 742950 h 1607343"/>
              <a:gd name="connsiteX66" fmla="*/ 1028700 w 1628775"/>
              <a:gd name="connsiteY66" fmla="*/ 700088 h 1607343"/>
              <a:gd name="connsiteX67" fmla="*/ 1057275 w 1628775"/>
              <a:gd name="connsiteY67" fmla="*/ 635794 h 1607343"/>
              <a:gd name="connsiteX68" fmla="*/ 1071563 w 1628775"/>
              <a:gd name="connsiteY68" fmla="*/ 657225 h 1607343"/>
              <a:gd name="connsiteX69" fmla="*/ 1092994 w 1628775"/>
              <a:gd name="connsiteY69" fmla="*/ 628650 h 1607343"/>
              <a:gd name="connsiteX70" fmla="*/ 1100138 w 1628775"/>
              <a:gd name="connsiteY70" fmla="*/ 642938 h 1607343"/>
              <a:gd name="connsiteX71" fmla="*/ 1121569 w 1628775"/>
              <a:gd name="connsiteY71" fmla="*/ 607219 h 1607343"/>
              <a:gd name="connsiteX72" fmla="*/ 1121569 w 1628775"/>
              <a:gd name="connsiteY72" fmla="*/ 635794 h 1607343"/>
              <a:gd name="connsiteX73" fmla="*/ 957263 w 1628775"/>
              <a:gd name="connsiteY73" fmla="*/ 807244 h 1607343"/>
              <a:gd name="connsiteX74" fmla="*/ 964406 w 1628775"/>
              <a:gd name="connsiteY74" fmla="*/ 1207294 h 1607343"/>
              <a:gd name="connsiteX75" fmla="*/ 1021556 w 1628775"/>
              <a:gd name="connsiteY75" fmla="*/ 1421606 h 1607343"/>
              <a:gd name="connsiteX76" fmla="*/ 1143000 w 1628775"/>
              <a:gd name="connsiteY76" fmla="*/ 1435894 h 1607343"/>
              <a:gd name="connsiteX77" fmla="*/ 1178719 w 1628775"/>
              <a:gd name="connsiteY77" fmla="*/ 1478756 h 1607343"/>
              <a:gd name="connsiteX78" fmla="*/ 1264444 w 1628775"/>
              <a:gd name="connsiteY78" fmla="*/ 1535906 h 1607343"/>
              <a:gd name="connsiteX79" fmla="*/ 1264444 w 1628775"/>
              <a:gd name="connsiteY79" fmla="*/ 1557338 h 1607343"/>
              <a:gd name="connsiteX80" fmla="*/ 1207294 w 1628775"/>
              <a:gd name="connsiteY80" fmla="*/ 1585913 h 1607343"/>
              <a:gd name="connsiteX81" fmla="*/ 1007269 w 1628775"/>
              <a:gd name="connsiteY81" fmla="*/ 1607344 h 1607343"/>
              <a:gd name="connsiteX82" fmla="*/ 607219 w 1628775"/>
              <a:gd name="connsiteY82" fmla="*/ 1557338 h 1607343"/>
              <a:gd name="connsiteX83" fmla="*/ 800100 w 1628775"/>
              <a:gd name="connsiteY83" fmla="*/ 1428750 h 1607343"/>
              <a:gd name="connsiteX84" fmla="*/ 771525 w 1628775"/>
              <a:gd name="connsiteY84" fmla="*/ 1378744 h 1607343"/>
              <a:gd name="connsiteX85" fmla="*/ 842963 w 1628775"/>
              <a:gd name="connsiteY85" fmla="*/ 1335881 h 1607343"/>
              <a:gd name="connsiteX86" fmla="*/ 592931 w 1628775"/>
              <a:gd name="connsiteY86" fmla="*/ 842963 h 1607343"/>
              <a:gd name="connsiteX87" fmla="*/ 564356 w 1628775"/>
              <a:gd name="connsiteY87" fmla="*/ 828675 h 1607343"/>
              <a:gd name="connsiteX88" fmla="*/ 542925 w 1628775"/>
              <a:gd name="connsiteY88" fmla="*/ 785813 h 1607343"/>
              <a:gd name="connsiteX89" fmla="*/ 514350 w 1628775"/>
              <a:gd name="connsiteY89" fmla="*/ 800100 h 1607343"/>
              <a:gd name="connsiteX90" fmla="*/ 428625 w 1628775"/>
              <a:gd name="connsiteY90" fmla="*/ 642938 h 1607343"/>
              <a:gd name="connsiteX91" fmla="*/ 357188 w 1628775"/>
              <a:gd name="connsiteY91" fmla="*/ 864394 h 1607343"/>
              <a:gd name="connsiteX92" fmla="*/ 378619 w 1628775"/>
              <a:gd name="connsiteY92" fmla="*/ 985838 h 1607343"/>
              <a:gd name="connsiteX93" fmla="*/ 428625 w 1628775"/>
              <a:gd name="connsiteY93" fmla="*/ 1321594 h 1607343"/>
              <a:gd name="connsiteX94" fmla="*/ 428625 w 1628775"/>
              <a:gd name="connsiteY94" fmla="*/ 1457325 h 1607343"/>
              <a:gd name="connsiteX95" fmla="*/ 407194 w 1628775"/>
              <a:gd name="connsiteY95" fmla="*/ 1464469 h 1607343"/>
              <a:gd name="connsiteX96" fmla="*/ 528638 w 1628775"/>
              <a:gd name="connsiteY96" fmla="*/ 1493044 h 1607343"/>
              <a:gd name="connsiteX97" fmla="*/ 535781 w 1628775"/>
              <a:gd name="connsiteY97" fmla="*/ 1507331 h 1607343"/>
              <a:gd name="connsiteX98" fmla="*/ 521494 w 1628775"/>
              <a:gd name="connsiteY98" fmla="*/ 1535906 h 1607343"/>
              <a:gd name="connsiteX99" fmla="*/ 314325 w 1628775"/>
              <a:gd name="connsiteY99" fmla="*/ 1464469 h 1607343"/>
              <a:gd name="connsiteX100" fmla="*/ 292894 w 1628775"/>
              <a:gd name="connsiteY100" fmla="*/ 1443038 h 1607343"/>
              <a:gd name="connsiteX101" fmla="*/ 264319 w 1628775"/>
              <a:gd name="connsiteY101" fmla="*/ 1214438 h 1607343"/>
              <a:gd name="connsiteX102" fmla="*/ 135731 w 1628775"/>
              <a:gd name="connsiteY102" fmla="*/ 1478756 h 1607343"/>
              <a:gd name="connsiteX103" fmla="*/ 100013 w 1628775"/>
              <a:gd name="connsiteY103" fmla="*/ 1464469 h 1607343"/>
              <a:gd name="connsiteX104" fmla="*/ 85725 w 1628775"/>
              <a:gd name="connsiteY104" fmla="*/ 1471613 h 1607343"/>
              <a:gd name="connsiteX105" fmla="*/ 207169 w 1628775"/>
              <a:gd name="connsiteY105" fmla="*/ 1543050 h 1607343"/>
              <a:gd name="connsiteX106" fmla="*/ 207169 w 1628775"/>
              <a:gd name="connsiteY106" fmla="*/ 1564481 h 1607343"/>
              <a:gd name="connsiteX107" fmla="*/ 164306 w 1628775"/>
              <a:gd name="connsiteY107" fmla="*/ 1571625 h 1607343"/>
              <a:gd name="connsiteX108" fmla="*/ 0 w 1628775"/>
              <a:gd name="connsiteY108" fmla="*/ 1507331 h 1607343"/>
              <a:gd name="connsiteX109" fmla="*/ 28575 w 1628775"/>
              <a:gd name="connsiteY109" fmla="*/ 1443038 h 1607343"/>
              <a:gd name="connsiteX110" fmla="*/ 7144 w 1628775"/>
              <a:gd name="connsiteY110" fmla="*/ 1414463 h 1607343"/>
              <a:gd name="connsiteX111" fmla="*/ 121444 w 1628775"/>
              <a:gd name="connsiteY111" fmla="*/ 992981 h 1607343"/>
              <a:gd name="connsiteX112" fmla="*/ 121444 w 1628775"/>
              <a:gd name="connsiteY112" fmla="*/ 771525 h 1607343"/>
              <a:gd name="connsiteX113" fmla="*/ 100013 w 1628775"/>
              <a:gd name="connsiteY113" fmla="*/ 750094 h 1607343"/>
              <a:gd name="connsiteX114" fmla="*/ 92869 w 1628775"/>
              <a:gd name="connsiteY114" fmla="*/ 714375 h 1607343"/>
              <a:gd name="connsiteX115" fmla="*/ 100013 w 1628775"/>
              <a:gd name="connsiteY115" fmla="*/ 678656 h 1607343"/>
              <a:gd name="connsiteX116" fmla="*/ 185738 w 1628775"/>
              <a:gd name="connsiteY116" fmla="*/ 485775 h 1607343"/>
              <a:gd name="connsiteX117" fmla="*/ 235744 w 1628775"/>
              <a:gd name="connsiteY117" fmla="*/ 442913 h 1607343"/>
              <a:gd name="connsiteX118" fmla="*/ 235744 w 1628775"/>
              <a:gd name="connsiteY118" fmla="*/ 428625 h 1607343"/>
              <a:gd name="connsiteX119" fmla="*/ 400050 w 1628775"/>
              <a:gd name="connsiteY119" fmla="*/ 314325 h 1607343"/>
              <a:gd name="connsiteX120" fmla="*/ 500063 w 1628775"/>
              <a:gd name="connsiteY120" fmla="*/ 278606 h 1607343"/>
              <a:gd name="connsiteX121" fmla="*/ 464344 w 1628775"/>
              <a:gd name="connsiteY121" fmla="*/ 250031 h 1607343"/>
              <a:gd name="connsiteX122" fmla="*/ 450056 w 1628775"/>
              <a:gd name="connsiteY122" fmla="*/ 185738 h 1607343"/>
              <a:gd name="connsiteX123" fmla="*/ 592931 w 1628775"/>
              <a:gd name="connsiteY123" fmla="*/ 57150 h 1607343"/>
              <a:gd name="connsiteX124" fmla="*/ 764381 w 1628775"/>
              <a:gd name="connsiteY124" fmla="*/ 228600 h 1607343"/>
              <a:gd name="connsiteX125" fmla="*/ 757238 w 1628775"/>
              <a:gd name="connsiteY125" fmla="*/ 235744 h 1607343"/>
              <a:gd name="connsiteX126" fmla="*/ 721519 w 1628775"/>
              <a:gd name="connsiteY126" fmla="*/ 257175 h 1607343"/>
              <a:gd name="connsiteX127" fmla="*/ 685800 w 1628775"/>
              <a:gd name="connsiteY127" fmla="*/ 335756 h 1607343"/>
              <a:gd name="connsiteX128" fmla="*/ 578644 w 1628775"/>
              <a:gd name="connsiteY128" fmla="*/ 378619 h 1607343"/>
              <a:gd name="connsiteX129" fmla="*/ 507206 w 1628775"/>
              <a:gd name="connsiteY129" fmla="*/ 350044 h 1607343"/>
              <a:gd name="connsiteX130" fmla="*/ 514350 w 1628775"/>
              <a:gd name="connsiteY130" fmla="*/ 378619 h 1607343"/>
              <a:gd name="connsiteX131" fmla="*/ 535781 w 1628775"/>
              <a:gd name="connsiteY131" fmla="*/ 507206 h 1607343"/>
              <a:gd name="connsiteX132" fmla="*/ 628650 w 1628775"/>
              <a:gd name="connsiteY132" fmla="*/ 800100 h 1607343"/>
              <a:gd name="connsiteX133" fmla="*/ 614363 w 1628775"/>
              <a:gd name="connsiteY133" fmla="*/ 828675 h 1607343"/>
              <a:gd name="connsiteX134" fmla="*/ 871538 w 1628775"/>
              <a:gd name="connsiteY134" fmla="*/ 1321594 h 1607343"/>
              <a:gd name="connsiteX135" fmla="*/ 900113 w 1628775"/>
              <a:gd name="connsiteY135" fmla="*/ 1307306 h 1607343"/>
              <a:gd name="connsiteX136" fmla="*/ 907256 w 1628775"/>
              <a:gd name="connsiteY136" fmla="*/ 964406 h 1607343"/>
              <a:gd name="connsiteX137" fmla="*/ 814388 w 1628775"/>
              <a:gd name="connsiteY137" fmla="*/ 814388 h 1607343"/>
              <a:gd name="connsiteX138" fmla="*/ 835819 w 1628775"/>
              <a:gd name="connsiteY138" fmla="*/ 800100 h 1607343"/>
              <a:gd name="connsiteX139" fmla="*/ 800100 w 1628775"/>
              <a:gd name="connsiteY139" fmla="*/ 714375 h 1607343"/>
              <a:gd name="connsiteX140" fmla="*/ 828675 w 1628775"/>
              <a:gd name="connsiteY140" fmla="*/ 778669 h 1607343"/>
              <a:gd name="connsiteX141" fmla="*/ 835819 w 1628775"/>
              <a:gd name="connsiteY141" fmla="*/ 764381 h 1607343"/>
              <a:gd name="connsiteX142" fmla="*/ 857250 w 1628775"/>
              <a:gd name="connsiteY142" fmla="*/ 764381 h 1607343"/>
              <a:gd name="connsiteX143" fmla="*/ 850106 w 1628775"/>
              <a:gd name="connsiteY143" fmla="*/ 800100 h 1607343"/>
              <a:gd name="connsiteX144" fmla="*/ 900113 w 1628775"/>
              <a:gd name="connsiteY144" fmla="*/ 878681 h 1607343"/>
              <a:gd name="connsiteX145" fmla="*/ 928688 w 1628775"/>
              <a:gd name="connsiteY145" fmla="*/ 471488 h 1607343"/>
              <a:gd name="connsiteX146" fmla="*/ 871538 w 1628775"/>
              <a:gd name="connsiteY146" fmla="*/ 207169 h 1607343"/>
              <a:gd name="connsiteX147" fmla="*/ 857250 w 1628775"/>
              <a:gd name="connsiteY147" fmla="*/ 200025 h 1607343"/>
              <a:gd name="connsiteX148" fmla="*/ 821531 w 1628775"/>
              <a:gd name="connsiteY148" fmla="*/ 164306 h 1607343"/>
              <a:gd name="connsiteX149" fmla="*/ 835819 w 1628775"/>
              <a:gd name="connsiteY149" fmla="*/ 157163 h 1607343"/>
              <a:gd name="connsiteX150" fmla="*/ 857250 w 1628775"/>
              <a:gd name="connsiteY150" fmla="*/ 178594 h 1607343"/>
              <a:gd name="connsiteX151" fmla="*/ 871538 w 1628775"/>
              <a:gd name="connsiteY151" fmla="*/ 164306 h 1607343"/>
              <a:gd name="connsiteX152" fmla="*/ 871538 w 1628775"/>
              <a:gd name="connsiteY152" fmla="*/ 185738 h 1607343"/>
              <a:gd name="connsiteX153" fmla="*/ 900113 w 1628775"/>
              <a:gd name="connsiteY153" fmla="*/ 178594 h 1607343"/>
              <a:gd name="connsiteX154" fmla="*/ 907256 w 1628775"/>
              <a:gd name="connsiteY154" fmla="*/ 192881 h 1607343"/>
              <a:gd name="connsiteX155" fmla="*/ 892969 w 1628775"/>
              <a:gd name="connsiteY155" fmla="*/ 214313 h 1607343"/>
              <a:gd name="connsiteX156" fmla="*/ 928688 w 1628775"/>
              <a:gd name="connsiteY156" fmla="*/ 292894 h 1607343"/>
              <a:gd name="connsiteX157" fmla="*/ 935831 w 1628775"/>
              <a:gd name="connsiteY157" fmla="*/ 221456 h 1607343"/>
              <a:gd name="connsiteX158" fmla="*/ 928688 w 1628775"/>
              <a:gd name="connsiteY158" fmla="*/ 164306 h 1607343"/>
              <a:gd name="connsiteX159" fmla="*/ 878681 w 1628775"/>
              <a:gd name="connsiteY159" fmla="*/ 107156 h 1607343"/>
              <a:gd name="connsiteX160" fmla="*/ 928688 w 1628775"/>
              <a:gd name="connsiteY160" fmla="*/ 135731 h 1607343"/>
              <a:gd name="connsiteX161" fmla="*/ 935831 w 1628775"/>
              <a:gd name="connsiteY161" fmla="*/ 114300 h 1607343"/>
              <a:gd name="connsiteX162" fmla="*/ 921544 w 1628775"/>
              <a:gd name="connsiteY162" fmla="*/ 78581 h 1607343"/>
              <a:gd name="connsiteX163" fmla="*/ 950119 w 1628775"/>
              <a:gd name="connsiteY163" fmla="*/ 0 h 1607343"/>
              <a:gd name="connsiteX164" fmla="*/ 957263 w 1628775"/>
              <a:gd name="connsiteY164" fmla="*/ 35719 h 1607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1628775" h="1607343">
                <a:moveTo>
                  <a:pt x="1128713" y="728663"/>
                </a:moveTo>
                <a:lnTo>
                  <a:pt x="1150144" y="728663"/>
                </a:lnTo>
                <a:cubicBezTo>
                  <a:pt x="1143000" y="735806"/>
                  <a:pt x="1135856" y="735806"/>
                  <a:pt x="1128713" y="728663"/>
                </a:cubicBezTo>
                <a:close/>
                <a:moveTo>
                  <a:pt x="1564481" y="400050"/>
                </a:moveTo>
                <a:cubicBezTo>
                  <a:pt x="1571625" y="407194"/>
                  <a:pt x="1578769" y="407194"/>
                  <a:pt x="1578769" y="428625"/>
                </a:cubicBezTo>
                <a:cubicBezTo>
                  <a:pt x="1578769" y="442913"/>
                  <a:pt x="1557338" y="450056"/>
                  <a:pt x="1557338" y="471488"/>
                </a:cubicBezTo>
                <a:cubicBezTo>
                  <a:pt x="1557338" y="485775"/>
                  <a:pt x="1571625" y="550069"/>
                  <a:pt x="1571625" y="571500"/>
                </a:cubicBezTo>
                <a:cubicBezTo>
                  <a:pt x="1571625" y="607219"/>
                  <a:pt x="1528763" y="650081"/>
                  <a:pt x="1528763" y="650081"/>
                </a:cubicBezTo>
                <a:cubicBezTo>
                  <a:pt x="1528763" y="671513"/>
                  <a:pt x="1550194" y="700088"/>
                  <a:pt x="1550194" y="721519"/>
                </a:cubicBezTo>
                <a:lnTo>
                  <a:pt x="1550194" y="892969"/>
                </a:lnTo>
                <a:cubicBezTo>
                  <a:pt x="1571625" y="971550"/>
                  <a:pt x="1614488" y="1064419"/>
                  <a:pt x="1614488" y="1128713"/>
                </a:cubicBezTo>
                <a:cubicBezTo>
                  <a:pt x="1614488" y="1128713"/>
                  <a:pt x="1628775" y="1128713"/>
                  <a:pt x="1628775" y="1150144"/>
                </a:cubicBezTo>
                <a:lnTo>
                  <a:pt x="1628775" y="1271588"/>
                </a:lnTo>
                <a:cubicBezTo>
                  <a:pt x="1593056" y="1278731"/>
                  <a:pt x="1550194" y="1278731"/>
                  <a:pt x="1514475" y="1271588"/>
                </a:cubicBezTo>
                <a:cubicBezTo>
                  <a:pt x="1507331" y="1293019"/>
                  <a:pt x="1493044" y="1321594"/>
                  <a:pt x="1493044" y="1343025"/>
                </a:cubicBezTo>
                <a:lnTo>
                  <a:pt x="1493044" y="1485900"/>
                </a:lnTo>
                <a:cubicBezTo>
                  <a:pt x="1493044" y="1507331"/>
                  <a:pt x="1478756" y="1493044"/>
                  <a:pt x="1471613" y="1500188"/>
                </a:cubicBezTo>
                <a:cubicBezTo>
                  <a:pt x="1471613" y="1507331"/>
                  <a:pt x="1478756" y="1528763"/>
                  <a:pt x="1471613" y="1521619"/>
                </a:cubicBezTo>
                <a:cubicBezTo>
                  <a:pt x="1464469" y="1521619"/>
                  <a:pt x="1378744" y="1550194"/>
                  <a:pt x="1350169" y="1550194"/>
                </a:cubicBezTo>
                <a:cubicBezTo>
                  <a:pt x="1328738" y="1550194"/>
                  <a:pt x="1328738" y="1550194"/>
                  <a:pt x="1321594" y="1543050"/>
                </a:cubicBezTo>
                <a:cubicBezTo>
                  <a:pt x="1321594" y="1528763"/>
                  <a:pt x="1421606" y="1457325"/>
                  <a:pt x="1421606" y="1450181"/>
                </a:cubicBezTo>
                <a:cubicBezTo>
                  <a:pt x="1421606" y="1435894"/>
                  <a:pt x="1407319" y="1321594"/>
                  <a:pt x="1393031" y="1257300"/>
                </a:cubicBezTo>
                <a:cubicBezTo>
                  <a:pt x="1328738" y="1250156"/>
                  <a:pt x="1343025" y="1214438"/>
                  <a:pt x="1343025" y="1171575"/>
                </a:cubicBezTo>
                <a:cubicBezTo>
                  <a:pt x="1343025" y="1157288"/>
                  <a:pt x="1357313" y="1042988"/>
                  <a:pt x="1357313" y="1021556"/>
                </a:cubicBezTo>
                <a:cubicBezTo>
                  <a:pt x="1357313" y="1007269"/>
                  <a:pt x="1378744" y="950119"/>
                  <a:pt x="1378744" y="935831"/>
                </a:cubicBezTo>
                <a:cubicBezTo>
                  <a:pt x="1378744" y="928688"/>
                  <a:pt x="1335881" y="907256"/>
                  <a:pt x="1335881" y="828675"/>
                </a:cubicBezTo>
                <a:cubicBezTo>
                  <a:pt x="1271588" y="828675"/>
                  <a:pt x="1171575" y="821531"/>
                  <a:pt x="1114425" y="800100"/>
                </a:cubicBezTo>
                <a:lnTo>
                  <a:pt x="1114425" y="764381"/>
                </a:lnTo>
                <a:cubicBezTo>
                  <a:pt x="1121569" y="764381"/>
                  <a:pt x="1114425" y="771525"/>
                  <a:pt x="1135856" y="771525"/>
                </a:cubicBezTo>
                <a:cubicBezTo>
                  <a:pt x="1150144" y="771525"/>
                  <a:pt x="1128713" y="757238"/>
                  <a:pt x="1143000" y="757238"/>
                </a:cubicBezTo>
                <a:cubicBezTo>
                  <a:pt x="1164431" y="757238"/>
                  <a:pt x="1143000" y="771525"/>
                  <a:pt x="1157288" y="771525"/>
                </a:cubicBezTo>
                <a:cubicBezTo>
                  <a:pt x="1178719" y="771525"/>
                  <a:pt x="1185863" y="728663"/>
                  <a:pt x="1207294" y="728663"/>
                </a:cubicBezTo>
                <a:cubicBezTo>
                  <a:pt x="1235869" y="714375"/>
                  <a:pt x="1278731" y="721519"/>
                  <a:pt x="1314450" y="700088"/>
                </a:cubicBezTo>
                <a:cubicBezTo>
                  <a:pt x="1350169" y="671513"/>
                  <a:pt x="1385888" y="628650"/>
                  <a:pt x="1421606" y="592931"/>
                </a:cubicBezTo>
                <a:cubicBezTo>
                  <a:pt x="1407319" y="578644"/>
                  <a:pt x="1328738" y="571500"/>
                  <a:pt x="1328738" y="528638"/>
                </a:cubicBezTo>
                <a:cubicBezTo>
                  <a:pt x="1328738" y="507206"/>
                  <a:pt x="1343025" y="514350"/>
                  <a:pt x="1343025" y="500063"/>
                </a:cubicBezTo>
                <a:cubicBezTo>
                  <a:pt x="1343025" y="478631"/>
                  <a:pt x="1321594" y="464344"/>
                  <a:pt x="1321594" y="450056"/>
                </a:cubicBezTo>
                <a:cubicBezTo>
                  <a:pt x="1321594" y="385763"/>
                  <a:pt x="1414463" y="364331"/>
                  <a:pt x="1435894" y="364331"/>
                </a:cubicBezTo>
                <a:cubicBezTo>
                  <a:pt x="1457325" y="364331"/>
                  <a:pt x="1528763" y="392906"/>
                  <a:pt x="1564481" y="400050"/>
                </a:cubicBezTo>
                <a:close/>
                <a:moveTo>
                  <a:pt x="864394" y="121444"/>
                </a:moveTo>
                <a:lnTo>
                  <a:pt x="864394" y="142875"/>
                </a:lnTo>
                <a:cubicBezTo>
                  <a:pt x="850106" y="128588"/>
                  <a:pt x="842963" y="107156"/>
                  <a:pt x="835819" y="85725"/>
                </a:cubicBezTo>
                <a:cubicBezTo>
                  <a:pt x="850106" y="92869"/>
                  <a:pt x="857250" y="107156"/>
                  <a:pt x="864394" y="121444"/>
                </a:cubicBezTo>
                <a:close/>
                <a:moveTo>
                  <a:pt x="957263" y="35719"/>
                </a:moveTo>
                <a:cubicBezTo>
                  <a:pt x="957263" y="57150"/>
                  <a:pt x="950119" y="78581"/>
                  <a:pt x="942975" y="100013"/>
                </a:cubicBezTo>
                <a:lnTo>
                  <a:pt x="957263" y="114300"/>
                </a:lnTo>
                <a:lnTo>
                  <a:pt x="978694" y="92869"/>
                </a:lnTo>
                <a:cubicBezTo>
                  <a:pt x="964406" y="114300"/>
                  <a:pt x="985838" y="85725"/>
                  <a:pt x="950119" y="135731"/>
                </a:cubicBezTo>
                <a:cubicBezTo>
                  <a:pt x="935831" y="142875"/>
                  <a:pt x="942975" y="171450"/>
                  <a:pt x="942975" y="185738"/>
                </a:cubicBezTo>
                <a:cubicBezTo>
                  <a:pt x="942975" y="207169"/>
                  <a:pt x="957263" y="371475"/>
                  <a:pt x="950119" y="464344"/>
                </a:cubicBezTo>
                <a:cubicBezTo>
                  <a:pt x="950119" y="464344"/>
                  <a:pt x="957263" y="471488"/>
                  <a:pt x="964406" y="464344"/>
                </a:cubicBezTo>
                <a:cubicBezTo>
                  <a:pt x="985838" y="442913"/>
                  <a:pt x="1028700" y="385763"/>
                  <a:pt x="1028700" y="371475"/>
                </a:cubicBezTo>
                <a:cubicBezTo>
                  <a:pt x="1028700" y="350044"/>
                  <a:pt x="1007269" y="342900"/>
                  <a:pt x="1007269" y="328613"/>
                </a:cubicBezTo>
                <a:lnTo>
                  <a:pt x="1007269" y="292894"/>
                </a:lnTo>
                <a:cubicBezTo>
                  <a:pt x="1021556" y="307181"/>
                  <a:pt x="1035844" y="335756"/>
                  <a:pt x="1050131" y="364331"/>
                </a:cubicBezTo>
                <a:cubicBezTo>
                  <a:pt x="1057275" y="328613"/>
                  <a:pt x="1071563" y="285750"/>
                  <a:pt x="1085850" y="250031"/>
                </a:cubicBezTo>
                <a:cubicBezTo>
                  <a:pt x="1085850" y="250031"/>
                  <a:pt x="1092994" y="250031"/>
                  <a:pt x="1100138" y="242888"/>
                </a:cubicBezTo>
                <a:cubicBezTo>
                  <a:pt x="1100138" y="257175"/>
                  <a:pt x="1114425" y="271463"/>
                  <a:pt x="1114425" y="285750"/>
                </a:cubicBezTo>
                <a:cubicBezTo>
                  <a:pt x="1114425" y="307181"/>
                  <a:pt x="1064419" y="342900"/>
                  <a:pt x="1050131" y="371475"/>
                </a:cubicBezTo>
                <a:cubicBezTo>
                  <a:pt x="1050131" y="371475"/>
                  <a:pt x="1050131" y="378619"/>
                  <a:pt x="1057275" y="385763"/>
                </a:cubicBezTo>
                <a:cubicBezTo>
                  <a:pt x="1078706" y="364331"/>
                  <a:pt x="1100138" y="350044"/>
                  <a:pt x="1121569" y="342900"/>
                </a:cubicBezTo>
                <a:cubicBezTo>
                  <a:pt x="1121569" y="342900"/>
                  <a:pt x="1128713" y="335756"/>
                  <a:pt x="1128713" y="357188"/>
                </a:cubicBezTo>
                <a:cubicBezTo>
                  <a:pt x="1128713" y="378619"/>
                  <a:pt x="1071563" y="400050"/>
                  <a:pt x="1057275" y="414338"/>
                </a:cubicBezTo>
                <a:lnTo>
                  <a:pt x="1042988" y="400050"/>
                </a:lnTo>
                <a:cubicBezTo>
                  <a:pt x="1007269" y="450056"/>
                  <a:pt x="957263" y="514350"/>
                  <a:pt x="957263" y="535781"/>
                </a:cubicBezTo>
                <a:lnTo>
                  <a:pt x="957263" y="742950"/>
                </a:lnTo>
                <a:cubicBezTo>
                  <a:pt x="992981" y="728663"/>
                  <a:pt x="1014413" y="707231"/>
                  <a:pt x="1028700" y="700088"/>
                </a:cubicBezTo>
                <a:cubicBezTo>
                  <a:pt x="1042988" y="678656"/>
                  <a:pt x="1042988" y="657225"/>
                  <a:pt x="1057275" y="635794"/>
                </a:cubicBezTo>
                <a:cubicBezTo>
                  <a:pt x="1064419" y="635794"/>
                  <a:pt x="1064419" y="650081"/>
                  <a:pt x="1071563" y="657225"/>
                </a:cubicBezTo>
                <a:cubicBezTo>
                  <a:pt x="1078706" y="650081"/>
                  <a:pt x="1071563" y="628650"/>
                  <a:pt x="1092994" y="628650"/>
                </a:cubicBezTo>
                <a:cubicBezTo>
                  <a:pt x="1107281" y="628650"/>
                  <a:pt x="1092994" y="635794"/>
                  <a:pt x="1100138" y="642938"/>
                </a:cubicBezTo>
                <a:cubicBezTo>
                  <a:pt x="1107281" y="635794"/>
                  <a:pt x="1114425" y="621506"/>
                  <a:pt x="1121569" y="607219"/>
                </a:cubicBezTo>
                <a:lnTo>
                  <a:pt x="1121569" y="635794"/>
                </a:lnTo>
                <a:cubicBezTo>
                  <a:pt x="1121569" y="657225"/>
                  <a:pt x="964406" y="721519"/>
                  <a:pt x="957263" y="807244"/>
                </a:cubicBezTo>
                <a:cubicBezTo>
                  <a:pt x="921544" y="1021556"/>
                  <a:pt x="964406" y="1193006"/>
                  <a:pt x="964406" y="1207294"/>
                </a:cubicBezTo>
                <a:cubicBezTo>
                  <a:pt x="964406" y="1314450"/>
                  <a:pt x="992981" y="1264444"/>
                  <a:pt x="1021556" y="1421606"/>
                </a:cubicBezTo>
                <a:cubicBezTo>
                  <a:pt x="1050131" y="1421606"/>
                  <a:pt x="1100138" y="1400175"/>
                  <a:pt x="1143000" y="1435894"/>
                </a:cubicBezTo>
                <a:cubicBezTo>
                  <a:pt x="1150144" y="1443038"/>
                  <a:pt x="1164431" y="1471613"/>
                  <a:pt x="1178719" y="1478756"/>
                </a:cubicBezTo>
                <a:cubicBezTo>
                  <a:pt x="1193006" y="1493044"/>
                  <a:pt x="1228725" y="1514475"/>
                  <a:pt x="1264444" y="1535906"/>
                </a:cubicBezTo>
                <a:lnTo>
                  <a:pt x="1264444" y="1557338"/>
                </a:lnTo>
                <a:cubicBezTo>
                  <a:pt x="1243013" y="1564481"/>
                  <a:pt x="1228725" y="1585913"/>
                  <a:pt x="1207294" y="1585913"/>
                </a:cubicBezTo>
                <a:cubicBezTo>
                  <a:pt x="1150144" y="1593056"/>
                  <a:pt x="1021556" y="1607344"/>
                  <a:pt x="1007269" y="1607344"/>
                </a:cubicBezTo>
                <a:cubicBezTo>
                  <a:pt x="892969" y="1607344"/>
                  <a:pt x="628650" y="1593056"/>
                  <a:pt x="607219" y="1557338"/>
                </a:cubicBezTo>
                <a:cubicBezTo>
                  <a:pt x="650081" y="1478756"/>
                  <a:pt x="707231" y="1471613"/>
                  <a:pt x="800100" y="1428750"/>
                </a:cubicBezTo>
                <a:cubicBezTo>
                  <a:pt x="792956" y="1414463"/>
                  <a:pt x="785813" y="1393031"/>
                  <a:pt x="771525" y="1378744"/>
                </a:cubicBezTo>
                <a:cubicBezTo>
                  <a:pt x="785813" y="1364456"/>
                  <a:pt x="814388" y="1350169"/>
                  <a:pt x="842963" y="1335881"/>
                </a:cubicBezTo>
                <a:cubicBezTo>
                  <a:pt x="764381" y="1171575"/>
                  <a:pt x="678656" y="1000125"/>
                  <a:pt x="592931" y="842963"/>
                </a:cubicBezTo>
                <a:cubicBezTo>
                  <a:pt x="592931" y="835819"/>
                  <a:pt x="578644" y="835819"/>
                  <a:pt x="564356" y="828675"/>
                </a:cubicBezTo>
                <a:cubicBezTo>
                  <a:pt x="557213" y="814388"/>
                  <a:pt x="564356" y="785813"/>
                  <a:pt x="542925" y="785813"/>
                </a:cubicBezTo>
                <a:cubicBezTo>
                  <a:pt x="528638" y="785813"/>
                  <a:pt x="521494" y="800100"/>
                  <a:pt x="514350" y="800100"/>
                </a:cubicBezTo>
                <a:cubicBezTo>
                  <a:pt x="478631" y="735806"/>
                  <a:pt x="478631" y="685800"/>
                  <a:pt x="428625" y="642938"/>
                </a:cubicBezTo>
                <a:cubicBezTo>
                  <a:pt x="414338" y="714375"/>
                  <a:pt x="357188" y="850106"/>
                  <a:pt x="357188" y="864394"/>
                </a:cubicBezTo>
                <a:cubicBezTo>
                  <a:pt x="357188" y="885825"/>
                  <a:pt x="378619" y="950119"/>
                  <a:pt x="378619" y="985838"/>
                </a:cubicBezTo>
                <a:cubicBezTo>
                  <a:pt x="392906" y="1092994"/>
                  <a:pt x="428625" y="1300163"/>
                  <a:pt x="428625" y="1321594"/>
                </a:cubicBezTo>
                <a:lnTo>
                  <a:pt x="428625" y="1457325"/>
                </a:lnTo>
                <a:cubicBezTo>
                  <a:pt x="421481" y="1457325"/>
                  <a:pt x="414338" y="1457325"/>
                  <a:pt x="407194" y="1464469"/>
                </a:cubicBezTo>
                <a:cubicBezTo>
                  <a:pt x="428625" y="1464469"/>
                  <a:pt x="500063" y="1500188"/>
                  <a:pt x="528638" y="1493044"/>
                </a:cubicBezTo>
                <a:cubicBezTo>
                  <a:pt x="528638" y="1493044"/>
                  <a:pt x="535781" y="1485900"/>
                  <a:pt x="535781" y="1507331"/>
                </a:cubicBezTo>
                <a:cubicBezTo>
                  <a:pt x="535781" y="1521619"/>
                  <a:pt x="521494" y="1528763"/>
                  <a:pt x="521494" y="1535906"/>
                </a:cubicBezTo>
                <a:cubicBezTo>
                  <a:pt x="250031" y="1521619"/>
                  <a:pt x="321469" y="1521619"/>
                  <a:pt x="314325" y="1464469"/>
                </a:cubicBezTo>
                <a:cubicBezTo>
                  <a:pt x="314325" y="1457325"/>
                  <a:pt x="300038" y="1450181"/>
                  <a:pt x="292894" y="1443038"/>
                </a:cubicBezTo>
                <a:cubicBezTo>
                  <a:pt x="285750" y="1371600"/>
                  <a:pt x="278606" y="1293019"/>
                  <a:pt x="264319" y="1214438"/>
                </a:cubicBezTo>
                <a:cubicBezTo>
                  <a:pt x="221456" y="1293019"/>
                  <a:pt x="178594" y="1385888"/>
                  <a:pt x="135731" y="1478756"/>
                </a:cubicBezTo>
                <a:cubicBezTo>
                  <a:pt x="128588" y="1478756"/>
                  <a:pt x="114300" y="1471613"/>
                  <a:pt x="100013" y="1464469"/>
                </a:cubicBezTo>
                <a:cubicBezTo>
                  <a:pt x="100013" y="1464469"/>
                  <a:pt x="92869" y="1464469"/>
                  <a:pt x="85725" y="1471613"/>
                </a:cubicBezTo>
                <a:cubicBezTo>
                  <a:pt x="121444" y="1500188"/>
                  <a:pt x="164306" y="1521619"/>
                  <a:pt x="207169" y="1543050"/>
                </a:cubicBezTo>
                <a:lnTo>
                  <a:pt x="207169" y="1564481"/>
                </a:lnTo>
                <a:cubicBezTo>
                  <a:pt x="192881" y="1571625"/>
                  <a:pt x="178594" y="1571625"/>
                  <a:pt x="164306" y="1571625"/>
                </a:cubicBezTo>
                <a:cubicBezTo>
                  <a:pt x="107156" y="1571625"/>
                  <a:pt x="71438" y="1550194"/>
                  <a:pt x="0" y="1507331"/>
                </a:cubicBezTo>
                <a:cubicBezTo>
                  <a:pt x="7144" y="1485900"/>
                  <a:pt x="28575" y="1464469"/>
                  <a:pt x="28575" y="1443038"/>
                </a:cubicBezTo>
                <a:cubicBezTo>
                  <a:pt x="28575" y="1428750"/>
                  <a:pt x="7144" y="1428750"/>
                  <a:pt x="7144" y="1414463"/>
                </a:cubicBezTo>
                <a:lnTo>
                  <a:pt x="121444" y="992981"/>
                </a:lnTo>
                <a:lnTo>
                  <a:pt x="121444" y="771525"/>
                </a:lnTo>
                <a:cubicBezTo>
                  <a:pt x="121444" y="750094"/>
                  <a:pt x="107156" y="757238"/>
                  <a:pt x="100013" y="750094"/>
                </a:cubicBezTo>
                <a:cubicBezTo>
                  <a:pt x="100013" y="742950"/>
                  <a:pt x="92869" y="728663"/>
                  <a:pt x="92869" y="714375"/>
                </a:cubicBezTo>
                <a:cubicBezTo>
                  <a:pt x="92869" y="692944"/>
                  <a:pt x="100013" y="700088"/>
                  <a:pt x="100013" y="678656"/>
                </a:cubicBezTo>
                <a:cubicBezTo>
                  <a:pt x="100013" y="642938"/>
                  <a:pt x="164306" y="507206"/>
                  <a:pt x="185738" y="485775"/>
                </a:cubicBezTo>
                <a:cubicBezTo>
                  <a:pt x="192881" y="471488"/>
                  <a:pt x="221456" y="450056"/>
                  <a:pt x="235744" y="442913"/>
                </a:cubicBezTo>
                <a:lnTo>
                  <a:pt x="235744" y="428625"/>
                </a:lnTo>
                <a:cubicBezTo>
                  <a:pt x="235744" y="400050"/>
                  <a:pt x="364331" y="328613"/>
                  <a:pt x="400050" y="314325"/>
                </a:cubicBezTo>
                <a:cubicBezTo>
                  <a:pt x="421481" y="300038"/>
                  <a:pt x="464344" y="300038"/>
                  <a:pt x="500063" y="278606"/>
                </a:cubicBezTo>
                <a:cubicBezTo>
                  <a:pt x="492919" y="271463"/>
                  <a:pt x="471488" y="264319"/>
                  <a:pt x="464344" y="250031"/>
                </a:cubicBezTo>
                <a:cubicBezTo>
                  <a:pt x="450056" y="228600"/>
                  <a:pt x="450056" y="200025"/>
                  <a:pt x="450056" y="185738"/>
                </a:cubicBezTo>
                <a:cubicBezTo>
                  <a:pt x="450056" y="128588"/>
                  <a:pt x="535781" y="57150"/>
                  <a:pt x="592931" y="57150"/>
                </a:cubicBezTo>
                <a:cubicBezTo>
                  <a:pt x="685800" y="57150"/>
                  <a:pt x="764381" y="150019"/>
                  <a:pt x="764381" y="228600"/>
                </a:cubicBezTo>
                <a:lnTo>
                  <a:pt x="757238" y="235744"/>
                </a:lnTo>
                <a:cubicBezTo>
                  <a:pt x="750094" y="250031"/>
                  <a:pt x="728663" y="250031"/>
                  <a:pt x="721519" y="257175"/>
                </a:cubicBezTo>
                <a:cubicBezTo>
                  <a:pt x="707231" y="264319"/>
                  <a:pt x="685800" y="307181"/>
                  <a:pt x="685800" y="335756"/>
                </a:cubicBezTo>
                <a:cubicBezTo>
                  <a:pt x="685800" y="350044"/>
                  <a:pt x="592931" y="378619"/>
                  <a:pt x="578644" y="378619"/>
                </a:cubicBezTo>
                <a:cubicBezTo>
                  <a:pt x="557213" y="378619"/>
                  <a:pt x="507206" y="371475"/>
                  <a:pt x="507206" y="350044"/>
                </a:cubicBezTo>
                <a:cubicBezTo>
                  <a:pt x="507206" y="371475"/>
                  <a:pt x="514350" y="371475"/>
                  <a:pt x="514350" y="378619"/>
                </a:cubicBezTo>
                <a:cubicBezTo>
                  <a:pt x="521494" y="421481"/>
                  <a:pt x="521494" y="464344"/>
                  <a:pt x="535781" y="507206"/>
                </a:cubicBezTo>
                <a:cubicBezTo>
                  <a:pt x="564356" y="607219"/>
                  <a:pt x="628650" y="785813"/>
                  <a:pt x="628650" y="800100"/>
                </a:cubicBezTo>
                <a:cubicBezTo>
                  <a:pt x="628650" y="821531"/>
                  <a:pt x="621506" y="821531"/>
                  <a:pt x="614363" y="828675"/>
                </a:cubicBezTo>
                <a:lnTo>
                  <a:pt x="871538" y="1321594"/>
                </a:lnTo>
                <a:cubicBezTo>
                  <a:pt x="878681" y="1321594"/>
                  <a:pt x="892969" y="1314450"/>
                  <a:pt x="900113" y="1307306"/>
                </a:cubicBezTo>
                <a:lnTo>
                  <a:pt x="907256" y="964406"/>
                </a:lnTo>
                <a:cubicBezTo>
                  <a:pt x="885825" y="921544"/>
                  <a:pt x="864394" y="842963"/>
                  <a:pt x="814388" y="814388"/>
                </a:cubicBezTo>
                <a:cubicBezTo>
                  <a:pt x="821531" y="807244"/>
                  <a:pt x="828675" y="807244"/>
                  <a:pt x="835819" y="800100"/>
                </a:cubicBezTo>
                <a:cubicBezTo>
                  <a:pt x="821531" y="771525"/>
                  <a:pt x="771525" y="742950"/>
                  <a:pt x="800100" y="714375"/>
                </a:cubicBezTo>
                <a:cubicBezTo>
                  <a:pt x="807244" y="735806"/>
                  <a:pt x="814388" y="757238"/>
                  <a:pt x="828675" y="778669"/>
                </a:cubicBezTo>
                <a:cubicBezTo>
                  <a:pt x="828675" y="778669"/>
                  <a:pt x="835819" y="771525"/>
                  <a:pt x="835819" y="764381"/>
                </a:cubicBezTo>
                <a:lnTo>
                  <a:pt x="857250" y="764381"/>
                </a:lnTo>
                <a:cubicBezTo>
                  <a:pt x="857250" y="771525"/>
                  <a:pt x="850106" y="778669"/>
                  <a:pt x="850106" y="800100"/>
                </a:cubicBezTo>
                <a:cubicBezTo>
                  <a:pt x="850106" y="814388"/>
                  <a:pt x="878681" y="850106"/>
                  <a:pt x="900113" y="878681"/>
                </a:cubicBezTo>
                <a:lnTo>
                  <a:pt x="928688" y="471488"/>
                </a:lnTo>
                <a:cubicBezTo>
                  <a:pt x="935831" y="392906"/>
                  <a:pt x="885825" y="278606"/>
                  <a:pt x="871538" y="207169"/>
                </a:cubicBezTo>
                <a:cubicBezTo>
                  <a:pt x="871538" y="200025"/>
                  <a:pt x="864394" y="192881"/>
                  <a:pt x="857250" y="200025"/>
                </a:cubicBezTo>
                <a:lnTo>
                  <a:pt x="821531" y="164306"/>
                </a:lnTo>
                <a:cubicBezTo>
                  <a:pt x="821531" y="164306"/>
                  <a:pt x="814388" y="157163"/>
                  <a:pt x="835819" y="157163"/>
                </a:cubicBezTo>
                <a:cubicBezTo>
                  <a:pt x="850106" y="157163"/>
                  <a:pt x="842963" y="178594"/>
                  <a:pt x="857250" y="178594"/>
                </a:cubicBezTo>
                <a:cubicBezTo>
                  <a:pt x="878681" y="178594"/>
                  <a:pt x="871538" y="171450"/>
                  <a:pt x="871538" y="164306"/>
                </a:cubicBezTo>
                <a:lnTo>
                  <a:pt x="871538" y="185738"/>
                </a:lnTo>
                <a:cubicBezTo>
                  <a:pt x="878681" y="185738"/>
                  <a:pt x="892969" y="178594"/>
                  <a:pt x="900113" y="178594"/>
                </a:cubicBezTo>
                <a:cubicBezTo>
                  <a:pt x="900113" y="178594"/>
                  <a:pt x="907256" y="171450"/>
                  <a:pt x="907256" y="192881"/>
                </a:cubicBezTo>
                <a:cubicBezTo>
                  <a:pt x="907256" y="207169"/>
                  <a:pt x="892969" y="200025"/>
                  <a:pt x="892969" y="214313"/>
                </a:cubicBezTo>
                <a:cubicBezTo>
                  <a:pt x="892969" y="235744"/>
                  <a:pt x="914400" y="271463"/>
                  <a:pt x="928688" y="292894"/>
                </a:cubicBezTo>
                <a:cubicBezTo>
                  <a:pt x="935831" y="271463"/>
                  <a:pt x="935831" y="242888"/>
                  <a:pt x="935831" y="221456"/>
                </a:cubicBezTo>
                <a:cubicBezTo>
                  <a:pt x="935831" y="207169"/>
                  <a:pt x="935831" y="178594"/>
                  <a:pt x="928688" y="164306"/>
                </a:cubicBezTo>
                <a:cubicBezTo>
                  <a:pt x="914400" y="135731"/>
                  <a:pt x="900113" y="121444"/>
                  <a:pt x="878681" y="107156"/>
                </a:cubicBezTo>
                <a:cubicBezTo>
                  <a:pt x="885825" y="114300"/>
                  <a:pt x="907256" y="121444"/>
                  <a:pt x="928688" y="135731"/>
                </a:cubicBezTo>
                <a:cubicBezTo>
                  <a:pt x="935831" y="128588"/>
                  <a:pt x="935831" y="128588"/>
                  <a:pt x="935831" y="114300"/>
                </a:cubicBezTo>
                <a:cubicBezTo>
                  <a:pt x="935831" y="92869"/>
                  <a:pt x="921544" y="92869"/>
                  <a:pt x="921544" y="78581"/>
                </a:cubicBezTo>
                <a:cubicBezTo>
                  <a:pt x="921544" y="57150"/>
                  <a:pt x="935831" y="28575"/>
                  <a:pt x="950119" y="0"/>
                </a:cubicBezTo>
                <a:cubicBezTo>
                  <a:pt x="950119" y="14288"/>
                  <a:pt x="957263" y="21431"/>
                  <a:pt x="957263" y="35719"/>
                </a:cubicBezTo>
                <a:close/>
              </a:path>
            </a:pathLst>
          </a:custGeom>
          <a:solidFill>
            <a:srgbClr val="00B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AC69F302-D1A3-F479-442B-97CC3A5CA31B}"/>
              </a:ext>
            </a:extLst>
          </p:cNvPr>
          <p:cNvSpPr/>
          <p:nvPr/>
        </p:nvSpPr>
        <p:spPr>
          <a:xfrm>
            <a:off x="0" y="3462383"/>
            <a:ext cx="12192000" cy="3395617"/>
          </a:xfrm>
          <a:custGeom>
            <a:avLst/>
            <a:gdLst>
              <a:gd name="connsiteX0" fmla="*/ 6096000 w 12192000"/>
              <a:gd name="connsiteY0" fmla="*/ 0 h 3395617"/>
              <a:gd name="connsiteX1" fmla="*/ 12118216 w 12192000"/>
              <a:gd name="connsiteY1" fmla="*/ 1075118 h 3395617"/>
              <a:gd name="connsiteX2" fmla="*/ 12192000 w 12192000"/>
              <a:gd name="connsiteY2" fmla="*/ 1112071 h 3395617"/>
              <a:gd name="connsiteX3" fmla="*/ 12192000 w 12192000"/>
              <a:gd name="connsiteY3" fmla="*/ 3395617 h 3395617"/>
              <a:gd name="connsiteX4" fmla="*/ 0 w 12192000"/>
              <a:gd name="connsiteY4" fmla="*/ 3395617 h 3395617"/>
              <a:gd name="connsiteX5" fmla="*/ 0 w 12192000"/>
              <a:gd name="connsiteY5" fmla="*/ 1112071 h 3395617"/>
              <a:gd name="connsiteX6" fmla="*/ 73784 w 12192000"/>
              <a:gd name="connsiteY6" fmla="*/ 1075118 h 3395617"/>
              <a:gd name="connsiteX7" fmla="*/ 6096000 w 12192000"/>
              <a:gd name="connsiteY7" fmla="*/ 0 h 3395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395617">
                <a:moveTo>
                  <a:pt x="6096000" y="0"/>
                </a:moveTo>
                <a:cubicBezTo>
                  <a:pt x="8560386" y="0"/>
                  <a:pt x="10747724" y="422455"/>
                  <a:pt x="12118216" y="1075118"/>
                </a:cubicBezTo>
                <a:lnTo>
                  <a:pt x="12192000" y="1112071"/>
                </a:lnTo>
                <a:lnTo>
                  <a:pt x="12192000" y="3395617"/>
                </a:lnTo>
                <a:lnTo>
                  <a:pt x="0" y="3395617"/>
                </a:lnTo>
                <a:lnTo>
                  <a:pt x="0" y="1112071"/>
                </a:lnTo>
                <a:lnTo>
                  <a:pt x="73784" y="1075118"/>
                </a:lnTo>
                <a:cubicBezTo>
                  <a:pt x="1444277" y="422455"/>
                  <a:pt x="3631615" y="0"/>
                  <a:pt x="6096000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70" name="任意多边形: 形状 1669">
            <a:extLst>
              <a:ext uri="{FF2B5EF4-FFF2-40B4-BE49-F238E27FC236}">
                <a16:creationId xmlns:a16="http://schemas.microsoft.com/office/drawing/2014/main" id="{E1E01395-9052-FEBC-2C68-3F24986E5F9E}"/>
              </a:ext>
            </a:extLst>
          </p:cNvPr>
          <p:cNvSpPr/>
          <p:nvPr/>
        </p:nvSpPr>
        <p:spPr>
          <a:xfrm>
            <a:off x="0" y="3708994"/>
            <a:ext cx="12192000" cy="3149007"/>
          </a:xfrm>
          <a:custGeom>
            <a:avLst/>
            <a:gdLst>
              <a:gd name="connsiteX0" fmla="*/ 6091705 w 12192000"/>
              <a:gd name="connsiteY0" fmla="*/ 0 h 3149007"/>
              <a:gd name="connsiteX1" fmla="*/ 11931909 w 12192000"/>
              <a:gd name="connsiteY1" fmla="*/ 2019691 h 3149007"/>
              <a:gd name="connsiteX2" fmla="*/ 12192000 w 12192000"/>
              <a:gd name="connsiteY2" fmla="*/ 2247451 h 3149007"/>
              <a:gd name="connsiteX3" fmla="*/ 12192000 w 12192000"/>
              <a:gd name="connsiteY3" fmla="*/ 3149007 h 3149007"/>
              <a:gd name="connsiteX4" fmla="*/ 0 w 12192000"/>
              <a:gd name="connsiteY4" fmla="*/ 3149007 h 3149007"/>
              <a:gd name="connsiteX5" fmla="*/ 0 w 12192000"/>
              <a:gd name="connsiteY5" fmla="*/ 2239929 h 3149007"/>
              <a:gd name="connsiteX6" fmla="*/ 251501 w 12192000"/>
              <a:gd name="connsiteY6" fmla="*/ 2019691 h 3149007"/>
              <a:gd name="connsiteX7" fmla="*/ 6091705 w 12192000"/>
              <a:gd name="connsiteY7" fmla="*/ 0 h 3149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149007">
                <a:moveTo>
                  <a:pt x="6091705" y="0"/>
                </a:moveTo>
                <a:cubicBezTo>
                  <a:pt x="8372447" y="0"/>
                  <a:pt x="10437270" y="771823"/>
                  <a:pt x="11931909" y="2019691"/>
                </a:cubicBezTo>
                <a:lnTo>
                  <a:pt x="12192000" y="2247451"/>
                </a:lnTo>
                <a:lnTo>
                  <a:pt x="12192000" y="3149007"/>
                </a:lnTo>
                <a:lnTo>
                  <a:pt x="0" y="3149007"/>
                </a:lnTo>
                <a:lnTo>
                  <a:pt x="0" y="2239929"/>
                </a:lnTo>
                <a:lnTo>
                  <a:pt x="251501" y="2019691"/>
                </a:lnTo>
                <a:cubicBezTo>
                  <a:pt x="1746140" y="771823"/>
                  <a:pt x="3810964" y="0"/>
                  <a:pt x="6091705" y="0"/>
                </a:cubicBezTo>
                <a:close/>
              </a:path>
            </a:pathLst>
          </a:custGeom>
          <a:solidFill>
            <a:schemeClr val="tx1">
              <a:alpha val="11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90" name="文本框 1589">
            <a:extLst>
              <a:ext uri="{FF2B5EF4-FFF2-40B4-BE49-F238E27FC236}">
                <a16:creationId xmlns:a16="http://schemas.microsoft.com/office/drawing/2014/main" id="{FC8CE62E-34E7-4ACE-B3B7-2B8A6F7C3A8A}"/>
              </a:ext>
            </a:extLst>
          </p:cNvPr>
          <p:cNvSpPr txBox="1"/>
          <p:nvPr/>
        </p:nvSpPr>
        <p:spPr>
          <a:xfrm>
            <a:off x="2705081" y="4209700"/>
            <a:ext cx="67818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  <a:cs typeface="+mn-ea"/>
                <a:sym typeface="+mn-lt"/>
              </a:rPr>
              <a:t>3.12</a:t>
            </a:r>
            <a:r>
              <a:rPr lang="zh-CN" altLang="en-US" sz="5400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  <a:cs typeface="+mn-ea"/>
                <a:sym typeface="+mn-lt"/>
              </a:rPr>
              <a:t>植树节主题班会</a:t>
            </a:r>
          </a:p>
        </p:txBody>
      </p:sp>
      <p:grpSp>
        <p:nvGrpSpPr>
          <p:cNvPr id="1591" name="组合 1590">
            <a:extLst>
              <a:ext uri="{FF2B5EF4-FFF2-40B4-BE49-F238E27FC236}">
                <a16:creationId xmlns:a16="http://schemas.microsoft.com/office/drawing/2014/main" id="{F8789C99-6DDA-71C4-239D-9D719424934D}"/>
              </a:ext>
            </a:extLst>
          </p:cNvPr>
          <p:cNvGrpSpPr/>
          <p:nvPr/>
        </p:nvGrpSpPr>
        <p:grpSpPr>
          <a:xfrm>
            <a:off x="3722792" y="5584196"/>
            <a:ext cx="4746416" cy="315056"/>
            <a:chOff x="1253246" y="4118390"/>
            <a:chExt cx="4746416" cy="315056"/>
          </a:xfrm>
        </p:grpSpPr>
        <p:sp>
          <p:nvSpPr>
            <p:cNvPr id="1592" name="文本框 1591">
              <a:extLst>
                <a:ext uri="{FF2B5EF4-FFF2-40B4-BE49-F238E27FC236}">
                  <a16:creationId xmlns:a16="http://schemas.microsoft.com/office/drawing/2014/main" id="{976B68B5-0292-EB9E-4C0C-B4EF3E976ACF}"/>
                </a:ext>
              </a:extLst>
            </p:cNvPr>
            <p:cNvSpPr txBox="1"/>
            <p:nvPr/>
          </p:nvSpPr>
          <p:spPr>
            <a:xfrm>
              <a:off x="1630472" y="4125669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bg1"/>
                  </a:solidFill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chemeClr val="bg1"/>
                  </a:solidFill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bg1"/>
                  </a:solidFill>
                  <a:sym typeface="+mn-lt"/>
                </a:rPr>
                <a:t>模板网</a:t>
              </a:r>
            </a:p>
          </p:txBody>
        </p:sp>
        <p:sp>
          <p:nvSpPr>
            <p:cNvPr id="1593" name="iconfont-10019-4889788">
              <a:extLst>
                <a:ext uri="{FF2B5EF4-FFF2-40B4-BE49-F238E27FC236}">
                  <a16:creationId xmlns:a16="http://schemas.microsoft.com/office/drawing/2014/main" id="{62A2D701-A5FD-B44C-12C0-7320200B298D}"/>
                </a:ext>
              </a:extLst>
            </p:cNvPr>
            <p:cNvSpPr/>
            <p:nvPr/>
          </p:nvSpPr>
          <p:spPr>
            <a:xfrm>
              <a:off x="1253246" y="4118392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01600" dist="38100" dir="2700000" sx="101000" sy="101000" algn="tl" rotWithShape="0">
                <a:srgbClr val="247AFF">
                  <a:alpha val="12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94" name="文本框 1593">
              <a:extLst>
                <a:ext uri="{FF2B5EF4-FFF2-40B4-BE49-F238E27FC236}">
                  <a16:creationId xmlns:a16="http://schemas.microsoft.com/office/drawing/2014/main" id="{CB60602F-1DEF-DE24-EEAC-C2EB1FEC1E54}"/>
                </a:ext>
              </a:extLst>
            </p:cNvPr>
            <p:cNvSpPr txBox="1"/>
            <p:nvPr/>
          </p:nvSpPr>
          <p:spPr>
            <a:xfrm>
              <a:off x="4331457" y="4118390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ym typeface="+mn-lt"/>
                </a:rPr>
                <a:t>时间：</a:t>
              </a:r>
              <a:r>
                <a:rPr lang="en-US" altLang="zh-CN" sz="1400" dirty="0">
                  <a:sym typeface="+mn-lt"/>
                </a:rPr>
                <a:t>2024.03.11</a:t>
              </a:r>
              <a:endParaRPr lang="zh-CN" altLang="en-US" sz="1400" dirty="0">
                <a:sym typeface="+mn-lt"/>
              </a:endParaRPr>
            </a:p>
          </p:txBody>
        </p:sp>
        <p:sp>
          <p:nvSpPr>
            <p:cNvPr id="1595" name="iconfont-11899-5651509">
              <a:extLst>
                <a:ext uri="{FF2B5EF4-FFF2-40B4-BE49-F238E27FC236}">
                  <a16:creationId xmlns:a16="http://schemas.microsoft.com/office/drawing/2014/main" id="{A81DD6C9-34F3-34FD-8E4D-CC4977B932B0}"/>
                </a:ext>
              </a:extLst>
            </p:cNvPr>
            <p:cNvSpPr/>
            <p:nvPr/>
          </p:nvSpPr>
          <p:spPr>
            <a:xfrm>
              <a:off x="3925968" y="4118394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01600" dist="38100" dir="2700000" sx="101000" sy="101000" algn="tl" rotWithShape="0">
                <a:srgbClr val="247AFF">
                  <a:alpha val="12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34399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FF415ED4-321F-5FA6-72BE-1C91031DDAEE}"/>
              </a:ext>
            </a:extLst>
          </p:cNvPr>
          <p:cNvGrpSpPr/>
          <p:nvPr/>
        </p:nvGrpSpPr>
        <p:grpSpPr>
          <a:xfrm>
            <a:off x="923925" y="762001"/>
            <a:ext cx="10404475" cy="4952999"/>
            <a:chOff x="847725" y="114301"/>
            <a:chExt cx="9134475" cy="4952999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92BB2752-C438-7EDA-7520-C1A044EB7553}"/>
                </a:ext>
              </a:extLst>
            </p:cNvPr>
            <p:cNvSpPr txBox="1"/>
            <p:nvPr/>
          </p:nvSpPr>
          <p:spPr>
            <a:xfrm>
              <a:off x="1184619" y="114301"/>
              <a:ext cx="17608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模板使用字体说明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4567F688-8723-350D-A843-797CCAD69690}"/>
                </a:ext>
              </a:extLst>
            </p:cNvPr>
            <p:cNvSpPr txBox="1"/>
            <p:nvPr/>
          </p:nvSpPr>
          <p:spPr>
            <a:xfrm>
              <a:off x="1045701" y="156788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标题字：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87F0097E-09ED-52A6-2266-14F407A19A66}"/>
                </a:ext>
              </a:extLst>
            </p:cNvPr>
            <p:cNvCxnSpPr/>
            <p:nvPr/>
          </p:nvCxnSpPr>
          <p:spPr>
            <a:xfrm>
              <a:off x="847725" y="673100"/>
              <a:ext cx="9134475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A5D3CDDE-E0DE-A556-03BA-4093AEEE2AA7}"/>
                </a:ext>
              </a:extLst>
            </p:cNvPr>
            <p:cNvCxnSpPr>
              <a:cxnSpLocks/>
            </p:cNvCxnSpPr>
            <p:nvPr/>
          </p:nvCxnSpPr>
          <p:spPr>
            <a:xfrm>
              <a:off x="2622601" y="2302483"/>
              <a:ext cx="7359599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3F22B6C5-8C93-2937-0C23-37284150DADD}"/>
                </a:ext>
              </a:extLst>
            </p:cNvPr>
            <p:cNvCxnSpPr/>
            <p:nvPr/>
          </p:nvCxnSpPr>
          <p:spPr>
            <a:xfrm>
              <a:off x="847725" y="4342793"/>
              <a:ext cx="913447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B2BAB608-9A2F-B05E-CC1E-FB2E10D55DB1}"/>
                </a:ext>
              </a:extLst>
            </p:cNvPr>
            <p:cNvCxnSpPr/>
            <p:nvPr/>
          </p:nvCxnSpPr>
          <p:spPr>
            <a:xfrm>
              <a:off x="847725" y="5067300"/>
              <a:ext cx="9134475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9BCD080C-CC0E-3610-4FE8-9F189692BFA7}"/>
                </a:ext>
              </a:extLst>
            </p:cNvPr>
            <p:cNvCxnSpPr/>
            <p:nvPr/>
          </p:nvCxnSpPr>
          <p:spPr>
            <a:xfrm>
              <a:off x="847725" y="673100"/>
              <a:ext cx="0" cy="43942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61431D5D-9D5C-CB0A-2A5D-A2717E1A7906}"/>
                </a:ext>
              </a:extLst>
            </p:cNvPr>
            <p:cNvCxnSpPr/>
            <p:nvPr/>
          </p:nvCxnSpPr>
          <p:spPr>
            <a:xfrm>
              <a:off x="2622601" y="673100"/>
              <a:ext cx="0" cy="43942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A5F75D9C-FAF4-8ADC-F177-E2A48631269D}"/>
                </a:ext>
              </a:extLst>
            </p:cNvPr>
            <p:cNvCxnSpPr/>
            <p:nvPr/>
          </p:nvCxnSpPr>
          <p:spPr>
            <a:xfrm>
              <a:off x="9982200" y="673100"/>
              <a:ext cx="0" cy="43942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7E2950E-3198-79A0-A8A6-5CBDE904D4A6}"/>
                </a:ext>
              </a:extLst>
            </p:cNvPr>
            <p:cNvSpPr txBox="1"/>
            <p:nvPr/>
          </p:nvSpPr>
          <p:spPr>
            <a:xfrm>
              <a:off x="1045701" y="3506344"/>
              <a:ext cx="11613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内容字体：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9EC6E33-CA11-D9B1-75F8-99D7C8EF6586}"/>
                </a:ext>
              </a:extLst>
            </p:cNvPr>
            <p:cNvSpPr txBox="1"/>
            <p:nvPr/>
          </p:nvSpPr>
          <p:spPr>
            <a:xfrm>
              <a:off x="1045701" y="4520381"/>
              <a:ext cx="7616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其他：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97F9CC07-7C46-6A77-CE73-0FEA335E6186}"/>
                </a:ext>
              </a:extLst>
            </p:cNvPr>
            <p:cNvCxnSpPr/>
            <p:nvPr/>
          </p:nvCxnSpPr>
          <p:spPr>
            <a:xfrm>
              <a:off x="847725" y="2978758"/>
              <a:ext cx="9134475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21DC7D65-7CB9-FF17-B7EF-B220FA55D567}"/>
              </a:ext>
            </a:extLst>
          </p:cNvPr>
          <p:cNvSpPr txBox="1"/>
          <p:nvPr/>
        </p:nvSpPr>
        <p:spPr>
          <a:xfrm>
            <a:off x="3217301" y="4175285"/>
            <a:ext cx="34558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/>
              <a:t>中文：阿里巴巴普惠体 2.0 55 Regular</a:t>
            </a:r>
          </a:p>
        </p:txBody>
      </p:sp>
      <p:sp>
        <p:nvSpPr>
          <p:cNvPr id="23" name="缺角矩形 22">
            <a:extLst>
              <a:ext uri="{FF2B5EF4-FFF2-40B4-BE49-F238E27FC236}">
                <a16:creationId xmlns:a16="http://schemas.microsoft.com/office/drawing/2014/main" id="{EA6767BB-03D5-68F3-4FBB-58CE2C232624}"/>
              </a:ext>
            </a:extLst>
          </p:cNvPr>
          <p:cNvSpPr/>
          <p:nvPr/>
        </p:nvSpPr>
        <p:spPr>
          <a:xfrm>
            <a:off x="920309" y="759455"/>
            <a:ext cx="298891" cy="298891"/>
          </a:xfrm>
          <a:prstGeom prst="plaque">
            <a:avLst>
              <a:gd name="adj" fmla="val 50000"/>
            </a:avLst>
          </a:prstGeom>
          <a:solidFill>
            <a:srgbClr val="FF52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9005AC2-6F7F-8036-CFBD-3AEC45295461}"/>
              </a:ext>
            </a:extLst>
          </p:cNvPr>
          <p:cNvSpPr txBox="1"/>
          <p:nvPr/>
        </p:nvSpPr>
        <p:spPr>
          <a:xfrm>
            <a:off x="6378790" y="4175285"/>
            <a:ext cx="34558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/>
              <a:t>英文：</a:t>
            </a:r>
            <a:r>
              <a:rPr lang="fr-FR" altLang="zh-CN" sz="1400" dirty="0"/>
              <a:t>HarmonyOS Sans SC Light</a:t>
            </a:r>
            <a:endParaRPr lang="zh-CN" altLang="en-US" sz="1400" dirty="0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74200DF-4F43-9E9C-D987-25357FECA213}"/>
              </a:ext>
            </a:extLst>
          </p:cNvPr>
          <p:cNvGrpSpPr/>
          <p:nvPr/>
        </p:nvGrpSpPr>
        <p:grpSpPr>
          <a:xfrm>
            <a:off x="3555928" y="1719571"/>
            <a:ext cx="1809596" cy="885763"/>
            <a:chOff x="0" y="445141"/>
            <a:chExt cx="12190460" cy="5966999"/>
          </a:xfrm>
          <a:solidFill>
            <a:srgbClr val="00B050"/>
          </a:solidFill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D0B58D9F-CA51-556E-305B-E5F23D34CF61}"/>
                </a:ext>
              </a:extLst>
            </p:cNvPr>
            <p:cNvGrpSpPr/>
            <p:nvPr/>
          </p:nvGrpSpPr>
          <p:grpSpPr>
            <a:xfrm>
              <a:off x="3683822" y="445141"/>
              <a:ext cx="3735133" cy="908140"/>
              <a:chOff x="3683822" y="445141"/>
              <a:chExt cx="3735133" cy="908140"/>
            </a:xfrm>
            <a:grpFill/>
          </p:grpSpPr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109A14A1-4507-693B-662B-9886F0D900E7}"/>
                  </a:ext>
                </a:extLst>
              </p:cNvPr>
              <p:cNvSpPr/>
              <p:nvPr/>
            </p:nvSpPr>
            <p:spPr>
              <a:xfrm>
                <a:off x="3683822" y="445141"/>
                <a:ext cx="944059" cy="908140"/>
              </a:xfrm>
              <a:custGeom>
                <a:avLst/>
                <a:gdLst>
                  <a:gd name="connsiteX0" fmla="*/ 492555 w 944059"/>
                  <a:gd name="connsiteY0" fmla="*/ 0 h 908140"/>
                  <a:gd name="connsiteX1" fmla="*/ 784989 w 944059"/>
                  <a:gd name="connsiteY1" fmla="*/ 138545 h 908140"/>
                  <a:gd name="connsiteX2" fmla="*/ 763822 w 944059"/>
                  <a:gd name="connsiteY2" fmla="*/ 216772 h 908140"/>
                  <a:gd name="connsiteX3" fmla="*/ 748487 w 944059"/>
                  <a:gd name="connsiteY3" fmla="*/ 253247 h 908140"/>
                  <a:gd name="connsiteX4" fmla="*/ 749069 w 944059"/>
                  <a:gd name="connsiteY4" fmla="*/ 251383 h 908140"/>
                  <a:gd name="connsiteX5" fmla="*/ 743938 w 944059"/>
                  <a:gd name="connsiteY5" fmla="*/ 241120 h 908140"/>
                  <a:gd name="connsiteX6" fmla="*/ 667020 w 944059"/>
                  <a:gd name="connsiteY6" fmla="*/ 359141 h 908140"/>
                  <a:gd name="connsiteX7" fmla="*/ 615707 w 944059"/>
                  <a:gd name="connsiteY7" fmla="*/ 405322 h 908140"/>
                  <a:gd name="connsiteX8" fmla="*/ 944059 w 944059"/>
                  <a:gd name="connsiteY8" fmla="*/ 559262 h 908140"/>
                  <a:gd name="connsiteX9" fmla="*/ 933797 w 944059"/>
                  <a:gd name="connsiteY9" fmla="*/ 651574 h 908140"/>
                  <a:gd name="connsiteX10" fmla="*/ 942557 w 944059"/>
                  <a:gd name="connsiteY10" fmla="*/ 622409 h 908140"/>
                  <a:gd name="connsiteX11" fmla="*/ 939570 w 944059"/>
                  <a:gd name="connsiteY11" fmla="*/ 643903 h 908140"/>
                  <a:gd name="connsiteX12" fmla="*/ 926425 w 944059"/>
                  <a:gd name="connsiteY12" fmla="*/ 686906 h 908140"/>
                  <a:gd name="connsiteX13" fmla="*/ 923534 w 944059"/>
                  <a:gd name="connsiteY13" fmla="*/ 682362 h 908140"/>
                  <a:gd name="connsiteX14" fmla="*/ 861958 w 944059"/>
                  <a:gd name="connsiteY14" fmla="*/ 779857 h 908140"/>
                  <a:gd name="connsiteX15" fmla="*/ 713150 w 944059"/>
                  <a:gd name="connsiteY15" fmla="*/ 887615 h 908140"/>
                  <a:gd name="connsiteX16" fmla="*/ 882484 w 944059"/>
                  <a:gd name="connsiteY16" fmla="*/ 738806 h 908140"/>
                  <a:gd name="connsiteX17" fmla="*/ 882484 w 944059"/>
                  <a:gd name="connsiteY17" fmla="*/ 733675 h 908140"/>
                  <a:gd name="connsiteX18" fmla="*/ 615707 w 944059"/>
                  <a:gd name="connsiteY18" fmla="*/ 908140 h 908140"/>
                  <a:gd name="connsiteX19" fmla="*/ 677282 w 944059"/>
                  <a:gd name="connsiteY19" fmla="*/ 856827 h 908140"/>
                  <a:gd name="connsiteX20" fmla="*/ 579787 w 944059"/>
                  <a:gd name="connsiteY20" fmla="*/ 903008 h 908140"/>
                  <a:gd name="connsiteX21" fmla="*/ 867090 w 944059"/>
                  <a:gd name="connsiteY21" fmla="*/ 625969 h 908140"/>
                  <a:gd name="connsiteX22" fmla="*/ 779857 w 944059"/>
                  <a:gd name="connsiteY22" fmla="*/ 533605 h 908140"/>
                  <a:gd name="connsiteX23" fmla="*/ 856827 w 944059"/>
                  <a:gd name="connsiteY23" fmla="*/ 579787 h 908140"/>
                  <a:gd name="connsiteX24" fmla="*/ 861958 w 944059"/>
                  <a:gd name="connsiteY24" fmla="*/ 569524 h 908140"/>
                  <a:gd name="connsiteX25" fmla="*/ 858420 w 944059"/>
                  <a:gd name="connsiteY25" fmla="*/ 556102 h 908140"/>
                  <a:gd name="connsiteX26" fmla="*/ 872221 w 944059"/>
                  <a:gd name="connsiteY26" fmla="*/ 574656 h 908140"/>
                  <a:gd name="connsiteX27" fmla="*/ 877352 w 944059"/>
                  <a:gd name="connsiteY27" fmla="*/ 564393 h 908140"/>
                  <a:gd name="connsiteX28" fmla="*/ 841433 w 944059"/>
                  <a:gd name="connsiteY28" fmla="*/ 518211 h 908140"/>
                  <a:gd name="connsiteX29" fmla="*/ 677282 w 944059"/>
                  <a:gd name="connsiteY29" fmla="*/ 456636 h 908140"/>
                  <a:gd name="connsiteX30" fmla="*/ 579787 w 944059"/>
                  <a:gd name="connsiteY30" fmla="*/ 461767 h 908140"/>
                  <a:gd name="connsiteX31" fmla="*/ 697756 w 944059"/>
                  <a:gd name="connsiteY31" fmla="*/ 482292 h 908140"/>
                  <a:gd name="connsiteX32" fmla="*/ 584919 w 944059"/>
                  <a:gd name="connsiteY32" fmla="*/ 472029 h 908140"/>
                  <a:gd name="connsiteX33" fmla="*/ 458560 w 944059"/>
                  <a:gd name="connsiteY33" fmla="*/ 545786 h 908140"/>
                  <a:gd name="connsiteX34" fmla="*/ 415651 w 944059"/>
                  <a:gd name="connsiteY34" fmla="*/ 572881 h 908140"/>
                  <a:gd name="connsiteX35" fmla="*/ 473633 w 944059"/>
                  <a:gd name="connsiteY35" fmla="*/ 533925 h 908140"/>
                  <a:gd name="connsiteX36" fmla="*/ 528474 w 944059"/>
                  <a:gd name="connsiteY36" fmla="*/ 487423 h 908140"/>
                  <a:gd name="connsiteX37" fmla="*/ 523343 w 944059"/>
                  <a:gd name="connsiteY37" fmla="*/ 482292 h 908140"/>
                  <a:gd name="connsiteX38" fmla="*/ 254932 w 944059"/>
                  <a:gd name="connsiteY38" fmla="*/ 641021 h 908140"/>
                  <a:gd name="connsiteX39" fmla="*/ 235780 w 944059"/>
                  <a:gd name="connsiteY39" fmla="*/ 650271 h 908140"/>
                  <a:gd name="connsiteX40" fmla="*/ 235399 w 944059"/>
                  <a:gd name="connsiteY40" fmla="*/ 648367 h 908140"/>
                  <a:gd name="connsiteX41" fmla="*/ 230909 w 944059"/>
                  <a:gd name="connsiteY41" fmla="*/ 641312 h 908140"/>
                  <a:gd name="connsiteX42" fmla="*/ 87232 w 944059"/>
                  <a:gd name="connsiteY42" fmla="*/ 682362 h 908140"/>
                  <a:gd name="connsiteX43" fmla="*/ 112889 w 944059"/>
                  <a:gd name="connsiteY43" fmla="*/ 672099 h 908140"/>
                  <a:gd name="connsiteX44" fmla="*/ 97495 w 944059"/>
                  <a:gd name="connsiteY44" fmla="*/ 666968 h 908140"/>
                  <a:gd name="connsiteX45" fmla="*/ 76970 w 944059"/>
                  <a:gd name="connsiteY45" fmla="*/ 677231 h 908140"/>
                  <a:gd name="connsiteX46" fmla="*/ 87232 w 944059"/>
                  <a:gd name="connsiteY46" fmla="*/ 636232 h 908140"/>
                  <a:gd name="connsiteX47" fmla="*/ 71838 w 944059"/>
                  <a:gd name="connsiteY47" fmla="*/ 615706 h 908140"/>
                  <a:gd name="connsiteX48" fmla="*/ 97495 w 944059"/>
                  <a:gd name="connsiteY48" fmla="*/ 579787 h 908140"/>
                  <a:gd name="connsiteX49" fmla="*/ 118020 w 944059"/>
                  <a:gd name="connsiteY49" fmla="*/ 579787 h 908140"/>
                  <a:gd name="connsiteX50" fmla="*/ 123152 w 944059"/>
                  <a:gd name="connsiteY50" fmla="*/ 569524 h 908140"/>
                  <a:gd name="connsiteX51" fmla="*/ 128283 w 944059"/>
                  <a:gd name="connsiteY51" fmla="*/ 574656 h 908140"/>
                  <a:gd name="connsiteX52" fmla="*/ 400191 w 944059"/>
                  <a:gd name="connsiteY52" fmla="*/ 446373 h 908140"/>
                  <a:gd name="connsiteX53" fmla="*/ 677282 w 944059"/>
                  <a:gd name="connsiteY53" fmla="*/ 200121 h 908140"/>
                  <a:gd name="connsiteX54" fmla="*/ 502818 w 944059"/>
                  <a:gd name="connsiteY54" fmla="*/ 159071 h 908140"/>
                  <a:gd name="connsiteX55" fmla="*/ 46182 w 944059"/>
                  <a:gd name="connsiteY55" fmla="*/ 261646 h 908140"/>
                  <a:gd name="connsiteX56" fmla="*/ 143677 w 944059"/>
                  <a:gd name="connsiteY56" fmla="*/ 200121 h 908140"/>
                  <a:gd name="connsiteX57" fmla="*/ 133414 w 944059"/>
                  <a:gd name="connsiteY57" fmla="*/ 194990 h 908140"/>
                  <a:gd name="connsiteX58" fmla="*/ 35919 w 944059"/>
                  <a:gd name="connsiteY58" fmla="*/ 251383 h 908140"/>
                  <a:gd name="connsiteX59" fmla="*/ 35919 w 944059"/>
                  <a:gd name="connsiteY59" fmla="*/ 235989 h 908140"/>
                  <a:gd name="connsiteX60" fmla="*/ 10263 w 944059"/>
                  <a:gd name="connsiteY60" fmla="*/ 271908 h 908140"/>
                  <a:gd name="connsiteX61" fmla="*/ 10263 w 944059"/>
                  <a:gd name="connsiteY61" fmla="*/ 220646 h 908140"/>
                  <a:gd name="connsiteX62" fmla="*/ 0 w 944059"/>
                  <a:gd name="connsiteY62" fmla="*/ 241120 h 908140"/>
                  <a:gd name="connsiteX63" fmla="*/ 10263 w 944059"/>
                  <a:gd name="connsiteY63" fmla="*/ 189859 h 908140"/>
                  <a:gd name="connsiteX64" fmla="*/ 97495 w 944059"/>
                  <a:gd name="connsiteY64" fmla="*/ 76970 h 908140"/>
                  <a:gd name="connsiteX65" fmla="*/ 492555 w 944059"/>
                  <a:gd name="connsiteY65" fmla="*/ 0 h 908140"/>
                  <a:gd name="connsiteX66" fmla="*/ 482292 w 944059"/>
                  <a:gd name="connsiteY66" fmla="*/ 118020 h 908140"/>
                  <a:gd name="connsiteX67" fmla="*/ 241172 w 944059"/>
                  <a:gd name="connsiteY67" fmla="*/ 148808 h 908140"/>
                  <a:gd name="connsiteX68" fmla="*/ 482292 w 944059"/>
                  <a:gd name="connsiteY68" fmla="*/ 118020 h 908140"/>
                  <a:gd name="connsiteX69" fmla="*/ 692625 w 944059"/>
                  <a:gd name="connsiteY69" fmla="*/ 312959 h 908140"/>
                  <a:gd name="connsiteX70" fmla="*/ 677282 w 944059"/>
                  <a:gd name="connsiteY70" fmla="*/ 323221 h 908140"/>
                  <a:gd name="connsiteX71" fmla="*/ 692625 w 944059"/>
                  <a:gd name="connsiteY71" fmla="*/ 312959 h 908140"/>
                  <a:gd name="connsiteX72" fmla="*/ 667020 w 944059"/>
                  <a:gd name="connsiteY72" fmla="*/ 333484 h 908140"/>
                  <a:gd name="connsiteX73" fmla="*/ 595181 w 944059"/>
                  <a:gd name="connsiteY73" fmla="*/ 400191 h 908140"/>
                  <a:gd name="connsiteX74" fmla="*/ 667020 w 944059"/>
                  <a:gd name="connsiteY74" fmla="*/ 333484 h 908140"/>
                  <a:gd name="connsiteX75" fmla="*/ 554131 w 944059"/>
                  <a:gd name="connsiteY75" fmla="*/ 461767 h 908140"/>
                  <a:gd name="connsiteX76" fmla="*/ 559262 w 944059"/>
                  <a:gd name="connsiteY76" fmla="*/ 461767 h 908140"/>
                  <a:gd name="connsiteX77" fmla="*/ 554131 w 944059"/>
                  <a:gd name="connsiteY77" fmla="*/ 461767 h 908140"/>
                  <a:gd name="connsiteX78" fmla="*/ 472030 w 944059"/>
                  <a:gd name="connsiteY78" fmla="*/ 497686 h 908140"/>
                  <a:gd name="connsiteX79" fmla="*/ 451505 w 944059"/>
                  <a:gd name="connsiteY79" fmla="*/ 513080 h 908140"/>
                  <a:gd name="connsiteX80" fmla="*/ 472030 w 944059"/>
                  <a:gd name="connsiteY80" fmla="*/ 497686 h 908140"/>
                  <a:gd name="connsiteX81" fmla="*/ 297565 w 944059"/>
                  <a:gd name="connsiteY81" fmla="*/ 502817 h 908140"/>
                  <a:gd name="connsiteX82" fmla="*/ 164202 w 944059"/>
                  <a:gd name="connsiteY82" fmla="*/ 569524 h 908140"/>
                  <a:gd name="connsiteX83" fmla="*/ 297565 w 944059"/>
                  <a:gd name="connsiteY83" fmla="*/ 502817 h 908140"/>
                  <a:gd name="connsiteX84" fmla="*/ 436111 w 944059"/>
                  <a:gd name="connsiteY84" fmla="*/ 523343 h 908140"/>
                  <a:gd name="connsiteX85" fmla="*/ 271909 w 944059"/>
                  <a:gd name="connsiteY85" fmla="*/ 615706 h 908140"/>
                  <a:gd name="connsiteX86" fmla="*/ 436111 w 944059"/>
                  <a:gd name="connsiteY86" fmla="*/ 523343 h 908140"/>
                  <a:gd name="connsiteX87" fmla="*/ 90439 w 944059"/>
                  <a:gd name="connsiteY87" fmla="*/ 650291 h 908140"/>
                  <a:gd name="connsiteX88" fmla="*/ 87232 w 944059"/>
                  <a:gd name="connsiteY88" fmla="*/ 656705 h 908140"/>
                  <a:gd name="connsiteX89" fmla="*/ 97495 w 944059"/>
                  <a:gd name="connsiteY89" fmla="*/ 651574 h 908140"/>
                  <a:gd name="connsiteX90" fmla="*/ 90439 w 944059"/>
                  <a:gd name="connsiteY90" fmla="*/ 650291 h 908140"/>
                  <a:gd name="connsiteX91" fmla="*/ 856827 w 944059"/>
                  <a:gd name="connsiteY91" fmla="*/ 513080 h 908140"/>
                  <a:gd name="connsiteX92" fmla="*/ 877352 w 944059"/>
                  <a:gd name="connsiteY92" fmla="*/ 533605 h 908140"/>
                  <a:gd name="connsiteX93" fmla="*/ 856827 w 944059"/>
                  <a:gd name="connsiteY93" fmla="*/ 513080 h 908140"/>
                  <a:gd name="connsiteX94" fmla="*/ 897878 w 944059"/>
                  <a:gd name="connsiteY94" fmla="*/ 523343 h 908140"/>
                  <a:gd name="connsiteX95" fmla="*/ 918403 w 944059"/>
                  <a:gd name="connsiteY95" fmla="*/ 554131 h 908140"/>
                  <a:gd name="connsiteX96" fmla="*/ 897878 w 944059"/>
                  <a:gd name="connsiteY96" fmla="*/ 523343 h 908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</a:cxnLst>
                <a:rect l="l" t="t" r="r" b="b"/>
                <a:pathLst>
                  <a:path w="944059" h="908140">
                    <a:moveTo>
                      <a:pt x="492555" y="0"/>
                    </a:moveTo>
                    <a:cubicBezTo>
                      <a:pt x="538737" y="0"/>
                      <a:pt x="784989" y="10263"/>
                      <a:pt x="784989" y="138545"/>
                    </a:cubicBezTo>
                    <a:cubicBezTo>
                      <a:pt x="784989" y="156505"/>
                      <a:pt x="774726" y="188563"/>
                      <a:pt x="763822" y="216772"/>
                    </a:cubicBezTo>
                    <a:lnTo>
                      <a:pt x="748487" y="253247"/>
                    </a:lnTo>
                    <a:lnTo>
                      <a:pt x="749069" y="251383"/>
                    </a:lnTo>
                    <a:cubicBezTo>
                      <a:pt x="749069" y="251383"/>
                      <a:pt x="749069" y="246252"/>
                      <a:pt x="743938" y="241120"/>
                    </a:cubicBezTo>
                    <a:cubicBezTo>
                      <a:pt x="713150" y="282171"/>
                      <a:pt x="702888" y="323221"/>
                      <a:pt x="667020" y="359141"/>
                    </a:cubicBezTo>
                    <a:cubicBezTo>
                      <a:pt x="651626" y="369403"/>
                      <a:pt x="631101" y="389928"/>
                      <a:pt x="615707" y="405322"/>
                    </a:cubicBezTo>
                    <a:cubicBezTo>
                      <a:pt x="723413" y="436110"/>
                      <a:pt x="846564" y="430979"/>
                      <a:pt x="944059" y="559262"/>
                    </a:cubicBezTo>
                    <a:cubicBezTo>
                      <a:pt x="923534" y="564393"/>
                      <a:pt x="933797" y="595181"/>
                      <a:pt x="933797" y="651574"/>
                    </a:cubicBezTo>
                    <a:lnTo>
                      <a:pt x="942557" y="622409"/>
                    </a:lnTo>
                    <a:lnTo>
                      <a:pt x="939570" y="643903"/>
                    </a:lnTo>
                    <a:lnTo>
                      <a:pt x="926425" y="686906"/>
                    </a:lnTo>
                    <a:lnTo>
                      <a:pt x="923534" y="682362"/>
                    </a:lnTo>
                    <a:cubicBezTo>
                      <a:pt x="897878" y="713150"/>
                      <a:pt x="887615" y="749069"/>
                      <a:pt x="861958" y="779857"/>
                    </a:cubicBezTo>
                    <a:cubicBezTo>
                      <a:pt x="815776" y="820907"/>
                      <a:pt x="764463" y="856827"/>
                      <a:pt x="713150" y="887615"/>
                    </a:cubicBezTo>
                    <a:cubicBezTo>
                      <a:pt x="759332" y="846564"/>
                      <a:pt x="836302" y="805514"/>
                      <a:pt x="882484" y="738806"/>
                    </a:cubicBezTo>
                    <a:lnTo>
                      <a:pt x="882484" y="733675"/>
                    </a:lnTo>
                    <a:cubicBezTo>
                      <a:pt x="800383" y="810645"/>
                      <a:pt x="692625" y="887615"/>
                      <a:pt x="615707" y="908140"/>
                    </a:cubicBezTo>
                    <a:cubicBezTo>
                      <a:pt x="625969" y="892746"/>
                      <a:pt x="667020" y="882483"/>
                      <a:pt x="677282" y="856827"/>
                    </a:cubicBezTo>
                    <a:cubicBezTo>
                      <a:pt x="646495" y="877352"/>
                      <a:pt x="610575" y="892746"/>
                      <a:pt x="579787" y="903008"/>
                    </a:cubicBezTo>
                    <a:cubicBezTo>
                      <a:pt x="595181" y="887615"/>
                      <a:pt x="867090" y="697756"/>
                      <a:pt x="867090" y="625969"/>
                    </a:cubicBezTo>
                    <a:cubicBezTo>
                      <a:pt x="867090" y="584918"/>
                      <a:pt x="831170" y="554131"/>
                      <a:pt x="779857" y="533605"/>
                    </a:cubicBezTo>
                    <a:cubicBezTo>
                      <a:pt x="795251" y="538737"/>
                      <a:pt x="846564" y="554131"/>
                      <a:pt x="856827" y="579787"/>
                    </a:cubicBezTo>
                    <a:cubicBezTo>
                      <a:pt x="856827" y="579787"/>
                      <a:pt x="861958" y="579787"/>
                      <a:pt x="861958" y="569524"/>
                    </a:cubicBezTo>
                    <a:lnTo>
                      <a:pt x="858420" y="556102"/>
                    </a:lnTo>
                    <a:lnTo>
                      <a:pt x="872221" y="574656"/>
                    </a:lnTo>
                    <a:cubicBezTo>
                      <a:pt x="872221" y="574656"/>
                      <a:pt x="877352" y="574656"/>
                      <a:pt x="877352" y="564393"/>
                    </a:cubicBezTo>
                    <a:cubicBezTo>
                      <a:pt x="877352" y="548999"/>
                      <a:pt x="851696" y="528474"/>
                      <a:pt x="841433" y="518211"/>
                    </a:cubicBezTo>
                    <a:cubicBezTo>
                      <a:pt x="795251" y="482292"/>
                      <a:pt x="728544" y="456636"/>
                      <a:pt x="677282" y="456636"/>
                    </a:cubicBezTo>
                    <a:lnTo>
                      <a:pt x="579787" y="461767"/>
                    </a:lnTo>
                    <a:cubicBezTo>
                      <a:pt x="610575" y="472029"/>
                      <a:pt x="656757" y="472029"/>
                      <a:pt x="697756" y="482292"/>
                    </a:cubicBezTo>
                    <a:cubicBezTo>
                      <a:pt x="661888" y="477161"/>
                      <a:pt x="600313" y="472029"/>
                      <a:pt x="584919" y="472029"/>
                    </a:cubicBezTo>
                    <a:cubicBezTo>
                      <a:pt x="577222" y="472029"/>
                      <a:pt x="520778" y="506666"/>
                      <a:pt x="458560" y="545786"/>
                    </a:cubicBezTo>
                    <a:lnTo>
                      <a:pt x="415651" y="572881"/>
                    </a:lnTo>
                    <a:lnTo>
                      <a:pt x="473633" y="533925"/>
                    </a:lnTo>
                    <a:cubicBezTo>
                      <a:pt x="493196" y="519494"/>
                      <a:pt x="511797" y="504100"/>
                      <a:pt x="528474" y="487423"/>
                    </a:cubicBezTo>
                    <a:lnTo>
                      <a:pt x="523343" y="482292"/>
                    </a:lnTo>
                    <a:cubicBezTo>
                      <a:pt x="442525" y="532322"/>
                      <a:pt x="344388" y="593898"/>
                      <a:pt x="254932" y="641021"/>
                    </a:cubicBezTo>
                    <a:lnTo>
                      <a:pt x="235780" y="650271"/>
                    </a:lnTo>
                    <a:lnTo>
                      <a:pt x="235399" y="648367"/>
                    </a:lnTo>
                    <a:cubicBezTo>
                      <a:pt x="234757" y="646443"/>
                      <a:pt x="233475" y="643878"/>
                      <a:pt x="230909" y="641312"/>
                    </a:cubicBezTo>
                    <a:cubicBezTo>
                      <a:pt x="189859" y="661837"/>
                      <a:pt x="123152" y="666968"/>
                      <a:pt x="87232" y="682362"/>
                    </a:cubicBezTo>
                    <a:cubicBezTo>
                      <a:pt x="92364" y="677231"/>
                      <a:pt x="102626" y="677231"/>
                      <a:pt x="112889" y="672099"/>
                    </a:cubicBezTo>
                    <a:cubicBezTo>
                      <a:pt x="107758" y="666968"/>
                      <a:pt x="107758" y="666968"/>
                      <a:pt x="97495" y="666968"/>
                    </a:cubicBezTo>
                    <a:cubicBezTo>
                      <a:pt x="82101" y="666968"/>
                      <a:pt x="82101" y="672099"/>
                      <a:pt x="76970" y="677231"/>
                    </a:cubicBezTo>
                    <a:cubicBezTo>
                      <a:pt x="76970" y="666968"/>
                      <a:pt x="87232" y="646443"/>
                      <a:pt x="87232" y="636232"/>
                    </a:cubicBezTo>
                    <a:cubicBezTo>
                      <a:pt x="87232" y="620838"/>
                      <a:pt x="71838" y="631100"/>
                      <a:pt x="71838" y="615706"/>
                    </a:cubicBezTo>
                    <a:cubicBezTo>
                      <a:pt x="71838" y="605444"/>
                      <a:pt x="87232" y="590050"/>
                      <a:pt x="97495" y="579787"/>
                    </a:cubicBezTo>
                    <a:cubicBezTo>
                      <a:pt x="102626" y="579787"/>
                      <a:pt x="112889" y="584918"/>
                      <a:pt x="118020" y="579787"/>
                    </a:cubicBezTo>
                    <a:cubicBezTo>
                      <a:pt x="123152" y="579787"/>
                      <a:pt x="118020" y="574656"/>
                      <a:pt x="123152" y="569524"/>
                    </a:cubicBezTo>
                    <a:lnTo>
                      <a:pt x="128283" y="574656"/>
                    </a:lnTo>
                    <a:cubicBezTo>
                      <a:pt x="210384" y="507949"/>
                      <a:pt x="307828" y="482292"/>
                      <a:pt x="400191" y="446373"/>
                    </a:cubicBezTo>
                    <a:cubicBezTo>
                      <a:pt x="441242" y="430979"/>
                      <a:pt x="677282" y="251383"/>
                      <a:pt x="677282" y="200121"/>
                    </a:cubicBezTo>
                    <a:cubicBezTo>
                      <a:pt x="677282" y="159071"/>
                      <a:pt x="502818" y="159071"/>
                      <a:pt x="502818" y="159071"/>
                    </a:cubicBezTo>
                    <a:cubicBezTo>
                      <a:pt x="400191" y="159071"/>
                      <a:pt x="102626" y="200121"/>
                      <a:pt x="46182" y="261646"/>
                    </a:cubicBezTo>
                    <a:cubicBezTo>
                      <a:pt x="66707" y="225778"/>
                      <a:pt x="112889" y="215515"/>
                      <a:pt x="143677" y="200121"/>
                    </a:cubicBezTo>
                    <a:cubicBezTo>
                      <a:pt x="143677" y="200121"/>
                      <a:pt x="143677" y="194990"/>
                      <a:pt x="133414" y="194990"/>
                    </a:cubicBezTo>
                    <a:cubicBezTo>
                      <a:pt x="107758" y="194990"/>
                      <a:pt x="35919" y="246252"/>
                      <a:pt x="35919" y="251383"/>
                    </a:cubicBezTo>
                    <a:cubicBezTo>
                      <a:pt x="41051" y="246252"/>
                      <a:pt x="41051" y="241120"/>
                      <a:pt x="35919" y="235989"/>
                    </a:cubicBezTo>
                    <a:cubicBezTo>
                      <a:pt x="25657" y="246252"/>
                      <a:pt x="15394" y="261646"/>
                      <a:pt x="10263" y="271908"/>
                    </a:cubicBezTo>
                    <a:cubicBezTo>
                      <a:pt x="10263" y="266777"/>
                      <a:pt x="15394" y="225778"/>
                      <a:pt x="10263" y="220646"/>
                    </a:cubicBezTo>
                    <a:cubicBezTo>
                      <a:pt x="5131" y="225778"/>
                      <a:pt x="0" y="235989"/>
                      <a:pt x="0" y="241120"/>
                    </a:cubicBezTo>
                    <a:cubicBezTo>
                      <a:pt x="5131" y="225778"/>
                      <a:pt x="5131" y="200121"/>
                      <a:pt x="10263" y="189859"/>
                    </a:cubicBezTo>
                    <a:cubicBezTo>
                      <a:pt x="20525" y="159071"/>
                      <a:pt x="46182" y="97495"/>
                      <a:pt x="97495" y="76970"/>
                    </a:cubicBezTo>
                    <a:cubicBezTo>
                      <a:pt x="194990" y="25657"/>
                      <a:pt x="379666" y="0"/>
                      <a:pt x="492555" y="0"/>
                    </a:cubicBezTo>
                    <a:close/>
                    <a:moveTo>
                      <a:pt x="482292" y="118020"/>
                    </a:moveTo>
                    <a:cubicBezTo>
                      <a:pt x="400191" y="123152"/>
                      <a:pt x="318090" y="133414"/>
                      <a:pt x="241172" y="148808"/>
                    </a:cubicBezTo>
                    <a:lnTo>
                      <a:pt x="482292" y="118020"/>
                    </a:lnTo>
                    <a:close/>
                    <a:moveTo>
                      <a:pt x="692625" y="312959"/>
                    </a:moveTo>
                    <a:cubicBezTo>
                      <a:pt x="687494" y="318090"/>
                      <a:pt x="682362" y="323221"/>
                      <a:pt x="677282" y="323221"/>
                    </a:cubicBezTo>
                    <a:cubicBezTo>
                      <a:pt x="687494" y="323221"/>
                      <a:pt x="692625" y="318090"/>
                      <a:pt x="692625" y="312959"/>
                    </a:cubicBezTo>
                    <a:close/>
                    <a:moveTo>
                      <a:pt x="667020" y="333484"/>
                    </a:moveTo>
                    <a:cubicBezTo>
                      <a:pt x="641363" y="359141"/>
                      <a:pt x="615707" y="384797"/>
                      <a:pt x="595181" y="400191"/>
                    </a:cubicBezTo>
                    <a:cubicBezTo>
                      <a:pt x="620838" y="384797"/>
                      <a:pt x="646495" y="359141"/>
                      <a:pt x="667020" y="333484"/>
                    </a:cubicBezTo>
                    <a:close/>
                    <a:moveTo>
                      <a:pt x="554131" y="461767"/>
                    </a:moveTo>
                    <a:cubicBezTo>
                      <a:pt x="554131" y="466898"/>
                      <a:pt x="559262" y="461767"/>
                      <a:pt x="559262" y="461767"/>
                    </a:cubicBezTo>
                    <a:lnTo>
                      <a:pt x="554131" y="461767"/>
                    </a:lnTo>
                    <a:close/>
                    <a:moveTo>
                      <a:pt x="472030" y="497686"/>
                    </a:moveTo>
                    <a:cubicBezTo>
                      <a:pt x="461767" y="502817"/>
                      <a:pt x="451505" y="507949"/>
                      <a:pt x="451505" y="513080"/>
                    </a:cubicBezTo>
                    <a:cubicBezTo>
                      <a:pt x="461767" y="507949"/>
                      <a:pt x="472030" y="497686"/>
                      <a:pt x="472030" y="497686"/>
                    </a:cubicBezTo>
                    <a:close/>
                    <a:moveTo>
                      <a:pt x="297565" y="502817"/>
                    </a:moveTo>
                    <a:cubicBezTo>
                      <a:pt x="251434" y="523343"/>
                      <a:pt x="200121" y="543868"/>
                      <a:pt x="164202" y="569524"/>
                    </a:cubicBezTo>
                    <a:cubicBezTo>
                      <a:pt x="210384" y="543868"/>
                      <a:pt x="261697" y="518211"/>
                      <a:pt x="297565" y="502817"/>
                    </a:cubicBezTo>
                    <a:close/>
                    <a:moveTo>
                      <a:pt x="436111" y="523343"/>
                    </a:moveTo>
                    <a:lnTo>
                      <a:pt x="271909" y="615706"/>
                    </a:lnTo>
                    <a:cubicBezTo>
                      <a:pt x="323222" y="595181"/>
                      <a:pt x="384797" y="554131"/>
                      <a:pt x="436111" y="523343"/>
                    </a:cubicBezTo>
                    <a:close/>
                    <a:moveTo>
                      <a:pt x="90439" y="650291"/>
                    </a:moveTo>
                    <a:cubicBezTo>
                      <a:pt x="88515" y="651574"/>
                      <a:pt x="87232" y="654140"/>
                      <a:pt x="87232" y="656705"/>
                    </a:cubicBezTo>
                    <a:cubicBezTo>
                      <a:pt x="92364" y="656705"/>
                      <a:pt x="97495" y="651574"/>
                      <a:pt x="97495" y="651574"/>
                    </a:cubicBezTo>
                    <a:cubicBezTo>
                      <a:pt x="94930" y="649009"/>
                      <a:pt x="92364" y="649009"/>
                      <a:pt x="90439" y="650291"/>
                    </a:cubicBezTo>
                    <a:close/>
                    <a:moveTo>
                      <a:pt x="856827" y="513080"/>
                    </a:moveTo>
                    <a:lnTo>
                      <a:pt x="877352" y="533605"/>
                    </a:lnTo>
                    <a:cubicBezTo>
                      <a:pt x="872221" y="523343"/>
                      <a:pt x="861958" y="513080"/>
                      <a:pt x="856827" y="513080"/>
                    </a:cubicBezTo>
                    <a:close/>
                    <a:moveTo>
                      <a:pt x="897878" y="523343"/>
                    </a:moveTo>
                    <a:cubicBezTo>
                      <a:pt x="903009" y="533605"/>
                      <a:pt x="913271" y="543868"/>
                      <a:pt x="918403" y="554131"/>
                    </a:cubicBezTo>
                    <a:cubicBezTo>
                      <a:pt x="913271" y="543868"/>
                      <a:pt x="903009" y="528474"/>
                      <a:pt x="897878" y="523343"/>
                    </a:cubicBezTo>
                    <a:close/>
                  </a:path>
                </a:pathLst>
              </a:custGeom>
              <a:grpFill/>
              <a:ln w="5131" cap="flat">
                <a:solidFill>
                  <a:srgbClr val="00B05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BDD6CB2-515D-5790-B39A-EA8A008F32B1}"/>
                  </a:ext>
                </a:extLst>
              </p:cNvPr>
              <p:cNvSpPr/>
              <p:nvPr/>
            </p:nvSpPr>
            <p:spPr>
              <a:xfrm>
                <a:off x="5587333" y="470799"/>
                <a:ext cx="1831622" cy="743937"/>
              </a:xfrm>
              <a:custGeom>
                <a:avLst/>
                <a:gdLst>
                  <a:gd name="connsiteX0" fmla="*/ 436059 w 1831622"/>
                  <a:gd name="connsiteY0" fmla="*/ 0 h 743937"/>
                  <a:gd name="connsiteX1" fmla="*/ 538685 w 1831622"/>
                  <a:gd name="connsiteY1" fmla="*/ 15394 h 743937"/>
                  <a:gd name="connsiteX2" fmla="*/ 528423 w 1831622"/>
                  <a:gd name="connsiteY2" fmla="*/ 20525 h 743937"/>
                  <a:gd name="connsiteX3" fmla="*/ 564342 w 1831622"/>
                  <a:gd name="connsiteY3" fmla="*/ 25656 h 743937"/>
                  <a:gd name="connsiteX4" fmla="*/ 692625 w 1831622"/>
                  <a:gd name="connsiteY4" fmla="*/ 143676 h 743937"/>
                  <a:gd name="connsiteX5" fmla="*/ 743938 w 1831622"/>
                  <a:gd name="connsiteY5" fmla="*/ 266777 h 743937"/>
                  <a:gd name="connsiteX6" fmla="*/ 1667420 w 1831622"/>
                  <a:gd name="connsiteY6" fmla="*/ 179596 h 743937"/>
                  <a:gd name="connsiteX7" fmla="*/ 1693077 w 1831622"/>
                  <a:gd name="connsiteY7" fmla="*/ 179596 h 743937"/>
                  <a:gd name="connsiteX8" fmla="*/ 1436562 w 1831622"/>
                  <a:gd name="connsiteY8" fmla="*/ 210332 h 743937"/>
                  <a:gd name="connsiteX9" fmla="*/ 1472482 w 1831622"/>
                  <a:gd name="connsiteY9" fmla="*/ 215463 h 743937"/>
                  <a:gd name="connsiteX10" fmla="*/ 1805966 w 1831622"/>
                  <a:gd name="connsiteY10" fmla="*/ 189858 h 743937"/>
                  <a:gd name="connsiteX11" fmla="*/ 1831622 w 1831622"/>
                  <a:gd name="connsiteY11" fmla="*/ 189858 h 743937"/>
                  <a:gd name="connsiteX12" fmla="*/ 1580239 w 1831622"/>
                  <a:gd name="connsiteY12" fmla="*/ 215463 h 743937"/>
                  <a:gd name="connsiteX13" fmla="*/ 1703339 w 1831622"/>
                  <a:gd name="connsiteY13" fmla="*/ 215463 h 743937"/>
                  <a:gd name="connsiteX14" fmla="*/ 743938 w 1831622"/>
                  <a:gd name="connsiteY14" fmla="*/ 328352 h 743937"/>
                  <a:gd name="connsiteX15" fmla="*/ 769594 w 1831622"/>
                  <a:gd name="connsiteY15" fmla="*/ 333484 h 743937"/>
                  <a:gd name="connsiteX16" fmla="*/ 738807 w 1831622"/>
                  <a:gd name="connsiteY16" fmla="*/ 343746 h 743937"/>
                  <a:gd name="connsiteX17" fmla="*/ 728544 w 1831622"/>
                  <a:gd name="connsiteY17" fmla="*/ 384797 h 743937"/>
                  <a:gd name="connsiteX18" fmla="*/ 687493 w 1831622"/>
                  <a:gd name="connsiteY18" fmla="*/ 472029 h 743937"/>
                  <a:gd name="connsiteX19" fmla="*/ 419083 w 1831622"/>
                  <a:gd name="connsiteY19" fmla="*/ 696401 h 743937"/>
                  <a:gd name="connsiteX20" fmla="*/ 353894 w 1831622"/>
                  <a:gd name="connsiteY20" fmla="*/ 723182 h 743937"/>
                  <a:gd name="connsiteX21" fmla="*/ 352726 w 1831622"/>
                  <a:gd name="connsiteY21" fmla="*/ 720847 h 743937"/>
                  <a:gd name="connsiteX22" fmla="*/ 343747 w 1831622"/>
                  <a:gd name="connsiteY22" fmla="*/ 718281 h 743937"/>
                  <a:gd name="connsiteX23" fmla="*/ 225727 w 1831622"/>
                  <a:gd name="connsiteY23" fmla="*/ 743937 h 743937"/>
                  <a:gd name="connsiteX24" fmla="*/ 112838 w 1831622"/>
                  <a:gd name="connsiteY24" fmla="*/ 713149 h 743937"/>
                  <a:gd name="connsiteX25" fmla="*/ 56393 w 1831622"/>
                  <a:gd name="connsiteY25" fmla="*/ 666968 h 743937"/>
                  <a:gd name="connsiteX26" fmla="*/ 61525 w 1831622"/>
                  <a:gd name="connsiteY26" fmla="*/ 661836 h 743937"/>
                  <a:gd name="connsiteX27" fmla="*/ 25605 w 1831622"/>
                  <a:gd name="connsiteY27" fmla="*/ 610575 h 743937"/>
                  <a:gd name="connsiteX28" fmla="*/ 20474 w 1831622"/>
                  <a:gd name="connsiteY28" fmla="*/ 636180 h 743937"/>
                  <a:gd name="connsiteX29" fmla="*/ 10211 w 1831622"/>
                  <a:gd name="connsiteY29" fmla="*/ 610575 h 743937"/>
                  <a:gd name="connsiteX30" fmla="*/ 15343 w 1831622"/>
                  <a:gd name="connsiteY30" fmla="*/ 600312 h 743937"/>
                  <a:gd name="connsiteX31" fmla="*/ 82050 w 1831622"/>
                  <a:gd name="connsiteY31" fmla="*/ 651574 h 743937"/>
                  <a:gd name="connsiteX32" fmla="*/ 25605 w 1831622"/>
                  <a:gd name="connsiteY32" fmla="*/ 579787 h 743937"/>
                  <a:gd name="connsiteX33" fmla="*/ 46131 w 1831622"/>
                  <a:gd name="connsiteY33" fmla="*/ 579787 h 743937"/>
                  <a:gd name="connsiteX34" fmla="*/ 40999 w 1831622"/>
                  <a:gd name="connsiteY34" fmla="*/ 518211 h 743937"/>
                  <a:gd name="connsiteX35" fmla="*/ 25605 w 1831622"/>
                  <a:gd name="connsiteY35" fmla="*/ 564393 h 743937"/>
                  <a:gd name="connsiteX36" fmla="*/ 10211 w 1831622"/>
                  <a:gd name="connsiteY36" fmla="*/ 548999 h 743937"/>
                  <a:gd name="connsiteX37" fmla="*/ 5131 w 1831622"/>
                  <a:gd name="connsiteY37" fmla="*/ 600312 h 743937"/>
                  <a:gd name="connsiteX38" fmla="*/ 0 w 1831622"/>
                  <a:gd name="connsiteY38" fmla="*/ 569524 h 743937"/>
                  <a:gd name="connsiteX39" fmla="*/ 46131 w 1831622"/>
                  <a:gd name="connsiteY39" fmla="*/ 502817 h 743937"/>
                  <a:gd name="connsiteX40" fmla="*/ 38749 w 1831622"/>
                  <a:gd name="connsiteY40" fmla="*/ 495435 h 743937"/>
                  <a:gd name="connsiteX41" fmla="*/ 62504 w 1831622"/>
                  <a:gd name="connsiteY41" fmla="*/ 463661 h 743937"/>
                  <a:gd name="connsiteX42" fmla="*/ 600261 w 1831622"/>
                  <a:gd name="connsiteY42" fmla="*/ 282170 h 743937"/>
                  <a:gd name="connsiteX43" fmla="*/ 600261 w 1831622"/>
                  <a:gd name="connsiteY43" fmla="*/ 256514 h 743937"/>
                  <a:gd name="connsiteX44" fmla="*/ 528423 w 1831622"/>
                  <a:gd name="connsiteY44" fmla="*/ 123151 h 743937"/>
                  <a:gd name="connsiteX45" fmla="*/ 589998 w 1831622"/>
                  <a:gd name="connsiteY45" fmla="*/ 179596 h 743937"/>
                  <a:gd name="connsiteX46" fmla="*/ 595130 w 1831622"/>
                  <a:gd name="connsiteY46" fmla="*/ 169333 h 743937"/>
                  <a:gd name="connsiteX47" fmla="*/ 497635 w 1831622"/>
                  <a:gd name="connsiteY47" fmla="*/ 71838 h 743937"/>
                  <a:gd name="connsiteX48" fmla="*/ 507897 w 1831622"/>
                  <a:gd name="connsiteY48" fmla="*/ 66707 h 743937"/>
                  <a:gd name="connsiteX49" fmla="*/ 430928 w 1831622"/>
                  <a:gd name="connsiteY49" fmla="*/ 51313 h 743937"/>
                  <a:gd name="connsiteX50" fmla="*/ 328353 w 1831622"/>
                  <a:gd name="connsiteY50" fmla="*/ 71838 h 743937"/>
                  <a:gd name="connsiteX51" fmla="*/ 374535 w 1831622"/>
                  <a:gd name="connsiteY51" fmla="*/ 56444 h 743937"/>
                  <a:gd name="connsiteX52" fmla="*/ 359141 w 1831622"/>
                  <a:gd name="connsiteY52" fmla="*/ 51313 h 743937"/>
                  <a:gd name="connsiteX53" fmla="*/ 277040 w 1831622"/>
                  <a:gd name="connsiteY53" fmla="*/ 76969 h 743937"/>
                  <a:gd name="connsiteX54" fmla="*/ 307828 w 1831622"/>
                  <a:gd name="connsiteY54" fmla="*/ 61575 h 743937"/>
                  <a:gd name="connsiteX55" fmla="*/ 297565 w 1831622"/>
                  <a:gd name="connsiteY55" fmla="*/ 56444 h 743937"/>
                  <a:gd name="connsiteX56" fmla="*/ 274474 w 1831622"/>
                  <a:gd name="connsiteY56" fmla="*/ 62217 h 743937"/>
                  <a:gd name="connsiteX57" fmla="*/ 259080 w 1831622"/>
                  <a:gd name="connsiteY57" fmla="*/ 68631 h 743937"/>
                  <a:gd name="connsiteX58" fmla="*/ 266777 w 1831622"/>
                  <a:gd name="connsiteY58" fmla="*/ 61575 h 743937"/>
                  <a:gd name="connsiteX59" fmla="*/ 436059 w 1831622"/>
                  <a:gd name="connsiteY59" fmla="*/ 0 h 743937"/>
                  <a:gd name="connsiteX60" fmla="*/ 492503 w 1831622"/>
                  <a:gd name="connsiteY60" fmla="*/ 41050 h 743937"/>
                  <a:gd name="connsiteX61" fmla="*/ 518160 w 1831622"/>
                  <a:gd name="connsiteY61" fmla="*/ 46181 h 743937"/>
                  <a:gd name="connsiteX62" fmla="*/ 492503 w 1831622"/>
                  <a:gd name="connsiteY62" fmla="*/ 41050 h 743937"/>
                  <a:gd name="connsiteX63" fmla="*/ 579736 w 1831622"/>
                  <a:gd name="connsiteY63" fmla="*/ 102626 h 743937"/>
                  <a:gd name="connsiteX64" fmla="*/ 615655 w 1831622"/>
                  <a:gd name="connsiteY64" fmla="*/ 138545 h 743937"/>
                  <a:gd name="connsiteX65" fmla="*/ 579736 w 1831622"/>
                  <a:gd name="connsiteY65" fmla="*/ 102626 h 743937"/>
                  <a:gd name="connsiteX66" fmla="*/ 610524 w 1831622"/>
                  <a:gd name="connsiteY66" fmla="*/ 246251 h 743937"/>
                  <a:gd name="connsiteX67" fmla="*/ 615655 w 1831622"/>
                  <a:gd name="connsiteY67" fmla="*/ 271908 h 743937"/>
                  <a:gd name="connsiteX68" fmla="*/ 610524 w 1831622"/>
                  <a:gd name="connsiteY68" fmla="*/ 246251 h 743937"/>
                  <a:gd name="connsiteX69" fmla="*/ 564342 w 1831622"/>
                  <a:gd name="connsiteY69" fmla="*/ 354009 h 743937"/>
                  <a:gd name="connsiteX70" fmla="*/ 572815 w 1831622"/>
                  <a:gd name="connsiteY70" fmla="*/ 355102 h 743937"/>
                  <a:gd name="connsiteX71" fmla="*/ 579736 w 1831622"/>
                  <a:gd name="connsiteY71" fmla="*/ 359140 h 743937"/>
                  <a:gd name="connsiteX72" fmla="*/ 466847 w 1831622"/>
                  <a:gd name="connsiteY72" fmla="*/ 374534 h 743937"/>
                  <a:gd name="connsiteX73" fmla="*/ 256514 w 1831622"/>
                  <a:gd name="connsiteY73" fmla="*/ 425847 h 743937"/>
                  <a:gd name="connsiteX74" fmla="*/ 256514 w 1831622"/>
                  <a:gd name="connsiteY74" fmla="*/ 430979 h 743937"/>
                  <a:gd name="connsiteX75" fmla="*/ 117969 w 1831622"/>
                  <a:gd name="connsiteY75" fmla="*/ 502817 h 743937"/>
                  <a:gd name="connsiteX76" fmla="*/ 153888 w 1831622"/>
                  <a:gd name="connsiteY76" fmla="*/ 466898 h 743937"/>
                  <a:gd name="connsiteX77" fmla="*/ 117969 w 1831622"/>
                  <a:gd name="connsiteY77" fmla="*/ 497686 h 743937"/>
                  <a:gd name="connsiteX78" fmla="*/ 97444 w 1831622"/>
                  <a:gd name="connsiteY78" fmla="*/ 569524 h 743937"/>
                  <a:gd name="connsiteX79" fmla="*/ 251383 w 1831622"/>
                  <a:gd name="connsiteY79" fmla="*/ 656705 h 743937"/>
                  <a:gd name="connsiteX80" fmla="*/ 564342 w 1831622"/>
                  <a:gd name="connsiteY80" fmla="*/ 466898 h 743937"/>
                  <a:gd name="connsiteX81" fmla="*/ 605392 w 1831622"/>
                  <a:gd name="connsiteY81" fmla="*/ 369403 h 743937"/>
                  <a:gd name="connsiteX82" fmla="*/ 600261 w 1831622"/>
                  <a:gd name="connsiteY82" fmla="*/ 359140 h 743937"/>
                  <a:gd name="connsiteX83" fmla="*/ 584226 w 1831622"/>
                  <a:gd name="connsiteY83" fmla="*/ 356575 h 743937"/>
                  <a:gd name="connsiteX84" fmla="*/ 572815 w 1831622"/>
                  <a:gd name="connsiteY84" fmla="*/ 355102 h 743937"/>
                  <a:gd name="connsiteX85" fmla="*/ 572039 w 1831622"/>
                  <a:gd name="connsiteY85" fmla="*/ 354650 h 743937"/>
                  <a:gd name="connsiteX86" fmla="*/ 564342 w 1831622"/>
                  <a:gd name="connsiteY86" fmla="*/ 354009 h 743937"/>
                  <a:gd name="connsiteX87" fmla="*/ 672099 w 1831622"/>
                  <a:gd name="connsiteY87" fmla="*/ 482292 h 743937"/>
                  <a:gd name="connsiteX88" fmla="*/ 661837 w 1831622"/>
                  <a:gd name="connsiteY88" fmla="*/ 497686 h 743937"/>
                  <a:gd name="connsiteX89" fmla="*/ 672099 w 1831622"/>
                  <a:gd name="connsiteY89" fmla="*/ 482292 h 743937"/>
                  <a:gd name="connsiteX90" fmla="*/ 656706 w 1831622"/>
                  <a:gd name="connsiteY90" fmla="*/ 502817 h 743937"/>
                  <a:gd name="connsiteX91" fmla="*/ 605392 w 1831622"/>
                  <a:gd name="connsiteY91" fmla="*/ 554130 h 743937"/>
                  <a:gd name="connsiteX92" fmla="*/ 656706 w 1831622"/>
                  <a:gd name="connsiteY92" fmla="*/ 502817 h 743937"/>
                  <a:gd name="connsiteX93" fmla="*/ 595130 w 1831622"/>
                  <a:gd name="connsiteY93" fmla="*/ 564393 h 743937"/>
                  <a:gd name="connsiteX94" fmla="*/ 482241 w 1831622"/>
                  <a:gd name="connsiteY94" fmla="*/ 651574 h 743937"/>
                  <a:gd name="connsiteX95" fmla="*/ 595130 w 1831622"/>
                  <a:gd name="connsiteY95" fmla="*/ 564393 h 743937"/>
                  <a:gd name="connsiteX96" fmla="*/ 205201 w 1831622"/>
                  <a:gd name="connsiteY96" fmla="*/ 436110 h 743937"/>
                  <a:gd name="connsiteX97" fmla="*/ 159019 w 1831622"/>
                  <a:gd name="connsiteY97" fmla="*/ 461766 h 743937"/>
                  <a:gd name="connsiteX98" fmla="*/ 205201 w 1831622"/>
                  <a:gd name="connsiteY98" fmla="*/ 436110 h 743937"/>
                  <a:gd name="connsiteX99" fmla="*/ 61525 w 1831622"/>
                  <a:gd name="connsiteY99" fmla="*/ 538736 h 743937"/>
                  <a:gd name="connsiteX100" fmla="*/ 61525 w 1831622"/>
                  <a:gd name="connsiteY100" fmla="*/ 564393 h 743937"/>
                  <a:gd name="connsiteX101" fmla="*/ 61525 w 1831622"/>
                  <a:gd name="connsiteY101" fmla="*/ 538736 h 743937"/>
                  <a:gd name="connsiteX102" fmla="*/ 379666 w 1831622"/>
                  <a:gd name="connsiteY102" fmla="*/ 697756 h 743937"/>
                  <a:gd name="connsiteX103" fmla="*/ 369403 w 1831622"/>
                  <a:gd name="connsiteY103" fmla="*/ 702887 h 743937"/>
                  <a:gd name="connsiteX104" fmla="*/ 379666 w 1831622"/>
                  <a:gd name="connsiteY104" fmla="*/ 697756 h 743937"/>
                  <a:gd name="connsiteX105" fmla="*/ 123100 w 1831622"/>
                  <a:gd name="connsiteY105" fmla="*/ 708018 h 743937"/>
                  <a:gd name="connsiteX106" fmla="*/ 225727 w 1831622"/>
                  <a:gd name="connsiteY106" fmla="*/ 738806 h 743937"/>
                  <a:gd name="connsiteX107" fmla="*/ 261646 w 1831622"/>
                  <a:gd name="connsiteY107" fmla="*/ 733675 h 743937"/>
                  <a:gd name="connsiteX108" fmla="*/ 123100 w 1831622"/>
                  <a:gd name="connsiteY108" fmla="*/ 708018 h 743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</a:cxnLst>
                <a:rect l="l" t="t" r="r" b="b"/>
                <a:pathLst>
                  <a:path w="1831622" h="743937">
                    <a:moveTo>
                      <a:pt x="436059" y="0"/>
                    </a:moveTo>
                    <a:cubicBezTo>
                      <a:pt x="451453" y="0"/>
                      <a:pt x="507897" y="10262"/>
                      <a:pt x="538685" y="15394"/>
                    </a:cubicBezTo>
                    <a:cubicBezTo>
                      <a:pt x="538685" y="15394"/>
                      <a:pt x="533554" y="15394"/>
                      <a:pt x="528423" y="20525"/>
                    </a:cubicBezTo>
                    <a:cubicBezTo>
                      <a:pt x="538685" y="25656"/>
                      <a:pt x="548948" y="25656"/>
                      <a:pt x="564342" y="25656"/>
                    </a:cubicBezTo>
                    <a:cubicBezTo>
                      <a:pt x="600261" y="25656"/>
                      <a:pt x="677231" y="102626"/>
                      <a:pt x="692625" y="143676"/>
                    </a:cubicBezTo>
                    <a:cubicBezTo>
                      <a:pt x="713150" y="179596"/>
                      <a:pt x="728544" y="266777"/>
                      <a:pt x="743938" y="266777"/>
                    </a:cubicBezTo>
                    <a:lnTo>
                      <a:pt x="1667420" y="179596"/>
                    </a:lnTo>
                    <a:lnTo>
                      <a:pt x="1693077" y="179596"/>
                    </a:lnTo>
                    <a:cubicBezTo>
                      <a:pt x="1611027" y="184727"/>
                      <a:pt x="1523795" y="200121"/>
                      <a:pt x="1436562" y="210332"/>
                    </a:cubicBezTo>
                    <a:cubicBezTo>
                      <a:pt x="1446825" y="215463"/>
                      <a:pt x="1457088" y="215463"/>
                      <a:pt x="1472482" y="215463"/>
                    </a:cubicBezTo>
                    <a:lnTo>
                      <a:pt x="1805966" y="189858"/>
                    </a:lnTo>
                    <a:lnTo>
                      <a:pt x="1831622" y="189858"/>
                    </a:lnTo>
                    <a:lnTo>
                      <a:pt x="1580239" y="215463"/>
                    </a:lnTo>
                    <a:cubicBezTo>
                      <a:pt x="1621290" y="220595"/>
                      <a:pt x="1662289" y="215463"/>
                      <a:pt x="1703339" y="215463"/>
                    </a:cubicBezTo>
                    <a:lnTo>
                      <a:pt x="743938" y="328352"/>
                    </a:lnTo>
                    <a:cubicBezTo>
                      <a:pt x="749069" y="333484"/>
                      <a:pt x="759332" y="333484"/>
                      <a:pt x="769594" y="333484"/>
                    </a:cubicBezTo>
                    <a:cubicBezTo>
                      <a:pt x="759332" y="333484"/>
                      <a:pt x="743938" y="328352"/>
                      <a:pt x="738807" y="343746"/>
                    </a:cubicBezTo>
                    <a:cubicBezTo>
                      <a:pt x="733675" y="348878"/>
                      <a:pt x="733675" y="369403"/>
                      <a:pt x="728544" y="384797"/>
                    </a:cubicBezTo>
                    <a:cubicBezTo>
                      <a:pt x="718281" y="410453"/>
                      <a:pt x="708019" y="441241"/>
                      <a:pt x="687493" y="472029"/>
                    </a:cubicBezTo>
                    <a:cubicBezTo>
                      <a:pt x="618221" y="572090"/>
                      <a:pt x="514312" y="649031"/>
                      <a:pt x="419083" y="696401"/>
                    </a:cubicBezTo>
                    <a:lnTo>
                      <a:pt x="353894" y="723182"/>
                    </a:lnTo>
                    <a:lnTo>
                      <a:pt x="352726" y="720847"/>
                    </a:lnTo>
                    <a:cubicBezTo>
                      <a:pt x="351444" y="719564"/>
                      <a:pt x="348878" y="718281"/>
                      <a:pt x="343747" y="718281"/>
                    </a:cubicBezTo>
                    <a:cubicBezTo>
                      <a:pt x="328353" y="718281"/>
                      <a:pt x="241121" y="743937"/>
                      <a:pt x="225727" y="743937"/>
                    </a:cubicBezTo>
                    <a:cubicBezTo>
                      <a:pt x="200070" y="743937"/>
                      <a:pt x="128232" y="718281"/>
                      <a:pt x="112838" y="713149"/>
                    </a:cubicBezTo>
                    <a:cubicBezTo>
                      <a:pt x="102575" y="697756"/>
                      <a:pt x="82050" y="687493"/>
                      <a:pt x="56393" y="666968"/>
                    </a:cubicBezTo>
                    <a:lnTo>
                      <a:pt x="61525" y="661836"/>
                    </a:lnTo>
                    <a:cubicBezTo>
                      <a:pt x="51262" y="646442"/>
                      <a:pt x="35868" y="631048"/>
                      <a:pt x="25605" y="610575"/>
                    </a:cubicBezTo>
                    <a:cubicBezTo>
                      <a:pt x="20474" y="615655"/>
                      <a:pt x="20474" y="625917"/>
                      <a:pt x="20474" y="636180"/>
                    </a:cubicBezTo>
                    <a:cubicBezTo>
                      <a:pt x="15343" y="631048"/>
                      <a:pt x="15343" y="620786"/>
                      <a:pt x="10211" y="610575"/>
                    </a:cubicBezTo>
                    <a:cubicBezTo>
                      <a:pt x="15343" y="615655"/>
                      <a:pt x="20474" y="605443"/>
                      <a:pt x="15343" y="600312"/>
                    </a:cubicBezTo>
                    <a:cubicBezTo>
                      <a:pt x="35868" y="615655"/>
                      <a:pt x="56393" y="651574"/>
                      <a:pt x="82050" y="651574"/>
                    </a:cubicBezTo>
                    <a:cubicBezTo>
                      <a:pt x="66656" y="631048"/>
                      <a:pt x="40999" y="600312"/>
                      <a:pt x="25605" y="579787"/>
                    </a:cubicBezTo>
                    <a:cubicBezTo>
                      <a:pt x="30737" y="574655"/>
                      <a:pt x="35868" y="584918"/>
                      <a:pt x="46131" y="579787"/>
                    </a:cubicBezTo>
                    <a:lnTo>
                      <a:pt x="40999" y="518211"/>
                    </a:lnTo>
                    <a:cubicBezTo>
                      <a:pt x="30737" y="533605"/>
                      <a:pt x="25605" y="548999"/>
                      <a:pt x="25605" y="564393"/>
                    </a:cubicBezTo>
                    <a:cubicBezTo>
                      <a:pt x="25605" y="559261"/>
                      <a:pt x="25605" y="554130"/>
                      <a:pt x="10211" y="548999"/>
                    </a:cubicBezTo>
                    <a:cubicBezTo>
                      <a:pt x="10211" y="564393"/>
                      <a:pt x="10211" y="584918"/>
                      <a:pt x="5131" y="600312"/>
                    </a:cubicBezTo>
                    <a:cubicBezTo>
                      <a:pt x="5131" y="590049"/>
                      <a:pt x="0" y="584918"/>
                      <a:pt x="0" y="569524"/>
                    </a:cubicBezTo>
                    <a:cubicBezTo>
                      <a:pt x="0" y="548999"/>
                      <a:pt x="35868" y="507948"/>
                      <a:pt x="46131" y="502817"/>
                    </a:cubicBezTo>
                    <a:lnTo>
                      <a:pt x="38749" y="495435"/>
                    </a:lnTo>
                    <a:lnTo>
                      <a:pt x="62504" y="463661"/>
                    </a:lnTo>
                    <a:cubicBezTo>
                      <a:pt x="201822" y="320335"/>
                      <a:pt x="452095" y="309110"/>
                      <a:pt x="600261" y="282170"/>
                    </a:cubicBezTo>
                    <a:lnTo>
                      <a:pt x="600261" y="256514"/>
                    </a:lnTo>
                    <a:cubicBezTo>
                      <a:pt x="574604" y="210332"/>
                      <a:pt x="589998" y="164202"/>
                      <a:pt x="528423" y="123151"/>
                    </a:cubicBezTo>
                    <a:cubicBezTo>
                      <a:pt x="548948" y="138545"/>
                      <a:pt x="569473" y="164202"/>
                      <a:pt x="589998" y="179596"/>
                    </a:cubicBezTo>
                    <a:cubicBezTo>
                      <a:pt x="589998" y="179596"/>
                      <a:pt x="595130" y="179596"/>
                      <a:pt x="595130" y="169333"/>
                    </a:cubicBezTo>
                    <a:cubicBezTo>
                      <a:pt x="595130" y="143676"/>
                      <a:pt x="497635" y="71838"/>
                      <a:pt x="497635" y="71838"/>
                    </a:cubicBezTo>
                    <a:cubicBezTo>
                      <a:pt x="497635" y="61575"/>
                      <a:pt x="502766" y="71838"/>
                      <a:pt x="507897" y="66707"/>
                    </a:cubicBezTo>
                    <a:cubicBezTo>
                      <a:pt x="482241" y="61575"/>
                      <a:pt x="441190" y="51313"/>
                      <a:pt x="430928" y="51313"/>
                    </a:cubicBezTo>
                    <a:cubicBezTo>
                      <a:pt x="415585" y="51313"/>
                      <a:pt x="364272" y="61575"/>
                      <a:pt x="328353" y="71838"/>
                    </a:cubicBezTo>
                    <a:lnTo>
                      <a:pt x="374535" y="56444"/>
                    </a:lnTo>
                    <a:cubicBezTo>
                      <a:pt x="369403" y="51313"/>
                      <a:pt x="369403" y="51313"/>
                      <a:pt x="359141" y="51313"/>
                    </a:cubicBezTo>
                    <a:cubicBezTo>
                      <a:pt x="343747" y="51313"/>
                      <a:pt x="302696" y="66707"/>
                      <a:pt x="277040" y="76969"/>
                    </a:cubicBezTo>
                    <a:lnTo>
                      <a:pt x="307828" y="61575"/>
                    </a:lnTo>
                    <a:cubicBezTo>
                      <a:pt x="307828" y="61575"/>
                      <a:pt x="307828" y="56444"/>
                      <a:pt x="297565" y="56444"/>
                    </a:cubicBezTo>
                    <a:cubicBezTo>
                      <a:pt x="289868" y="56444"/>
                      <a:pt x="282171" y="59010"/>
                      <a:pt x="274474" y="62217"/>
                    </a:cubicBezTo>
                    <a:lnTo>
                      <a:pt x="259080" y="68631"/>
                    </a:lnTo>
                    <a:cubicBezTo>
                      <a:pt x="261646" y="66707"/>
                      <a:pt x="264212" y="64141"/>
                      <a:pt x="266777" y="61575"/>
                    </a:cubicBezTo>
                    <a:cubicBezTo>
                      <a:pt x="277040" y="10262"/>
                      <a:pt x="400191" y="0"/>
                      <a:pt x="436059" y="0"/>
                    </a:cubicBezTo>
                    <a:close/>
                    <a:moveTo>
                      <a:pt x="492503" y="41050"/>
                    </a:moveTo>
                    <a:cubicBezTo>
                      <a:pt x="502766" y="41050"/>
                      <a:pt x="513029" y="46181"/>
                      <a:pt x="518160" y="46181"/>
                    </a:cubicBezTo>
                    <a:cubicBezTo>
                      <a:pt x="507897" y="41050"/>
                      <a:pt x="497635" y="41050"/>
                      <a:pt x="492503" y="41050"/>
                    </a:cubicBezTo>
                    <a:close/>
                    <a:moveTo>
                      <a:pt x="579736" y="102626"/>
                    </a:moveTo>
                    <a:lnTo>
                      <a:pt x="615655" y="138545"/>
                    </a:lnTo>
                    <a:cubicBezTo>
                      <a:pt x="605392" y="123151"/>
                      <a:pt x="589998" y="107757"/>
                      <a:pt x="579736" y="102626"/>
                    </a:cubicBezTo>
                    <a:close/>
                    <a:moveTo>
                      <a:pt x="610524" y="246251"/>
                    </a:moveTo>
                    <a:cubicBezTo>
                      <a:pt x="610524" y="256514"/>
                      <a:pt x="615655" y="266777"/>
                      <a:pt x="615655" y="271908"/>
                    </a:cubicBezTo>
                    <a:cubicBezTo>
                      <a:pt x="615655" y="261645"/>
                      <a:pt x="610524" y="251383"/>
                      <a:pt x="610524" y="246251"/>
                    </a:cubicBezTo>
                    <a:close/>
                    <a:moveTo>
                      <a:pt x="564342" y="354009"/>
                    </a:moveTo>
                    <a:lnTo>
                      <a:pt x="572815" y="355102"/>
                    </a:lnTo>
                    <a:lnTo>
                      <a:pt x="579736" y="359140"/>
                    </a:lnTo>
                    <a:cubicBezTo>
                      <a:pt x="543817" y="364271"/>
                      <a:pt x="497635" y="369403"/>
                      <a:pt x="466847" y="374534"/>
                    </a:cubicBezTo>
                    <a:cubicBezTo>
                      <a:pt x="395060" y="384797"/>
                      <a:pt x="256514" y="410453"/>
                      <a:pt x="256514" y="425847"/>
                    </a:cubicBezTo>
                    <a:lnTo>
                      <a:pt x="256514" y="430979"/>
                    </a:lnTo>
                    <a:cubicBezTo>
                      <a:pt x="210333" y="451504"/>
                      <a:pt x="164151" y="477160"/>
                      <a:pt x="117969" y="502817"/>
                    </a:cubicBezTo>
                    <a:lnTo>
                      <a:pt x="153888" y="466898"/>
                    </a:lnTo>
                    <a:cubicBezTo>
                      <a:pt x="143626" y="472029"/>
                      <a:pt x="123100" y="482292"/>
                      <a:pt x="117969" y="497686"/>
                    </a:cubicBezTo>
                    <a:cubicBezTo>
                      <a:pt x="107706" y="518211"/>
                      <a:pt x="97444" y="559261"/>
                      <a:pt x="97444" y="569524"/>
                    </a:cubicBezTo>
                    <a:cubicBezTo>
                      <a:pt x="97444" y="631048"/>
                      <a:pt x="220595" y="656705"/>
                      <a:pt x="251383" y="656705"/>
                    </a:cubicBezTo>
                    <a:cubicBezTo>
                      <a:pt x="359141" y="656705"/>
                      <a:pt x="461716" y="595181"/>
                      <a:pt x="564342" y="466898"/>
                    </a:cubicBezTo>
                    <a:cubicBezTo>
                      <a:pt x="584867" y="436110"/>
                      <a:pt x="605392" y="405322"/>
                      <a:pt x="605392" y="369403"/>
                    </a:cubicBezTo>
                    <a:cubicBezTo>
                      <a:pt x="605392" y="359140"/>
                      <a:pt x="600261" y="364271"/>
                      <a:pt x="600261" y="359140"/>
                    </a:cubicBezTo>
                    <a:cubicBezTo>
                      <a:pt x="595130" y="359140"/>
                      <a:pt x="589998" y="357857"/>
                      <a:pt x="584226" y="356575"/>
                    </a:cubicBezTo>
                    <a:lnTo>
                      <a:pt x="572815" y="355102"/>
                    </a:lnTo>
                    <a:lnTo>
                      <a:pt x="572039" y="354650"/>
                    </a:lnTo>
                    <a:cubicBezTo>
                      <a:pt x="569473" y="354009"/>
                      <a:pt x="566908" y="354009"/>
                      <a:pt x="564342" y="354009"/>
                    </a:cubicBezTo>
                    <a:close/>
                    <a:moveTo>
                      <a:pt x="672099" y="482292"/>
                    </a:moveTo>
                    <a:cubicBezTo>
                      <a:pt x="666968" y="487423"/>
                      <a:pt x="661837" y="492554"/>
                      <a:pt x="661837" y="497686"/>
                    </a:cubicBezTo>
                    <a:cubicBezTo>
                      <a:pt x="666968" y="492554"/>
                      <a:pt x="672099" y="487423"/>
                      <a:pt x="672099" y="482292"/>
                    </a:cubicBezTo>
                    <a:close/>
                    <a:moveTo>
                      <a:pt x="656706" y="502817"/>
                    </a:moveTo>
                    <a:lnTo>
                      <a:pt x="605392" y="554130"/>
                    </a:lnTo>
                    <a:cubicBezTo>
                      <a:pt x="625918" y="538736"/>
                      <a:pt x="646443" y="518211"/>
                      <a:pt x="656706" y="502817"/>
                    </a:cubicBezTo>
                    <a:close/>
                    <a:moveTo>
                      <a:pt x="595130" y="564393"/>
                    </a:moveTo>
                    <a:cubicBezTo>
                      <a:pt x="559211" y="590049"/>
                      <a:pt x="518160" y="625917"/>
                      <a:pt x="482241" y="651574"/>
                    </a:cubicBezTo>
                    <a:cubicBezTo>
                      <a:pt x="518160" y="625917"/>
                      <a:pt x="559211" y="595181"/>
                      <a:pt x="595130" y="564393"/>
                    </a:cubicBezTo>
                    <a:close/>
                    <a:moveTo>
                      <a:pt x="205201" y="436110"/>
                    </a:moveTo>
                    <a:cubicBezTo>
                      <a:pt x="189807" y="441241"/>
                      <a:pt x="174413" y="451504"/>
                      <a:pt x="159019" y="461766"/>
                    </a:cubicBezTo>
                    <a:cubicBezTo>
                      <a:pt x="174413" y="451504"/>
                      <a:pt x="189807" y="446372"/>
                      <a:pt x="205201" y="436110"/>
                    </a:cubicBezTo>
                    <a:close/>
                    <a:moveTo>
                      <a:pt x="61525" y="538736"/>
                    </a:moveTo>
                    <a:cubicBezTo>
                      <a:pt x="56393" y="548999"/>
                      <a:pt x="56393" y="559261"/>
                      <a:pt x="61525" y="564393"/>
                    </a:cubicBezTo>
                    <a:lnTo>
                      <a:pt x="61525" y="538736"/>
                    </a:lnTo>
                    <a:close/>
                    <a:moveTo>
                      <a:pt x="379666" y="697756"/>
                    </a:moveTo>
                    <a:cubicBezTo>
                      <a:pt x="374535" y="697756"/>
                      <a:pt x="364272" y="702887"/>
                      <a:pt x="369403" y="702887"/>
                    </a:cubicBezTo>
                    <a:cubicBezTo>
                      <a:pt x="374535" y="702887"/>
                      <a:pt x="384797" y="697756"/>
                      <a:pt x="379666" y="697756"/>
                    </a:cubicBezTo>
                    <a:close/>
                    <a:moveTo>
                      <a:pt x="123100" y="708018"/>
                    </a:moveTo>
                    <a:cubicBezTo>
                      <a:pt x="159019" y="718281"/>
                      <a:pt x="210333" y="738806"/>
                      <a:pt x="225727" y="738806"/>
                    </a:cubicBezTo>
                    <a:cubicBezTo>
                      <a:pt x="235989" y="738806"/>
                      <a:pt x="251383" y="733675"/>
                      <a:pt x="261646" y="733675"/>
                    </a:cubicBezTo>
                    <a:cubicBezTo>
                      <a:pt x="220595" y="723412"/>
                      <a:pt x="174413" y="718281"/>
                      <a:pt x="123100" y="708018"/>
                    </a:cubicBezTo>
                    <a:close/>
                  </a:path>
                </a:pathLst>
              </a:custGeom>
              <a:grpFill/>
              <a:ln w="5131" cap="flat">
                <a:solidFill>
                  <a:srgbClr val="00B05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F712C548-C1B0-F1B7-9B87-5C0874661246}"/>
                  </a:ext>
                </a:extLst>
              </p:cNvPr>
              <p:cNvSpPr/>
              <p:nvPr/>
            </p:nvSpPr>
            <p:spPr>
              <a:xfrm>
                <a:off x="4987021" y="640132"/>
                <a:ext cx="364272" cy="584867"/>
              </a:xfrm>
              <a:custGeom>
                <a:avLst/>
                <a:gdLst>
                  <a:gd name="connsiteX0" fmla="*/ 343746 w 364272"/>
                  <a:gd name="connsiteY0" fmla="*/ 0 h 584867"/>
                  <a:gd name="connsiteX1" fmla="*/ 328353 w 364272"/>
                  <a:gd name="connsiteY1" fmla="*/ 51262 h 584867"/>
                  <a:gd name="connsiteX2" fmla="*/ 359140 w 364272"/>
                  <a:gd name="connsiteY2" fmla="*/ 10263 h 584867"/>
                  <a:gd name="connsiteX3" fmla="*/ 354009 w 364272"/>
                  <a:gd name="connsiteY3" fmla="*/ 20525 h 584867"/>
                  <a:gd name="connsiteX4" fmla="*/ 364272 w 364272"/>
                  <a:gd name="connsiteY4" fmla="*/ 35868 h 584867"/>
                  <a:gd name="connsiteX5" fmla="*/ 20525 w 364272"/>
                  <a:gd name="connsiteY5" fmla="*/ 584867 h 584867"/>
                  <a:gd name="connsiteX6" fmla="*/ 35919 w 364272"/>
                  <a:gd name="connsiteY6" fmla="*/ 543816 h 584867"/>
                  <a:gd name="connsiteX7" fmla="*/ 30788 w 364272"/>
                  <a:gd name="connsiteY7" fmla="*/ 533554 h 584867"/>
                  <a:gd name="connsiteX8" fmla="*/ 25656 w 364272"/>
                  <a:gd name="connsiteY8" fmla="*/ 543816 h 584867"/>
                  <a:gd name="connsiteX9" fmla="*/ 25656 w 364272"/>
                  <a:gd name="connsiteY9" fmla="*/ 507897 h 584867"/>
                  <a:gd name="connsiteX10" fmla="*/ 0 w 364272"/>
                  <a:gd name="connsiteY10" fmla="*/ 569473 h 584867"/>
                  <a:gd name="connsiteX11" fmla="*/ 76970 w 364272"/>
                  <a:gd name="connsiteY11" fmla="*/ 364272 h 584867"/>
                  <a:gd name="connsiteX12" fmla="*/ 76970 w 364272"/>
                  <a:gd name="connsiteY12" fmla="*/ 359141 h 584867"/>
                  <a:gd name="connsiteX13" fmla="*/ 10263 w 364272"/>
                  <a:gd name="connsiteY13" fmla="*/ 487372 h 584867"/>
                  <a:gd name="connsiteX14" fmla="*/ 213008 w 364272"/>
                  <a:gd name="connsiteY14" fmla="*/ 131700 h 584867"/>
                  <a:gd name="connsiteX15" fmla="*/ 294720 w 364272"/>
                  <a:gd name="connsiteY15" fmla="*/ 30413 h 584867"/>
                  <a:gd name="connsiteX16" fmla="*/ 292433 w 364272"/>
                  <a:gd name="connsiteY16" fmla="*/ 35868 h 584867"/>
                  <a:gd name="connsiteX17" fmla="*/ 343746 w 364272"/>
                  <a:gd name="connsiteY17" fmla="*/ 0 h 584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64272" h="584867">
                    <a:moveTo>
                      <a:pt x="343746" y="0"/>
                    </a:moveTo>
                    <a:cubicBezTo>
                      <a:pt x="338615" y="15394"/>
                      <a:pt x="323221" y="25656"/>
                      <a:pt x="328353" y="51262"/>
                    </a:cubicBezTo>
                    <a:cubicBezTo>
                      <a:pt x="338615" y="40999"/>
                      <a:pt x="348878" y="25656"/>
                      <a:pt x="359140" y="10263"/>
                    </a:cubicBezTo>
                    <a:cubicBezTo>
                      <a:pt x="359140" y="10263"/>
                      <a:pt x="359140" y="15394"/>
                      <a:pt x="354009" y="20525"/>
                    </a:cubicBezTo>
                    <a:cubicBezTo>
                      <a:pt x="354009" y="20525"/>
                      <a:pt x="348878" y="46130"/>
                      <a:pt x="364272" y="35868"/>
                    </a:cubicBezTo>
                    <a:lnTo>
                      <a:pt x="20525" y="584867"/>
                    </a:lnTo>
                    <a:cubicBezTo>
                      <a:pt x="25656" y="574604"/>
                      <a:pt x="35919" y="554079"/>
                      <a:pt x="35919" y="543816"/>
                    </a:cubicBezTo>
                    <a:cubicBezTo>
                      <a:pt x="35919" y="528423"/>
                      <a:pt x="35919" y="538685"/>
                      <a:pt x="30788" y="533554"/>
                    </a:cubicBezTo>
                    <a:cubicBezTo>
                      <a:pt x="30788" y="533554"/>
                      <a:pt x="25656" y="538685"/>
                      <a:pt x="25656" y="543816"/>
                    </a:cubicBezTo>
                    <a:cubicBezTo>
                      <a:pt x="25656" y="533554"/>
                      <a:pt x="30788" y="518160"/>
                      <a:pt x="25656" y="507897"/>
                    </a:cubicBezTo>
                    <a:cubicBezTo>
                      <a:pt x="15394" y="528423"/>
                      <a:pt x="5131" y="548948"/>
                      <a:pt x="0" y="569473"/>
                    </a:cubicBezTo>
                    <a:cubicBezTo>
                      <a:pt x="10263" y="497635"/>
                      <a:pt x="51313" y="436110"/>
                      <a:pt x="76970" y="364272"/>
                    </a:cubicBezTo>
                    <a:lnTo>
                      <a:pt x="76970" y="359141"/>
                    </a:lnTo>
                    <a:cubicBezTo>
                      <a:pt x="51313" y="400191"/>
                      <a:pt x="30788" y="446322"/>
                      <a:pt x="10263" y="487372"/>
                    </a:cubicBezTo>
                    <a:cubicBezTo>
                      <a:pt x="52596" y="368108"/>
                      <a:pt x="126680" y="245928"/>
                      <a:pt x="213008" y="131700"/>
                    </a:cubicBezTo>
                    <a:lnTo>
                      <a:pt x="294720" y="30413"/>
                    </a:lnTo>
                    <a:lnTo>
                      <a:pt x="292433" y="35868"/>
                    </a:lnTo>
                    <a:cubicBezTo>
                      <a:pt x="302696" y="40999"/>
                      <a:pt x="328353" y="20525"/>
                      <a:pt x="343746" y="0"/>
                    </a:cubicBezTo>
                    <a:close/>
                  </a:path>
                </a:pathLst>
              </a:custGeom>
              <a:grpFill/>
              <a:ln w="5131" cap="flat">
                <a:solidFill>
                  <a:srgbClr val="00B05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0A7A8CF3-EAC5-A4C2-D772-E8F55A8524D1}"/>
                  </a:ext>
                </a:extLst>
              </p:cNvPr>
              <p:cNvSpPr/>
              <p:nvPr/>
            </p:nvSpPr>
            <p:spPr>
              <a:xfrm>
                <a:off x="4730507" y="819677"/>
                <a:ext cx="117968" cy="169333"/>
              </a:xfrm>
              <a:custGeom>
                <a:avLst/>
                <a:gdLst>
                  <a:gd name="connsiteX0" fmla="*/ 15394 w 117968"/>
                  <a:gd name="connsiteY0" fmla="*/ 0 h 169333"/>
                  <a:gd name="connsiteX1" fmla="*/ 46130 w 117968"/>
                  <a:gd name="connsiteY1" fmla="*/ 51313 h 169333"/>
                  <a:gd name="connsiteX2" fmla="*/ 61524 w 117968"/>
                  <a:gd name="connsiteY2" fmla="*/ 51313 h 169333"/>
                  <a:gd name="connsiteX3" fmla="*/ 41050 w 117968"/>
                  <a:gd name="connsiteY3" fmla="*/ 0 h 169333"/>
                  <a:gd name="connsiteX4" fmla="*/ 82049 w 117968"/>
                  <a:gd name="connsiteY4" fmla="*/ 30787 h 169333"/>
                  <a:gd name="connsiteX5" fmla="*/ 117968 w 117968"/>
                  <a:gd name="connsiteY5" fmla="*/ 102626 h 169333"/>
                  <a:gd name="connsiteX6" fmla="*/ 117968 w 117968"/>
                  <a:gd name="connsiteY6" fmla="*/ 159070 h 169333"/>
                  <a:gd name="connsiteX7" fmla="*/ 92312 w 117968"/>
                  <a:gd name="connsiteY7" fmla="*/ 133414 h 169333"/>
                  <a:gd name="connsiteX8" fmla="*/ 92312 w 117968"/>
                  <a:gd name="connsiteY8" fmla="*/ 169333 h 169333"/>
                  <a:gd name="connsiteX9" fmla="*/ 41050 w 117968"/>
                  <a:gd name="connsiteY9" fmla="*/ 118020 h 169333"/>
                  <a:gd name="connsiteX10" fmla="*/ 61524 w 117968"/>
                  <a:gd name="connsiteY10" fmla="*/ 159070 h 169333"/>
                  <a:gd name="connsiteX11" fmla="*/ 0 w 117968"/>
                  <a:gd name="connsiteY11" fmla="*/ 35919 h 169333"/>
                  <a:gd name="connsiteX12" fmla="*/ 46130 w 117968"/>
                  <a:gd name="connsiteY12" fmla="*/ 66707 h 169333"/>
                  <a:gd name="connsiteX13" fmla="*/ 15394 w 117968"/>
                  <a:gd name="connsiteY13" fmla="*/ 0 h 169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7968" h="169333">
                    <a:moveTo>
                      <a:pt x="15394" y="0"/>
                    </a:moveTo>
                    <a:cubicBezTo>
                      <a:pt x="25656" y="15393"/>
                      <a:pt x="35919" y="35919"/>
                      <a:pt x="46130" y="51313"/>
                    </a:cubicBezTo>
                    <a:cubicBezTo>
                      <a:pt x="46130" y="51313"/>
                      <a:pt x="61524" y="41050"/>
                      <a:pt x="61524" y="51313"/>
                    </a:cubicBezTo>
                    <a:cubicBezTo>
                      <a:pt x="61524" y="41050"/>
                      <a:pt x="46130" y="15393"/>
                      <a:pt x="41050" y="0"/>
                    </a:cubicBezTo>
                    <a:cubicBezTo>
                      <a:pt x="51261" y="10262"/>
                      <a:pt x="71787" y="20525"/>
                      <a:pt x="82049" y="30787"/>
                    </a:cubicBezTo>
                    <a:cubicBezTo>
                      <a:pt x="97443" y="46181"/>
                      <a:pt x="117968" y="87232"/>
                      <a:pt x="117968" y="102626"/>
                    </a:cubicBezTo>
                    <a:lnTo>
                      <a:pt x="117968" y="159070"/>
                    </a:lnTo>
                    <a:cubicBezTo>
                      <a:pt x="112837" y="148808"/>
                      <a:pt x="107706" y="138545"/>
                      <a:pt x="92312" y="133414"/>
                    </a:cubicBezTo>
                    <a:cubicBezTo>
                      <a:pt x="97443" y="143676"/>
                      <a:pt x="87181" y="153939"/>
                      <a:pt x="92312" y="169333"/>
                    </a:cubicBezTo>
                    <a:cubicBezTo>
                      <a:pt x="71787" y="153939"/>
                      <a:pt x="41050" y="102626"/>
                      <a:pt x="41050" y="118020"/>
                    </a:cubicBezTo>
                    <a:cubicBezTo>
                      <a:pt x="41050" y="133414"/>
                      <a:pt x="51261" y="148808"/>
                      <a:pt x="61524" y="159070"/>
                    </a:cubicBezTo>
                    <a:cubicBezTo>
                      <a:pt x="15394" y="128282"/>
                      <a:pt x="15394" y="71838"/>
                      <a:pt x="0" y="35919"/>
                    </a:cubicBezTo>
                    <a:cubicBezTo>
                      <a:pt x="20525" y="66707"/>
                      <a:pt x="46130" y="87232"/>
                      <a:pt x="46130" y="66707"/>
                    </a:cubicBezTo>
                    <a:cubicBezTo>
                      <a:pt x="46130" y="56444"/>
                      <a:pt x="20525" y="20525"/>
                      <a:pt x="15394" y="0"/>
                    </a:cubicBezTo>
                    <a:close/>
                  </a:path>
                </a:pathLst>
              </a:custGeom>
              <a:grpFill/>
              <a:ln w="5131" cap="flat">
                <a:solidFill>
                  <a:srgbClr val="00B05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9B36D41D-42A3-3E9E-72F1-6DE5F18F6BF7}"/>
                </a:ext>
              </a:extLst>
            </p:cNvPr>
            <p:cNvSpPr/>
            <p:nvPr/>
          </p:nvSpPr>
          <p:spPr>
            <a:xfrm>
              <a:off x="292434" y="1389201"/>
              <a:ext cx="4084012" cy="3883891"/>
            </a:xfrm>
            <a:custGeom>
              <a:avLst/>
              <a:gdLst>
                <a:gd name="connsiteX0" fmla="*/ 1703390 w 4084012"/>
                <a:gd name="connsiteY0" fmla="*/ 0 h 3883891"/>
                <a:gd name="connsiteX1" fmla="*/ 1734178 w 4084012"/>
                <a:gd name="connsiteY1" fmla="*/ 15394 h 3883891"/>
                <a:gd name="connsiteX2" fmla="*/ 1775229 w 4084012"/>
                <a:gd name="connsiteY2" fmla="*/ 20525 h 3883891"/>
                <a:gd name="connsiteX3" fmla="*/ 1652077 w 4084012"/>
                <a:gd name="connsiteY3" fmla="*/ 692625 h 3883891"/>
                <a:gd name="connsiteX4" fmla="*/ 1657209 w 4084012"/>
                <a:gd name="connsiteY4" fmla="*/ 697756 h 3883891"/>
                <a:gd name="connsiteX5" fmla="*/ 1965087 w 4084012"/>
                <a:gd name="connsiteY5" fmla="*/ 548948 h 3883891"/>
                <a:gd name="connsiteX6" fmla="*/ 1965087 w 4084012"/>
                <a:gd name="connsiteY6" fmla="*/ 559210 h 3883891"/>
                <a:gd name="connsiteX7" fmla="*/ 1995875 w 4084012"/>
                <a:gd name="connsiteY7" fmla="*/ 543817 h 3883891"/>
                <a:gd name="connsiteX8" fmla="*/ 1980481 w 4084012"/>
                <a:gd name="connsiteY8" fmla="*/ 559210 h 3883891"/>
                <a:gd name="connsiteX9" fmla="*/ 2052268 w 4084012"/>
                <a:gd name="connsiteY9" fmla="*/ 528423 h 3883891"/>
                <a:gd name="connsiteX10" fmla="*/ 2006138 w 4084012"/>
                <a:gd name="connsiteY10" fmla="*/ 564342 h 3883891"/>
                <a:gd name="connsiteX11" fmla="*/ 2011269 w 4084012"/>
                <a:gd name="connsiteY11" fmla="*/ 574604 h 3883891"/>
                <a:gd name="connsiteX12" fmla="*/ 2077925 w 4084012"/>
                <a:gd name="connsiteY12" fmla="*/ 528423 h 3883891"/>
                <a:gd name="connsiteX13" fmla="*/ 2001007 w 4084012"/>
                <a:gd name="connsiteY13" fmla="*/ 610524 h 3883891"/>
                <a:gd name="connsiteX14" fmla="*/ 2062531 w 4084012"/>
                <a:gd name="connsiteY14" fmla="*/ 564342 h 3883891"/>
                <a:gd name="connsiteX15" fmla="*/ 1949693 w 4084012"/>
                <a:gd name="connsiteY15" fmla="*/ 672099 h 3883891"/>
                <a:gd name="connsiteX16" fmla="*/ 1708522 w 4084012"/>
                <a:gd name="connsiteY16" fmla="*/ 841433 h 3883891"/>
                <a:gd name="connsiteX17" fmla="*/ 1611027 w 4084012"/>
                <a:gd name="connsiteY17" fmla="*/ 908140 h 3883891"/>
                <a:gd name="connsiteX18" fmla="*/ 1508452 w 4084012"/>
                <a:gd name="connsiteY18" fmla="*/ 1518663 h 3883891"/>
                <a:gd name="connsiteX19" fmla="*/ 1410957 w 4084012"/>
                <a:gd name="connsiteY19" fmla="*/ 2298520 h 3883891"/>
                <a:gd name="connsiteX20" fmla="*/ 1416088 w 4084012"/>
                <a:gd name="connsiteY20" fmla="*/ 2308783 h 3883891"/>
                <a:gd name="connsiteX21" fmla="*/ 2283177 w 4084012"/>
                <a:gd name="connsiteY21" fmla="*/ 1713653 h 3883891"/>
                <a:gd name="connsiteX22" fmla="*/ 2437065 w 4084012"/>
                <a:gd name="connsiteY22" fmla="*/ 1262149 h 3883891"/>
                <a:gd name="connsiteX23" fmla="*/ 3175923 w 4084012"/>
                <a:gd name="connsiteY23" fmla="*/ 425848 h 3883891"/>
                <a:gd name="connsiteX24" fmla="*/ 3016853 w 4084012"/>
                <a:gd name="connsiteY24" fmla="*/ 528423 h 3883891"/>
                <a:gd name="connsiteX25" fmla="*/ 3016853 w 4084012"/>
                <a:gd name="connsiteY25" fmla="*/ 538685 h 3883891"/>
                <a:gd name="connsiteX26" fmla="*/ 3070732 w 4084012"/>
                <a:gd name="connsiteY26" fmla="*/ 505999 h 3883891"/>
                <a:gd name="connsiteX27" fmla="*/ 3094523 w 4084012"/>
                <a:gd name="connsiteY27" fmla="*/ 493265 h 3883891"/>
                <a:gd name="connsiteX28" fmla="*/ 3088932 w 4084012"/>
                <a:gd name="connsiteY28" fmla="*/ 496475 h 3883891"/>
                <a:gd name="connsiteX29" fmla="*/ 2965539 w 4084012"/>
                <a:gd name="connsiteY29" fmla="*/ 605392 h 3883891"/>
                <a:gd name="connsiteX30" fmla="*/ 2950145 w 4084012"/>
                <a:gd name="connsiteY30" fmla="*/ 625918 h 3883891"/>
                <a:gd name="connsiteX31" fmla="*/ 2816783 w 4084012"/>
                <a:gd name="connsiteY31" fmla="*/ 800382 h 3883891"/>
                <a:gd name="connsiteX32" fmla="*/ 2796257 w 4084012"/>
                <a:gd name="connsiteY32" fmla="*/ 861958 h 3883891"/>
                <a:gd name="connsiteX33" fmla="*/ 2893701 w 4084012"/>
                <a:gd name="connsiteY33" fmla="*/ 749069 h 3883891"/>
                <a:gd name="connsiteX34" fmla="*/ 2801389 w 4084012"/>
                <a:gd name="connsiteY34" fmla="*/ 882483 h 3883891"/>
                <a:gd name="connsiteX35" fmla="*/ 2806520 w 4084012"/>
                <a:gd name="connsiteY35" fmla="*/ 892746 h 3883891"/>
                <a:gd name="connsiteX36" fmla="*/ 2837308 w 4084012"/>
                <a:gd name="connsiteY36" fmla="*/ 851695 h 3883891"/>
                <a:gd name="connsiteX37" fmla="*/ 2524298 w 4084012"/>
                <a:gd name="connsiteY37" fmla="*/ 1523795 h 3883891"/>
                <a:gd name="connsiteX38" fmla="*/ 2529429 w 4084012"/>
                <a:gd name="connsiteY38" fmla="*/ 1544320 h 3883891"/>
                <a:gd name="connsiteX39" fmla="*/ 3514539 w 4084012"/>
                <a:gd name="connsiteY39" fmla="*/ 754200 h 3883891"/>
                <a:gd name="connsiteX40" fmla="*/ 3458094 w 4084012"/>
                <a:gd name="connsiteY40" fmla="*/ 836301 h 3883891"/>
                <a:gd name="connsiteX41" fmla="*/ 3360599 w 4084012"/>
                <a:gd name="connsiteY41" fmla="*/ 959402 h 3883891"/>
                <a:gd name="connsiteX42" fmla="*/ 3345205 w 4084012"/>
                <a:gd name="connsiteY42" fmla="*/ 954270 h 3883891"/>
                <a:gd name="connsiteX43" fmla="*/ 3340074 w 4084012"/>
                <a:gd name="connsiteY43" fmla="*/ 964533 h 3883891"/>
                <a:gd name="connsiteX44" fmla="*/ 3343164 w 4084012"/>
                <a:gd name="connsiteY44" fmla="*/ 970714 h 3883891"/>
                <a:gd name="connsiteX45" fmla="*/ 3340715 w 4084012"/>
                <a:gd name="connsiteY45" fmla="*/ 973513 h 3883891"/>
                <a:gd name="connsiteX46" fmla="*/ 3334943 w 4084012"/>
                <a:gd name="connsiteY46" fmla="*/ 985058 h 3883891"/>
                <a:gd name="connsiteX47" fmla="*/ 3345205 w 4084012"/>
                <a:gd name="connsiteY47" fmla="*/ 995321 h 3883891"/>
                <a:gd name="connsiteX48" fmla="*/ 3134873 w 4084012"/>
                <a:gd name="connsiteY48" fmla="*/ 1195442 h 3883891"/>
                <a:gd name="connsiteX49" fmla="*/ 3145135 w 4084012"/>
                <a:gd name="connsiteY49" fmla="*/ 1200573 h 3883891"/>
                <a:gd name="connsiteX50" fmla="*/ 3242630 w 4084012"/>
                <a:gd name="connsiteY50" fmla="*/ 1123604 h 3883891"/>
                <a:gd name="connsiteX51" fmla="*/ 3119479 w 4084012"/>
                <a:gd name="connsiteY51" fmla="*/ 1251887 h 3883891"/>
                <a:gd name="connsiteX52" fmla="*/ 3129741 w 4084012"/>
                <a:gd name="connsiteY52" fmla="*/ 1257018 h 3883891"/>
                <a:gd name="connsiteX53" fmla="*/ 3135618 w 4084012"/>
                <a:gd name="connsiteY53" fmla="*/ 1255059 h 3883891"/>
                <a:gd name="connsiteX54" fmla="*/ 2862913 w 4084012"/>
                <a:gd name="connsiteY54" fmla="*/ 1493007 h 3883891"/>
                <a:gd name="connsiteX55" fmla="*/ 2960408 w 4084012"/>
                <a:gd name="connsiteY55" fmla="*/ 1544320 h 3883891"/>
                <a:gd name="connsiteX56" fmla="*/ 3268235 w 4084012"/>
                <a:gd name="connsiteY56" fmla="*/ 2159975 h 3883891"/>
                <a:gd name="connsiteX57" fmla="*/ 2924489 w 4084012"/>
                <a:gd name="connsiteY57" fmla="*/ 2934752 h 3883891"/>
                <a:gd name="connsiteX58" fmla="*/ 2919358 w 4084012"/>
                <a:gd name="connsiteY58" fmla="*/ 2950146 h 3883891"/>
                <a:gd name="connsiteX59" fmla="*/ 3232368 w 4084012"/>
                <a:gd name="connsiteY59" fmla="*/ 2801338 h 3883891"/>
                <a:gd name="connsiteX60" fmla="*/ 3109216 w 4084012"/>
                <a:gd name="connsiteY60" fmla="*/ 2862913 h 3883891"/>
                <a:gd name="connsiteX61" fmla="*/ 3119479 w 4084012"/>
                <a:gd name="connsiteY61" fmla="*/ 2873176 h 3883891"/>
                <a:gd name="connsiteX62" fmla="*/ 3165661 w 4084012"/>
                <a:gd name="connsiteY62" fmla="*/ 2852651 h 3883891"/>
                <a:gd name="connsiteX63" fmla="*/ 3242630 w 4084012"/>
                <a:gd name="connsiteY63" fmla="*/ 2806469 h 3883891"/>
                <a:gd name="connsiteX64" fmla="*/ 3252842 w 4084012"/>
                <a:gd name="connsiteY64" fmla="*/ 2816732 h 3883891"/>
                <a:gd name="connsiteX65" fmla="*/ 3263104 w 4084012"/>
                <a:gd name="connsiteY65" fmla="*/ 2801338 h 3883891"/>
                <a:gd name="connsiteX66" fmla="*/ 3278498 w 4084012"/>
                <a:gd name="connsiteY66" fmla="*/ 2801338 h 3883891"/>
                <a:gd name="connsiteX67" fmla="*/ 3283629 w 4084012"/>
                <a:gd name="connsiteY67" fmla="*/ 2796206 h 3883891"/>
                <a:gd name="connsiteX68" fmla="*/ 3293892 w 4084012"/>
                <a:gd name="connsiteY68" fmla="*/ 2785944 h 3883891"/>
                <a:gd name="connsiteX69" fmla="*/ 3381124 w 4084012"/>
                <a:gd name="connsiteY69" fmla="*/ 2750025 h 3883891"/>
                <a:gd name="connsiteX70" fmla="*/ 3386256 w 4084012"/>
                <a:gd name="connsiteY70" fmla="*/ 2744893 h 3883891"/>
                <a:gd name="connsiteX71" fmla="*/ 3432438 w 4084012"/>
                <a:gd name="connsiteY71" fmla="*/ 2724368 h 3883891"/>
                <a:gd name="connsiteX72" fmla="*/ 3431566 w 4084012"/>
                <a:gd name="connsiteY72" fmla="*/ 2717150 h 3883891"/>
                <a:gd name="connsiteX73" fmla="*/ 3451039 w 4084012"/>
                <a:gd name="connsiteY73" fmla="*/ 2712823 h 3883891"/>
                <a:gd name="connsiteX74" fmla="*/ 3468357 w 4084012"/>
                <a:gd name="connsiteY74" fmla="*/ 2698711 h 3883891"/>
                <a:gd name="connsiteX75" fmla="*/ 3478619 w 4084012"/>
                <a:gd name="connsiteY75" fmla="*/ 2703843 h 3883891"/>
                <a:gd name="connsiteX76" fmla="*/ 3947571 w 4084012"/>
                <a:gd name="connsiteY76" fmla="*/ 2491149 h 3883891"/>
                <a:gd name="connsiteX77" fmla="*/ 3945518 w 4084012"/>
                <a:gd name="connsiteY77" fmla="*/ 2503773 h 3883891"/>
                <a:gd name="connsiteX78" fmla="*/ 4084012 w 4084012"/>
                <a:gd name="connsiteY78" fmla="*/ 2447328 h 3883891"/>
                <a:gd name="connsiteX79" fmla="*/ 2467853 w 4084012"/>
                <a:gd name="connsiteY79" fmla="*/ 3299024 h 3883891"/>
                <a:gd name="connsiteX80" fmla="*/ 2303703 w 4084012"/>
                <a:gd name="connsiteY80" fmla="*/ 3401599 h 3883891"/>
                <a:gd name="connsiteX81" fmla="*/ 2306955 w 4084012"/>
                <a:gd name="connsiteY81" fmla="*/ 3410541 h 3883891"/>
                <a:gd name="connsiteX82" fmla="*/ 2298571 w 4084012"/>
                <a:gd name="connsiteY82" fmla="*/ 3401599 h 3883891"/>
                <a:gd name="connsiteX83" fmla="*/ 2283177 w 4084012"/>
                <a:gd name="connsiteY83" fmla="*/ 3411862 h 3883891"/>
                <a:gd name="connsiteX84" fmla="*/ 1585421 w 4084012"/>
                <a:gd name="connsiteY84" fmla="*/ 3853103 h 3883891"/>
                <a:gd name="connsiteX85" fmla="*/ 1528977 w 4084012"/>
                <a:gd name="connsiteY85" fmla="*/ 3883891 h 3883891"/>
                <a:gd name="connsiteX86" fmla="*/ 1487926 w 4084012"/>
                <a:gd name="connsiteY86" fmla="*/ 3873628 h 3883891"/>
                <a:gd name="connsiteX87" fmla="*/ 1503320 w 4084012"/>
                <a:gd name="connsiteY87" fmla="*/ 3853103 h 3883891"/>
                <a:gd name="connsiteX88" fmla="*/ 1503320 w 4084012"/>
                <a:gd name="connsiteY88" fmla="*/ 3827447 h 3883891"/>
                <a:gd name="connsiteX89" fmla="*/ 1482795 w 4084012"/>
                <a:gd name="connsiteY89" fmla="*/ 3837709 h 3883891"/>
                <a:gd name="connsiteX90" fmla="*/ 1467401 w 4084012"/>
                <a:gd name="connsiteY90" fmla="*/ 3832578 h 3883891"/>
                <a:gd name="connsiteX91" fmla="*/ 1477664 w 4084012"/>
                <a:gd name="connsiteY91" fmla="*/ 3806921 h 3883891"/>
                <a:gd name="connsiteX92" fmla="*/ 1513583 w 4084012"/>
                <a:gd name="connsiteY92" fmla="*/ 3781316 h 3883891"/>
                <a:gd name="connsiteX93" fmla="*/ 1503320 w 4084012"/>
                <a:gd name="connsiteY93" fmla="*/ 3765922 h 3883891"/>
                <a:gd name="connsiteX94" fmla="*/ 1462270 w 4084012"/>
                <a:gd name="connsiteY94" fmla="*/ 3786447 h 3883891"/>
                <a:gd name="connsiteX95" fmla="*/ 1452007 w 4084012"/>
                <a:gd name="connsiteY95" fmla="*/ 3781316 h 3883891"/>
                <a:gd name="connsiteX96" fmla="*/ 1482795 w 4084012"/>
                <a:gd name="connsiteY96" fmla="*/ 3755660 h 3883891"/>
                <a:gd name="connsiteX97" fmla="*/ 1472532 w 4084012"/>
                <a:gd name="connsiteY97" fmla="*/ 3750528 h 3883891"/>
                <a:gd name="connsiteX98" fmla="*/ 1477664 w 4084012"/>
                <a:gd name="connsiteY98" fmla="*/ 3735134 h 3883891"/>
                <a:gd name="connsiteX99" fmla="*/ 1749572 w 4084012"/>
                <a:gd name="connsiteY99" fmla="*/ 3555538 h 3883891"/>
                <a:gd name="connsiteX100" fmla="*/ 2042006 w 4084012"/>
                <a:gd name="connsiteY100" fmla="*/ 3242580 h 3883891"/>
                <a:gd name="connsiteX101" fmla="*/ 2149763 w 4084012"/>
                <a:gd name="connsiteY101" fmla="*/ 3114297 h 3883891"/>
                <a:gd name="connsiteX102" fmla="*/ 2113844 w 4084012"/>
                <a:gd name="connsiteY102" fmla="*/ 2878307 h 3883891"/>
                <a:gd name="connsiteX103" fmla="*/ 2113844 w 4084012"/>
                <a:gd name="connsiteY103" fmla="*/ 2698711 h 3883891"/>
                <a:gd name="connsiteX104" fmla="*/ 2129238 w 4084012"/>
                <a:gd name="connsiteY104" fmla="*/ 2534561 h 3883891"/>
                <a:gd name="connsiteX105" fmla="*/ 2221602 w 4084012"/>
                <a:gd name="connsiteY105" fmla="*/ 1970168 h 3883891"/>
                <a:gd name="connsiteX106" fmla="*/ 1390431 w 4084012"/>
                <a:gd name="connsiteY106" fmla="*/ 2514035 h 3883891"/>
                <a:gd name="connsiteX107" fmla="*/ 1349381 w 4084012"/>
                <a:gd name="connsiteY107" fmla="*/ 3006539 h 3883891"/>
                <a:gd name="connsiteX108" fmla="*/ 1354512 w 4084012"/>
                <a:gd name="connsiteY108" fmla="*/ 3370862 h 3883891"/>
                <a:gd name="connsiteX109" fmla="*/ 1339118 w 4084012"/>
                <a:gd name="connsiteY109" fmla="*/ 3293893 h 3883891"/>
                <a:gd name="connsiteX110" fmla="*/ 1333987 w 4084012"/>
                <a:gd name="connsiteY110" fmla="*/ 3411862 h 3883891"/>
                <a:gd name="connsiteX111" fmla="*/ 1318593 w 4084012"/>
                <a:gd name="connsiteY111" fmla="*/ 3416993 h 3883891"/>
                <a:gd name="connsiteX112" fmla="*/ 1313462 w 4084012"/>
                <a:gd name="connsiteY112" fmla="*/ 3401599 h 3883891"/>
                <a:gd name="connsiteX113" fmla="*/ 1303199 w 4084012"/>
                <a:gd name="connsiteY113" fmla="*/ 3427256 h 3883891"/>
                <a:gd name="connsiteX114" fmla="*/ 1292937 w 4084012"/>
                <a:gd name="connsiteY114" fmla="*/ 3416993 h 3883891"/>
                <a:gd name="connsiteX115" fmla="*/ 1292937 w 4084012"/>
                <a:gd name="connsiteY115" fmla="*/ 3447781 h 3883891"/>
                <a:gd name="connsiteX116" fmla="*/ 1262149 w 4084012"/>
                <a:gd name="connsiteY116" fmla="*/ 3427256 h 3883891"/>
                <a:gd name="connsiteX117" fmla="*/ 1262149 w 4084012"/>
                <a:gd name="connsiteY117" fmla="*/ 3437518 h 3883891"/>
                <a:gd name="connsiteX118" fmla="*/ 1205704 w 4084012"/>
                <a:gd name="connsiteY118" fmla="*/ 3329812 h 3883891"/>
                <a:gd name="connsiteX119" fmla="*/ 1174968 w 4084012"/>
                <a:gd name="connsiteY119" fmla="*/ 3114297 h 3883891"/>
                <a:gd name="connsiteX120" fmla="*/ 1174968 w 4084012"/>
                <a:gd name="connsiteY120" fmla="*/ 2868045 h 3883891"/>
                <a:gd name="connsiteX121" fmla="*/ 1185230 w 4084012"/>
                <a:gd name="connsiteY121" fmla="*/ 2637136 h 3883891"/>
                <a:gd name="connsiteX122" fmla="*/ 374585 w 4084012"/>
                <a:gd name="connsiteY122" fmla="*/ 2991145 h 3883891"/>
                <a:gd name="connsiteX123" fmla="*/ 246303 w 4084012"/>
                <a:gd name="connsiteY123" fmla="*/ 2960408 h 3883891"/>
                <a:gd name="connsiteX124" fmla="*/ 133414 w 4084012"/>
                <a:gd name="connsiteY124" fmla="*/ 2750025 h 3883891"/>
                <a:gd name="connsiteX125" fmla="*/ 1113392 w 4084012"/>
                <a:gd name="connsiteY125" fmla="*/ 1457088 h 3883891"/>
                <a:gd name="connsiteX126" fmla="*/ 1180099 w 4084012"/>
                <a:gd name="connsiteY126" fmla="*/ 1436562 h 3883891"/>
                <a:gd name="connsiteX127" fmla="*/ 1072341 w 4084012"/>
                <a:gd name="connsiteY127" fmla="*/ 1508401 h 3883891"/>
                <a:gd name="connsiteX128" fmla="*/ 1174968 w 4084012"/>
                <a:gd name="connsiteY128" fmla="*/ 1467350 h 3883891"/>
                <a:gd name="connsiteX129" fmla="*/ 1062079 w 4084012"/>
                <a:gd name="connsiteY129" fmla="*/ 1534057 h 3883891"/>
                <a:gd name="connsiteX130" fmla="*/ 1072341 w 4084012"/>
                <a:gd name="connsiteY130" fmla="*/ 1539189 h 3883891"/>
                <a:gd name="connsiteX131" fmla="*/ 1026160 w 4084012"/>
                <a:gd name="connsiteY131" fmla="*/ 1590502 h 3883891"/>
                <a:gd name="connsiteX132" fmla="*/ 1010766 w 4084012"/>
                <a:gd name="connsiteY132" fmla="*/ 1590502 h 3883891"/>
                <a:gd name="connsiteX133" fmla="*/ 969715 w 4084012"/>
                <a:gd name="connsiteY133" fmla="*/ 1641815 h 3883891"/>
                <a:gd name="connsiteX134" fmla="*/ 964584 w 4084012"/>
                <a:gd name="connsiteY134" fmla="*/ 1662340 h 3883891"/>
                <a:gd name="connsiteX135" fmla="*/ 1077473 w 4084012"/>
                <a:gd name="connsiteY135" fmla="*/ 1580239 h 3883891"/>
                <a:gd name="connsiteX136" fmla="*/ 918402 w 4084012"/>
                <a:gd name="connsiteY136" fmla="*/ 1754653 h 3883891"/>
                <a:gd name="connsiteX137" fmla="*/ 938927 w 4084012"/>
                <a:gd name="connsiteY137" fmla="*/ 1739310 h 3883891"/>
                <a:gd name="connsiteX138" fmla="*/ 307878 w 4084012"/>
                <a:gd name="connsiteY138" fmla="*/ 2806469 h 3883891"/>
                <a:gd name="connsiteX139" fmla="*/ 354060 w 4084012"/>
                <a:gd name="connsiteY139" fmla="*/ 2847519 h 3883891"/>
                <a:gd name="connsiteX140" fmla="*/ 569524 w 4084012"/>
                <a:gd name="connsiteY140" fmla="*/ 2791075 h 3883891"/>
                <a:gd name="connsiteX141" fmla="*/ 1195493 w 4084012"/>
                <a:gd name="connsiteY141" fmla="*/ 2452460 h 3883891"/>
                <a:gd name="connsiteX142" fmla="*/ 1210836 w 4084012"/>
                <a:gd name="connsiteY142" fmla="*/ 2406278 h 3883891"/>
                <a:gd name="connsiteX143" fmla="*/ 1236492 w 4084012"/>
                <a:gd name="connsiteY143" fmla="*/ 2134370 h 3883891"/>
                <a:gd name="connsiteX144" fmla="*/ 1257017 w 4084012"/>
                <a:gd name="connsiteY144" fmla="*/ 1934248 h 3883891"/>
                <a:gd name="connsiteX145" fmla="*/ 1277543 w 4084012"/>
                <a:gd name="connsiteY145" fmla="*/ 1770046 h 3883891"/>
                <a:gd name="connsiteX146" fmla="*/ 1400694 w 4084012"/>
                <a:gd name="connsiteY146" fmla="*/ 1010715 h 3883891"/>
                <a:gd name="connsiteX147" fmla="*/ 194989 w 4084012"/>
                <a:gd name="connsiteY147" fmla="*/ 1426300 h 3883891"/>
                <a:gd name="connsiteX148" fmla="*/ 25656 w 4084012"/>
                <a:gd name="connsiteY148" fmla="*/ 1390381 h 3883891"/>
                <a:gd name="connsiteX149" fmla="*/ 97494 w 4084012"/>
                <a:gd name="connsiteY149" fmla="*/ 1385249 h 3883891"/>
                <a:gd name="connsiteX150" fmla="*/ 107757 w 4084012"/>
                <a:gd name="connsiteY150" fmla="*/ 1364724 h 3883891"/>
                <a:gd name="connsiteX151" fmla="*/ 20525 w 4084012"/>
                <a:gd name="connsiteY151" fmla="*/ 1359593 h 3883891"/>
                <a:gd name="connsiteX152" fmla="*/ 0 w 4084012"/>
                <a:gd name="connsiteY152" fmla="*/ 1349330 h 3883891"/>
                <a:gd name="connsiteX153" fmla="*/ 76969 w 4084012"/>
                <a:gd name="connsiteY153" fmla="*/ 1339068 h 3883891"/>
                <a:gd name="connsiteX154" fmla="*/ 15393 w 4084012"/>
                <a:gd name="connsiteY154" fmla="*/ 1313462 h 3883891"/>
                <a:gd name="connsiteX155" fmla="*/ 71838 w 4084012"/>
                <a:gd name="connsiteY155" fmla="*/ 1282674 h 3883891"/>
                <a:gd name="connsiteX156" fmla="*/ 277090 w 4084012"/>
                <a:gd name="connsiteY156" fmla="*/ 1236493 h 3883891"/>
                <a:gd name="connsiteX157" fmla="*/ 615706 w 4084012"/>
                <a:gd name="connsiteY157" fmla="*/ 1128735 h 3883891"/>
                <a:gd name="connsiteX158" fmla="*/ 779908 w 4084012"/>
                <a:gd name="connsiteY158" fmla="*/ 1067159 h 3883891"/>
                <a:gd name="connsiteX159" fmla="*/ 913271 w 4084012"/>
                <a:gd name="connsiteY159" fmla="*/ 1015846 h 3883891"/>
                <a:gd name="connsiteX160" fmla="*/ 1277543 w 4084012"/>
                <a:gd name="connsiteY160" fmla="*/ 867089 h 3883891"/>
                <a:gd name="connsiteX161" fmla="*/ 1441745 w 4084012"/>
                <a:gd name="connsiteY161" fmla="*/ 790120 h 3883891"/>
                <a:gd name="connsiteX162" fmla="*/ 1452007 w 4084012"/>
                <a:gd name="connsiteY162" fmla="*/ 759332 h 3883891"/>
                <a:gd name="connsiteX163" fmla="*/ 1641815 w 4084012"/>
                <a:gd name="connsiteY163" fmla="*/ 56444 h 3883891"/>
                <a:gd name="connsiteX164" fmla="*/ 1658491 w 4084012"/>
                <a:gd name="connsiteY164" fmla="*/ 21808 h 3883891"/>
                <a:gd name="connsiteX165" fmla="*/ 1668118 w 4084012"/>
                <a:gd name="connsiteY165" fmla="*/ 11168 h 3883891"/>
                <a:gd name="connsiteX166" fmla="*/ 1670678 w 4084012"/>
                <a:gd name="connsiteY166" fmla="*/ 14753 h 3883891"/>
                <a:gd name="connsiteX167" fmla="*/ 1677734 w 4084012"/>
                <a:gd name="connsiteY167" fmla="*/ 15394 h 3883891"/>
                <a:gd name="connsiteX168" fmla="*/ 1703390 w 4084012"/>
                <a:gd name="connsiteY168" fmla="*/ 0 h 3883891"/>
                <a:gd name="connsiteX169" fmla="*/ 1708522 w 4084012"/>
                <a:gd name="connsiteY169" fmla="*/ 10263 h 3883891"/>
                <a:gd name="connsiteX170" fmla="*/ 1713653 w 4084012"/>
                <a:gd name="connsiteY170" fmla="*/ 10263 h 3883891"/>
                <a:gd name="connsiteX171" fmla="*/ 1708522 w 4084012"/>
                <a:gd name="connsiteY171" fmla="*/ 10263 h 3883891"/>
                <a:gd name="connsiteX172" fmla="*/ 949190 w 4084012"/>
                <a:gd name="connsiteY172" fmla="*/ 1672603 h 3883891"/>
                <a:gd name="connsiteX173" fmla="*/ 903008 w 4084012"/>
                <a:gd name="connsiteY173" fmla="*/ 1713653 h 3883891"/>
                <a:gd name="connsiteX174" fmla="*/ 949190 w 4084012"/>
                <a:gd name="connsiteY174" fmla="*/ 1672603 h 3883891"/>
                <a:gd name="connsiteX175" fmla="*/ 892745 w 4084012"/>
                <a:gd name="connsiteY175" fmla="*/ 1780309 h 3883891"/>
                <a:gd name="connsiteX176" fmla="*/ 882483 w 4084012"/>
                <a:gd name="connsiteY176" fmla="*/ 1790572 h 3883891"/>
                <a:gd name="connsiteX177" fmla="*/ 892745 w 4084012"/>
                <a:gd name="connsiteY177" fmla="*/ 1780309 h 3883891"/>
                <a:gd name="connsiteX178" fmla="*/ 292484 w 4084012"/>
                <a:gd name="connsiteY178" fmla="*/ 2734631 h 3883891"/>
                <a:gd name="connsiteX179" fmla="*/ 282222 w 4084012"/>
                <a:gd name="connsiteY179" fmla="*/ 2791075 h 3883891"/>
                <a:gd name="connsiteX180" fmla="*/ 287353 w 4084012"/>
                <a:gd name="connsiteY180" fmla="*/ 2806469 h 3883891"/>
                <a:gd name="connsiteX181" fmla="*/ 292484 w 4084012"/>
                <a:gd name="connsiteY181" fmla="*/ 2734631 h 3883891"/>
                <a:gd name="connsiteX182" fmla="*/ 2380672 w 4084012"/>
                <a:gd name="connsiteY182" fmla="*/ 1970168 h 3883891"/>
                <a:gd name="connsiteX183" fmla="*/ 2375541 w 4084012"/>
                <a:gd name="connsiteY183" fmla="*/ 2011218 h 3883891"/>
                <a:gd name="connsiteX184" fmla="*/ 2380672 w 4084012"/>
                <a:gd name="connsiteY184" fmla="*/ 1970168 h 3883891"/>
                <a:gd name="connsiteX185" fmla="*/ 2344753 w 4084012"/>
                <a:gd name="connsiteY185" fmla="*/ 2139501 h 3883891"/>
                <a:gd name="connsiteX186" fmla="*/ 2236996 w 4084012"/>
                <a:gd name="connsiteY186" fmla="*/ 2862913 h 3883891"/>
                <a:gd name="connsiteX187" fmla="*/ 2242127 w 4084012"/>
                <a:gd name="connsiteY187" fmla="*/ 2996276 h 3883891"/>
                <a:gd name="connsiteX188" fmla="*/ 2344753 w 4084012"/>
                <a:gd name="connsiteY188" fmla="*/ 2139501 h 3883891"/>
                <a:gd name="connsiteX189" fmla="*/ 2154895 w 4084012"/>
                <a:gd name="connsiteY189" fmla="*/ 3165610 h 3883891"/>
                <a:gd name="connsiteX190" fmla="*/ 1806017 w 4084012"/>
                <a:gd name="connsiteY190" fmla="*/ 3524750 h 3883891"/>
                <a:gd name="connsiteX191" fmla="*/ 2154895 w 4084012"/>
                <a:gd name="connsiteY191" fmla="*/ 3165610 h 3883891"/>
                <a:gd name="connsiteX192" fmla="*/ 2016401 w 4084012"/>
                <a:gd name="connsiteY192" fmla="*/ 3375994 h 3883891"/>
                <a:gd name="connsiteX193" fmla="*/ 1985613 w 4084012"/>
                <a:gd name="connsiteY193" fmla="*/ 3406730 h 3883891"/>
                <a:gd name="connsiteX194" fmla="*/ 2016401 w 4084012"/>
                <a:gd name="connsiteY194" fmla="*/ 3375994 h 3883891"/>
                <a:gd name="connsiteX195" fmla="*/ 3935255 w 4084012"/>
                <a:gd name="connsiteY195" fmla="*/ 2503773 h 3883891"/>
                <a:gd name="connsiteX196" fmla="*/ 3889073 w 4084012"/>
                <a:gd name="connsiteY196" fmla="*/ 2524298 h 3883891"/>
                <a:gd name="connsiteX197" fmla="*/ 3935255 w 4084012"/>
                <a:gd name="connsiteY197" fmla="*/ 2503773 h 3883891"/>
                <a:gd name="connsiteX198" fmla="*/ 3109216 w 4084012"/>
                <a:gd name="connsiteY198" fmla="*/ 2873176 h 3883891"/>
                <a:gd name="connsiteX199" fmla="*/ 3083560 w 4084012"/>
                <a:gd name="connsiteY199" fmla="*/ 2878307 h 3883891"/>
                <a:gd name="connsiteX200" fmla="*/ 3109216 w 4084012"/>
                <a:gd name="connsiteY200" fmla="*/ 2873176 h 3883891"/>
                <a:gd name="connsiteX201" fmla="*/ 3078428 w 4084012"/>
                <a:gd name="connsiteY201" fmla="*/ 2883439 h 3883891"/>
                <a:gd name="connsiteX202" fmla="*/ 3052772 w 4084012"/>
                <a:gd name="connsiteY202" fmla="*/ 2898833 h 3883891"/>
                <a:gd name="connsiteX203" fmla="*/ 3078428 w 4084012"/>
                <a:gd name="connsiteY203" fmla="*/ 2883439 h 3883891"/>
                <a:gd name="connsiteX204" fmla="*/ 2791126 w 4084012"/>
                <a:gd name="connsiteY204" fmla="*/ 861958 h 3883891"/>
                <a:gd name="connsiteX205" fmla="*/ 2775732 w 4084012"/>
                <a:gd name="connsiteY205" fmla="*/ 887615 h 3883891"/>
                <a:gd name="connsiteX206" fmla="*/ 2791126 w 4084012"/>
                <a:gd name="connsiteY206" fmla="*/ 861958 h 3883891"/>
                <a:gd name="connsiteX207" fmla="*/ 2801389 w 4084012"/>
                <a:gd name="connsiteY207" fmla="*/ 892746 h 3883891"/>
                <a:gd name="connsiteX208" fmla="*/ 2785995 w 4084012"/>
                <a:gd name="connsiteY208" fmla="*/ 918402 h 3883891"/>
                <a:gd name="connsiteX209" fmla="*/ 2801389 w 4084012"/>
                <a:gd name="connsiteY209" fmla="*/ 892746 h 3883891"/>
                <a:gd name="connsiteX210" fmla="*/ 2744944 w 4084012"/>
                <a:gd name="connsiteY210" fmla="*/ 928614 h 3883891"/>
                <a:gd name="connsiteX211" fmla="*/ 2734682 w 4084012"/>
                <a:gd name="connsiteY211" fmla="*/ 949139 h 3883891"/>
                <a:gd name="connsiteX212" fmla="*/ 2744944 w 4084012"/>
                <a:gd name="connsiteY212" fmla="*/ 928614 h 3883891"/>
                <a:gd name="connsiteX213" fmla="*/ 2703894 w 4084012"/>
                <a:gd name="connsiteY213" fmla="*/ 995321 h 3883891"/>
                <a:gd name="connsiteX214" fmla="*/ 2611530 w 4084012"/>
                <a:gd name="connsiteY214" fmla="*/ 1180048 h 3883891"/>
                <a:gd name="connsiteX215" fmla="*/ 2703894 w 4084012"/>
                <a:gd name="connsiteY215" fmla="*/ 995321 h 3883891"/>
                <a:gd name="connsiteX216" fmla="*/ 2791126 w 4084012"/>
                <a:gd name="connsiteY216" fmla="*/ 1554583 h 3883891"/>
                <a:gd name="connsiteX217" fmla="*/ 2447328 w 4084012"/>
                <a:gd name="connsiteY217" fmla="*/ 1816228 h 3883891"/>
                <a:gd name="connsiteX218" fmla="*/ 2334491 w 4084012"/>
                <a:gd name="connsiteY218" fmla="*/ 2319046 h 3883891"/>
                <a:gd name="connsiteX219" fmla="*/ 2308834 w 4084012"/>
                <a:gd name="connsiteY219" fmla="*/ 2472985 h 3883891"/>
                <a:gd name="connsiteX220" fmla="*/ 2262652 w 4084012"/>
                <a:gd name="connsiteY220" fmla="*/ 2785944 h 3883891"/>
                <a:gd name="connsiteX221" fmla="*/ 2262652 w 4084012"/>
                <a:gd name="connsiteY221" fmla="*/ 2970671 h 3883891"/>
                <a:gd name="connsiteX222" fmla="*/ 2457591 w 4084012"/>
                <a:gd name="connsiteY222" fmla="*/ 2406278 h 3883891"/>
                <a:gd name="connsiteX223" fmla="*/ 2421723 w 4084012"/>
                <a:gd name="connsiteY223" fmla="*/ 1949642 h 3883891"/>
                <a:gd name="connsiteX224" fmla="*/ 2426854 w 4084012"/>
                <a:gd name="connsiteY224" fmla="*/ 1918855 h 3883891"/>
                <a:gd name="connsiteX225" fmla="*/ 2442197 w 4084012"/>
                <a:gd name="connsiteY225" fmla="*/ 1949642 h 3883891"/>
                <a:gd name="connsiteX226" fmla="*/ 2442197 w 4084012"/>
                <a:gd name="connsiteY226" fmla="*/ 1888067 h 3883891"/>
                <a:gd name="connsiteX227" fmla="*/ 2467853 w 4084012"/>
                <a:gd name="connsiteY227" fmla="*/ 1929117 h 3883891"/>
                <a:gd name="connsiteX228" fmla="*/ 2457591 w 4084012"/>
                <a:gd name="connsiteY228" fmla="*/ 1877804 h 3883891"/>
                <a:gd name="connsiteX229" fmla="*/ 2483247 w 4084012"/>
                <a:gd name="connsiteY229" fmla="*/ 1908592 h 3883891"/>
                <a:gd name="connsiteX230" fmla="*/ 2488379 w 4084012"/>
                <a:gd name="connsiteY230" fmla="*/ 1898329 h 3883891"/>
                <a:gd name="connsiteX231" fmla="*/ 2498641 w 4084012"/>
                <a:gd name="connsiteY231" fmla="*/ 1908592 h 3883891"/>
                <a:gd name="connsiteX232" fmla="*/ 2508904 w 4084012"/>
                <a:gd name="connsiteY232" fmla="*/ 1913723 h 3883891"/>
                <a:gd name="connsiteX233" fmla="*/ 2611530 w 4084012"/>
                <a:gd name="connsiteY233" fmla="*/ 2370359 h 3883891"/>
                <a:gd name="connsiteX234" fmla="*/ 2611530 w 4084012"/>
                <a:gd name="connsiteY234" fmla="*/ 2539692 h 3883891"/>
                <a:gd name="connsiteX235" fmla="*/ 2575611 w 4084012"/>
                <a:gd name="connsiteY235" fmla="*/ 2724368 h 3883891"/>
                <a:gd name="connsiteX236" fmla="*/ 2267784 w 4084012"/>
                <a:gd name="connsiteY236" fmla="*/ 3227186 h 3883891"/>
                <a:gd name="connsiteX237" fmla="*/ 2272915 w 4084012"/>
                <a:gd name="connsiteY237" fmla="*/ 3247711 h 3883891"/>
                <a:gd name="connsiteX238" fmla="*/ 2447328 w 4084012"/>
                <a:gd name="connsiteY238" fmla="*/ 3150216 h 3883891"/>
                <a:gd name="connsiteX239" fmla="*/ 2447328 w 4084012"/>
                <a:gd name="connsiteY239" fmla="*/ 3160479 h 3883891"/>
                <a:gd name="connsiteX240" fmla="*/ 2652581 w 4084012"/>
                <a:gd name="connsiteY240" fmla="*/ 3062984 h 3883891"/>
                <a:gd name="connsiteX241" fmla="*/ 2493510 w 4084012"/>
                <a:gd name="connsiteY241" fmla="*/ 3160479 h 3883891"/>
                <a:gd name="connsiteX242" fmla="*/ 2529429 w 4084012"/>
                <a:gd name="connsiteY242" fmla="*/ 3145085 h 3883891"/>
                <a:gd name="connsiteX243" fmla="*/ 2529429 w 4084012"/>
                <a:gd name="connsiteY243" fmla="*/ 3155347 h 3883891"/>
                <a:gd name="connsiteX244" fmla="*/ 2560217 w 4084012"/>
                <a:gd name="connsiteY244" fmla="*/ 3139953 h 3883891"/>
                <a:gd name="connsiteX245" fmla="*/ 2534560 w 4084012"/>
                <a:gd name="connsiteY245" fmla="*/ 3145085 h 3883891"/>
                <a:gd name="connsiteX246" fmla="*/ 2585874 w 4084012"/>
                <a:gd name="connsiteY246" fmla="*/ 3109165 h 3883891"/>
                <a:gd name="connsiteX247" fmla="*/ 2565348 w 4084012"/>
                <a:gd name="connsiteY247" fmla="*/ 3134822 h 3883891"/>
                <a:gd name="connsiteX248" fmla="*/ 2758735 w 4084012"/>
                <a:gd name="connsiteY248" fmla="*/ 3027305 h 3883891"/>
                <a:gd name="connsiteX249" fmla="*/ 2805973 w 4084012"/>
                <a:gd name="connsiteY249" fmla="*/ 2993704 h 3883891"/>
                <a:gd name="connsiteX250" fmla="*/ 2806520 w 4084012"/>
                <a:gd name="connsiteY250" fmla="*/ 2996276 h 3883891"/>
                <a:gd name="connsiteX251" fmla="*/ 2816783 w 4084012"/>
                <a:gd name="connsiteY251" fmla="*/ 2986014 h 3883891"/>
                <a:gd name="connsiteX252" fmla="*/ 2805973 w 4084012"/>
                <a:gd name="connsiteY252" fmla="*/ 2993704 h 3883891"/>
                <a:gd name="connsiteX253" fmla="*/ 2805718 w 4084012"/>
                <a:gd name="connsiteY253" fmla="*/ 2992508 h 3883891"/>
                <a:gd name="connsiteX254" fmla="*/ 2801389 w 4084012"/>
                <a:gd name="connsiteY254" fmla="*/ 2986014 h 3883891"/>
                <a:gd name="connsiteX255" fmla="*/ 2765470 w 4084012"/>
                <a:gd name="connsiteY255" fmla="*/ 3011670 h 3883891"/>
                <a:gd name="connsiteX256" fmla="*/ 2821914 w 4084012"/>
                <a:gd name="connsiteY256" fmla="*/ 2939883 h 3883891"/>
                <a:gd name="connsiteX257" fmla="*/ 2765470 w 4084012"/>
                <a:gd name="connsiteY257" fmla="*/ 2980883 h 3883891"/>
                <a:gd name="connsiteX258" fmla="*/ 2770601 w 4084012"/>
                <a:gd name="connsiteY258" fmla="*/ 2960408 h 3883891"/>
                <a:gd name="connsiteX259" fmla="*/ 2765470 w 4084012"/>
                <a:gd name="connsiteY259" fmla="*/ 2960408 h 3883891"/>
                <a:gd name="connsiteX260" fmla="*/ 3104085 w 4084012"/>
                <a:gd name="connsiteY260" fmla="*/ 2180500 h 3883891"/>
                <a:gd name="connsiteX261" fmla="*/ 2847519 w 4084012"/>
                <a:gd name="connsiteY261" fmla="*/ 1600764 h 3883891"/>
                <a:gd name="connsiteX262" fmla="*/ 2960408 w 4084012"/>
                <a:gd name="connsiteY262" fmla="*/ 1687997 h 3883891"/>
                <a:gd name="connsiteX263" fmla="*/ 2791126 w 4084012"/>
                <a:gd name="connsiteY263" fmla="*/ 1554583 h 3883891"/>
                <a:gd name="connsiteX264" fmla="*/ 2837308 w 4084012"/>
                <a:gd name="connsiteY264" fmla="*/ 1559714 h 3883891"/>
                <a:gd name="connsiteX265" fmla="*/ 2939883 w 4084012"/>
                <a:gd name="connsiteY265" fmla="*/ 1626421 h 3883891"/>
                <a:gd name="connsiteX266" fmla="*/ 2847519 w 4084012"/>
                <a:gd name="connsiteY266" fmla="*/ 1559714 h 3883891"/>
                <a:gd name="connsiteX267" fmla="*/ 2837308 w 4084012"/>
                <a:gd name="connsiteY267" fmla="*/ 1559714 h 3883891"/>
                <a:gd name="connsiteX268" fmla="*/ 2970671 w 4084012"/>
                <a:gd name="connsiteY268" fmla="*/ 1698259 h 3883891"/>
                <a:gd name="connsiteX269" fmla="*/ 2980933 w 4084012"/>
                <a:gd name="connsiteY269" fmla="*/ 1713653 h 3883891"/>
                <a:gd name="connsiteX270" fmla="*/ 2970671 w 4084012"/>
                <a:gd name="connsiteY270" fmla="*/ 1698259 h 3883891"/>
                <a:gd name="connsiteX271" fmla="*/ 3042509 w 4084012"/>
                <a:gd name="connsiteY271" fmla="*/ 1764915 h 3883891"/>
                <a:gd name="connsiteX272" fmla="*/ 3068166 w 4084012"/>
                <a:gd name="connsiteY272" fmla="*/ 1816228 h 3883891"/>
                <a:gd name="connsiteX273" fmla="*/ 3042509 w 4084012"/>
                <a:gd name="connsiteY273" fmla="*/ 1764915 h 3883891"/>
                <a:gd name="connsiteX274" fmla="*/ 2852650 w 4084012"/>
                <a:gd name="connsiteY274" fmla="*/ 2903964 h 3883891"/>
                <a:gd name="connsiteX275" fmla="*/ 2842388 w 4084012"/>
                <a:gd name="connsiteY275" fmla="*/ 2919358 h 3883891"/>
                <a:gd name="connsiteX276" fmla="*/ 2852650 w 4084012"/>
                <a:gd name="connsiteY276" fmla="*/ 2903964 h 3883891"/>
                <a:gd name="connsiteX277" fmla="*/ 2431934 w 4084012"/>
                <a:gd name="connsiteY277" fmla="*/ 3170741 h 3883891"/>
                <a:gd name="connsiteX278" fmla="*/ 2411460 w 4084012"/>
                <a:gd name="connsiteY278" fmla="*/ 3181004 h 3883891"/>
                <a:gd name="connsiteX279" fmla="*/ 2431934 w 4084012"/>
                <a:gd name="connsiteY279" fmla="*/ 3170741 h 3883891"/>
                <a:gd name="connsiteX280" fmla="*/ 2406329 w 4084012"/>
                <a:gd name="connsiteY280" fmla="*/ 3186135 h 3883891"/>
                <a:gd name="connsiteX281" fmla="*/ 2385804 w 4084012"/>
                <a:gd name="connsiteY281" fmla="*/ 3196398 h 3883891"/>
                <a:gd name="connsiteX282" fmla="*/ 2406329 w 4084012"/>
                <a:gd name="connsiteY282" fmla="*/ 3186135 h 3883891"/>
                <a:gd name="connsiteX283" fmla="*/ 2452459 w 4084012"/>
                <a:gd name="connsiteY283" fmla="*/ 2647398 h 3883891"/>
                <a:gd name="connsiteX284" fmla="*/ 2355016 w 4084012"/>
                <a:gd name="connsiteY284" fmla="*/ 2873176 h 3883891"/>
                <a:gd name="connsiteX285" fmla="*/ 2452459 w 4084012"/>
                <a:gd name="connsiteY285" fmla="*/ 2647398 h 3883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</a:cxnLst>
              <a:rect l="l" t="t" r="r" b="b"/>
              <a:pathLst>
                <a:path w="4084012" h="3883891">
                  <a:moveTo>
                    <a:pt x="1703390" y="0"/>
                  </a:moveTo>
                  <a:cubicBezTo>
                    <a:pt x="1713653" y="0"/>
                    <a:pt x="1723916" y="10263"/>
                    <a:pt x="1734178" y="15394"/>
                  </a:cubicBezTo>
                  <a:cubicBezTo>
                    <a:pt x="1739310" y="20525"/>
                    <a:pt x="1759835" y="15394"/>
                    <a:pt x="1775229" y="20525"/>
                  </a:cubicBezTo>
                  <a:lnTo>
                    <a:pt x="1652077" y="692625"/>
                  </a:lnTo>
                  <a:lnTo>
                    <a:pt x="1657209" y="697756"/>
                  </a:lnTo>
                  <a:lnTo>
                    <a:pt x="1965087" y="548948"/>
                  </a:lnTo>
                  <a:cubicBezTo>
                    <a:pt x="1959956" y="554079"/>
                    <a:pt x="1954825" y="559210"/>
                    <a:pt x="1965087" y="559210"/>
                  </a:cubicBezTo>
                  <a:cubicBezTo>
                    <a:pt x="1980481" y="559210"/>
                    <a:pt x="1985613" y="548948"/>
                    <a:pt x="1995875" y="543817"/>
                  </a:cubicBezTo>
                  <a:lnTo>
                    <a:pt x="1980481" y="559210"/>
                  </a:lnTo>
                  <a:cubicBezTo>
                    <a:pt x="2011269" y="548948"/>
                    <a:pt x="2031743" y="538685"/>
                    <a:pt x="2052268" y="528423"/>
                  </a:cubicBezTo>
                  <a:cubicBezTo>
                    <a:pt x="2036874" y="538685"/>
                    <a:pt x="2021480" y="554079"/>
                    <a:pt x="2006138" y="564342"/>
                  </a:cubicBezTo>
                  <a:cubicBezTo>
                    <a:pt x="2006138" y="564342"/>
                    <a:pt x="2006138" y="569473"/>
                    <a:pt x="2011269" y="574604"/>
                  </a:cubicBezTo>
                  <a:cubicBezTo>
                    <a:pt x="2031743" y="559210"/>
                    <a:pt x="2057400" y="543817"/>
                    <a:pt x="2077925" y="528423"/>
                  </a:cubicBezTo>
                  <a:cubicBezTo>
                    <a:pt x="2057400" y="548948"/>
                    <a:pt x="2006138" y="584867"/>
                    <a:pt x="2001007" y="610524"/>
                  </a:cubicBezTo>
                  <a:cubicBezTo>
                    <a:pt x="2021480" y="600261"/>
                    <a:pt x="2042006" y="584867"/>
                    <a:pt x="2062531" y="564342"/>
                  </a:cubicBezTo>
                  <a:cubicBezTo>
                    <a:pt x="2026612" y="605392"/>
                    <a:pt x="1985613" y="636180"/>
                    <a:pt x="1949693" y="672099"/>
                  </a:cubicBezTo>
                  <a:cubicBezTo>
                    <a:pt x="1872724" y="738806"/>
                    <a:pt x="1785491" y="795251"/>
                    <a:pt x="1708522" y="841433"/>
                  </a:cubicBezTo>
                  <a:cubicBezTo>
                    <a:pt x="1677734" y="861958"/>
                    <a:pt x="1621289" y="867089"/>
                    <a:pt x="1611027" y="908140"/>
                  </a:cubicBezTo>
                  <a:cubicBezTo>
                    <a:pt x="1554633" y="1103078"/>
                    <a:pt x="1539240" y="1313462"/>
                    <a:pt x="1508452" y="1518663"/>
                  </a:cubicBezTo>
                  <a:cubicBezTo>
                    <a:pt x="1467401" y="1770046"/>
                    <a:pt x="1436613" y="2036875"/>
                    <a:pt x="1410957" y="2298520"/>
                  </a:cubicBezTo>
                  <a:lnTo>
                    <a:pt x="1416088" y="2308783"/>
                  </a:lnTo>
                  <a:cubicBezTo>
                    <a:pt x="1708522" y="2118976"/>
                    <a:pt x="2042006" y="1965036"/>
                    <a:pt x="2283177" y="1713653"/>
                  </a:cubicBezTo>
                  <a:cubicBezTo>
                    <a:pt x="2390935" y="1600764"/>
                    <a:pt x="2385804" y="1410906"/>
                    <a:pt x="2437065" y="1262149"/>
                  </a:cubicBezTo>
                  <a:cubicBezTo>
                    <a:pt x="2534560" y="969664"/>
                    <a:pt x="2852650" y="543817"/>
                    <a:pt x="3175923" y="425848"/>
                  </a:cubicBezTo>
                  <a:cubicBezTo>
                    <a:pt x="3129741" y="451504"/>
                    <a:pt x="3057903" y="482292"/>
                    <a:pt x="3016853" y="528423"/>
                  </a:cubicBezTo>
                  <a:lnTo>
                    <a:pt x="3016853" y="538685"/>
                  </a:lnTo>
                  <a:cubicBezTo>
                    <a:pt x="3034813" y="528423"/>
                    <a:pt x="3052772" y="516890"/>
                    <a:pt x="3070732" y="505999"/>
                  </a:cubicBezTo>
                  <a:lnTo>
                    <a:pt x="3094523" y="493265"/>
                  </a:lnTo>
                  <a:lnTo>
                    <a:pt x="3088932" y="496475"/>
                  </a:lnTo>
                  <a:cubicBezTo>
                    <a:pt x="3040585" y="525565"/>
                    <a:pt x="2965539" y="578453"/>
                    <a:pt x="2965539" y="605392"/>
                  </a:cubicBezTo>
                  <a:cubicBezTo>
                    <a:pt x="2965539" y="620786"/>
                    <a:pt x="2955277" y="620786"/>
                    <a:pt x="2950145" y="625918"/>
                  </a:cubicBezTo>
                  <a:cubicBezTo>
                    <a:pt x="2924489" y="682362"/>
                    <a:pt x="2832177" y="754200"/>
                    <a:pt x="2816783" y="800382"/>
                  </a:cubicBezTo>
                  <a:cubicBezTo>
                    <a:pt x="2811651" y="810645"/>
                    <a:pt x="2785995" y="831170"/>
                    <a:pt x="2796257" y="861958"/>
                  </a:cubicBezTo>
                  <a:lnTo>
                    <a:pt x="2893701" y="749069"/>
                  </a:lnTo>
                  <a:cubicBezTo>
                    <a:pt x="2862913" y="790120"/>
                    <a:pt x="2832177" y="836301"/>
                    <a:pt x="2801389" y="882483"/>
                  </a:cubicBezTo>
                  <a:lnTo>
                    <a:pt x="2806520" y="892746"/>
                  </a:lnTo>
                  <a:cubicBezTo>
                    <a:pt x="2816783" y="882483"/>
                    <a:pt x="2827045" y="867089"/>
                    <a:pt x="2837308" y="851695"/>
                  </a:cubicBezTo>
                  <a:cubicBezTo>
                    <a:pt x="2688500" y="1067159"/>
                    <a:pt x="2596136" y="1298068"/>
                    <a:pt x="2524298" y="1523795"/>
                  </a:cubicBezTo>
                  <a:lnTo>
                    <a:pt x="2529429" y="1544320"/>
                  </a:lnTo>
                  <a:cubicBezTo>
                    <a:pt x="2857782" y="1303200"/>
                    <a:pt x="3206711" y="1041503"/>
                    <a:pt x="3514539" y="754200"/>
                  </a:cubicBezTo>
                  <a:cubicBezTo>
                    <a:pt x="3499145" y="774726"/>
                    <a:pt x="3458094" y="820907"/>
                    <a:pt x="3458094" y="836301"/>
                  </a:cubicBezTo>
                  <a:cubicBezTo>
                    <a:pt x="3458094" y="841433"/>
                    <a:pt x="3360599" y="933745"/>
                    <a:pt x="3360599" y="959402"/>
                  </a:cubicBezTo>
                  <a:cubicBezTo>
                    <a:pt x="3360599" y="944008"/>
                    <a:pt x="3355468" y="959402"/>
                    <a:pt x="3345205" y="954270"/>
                  </a:cubicBezTo>
                  <a:cubicBezTo>
                    <a:pt x="3345205" y="954270"/>
                    <a:pt x="3340074" y="949139"/>
                    <a:pt x="3340074" y="964533"/>
                  </a:cubicBezTo>
                  <a:lnTo>
                    <a:pt x="3343164" y="970714"/>
                  </a:lnTo>
                  <a:lnTo>
                    <a:pt x="3340715" y="973513"/>
                  </a:lnTo>
                  <a:cubicBezTo>
                    <a:pt x="3337509" y="978644"/>
                    <a:pt x="3334943" y="985058"/>
                    <a:pt x="3334943" y="985058"/>
                  </a:cubicBezTo>
                  <a:cubicBezTo>
                    <a:pt x="3334943" y="1000452"/>
                    <a:pt x="3340074" y="995321"/>
                    <a:pt x="3345205" y="995321"/>
                  </a:cubicBezTo>
                  <a:lnTo>
                    <a:pt x="3134873" y="1195442"/>
                  </a:lnTo>
                  <a:cubicBezTo>
                    <a:pt x="3134873" y="1195442"/>
                    <a:pt x="3129741" y="1200573"/>
                    <a:pt x="3145135" y="1200573"/>
                  </a:cubicBezTo>
                  <a:cubicBezTo>
                    <a:pt x="3155398" y="1200573"/>
                    <a:pt x="3216974" y="1149260"/>
                    <a:pt x="3242630" y="1123604"/>
                  </a:cubicBezTo>
                  <a:cubicBezTo>
                    <a:pt x="3201580" y="1164654"/>
                    <a:pt x="3160529" y="1205705"/>
                    <a:pt x="3119479" y="1251887"/>
                  </a:cubicBezTo>
                  <a:cubicBezTo>
                    <a:pt x="3119479" y="1251887"/>
                    <a:pt x="3114347" y="1257018"/>
                    <a:pt x="3129741" y="1257018"/>
                  </a:cubicBezTo>
                  <a:lnTo>
                    <a:pt x="3135618" y="1255059"/>
                  </a:lnTo>
                  <a:lnTo>
                    <a:pt x="2862913" y="1493007"/>
                  </a:lnTo>
                  <a:cubicBezTo>
                    <a:pt x="2893701" y="1508401"/>
                    <a:pt x="2929620" y="1528926"/>
                    <a:pt x="2960408" y="1544320"/>
                  </a:cubicBezTo>
                  <a:cubicBezTo>
                    <a:pt x="3222105" y="1698259"/>
                    <a:pt x="3268235" y="1954774"/>
                    <a:pt x="3268235" y="2159975"/>
                  </a:cubicBezTo>
                  <a:cubicBezTo>
                    <a:pt x="3268235" y="2406278"/>
                    <a:pt x="3165661" y="2683317"/>
                    <a:pt x="2924489" y="2934752"/>
                  </a:cubicBezTo>
                  <a:cubicBezTo>
                    <a:pt x="2924489" y="2934752"/>
                    <a:pt x="2919358" y="2939883"/>
                    <a:pt x="2919358" y="2950146"/>
                  </a:cubicBezTo>
                  <a:lnTo>
                    <a:pt x="3232368" y="2801338"/>
                  </a:lnTo>
                  <a:lnTo>
                    <a:pt x="3109216" y="2862913"/>
                  </a:lnTo>
                  <a:lnTo>
                    <a:pt x="3119479" y="2873176"/>
                  </a:lnTo>
                  <a:cubicBezTo>
                    <a:pt x="3134873" y="2862913"/>
                    <a:pt x="3150267" y="2857782"/>
                    <a:pt x="3165661" y="2852651"/>
                  </a:cubicBezTo>
                  <a:cubicBezTo>
                    <a:pt x="3186186" y="2842388"/>
                    <a:pt x="3232368" y="2806469"/>
                    <a:pt x="3242630" y="2806469"/>
                  </a:cubicBezTo>
                  <a:cubicBezTo>
                    <a:pt x="3257973" y="2806469"/>
                    <a:pt x="3237499" y="2816732"/>
                    <a:pt x="3252842" y="2816732"/>
                  </a:cubicBezTo>
                  <a:cubicBezTo>
                    <a:pt x="3263104" y="2816732"/>
                    <a:pt x="3268235" y="2806469"/>
                    <a:pt x="3263104" y="2801338"/>
                  </a:cubicBezTo>
                  <a:cubicBezTo>
                    <a:pt x="3268235" y="2806469"/>
                    <a:pt x="3268235" y="2801338"/>
                    <a:pt x="3278498" y="2801338"/>
                  </a:cubicBezTo>
                  <a:lnTo>
                    <a:pt x="3283629" y="2796206"/>
                  </a:lnTo>
                  <a:cubicBezTo>
                    <a:pt x="3283629" y="2780812"/>
                    <a:pt x="3293892" y="2796206"/>
                    <a:pt x="3293892" y="2785944"/>
                  </a:cubicBezTo>
                  <a:cubicBezTo>
                    <a:pt x="3293892" y="2770550"/>
                    <a:pt x="3381124" y="2760287"/>
                    <a:pt x="3381124" y="2750025"/>
                  </a:cubicBezTo>
                  <a:lnTo>
                    <a:pt x="3386256" y="2744893"/>
                  </a:lnTo>
                  <a:cubicBezTo>
                    <a:pt x="3386256" y="2729499"/>
                    <a:pt x="3432438" y="2734631"/>
                    <a:pt x="3432438" y="2724368"/>
                  </a:cubicBezTo>
                  <a:lnTo>
                    <a:pt x="3431566" y="2717150"/>
                  </a:lnTo>
                  <a:lnTo>
                    <a:pt x="3451039" y="2712823"/>
                  </a:lnTo>
                  <a:cubicBezTo>
                    <a:pt x="3460660" y="2708974"/>
                    <a:pt x="3468357" y="2703843"/>
                    <a:pt x="3468357" y="2698711"/>
                  </a:cubicBezTo>
                  <a:cubicBezTo>
                    <a:pt x="3468357" y="2708974"/>
                    <a:pt x="3473488" y="2703843"/>
                    <a:pt x="3478619" y="2703843"/>
                  </a:cubicBezTo>
                  <a:lnTo>
                    <a:pt x="3947571" y="2491149"/>
                  </a:lnTo>
                  <a:lnTo>
                    <a:pt x="3945518" y="2503773"/>
                  </a:lnTo>
                  <a:cubicBezTo>
                    <a:pt x="3991700" y="2483248"/>
                    <a:pt x="4037882" y="2462722"/>
                    <a:pt x="4084012" y="2447328"/>
                  </a:cubicBezTo>
                  <a:cubicBezTo>
                    <a:pt x="3545326" y="2708974"/>
                    <a:pt x="3006590" y="2960408"/>
                    <a:pt x="2467853" y="3299024"/>
                  </a:cubicBezTo>
                  <a:cubicBezTo>
                    <a:pt x="2411460" y="3334943"/>
                    <a:pt x="2303703" y="3391336"/>
                    <a:pt x="2303703" y="3401599"/>
                  </a:cubicBezTo>
                  <a:lnTo>
                    <a:pt x="2306955" y="3410541"/>
                  </a:lnTo>
                  <a:lnTo>
                    <a:pt x="2298571" y="3401599"/>
                  </a:lnTo>
                  <a:cubicBezTo>
                    <a:pt x="2293440" y="3406730"/>
                    <a:pt x="2288309" y="3406730"/>
                    <a:pt x="2283177" y="3411862"/>
                  </a:cubicBezTo>
                  <a:cubicBezTo>
                    <a:pt x="2057400" y="3545276"/>
                    <a:pt x="1811148" y="3673559"/>
                    <a:pt x="1585421" y="3853103"/>
                  </a:cubicBezTo>
                  <a:cubicBezTo>
                    <a:pt x="1570027" y="3863366"/>
                    <a:pt x="1539240" y="3883891"/>
                    <a:pt x="1528977" y="3883891"/>
                  </a:cubicBezTo>
                  <a:cubicBezTo>
                    <a:pt x="1513583" y="3883891"/>
                    <a:pt x="1503320" y="3878760"/>
                    <a:pt x="1487926" y="3873628"/>
                  </a:cubicBezTo>
                  <a:cubicBezTo>
                    <a:pt x="1487926" y="3868497"/>
                    <a:pt x="1498189" y="3858234"/>
                    <a:pt x="1503320" y="3853103"/>
                  </a:cubicBezTo>
                  <a:lnTo>
                    <a:pt x="1503320" y="3827447"/>
                  </a:lnTo>
                  <a:cubicBezTo>
                    <a:pt x="1503320" y="3827447"/>
                    <a:pt x="1487926" y="3832578"/>
                    <a:pt x="1482795" y="3837709"/>
                  </a:cubicBezTo>
                  <a:cubicBezTo>
                    <a:pt x="1477664" y="3837709"/>
                    <a:pt x="1472532" y="3837709"/>
                    <a:pt x="1467401" y="3832578"/>
                  </a:cubicBezTo>
                  <a:cubicBezTo>
                    <a:pt x="1472532" y="3827447"/>
                    <a:pt x="1472532" y="3812053"/>
                    <a:pt x="1477664" y="3806921"/>
                  </a:cubicBezTo>
                  <a:cubicBezTo>
                    <a:pt x="1482795" y="3796659"/>
                    <a:pt x="1503320" y="3791579"/>
                    <a:pt x="1513583" y="3781316"/>
                  </a:cubicBezTo>
                  <a:cubicBezTo>
                    <a:pt x="1513583" y="3776185"/>
                    <a:pt x="1518714" y="3765922"/>
                    <a:pt x="1503320" y="3765922"/>
                  </a:cubicBezTo>
                  <a:cubicBezTo>
                    <a:pt x="1493058" y="3765922"/>
                    <a:pt x="1477664" y="3776185"/>
                    <a:pt x="1462270" y="3786447"/>
                  </a:cubicBezTo>
                  <a:cubicBezTo>
                    <a:pt x="1462270" y="3786447"/>
                    <a:pt x="1457139" y="3786447"/>
                    <a:pt x="1452007" y="3781316"/>
                  </a:cubicBezTo>
                  <a:cubicBezTo>
                    <a:pt x="1462270" y="3771054"/>
                    <a:pt x="1472532" y="3765922"/>
                    <a:pt x="1482795" y="3755660"/>
                  </a:cubicBezTo>
                  <a:cubicBezTo>
                    <a:pt x="1482795" y="3755660"/>
                    <a:pt x="1477664" y="3750528"/>
                    <a:pt x="1472532" y="3750528"/>
                  </a:cubicBezTo>
                  <a:cubicBezTo>
                    <a:pt x="1472532" y="3745397"/>
                    <a:pt x="1472532" y="3740266"/>
                    <a:pt x="1477664" y="3735134"/>
                  </a:cubicBezTo>
                  <a:cubicBezTo>
                    <a:pt x="1564896" y="3678690"/>
                    <a:pt x="1657209" y="3622245"/>
                    <a:pt x="1749572" y="3555538"/>
                  </a:cubicBezTo>
                  <a:cubicBezTo>
                    <a:pt x="1816279" y="3504225"/>
                    <a:pt x="2042006" y="3288761"/>
                    <a:pt x="2042006" y="3242580"/>
                  </a:cubicBezTo>
                  <a:cubicBezTo>
                    <a:pt x="2042006" y="3232317"/>
                    <a:pt x="2149763" y="3129691"/>
                    <a:pt x="2149763" y="3114297"/>
                  </a:cubicBezTo>
                  <a:cubicBezTo>
                    <a:pt x="2149763" y="3104034"/>
                    <a:pt x="2113844" y="2888570"/>
                    <a:pt x="2113844" y="2878307"/>
                  </a:cubicBezTo>
                  <a:lnTo>
                    <a:pt x="2113844" y="2698711"/>
                  </a:lnTo>
                  <a:cubicBezTo>
                    <a:pt x="2118975" y="2647398"/>
                    <a:pt x="2124107" y="2590954"/>
                    <a:pt x="2129238" y="2534561"/>
                  </a:cubicBezTo>
                  <a:cubicBezTo>
                    <a:pt x="2154895" y="2349833"/>
                    <a:pt x="2185683" y="2159975"/>
                    <a:pt x="2221602" y="1970168"/>
                  </a:cubicBezTo>
                  <a:cubicBezTo>
                    <a:pt x="1944562" y="2154844"/>
                    <a:pt x="1667471" y="2334440"/>
                    <a:pt x="1390431" y="2514035"/>
                  </a:cubicBezTo>
                  <a:cubicBezTo>
                    <a:pt x="1375038" y="2678186"/>
                    <a:pt x="1359644" y="2842388"/>
                    <a:pt x="1349381" y="3006539"/>
                  </a:cubicBezTo>
                  <a:lnTo>
                    <a:pt x="1354512" y="3370862"/>
                  </a:lnTo>
                  <a:cubicBezTo>
                    <a:pt x="1344250" y="3345206"/>
                    <a:pt x="1344250" y="3319549"/>
                    <a:pt x="1339118" y="3293893"/>
                  </a:cubicBezTo>
                  <a:cubicBezTo>
                    <a:pt x="1333987" y="3329812"/>
                    <a:pt x="1333987" y="3370862"/>
                    <a:pt x="1333987" y="3411862"/>
                  </a:cubicBezTo>
                  <a:cubicBezTo>
                    <a:pt x="1328856" y="3411862"/>
                    <a:pt x="1333987" y="3416993"/>
                    <a:pt x="1318593" y="3416993"/>
                  </a:cubicBezTo>
                  <a:cubicBezTo>
                    <a:pt x="1308330" y="3416993"/>
                    <a:pt x="1318593" y="3406730"/>
                    <a:pt x="1313462" y="3401599"/>
                  </a:cubicBezTo>
                  <a:cubicBezTo>
                    <a:pt x="1298068" y="3416993"/>
                    <a:pt x="1298068" y="3406730"/>
                    <a:pt x="1303199" y="3427256"/>
                  </a:cubicBezTo>
                  <a:lnTo>
                    <a:pt x="1292937" y="3416993"/>
                  </a:lnTo>
                  <a:cubicBezTo>
                    <a:pt x="1287805" y="3427256"/>
                    <a:pt x="1292937" y="3437518"/>
                    <a:pt x="1292937" y="3447781"/>
                  </a:cubicBezTo>
                  <a:cubicBezTo>
                    <a:pt x="1282674" y="3442649"/>
                    <a:pt x="1277543" y="3427256"/>
                    <a:pt x="1262149" y="3427256"/>
                  </a:cubicBezTo>
                  <a:cubicBezTo>
                    <a:pt x="1251886" y="3427256"/>
                    <a:pt x="1257017" y="3432387"/>
                    <a:pt x="1262149" y="3437518"/>
                  </a:cubicBezTo>
                  <a:cubicBezTo>
                    <a:pt x="1221098" y="3416993"/>
                    <a:pt x="1210836" y="3355469"/>
                    <a:pt x="1205704" y="3329812"/>
                  </a:cubicBezTo>
                  <a:cubicBezTo>
                    <a:pt x="1185230" y="3257974"/>
                    <a:pt x="1174968" y="3124559"/>
                    <a:pt x="1174968" y="3114297"/>
                  </a:cubicBezTo>
                  <a:lnTo>
                    <a:pt x="1174968" y="2868045"/>
                  </a:lnTo>
                  <a:cubicBezTo>
                    <a:pt x="1180099" y="2806469"/>
                    <a:pt x="1185230" y="2744893"/>
                    <a:pt x="1185230" y="2637136"/>
                  </a:cubicBezTo>
                  <a:cubicBezTo>
                    <a:pt x="1031291" y="2739762"/>
                    <a:pt x="584918" y="2991145"/>
                    <a:pt x="374585" y="2991145"/>
                  </a:cubicBezTo>
                  <a:cubicBezTo>
                    <a:pt x="328404" y="2991145"/>
                    <a:pt x="292484" y="2991145"/>
                    <a:pt x="246303" y="2960408"/>
                  </a:cubicBezTo>
                  <a:cubicBezTo>
                    <a:pt x="153939" y="2898833"/>
                    <a:pt x="133414" y="2821863"/>
                    <a:pt x="133414" y="2750025"/>
                  </a:cubicBezTo>
                  <a:cubicBezTo>
                    <a:pt x="133414" y="2411409"/>
                    <a:pt x="790119" y="1559714"/>
                    <a:pt x="1113392" y="1457088"/>
                  </a:cubicBezTo>
                  <a:cubicBezTo>
                    <a:pt x="1133917" y="1451956"/>
                    <a:pt x="1159574" y="1441694"/>
                    <a:pt x="1180099" y="1436562"/>
                  </a:cubicBezTo>
                  <a:cubicBezTo>
                    <a:pt x="1133917" y="1462219"/>
                    <a:pt x="1087735" y="1467350"/>
                    <a:pt x="1072341" y="1508401"/>
                  </a:cubicBezTo>
                  <a:cubicBezTo>
                    <a:pt x="1108261" y="1493007"/>
                    <a:pt x="1144180" y="1477613"/>
                    <a:pt x="1174968" y="1467350"/>
                  </a:cubicBezTo>
                  <a:cubicBezTo>
                    <a:pt x="1139048" y="1487876"/>
                    <a:pt x="1097998" y="1508401"/>
                    <a:pt x="1062079" y="1534057"/>
                  </a:cubicBezTo>
                  <a:cubicBezTo>
                    <a:pt x="1062079" y="1534057"/>
                    <a:pt x="1067210" y="1539189"/>
                    <a:pt x="1072341" y="1539189"/>
                  </a:cubicBezTo>
                  <a:cubicBezTo>
                    <a:pt x="1056947" y="1554583"/>
                    <a:pt x="1026160" y="1575108"/>
                    <a:pt x="1026160" y="1590502"/>
                  </a:cubicBezTo>
                  <a:lnTo>
                    <a:pt x="1010766" y="1590502"/>
                  </a:lnTo>
                  <a:cubicBezTo>
                    <a:pt x="995372" y="1590502"/>
                    <a:pt x="985109" y="1626421"/>
                    <a:pt x="969715" y="1641815"/>
                  </a:cubicBezTo>
                  <a:cubicBezTo>
                    <a:pt x="964584" y="1646946"/>
                    <a:pt x="959453" y="1652078"/>
                    <a:pt x="964584" y="1662340"/>
                  </a:cubicBezTo>
                  <a:cubicBezTo>
                    <a:pt x="1005634" y="1631552"/>
                    <a:pt x="1041554" y="1605896"/>
                    <a:pt x="1077473" y="1580239"/>
                  </a:cubicBezTo>
                  <a:cubicBezTo>
                    <a:pt x="1031291" y="1611027"/>
                    <a:pt x="913271" y="1708522"/>
                    <a:pt x="918402" y="1754653"/>
                  </a:cubicBezTo>
                  <a:cubicBezTo>
                    <a:pt x="923533" y="1749521"/>
                    <a:pt x="933796" y="1744390"/>
                    <a:pt x="938927" y="1739310"/>
                  </a:cubicBezTo>
                  <a:cubicBezTo>
                    <a:pt x="738857" y="1908592"/>
                    <a:pt x="307878" y="2580691"/>
                    <a:pt x="307878" y="2806469"/>
                  </a:cubicBezTo>
                  <a:cubicBezTo>
                    <a:pt x="307878" y="2842388"/>
                    <a:pt x="318141" y="2847519"/>
                    <a:pt x="354060" y="2847519"/>
                  </a:cubicBezTo>
                  <a:cubicBezTo>
                    <a:pt x="415585" y="2847519"/>
                    <a:pt x="513080" y="2811600"/>
                    <a:pt x="569524" y="2791075"/>
                  </a:cubicBezTo>
                  <a:cubicBezTo>
                    <a:pt x="769645" y="2719237"/>
                    <a:pt x="985109" y="2580691"/>
                    <a:pt x="1195493" y="2452460"/>
                  </a:cubicBezTo>
                  <a:cubicBezTo>
                    <a:pt x="1210836" y="2437066"/>
                    <a:pt x="1210836" y="2421672"/>
                    <a:pt x="1210836" y="2406278"/>
                  </a:cubicBezTo>
                  <a:cubicBezTo>
                    <a:pt x="1221098" y="2319046"/>
                    <a:pt x="1226229" y="2226682"/>
                    <a:pt x="1236492" y="2134370"/>
                  </a:cubicBezTo>
                  <a:cubicBezTo>
                    <a:pt x="1241623" y="2067663"/>
                    <a:pt x="1251886" y="2000956"/>
                    <a:pt x="1257017" y="1934248"/>
                  </a:cubicBezTo>
                  <a:cubicBezTo>
                    <a:pt x="1262149" y="1882935"/>
                    <a:pt x="1272411" y="1826491"/>
                    <a:pt x="1277543" y="1770046"/>
                  </a:cubicBezTo>
                  <a:cubicBezTo>
                    <a:pt x="1318593" y="1518663"/>
                    <a:pt x="1359644" y="1267281"/>
                    <a:pt x="1400694" y="1010715"/>
                  </a:cubicBezTo>
                  <a:cubicBezTo>
                    <a:pt x="1344250" y="1036371"/>
                    <a:pt x="482292" y="1426300"/>
                    <a:pt x="194989" y="1426300"/>
                  </a:cubicBezTo>
                  <a:cubicBezTo>
                    <a:pt x="128282" y="1426300"/>
                    <a:pt x="97494" y="1431431"/>
                    <a:pt x="25656" y="1390381"/>
                  </a:cubicBezTo>
                  <a:cubicBezTo>
                    <a:pt x="51313" y="1390381"/>
                    <a:pt x="71838" y="1380118"/>
                    <a:pt x="97494" y="1385249"/>
                  </a:cubicBezTo>
                  <a:cubicBezTo>
                    <a:pt x="102626" y="1380118"/>
                    <a:pt x="107757" y="1374987"/>
                    <a:pt x="107757" y="1364724"/>
                  </a:cubicBezTo>
                  <a:cubicBezTo>
                    <a:pt x="82101" y="1359593"/>
                    <a:pt x="51313" y="1364724"/>
                    <a:pt x="20525" y="1359593"/>
                  </a:cubicBezTo>
                  <a:cubicBezTo>
                    <a:pt x="10262" y="1359593"/>
                    <a:pt x="5131" y="1359593"/>
                    <a:pt x="0" y="1349330"/>
                  </a:cubicBezTo>
                  <a:cubicBezTo>
                    <a:pt x="25656" y="1349330"/>
                    <a:pt x="51313" y="1344199"/>
                    <a:pt x="76969" y="1339068"/>
                  </a:cubicBezTo>
                  <a:cubicBezTo>
                    <a:pt x="56444" y="1328856"/>
                    <a:pt x="30787" y="1323725"/>
                    <a:pt x="15393" y="1313462"/>
                  </a:cubicBezTo>
                  <a:cubicBezTo>
                    <a:pt x="30787" y="1318594"/>
                    <a:pt x="51313" y="1287806"/>
                    <a:pt x="71838" y="1282674"/>
                  </a:cubicBezTo>
                  <a:cubicBezTo>
                    <a:pt x="133414" y="1267281"/>
                    <a:pt x="210383" y="1257018"/>
                    <a:pt x="277090" y="1236493"/>
                  </a:cubicBezTo>
                  <a:cubicBezTo>
                    <a:pt x="389928" y="1205705"/>
                    <a:pt x="502817" y="1169786"/>
                    <a:pt x="615706" y="1128735"/>
                  </a:cubicBezTo>
                  <a:cubicBezTo>
                    <a:pt x="667019" y="1113341"/>
                    <a:pt x="723463" y="1092816"/>
                    <a:pt x="779908" y="1067159"/>
                  </a:cubicBezTo>
                  <a:cubicBezTo>
                    <a:pt x="820907" y="1051765"/>
                    <a:pt x="867089" y="1031240"/>
                    <a:pt x="913271" y="1015846"/>
                  </a:cubicBezTo>
                  <a:cubicBezTo>
                    <a:pt x="1026160" y="974796"/>
                    <a:pt x="1154442" y="918402"/>
                    <a:pt x="1277543" y="867089"/>
                  </a:cubicBezTo>
                  <a:cubicBezTo>
                    <a:pt x="1323724" y="846564"/>
                    <a:pt x="1385300" y="820907"/>
                    <a:pt x="1441745" y="790120"/>
                  </a:cubicBezTo>
                  <a:cubicBezTo>
                    <a:pt x="1452007" y="784988"/>
                    <a:pt x="1452007" y="769594"/>
                    <a:pt x="1452007" y="759332"/>
                  </a:cubicBezTo>
                  <a:cubicBezTo>
                    <a:pt x="1493058" y="528423"/>
                    <a:pt x="1549502" y="287302"/>
                    <a:pt x="1641815" y="56444"/>
                  </a:cubicBezTo>
                  <a:cubicBezTo>
                    <a:pt x="1644381" y="43616"/>
                    <a:pt x="1650795" y="32071"/>
                    <a:pt x="1658491" y="21808"/>
                  </a:cubicBezTo>
                  <a:lnTo>
                    <a:pt x="1668118" y="11168"/>
                  </a:lnTo>
                  <a:lnTo>
                    <a:pt x="1670678" y="14753"/>
                  </a:lnTo>
                  <a:cubicBezTo>
                    <a:pt x="1671320" y="15394"/>
                    <a:pt x="1672603" y="15394"/>
                    <a:pt x="1677734" y="15394"/>
                  </a:cubicBezTo>
                  <a:cubicBezTo>
                    <a:pt x="1693128" y="15394"/>
                    <a:pt x="1687996" y="0"/>
                    <a:pt x="1703390" y="0"/>
                  </a:cubicBezTo>
                  <a:close/>
                  <a:moveTo>
                    <a:pt x="1708522" y="10263"/>
                  </a:moveTo>
                  <a:cubicBezTo>
                    <a:pt x="1708522" y="15394"/>
                    <a:pt x="1713653" y="15394"/>
                    <a:pt x="1713653" y="10263"/>
                  </a:cubicBezTo>
                  <a:lnTo>
                    <a:pt x="1708522" y="10263"/>
                  </a:lnTo>
                  <a:close/>
                  <a:moveTo>
                    <a:pt x="949190" y="1672603"/>
                  </a:moveTo>
                  <a:cubicBezTo>
                    <a:pt x="933796" y="1682866"/>
                    <a:pt x="918402" y="1698259"/>
                    <a:pt x="903008" y="1713653"/>
                  </a:cubicBezTo>
                  <a:cubicBezTo>
                    <a:pt x="918402" y="1703391"/>
                    <a:pt x="938927" y="1682866"/>
                    <a:pt x="949190" y="1672603"/>
                  </a:cubicBezTo>
                  <a:close/>
                  <a:moveTo>
                    <a:pt x="892745" y="1780309"/>
                  </a:moveTo>
                  <a:cubicBezTo>
                    <a:pt x="887614" y="1780309"/>
                    <a:pt x="882483" y="1780309"/>
                    <a:pt x="882483" y="1790572"/>
                  </a:cubicBezTo>
                  <a:lnTo>
                    <a:pt x="892745" y="1780309"/>
                  </a:lnTo>
                  <a:close/>
                  <a:moveTo>
                    <a:pt x="292484" y="2734631"/>
                  </a:moveTo>
                  <a:cubicBezTo>
                    <a:pt x="292484" y="2755156"/>
                    <a:pt x="282222" y="2780812"/>
                    <a:pt x="282222" y="2791075"/>
                  </a:cubicBezTo>
                  <a:cubicBezTo>
                    <a:pt x="282222" y="2806469"/>
                    <a:pt x="282222" y="2801338"/>
                    <a:pt x="287353" y="2806469"/>
                  </a:cubicBezTo>
                  <a:cubicBezTo>
                    <a:pt x="287353" y="2780812"/>
                    <a:pt x="292484" y="2755156"/>
                    <a:pt x="292484" y="2734631"/>
                  </a:cubicBezTo>
                  <a:close/>
                  <a:moveTo>
                    <a:pt x="2380672" y="1970168"/>
                  </a:moveTo>
                  <a:cubicBezTo>
                    <a:pt x="2380672" y="1985562"/>
                    <a:pt x="2375541" y="2000956"/>
                    <a:pt x="2375541" y="2011218"/>
                  </a:cubicBezTo>
                  <a:cubicBezTo>
                    <a:pt x="2380672" y="1995824"/>
                    <a:pt x="2380672" y="1980430"/>
                    <a:pt x="2380672" y="1970168"/>
                  </a:cubicBezTo>
                  <a:close/>
                  <a:moveTo>
                    <a:pt x="2344753" y="2139501"/>
                  </a:moveTo>
                  <a:cubicBezTo>
                    <a:pt x="2298571" y="2380621"/>
                    <a:pt x="2242127" y="2621742"/>
                    <a:pt x="2236996" y="2862913"/>
                  </a:cubicBezTo>
                  <a:cubicBezTo>
                    <a:pt x="2231864" y="2960408"/>
                    <a:pt x="2242127" y="2980883"/>
                    <a:pt x="2242127" y="2996276"/>
                  </a:cubicBezTo>
                  <a:cubicBezTo>
                    <a:pt x="2226733" y="2708974"/>
                    <a:pt x="2293440" y="2416541"/>
                    <a:pt x="2344753" y="2139501"/>
                  </a:cubicBezTo>
                  <a:close/>
                  <a:moveTo>
                    <a:pt x="2154895" y="3165610"/>
                  </a:moveTo>
                  <a:lnTo>
                    <a:pt x="1806017" y="3524750"/>
                  </a:lnTo>
                  <a:cubicBezTo>
                    <a:pt x="1924037" y="3442649"/>
                    <a:pt x="2052268" y="3283630"/>
                    <a:pt x="2154895" y="3165610"/>
                  </a:cubicBezTo>
                  <a:close/>
                  <a:moveTo>
                    <a:pt x="2016401" y="3375994"/>
                  </a:moveTo>
                  <a:lnTo>
                    <a:pt x="1985613" y="3406730"/>
                  </a:lnTo>
                  <a:cubicBezTo>
                    <a:pt x="1995875" y="3401599"/>
                    <a:pt x="2011269" y="3386205"/>
                    <a:pt x="2016401" y="3375994"/>
                  </a:cubicBezTo>
                  <a:close/>
                  <a:moveTo>
                    <a:pt x="3935255" y="2503773"/>
                  </a:moveTo>
                  <a:cubicBezTo>
                    <a:pt x="3919861" y="2508904"/>
                    <a:pt x="3904467" y="2514035"/>
                    <a:pt x="3889073" y="2524298"/>
                  </a:cubicBezTo>
                  <a:cubicBezTo>
                    <a:pt x="3909599" y="2514035"/>
                    <a:pt x="3930124" y="2508904"/>
                    <a:pt x="3935255" y="2503773"/>
                  </a:cubicBezTo>
                  <a:close/>
                  <a:moveTo>
                    <a:pt x="3109216" y="2873176"/>
                  </a:moveTo>
                  <a:cubicBezTo>
                    <a:pt x="3098954" y="2873176"/>
                    <a:pt x="3088691" y="2878307"/>
                    <a:pt x="3083560" y="2878307"/>
                  </a:cubicBezTo>
                  <a:cubicBezTo>
                    <a:pt x="3093822" y="2878307"/>
                    <a:pt x="3109216" y="2873176"/>
                    <a:pt x="3109216" y="2873176"/>
                  </a:cubicBezTo>
                  <a:close/>
                  <a:moveTo>
                    <a:pt x="3078428" y="2883439"/>
                  </a:moveTo>
                  <a:cubicBezTo>
                    <a:pt x="3068166" y="2893701"/>
                    <a:pt x="3063034" y="2893701"/>
                    <a:pt x="3052772" y="2898833"/>
                  </a:cubicBezTo>
                  <a:cubicBezTo>
                    <a:pt x="3063034" y="2898833"/>
                    <a:pt x="3073297" y="2893701"/>
                    <a:pt x="3078428" y="2883439"/>
                  </a:cubicBezTo>
                  <a:close/>
                  <a:moveTo>
                    <a:pt x="2791126" y="861958"/>
                  </a:moveTo>
                  <a:cubicBezTo>
                    <a:pt x="2785995" y="872221"/>
                    <a:pt x="2775732" y="882483"/>
                    <a:pt x="2775732" y="887615"/>
                  </a:cubicBezTo>
                  <a:cubicBezTo>
                    <a:pt x="2785995" y="877352"/>
                    <a:pt x="2791126" y="867089"/>
                    <a:pt x="2791126" y="861958"/>
                  </a:cubicBezTo>
                  <a:close/>
                  <a:moveTo>
                    <a:pt x="2801389" y="892746"/>
                  </a:moveTo>
                  <a:cubicBezTo>
                    <a:pt x="2796257" y="903008"/>
                    <a:pt x="2785995" y="913271"/>
                    <a:pt x="2785995" y="918402"/>
                  </a:cubicBezTo>
                  <a:cubicBezTo>
                    <a:pt x="2796257" y="908140"/>
                    <a:pt x="2801389" y="897877"/>
                    <a:pt x="2801389" y="892746"/>
                  </a:cubicBezTo>
                  <a:close/>
                  <a:moveTo>
                    <a:pt x="2744944" y="928614"/>
                  </a:moveTo>
                  <a:cubicBezTo>
                    <a:pt x="2739813" y="933745"/>
                    <a:pt x="2734682" y="944008"/>
                    <a:pt x="2734682" y="949139"/>
                  </a:cubicBezTo>
                  <a:cubicBezTo>
                    <a:pt x="2739813" y="944008"/>
                    <a:pt x="2744944" y="933745"/>
                    <a:pt x="2744944" y="928614"/>
                  </a:cubicBezTo>
                  <a:close/>
                  <a:moveTo>
                    <a:pt x="2703894" y="995321"/>
                  </a:moveTo>
                  <a:cubicBezTo>
                    <a:pt x="2667975" y="1056897"/>
                    <a:pt x="2637187" y="1118472"/>
                    <a:pt x="2611530" y="1180048"/>
                  </a:cubicBezTo>
                  <a:lnTo>
                    <a:pt x="2703894" y="995321"/>
                  </a:lnTo>
                  <a:close/>
                  <a:moveTo>
                    <a:pt x="2791126" y="1554583"/>
                  </a:moveTo>
                  <a:cubicBezTo>
                    <a:pt x="2780863" y="1554583"/>
                    <a:pt x="2519166" y="1698259"/>
                    <a:pt x="2447328" y="1816228"/>
                  </a:cubicBezTo>
                  <a:cubicBezTo>
                    <a:pt x="2355016" y="1965036"/>
                    <a:pt x="2370410" y="2154844"/>
                    <a:pt x="2334491" y="2319046"/>
                  </a:cubicBezTo>
                  <a:cubicBezTo>
                    <a:pt x="2329359" y="2370359"/>
                    <a:pt x="2319097" y="2421672"/>
                    <a:pt x="2308834" y="2472985"/>
                  </a:cubicBezTo>
                  <a:cubicBezTo>
                    <a:pt x="2293440" y="2575560"/>
                    <a:pt x="2278046" y="2683317"/>
                    <a:pt x="2262652" y="2785944"/>
                  </a:cubicBezTo>
                  <a:lnTo>
                    <a:pt x="2262652" y="2970671"/>
                  </a:lnTo>
                  <a:cubicBezTo>
                    <a:pt x="2401198" y="2780812"/>
                    <a:pt x="2462722" y="2585823"/>
                    <a:pt x="2457591" y="2406278"/>
                  </a:cubicBezTo>
                  <a:lnTo>
                    <a:pt x="2421723" y="1949642"/>
                  </a:lnTo>
                  <a:cubicBezTo>
                    <a:pt x="2421723" y="1934248"/>
                    <a:pt x="2421723" y="1929117"/>
                    <a:pt x="2426854" y="1918855"/>
                  </a:cubicBezTo>
                  <a:cubicBezTo>
                    <a:pt x="2437065" y="1929117"/>
                    <a:pt x="2437065" y="1949642"/>
                    <a:pt x="2442197" y="1949642"/>
                  </a:cubicBezTo>
                  <a:cubicBezTo>
                    <a:pt x="2437065" y="1929117"/>
                    <a:pt x="2437065" y="1908592"/>
                    <a:pt x="2442197" y="1888067"/>
                  </a:cubicBezTo>
                  <a:cubicBezTo>
                    <a:pt x="2447328" y="1903461"/>
                    <a:pt x="2462722" y="1913723"/>
                    <a:pt x="2467853" y="1929117"/>
                  </a:cubicBezTo>
                  <a:cubicBezTo>
                    <a:pt x="2467853" y="1913723"/>
                    <a:pt x="2462722" y="1893198"/>
                    <a:pt x="2457591" y="1877804"/>
                  </a:cubicBezTo>
                  <a:cubicBezTo>
                    <a:pt x="2478116" y="1872673"/>
                    <a:pt x="2478116" y="1903461"/>
                    <a:pt x="2483247" y="1908592"/>
                  </a:cubicBezTo>
                  <a:cubicBezTo>
                    <a:pt x="2483247" y="1903461"/>
                    <a:pt x="2488379" y="1898329"/>
                    <a:pt x="2488379" y="1898329"/>
                  </a:cubicBezTo>
                  <a:lnTo>
                    <a:pt x="2498641" y="1908592"/>
                  </a:lnTo>
                  <a:cubicBezTo>
                    <a:pt x="2503773" y="1903461"/>
                    <a:pt x="2508904" y="1908592"/>
                    <a:pt x="2508904" y="1913723"/>
                  </a:cubicBezTo>
                  <a:cubicBezTo>
                    <a:pt x="2575611" y="2062531"/>
                    <a:pt x="2601268" y="2221551"/>
                    <a:pt x="2611530" y="2370359"/>
                  </a:cubicBezTo>
                  <a:lnTo>
                    <a:pt x="2611530" y="2539692"/>
                  </a:lnTo>
                  <a:cubicBezTo>
                    <a:pt x="2601268" y="2601216"/>
                    <a:pt x="2591005" y="2662792"/>
                    <a:pt x="2575611" y="2724368"/>
                  </a:cubicBezTo>
                  <a:cubicBezTo>
                    <a:pt x="2514035" y="2955277"/>
                    <a:pt x="2267784" y="3196398"/>
                    <a:pt x="2267784" y="3227186"/>
                  </a:cubicBezTo>
                  <a:cubicBezTo>
                    <a:pt x="2267784" y="3237448"/>
                    <a:pt x="2267784" y="3242580"/>
                    <a:pt x="2272915" y="3247711"/>
                  </a:cubicBezTo>
                  <a:lnTo>
                    <a:pt x="2447328" y="3150216"/>
                  </a:lnTo>
                  <a:cubicBezTo>
                    <a:pt x="2452459" y="3155347"/>
                    <a:pt x="2437065" y="3160479"/>
                    <a:pt x="2447328" y="3160479"/>
                  </a:cubicBezTo>
                  <a:cubicBezTo>
                    <a:pt x="2467853" y="3160479"/>
                    <a:pt x="2626924" y="3062984"/>
                    <a:pt x="2652581" y="3062984"/>
                  </a:cubicBezTo>
                  <a:cubicBezTo>
                    <a:pt x="2596136" y="3098903"/>
                    <a:pt x="2539692" y="3129691"/>
                    <a:pt x="2493510" y="3160479"/>
                  </a:cubicBezTo>
                  <a:cubicBezTo>
                    <a:pt x="2503773" y="3160479"/>
                    <a:pt x="2519166" y="3150216"/>
                    <a:pt x="2529429" y="3145085"/>
                  </a:cubicBezTo>
                  <a:cubicBezTo>
                    <a:pt x="2534560" y="3150216"/>
                    <a:pt x="2519166" y="3155347"/>
                    <a:pt x="2529429" y="3155347"/>
                  </a:cubicBezTo>
                  <a:cubicBezTo>
                    <a:pt x="2544823" y="3155347"/>
                    <a:pt x="2549954" y="3145085"/>
                    <a:pt x="2560217" y="3139953"/>
                  </a:cubicBezTo>
                  <a:cubicBezTo>
                    <a:pt x="2549954" y="3145085"/>
                    <a:pt x="2539692" y="3150216"/>
                    <a:pt x="2534560" y="3145085"/>
                  </a:cubicBezTo>
                  <a:cubicBezTo>
                    <a:pt x="2549954" y="3134822"/>
                    <a:pt x="2570480" y="3119428"/>
                    <a:pt x="2585874" y="3109165"/>
                  </a:cubicBezTo>
                  <a:cubicBezTo>
                    <a:pt x="2585874" y="3119428"/>
                    <a:pt x="2565348" y="3129691"/>
                    <a:pt x="2565348" y="3134822"/>
                  </a:cubicBezTo>
                  <a:cubicBezTo>
                    <a:pt x="2626924" y="3092488"/>
                    <a:pt x="2697159" y="3064587"/>
                    <a:pt x="2758735" y="3027305"/>
                  </a:cubicBezTo>
                  <a:lnTo>
                    <a:pt x="2805973" y="2993704"/>
                  </a:lnTo>
                  <a:lnTo>
                    <a:pt x="2806520" y="2996276"/>
                  </a:lnTo>
                  <a:lnTo>
                    <a:pt x="2816783" y="2986014"/>
                  </a:lnTo>
                  <a:lnTo>
                    <a:pt x="2805973" y="2993704"/>
                  </a:lnTo>
                  <a:lnTo>
                    <a:pt x="2805718" y="2992508"/>
                  </a:lnTo>
                  <a:cubicBezTo>
                    <a:pt x="2807162" y="2988900"/>
                    <a:pt x="2812935" y="2986014"/>
                    <a:pt x="2801389" y="2986014"/>
                  </a:cubicBezTo>
                  <a:cubicBezTo>
                    <a:pt x="2791126" y="2986014"/>
                    <a:pt x="2775732" y="3006539"/>
                    <a:pt x="2765470" y="3011670"/>
                  </a:cubicBezTo>
                  <a:cubicBezTo>
                    <a:pt x="2785995" y="2986014"/>
                    <a:pt x="2801389" y="2960408"/>
                    <a:pt x="2821914" y="2939883"/>
                  </a:cubicBezTo>
                  <a:cubicBezTo>
                    <a:pt x="2801389" y="2955277"/>
                    <a:pt x="2780863" y="2970671"/>
                    <a:pt x="2765470" y="2980883"/>
                  </a:cubicBezTo>
                  <a:cubicBezTo>
                    <a:pt x="2765470" y="2970671"/>
                    <a:pt x="2775732" y="2965540"/>
                    <a:pt x="2770601" y="2960408"/>
                  </a:cubicBezTo>
                  <a:cubicBezTo>
                    <a:pt x="2770601" y="2965540"/>
                    <a:pt x="2765470" y="2960408"/>
                    <a:pt x="2765470" y="2960408"/>
                  </a:cubicBezTo>
                  <a:cubicBezTo>
                    <a:pt x="2970671" y="2693580"/>
                    <a:pt x="3104085" y="2442197"/>
                    <a:pt x="3104085" y="2180500"/>
                  </a:cubicBezTo>
                  <a:cubicBezTo>
                    <a:pt x="3104085" y="2016349"/>
                    <a:pt x="3027115" y="1744390"/>
                    <a:pt x="2847519" y="1600764"/>
                  </a:cubicBezTo>
                  <a:cubicBezTo>
                    <a:pt x="2883438" y="1616158"/>
                    <a:pt x="2934751" y="1657209"/>
                    <a:pt x="2960408" y="1687997"/>
                  </a:cubicBezTo>
                  <a:cubicBezTo>
                    <a:pt x="2950145" y="1677734"/>
                    <a:pt x="2842388" y="1554583"/>
                    <a:pt x="2791126" y="1554583"/>
                  </a:cubicBezTo>
                  <a:close/>
                  <a:moveTo>
                    <a:pt x="2837308" y="1559714"/>
                  </a:moveTo>
                  <a:cubicBezTo>
                    <a:pt x="2873176" y="1580239"/>
                    <a:pt x="2909095" y="1605896"/>
                    <a:pt x="2939883" y="1626421"/>
                  </a:cubicBezTo>
                  <a:cubicBezTo>
                    <a:pt x="2914226" y="1590502"/>
                    <a:pt x="2878307" y="1575108"/>
                    <a:pt x="2847519" y="1559714"/>
                  </a:cubicBezTo>
                  <a:lnTo>
                    <a:pt x="2837308" y="1559714"/>
                  </a:lnTo>
                  <a:close/>
                  <a:moveTo>
                    <a:pt x="2970671" y="1698259"/>
                  </a:moveTo>
                  <a:cubicBezTo>
                    <a:pt x="2970671" y="1703391"/>
                    <a:pt x="2975802" y="1708522"/>
                    <a:pt x="2980933" y="1713653"/>
                  </a:cubicBezTo>
                  <a:cubicBezTo>
                    <a:pt x="2980933" y="1708522"/>
                    <a:pt x="2975802" y="1703391"/>
                    <a:pt x="2970671" y="1698259"/>
                  </a:cubicBezTo>
                  <a:close/>
                  <a:moveTo>
                    <a:pt x="3042509" y="1764915"/>
                  </a:moveTo>
                  <a:cubicBezTo>
                    <a:pt x="3047640" y="1780309"/>
                    <a:pt x="3057903" y="1800834"/>
                    <a:pt x="3068166" y="1816228"/>
                  </a:cubicBezTo>
                  <a:cubicBezTo>
                    <a:pt x="3063034" y="1800834"/>
                    <a:pt x="3052772" y="1780309"/>
                    <a:pt x="3042509" y="1764915"/>
                  </a:cubicBezTo>
                  <a:close/>
                  <a:moveTo>
                    <a:pt x="2852650" y="2903964"/>
                  </a:moveTo>
                  <a:cubicBezTo>
                    <a:pt x="2847519" y="2909095"/>
                    <a:pt x="2842388" y="2914227"/>
                    <a:pt x="2842388" y="2919358"/>
                  </a:cubicBezTo>
                  <a:cubicBezTo>
                    <a:pt x="2847519" y="2914227"/>
                    <a:pt x="2852650" y="2909095"/>
                    <a:pt x="2852650" y="2903964"/>
                  </a:cubicBezTo>
                  <a:close/>
                  <a:moveTo>
                    <a:pt x="2431934" y="3170741"/>
                  </a:moveTo>
                  <a:cubicBezTo>
                    <a:pt x="2426854" y="3170741"/>
                    <a:pt x="2416592" y="3175872"/>
                    <a:pt x="2411460" y="3181004"/>
                  </a:cubicBezTo>
                  <a:cubicBezTo>
                    <a:pt x="2416592" y="3181004"/>
                    <a:pt x="2426854" y="3175872"/>
                    <a:pt x="2431934" y="3170741"/>
                  </a:cubicBezTo>
                  <a:close/>
                  <a:moveTo>
                    <a:pt x="2406329" y="3186135"/>
                  </a:moveTo>
                  <a:cubicBezTo>
                    <a:pt x="2401198" y="3186135"/>
                    <a:pt x="2390935" y="3191266"/>
                    <a:pt x="2385804" y="3196398"/>
                  </a:cubicBezTo>
                  <a:cubicBezTo>
                    <a:pt x="2390935" y="3196398"/>
                    <a:pt x="2401198" y="3191266"/>
                    <a:pt x="2406329" y="3186135"/>
                  </a:cubicBezTo>
                  <a:close/>
                  <a:moveTo>
                    <a:pt x="2452459" y="2647398"/>
                  </a:moveTo>
                  <a:cubicBezTo>
                    <a:pt x="2431934" y="2719237"/>
                    <a:pt x="2385804" y="2801338"/>
                    <a:pt x="2355016" y="2873176"/>
                  </a:cubicBezTo>
                  <a:cubicBezTo>
                    <a:pt x="2401198" y="2796206"/>
                    <a:pt x="2437065" y="2714105"/>
                    <a:pt x="2452459" y="2647398"/>
                  </a:cubicBezTo>
                  <a:close/>
                </a:path>
              </a:pathLst>
            </a:custGeom>
            <a:grpFill/>
            <a:ln w="5131" cap="flat">
              <a:solidFill>
                <a:srgbClr val="00B0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DEAA7D54-CC67-31A6-8B20-3CDB862646DE}"/>
                </a:ext>
              </a:extLst>
            </p:cNvPr>
            <p:cNvSpPr/>
            <p:nvPr/>
          </p:nvSpPr>
          <p:spPr>
            <a:xfrm>
              <a:off x="8763206" y="1522393"/>
              <a:ext cx="1990735" cy="1098168"/>
            </a:xfrm>
            <a:custGeom>
              <a:avLst/>
              <a:gdLst>
                <a:gd name="connsiteX0" fmla="*/ 1867301 w 1990735"/>
                <a:gd name="connsiteY0" fmla="*/ 90 h 1098168"/>
                <a:gd name="connsiteX1" fmla="*/ 1893198 w 1990735"/>
                <a:gd name="connsiteY1" fmla="*/ 170 h 1098168"/>
                <a:gd name="connsiteX2" fmla="*/ 1990693 w 1990735"/>
                <a:gd name="connsiteY2" fmla="*/ 113059 h 1098168"/>
                <a:gd name="connsiteX3" fmla="*/ 1908592 w 1990735"/>
                <a:gd name="connsiteY3" fmla="*/ 313180 h 1098168"/>
                <a:gd name="connsiteX4" fmla="*/ 1113341 w 1990735"/>
                <a:gd name="connsiteY4" fmla="*/ 1046855 h 1098168"/>
                <a:gd name="connsiteX5" fmla="*/ 1123604 w 1990735"/>
                <a:gd name="connsiteY5" fmla="*/ 1026330 h 1098168"/>
                <a:gd name="connsiteX6" fmla="*/ 995321 w 1990735"/>
                <a:gd name="connsiteY6" fmla="*/ 1098168 h 1098168"/>
                <a:gd name="connsiteX7" fmla="*/ 1005584 w 1990735"/>
                <a:gd name="connsiteY7" fmla="*/ 1087906 h 1098168"/>
                <a:gd name="connsiteX8" fmla="*/ 990190 w 1990735"/>
                <a:gd name="connsiteY8" fmla="*/ 1082774 h 1098168"/>
                <a:gd name="connsiteX9" fmla="*/ 954271 w 1990735"/>
                <a:gd name="connsiteY9" fmla="*/ 1098168 h 1098168"/>
                <a:gd name="connsiteX10" fmla="*/ 1020978 w 1990735"/>
                <a:gd name="connsiteY10" fmla="*/ 1036593 h 1098168"/>
                <a:gd name="connsiteX11" fmla="*/ 949139 w 1990735"/>
                <a:gd name="connsiteY11" fmla="*/ 1072512 h 1098168"/>
                <a:gd name="connsiteX12" fmla="*/ 1005584 w 1990735"/>
                <a:gd name="connsiteY12" fmla="*/ 1026330 h 1098168"/>
                <a:gd name="connsiteX13" fmla="*/ 985058 w 1990735"/>
                <a:gd name="connsiteY13" fmla="*/ 1031461 h 1098168"/>
                <a:gd name="connsiteX14" fmla="*/ 1554583 w 1990735"/>
                <a:gd name="connsiteY14" fmla="*/ 502987 h 1098168"/>
                <a:gd name="connsiteX15" fmla="*/ 1554583 w 1990735"/>
                <a:gd name="connsiteY15" fmla="*/ 497856 h 1098168"/>
                <a:gd name="connsiteX16" fmla="*/ 954271 w 1990735"/>
                <a:gd name="connsiteY16" fmla="*/ 621007 h 1098168"/>
                <a:gd name="connsiteX17" fmla="*/ 974796 w 1990735"/>
                <a:gd name="connsiteY17" fmla="*/ 836471 h 1098168"/>
                <a:gd name="connsiteX18" fmla="*/ 969665 w 1990735"/>
                <a:gd name="connsiteY18" fmla="*/ 913441 h 1098168"/>
                <a:gd name="connsiteX19" fmla="*/ 959402 w 1990735"/>
                <a:gd name="connsiteY19" fmla="*/ 903178 h 1098168"/>
                <a:gd name="connsiteX20" fmla="*/ 954271 w 1990735"/>
                <a:gd name="connsiteY20" fmla="*/ 954492 h 1098168"/>
                <a:gd name="connsiteX21" fmla="*/ 928665 w 1990735"/>
                <a:gd name="connsiteY21" fmla="*/ 898047 h 1098168"/>
                <a:gd name="connsiteX22" fmla="*/ 928665 w 1990735"/>
                <a:gd name="connsiteY22" fmla="*/ 939098 h 1098168"/>
                <a:gd name="connsiteX23" fmla="*/ 892746 w 1990735"/>
                <a:gd name="connsiteY23" fmla="*/ 877522 h 1098168"/>
                <a:gd name="connsiteX24" fmla="*/ 784989 w 1990735"/>
                <a:gd name="connsiteY24" fmla="*/ 667189 h 1098168"/>
                <a:gd name="connsiteX25" fmla="*/ 210333 w 1990735"/>
                <a:gd name="connsiteY25" fmla="*/ 856997 h 1098168"/>
                <a:gd name="connsiteX26" fmla="*/ 51314 w 1990735"/>
                <a:gd name="connsiteY26" fmla="*/ 898047 h 1098168"/>
                <a:gd name="connsiteX27" fmla="*/ 61576 w 1990735"/>
                <a:gd name="connsiteY27" fmla="*/ 887784 h 1098168"/>
                <a:gd name="connsiteX28" fmla="*/ 5132 w 1990735"/>
                <a:gd name="connsiteY28" fmla="*/ 887784 h 1098168"/>
                <a:gd name="connsiteX29" fmla="*/ 51314 w 1990735"/>
                <a:gd name="connsiteY29" fmla="*/ 872390 h 1098168"/>
                <a:gd name="connsiteX30" fmla="*/ 20526 w 1990735"/>
                <a:gd name="connsiteY30" fmla="*/ 872390 h 1098168"/>
                <a:gd name="connsiteX31" fmla="*/ 41051 w 1990735"/>
                <a:gd name="connsiteY31" fmla="*/ 856997 h 1098168"/>
                <a:gd name="connsiteX32" fmla="*/ 30788 w 1990735"/>
                <a:gd name="connsiteY32" fmla="*/ 851865 h 1098168"/>
                <a:gd name="connsiteX33" fmla="*/ 0 w 1990735"/>
                <a:gd name="connsiteY33" fmla="*/ 862128 h 1098168"/>
                <a:gd name="connsiteX34" fmla="*/ 25657 w 1990735"/>
                <a:gd name="connsiteY34" fmla="*/ 841603 h 1098168"/>
                <a:gd name="connsiteX35" fmla="*/ 15394 w 1990735"/>
                <a:gd name="connsiteY35" fmla="*/ 836471 h 1098168"/>
                <a:gd name="connsiteX36" fmla="*/ 20526 w 1990735"/>
                <a:gd name="connsiteY36" fmla="*/ 821077 h 1098168"/>
                <a:gd name="connsiteX37" fmla="*/ 164151 w 1990735"/>
                <a:gd name="connsiteY37" fmla="*/ 749290 h 1098168"/>
                <a:gd name="connsiteX38" fmla="*/ 774726 w 1990735"/>
                <a:gd name="connsiteY38" fmla="*/ 621007 h 1098168"/>
                <a:gd name="connsiteX39" fmla="*/ 759332 w 1990735"/>
                <a:gd name="connsiteY39" fmla="*/ 461937 h 1098168"/>
                <a:gd name="connsiteX40" fmla="*/ 759332 w 1990735"/>
                <a:gd name="connsiteY40" fmla="*/ 349099 h 1098168"/>
                <a:gd name="connsiteX41" fmla="*/ 743938 w 1990735"/>
                <a:gd name="connsiteY41" fmla="*/ 241342 h 1098168"/>
                <a:gd name="connsiteX42" fmla="*/ 718282 w 1990735"/>
                <a:gd name="connsiteY42" fmla="*/ 128453 h 1098168"/>
                <a:gd name="connsiteX43" fmla="*/ 728544 w 1990735"/>
                <a:gd name="connsiteY43" fmla="*/ 138715 h 1098168"/>
                <a:gd name="connsiteX44" fmla="*/ 733676 w 1990735"/>
                <a:gd name="connsiteY44" fmla="*/ 128453 h 1098168"/>
                <a:gd name="connsiteX45" fmla="*/ 718282 w 1990735"/>
                <a:gd name="connsiteY45" fmla="*/ 92533 h 1098168"/>
                <a:gd name="connsiteX46" fmla="*/ 764463 w 1990735"/>
                <a:gd name="connsiteY46" fmla="*/ 113059 h 1098168"/>
                <a:gd name="connsiteX47" fmla="*/ 749069 w 1990735"/>
                <a:gd name="connsiteY47" fmla="*/ 82271 h 1098168"/>
                <a:gd name="connsiteX48" fmla="*/ 795251 w 1990735"/>
                <a:gd name="connsiteY48" fmla="*/ 92533 h 1098168"/>
                <a:gd name="connsiteX49" fmla="*/ 882484 w 1990735"/>
                <a:gd name="connsiteY49" fmla="*/ 205422 h 1098168"/>
                <a:gd name="connsiteX50" fmla="*/ 954271 w 1990735"/>
                <a:gd name="connsiteY50" fmla="*/ 569694 h 1098168"/>
                <a:gd name="connsiteX51" fmla="*/ 1518664 w 1990735"/>
                <a:gd name="connsiteY51" fmla="*/ 456805 h 1098168"/>
                <a:gd name="connsiteX52" fmla="*/ 1554583 w 1990735"/>
                <a:gd name="connsiteY52" fmla="*/ 456805 h 1098168"/>
                <a:gd name="connsiteX53" fmla="*/ 1534058 w 1990735"/>
                <a:gd name="connsiteY53" fmla="*/ 467068 h 1098168"/>
                <a:gd name="connsiteX54" fmla="*/ 1544320 w 1990735"/>
                <a:gd name="connsiteY54" fmla="*/ 477331 h 1098168"/>
                <a:gd name="connsiteX55" fmla="*/ 1590502 w 1990735"/>
                <a:gd name="connsiteY55" fmla="*/ 467068 h 1098168"/>
                <a:gd name="connsiteX56" fmla="*/ 1682866 w 1990735"/>
                <a:gd name="connsiteY56" fmla="*/ 364493 h 1098168"/>
                <a:gd name="connsiteX57" fmla="*/ 1811097 w 1990735"/>
                <a:gd name="connsiteY57" fmla="*/ 123321 h 1098168"/>
                <a:gd name="connsiteX58" fmla="*/ 1795703 w 1990735"/>
                <a:gd name="connsiteY58" fmla="*/ 66877 h 1098168"/>
                <a:gd name="connsiteX59" fmla="*/ 1811097 w 1990735"/>
                <a:gd name="connsiteY59" fmla="*/ 66877 h 1098168"/>
                <a:gd name="connsiteX60" fmla="*/ 1816228 w 1990735"/>
                <a:gd name="connsiteY60" fmla="*/ 51483 h 1098168"/>
                <a:gd name="connsiteX61" fmla="*/ 1805966 w 1990735"/>
                <a:gd name="connsiteY61" fmla="*/ 41220 h 1098168"/>
                <a:gd name="connsiteX62" fmla="*/ 1867301 w 1990735"/>
                <a:gd name="connsiteY62" fmla="*/ 90 h 1098168"/>
                <a:gd name="connsiteX63" fmla="*/ 1564846 w 1990735"/>
                <a:gd name="connsiteY63" fmla="*/ 487593 h 1098168"/>
                <a:gd name="connsiteX64" fmla="*/ 1534058 w 1990735"/>
                <a:gd name="connsiteY64" fmla="*/ 492725 h 1098168"/>
                <a:gd name="connsiteX65" fmla="*/ 1564846 w 1990735"/>
                <a:gd name="connsiteY65" fmla="*/ 487593 h 1098168"/>
                <a:gd name="connsiteX66" fmla="*/ 1159523 w 1990735"/>
                <a:gd name="connsiteY66" fmla="*/ 538906 h 1098168"/>
                <a:gd name="connsiteX67" fmla="*/ 1097947 w 1990735"/>
                <a:gd name="connsiteY67" fmla="*/ 549169 h 1098168"/>
                <a:gd name="connsiteX68" fmla="*/ 1159523 w 1990735"/>
                <a:gd name="connsiteY68" fmla="*/ 538906 h 1098168"/>
                <a:gd name="connsiteX69" fmla="*/ 1087685 w 1990735"/>
                <a:gd name="connsiteY69" fmla="*/ 554300 h 1098168"/>
                <a:gd name="connsiteX70" fmla="*/ 1036372 w 1990735"/>
                <a:gd name="connsiteY70" fmla="*/ 564563 h 1098168"/>
                <a:gd name="connsiteX71" fmla="*/ 1087685 w 1990735"/>
                <a:gd name="connsiteY71" fmla="*/ 554300 h 1098168"/>
                <a:gd name="connsiteX72" fmla="*/ 1026109 w 1990735"/>
                <a:gd name="connsiteY72" fmla="*/ 569694 h 1098168"/>
                <a:gd name="connsiteX73" fmla="*/ 995321 w 1990735"/>
                <a:gd name="connsiteY73" fmla="*/ 574826 h 1098168"/>
                <a:gd name="connsiteX74" fmla="*/ 1026109 w 1990735"/>
                <a:gd name="connsiteY74" fmla="*/ 569694 h 1098168"/>
                <a:gd name="connsiteX75" fmla="*/ 954271 w 1990735"/>
                <a:gd name="connsiteY75" fmla="*/ 585088 h 1098168"/>
                <a:gd name="connsiteX76" fmla="*/ 969665 w 1990735"/>
                <a:gd name="connsiteY76" fmla="*/ 585088 h 1098168"/>
                <a:gd name="connsiteX77" fmla="*/ 954271 w 1990735"/>
                <a:gd name="connsiteY77" fmla="*/ 585088 h 1098168"/>
                <a:gd name="connsiteX78" fmla="*/ 769595 w 1990735"/>
                <a:gd name="connsiteY78" fmla="*/ 636401 h 1098168"/>
                <a:gd name="connsiteX79" fmla="*/ 589999 w 1990735"/>
                <a:gd name="connsiteY79" fmla="*/ 687714 h 1098168"/>
                <a:gd name="connsiteX80" fmla="*/ 769595 w 1990735"/>
                <a:gd name="connsiteY80" fmla="*/ 636401 h 1098168"/>
                <a:gd name="connsiteX81" fmla="*/ 574605 w 1990735"/>
                <a:gd name="connsiteY81" fmla="*/ 692846 h 1098168"/>
                <a:gd name="connsiteX82" fmla="*/ 548948 w 1990735"/>
                <a:gd name="connsiteY82" fmla="*/ 697977 h 1098168"/>
                <a:gd name="connsiteX83" fmla="*/ 574605 w 1990735"/>
                <a:gd name="connsiteY83" fmla="*/ 692846 h 1098168"/>
                <a:gd name="connsiteX84" fmla="*/ 538686 w 1990735"/>
                <a:gd name="connsiteY84" fmla="*/ 703108 h 1098168"/>
                <a:gd name="connsiteX85" fmla="*/ 513080 w 1990735"/>
                <a:gd name="connsiteY85" fmla="*/ 708240 h 1098168"/>
                <a:gd name="connsiteX86" fmla="*/ 538686 w 1990735"/>
                <a:gd name="connsiteY86" fmla="*/ 703108 h 1098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1990735" h="1098168">
                  <a:moveTo>
                    <a:pt x="1867301" y="90"/>
                  </a:moveTo>
                  <a:cubicBezTo>
                    <a:pt x="1873635" y="-151"/>
                    <a:pt x="1881653" y="170"/>
                    <a:pt x="1893198" y="170"/>
                  </a:cubicBezTo>
                  <a:cubicBezTo>
                    <a:pt x="1995824" y="170"/>
                    <a:pt x="1990693" y="41220"/>
                    <a:pt x="1990693" y="113059"/>
                  </a:cubicBezTo>
                  <a:cubicBezTo>
                    <a:pt x="1990693" y="154109"/>
                    <a:pt x="1918855" y="292655"/>
                    <a:pt x="1908592" y="313180"/>
                  </a:cubicBezTo>
                  <a:cubicBezTo>
                    <a:pt x="1739310" y="595351"/>
                    <a:pt x="1374987" y="908310"/>
                    <a:pt x="1113341" y="1046855"/>
                  </a:cubicBezTo>
                  <a:cubicBezTo>
                    <a:pt x="1118473" y="1041724"/>
                    <a:pt x="1128735" y="1036593"/>
                    <a:pt x="1123604" y="1026330"/>
                  </a:cubicBezTo>
                  <a:lnTo>
                    <a:pt x="995321" y="1098168"/>
                  </a:lnTo>
                  <a:lnTo>
                    <a:pt x="1005584" y="1087906"/>
                  </a:lnTo>
                  <a:cubicBezTo>
                    <a:pt x="1000452" y="1082774"/>
                    <a:pt x="1000452" y="1082774"/>
                    <a:pt x="990190" y="1082774"/>
                  </a:cubicBezTo>
                  <a:cubicBezTo>
                    <a:pt x="974796" y="1082774"/>
                    <a:pt x="964533" y="1093037"/>
                    <a:pt x="954271" y="1098168"/>
                  </a:cubicBezTo>
                  <a:cubicBezTo>
                    <a:pt x="974796" y="1072512"/>
                    <a:pt x="1010715" y="1067380"/>
                    <a:pt x="1020978" y="1036593"/>
                  </a:cubicBezTo>
                  <a:cubicBezTo>
                    <a:pt x="1000452" y="1046855"/>
                    <a:pt x="974796" y="1062249"/>
                    <a:pt x="949139" y="1072512"/>
                  </a:cubicBezTo>
                  <a:cubicBezTo>
                    <a:pt x="964533" y="1062249"/>
                    <a:pt x="985058" y="1041724"/>
                    <a:pt x="1005584" y="1026330"/>
                  </a:cubicBezTo>
                  <a:cubicBezTo>
                    <a:pt x="1000452" y="1021199"/>
                    <a:pt x="990190" y="1026330"/>
                    <a:pt x="985058" y="1031461"/>
                  </a:cubicBezTo>
                  <a:cubicBezTo>
                    <a:pt x="1164654" y="867259"/>
                    <a:pt x="1374987" y="697977"/>
                    <a:pt x="1554583" y="502987"/>
                  </a:cubicBezTo>
                  <a:lnTo>
                    <a:pt x="1554583" y="497856"/>
                  </a:lnTo>
                  <a:cubicBezTo>
                    <a:pt x="1349330" y="523512"/>
                    <a:pt x="1154392" y="564563"/>
                    <a:pt x="954271" y="621007"/>
                  </a:cubicBezTo>
                  <a:cubicBezTo>
                    <a:pt x="964533" y="692846"/>
                    <a:pt x="974796" y="821077"/>
                    <a:pt x="974796" y="836471"/>
                  </a:cubicBezTo>
                  <a:cubicBezTo>
                    <a:pt x="974796" y="846734"/>
                    <a:pt x="969665" y="887784"/>
                    <a:pt x="969665" y="913441"/>
                  </a:cubicBezTo>
                  <a:lnTo>
                    <a:pt x="959402" y="903178"/>
                  </a:lnTo>
                  <a:cubicBezTo>
                    <a:pt x="949139" y="918572"/>
                    <a:pt x="954271" y="939098"/>
                    <a:pt x="954271" y="954492"/>
                  </a:cubicBezTo>
                  <a:cubicBezTo>
                    <a:pt x="949139" y="939098"/>
                    <a:pt x="938877" y="918572"/>
                    <a:pt x="928665" y="898047"/>
                  </a:cubicBezTo>
                  <a:cubicBezTo>
                    <a:pt x="923534" y="903178"/>
                    <a:pt x="923534" y="913441"/>
                    <a:pt x="928665" y="939098"/>
                  </a:cubicBezTo>
                  <a:cubicBezTo>
                    <a:pt x="918403" y="918572"/>
                    <a:pt x="903009" y="898047"/>
                    <a:pt x="892746" y="877522"/>
                  </a:cubicBezTo>
                  <a:cubicBezTo>
                    <a:pt x="826039" y="841603"/>
                    <a:pt x="810645" y="718502"/>
                    <a:pt x="784989" y="667189"/>
                  </a:cubicBezTo>
                  <a:cubicBezTo>
                    <a:pt x="600261" y="723634"/>
                    <a:pt x="395060" y="780078"/>
                    <a:pt x="210333" y="856997"/>
                  </a:cubicBezTo>
                  <a:cubicBezTo>
                    <a:pt x="159020" y="877522"/>
                    <a:pt x="102627" y="887784"/>
                    <a:pt x="51314" y="898047"/>
                  </a:cubicBezTo>
                  <a:cubicBezTo>
                    <a:pt x="51314" y="892916"/>
                    <a:pt x="56445" y="892916"/>
                    <a:pt x="61576" y="887784"/>
                  </a:cubicBezTo>
                  <a:cubicBezTo>
                    <a:pt x="46182" y="882653"/>
                    <a:pt x="25657" y="887784"/>
                    <a:pt x="5132" y="887784"/>
                  </a:cubicBezTo>
                  <a:lnTo>
                    <a:pt x="51314" y="872390"/>
                  </a:lnTo>
                  <a:cubicBezTo>
                    <a:pt x="41051" y="867259"/>
                    <a:pt x="30788" y="867259"/>
                    <a:pt x="20526" y="872390"/>
                  </a:cubicBezTo>
                  <a:cubicBezTo>
                    <a:pt x="25657" y="867259"/>
                    <a:pt x="35920" y="862128"/>
                    <a:pt x="41051" y="856997"/>
                  </a:cubicBezTo>
                  <a:cubicBezTo>
                    <a:pt x="41051" y="856997"/>
                    <a:pt x="41051" y="851865"/>
                    <a:pt x="30788" y="851865"/>
                  </a:cubicBezTo>
                  <a:cubicBezTo>
                    <a:pt x="15394" y="851865"/>
                    <a:pt x="10263" y="856997"/>
                    <a:pt x="0" y="862128"/>
                  </a:cubicBezTo>
                  <a:cubicBezTo>
                    <a:pt x="10263" y="851865"/>
                    <a:pt x="25657" y="851865"/>
                    <a:pt x="25657" y="841603"/>
                  </a:cubicBezTo>
                  <a:cubicBezTo>
                    <a:pt x="25657" y="826209"/>
                    <a:pt x="15394" y="846734"/>
                    <a:pt x="15394" y="836471"/>
                  </a:cubicBezTo>
                  <a:cubicBezTo>
                    <a:pt x="15394" y="821077"/>
                    <a:pt x="20526" y="831340"/>
                    <a:pt x="20526" y="821077"/>
                  </a:cubicBezTo>
                  <a:cubicBezTo>
                    <a:pt x="20526" y="785209"/>
                    <a:pt x="143626" y="749290"/>
                    <a:pt x="164151" y="749290"/>
                  </a:cubicBezTo>
                  <a:cubicBezTo>
                    <a:pt x="359141" y="739028"/>
                    <a:pt x="569473" y="667189"/>
                    <a:pt x="774726" y="621007"/>
                  </a:cubicBezTo>
                  <a:cubicBezTo>
                    <a:pt x="769595" y="544038"/>
                    <a:pt x="759332" y="472199"/>
                    <a:pt x="759332" y="461937"/>
                  </a:cubicBezTo>
                  <a:lnTo>
                    <a:pt x="759332" y="349099"/>
                  </a:lnTo>
                  <a:cubicBezTo>
                    <a:pt x="754201" y="318311"/>
                    <a:pt x="749069" y="272129"/>
                    <a:pt x="743938" y="241342"/>
                  </a:cubicBezTo>
                  <a:cubicBezTo>
                    <a:pt x="738807" y="205422"/>
                    <a:pt x="728544" y="164372"/>
                    <a:pt x="718282" y="128453"/>
                  </a:cubicBezTo>
                  <a:lnTo>
                    <a:pt x="728544" y="138715"/>
                  </a:lnTo>
                  <a:cubicBezTo>
                    <a:pt x="728544" y="138715"/>
                    <a:pt x="733676" y="138715"/>
                    <a:pt x="733676" y="128453"/>
                  </a:cubicBezTo>
                  <a:cubicBezTo>
                    <a:pt x="733676" y="113059"/>
                    <a:pt x="723413" y="102796"/>
                    <a:pt x="718282" y="92533"/>
                  </a:cubicBezTo>
                  <a:cubicBezTo>
                    <a:pt x="728544" y="102796"/>
                    <a:pt x="764463" y="102796"/>
                    <a:pt x="764463" y="113059"/>
                  </a:cubicBezTo>
                  <a:cubicBezTo>
                    <a:pt x="764463" y="102796"/>
                    <a:pt x="754201" y="92533"/>
                    <a:pt x="749069" y="82271"/>
                  </a:cubicBezTo>
                  <a:cubicBezTo>
                    <a:pt x="764463" y="92533"/>
                    <a:pt x="779857" y="87402"/>
                    <a:pt x="795251" y="92533"/>
                  </a:cubicBezTo>
                  <a:cubicBezTo>
                    <a:pt x="826039" y="107927"/>
                    <a:pt x="872221" y="169503"/>
                    <a:pt x="882484" y="205422"/>
                  </a:cubicBezTo>
                  <a:cubicBezTo>
                    <a:pt x="923534" y="318311"/>
                    <a:pt x="923534" y="446543"/>
                    <a:pt x="954271" y="569694"/>
                  </a:cubicBezTo>
                  <a:cubicBezTo>
                    <a:pt x="1118473" y="528644"/>
                    <a:pt x="1359593" y="456805"/>
                    <a:pt x="1518664" y="456805"/>
                  </a:cubicBezTo>
                  <a:lnTo>
                    <a:pt x="1554583" y="456805"/>
                  </a:lnTo>
                  <a:cubicBezTo>
                    <a:pt x="1549452" y="461937"/>
                    <a:pt x="1539189" y="461937"/>
                    <a:pt x="1534058" y="467068"/>
                  </a:cubicBezTo>
                  <a:lnTo>
                    <a:pt x="1544320" y="477331"/>
                  </a:lnTo>
                  <a:cubicBezTo>
                    <a:pt x="1559714" y="472199"/>
                    <a:pt x="1575108" y="477331"/>
                    <a:pt x="1590502" y="467068"/>
                  </a:cubicBezTo>
                  <a:cubicBezTo>
                    <a:pt x="1626421" y="441411"/>
                    <a:pt x="1657209" y="395230"/>
                    <a:pt x="1682866" y="364493"/>
                  </a:cubicBezTo>
                  <a:cubicBezTo>
                    <a:pt x="1739310" y="292655"/>
                    <a:pt x="1811097" y="200291"/>
                    <a:pt x="1811097" y="123321"/>
                  </a:cubicBezTo>
                  <a:cubicBezTo>
                    <a:pt x="1811097" y="113059"/>
                    <a:pt x="1805966" y="87402"/>
                    <a:pt x="1795703" y="66877"/>
                  </a:cubicBezTo>
                  <a:cubicBezTo>
                    <a:pt x="1795703" y="61746"/>
                    <a:pt x="1805966" y="61746"/>
                    <a:pt x="1811097" y="66877"/>
                  </a:cubicBezTo>
                  <a:cubicBezTo>
                    <a:pt x="1816228" y="61746"/>
                    <a:pt x="1816228" y="66877"/>
                    <a:pt x="1816228" y="51483"/>
                  </a:cubicBezTo>
                  <a:cubicBezTo>
                    <a:pt x="1816228" y="41220"/>
                    <a:pt x="1811097" y="41220"/>
                    <a:pt x="1805966" y="41220"/>
                  </a:cubicBezTo>
                  <a:cubicBezTo>
                    <a:pt x="1844451" y="6584"/>
                    <a:pt x="1848299" y="812"/>
                    <a:pt x="1867301" y="90"/>
                  </a:cubicBezTo>
                  <a:close/>
                  <a:moveTo>
                    <a:pt x="1564846" y="487593"/>
                  </a:moveTo>
                  <a:cubicBezTo>
                    <a:pt x="1554583" y="487593"/>
                    <a:pt x="1544320" y="492725"/>
                    <a:pt x="1534058" y="492725"/>
                  </a:cubicBezTo>
                  <a:cubicBezTo>
                    <a:pt x="1549452" y="492725"/>
                    <a:pt x="1564846" y="487593"/>
                    <a:pt x="1564846" y="487593"/>
                  </a:cubicBezTo>
                  <a:close/>
                  <a:moveTo>
                    <a:pt x="1159523" y="538906"/>
                  </a:moveTo>
                  <a:cubicBezTo>
                    <a:pt x="1138998" y="538906"/>
                    <a:pt x="1118473" y="544038"/>
                    <a:pt x="1097947" y="549169"/>
                  </a:cubicBezTo>
                  <a:cubicBezTo>
                    <a:pt x="1118473" y="549169"/>
                    <a:pt x="1138998" y="544038"/>
                    <a:pt x="1159523" y="538906"/>
                  </a:cubicBezTo>
                  <a:close/>
                  <a:moveTo>
                    <a:pt x="1087685" y="554300"/>
                  </a:moveTo>
                  <a:cubicBezTo>
                    <a:pt x="1072291" y="559432"/>
                    <a:pt x="1051766" y="564563"/>
                    <a:pt x="1036372" y="564563"/>
                  </a:cubicBezTo>
                  <a:cubicBezTo>
                    <a:pt x="1056897" y="564563"/>
                    <a:pt x="1077422" y="559432"/>
                    <a:pt x="1087685" y="554300"/>
                  </a:cubicBezTo>
                  <a:close/>
                  <a:moveTo>
                    <a:pt x="1026109" y="569694"/>
                  </a:moveTo>
                  <a:cubicBezTo>
                    <a:pt x="1015846" y="569694"/>
                    <a:pt x="1005584" y="574826"/>
                    <a:pt x="995321" y="574826"/>
                  </a:cubicBezTo>
                  <a:cubicBezTo>
                    <a:pt x="1010715" y="574826"/>
                    <a:pt x="1026109" y="569694"/>
                    <a:pt x="1026109" y="569694"/>
                  </a:cubicBezTo>
                  <a:close/>
                  <a:moveTo>
                    <a:pt x="954271" y="585088"/>
                  </a:moveTo>
                  <a:cubicBezTo>
                    <a:pt x="954271" y="590219"/>
                    <a:pt x="964533" y="585088"/>
                    <a:pt x="969665" y="585088"/>
                  </a:cubicBezTo>
                  <a:lnTo>
                    <a:pt x="954271" y="585088"/>
                  </a:lnTo>
                  <a:close/>
                  <a:moveTo>
                    <a:pt x="769595" y="636401"/>
                  </a:moveTo>
                  <a:cubicBezTo>
                    <a:pt x="708019" y="651795"/>
                    <a:pt x="641312" y="672320"/>
                    <a:pt x="589999" y="687714"/>
                  </a:cubicBezTo>
                  <a:cubicBezTo>
                    <a:pt x="651574" y="672320"/>
                    <a:pt x="718282" y="651795"/>
                    <a:pt x="769595" y="636401"/>
                  </a:cubicBezTo>
                  <a:close/>
                  <a:moveTo>
                    <a:pt x="574605" y="692846"/>
                  </a:moveTo>
                  <a:cubicBezTo>
                    <a:pt x="564342" y="692846"/>
                    <a:pt x="554080" y="697977"/>
                    <a:pt x="548948" y="697977"/>
                  </a:cubicBezTo>
                  <a:cubicBezTo>
                    <a:pt x="559211" y="697977"/>
                    <a:pt x="574605" y="692846"/>
                    <a:pt x="574605" y="692846"/>
                  </a:cubicBezTo>
                  <a:close/>
                  <a:moveTo>
                    <a:pt x="538686" y="703108"/>
                  </a:moveTo>
                  <a:cubicBezTo>
                    <a:pt x="528423" y="703108"/>
                    <a:pt x="518212" y="708240"/>
                    <a:pt x="513080" y="708240"/>
                  </a:cubicBezTo>
                  <a:cubicBezTo>
                    <a:pt x="523343" y="708240"/>
                    <a:pt x="538686" y="703108"/>
                    <a:pt x="538686" y="703108"/>
                  </a:cubicBezTo>
                  <a:close/>
                </a:path>
              </a:pathLst>
            </a:custGeom>
            <a:grpFill/>
            <a:ln w="5131" cap="flat">
              <a:solidFill>
                <a:srgbClr val="00B0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0F967D9A-A354-BF6A-F0B8-BA36CDD844A5}"/>
                </a:ext>
              </a:extLst>
            </p:cNvPr>
            <p:cNvSpPr/>
            <p:nvPr/>
          </p:nvSpPr>
          <p:spPr>
            <a:xfrm>
              <a:off x="4212296" y="1691896"/>
              <a:ext cx="5058859" cy="3196398"/>
            </a:xfrm>
            <a:custGeom>
              <a:avLst/>
              <a:gdLst>
                <a:gd name="connsiteX0" fmla="*/ 1662340 w 5058859"/>
                <a:gd name="connsiteY0" fmla="*/ 0 h 3196398"/>
                <a:gd name="connsiteX1" fmla="*/ 1877804 w 5058859"/>
                <a:gd name="connsiteY1" fmla="*/ 66707 h 3196398"/>
                <a:gd name="connsiteX2" fmla="*/ 1734179 w 5058859"/>
                <a:gd name="connsiteY2" fmla="*/ 25657 h 3196398"/>
                <a:gd name="connsiteX3" fmla="*/ 1965036 w 5058859"/>
                <a:gd name="connsiteY3" fmla="*/ 169334 h 3196398"/>
                <a:gd name="connsiteX4" fmla="*/ 1841885 w 5058859"/>
                <a:gd name="connsiteY4" fmla="*/ 87233 h 3196398"/>
                <a:gd name="connsiteX5" fmla="*/ 1862640 w 5058859"/>
                <a:gd name="connsiteY5" fmla="*/ 100031 h 3196398"/>
                <a:gd name="connsiteX6" fmla="*/ 1818179 w 5058859"/>
                <a:gd name="connsiteY6" fmla="*/ 84026 h 3196398"/>
                <a:gd name="connsiteX7" fmla="*/ 1713653 w 5058859"/>
                <a:gd name="connsiteY7" fmla="*/ 71839 h 3196398"/>
                <a:gd name="connsiteX8" fmla="*/ 1313462 w 5058859"/>
                <a:gd name="connsiteY8" fmla="*/ 651574 h 3196398"/>
                <a:gd name="connsiteX9" fmla="*/ 1318594 w 5058859"/>
                <a:gd name="connsiteY9" fmla="*/ 661837 h 3196398"/>
                <a:gd name="connsiteX10" fmla="*/ 1847016 w 5058859"/>
                <a:gd name="connsiteY10" fmla="*/ 323222 h 3196398"/>
                <a:gd name="connsiteX11" fmla="*/ 1805966 w 5058859"/>
                <a:gd name="connsiteY11" fmla="*/ 374535 h 3196398"/>
                <a:gd name="connsiteX12" fmla="*/ 1893198 w 5058859"/>
                <a:gd name="connsiteY12" fmla="*/ 302696 h 3196398"/>
                <a:gd name="connsiteX13" fmla="*/ 1826491 w 5058859"/>
                <a:gd name="connsiteY13" fmla="*/ 369403 h 3196398"/>
                <a:gd name="connsiteX14" fmla="*/ 1831622 w 5058859"/>
                <a:gd name="connsiteY14" fmla="*/ 369403 h 3196398"/>
                <a:gd name="connsiteX15" fmla="*/ 1954774 w 5058859"/>
                <a:gd name="connsiteY15" fmla="*/ 235989 h 3196398"/>
                <a:gd name="connsiteX16" fmla="*/ 1852148 w 5058859"/>
                <a:gd name="connsiteY16" fmla="*/ 389929 h 3196398"/>
                <a:gd name="connsiteX17" fmla="*/ 1980430 w 5058859"/>
                <a:gd name="connsiteY17" fmla="*/ 230858 h 3196398"/>
                <a:gd name="connsiteX18" fmla="*/ 1523795 w 5058859"/>
                <a:gd name="connsiteY18" fmla="*/ 713150 h 3196398"/>
                <a:gd name="connsiteX19" fmla="*/ 1251887 w 5058859"/>
                <a:gd name="connsiteY19" fmla="*/ 887615 h 3196398"/>
                <a:gd name="connsiteX20" fmla="*/ 1195442 w 5058859"/>
                <a:gd name="connsiteY20" fmla="*/ 1159523 h 3196398"/>
                <a:gd name="connsiteX21" fmla="*/ 1180048 w 5058859"/>
                <a:gd name="connsiteY21" fmla="*/ 1267281 h 3196398"/>
                <a:gd name="connsiteX22" fmla="*/ 1108210 w 5058859"/>
                <a:gd name="connsiteY22" fmla="*/ 1903461 h 3196398"/>
                <a:gd name="connsiteX23" fmla="*/ 1113341 w 5058859"/>
                <a:gd name="connsiteY23" fmla="*/ 1934249 h 3196398"/>
                <a:gd name="connsiteX24" fmla="*/ 2206157 w 5058859"/>
                <a:gd name="connsiteY24" fmla="*/ 1128735 h 3196398"/>
                <a:gd name="connsiteX25" fmla="*/ 2616610 w 5058859"/>
                <a:gd name="connsiteY25" fmla="*/ 964585 h 3196398"/>
                <a:gd name="connsiteX26" fmla="*/ 2878307 w 5058859"/>
                <a:gd name="connsiteY26" fmla="*/ 1144129 h 3196398"/>
                <a:gd name="connsiteX27" fmla="*/ 2565349 w 5058859"/>
                <a:gd name="connsiteY27" fmla="*/ 1585371 h 3196398"/>
                <a:gd name="connsiteX28" fmla="*/ 2739762 w 5058859"/>
                <a:gd name="connsiteY28" fmla="*/ 1667472 h 3196398"/>
                <a:gd name="connsiteX29" fmla="*/ 2698711 w 5058859"/>
                <a:gd name="connsiteY29" fmla="*/ 1657209 h 3196398"/>
                <a:gd name="connsiteX30" fmla="*/ 2755797 w 5058859"/>
                <a:gd name="connsiteY30" fmla="*/ 1691204 h 3196398"/>
                <a:gd name="connsiteX31" fmla="*/ 2795300 w 5058859"/>
                <a:gd name="connsiteY31" fmla="*/ 1715737 h 3196398"/>
                <a:gd name="connsiteX32" fmla="*/ 2785944 w 5058859"/>
                <a:gd name="connsiteY32" fmla="*/ 1718785 h 3196398"/>
                <a:gd name="connsiteX33" fmla="*/ 2857782 w 5058859"/>
                <a:gd name="connsiteY33" fmla="*/ 1795754 h 3196398"/>
                <a:gd name="connsiteX34" fmla="*/ 2862914 w 5058859"/>
                <a:gd name="connsiteY34" fmla="*/ 1790623 h 3196398"/>
                <a:gd name="connsiteX35" fmla="*/ 3237448 w 5058859"/>
                <a:gd name="connsiteY35" fmla="*/ 1544320 h 3196398"/>
                <a:gd name="connsiteX36" fmla="*/ 3694084 w 5058859"/>
                <a:gd name="connsiteY36" fmla="*/ 1298068 h 3196398"/>
                <a:gd name="connsiteX37" fmla="*/ 3704347 w 5058859"/>
                <a:gd name="connsiteY37" fmla="*/ 1226230 h 3196398"/>
                <a:gd name="connsiteX38" fmla="*/ 3704347 w 5058859"/>
                <a:gd name="connsiteY38" fmla="*/ 867090 h 3196398"/>
                <a:gd name="connsiteX39" fmla="*/ 3673559 w 5058859"/>
                <a:gd name="connsiteY39" fmla="*/ 584919 h 3196398"/>
                <a:gd name="connsiteX40" fmla="*/ 3658165 w 5058859"/>
                <a:gd name="connsiteY40" fmla="*/ 579787 h 3196398"/>
                <a:gd name="connsiteX41" fmla="*/ 3216923 w 5058859"/>
                <a:gd name="connsiteY41" fmla="*/ 810645 h 3196398"/>
                <a:gd name="connsiteX42" fmla="*/ 3201529 w 5058859"/>
                <a:gd name="connsiteY42" fmla="*/ 810645 h 3196398"/>
                <a:gd name="connsiteX43" fmla="*/ 3263105 w 5058859"/>
                <a:gd name="connsiteY43" fmla="*/ 764463 h 3196398"/>
                <a:gd name="connsiteX44" fmla="*/ 3201529 w 5058859"/>
                <a:gd name="connsiteY44" fmla="*/ 794610 h 3196398"/>
                <a:gd name="connsiteX45" fmla="*/ 3146902 w 5058859"/>
                <a:gd name="connsiteY45" fmla="*/ 817940 h 3196398"/>
                <a:gd name="connsiteX46" fmla="*/ 3148292 w 5058859"/>
                <a:gd name="connsiteY46" fmla="*/ 816418 h 3196398"/>
                <a:gd name="connsiteX47" fmla="*/ 3165610 w 5058859"/>
                <a:gd name="connsiteY47" fmla="*/ 805514 h 3196398"/>
                <a:gd name="connsiteX48" fmla="*/ 3155347 w 5058859"/>
                <a:gd name="connsiteY48" fmla="*/ 795251 h 3196398"/>
                <a:gd name="connsiteX49" fmla="*/ 3104034 w 5058859"/>
                <a:gd name="connsiteY49" fmla="*/ 826039 h 3196398"/>
                <a:gd name="connsiteX50" fmla="*/ 3139953 w 5058859"/>
                <a:gd name="connsiteY50" fmla="*/ 795251 h 3196398"/>
                <a:gd name="connsiteX51" fmla="*/ 3124559 w 5058859"/>
                <a:gd name="connsiteY51" fmla="*/ 795251 h 3196398"/>
                <a:gd name="connsiteX52" fmla="*/ 3642771 w 5058859"/>
                <a:gd name="connsiteY52" fmla="*/ 466898 h 3196398"/>
                <a:gd name="connsiteX53" fmla="*/ 3437518 w 5058859"/>
                <a:gd name="connsiteY53" fmla="*/ 164202 h 3196398"/>
                <a:gd name="connsiteX54" fmla="*/ 3396519 w 5058859"/>
                <a:gd name="connsiteY54" fmla="*/ 138546 h 3196398"/>
                <a:gd name="connsiteX55" fmla="*/ 3427307 w 5058859"/>
                <a:gd name="connsiteY55" fmla="*/ 138546 h 3196398"/>
                <a:gd name="connsiteX56" fmla="*/ 3417044 w 5058859"/>
                <a:gd name="connsiteY56" fmla="*/ 128283 h 3196398"/>
                <a:gd name="connsiteX57" fmla="*/ 3427307 w 5058859"/>
                <a:gd name="connsiteY57" fmla="*/ 123152 h 3196398"/>
                <a:gd name="connsiteX58" fmla="*/ 3391387 w 5058859"/>
                <a:gd name="connsiteY58" fmla="*/ 112889 h 3196398"/>
                <a:gd name="connsiteX59" fmla="*/ 3452912 w 5058859"/>
                <a:gd name="connsiteY59" fmla="*/ 92364 h 3196398"/>
                <a:gd name="connsiteX60" fmla="*/ 3427307 w 5058859"/>
                <a:gd name="connsiteY60" fmla="*/ 87233 h 3196398"/>
                <a:gd name="connsiteX61" fmla="*/ 3504226 w 5058859"/>
                <a:gd name="connsiteY61" fmla="*/ 71839 h 3196398"/>
                <a:gd name="connsiteX62" fmla="*/ 3812104 w 5058859"/>
                <a:gd name="connsiteY62" fmla="*/ 384797 h 3196398"/>
                <a:gd name="connsiteX63" fmla="*/ 4166114 w 5058859"/>
                <a:gd name="connsiteY63" fmla="*/ 241121 h 3196398"/>
                <a:gd name="connsiteX64" fmla="*/ 4099407 w 5058859"/>
                <a:gd name="connsiteY64" fmla="*/ 277040 h 3196398"/>
                <a:gd name="connsiteX65" fmla="*/ 4109669 w 5058859"/>
                <a:gd name="connsiteY65" fmla="*/ 282171 h 3196398"/>
                <a:gd name="connsiteX66" fmla="*/ 4160982 w 5058859"/>
                <a:gd name="connsiteY66" fmla="*/ 261646 h 3196398"/>
                <a:gd name="connsiteX67" fmla="*/ 4181507 w 5058859"/>
                <a:gd name="connsiteY67" fmla="*/ 261646 h 3196398"/>
                <a:gd name="connsiteX68" fmla="*/ 4058356 w 5058859"/>
                <a:gd name="connsiteY68" fmla="*/ 348878 h 3196398"/>
                <a:gd name="connsiteX69" fmla="*/ 4160982 w 5058859"/>
                <a:gd name="connsiteY69" fmla="*/ 292434 h 3196398"/>
                <a:gd name="connsiteX70" fmla="*/ 3837761 w 5058859"/>
                <a:gd name="connsiteY70" fmla="*/ 487424 h 3196398"/>
                <a:gd name="connsiteX71" fmla="*/ 3904417 w 5058859"/>
                <a:gd name="connsiteY71" fmla="*/ 964585 h 3196398"/>
                <a:gd name="connsiteX72" fmla="*/ 3909548 w 5058859"/>
                <a:gd name="connsiteY72" fmla="*/ 1210836 h 3196398"/>
                <a:gd name="connsiteX73" fmla="*/ 4966495 w 5058859"/>
                <a:gd name="connsiteY73" fmla="*/ 877352 h 3196398"/>
                <a:gd name="connsiteX74" fmla="*/ 4987021 w 5058859"/>
                <a:gd name="connsiteY74" fmla="*/ 882484 h 3196398"/>
                <a:gd name="connsiteX75" fmla="*/ 4992152 w 5058859"/>
                <a:gd name="connsiteY75" fmla="*/ 872221 h 3196398"/>
                <a:gd name="connsiteX76" fmla="*/ 5007546 w 5058859"/>
                <a:gd name="connsiteY76" fmla="*/ 877352 h 3196398"/>
                <a:gd name="connsiteX77" fmla="*/ 5058859 w 5058859"/>
                <a:gd name="connsiteY77" fmla="*/ 867090 h 3196398"/>
                <a:gd name="connsiteX78" fmla="*/ 4807425 w 5058859"/>
                <a:gd name="connsiteY78" fmla="*/ 933797 h 3196398"/>
                <a:gd name="connsiteX79" fmla="*/ 4817687 w 5058859"/>
                <a:gd name="connsiteY79" fmla="*/ 938928 h 3196398"/>
                <a:gd name="connsiteX80" fmla="*/ 4992152 w 5058859"/>
                <a:gd name="connsiteY80" fmla="*/ 897877 h 3196398"/>
                <a:gd name="connsiteX81" fmla="*/ 4843344 w 5058859"/>
                <a:gd name="connsiteY81" fmla="*/ 938928 h 3196398"/>
                <a:gd name="connsiteX82" fmla="*/ 4853607 w 5058859"/>
                <a:gd name="connsiteY82" fmla="*/ 944059 h 3196398"/>
                <a:gd name="connsiteX83" fmla="*/ 5053728 w 5058859"/>
                <a:gd name="connsiteY83" fmla="*/ 892746 h 3196398"/>
                <a:gd name="connsiteX84" fmla="*/ 4812556 w 5058859"/>
                <a:gd name="connsiteY84" fmla="*/ 959453 h 3196398"/>
                <a:gd name="connsiteX85" fmla="*/ 4468809 w 5058859"/>
                <a:gd name="connsiteY85" fmla="*/ 1072291 h 3196398"/>
                <a:gd name="connsiteX86" fmla="*/ 4309739 w 5058859"/>
                <a:gd name="connsiteY86" fmla="*/ 1128735 h 3196398"/>
                <a:gd name="connsiteX87" fmla="*/ 4172521 w 5058859"/>
                <a:gd name="connsiteY87" fmla="*/ 1178124 h 3196398"/>
                <a:gd name="connsiteX88" fmla="*/ 4046575 w 5058859"/>
                <a:gd name="connsiteY88" fmla="*/ 1229877 h 3196398"/>
                <a:gd name="connsiteX89" fmla="*/ 4032700 w 5058859"/>
                <a:gd name="connsiteY89" fmla="*/ 1233286 h 3196398"/>
                <a:gd name="connsiteX90" fmla="*/ 3978506 w 5058859"/>
                <a:gd name="connsiteY90" fmla="*/ 1255405 h 3196398"/>
                <a:gd name="connsiteX91" fmla="*/ 3962144 w 5058859"/>
                <a:gd name="connsiteY91" fmla="*/ 1261508 h 3196398"/>
                <a:gd name="connsiteX92" fmla="*/ 3957248 w 5058859"/>
                <a:gd name="connsiteY92" fmla="*/ 1264081 h 3196398"/>
                <a:gd name="connsiteX93" fmla="*/ 3955890 w 5058859"/>
                <a:gd name="connsiteY93" fmla="*/ 1264635 h 3196398"/>
                <a:gd name="connsiteX94" fmla="*/ 3955149 w 5058859"/>
                <a:gd name="connsiteY94" fmla="*/ 1265184 h 3196398"/>
                <a:gd name="connsiteX95" fmla="*/ 3927508 w 5058859"/>
                <a:gd name="connsiteY95" fmla="*/ 1279708 h 3196398"/>
                <a:gd name="connsiteX96" fmla="*/ 3904417 w 5058859"/>
                <a:gd name="connsiteY96" fmla="*/ 1303200 h 3196398"/>
                <a:gd name="connsiteX97" fmla="*/ 3915726 w 5058859"/>
                <a:gd name="connsiteY97" fmla="*/ 1298495 h 3196398"/>
                <a:gd name="connsiteX98" fmla="*/ 3899285 w 5058859"/>
                <a:gd name="connsiteY98" fmla="*/ 1318594 h 3196398"/>
                <a:gd name="connsiteX99" fmla="*/ 3842892 w 5058859"/>
                <a:gd name="connsiteY99" fmla="*/ 1744441 h 3196398"/>
                <a:gd name="connsiteX100" fmla="*/ 2914227 w 5058859"/>
                <a:gd name="connsiteY100" fmla="*/ 3150216 h 3196398"/>
                <a:gd name="connsiteX101" fmla="*/ 2698711 w 5058859"/>
                <a:gd name="connsiteY101" fmla="*/ 3196398 h 3196398"/>
                <a:gd name="connsiteX102" fmla="*/ 2657661 w 5058859"/>
                <a:gd name="connsiteY102" fmla="*/ 3196398 h 3196398"/>
                <a:gd name="connsiteX103" fmla="*/ 2652530 w 5058859"/>
                <a:gd name="connsiteY103" fmla="*/ 3186135 h 3196398"/>
                <a:gd name="connsiteX104" fmla="*/ 2565349 w 5058859"/>
                <a:gd name="connsiteY104" fmla="*/ 3175873 h 3196398"/>
                <a:gd name="connsiteX105" fmla="*/ 2514036 w 5058859"/>
                <a:gd name="connsiteY105" fmla="*/ 3155347 h 3196398"/>
                <a:gd name="connsiteX106" fmla="*/ 2257470 w 5058859"/>
                <a:gd name="connsiteY106" fmla="*/ 2903964 h 3196398"/>
                <a:gd name="connsiteX107" fmla="*/ 2236945 w 5058859"/>
                <a:gd name="connsiteY107" fmla="*/ 2801338 h 3196398"/>
                <a:gd name="connsiteX108" fmla="*/ 2236945 w 5058859"/>
                <a:gd name="connsiteY108" fmla="*/ 2678187 h 3196398"/>
                <a:gd name="connsiteX109" fmla="*/ 2529430 w 5058859"/>
                <a:gd name="connsiteY109" fmla="*/ 2118976 h 3196398"/>
                <a:gd name="connsiteX110" fmla="*/ 2529430 w 5058859"/>
                <a:gd name="connsiteY110" fmla="*/ 2113845 h 3196398"/>
                <a:gd name="connsiteX111" fmla="*/ 2380621 w 5058859"/>
                <a:gd name="connsiteY111" fmla="*/ 2288258 h 3196398"/>
                <a:gd name="connsiteX112" fmla="*/ 2397940 w 5058859"/>
                <a:gd name="connsiteY112" fmla="*/ 2256529 h 3196398"/>
                <a:gd name="connsiteX113" fmla="*/ 2399984 w 5058859"/>
                <a:gd name="connsiteY113" fmla="*/ 2247349 h 3196398"/>
                <a:gd name="connsiteX114" fmla="*/ 2408007 w 5058859"/>
                <a:gd name="connsiteY114" fmla="*/ 2237977 h 3196398"/>
                <a:gd name="connsiteX115" fmla="*/ 2406278 w 5058859"/>
                <a:gd name="connsiteY115" fmla="*/ 2242127 h 3196398"/>
                <a:gd name="connsiteX116" fmla="*/ 2413334 w 5058859"/>
                <a:gd name="connsiteY116" fmla="*/ 2234430 h 3196398"/>
                <a:gd name="connsiteX117" fmla="*/ 2415506 w 5058859"/>
                <a:gd name="connsiteY117" fmla="*/ 2229217 h 3196398"/>
                <a:gd name="connsiteX118" fmla="*/ 2427170 w 5058859"/>
                <a:gd name="connsiteY118" fmla="*/ 2215592 h 3196398"/>
                <a:gd name="connsiteX119" fmla="*/ 2426803 w 5058859"/>
                <a:gd name="connsiteY119" fmla="*/ 2216471 h 3196398"/>
                <a:gd name="connsiteX120" fmla="*/ 2433859 w 5058859"/>
                <a:gd name="connsiteY120" fmla="*/ 2208774 h 3196398"/>
                <a:gd name="connsiteX121" fmla="*/ 2434508 w 5058859"/>
                <a:gd name="connsiteY121" fmla="*/ 2207217 h 3196398"/>
                <a:gd name="connsiteX122" fmla="*/ 2456689 w 5058859"/>
                <a:gd name="connsiteY122" fmla="*/ 2181988 h 3196398"/>
                <a:gd name="connsiteX123" fmla="*/ 2503773 w 5058859"/>
                <a:gd name="connsiteY123" fmla="*/ 2129238 h 3196398"/>
                <a:gd name="connsiteX124" fmla="*/ 2529430 w 5058859"/>
                <a:gd name="connsiteY124" fmla="*/ 2088188 h 3196398"/>
                <a:gd name="connsiteX125" fmla="*/ 2503773 w 5058859"/>
                <a:gd name="connsiteY125" fmla="*/ 2113845 h 3196398"/>
                <a:gd name="connsiteX126" fmla="*/ 2842388 w 5058859"/>
                <a:gd name="connsiteY126" fmla="*/ 1811148 h 3196398"/>
                <a:gd name="connsiteX127" fmla="*/ 2467854 w 5058859"/>
                <a:gd name="connsiteY127" fmla="*/ 1667472 h 3196398"/>
                <a:gd name="connsiteX128" fmla="*/ 2452460 w 5058859"/>
                <a:gd name="connsiteY128" fmla="*/ 1667472 h 3196398"/>
                <a:gd name="connsiteX129" fmla="*/ 1559714 w 5058859"/>
                <a:gd name="connsiteY129" fmla="*/ 2067663 h 3196398"/>
                <a:gd name="connsiteX130" fmla="*/ 1421169 w 5058859"/>
                <a:gd name="connsiteY130" fmla="*/ 2021481 h 3196398"/>
                <a:gd name="connsiteX131" fmla="*/ 1426300 w 5058859"/>
                <a:gd name="connsiteY131" fmla="*/ 2011218 h 3196398"/>
                <a:gd name="connsiteX132" fmla="*/ 1405775 w 5058859"/>
                <a:gd name="connsiteY132" fmla="*/ 1959905 h 3196398"/>
                <a:gd name="connsiteX133" fmla="*/ 1441694 w 5058859"/>
                <a:gd name="connsiteY133" fmla="*/ 1862410 h 3196398"/>
                <a:gd name="connsiteX134" fmla="*/ 1087685 w 5058859"/>
                <a:gd name="connsiteY134" fmla="*/ 2108713 h 3196398"/>
                <a:gd name="connsiteX135" fmla="*/ 1046634 w 5058859"/>
                <a:gd name="connsiteY135" fmla="*/ 2555086 h 3196398"/>
                <a:gd name="connsiteX136" fmla="*/ 1041503 w 5058859"/>
                <a:gd name="connsiteY136" fmla="*/ 2975803 h 3196398"/>
                <a:gd name="connsiteX137" fmla="*/ 1020978 w 5058859"/>
                <a:gd name="connsiteY137" fmla="*/ 2934752 h 3196398"/>
                <a:gd name="connsiteX138" fmla="*/ 1015846 w 5058859"/>
                <a:gd name="connsiteY138" fmla="*/ 2950146 h 3196398"/>
                <a:gd name="connsiteX139" fmla="*/ 990190 w 5058859"/>
                <a:gd name="connsiteY139" fmla="*/ 2868045 h 3196398"/>
                <a:gd name="connsiteX140" fmla="*/ 985058 w 5058859"/>
                <a:gd name="connsiteY140" fmla="*/ 2888570 h 3196398"/>
                <a:gd name="connsiteX141" fmla="*/ 995321 w 5058859"/>
                <a:gd name="connsiteY141" fmla="*/ 2950146 h 3196398"/>
                <a:gd name="connsiteX142" fmla="*/ 938928 w 5058859"/>
                <a:gd name="connsiteY142" fmla="*/ 2816732 h 3196398"/>
                <a:gd name="connsiteX143" fmla="*/ 938928 w 5058859"/>
                <a:gd name="connsiteY143" fmla="*/ 2893702 h 3196398"/>
                <a:gd name="connsiteX144" fmla="*/ 903009 w 5058859"/>
                <a:gd name="connsiteY144" fmla="*/ 2755156 h 3196398"/>
                <a:gd name="connsiteX145" fmla="*/ 897877 w 5058859"/>
                <a:gd name="connsiteY145" fmla="*/ 2780813 h 3196398"/>
                <a:gd name="connsiteX146" fmla="*/ 908140 w 5058859"/>
                <a:gd name="connsiteY146" fmla="*/ 2852651 h 3196398"/>
                <a:gd name="connsiteX147" fmla="*/ 877352 w 5058859"/>
                <a:gd name="connsiteY147" fmla="*/ 2580743 h 3196398"/>
                <a:gd name="connsiteX148" fmla="*/ 882483 w 5058859"/>
                <a:gd name="connsiteY148" fmla="*/ 2401147 h 3196398"/>
                <a:gd name="connsiteX149" fmla="*/ 897877 w 5058859"/>
                <a:gd name="connsiteY149" fmla="*/ 2236996 h 3196398"/>
                <a:gd name="connsiteX150" fmla="*/ 892746 w 5058859"/>
                <a:gd name="connsiteY150" fmla="*/ 2211339 h 3196398"/>
                <a:gd name="connsiteX151" fmla="*/ 625918 w 5058859"/>
                <a:gd name="connsiteY151" fmla="*/ 2293389 h 3196398"/>
                <a:gd name="connsiteX152" fmla="*/ 492555 w 5058859"/>
                <a:gd name="connsiteY152" fmla="*/ 2262601 h 3196398"/>
                <a:gd name="connsiteX153" fmla="*/ 374535 w 5058859"/>
                <a:gd name="connsiteY153" fmla="*/ 2103582 h 3196398"/>
                <a:gd name="connsiteX154" fmla="*/ 374535 w 5058859"/>
                <a:gd name="connsiteY154" fmla="*/ 2011218 h 3196398"/>
                <a:gd name="connsiteX155" fmla="*/ 1020978 w 5058859"/>
                <a:gd name="connsiteY155" fmla="*/ 1067159 h 3196398"/>
                <a:gd name="connsiteX156" fmla="*/ 1036371 w 5058859"/>
                <a:gd name="connsiteY156" fmla="*/ 1072291 h 3196398"/>
                <a:gd name="connsiteX157" fmla="*/ 1036371 w 5058859"/>
                <a:gd name="connsiteY157" fmla="*/ 1005635 h 3196398"/>
                <a:gd name="connsiteX158" fmla="*/ 200070 w 5058859"/>
                <a:gd name="connsiteY158" fmla="*/ 1313462 h 3196398"/>
                <a:gd name="connsiteX159" fmla="*/ 25657 w 5058859"/>
                <a:gd name="connsiteY159" fmla="*/ 1277543 h 3196398"/>
                <a:gd name="connsiteX160" fmla="*/ 71839 w 5058859"/>
                <a:gd name="connsiteY160" fmla="*/ 1277543 h 3196398"/>
                <a:gd name="connsiteX161" fmla="*/ 0 w 5058859"/>
                <a:gd name="connsiteY161" fmla="*/ 1246755 h 3196398"/>
                <a:gd name="connsiteX162" fmla="*/ 92364 w 5058859"/>
                <a:gd name="connsiteY162" fmla="*/ 1241624 h 3196398"/>
                <a:gd name="connsiteX163" fmla="*/ 10263 w 5058859"/>
                <a:gd name="connsiteY163" fmla="*/ 1215967 h 3196398"/>
                <a:gd name="connsiteX164" fmla="*/ 66707 w 5058859"/>
                <a:gd name="connsiteY164" fmla="*/ 1200574 h 3196398"/>
                <a:gd name="connsiteX165" fmla="*/ 51313 w 5058859"/>
                <a:gd name="connsiteY165" fmla="*/ 1195442 h 3196398"/>
                <a:gd name="connsiteX166" fmla="*/ 148808 w 5058859"/>
                <a:gd name="connsiteY166" fmla="*/ 1190311 h 3196398"/>
                <a:gd name="connsiteX167" fmla="*/ 312959 w 5058859"/>
                <a:gd name="connsiteY167" fmla="*/ 1154392 h 3196398"/>
                <a:gd name="connsiteX168" fmla="*/ 477161 w 5058859"/>
                <a:gd name="connsiteY168" fmla="*/ 1097947 h 3196398"/>
                <a:gd name="connsiteX169" fmla="*/ 584867 w 5058859"/>
                <a:gd name="connsiteY169" fmla="*/ 1051765 h 3196398"/>
                <a:gd name="connsiteX170" fmla="*/ 959453 w 5058859"/>
                <a:gd name="connsiteY170" fmla="*/ 861958 h 3196398"/>
                <a:gd name="connsiteX171" fmla="*/ 1097947 w 5058859"/>
                <a:gd name="connsiteY171" fmla="*/ 779857 h 3196398"/>
                <a:gd name="connsiteX172" fmla="*/ 1138998 w 5058859"/>
                <a:gd name="connsiteY172" fmla="*/ 651574 h 3196398"/>
                <a:gd name="connsiteX173" fmla="*/ 1410906 w 5058859"/>
                <a:gd name="connsiteY173" fmla="*/ 102626 h 3196398"/>
                <a:gd name="connsiteX174" fmla="*/ 1662340 w 5058859"/>
                <a:gd name="connsiteY174" fmla="*/ 0 h 3196398"/>
                <a:gd name="connsiteX175" fmla="*/ 1667472 w 5058859"/>
                <a:gd name="connsiteY175" fmla="*/ 46182 h 3196398"/>
                <a:gd name="connsiteX176" fmla="*/ 1626421 w 5058859"/>
                <a:gd name="connsiteY176" fmla="*/ 51313 h 3196398"/>
                <a:gd name="connsiteX177" fmla="*/ 1667472 w 5058859"/>
                <a:gd name="connsiteY177" fmla="*/ 46182 h 3196398"/>
                <a:gd name="connsiteX178" fmla="*/ 964584 w 5058859"/>
                <a:gd name="connsiteY178" fmla="*/ 1118473 h 3196398"/>
                <a:gd name="connsiteX179" fmla="*/ 944059 w 5058859"/>
                <a:gd name="connsiteY179" fmla="*/ 1128735 h 3196398"/>
                <a:gd name="connsiteX180" fmla="*/ 964584 w 5058859"/>
                <a:gd name="connsiteY180" fmla="*/ 1118473 h 3196398"/>
                <a:gd name="connsiteX181" fmla="*/ 903009 w 5058859"/>
                <a:gd name="connsiteY181" fmla="*/ 1159523 h 3196398"/>
                <a:gd name="connsiteX182" fmla="*/ 887615 w 5058859"/>
                <a:gd name="connsiteY182" fmla="*/ 1169786 h 3196398"/>
                <a:gd name="connsiteX183" fmla="*/ 903009 w 5058859"/>
                <a:gd name="connsiteY183" fmla="*/ 1159523 h 3196398"/>
                <a:gd name="connsiteX184" fmla="*/ 928665 w 5058859"/>
                <a:gd name="connsiteY184" fmla="*/ 1169786 h 3196398"/>
                <a:gd name="connsiteX185" fmla="*/ 908140 w 5058859"/>
                <a:gd name="connsiteY185" fmla="*/ 1185180 h 3196398"/>
                <a:gd name="connsiteX186" fmla="*/ 928665 w 5058859"/>
                <a:gd name="connsiteY186" fmla="*/ 1169786 h 3196398"/>
                <a:gd name="connsiteX187" fmla="*/ 949191 w 5058859"/>
                <a:gd name="connsiteY187" fmla="*/ 1185180 h 3196398"/>
                <a:gd name="connsiteX188" fmla="*/ 836302 w 5058859"/>
                <a:gd name="connsiteY188" fmla="*/ 1287806 h 3196398"/>
                <a:gd name="connsiteX189" fmla="*/ 949191 w 5058859"/>
                <a:gd name="connsiteY189" fmla="*/ 1185180 h 3196398"/>
                <a:gd name="connsiteX190" fmla="*/ 1010715 w 5058859"/>
                <a:gd name="connsiteY190" fmla="*/ 1185180 h 3196398"/>
                <a:gd name="connsiteX191" fmla="*/ 856827 w 5058859"/>
                <a:gd name="connsiteY191" fmla="*/ 1328856 h 3196398"/>
                <a:gd name="connsiteX192" fmla="*/ 918403 w 5058859"/>
                <a:gd name="connsiteY192" fmla="*/ 1267281 h 3196398"/>
                <a:gd name="connsiteX193" fmla="*/ 877352 w 5058859"/>
                <a:gd name="connsiteY193" fmla="*/ 1323725 h 3196398"/>
                <a:gd name="connsiteX194" fmla="*/ 543868 w 5058859"/>
                <a:gd name="connsiteY194" fmla="*/ 2047137 h 3196398"/>
                <a:gd name="connsiteX195" fmla="*/ 579736 w 5058859"/>
                <a:gd name="connsiteY195" fmla="*/ 2170289 h 3196398"/>
                <a:gd name="connsiteX196" fmla="*/ 903009 w 5058859"/>
                <a:gd name="connsiteY196" fmla="*/ 2057400 h 3196398"/>
                <a:gd name="connsiteX197" fmla="*/ 985058 w 5058859"/>
                <a:gd name="connsiteY197" fmla="*/ 1333988 h 3196398"/>
                <a:gd name="connsiteX198" fmla="*/ 1010715 w 5058859"/>
                <a:gd name="connsiteY198" fmla="*/ 1185180 h 3196398"/>
                <a:gd name="connsiteX199" fmla="*/ 938928 w 5058859"/>
                <a:gd name="connsiteY199" fmla="*/ 1215967 h 3196398"/>
                <a:gd name="connsiteX200" fmla="*/ 923534 w 5058859"/>
                <a:gd name="connsiteY200" fmla="*/ 1226230 h 3196398"/>
                <a:gd name="connsiteX201" fmla="*/ 938928 w 5058859"/>
                <a:gd name="connsiteY201" fmla="*/ 1215967 h 3196398"/>
                <a:gd name="connsiteX202" fmla="*/ 903009 w 5058859"/>
                <a:gd name="connsiteY202" fmla="*/ 1190311 h 3196398"/>
                <a:gd name="connsiteX203" fmla="*/ 877352 w 5058859"/>
                <a:gd name="connsiteY203" fmla="*/ 1210836 h 3196398"/>
                <a:gd name="connsiteX204" fmla="*/ 903009 w 5058859"/>
                <a:gd name="connsiteY204" fmla="*/ 1190311 h 3196398"/>
                <a:gd name="connsiteX205" fmla="*/ 867090 w 5058859"/>
                <a:gd name="connsiteY205" fmla="*/ 1221099 h 3196398"/>
                <a:gd name="connsiteX206" fmla="*/ 846564 w 5058859"/>
                <a:gd name="connsiteY206" fmla="*/ 1241624 h 3196398"/>
                <a:gd name="connsiteX207" fmla="*/ 867090 w 5058859"/>
                <a:gd name="connsiteY207" fmla="*/ 1221099 h 3196398"/>
                <a:gd name="connsiteX208" fmla="*/ 831170 w 5058859"/>
                <a:gd name="connsiteY208" fmla="*/ 1292937 h 3196398"/>
                <a:gd name="connsiteX209" fmla="*/ 820908 w 5058859"/>
                <a:gd name="connsiteY209" fmla="*/ 1308331 h 3196398"/>
                <a:gd name="connsiteX210" fmla="*/ 831170 w 5058859"/>
                <a:gd name="connsiteY210" fmla="*/ 1292937 h 3196398"/>
                <a:gd name="connsiteX211" fmla="*/ 533606 w 5058859"/>
                <a:gd name="connsiteY211" fmla="*/ 2139501 h 3196398"/>
                <a:gd name="connsiteX212" fmla="*/ 538737 w 5058859"/>
                <a:gd name="connsiteY212" fmla="*/ 2154895 h 3196398"/>
                <a:gd name="connsiteX213" fmla="*/ 533606 w 5058859"/>
                <a:gd name="connsiteY213" fmla="*/ 2139501 h 3196398"/>
                <a:gd name="connsiteX214" fmla="*/ 1462219 w 5058859"/>
                <a:gd name="connsiteY214" fmla="*/ 1893198 h 3196398"/>
                <a:gd name="connsiteX215" fmla="*/ 1451956 w 5058859"/>
                <a:gd name="connsiteY215" fmla="*/ 1908592 h 3196398"/>
                <a:gd name="connsiteX216" fmla="*/ 1462219 w 5058859"/>
                <a:gd name="connsiteY216" fmla="*/ 1893198 h 3196398"/>
                <a:gd name="connsiteX217" fmla="*/ 1441694 w 5058859"/>
                <a:gd name="connsiteY217" fmla="*/ 1918855 h 3196398"/>
                <a:gd name="connsiteX218" fmla="*/ 1431431 w 5058859"/>
                <a:gd name="connsiteY218" fmla="*/ 1944511 h 3196398"/>
                <a:gd name="connsiteX219" fmla="*/ 1441694 w 5058859"/>
                <a:gd name="connsiteY219" fmla="*/ 1918855 h 3196398"/>
                <a:gd name="connsiteX220" fmla="*/ 1467350 w 5058859"/>
                <a:gd name="connsiteY220" fmla="*/ 1995824 h 3196398"/>
                <a:gd name="connsiteX221" fmla="*/ 1487876 w 5058859"/>
                <a:gd name="connsiteY221" fmla="*/ 2000956 h 3196398"/>
                <a:gd name="connsiteX222" fmla="*/ 1467350 w 5058859"/>
                <a:gd name="connsiteY222" fmla="*/ 1995824 h 3196398"/>
                <a:gd name="connsiteX223" fmla="*/ 1580239 w 5058859"/>
                <a:gd name="connsiteY223" fmla="*/ 1995824 h 3196398"/>
                <a:gd name="connsiteX224" fmla="*/ 1498138 w 5058859"/>
                <a:gd name="connsiteY224" fmla="*/ 2000956 h 3196398"/>
                <a:gd name="connsiteX225" fmla="*/ 1580239 w 5058859"/>
                <a:gd name="connsiteY225" fmla="*/ 1995824 h 3196398"/>
                <a:gd name="connsiteX226" fmla="*/ 1446825 w 5058859"/>
                <a:gd name="connsiteY226" fmla="*/ 2016350 h 3196398"/>
                <a:gd name="connsiteX227" fmla="*/ 1472482 w 5058859"/>
                <a:gd name="connsiteY227" fmla="*/ 2031744 h 3196398"/>
                <a:gd name="connsiteX228" fmla="*/ 1446825 w 5058859"/>
                <a:gd name="connsiteY228" fmla="*/ 2016350 h 3196398"/>
                <a:gd name="connsiteX229" fmla="*/ 2780812 w 5058859"/>
                <a:gd name="connsiteY229" fmla="*/ 1759835 h 3196398"/>
                <a:gd name="connsiteX230" fmla="*/ 2801338 w 5058859"/>
                <a:gd name="connsiteY230" fmla="*/ 1770098 h 3196398"/>
                <a:gd name="connsiteX231" fmla="*/ 2780812 w 5058859"/>
                <a:gd name="connsiteY231" fmla="*/ 1759835 h 3196398"/>
                <a:gd name="connsiteX232" fmla="*/ 2806469 w 5058859"/>
                <a:gd name="connsiteY232" fmla="*/ 1775229 h 3196398"/>
                <a:gd name="connsiteX233" fmla="*/ 2847520 w 5058859"/>
                <a:gd name="connsiteY233" fmla="*/ 1800886 h 3196398"/>
                <a:gd name="connsiteX234" fmla="*/ 2806469 w 5058859"/>
                <a:gd name="connsiteY234" fmla="*/ 1775229 h 3196398"/>
                <a:gd name="connsiteX235" fmla="*/ 2975802 w 5058859"/>
                <a:gd name="connsiteY235" fmla="*/ 1811148 h 3196398"/>
                <a:gd name="connsiteX236" fmla="*/ 2960408 w 5058859"/>
                <a:gd name="connsiteY236" fmla="*/ 1821411 h 3196398"/>
                <a:gd name="connsiteX237" fmla="*/ 2975802 w 5058859"/>
                <a:gd name="connsiteY237" fmla="*/ 1811148 h 3196398"/>
                <a:gd name="connsiteX238" fmla="*/ 2837257 w 5058859"/>
                <a:gd name="connsiteY238" fmla="*/ 1857279 h 3196398"/>
                <a:gd name="connsiteX239" fmla="*/ 2821863 w 5058859"/>
                <a:gd name="connsiteY239" fmla="*/ 1867542 h 3196398"/>
                <a:gd name="connsiteX240" fmla="*/ 2837257 w 5058859"/>
                <a:gd name="connsiteY240" fmla="*/ 1857279 h 3196398"/>
                <a:gd name="connsiteX241" fmla="*/ 2770550 w 5058859"/>
                <a:gd name="connsiteY241" fmla="*/ 1877804 h 3196398"/>
                <a:gd name="connsiteX242" fmla="*/ 2755156 w 5058859"/>
                <a:gd name="connsiteY242" fmla="*/ 1888067 h 3196398"/>
                <a:gd name="connsiteX243" fmla="*/ 2770550 w 5058859"/>
                <a:gd name="connsiteY243" fmla="*/ 1877804 h 3196398"/>
                <a:gd name="connsiteX244" fmla="*/ 2806469 w 5058859"/>
                <a:gd name="connsiteY244" fmla="*/ 1882935 h 3196398"/>
                <a:gd name="connsiteX245" fmla="*/ 2791075 w 5058859"/>
                <a:gd name="connsiteY245" fmla="*/ 1893198 h 3196398"/>
                <a:gd name="connsiteX246" fmla="*/ 2806469 w 5058859"/>
                <a:gd name="connsiteY246" fmla="*/ 1882935 h 3196398"/>
                <a:gd name="connsiteX247" fmla="*/ 2780812 w 5058859"/>
                <a:gd name="connsiteY247" fmla="*/ 1903461 h 3196398"/>
                <a:gd name="connsiteX248" fmla="*/ 2760287 w 5058859"/>
                <a:gd name="connsiteY248" fmla="*/ 1918855 h 3196398"/>
                <a:gd name="connsiteX249" fmla="*/ 2780812 w 5058859"/>
                <a:gd name="connsiteY249" fmla="*/ 1903461 h 3196398"/>
                <a:gd name="connsiteX250" fmla="*/ 2708974 w 5058859"/>
                <a:gd name="connsiteY250" fmla="*/ 1929117 h 3196398"/>
                <a:gd name="connsiteX251" fmla="*/ 2693580 w 5058859"/>
                <a:gd name="connsiteY251" fmla="*/ 1939380 h 3196398"/>
                <a:gd name="connsiteX252" fmla="*/ 2708974 w 5058859"/>
                <a:gd name="connsiteY252" fmla="*/ 1929117 h 3196398"/>
                <a:gd name="connsiteX253" fmla="*/ 2744893 w 5058859"/>
                <a:gd name="connsiteY253" fmla="*/ 1934249 h 3196398"/>
                <a:gd name="connsiteX254" fmla="*/ 2729499 w 5058859"/>
                <a:gd name="connsiteY254" fmla="*/ 1944511 h 3196398"/>
                <a:gd name="connsiteX255" fmla="*/ 2744893 w 5058859"/>
                <a:gd name="connsiteY255" fmla="*/ 1934249 h 3196398"/>
                <a:gd name="connsiteX256" fmla="*/ 2673055 w 5058859"/>
                <a:gd name="connsiteY256" fmla="*/ 1959905 h 3196398"/>
                <a:gd name="connsiteX257" fmla="*/ 2647398 w 5058859"/>
                <a:gd name="connsiteY257" fmla="*/ 1980430 h 3196398"/>
                <a:gd name="connsiteX258" fmla="*/ 2673055 w 5058859"/>
                <a:gd name="connsiteY258" fmla="*/ 1959905 h 3196398"/>
                <a:gd name="connsiteX259" fmla="*/ 2708974 w 5058859"/>
                <a:gd name="connsiteY259" fmla="*/ 1965036 h 3196398"/>
                <a:gd name="connsiteX260" fmla="*/ 2688449 w 5058859"/>
                <a:gd name="connsiteY260" fmla="*/ 1980430 h 3196398"/>
                <a:gd name="connsiteX261" fmla="*/ 2708974 w 5058859"/>
                <a:gd name="connsiteY261" fmla="*/ 1965036 h 3196398"/>
                <a:gd name="connsiteX262" fmla="*/ 2621742 w 5058859"/>
                <a:gd name="connsiteY262" fmla="*/ 2006087 h 3196398"/>
                <a:gd name="connsiteX263" fmla="*/ 2555086 w 5058859"/>
                <a:gd name="connsiteY263" fmla="*/ 2067663 h 3196398"/>
                <a:gd name="connsiteX264" fmla="*/ 2621742 w 5058859"/>
                <a:gd name="connsiteY264" fmla="*/ 2006087 h 3196398"/>
                <a:gd name="connsiteX265" fmla="*/ 2549955 w 5058859"/>
                <a:gd name="connsiteY265" fmla="*/ 2072794 h 3196398"/>
                <a:gd name="connsiteX266" fmla="*/ 2539692 w 5058859"/>
                <a:gd name="connsiteY266" fmla="*/ 2083057 h 3196398"/>
                <a:gd name="connsiteX267" fmla="*/ 2549955 w 5058859"/>
                <a:gd name="connsiteY267" fmla="*/ 2072794 h 3196398"/>
                <a:gd name="connsiteX268" fmla="*/ 2462722 w 5058859"/>
                <a:gd name="connsiteY268" fmla="*/ 2226733 h 3196398"/>
                <a:gd name="connsiteX269" fmla="*/ 2452460 w 5058859"/>
                <a:gd name="connsiteY269" fmla="*/ 2242127 h 3196398"/>
                <a:gd name="connsiteX270" fmla="*/ 2462722 w 5058859"/>
                <a:gd name="connsiteY270" fmla="*/ 2226733 h 3196398"/>
                <a:gd name="connsiteX271" fmla="*/ 2488379 w 5058859"/>
                <a:gd name="connsiteY271" fmla="*/ 2231865 h 3196398"/>
                <a:gd name="connsiteX272" fmla="*/ 2478116 w 5058859"/>
                <a:gd name="connsiteY272" fmla="*/ 2247259 h 3196398"/>
                <a:gd name="connsiteX273" fmla="*/ 2488379 w 5058859"/>
                <a:gd name="connsiteY273" fmla="*/ 2231865 h 3196398"/>
                <a:gd name="connsiteX274" fmla="*/ 2467854 w 5058859"/>
                <a:gd name="connsiteY274" fmla="*/ 2257521 h 3196398"/>
                <a:gd name="connsiteX275" fmla="*/ 2457591 w 5058859"/>
                <a:gd name="connsiteY275" fmla="*/ 2272864 h 3196398"/>
                <a:gd name="connsiteX276" fmla="*/ 2467854 w 5058859"/>
                <a:gd name="connsiteY276" fmla="*/ 2257521 h 3196398"/>
                <a:gd name="connsiteX277" fmla="*/ 2431935 w 5058859"/>
                <a:gd name="connsiteY277" fmla="*/ 2267733 h 3196398"/>
                <a:gd name="connsiteX278" fmla="*/ 2421672 w 5058859"/>
                <a:gd name="connsiteY278" fmla="*/ 2283127 h 3196398"/>
                <a:gd name="connsiteX279" fmla="*/ 2431935 w 5058859"/>
                <a:gd name="connsiteY279" fmla="*/ 2267733 h 3196398"/>
                <a:gd name="connsiteX280" fmla="*/ 2452460 w 5058859"/>
                <a:gd name="connsiteY280" fmla="*/ 2277995 h 3196398"/>
                <a:gd name="connsiteX281" fmla="*/ 2334440 w 5058859"/>
                <a:gd name="connsiteY281" fmla="*/ 2472985 h 3196398"/>
                <a:gd name="connsiteX282" fmla="*/ 2452460 w 5058859"/>
                <a:gd name="connsiteY282" fmla="*/ 2277995 h 3196398"/>
                <a:gd name="connsiteX283" fmla="*/ 2416541 w 5058859"/>
                <a:gd name="connsiteY283" fmla="*/ 2288258 h 3196398"/>
                <a:gd name="connsiteX284" fmla="*/ 2272864 w 5058859"/>
                <a:gd name="connsiteY284" fmla="*/ 2575611 h 3196398"/>
                <a:gd name="connsiteX285" fmla="*/ 2416541 w 5058859"/>
                <a:gd name="connsiteY285" fmla="*/ 2288258 h 3196398"/>
                <a:gd name="connsiteX286" fmla="*/ 2349834 w 5058859"/>
                <a:gd name="connsiteY286" fmla="*/ 3042510 h 3196398"/>
                <a:gd name="connsiteX287" fmla="*/ 2375490 w 5058859"/>
                <a:gd name="connsiteY287" fmla="*/ 3063035 h 3196398"/>
                <a:gd name="connsiteX288" fmla="*/ 2349834 w 5058859"/>
                <a:gd name="connsiteY288" fmla="*/ 3042510 h 3196398"/>
                <a:gd name="connsiteX289" fmla="*/ 2380621 w 5058859"/>
                <a:gd name="connsiteY289" fmla="*/ 3068166 h 3196398"/>
                <a:gd name="connsiteX290" fmla="*/ 2396015 w 5058859"/>
                <a:gd name="connsiteY290" fmla="*/ 3078429 h 3196398"/>
                <a:gd name="connsiteX291" fmla="*/ 2380621 w 5058859"/>
                <a:gd name="connsiteY291" fmla="*/ 3068166 h 3196398"/>
                <a:gd name="connsiteX292" fmla="*/ 2401147 w 5058859"/>
                <a:gd name="connsiteY292" fmla="*/ 3083509 h 3196398"/>
                <a:gd name="connsiteX293" fmla="*/ 2416541 w 5058859"/>
                <a:gd name="connsiteY293" fmla="*/ 3093772 h 3196398"/>
                <a:gd name="connsiteX294" fmla="*/ 2401147 w 5058859"/>
                <a:gd name="connsiteY294" fmla="*/ 3083509 h 3196398"/>
                <a:gd name="connsiteX295" fmla="*/ 2739762 w 5058859"/>
                <a:gd name="connsiteY295" fmla="*/ 3175873 h 3196398"/>
                <a:gd name="connsiteX296" fmla="*/ 2642267 w 5058859"/>
                <a:gd name="connsiteY296" fmla="*/ 3181004 h 3196398"/>
                <a:gd name="connsiteX297" fmla="*/ 2739762 w 5058859"/>
                <a:gd name="connsiteY297" fmla="*/ 3175873 h 3196398"/>
                <a:gd name="connsiteX298" fmla="*/ 4838213 w 5058859"/>
                <a:gd name="connsiteY298" fmla="*/ 944059 h 3196398"/>
                <a:gd name="connsiteX299" fmla="*/ 4812556 w 5058859"/>
                <a:gd name="connsiteY299" fmla="*/ 949191 h 3196398"/>
                <a:gd name="connsiteX300" fmla="*/ 4838213 w 5058859"/>
                <a:gd name="connsiteY300" fmla="*/ 944059 h 3196398"/>
                <a:gd name="connsiteX301" fmla="*/ 4802293 w 5058859"/>
                <a:gd name="connsiteY301" fmla="*/ 954322 h 3196398"/>
                <a:gd name="connsiteX302" fmla="*/ 4776637 w 5058859"/>
                <a:gd name="connsiteY302" fmla="*/ 959453 h 3196398"/>
                <a:gd name="connsiteX303" fmla="*/ 4802293 w 5058859"/>
                <a:gd name="connsiteY303" fmla="*/ 954322 h 3196398"/>
                <a:gd name="connsiteX304" fmla="*/ 4750980 w 5058859"/>
                <a:gd name="connsiteY304" fmla="*/ 969716 h 3196398"/>
                <a:gd name="connsiteX305" fmla="*/ 4725324 w 5058859"/>
                <a:gd name="connsiteY305" fmla="*/ 974847 h 3196398"/>
                <a:gd name="connsiteX306" fmla="*/ 4750980 w 5058859"/>
                <a:gd name="connsiteY306" fmla="*/ 969716 h 3196398"/>
                <a:gd name="connsiteX307" fmla="*/ 4633011 w 5058859"/>
                <a:gd name="connsiteY307" fmla="*/ 1005635 h 3196398"/>
                <a:gd name="connsiteX308" fmla="*/ 4607355 w 5058859"/>
                <a:gd name="connsiteY308" fmla="*/ 1010766 h 3196398"/>
                <a:gd name="connsiteX309" fmla="*/ 4633011 w 5058859"/>
                <a:gd name="connsiteY309" fmla="*/ 1005635 h 3196398"/>
                <a:gd name="connsiteX310" fmla="*/ 4160982 w 5058859"/>
                <a:gd name="connsiteY310" fmla="*/ 1169786 h 3196398"/>
                <a:gd name="connsiteX311" fmla="*/ 4150720 w 5058859"/>
                <a:gd name="connsiteY311" fmla="*/ 1174917 h 3196398"/>
                <a:gd name="connsiteX312" fmla="*/ 4160982 w 5058859"/>
                <a:gd name="connsiteY312" fmla="*/ 1169786 h 3196398"/>
                <a:gd name="connsiteX313" fmla="*/ 3468306 w 5058859"/>
                <a:gd name="connsiteY313" fmla="*/ 164202 h 3196398"/>
                <a:gd name="connsiteX314" fmla="*/ 3545276 w 5058859"/>
                <a:gd name="connsiteY314" fmla="*/ 225727 h 3196398"/>
                <a:gd name="connsiteX315" fmla="*/ 3468306 w 5058859"/>
                <a:gd name="connsiteY315" fmla="*/ 164202 h 3196398"/>
                <a:gd name="connsiteX316" fmla="*/ 3493963 w 5058859"/>
                <a:gd name="connsiteY316" fmla="*/ 646443 h 3196398"/>
                <a:gd name="connsiteX317" fmla="*/ 3473438 w 5058859"/>
                <a:gd name="connsiteY317" fmla="*/ 656706 h 3196398"/>
                <a:gd name="connsiteX318" fmla="*/ 3493963 w 5058859"/>
                <a:gd name="connsiteY318" fmla="*/ 646443 h 3196398"/>
                <a:gd name="connsiteX319" fmla="*/ 3391387 w 5058859"/>
                <a:gd name="connsiteY319" fmla="*/ 702887 h 3196398"/>
                <a:gd name="connsiteX320" fmla="*/ 3350337 w 5058859"/>
                <a:gd name="connsiteY320" fmla="*/ 723413 h 3196398"/>
                <a:gd name="connsiteX321" fmla="*/ 3391387 w 5058859"/>
                <a:gd name="connsiteY321" fmla="*/ 702887 h 3196398"/>
                <a:gd name="connsiteX322" fmla="*/ 3345206 w 5058859"/>
                <a:gd name="connsiteY322" fmla="*/ 728544 h 3196398"/>
                <a:gd name="connsiteX323" fmla="*/ 3273367 w 5058859"/>
                <a:gd name="connsiteY323" fmla="*/ 764463 h 3196398"/>
                <a:gd name="connsiteX324" fmla="*/ 3345206 w 5058859"/>
                <a:gd name="connsiteY324" fmla="*/ 728544 h 3196398"/>
                <a:gd name="connsiteX325" fmla="*/ 4042962 w 5058859"/>
                <a:gd name="connsiteY325" fmla="*/ 1215967 h 3196398"/>
                <a:gd name="connsiteX326" fmla="*/ 4032699 w 5058859"/>
                <a:gd name="connsiteY326" fmla="*/ 1221099 h 3196398"/>
                <a:gd name="connsiteX327" fmla="*/ 4042962 w 5058859"/>
                <a:gd name="connsiteY327" fmla="*/ 1215967 h 3196398"/>
                <a:gd name="connsiteX328" fmla="*/ 3663296 w 5058859"/>
                <a:gd name="connsiteY328" fmla="*/ 1410957 h 3196398"/>
                <a:gd name="connsiteX329" fmla="*/ 3647902 w 5058859"/>
                <a:gd name="connsiteY329" fmla="*/ 1416089 h 3196398"/>
                <a:gd name="connsiteX330" fmla="*/ 3663296 w 5058859"/>
                <a:gd name="connsiteY330" fmla="*/ 1410957 h 3196398"/>
                <a:gd name="connsiteX331" fmla="*/ 3678690 w 5058859"/>
                <a:gd name="connsiteY331" fmla="*/ 1421220 h 3196398"/>
                <a:gd name="connsiteX332" fmla="*/ 3021984 w 5058859"/>
                <a:gd name="connsiteY332" fmla="*/ 1790623 h 3196398"/>
                <a:gd name="connsiteX333" fmla="*/ 3057852 w 5058859"/>
                <a:gd name="connsiteY333" fmla="*/ 1754704 h 3196398"/>
                <a:gd name="connsiteX334" fmla="*/ 2980934 w 5058859"/>
                <a:gd name="connsiteY334" fmla="*/ 1806017 h 3196398"/>
                <a:gd name="connsiteX335" fmla="*/ 2996328 w 5058859"/>
                <a:gd name="connsiteY335" fmla="*/ 1806017 h 3196398"/>
                <a:gd name="connsiteX336" fmla="*/ 2945015 w 5058859"/>
                <a:gd name="connsiteY336" fmla="*/ 1836805 h 3196398"/>
                <a:gd name="connsiteX337" fmla="*/ 2955277 w 5058859"/>
                <a:gd name="connsiteY337" fmla="*/ 1826542 h 3196398"/>
                <a:gd name="connsiteX338" fmla="*/ 2826994 w 5058859"/>
                <a:gd name="connsiteY338" fmla="*/ 1934249 h 3196398"/>
                <a:gd name="connsiteX339" fmla="*/ 2821863 w 5058859"/>
                <a:gd name="connsiteY339" fmla="*/ 1923986 h 3196398"/>
                <a:gd name="connsiteX340" fmla="*/ 2585874 w 5058859"/>
                <a:gd name="connsiteY340" fmla="*/ 2139501 h 3196398"/>
                <a:gd name="connsiteX341" fmla="*/ 2277995 w 5058859"/>
                <a:gd name="connsiteY341" fmla="*/ 2755156 h 3196398"/>
                <a:gd name="connsiteX342" fmla="*/ 2472985 w 5058859"/>
                <a:gd name="connsiteY342" fmla="*/ 3083509 h 3196398"/>
                <a:gd name="connsiteX343" fmla="*/ 2626873 w 5058859"/>
                <a:gd name="connsiteY343" fmla="*/ 3119428 h 3196398"/>
                <a:gd name="connsiteX344" fmla="*/ 3647902 w 5058859"/>
                <a:gd name="connsiteY344" fmla="*/ 1667472 h 3196398"/>
                <a:gd name="connsiteX345" fmla="*/ 3678690 w 5058859"/>
                <a:gd name="connsiteY345" fmla="*/ 1421220 h 3196398"/>
                <a:gd name="connsiteX346" fmla="*/ 3288761 w 5058859"/>
                <a:gd name="connsiteY346" fmla="*/ 1611027 h 3196398"/>
                <a:gd name="connsiteX347" fmla="*/ 3268236 w 5058859"/>
                <a:gd name="connsiteY347" fmla="*/ 1621290 h 3196398"/>
                <a:gd name="connsiteX348" fmla="*/ 3288761 w 5058859"/>
                <a:gd name="connsiteY348" fmla="*/ 1611027 h 3196398"/>
                <a:gd name="connsiteX349" fmla="*/ 3237448 w 5058859"/>
                <a:gd name="connsiteY349" fmla="*/ 1641815 h 3196398"/>
                <a:gd name="connsiteX350" fmla="*/ 3216923 w 5058859"/>
                <a:gd name="connsiteY350" fmla="*/ 1652078 h 3196398"/>
                <a:gd name="connsiteX351" fmla="*/ 3237448 w 5058859"/>
                <a:gd name="connsiteY351" fmla="*/ 1641815 h 3196398"/>
                <a:gd name="connsiteX352" fmla="*/ 3211791 w 5058859"/>
                <a:gd name="connsiteY352" fmla="*/ 1657209 h 3196398"/>
                <a:gd name="connsiteX353" fmla="*/ 3191266 w 5058859"/>
                <a:gd name="connsiteY353" fmla="*/ 1667472 h 3196398"/>
                <a:gd name="connsiteX354" fmla="*/ 3211791 w 5058859"/>
                <a:gd name="connsiteY354" fmla="*/ 1657209 h 3196398"/>
                <a:gd name="connsiteX355" fmla="*/ 3104034 w 5058859"/>
                <a:gd name="connsiteY355" fmla="*/ 1723916 h 3196398"/>
                <a:gd name="connsiteX356" fmla="*/ 3062983 w 5058859"/>
                <a:gd name="connsiteY356" fmla="*/ 1749573 h 3196398"/>
                <a:gd name="connsiteX357" fmla="*/ 3104034 w 5058859"/>
                <a:gd name="connsiteY357" fmla="*/ 1723916 h 3196398"/>
                <a:gd name="connsiteX358" fmla="*/ 2796206 w 5058859"/>
                <a:gd name="connsiteY358" fmla="*/ 1021029 h 3196398"/>
                <a:gd name="connsiteX359" fmla="*/ 2826994 w 5058859"/>
                <a:gd name="connsiteY359" fmla="*/ 1046634 h 3196398"/>
                <a:gd name="connsiteX360" fmla="*/ 2796206 w 5058859"/>
                <a:gd name="connsiteY360" fmla="*/ 1021029 h 3196398"/>
                <a:gd name="connsiteX361" fmla="*/ 2821863 w 5058859"/>
                <a:gd name="connsiteY361" fmla="*/ 1056897 h 3196398"/>
                <a:gd name="connsiteX362" fmla="*/ 2847520 w 5058859"/>
                <a:gd name="connsiteY362" fmla="*/ 1092816 h 3196398"/>
                <a:gd name="connsiteX363" fmla="*/ 2821863 w 5058859"/>
                <a:gd name="connsiteY363" fmla="*/ 1056897 h 3196398"/>
                <a:gd name="connsiteX364" fmla="*/ 2647398 w 5058859"/>
                <a:gd name="connsiteY364" fmla="*/ 1072291 h 3196398"/>
                <a:gd name="connsiteX365" fmla="*/ 1882935 w 5058859"/>
                <a:gd name="connsiteY365" fmla="*/ 1523795 h 3196398"/>
                <a:gd name="connsiteX366" fmla="*/ 1718785 w 5058859"/>
                <a:gd name="connsiteY366" fmla="*/ 1657209 h 3196398"/>
                <a:gd name="connsiteX367" fmla="*/ 2242076 w 5058859"/>
                <a:gd name="connsiteY367" fmla="*/ 1544320 h 3196398"/>
                <a:gd name="connsiteX368" fmla="*/ 2390884 w 5058859"/>
                <a:gd name="connsiteY368" fmla="*/ 1554583 h 3196398"/>
                <a:gd name="connsiteX369" fmla="*/ 2719237 w 5058859"/>
                <a:gd name="connsiteY369" fmla="*/ 1133866 h 3196398"/>
                <a:gd name="connsiteX370" fmla="*/ 2647398 w 5058859"/>
                <a:gd name="connsiteY370" fmla="*/ 1072291 h 3196398"/>
                <a:gd name="connsiteX371" fmla="*/ 2832126 w 5058859"/>
                <a:gd name="connsiteY371" fmla="*/ 1108210 h 3196398"/>
                <a:gd name="connsiteX372" fmla="*/ 2837257 w 5058859"/>
                <a:gd name="connsiteY372" fmla="*/ 1149260 h 3196398"/>
                <a:gd name="connsiteX373" fmla="*/ 2832126 w 5058859"/>
                <a:gd name="connsiteY373" fmla="*/ 1108210 h 3196398"/>
                <a:gd name="connsiteX374" fmla="*/ 2868045 w 5058859"/>
                <a:gd name="connsiteY374" fmla="*/ 1123604 h 3196398"/>
                <a:gd name="connsiteX375" fmla="*/ 2862914 w 5058859"/>
                <a:gd name="connsiteY375" fmla="*/ 1174917 h 3196398"/>
                <a:gd name="connsiteX376" fmla="*/ 2868045 w 5058859"/>
                <a:gd name="connsiteY376" fmla="*/ 1123604 h 3196398"/>
                <a:gd name="connsiteX377" fmla="*/ 2811600 w 5058859"/>
                <a:gd name="connsiteY377" fmla="*/ 1282675 h 3196398"/>
                <a:gd name="connsiteX378" fmla="*/ 2801338 w 5058859"/>
                <a:gd name="connsiteY378" fmla="*/ 1303200 h 3196398"/>
                <a:gd name="connsiteX379" fmla="*/ 2811600 w 5058859"/>
                <a:gd name="connsiteY379" fmla="*/ 1282675 h 3196398"/>
                <a:gd name="connsiteX380" fmla="*/ 2052269 w 5058859"/>
                <a:gd name="connsiteY380" fmla="*/ 1580239 h 3196398"/>
                <a:gd name="connsiteX381" fmla="*/ 1995824 w 5058859"/>
                <a:gd name="connsiteY381" fmla="*/ 1585371 h 3196398"/>
                <a:gd name="connsiteX382" fmla="*/ 2052269 w 5058859"/>
                <a:gd name="connsiteY382" fmla="*/ 1580239 h 3196398"/>
                <a:gd name="connsiteX383" fmla="*/ 2113845 w 5058859"/>
                <a:gd name="connsiteY383" fmla="*/ 1215967 h 3196398"/>
                <a:gd name="connsiteX384" fmla="*/ 2098451 w 5058859"/>
                <a:gd name="connsiteY384" fmla="*/ 1226230 h 3196398"/>
                <a:gd name="connsiteX385" fmla="*/ 2113845 w 5058859"/>
                <a:gd name="connsiteY385" fmla="*/ 1215967 h 3196398"/>
                <a:gd name="connsiteX386" fmla="*/ 2134370 w 5058859"/>
                <a:gd name="connsiteY386" fmla="*/ 1231361 h 3196398"/>
                <a:gd name="connsiteX387" fmla="*/ 2118976 w 5058859"/>
                <a:gd name="connsiteY387" fmla="*/ 1241624 h 3196398"/>
                <a:gd name="connsiteX388" fmla="*/ 2134370 w 5058859"/>
                <a:gd name="connsiteY388" fmla="*/ 1231361 h 3196398"/>
                <a:gd name="connsiteX389" fmla="*/ 2077925 w 5058859"/>
                <a:gd name="connsiteY389" fmla="*/ 1272412 h 3196398"/>
                <a:gd name="connsiteX390" fmla="*/ 2062531 w 5058859"/>
                <a:gd name="connsiteY390" fmla="*/ 1282675 h 3196398"/>
                <a:gd name="connsiteX391" fmla="*/ 2077925 w 5058859"/>
                <a:gd name="connsiteY391" fmla="*/ 1272412 h 3196398"/>
                <a:gd name="connsiteX392" fmla="*/ 2036875 w 5058859"/>
                <a:gd name="connsiteY392" fmla="*/ 1303200 h 3196398"/>
                <a:gd name="connsiteX393" fmla="*/ 1995824 w 5058859"/>
                <a:gd name="connsiteY393" fmla="*/ 1333988 h 3196398"/>
                <a:gd name="connsiteX394" fmla="*/ 2036875 w 5058859"/>
                <a:gd name="connsiteY394" fmla="*/ 1303200 h 3196398"/>
                <a:gd name="connsiteX395" fmla="*/ 1990693 w 5058859"/>
                <a:gd name="connsiteY395" fmla="*/ 1339119 h 3196398"/>
                <a:gd name="connsiteX396" fmla="*/ 1970168 w 5058859"/>
                <a:gd name="connsiteY396" fmla="*/ 1354513 h 3196398"/>
                <a:gd name="connsiteX397" fmla="*/ 1990693 w 5058859"/>
                <a:gd name="connsiteY397" fmla="*/ 1339119 h 3196398"/>
                <a:gd name="connsiteX398" fmla="*/ 1965036 w 5058859"/>
                <a:gd name="connsiteY398" fmla="*/ 1359644 h 3196398"/>
                <a:gd name="connsiteX399" fmla="*/ 1949642 w 5058859"/>
                <a:gd name="connsiteY399" fmla="*/ 1369907 h 3196398"/>
                <a:gd name="connsiteX400" fmla="*/ 1965036 w 5058859"/>
                <a:gd name="connsiteY400" fmla="*/ 1359644 h 3196398"/>
                <a:gd name="connsiteX401" fmla="*/ 1944511 w 5058859"/>
                <a:gd name="connsiteY401" fmla="*/ 1375038 h 3196398"/>
                <a:gd name="connsiteX402" fmla="*/ 1923986 w 5058859"/>
                <a:gd name="connsiteY402" fmla="*/ 1390432 h 3196398"/>
                <a:gd name="connsiteX403" fmla="*/ 1944511 w 5058859"/>
                <a:gd name="connsiteY403" fmla="*/ 1375038 h 3196398"/>
                <a:gd name="connsiteX404" fmla="*/ 1918855 w 5058859"/>
                <a:gd name="connsiteY404" fmla="*/ 1395563 h 3196398"/>
                <a:gd name="connsiteX405" fmla="*/ 1898329 w 5058859"/>
                <a:gd name="connsiteY405" fmla="*/ 1410957 h 3196398"/>
                <a:gd name="connsiteX406" fmla="*/ 1918855 w 5058859"/>
                <a:gd name="connsiteY406" fmla="*/ 1395563 h 3196398"/>
                <a:gd name="connsiteX407" fmla="*/ 1888067 w 5058859"/>
                <a:gd name="connsiteY407" fmla="*/ 1421220 h 3196398"/>
                <a:gd name="connsiteX408" fmla="*/ 1872673 w 5058859"/>
                <a:gd name="connsiteY408" fmla="*/ 1431483 h 3196398"/>
                <a:gd name="connsiteX409" fmla="*/ 1888067 w 5058859"/>
                <a:gd name="connsiteY409" fmla="*/ 1421220 h 3196398"/>
                <a:gd name="connsiteX410" fmla="*/ 2236945 w 5058859"/>
                <a:gd name="connsiteY410" fmla="*/ 1657209 h 3196398"/>
                <a:gd name="connsiteX411" fmla="*/ 1559714 w 5058859"/>
                <a:gd name="connsiteY411" fmla="*/ 1867542 h 3196398"/>
                <a:gd name="connsiteX412" fmla="*/ 1493007 w 5058859"/>
                <a:gd name="connsiteY412" fmla="*/ 1949643 h 3196398"/>
                <a:gd name="connsiteX413" fmla="*/ 1626421 w 5058859"/>
                <a:gd name="connsiteY413" fmla="*/ 1806017 h 3196398"/>
                <a:gd name="connsiteX414" fmla="*/ 1534057 w 5058859"/>
                <a:gd name="connsiteY414" fmla="*/ 1867542 h 3196398"/>
                <a:gd name="connsiteX415" fmla="*/ 1553941 w 5058859"/>
                <a:gd name="connsiteY415" fmla="*/ 1837264 h 3196398"/>
                <a:gd name="connsiteX416" fmla="*/ 1563563 w 5058859"/>
                <a:gd name="connsiteY416" fmla="*/ 1828875 h 3196398"/>
                <a:gd name="connsiteX417" fmla="*/ 1604854 w 5058859"/>
                <a:gd name="connsiteY417" fmla="*/ 1799755 h 3196398"/>
                <a:gd name="connsiteX418" fmla="*/ 1652078 w 5058859"/>
                <a:gd name="connsiteY418" fmla="*/ 1775229 h 3196398"/>
                <a:gd name="connsiteX419" fmla="*/ 1585371 w 5058859"/>
                <a:gd name="connsiteY419" fmla="*/ 1809859 h 3196398"/>
                <a:gd name="connsiteX420" fmla="*/ 1563563 w 5058859"/>
                <a:gd name="connsiteY420" fmla="*/ 1828875 h 3196398"/>
                <a:gd name="connsiteX421" fmla="*/ 1535982 w 5058859"/>
                <a:gd name="connsiteY421" fmla="*/ 1848325 h 3196398"/>
                <a:gd name="connsiteX422" fmla="*/ 1446825 w 5058859"/>
                <a:gd name="connsiteY422" fmla="*/ 1959905 h 3196398"/>
                <a:gd name="connsiteX423" fmla="*/ 1451956 w 5058859"/>
                <a:gd name="connsiteY423" fmla="*/ 1975299 h 3196398"/>
                <a:gd name="connsiteX424" fmla="*/ 1462219 w 5058859"/>
                <a:gd name="connsiteY424" fmla="*/ 1939380 h 3196398"/>
                <a:gd name="connsiteX425" fmla="*/ 1472482 w 5058859"/>
                <a:gd name="connsiteY425" fmla="*/ 1970168 h 3196398"/>
                <a:gd name="connsiteX426" fmla="*/ 1528926 w 5058859"/>
                <a:gd name="connsiteY426" fmla="*/ 1990693 h 3196398"/>
                <a:gd name="connsiteX427" fmla="*/ 1595633 w 5058859"/>
                <a:gd name="connsiteY427" fmla="*/ 1980430 h 3196398"/>
                <a:gd name="connsiteX428" fmla="*/ 1611027 w 5058859"/>
                <a:gd name="connsiteY428" fmla="*/ 1985562 h 3196398"/>
                <a:gd name="connsiteX429" fmla="*/ 1598232 w 5058859"/>
                <a:gd name="connsiteY429" fmla="*/ 1989457 h 3196398"/>
                <a:gd name="connsiteX430" fmla="*/ 1585371 w 5058859"/>
                <a:gd name="connsiteY430" fmla="*/ 1990693 h 3196398"/>
                <a:gd name="connsiteX431" fmla="*/ 1596275 w 5058859"/>
                <a:gd name="connsiteY431" fmla="*/ 1990052 h 3196398"/>
                <a:gd name="connsiteX432" fmla="*/ 1598232 w 5058859"/>
                <a:gd name="connsiteY432" fmla="*/ 1989457 h 3196398"/>
                <a:gd name="connsiteX433" fmla="*/ 1618724 w 5058859"/>
                <a:gd name="connsiteY433" fmla="*/ 1987486 h 3196398"/>
                <a:gd name="connsiteX434" fmla="*/ 1652078 w 5058859"/>
                <a:gd name="connsiteY434" fmla="*/ 1980430 h 3196398"/>
                <a:gd name="connsiteX435" fmla="*/ 1631552 w 5058859"/>
                <a:gd name="connsiteY435" fmla="*/ 1975299 h 3196398"/>
                <a:gd name="connsiteX436" fmla="*/ 2283126 w 5058859"/>
                <a:gd name="connsiteY436" fmla="*/ 1657209 h 3196398"/>
                <a:gd name="connsiteX437" fmla="*/ 2236945 w 5058859"/>
                <a:gd name="connsiteY437" fmla="*/ 1657209 h 3196398"/>
                <a:gd name="connsiteX438" fmla="*/ 2154895 w 5058859"/>
                <a:gd name="connsiteY438" fmla="*/ 1831674 h 3196398"/>
                <a:gd name="connsiteX439" fmla="*/ 2134370 w 5058859"/>
                <a:gd name="connsiteY439" fmla="*/ 1841936 h 3196398"/>
                <a:gd name="connsiteX440" fmla="*/ 2154895 w 5058859"/>
                <a:gd name="connsiteY440" fmla="*/ 1831674 h 3196398"/>
                <a:gd name="connsiteX441" fmla="*/ 1646946 w 5058859"/>
                <a:gd name="connsiteY441" fmla="*/ 1795754 h 3196398"/>
                <a:gd name="connsiteX442" fmla="*/ 1631552 w 5058859"/>
                <a:gd name="connsiteY442" fmla="*/ 1800886 h 3196398"/>
                <a:gd name="connsiteX443" fmla="*/ 1646946 w 5058859"/>
                <a:gd name="connsiteY443" fmla="*/ 1795754 h 3196398"/>
                <a:gd name="connsiteX444" fmla="*/ 1611027 w 5058859"/>
                <a:gd name="connsiteY444" fmla="*/ 1770098 h 3196398"/>
                <a:gd name="connsiteX445" fmla="*/ 1477613 w 5058859"/>
                <a:gd name="connsiteY445" fmla="*/ 1877804 h 3196398"/>
                <a:gd name="connsiteX446" fmla="*/ 1611027 w 5058859"/>
                <a:gd name="connsiteY446" fmla="*/ 1770098 h 3196398"/>
                <a:gd name="connsiteX447" fmla="*/ 1944511 w 5058859"/>
                <a:gd name="connsiteY447" fmla="*/ 312959 h 3196398"/>
                <a:gd name="connsiteX448" fmla="*/ 1826491 w 5058859"/>
                <a:gd name="connsiteY448" fmla="*/ 441242 h 3196398"/>
                <a:gd name="connsiteX449" fmla="*/ 1944511 w 5058859"/>
                <a:gd name="connsiteY449" fmla="*/ 312959 h 3196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</a:cxnLst>
              <a:rect l="l" t="t" r="r" b="b"/>
              <a:pathLst>
                <a:path w="5058859" h="3196398">
                  <a:moveTo>
                    <a:pt x="1662340" y="0"/>
                  </a:moveTo>
                  <a:cubicBezTo>
                    <a:pt x="1708522" y="0"/>
                    <a:pt x="1852148" y="30788"/>
                    <a:pt x="1877804" y="66707"/>
                  </a:cubicBezTo>
                  <a:cubicBezTo>
                    <a:pt x="1821360" y="35919"/>
                    <a:pt x="1780361" y="25657"/>
                    <a:pt x="1734179" y="25657"/>
                  </a:cubicBezTo>
                  <a:cubicBezTo>
                    <a:pt x="1800834" y="61576"/>
                    <a:pt x="1903461" y="61576"/>
                    <a:pt x="1965036" y="169334"/>
                  </a:cubicBezTo>
                  <a:cubicBezTo>
                    <a:pt x="1944511" y="138546"/>
                    <a:pt x="1882935" y="76970"/>
                    <a:pt x="1841885" y="87233"/>
                  </a:cubicBezTo>
                  <a:lnTo>
                    <a:pt x="1862640" y="100031"/>
                  </a:lnTo>
                  <a:lnTo>
                    <a:pt x="1818179" y="84026"/>
                  </a:lnTo>
                  <a:cubicBezTo>
                    <a:pt x="1779065" y="74405"/>
                    <a:pt x="1739310" y="71839"/>
                    <a:pt x="1713653" y="71839"/>
                  </a:cubicBezTo>
                  <a:cubicBezTo>
                    <a:pt x="1431431" y="71839"/>
                    <a:pt x="1354513" y="548999"/>
                    <a:pt x="1313462" y="651574"/>
                  </a:cubicBezTo>
                  <a:lnTo>
                    <a:pt x="1318594" y="661837"/>
                  </a:lnTo>
                  <a:cubicBezTo>
                    <a:pt x="1498138" y="559262"/>
                    <a:pt x="1667472" y="466898"/>
                    <a:pt x="1847016" y="323222"/>
                  </a:cubicBezTo>
                  <a:cubicBezTo>
                    <a:pt x="1841885" y="333484"/>
                    <a:pt x="1816228" y="343747"/>
                    <a:pt x="1805966" y="374535"/>
                  </a:cubicBezTo>
                  <a:cubicBezTo>
                    <a:pt x="1836754" y="354009"/>
                    <a:pt x="1867541" y="328353"/>
                    <a:pt x="1893198" y="302696"/>
                  </a:cubicBezTo>
                  <a:lnTo>
                    <a:pt x="1826491" y="369403"/>
                  </a:lnTo>
                  <a:lnTo>
                    <a:pt x="1831622" y="369403"/>
                  </a:lnTo>
                  <a:cubicBezTo>
                    <a:pt x="1882935" y="343747"/>
                    <a:pt x="1929117" y="271908"/>
                    <a:pt x="1954774" y="235989"/>
                  </a:cubicBezTo>
                  <a:cubicBezTo>
                    <a:pt x="1944511" y="277040"/>
                    <a:pt x="1888067" y="328353"/>
                    <a:pt x="1852148" y="389929"/>
                  </a:cubicBezTo>
                  <a:cubicBezTo>
                    <a:pt x="1867541" y="374535"/>
                    <a:pt x="1980430" y="241121"/>
                    <a:pt x="1980430" y="230858"/>
                  </a:cubicBezTo>
                  <a:cubicBezTo>
                    <a:pt x="1980430" y="374535"/>
                    <a:pt x="1590502" y="677231"/>
                    <a:pt x="1523795" y="713150"/>
                  </a:cubicBezTo>
                  <a:cubicBezTo>
                    <a:pt x="1431431" y="764463"/>
                    <a:pt x="1318594" y="800382"/>
                    <a:pt x="1251887" y="887615"/>
                  </a:cubicBezTo>
                  <a:cubicBezTo>
                    <a:pt x="1195442" y="954322"/>
                    <a:pt x="1210836" y="1067159"/>
                    <a:pt x="1195442" y="1159523"/>
                  </a:cubicBezTo>
                  <a:cubicBezTo>
                    <a:pt x="1190311" y="1190311"/>
                    <a:pt x="1185180" y="1231361"/>
                    <a:pt x="1180048" y="1267281"/>
                  </a:cubicBezTo>
                  <a:cubicBezTo>
                    <a:pt x="1154392" y="1477613"/>
                    <a:pt x="1108210" y="1893198"/>
                    <a:pt x="1108210" y="1903461"/>
                  </a:cubicBezTo>
                  <a:cubicBezTo>
                    <a:pt x="1108210" y="1918855"/>
                    <a:pt x="1108210" y="1923986"/>
                    <a:pt x="1113341" y="1934249"/>
                  </a:cubicBezTo>
                  <a:cubicBezTo>
                    <a:pt x="1477613" y="1667472"/>
                    <a:pt x="1836754" y="1390432"/>
                    <a:pt x="2206157" y="1128735"/>
                  </a:cubicBezTo>
                  <a:cubicBezTo>
                    <a:pt x="2313914" y="1051765"/>
                    <a:pt x="2488379" y="964585"/>
                    <a:pt x="2616610" y="964585"/>
                  </a:cubicBezTo>
                  <a:cubicBezTo>
                    <a:pt x="2703843" y="964585"/>
                    <a:pt x="2878307" y="1005635"/>
                    <a:pt x="2878307" y="1144129"/>
                  </a:cubicBezTo>
                  <a:cubicBezTo>
                    <a:pt x="2878307" y="1272412"/>
                    <a:pt x="2688449" y="1472482"/>
                    <a:pt x="2565349" y="1585371"/>
                  </a:cubicBezTo>
                  <a:cubicBezTo>
                    <a:pt x="2616610" y="1611027"/>
                    <a:pt x="2678186" y="1631552"/>
                    <a:pt x="2739762" y="1667472"/>
                  </a:cubicBezTo>
                  <a:cubicBezTo>
                    <a:pt x="2729499" y="1662340"/>
                    <a:pt x="2714105" y="1652078"/>
                    <a:pt x="2698711" y="1657209"/>
                  </a:cubicBezTo>
                  <a:cubicBezTo>
                    <a:pt x="2716671" y="1667472"/>
                    <a:pt x="2735914" y="1679017"/>
                    <a:pt x="2755797" y="1691204"/>
                  </a:cubicBezTo>
                  <a:lnTo>
                    <a:pt x="2795300" y="1715737"/>
                  </a:lnTo>
                  <a:lnTo>
                    <a:pt x="2785944" y="1718785"/>
                  </a:lnTo>
                  <a:cubicBezTo>
                    <a:pt x="2811600" y="1739310"/>
                    <a:pt x="2837257" y="1770098"/>
                    <a:pt x="2857782" y="1795754"/>
                  </a:cubicBezTo>
                  <a:cubicBezTo>
                    <a:pt x="2862914" y="1795754"/>
                    <a:pt x="2862914" y="1800886"/>
                    <a:pt x="2862914" y="1790623"/>
                  </a:cubicBezTo>
                  <a:cubicBezTo>
                    <a:pt x="2862914" y="1775229"/>
                    <a:pt x="3109165" y="1616159"/>
                    <a:pt x="3237448" y="1544320"/>
                  </a:cubicBezTo>
                  <a:cubicBezTo>
                    <a:pt x="3386256" y="1457088"/>
                    <a:pt x="3545276" y="1380170"/>
                    <a:pt x="3694084" y="1298068"/>
                  </a:cubicBezTo>
                  <a:cubicBezTo>
                    <a:pt x="3699215" y="1277543"/>
                    <a:pt x="3699215" y="1251887"/>
                    <a:pt x="3704347" y="1226230"/>
                  </a:cubicBezTo>
                  <a:lnTo>
                    <a:pt x="3704347" y="867090"/>
                  </a:lnTo>
                  <a:lnTo>
                    <a:pt x="3673559" y="584919"/>
                  </a:lnTo>
                  <a:cubicBezTo>
                    <a:pt x="3668428" y="584919"/>
                    <a:pt x="3663296" y="579787"/>
                    <a:pt x="3658165" y="579787"/>
                  </a:cubicBezTo>
                  <a:lnTo>
                    <a:pt x="3216923" y="810645"/>
                  </a:lnTo>
                  <a:lnTo>
                    <a:pt x="3201529" y="810645"/>
                  </a:lnTo>
                  <a:cubicBezTo>
                    <a:pt x="3216923" y="795251"/>
                    <a:pt x="3252842" y="790120"/>
                    <a:pt x="3263105" y="764463"/>
                  </a:cubicBezTo>
                  <a:cubicBezTo>
                    <a:pt x="3242580" y="774726"/>
                    <a:pt x="3222054" y="784989"/>
                    <a:pt x="3201529" y="794610"/>
                  </a:cubicBezTo>
                  <a:lnTo>
                    <a:pt x="3146902" y="817940"/>
                  </a:lnTo>
                  <a:lnTo>
                    <a:pt x="3148292" y="816418"/>
                  </a:lnTo>
                  <a:cubicBezTo>
                    <a:pt x="3154064" y="811928"/>
                    <a:pt x="3160479" y="808080"/>
                    <a:pt x="3165610" y="805514"/>
                  </a:cubicBezTo>
                  <a:lnTo>
                    <a:pt x="3155347" y="795251"/>
                  </a:lnTo>
                  <a:cubicBezTo>
                    <a:pt x="3139953" y="805514"/>
                    <a:pt x="3119428" y="815776"/>
                    <a:pt x="3104034" y="826039"/>
                  </a:cubicBezTo>
                  <a:cubicBezTo>
                    <a:pt x="3114296" y="820908"/>
                    <a:pt x="3129690" y="805514"/>
                    <a:pt x="3139953" y="795251"/>
                  </a:cubicBezTo>
                  <a:cubicBezTo>
                    <a:pt x="3134822" y="790120"/>
                    <a:pt x="3129690" y="790120"/>
                    <a:pt x="3124559" y="795251"/>
                  </a:cubicBezTo>
                  <a:lnTo>
                    <a:pt x="3642771" y="466898"/>
                  </a:lnTo>
                  <a:cubicBezTo>
                    <a:pt x="3606852" y="364272"/>
                    <a:pt x="3560670" y="235989"/>
                    <a:pt x="3437518" y="164202"/>
                  </a:cubicBezTo>
                  <a:cubicBezTo>
                    <a:pt x="3422175" y="159071"/>
                    <a:pt x="3411913" y="148808"/>
                    <a:pt x="3396519" y="138546"/>
                  </a:cubicBezTo>
                  <a:cubicBezTo>
                    <a:pt x="3406781" y="138546"/>
                    <a:pt x="3417044" y="143677"/>
                    <a:pt x="3427307" y="138546"/>
                  </a:cubicBezTo>
                  <a:lnTo>
                    <a:pt x="3417044" y="128283"/>
                  </a:lnTo>
                  <a:cubicBezTo>
                    <a:pt x="3417044" y="128283"/>
                    <a:pt x="3422175" y="128283"/>
                    <a:pt x="3427307" y="123152"/>
                  </a:cubicBezTo>
                  <a:cubicBezTo>
                    <a:pt x="3417044" y="118020"/>
                    <a:pt x="3401650" y="112889"/>
                    <a:pt x="3391387" y="112889"/>
                  </a:cubicBezTo>
                  <a:cubicBezTo>
                    <a:pt x="3411913" y="107758"/>
                    <a:pt x="3427307" y="97495"/>
                    <a:pt x="3452912" y="92364"/>
                  </a:cubicBezTo>
                  <a:cubicBezTo>
                    <a:pt x="3447781" y="87233"/>
                    <a:pt x="3437518" y="87233"/>
                    <a:pt x="3427307" y="87233"/>
                  </a:cubicBezTo>
                  <a:cubicBezTo>
                    <a:pt x="3452912" y="76970"/>
                    <a:pt x="3493963" y="71839"/>
                    <a:pt x="3504226" y="71839"/>
                  </a:cubicBezTo>
                  <a:cubicBezTo>
                    <a:pt x="3658165" y="71839"/>
                    <a:pt x="3760791" y="241121"/>
                    <a:pt x="3812104" y="384797"/>
                  </a:cubicBezTo>
                  <a:cubicBezTo>
                    <a:pt x="3930073" y="318090"/>
                    <a:pt x="4048093" y="271908"/>
                    <a:pt x="4166114" y="241121"/>
                  </a:cubicBezTo>
                  <a:cubicBezTo>
                    <a:pt x="4145588" y="251383"/>
                    <a:pt x="4119932" y="261646"/>
                    <a:pt x="4099407" y="277040"/>
                  </a:cubicBezTo>
                  <a:cubicBezTo>
                    <a:pt x="4099407" y="277040"/>
                    <a:pt x="4094275" y="282171"/>
                    <a:pt x="4109669" y="282171"/>
                  </a:cubicBezTo>
                  <a:cubicBezTo>
                    <a:pt x="4119932" y="282171"/>
                    <a:pt x="4145588" y="266777"/>
                    <a:pt x="4160982" y="261646"/>
                  </a:cubicBezTo>
                  <a:lnTo>
                    <a:pt x="4181507" y="261646"/>
                  </a:lnTo>
                  <a:cubicBezTo>
                    <a:pt x="4130194" y="292434"/>
                    <a:pt x="4073750" y="312959"/>
                    <a:pt x="4058356" y="348878"/>
                  </a:cubicBezTo>
                  <a:cubicBezTo>
                    <a:pt x="4094275" y="328353"/>
                    <a:pt x="4130194" y="312959"/>
                    <a:pt x="4160982" y="292434"/>
                  </a:cubicBezTo>
                  <a:lnTo>
                    <a:pt x="3837761" y="487424"/>
                  </a:lnTo>
                  <a:cubicBezTo>
                    <a:pt x="3873629" y="641312"/>
                    <a:pt x="3889023" y="805514"/>
                    <a:pt x="3904417" y="964585"/>
                  </a:cubicBezTo>
                  <a:lnTo>
                    <a:pt x="3909548" y="1210836"/>
                  </a:lnTo>
                  <a:cubicBezTo>
                    <a:pt x="4253346" y="1062028"/>
                    <a:pt x="4612486" y="949191"/>
                    <a:pt x="4966495" y="877352"/>
                  </a:cubicBezTo>
                  <a:cubicBezTo>
                    <a:pt x="4971627" y="877352"/>
                    <a:pt x="4981889" y="882484"/>
                    <a:pt x="4987021" y="882484"/>
                  </a:cubicBezTo>
                  <a:cubicBezTo>
                    <a:pt x="4992152" y="882484"/>
                    <a:pt x="4992152" y="882484"/>
                    <a:pt x="4992152" y="872221"/>
                  </a:cubicBezTo>
                  <a:cubicBezTo>
                    <a:pt x="4992152" y="877352"/>
                    <a:pt x="5002415" y="877352"/>
                    <a:pt x="5007546" y="877352"/>
                  </a:cubicBezTo>
                  <a:cubicBezTo>
                    <a:pt x="5022940" y="877352"/>
                    <a:pt x="5043465" y="867090"/>
                    <a:pt x="5058859" y="867090"/>
                  </a:cubicBezTo>
                  <a:lnTo>
                    <a:pt x="4807425" y="933797"/>
                  </a:lnTo>
                  <a:cubicBezTo>
                    <a:pt x="4812556" y="938928"/>
                    <a:pt x="4817687" y="938928"/>
                    <a:pt x="4817687" y="938928"/>
                  </a:cubicBezTo>
                  <a:lnTo>
                    <a:pt x="4992152" y="897877"/>
                  </a:lnTo>
                  <a:cubicBezTo>
                    <a:pt x="4945970" y="908140"/>
                    <a:pt x="4894657" y="923534"/>
                    <a:pt x="4843344" y="938928"/>
                  </a:cubicBezTo>
                  <a:cubicBezTo>
                    <a:pt x="4848475" y="944059"/>
                    <a:pt x="4853607" y="944059"/>
                    <a:pt x="4853607" y="944059"/>
                  </a:cubicBezTo>
                  <a:lnTo>
                    <a:pt x="5053728" y="892746"/>
                  </a:lnTo>
                  <a:cubicBezTo>
                    <a:pt x="4976758" y="913271"/>
                    <a:pt x="4889526" y="938928"/>
                    <a:pt x="4812556" y="959453"/>
                  </a:cubicBezTo>
                  <a:cubicBezTo>
                    <a:pt x="4699667" y="990241"/>
                    <a:pt x="4576567" y="1031240"/>
                    <a:pt x="4468809" y="1072291"/>
                  </a:cubicBezTo>
                  <a:cubicBezTo>
                    <a:pt x="4417496" y="1087685"/>
                    <a:pt x="4355921" y="1108210"/>
                    <a:pt x="4309739" y="1128735"/>
                  </a:cubicBezTo>
                  <a:cubicBezTo>
                    <a:pt x="4263583" y="1144129"/>
                    <a:pt x="4217413" y="1160806"/>
                    <a:pt x="4172521" y="1178124"/>
                  </a:cubicBezTo>
                  <a:lnTo>
                    <a:pt x="4046575" y="1229877"/>
                  </a:lnTo>
                  <a:lnTo>
                    <a:pt x="4032700" y="1233286"/>
                  </a:lnTo>
                  <a:lnTo>
                    <a:pt x="3978506" y="1255405"/>
                  </a:lnTo>
                  <a:lnTo>
                    <a:pt x="3962144" y="1261508"/>
                  </a:lnTo>
                  <a:lnTo>
                    <a:pt x="3957248" y="1264081"/>
                  </a:lnTo>
                  <a:lnTo>
                    <a:pt x="3955890" y="1264635"/>
                  </a:lnTo>
                  <a:lnTo>
                    <a:pt x="3955149" y="1265184"/>
                  </a:lnTo>
                  <a:lnTo>
                    <a:pt x="3927508" y="1279708"/>
                  </a:lnTo>
                  <a:cubicBezTo>
                    <a:pt x="3917566" y="1286523"/>
                    <a:pt x="3909548" y="1294220"/>
                    <a:pt x="3904417" y="1303200"/>
                  </a:cubicBezTo>
                  <a:lnTo>
                    <a:pt x="3915726" y="1298495"/>
                  </a:lnTo>
                  <a:lnTo>
                    <a:pt x="3899285" y="1318594"/>
                  </a:lnTo>
                  <a:cubicBezTo>
                    <a:pt x="3827498" y="1436614"/>
                    <a:pt x="3868497" y="1600765"/>
                    <a:pt x="3842892" y="1744441"/>
                  </a:cubicBezTo>
                  <a:cubicBezTo>
                    <a:pt x="3755660" y="2293389"/>
                    <a:pt x="3381125" y="3006591"/>
                    <a:pt x="2914227" y="3150216"/>
                  </a:cubicBezTo>
                  <a:cubicBezTo>
                    <a:pt x="2909095" y="3150216"/>
                    <a:pt x="2739762" y="3196398"/>
                    <a:pt x="2698711" y="3196398"/>
                  </a:cubicBezTo>
                  <a:lnTo>
                    <a:pt x="2657661" y="3196398"/>
                  </a:lnTo>
                  <a:lnTo>
                    <a:pt x="2652530" y="3186135"/>
                  </a:lnTo>
                  <a:cubicBezTo>
                    <a:pt x="2626873" y="3186135"/>
                    <a:pt x="2591005" y="3186135"/>
                    <a:pt x="2565349" y="3175873"/>
                  </a:cubicBezTo>
                  <a:cubicBezTo>
                    <a:pt x="2549955" y="3175873"/>
                    <a:pt x="2534561" y="3155347"/>
                    <a:pt x="2514036" y="3155347"/>
                  </a:cubicBezTo>
                  <a:cubicBezTo>
                    <a:pt x="2416541" y="3139953"/>
                    <a:pt x="2277995" y="3001459"/>
                    <a:pt x="2257470" y="2903964"/>
                  </a:cubicBezTo>
                  <a:cubicBezTo>
                    <a:pt x="2247207" y="2873176"/>
                    <a:pt x="2247207" y="2837257"/>
                    <a:pt x="2236945" y="2801338"/>
                  </a:cubicBezTo>
                  <a:cubicBezTo>
                    <a:pt x="2242076" y="2796207"/>
                    <a:pt x="2242076" y="2791075"/>
                    <a:pt x="2236945" y="2678187"/>
                  </a:cubicBezTo>
                  <a:cubicBezTo>
                    <a:pt x="2252339" y="2488379"/>
                    <a:pt x="2360096" y="2308783"/>
                    <a:pt x="2529430" y="2118976"/>
                  </a:cubicBezTo>
                  <a:lnTo>
                    <a:pt x="2529430" y="2113845"/>
                  </a:lnTo>
                  <a:cubicBezTo>
                    <a:pt x="2478116" y="2170289"/>
                    <a:pt x="2421672" y="2231865"/>
                    <a:pt x="2380621" y="2288258"/>
                  </a:cubicBezTo>
                  <a:cubicBezTo>
                    <a:pt x="2380621" y="2280561"/>
                    <a:pt x="2392167" y="2269977"/>
                    <a:pt x="2397940" y="2256529"/>
                  </a:cubicBezTo>
                  <a:lnTo>
                    <a:pt x="2399984" y="2247349"/>
                  </a:lnTo>
                  <a:lnTo>
                    <a:pt x="2408007" y="2237977"/>
                  </a:lnTo>
                  <a:lnTo>
                    <a:pt x="2406278" y="2242127"/>
                  </a:lnTo>
                  <a:cubicBezTo>
                    <a:pt x="2408844" y="2239562"/>
                    <a:pt x="2411409" y="2236996"/>
                    <a:pt x="2413334" y="2234430"/>
                  </a:cubicBezTo>
                  <a:lnTo>
                    <a:pt x="2415506" y="2229217"/>
                  </a:lnTo>
                  <a:lnTo>
                    <a:pt x="2427170" y="2215592"/>
                  </a:lnTo>
                  <a:lnTo>
                    <a:pt x="2426803" y="2216471"/>
                  </a:lnTo>
                  <a:cubicBezTo>
                    <a:pt x="2429369" y="2213905"/>
                    <a:pt x="2431935" y="2211339"/>
                    <a:pt x="2433859" y="2208774"/>
                  </a:cubicBezTo>
                  <a:lnTo>
                    <a:pt x="2434508" y="2207217"/>
                  </a:lnTo>
                  <a:lnTo>
                    <a:pt x="2456689" y="2181988"/>
                  </a:lnTo>
                  <a:cubicBezTo>
                    <a:pt x="2483569" y="2151600"/>
                    <a:pt x="2503773" y="2129238"/>
                    <a:pt x="2503773" y="2129238"/>
                  </a:cubicBezTo>
                  <a:cubicBezTo>
                    <a:pt x="2514036" y="2108713"/>
                    <a:pt x="2534561" y="2113845"/>
                    <a:pt x="2529430" y="2088188"/>
                  </a:cubicBezTo>
                  <a:lnTo>
                    <a:pt x="2503773" y="2113845"/>
                  </a:lnTo>
                  <a:cubicBezTo>
                    <a:pt x="2616610" y="1985562"/>
                    <a:pt x="2729499" y="1903461"/>
                    <a:pt x="2842388" y="1811148"/>
                  </a:cubicBezTo>
                  <a:cubicBezTo>
                    <a:pt x="2785944" y="1770098"/>
                    <a:pt x="2549955" y="1667472"/>
                    <a:pt x="2467854" y="1667472"/>
                  </a:cubicBezTo>
                  <a:lnTo>
                    <a:pt x="2452460" y="1667472"/>
                  </a:lnTo>
                  <a:cubicBezTo>
                    <a:pt x="2201077" y="1847068"/>
                    <a:pt x="1831622" y="2067663"/>
                    <a:pt x="1559714" y="2067663"/>
                  </a:cubicBezTo>
                  <a:cubicBezTo>
                    <a:pt x="1518664" y="2067663"/>
                    <a:pt x="1451956" y="2052269"/>
                    <a:pt x="1421169" y="2021481"/>
                  </a:cubicBezTo>
                  <a:cubicBezTo>
                    <a:pt x="1421169" y="2021481"/>
                    <a:pt x="1426300" y="2026612"/>
                    <a:pt x="1426300" y="2011218"/>
                  </a:cubicBezTo>
                  <a:cubicBezTo>
                    <a:pt x="1426300" y="2000956"/>
                    <a:pt x="1405775" y="1970168"/>
                    <a:pt x="1405775" y="1959905"/>
                  </a:cubicBezTo>
                  <a:cubicBezTo>
                    <a:pt x="1405775" y="1923986"/>
                    <a:pt x="1436563" y="1903461"/>
                    <a:pt x="1441694" y="1862410"/>
                  </a:cubicBezTo>
                  <a:cubicBezTo>
                    <a:pt x="1323725" y="1949643"/>
                    <a:pt x="1159523" y="1985562"/>
                    <a:pt x="1087685" y="2108713"/>
                  </a:cubicBezTo>
                  <a:cubicBezTo>
                    <a:pt x="1010715" y="2236996"/>
                    <a:pt x="1056897" y="2406278"/>
                    <a:pt x="1046634" y="2555086"/>
                  </a:cubicBezTo>
                  <a:lnTo>
                    <a:pt x="1041503" y="2975803"/>
                  </a:lnTo>
                  <a:cubicBezTo>
                    <a:pt x="1036371" y="2970672"/>
                    <a:pt x="1026109" y="2950146"/>
                    <a:pt x="1020978" y="2934752"/>
                  </a:cubicBezTo>
                  <a:cubicBezTo>
                    <a:pt x="1015846" y="2939884"/>
                    <a:pt x="1015846" y="2945015"/>
                    <a:pt x="1015846" y="2950146"/>
                  </a:cubicBezTo>
                  <a:cubicBezTo>
                    <a:pt x="1005584" y="2924490"/>
                    <a:pt x="1000452" y="2893702"/>
                    <a:pt x="990190" y="2868045"/>
                  </a:cubicBezTo>
                  <a:cubicBezTo>
                    <a:pt x="985058" y="2873176"/>
                    <a:pt x="985058" y="2878308"/>
                    <a:pt x="985058" y="2888570"/>
                  </a:cubicBezTo>
                  <a:cubicBezTo>
                    <a:pt x="985058" y="2903964"/>
                    <a:pt x="990190" y="2929621"/>
                    <a:pt x="995321" y="2950146"/>
                  </a:cubicBezTo>
                  <a:cubicBezTo>
                    <a:pt x="979927" y="2909096"/>
                    <a:pt x="959453" y="2862914"/>
                    <a:pt x="938928" y="2816732"/>
                  </a:cubicBezTo>
                  <a:cubicBezTo>
                    <a:pt x="933797" y="2837257"/>
                    <a:pt x="933797" y="2857783"/>
                    <a:pt x="938928" y="2893702"/>
                  </a:cubicBezTo>
                  <a:cubicBezTo>
                    <a:pt x="923534" y="2847520"/>
                    <a:pt x="913271" y="2801338"/>
                    <a:pt x="903009" y="2755156"/>
                  </a:cubicBezTo>
                  <a:cubicBezTo>
                    <a:pt x="897877" y="2760288"/>
                    <a:pt x="897877" y="2765419"/>
                    <a:pt x="897877" y="2780813"/>
                  </a:cubicBezTo>
                  <a:cubicBezTo>
                    <a:pt x="897877" y="2791075"/>
                    <a:pt x="903009" y="2826995"/>
                    <a:pt x="908140" y="2852651"/>
                  </a:cubicBezTo>
                  <a:cubicBezTo>
                    <a:pt x="892746" y="2785944"/>
                    <a:pt x="877352" y="2657712"/>
                    <a:pt x="877352" y="2580743"/>
                  </a:cubicBezTo>
                  <a:cubicBezTo>
                    <a:pt x="877352" y="2570480"/>
                    <a:pt x="877352" y="2544823"/>
                    <a:pt x="882483" y="2401147"/>
                  </a:cubicBezTo>
                  <a:cubicBezTo>
                    <a:pt x="887615" y="2349834"/>
                    <a:pt x="897877" y="2247259"/>
                    <a:pt x="897877" y="2236996"/>
                  </a:cubicBezTo>
                  <a:cubicBezTo>
                    <a:pt x="897877" y="2221602"/>
                    <a:pt x="897877" y="2221602"/>
                    <a:pt x="892746" y="2211339"/>
                  </a:cubicBezTo>
                  <a:cubicBezTo>
                    <a:pt x="810645" y="2252390"/>
                    <a:pt x="702887" y="2293389"/>
                    <a:pt x="625918" y="2293389"/>
                  </a:cubicBezTo>
                  <a:cubicBezTo>
                    <a:pt x="579736" y="2293389"/>
                    <a:pt x="548999" y="2283127"/>
                    <a:pt x="492555" y="2262601"/>
                  </a:cubicBezTo>
                  <a:cubicBezTo>
                    <a:pt x="430979" y="2242127"/>
                    <a:pt x="374535" y="2154895"/>
                    <a:pt x="374535" y="2103582"/>
                  </a:cubicBezTo>
                  <a:lnTo>
                    <a:pt x="374535" y="2011218"/>
                  </a:lnTo>
                  <a:cubicBezTo>
                    <a:pt x="436111" y="1703391"/>
                    <a:pt x="625918" y="1277543"/>
                    <a:pt x="1020978" y="1067159"/>
                  </a:cubicBezTo>
                  <a:cubicBezTo>
                    <a:pt x="1020978" y="1067159"/>
                    <a:pt x="1026109" y="1072291"/>
                    <a:pt x="1036371" y="1072291"/>
                  </a:cubicBezTo>
                  <a:cubicBezTo>
                    <a:pt x="1036371" y="1046634"/>
                    <a:pt x="1046634" y="1031240"/>
                    <a:pt x="1036371" y="1005635"/>
                  </a:cubicBezTo>
                  <a:cubicBezTo>
                    <a:pt x="779857" y="1138998"/>
                    <a:pt x="461767" y="1313462"/>
                    <a:pt x="200070" y="1313462"/>
                  </a:cubicBezTo>
                  <a:cubicBezTo>
                    <a:pt x="143677" y="1313462"/>
                    <a:pt x="76970" y="1292937"/>
                    <a:pt x="25657" y="1277543"/>
                  </a:cubicBezTo>
                  <a:cubicBezTo>
                    <a:pt x="41051" y="1277543"/>
                    <a:pt x="56445" y="1282675"/>
                    <a:pt x="71839" y="1277543"/>
                  </a:cubicBezTo>
                  <a:cubicBezTo>
                    <a:pt x="51313" y="1251887"/>
                    <a:pt x="25657" y="1257018"/>
                    <a:pt x="0" y="1246755"/>
                  </a:cubicBezTo>
                  <a:cubicBezTo>
                    <a:pt x="25657" y="1246755"/>
                    <a:pt x="46182" y="1241624"/>
                    <a:pt x="92364" y="1241624"/>
                  </a:cubicBezTo>
                  <a:cubicBezTo>
                    <a:pt x="66707" y="1231361"/>
                    <a:pt x="35920" y="1226230"/>
                    <a:pt x="10263" y="1215967"/>
                  </a:cubicBezTo>
                  <a:cubicBezTo>
                    <a:pt x="30788" y="1215967"/>
                    <a:pt x="46182" y="1205705"/>
                    <a:pt x="66707" y="1200574"/>
                  </a:cubicBezTo>
                  <a:cubicBezTo>
                    <a:pt x="61576" y="1195442"/>
                    <a:pt x="56445" y="1195442"/>
                    <a:pt x="51313" y="1195442"/>
                  </a:cubicBezTo>
                  <a:cubicBezTo>
                    <a:pt x="56445" y="1190311"/>
                    <a:pt x="66707" y="1190311"/>
                    <a:pt x="148808" y="1190311"/>
                  </a:cubicBezTo>
                  <a:cubicBezTo>
                    <a:pt x="200070" y="1180048"/>
                    <a:pt x="256515" y="1169786"/>
                    <a:pt x="312959" y="1154392"/>
                  </a:cubicBezTo>
                  <a:cubicBezTo>
                    <a:pt x="364272" y="1138998"/>
                    <a:pt x="420717" y="1118473"/>
                    <a:pt x="477161" y="1097947"/>
                  </a:cubicBezTo>
                  <a:cubicBezTo>
                    <a:pt x="507949" y="1087685"/>
                    <a:pt x="548999" y="1072291"/>
                    <a:pt x="584867" y="1051765"/>
                  </a:cubicBezTo>
                  <a:cubicBezTo>
                    <a:pt x="708019" y="995372"/>
                    <a:pt x="836302" y="928665"/>
                    <a:pt x="959453" y="861958"/>
                  </a:cubicBezTo>
                  <a:cubicBezTo>
                    <a:pt x="1005584" y="836302"/>
                    <a:pt x="1067159" y="820908"/>
                    <a:pt x="1097947" y="779857"/>
                  </a:cubicBezTo>
                  <a:cubicBezTo>
                    <a:pt x="1123604" y="743938"/>
                    <a:pt x="1123604" y="687494"/>
                    <a:pt x="1138998" y="651574"/>
                  </a:cubicBezTo>
                  <a:cubicBezTo>
                    <a:pt x="1200574" y="472030"/>
                    <a:pt x="1231361" y="277040"/>
                    <a:pt x="1410906" y="102626"/>
                  </a:cubicBezTo>
                  <a:cubicBezTo>
                    <a:pt x="1467350" y="46182"/>
                    <a:pt x="1590502" y="0"/>
                    <a:pt x="1662340" y="0"/>
                  </a:cubicBezTo>
                  <a:close/>
                  <a:moveTo>
                    <a:pt x="1667472" y="46182"/>
                  </a:moveTo>
                  <a:cubicBezTo>
                    <a:pt x="1652078" y="46182"/>
                    <a:pt x="1636684" y="51313"/>
                    <a:pt x="1626421" y="51313"/>
                  </a:cubicBezTo>
                  <a:cubicBezTo>
                    <a:pt x="1641815" y="51313"/>
                    <a:pt x="1657209" y="46182"/>
                    <a:pt x="1667472" y="46182"/>
                  </a:cubicBezTo>
                  <a:close/>
                  <a:moveTo>
                    <a:pt x="964584" y="1118473"/>
                  </a:moveTo>
                  <a:cubicBezTo>
                    <a:pt x="959453" y="1118473"/>
                    <a:pt x="949191" y="1123604"/>
                    <a:pt x="944059" y="1128735"/>
                  </a:cubicBezTo>
                  <a:cubicBezTo>
                    <a:pt x="949191" y="1128735"/>
                    <a:pt x="959453" y="1123604"/>
                    <a:pt x="964584" y="1118473"/>
                  </a:cubicBezTo>
                  <a:close/>
                  <a:moveTo>
                    <a:pt x="903009" y="1159523"/>
                  </a:moveTo>
                  <a:cubicBezTo>
                    <a:pt x="897877" y="1159523"/>
                    <a:pt x="892746" y="1164654"/>
                    <a:pt x="887615" y="1169786"/>
                  </a:cubicBezTo>
                  <a:cubicBezTo>
                    <a:pt x="892746" y="1169786"/>
                    <a:pt x="897877" y="1164654"/>
                    <a:pt x="903009" y="1159523"/>
                  </a:cubicBezTo>
                  <a:close/>
                  <a:moveTo>
                    <a:pt x="928665" y="1169786"/>
                  </a:moveTo>
                  <a:cubicBezTo>
                    <a:pt x="923534" y="1169786"/>
                    <a:pt x="913271" y="1180048"/>
                    <a:pt x="908140" y="1185180"/>
                  </a:cubicBezTo>
                  <a:cubicBezTo>
                    <a:pt x="913271" y="1185180"/>
                    <a:pt x="923534" y="1174917"/>
                    <a:pt x="928665" y="1169786"/>
                  </a:cubicBezTo>
                  <a:close/>
                  <a:moveTo>
                    <a:pt x="949191" y="1185180"/>
                  </a:moveTo>
                  <a:cubicBezTo>
                    <a:pt x="908140" y="1210836"/>
                    <a:pt x="856827" y="1251887"/>
                    <a:pt x="836302" y="1287806"/>
                  </a:cubicBezTo>
                  <a:cubicBezTo>
                    <a:pt x="872221" y="1251887"/>
                    <a:pt x="913271" y="1215967"/>
                    <a:pt x="949191" y="1185180"/>
                  </a:cubicBezTo>
                  <a:close/>
                  <a:moveTo>
                    <a:pt x="1010715" y="1185180"/>
                  </a:moveTo>
                  <a:cubicBezTo>
                    <a:pt x="959453" y="1221099"/>
                    <a:pt x="882483" y="1277543"/>
                    <a:pt x="856827" y="1328856"/>
                  </a:cubicBezTo>
                  <a:lnTo>
                    <a:pt x="918403" y="1267281"/>
                  </a:lnTo>
                  <a:cubicBezTo>
                    <a:pt x="903009" y="1292937"/>
                    <a:pt x="887615" y="1308331"/>
                    <a:pt x="877352" y="1323725"/>
                  </a:cubicBezTo>
                  <a:cubicBezTo>
                    <a:pt x="759332" y="1457088"/>
                    <a:pt x="543868" y="1857279"/>
                    <a:pt x="543868" y="2047137"/>
                  </a:cubicBezTo>
                  <a:cubicBezTo>
                    <a:pt x="543868" y="2083057"/>
                    <a:pt x="543868" y="2129238"/>
                    <a:pt x="579736" y="2170289"/>
                  </a:cubicBezTo>
                  <a:cubicBezTo>
                    <a:pt x="677231" y="2170289"/>
                    <a:pt x="805514" y="2113845"/>
                    <a:pt x="903009" y="2057400"/>
                  </a:cubicBezTo>
                  <a:cubicBezTo>
                    <a:pt x="928665" y="1821411"/>
                    <a:pt x="949191" y="1569977"/>
                    <a:pt x="985058" y="1333988"/>
                  </a:cubicBezTo>
                  <a:cubicBezTo>
                    <a:pt x="990190" y="1282675"/>
                    <a:pt x="1000452" y="1231361"/>
                    <a:pt x="1010715" y="1185180"/>
                  </a:cubicBezTo>
                  <a:close/>
                  <a:moveTo>
                    <a:pt x="938928" y="1215967"/>
                  </a:moveTo>
                  <a:cubicBezTo>
                    <a:pt x="933797" y="1215967"/>
                    <a:pt x="928665" y="1221099"/>
                    <a:pt x="923534" y="1226230"/>
                  </a:cubicBezTo>
                  <a:cubicBezTo>
                    <a:pt x="928665" y="1226230"/>
                    <a:pt x="933797" y="1221099"/>
                    <a:pt x="938928" y="1215967"/>
                  </a:cubicBezTo>
                  <a:close/>
                  <a:moveTo>
                    <a:pt x="903009" y="1190311"/>
                  </a:moveTo>
                  <a:cubicBezTo>
                    <a:pt x="892746" y="1195442"/>
                    <a:pt x="882483" y="1205705"/>
                    <a:pt x="877352" y="1210836"/>
                  </a:cubicBezTo>
                  <a:cubicBezTo>
                    <a:pt x="887615" y="1205705"/>
                    <a:pt x="897877" y="1195442"/>
                    <a:pt x="903009" y="1190311"/>
                  </a:cubicBezTo>
                  <a:close/>
                  <a:moveTo>
                    <a:pt x="867090" y="1221099"/>
                  </a:moveTo>
                  <a:cubicBezTo>
                    <a:pt x="856827" y="1226230"/>
                    <a:pt x="846564" y="1236493"/>
                    <a:pt x="846564" y="1241624"/>
                  </a:cubicBezTo>
                  <a:lnTo>
                    <a:pt x="867090" y="1221099"/>
                  </a:lnTo>
                  <a:close/>
                  <a:moveTo>
                    <a:pt x="831170" y="1292937"/>
                  </a:moveTo>
                  <a:cubicBezTo>
                    <a:pt x="826039" y="1298068"/>
                    <a:pt x="820908" y="1303200"/>
                    <a:pt x="820908" y="1308331"/>
                  </a:cubicBezTo>
                  <a:cubicBezTo>
                    <a:pt x="826039" y="1303200"/>
                    <a:pt x="831170" y="1298068"/>
                    <a:pt x="831170" y="1292937"/>
                  </a:cubicBezTo>
                  <a:close/>
                  <a:moveTo>
                    <a:pt x="533606" y="2139501"/>
                  </a:moveTo>
                  <a:cubicBezTo>
                    <a:pt x="533606" y="2144632"/>
                    <a:pt x="533606" y="2149764"/>
                    <a:pt x="538737" y="2154895"/>
                  </a:cubicBezTo>
                  <a:cubicBezTo>
                    <a:pt x="538737" y="2149764"/>
                    <a:pt x="533606" y="2144632"/>
                    <a:pt x="533606" y="2139501"/>
                  </a:cubicBezTo>
                  <a:close/>
                  <a:moveTo>
                    <a:pt x="1462219" y="1893198"/>
                  </a:moveTo>
                  <a:cubicBezTo>
                    <a:pt x="1457088" y="1898329"/>
                    <a:pt x="1451956" y="1903461"/>
                    <a:pt x="1451956" y="1908592"/>
                  </a:cubicBezTo>
                  <a:cubicBezTo>
                    <a:pt x="1457088" y="1903461"/>
                    <a:pt x="1462219" y="1898329"/>
                    <a:pt x="1462219" y="1893198"/>
                  </a:cubicBezTo>
                  <a:close/>
                  <a:moveTo>
                    <a:pt x="1441694" y="1918855"/>
                  </a:moveTo>
                  <a:cubicBezTo>
                    <a:pt x="1436563" y="1929117"/>
                    <a:pt x="1431431" y="1939380"/>
                    <a:pt x="1431431" y="1944511"/>
                  </a:cubicBezTo>
                  <a:cubicBezTo>
                    <a:pt x="1436563" y="1934249"/>
                    <a:pt x="1441694" y="1923986"/>
                    <a:pt x="1441694" y="1918855"/>
                  </a:cubicBezTo>
                  <a:close/>
                  <a:moveTo>
                    <a:pt x="1467350" y="1995824"/>
                  </a:moveTo>
                  <a:cubicBezTo>
                    <a:pt x="1472482" y="1995824"/>
                    <a:pt x="1482744" y="2000956"/>
                    <a:pt x="1487876" y="2000956"/>
                  </a:cubicBezTo>
                  <a:cubicBezTo>
                    <a:pt x="1482744" y="1995824"/>
                    <a:pt x="1472482" y="1995824"/>
                    <a:pt x="1467350" y="1995824"/>
                  </a:cubicBezTo>
                  <a:close/>
                  <a:moveTo>
                    <a:pt x="1580239" y="1995824"/>
                  </a:moveTo>
                  <a:cubicBezTo>
                    <a:pt x="1554583" y="1995824"/>
                    <a:pt x="1523795" y="2000956"/>
                    <a:pt x="1498138" y="2000956"/>
                  </a:cubicBezTo>
                  <a:cubicBezTo>
                    <a:pt x="1523795" y="2000956"/>
                    <a:pt x="1554583" y="2000956"/>
                    <a:pt x="1580239" y="1995824"/>
                  </a:cubicBezTo>
                  <a:close/>
                  <a:moveTo>
                    <a:pt x="1446825" y="2016350"/>
                  </a:moveTo>
                  <a:cubicBezTo>
                    <a:pt x="1451956" y="2026612"/>
                    <a:pt x="1462219" y="2031744"/>
                    <a:pt x="1472482" y="2031744"/>
                  </a:cubicBezTo>
                  <a:cubicBezTo>
                    <a:pt x="1462219" y="2026612"/>
                    <a:pt x="1451956" y="2021481"/>
                    <a:pt x="1446825" y="2016350"/>
                  </a:cubicBezTo>
                  <a:close/>
                  <a:moveTo>
                    <a:pt x="2780812" y="1759835"/>
                  </a:moveTo>
                  <a:cubicBezTo>
                    <a:pt x="2785944" y="1764967"/>
                    <a:pt x="2796206" y="1770098"/>
                    <a:pt x="2801338" y="1770098"/>
                  </a:cubicBezTo>
                  <a:cubicBezTo>
                    <a:pt x="2796206" y="1764967"/>
                    <a:pt x="2785944" y="1759835"/>
                    <a:pt x="2780812" y="1759835"/>
                  </a:cubicBezTo>
                  <a:close/>
                  <a:moveTo>
                    <a:pt x="2806469" y="1775229"/>
                  </a:moveTo>
                  <a:cubicBezTo>
                    <a:pt x="2821863" y="1785492"/>
                    <a:pt x="2837257" y="1795754"/>
                    <a:pt x="2847520" y="1800886"/>
                  </a:cubicBezTo>
                  <a:cubicBezTo>
                    <a:pt x="2837257" y="1790623"/>
                    <a:pt x="2821863" y="1780361"/>
                    <a:pt x="2806469" y="1775229"/>
                  </a:cubicBezTo>
                  <a:close/>
                  <a:moveTo>
                    <a:pt x="2975802" y="1811148"/>
                  </a:moveTo>
                  <a:cubicBezTo>
                    <a:pt x="2970671" y="1811148"/>
                    <a:pt x="2965540" y="1816280"/>
                    <a:pt x="2960408" y="1821411"/>
                  </a:cubicBezTo>
                  <a:cubicBezTo>
                    <a:pt x="2965540" y="1821411"/>
                    <a:pt x="2970671" y="1816280"/>
                    <a:pt x="2975802" y="1811148"/>
                  </a:cubicBezTo>
                  <a:close/>
                  <a:moveTo>
                    <a:pt x="2837257" y="1857279"/>
                  </a:moveTo>
                  <a:cubicBezTo>
                    <a:pt x="2832126" y="1857279"/>
                    <a:pt x="2826994" y="1862410"/>
                    <a:pt x="2821863" y="1867542"/>
                  </a:cubicBezTo>
                  <a:cubicBezTo>
                    <a:pt x="2826994" y="1867542"/>
                    <a:pt x="2832126" y="1862410"/>
                    <a:pt x="2837257" y="1857279"/>
                  </a:cubicBezTo>
                  <a:close/>
                  <a:moveTo>
                    <a:pt x="2770550" y="1877804"/>
                  </a:moveTo>
                  <a:cubicBezTo>
                    <a:pt x="2765419" y="1877804"/>
                    <a:pt x="2760287" y="1882935"/>
                    <a:pt x="2755156" y="1888067"/>
                  </a:cubicBezTo>
                  <a:cubicBezTo>
                    <a:pt x="2760287" y="1888067"/>
                    <a:pt x="2765419" y="1882935"/>
                    <a:pt x="2770550" y="1877804"/>
                  </a:cubicBezTo>
                  <a:close/>
                  <a:moveTo>
                    <a:pt x="2806469" y="1882935"/>
                  </a:moveTo>
                  <a:cubicBezTo>
                    <a:pt x="2801338" y="1882935"/>
                    <a:pt x="2796206" y="1888067"/>
                    <a:pt x="2791075" y="1893198"/>
                  </a:cubicBezTo>
                  <a:cubicBezTo>
                    <a:pt x="2796206" y="1893198"/>
                    <a:pt x="2801338" y="1888067"/>
                    <a:pt x="2806469" y="1882935"/>
                  </a:cubicBezTo>
                  <a:close/>
                  <a:moveTo>
                    <a:pt x="2780812" y="1903461"/>
                  </a:moveTo>
                  <a:cubicBezTo>
                    <a:pt x="2775681" y="1903461"/>
                    <a:pt x="2765419" y="1913723"/>
                    <a:pt x="2760287" y="1918855"/>
                  </a:cubicBezTo>
                  <a:cubicBezTo>
                    <a:pt x="2765419" y="1918855"/>
                    <a:pt x="2775681" y="1908592"/>
                    <a:pt x="2780812" y="1903461"/>
                  </a:cubicBezTo>
                  <a:close/>
                  <a:moveTo>
                    <a:pt x="2708974" y="1929117"/>
                  </a:moveTo>
                  <a:cubicBezTo>
                    <a:pt x="2703843" y="1929117"/>
                    <a:pt x="2698711" y="1934249"/>
                    <a:pt x="2693580" y="1939380"/>
                  </a:cubicBezTo>
                  <a:cubicBezTo>
                    <a:pt x="2698711" y="1939380"/>
                    <a:pt x="2703843" y="1934249"/>
                    <a:pt x="2708974" y="1929117"/>
                  </a:cubicBezTo>
                  <a:close/>
                  <a:moveTo>
                    <a:pt x="2744893" y="1934249"/>
                  </a:moveTo>
                  <a:cubicBezTo>
                    <a:pt x="2739762" y="1934249"/>
                    <a:pt x="2734631" y="1939380"/>
                    <a:pt x="2729499" y="1944511"/>
                  </a:cubicBezTo>
                  <a:cubicBezTo>
                    <a:pt x="2734631" y="1944511"/>
                    <a:pt x="2739762" y="1939380"/>
                    <a:pt x="2744893" y="1934249"/>
                  </a:cubicBezTo>
                  <a:close/>
                  <a:moveTo>
                    <a:pt x="2673055" y="1959905"/>
                  </a:moveTo>
                  <a:cubicBezTo>
                    <a:pt x="2662792" y="1965036"/>
                    <a:pt x="2652530" y="1975299"/>
                    <a:pt x="2647398" y="1980430"/>
                  </a:cubicBezTo>
                  <a:cubicBezTo>
                    <a:pt x="2657661" y="1975299"/>
                    <a:pt x="2667924" y="1965036"/>
                    <a:pt x="2673055" y="1959905"/>
                  </a:cubicBezTo>
                  <a:close/>
                  <a:moveTo>
                    <a:pt x="2708974" y="1965036"/>
                  </a:moveTo>
                  <a:cubicBezTo>
                    <a:pt x="2703843" y="1965036"/>
                    <a:pt x="2693580" y="1975299"/>
                    <a:pt x="2688449" y="1980430"/>
                  </a:cubicBezTo>
                  <a:cubicBezTo>
                    <a:pt x="2693580" y="1980430"/>
                    <a:pt x="2703843" y="1970168"/>
                    <a:pt x="2708974" y="1965036"/>
                  </a:cubicBezTo>
                  <a:close/>
                  <a:moveTo>
                    <a:pt x="2621742" y="2006087"/>
                  </a:moveTo>
                  <a:cubicBezTo>
                    <a:pt x="2601268" y="2021481"/>
                    <a:pt x="2575611" y="2047137"/>
                    <a:pt x="2555086" y="2067663"/>
                  </a:cubicBezTo>
                  <a:cubicBezTo>
                    <a:pt x="2575611" y="2052269"/>
                    <a:pt x="2601268" y="2026612"/>
                    <a:pt x="2621742" y="2006087"/>
                  </a:cubicBezTo>
                  <a:close/>
                  <a:moveTo>
                    <a:pt x="2549955" y="2072794"/>
                  </a:moveTo>
                  <a:lnTo>
                    <a:pt x="2539692" y="2083057"/>
                  </a:lnTo>
                  <a:cubicBezTo>
                    <a:pt x="2544823" y="2083057"/>
                    <a:pt x="2549955" y="2077925"/>
                    <a:pt x="2549955" y="2072794"/>
                  </a:cubicBezTo>
                  <a:close/>
                  <a:moveTo>
                    <a:pt x="2462722" y="2226733"/>
                  </a:moveTo>
                  <a:cubicBezTo>
                    <a:pt x="2457591" y="2231865"/>
                    <a:pt x="2452460" y="2236996"/>
                    <a:pt x="2452460" y="2242127"/>
                  </a:cubicBezTo>
                  <a:cubicBezTo>
                    <a:pt x="2457591" y="2236996"/>
                    <a:pt x="2462722" y="2231865"/>
                    <a:pt x="2462722" y="2226733"/>
                  </a:cubicBezTo>
                  <a:close/>
                  <a:moveTo>
                    <a:pt x="2488379" y="2231865"/>
                  </a:moveTo>
                  <a:cubicBezTo>
                    <a:pt x="2483248" y="2236996"/>
                    <a:pt x="2478116" y="2242127"/>
                    <a:pt x="2478116" y="2247259"/>
                  </a:cubicBezTo>
                  <a:cubicBezTo>
                    <a:pt x="2483248" y="2242127"/>
                    <a:pt x="2488379" y="2236996"/>
                    <a:pt x="2488379" y="2231865"/>
                  </a:cubicBezTo>
                  <a:close/>
                  <a:moveTo>
                    <a:pt x="2467854" y="2257521"/>
                  </a:moveTo>
                  <a:cubicBezTo>
                    <a:pt x="2462722" y="2262601"/>
                    <a:pt x="2457591" y="2267733"/>
                    <a:pt x="2457591" y="2272864"/>
                  </a:cubicBezTo>
                  <a:cubicBezTo>
                    <a:pt x="2462722" y="2267733"/>
                    <a:pt x="2467854" y="2262601"/>
                    <a:pt x="2467854" y="2257521"/>
                  </a:cubicBezTo>
                  <a:close/>
                  <a:moveTo>
                    <a:pt x="2431935" y="2267733"/>
                  </a:moveTo>
                  <a:cubicBezTo>
                    <a:pt x="2426803" y="2272864"/>
                    <a:pt x="2421672" y="2277995"/>
                    <a:pt x="2421672" y="2283127"/>
                  </a:cubicBezTo>
                  <a:cubicBezTo>
                    <a:pt x="2426803" y="2277995"/>
                    <a:pt x="2431935" y="2272864"/>
                    <a:pt x="2431935" y="2267733"/>
                  </a:cubicBezTo>
                  <a:close/>
                  <a:moveTo>
                    <a:pt x="2452460" y="2277995"/>
                  </a:moveTo>
                  <a:cubicBezTo>
                    <a:pt x="2396015" y="2339571"/>
                    <a:pt x="2349834" y="2411409"/>
                    <a:pt x="2334440" y="2472985"/>
                  </a:cubicBezTo>
                  <a:cubicBezTo>
                    <a:pt x="2370359" y="2406278"/>
                    <a:pt x="2411409" y="2339571"/>
                    <a:pt x="2452460" y="2277995"/>
                  </a:cubicBezTo>
                  <a:close/>
                  <a:moveTo>
                    <a:pt x="2416541" y="2288258"/>
                  </a:moveTo>
                  <a:cubicBezTo>
                    <a:pt x="2339571" y="2380621"/>
                    <a:pt x="2288258" y="2483248"/>
                    <a:pt x="2272864" y="2575611"/>
                  </a:cubicBezTo>
                  <a:cubicBezTo>
                    <a:pt x="2293389" y="2478116"/>
                    <a:pt x="2354965" y="2375490"/>
                    <a:pt x="2416541" y="2288258"/>
                  </a:cubicBezTo>
                  <a:close/>
                  <a:moveTo>
                    <a:pt x="2349834" y="3042510"/>
                  </a:moveTo>
                  <a:cubicBezTo>
                    <a:pt x="2360096" y="3052773"/>
                    <a:pt x="2370359" y="3063035"/>
                    <a:pt x="2375490" y="3063035"/>
                  </a:cubicBezTo>
                  <a:cubicBezTo>
                    <a:pt x="2365227" y="3052773"/>
                    <a:pt x="2354965" y="3042510"/>
                    <a:pt x="2349834" y="3042510"/>
                  </a:cubicBezTo>
                  <a:close/>
                  <a:moveTo>
                    <a:pt x="2380621" y="3068166"/>
                  </a:moveTo>
                  <a:cubicBezTo>
                    <a:pt x="2385753" y="3073298"/>
                    <a:pt x="2390884" y="3078429"/>
                    <a:pt x="2396015" y="3078429"/>
                  </a:cubicBezTo>
                  <a:cubicBezTo>
                    <a:pt x="2390884" y="3073298"/>
                    <a:pt x="2385753" y="3068166"/>
                    <a:pt x="2380621" y="3068166"/>
                  </a:cubicBezTo>
                  <a:close/>
                  <a:moveTo>
                    <a:pt x="2401147" y="3083509"/>
                  </a:moveTo>
                  <a:cubicBezTo>
                    <a:pt x="2406278" y="3088640"/>
                    <a:pt x="2411409" y="3093772"/>
                    <a:pt x="2416541" y="3093772"/>
                  </a:cubicBezTo>
                  <a:cubicBezTo>
                    <a:pt x="2411409" y="3088640"/>
                    <a:pt x="2406278" y="3083509"/>
                    <a:pt x="2401147" y="3083509"/>
                  </a:cubicBezTo>
                  <a:close/>
                  <a:moveTo>
                    <a:pt x="2739762" y="3175873"/>
                  </a:moveTo>
                  <a:cubicBezTo>
                    <a:pt x="2708974" y="3181004"/>
                    <a:pt x="2673055" y="3181004"/>
                    <a:pt x="2642267" y="3181004"/>
                  </a:cubicBezTo>
                  <a:cubicBezTo>
                    <a:pt x="2678186" y="3181004"/>
                    <a:pt x="2714105" y="3181004"/>
                    <a:pt x="2739762" y="3175873"/>
                  </a:cubicBezTo>
                  <a:close/>
                  <a:moveTo>
                    <a:pt x="4838213" y="944059"/>
                  </a:moveTo>
                  <a:cubicBezTo>
                    <a:pt x="4827950" y="944059"/>
                    <a:pt x="4817687" y="949191"/>
                    <a:pt x="4812556" y="949191"/>
                  </a:cubicBezTo>
                  <a:cubicBezTo>
                    <a:pt x="4822819" y="949191"/>
                    <a:pt x="4838213" y="944059"/>
                    <a:pt x="4838213" y="944059"/>
                  </a:cubicBezTo>
                  <a:close/>
                  <a:moveTo>
                    <a:pt x="4802293" y="954322"/>
                  </a:moveTo>
                  <a:cubicBezTo>
                    <a:pt x="4792031" y="954322"/>
                    <a:pt x="4781768" y="959453"/>
                    <a:pt x="4776637" y="959453"/>
                  </a:cubicBezTo>
                  <a:cubicBezTo>
                    <a:pt x="4786899" y="959453"/>
                    <a:pt x="4802293" y="954322"/>
                    <a:pt x="4802293" y="954322"/>
                  </a:cubicBezTo>
                  <a:close/>
                  <a:moveTo>
                    <a:pt x="4750980" y="969716"/>
                  </a:moveTo>
                  <a:cubicBezTo>
                    <a:pt x="4740718" y="969716"/>
                    <a:pt x="4730455" y="974847"/>
                    <a:pt x="4725324" y="974847"/>
                  </a:cubicBezTo>
                  <a:cubicBezTo>
                    <a:pt x="4735586" y="974847"/>
                    <a:pt x="4750980" y="969716"/>
                    <a:pt x="4750980" y="969716"/>
                  </a:cubicBezTo>
                  <a:close/>
                  <a:moveTo>
                    <a:pt x="4633011" y="1005635"/>
                  </a:moveTo>
                  <a:cubicBezTo>
                    <a:pt x="4622749" y="1005635"/>
                    <a:pt x="4612486" y="1010766"/>
                    <a:pt x="4607355" y="1010766"/>
                  </a:cubicBezTo>
                  <a:cubicBezTo>
                    <a:pt x="4617618" y="1010766"/>
                    <a:pt x="4633011" y="1005635"/>
                    <a:pt x="4633011" y="1005635"/>
                  </a:cubicBezTo>
                  <a:close/>
                  <a:moveTo>
                    <a:pt x="4160982" y="1169786"/>
                  </a:moveTo>
                  <a:cubicBezTo>
                    <a:pt x="4155851" y="1169786"/>
                    <a:pt x="4145588" y="1174917"/>
                    <a:pt x="4150720" y="1174917"/>
                  </a:cubicBezTo>
                  <a:cubicBezTo>
                    <a:pt x="4155851" y="1174917"/>
                    <a:pt x="4166114" y="1169786"/>
                    <a:pt x="4160982" y="1169786"/>
                  </a:cubicBezTo>
                  <a:close/>
                  <a:moveTo>
                    <a:pt x="3468306" y="164202"/>
                  </a:moveTo>
                  <a:cubicBezTo>
                    <a:pt x="3493963" y="179596"/>
                    <a:pt x="3519619" y="200121"/>
                    <a:pt x="3545276" y="225727"/>
                  </a:cubicBezTo>
                  <a:cubicBezTo>
                    <a:pt x="3535013" y="200121"/>
                    <a:pt x="3483700" y="164202"/>
                    <a:pt x="3468306" y="164202"/>
                  </a:cubicBezTo>
                  <a:close/>
                  <a:moveTo>
                    <a:pt x="3493963" y="646443"/>
                  </a:moveTo>
                  <a:cubicBezTo>
                    <a:pt x="3488832" y="646443"/>
                    <a:pt x="3478569" y="651574"/>
                    <a:pt x="3473438" y="656706"/>
                  </a:cubicBezTo>
                  <a:cubicBezTo>
                    <a:pt x="3478569" y="656706"/>
                    <a:pt x="3488832" y="651574"/>
                    <a:pt x="3493963" y="646443"/>
                  </a:cubicBezTo>
                  <a:close/>
                  <a:moveTo>
                    <a:pt x="3391387" y="702887"/>
                  </a:moveTo>
                  <a:cubicBezTo>
                    <a:pt x="3375993" y="708019"/>
                    <a:pt x="3360600" y="718281"/>
                    <a:pt x="3350337" y="723413"/>
                  </a:cubicBezTo>
                  <a:cubicBezTo>
                    <a:pt x="3365731" y="718281"/>
                    <a:pt x="3381125" y="708019"/>
                    <a:pt x="3391387" y="702887"/>
                  </a:cubicBezTo>
                  <a:close/>
                  <a:moveTo>
                    <a:pt x="3345206" y="728544"/>
                  </a:moveTo>
                  <a:cubicBezTo>
                    <a:pt x="3319549" y="738807"/>
                    <a:pt x="3293892" y="754201"/>
                    <a:pt x="3273367" y="764463"/>
                  </a:cubicBezTo>
                  <a:cubicBezTo>
                    <a:pt x="3299024" y="754201"/>
                    <a:pt x="3324680" y="738807"/>
                    <a:pt x="3345206" y="728544"/>
                  </a:cubicBezTo>
                  <a:close/>
                  <a:moveTo>
                    <a:pt x="4042962" y="1215967"/>
                  </a:moveTo>
                  <a:cubicBezTo>
                    <a:pt x="4037831" y="1215967"/>
                    <a:pt x="4027568" y="1221099"/>
                    <a:pt x="4032699" y="1221099"/>
                  </a:cubicBezTo>
                  <a:cubicBezTo>
                    <a:pt x="4037831" y="1221099"/>
                    <a:pt x="4048093" y="1215967"/>
                    <a:pt x="4042962" y="1215967"/>
                  </a:cubicBezTo>
                  <a:close/>
                  <a:moveTo>
                    <a:pt x="3663296" y="1410957"/>
                  </a:moveTo>
                  <a:cubicBezTo>
                    <a:pt x="3658165" y="1410957"/>
                    <a:pt x="3653034" y="1410957"/>
                    <a:pt x="3647902" y="1416089"/>
                  </a:cubicBezTo>
                  <a:cubicBezTo>
                    <a:pt x="3653034" y="1416089"/>
                    <a:pt x="3653034" y="1410957"/>
                    <a:pt x="3663296" y="1410957"/>
                  </a:cubicBezTo>
                  <a:close/>
                  <a:moveTo>
                    <a:pt x="3678690" y="1421220"/>
                  </a:moveTo>
                  <a:cubicBezTo>
                    <a:pt x="3458044" y="1518664"/>
                    <a:pt x="3232317" y="1641815"/>
                    <a:pt x="3021984" y="1790623"/>
                  </a:cubicBezTo>
                  <a:cubicBezTo>
                    <a:pt x="3032195" y="1775229"/>
                    <a:pt x="3047589" y="1764967"/>
                    <a:pt x="3057852" y="1754704"/>
                  </a:cubicBezTo>
                  <a:cubicBezTo>
                    <a:pt x="3032195" y="1770098"/>
                    <a:pt x="3006590" y="1785492"/>
                    <a:pt x="2980934" y="1806017"/>
                  </a:cubicBezTo>
                  <a:cubicBezTo>
                    <a:pt x="2986065" y="1806017"/>
                    <a:pt x="2991196" y="1800886"/>
                    <a:pt x="2996328" y="1806017"/>
                  </a:cubicBezTo>
                  <a:cubicBezTo>
                    <a:pt x="2980934" y="1816280"/>
                    <a:pt x="2965540" y="1831674"/>
                    <a:pt x="2945015" y="1836805"/>
                  </a:cubicBezTo>
                  <a:lnTo>
                    <a:pt x="2955277" y="1826542"/>
                  </a:lnTo>
                  <a:cubicBezTo>
                    <a:pt x="2909095" y="1852148"/>
                    <a:pt x="2852651" y="1888067"/>
                    <a:pt x="2826994" y="1934249"/>
                  </a:cubicBezTo>
                  <a:cubicBezTo>
                    <a:pt x="2821863" y="1929117"/>
                    <a:pt x="2837257" y="1923986"/>
                    <a:pt x="2821863" y="1923986"/>
                  </a:cubicBezTo>
                  <a:cubicBezTo>
                    <a:pt x="2811600" y="1923986"/>
                    <a:pt x="2652530" y="2062531"/>
                    <a:pt x="2585874" y="2139501"/>
                  </a:cubicBezTo>
                  <a:cubicBezTo>
                    <a:pt x="2401147" y="2339571"/>
                    <a:pt x="2277995" y="2549955"/>
                    <a:pt x="2277995" y="2755156"/>
                  </a:cubicBezTo>
                  <a:cubicBezTo>
                    <a:pt x="2277995" y="2847520"/>
                    <a:pt x="2319046" y="3052773"/>
                    <a:pt x="2472985" y="3083509"/>
                  </a:cubicBezTo>
                  <a:cubicBezTo>
                    <a:pt x="2524298" y="3093772"/>
                    <a:pt x="2570480" y="3119428"/>
                    <a:pt x="2626873" y="3119428"/>
                  </a:cubicBezTo>
                  <a:cubicBezTo>
                    <a:pt x="3134822" y="3119428"/>
                    <a:pt x="3606852" y="2113845"/>
                    <a:pt x="3647902" y="1667472"/>
                  </a:cubicBezTo>
                  <a:cubicBezTo>
                    <a:pt x="3653034" y="1585371"/>
                    <a:pt x="3673559" y="1498138"/>
                    <a:pt x="3678690" y="1421220"/>
                  </a:cubicBezTo>
                  <a:close/>
                  <a:moveTo>
                    <a:pt x="3288761" y="1611027"/>
                  </a:moveTo>
                  <a:cubicBezTo>
                    <a:pt x="3283630" y="1611027"/>
                    <a:pt x="3273367" y="1616159"/>
                    <a:pt x="3268236" y="1621290"/>
                  </a:cubicBezTo>
                  <a:cubicBezTo>
                    <a:pt x="3273367" y="1621290"/>
                    <a:pt x="3283630" y="1616159"/>
                    <a:pt x="3288761" y="1611027"/>
                  </a:cubicBezTo>
                  <a:close/>
                  <a:moveTo>
                    <a:pt x="3237448" y="1641815"/>
                  </a:moveTo>
                  <a:cubicBezTo>
                    <a:pt x="3232317" y="1641815"/>
                    <a:pt x="3222054" y="1646946"/>
                    <a:pt x="3216923" y="1652078"/>
                  </a:cubicBezTo>
                  <a:cubicBezTo>
                    <a:pt x="3222054" y="1652078"/>
                    <a:pt x="3232317" y="1646946"/>
                    <a:pt x="3237448" y="1641815"/>
                  </a:cubicBezTo>
                  <a:close/>
                  <a:moveTo>
                    <a:pt x="3211791" y="1657209"/>
                  </a:moveTo>
                  <a:cubicBezTo>
                    <a:pt x="3206660" y="1657209"/>
                    <a:pt x="3196397" y="1662340"/>
                    <a:pt x="3191266" y="1667472"/>
                  </a:cubicBezTo>
                  <a:cubicBezTo>
                    <a:pt x="3196397" y="1667472"/>
                    <a:pt x="3206660" y="1662340"/>
                    <a:pt x="3211791" y="1657209"/>
                  </a:cubicBezTo>
                  <a:close/>
                  <a:moveTo>
                    <a:pt x="3104034" y="1723916"/>
                  </a:moveTo>
                  <a:cubicBezTo>
                    <a:pt x="3088640" y="1734179"/>
                    <a:pt x="3073246" y="1744441"/>
                    <a:pt x="3062983" y="1749573"/>
                  </a:cubicBezTo>
                  <a:cubicBezTo>
                    <a:pt x="3078377" y="1744441"/>
                    <a:pt x="3093771" y="1734179"/>
                    <a:pt x="3104034" y="1723916"/>
                  </a:cubicBezTo>
                  <a:close/>
                  <a:moveTo>
                    <a:pt x="2796206" y="1021029"/>
                  </a:moveTo>
                  <a:cubicBezTo>
                    <a:pt x="2806469" y="1031240"/>
                    <a:pt x="2816732" y="1041503"/>
                    <a:pt x="2826994" y="1046634"/>
                  </a:cubicBezTo>
                  <a:cubicBezTo>
                    <a:pt x="2821863" y="1036372"/>
                    <a:pt x="2806469" y="1026160"/>
                    <a:pt x="2796206" y="1021029"/>
                  </a:cubicBezTo>
                  <a:close/>
                  <a:moveTo>
                    <a:pt x="2821863" y="1056897"/>
                  </a:moveTo>
                  <a:cubicBezTo>
                    <a:pt x="2832126" y="1067159"/>
                    <a:pt x="2842388" y="1082553"/>
                    <a:pt x="2847520" y="1092816"/>
                  </a:cubicBezTo>
                  <a:cubicBezTo>
                    <a:pt x="2847520" y="1077422"/>
                    <a:pt x="2826994" y="1056897"/>
                    <a:pt x="2821863" y="1056897"/>
                  </a:cubicBezTo>
                  <a:close/>
                  <a:moveTo>
                    <a:pt x="2647398" y="1072291"/>
                  </a:moveTo>
                  <a:cubicBezTo>
                    <a:pt x="2411409" y="1072291"/>
                    <a:pt x="2083057" y="1333988"/>
                    <a:pt x="1882935" y="1523795"/>
                  </a:cubicBezTo>
                  <a:cubicBezTo>
                    <a:pt x="1826491" y="1575108"/>
                    <a:pt x="1770098" y="1616159"/>
                    <a:pt x="1718785" y="1657209"/>
                  </a:cubicBezTo>
                  <a:cubicBezTo>
                    <a:pt x="1877804" y="1600765"/>
                    <a:pt x="2072794" y="1544320"/>
                    <a:pt x="2242076" y="1544320"/>
                  </a:cubicBezTo>
                  <a:cubicBezTo>
                    <a:pt x="2257470" y="1544320"/>
                    <a:pt x="2380621" y="1554583"/>
                    <a:pt x="2390884" y="1554583"/>
                  </a:cubicBezTo>
                  <a:cubicBezTo>
                    <a:pt x="2457591" y="1554583"/>
                    <a:pt x="2719237" y="1241624"/>
                    <a:pt x="2719237" y="1133866"/>
                  </a:cubicBezTo>
                  <a:cubicBezTo>
                    <a:pt x="2719237" y="1087685"/>
                    <a:pt x="2698711" y="1072291"/>
                    <a:pt x="2647398" y="1072291"/>
                  </a:cubicBezTo>
                  <a:close/>
                  <a:moveTo>
                    <a:pt x="2832126" y="1108210"/>
                  </a:moveTo>
                  <a:cubicBezTo>
                    <a:pt x="2832126" y="1123604"/>
                    <a:pt x="2837257" y="1138998"/>
                    <a:pt x="2837257" y="1149260"/>
                  </a:cubicBezTo>
                  <a:cubicBezTo>
                    <a:pt x="2837257" y="1133866"/>
                    <a:pt x="2837257" y="1118473"/>
                    <a:pt x="2832126" y="1108210"/>
                  </a:cubicBezTo>
                  <a:close/>
                  <a:moveTo>
                    <a:pt x="2868045" y="1123604"/>
                  </a:moveTo>
                  <a:cubicBezTo>
                    <a:pt x="2862914" y="1138998"/>
                    <a:pt x="2862914" y="1159523"/>
                    <a:pt x="2862914" y="1174917"/>
                  </a:cubicBezTo>
                  <a:cubicBezTo>
                    <a:pt x="2868045" y="1159523"/>
                    <a:pt x="2868045" y="1138998"/>
                    <a:pt x="2868045" y="1123604"/>
                  </a:cubicBezTo>
                  <a:close/>
                  <a:moveTo>
                    <a:pt x="2811600" y="1282675"/>
                  </a:moveTo>
                  <a:cubicBezTo>
                    <a:pt x="2806469" y="1287806"/>
                    <a:pt x="2801338" y="1298068"/>
                    <a:pt x="2801338" y="1303200"/>
                  </a:cubicBezTo>
                  <a:cubicBezTo>
                    <a:pt x="2806469" y="1298068"/>
                    <a:pt x="2811600" y="1287806"/>
                    <a:pt x="2811600" y="1282675"/>
                  </a:cubicBezTo>
                  <a:close/>
                  <a:moveTo>
                    <a:pt x="2052269" y="1580239"/>
                  </a:moveTo>
                  <a:cubicBezTo>
                    <a:pt x="2031744" y="1580239"/>
                    <a:pt x="2011218" y="1585371"/>
                    <a:pt x="1995824" y="1585371"/>
                  </a:cubicBezTo>
                  <a:cubicBezTo>
                    <a:pt x="2016350" y="1585371"/>
                    <a:pt x="2036875" y="1580239"/>
                    <a:pt x="2052269" y="1580239"/>
                  </a:cubicBezTo>
                  <a:close/>
                  <a:moveTo>
                    <a:pt x="2113845" y="1215967"/>
                  </a:moveTo>
                  <a:cubicBezTo>
                    <a:pt x="2108713" y="1215967"/>
                    <a:pt x="2103582" y="1221099"/>
                    <a:pt x="2098451" y="1226230"/>
                  </a:cubicBezTo>
                  <a:cubicBezTo>
                    <a:pt x="2103582" y="1226230"/>
                    <a:pt x="2108713" y="1221099"/>
                    <a:pt x="2113845" y="1215967"/>
                  </a:cubicBezTo>
                  <a:close/>
                  <a:moveTo>
                    <a:pt x="2134370" y="1231361"/>
                  </a:moveTo>
                  <a:cubicBezTo>
                    <a:pt x="2129238" y="1231361"/>
                    <a:pt x="2124107" y="1236493"/>
                    <a:pt x="2118976" y="1241624"/>
                  </a:cubicBezTo>
                  <a:cubicBezTo>
                    <a:pt x="2124107" y="1241624"/>
                    <a:pt x="2129238" y="1236493"/>
                    <a:pt x="2134370" y="1231361"/>
                  </a:cubicBezTo>
                  <a:close/>
                  <a:moveTo>
                    <a:pt x="2077925" y="1272412"/>
                  </a:moveTo>
                  <a:cubicBezTo>
                    <a:pt x="2072794" y="1272412"/>
                    <a:pt x="2067663" y="1277543"/>
                    <a:pt x="2062531" y="1282675"/>
                  </a:cubicBezTo>
                  <a:cubicBezTo>
                    <a:pt x="2067663" y="1282675"/>
                    <a:pt x="2072794" y="1277543"/>
                    <a:pt x="2077925" y="1272412"/>
                  </a:cubicBezTo>
                  <a:close/>
                  <a:moveTo>
                    <a:pt x="2036875" y="1303200"/>
                  </a:moveTo>
                  <a:cubicBezTo>
                    <a:pt x="2021481" y="1313462"/>
                    <a:pt x="2006087" y="1323725"/>
                    <a:pt x="1995824" y="1333988"/>
                  </a:cubicBezTo>
                  <a:cubicBezTo>
                    <a:pt x="2011218" y="1323725"/>
                    <a:pt x="2026612" y="1313462"/>
                    <a:pt x="2036875" y="1303200"/>
                  </a:cubicBezTo>
                  <a:close/>
                  <a:moveTo>
                    <a:pt x="1990693" y="1339119"/>
                  </a:moveTo>
                  <a:cubicBezTo>
                    <a:pt x="1985562" y="1339119"/>
                    <a:pt x="1975299" y="1349382"/>
                    <a:pt x="1970168" y="1354513"/>
                  </a:cubicBezTo>
                  <a:cubicBezTo>
                    <a:pt x="1975299" y="1354513"/>
                    <a:pt x="1985562" y="1344250"/>
                    <a:pt x="1990693" y="1339119"/>
                  </a:cubicBezTo>
                  <a:close/>
                  <a:moveTo>
                    <a:pt x="1965036" y="1359644"/>
                  </a:moveTo>
                  <a:cubicBezTo>
                    <a:pt x="1959905" y="1359644"/>
                    <a:pt x="1954774" y="1364776"/>
                    <a:pt x="1949642" y="1369907"/>
                  </a:cubicBezTo>
                  <a:cubicBezTo>
                    <a:pt x="1954774" y="1369907"/>
                    <a:pt x="1959905" y="1364776"/>
                    <a:pt x="1965036" y="1359644"/>
                  </a:cubicBezTo>
                  <a:close/>
                  <a:moveTo>
                    <a:pt x="1944511" y="1375038"/>
                  </a:moveTo>
                  <a:cubicBezTo>
                    <a:pt x="1939380" y="1375038"/>
                    <a:pt x="1929117" y="1385301"/>
                    <a:pt x="1923986" y="1390432"/>
                  </a:cubicBezTo>
                  <a:cubicBezTo>
                    <a:pt x="1929117" y="1390432"/>
                    <a:pt x="1939380" y="1380170"/>
                    <a:pt x="1944511" y="1375038"/>
                  </a:cubicBezTo>
                  <a:close/>
                  <a:moveTo>
                    <a:pt x="1918855" y="1395563"/>
                  </a:moveTo>
                  <a:cubicBezTo>
                    <a:pt x="1913723" y="1395563"/>
                    <a:pt x="1903461" y="1405826"/>
                    <a:pt x="1898329" y="1410957"/>
                  </a:cubicBezTo>
                  <a:cubicBezTo>
                    <a:pt x="1903461" y="1410957"/>
                    <a:pt x="1913723" y="1400695"/>
                    <a:pt x="1918855" y="1395563"/>
                  </a:cubicBezTo>
                  <a:close/>
                  <a:moveTo>
                    <a:pt x="1888067" y="1421220"/>
                  </a:moveTo>
                  <a:cubicBezTo>
                    <a:pt x="1882935" y="1421220"/>
                    <a:pt x="1877804" y="1426351"/>
                    <a:pt x="1872673" y="1431483"/>
                  </a:cubicBezTo>
                  <a:cubicBezTo>
                    <a:pt x="1877804" y="1431483"/>
                    <a:pt x="1882935" y="1426351"/>
                    <a:pt x="1888067" y="1421220"/>
                  </a:cubicBezTo>
                  <a:close/>
                  <a:moveTo>
                    <a:pt x="2236945" y="1657209"/>
                  </a:moveTo>
                  <a:cubicBezTo>
                    <a:pt x="2021481" y="1667472"/>
                    <a:pt x="1770098" y="1698260"/>
                    <a:pt x="1559714" y="1867542"/>
                  </a:cubicBezTo>
                  <a:cubicBezTo>
                    <a:pt x="1528926" y="1888067"/>
                    <a:pt x="1513532" y="1923986"/>
                    <a:pt x="1493007" y="1949643"/>
                  </a:cubicBezTo>
                  <a:cubicBezTo>
                    <a:pt x="1487876" y="1893198"/>
                    <a:pt x="1585371" y="1826542"/>
                    <a:pt x="1626421" y="1806017"/>
                  </a:cubicBezTo>
                  <a:cubicBezTo>
                    <a:pt x="1595633" y="1821411"/>
                    <a:pt x="1564845" y="1841936"/>
                    <a:pt x="1534057" y="1867542"/>
                  </a:cubicBezTo>
                  <a:cubicBezTo>
                    <a:pt x="1537906" y="1857292"/>
                    <a:pt x="1544961" y="1847039"/>
                    <a:pt x="1553941" y="1837264"/>
                  </a:cubicBezTo>
                  <a:lnTo>
                    <a:pt x="1563563" y="1828875"/>
                  </a:lnTo>
                  <a:lnTo>
                    <a:pt x="1604854" y="1799755"/>
                  </a:lnTo>
                  <a:cubicBezTo>
                    <a:pt x="1625780" y="1786772"/>
                    <a:pt x="1643098" y="1777795"/>
                    <a:pt x="1652078" y="1775229"/>
                  </a:cubicBezTo>
                  <a:cubicBezTo>
                    <a:pt x="1634119" y="1780361"/>
                    <a:pt x="1608462" y="1793189"/>
                    <a:pt x="1585371" y="1809859"/>
                  </a:cubicBezTo>
                  <a:lnTo>
                    <a:pt x="1563563" y="1828875"/>
                  </a:lnTo>
                  <a:lnTo>
                    <a:pt x="1535982" y="1848325"/>
                  </a:lnTo>
                  <a:cubicBezTo>
                    <a:pt x="1489159" y="1885514"/>
                    <a:pt x="1446825" y="1929117"/>
                    <a:pt x="1446825" y="1959905"/>
                  </a:cubicBezTo>
                  <a:cubicBezTo>
                    <a:pt x="1446825" y="1970168"/>
                    <a:pt x="1446825" y="1970168"/>
                    <a:pt x="1451956" y="1975299"/>
                  </a:cubicBezTo>
                  <a:cubicBezTo>
                    <a:pt x="1457088" y="1965036"/>
                    <a:pt x="1451956" y="1949643"/>
                    <a:pt x="1462219" y="1939380"/>
                  </a:cubicBezTo>
                  <a:cubicBezTo>
                    <a:pt x="1467350" y="1949643"/>
                    <a:pt x="1462219" y="1965036"/>
                    <a:pt x="1472482" y="1970168"/>
                  </a:cubicBezTo>
                  <a:cubicBezTo>
                    <a:pt x="1487876" y="1985562"/>
                    <a:pt x="1518664" y="1990693"/>
                    <a:pt x="1528926" y="1990693"/>
                  </a:cubicBezTo>
                  <a:cubicBezTo>
                    <a:pt x="1544320" y="1990693"/>
                    <a:pt x="1580239" y="1980430"/>
                    <a:pt x="1595633" y="1980430"/>
                  </a:cubicBezTo>
                  <a:cubicBezTo>
                    <a:pt x="1605896" y="1980430"/>
                    <a:pt x="1605896" y="1980430"/>
                    <a:pt x="1611027" y="1985562"/>
                  </a:cubicBezTo>
                  <a:lnTo>
                    <a:pt x="1598232" y="1989457"/>
                  </a:lnTo>
                  <a:lnTo>
                    <a:pt x="1585371" y="1990693"/>
                  </a:lnTo>
                  <a:cubicBezTo>
                    <a:pt x="1587937" y="1990693"/>
                    <a:pt x="1591785" y="1990693"/>
                    <a:pt x="1596275" y="1990052"/>
                  </a:cubicBezTo>
                  <a:lnTo>
                    <a:pt x="1598232" y="1989457"/>
                  </a:lnTo>
                  <a:lnTo>
                    <a:pt x="1618724" y="1987486"/>
                  </a:lnTo>
                  <a:cubicBezTo>
                    <a:pt x="1630270" y="1985562"/>
                    <a:pt x="1641815" y="1982996"/>
                    <a:pt x="1652078" y="1980430"/>
                  </a:cubicBezTo>
                  <a:cubicBezTo>
                    <a:pt x="1646946" y="1980430"/>
                    <a:pt x="1636684" y="1980430"/>
                    <a:pt x="1631552" y="1975299"/>
                  </a:cubicBezTo>
                  <a:cubicBezTo>
                    <a:pt x="1836754" y="1918855"/>
                    <a:pt x="2072794" y="1795754"/>
                    <a:pt x="2283126" y="1657209"/>
                  </a:cubicBezTo>
                  <a:lnTo>
                    <a:pt x="2236945" y="1657209"/>
                  </a:lnTo>
                  <a:close/>
                  <a:moveTo>
                    <a:pt x="2154895" y="1831674"/>
                  </a:moveTo>
                  <a:cubicBezTo>
                    <a:pt x="2149764" y="1831674"/>
                    <a:pt x="2139501" y="1836805"/>
                    <a:pt x="2134370" y="1841936"/>
                  </a:cubicBezTo>
                  <a:cubicBezTo>
                    <a:pt x="2139501" y="1841936"/>
                    <a:pt x="2149764" y="1836805"/>
                    <a:pt x="2154895" y="1831674"/>
                  </a:cubicBezTo>
                  <a:close/>
                  <a:moveTo>
                    <a:pt x="1646946" y="1795754"/>
                  </a:moveTo>
                  <a:cubicBezTo>
                    <a:pt x="1641815" y="1795754"/>
                    <a:pt x="1636684" y="1800886"/>
                    <a:pt x="1631552" y="1800886"/>
                  </a:cubicBezTo>
                  <a:cubicBezTo>
                    <a:pt x="1636684" y="1800886"/>
                    <a:pt x="1641815" y="1800886"/>
                    <a:pt x="1646946" y="1795754"/>
                  </a:cubicBezTo>
                  <a:close/>
                  <a:moveTo>
                    <a:pt x="1611027" y="1770098"/>
                  </a:moveTo>
                  <a:cubicBezTo>
                    <a:pt x="1564845" y="1785492"/>
                    <a:pt x="1513532" y="1831674"/>
                    <a:pt x="1477613" y="1877804"/>
                  </a:cubicBezTo>
                  <a:cubicBezTo>
                    <a:pt x="1523795" y="1836805"/>
                    <a:pt x="1569977" y="1795754"/>
                    <a:pt x="1611027" y="1770098"/>
                  </a:cubicBezTo>
                  <a:close/>
                  <a:moveTo>
                    <a:pt x="1944511" y="312959"/>
                  </a:moveTo>
                  <a:cubicBezTo>
                    <a:pt x="1908592" y="354009"/>
                    <a:pt x="1867541" y="400191"/>
                    <a:pt x="1826491" y="441242"/>
                  </a:cubicBezTo>
                  <a:cubicBezTo>
                    <a:pt x="1867541" y="405323"/>
                    <a:pt x="1929117" y="343747"/>
                    <a:pt x="1944511" y="312959"/>
                  </a:cubicBezTo>
                  <a:close/>
                </a:path>
              </a:pathLst>
            </a:custGeom>
            <a:grpFill/>
            <a:ln w="5131" cap="flat">
              <a:solidFill>
                <a:srgbClr val="00B0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6E5464BC-B039-A389-E52B-82CF2146E1E5}"/>
                </a:ext>
              </a:extLst>
            </p:cNvPr>
            <p:cNvSpPr/>
            <p:nvPr/>
          </p:nvSpPr>
          <p:spPr>
            <a:xfrm>
              <a:off x="6074936" y="1791928"/>
              <a:ext cx="56215" cy="38515"/>
            </a:xfrm>
            <a:custGeom>
              <a:avLst/>
              <a:gdLst>
                <a:gd name="connsiteX0" fmla="*/ 0 w 56215"/>
                <a:gd name="connsiteY0" fmla="*/ 0 h 38515"/>
                <a:gd name="connsiteX1" fmla="*/ 11885 w 56215"/>
                <a:gd name="connsiteY1" fmla="*/ 4279 h 38515"/>
                <a:gd name="connsiteX2" fmla="*/ 56215 w 56215"/>
                <a:gd name="connsiteY2" fmla="*/ 38515 h 38515"/>
                <a:gd name="connsiteX3" fmla="*/ 17730 w 56215"/>
                <a:gd name="connsiteY3" fmla="*/ 10934 h 38515"/>
                <a:gd name="connsiteX4" fmla="*/ 0 w 56215"/>
                <a:gd name="connsiteY4" fmla="*/ 0 h 38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215" h="38515">
                  <a:moveTo>
                    <a:pt x="0" y="0"/>
                  </a:moveTo>
                  <a:lnTo>
                    <a:pt x="11885" y="4279"/>
                  </a:lnTo>
                  <a:cubicBezTo>
                    <a:pt x="29279" y="13179"/>
                    <a:pt x="44670" y="24404"/>
                    <a:pt x="56215" y="38515"/>
                  </a:cubicBezTo>
                  <a:cubicBezTo>
                    <a:pt x="43387" y="28252"/>
                    <a:pt x="30558" y="19272"/>
                    <a:pt x="17730" y="1093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5131" cap="flat">
              <a:solidFill>
                <a:srgbClr val="00B0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E1BE38B8-BF49-86AE-2656-FC1EC8F02AA5}"/>
                </a:ext>
              </a:extLst>
            </p:cNvPr>
            <p:cNvSpPr/>
            <p:nvPr/>
          </p:nvSpPr>
          <p:spPr>
            <a:xfrm>
              <a:off x="8346450" y="2728561"/>
              <a:ext cx="487364" cy="171132"/>
            </a:xfrm>
            <a:custGeom>
              <a:avLst/>
              <a:gdLst>
                <a:gd name="connsiteX0" fmla="*/ 487364 w 487364"/>
                <a:gd name="connsiteY0" fmla="*/ 0 h 171132"/>
                <a:gd name="connsiteX1" fmla="*/ 411624 w 487364"/>
                <a:gd name="connsiteY1" fmla="*/ 25363 h 171132"/>
                <a:gd name="connsiteX2" fmla="*/ 267947 w 487364"/>
                <a:gd name="connsiteY2" fmla="*/ 76676 h 171132"/>
                <a:gd name="connsiteX3" fmla="*/ 155058 w 487364"/>
                <a:gd name="connsiteY3" fmla="*/ 117727 h 171132"/>
                <a:gd name="connsiteX4" fmla="*/ 62746 w 487364"/>
                <a:gd name="connsiteY4" fmla="*/ 153646 h 171132"/>
                <a:gd name="connsiteX5" fmla="*/ 0 w 487364"/>
                <a:gd name="connsiteY5" fmla="*/ 171132 h 171132"/>
                <a:gd name="connsiteX6" fmla="*/ 219219 w 487364"/>
                <a:gd name="connsiteY6" fmla="*/ 89511 h 171132"/>
                <a:gd name="connsiteX7" fmla="*/ 442719 w 487364"/>
                <a:gd name="connsiteY7" fmla="*/ 14000 h 171132"/>
                <a:gd name="connsiteX8" fmla="*/ 487364 w 487364"/>
                <a:gd name="connsiteY8" fmla="*/ 0 h 171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7364" h="171132">
                  <a:moveTo>
                    <a:pt x="487364" y="0"/>
                  </a:moveTo>
                  <a:lnTo>
                    <a:pt x="411624" y="25363"/>
                  </a:lnTo>
                  <a:cubicBezTo>
                    <a:pt x="360311" y="40757"/>
                    <a:pt x="308998" y="61282"/>
                    <a:pt x="267947" y="76676"/>
                  </a:cubicBezTo>
                  <a:cubicBezTo>
                    <a:pt x="232028" y="86939"/>
                    <a:pt x="185846" y="102333"/>
                    <a:pt x="155058" y="117727"/>
                  </a:cubicBezTo>
                  <a:cubicBezTo>
                    <a:pt x="124271" y="127989"/>
                    <a:pt x="88403" y="143383"/>
                    <a:pt x="62746" y="153646"/>
                  </a:cubicBezTo>
                  <a:lnTo>
                    <a:pt x="0" y="171132"/>
                  </a:lnTo>
                  <a:lnTo>
                    <a:pt x="219219" y="89511"/>
                  </a:lnTo>
                  <a:cubicBezTo>
                    <a:pt x="293613" y="63216"/>
                    <a:pt x="368006" y="38206"/>
                    <a:pt x="442719" y="14000"/>
                  </a:cubicBezTo>
                  <a:lnTo>
                    <a:pt x="487364" y="0"/>
                  </a:lnTo>
                  <a:close/>
                </a:path>
              </a:pathLst>
            </a:custGeom>
            <a:grpFill/>
            <a:ln w="5131" cap="flat">
              <a:solidFill>
                <a:srgbClr val="00B0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27C3AA8A-E5FE-DC77-0A6F-403B03AB3F53}"/>
                </a:ext>
              </a:extLst>
            </p:cNvPr>
            <p:cNvSpPr/>
            <p:nvPr/>
          </p:nvSpPr>
          <p:spPr>
            <a:xfrm>
              <a:off x="8296308" y="2789425"/>
              <a:ext cx="3565800" cy="1360063"/>
            </a:xfrm>
            <a:custGeom>
              <a:avLst/>
              <a:gdLst>
                <a:gd name="connsiteX0" fmla="*/ 2821862 w 3565800"/>
                <a:gd name="connsiteY0" fmla="*/ 419 h 1360063"/>
                <a:gd name="connsiteX1" fmla="*/ 3109164 w 3565800"/>
                <a:gd name="connsiteY1" fmla="*/ 20945 h 1360063"/>
                <a:gd name="connsiteX2" fmla="*/ 3540143 w 3565800"/>
                <a:gd name="connsiteY2" fmla="*/ 339086 h 1360063"/>
                <a:gd name="connsiteX3" fmla="*/ 3565800 w 3565800"/>
                <a:gd name="connsiteY3" fmla="*/ 457055 h 1360063"/>
                <a:gd name="connsiteX4" fmla="*/ 3529880 w 3565800"/>
                <a:gd name="connsiteY4" fmla="*/ 641782 h 1360063"/>
                <a:gd name="connsiteX5" fmla="*/ 3165609 w 3565800"/>
                <a:gd name="connsiteY5" fmla="*/ 1134337 h 1360063"/>
                <a:gd name="connsiteX6" fmla="*/ 2591004 w 3565800"/>
                <a:gd name="connsiteY6" fmla="*/ 1360063 h 1360063"/>
                <a:gd name="connsiteX7" fmla="*/ 2011217 w 3565800"/>
                <a:gd name="connsiteY7" fmla="*/ 1011185 h 1360063"/>
                <a:gd name="connsiteX8" fmla="*/ 2062530 w 3565800"/>
                <a:gd name="connsiteY8" fmla="*/ 1041973 h 1360063"/>
                <a:gd name="connsiteX9" fmla="*/ 2072793 w 3565800"/>
                <a:gd name="connsiteY9" fmla="*/ 1041973 h 1360063"/>
                <a:gd name="connsiteX10" fmla="*/ 2195945 w 3565800"/>
                <a:gd name="connsiteY10" fmla="*/ 1124074 h 1360063"/>
                <a:gd name="connsiteX11" fmla="*/ 2083056 w 3565800"/>
                <a:gd name="connsiteY11" fmla="*/ 1026579 h 1360063"/>
                <a:gd name="connsiteX12" fmla="*/ 2277994 w 3565800"/>
                <a:gd name="connsiteY12" fmla="*/ 1139468 h 1360063"/>
                <a:gd name="connsiteX13" fmla="*/ 2288257 w 3565800"/>
                <a:gd name="connsiteY13" fmla="*/ 1134337 h 1360063"/>
                <a:gd name="connsiteX14" fmla="*/ 2195945 w 3565800"/>
                <a:gd name="connsiteY14" fmla="*/ 1067630 h 1360063"/>
                <a:gd name="connsiteX15" fmla="*/ 2257469 w 3565800"/>
                <a:gd name="connsiteY15" fmla="*/ 1077892 h 1360063"/>
                <a:gd name="connsiteX16" fmla="*/ 2570479 w 3565800"/>
                <a:gd name="connsiteY16" fmla="*/ 1175336 h 1360063"/>
                <a:gd name="connsiteX17" fmla="*/ 3365730 w 3565800"/>
                <a:gd name="connsiteY17" fmla="*/ 482711 h 1360063"/>
                <a:gd name="connsiteX18" fmla="*/ 2755155 w 3565800"/>
                <a:gd name="connsiteY18" fmla="*/ 190278 h 1360063"/>
                <a:gd name="connsiteX19" fmla="*/ 2585873 w 3565800"/>
                <a:gd name="connsiteY19" fmla="*/ 195409 h 1360063"/>
                <a:gd name="connsiteX20" fmla="*/ 620785 w 3565800"/>
                <a:gd name="connsiteY20" fmla="*/ 662307 h 1360063"/>
                <a:gd name="connsiteX21" fmla="*/ 61575 w 3565800"/>
                <a:gd name="connsiteY21" fmla="*/ 826458 h 1360063"/>
                <a:gd name="connsiteX22" fmla="*/ 30787 w 3565800"/>
                <a:gd name="connsiteY22" fmla="*/ 816195 h 1360063"/>
                <a:gd name="connsiteX23" fmla="*/ 25656 w 3565800"/>
                <a:gd name="connsiteY23" fmla="*/ 795670 h 1360063"/>
                <a:gd name="connsiteX24" fmla="*/ 5131 w 3565800"/>
                <a:gd name="connsiteY24" fmla="*/ 785407 h 1360063"/>
                <a:gd name="connsiteX25" fmla="*/ 10262 w 3565800"/>
                <a:gd name="connsiteY25" fmla="*/ 759751 h 1360063"/>
                <a:gd name="connsiteX26" fmla="*/ 0 w 3565800"/>
                <a:gd name="connsiteY26" fmla="*/ 744408 h 1360063"/>
                <a:gd name="connsiteX27" fmla="*/ 123151 w 3565800"/>
                <a:gd name="connsiteY27" fmla="*/ 662307 h 1360063"/>
                <a:gd name="connsiteX28" fmla="*/ 102626 w 3565800"/>
                <a:gd name="connsiteY28" fmla="*/ 682833 h 1360063"/>
                <a:gd name="connsiteX29" fmla="*/ 194938 w 3565800"/>
                <a:gd name="connsiteY29" fmla="*/ 641782 h 1360063"/>
                <a:gd name="connsiteX30" fmla="*/ 169333 w 3565800"/>
                <a:gd name="connsiteY30" fmla="*/ 662307 h 1360063"/>
                <a:gd name="connsiteX31" fmla="*/ 179544 w 3565800"/>
                <a:gd name="connsiteY31" fmla="*/ 667439 h 1360063"/>
                <a:gd name="connsiteX32" fmla="*/ 205200 w 3565800"/>
                <a:gd name="connsiteY32" fmla="*/ 652045 h 1360063"/>
                <a:gd name="connsiteX33" fmla="*/ 256514 w 3565800"/>
                <a:gd name="connsiteY33" fmla="*/ 641782 h 1360063"/>
                <a:gd name="connsiteX34" fmla="*/ 2821862 w 3565800"/>
                <a:gd name="connsiteY34" fmla="*/ 419 h 1360063"/>
                <a:gd name="connsiteX35" fmla="*/ 2970670 w 3565800"/>
                <a:gd name="connsiteY35" fmla="*/ 36338 h 1360063"/>
                <a:gd name="connsiteX36" fmla="*/ 3196396 w 3565800"/>
                <a:gd name="connsiteY36" fmla="*/ 72258 h 1360063"/>
                <a:gd name="connsiteX37" fmla="*/ 3006589 w 3565800"/>
                <a:gd name="connsiteY37" fmla="*/ 36338 h 1360063"/>
                <a:gd name="connsiteX38" fmla="*/ 2970670 w 3565800"/>
                <a:gd name="connsiteY38" fmla="*/ 36338 h 1360063"/>
                <a:gd name="connsiteX39" fmla="*/ 41050 w 3565800"/>
                <a:gd name="connsiteY39" fmla="*/ 729014 h 1360063"/>
                <a:gd name="connsiteX40" fmla="*/ 20525 w 3565800"/>
                <a:gd name="connsiteY40" fmla="*/ 739277 h 1360063"/>
                <a:gd name="connsiteX41" fmla="*/ 41050 w 3565800"/>
                <a:gd name="connsiteY41" fmla="*/ 729014 h 1360063"/>
                <a:gd name="connsiteX42" fmla="*/ 2396014 w 3565800"/>
                <a:gd name="connsiteY42" fmla="*/ 1165073 h 1360063"/>
                <a:gd name="connsiteX43" fmla="*/ 2534560 w 3565800"/>
                <a:gd name="connsiteY43" fmla="*/ 1195861 h 1360063"/>
                <a:gd name="connsiteX44" fmla="*/ 2396014 w 3565800"/>
                <a:gd name="connsiteY44" fmla="*/ 1165073 h 1360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565800" h="1360063">
                  <a:moveTo>
                    <a:pt x="2821862" y="419"/>
                  </a:moveTo>
                  <a:cubicBezTo>
                    <a:pt x="2914226" y="419"/>
                    <a:pt x="2996327" y="-4712"/>
                    <a:pt x="3109164" y="20945"/>
                  </a:cubicBezTo>
                  <a:cubicBezTo>
                    <a:pt x="3242578" y="46601"/>
                    <a:pt x="3499093" y="138965"/>
                    <a:pt x="3540143" y="339086"/>
                  </a:cubicBezTo>
                  <a:cubicBezTo>
                    <a:pt x="3545274" y="369822"/>
                    <a:pt x="3565800" y="441661"/>
                    <a:pt x="3565800" y="457055"/>
                  </a:cubicBezTo>
                  <a:cubicBezTo>
                    <a:pt x="3565800" y="518631"/>
                    <a:pt x="3540143" y="575075"/>
                    <a:pt x="3529880" y="641782"/>
                  </a:cubicBezTo>
                  <a:cubicBezTo>
                    <a:pt x="3499093" y="795670"/>
                    <a:pt x="3340073" y="1000923"/>
                    <a:pt x="3165609" y="1134337"/>
                  </a:cubicBezTo>
                  <a:cubicBezTo>
                    <a:pt x="2975801" y="1272831"/>
                    <a:pt x="2770549" y="1360063"/>
                    <a:pt x="2591004" y="1360063"/>
                  </a:cubicBezTo>
                  <a:cubicBezTo>
                    <a:pt x="2401146" y="1360063"/>
                    <a:pt x="2154894" y="1247174"/>
                    <a:pt x="2011217" y="1011185"/>
                  </a:cubicBezTo>
                  <a:cubicBezTo>
                    <a:pt x="2026611" y="1021448"/>
                    <a:pt x="2047136" y="1036842"/>
                    <a:pt x="2062530" y="1041973"/>
                  </a:cubicBezTo>
                  <a:lnTo>
                    <a:pt x="2072793" y="1041973"/>
                  </a:lnTo>
                  <a:cubicBezTo>
                    <a:pt x="2103581" y="1067630"/>
                    <a:pt x="2170288" y="1124074"/>
                    <a:pt x="2195945" y="1124074"/>
                  </a:cubicBezTo>
                  <a:cubicBezTo>
                    <a:pt x="2160025" y="1093286"/>
                    <a:pt x="2118975" y="1062498"/>
                    <a:pt x="2083056" y="1026579"/>
                  </a:cubicBezTo>
                  <a:cubicBezTo>
                    <a:pt x="2144631" y="1067630"/>
                    <a:pt x="2211338" y="1103549"/>
                    <a:pt x="2277994" y="1139468"/>
                  </a:cubicBezTo>
                  <a:cubicBezTo>
                    <a:pt x="2277994" y="1139468"/>
                    <a:pt x="2283125" y="1139468"/>
                    <a:pt x="2288257" y="1134337"/>
                  </a:cubicBezTo>
                  <a:cubicBezTo>
                    <a:pt x="2257469" y="1113811"/>
                    <a:pt x="2226681" y="1088155"/>
                    <a:pt x="2195945" y="1067630"/>
                  </a:cubicBezTo>
                  <a:cubicBezTo>
                    <a:pt x="2216470" y="1072761"/>
                    <a:pt x="2236944" y="1067630"/>
                    <a:pt x="2257469" y="1077892"/>
                  </a:cubicBezTo>
                  <a:cubicBezTo>
                    <a:pt x="2354964" y="1129205"/>
                    <a:pt x="2467853" y="1175336"/>
                    <a:pt x="2570479" y="1175336"/>
                  </a:cubicBezTo>
                  <a:cubicBezTo>
                    <a:pt x="2955276" y="1175336"/>
                    <a:pt x="3365730" y="816195"/>
                    <a:pt x="3365730" y="482711"/>
                  </a:cubicBezTo>
                  <a:cubicBezTo>
                    <a:pt x="3365730" y="200540"/>
                    <a:pt x="2857781" y="190278"/>
                    <a:pt x="2755155" y="190278"/>
                  </a:cubicBezTo>
                  <a:cubicBezTo>
                    <a:pt x="2739761" y="190278"/>
                    <a:pt x="2708973" y="185147"/>
                    <a:pt x="2585873" y="195409"/>
                  </a:cubicBezTo>
                  <a:cubicBezTo>
                    <a:pt x="1934248" y="231328"/>
                    <a:pt x="1272411" y="451923"/>
                    <a:pt x="620785" y="662307"/>
                  </a:cubicBezTo>
                  <a:cubicBezTo>
                    <a:pt x="579786" y="672570"/>
                    <a:pt x="169333" y="826458"/>
                    <a:pt x="61575" y="826458"/>
                  </a:cubicBezTo>
                  <a:cubicBezTo>
                    <a:pt x="51313" y="826458"/>
                    <a:pt x="41050" y="826458"/>
                    <a:pt x="30787" y="816195"/>
                  </a:cubicBezTo>
                  <a:cubicBezTo>
                    <a:pt x="30787" y="816195"/>
                    <a:pt x="30787" y="805933"/>
                    <a:pt x="25656" y="795670"/>
                  </a:cubicBezTo>
                  <a:cubicBezTo>
                    <a:pt x="25656" y="790539"/>
                    <a:pt x="15394" y="790539"/>
                    <a:pt x="5131" y="785407"/>
                  </a:cubicBezTo>
                  <a:cubicBezTo>
                    <a:pt x="5131" y="780276"/>
                    <a:pt x="10262" y="775145"/>
                    <a:pt x="10262" y="759751"/>
                  </a:cubicBezTo>
                  <a:cubicBezTo>
                    <a:pt x="10262" y="749540"/>
                    <a:pt x="0" y="749540"/>
                    <a:pt x="0" y="744408"/>
                  </a:cubicBezTo>
                  <a:cubicBezTo>
                    <a:pt x="41050" y="713620"/>
                    <a:pt x="82101" y="687964"/>
                    <a:pt x="123151" y="662307"/>
                  </a:cubicBezTo>
                  <a:lnTo>
                    <a:pt x="102626" y="682833"/>
                  </a:lnTo>
                  <a:cubicBezTo>
                    <a:pt x="138545" y="682833"/>
                    <a:pt x="169333" y="652045"/>
                    <a:pt x="194938" y="641782"/>
                  </a:cubicBezTo>
                  <a:cubicBezTo>
                    <a:pt x="189807" y="641782"/>
                    <a:pt x="179544" y="652045"/>
                    <a:pt x="169333" y="662307"/>
                  </a:cubicBezTo>
                  <a:cubicBezTo>
                    <a:pt x="169333" y="662307"/>
                    <a:pt x="164201" y="667439"/>
                    <a:pt x="179544" y="667439"/>
                  </a:cubicBezTo>
                  <a:cubicBezTo>
                    <a:pt x="189807" y="667439"/>
                    <a:pt x="189807" y="657176"/>
                    <a:pt x="205200" y="652045"/>
                  </a:cubicBezTo>
                  <a:cubicBezTo>
                    <a:pt x="215463" y="646913"/>
                    <a:pt x="241120" y="646913"/>
                    <a:pt x="256514" y="641782"/>
                  </a:cubicBezTo>
                  <a:cubicBezTo>
                    <a:pt x="985109" y="405742"/>
                    <a:pt x="2006086" y="419"/>
                    <a:pt x="2821862" y="419"/>
                  </a:cubicBezTo>
                  <a:close/>
                  <a:moveTo>
                    <a:pt x="2970670" y="36338"/>
                  </a:moveTo>
                  <a:cubicBezTo>
                    <a:pt x="3047588" y="46601"/>
                    <a:pt x="3124558" y="56864"/>
                    <a:pt x="3196396" y="72258"/>
                  </a:cubicBezTo>
                  <a:cubicBezTo>
                    <a:pt x="3134821" y="56864"/>
                    <a:pt x="3073245" y="46601"/>
                    <a:pt x="3006589" y="36338"/>
                  </a:cubicBezTo>
                  <a:lnTo>
                    <a:pt x="2970670" y="36338"/>
                  </a:lnTo>
                  <a:close/>
                  <a:moveTo>
                    <a:pt x="41050" y="729014"/>
                  </a:moveTo>
                  <a:cubicBezTo>
                    <a:pt x="35919" y="729014"/>
                    <a:pt x="25656" y="734146"/>
                    <a:pt x="20525" y="739277"/>
                  </a:cubicBezTo>
                  <a:cubicBezTo>
                    <a:pt x="25656" y="739277"/>
                    <a:pt x="35919" y="734146"/>
                    <a:pt x="41050" y="729014"/>
                  </a:cubicBezTo>
                  <a:close/>
                  <a:moveTo>
                    <a:pt x="2396014" y="1165073"/>
                  </a:moveTo>
                  <a:cubicBezTo>
                    <a:pt x="2442196" y="1180467"/>
                    <a:pt x="2488378" y="1195861"/>
                    <a:pt x="2534560" y="1195861"/>
                  </a:cubicBezTo>
                  <a:cubicBezTo>
                    <a:pt x="2488378" y="1190730"/>
                    <a:pt x="2442196" y="1180467"/>
                    <a:pt x="2396014" y="1165073"/>
                  </a:cubicBezTo>
                  <a:close/>
                </a:path>
              </a:pathLst>
            </a:custGeom>
            <a:grpFill/>
            <a:ln w="5131" cap="flat">
              <a:solidFill>
                <a:srgbClr val="00B0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414B5C69-3C52-1DAD-B946-FCB30258CC58}"/>
                </a:ext>
              </a:extLst>
            </p:cNvPr>
            <p:cNvSpPr/>
            <p:nvPr/>
          </p:nvSpPr>
          <p:spPr>
            <a:xfrm>
              <a:off x="8128022" y="2899693"/>
              <a:ext cx="218429" cy="90698"/>
            </a:xfrm>
            <a:custGeom>
              <a:avLst/>
              <a:gdLst>
                <a:gd name="connsiteX0" fmla="*/ 218429 w 218429"/>
                <a:gd name="connsiteY0" fmla="*/ 0 h 90698"/>
                <a:gd name="connsiteX1" fmla="*/ 214139 w 218429"/>
                <a:gd name="connsiteY1" fmla="*/ 1597 h 90698"/>
                <a:gd name="connsiteX2" fmla="*/ 0 w 218429"/>
                <a:gd name="connsiteY2" fmla="*/ 90698 h 90698"/>
                <a:gd name="connsiteX3" fmla="*/ 8554 w 218429"/>
                <a:gd name="connsiteY3" fmla="*/ 80240 h 90698"/>
                <a:gd name="connsiteX4" fmla="*/ 39423 w 218429"/>
                <a:gd name="connsiteY4" fmla="*/ 57387 h 90698"/>
                <a:gd name="connsiteX5" fmla="*/ 41522 w 218429"/>
                <a:gd name="connsiteY5" fmla="*/ 56284 h 90698"/>
                <a:gd name="connsiteX6" fmla="*/ 62780 w 218429"/>
                <a:gd name="connsiteY6" fmla="*/ 47608 h 90698"/>
                <a:gd name="connsiteX7" fmla="*/ 127236 w 218429"/>
                <a:gd name="connsiteY7" fmla="*/ 23564 h 90698"/>
                <a:gd name="connsiteX8" fmla="*/ 130849 w 218429"/>
                <a:gd name="connsiteY8" fmla="*/ 22080 h 90698"/>
                <a:gd name="connsiteX9" fmla="*/ 201480 w 218429"/>
                <a:gd name="connsiteY9" fmla="*/ 4723 h 90698"/>
                <a:gd name="connsiteX10" fmla="*/ 218429 w 218429"/>
                <a:gd name="connsiteY10" fmla="*/ 0 h 90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8429" h="90698">
                  <a:moveTo>
                    <a:pt x="218429" y="0"/>
                  </a:moveTo>
                  <a:lnTo>
                    <a:pt x="214139" y="1597"/>
                  </a:lnTo>
                  <a:lnTo>
                    <a:pt x="0" y="90698"/>
                  </a:lnTo>
                  <a:lnTo>
                    <a:pt x="8554" y="80240"/>
                  </a:lnTo>
                  <a:lnTo>
                    <a:pt x="39423" y="57387"/>
                  </a:lnTo>
                  <a:lnTo>
                    <a:pt x="41522" y="56284"/>
                  </a:lnTo>
                  <a:lnTo>
                    <a:pt x="62780" y="47608"/>
                  </a:lnTo>
                  <a:lnTo>
                    <a:pt x="127236" y="23564"/>
                  </a:lnTo>
                  <a:lnTo>
                    <a:pt x="130849" y="22080"/>
                  </a:lnTo>
                  <a:lnTo>
                    <a:pt x="201480" y="4723"/>
                  </a:lnTo>
                  <a:lnTo>
                    <a:pt x="218429" y="0"/>
                  </a:lnTo>
                  <a:close/>
                </a:path>
              </a:pathLst>
            </a:custGeom>
            <a:grpFill/>
            <a:ln w="5131" cap="flat">
              <a:solidFill>
                <a:srgbClr val="00B0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AA78CA46-69FF-893C-F85B-103158BE0D3E}"/>
                </a:ext>
              </a:extLst>
            </p:cNvPr>
            <p:cNvSpPr/>
            <p:nvPr/>
          </p:nvSpPr>
          <p:spPr>
            <a:xfrm>
              <a:off x="0" y="3220822"/>
              <a:ext cx="12190460" cy="3191318"/>
            </a:xfrm>
            <a:custGeom>
              <a:avLst/>
              <a:gdLst>
                <a:gd name="connsiteX0" fmla="*/ 10245949 w 12190460"/>
                <a:gd name="connsiteY0" fmla="*/ 0 h 3191318"/>
                <a:gd name="connsiteX1" fmla="*/ 10251081 w 12190460"/>
                <a:gd name="connsiteY1" fmla="*/ 41051 h 3191318"/>
                <a:gd name="connsiteX2" fmla="*/ 10266475 w 12190460"/>
                <a:gd name="connsiteY2" fmla="*/ 10263 h 3191318"/>
                <a:gd name="connsiteX3" fmla="*/ 10312657 w 12190460"/>
                <a:gd name="connsiteY3" fmla="*/ 241172 h 3191318"/>
                <a:gd name="connsiteX4" fmla="*/ 9963779 w 12190460"/>
                <a:gd name="connsiteY4" fmla="*/ 1939432 h 3191318"/>
                <a:gd name="connsiteX5" fmla="*/ 9912466 w 12190460"/>
                <a:gd name="connsiteY5" fmla="*/ 2093320 h 3191318"/>
                <a:gd name="connsiteX6" fmla="*/ 9943253 w 12190460"/>
                <a:gd name="connsiteY6" fmla="*/ 2103582 h 3191318"/>
                <a:gd name="connsiteX7" fmla="*/ 12046835 w 12190460"/>
                <a:gd name="connsiteY7" fmla="*/ 3011722 h 3191318"/>
                <a:gd name="connsiteX8" fmla="*/ 12026310 w 12190460"/>
                <a:gd name="connsiteY8" fmla="*/ 3011722 h 3191318"/>
                <a:gd name="connsiteX9" fmla="*/ 12108411 w 12190460"/>
                <a:gd name="connsiteY9" fmla="*/ 3083560 h 3191318"/>
                <a:gd name="connsiteX10" fmla="*/ 12082754 w 12190460"/>
                <a:gd name="connsiteY10" fmla="*/ 3073298 h 3191318"/>
                <a:gd name="connsiteX11" fmla="*/ 12169935 w 12190460"/>
                <a:gd name="connsiteY11" fmla="*/ 3160530 h 3191318"/>
                <a:gd name="connsiteX12" fmla="*/ 12149461 w 12190460"/>
                <a:gd name="connsiteY12" fmla="*/ 3155399 h 3191318"/>
                <a:gd name="connsiteX13" fmla="*/ 12190460 w 12190460"/>
                <a:gd name="connsiteY13" fmla="*/ 3191318 h 3191318"/>
                <a:gd name="connsiteX14" fmla="*/ 12118673 w 12190460"/>
                <a:gd name="connsiteY14" fmla="*/ 3150267 h 3191318"/>
                <a:gd name="connsiteX15" fmla="*/ 12149461 w 12190460"/>
                <a:gd name="connsiteY15" fmla="*/ 3186186 h 3191318"/>
                <a:gd name="connsiteX16" fmla="*/ 9845758 w 12190460"/>
                <a:gd name="connsiteY16" fmla="*/ 2267784 h 3191318"/>
                <a:gd name="connsiteX17" fmla="*/ 9404517 w 12190460"/>
                <a:gd name="connsiteY17" fmla="*/ 3052772 h 3191318"/>
                <a:gd name="connsiteX18" fmla="*/ 9425042 w 12190460"/>
                <a:gd name="connsiteY18" fmla="*/ 3016853 h 3191318"/>
                <a:gd name="connsiteX19" fmla="*/ 9419911 w 12190460"/>
                <a:gd name="connsiteY19" fmla="*/ 2996328 h 3191318"/>
                <a:gd name="connsiteX20" fmla="*/ 9389123 w 12190460"/>
                <a:gd name="connsiteY20" fmla="*/ 3038020 h 3191318"/>
                <a:gd name="connsiteX21" fmla="*/ 9378241 w 12190460"/>
                <a:gd name="connsiteY21" fmla="*/ 3054117 h 3191318"/>
                <a:gd name="connsiteX22" fmla="*/ 9385756 w 12190460"/>
                <a:gd name="connsiteY22" fmla="*/ 3040265 h 3191318"/>
                <a:gd name="connsiteX23" fmla="*/ 9389123 w 12190460"/>
                <a:gd name="connsiteY23" fmla="*/ 3027116 h 3191318"/>
                <a:gd name="connsiteX24" fmla="*/ 9378860 w 12190460"/>
                <a:gd name="connsiteY24" fmla="*/ 3011722 h 3191318"/>
                <a:gd name="connsiteX25" fmla="*/ 9435305 w 12190460"/>
                <a:gd name="connsiteY25" fmla="*/ 2878308 h 3191318"/>
                <a:gd name="connsiteX26" fmla="*/ 9440436 w 12190460"/>
                <a:gd name="connsiteY26" fmla="*/ 2842389 h 3191318"/>
                <a:gd name="connsiteX27" fmla="*/ 9676476 w 12190460"/>
                <a:gd name="connsiteY27" fmla="*/ 2226734 h 3191318"/>
                <a:gd name="connsiteX28" fmla="*/ 7295804 w 12190460"/>
                <a:gd name="connsiteY28" fmla="*/ 1888118 h 3191318"/>
                <a:gd name="connsiteX29" fmla="*/ 6813563 w 12190460"/>
                <a:gd name="connsiteY29" fmla="*/ 1867593 h 3191318"/>
                <a:gd name="connsiteX30" fmla="*/ 5848979 w 12190460"/>
                <a:gd name="connsiteY30" fmla="*/ 1867593 h 3191318"/>
                <a:gd name="connsiteX31" fmla="*/ 5125566 w 12190460"/>
                <a:gd name="connsiteY31" fmla="*/ 1893250 h 3191318"/>
                <a:gd name="connsiteX32" fmla="*/ 584918 w 12190460"/>
                <a:gd name="connsiteY32" fmla="*/ 2616662 h 3191318"/>
                <a:gd name="connsiteX33" fmla="*/ 330944 w 12190460"/>
                <a:gd name="connsiteY33" fmla="*/ 2672465 h 3191318"/>
                <a:gd name="connsiteX34" fmla="*/ 80212 w 12190460"/>
                <a:gd name="connsiteY34" fmla="*/ 2723757 h 3191318"/>
                <a:gd name="connsiteX35" fmla="*/ 87232 w 12190460"/>
                <a:gd name="connsiteY35" fmla="*/ 2719288 h 3191318"/>
                <a:gd name="connsiteX36" fmla="*/ 46182 w 12190460"/>
                <a:gd name="connsiteY36" fmla="*/ 2709026 h 3191318"/>
                <a:gd name="connsiteX37" fmla="*/ 15394 w 12190460"/>
                <a:gd name="connsiteY37" fmla="*/ 2719288 h 3191318"/>
                <a:gd name="connsiteX38" fmla="*/ 46182 w 12190460"/>
                <a:gd name="connsiteY38" fmla="*/ 2698763 h 3191318"/>
                <a:gd name="connsiteX39" fmla="*/ 30788 w 12190460"/>
                <a:gd name="connsiteY39" fmla="*/ 2693632 h 3191318"/>
                <a:gd name="connsiteX40" fmla="*/ 0 w 12190460"/>
                <a:gd name="connsiteY40" fmla="*/ 2703894 h 3191318"/>
                <a:gd name="connsiteX41" fmla="*/ 51313 w 12190460"/>
                <a:gd name="connsiteY41" fmla="*/ 2667975 h 3191318"/>
                <a:gd name="connsiteX42" fmla="*/ 41051 w 12190460"/>
                <a:gd name="connsiteY42" fmla="*/ 2662844 h 3191318"/>
                <a:gd name="connsiteX43" fmla="*/ 10263 w 12190460"/>
                <a:gd name="connsiteY43" fmla="*/ 2673107 h 3191318"/>
                <a:gd name="connsiteX44" fmla="*/ 82101 w 12190460"/>
                <a:gd name="connsiteY44" fmla="*/ 2632056 h 3191318"/>
                <a:gd name="connsiteX45" fmla="*/ 338615 w 12190460"/>
                <a:gd name="connsiteY45" fmla="*/ 2565349 h 3191318"/>
                <a:gd name="connsiteX46" fmla="*/ 2611531 w 12190460"/>
                <a:gd name="connsiteY46" fmla="*/ 2021481 h 3191318"/>
                <a:gd name="connsiteX47" fmla="*/ 5207616 w 12190460"/>
                <a:gd name="connsiteY47" fmla="*/ 1703391 h 3191318"/>
                <a:gd name="connsiteX48" fmla="*/ 5838716 w 12190460"/>
                <a:gd name="connsiteY48" fmla="*/ 1677735 h 3191318"/>
                <a:gd name="connsiteX49" fmla="*/ 6664755 w 12190460"/>
                <a:gd name="connsiteY49" fmla="*/ 1677735 h 3191318"/>
                <a:gd name="connsiteX50" fmla="*/ 7234279 w 12190460"/>
                <a:gd name="connsiteY50" fmla="*/ 1698260 h 3191318"/>
                <a:gd name="connsiteX51" fmla="*/ 9738001 w 12190460"/>
                <a:gd name="connsiteY51" fmla="*/ 2052269 h 3191318"/>
                <a:gd name="connsiteX52" fmla="*/ 10133061 w 12190460"/>
                <a:gd name="connsiteY52" fmla="*/ 374535 h 3191318"/>
                <a:gd name="connsiteX53" fmla="*/ 10215162 w 12190460"/>
                <a:gd name="connsiteY53" fmla="*/ 20525 h 3191318"/>
                <a:gd name="connsiteX54" fmla="*/ 10225424 w 12190460"/>
                <a:gd name="connsiteY54" fmla="*/ 76970 h 3191318"/>
                <a:gd name="connsiteX55" fmla="*/ 10245949 w 12190460"/>
                <a:gd name="connsiteY55" fmla="*/ 0 h 3191318"/>
                <a:gd name="connsiteX56" fmla="*/ 12067360 w 12190460"/>
                <a:gd name="connsiteY56" fmla="*/ 3057904 h 3191318"/>
                <a:gd name="connsiteX57" fmla="*/ 12082754 w 12190460"/>
                <a:gd name="connsiteY57" fmla="*/ 3068166 h 3191318"/>
                <a:gd name="connsiteX58" fmla="*/ 12067360 w 12190460"/>
                <a:gd name="connsiteY58" fmla="*/ 3057904 h 3191318"/>
                <a:gd name="connsiteX59" fmla="*/ 12087885 w 12190460"/>
                <a:gd name="connsiteY59" fmla="*/ 3124611 h 3191318"/>
                <a:gd name="connsiteX60" fmla="*/ 12118673 w 12190460"/>
                <a:gd name="connsiteY60" fmla="*/ 3145136 h 3191318"/>
                <a:gd name="connsiteX61" fmla="*/ 12087885 w 12190460"/>
                <a:gd name="connsiteY61" fmla="*/ 3124611 h 3191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2190460" h="3191318">
                  <a:moveTo>
                    <a:pt x="10245949" y="0"/>
                  </a:moveTo>
                  <a:cubicBezTo>
                    <a:pt x="10245949" y="10263"/>
                    <a:pt x="10245949" y="25657"/>
                    <a:pt x="10251081" y="41051"/>
                  </a:cubicBezTo>
                  <a:cubicBezTo>
                    <a:pt x="10256212" y="30788"/>
                    <a:pt x="10266475" y="15394"/>
                    <a:pt x="10266475" y="10263"/>
                  </a:cubicBezTo>
                  <a:cubicBezTo>
                    <a:pt x="10317788" y="148808"/>
                    <a:pt x="10312657" y="133414"/>
                    <a:pt x="10312657" y="241172"/>
                  </a:cubicBezTo>
                  <a:cubicBezTo>
                    <a:pt x="10312657" y="636232"/>
                    <a:pt x="10015092" y="1836805"/>
                    <a:pt x="9963779" y="1939432"/>
                  </a:cubicBezTo>
                  <a:cubicBezTo>
                    <a:pt x="9938122" y="1985562"/>
                    <a:pt x="9932991" y="2042006"/>
                    <a:pt x="9912466" y="2093320"/>
                  </a:cubicBezTo>
                  <a:cubicBezTo>
                    <a:pt x="9922728" y="2098451"/>
                    <a:pt x="9932991" y="2103582"/>
                    <a:pt x="9943253" y="2103582"/>
                  </a:cubicBezTo>
                  <a:cubicBezTo>
                    <a:pt x="10671797" y="2288309"/>
                    <a:pt x="11564543" y="2596137"/>
                    <a:pt x="12046835" y="3011722"/>
                  </a:cubicBezTo>
                  <a:cubicBezTo>
                    <a:pt x="12036572" y="3011722"/>
                    <a:pt x="12031441" y="3006591"/>
                    <a:pt x="12026310" y="3011722"/>
                  </a:cubicBezTo>
                  <a:cubicBezTo>
                    <a:pt x="12051966" y="3032247"/>
                    <a:pt x="12077623" y="3052772"/>
                    <a:pt x="12108411" y="3083560"/>
                  </a:cubicBezTo>
                  <a:cubicBezTo>
                    <a:pt x="12103279" y="3078429"/>
                    <a:pt x="12093017" y="3068166"/>
                    <a:pt x="12082754" y="3073298"/>
                  </a:cubicBezTo>
                  <a:cubicBezTo>
                    <a:pt x="12113542" y="3104085"/>
                    <a:pt x="12139199" y="3134873"/>
                    <a:pt x="12169935" y="3160530"/>
                  </a:cubicBezTo>
                  <a:cubicBezTo>
                    <a:pt x="12164804" y="3155399"/>
                    <a:pt x="12159724" y="3150267"/>
                    <a:pt x="12149461" y="3155399"/>
                  </a:cubicBezTo>
                  <a:cubicBezTo>
                    <a:pt x="12159724" y="3165661"/>
                    <a:pt x="12175066" y="3175924"/>
                    <a:pt x="12190460" y="3191318"/>
                  </a:cubicBezTo>
                  <a:cubicBezTo>
                    <a:pt x="12169935" y="3181055"/>
                    <a:pt x="12139199" y="3140005"/>
                    <a:pt x="12118673" y="3150267"/>
                  </a:cubicBezTo>
                  <a:cubicBezTo>
                    <a:pt x="12128936" y="3160530"/>
                    <a:pt x="12139199" y="3175924"/>
                    <a:pt x="12149461" y="3186186"/>
                  </a:cubicBezTo>
                  <a:cubicBezTo>
                    <a:pt x="11384947" y="2714157"/>
                    <a:pt x="10610221" y="2462723"/>
                    <a:pt x="9845758" y="2267784"/>
                  </a:cubicBezTo>
                  <a:cubicBezTo>
                    <a:pt x="9722607" y="2529430"/>
                    <a:pt x="9614901" y="2791075"/>
                    <a:pt x="9404517" y="3052772"/>
                  </a:cubicBezTo>
                  <a:cubicBezTo>
                    <a:pt x="9409648" y="3042510"/>
                    <a:pt x="9419911" y="3027116"/>
                    <a:pt x="9425042" y="3016853"/>
                  </a:cubicBezTo>
                  <a:lnTo>
                    <a:pt x="9419911" y="2996328"/>
                  </a:lnTo>
                  <a:cubicBezTo>
                    <a:pt x="9409648" y="3009156"/>
                    <a:pt x="9399386" y="3023267"/>
                    <a:pt x="9389123" y="3038020"/>
                  </a:cubicBezTo>
                  <a:lnTo>
                    <a:pt x="9378241" y="3054117"/>
                  </a:lnTo>
                  <a:lnTo>
                    <a:pt x="9385756" y="3040265"/>
                  </a:lnTo>
                  <a:cubicBezTo>
                    <a:pt x="9387840" y="3035455"/>
                    <a:pt x="9389123" y="3030965"/>
                    <a:pt x="9389123" y="3027116"/>
                  </a:cubicBezTo>
                  <a:cubicBezTo>
                    <a:pt x="9389123" y="3016853"/>
                    <a:pt x="9378860" y="3021984"/>
                    <a:pt x="9378860" y="3011722"/>
                  </a:cubicBezTo>
                  <a:cubicBezTo>
                    <a:pt x="9378860" y="2996328"/>
                    <a:pt x="9419911" y="2924490"/>
                    <a:pt x="9435305" y="2878308"/>
                  </a:cubicBezTo>
                  <a:cubicBezTo>
                    <a:pt x="9440436" y="2868045"/>
                    <a:pt x="9435305" y="2847520"/>
                    <a:pt x="9440436" y="2842389"/>
                  </a:cubicBezTo>
                  <a:cubicBezTo>
                    <a:pt x="9517406" y="2632056"/>
                    <a:pt x="9599507" y="2431935"/>
                    <a:pt x="9676476" y="2226734"/>
                  </a:cubicBezTo>
                  <a:cubicBezTo>
                    <a:pt x="8886306" y="2021481"/>
                    <a:pt x="8085924" y="1939432"/>
                    <a:pt x="7295804" y="1888118"/>
                  </a:cubicBezTo>
                  <a:lnTo>
                    <a:pt x="6813563" y="1867593"/>
                  </a:lnTo>
                  <a:lnTo>
                    <a:pt x="5848979" y="1867593"/>
                  </a:lnTo>
                  <a:lnTo>
                    <a:pt x="5125566" y="1893250"/>
                  </a:lnTo>
                  <a:cubicBezTo>
                    <a:pt x="3611983" y="1975299"/>
                    <a:pt x="2098451" y="2252390"/>
                    <a:pt x="584918" y="2616662"/>
                  </a:cubicBezTo>
                  <a:cubicBezTo>
                    <a:pt x="500252" y="2637188"/>
                    <a:pt x="415598" y="2655147"/>
                    <a:pt x="330944" y="2672465"/>
                  </a:cubicBezTo>
                  <a:lnTo>
                    <a:pt x="80212" y="2723757"/>
                  </a:lnTo>
                  <a:lnTo>
                    <a:pt x="87232" y="2719288"/>
                  </a:lnTo>
                  <a:cubicBezTo>
                    <a:pt x="76970" y="2714157"/>
                    <a:pt x="61576" y="2709026"/>
                    <a:pt x="46182" y="2709026"/>
                  </a:cubicBezTo>
                  <a:cubicBezTo>
                    <a:pt x="35919" y="2709026"/>
                    <a:pt x="25657" y="2714157"/>
                    <a:pt x="15394" y="2719288"/>
                  </a:cubicBezTo>
                  <a:cubicBezTo>
                    <a:pt x="25657" y="2709026"/>
                    <a:pt x="35919" y="2703894"/>
                    <a:pt x="46182" y="2698763"/>
                  </a:cubicBezTo>
                  <a:cubicBezTo>
                    <a:pt x="41051" y="2693632"/>
                    <a:pt x="41051" y="2693632"/>
                    <a:pt x="30788" y="2693632"/>
                  </a:cubicBezTo>
                  <a:cubicBezTo>
                    <a:pt x="15394" y="2693632"/>
                    <a:pt x="10263" y="2698763"/>
                    <a:pt x="0" y="2703894"/>
                  </a:cubicBezTo>
                  <a:cubicBezTo>
                    <a:pt x="15394" y="2688500"/>
                    <a:pt x="35919" y="2678238"/>
                    <a:pt x="51313" y="2667975"/>
                  </a:cubicBezTo>
                  <a:cubicBezTo>
                    <a:pt x="51313" y="2667975"/>
                    <a:pt x="51313" y="2662844"/>
                    <a:pt x="41051" y="2662844"/>
                  </a:cubicBezTo>
                  <a:cubicBezTo>
                    <a:pt x="25657" y="2662844"/>
                    <a:pt x="20525" y="2673107"/>
                    <a:pt x="10263" y="2673107"/>
                  </a:cubicBezTo>
                  <a:cubicBezTo>
                    <a:pt x="30788" y="2657713"/>
                    <a:pt x="56444" y="2637187"/>
                    <a:pt x="82101" y="2632056"/>
                  </a:cubicBezTo>
                  <a:cubicBezTo>
                    <a:pt x="159071" y="2606399"/>
                    <a:pt x="251434" y="2591006"/>
                    <a:pt x="338615" y="2565349"/>
                  </a:cubicBezTo>
                  <a:cubicBezTo>
                    <a:pt x="1087685" y="2355017"/>
                    <a:pt x="1852199" y="2160027"/>
                    <a:pt x="2611531" y="2021481"/>
                  </a:cubicBezTo>
                  <a:cubicBezTo>
                    <a:pt x="3468357" y="1857331"/>
                    <a:pt x="4340578" y="1749573"/>
                    <a:pt x="5207616" y="1703391"/>
                  </a:cubicBezTo>
                  <a:lnTo>
                    <a:pt x="5838716" y="1677735"/>
                  </a:lnTo>
                  <a:lnTo>
                    <a:pt x="6664755" y="1677735"/>
                  </a:lnTo>
                  <a:lnTo>
                    <a:pt x="7234279" y="1698260"/>
                  </a:lnTo>
                  <a:cubicBezTo>
                    <a:pt x="8060267" y="1744442"/>
                    <a:pt x="8901700" y="1841937"/>
                    <a:pt x="9738001" y="2052269"/>
                  </a:cubicBezTo>
                  <a:cubicBezTo>
                    <a:pt x="9938122" y="1493059"/>
                    <a:pt x="10061274" y="933796"/>
                    <a:pt x="10133061" y="374535"/>
                  </a:cubicBezTo>
                  <a:cubicBezTo>
                    <a:pt x="10148455" y="256566"/>
                    <a:pt x="10148455" y="138546"/>
                    <a:pt x="10215162" y="20525"/>
                  </a:cubicBezTo>
                  <a:cubicBezTo>
                    <a:pt x="10215162" y="30788"/>
                    <a:pt x="10194636" y="56445"/>
                    <a:pt x="10225424" y="76970"/>
                  </a:cubicBezTo>
                  <a:cubicBezTo>
                    <a:pt x="10230556" y="51313"/>
                    <a:pt x="10235687" y="25657"/>
                    <a:pt x="10245949" y="0"/>
                  </a:cubicBezTo>
                  <a:close/>
                  <a:moveTo>
                    <a:pt x="12067360" y="3057904"/>
                  </a:moveTo>
                  <a:cubicBezTo>
                    <a:pt x="12072492" y="3063035"/>
                    <a:pt x="12077623" y="3068166"/>
                    <a:pt x="12082754" y="3068166"/>
                  </a:cubicBezTo>
                  <a:cubicBezTo>
                    <a:pt x="12077623" y="3063035"/>
                    <a:pt x="12072492" y="3057904"/>
                    <a:pt x="12067360" y="3057904"/>
                  </a:cubicBezTo>
                  <a:close/>
                  <a:moveTo>
                    <a:pt x="12087885" y="3124611"/>
                  </a:moveTo>
                  <a:cubicBezTo>
                    <a:pt x="12098148" y="3134873"/>
                    <a:pt x="12108411" y="3140005"/>
                    <a:pt x="12118673" y="3145136"/>
                  </a:cubicBezTo>
                  <a:cubicBezTo>
                    <a:pt x="12108411" y="3134873"/>
                    <a:pt x="12098148" y="3129742"/>
                    <a:pt x="12087885" y="3124611"/>
                  </a:cubicBezTo>
                  <a:close/>
                </a:path>
              </a:pathLst>
            </a:custGeom>
            <a:grpFill/>
            <a:ln w="5131" cap="flat">
              <a:solidFill>
                <a:srgbClr val="00B0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3A32782B-E309-9D91-573A-A5DC5DA34A4C}"/>
                </a:ext>
              </a:extLst>
            </p:cNvPr>
            <p:cNvSpPr/>
            <p:nvPr/>
          </p:nvSpPr>
          <p:spPr>
            <a:xfrm>
              <a:off x="5838717" y="1738079"/>
              <a:ext cx="41051" cy="5131"/>
            </a:xfrm>
            <a:custGeom>
              <a:avLst/>
              <a:gdLst>
                <a:gd name="connsiteX0" fmla="*/ 41051 w 41051"/>
                <a:gd name="connsiteY0" fmla="*/ 0 h 5131"/>
                <a:gd name="connsiteX1" fmla="*/ 0 w 41051"/>
                <a:gd name="connsiteY1" fmla="*/ 5131 h 5131"/>
                <a:gd name="connsiteX2" fmla="*/ 41051 w 41051"/>
                <a:gd name="connsiteY2" fmla="*/ 0 h 5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051" h="5131">
                  <a:moveTo>
                    <a:pt x="41051" y="0"/>
                  </a:moveTo>
                  <a:cubicBezTo>
                    <a:pt x="30788" y="0"/>
                    <a:pt x="15394" y="5131"/>
                    <a:pt x="0" y="5131"/>
                  </a:cubicBezTo>
                  <a:cubicBezTo>
                    <a:pt x="10263" y="5131"/>
                    <a:pt x="25657" y="0"/>
                    <a:pt x="41051" y="0"/>
                  </a:cubicBezTo>
                  <a:close/>
                </a:path>
              </a:pathLst>
            </a:custGeom>
            <a:grpFill/>
            <a:ln w="5131" cap="flat">
              <a:solidFill>
                <a:srgbClr val="00B0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210B40B0-D673-F075-E5EA-3E4125B99F6E}"/>
                </a:ext>
              </a:extLst>
            </p:cNvPr>
            <p:cNvSpPr/>
            <p:nvPr/>
          </p:nvSpPr>
          <p:spPr>
            <a:xfrm>
              <a:off x="7680601" y="1856099"/>
              <a:ext cx="76970" cy="61525"/>
            </a:xfrm>
            <a:custGeom>
              <a:avLst/>
              <a:gdLst>
                <a:gd name="connsiteX0" fmla="*/ 0 w 76970"/>
                <a:gd name="connsiteY0" fmla="*/ 0 h 61525"/>
                <a:gd name="connsiteX1" fmla="*/ 76970 w 76970"/>
                <a:gd name="connsiteY1" fmla="*/ 61525 h 61525"/>
                <a:gd name="connsiteX2" fmla="*/ 0 w 76970"/>
                <a:gd name="connsiteY2" fmla="*/ 0 h 6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970" h="61525">
                  <a:moveTo>
                    <a:pt x="0" y="0"/>
                  </a:moveTo>
                  <a:cubicBezTo>
                    <a:pt x="15394" y="0"/>
                    <a:pt x="66707" y="35919"/>
                    <a:pt x="76970" y="61525"/>
                  </a:cubicBezTo>
                  <a:cubicBezTo>
                    <a:pt x="51313" y="35919"/>
                    <a:pt x="25657" y="15394"/>
                    <a:pt x="0" y="0"/>
                  </a:cubicBezTo>
                  <a:close/>
                </a:path>
              </a:pathLst>
            </a:custGeom>
            <a:grpFill/>
            <a:ln w="5131" cap="flat">
              <a:solidFill>
                <a:srgbClr val="00B0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7F97C385-E764-0329-280C-C1F9EA0C70D5}"/>
                </a:ext>
              </a:extLst>
            </p:cNvPr>
            <p:cNvSpPr/>
            <p:nvPr/>
          </p:nvSpPr>
          <p:spPr>
            <a:xfrm>
              <a:off x="8361617" y="2861683"/>
              <a:ext cx="13059" cy="5131"/>
            </a:xfrm>
            <a:custGeom>
              <a:avLst/>
              <a:gdLst>
                <a:gd name="connsiteX0" fmla="*/ 11661 w 13059"/>
                <a:gd name="connsiteY0" fmla="*/ 0 h 5131"/>
                <a:gd name="connsiteX1" fmla="*/ 1399 w 13059"/>
                <a:gd name="connsiteY1" fmla="*/ 5131 h 5131"/>
                <a:gd name="connsiteX2" fmla="*/ 11661 w 13059"/>
                <a:gd name="connsiteY2" fmla="*/ 0 h 5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059" h="5131">
                  <a:moveTo>
                    <a:pt x="11661" y="0"/>
                  </a:moveTo>
                  <a:cubicBezTo>
                    <a:pt x="16793" y="0"/>
                    <a:pt x="6530" y="5131"/>
                    <a:pt x="1399" y="5131"/>
                  </a:cubicBezTo>
                  <a:cubicBezTo>
                    <a:pt x="-3733" y="5131"/>
                    <a:pt x="6530" y="0"/>
                    <a:pt x="11661" y="0"/>
                  </a:cubicBezTo>
                  <a:close/>
                </a:path>
              </a:pathLst>
            </a:custGeom>
            <a:grpFill/>
            <a:ln w="5131" cap="flat">
              <a:solidFill>
                <a:srgbClr val="00B0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612AD687-A58D-E41A-6111-D62773EA0E33}"/>
                </a:ext>
              </a:extLst>
            </p:cNvPr>
            <p:cNvSpPr/>
            <p:nvPr/>
          </p:nvSpPr>
          <p:spPr>
            <a:xfrm>
              <a:off x="8316834" y="3518439"/>
              <a:ext cx="20525" cy="10263"/>
            </a:xfrm>
            <a:custGeom>
              <a:avLst/>
              <a:gdLst>
                <a:gd name="connsiteX0" fmla="*/ 20525 w 20525"/>
                <a:gd name="connsiteY0" fmla="*/ 0 h 10263"/>
                <a:gd name="connsiteX1" fmla="*/ 0 w 20525"/>
                <a:gd name="connsiteY1" fmla="*/ 10263 h 10263"/>
                <a:gd name="connsiteX2" fmla="*/ 20525 w 20525"/>
                <a:gd name="connsiteY2" fmla="*/ 0 h 10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25" h="10263">
                  <a:moveTo>
                    <a:pt x="20525" y="0"/>
                  </a:moveTo>
                  <a:cubicBezTo>
                    <a:pt x="15394" y="5132"/>
                    <a:pt x="5131" y="10263"/>
                    <a:pt x="0" y="10263"/>
                  </a:cubicBezTo>
                  <a:cubicBezTo>
                    <a:pt x="5131" y="5132"/>
                    <a:pt x="15394" y="0"/>
                    <a:pt x="20525" y="0"/>
                  </a:cubicBezTo>
                  <a:close/>
                </a:path>
              </a:pathLst>
            </a:custGeom>
            <a:grpFill/>
            <a:ln w="5131" cap="flat">
              <a:solidFill>
                <a:srgbClr val="00B0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id="{9988DF80-1C8D-7242-7B11-8436D8D3FDAF}"/>
              </a:ext>
            </a:extLst>
          </p:cNvPr>
          <p:cNvSpPr txBox="1"/>
          <p:nvPr/>
        </p:nvSpPr>
        <p:spPr>
          <a:xfrm>
            <a:off x="3559174" y="3116273"/>
            <a:ext cx="206534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/>
              <a:t>51PPT</a:t>
            </a:r>
            <a:r>
              <a:rPr lang="zh-CN" altLang="en-US" sz="1400" dirty="0"/>
              <a:t>模板网 原创字体</a:t>
            </a:r>
          </a:p>
        </p:txBody>
      </p:sp>
      <p:sp>
        <p:nvSpPr>
          <p:cNvPr id="48" name="缺角矩形 47">
            <a:extLst>
              <a:ext uri="{FF2B5EF4-FFF2-40B4-BE49-F238E27FC236}">
                <a16:creationId xmlns:a16="http://schemas.microsoft.com/office/drawing/2014/main" id="{50F6FC90-1869-B64A-A356-DDCBE7689DF3}"/>
              </a:ext>
            </a:extLst>
          </p:cNvPr>
          <p:cNvSpPr/>
          <p:nvPr/>
        </p:nvSpPr>
        <p:spPr>
          <a:xfrm>
            <a:off x="3401795" y="759455"/>
            <a:ext cx="298891" cy="298891"/>
          </a:xfrm>
          <a:prstGeom prst="plaque">
            <a:avLst>
              <a:gd name="adj" fmla="val 50000"/>
            </a:avLst>
          </a:prstGeom>
          <a:solidFill>
            <a:srgbClr val="FF52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E3EC714-F04E-4E82-B2DD-5812C87AFD50}"/>
              </a:ext>
            </a:extLst>
          </p:cNvPr>
          <p:cNvSpPr txBox="1"/>
          <p:nvPr/>
        </p:nvSpPr>
        <p:spPr>
          <a:xfrm>
            <a:off x="6425488" y="3130152"/>
            <a:ext cx="389169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/>
            </a:lvl1pPr>
          </a:lstStyle>
          <a:p>
            <a:r>
              <a:rPr lang="en-US" altLang="zh-CN" dirty="0">
                <a:sym typeface="+mn-lt"/>
              </a:rPr>
              <a:t>Aa</a:t>
            </a:r>
            <a:r>
              <a:rPr lang="zh-CN" altLang="en-US" dirty="0">
                <a:sym typeface="+mn-lt"/>
              </a:rPr>
              <a:t>厚底黑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638784A-8898-C92F-A045-6104C3AFAADF}"/>
              </a:ext>
            </a:extLst>
          </p:cNvPr>
          <p:cNvSpPr txBox="1"/>
          <p:nvPr/>
        </p:nvSpPr>
        <p:spPr>
          <a:xfrm>
            <a:off x="6378531" y="2045307"/>
            <a:ext cx="3806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00B050"/>
                </a:solidFill>
                <a:latin typeface="Aa厚底黑" panose="00020600040101010101" pitchFamily="18" charset="-122"/>
                <a:ea typeface="Aa厚底黑" panose="00020600040101010101" pitchFamily="18" charset="-122"/>
                <a:cs typeface="+mn-ea"/>
                <a:sym typeface="+mn-lt"/>
              </a:rPr>
              <a:t>3.12</a:t>
            </a:r>
            <a:r>
              <a:rPr lang="zh-CN" altLang="en-US" sz="2800" dirty="0">
                <a:solidFill>
                  <a:srgbClr val="00B050"/>
                </a:solidFill>
                <a:latin typeface="Aa厚底黑" panose="00020600040101010101" pitchFamily="18" charset="-122"/>
                <a:ea typeface="Aa厚底黑" panose="00020600040101010101" pitchFamily="18" charset="-122"/>
                <a:cs typeface="+mn-ea"/>
                <a:sym typeface="+mn-lt"/>
              </a:rPr>
              <a:t>植树节主题班会</a:t>
            </a:r>
          </a:p>
        </p:txBody>
      </p:sp>
    </p:spTree>
    <p:extLst>
      <p:ext uri="{BB962C8B-B14F-4D97-AF65-F5344CB8AC3E}">
        <p14:creationId xmlns:p14="http://schemas.microsoft.com/office/powerpoint/2010/main" val="39645390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9" name="任意多边形: 形状 1418">
            <a:extLst>
              <a:ext uri="{FF2B5EF4-FFF2-40B4-BE49-F238E27FC236}">
                <a16:creationId xmlns:a16="http://schemas.microsoft.com/office/drawing/2014/main" id="{C1E1FD72-EE38-6C43-9BE9-61846390F043}"/>
              </a:ext>
            </a:extLst>
          </p:cNvPr>
          <p:cNvSpPr/>
          <p:nvPr/>
        </p:nvSpPr>
        <p:spPr>
          <a:xfrm>
            <a:off x="1876368" y="3482154"/>
            <a:ext cx="3834520" cy="692687"/>
          </a:xfrm>
          <a:custGeom>
            <a:avLst/>
            <a:gdLst>
              <a:gd name="connsiteX0" fmla="*/ 0 w 3834520"/>
              <a:gd name="connsiteY0" fmla="*/ 0 h 692687"/>
              <a:gd name="connsiteX1" fmla="*/ 3834520 w 3834520"/>
              <a:gd name="connsiteY1" fmla="*/ 0 h 692687"/>
              <a:gd name="connsiteX2" fmla="*/ 3834520 w 3834520"/>
              <a:gd name="connsiteY2" fmla="*/ 553215 h 692687"/>
              <a:gd name="connsiteX3" fmla="*/ 3695048 w 3834520"/>
              <a:gd name="connsiteY3" fmla="*/ 692687 h 692687"/>
              <a:gd name="connsiteX4" fmla="*/ 139472 w 3834520"/>
              <a:gd name="connsiteY4" fmla="*/ 692687 h 692687"/>
              <a:gd name="connsiteX5" fmla="*/ 0 w 3834520"/>
              <a:gd name="connsiteY5" fmla="*/ 553215 h 692687"/>
              <a:gd name="connsiteX6" fmla="*/ 0 w 3834520"/>
              <a:gd name="connsiteY6" fmla="*/ 0 h 692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34520" h="692687">
                <a:moveTo>
                  <a:pt x="0" y="0"/>
                </a:moveTo>
                <a:lnTo>
                  <a:pt x="3834520" y="0"/>
                </a:lnTo>
                <a:lnTo>
                  <a:pt x="3834520" y="553215"/>
                </a:lnTo>
                <a:cubicBezTo>
                  <a:pt x="3834520" y="630243"/>
                  <a:pt x="3772076" y="692687"/>
                  <a:pt x="3695048" y="692687"/>
                </a:cubicBezTo>
                <a:lnTo>
                  <a:pt x="139472" y="692687"/>
                </a:lnTo>
                <a:cubicBezTo>
                  <a:pt x="62444" y="692687"/>
                  <a:pt x="0" y="630243"/>
                  <a:pt x="0" y="553215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92D050"/>
              </a:gs>
              <a:gs pos="100000">
                <a:srgbClr val="00B050"/>
              </a:gs>
            </a:gsLst>
            <a:lin ang="0" scaled="1"/>
            <a:tileRect/>
          </a:gradFill>
          <a:ln w="1190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20" name="任意多边形: 形状 1419">
            <a:extLst>
              <a:ext uri="{FF2B5EF4-FFF2-40B4-BE49-F238E27FC236}">
                <a16:creationId xmlns:a16="http://schemas.microsoft.com/office/drawing/2014/main" id="{0D54E1D8-0430-9426-65F5-1FCEB88F5FDE}"/>
              </a:ext>
            </a:extLst>
          </p:cNvPr>
          <p:cNvSpPr/>
          <p:nvPr/>
        </p:nvSpPr>
        <p:spPr>
          <a:xfrm>
            <a:off x="6510119" y="3482154"/>
            <a:ext cx="3834520" cy="692687"/>
          </a:xfrm>
          <a:custGeom>
            <a:avLst/>
            <a:gdLst>
              <a:gd name="connsiteX0" fmla="*/ 0 w 3834520"/>
              <a:gd name="connsiteY0" fmla="*/ 0 h 692687"/>
              <a:gd name="connsiteX1" fmla="*/ 3834520 w 3834520"/>
              <a:gd name="connsiteY1" fmla="*/ 0 h 692687"/>
              <a:gd name="connsiteX2" fmla="*/ 3834520 w 3834520"/>
              <a:gd name="connsiteY2" fmla="*/ 553215 h 692687"/>
              <a:gd name="connsiteX3" fmla="*/ 3695048 w 3834520"/>
              <a:gd name="connsiteY3" fmla="*/ 692687 h 692687"/>
              <a:gd name="connsiteX4" fmla="*/ 139472 w 3834520"/>
              <a:gd name="connsiteY4" fmla="*/ 692687 h 692687"/>
              <a:gd name="connsiteX5" fmla="*/ 0 w 3834520"/>
              <a:gd name="connsiteY5" fmla="*/ 553215 h 692687"/>
              <a:gd name="connsiteX6" fmla="*/ 0 w 3834520"/>
              <a:gd name="connsiteY6" fmla="*/ 0 h 692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34520" h="692687">
                <a:moveTo>
                  <a:pt x="0" y="0"/>
                </a:moveTo>
                <a:lnTo>
                  <a:pt x="3834520" y="0"/>
                </a:lnTo>
                <a:lnTo>
                  <a:pt x="3834520" y="553215"/>
                </a:lnTo>
                <a:cubicBezTo>
                  <a:pt x="3834520" y="630243"/>
                  <a:pt x="3772076" y="692687"/>
                  <a:pt x="3695048" y="692687"/>
                </a:cubicBezTo>
                <a:lnTo>
                  <a:pt x="139472" y="692687"/>
                </a:lnTo>
                <a:cubicBezTo>
                  <a:pt x="62444" y="692687"/>
                  <a:pt x="0" y="630243"/>
                  <a:pt x="0" y="553215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92D050"/>
              </a:gs>
              <a:gs pos="100000">
                <a:srgbClr val="00B050"/>
              </a:gs>
            </a:gsLst>
            <a:lin ang="0" scaled="1"/>
            <a:tileRect/>
          </a:gradFill>
          <a:ln w="1190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456" name="图形 144">
            <a:extLst>
              <a:ext uri="{FF2B5EF4-FFF2-40B4-BE49-F238E27FC236}">
                <a16:creationId xmlns:a16="http://schemas.microsoft.com/office/drawing/2014/main" id="{1FA7457D-7EDB-F42D-09E6-237902B37656}"/>
              </a:ext>
            </a:extLst>
          </p:cNvPr>
          <p:cNvGrpSpPr/>
          <p:nvPr/>
        </p:nvGrpSpPr>
        <p:grpSpPr>
          <a:xfrm>
            <a:off x="487274" y="4398129"/>
            <a:ext cx="1200901" cy="1567687"/>
            <a:chOff x="1638083" y="2305047"/>
            <a:chExt cx="2362860" cy="3084537"/>
          </a:xfrm>
        </p:grpSpPr>
        <p:sp>
          <p:nvSpPr>
            <p:cNvPr id="1457" name="任意多边形: 形状 1456">
              <a:extLst>
                <a:ext uri="{FF2B5EF4-FFF2-40B4-BE49-F238E27FC236}">
                  <a16:creationId xmlns:a16="http://schemas.microsoft.com/office/drawing/2014/main" id="{327FA025-C533-F0FC-0FA0-F5090862C2C0}"/>
                </a:ext>
              </a:extLst>
            </p:cNvPr>
            <p:cNvSpPr/>
            <p:nvPr/>
          </p:nvSpPr>
          <p:spPr>
            <a:xfrm>
              <a:off x="1890098" y="2616197"/>
              <a:ext cx="2110846" cy="1137563"/>
            </a:xfrm>
            <a:custGeom>
              <a:avLst/>
              <a:gdLst>
                <a:gd name="connsiteX0" fmla="*/ 2108673 w 2110846"/>
                <a:gd name="connsiteY0" fmla="*/ 718747 h 1137563"/>
                <a:gd name="connsiteX1" fmla="*/ 2034664 w 2110846"/>
                <a:gd name="connsiteY1" fmla="*/ 542112 h 1137563"/>
                <a:gd name="connsiteX2" fmla="*/ 1821696 w 2110846"/>
                <a:gd name="connsiteY2" fmla="*/ 256992 h 1137563"/>
                <a:gd name="connsiteX3" fmla="*/ 1713372 w 2110846"/>
                <a:gd name="connsiteY3" fmla="*/ 263667 h 1137563"/>
                <a:gd name="connsiteX4" fmla="*/ 1560921 w 2110846"/>
                <a:gd name="connsiteY4" fmla="*/ 164401 h 1137563"/>
                <a:gd name="connsiteX5" fmla="*/ 1467002 w 2110846"/>
                <a:gd name="connsiteY5" fmla="*/ 170083 h 1137563"/>
                <a:gd name="connsiteX6" fmla="*/ 1283356 w 2110846"/>
                <a:gd name="connsiteY6" fmla="*/ 40456 h 1137563"/>
                <a:gd name="connsiteX7" fmla="*/ 1036921 w 2110846"/>
                <a:gd name="connsiteY7" fmla="*/ 146555 h 1137563"/>
                <a:gd name="connsiteX8" fmla="*/ 867473 w 2110846"/>
                <a:gd name="connsiteY8" fmla="*/ 2523 h 1137563"/>
                <a:gd name="connsiteX9" fmla="*/ 625103 w 2110846"/>
                <a:gd name="connsiteY9" fmla="*/ 180135 h 1137563"/>
                <a:gd name="connsiteX10" fmla="*/ 623023 w 2110846"/>
                <a:gd name="connsiteY10" fmla="*/ 199757 h 1137563"/>
                <a:gd name="connsiteX11" fmla="*/ 581361 w 2110846"/>
                <a:gd name="connsiteY11" fmla="*/ 187689 h 1137563"/>
                <a:gd name="connsiteX12" fmla="*/ 444387 w 2110846"/>
                <a:gd name="connsiteY12" fmla="*/ 227590 h 1137563"/>
                <a:gd name="connsiteX13" fmla="*/ 378717 w 2110846"/>
                <a:gd name="connsiteY13" fmla="*/ 205695 h 1137563"/>
                <a:gd name="connsiteX14" fmla="*/ 143022 w 2110846"/>
                <a:gd name="connsiteY14" fmla="*/ 378425 h 1137563"/>
                <a:gd name="connsiteX15" fmla="*/ 141165 w 2110846"/>
                <a:gd name="connsiteY15" fmla="*/ 425049 h 1137563"/>
                <a:gd name="connsiteX16" fmla="*/ 80265 w 2110846"/>
                <a:gd name="connsiteY16" fmla="*/ 455139 h 1137563"/>
                <a:gd name="connsiteX17" fmla="*/ 37899 w 2110846"/>
                <a:gd name="connsiteY17" fmla="*/ 729455 h 1137563"/>
                <a:gd name="connsiteX18" fmla="*/ 133467 w 2110846"/>
                <a:gd name="connsiteY18" fmla="*/ 799430 h 1137563"/>
                <a:gd name="connsiteX19" fmla="*/ 376412 w 2110846"/>
                <a:gd name="connsiteY19" fmla="*/ 1084534 h 1137563"/>
                <a:gd name="connsiteX20" fmla="*/ 569405 w 2110846"/>
                <a:gd name="connsiteY20" fmla="*/ 1045977 h 1137563"/>
                <a:gd name="connsiteX21" fmla="*/ 739430 w 2110846"/>
                <a:gd name="connsiteY21" fmla="*/ 1133990 h 1137563"/>
                <a:gd name="connsiteX22" fmla="*/ 1064147 w 2110846"/>
                <a:gd name="connsiteY22" fmla="*/ 949400 h 1137563"/>
                <a:gd name="connsiteX23" fmla="*/ 1207571 w 2110846"/>
                <a:gd name="connsiteY23" fmla="*/ 1038390 h 1137563"/>
                <a:gd name="connsiteX24" fmla="*/ 1412071 w 2110846"/>
                <a:gd name="connsiteY24" fmla="*/ 956091 h 1137563"/>
                <a:gd name="connsiteX25" fmla="*/ 1572925 w 2110846"/>
                <a:gd name="connsiteY25" fmla="*/ 1073042 h 1137563"/>
                <a:gd name="connsiteX26" fmla="*/ 1738949 w 2110846"/>
                <a:gd name="connsiteY26" fmla="*/ 1030275 h 1137563"/>
                <a:gd name="connsiteX27" fmla="*/ 1827106 w 2110846"/>
                <a:gd name="connsiteY27" fmla="*/ 1065087 h 1137563"/>
                <a:gd name="connsiteX28" fmla="*/ 2071620 w 2110846"/>
                <a:gd name="connsiteY28" fmla="*/ 885907 h 1137563"/>
                <a:gd name="connsiteX29" fmla="*/ 2069187 w 2110846"/>
                <a:gd name="connsiteY29" fmla="*/ 807129 h 1137563"/>
                <a:gd name="connsiteX30" fmla="*/ 2108673 w 2110846"/>
                <a:gd name="connsiteY30" fmla="*/ 718747 h 1137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10846" h="1137563">
                  <a:moveTo>
                    <a:pt x="2108673" y="718747"/>
                  </a:moveTo>
                  <a:cubicBezTo>
                    <a:pt x="2119556" y="648308"/>
                    <a:pt x="2088746" y="581101"/>
                    <a:pt x="2034664" y="542112"/>
                  </a:cubicBezTo>
                  <a:cubicBezTo>
                    <a:pt x="2053102" y="405234"/>
                    <a:pt x="1958702" y="278183"/>
                    <a:pt x="1821696" y="256992"/>
                  </a:cubicBezTo>
                  <a:cubicBezTo>
                    <a:pt x="1784292" y="251214"/>
                    <a:pt x="1747528" y="253919"/>
                    <a:pt x="1713372" y="263667"/>
                  </a:cubicBezTo>
                  <a:cubicBezTo>
                    <a:pt x="1680289" y="212129"/>
                    <a:pt x="1626159" y="174485"/>
                    <a:pt x="1560921" y="164401"/>
                  </a:cubicBezTo>
                  <a:cubicBezTo>
                    <a:pt x="1528494" y="159392"/>
                    <a:pt x="1496644" y="161696"/>
                    <a:pt x="1467002" y="170083"/>
                  </a:cubicBezTo>
                  <a:cubicBezTo>
                    <a:pt x="1430685" y="102957"/>
                    <a:pt x="1364551" y="53020"/>
                    <a:pt x="1283356" y="40456"/>
                  </a:cubicBezTo>
                  <a:cubicBezTo>
                    <a:pt x="1184523" y="25171"/>
                    <a:pt x="1090235" y="69441"/>
                    <a:pt x="1036921" y="146555"/>
                  </a:cubicBezTo>
                  <a:cubicBezTo>
                    <a:pt x="1012801" y="72931"/>
                    <a:pt x="949244" y="15167"/>
                    <a:pt x="867473" y="2523"/>
                  </a:cubicBezTo>
                  <a:cubicBezTo>
                    <a:pt x="751530" y="-15403"/>
                    <a:pt x="643029" y="64112"/>
                    <a:pt x="625103" y="180135"/>
                  </a:cubicBezTo>
                  <a:cubicBezTo>
                    <a:pt x="624095" y="186713"/>
                    <a:pt x="623423" y="193243"/>
                    <a:pt x="623023" y="199757"/>
                  </a:cubicBezTo>
                  <a:cubicBezTo>
                    <a:pt x="609994" y="194091"/>
                    <a:pt x="596054" y="189962"/>
                    <a:pt x="581361" y="187689"/>
                  </a:cubicBezTo>
                  <a:cubicBezTo>
                    <a:pt x="530064" y="179750"/>
                    <a:pt x="480607" y="195852"/>
                    <a:pt x="444387" y="227590"/>
                  </a:cubicBezTo>
                  <a:cubicBezTo>
                    <a:pt x="424412" y="216931"/>
                    <a:pt x="402357" y="209344"/>
                    <a:pt x="378717" y="205695"/>
                  </a:cubicBezTo>
                  <a:cubicBezTo>
                    <a:pt x="265975" y="188265"/>
                    <a:pt x="160436" y="265587"/>
                    <a:pt x="143022" y="378425"/>
                  </a:cubicBezTo>
                  <a:cubicBezTo>
                    <a:pt x="140589" y="394190"/>
                    <a:pt x="140061" y="409796"/>
                    <a:pt x="141165" y="425049"/>
                  </a:cubicBezTo>
                  <a:cubicBezTo>
                    <a:pt x="119846" y="431275"/>
                    <a:pt x="99231" y="441246"/>
                    <a:pt x="80265" y="455139"/>
                  </a:cubicBezTo>
                  <a:cubicBezTo>
                    <a:pt x="-7124" y="519176"/>
                    <a:pt x="-26091" y="642001"/>
                    <a:pt x="37899" y="729455"/>
                  </a:cubicBezTo>
                  <a:cubicBezTo>
                    <a:pt x="62739" y="763402"/>
                    <a:pt x="96430" y="786978"/>
                    <a:pt x="133467" y="799430"/>
                  </a:cubicBezTo>
                  <a:cubicBezTo>
                    <a:pt x="132554" y="939333"/>
                    <a:pt x="234124" y="1062526"/>
                    <a:pt x="376412" y="1084534"/>
                  </a:cubicBezTo>
                  <a:cubicBezTo>
                    <a:pt x="446019" y="1095305"/>
                    <a:pt x="513642" y="1080020"/>
                    <a:pt x="569405" y="1045977"/>
                  </a:cubicBezTo>
                  <a:cubicBezTo>
                    <a:pt x="613404" y="1091512"/>
                    <a:pt x="672063" y="1123571"/>
                    <a:pt x="739430" y="1133990"/>
                  </a:cubicBezTo>
                  <a:cubicBezTo>
                    <a:pt x="880149" y="1155758"/>
                    <a:pt x="1013121" y="1076083"/>
                    <a:pt x="1064147" y="949400"/>
                  </a:cubicBezTo>
                  <a:cubicBezTo>
                    <a:pt x="1096733" y="995624"/>
                    <a:pt x="1147294" y="1029075"/>
                    <a:pt x="1207571" y="1038390"/>
                  </a:cubicBezTo>
                  <a:cubicBezTo>
                    <a:pt x="1288382" y="1050890"/>
                    <a:pt x="1365640" y="1016783"/>
                    <a:pt x="1412071" y="956091"/>
                  </a:cubicBezTo>
                  <a:cubicBezTo>
                    <a:pt x="1442641" y="1016559"/>
                    <a:pt x="1500901" y="1061902"/>
                    <a:pt x="1572925" y="1073042"/>
                  </a:cubicBezTo>
                  <a:cubicBezTo>
                    <a:pt x="1634194" y="1082517"/>
                    <a:pt x="1693445" y="1065391"/>
                    <a:pt x="1738949" y="1030275"/>
                  </a:cubicBezTo>
                  <a:cubicBezTo>
                    <a:pt x="1764557" y="1047801"/>
                    <a:pt x="1794391" y="1060030"/>
                    <a:pt x="1827106" y="1065087"/>
                  </a:cubicBezTo>
                  <a:cubicBezTo>
                    <a:pt x="1944073" y="1083173"/>
                    <a:pt x="2053534" y="1002954"/>
                    <a:pt x="2071620" y="885907"/>
                  </a:cubicBezTo>
                  <a:cubicBezTo>
                    <a:pt x="2075798" y="858906"/>
                    <a:pt x="2074725" y="832305"/>
                    <a:pt x="2069187" y="807129"/>
                  </a:cubicBezTo>
                  <a:cubicBezTo>
                    <a:pt x="2089354" y="782561"/>
                    <a:pt x="2103455" y="752454"/>
                    <a:pt x="2108673" y="718747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8" name="任意多边形: 形状 1457">
              <a:extLst>
                <a:ext uri="{FF2B5EF4-FFF2-40B4-BE49-F238E27FC236}">
                  <a16:creationId xmlns:a16="http://schemas.microsoft.com/office/drawing/2014/main" id="{6C36590F-C636-C9D0-47F9-6B0ACE04714B}"/>
                </a:ext>
              </a:extLst>
            </p:cNvPr>
            <p:cNvSpPr/>
            <p:nvPr/>
          </p:nvSpPr>
          <p:spPr>
            <a:xfrm>
              <a:off x="2027998" y="3195457"/>
              <a:ext cx="1972940" cy="558287"/>
            </a:xfrm>
            <a:custGeom>
              <a:avLst/>
              <a:gdLst>
                <a:gd name="connsiteX0" fmla="*/ 1970772 w 1972940"/>
                <a:gd name="connsiteY0" fmla="*/ 139503 h 558287"/>
                <a:gd name="connsiteX1" fmla="*/ 1931271 w 1972940"/>
                <a:gd name="connsiteY1" fmla="*/ 227836 h 558287"/>
                <a:gd name="connsiteX2" fmla="*/ 1933704 w 1972940"/>
                <a:gd name="connsiteY2" fmla="*/ 306615 h 558287"/>
                <a:gd name="connsiteX3" fmla="*/ 1689174 w 1972940"/>
                <a:gd name="connsiteY3" fmla="*/ 485811 h 558287"/>
                <a:gd name="connsiteX4" fmla="*/ 1601017 w 1972940"/>
                <a:gd name="connsiteY4" fmla="*/ 451015 h 558287"/>
                <a:gd name="connsiteX5" fmla="*/ 1435009 w 1972940"/>
                <a:gd name="connsiteY5" fmla="*/ 493782 h 558287"/>
                <a:gd name="connsiteX6" fmla="*/ 1274171 w 1972940"/>
                <a:gd name="connsiteY6" fmla="*/ 376862 h 558287"/>
                <a:gd name="connsiteX7" fmla="*/ 1069654 w 1972940"/>
                <a:gd name="connsiteY7" fmla="*/ 459162 h 558287"/>
                <a:gd name="connsiteX8" fmla="*/ 926230 w 1972940"/>
                <a:gd name="connsiteY8" fmla="*/ 370172 h 558287"/>
                <a:gd name="connsiteX9" fmla="*/ 601514 w 1972940"/>
                <a:gd name="connsiteY9" fmla="*/ 554714 h 558287"/>
                <a:gd name="connsiteX10" fmla="*/ 431489 w 1972940"/>
                <a:gd name="connsiteY10" fmla="*/ 466700 h 558287"/>
                <a:gd name="connsiteX11" fmla="*/ 238496 w 1972940"/>
                <a:gd name="connsiteY11" fmla="*/ 505241 h 558287"/>
                <a:gd name="connsiteX12" fmla="*/ 0 w 1972940"/>
                <a:gd name="connsiteY12" fmla="*/ 272283 h 558287"/>
                <a:gd name="connsiteX13" fmla="*/ 201059 w 1972940"/>
                <a:gd name="connsiteY13" fmla="*/ 406552 h 558287"/>
                <a:gd name="connsiteX14" fmla="*/ 394052 w 1972940"/>
                <a:gd name="connsiteY14" fmla="*/ 367979 h 558287"/>
                <a:gd name="connsiteX15" fmla="*/ 564077 w 1972940"/>
                <a:gd name="connsiteY15" fmla="*/ 456009 h 558287"/>
                <a:gd name="connsiteX16" fmla="*/ 888778 w 1972940"/>
                <a:gd name="connsiteY16" fmla="*/ 271403 h 558287"/>
                <a:gd name="connsiteX17" fmla="*/ 1032202 w 1972940"/>
                <a:gd name="connsiteY17" fmla="*/ 360393 h 558287"/>
                <a:gd name="connsiteX18" fmla="*/ 1236718 w 1972940"/>
                <a:gd name="connsiteY18" fmla="*/ 278093 h 558287"/>
                <a:gd name="connsiteX19" fmla="*/ 1397556 w 1972940"/>
                <a:gd name="connsiteY19" fmla="*/ 395044 h 558287"/>
                <a:gd name="connsiteX20" fmla="*/ 1563564 w 1972940"/>
                <a:gd name="connsiteY20" fmla="*/ 352262 h 558287"/>
                <a:gd name="connsiteX21" fmla="*/ 1651721 w 1972940"/>
                <a:gd name="connsiteY21" fmla="*/ 387090 h 558287"/>
                <a:gd name="connsiteX22" fmla="*/ 1896219 w 1972940"/>
                <a:gd name="connsiteY22" fmla="*/ 207894 h 558287"/>
                <a:gd name="connsiteX23" fmla="*/ 1893803 w 1972940"/>
                <a:gd name="connsiteY23" fmla="*/ 129115 h 558287"/>
                <a:gd name="connsiteX24" fmla="*/ 1933304 w 1972940"/>
                <a:gd name="connsiteY24" fmla="*/ 40766 h 558287"/>
                <a:gd name="connsiteX25" fmla="*/ 1935032 w 1972940"/>
                <a:gd name="connsiteY25" fmla="*/ 0 h 558287"/>
                <a:gd name="connsiteX26" fmla="*/ 1970772 w 1972940"/>
                <a:gd name="connsiteY26" fmla="*/ 139503 h 55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972940" h="558287">
                  <a:moveTo>
                    <a:pt x="1970772" y="139503"/>
                  </a:moveTo>
                  <a:cubicBezTo>
                    <a:pt x="1965587" y="173194"/>
                    <a:pt x="1951470" y="203300"/>
                    <a:pt x="1931271" y="227836"/>
                  </a:cubicBezTo>
                  <a:cubicBezTo>
                    <a:pt x="1936809" y="253013"/>
                    <a:pt x="1937865" y="279614"/>
                    <a:pt x="1933704" y="306615"/>
                  </a:cubicBezTo>
                  <a:cubicBezTo>
                    <a:pt x="1915618" y="423694"/>
                    <a:pt x="1806141" y="503913"/>
                    <a:pt x="1689174" y="485811"/>
                  </a:cubicBezTo>
                  <a:cubicBezTo>
                    <a:pt x="1656459" y="480769"/>
                    <a:pt x="1626625" y="468541"/>
                    <a:pt x="1601017" y="451015"/>
                  </a:cubicBezTo>
                  <a:cubicBezTo>
                    <a:pt x="1555529" y="486131"/>
                    <a:pt x="1496293" y="503257"/>
                    <a:pt x="1435009" y="493782"/>
                  </a:cubicBezTo>
                  <a:cubicBezTo>
                    <a:pt x="1362985" y="482642"/>
                    <a:pt x="1304725" y="437299"/>
                    <a:pt x="1274171" y="376862"/>
                  </a:cubicBezTo>
                  <a:cubicBezTo>
                    <a:pt x="1227723" y="437555"/>
                    <a:pt x="1150466" y="471646"/>
                    <a:pt x="1069654" y="459162"/>
                  </a:cubicBezTo>
                  <a:cubicBezTo>
                    <a:pt x="1009378" y="449831"/>
                    <a:pt x="958817" y="416396"/>
                    <a:pt x="926230" y="370172"/>
                  </a:cubicBezTo>
                  <a:cubicBezTo>
                    <a:pt x="875189" y="496806"/>
                    <a:pt x="742233" y="576481"/>
                    <a:pt x="601514" y="554714"/>
                  </a:cubicBezTo>
                  <a:cubicBezTo>
                    <a:pt x="534147" y="544294"/>
                    <a:pt x="475471" y="512220"/>
                    <a:pt x="431489" y="466700"/>
                  </a:cubicBezTo>
                  <a:cubicBezTo>
                    <a:pt x="375710" y="500744"/>
                    <a:pt x="308103" y="516013"/>
                    <a:pt x="238496" y="505241"/>
                  </a:cubicBezTo>
                  <a:cubicBezTo>
                    <a:pt x="114198" y="486035"/>
                    <a:pt x="20983" y="389603"/>
                    <a:pt x="0" y="272283"/>
                  </a:cubicBezTo>
                  <a:cubicBezTo>
                    <a:pt x="42462" y="341939"/>
                    <a:pt x="114150" y="393108"/>
                    <a:pt x="201059" y="406552"/>
                  </a:cubicBezTo>
                  <a:cubicBezTo>
                    <a:pt x="270667" y="417308"/>
                    <a:pt x="338273" y="402039"/>
                    <a:pt x="394052" y="367979"/>
                  </a:cubicBezTo>
                  <a:cubicBezTo>
                    <a:pt x="438035" y="413531"/>
                    <a:pt x="496694" y="445589"/>
                    <a:pt x="564077" y="456009"/>
                  </a:cubicBezTo>
                  <a:cubicBezTo>
                    <a:pt x="704796" y="477760"/>
                    <a:pt x="837753" y="398101"/>
                    <a:pt x="888778" y="271403"/>
                  </a:cubicBezTo>
                  <a:cubicBezTo>
                    <a:pt x="921365" y="317643"/>
                    <a:pt x="971926" y="351078"/>
                    <a:pt x="1032202" y="360393"/>
                  </a:cubicBezTo>
                  <a:cubicBezTo>
                    <a:pt x="1113013" y="372909"/>
                    <a:pt x="1190271" y="338786"/>
                    <a:pt x="1236718" y="278093"/>
                  </a:cubicBezTo>
                  <a:cubicBezTo>
                    <a:pt x="1267289" y="338561"/>
                    <a:pt x="1325548" y="383889"/>
                    <a:pt x="1397556" y="395044"/>
                  </a:cubicBezTo>
                  <a:cubicBezTo>
                    <a:pt x="1458841" y="404504"/>
                    <a:pt x="1518093" y="387378"/>
                    <a:pt x="1563564" y="352262"/>
                  </a:cubicBezTo>
                  <a:cubicBezTo>
                    <a:pt x="1589189" y="369804"/>
                    <a:pt x="1619023" y="382016"/>
                    <a:pt x="1651721" y="387090"/>
                  </a:cubicBezTo>
                  <a:cubicBezTo>
                    <a:pt x="1768673" y="405176"/>
                    <a:pt x="1878165" y="324941"/>
                    <a:pt x="1896219" y="207894"/>
                  </a:cubicBezTo>
                  <a:cubicBezTo>
                    <a:pt x="1900397" y="180893"/>
                    <a:pt x="1899324" y="154292"/>
                    <a:pt x="1893803" y="129115"/>
                  </a:cubicBezTo>
                  <a:cubicBezTo>
                    <a:pt x="1913985" y="104563"/>
                    <a:pt x="1928086" y="74457"/>
                    <a:pt x="1933304" y="40766"/>
                  </a:cubicBezTo>
                  <a:cubicBezTo>
                    <a:pt x="1935416" y="27001"/>
                    <a:pt x="1935961" y="13332"/>
                    <a:pt x="1935032" y="0"/>
                  </a:cubicBezTo>
                  <a:cubicBezTo>
                    <a:pt x="1964418" y="38285"/>
                    <a:pt x="1978711" y="88030"/>
                    <a:pt x="1970772" y="139503"/>
                  </a:cubicBezTo>
                  <a:close/>
                </a:path>
              </a:pathLst>
            </a:custGeom>
            <a:solidFill>
              <a:srgbClr val="65A839">
                <a:alpha val="33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9" name="任意多边形: 形状 1458">
              <a:extLst>
                <a:ext uri="{FF2B5EF4-FFF2-40B4-BE49-F238E27FC236}">
                  <a16:creationId xmlns:a16="http://schemas.microsoft.com/office/drawing/2014/main" id="{A8C4B8BB-97AD-7784-C96A-190A48EEC4CE}"/>
                </a:ext>
              </a:extLst>
            </p:cNvPr>
            <p:cNvSpPr/>
            <p:nvPr/>
          </p:nvSpPr>
          <p:spPr>
            <a:xfrm>
              <a:off x="2133473" y="3152851"/>
              <a:ext cx="1235486" cy="2236701"/>
            </a:xfrm>
            <a:custGeom>
              <a:avLst/>
              <a:gdLst>
                <a:gd name="connsiteX0" fmla="*/ 915731 w 1235486"/>
                <a:gd name="connsiteY0" fmla="*/ 449255 h 2236701"/>
                <a:gd name="connsiteX1" fmla="*/ 637302 w 1235486"/>
                <a:gd name="connsiteY1" fmla="*/ 602010 h 2236701"/>
                <a:gd name="connsiteX2" fmla="*/ 637478 w 1235486"/>
                <a:gd name="connsiteY2" fmla="*/ 601049 h 2236701"/>
                <a:gd name="connsiteX3" fmla="*/ 820211 w 1235486"/>
                <a:gd name="connsiteY3" fmla="*/ 79979 h 2236701"/>
                <a:gd name="connsiteX4" fmla="*/ 482786 w 1235486"/>
                <a:gd name="connsiteY4" fmla="*/ 629251 h 2236701"/>
                <a:gd name="connsiteX5" fmla="*/ 247091 w 1235486"/>
                <a:gd name="connsiteY5" fmla="*/ 415307 h 2236701"/>
                <a:gd name="connsiteX6" fmla="*/ 0 w 1235486"/>
                <a:gd name="connsiteY6" fmla="*/ 0 h 2236701"/>
                <a:gd name="connsiteX7" fmla="*/ 221594 w 1235486"/>
                <a:gd name="connsiteY7" fmla="*/ 530578 h 2236701"/>
                <a:gd name="connsiteX8" fmla="*/ 437923 w 1235486"/>
                <a:gd name="connsiteY8" fmla="*/ 790185 h 2236701"/>
                <a:gd name="connsiteX9" fmla="*/ 413210 w 1235486"/>
                <a:gd name="connsiteY9" fmla="*/ 914451 h 2236701"/>
                <a:gd name="connsiteX10" fmla="*/ 330159 w 1235486"/>
                <a:gd name="connsiteY10" fmla="*/ 2236702 h 2236701"/>
                <a:gd name="connsiteX11" fmla="*/ 724691 w 1235486"/>
                <a:gd name="connsiteY11" fmla="*/ 2236702 h 2236701"/>
                <a:gd name="connsiteX12" fmla="*/ 618783 w 1235486"/>
                <a:gd name="connsiteY12" fmla="*/ 1485170 h 2236701"/>
                <a:gd name="connsiteX13" fmla="*/ 617615 w 1235486"/>
                <a:gd name="connsiteY13" fmla="*/ 757150 h 2236701"/>
                <a:gd name="connsiteX14" fmla="*/ 994621 w 1235486"/>
                <a:gd name="connsiteY14" fmla="*/ 483122 h 2236701"/>
                <a:gd name="connsiteX15" fmla="*/ 1235486 w 1235486"/>
                <a:gd name="connsiteY15" fmla="*/ 29098 h 2236701"/>
                <a:gd name="connsiteX16" fmla="*/ 915731 w 1235486"/>
                <a:gd name="connsiteY16" fmla="*/ 449255 h 2236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35486" h="2236701">
                  <a:moveTo>
                    <a:pt x="915731" y="449255"/>
                  </a:moveTo>
                  <a:cubicBezTo>
                    <a:pt x="823892" y="536260"/>
                    <a:pt x="707485" y="581203"/>
                    <a:pt x="637302" y="602010"/>
                  </a:cubicBezTo>
                  <a:cubicBezTo>
                    <a:pt x="637366" y="601690"/>
                    <a:pt x="637414" y="601370"/>
                    <a:pt x="637478" y="601049"/>
                  </a:cubicBezTo>
                  <a:cubicBezTo>
                    <a:pt x="674850" y="405896"/>
                    <a:pt x="766225" y="153379"/>
                    <a:pt x="820211" y="79979"/>
                  </a:cubicBezTo>
                  <a:cubicBezTo>
                    <a:pt x="652395" y="205301"/>
                    <a:pt x="545591" y="434690"/>
                    <a:pt x="482786" y="629251"/>
                  </a:cubicBezTo>
                  <a:cubicBezTo>
                    <a:pt x="425070" y="593687"/>
                    <a:pt x="310536" y="514893"/>
                    <a:pt x="247091" y="415307"/>
                  </a:cubicBezTo>
                  <a:cubicBezTo>
                    <a:pt x="159894" y="278429"/>
                    <a:pt x="0" y="0"/>
                    <a:pt x="0" y="0"/>
                  </a:cubicBezTo>
                  <a:cubicBezTo>
                    <a:pt x="0" y="0"/>
                    <a:pt x="109477" y="361065"/>
                    <a:pt x="221594" y="530578"/>
                  </a:cubicBezTo>
                  <a:cubicBezTo>
                    <a:pt x="303718" y="654748"/>
                    <a:pt x="397109" y="750652"/>
                    <a:pt x="437923" y="790185"/>
                  </a:cubicBezTo>
                  <a:cubicBezTo>
                    <a:pt x="426095" y="840346"/>
                    <a:pt x="418012" y="883176"/>
                    <a:pt x="413210" y="914451"/>
                  </a:cubicBezTo>
                  <a:cubicBezTo>
                    <a:pt x="388290" y="1076441"/>
                    <a:pt x="330159" y="2236702"/>
                    <a:pt x="330159" y="2236702"/>
                  </a:cubicBezTo>
                  <a:lnTo>
                    <a:pt x="724691" y="2236702"/>
                  </a:lnTo>
                  <a:cubicBezTo>
                    <a:pt x="724691" y="2236702"/>
                    <a:pt x="635285" y="1772658"/>
                    <a:pt x="618783" y="1485170"/>
                  </a:cubicBezTo>
                  <a:cubicBezTo>
                    <a:pt x="604331" y="1233117"/>
                    <a:pt x="601065" y="958801"/>
                    <a:pt x="617615" y="757150"/>
                  </a:cubicBezTo>
                  <a:cubicBezTo>
                    <a:pt x="685510" y="720562"/>
                    <a:pt x="911185" y="593847"/>
                    <a:pt x="994621" y="483122"/>
                  </a:cubicBezTo>
                  <a:cubicBezTo>
                    <a:pt x="1106755" y="334320"/>
                    <a:pt x="1235486" y="29098"/>
                    <a:pt x="1235486" y="29098"/>
                  </a:cubicBezTo>
                  <a:cubicBezTo>
                    <a:pt x="1235486" y="29098"/>
                    <a:pt x="1056930" y="315482"/>
                    <a:pt x="915731" y="449255"/>
                  </a:cubicBezTo>
                  <a:close/>
                </a:path>
              </a:pathLst>
            </a:custGeom>
            <a:solidFill>
              <a:srgbClr val="AE7D58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0" name="任意多边形: 形状 1459">
              <a:extLst>
                <a:ext uri="{FF2B5EF4-FFF2-40B4-BE49-F238E27FC236}">
                  <a16:creationId xmlns:a16="http://schemas.microsoft.com/office/drawing/2014/main" id="{3D694213-86D8-51D2-CDC7-99E238A25F29}"/>
                </a:ext>
              </a:extLst>
            </p:cNvPr>
            <p:cNvSpPr/>
            <p:nvPr/>
          </p:nvSpPr>
          <p:spPr>
            <a:xfrm>
              <a:off x="2689957" y="3181996"/>
              <a:ext cx="679002" cy="2207587"/>
            </a:xfrm>
            <a:custGeom>
              <a:avLst/>
              <a:gdLst>
                <a:gd name="connsiteX0" fmla="*/ 679002 w 679002"/>
                <a:gd name="connsiteY0" fmla="*/ 0 h 2207587"/>
                <a:gd name="connsiteX1" fmla="*/ 438137 w 679002"/>
                <a:gd name="connsiteY1" fmla="*/ 453992 h 2207587"/>
                <a:gd name="connsiteX2" fmla="*/ 61147 w 679002"/>
                <a:gd name="connsiteY2" fmla="*/ 728020 h 2207587"/>
                <a:gd name="connsiteX3" fmla="*/ 62299 w 679002"/>
                <a:gd name="connsiteY3" fmla="*/ 1456040 h 2207587"/>
                <a:gd name="connsiteX4" fmla="*/ 168207 w 679002"/>
                <a:gd name="connsiteY4" fmla="*/ 2207588 h 2207587"/>
                <a:gd name="connsiteX5" fmla="*/ 118174 w 679002"/>
                <a:gd name="connsiteY5" fmla="*/ 2207588 h 2207587"/>
                <a:gd name="connsiteX6" fmla="*/ 12267 w 679002"/>
                <a:gd name="connsiteY6" fmla="*/ 1456040 h 2207587"/>
                <a:gd name="connsiteX7" fmla="*/ 11114 w 679002"/>
                <a:gd name="connsiteY7" fmla="*/ 728020 h 2207587"/>
                <a:gd name="connsiteX8" fmla="*/ 388105 w 679002"/>
                <a:gd name="connsiteY8" fmla="*/ 453992 h 2207587"/>
                <a:gd name="connsiteX9" fmla="*/ 555009 w 679002"/>
                <a:gd name="connsiteY9" fmla="*/ 225724 h 2207587"/>
                <a:gd name="connsiteX10" fmla="*/ 679002 w 679002"/>
                <a:gd name="connsiteY10" fmla="*/ 0 h 2207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9002" h="2207587">
                  <a:moveTo>
                    <a:pt x="679002" y="0"/>
                  </a:moveTo>
                  <a:cubicBezTo>
                    <a:pt x="677001" y="4706"/>
                    <a:pt x="549391" y="306343"/>
                    <a:pt x="438137" y="453992"/>
                  </a:cubicBezTo>
                  <a:cubicBezTo>
                    <a:pt x="354701" y="564701"/>
                    <a:pt x="129026" y="691416"/>
                    <a:pt x="61147" y="728020"/>
                  </a:cubicBezTo>
                  <a:cubicBezTo>
                    <a:pt x="44581" y="929672"/>
                    <a:pt x="47863" y="1203988"/>
                    <a:pt x="62299" y="1456040"/>
                  </a:cubicBezTo>
                  <a:cubicBezTo>
                    <a:pt x="78785" y="1743529"/>
                    <a:pt x="168207" y="2207588"/>
                    <a:pt x="168207" y="2207588"/>
                  </a:cubicBezTo>
                  <a:lnTo>
                    <a:pt x="118174" y="2207588"/>
                  </a:lnTo>
                  <a:cubicBezTo>
                    <a:pt x="118174" y="2207588"/>
                    <a:pt x="28752" y="1743529"/>
                    <a:pt x="12267" y="1456040"/>
                  </a:cubicBezTo>
                  <a:cubicBezTo>
                    <a:pt x="-2186" y="1204004"/>
                    <a:pt x="-5451" y="929672"/>
                    <a:pt x="11114" y="728020"/>
                  </a:cubicBezTo>
                  <a:cubicBezTo>
                    <a:pt x="78993" y="691432"/>
                    <a:pt x="304669" y="564701"/>
                    <a:pt x="388105" y="453992"/>
                  </a:cubicBezTo>
                  <a:cubicBezTo>
                    <a:pt x="432952" y="394468"/>
                    <a:pt x="514131" y="305751"/>
                    <a:pt x="555009" y="225724"/>
                  </a:cubicBezTo>
                  <a:cubicBezTo>
                    <a:pt x="644735" y="72264"/>
                    <a:pt x="677289" y="2769"/>
                    <a:pt x="679002" y="0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1" name="任意多边形: 形状 1460">
              <a:extLst>
                <a:ext uri="{FF2B5EF4-FFF2-40B4-BE49-F238E27FC236}">
                  <a16:creationId xmlns:a16="http://schemas.microsoft.com/office/drawing/2014/main" id="{01F995B1-271C-8AAC-7FF8-D24EFF91081C}"/>
                </a:ext>
              </a:extLst>
            </p:cNvPr>
            <p:cNvSpPr/>
            <p:nvPr/>
          </p:nvSpPr>
          <p:spPr>
            <a:xfrm>
              <a:off x="1638083" y="2378543"/>
              <a:ext cx="2102328" cy="1170440"/>
            </a:xfrm>
            <a:custGeom>
              <a:avLst/>
              <a:gdLst>
                <a:gd name="connsiteX0" fmla="*/ 2102329 w 2102328"/>
                <a:gd name="connsiteY0" fmla="*/ 544166 h 1170440"/>
                <a:gd name="connsiteX1" fmla="*/ 2002231 w 2102328"/>
                <a:gd name="connsiteY1" fmla="*/ 380912 h 1170440"/>
                <a:gd name="connsiteX2" fmla="*/ 1748242 w 2102328"/>
                <a:gd name="connsiteY2" fmla="*/ 131692 h 1170440"/>
                <a:gd name="connsiteX3" fmla="*/ 1642206 w 2102328"/>
                <a:gd name="connsiteY3" fmla="*/ 154852 h 1170440"/>
                <a:gd name="connsiteX4" fmla="*/ 1476391 w 2102328"/>
                <a:gd name="connsiteY4" fmla="*/ 80059 h 1170440"/>
                <a:gd name="connsiteX5" fmla="*/ 1384440 w 2102328"/>
                <a:gd name="connsiteY5" fmla="*/ 100034 h 1170440"/>
                <a:gd name="connsiteX6" fmla="*/ 1183172 w 2102328"/>
                <a:gd name="connsiteY6" fmla="*/ 0 h 1170440"/>
                <a:gd name="connsiteX7" fmla="*/ 955816 w 2102328"/>
                <a:gd name="connsiteY7" fmla="*/ 142512 h 1170440"/>
                <a:gd name="connsiteX8" fmla="*/ 766377 w 2102328"/>
                <a:gd name="connsiteY8" fmla="*/ 26073 h 1170440"/>
                <a:gd name="connsiteX9" fmla="*/ 553954 w 2102328"/>
                <a:gd name="connsiteY9" fmla="*/ 238640 h 1170440"/>
                <a:gd name="connsiteX10" fmla="*/ 554898 w 2102328"/>
                <a:gd name="connsiteY10" fmla="*/ 258343 h 1170440"/>
                <a:gd name="connsiteX11" fmla="*/ 511876 w 2102328"/>
                <a:gd name="connsiteY11" fmla="*/ 252789 h 1170440"/>
                <a:gd name="connsiteX12" fmla="*/ 382584 w 2102328"/>
                <a:gd name="connsiteY12" fmla="*/ 313161 h 1170440"/>
                <a:gd name="connsiteX13" fmla="*/ 314337 w 2102328"/>
                <a:gd name="connsiteY13" fmla="*/ 301557 h 1170440"/>
                <a:gd name="connsiteX14" fmla="*/ 107756 w 2102328"/>
                <a:gd name="connsiteY14" fmla="*/ 508282 h 1170440"/>
                <a:gd name="connsiteX15" fmla="*/ 113038 w 2102328"/>
                <a:gd name="connsiteY15" fmla="*/ 554634 h 1170440"/>
                <a:gd name="connsiteX16" fmla="*/ 57451 w 2102328"/>
                <a:gd name="connsiteY16" fmla="*/ 593687 h 1170440"/>
                <a:gd name="connsiteX17" fmla="*/ 57451 w 2102328"/>
                <a:gd name="connsiteY17" fmla="*/ 871268 h 1170440"/>
                <a:gd name="connsiteX18" fmla="*/ 162574 w 2102328"/>
                <a:gd name="connsiteY18" fmla="*/ 925814 h 1170440"/>
                <a:gd name="connsiteX19" fmla="*/ 446190 w 2102328"/>
                <a:gd name="connsiteY19" fmla="*/ 1170440 h 1170440"/>
                <a:gd name="connsiteX20" fmla="*/ 631035 w 2102328"/>
                <a:gd name="connsiteY20" fmla="*/ 1102834 h 1170440"/>
                <a:gd name="connsiteX21" fmla="*/ 812504 w 2102328"/>
                <a:gd name="connsiteY21" fmla="*/ 1163830 h 1170440"/>
                <a:gd name="connsiteX22" fmla="*/ 1105226 w 2102328"/>
                <a:gd name="connsiteY22" fmla="*/ 931768 h 1170440"/>
                <a:gd name="connsiteX23" fmla="*/ 1260542 w 2102328"/>
                <a:gd name="connsiteY23" fmla="*/ 997807 h 1170440"/>
                <a:gd name="connsiteX24" fmla="*/ 1450078 w 2102328"/>
                <a:gd name="connsiteY24" fmla="*/ 885209 h 1170440"/>
                <a:gd name="connsiteX25" fmla="*/ 1626905 w 2102328"/>
                <a:gd name="connsiteY25" fmla="*/ 976199 h 1170440"/>
                <a:gd name="connsiteX26" fmla="*/ 1784446 w 2102328"/>
                <a:gd name="connsiteY26" fmla="*/ 908545 h 1170440"/>
                <a:gd name="connsiteX27" fmla="*/ 1876893 w 2102328"/>
                <a:gd name="connsiteY27" fmla="*/ 929480 h 1170440"/>
                <a:gd name="connsiteX28" fmla="*/ 2091189 w 2102328"/>
                <a:gd name="connsiteY28" fmla="*/ 715024 h 1170440"/>
                <a:gd name="connsiteX29" fmla="*/ 2076768 w 2102328"/>
                <a:gd name="connsiteY29" fmla="*/ 637542 h 1170440"/>
                <a:gd name="connsiteX30" fmla="*/ 2102329 w 2102328"/>
                <a:gd name="connsiteY30" fmla="*/ 544166 h 1170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02328" h="1170440">
                  <a:moveTo>
                    <a:pt x="2102329" y="544166"/>
                  </a:moveTo>
                  <a:cubicBezTo>
                    <a:pt x="2102329" y="472895"/>
                    <a:pt x="2061627" y="411178"/>
                    <a:pt x="2002231" y="380912"/>
                  </a:cubicBezTo>
                  <a:cubicBezTo>
                    <a:pt x="1999558" y="242817"/>
                    <a:pt x="1886880" y="131692"/>
                    <a:pt x="1748242" y="131692"/>
                  </a:cubicBezTo>
                  <a:cubicBezTo>
                    <a:pt x="1710389" y="131692"/>
                    <a:pt x="1674473" y="139983"/>
                    <a:pt x="1642206" y="154852"/>
                  </a:cubicBezTo>
                  <a:cubicBezTo>
                    <a:pt x="1601649" y="108981"/>
                    <a:pt x="1542397" y="80059"/>
                    <a:pt x="1476391" y="80059"/>
                  </a:cubicBezTo>
                  <a:cubicBezTo>
                    <a:pt x="1443580" y="80059"/>
                    <a:pt x="1412449" y="87213"/>
                    <a:pt x="1384440" y="100034"/>
                  </a:cubicBezTo>
                  <a:cubicBezTo>
                    <a:pt x="1338313" y="39245"/>
                    <a:pt x="1265328" y="0"/>
                    <a:pt x="1183172" y="0"/>
                  </a:cubicBezTo>
                  <a:cubicBezTo>
                    <a:pt x="1083171" y="0"/>
                    <a:pt x="996742" y="58164"/>
                    <a:pt x="955816" y="142512"/>
                  </a:cubicBezTo>
                  <a:cubicBezTo>
                    <a:pt x="920749" y="73433"/>
                    <a:pt x="849109" y="26073"/>
                    <a:pt x="766377" y="26073"/>
                  </a:cubicBezTo>
                  <a:cubicBezTo>
                    <a:pt x="649058" y="26073"/>
                    <a:pt x="553954" y="121241"/>
                    <a:pt x="553954" y="238640"/>
                  </a:cubicBezTo>
                  <a:cubicBezTo>
                    <a:pt x="553954" y="245282"/>
                    <a:pt x="554306" y="251860"/>
                    <a:pt x="554898" y="258343"/>
                  </a:cubicBezTo>
                  <a:cubicBezTo>
                    <a:pt x="541165" y="254725"/>
                    <a:pt x="526745" y="252789"/>
                    <a:pt x="511876" y="252789"/>
                  </a:cubicBezTo>
                  <a:cubicBezTo>
                    <a:pt x="459970" y="252789"/>
                    <a:pt x="413555" y="276269"/>
                    <a:pt x="382584" y="313161"/>
                  </a:cubicBezTo>
                  <a:cubicBezTo>
                    <a:pt x="361217" y="305670"/>
                    <a:pt x="338265" y="301557"/>
                    <a:pt x="314337" y="301557"/>
                  </a:cubicBezTo>
                  <a:cubicBezTo>
                    <a:pt x="200251" y="301557"/>
                    <a:pt x="107756" y="394116"/>
                    <a:pt x="107756" y="508282"/>
                  </a:cubicBezTo>
                  <a:cubicBezTo>
                    <a:pt x="107756" y="524224"/>
                    <a:pt x="109613" y="539733"/>
                    <a:pt x="113038" y="554634"/>
                  </a:cubicBezTo>
                  <a:cubicBezTo>
                    <a:pt x="92919" y="564045"/>
                    <a:pt x="74065" y="577057"/>
                    <a:pt x="57451" y="593687"/>
                  </a:cubicBezTo>
                  <a:cubicBezTo>
                    <a:pt x="-19150" y="670337"/>
                    <a:pt x="-19150" y="794618"/>
                    <a:pt x="57451" y="871268"/>
                  </a:cubicBezTo>
                  <a:cubicBezTo>
                    <a:pt x="87173" y="901022"/>
                    <a:pt x="124082" y="919156"/>
                    <a:pt x="162574" y="925814"/>
                  </a:cubicBezTo>
                  <a:cubicBezTo>
                    <a:pt x="183013" y="1064213"/>
                    <a:pt x="302205" y="1170440"/>
                    <a:pt x="446190" y="1170440"/>
                  </a:cubicBezTo>
                  <a:cubicBezTo>
                    <a:pt x="516629" y="1170440"/>
                    <a:pt x="581115" y="1145008"/>
                    <a:pt x="631035" y="1102834"/>
                  </a:cubicBezTo>
                  <a:cubicBezTo>
                    <a:pt x="681468" y="1141103"/>
                    <a:pt x="744337" y="1163830"/>
                    <a:pt x="812504" y="1163830"/>
                  </a:cubicBezTo>
                  <a:cubicBezTo>
                    <a:pt x="954888" y="1163830"/>
                    <a:pt x="1074144" y="1064773"/>
                    <a:pt x="1105226" y="931768"/>
                  </a:cubicBezTo>
                  <a:cubicBezTo>
                    <a:pt x="1144488" y="972470"/>
                    <a:pt x="1199546" y="997807"/>
                    <a:pt x="1260542" y="997807"/>
                  </a:cubicBezTo>
                  <a:cubicBezTo>
                    <a:pt x="1342314" y="997807"/>
                    <a:pt x="1413458" y="952303"/>
                    <a:pt x="1450078" y="885209"/>
                  </a:cubicBezTo>
                  <a:cubicBezTo>
                    <a:pt x="1489515" y="940299"/>
                    <a:pt x="1554017" y="976199"/>
                    <a:pt x="1626905" y="976199"/>
                  </a:cubicBezTo>
                  <a:cubicBezTo>
                    <a:pt x="1688910" y="976199"/>
                    <a:pt x="1744849" y="950223"/>
                    <a:pt x="1784446" y="908545"/>
                  </a:cubicBezTo>
                  <a:cubicBezTo>
                    <a:pt x="1812439" y="921957"/>
                    <a:pt x="1843778" y="929480"/>
                    <a:pt x="1876893" y="929480"/>
                  </a:cubicBezTo>
                  <a:cubicBezTo>
                    <a:pt x="1995253" y="929480"/>
                    <a:pt x="2091189" y="833463"/>
                    <a:pt x="2091189" y="715024"/>
                  </a:cubicBezTo>
                  <a:cubicBezTo>
                    <a:pt x="2091189" y="687703"/>
                    <a:pt x="2086067" y="661566"/>
                    <a:pt x="2076768" y="637542"/>
                  </a:cubicBezTo>
                  <a:cubicBezTo>
                    <a:pt x="2092981" y="610173"/>
                    <a:pt x="2102329" y="578258"/>
                    <a:pt x="2102329" y="544166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2" name="任意多边形: 形状 1461">
              <a:extLst>
                <a:ext uri="{FF2B5EF4-FFF2-40B4-BE49-F238E27FC236}">
                  <a16:creationId xmlns:a16="http://schemas.microsoft.com/office/drawing/2014/main" id="{86DF26A5-7C56-61C8-566A-8EFFD666F13C}"/>
                </a:ext>
              </a:extLst>
            </p:cNvPr>
            <p:cNvSpPr/>
            <p:nvPr/>
          </p:nvSpPr>
          <p:spPr>
            <a:xfrm>
              <a:off x="1638108" y="2378527"/>
              <a:ext cx="1960800" cy="829109"/>
            </a:xfrm>
            <a:custGeom>
              <a:avLst/>
              <a:gdLst>
                <a:gd name="connsiteX0" fmla="*/ 1960801 w 1960800"/>
                <a:gd name="connsiteY0" fmla="*/ 246707 h 829109"/>
                <a:gd name="connsiteX1" fmla="*/ 1779444 w 1960800"/>
                <a:gd name="connsiteY1" fmla="*/ 182077 h 829109"/>
                <a:gd name="connsiteX2" fmla="*/ 1672576 w 1960800"/>
                <a:gd name="connsiteY2" fmla="*/ 209030 h 829109"/>
                <a:gd name="connsiteX3" fmla="*/ 1501543 w 1960800"/>
                <a:gd name="connsiteY3" fmla="*/ 140255 h 829109"/>
                <a:gd name="connsiteX4" fmla="*/ 1408872 w 1960800"/>
                <a:gd name="connsiteY4" fmla="*/ 163511 h 829109"/>
                <a:gd name="connsiteX5" fmla="*/ 1200914 w 1960800"/>
                <a:gd name="connsiteY5" fmla="*/ 70776 h 829109"/>
                <a:gd name="connsiteX6" fmla="*/ 975063 w 1960800"/>
                <a:gd name="connsiteY6" fmla="*/ 221402 h 829109"/>
                <a:gd name="connsiteX7" fmla="*/ 778549 w 1960800"/>
                <a:gd name="connsiteY7" fmla="*/ 111845 h 829109"/>
                <a:gd name="connsiteX8" fmla="*/ 570351 w 1960800"/>
                <a:gd name="connsiteY8" fmla="*/ 331919 h 829109"/>
                <a:gd name="connsiteX9" fmla="*/ 572000 w 1960800"/>
                <a:gd name="connsiteY9" fmla="*/ 351574 h 829109"/>
                <a:gd name="connsiteX10" fmla="*/ 528113 w 1960800"/>
                <a:gd name="connsiteY10" fmla="*/ 347557 h 829109"/>
                <a:gd name="connsiteX11" fmla="*/ 398966 w 1960800"/>
                <a:gd name="connsiteY11" fmla="*/ 412554 h 829109"/>
                <a:gd name="connsiteX12" fmla="*/ 329230 w 1960800"/>
                <a:gd name="connsiteY12" fmla="*/ 403415 h 829109"/>
                <a:gd name="connsiteX13" fmla="*/ 126762 w 1960800"/>
                <a:gd name="connsiteY13" fmla="*/ 617439 h 829109"/>
                <a:gd name="connsiteX14" fmla="*/ 133757 w 1960800"/>
                <a:gd name="connsiteY14" fmla="*/ 663566 h 829109"/>
                <a:gd name="connsiteX15" fmla="*/ 78666 w 1960800"/>
                <a:gd name="connsiteY15" fmla="*/ 704604 h 829109"/>
                <a:gd name="connsiteX16" fmla="*/ 25352 w 1960800"/>
                <a:gd name="connsiteY16" fmla="*/ 829110 h 829109"/>
                <a:gd name="connsiteX17" fmla="*/ 57443 w 1960800"/>
                <a:gd name="connsiteY17" fmla="*/ 593687 h 829109"/>
                <a:gd name="connsiteX18" fmla="*/ 113014 w 1960800"/>
                <a:gd name="connsiteY18" fmla="*/ 554650 h 829109"/>
                <a:gd name="connsiteX19" fmla="*/ 107748 w 1960800"/>
                <a:gd name="connsiteY19" fmla="*/ 508298 h 829109"/>
                <a:gd name="connsiteX20" fmla="*/ 314329 w 1960800"/>
                <a:gd name="connsiteY20" fmla="*/ 301573 h 829109"/>
                <a:gd name="connsiteX21" fmla="*/ 382576 w 1960800"/>
                <a:gd name="connsiteY21" fmla="*/ 313177 h 829109"/>
                <a:gd name="connsiteX22" fmla="*/ 511835 w 1960800"/>
                <a:gd name="connsiteY22" fmla="*/ 252805 h 829109"/>
                <a:gd name="connsiteX23" fmla="*/ 554858 w 1960800"/>
                <a:gd name="connsiteY23" fmla="*/ 258343 h 829109"/>
                <a:gd name="connsiteX24" fmla="*/ 553929 w 1960800"/>
                <a:gd name="connsiteY24" fmla="*/ 238640 h 829109"/>
                <a:gd name="connsiteX25" fmla="*/ 766337 w 1960800"/>
                <a:gd name="connsiteY25" fmla="*/ 26073 h 829109"/>
                <a:gd name="connsiteX26" fmla="*/ 955776 w 1960800"/>
                <a:gd name="connsiteY26" fmla="*/ 142512 h 829109"/>
                <a:gd name="connsiteX27" fmla="*/ 1183132 w 1960800"/>
                <a:gd name="connsiteY27" fmla="*/ 0 h 829109"/>
                <a:gd name="connsiteX28" fmla="*/ 1384400 w 1960800"/>
                <a:gd name="connsiteY28" fmla="*/ 100050 h 829109"/>
                <a:gd name="connsiteX29" fmla="*/ 1476351 w 1960800"/>
                <a:gd name="connsiteY29" fmla="*/ 80075 h 829109"/>
                <a:gd name="connsiteX30" fmla="*/ 1642166 w 1960800"/>
                <a:gd name="connsiteY30" fmla="*/ 154884 h 829109"/>
                <a:gd name="connsiteX31" fmla="*/ 1748202 w 1960800"/>
                <a:gd name="connsiteY31" fmla="*/ 131724 h 829109"/>
                <a:gd name="connsiteX32" fmla="*/ 1960801 w 1960800"/>
                <a:gd name="connsiteY32" fmla="*/ 246707 h 829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960800" h="829109">
                  <a:moveTo>
                    <a:pt x="1960801" y="246707"/>
                  </a:moveTo>
                  <a:cubicBezTo>
                    <a:pt x="1912881" y="204421"/>
                    <a:pt x="1848891" y="179612"/>
                    <a:pt x="1779444" y="182077"/>
                  </a:cubicBezTo>
                  <a:cubicBezTo>
                    <a:pt x="1740999" y="183438"/>
                    <a:pt x="1704811" y="193009"/>
                    <a:pt x="1672576" y="209030"/>
                  </a:cubicBezTo>
                  <a:cubicBezTo>
                    <a:pt x="1629778" y="164647"/>
                    <a:pt x="1568589" y="137870"/>
                    <a:pt x="1501543" y="140255"/>
                  </a:cubicBezTo>
                  <a:cubicBezTo>
                    <a:pt x="1468220" y="141439"/>
                    <a:pt x="1436865" y="149682"/>
                    <a:pt x="1408872" y="163511"/>
                  </a:cubicBezTo>
                  <a:cubicBezTo>
                    <a:pt x="1359864" y="104419"/>
                    <a:pt x="1284350" y="67815"/>
                    <a:pt x="1200914" y="70776"/>
                  </a:cubicBezTo>
                  <a:cubicBezTo>
                    <a:pt x="1099360" y="74377"/>
                    <a:pt x="1013652" y="135597"/>
                    <a:pt x="975063" y="221402"/>
                  </a:cubicBezTo>
                  <a:cubicBezTo>
                    <a:pt x="937018" y="153620"/>
                    <a:pt x="862577" y="108868"/>
                    <a:pt x="778549" y="111845"/>
                  </a:cubicBezTo>
                  <a:cubicBezTo>
                    <a:pt x="659421" y="116055"/>
                    <a:pt x="566206" y="214584"/>
                    <a:pt x="570351" y="331919"/>
                  </a:cubicBezTo>
                  <a:cubicBezTo>
                    <a:pt x="570591" y="338578"/>
                    <a:pt x="571183" y="345092"/>
                    <a:pt x="572000" y="351574"/>
                  </a:cubicBezTo>
                  <a:cubicBezTo>
                    <a:pt x="557915" y="348453"/>
                    <a:pt x="543222" y="347044"/>
                    <a:pt x="528113" y="347557"/>
                  </a:cubicBezTo>
                  <a:cubicBezTo>
                    <a:pt x="475391" y="349429"/>
                    <a:pt x="429088" y="374558"/>
                    <a:pt x="398966" y="412554"/>
                  </a:cubicBezTo>
                  <a:cubicBezTo>
                    <a:pt x="376990" y="405832"/>
                    <a:pt x="353526" y="402551"/>
                    <a:pt x="329230" y="403415"/>
                  </a:cubicBezTo>
                  <a:cubicBezTo>
                    <a:pt x="213383" y="407497"/>
                    <a:pt x="122729" y="503337"/>
                    <a:pt x="126762" y="617439"/>
                  </a:cubicBezTo>
                  <a:cubicBezTo>
                    <a:pt x="127323" y="633380"/>
                    <a:pt x="129771" y="648793"/>
                    <a:pt x="133757" y="663566"/>
                  </a:cubicBezTo>
                  <a:cubicBezTo>
                    <a:pt x="113654" y="673682"/>
                    <a:pt x="94960" y="687382"/>
                    <a:pt x="78666" y="704604"/>
                  </a:cubicBezTo>
                  <a:cubicBezTo>
                    <a:pt x="45199" y="739992"/>
                    <a:pt x="27513" y="784343"/>
                    <a:pt x="25352" y="829110"/>
                  </a:cubicBezTo>
                  <a:cubicBezTo>
                    <a:pt x="-16982" y="754253"/>
                    <a:pt x="-6306" y="657484"/>
                    <a:pt x="57443" y="593687"/>
                  </a:cubicBezTo>
                  <a:cubicBezTo>
                    <a:pt x="74057" y="577057"/>
                    <a:pt x="92911" y="564061"/>
                    <a:pt x="113014" y="554650"/>
                  </a:cubicBezTo>
                  <a:cubicBezTo>
                    <a:pt x="109621" y="539717"/>
                    <a:pt x="107748" y="524224"/>
                    <a:pt x="107748" y="508298"/>
                  </a:cubicBezTo>
                  <a:cubicBezTo>
                    <a:pt x="107748" y="394116"/>
                    <a:pt x="200243" y="301573"/>
                    <a:pt x="314329" y="301573"/>
                  </a:cubicBezTo>
                  <a:cubicBezTo>
                    <a:pt x="338257" y="301573"/>
                    <a:pt x="361193" y="305686"/>
                    <a:pt x="382576" y="313177"/>
                  </a:cubicBezTo>
                  <a:cubicBezTo>
                    <a:pt x="413514" y="276285"/>
                    <a:pt x="459930" y="252805"/>
                    <a:pt x="511835" y="252805"/>
                  </a:cubicBezTo>
                  <a:cubicBezTo>
                    <a:pt x="526704" y="252805"/>
                    <a:pt x="541125" y="254757"/>
                    <a:pt x="554858" y="258343"/>
                  </a:cubicBezTo>
                  <a:cubicBezTo>
                    <a:pt x="554266" y="251860"/>
                    <a:pt x="553929" y="245282"/>
                    <a:pt x="553929" y="238640"/>
                  </a:cubicBezTo>
                  <a:cubicBezTo>
                    <a:pt x="553929" y="121241"/>
                    <a:pt x="649033" y="26073"/>
                    <a:pt x="766337" y="26073"/>
                  </a:cubicBezTo>
                  <a:cubicBezTo>
                    <a:pt x="849068" y="26073"/>
                    <a:pt x="920708" y="73433"/>
                    <a:pt x="955776" y="142512"/>
                  </a:cubicBezTo>
                  <a:cubicBezTo>
                    <a:pt x="996702" y="58180"/>
                    <a:pt x="1083131" y="0"/>
                    <a:pt x="1183132" y="0"/>
                  </a:cubicBezTo>
                  <a:cubicBezTo>
                    <a:pt x="1265288" y="0"/>
                    <a:pt x="1338272" y="39261"/>
                    <a:pt x="1384400" y="100050"/>
                  </a:cubicBezTo>
                  <a:cubicBezTo>
                    <a:pt x="1412409" y="87245"/>
                    <a:pt x="1443540" y="80075"/>
                    <a:pt x="1476351" y="80075"/>
                  </a:cubicBezTo>
                  <a:cubicBezTo>
                    <a:pt x="1542357" y="80075"/>
                    <a:pt x="1601609" y="109013"/>
                    <a:pt x="1642166" y="154884"/>
                  </a:cubicBezTo>
                  <a:cubicBezTo>
                    <a:pt x="1674433" y="140031"/>
                    <a:pt x="1710349" y="131724"/>
                    <a:pt x="1748202" y="131724"/>
                  </a:cubicBezTo>
                  <a:cubicBezTo>
                    <a:pt x="1837159" y="131708"/>
                    <a:pt x="1915410" y="177435"/>
                    <a:pt x="1960801" y="246707"/>
                  </a:cubicBezTo>
                  <a:close/>
                </a:path>
              </a:pathLst>
            </a:custGeom>
            <a:solidFill>
              <a:srgbClr val="87CC5A">
                <a:alpha val="48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3" name="任意多边形: 形状 1462">
              <a:extLst>
                <a:ext uri="{FF2B5EF4-FFF2-40B4-BE49-F238E27FC236}">
                  <a16:creationId xmlns:a16="http://schemas.microsoft.com/office/drawing/2014/main" id="{FD135128-823A-03D8-4018-C2CC9CA5794F}"/>
                </a:ext>
              </a:extLst>
            </p:cNvPr>
            <p:cNvSpPr/>
            <p:nvPr/>
          </p:nvSpPr>
          <p:spPr>
            <a:xfrm>
              <a:off x="3063722" y="2669697"/>
              <a:ext cx="63843" cy="68679"/>
            </a:xfrm>
            <a:custGeom>
              <a:avLst/>
              <a:gdLst>
                <a:gd name="connsiteX0" fmla="*/ 17285 w 63843"/>
                <a:gd name="connsiteY0" fmla="*/ 47920 h 68679"/>
                <a:gd name="connsiteX1" fmla="*/ 63732 w 63843"/>
                <a:gd name="connsiteY1" fmla="*/ 68679 h 68679"/>
                <a:gd name="connsiteX2" fmla="*/ 46558 w 63843"/>
                <a:gd name="connsiteY2" fmla="*/ 20759 h 68679"/>
                <a:gd name="connsiteX3" fmla="*/ 111 w 63843"/>
                <a:gd name="connsiteY3" fmla="*/ 0 h 68679"/>
                <a:gd name="connsiteX4" fmla="*/ 17285 w 63843"/>
                <a:gd name="connsiteY4" fmla="*/ 47920 h 68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43" h="68679">
                  <a:moveTo>
                    <a:pt x="17285" y="47920"/>
                  </a:moveTo>
                  <a:cubicBezTo>
                    <a:pt x="29785" y="61413"/>
                    <a:pt x="46686" y="68375"/>
                    <a:pt x="63732" y="68679"/>
                  </a:cubicBezTo>
                  <a:cubicBezTo>
                    <a:pt x="64725" y="51649"/>
                    <a:pt x="59059" y="34267"/>
                    <a:pt x="46558" y="20759"/>
                  </a:cubicBezTo>
                  <a:cubicBezTo>
                    <a:pt x="34058" y="7266"/>
                    <a:pt x="17157" y="304"/>
                    <a:pt x="111" y="0"/>
                  </a:cubicBezTo>
                  <a:cubicBezTo>
                    <a:pt x="-882" y="17030"/>
                    <a:pt x="4784" y="34428"/>
                    <a:pt x="17285" y="4792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4" name="任意多边形: 形状 1463">
              <a:extLst>
                <a:ext uri="{FF2B5EF4-FFF2-40B4-BE49-F238E27FC236}">
                  <a16:creationId xmlns:a16="http://schemas.microsoft.com/office/drawing/2014/main" id="{C0148D23-8AB4-0BDC-9649-F2E873FDC61C}"/>
                </a:ext>
              </a:extLst>
            </p:cNvPr>
            <p:cNvSpPr/>
            <p:nvPr/>
          </p:nvSpPr>
          <p:spPr>
            <a:xfrm>
              <a:off x="3131168" y="2698255"/>
              <a:ext cx="68614" cy="63888"/>
            </a:xfrm>
            <a:custGeom>
              <a:avLst/>
              <a:gdLst>
                <a:gd name="connsiteX0" fmla="*/ 47872 w 68614"/>
                <a:gd name="connsiteY0" fmla="*/ 46603 h 63888"/>
                <a:gd name="connsiteX1" fmla="*/ 0 w 68614"/>
                <a:gd name="connsiteY1" fmla="*/ 63777 h 63888"/>
                <a:gd name="connsiteX2" fmla="*/ 20743 w 68614"/>
                <a:gd name="connsiteY2" fmla="*/ 17298 h 63888"/>
                <a:gd name="connsiteX3" fmla="*/ 68615 w 68614"/>
                <a:gd name="connsiteY3" fmla="*/ 108 h 63888"/>
                <a:gd name="connsiteX4" fmla="*/ 47872 w 68614"/>
                <a:gd name="connsiteY4" fmla="*/ 46603 h 63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614" h="63888">
                  <a:moveTo>
                    <a:pt x="47872" y="46603"/>
                  </a:moveTo>
                  <a:cubicBezTo>
                    <a:pt x="34380" y="59120"/>
                    <a:pt x="17014" y="64769"/>
                    <a:pt x="0" y="63777"/>
                  </a:cubicBezTo>
                  <a:cubicBezTo>
                    <a:pt x="304" y="46715"/>
                    <a:pt x="7266" y="29814"/>
                    <a:pt x="20743" y="17298"/>
                  </a:cubicBezTo>
                  <a:cubicBezTo>
                    <a:pt x="34235" y="4781"/>
                    <a:pt x="51601" y="-869"/>
                    <a:pt x="68615" y="108"/>
                  </a:cubicBezTo>
                  <a:cubicBezTo>
                    <a:pt x="68311" y="17186"/>
                    <a:pt x="61365" y="34087"/>
                    <a:pt x="47872" y="46603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5" name="任意多边形: 形状 1464">
              <a:extLst>
                <a:ext uri="{FF2B5EF4-FFF2-40B4-BE49-F238E27FC236}">
                  <a16:creationId xmlns:a16="http://schemas.microsoft.com/office/drawing/2014/main" id="{CA4CFBC2-1362-FE38-C4A9-85901FC4DE37}"/>
                </a:ext>
              </a:extLst>
            </p:cNvPr>
            <p:cNvSpPr/>
            <p:nvPr/>
          </p:nvSpPr>
          <p:spPr>
            <a:xfrm>
              <a:off x="2743918" y="3132850"/>
              <a:ext cx="88429" cy="44915"/>
            </a:xfrm>
            <a:custGeom>
              <a:avLst/>
              <a:gdLst>
                <a:gd name="connsiteX0" fmla="*/ 37693 w 88429"/>
                <a:gd name="connsiteY0" fmla="*/ 41336 h 44915"/>
                <a:gd name="connsiteX1" fmla="*/ 88430 w 88429"/>
                <a:gd name="connsiteY1" fmla="*/ 37767 h 44915"/>
                <a:gd name="connsiteX2" fmla="*/ 50737 w 88429"/>
                <a:gd name="connsiteY2" fmla="*/ 3579 h 44915"/>
                <a:gd name="connsiteX3" fmla="*/ 0 w 88429"/>
                <a:gd name="connsiteY3" fmla="*/ 7148 h 44915"/>
                <a:gd name="connsiteX4" fmla="*/ 37693 w 88429"/>
                <a:gd name="connsiteY4" fmla="*/ 41336 h 44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429" h="44915">
                  <a:moveTo>
                    <a:pt x="37693" y="41336"/>
                  </a:moveTo>
                  <a:cubicBezTo>
                    <a:pt x="55074" y="47354"/>
                    <a:pt x="73256" y="45529"/>
                    <a:pt x="88430" y="37767"/>
                  </a:cubicBezTo>
                  <a:cubicBezTo>
                    <a:pt x="81291" y="22274"/>
                    <a:pt x="68119" y="9597"/>
                    <a:pt x="50737" y="3579"/>
                  </a:cubicBezTo>
                  <a:cubicBezTo>
                    <a:pt x="33355" y="-2439"/>
                    <a:pt x="15173" y="-614"/>
                    <a:pt x="0" y="7148"/>
                  </a:cubicBezTo>
                  <a:cubicBezTo>
                    <a:pt x="7138" y="22642"/>
                    <a:pt x="20311" y="35318"/>
                    <a:pt x="37693" y="4133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6" name="任意多边形: 形状 1465">
              <a:extLst>
                <a:ext uri="{FF2B5EF4-FFF2-40B4-BE49-F238E27FC236}">
                  <a16:creationId xmlns:a16="http://schemas.microsoft.com/office/drawing/2014/main" id="{B5AC5499-A98F-21BC-E1DC-4A308329C187}"/>
                </a:ext>
              </a:extLst>
            </p:cNvPr>
            <p:cNvSpPr/>
            <p:nvPr/>
          </p:nvSpPr>
          <p:spPr>
            <a:xfrm>
              <a:off x="2857044" y="3098657"/>
              <a:ext cx="44874" cy="88493"/>
            </a:xfrm>
            <a:custGeom>
              <a:avLst/>
              <a:gdLst>
                <a:gd name="connsiteX0" fmla="*/ 41294 w 44874"/>
                <a:gd name="connsiteY0" fmla="*/ 50769 h 88493"/>
                <a:gd name="connsiteX1" fmla="*/ 7138 w 44874"/>
                <a:gd name="connsiteY1" fmla="*/ 88494 h 88493"/>
                <a:gd name="connsiteX2" fmla="*/ 3585 w 44874"/>
                <a:gd name="connsiteY2" fmla="*/ 37725 h 88493"/>
                <a:gd name="connsiteX3" fmla="*/ 37740 w 44874"/>
                <a:gd name="connsiteY3" fmla="*/ 0 h 88493"/>
                <a:gd name="connsiteX4" fmla="*/ 41294 w 44874"/>
                <a:gd name="connsiteY4" fmla="*/ 50769 h 88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874" h="88493">
                  <a:moveTo>
                    <a:pt x="41294" y="50769"/>
                  </a:moveTo>
                  <a:cubicBezTo>
                    <a:pt x="35276" y="68167"/>
                    <a:pt x="22615" y="81339"/>
                    <a:pt x="7138" y="88494"/>
                  </a:cubicBezTo>
                  <a:cubicBezTo>
                    <a:pt x="-624" y="73305"/>
                    <a:pt x="-2433" y="55107"/>
                    <a:pt x="3585" y="37725"/>
                  </a:cubicBezTo>
                  <a:cubicBezTo>
                    <a:pt x="9603" y="20327"/>
                    <a:pt x="22263" y="7154"/>
                    <a:pt x="37740" y="0"/>
                  </a:cubicBezTo>
                  <a:cubicBezTo>
                    <a:pt x="45487" y="15189"/>
                    <a:pt x="47312" y="33387"/>
                    <a:pt x="41294" y="5076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7" name="任意多边形: 形状 1466">
              <a:extLst>
                <a:ext uri="{FF2B5EF4-FFF2-40B4-BE49-F238E27FC236}">
                  <a16:creationId xmlns:a16="http://schemas.microsoft.com/office/drawing/2014/main" id="{0B72C858-F53D-6B3E-C11C-8D5E10D01820}"/>
                </a:ext>
              </a:extLst>
            </p:cNvPr>
            <p:cNvSpPr/>
            <p:nvPr/>
          </p:nvSpPr>
          <p:spPr>
            <a:xfrm>
              <a:off x="3690279" y="2545799"/>
              <a:ext cx="46647" cy="106435"/>
            </a:xfrm>
            <a:custGeom>
              <a:avLst/>
              <a:gdLst>
                <a:gd name="connsiteX0" fmla="*/ 644 w 46647"/>
                <a:gd name="connsiteY0" fmla="*/ 50225 h 106435"/>
                <a:gd name="connsiteX1" fmla="*/ 16314 w 46647"/>
                <a:gd name="connsiteY1" fmla="*/ 106436 h 106435"/>
                <a:gd name="connsiteX2" fmla="*/ 46004 w 46647"/>
                <a:gd name="connsiteY2" fmla="*/ 56211 h 106435"/>
                <a:gd name="connsiteX3" fmla="*/ 30334 w 46647"/>
                <a:gd name="connsiteY3" fmla="*/ 0 h 106435"/>
                <a:gd name="connsiteX4" fmla="*/ 644 w 46647"/>
                <a:gd name="connsiteY4" fmla="*/ 50225 h 106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47" h="106435">
                  <a:moveTo>
                    <a:pt x="644" y="50225"/>
                  </a:moveTo>
                  <a:cubicBezTo>
                    <a:pt x="-2109" y="71144"/>
                    <a:pt x="4118" y="91151"/>
                    <a:pt x="16314" y="106436"/>
                  </a:cubicBezTo>
                  <a:cubicBezTo>
                    <a:pt x="32047" y="94848"/>
                    <a:pt x="43251" y="77130"/>
                    <a:pt x="46004" y="56211"/>
                  </a:cubicBezTo>
                  <a:cubicBezTo>
                    <a:pt x="48757" y="35292"/>
                    <a:pt x="42530" y="15285"/>
                    <a:pt x="30334" y="0"/>
                  </a:cubicBezTo>
                  <a:cubicBezTo>
                    <a:pt x="14601" y="11588"/>
                    <a:pt x="3397" y="29306"/>
                    <a:pt x="644" y="50225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8" name="任意多边形: 形状 1467">
              <a:extLst>
                <a:ext uri="{FF2B5EF4-FFF2-40B4-BE49-F238E27FC236}">
                  <a16:creationId xmlns:a16="http://schemas.microsoft.com/office/drawing/2014/main" id="{868CEE55-960C-8DC8-A8B3-7F50AFBF2283}"/>
                </a:ext>
              </a:extLst>
            </p:cNvPr>
            <p:cNvSpPr/>
            <p:nvPr/>
          </p:nvSpPr>
          <p:spPr>
            <a:xfrm>
              <a:off x="3716660" y="2664375"/>
              <a:ext cx="103714" cy="49213"/>
            </a:xfrm>
            <a:custGeom>
              <a:avLst/>
              <a:gdLst>
                <a:gd name="connsiteX0" fmla="*/ 57683 w 103714"/>
                <a:gd name="connsiteY0" fmla="*/ 46744 h 49213"/>
                <a:gd name="connsiteX1" fmla="*/ 0 w 103714"/>
                <a:gd name="connsiteY1" fmla="*/ 38277 h 49213"/>
                <a:gd name="connsiteX2" fmla="*/ 46031 w 103714"/>
                <a:gd name="connsiteY2" fmla="*/ 2473 h 49213"/>
                <a:gd name="connsiteX3" fmla="*/ 103715 w 103714"/>
                <a:gd name="connsiteY3" fmla="*/ 10940 h 49213"/>
                <a:gd name="connsiteX4" fmla="*/ 57683 w 103714"/>
                <a:gd name="connsiteY4" fmla="*/ 46744 h 4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714" h="49213">
                  <a:moveTo>
                    <a:pt x="57683" y="46744"/>
                  </a:moveTo>
                  <a:cubicBezTo>
                    <a:pt x="37292" y="52121"/>
                    <a:pt x="16677" y="48456"/>
                    <a:pt x="0" y="38277"/>
                  </a:cubicBezTo>
                  <a:cubicBezTo>
                    <a:pt x="9491" y="21183"/>
                    <a:pt x="25656" y="7835"/>
                    <a:pt x="46031" y="2473"/>
                  </a:cubicBezTo>
                  <a:cubicBezTo>
                    <a:pt x="66422" y="-2905"/>
                    <a:pt x="87037" y="744"/>
                    <a:pt x="103715" y="10940"/>
                  </a:cubicBezTo>
                  <a:cubicBezTo>
                    <a:pt x="94208" y="28017"/>
                    <a:pt x="78058" y="41366"/>
                    <a:pt x="57683" y="46744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9" name="任意多边形: 形状 1468">
              <a:extLst>
                <a:ext uri="{FF2B5EF4-FFF2-40B4-BE49-F238E27FC236}">
                  <a16:creationId xmlns:a16="http://schemas.microsoft.com/office/drawing/2014/main" id="{ADB87B2F-8B95-A523-FC5E-FB3D9C5A8A10}"/>
                </a:ext>
              </a:extLst>
            </p:cNvPr>
            <p:cNvSpPr/>
            <p:nvPr/>
          </p:nvSpPr>
          <p:spPr>
            <a:xfrm>
              <a:off x="1985216" y="2549642"/>
              <a:ext cx="98224" cy="54494"/>
            </a:xfrm>
            <a:custGeom>
              <a:avLst/>
              <a:gdLst>
                <a:gd name="connsiteX0" fmla="*/ 39917 w 98224"/>
                <a:gd name="connsiteY0" fmla="*/ 48206 h 54494"/>
                <a:gd name="connsiteX1" fmla="*/ 98225 w 98224"/>
                <a:gd name="connsiteY1" fmla="*/ 48815 h 54494"/>
                <a:gd name="connsiteX2" fmla="*/ 58308 w 98224"/>
                <a:gd name="connsiteY2" fmla="*/ 6288 h 54494"/>
                <a:gd name="connsiteX3" fmla="*/ 0 w 98224"/>
                <a:gd name="connsiteY3" fmla="*/ 5680 h 54494"/>
                <a:gd name="connsiteX4" fmla="*/ 39917 w 98224"/>
                <a:gd name="connsiteY4" fmla="*/ 48206 h 54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224" h="54494">
                  <a:moveTo>
                    <a:pt x="39917" y="48206"/>
                  </a:moveTo>
                  <a:cubicBezTo>
                    <a:pt x="59220" y="56689"/>
                    <a:pt x="80171" y="56289"/>
                    <a:pt x="98225" y="48815"/>
                  </a:cubicBezTo>
                  <a:cubicBezTo>
                    <a:pt x="91487" y="30456"/>
                    <a:pt x="77610" y="14755"/>
                    <a:pt x="58308" y="6288"/>
                  </a:cubicBezTo>
                  <a:cubicBezTo>
                    <a:pt x="39005" y="-2194"/>
                    <a:pt x="18054" y="-1794"/>
                    <a:pt x="0" y="5680"/>
                  </a:cubicBezTo>
                  <a:cubicBezTo>
                    <a:pt x="6738" y="24022"/>
                    <a:pt x="20615" y="39724"/>
                    <a:pt x="39917" y="4820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0" name="任意多边形: 形状 1469">
              <a:extLst>
                <a:ext uri="{FF2B5EF4-FFF2-40B4-BE49-F238E27FC236}">
                  <a16:creationId xmlns:a16="http://schemas.microsoft.com/office/drawing/2014/main" id="{DB07C1D1-8A3E-1ABA-7202-241265AB1C5F}"/>
                </a:ext>
              </a:extLst>
            </p:cNvPr>
            <p:cNvSpPr/>
            <p:nvPr/>
          </p:nvSpPr>
          <p:spPr>
            <a:xfrm>
              <a:off x="2109762" y="2489300"/>
              <a:ext cx="45774" cy="107315"/>
            </a:xfrm>
            <a:custGeom>
              <a:avLst/>
              <a:gdLst>
                <a:gd name="connsiteX0" fmla="*/ 45751 w 45774"/>
                <a:gd name="connsiteY0" fmla="*/ 54226 h 107315"/>
                <a:gd name="connsiteX1" fmla="*/ 21551 w 45774"/>
                <a:gd name="connsiteY1" fmla="*/ 107316 h 107315"/>
                <a:gd name="connsiteX2" fmla="*/ 24 w 45774"/>
                <a:gd name="connsiteY2" fmla="*/ 53090 h 107315"/>
                <a:gd name="connsiteX3" fmla="*/ 24224 w 45774"/>
                <a:gd name="connsiteY3" fmla="*/ 0 h 107315"/>
                <a:gd name="connsiteX4" fmla="*/ 45751 w 45774"/>
                <a:gd name="connsiteY4" fmla="*/ 54226 h 107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74" h="107315">
                  <a:moveTo>
                    <a:pt x="45751" y="54226"/>
                  </a:moveTo>
                  <a:cubicBezTo>
                    <a:pt x="45223" y="75321"/>
                    <a:pt x="35972" y="94128"/>
                    <a:pt x="21551" y="107316"/>
                  </a:cubicBezTo>
                  <a:cubicBezTo>
                    <a:pt x="7802" y="93423"/>
                    <a:pt x="-504" y="74185"/>
                    <a:pt x="24" y="53090"/>
                  </a:cubicBezTo>
                  <a:cubicBezTo>
                    <a:pt x="552" y="31995"/>
                    <a:pt x="9803" y="13188"/>
                    <a:pt x="24224" y="0"/>
                  </a:cubicBezTo>
                  <a:cubicBezTo>
                    <a:pt x="37972" y="13893"/>
                    <a:pt x="46279" y="33131"/>
                    <a:pt x="45751" y="5422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1" name="任意多边形: 形状 1470">
              <a:extLst>
                <a:ext uri="{FF2B5EF4-FFF2-40B4-BE49-F238E27FC236}">
                  <a16:creationId xmlns:a16="http://schemas.microsoft.com/office/drawing/2014/main" id="{936EB6E5-6463-BB9C-9233-49A0E539618E}"/>
                </a:ext>
              </a:extLst>
            </p:cNvPr>
            <p:cNvSpPr/>
            <p:nvPr/>
          </p:nvSpPr>
          <p:spPr>
            <a:xfrm>
              <a:off x="2575493" y="2305047"/>
              <a:ext cx="55283" cy="97424"/>
            </a:xfrm>
            <a:custGeom>
              <a:avLst/>
              <a:gdLst>
                <a:gd name="connsiteX0" fmla="*/ 48401 w 55283"/>
                <a:gd name="connsiteY0" fmla="*/ 39101 h 97424"/>
                <a:gd name="connsiteX1" fmla="*/ 50161 w 55283"/>
                <a:gd name="connsiteY1" fmla="*/ 97425 h 97424"/>
                <a:gd name="connsiteX2" fmla="*/ 6883 w 55283"/>
                <a:gd name="connsiteY2" fmla="*/ 58324 h 97424"/>
                <a:gd name="connsiteX3" fmla="*/ 5122 w 55283"/>
                <a:gd name="connsiteY3" fmla="*/ 0 h 97424"/>
                <a:gd name="connsiteX4" fmla="*/ 48401 w 55283"/>
                <a:gd name="connsiteY4" fmla="*/ 39101 h 97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83" h="97424">
                  <a:moveTo>
                    <a:pt x="48401" y="39101"/>
                  </a:moveTo>
                  <a:cubicBezTo>
                    <a:pt x="57252" y="58244"/>
                    <a:pt x="57268" y="79211"/>
                    <a:pt x="50161" y="97425"/>
                  </a:cubicBezTo>
                  <a:cubicBezTo>
                    <a:pt x="31691" y="91055"/>
                    <a:pt x="15734" y="77466"/>
                    <a:pt x="6883" y="58324"/>
                  </a:cubicBezTo>
                  <a:cubicBezTo>
                    <a:pt x="-1968" y="39181"/>
                    <a:pt x="-1984" y="18214"/>
                    <a:pt x="5122" y="0"/>
                  </a:cubicBezTo>
                  <a:cubicBezTo>
                    <a:pt x="23592" y="6370"/>
                    <a:pt x="39550" y="19959"/>
                    <a:pt x="48401" y="39101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2" name="任意多边形: 形状 1471">
              <a:extLst>
                <a:ext uri="{FF2B5EF4-FFF2-40B4-BE49-F238E27FC236}">
                  <a16:creationId xmlns:a16="http://schemas.microsoft.com/office/drawing/2014/main" id="{02BDFE1C-DD0A-BF97-442B-6E45A76B4F4B}"/>
                </a:ext>
              </a:extLst>
            </p:cNvPr>
            <p:cNvSpPr/>
            <p:nvPr/>
          </p:nvSpPr>
          <p:spPr>
            <a:xfrm>
              <a:off x="2144693" y="2938763"/>
              <a:ext cx="93567" cy="39949"/>
            </a:xfrm>
            <a:custGeom>
              <a:avLst/>
              <a:gdLst>
                <a:gd name="connsiteX0" fmla="*/ 46784 w 93567"/>
                <a:gd name="connsiteY0" fmla="*/ 39949 h 39949"/>
                <a:gd name="connsiteX1" fmla="*/ 93567 w 93567"/>
                <a:gd name="connsiteY1" fmla="*/ 19975 h 39949"/>
                <a:gd name="connsiteX2" fmla="*/ 46784 w 93567"/>
                <a:gd name="connsiteY2" fmla="*/ 0 h 39949"/>
                <a:gd name="connsiteX3" fmla="*/ 0 w 93567"/>
                <a:gd name="connsiteY3" fmla="*/ 19975 h 39949"/>
                <a:gd name="connsiteX4" fmla="*/ 46784 w 93567"/>
                <a:gd name="connsiteY4" fmla="*/ 39949 h 3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567" h="39949">
                  <a:moveTo>
                    <a:pt x="46784" y="39949"/>
                  </a:moveTo>
                  <a:cubicBezTo>
                    <a:pt x="65174" y="39949"/>
                    <a:pt x="81771" y="32283"/>
                    <a:pt x="93567" y="19975"/>
                  </a:cubicBezTo>
                  <a:cubicBezTo>
                    <a:pt x="81755" y="7667"/>
                    <a:pt x="65174" y="0"/>
                    <a:pt x="46784" y="0"/>
                  </a:cubicBezTo>
                  <a:cubicBezTo>
                    <a:pt x="28393" y="0"/>
                    <a:pt x="11812" y="7667"/>
                    <a:pt x="0" y="19975"/>
                  </a:cubicBezTo>
                  <a:cubicBezTo>
                    <a:pt x="11812" y="32283"/>
                    <a:pt x="28410" y="39949"/>
                    <a:pt x="46784" y="3994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3" name="任意多边形: 形状 1472">
              <a:extLst>
                <a:ext uri="{FF2B5EF4-FFF2-40B4-BE49-F238E27FC236}">
                  <a16:creationId xmlns:a16="http://schemas.microsoft.com/office/drawing/2014/main" id="{75EF6D2C-0A07-A9FA-1294-66B37F723840}"/>
                </a:ext>
              </a:extLst>
            </p:cNvPr>
            <p:cNvSpPr/>
            <p:nvPr/>
          </p:nvSpPr>
          <p:spPr>
            <a:xfrm>
              <a:off x="2220943" y="2862465"/>
              <a:ext cx="39917" cy="93631"/>
            </a:xfrm>
            <a:custGeom>
              <a:avLst/>
              <a:gdLst>
                <a:gd name="connsiteX0" fmla="*/ 39917 w 39917"/>
                <a:gd name="connsiteY0" fmla="*/ 46816 h 93631"/>
                <a:gd name="connsiteX1" fmla="*/ 19959 w 39917"/>
                <a:gd name="connsiteY1" fmla="*/ 93631 h 93631"/>
                <a:gd name="connsiteX2" fmla="*/ 0 w 39917"/>
                <a:gd name="connsiteY2" fmla="*/ 46816 h 93631"/>
                <a:gd name="connsiteX3" fmla="*/ 19959 w 39917"/>
                <a:gd name="connsiteY3" fmla="*/ 0 h 93631"/>
                <a:gd name="connsiteX4" fmla="*/ 39917 w 39917"/>
                <a:gd name="connsiteY4" fmla="*/ 46816 h 93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917" h="93631">
                  <a:moveTo>
                    <a:pt x="39917" y="46816"/>
                  </a:moveTo>
                  <a:cubicBezTo>
                    <a:pt x="39917" y="65222"/>
                    <a:pt x="32251" y="81819"/>
                    <a:pt x="19959" y="93631"/>
                  </a:cubicBezTo>
                  <a:cubicBezTo>
                    <a:pt x="7667" y="81819"/>
                    <a:pt x="0" y="65222"/>
                    <a:pt x="0" y="46816"/>
                  </a:cubicBezTo>
                  <a:cubicBezTo>
                    <a:pt x="0" y="28410"/>
                    <a:pt x="7667" y="11812"/>
                    <a:pt x="19959" y="0"/>
                  </a:cubicBezTo>
                  <a:cubicBezTo>
                    <a:pt x="32251" y="11812"/>
                    <a:pt x="39917" y="28410"/>
                    <a:pt x="39917" y="4681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74" name="图形 144" descr="D:\51PPT模板网\51pptmoban.com\图片.jpg">
            <a:extLst>
              <a:ext uri="{FF2B5EF4-FFF2-40B4-BE49-F238E27FC236}">
                <a16:creationId xmlns:a16="http://schemas.microsoft.com/office/drawing/2014/main" id="{0C430FD5-3E8E-3F98-2125-BB22218F2D90}"/>
              </a:ext>
            </a:extLst>
          </p:cNvPr>
          <p:cNvGrpSpPr/>
          <p:nvPr/>
        </p:nvGrpSpPr>
        <p:grpSpPr>
          <a:xfrm flipH="1">
            <a:off x="10551483" y="4210141"/>
            <a:ext cx="1312283" cy="1679724"/>
            <a:chOff x="9020950" y="2620582"/>
            <a:chExt cx="2167893" cy="2774907"/>
          </a:xfrm>
        </p:grpSpPr>
        <p:sp>
          <p:nvSpPr>
            <p:cNvPr id="1475" name="任意多边形: 形状 1474">
              <a:extLst>
                <a:ext uri="{FF2B5EF4-FFF2-40B4-BE49-F238E27FC236}">
                  <a16:creationId xmlns:a16="http://schemas.microsoft.com/office/drawing/2014/main" id="{22C41F6B-3BED-94C6-08FD-E9FB097D20FC}"/>
                </a:ext>
              </a:extLst>
            </p:cNvPr>
            <p:cNvSpPr/>
            <p:nvPr/>
          </p:nvSpPr>
          <p:spPr>
            <a:xfrm>
              <a:off x="9020950" y="2620582"/>
              <a:ext cx="2167887" cy="1255935"/>
            </a:xfrm>
            <a:custGeom>
              <a:avLst/>
              <a:gdLst>
                <a:gd name="connsiteX0" fmla="*/ 2159587 w 2167887"/>
                <a:gd name="connsiteY0" fmla="*/ 930882 h 1255935"/>
                <a:gd name="connsiteX1" fmla="*/ 2109346 w 2167887"/>
                <a:gd name="connsiteY1" fmla="*/ 737937 h 1255935"/>
                <a:gd name="connsiteX2" fmla="*/ 1931895 w 2167887"/>
                <a:gd name="connsiteY2" fmla="*/ 412692 h 1255935"/>
                <a:gd name="connsiteX3" fmla="*/ 1819281 w 2167887"/>
                <a:gd name="connsiteY3" fmla="*/ 403585 h 1255935"/>
                <a:gd name="connsiteX4" fmla="*/ 1676801 w 2167887"/>
                <a:gd name="connsiteY4" fmla="*/ 278791 h 1255935"/>
                <a:gd name="connsiteX5" fmla="*/ 1579185 w 2167887"/>
                <a:gd name="connsiteY5" fmla="*/ 270789 h 1255935"/>
                <a:gd name="connsiteX6" fmla="*/ 1409048 w 2167887"/>
                <a:gd name="connsiteY6" fmla="*/ 110111 h 1255935"/>
                <a:gd name="connsiteX7" fmla="*/ 1139453 w 2167887"/>
                <a:gd name="connsiteY7" fmla="*/ 183079 h 1255935"/>
                <a:gd name="connsiteX8" fmla="*/ 986074 w 2167887"/>
                <a:gd name="connsiteY8" fmla="*/ 9645 h 1255935"/>
                <a:gd name="connsiteX9" fmla="*/ 710141 w 2167887"/>
                <a:gd name="connsiteY9" fmla="*/ 156910 h 1255935"/>
                <a:gd name="connsiteX10" fmla="*/ 705116 w 2167887"/>
                <a:gd name="connsiteY10" fmla="*/ 176821 h 1255935"/>
                <a:gd name="connsiteX11" fmla="*/ 663950 w 2167887"/>
                <a:gd name="connsiteY11" fmla="*/ 158239 h 1255935"/>
                <a:gd name="connsiteX12" fmla="*/ 516909 w 2167887"/>
                <a:gd name="connsiteY12" fmla="*/ 179142 h 1255935"/>
                <a:gd name="connsiteX13" fmla="*/ 452455 w 2167887"/>
                <a:gd name="connsiteY13" fmla="*/ 146891 h 1255935"/>
                <a:gd name="connsiteX14" fmla="*/ 184109 w 2167887"/>
                <a:gd name="connsiteY14" fmla="*/ 290107 h 1255935"/>
                <a:gd name="connsiteX15" fmla="*/ 175322 w 2167887"/>
                <a:gd name="connsiteY15" fmla="*/ 337867 h 1255935"/>
                <a:gd name="connsiteX16" fmla="*/ 108132 w 2167887"/>
                <a:gd name="connsiteY16" fmla="*/ 359890 h 1255935"/>
                <a:gd name="connsiteX17" fmla="*/ 24055 w 2167887"/>
                <a:gd name="connsiteY17" fmla="*/ 636319 h 1255935"/>
                <a:gd name="connsiteX18" fmla="*/ 112229 w 2167887"/>
                <a:gd name="connsiteY18" fmla="*/ 722540 h 1255935"/>
                <a:gd name="connsiteX19" fmla="*/ 320587 w 2167887"/>
                <a:gd name="connsiteY19" fmla="*/ 1052187 h 1255935"/>
                <a:gd name="connsiteX20" fmla="*/ 525151 w 2167887"/>
                <a:gd name="connsiteY20" fmla="*/ 1040935 h 1255935"/>
                <a:gd name="connsiteX21" fmla="*/ 687398 w 2167887"/>
                <a:gd name="connsiteY21" fmla="*/ 1156718 h 1255935"/>
                <a:gd name="connsiteX22" fmla="*/ 1049215 w 2167887"/>
                <a:gd name="connsiteY22" fmla="*/ 1014414 h 1255935"/>
                <a:gd name="connsiteX23" fmla="*/ 1183900 w 2167887"/>
                <a:gd name="connsiteY23" fmla="*/ 1127284 h 1255935"/>
                <a:gd name="connsiteX24" fmla="*/ 1406759 w 2167887"/>
                <a:gd name="connsiteY24" fmla="*/ 1072641 h 1255935"/>
                <a:gd name="connsiteX25" fmla="*/ 1555289 w 2167887"/>
                <a:gd name="connsiteY25" fmla="*/ 1216898 h 1255935"/>
                <a:gd name="connsiteX26" fmla="*/ 1732676 w 2167887"/>
                <a:gd name="connsiteY26" fmla="*/ 1197323 h 1255935"/>
                <a:gd name="connsiteX27" fmla="*/ 1818401 w 2167887"/>
                <a:gd name="connsiteY27" fmla="*/ 1246204 h 1255935"/>
                <a:gd name="connsiteX28" fmla="*/ 2096766 w 2167887"/>
                <a:gd name="connsiteY28" fmla="*/ 1097642 h 1255935"/>
                <a:gd name="connsiteX29" fmla="*/ 2105873 w 2167887"/>
                <a:gd name="connsiteY29" fmla="*/ 1016094 h 1255935"/>
                <a:gd name="connsiteX30" fmla="*/ 2159587 w 2167887"/>
                <a:gd name="connsiteY30" fmla="*/ 930882 h 1255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67887" h="1255935">
                  <a:moveTo>
                    <a:pt x="2159587" y="930882"/>
                  </a:moveTo>
                  <a:cubicBezTo>
                    <a:pt x="2181178" y="859898"/>
                    <a:pt x="2159331" y="786097"/>
                    <a:pt x="2109346" y="737937"/>
                  </a:cubicBezTo>
                  <a:cubicBezTo>
                    <a:pt x="2148527" y="599603"/>
                    <a:pt x="2069957" y="454738"/>
                    <a:pt x="1931895" y="412692"/>
                  </a:cubicBezTo>
                  <a:cubicBezTo>
                    <a:pt x="1894202" y="401216"/>
                    <a:pt x="1855918" y="398575"/>
                    <a:pt x="1819281" y="403585"/>
                  </a:cubicBezTo>
                  <a:cubicBezTo>
                    <a:pt x="1792793" y="345598"/>
                    <a:pt x="1742551" y="298814"/>
                    <a:pt x="1676801" y="278791"/>
                  </a:cubicBezTo>
                  <a:cubicBezTo>
                    <a:pt x="1644135" y="268836"/>
                    <a:pt x="1610956" y="266515"/>
                    <a:pt x="1579185" y="270789"/>
                  </a:cubicBezTo>
                  <a:cubicBezTo>
                    <a:pt x="1551656" y="196268"/>
                    <a:pt x="1490867" y="135031"/>
                    <a:pt x="1409048" y="110111"/>
                  </a:cubicBezTo>
                  <a:cubicBezTo>
                    <a:pt x="1309463" y="79781"/>
                    <a:pt x="1205779" y="111471"/>
                    <a:pt x="1139453" y="183079"/>
                  </a:cubicBezTo>
                  <a:cubicBezTo>
                    <a:pt x="1125449" y="103645"/>
                    <a:pt x="1068454" y="34741"/>
                    <a:pt x="986074" y="9645"/>
                  </a:cubicBezTo>
                  <a:cubicBezTo>
                    <a:pt x="869235" y="-25935"/>
                    <a:pt x="745706" y="39991"/>
                    <a:pt x="710141" y="156910"/>
                  </a:cubicBezTo>
                  <a:cubicBezTo>
                    <a:pt x="708125" y="163537"/>
                    <a:pt x="706476" y="170179"/>
                    <a:pt x="705116" y="176821"/>
                  </a:cubicBezTo>
                  <a:cubicBezTo>
                    <a:pt x="692536" y="169058"/>
                    <a:pt x="678771" y="162752"/>
                    <a:pt x="663950" y="158239"/>
                  </a:cubicBezTo>
                  <a:cubicBezTo>
                    <a:pt x="612252" y="142490"/>
                    <a:pt x="558923" y="151789"/>
                    <a:pt x="516909" y="179142"/>
                  </a:cubicBezTo>
                  <a:cubicBezTo>
                    <a:pt x="497895" y="165201"/>
                    <a:pt x="476287" y="154142"/>
                    <a:pt x="452455" y="146891"/>
                  </a:cubicBezTo>
                  <a:cubicBezTo>
                    <a:pt x="338833" y="112287"/>
                    <a:pt x="218697" y="176405"/>
                    <a:pt x="184109" y="290107"/>
                  </a:cubicBezTo>
                  <a:cubicBezTo>
                    <a:pt x="179276" y="305984"/>
                    <a:pt x="176443" y="321990"/>
                    <a:pt x="175322" y="337867"/>
                  </a:cubicBezTo>
                  <a:cubicBezTo>
                    <a:pt x="152435" y="341132"/>
                    <a:pt x="129723" y="348367"/>
                    <a:pt x="108132" y="359890"/>
                  </a:cubicBezTo>
                  <a:cubicBezTo>
                    <a:pt x="8642" y="412996"/>
                    <a:pt x="-29002" y="536750"/>
                    <a:pt x="24055" y="636319"/>
                  </a:cubicBezTo>
                  <a:cubicBezTo>
                    <a:pt x="44654" y="674956"/>
                    <a:pt x="75897" y="704230"/>
                    <a:pt x="112229" y="722540"/>
                  </a:cubicBezTo>
                  <a:cubicBezTo>
                    <a:pt x="90670" y="866572"/>
                    <a:pt x="177179" y="1008508"/>
                    <a:pt x="320587" y="1052187"/>
                  </a:cubicBezTo>
                  <a:cubicBezTo>
                    <a:pt x="390738" y="1073554"/>
                    <a:pt x="462666" y="1067792"/>
                    <a:pt x="525151" y="1040935"/>
                  </a:cubicBezTo>
                  <a:cubicBezTo>
                    <a:pt x="563789" y="1094345"/>
                    <a:pt x="619503" y="1136039"/>
                    <a:pt x="687398" y="1156718"/>
                  </a:cubicBezTo>
                  <a:cubicBezTo>
                    <a:pt x="829189" y="1199916"/>
                    <a:pt x="977959" y="1137431"/>
                    <a:pt x="1049215" y="1014414"/>
                  </a:cubicBezTo>
                  <a:cubicBezTo>
                    <a:pt x="1075977" y="1066864"/>
                    <a:pt x="1123160" y="1108782"/>
                    <a:pt x="1183900" y="1127284"/>
                  </a:cubicBezTo>
                  <a:cubicBezTo>
                    <a:pt x="1265335" y="1152092"/>
                    <a:pt x="1349972" y="1128340"/>
                    <a:pt x="1406759" y="1072641"/>
                  </a:cubicBezTo>
                  <a:cubicBezTo>
                    <a:pt x="1429358" y="1139464"/>
                    <a:pt x="1482704" y="1194778"/>
                    <a:pt x="1555289" y="1216898"/>
                  </a:cubicBezTo>
                  <a:cubicBezTo>
                    <a:pt x="1617038" y="1235704"/>
                    <a:pt x="1680610" y="1226805"/>
                    <a:pt x="1732676" y="1197323"/>
                  </a:cubicBezTo>
                  <a:cubicBezTo>
                    <a:pt x="1756492" y="1219171"/>
                    <a:pt x="1785430" y="1236168"/>
                    <a:pt x="1818401" y="1246204"/>
                  </a:cubicBezTo>
                  <a:cubicBezTo>
                    <a:pt x="1936265" y="1282104"/>
                    <a:pt x="2060898" y="1215585"/>
                    <a:pt x="2096766" y="1097642"/>
                  </a:cubicBezTo>
                  <a:cubicBezTo>
                    <a:pt x="2105041" y="1070433"/>
                    <a:pt x="2107858" y="1042855"/>
                    <a:pt x="2105873" y="1016094"/>
                  </a:cubicBezTo>
                  <a:cubicBezTo>
                    <a:pt x="2130298" y="993783"/>
                    <a:pt x="2149264" y="964845"/>
                    <a:pt x="2159587" y="930882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6" name="任意多边形: 形状 1475">
              <a:extLst>
                <a:ext uri="{FF2B5EF4-FFF2-40B4-BE49-F238E27FC236}">
                  <a16:creationId xmlns:a16="http://schemas.microsoft.com/office/drawing/2014/main" id="{676817E2-7545-A8B5-E74B-241D42116CFD}"/>
                </a:ext>
              </a:extLst>
            </p:cNvPr>
            <p:cNvSpPr/>
            <p:nvPr/>
          </p:nvSpPr>
          <p:spPr>
            <a:xfrm>
              <a:off x="9130090" y="3397493"/>
              <a:ext cx="2058753" cy="479016"/>
            </a:xfrm>
            <a:custGeom>
              <a:avLst/>
              <a:gdLst>
                <a:gd name="connsiteX0" fmla="*/ 2050447 w 2058753"/>
                <a:gd name="connsiteY0" fmla="*/ 153972 h 479016"/>
                <a:gd name="connsiteX1" fmla="*/ 1996718 w 2058753"/>
                <a:gd name="connsiteY1" fmla="*/ 239168 h 479016"/>
                <a:gd name="connsiteX2" fmla="*/ 1987626 w 2058753"/>
                <a:gd name="connsiteY2" fmla="*/ 320700 h 479016"/>
                <a:gd name="connsiteX3" fmla="*/ 1709229 w 2058753"/>
                <a:gd name="connsiteY3" fmla="*/ 469277 h 479016"/>
                <a:gd name="connsiteX4" fmla="*/ 1623504 w 2058753"/>
                <a:gd name="connsiteY4" fmla="*/ 420397 h 479016"/>
                <a:gd name="connsiteX5" fmla="*/ 1446133 w 2058753"/>
                <a:gd name="connsiteY5" fmla="*/ 439955 h 479016"/>
                <a:gd name="connsiteX6" fmla="*/ 1297603 w 2058753"/>
                <a:gd name="connsiteY6" fmla="*/ 295731 h 479016"/>
                <a:gd name="connsiteX7" fmla="*/ 1074728 w 2058753"/>
                <a:gd name="connsiteY7" fmla="*/ 350357 h 479016"/>
                <a:gd name="connsiteX8" fmla="*/ 940043 w 2058753"/>
                <a:gd name="connsiteY8" fmla="*/ 237488 h 479016"/>
                <a:gd name="connsiteX9" fmla="*/ 578242 w 2058753"/>
                <a:gd name="connsiteY9" fmla="*/ 379791 h 479016"/>
                <a:gd name="connsiteX10" fmla="*/ 415996 w 2058753"/>
                <a:gd name="connsiteY10" fmla="*/ 264009 h 479016"/>
                <a:gd name="connsiteX11" fmla="*/ 211447 w 2058753"/>
                <a:gd name="connsiteY11" fmla="*/ 275260 h 479016"/>
                <a:gd name="connsiteX12" fmla="*/ 0 w 2058753"/>
                <a:gd name="connsiteY12" fmla="*/ 0 h 479016"/>
                <a:gd name="connsiteX13" fmla="*/ 187407 w 2058753"/>
                <a:gd name="connsiteY13" fmla="*/ 168024 h 479016"/>
                <a:gd name="connsiteX14" fmla="*/ 391971 w 2058753"/>
                <a:gd name="connsiteY14" fmla="*/ 156757 h 479016"/>
                <a:gd name="connsiteX15" fmla="*/ 554218 w 2058753"/>
                <a:gd name="connsiteY15" fmla="*/ 272571 h 479016"/>
                <a:gd name="connsiteX16" fmla="*/ 916019 w 2058753"/>
                <a:gd name="connsiteY16" fmla="*/ 130252 h 479016"/>
                <a:gd name="connsiteX17" fmla="*/ 1050704 w 2058753"/>
                <a:gd name="connsiteY17" fmla="*/ 243122 h 479016"/>
                <a:gd name="connsiteX18" fmla="*/ 1273579 w 2058753"/>
                <a:gd name="connsiteY18" fmla="*/ 188495 h 479016"/>
                <a:gd name="connsiteX19" fmla="*/ 1422093 w 2058753"/>
                <a:gd name="connsiteY19" fmla="*/ 332752 h 479016"/>
                <a:gd name="connsiteX20" fmla="*/ 1599480 w 2058753"/>
                <a:gd name="connsiteY20" fmla="*/ 313161 h 479016"/>
                <a:gd name="connsiteX21" fmla="*/ 1685205 w 2058753"/>
                <a:gd name="connsiteY21" fmla="*/ 362057 h 479016"/>
                <a:gd name="connsiteX22" fmla="*/ 1963570 w 2058753"/>
                <a:gd name="connsiteY22" fmla="*/ 213480 h 479016"/>
                <a:gd name="connsiteX23" fmla="*/ 1972693 w 2058753"/>
                <a:gd name="connsiteY23" fmla="*/ 131948 h 479016"/>
                <a:gd name="connsiteX24" fmla="*/ 2026423 w 2058753"/>
                <a:gd name="connsiteY24" fmla="*/ 46736 h 479016"/>
                <a:gd name="connsiteX25" fmla="*/ 2034202 w 2058753"/>
                <a:gd name="connsiteY25" fmla="*/ 4978 h 479016"/>
                <a:gd name="connsiteX26" fmla="*/ 2050447 w 2058753"/>
                <a:gd name="connsiteY26" fmla="*/ 153972 h 479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058753" h="479016">
                  <a:moveTo>
                    <a:pt x="2050447" y="153972"/>
                  </a:moveTo>
                  <a:cubicBezTo>
                    <a:pt x="2040123" y="187935"/>
                    <a:pt x="2021158" y="216873"/>
                    <a:pt x="1996718" y="239168"/>
                  </a:cubicBezTo>
                  <a:cubicBezTo>
                    <a:pt x="1998718" y="265929"/>
                    <a:pt x="1995885" y="293490"/>
                    <a:pt x="1987626" y="320700"/>
                  </a:cubicBezTo>
                  <a:cubicBezTo>
                    <a:pt x="1951742" y="438675"/>
                    <a:pt x="1827093" y="505193"/>
                    <a:pt x="1709229" y="469277"/>
                  </a:cubicBezTo>
                  <a:cubicBezTo>
                    <a:pt x="1676258" y="459242"/>
                    <a:pt x="1647320" y="442260"/>
                    <a:pt x="1623504" y="420397"/>
                  </a:cubicBezTo>
                  <a:cubicBezTo>
                    <a:pt x="1571455" y="449879"/>
                    <a:pt x="1507881" y="458778"/>
                    <a:pt x="1446133" y="439955"/>
                  </a:cubicBezTo>
                  <a:cubicBezTo>
                    <a:pt x="1373564" y="417852"/>
                    <a:pt x="1320203" y="362522"/>
                    <a:pt x="1297603" y="295731"/>
                  </a:cubicBezTo>
                  <a:cubicBezTo>
                    <a:pt x="1240800" y="351414"/>
                    <a:pt x="1156163" y="375150"/>
                    <a:pt x="1074728" y="350357"/>
                  </a:cubicBezTo>
                  <a:cubicBezTo>
                    <a:pt x="1013988" y="331839"/>
                    <a:pt x="966820" y="289937"/>
                    <a:pt x="940043" y="237488"/>
                  </a:cubicBezTo>
                  <a:cubicBezTo>
                    <a:pt x="868804" y="360505"/>
                    <a:pt x="720049" y="422990"/>
                    <a:pt x="578242" y="379791"/>
                  </a:cubicBezTo>
                  <a:cubicBezTo>
                    <a:pt x="510363" y="359112"/>
                    <a:pt x="454616" y="317402"/>
                    <a:pt x="415996" y="264009"/>
                  </a:cubicBezTo>
                  <a:cubicBezTo>
                    <a:pt x="353511" y="290850"/>
                    <a:pt x="281583" y="296611"/>
                    <a:pt x="211447" y="275260"/>
                  </a:cubicBezTo>
                  <a:cubicBezTo>
                    <a:pt x="86189" y="237120"/>
                    <a:pt x="4354" y="123994"/>
                    <a:pt x="0" y="0"/>
                  </a:cubicBezTo>
                  <a:cubicBezTo>
                    <a:pt x="33483" y="78042"/>
                    <a:pt x="99841" y="141343"/>
                    <a:pt x="187407" y="168024"/>
                  </a:cubicBezTo>
                  <a:cubicBezTo>
                    <a:pt x="257543" y="189392"/>
                    <a:pt x="329471" y="183630"/>
                    <a:pt x="391971" y="156757"/>
                  </a:cubicBezTo>
                  <a:cubicBezTo>
                    <a:pt x="430593" y="210182"/>
                    <a:pt x="486307" y="251876"/>
                    <a:pt x="554218" y="272571"/>
                  </a:cubicBezTo>
                  <a:cubicBezTo>
                    <a:pt x="696009" y="315754"/>
                    <a:pt x="844764" y="253285"/>
                    <a:pt x="916019" y="130252"/>
                  </a:cubicBezTo>
                  <a:cubicBezTo>
                    <a:pt x="942796" y="182701"/>
                    <a:pt x="989964" y="224635"/>
                    <a:pt x="1050704" y="243122"/>
                  </a:cubicBezTo>
                  <a:cubicBezTo>
                    <a:pt x="1132123" y="267946"/>
                    <a:pt x="1216776" y="244178"/>
                    <a:pt x="1273579" y="188495"/>
                  </a:cubicBezTo>
                  <a:cubicBezTo>
                    <a:pt x="1296162" y="255318"/>
                    <a:pt x="1349524" y="310616"/>
                    <a:pt x="1422093" y="332752"/>
                  </a:cubicBezTo>
                  <a:cubicBezTo>
                    <a:pt x="1483857" y="351542"/>
                    <a:pt x="1547431" y="342643"/>
                    <a:pt x="1599480" y="313161"/>
                  </a:cubicBezTo>
                  <a:cubicBezTo>
                    <a:pt x="1623296" y="335008"/>
                    <a:pt x="1652234" y="352006"/>
                    <a:pt x="1685205" y="362057"/>
                  </a:cubicBezTo>
                  <a:cubicBezTo>
                    <a:pt x="1803068" y="397941"/>
                    <a:pt x="1927702" y="331439"/>
                    <a:pt x="1963570" y="213480"/>
                  </a:cubicBezTo>
                  <a:cubicBezTo>
                    <a:pt x="1971861" y="186270"/>
                    <a:pt x="1974662" y="158709"/>
                    <a:pt x="1972693" y="131948"/>
                  </a:cubicBezTo>
                  <a:cubicBezTo>
                    <a:pt x="1997101" y="109621"/>
                    <a:pt x="2016083" y="80683"/>
                    <a:pt x="2026423" y="46736"/>
                  </a:cubicBezTo>
                  <a:cubicBezTo>
                    <a:pt x="2030633" y="32859"/>
                    <a:pt x="2033209" y="18854"/>
                    <a:pt x="2034202" y="4978"/>
                  </a:cubicBezTo>
                  <a:cubicBezTo>
                    <a:pt x="2058818" y="48752"/>
                    <a:pt x="2066228" y="102098"/>
                    <a:pt x="2050447" y="153972"/>
                  </a:cubicBezTo>
                  <a:close/>
                </a:path>
              </a:pathLst>
            </a:custGeom>
            <a:solidFill>
              <a:srgbClr val="65A839">
                <a:alpha val="33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7" name="任意多边形: 形状 1476">
              <a:extLst>
                <a:ext uri="{FF2B5EF4-FFF2-40B4-BE49-F238E27FC236}">
                  <a16:creationId xmlns:a16="http://schemas.microsoft.com/office/drawing/2014/main" id="{F3A04445-B998-61BB-EDC4-064906A6DC41}"/>
                </a:ext>
              </a:extLst>
            </p:cNvPr>
            <p:cNvSpPr/>
            <p:nvPr/>
          </p:nvSpPr>
          <p:spPr>
            <a:xfrm>
              <a:off x="9653728" y="2758238"/>
              <a:ext cx="685637" cy="2637252"/>
            </a:xfrm>
            <a:custGeom>
              <a:avLst/>
              <a:gdLst>
                <a:gd name="connsiteX0" fmla="*/ 672298 w 685637"/>
                <a:gd name="connsiteY0" fmla="*/ 1023511 h 2637252"/>
                <a:gd name="connsiteX1" fmla="*/ 673691 w 685637"/>
                <a:gd name="connsiteY1" fmla="*/ 467741 h 2637252"/>
                <a:gd name="connsiteX2" fmla="*/ 588910 w 685637"/>
                <a:gd name="connsiteY2" fmla="*/ 970421 h 2637252"/>
                <a:gd name="connsiteX3" fmla="*/ 453265 w 685637"/>
                <a:gd name="connsiteY3" fmla="*/ 1257990 h 2637252"/>
                <a:gd name="connsiteX4" fmla="*/ 335978 w 685637"/>
                <a:gd name="connsiteY4" fmla="*/ 961618 h 2637252"/>
                <a:gd name="connsiteX5" fmla="*/ 281784 w 685637"/>
                <a:gd name="connsiteY5" fmla="*/ 312409 h 2637252"/>
                <a:gd name="connsiteX6" fmla="*/ 231351 w 685637"/>
                <a:gd name="connsiteY6" fmla="*/ 1020262 h 2637252"/>
                <a:gd name="connsiteX7" fmla="*/ 107998 w 685637"/>
                <a:gd name="connsiteY7" fmla="*/ 700971 h 2637252"/>
                <a:gd name="connsiteX8" fmla="*/ 185896 w 685637"/>
                <a:gd name="connsiteY8" fmla="*/ 0 h 2637252"/>
                <a:gd name="connsiteX9" fmla="*/ 50378 w 685637"/>
                <a:gd name="connsiteY9" fmla="*/ 904063 h 2637252"/>
                <a:gd name="connsiteX10" fmla="*/ 301166 w 685637"/>
                <a:gd name="connsiteY10" fmla="*/ 1275564 h 2637252"/>
                <a:gd name="connsiteX11" fmla="*/ 342812 w 685637"/>
                <a:gd name="connsiteY11" fmla="*/ 1927414 h 2637252"/>
                <a:gd name="connsiteX12" fmla="*/ 305120 w 685637"/>
                <a:gd name="connsiteY12" fmla="*/ 2627665 h 2637252"/>
                <a:gd name="connsiteX13" fmla="*/ 597090 w 685637"/>
                <a:gd name="connsiteY13" fmla="*/ 2637252 h 2637252"/>
                <a:gd name="connsiteX14" fmla="*/ 576891 w 685637"/>
                <a:gd name="connsiteY14" fmla="*/ 1751723 h 2637252"/>
                <a:gd name="connsiteX15" fmla="*/ 576891 w 685637"/>
                <a:gd name="connsiteY15" fmla="*/ 1751611 h 2637252"/>
                <a:gd name="connsiteX16" fmla="*/ 672298 w 685637"/>
                <a:gd name="connsiteY16" fmla="*/ 1023511 h 2637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85637" h="2637252">
                  <a:moveTo>
                    <a:pt x="672298" y="1023511"/>
                  </a:moveTo>
                  <a:cubicBezTo>
                    <a:pt x="701476" y="698730"/>
                    <a:pt x="673691" y="467741"/>
                    <a:pt x="673691" y="467741"/>
                  </a:cubicBezTo>
                  <a:cubicBezTo>
                    <a:pt x="673691" y="467741"/>
                    <a:pt x="625050" y="741689"/>
                    <a:pt x="588910" y="970421"/>
                  </a:cubicBezTo>
                  <a:cubicBezTo>
                    <a:pt x="567399" y="1106611"/>
                    <a:pt x="496704" y="1207173"/>
                    <a:pt x="453265" y="1257990"/>
                  </a:cubicBezTo>
                  <a:cubicBezTo>
                    <a:pt x="404897" y="1159525"/>
                    <a:pt x="356113" y="1071943"/>
                    <a:pt x="335978" y="961618"/>
                  </a:cubicBezTo>
                  <a:cubicBezTo>
                    <a:pt x="294284" y="733094"/>
                    <a:pt x="281784" y="312409"/>
                    <a:pt x="281784" y="312409"/>
                  </a:cubicBezTo>
                  <a:cubicBezTo>
                    <a:pt x="281784" y="312409"/>
                    <a:pt x="209088" y="739448"/>
                    <a:pt x="231351" y="1020262"/>
                  </a:cubicBezTo>
                  <a:cubicBezTo>
                    <a:pt x="187384" y="954832"/>
                    <a:pt x="129909" y="846028"/>
                    <a:pt x="107998" y="700971"/>
                  </a:cubicBezTo>
                  <a:cubicBezTo>
                    <a:pt x="68304" y="438307"/>
                    <a:pt x="150444" y="84316"/>
                    <a:pt x="185896" y="0"/>
                  </a:cubicBezTo>
                  <a:cubicBezTo>
                    <a:pt x="-28833" y="341955"/>
                    <a:pt x="-32993" y="744794"/>
                    <a:pt x="50378" y="904063"/>
                  </a:cubicBezTo>
                  <a:cubicBezTo>
                    <a:pt x="133766" y="1063317"/>
                    <a:pt x="245115" y="1152162"/>
                    <a:pt x="301166" y="1275564"/>
                  </a:cubicBezTo>
                  <a:cubicBezTo>
                    <a:pt x="333577" y="1376365"/>
                    <a:pt x="354016" y="1645223"/>
                    <a:pt x="342812" y="1927414"/>
                  </a:cubicBezTo>
                  <a:cubicBezTo>
                    <a:pt x="329160" y="2271033"/>
                    <a:pt x="305120" y="2627665"/>
                    <a:pt x="305120" y="2627665"/>
                  </a:cubicBezTo>
                  <a:lnTo>
                    <a:pt x="597090" y="2637252"/>
                  </a:lnTo>
                  <a:cubicBezTo>
                    <a:pt x="597090" y="2637252"/>
                    <a:pt x="586958" y="2042461"/>
                    <a:pt x="576891" y="1751723"/>
                  </a:cubicBezTo>
                  <a:cubicBezTo>
                    <a:pt x="576891" y="1751691"/>
                    <a:pt x="576891" y="1751643"/>
                    <a:pt x="576891" y="1751611"/>
                  </a:cubicBezTo>
                  <a:cubicBezTo>
                    <a:pt x="583501" y="1489027"/>
                    <a:pt x="655621" y="1209125"/>
                    <a:pt x="672298" y="1023511"/>
                  </a:cubicBezTo>
                  <a:close/>
                </a:path>
              </a:pathLst>
            </a:custGeom>
            <a:solidFill>
              <a:srgbClr val="AE7D58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8" name="任意多边形: 形状 1477">
              <a:extLst>
                <a:ext uri="{FF2B5EF4-FFF2-40B4-BE49-F238E27FC236}">
                  <a16:creationId xmlns:a16="http://schemas.microsoft.com/office/drawing/2014/main" id="{87E62206-9D46-6196-6637-3315701BCE6C}"/>
                </a:ext>
              </a:extLst>
            </p:cNvPr>
            <p:cNvSpPr/>
            <p:nvPr/>
          </p:nvSpPr>
          <p:spPr>
            <a:xfrm>
              <a:off x="10186492" y="3225947"/>
              <a:ext cx="152876" cy="2169527"/>
            </a:xfrm>
            <a:custGeom>
              <a:avLst/>
              <a:gdLst>
                <a:gd name="connsiteX0" fmla="*/ 44142 w 152876"/>
                <a:gd name="connsiteY0" fmla="*/ 1283886 h 2169527"/>
                <a:gd name="connsiteX1" fmla="*/ 44142 w 152876"/>
                <a:gd name="connsiteY1" fmla="*/ 1283998 h 2169527"/>
                <a:gd name="connsiteX2" fmla="*/ 64341 w 152876"/>
                <a:gd name="connsiteY2" fmla="*/ 2169527 h 2169527"/>
                <a:gd name="connsiteX3" fmla="*/ 9347 w 152876"/>
                <a:gd name="connsiteY3" fmla="*/ 2168135 h 2169527"/>
                <a:gd name="connsiteX4" fmla="*/ 0 w 152876"/>
                <a:gd name="connsiteY4" fmla="*/ 1293153 h 2169527"/>
                <a:gd name="connsiteX5" fmla="*/ 0 w 152876"/>
                <a:gd name="connsiteY5" fmla="*/ 1293042 h 2169527"/>
                <a:gd name="connsiteX6" fmla="*/ 114310 w 152876"/>
                <a:gd name="connsiteY6" fmla="*/ 569199 h 2169527"/>
                <a:gd name="connsiteX7" fmla="*/ 132524 w 152876"/>
                <a:gd name="connsiteY7" fmla="*/ 47664 h 2169527"/>
                <a:gd name="connsiteX8" fmla="*/ 140927 w 152876"/>
                <a:gd name="connsiteY8" fmla="*/ 0 h 2169527"/>
                <a:gd name="connsiteX9" fmla="*/ 139519 w 152876"/>
                <a:gd name="connsiteY9" fmla="*/ 555786 h 2169527"/>
                <a:gd name="connsiteX10" fmla="*/ 44142 w 152876"/>
                <a:gd name="connsiteY10" fmla="*/ 1283886 h 216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2876" h="2169527">
                  <a:moveTo>
                    <a:pt x="44142" y="1283886"/>
                  </a:moveTo>
                  <a:cubicBezTo>
                    <a:pt x="44142" y="1283950"/>
                    <a:pt x="44142" y="1283950"/>
                    <a:pt x="44142" y="1283998"/>
                  </a:cubicBezTo>
                  <a:cubicBezTo>
                    <a:pt x="54194" y="1574720"/>
                    <a:pt x="64341" y="2169527"/>
                    <a:pt x="64341" y="2169527"/>
                  </a:cubicBezTo>
                  <a:lnTo>
                    <a:pt x="9347" y="2168135"/>
                  </a:lnTo>
                  <a:cubicBezTo>
                    <a:pt x="13252" y="2086299"/>
                    <a:pt x="2305" y="1561003"/>
                    <a:pt x="0" y="1293153"/>
                  </a:cubicBezTo>
                  <a:cubicBezTo>
                    <a:pt x="0" y="1293153"/>
                    <a:pt x="0" y="1293090"/>
                    <a:pt x="0" y="1293042"/>
                  </a:cubicBezTo>
                  <a:cubicBezTo>
                    <a:pt x="13428" y="1030906"/>
                    <a:pt x="92799" y="753997"/>
                    <a:pt x="114310" y="569199"/>
                  </a:cubicBezTo>
                  <a:cubicBezTo>
                    <a:pt x="143424" y="318779"/>
                    <a:pt x="136941" y="123193"/>
                    <a:pt x="132524" y="47664"/>
                  </a:cubicBezTo>
                  <a:cubicBezTo>
                    <a:pt x="137790" y="17622"/>
                    <a:pt x="140927" y="0"/>
                    <a:pt x="140927" y="0"/>
                  </a:cubicBezTo>
                  <a:cubicBezTo>
                    <a:pt x="140927" y="0"/>
                    <a:pt x="168728" y="231053"/>
                    <a:pt x="139519" y="555786"/>
                  </a:cubicBezTo>
                  <a:cubicBezTo>
                    <a:pt x="122857" y="741401"/>
                    <a:pt x="50769" y="1021334"/>
                    <a:pt x="44142" y="1283886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9" name="任意多边形: 形状 1478">
              <a:extLst>
                <a:ext uri="{FF2B5EF4-FFF2-40B4-BE49-F238E27FC236}">
                  <a16:creationId xmlns:a16="http://schemas.microsoft.com/office/drawing/2014/main" id="{4054985E-B906-3C29-1902-B1D58557C97B}"/>
                </a:ext>
              </a:extLst>
            </p:cNvPr>
            <p:cNvSpPr/>
            <p:nvPr/>
          </p:nvSpPr>
          <p:spPr>
            <a:xfrm>
              <a:off x="10163279" y="3027021"/>
              <a:ext cx="813425" cy="614690"/>
            </a:xfrm>
            <a:custGeom>
              <a:avLst/>
              <a:gdLst>
                <a:gd name="connsiteX0" fmla="*/ 783244 w 813425"/>
                <a:gd name="connsiteY0" fmla="*/ 399762 h 614690"/>
                <a:gd name="connsiteX1" fmla="*/ 800433 w 813425"/>
                <a:gd name="connsiteY1" fmla="*/ 369784 h 614690"/>
                <a:gd name="connsiteX2" fmla="*/ 719478 w 813425"/>
                <a:gd name="connsiteY2" fmla="*/ 164147 h 614690"/>
                <a:gd name="connsiteX3" fmla="*/ 667556 w 813425"/>
                <a:gd name="connsiteY3" fmla="*/ 151518 h 614690"/>
                <a:gd name="connsiteX4" fmla="*/ 552959 w 813425"/>
                <a:gd name="connsiteY4" fmla="*/ 16721 h 614690"/>
                <a:gd name="connsiteX5" fmla="*/ 343608 w 813425"/>
                <a:gd name="connsiteY5" fmla="*/ 47115 h 614690"/>
                <a:gd name="connsiteX6" fmla="*/ 299929 w 813425"/>
                <a:gd name="connsiteY6" fmla="*/ 18626 h 614690"/>
                <a:gd name="connsiteX7" fmla="*/ 94453 w 813425"/>
                <a:gd name="connsiteY7" fmla="*/ 99645 h 614690"/>
                <a:gd name="connsiteX8" fmla="*/ 93412 w 813425"/>
                <a:gd name="connsiteY8" fmla="*/ 102190 h 614690"/>
                <a:gd name="connsiteX9" fmla="*/ 12985 w 813425"/>
                <a:gd name="connsiteY9" fmla="*/ 182953 h 614690"/>
                <a:gd name="connsiteX10" fmla="*/ 93941 w 813425"/>
                <a:gd name="connsiteY10" fmla="*/ 388590 h 614690"/>
                <a:gd name="connsiteX11" fmla="*/ 110522 w 813425"/>
                <a:gd name="connsiteY11" fmla="*/ 394688 h 614690"/>
                <a:gd name="connsiteX12" fmla="*/ 187204 w 813425"/>
                <a:gd name="connsiteY12" fmla="*/ 466680 h 614690"/>
                <a:gd name="connsiteX13" fmla="*/ 283412 w 813425"/>
                <a:gd name="connsiteY13" fmla="*/ 475883 h 614690"/>
                <a:gd name="connsiteX14" fmla="*/ 368144 w 813425"/>
                <a:gd name="connsiteY14" fmla="*/ 566554 h 614690"/>
                <a:gd name="connsiteX15" fmla="*/ 492522 w 813425"/>
                <a:gd name="connsiteY15" fmla="*/ 566586 h 614690"/>
                <a:gd name="connsiteX16" fmla="*/ 543227 w 813425"/>
                <a:gd name="connsiteY16" fmla="*/ 600133 h 614690"/>
                <a:gd name="connsiteX17" fmla="*/ 773320 w 813425"/>
                <a:gd name="connsiteY17" fmla="*/ 509414 h 614690"/>
                <a:gd name="connsiteX18" fmla="*/ 783244 w 813425"/>
                <a:gd name="connsiteY18" fmla="*/ 399762 h 61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3425" h="614690">
                  <a:moveTo>
                    <a:pt x="783244" y="399762"/>
                  </a:moveTo>
                  <a:cubicBezTo>
                    <a:pt x="789918" y="390607"/>
                    <a:pt x="795744" y="380619"/>
                    <a:pt x="800433" y="369784"/>
                  </a:cubicBezTo>
                  <a:cubicBezTo>
                    <a:pt x="834829" y="290621"/>
                    <a:pt x="798577" y="198558"/>
                    <a:pt x="719478" y="164147"/>
                  </a:cubicBezTo>
                  <a:cubicBezTo>
                    <a:pt x="702528" y="156768"/>
                    <a:pt x="685003" y="152671"/>
                    <a:pt x="667556" y="151518"/>
                  </a:cubicBezTo>
                  <a:cubicBezTo>
                    <a:pt x="652704" y="93403"/>
                    <a:pt x="612194" y="42490"/>
                    <a:pt x="552959" y="16721"/>
                  </a:cubicBezTo>
                  <a:cubicBezTo>
                    <a:pt x="480710" y="-14713"/>
                    <a:pt x="400139" y="-292"/>
                    <a:pt x="343608" y="47115"/>
                  </a:cubicBezTo>
                  <a:cubicBezTo>
                    <a:pt x="331076" y="35544"/>
                    <a:pt x="316463" y="25812"/>
                    <a:pt x="299929" y="18626"/>
                  </a:cubicBezTo>
                  <a:cubicBezTo>
                    <a:pt x="220831" y="-15786"/>
                    <a:pt x="128832" y="20483"/>
                    <a:pt x="94453" y="99645"/>
                  </a:cubicBezTo>
                  <a:cubicBezTo>
                    <a:pt x="94085" y="100493"/>
                    <a:pt x="93764" y="101342"/>
                    <a:pt x="93412" y="102190"/>
                  </a:cubicBezTo>
                  <a:cubicBezTo>
                    <a:pt x="58648" y="117459"/>
                    <a:pt x="29310" y="145356"/>
                    <a:pt x="12985" y="182953"/>
                  </a:cubicBezTo>
                  <a:cubicBezTo>
                    <a:pt x="-21394" y="262115"/>
                    <a:pt x="14842" y="354178"/>
                    <a:pt x="93941" y="388590"/>
                  </a:cubicBezTo>
                  <a:cubicBezTo>
                    <a:pt x="99414" y="390975"/>
                    <a:pt x="104952" y="392975"/>
                    <a:pt x="110522" y="394688"/>
                  </a:cubicBezTo>
                  <a:cubicBezTo>
                    <a:pt x="126416" y="425738"/>
                    <a:pt x="152744" y="451683"/>
                    <a:pt x="187204" y="466680"/>
                  </a:cubicBezTo>
                  <a:cubicBezTo>
                    <a:pt x="218718" y="480381"/>
                    <a:pt x="252266" y="482846"/>
                    <a:pt x="283412" y="475883"/>
                  </a:cubicBezTo>
                  <a:cubicBezTo>
                    <a:pt x="297449" y="515096"/>
                    <a:pt x="326963" y="548644"/>
                    <a:pt x="368144" y="566554"/>
                  </a:cubicBezTo>
                  <a:cubicBezTo>
                    <a:pt x="409438" y="584512"/>
                    <a:pt x="454237" y="583183"/>
                    <a:pt x="492522" y="566586"/>
                  </a:cubicBezTo>
                  <a:cubicBezTo>
                    <a:pt x="506943" y="580286"/>
                    <a:pt x="523940" y="591746"/>
                    <a:pt x="543227" y="600133"/>
                  </a:cubicBezTo>
                  <a:cubicBezTo>
                    <a:pt x="631801" y="638674"/>
                    <a:pt x="734811" y="598052"/>
                    <a:pt x="773320" y="509414"/>
                  </a:cubicBezTo>
                  <a:cubicBezTo>
                    <a:pt x="788942" y="473482"/>
                    <a:pt x="791550" y="435181"/>
                    <a:pt x="783244" y="399762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0" name="任意多边形: 形状 1479">
              <a:extLst>
                <a:ext uri="{FF2B5EF4-FFF2-40B4-BE49-F238E27FC236}">
                  <a16:creationId xmlns:a16="http://schemas.microsoft.com/office/drawing/2014/main" id="{661FCB34-6253-4BBF-6B37-8CE5CBE6EAC9}"/>
                </a:ext>
              </a:extLst>
            </p:cNvPr>
            <p:cNvSpPr/>
            <p:nvPr/>
          </p:nvSpPr>
          <p:spPr>
            <a:xfrm>
              <a:off x="9927717" y="3070663"/>
              <a:ext cx="184622" cy="972165"/>
            </a:xfrm>
            <a:custGeom>
              <a:avLst/>
              <a:gdLst>
                <a:gd name="connsiteX0" fmla="*/ 184622 w 184622"/>
                <a:gd name="connsiteY0" fmla="*/ 939211 h 972165"/>
                <a:gd name="connsiteX1" fmla="*/ 158373 w 184622"/>
                <a:gd name="connsiteY1" fmla="*/ 972166 h 972165"/>
                <a:gd name="connsiteX2" fmla="*/ 41102 w 184622"/>
                <a:gd name="connsiteY2" fmla="*/ 675779 h 972165"/>
                <a:gd name="connsiteX3" fmla="*/ 0 w 184622"/>
                <a:gd name="connsiteY3" fmla="*/ 114214 h 972165"/>
                <a:gd name="connsiteX4" fmla="*/ 7810 w 184622"/>
                <a:gd name="connsiteY4" fmla="*/ 0 h 972165"/>
                <a:gd name="connsiteX5" fmla="*/ 62004 w 184622"/>
                <a:gd name="connsiteY5" fmla="*/ 649178 h 972165"/>
                <a:gd name="connsiteX6" fmla="*/ 179276 w 184622"/>
                <a:gd name="connsiteY6" fmla="*/ 945565 h 972165"/>
                <a:gd name="connsiteX7" fmla="*/ 184622 w 184622"/>
                <a:gd name="connsiteY7" fmla="*/ 939211 h 972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4622" h="972165">
                  <a:moveTo>
                    <a:pt x="184622" y="939211"/>
                  </a:moveTo>
                  <a:cubicBezTo>
                    <a:pt x="175274" y="951807"/>
                    <a:pt x="166360" y="962835"/>
                    <a:pt x="158373" y="972166"/>
                  </a:cubicBezTo>
                  <a:cubicBezTo>
                    <a:pt x="110005" y="873701"/>
                    <a:pt x="61204" y="786152"/>
                    <a:pt x="41102" y="675779"/>
                  </a:cubicBezTo>
                  <a:cubicBezTo>
                    <a:pt x="11428" y="513084"/>
                    <a:pt x="6146" y="250532"/>
                    <a:pt x="0" y="114214"/>
                  </a:cubicBezTo>
                  <a:cubicBezTo>
                    <a:pt x="9667" y="43102"/>
                    <a:pt x="7810" y="0"/>
                    <a:pt x="7810" y="0"/>
                  </a:cubicBezTo>
                  <a:cubicBezTo>
                    <a:pt x="7810" y="0"/>
                    <a:pt x="20295" y="420637"/>
                    <a:pt x="62004" y="649178"/>
                  </a:cubicBezTo>
                  <a:cubicBezTo>
                    <a:pt x="82107" y="759487"/>
                    <a:pt x="130892" y="847100"/>
                    <a:pt x="179276" y="945565"/>
                  </a:cubicBezTo>
                  <a:cubicBezTo>
                    <a:pt x="181004" y="943532"/>
                    <a:pt x="182782" y="941420"/>
                    <a:pt x="184622" y="939211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1" name="任意多边形: 形状 1480">
              <a:extLst>
                <a:ext uri="{FF2B5EF4-FFF2-40B4-BE49-F238E27FC236}">
                  <a16:creationId xmlns:a16="http://schemas.microsoft.com/office/drawing/2014/main" id="{4E1D40F4-EF20-5607-099A-6E59505ECED0}"/>
                </a:ext>
              </a:extLst>
            </p:cNvPr>
            <p:cNvSpPr/>
            <p:nvPr/>
          </p:nvSpPr>
          <p:spPr>
            <a:xfrm>
              <a:off x="9220818" y="2703501"/>
              <a:ext cx="960664" cy="646945"/>
            </a:xfrm>
            <a:custGeom>
              <a:avLst/>
              <a:gdLst>
                <a:gd name="connsiteX0" fmla="*/ 956615 w 960664"/>
                <a:gd name="connsiteY0" fmla="*/ 338096 h 646945"/>
                <a:gd name="connsiteX1" fmla="*/ 936191 w 960664"/>
                <a:gd name="connsiteY1" fmla="*/ 292849 h 646945"/>
                <a:gd name="connsiteX2" fmla="*/ 949716 w 960664"/>
                <a:gd name="connsiteY2" fmla="*/ 232701 h 646945"/>
                <a:gd name="connsiteX3" fmla="*/ 923819 w 960664"/>
                <a:gd name="connsiteY3" fmla="*/ 171336 h 646945"/>
                <a:gd name="connsiteX4" fmla="*/ 811286 w 960664"/>
                <a:gd name="connsiteY4" fmla="*/ 76793 h 646945"/>
                <a:gd name="connsiteX5" fmla="*/ 776330 w 960664"/>
                <a:gd name="connsiteY5" fmla="*/ 85756 h 646945"/>
                <a:gd name="connsiteX6" fmla="*/ 765222 w 960664"/>
                <a:gd name="connsiteY6" fmla="*/ 80394 h 646945"/>
                <a:gd name="connsiteX7" fmla="*/ 656065 w 960664"/>
                <a:gd name="connsiteY7" fmla="*/ 303 h 646945"/>
                <a:gd name="connsiteX8" fmla="*/ 599407 w 960664"/>
                <a:gd name="connsiteY8" fmla="*/ 22422 h 646945"/>
                <a:gd name="connsiteX9" fmla="*/ 535881 w 960664"/>
                <a:gd name="connsiteY9" fmla="*/ 7009 h 646945"/>
                <a:gd name="connsiteX10" fmla="*/ 482280 w 960664"/>
                <a:gd name="connsiteY10" fmla="*/ 26536 h 646945"/>
                <a:gd name="connsiteX11" fmla="*/ 407055 w 960664"/>
                <a:gd name="connsiteY11" fmla="*/ 1631 h 646945"/>
                <a:gd name="connsiteX12" fmla="*/ 311966 w 960664"/>
                <a:gd name="connsiteY12" fmla="*/ 103009 h 646945"/>
                <a:gd name="connsiteX13" fmla="*/ 295833 w 960664"/>
                <a:gd name="connsiteY13" fmla="*/ 102929 h 646945"/>
                <a:gd name="connsiteX14" fmla="*/ 203274 w 960664"/>
                <a:gd name="connsiteY14" fmla="*/ 168391 h 646945"/>
                <a:gd name="connsiteX15" fmla="*/ 159436 w 960664"/>
                <a:gd name="connsiteY15" fmla="*/ 171400 h 646945"/>
                <a:gd name="connsiteX16" fmla="*/ 64059 w 960664"/>
                <a:gd name="connsiteY16" fmla="*/ 306294 h 646945"/>
                <a:gd name="connsiteX17" fmla="*/ 3415 w 960664"/>
                <a:gd name="connsiteY17" fmla="*/ 437698 h 646945"/>
                <a:gd name="connsiteX18" fmla="*/ 45509 w 960664"/>
                <a:gd name="connsiteY18" fmla="*/ 501831 h 646945"/>
                <a:gd name="connsiteX19" fmla="*/ 47766 w 960664"/>
                <a:gd name="connsiteY19" fmla="*/ 551208 h 646945"/>
                <a:gd name="connsiteX20" fmla="*/ 200233 w 960664"/>
                <a:gd name="connsiteY20" fmla="*/ 643223 h 646945"/>
                <a:gd name="connsiteX21" fmla="*/ 273633 w 960664"/>
                <a:gd name="connsiteY21" fmla="*/ 592373 h 646945"/>
                <a:gd name="connsiteX22" fmla="*/ 373331 w 960664"/>
                <a:gd name="connsiteY22" fmla="*/ 620591 h 646945"/>
                <a:gd name="connsiteX23" fmla="*/ 452782 w 960664"/>
                <a:gd name="connsiteY23" fmla="*/ 522798 h 646945"/>
                <a:gd name="connsiteX24" fmla="*/ 512610 w 960664"/>
                <a:gd name="connsiteY24" fmla="*/ 532449 h 646945"/>
                <a:gd name="connsiteX25" fmla="*/ 597951 w 960664"/>
                <a:gd name="connsiteY25" fmla="*/ 491236 h 646945"/>
                <a:gd name="connsiteX26" fmla="*/ 717878 w 960664"/>
                <a:gd name="connsiteY26" fmla="*/ 518301 h 646945"/>
                <a:gd name="connsiteX27" fmla="*/ 766071 w 960664"/>
                <a:gd name="connsiteY27" fmla="*/ 495733 h 646945"/>
                <a:gd name="connsiteX28" fmla="*/ 856389 w 960664"/>
                <a:gd name="connsiteY28" fmla="*/ 504312 h 646945"/>
                <a:gd name="connsiteX29" fmla="*/ 956615 w 960664"/>
                <a:gd name="connsiteY29" fmla="*/ 338096 h 646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60664" h="646945">
                  <a:moveTo>
                    <a:pt x="956615" y="338096"/>
                  </a:moveTo>
                  <a:cubicBezTo>
                    <a:pt x="952485" y="321403"/>
                    <a:pt x="945443" y="306198"/>
                    <a:pt x="936191" y="292849"/>
                  </a:cubicBezTo>
                  <a:cubicBezTo>
                    <a:pt x="946275" y="275211"/>
                    <a:pt x="951364" y="254484"/>
                    <a:pt x="949716" y="232701"/>
                  </a:cubicBezTo>
                  <a:cubicBezTo>
                    <a:pt x="947923" y="209045"/>
                    <a:pt x="938352" y="187886"/>
                    <a:pt x="923819" y="171336"/>
                  </a:cubicBezTo>
                  <a:cubicBezTo>
                    <a:pt x="918202" y="114613"/>
                    <a:pt x="868393" y="72439"/>
                    <a:pt x="811286" y="76793"/>
                  </a:cubicBezTo>
                  <a:cubicBezTo>
                    <a:pt x="798834" y="77737"/>
                    <a:pt x="787101" y="80922"/>
                    <a:pt x="776330" y="85756"/>
                  </a:cubicBezTo>
                  <a:cubicBezTo>
                    <a:pt x="772857" y="83579"/>
                    <a:pt x="769144" y="81770"/>
                    <a:pt x="765222" y="80394"/>
                  </a:cubicBezTo>
                  <a:cubicBezTo>
                    <a:pt x="753715" y="31225"/>
                    <a:pt x="707955" y="-3634"/>
                    <a:pt x="656065" y="303"/>
                  </a:cubicBezTo>
                  <a:cubicBezTo>
                    <a:pt x="634586" y="1936"/>
                    <a:pt x="615124" y="9986"/>
                    <a:pt x="599407" y="22422"/>
                  </a:cubicBezTo>
                  <a:cubicBezTo>
                    <a:pt x="581000" y="11139"/>
                    <a:pt x="559057" y="5249"/>
                    <a:pt x="535881" y="7009"/>
                  </a:cubicBezTo>
                  <a:cubicBezTo>
                    <a:pt x="515811" y="8530"/>
                    <a:pt x="497549" y="15636"/>
                    <a:pt x="482280" y="26536"/>
                  </a:cubicBezTo>
                  <a:cubicBezTo>
                    <a:pt x="462257" y="9154"/>
                    <a:pt x="435576" y="-545"/>
                    <a:pt x="407055" y="1631"/>
                  </a:cubicBezTo>
                  <a:cubicBezTo>
                    <a:pt x="353437" y="5713"/>
                    <a:pt x="312607" y="50208"/>
                    <a:pt x="311966" y="103009"/>
                  </a:cubicBezTo>
                  <a:cubicBezTo>
                    <a:pt x="306653" y="102641"/>
                    <a:pt x="301291" y="102513"/>
                    <a:pt x="295833" y="102929"/>
                  </a:cubicBezTo>
                  <a:cubicBezTo>
                    <a:pt x="253867" y="106114"/>
                    <a:pt x="219199" y="132411"/>
                    <a:pt x="203274" y="168391"/>
                  </a:cubicBezTo>
                  <a:cubicBezTo>
                    <a:pt x="188982" y="166855"/>
                    <a:pt x="174192" y="167751"/>
                    <a:pt x="159436" y="171400"/>
                  </a:cubicBezTo>
                  <a:cubicBezTo>
                    <a:pt x="97783" y="186669"/>
                    <a:pt x="58042" y="244849"/>
                    <a:pt x="64059" y="306294"/>
                  </a:cubicBezTo>
                  <a:cubicBezTo>
                    <a:pt x="16620" y="329965"/>
                    <a:pt x="-9853" y="384064"/>
                    <a:pt x="3415" y="437698"/>
                  </a:cubicBezTo>
                  <a:cubicBezTo>
                    <a:pt x="9993" y="464298"/>
                    <a:pt x="25310" y="486402"/>
                    <a:pt x="45509" y="501831"/>
                  </a:cubicBezTo>
                  <a:cubicBezTo>
                    <a:pt x="43060" y="517804"/>
                    <a:pt x="43637" y="534530"/>
                    <a:pt x="47766" y="551208"/>
                  </a:cubicBezTo>
                  <a:cubicBezTo>
                    <a:pt x="64476" y="618750"/>
                    <a:pt x="132738" y="659948"/>
                    <a:pt x="200233" y="643223"/>
                  </a:cubicBezTo>
                  <a:cubicBezTo>
                    <a:pt x="231315" y="635524"/>
                    <a:pt x="256796" y="616846"/>
                    <a:pt x="273633" y="592373"/>
                  </a:cubicBezTo>
                  <a:cubicBezTo>
                    <a:pt x="298746" y="617806"/>
                    <a:pt x="336150" y="629810"/>
                    <a:pt x="373331" y="620591"/>
                  </a:cubicBezTo>
                  <a:cubicBezTo>
                    <a:pt x="419714" y="609099"/>
                    <a:pt x="451085" y="568301"/>
                    <a:pt x="452782" y="522798"/>
                  </a:cubicBezTo>
                  <a:cubicBezTo>
                    <a:pt x="471108" y="530465"/>
                    <a:pt x="491451" y="534050"/>
                    <a:pt x="512610" y="532449"/>
                  </a:cubicBezTo>
                  <a:cubicBezTo>
                    <a:pt x="546589" y="529873"/>
                    <a:pt x="576487" y="514411"/>
                    <a:pt x="597951" y="491236"/>
                  </a:cubicBezTo>
                  <a:cubicBezTo>
                    <a:pt x="630265" y="517692"/>
                    <a:pt x="674232" y="529120"/>
                    <a:pt x="717878" y="518301"/>
                  </a:cubicBezTo>
                  <a:cubicBezTo>
                    <a:pt x="735820" y="513851"/>
                    <a:pt x="752050" y="506041"/>
                    <a:pt x="766071" y="495733"/>
                  </a:cubicBezTo>
                  <a:cubicBezTo>
                    <a:pt x="793360" y="508329"/>
                    <a:pt x="824938" y="512106"/>
                    <a:pt x="856389" y="504312"/>
                  </a:cubicBezTo>
                  <a:cubicBezTo>
                    <a:pt x="929966" y="486130"/>
                    <a:pt x="974813" y="411689"/>
                    <a:pt x="956615" y="338096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2" name="任意多边形: 形状 1481">
              <a:extLst>
                <a:ext uri="{FF2B5EF4-FFF2-40B4-BE49-F238E27FC236}">
                  <a16:creationId xmlns:a16="http://schemas.microsoft.com/office/drawing/2014/main" id="{C1D5375E-8BD1-8964-F240-E21BAF589157}"/>
                </a:ext>
              </a:extLst>
            </p:cNvPr>
            <p:cNvSpPr/>
            <p:nvPr/>
          </p:nvSpPr>
          <p:spPr>
            <a:xfrm>
              <a:off x="9220771" y="2703535"/>
              <a:ext cx="950025" cy="452756"/>
            </a:xfrm>
            <a:custGeom>
              <a:avLst/>
              <a:gdLst>
                <a:gd name="connsiteX0" fmla="*/ 949875 w 950025"/>
                <a:gd name="connsiteY0" fmla="*/ 245727 h 452756"/>
                <a:gd name="connsiteX1" fmla="*/ 932014 w 950025"/>
                <a:gd name="connsiteY1" fmla="*/ 217318 h 452756"/>
                <a:gd name="connsiteX2" fmla="*/ 819480 w 950025"/>
                <a:gd name="connsiteY2" fmla="*/ 122774 h 452756"/>
                <a:gd name="connsiteX3" fmla="*/ 784572 w 950025"/>
                <a:gd name="connsiteY3" fmla="*/ 131785 h 452756"/>
                <a:gd name="connsiteX4" fmla="*/ 773432 w 950025"/>
                <a:gd name="connsiteY4" fmla="*/ 126407 h 452756"/>
                <a:gd name="connsiteX5" fmla="*/ 664292 w 950025"/>
                <a:gd name="connsiteY5" fmla="*/ 46300 h 452756"/>
                <a:gd name="connsiteX6" fmla="*/ 607617 w 950025"/>
                <a:gd name="connsiteY6" fmla="*/ 68436 h 452756"/>
                <a:gd name="connsiteX7" fmla="*/ 544107 w 950025"/>
                <a:gd name="connsiteY7" fmla="*/ 53023 h 452756"/>
                <a:gd name="connsiteX8" fmla="*/ 490473 w 950025"/>
                <a:gd name="connsiteY8" fmla="*/ 72549 h 452756"/>
                <a:gd name="connsiteX9" fmla="*/ 415232 w 950025"/>
                <a:gd name="connsiteY9" fmla="*/ 47677 h 452756"/>
                <a:gd name="connsiteX10" fmla="*/ 320177 w 950025"/>
                <a:gd name="connsiteY10" fmla="*/ 149023 h 452756"/>
                <a:gd name="connsiteX11" fmla="*/ 304059 w 950025"/>
                <a:gd name="connsiteY11" fmla="*/ 148975 h 452756"/>
                <a:gd name="connsiteX12" fmla="*/ 211468 w 950025"/>
                <a:gd name="connsiteY12" fmla="*/ 214421 h 452756"/>
                <a:gd name="connsiteX13" fmla="*/ 167677 w 950025"/>
                <a:gd name="connsiteY13" fmla="*/ 217430 h 452756"/>
                <a:gd name="connsiteX14" fmla="*/ 72254 w 950025"/>
                <a:gd name="connsiteY14" fmla="*/ 352323 h 452756"/>
                <a:gd name="connsiteX15" fmla="*/ 8232 w 950025"/>
                <a:gd name="connsiteY15" fmla="*/ 452756 h 452756"/>
                <a:gd name="connsiteX16" fmla="*/ 3414 w 950025"/>
                <a:gd name="connsiteY16" fmla="*/ 437743 h 452756"/>
                <a:gd name="connsiteX17" fmla="*/ 64074 w 950025"/>
                <a:gd name="connsiteY17" fmla="*/ 306323 h 452756"/>
                <a:gd name="connsiteX18" fmla="*/ 159434 w 950025"/>
                <a:gd name="connsiteY18" fmla="*/ 171430 h 452756"/>
                <a:gd name="connsiteX19" fmla="*/ 203289 w 950025"/>
                <a:gd name="connsiteY19" fmla="*/ 168421 h 452756"/>
                <a:gd name="connsiteX20" fmla="*/ 295880 w 950025"/>
                <a:gd name="connsiteY20" fmla="*/ 102927 h 452756"/>
                <a:gd name="connsiteX21" fmla="*/ 311997 w 950025"/>
                <a:gd name="connsiteY21" fmla="*/ 103039 h 452756"/>
                <a:gd name="connsiteX22" fmla="*/ 407053 w 950025"/>
                <a:gd name="connsiteY22" fmla="*/ 1629 h 452756"/>
                <a:gd name="connsiteX23" fmla="*/ 482295 w 950025"/>
                <a:gd name="connsiteY23" fmla="*/ 26550 h 452756"/>
                <a:gd name="connsiteX24" fmla="*/ 535929 w 950025"/>
                <a:gd name="connsiteY24" fmla="*/ 7023 h 452756"/>
                <a:gd name="connsiteX25" fmla="*/ 599438 w 950025"/>
                <a:gd name="connsiteY25" fmla="*/ 22436 h 452756"/>
                <a:gd name="connsiteX26" fmla="*/ 656113 w 950025"/>
                <a:gd name="connsiteY26" fmla="*/ 301 h 452756"/>
                <a:gd name="connsiteX27" fmla="*/ 765254 w 950025"/>
                <a:gd name="connsiteY27" fmla="*/ 80408 h 452756"/>
                <a:gd name="connsiteX28" fmla="*/ 776345 w 950025"/>
                <a:gd name="connsiteY28" fmla="*/ 85738 h 452756"/>
                <a:gd name="connsiteX29" fmla="*/ 811317 w 950025"/>
                <a:gd name="connsiteY29" fmla="*/ 76791 h 452756"/>
                <a:gd name="connsiteX30" fmla="*/ 923851 w 950025"/>
                <a:gd name="connsiteY30" fmla="*/ 171334 h 452756"/>
                <a:gd name="connsiteX31" fmla="*/ 949731 w 950025"/>
                <a:gd name="connsiteY31" fmla="*/ 232683 h 452756"/>
                <a:gd name="connsiteX32" fmla="*/ 949875 w 950025"/>
                <a:gd name="connsiteY32" fmla="*/ 245727 h 452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950025" h="452756">
                  <a:moveTo>
                    <a:pt x="949875" y="245727"/>
                  </a:moveTo>
                  <a:cubicBezTo>
                    <a:pt x="945458" y="235260"/>
                    <a:pt x="939392" y="225720"/>
                    <a:pt x="932014" y="217318"/>
                  </a:cubicBezTo>
                  <a:cubicBezTo>
                    <a:pt x="926427" y="160627"/>
                    <a:pt x="876635" y="118452"/>
                    <a:pt x="819480" y="122774"/>
                  </a:cubicBezTo>
                  <a:cubicBezTo>
                    <a:pt x="807027" y="123734"/>
                    <a:pt x="795296" y="126903"/>
                    <a:pt x="784572" y="131785"/>
                  </a:cubicBezTo>
                  <a:cubicBezTo>
                    <a:pt x="781035" y="129608"/>
                    <a:pt x="777370" y="127784"/>
                    <a:pt x="773432" y="126407"/>
                  </a:cubicBezTo>
                  <a:cubicBezTo>
                    <a:pt x="761957" y="77271"/>
                    <a:pt x="716149" y="42379"/>
                    <a:pt x="664292" y="46300"/>
                  </a:cubicBezTo>
                  <a:cubicBezTo>
                    <a:pt x="642796" y="47981"/>
                    <a:pt x="623382" y="56000"/>
                    <a:pt x="607617" y="68436"/>
                  </a:cubicBezTo>
                  <a:cubicBezTo>
                    <a:pt x="589227" y="57168"/>
                    <a:pt x="567252" y="51278"/>
                    <a:pt x="544107" y="53023"/>
                  </a:cubicBezTo>
                  <a:cubicBezTo>
                    <a:pt x="524021" y="54559"/>
                    <a:pt x="505775" y="61681"/>
                    <a:pt x="490473" y="72549"/>
                  </a:cubicBezTo>
                  <a:cubicBezTo>
                    <a:pt x="470450" y="55215"/>
                    <a:pt x="443769" y="45484"/>
                    <a:pt x="415232" y="47677"/>
                  </a:cubicBezTo>
                  <a:cubicBezTo>
                    <a:pt x="361678" y="51710"/>
                    <a:pt x="320817" y="96221"/>
                    <a:pt x="320177" y="149023"/>
                  </a:cubicBezTo>
                  <a:cubicBezTo>
                    <a:pt x="314894" y="148655"/>
                    <a:pt x="309517" y="148527"/>
                    <a:pt x="304059" y="148975"/>
                  </a:cubicBezTo>
                  <a:cubicBezTo>
                    <a:pt x="262061" y="152176"/>
                    <a:pt x="227425" y="178441"/>
                    <a:pt x="211468" y="214421"/>
                  </a:cubicBezTo>
                  <a:cubicBezTo>
                    <a:pt x="197191" y="212916"/>
                    <a:pt x="182418" y="213764"/>
                    <a:pt x="167677" y="217430"/>
                  </a:cubicBezTo>
                  <a:cubicBezTo>
                    <a:pt x="105977" y="232731"/>
                    <a:pt x="66235" y="290926"/>
                    <a:pt x="72254" y="352323"/>
                  </a:cubicBezTo>
                  <a:cubicBezTo>
                    <a:pt x="34017" y="371449"/>
                    <a:pt x="9448" y="410278"/>
                    <a:pt x="8232" y="452756"/>
                  </a:cubicBezTo>
                  <a:cubicBezTo>
                    <a:pt x="6343" y="447955"/>
                    <a:pt x="4694" y="442929"/>
                    <a:pt x="3414" y="437743"/>
                  </a:cubicBezTo>
                  <a:cubicBezTo>
                    <a:pt x="-9854" y="384094"/>
                    <a:pt x="16635" y="330011"/>
                    <a:pt x="64074" y="306323"/>
                  </a:cubicBezTo>
                  <a:cubicBezTo>
                    <a:pt x="58057" y="244863"/>
                    <a:pt x="97814" y="186667"/>
                    <a:pt x="159434" y="171430"/>
                  </a:cubicBezTo>
                  <a:cubicBezTo>
                    <a:pt x="174239" y="167765"/>
                    <a:pt x="189012" y="166853"/>
                    <a:pt x="203289" y="168421"/>
                  </a:cubicBezTo>
                  <a:cubicBezTo>
                    <a:pt x="219247" y="132441"/>
                    <a:pt x="253882" y="106112"/>
                    <a:pt x="295880" y="102927"/>
                  </a:cubicBezTo>
                  <a:cubicBezTo>
                    <a:pt x="301338" y="102543"/>
                    <a:pt x="306700" y="102671"/>
                    <a:pt x="311997" y="103039"/>
                  </a:cubicBezTo>
                  <a:cubicBezTo>
                    <a:pt x="312638" y="50222"/>
                    <a:pt x="353435" y="5727"/>
                    <a:pt x="407053" y="1629"/>
                  </a:cubicBezTo>
                  <a:cubicBezTo>
                    <a:pt x="435591" y="-499"/>
                    <a:pt x="462272" y="9168"/>
                    <a:pt x="482295" y="26550"/>
                  </a:cubicBezTo>
                  <a:cubicBezTo>
                    <a:pt x="497596" y="15618"/>
                    <a:pt x="515842" y="8560"/>
                    <a:pt x="535929" y="7023"/>
                  </a:cubicBezTo>
                  <a:cubicBezTo>
                    <a:pt x="559072" y="5279"/>
                    <a:pt x="581048" y="11168"/>
                    <a:pt x="599438" y="22436"/>
                  </a:cubicBezTo>
                  <a:cubicBezTo>
                    <a:pt x="615123" y="10000"/>
                    <a:pt x="634618" y="1933"/>
                    <a:pt x="656113" y="301"/>
                  </a:cubicBezTo>
                  <a:cubicBezTo>
                    <a:pt x="707971" y="-3620"/>
                    <a:pt x="753730" y="31207"/>
                    <a:pt x="765254" y="80408"/>
                  </a:cubicBezTo>
                  <a:cubicBezTo>
                    <a:pt x="769191" y="81736"/>
                    <a:pt x="772872" y="83561"/>
                    <a:pt x="776345" y="85738"/>
                  </a:cubicBezTo>
                  <a:cubicBezTo>
                    <a:pt x="787133" y="80920"/>
                    <a:pt x="798865" y="77751"/>
                    <a:pt x="811317" y="76791"/>
                  </a:cubicBezTo>
                  <a:cubicBezTo>
                    <a:pt x="868408" y="72405"/>
                    <a:pt x="918217" y="114595"/>
                    <a:pt x="923851" y="171334"/>
                  </a:cubicBezTo>
                  <a:cubicBezTo>
                    <a:pt x="938367" y="187884"/>
                    <a:pt x="947970" y="209011"/>
                    <a:pt x="949731" y="232683"/>
                  </a:cubicBezTo>
                  <a:cubicBezTo>
                    <a:pt x="950067" y="237100"/>
                    <a:pt x="950116" y="241422"/>
                    <a:pt x="949875" y="245727"/>
                  </a:cubicBezTo>
                  <a:close/>
                </a:path>
              </a:pathLst>
            </a:custGeom>
            <a:solidFill>
              <a:srgbClr val="87CC5A">
                <a:alpha val="48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3" name="任意多边形: 形状 1482">
              <a:extLst>
                <a:ext uri="{FF2B5EF4-FFF2-40B4-BE49-F238E27FC236}">
                  <a16:creationId xmlns:a16="http://schemas.microsoft.com/office/drawing/2014/main" id="{9CEC8FBF-56AC-39C7-756E-305720933DD9}"/>
                </a:ext>
              </a:extLst>
            </p:cNvPr>
            <p:cNvSpPr/>
            <p:nvPr/>
          </p:nvSpPr>
          <p:spPr>
            <a:xfrm>
              <a:off x="10163277" y="3027017"/>
              <a:ext cx="813441" cy="339041"/>
            </a:xfrm>
            <a:custGeom>
              <a:avLst/>
              <a:gdLst>
                <a:gd name="connsiteX0" fmla="*/ 810198 w 813441"/>
                <a:gd name="connsiteY0" fmla="*/ 339041 h 339041"/>
                <a:gd name="connsiteX1" fmla="*/ 719496 w 813441"/>
                <a:gd name="connsiteY1" fmla="*/ 227276 h 339041"/>
                <a:gd name="connsiteX2" fmla="*/ 667558 w 813441"/>
                <a:gd name="connsiteY2" fmla="*/ 214616 h 339041"/>
                <a:gd name="connsiteX3" fmla="*/ 552961 w 813441"/>
                <a:gd name="connsiteY3" fmla="*/ 79818 h 339041"/>
                <a:gd name="connsiteX4" fmla="*/ 343594 w 813441"/>
                <a:gd name="connsiteY4" fmla="*/ 110261 h 339041"/>
                <a:gd name="connsiteX5" fmla="*/ 299931 w 813441"/>
                <a:gd name="connsiteY5" fmla="*/ 81739 h 339041"/>
                <a:gd name="connsiteX6" fmla="*/ 94471 w 813441"/>
                <a:gd name="connsiteY6" fmla="*/ 162758 h 339041"/>
                <a:gd name="connsiteX7" fmla="*/ 93414 w 813441"/>
                <a:gd name="connsiteY7" fmla="*/ 165319 h 339041"/>
                <a:gd name="connsiteX8" fmla="*/ 12971 w 813441"/>
                <a:gd name="connsiteY8" fmla="*/ 246050 h 339041"/>
                <a:gd name="connsiteX9" fmla="*/ 3240 w 813441"/>
                <a:gd name="connsiteY9" fmla="*/ 276796 h 339041"/>
                <a:gd name="connsiteX10" fmla="*/ 12971 w 813441"/>
                <a:gd name="connsiteY10" fmla="*/ 182941 h 339041"/>
                <a:gd name="connsiteX11" fmla="*/ 93414 w 813441"/>
                <a:gd name="connsiteY11" fmla="*/ 102210 h 339041"/>
                <a:gd name="connsiteX12" fmla="*/ 94471 w 813441"/>
                <a:gd name="connsiteY12" fmla="*/ 99649 h 339041"/>
                <a:gd name="connsiteX13" fmla="*/ 299931 w 813441"/>
                <a:gd name="connsiteY13" fmla="*/ 18630 h 339041"/>
                <a:gd name="connsiteX14" fmla="*/ 343594 w 813441"/>
                <a:gd name="connsiteY14" fmla="*/ 47103 h 339041"/>
                <a:gd name="connsiteX15" fmla="*/ 552961 w 813441"/>
                <a:gd name="connsiteY15" fmla="*/ 16709 h 339041"/>
                <a:gd name="connsiteX16" fmla="*/ 667558 w 813441"/>
                <a:gd name="connsiteY16" fmla="*/ 151506 h 339041"/>
                <a:gd name="connsiteX17" fmla="*/ 719496 w 813441"/>
                <a:gd name="connsiteY17" fmla="*/ 164167 h 339041"/>
                <a:gd name="connsiteX18" fmla="*/ 810198 w 813441"/>
                <a:gd name="connsiteY18" fmla="*/ 339041 h 339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3441" h="339041">
                  <a:moveTo>
                    <a:pt x="810198" y="339041"/>
                  </a:moveTo>
                  <a:cubicBezTo>
                    <a:pt x="800291" y="290977"/>
                    <a:pt x="767880" y="248339"/>
                    <a:pt x="719496" y="227276"/>
                  </a:cubicBezTo>
                  <a:cubicBezTo>
                    <a:pt x="702530" y="219929"/>
                    <a:pt x="684988" y="215784"/>
                    <a:pt x="667558" y="214616"/>
                  </a:cubicBezTo>
                  <a:cubicBezTo>
                    <a:pt x="652690" y="156516"/>
                    <a:pt x="612180" y="105587"/>
                    <a:pt x="552961" y="79818"/>
                  </a:cubicBezTo>
                  <a:cubicBezTo>
                    <a:pt x="480744" y="48432"/>
                    <a:pt x="400125" y="62837"/>
                    <a:pt x="343594" y="110261"/>
                  </a:cubicBezTo>
                  <a:cubicBezTo>
                    <a:pt x="331126" y="98657"/>
                    <a:pt x="316497" y="88909"/>
                    <a:pt x="299931" y="81739"/>
                  </a:cubicBezTo>
                  <a:cubicBezTo>
                    <a:pt x="220833" y="47328"/>
                    <a:pt x="128851" y="83612"/>
                    <a:pt x="94471" y="162758"/>
                  </a:cubicBezTo>
                  <a:cubicBezTo>
                    <a:pt x="94119" y="163639"/>
                    <a:pt x="93766" y="164455"/>
                    <a:pt x="93414" y="165319"/>
                  </a:cubicBezTo>
                  <a:cubicBezTo>
                    <a:pt x="58667" y="180604"/>
                    <a:pt x="29297" y="208486"/>
                    <a:pt x="12971" y="246050"/>
                  </a:cubicBezTo>
                  <a:cubicBezTo>
                    <a:pt x="8602" y="256150"/>
                    <a:pt x="5336" y="266473"/>
                    <a:pt x="3240" y="276796"/>
                  </a:cubicBezTo>
                  <a:cubicBezTo>
                    <a:pt x="-3050" y="246354"/>
                    <a:pt x="-377" y="213687"/>
                    <a:pt x="12971" y="182941"/>
                  </a:cubicBezTo>
                  <a:cubicBezTo>
                    <a:pt x="29297" y="145376"/>
                    <a:pt x="58667" y="117431"/>
                    <a:pt x="93414" y="102210"/>
                  </a:cubicBezTo>
                  <a:cubicBezTo>
                    <a:pt x="93766" y="101330"/>
                    <a:pt x="94119" y="100465"/>
                    <a:pt x="94471" y="99649"/>
                  </a:cubicBezTo>
                  <a:cubicBezTo>
                    <a:pt x="128866" y="20487"/>
                    <a:pt x="220833" y="-15782"/>
                    <a:pt x="299931" y="18630"/>
                  </a:cubicBezTo>
                  <a:cubicBezTo>
                    <a:pt x="316481" y="25800"/>
                    <a:pt x="331110" y="35548"/>
                    <a:pt x="343594" y="47103"/>
                  </a:cubicBezTo>
                  <a:cubicBezTo>
                    <a:pt x="400141" y="-256"/>
                    <a:pt x="480744" y="-14725"/>
                    <a:pt x="552961" y="16709"/>
                  </a:cubicBezTo>
                  <a:cubicBezTo>
                    <a:pt x="612180" y="42494"/>
                    <a:pt x="652690" y="93423"/>
                    <a:pt x="667558" y="151506"/>
                  </a:cubicBezTo>
                  <a:cubicBezTo>
                    <a:pt x="684988" y="152675"/>
                    <a:pt x="702530" y="156756"/>
                    <a:pt x="719496" y="164167"/>
                  </a:cubicBezTo>
                  <a:cubicBezTo>
                    <a:pt x="788511" y="194209"/>
                    <a:pt x="824939" y="268122"/>
                    <a:pt x="810198" y="339041"/>
                  </a:cubicBezTo>
                  <a:close/>
                </a:path>
              </a:pathLst>
            </a:custGeom>
            <a:solidFill>
              <a:srgbClr val="87CC5A">
                <a:alpha val="48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4" name="任意多边形: 形状 1483">
              <a:extLst>
                <a:ext uri="{FF2B5EF4-FFF2-40B4-BE49-F238E27FC236}">
                  <a16:creationId xmlns:a16="http://schemas.microsoft.com/office/drawing/2014/main" id="{2A85A7E8-8D99-6E05-9AF0-234250F7965B}"/>
                </a:ext>
              </a:extLst>
            </p:cNvPr>
            <p:cNvSpPr/>
            <p:nvPr/>
          </p:nvSpPr>
          <p:spPr>
            <a:xfrm>
              <a:off x="10348130" y="3239441"/>
              <a:ext cx="80107" cy="40699"/>
            </a:xfrm>
            <a:custGeom>
              <a:avLst/>
              <a:gdLst>
                <a:gd name="connsiteX0" fmla="*/ 34140 w 80107"/>
                <a:gd name="connsiteY0" fmla="*/ 37452 h 40699"/>
                <a:gd name="connsiteX1" fmla="*/ 80107 w 80107"/>
                <a:gd name="connsiteY1" fmla="*/ 34219 h 40699"/>
                <a:gd name="connsiteX2" fmla="*/ 45968 w 80107"/>
                <a:gd name="connsiteY2" fmla="*/ 3248 h 40699"/>
                <a:gd name="connsiteX3" fmla="*/ 0 w 80107"/>
                <a:gd name="connsiteY3" fmla="*/ 6481 h 40699"/>
                <a:gd name="connsiteX4" fmla="*/ 34140 w 80107"/>
                <a:gd name="connsiteY4" fmla="*/ 37452 h 40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107" h="40699">
                  <a:moveTo>
                    <a:pt x="34140" y="37452"/>
                  </a:moveTo>
                  <a:cubicBezTo>
                    <a:pt x="49889" y="42909"/>
                    <a:pt x="66358" y="41261"/>
                    <a:pt x="80107" y="34219"/>
                  </a:cubicBezTo>
                  <a:cubicBezTo>
                    <a:pt x="73641" y="20182"/>
                    <a:pt x="61701" y="8706"/>
                    <a:pt x="45968" y="3248"/>
                  </a:cubicBezTo>
                  <a:cubicBezTo>
                    <a:pt x="30218" y="-2210"/>
                    <a:pt x="13748" y="-561"/>
                    <a:pt x="0" y="6481"/>
                  </a:cubicBezTo>
                  <a:cubicBezTo>
                    <a:pt x="6466" y="20518"/>
                    <a:pt x="18406" y="31994"/>
                    <a:pt x="34140" y="37452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5" name="任意多边形: 形状 1484">
              <a:extLst>
                <a:ext uri="{FF2B5EF4-FFF2-40B4-BE49-F238E27FC236}">
                  <a16:creationId xmlns:a16="http://schemas.microsoft.com/office/drawing/2014/main" id="{FA685A9F-B3F7-7C82-E50D-57E5B3AEAEBA}"/>
                </a:ext>
              </a:extLst>
            </p:cNvPr>
            <p:cNvSpPr/>
            <p:nvPr/>
          </p:nvSpPr>
          <p:spPr>
            <a:xfrm>
              <a:off x="10450609" y="3208453"/>
              <a:ext cx="40656" cy="80170"/>
            </a:xfrm>
            <a:custGeom>
              <a:avLst/>
              <a:gdLst>
                <a:gd name="connsiteX0" fmla="*/ 37408 w 40656"/>
                <a:gd name="connsiteY0" fmla="*/ 45999 h 80170"/>
                <a:gd name="connsiteX1" fmla="*/ 6469 w 40656"/>
                <a:gd name="connsiteY1" fmla="*/ 80171 h 80170"/>
                <a:gd name="connsiteX2" fmla="*/ 3237 w 40656"/>
                <a:gd name="connsiteY2" fmla="*/ 34171 h 80170"/>
                <a:gd name="connsiteX3" fmla="*/ 34175 w 40656"/>
                <a:gd name="connsiteY3" fmla="*/ 0 h 80170"/>
                <a:gd name="connsiteX4" fmla="*/ 37408 w 40656"/>
                <a:gd name="connsiteY4" fmla="*/ 45999 h 80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56" h="80170">
                  <a:moveTo>
                    <a:pt x="37408" y="45999"/>
                  </a:moveTo>
                  <a:cubicBezTo>
                    <a:pt x="31966" y="61749"/>
                    <a:pt x="20490" y="73689"/>
                    <a:pt x="6469" y="80171"/>
                  </a:cubicBezTo>
                  <a:cubicBezTo>
                    <a:pt x="-556" y="66406"/>
                    <a:pt x="-2205" y="49921"/>
                    <a:pt x="3237" y="34171"/>
                  </a:cubicBezTo>
                  <a:cubicBezTo>
                    <a:pt x="8679" y="18422"/>
                    <a:pt x="20154" y="6482"/>
                    <a:pt x="34175" y="0"/>
                  </a:cubicBezTo>
                  <a:cubicBezTo>
                    <a:pt x="41218" y="13765"/>
                    <a:pt x="42866" y="30250"/>
                    <a:pt x="37408" y="4599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6" name="任意多边形: 形状 1485">
              <a:extLst>
                <a:ext uri="{FF2B5EF4-FFF2-40B4-BE49-F238E27FC236}">
                  <a16:creationId xmlns:a16="http://schemas.microsoft.com/office/drawing/2014/main" id="{62896862-9941-C788-9519-518E6E081796}"/>
                </a:ext>
              </a:extLst>
            </p:cNvPr>
            <p:cNvSpPr/>
            <p:nvPr/>
          </p:nvSpPr>
          <p:spPr>
            <a:xfrm>
              <a:off x="9388465" y="3052665"/>
              <a:ext cx="82491" cy="38381"/>
            </a:xfrm>
            <a:custGeom>
              <a:avLst/>
              <a:gdLst>
                <a:gd name="connsiteX0" fmla="*/ 45423 w 82491"/>
                <a:gd name="connsiteY0" fmla="*/ 36789 h 38381"/>
                <a:gd name="connsiteX1" fmla="*/ 82492 w 82491"/>
                <a:gd name="connsiteY1" fmla="*/ 9420 h 38381"/>
                <a:gd name="connsiteX2" fmla="*/ 37084 w 82491"/>
                <a:gd name="connsiteY2" fmla="*/ 1593 h 38381"/>
                <a:gd name="connsiteX3" fmla="*/ 0 w 82491"/>
                <a:gd name="connsiteY3" fmla="*/ 28962 h 38381"/>
                <a:gd name="connsiteX4" fmla="*/ 45423 w 82491"/>
                <a:gd name="connsiteY4" fmla="*/ 36789 h 38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491" h="38381">
                  <a:moveTo>
                    <a:pt x="45423" y="36789"/>
                  </a:moveTo>
                  <a:cubicBezTo>
                    <a:pt x="61636" y="32948"/>
                    <a:pt x="74665" y="22720"/>
                    <a:pt x="82492" y="9420"/>
                  </a:cubicBezTo>
                  <a:cubicBezTo>
                    <a:pt x="69511" y="1049"/>
                    <a:pt x="53298" y="-2248"/>
                    <a:pt x="37084" y="1593"/>
                  </a:cubicBezTo>
                  <a:cubicBezTo>
                    <a:pt x="20871" y="5434"/>
                    <a:pt x="7842" y="15662"/>
                    <a:pt x="0" y="28962"/>
                  </a:cubicBezTo>
                  <a:cubicBezTo>
                    <a:pt x="12997" y="37333"/>
                    <a:pt x="29210" y="40630"/>
                    <a:pt x="45423" y="3678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7" name="任意多边形: 形状 1486">
              <a:extLst>
                <a:ext uri="{FF2B5EF4-FFF2-40B4-BE49-F238E27FC236}">
                  <a16:creationId xmlns:a16="http://schemas.microsoft.com/office/drawing/2014/main" id="{FDC77895-CC23-9426-3430-0FEEC08CBB09}"/>
                </a:ext>
              </a:extLst>
            </p:cNvPr>
            <p:cNvSpPr/>
            <p:nvPr/>
          </p:nvSpPr>
          <p:spPr>
            <a:xfrm>
              <a:off x="9474388" y="2976696"/>
              <a:ext cx="38366" cy="82539"/>
            </a:xfrm>
            <a:custGeom>
              <a:avLst/>
              <a:gdLst>
                <a:gd name="connsiteX0" fmla="*/ 36773 w 38366"/>
                <a:gd name="connsiteY0" fmla="*/ 37100 h 82539"/>
                <a:gd name="connsiteX1" fmla="*/ 28947 w 38366"/>
                <a:gd name="connsiteY1" fmla="*/ 82540 h 82539"/>
                <a:gd name="connsiteX2" fmla="*/ 1593 w 38366"/>
                <a:gd name="connsiteY2" fmla="*/ 45439 h 82539"/>
                <a:gd name="connsiteX3" fmla="*/ 9420 w 38366"/>
                <a:gd name="connsiteY3" fmla="*/ 0 h 82539"/>
                <a:gd name="connsiteX4" fmla="*/ 36773 w 38366"/>
                <a:gd name="connsiteY4" fmla="*/ 37100 h 8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366" h="82539">
                  <a:moveTo>
                    <a:pt x="36773" y="37100"/>
                  </a:moveTo>
                  <a:cubicBezTo>
                    <a:pt x="40615" y="53330"/>
                    <a:pt x="37317" y="69559"/>
                    <a:pt x="28947" y="82540"/>
                  </a:cubicBezTo>
                  <a:cubicBezTo>
                    <a:pt x="15646" y="74697"/>
                    <a:pt x="5435" y="61653"/>
                    <a:pt x="1593" y="45439"/>
                  </a:cubicBezTo>
                  <a:cubicBezTo>
                    <a:pt x="-2248" y="29210"/>
                    <a:pt x="1049" y="12980"/>
                    <a:pt x="9420" y="0"/>
                  </a:cubicBezTo>
                  <a:cubicBezTo>
                    <a:pt x="22720" y="7843"/>
                    <a:pt x="32932" y="20871"/>
                    <a:pt x="36773" y="3710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8" name="任意多边形: 形状 1487">
              <a:extLst>
                <a:ext uri="{FF2B5EF4-FFF2-40B4-BE49-F238E27FC236}">
                  <a16:creationId xmlns:a16="http://schemas.microsoft.com/office/drawing/2014/main" id="{12F5C5A5-0E3D-FA4F-4F7F-77801B0FBEB4}"/>
                </a:ext>
              </a:extLst>
            </p:cNvPr>
            <p:cNvSpPr/>
            <p:nvPr/>
          </p:nvSpPr>
          <p:spPr>
            <a:xfrm>
              <a:off x="9893201" y="2835112"/>
              <a:ext cx="36804" cy="84140"/>
            </a:xfrm>
            <a:custGeom>
              <a:avLst/>
              <a:gdLst>
                <a:gd name="connsiteX0" fmla="*/ 473 w 36804"/>
                <a:gd name="connsiteY0" fmla="*/ 44351 h 84140"/>
                <a:gd name="connsiteX1" fmla="*/ 23745 w 36804"/>
                <a:gd name="connsiteY1" fmla="*/ 84140 h 84140"/>
                <a:gd name="connsiteX2" fmla="*/ 36325 w 36804"/>
                <a:gd name="connsiteY2" fmla="*/ 39789 h 84140"/>
                <a:gd name="connsiteX3" fmla="*/ 13053 w 36804"/>
                <a:gd name="connsiteY3" fmla="*/ 0 h 84140"/>
                <a:gd name="connsiteX4" fmla="*/ 473 w 36804"/>
                <a:gd name="connsiteY4" fmla="*/ 44351 h 84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04" h="84140">
                  <a:moveTo>
                    <a:pt x="473" y="44351"/>
                  </a:moveTo>
                  <a:cubicBezTo>
                    <a:pt x="2570" y="60884"/>
                    <a:pt x="11356" y="74937"/>
                    <a:pt x="23745" y="84140"/>
                  </a:cubicBezTo>
                  <a:cubicBezTo>
                    <a:pt x="33444" y="72120"/>
                    <a:pt x="38438" y="56323"/>
                    <a:pt x="36325" y="39789"/>
                  </a:cubicBezTo>
                  <a:cubicBezTo>
                    <a:pt x="34228" y="23256"/>
                    <a:pt x="25442" y="9203"/>
                    <a:pt x="13053" y="0"/>
                  </a:cubicBezTo>
                  <a:cubicBezTo>
                    <a:pt x="3370" y="12020"/>
                    <a:pt x="-1624" y="27817"/>
                    <a:pt x="473" y="44351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9" name="任意多边形: 形状 1488">
              <a:extLst>
                <a:ext uri="{FF2B5EF4-FFF2-40B4-BE49-F238E27FC236}">
                  <a16:creationId xmlns:a16="http://schemas.microsoft.com/office/drawing/2014/main" id="{CCB48C1C-7557-CE00-EF9A-4B9261BA6789}"/>
                </a:ext>
              </a:extLst>
            </p:cNvPr>
            <p:cNvSpPr/>
            <p:nvPr/>
          </p:nvSpPr>
          <p:spPr>
            <a:xfrm>
              <a:off x="9925556" y="2877181"/>
              <a:ext cx="70999" cy="49394"/>
            </a:xfrm>
            <a:custGeom>
              <a:avLst/>
              <a:gdLst>
                <a:gd name="connsiteX0" fmla="*/ 45375 w 70999"/>
                <a:gd name="connsiteY0" fmla="*/ 39846 h 49394"/>
                <a:gd name="connsiteX1" fmla="*/ 0 w 70999"/>
                <a:gd name="connsiteY1" fmla="*/ 47865 h 49394"/>
                <a:gd name="connsiteX2" fmla="*/ 25625 w 70999"/>
                <a:gd name="connsiteY2" fmla="*/ 9548 h 49394"/>
                <a:gd name="connsiteX3" fmla="*/ 71000 w 70999"/>
                <a:gd name="connsiteY3" fmla="*/ 1530 h 49394"/>
                <a:gd name="connsiteX4" fmla="*/ 45375 w 70999"/>
                <a:gd name="connsiteY4" fmla="*/ 39846 h 4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999" h="49394">
                  <a:moveTo>
                    <a:pt x="45375" y="39846"/>
                  </a:moveTo>
                  <a:cubicBezTo>
                    <a:pt x="31418" y="48954"/>
                    <a:pt x="15045" y="51354"/>
                    <a:pt x="0" y="47865"/>
                  </a:cubicBezTo>
                  <a:cubicBezTo>
                    <a:pt x="2881" y="32676"/>
                    <a:pt x="11668" y="18655"/>
                    <a:pt x="25625" y="9548"/>
                  </a:cubicBezTo>
                  <a:cubicBezTo>
                    <a:pt x="39581" y="441"/>
                    <a:pt x="55955" y="-1960"/>
                    <a:pt x="71000" y="1530"/>
                  </a:cubicBezTo>
                  <a:cubicBezTo>
                    <a:pt x="68119" y="16703"/>
                    <a:pt x="59332" y="30739"/>
                    <a:pt x="45375" y="3984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0" name="任意多边形: 形状 1489">
              <a:extLst>
                <a:ext uri="{FF2B5EF4-FFF2-40B4-BE49-F238E27FC236}">
                  <a16:creationId xmlns:a16="http://schemas.microsoft.com/office/drawing/2014/main" id="{35A56B9B-BF8B-BF9C-DA70-9751799B3668}"/>
                </a:ext>
              </a:extLst>
            </p:cNvPr>
            <p:cNvSpPr/>
            <p:nvPr/>
          </p:nvSpPr>
          <p:spPr>
            <a:xfrm>
              <a:off x="9658160" y="2623073"/>
              <a:ext cx="49286" cy="71127"/>
            </a:xfrm>
            <a:custGeom>
              <a:avLst/>
              <a:gdLst>
                <a:gd name="connsiteX0" fmla="*/ 9486 w 49286"/>
                <a:gd name="connsiteY0" fmla="*/ 45423 h 71127"/>
                <a:gd name="connsiteX1" fmla="*/ 47739 w 49286"/>
                <a:gd name="connsiteY1" fmla="*/ 71128 h 71127"/>
                <a:gd name="connsiteX2" fmla="*/ 39801 w 49286"/>
                <a:gd name="connsiteY2" fmla="*/ 25705 h 71127"/>
                <a:gd name="connsiteX3" fmla="*/ 1547 w 49286"/>
                <a:gd name="connsiteY3" fmla="*/ 0 h 71127"/>
                <a:gd name="connsiteX4" fmla="*/ 9486 w 49286"/>
                <a:gd name="connsiteY4" fmla="*/ 45423 h 71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286" h="71127">
                  <a:moveTo>
                    <a:pt x="9486" y="45423"/>
                  </a:moveTo>
                  <a:cubicBezTo>
                    <a:pt x="18562" y="59396"/>
                    <a:pt x="32582" y="68231"/>
                    <a:pt x="47739" y="71128"/>
                  </a:cubicBezTo>
                  <a:cubicBezTo>
                    <a:pt x="51244" y="56083"/>
                    <a:pt x="48876" y="39677"/>
                    <a:pt x="39801" y="25705"/>
                  </a:cubicBezTo>
                  <a:cubicBezTo>
                    <a:pt x="30725" y="11732"/>
                    <a:pt x="16705" y="2897"/>
                    <a:pt x="1547" y="0"/>
                  </a:cubicBezTo>
                  <a:cubicBezTo>
                    <a:pt x="-1958" y="15045"/>
                    <a:pt x="411" y="31435"/>
                    <a:pt x="9486" y="45423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1" name="任意多边形: 形状 1490">
              <a:extLst>
                <a:ext uri="{FF2B5EF4-FFF2-40B4-BE49-F238E27FC236}">
                  <a16:creationId xmlns:a16="http://schemas.microsoft.com/office/drawing/2014/main" id="{B5AB94D4-C51B-AEB8-20BB-6BE08D40FDDA}"/>
                </a:ext>
              </a:extLst>
            </p:cNvPr>
            <p:cNvSpPr/>
            <p:nvPr/>
          </p:nvSpPr>
          <p:spPr>
            <a:xfrm>
              <a:off x="9714123" y="2623041"/>
              <a:ext cx="47860" cy="72632"/>
            </a:xfrm>
            <a:custGeom>
              <a:avLst/>
              <a:gdLst>
                <a:gd name="connsiteX0" fmla="*/ 39407 w 47860"/>
                <a:gd name="connsiteY0" fmla="*/ 45663 h 72632"/>
                <a:gd name="connsiteX1" fmla="*/ 2035 w 47860"/>
                <a:gd name="connsiteY1" fmla="*/ 72632 h 72632"/>
                <a:gd name="connsiteX2" fmla="*/ 8453 w 47860"/>
                <a:gd name="connsiteY2" fmla="*/ 26969 h 72632"/>
                <a:gd name="connsiteX3" fmla="*/ 45826 w 47860"/>
                <a:gd name="connsiteY3" fmla="*/ 0 h 72632"/>
                <a:gd name="connsiteX4" fmla="*/ 39407 w 47860"/>
                <a:gd name="connsiteY4" fmla="*/ 45663 h 72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60" h="72632">
                  <a:moveTo>
                    <a:pt x="39407" y="45663"/>
                  </a:moveTo>
                  <a:cubicBezTo>
                    <a:pt x="30797" y="59940"/>
                    <a:pt x="17096" y="69223"/>
                    <a:pt x="2035" y="72632"/>
                  </a:cubicBezTo>
                  <a:cubicBezTo>
                    <a:pt x="-1982" y="57715"/>
                    <a:pt x="-157" y="41246"/>
                    <a:pt x="8453" y="26969"/>
                  </a:cubicBezTo>
                  <a:cubicBezTo>
                    <a:pt x="17064" y="12692"/>
                    <a:pt x="30765" y="3409"/>
                    <a:pt x="45826" y="0"/>
                  </a:cubicBezTo>
                  <a:cubicBezTo>
                    <a:pt x="49843" y="14917"/>
                    <a:pt x="48018" y="31387"/>
                    <a:pt x="39407" y="45663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2" name="任意多边形: 形状 1491">
              <a:extLst>
                <a:ext uri="{FF2B5EF4-FFF2-40B4-BE49-F238E27FC236}">
                  <a16:creationId xmlns:a16="http://schemas.microsoft.com/office/drawing/2014/main" id="{7D41A41A-1244-832E-4488-3C7450996903}"/>
                </a:ext>
              </a:extLst>
            </p:cNvPr>
            <p:cNvSpPr/>
            <p:nvPr/>
          </p:nvSpPr>
          <p:spPr>
            <a:xfrm>
              <a:off x="9058609" y="2900579"/>
              <a:ext cx="84748" cy="36194"/>
            </a:xfrm>
            <a:custGeom>
              <a:avLst/>
              <a:gdLst>
                <a:gd name="connsiteX0" fmla="*/ 42719 w 84748"/>
                <a:gd name="connsiteY0" fmla="*/ 36183 h 36194"/>
                <a:gd name="connsiteX1" fmla="*/ 84749 w 84748"/>
                <a:gd name="connsiteY1" fmla="*/ 17297 h 36194"/>
                <a:gd name="connsiteX2" fmla="*/ 42030 w 84748"/>
                <a:gd name="connsiteY2" fmla="*/ 11 h 36194"/>
                <a:gd name="connsiteX3" fmla="*/ 0 w 84748"/>
                <a:gd name="connsiteY3" fmla="*/ 18897 h 36194"/>
                <a:gd name="connsiteX4" fmla="*/ 42719 w 84748"/>
                <a:gd name="connsiteY4" fmla="*/ 36183 h 36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748" h="36194">
                  <a:moveTo>
                    <a:pt x="42719" y="36183"/>
                  </a:moveTo>
                  <a:cubicBezTo>
                    <a:pt x="59380" y="35863"/>
                    <a:pt x="74266" y="28645"/>
                    <a:pt x="84749" y="17297"/>
                  </a:cubicBezTo>
                  <a:cubicBezTo>
                    <a:pt x="73849" y="6365"/>
                    <a:pt x="58692" y="-309"/>
                    <a:pt x="42030" y="11"/>
                  </a:cubicBezTo>
                  <a:cubicBezTo>
                    <a:pt x="25369" y="331"/>
                    <a:pt x="10484" y="7550"/>
                    <a:pt x="0" y="18897"/>
                  </a:cubicBezTo>
                  <a:cubicBezTo>
                    <a:pt x="10900" y="29845"/>
                    <a:pt x="26057" y="36503"/>
                    <a:pt x="42719" y="36183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3" name="任意多边形: 形状 1492">
              <a:extLst>
                <a:ext uri="{FF2B5EF4-FFF2-40B4-BE49-F238E27FC236}">
                  <a16:creationId xmlns:a16="http://schemas.microsoft.com/office/drawing/2014/main" id="{49045CC9-DA88-3C5F-C5ED-08C62F487DDE}"/>
                </a:ext>
              </a:extLst>
            </p:cNvPr>
            <p:cNvSpPr/>
            <p:nvPr/>
          </p:nvSpPr>
          <p:spPr>
            <a:xfrm>
              <a:off x="9138378" y="2854287"/>
              <a:ext cx="45012" cy="75609"/>
            </a:xfrm>
            <a:custGeom>
              <a:avLst/>
              <a:gdLst>
                <a:gd name="connsiteX0" fmla="*/ 38624 w 45012"/>
                <a:gd name="connsiteY0" fmla="*/ 29610 h 75609"/>
                <a:gd name="connsiteX1" fmla="*/ 41713 w 45012"/>
                <a:gd name="connsiteY1" fmla="*/ 75609 h 75609"/>
                <a:gd name="connsiteX2" fmla="*/ 6389 w 45012"/>
                <a:gd name="connsiteY2" fmla="*/ 45999 h 75609"/>
                <a:gd name="connsiteX3" fmla="*/ 3300 w 45012"/>
                <a:gd name="connsiteY3" fmla="*/ 0 h 75609"/>
                <a:gd name="connsiteX4" fmla="*/ 38624 w 45012"/>
                <a:gd name="connsiteY4" fmla="*/ 29610 h 75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012" h="75609">
                  <a:moveTo>
                    <a:pt x="38624" y="29610"/>
                  </a:moveTo>
                  <a:cubicBezTo>
                    <a:pt x="46178" y="44463"/>
                    <a:pt x="46802" y="61028"/>
                    <a:pt x="41713" y="75609"/>
                  </a:cubicBezTo>
                  <a:cubicBezTo>
                    <a:pt x="26940" y="71128"/>
                    <a:pt x="13943" y="60868"/>
                    <a:pt x="6389" y="45999"/>
                  </a:cubicBezTo>
                  <a:cubicBezTo>
                    <a:pt x="-1166" y="31146"/>
                    <a:pt x="-1790" y="14581"/>
                    <a:pt x="3300" y="0"/>
                  </a:cubicBezTo>
                  <a:cubicBezTo>
                    <a:pt x="18073" y="4481"/>
                    <a:pt x="31069" y="14741"/>
                    <a:pt x="38624" y="2961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4" name="任意多边形: 形状 1493">
              <a:extLst>
                <a:ext uri="{FF2B5EF4-FFF2-40B4-BE49-F238E27FC236}">
                  <a16:creationId xmlns:a16="http://schemas.microsoft.com/office/drawing/2014/main" id="{2B3F9C3B-04E5-8223-03FA-CF043AD34828}"/>
                </a:ext>
              </a:extLst>
            </p:cNvPr>
            <p:cNvSpPr/>
            <p:nvPr/>
          </p:nvSpPr>
          <p:spPr>
            <a:xfrm>
              <a:off x="10608685" y="2723555"/>
              <a:ext cx="36163" cy="84796"/>
            </a:xfrm>
            <a:custGeom>
              <a:avLst/>
              <a:gdLst>
                <a:gd name="connsiteX0" fmla="*/ 12 w 36163"/>
                <a:gd name="connsiteY0" fmla="*/ 42030 h 84796"/>
                <a:gd name="connsiteX1" fmla="*/ 17218 w 36163"/>
                <a:gd name="connsiteY1" fmla="*/ 84796 h 84796"/>
                <a:gd name="connsiteX2" fmla="*/ 36152 w 36163"/>
                <a:gd name="connsiteY2" fmla="*/ 42766 h 84796"/>
                <a:gd name="connsiteX3" fmla="*/ 18946 w 36163"/>
                <a:gd name="connsiteY3" fmla="*/ 0 h 84796"/>
                <a:gd name="connsiteX4" fmla="*/ 12 w 36163"/>
                <a:gd name="connsiteY4" fmla="*/ 42030 h 84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63" h="84796">
                  <a:moveTo>
                    <a:pt x="12" y="42030"/>
                  </a:moveTo>
                  <a:cubicBezTo>
                    <a:pt x="-325" y="58692"/>
                    <a:pt x="6302" y="73881"/>
                    <a:pt x="17218" y="84796"/>
                  </a:cubicBezTo>
                  <a:cubicBezTo>
                    <a:pt x="28566" y="74329"/>
                    <a:pt x="35816" y="59428"/>
                    <a:pt x="36152" y="42766"/>
                  </a:cubicBezTo>
                  <a:cubicBezTo>
                    <a:pt x="36488" y="26105"/>
                    <a:pt x="29862" y="10916"/>
                    <a:pt x="18946" y="0"/>
                  </a:cubicBezTo>
                  <a:cubicBezTo>
                    <a:pt x="7598" y="10467"/>
                    <a:pt x="348" y="25352"/>
                    <a:pt x="12" y="4203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5" name="任意多边形: 形状 1494">
              <a:extLst>
                <a:ext uri="{FF2B5EF4-FFF2-40B4-BE49-F238E27FC236}">
                  <a16:creationId xmlns:a16="http://schemas.microsoft.com/office/drawing/2014/main" id="{7C653C60-C580-19F7-30FB-CEB299582B0D}"/>
                </a:ext>
              </a:extLst>
            </p:cNvPr>
            <p:cNvSpPr/>
            <p:nvPr/>
          </p:nvSpPr>
          <p:spPr>
            <a:xfrm>
              <a:off x="10632033" y="2813285"/>
              <a:ext cx="77017" cy="43639"/>
            </a:xfrm>
            <a:custGeom>
              <a:avLst/>
              <a:gdLst>
                <a:gd name="connsiteX0" fmla="*/ 46064 w 77017"/>
                <a:gd name="connsiteY0" fmla="*/ 38249 h 43639"/>
                <a:gd name="connsiteX1" fmla="*/ 0 w 77017"/>
                <a:gd name="connsiteY1" fmla="*/ 39545 h 43639"/>
                <a:gd name="connsiteX2" fmla="*/ 30955 w 77017"/>
                <a:gd name="connsiteY2" fmla="*/ 5390 h 43639"/>
                <a:gd name="connsiteX3" fmla="*/ 77018 w 77017"/>
                <a:gd name="connsiteY3" fmla="*/ 4094 h 43639"/>
                <a:gd name="connsiteX4" fmla="*/ 46064 w 77017"/>
                <a:gd name="connsiteY4" fmla="*/ 38249 h 43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017" h="43639">
                  <a:moveTo>
                    <a:pt x="46064" y="38249"/>
                  </a:moveTo>
                  <a:cubicBezTo>
                    <a:pt x="30923" y="45211"/>
                    <a:pt x="14373" y="45195"/>
                    <a:pt x="0" y="39545"/>
                  </a:cubicBezTo>
                  <a:cubicBezTo>
                    <a:pt x="5058" y="24949"/>
                    <a:pt x="15814" y="12352"/>
                    <a:pt x="30955" y="5390"/>
                  </a:cubicBezTo>
                  <a:cubicBezTo>
                    <a:pt x="46096" y="-1572"/>
                    <a:pt x="62645" y="-1556"/>
                    <a:pt x="77018" y="4094"/>
                  </a:cubicBezTo>
                  <a:cubicBezTo>
                    <a:pt x="71960" y="18690"/>
                    <a:pt x="61205" y="31287"/>
                    <a:pt x="46064" y="3824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6" name="任意多边形: 形状 1495">
              <a:extLst>
                <a:ext uri="{FF2B5EF4-FFF2-40B4-BE49-F238E27FC236}">
                  <a16:creationId xmlns:a16="http://schemas.microsoft.com/office/drawing/2014/main" id="{896C60A5-C6D8-81BB-E44E-65C0221E5FF4}"/>
                </a:ext>
              </a:extLst>
            </p:cNvPr>
            <p:cNvSpPr/>
            <p:nvPr/>
          </p:nvSpPr>
          <p:spPr>
            <a:xfrm>
              <a:off x="10751124" y="3250387"/>
              <a:ext cx="44185" cy="76457"/>
            </a:xfrm>
            <a:custGeom>
              <a:avLst/>
              <a:gdLst>
                <a:gd name="connsiteX0" fmla="*/ 5799 w 44185"/>
                <a:gd name="connsiteY0" fmla="*/ 30394 h 76457"/>
                <a:gd name="connsiteX1" fmla="*/ 3750 w 44185"/>
                <a:gd name="connsiteY1" fmla="*/ 76458 h 76457"/>
                <a:gd name="connsiteX2" fmla="*/ 38386 w 44185"/>
                <a:gd name="connsiteY2" fmla="*/ 46063 h 76457"/>
                <a:gd name="connsiteX3" fmla="*/ 40435 w 44185"/>
                <a:gd name="connsiteY3" fmla="*/ 0 h 76457"/>
                <a:gd name="connsiteX4" fmla="*/ 5799 w 44185"/>
                <a:gd name="connsiteY4" fmla="*/ 30394 h 76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185" h="76457">
                  <a:moveTo>
                    <a:pt x="5799" y="30394"/>
                  </a:moveTo>
                  <a:cubicBezTo>
                    <a:pt x="-1420" y="45423"/>
                    <a:pt x="-1659" y="61989"/>
                    <a:pt x="3750" y="76458"/>
                  </a:cubicBezTo>
                  <a:cubicBezTo>
                    <a:pt x="18411" y="71640"/>
                    <a:pt x="31184" y="61076"/>
                    <a:pt x="38386" y="46063"/>
                  </a:cubicBezTo>
                  <a:cubicBezTo>
                    <a:pt x="45605" y="31034"/>
                    <a:pt x="45845" y="14469"/>
                    <a:pt x="40435" y="0"/>
                  </a:cubicBezTo>
                  <a:cubicBezTo>
                    <a:pt x="25774" y="4818"/>
                    <a:pt x="13017" y="15381"/>
                    <a:pt x="5799" y="30394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7" name="任意多边形: 形状 1496">
              <a:extLst>
                <a:ext uri="{FF2B5EF4-FFF2-40B4-BE49-F238E27FC236}">
                  <a16:creationId xmlns:a16="http://schemas.microsoft.com/office/drawing/2014/main" id="{17686956-CDDE-C64B-CE71-70B6A3D72845}"/>
                </a:ext>
              </a:extLst>
            </p:cNvPr>
            <p:cNvSpPr/>
            <p:nvPr/>
          </p:nvSpPr>
          <p:spPr>
            <a:xfrm>
              <a:off x="10762140" y="3371848"/>
              <a:ext cx="82155" cy="38725"/>
            </a:xfrm>
            <a:custGeom>
              <a:avLst/>
              <a:gdLst>
                <a:gd name="connsiteX0" fmla="*/ 45536 w 82155"/>
                <a:gd name="connsiteY0" fmla="*/ 36897 h 38725"/>
                <a:gd name="connsiteX1" fmla="*/ 0 w 82155"/>
                <a:gd name="connsiteY1" fmla="*/ 29822 h 38725"/>
                <a:gd name="connsiteX2" fmla="*/ 36621 w 82155"/>
                <a:gd name="connsiteY2" fmla="*/ 1829 h 38725"/>
                <a:gd name="connsiteX3" fmla="*/ 82156 w 82155"/>
                <a:gd name="connsiteY3" fmla="*/ 8903 h 38725"/>
                <a:gd name="connsiteX4" fmla="*/ 45536 w 82155"/>
                <a:gd name="connsiteY4" fmla="*/ 36897 h 38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155" h="38725">
                  <a:moveTo>
                    <a:pt x="45536" y="36897"/>
                  </a:moveTo>
                  <a:cubicBezTo>
                    <a:pt x="29386" y="41010"/>
                    <a:pt x="13108" y="37985"/>
                    <a:pt x="0" y="29822"/>
                  </a:cubicBezTo>
                  <a:cubicBezTo>
                    <a:pt x="7619" y="16378"/>
                    <a:pt x="20471" y="5942"/>
                    <a:pt x="36621" y="1829"/>
                  </a:cubicBezTo>
                  <a:cubicBezTo>
                    <a:pt x="52770" y="-2285"/>
                    <a:pt x="69047" y="740"/>
                    <a:pt x="82156" y="8903"/>
                  </a:cubicBezTo>
                  <a:cubicBezTo>
                    <a:pt x="74521" y="22332"/>
                    <a:pt x="61685" y="32783"/>
                    <a:pt x="45536" y="36897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98" name="图形 144">
            <a:extLst>
              <a:ext uri="{FF2B5EF4-FFF2-40B4-BE49-F238E27FC236}">
                <a16:creationId xmlns:a16="http://schemas.microsoft.com/office/drawing/2014/main" id="{B47A7616-0DA8-BCEF-AD4E-5F33D4734466}"/>
              </a:ext>
            </a:extLst>
          </p:cNvPr>
          <p:cNvGrpSpPr/>
          <p:nvPr/>
        </p:nvGrpSpPr>
        <p:grpSpPr>
          <a:xfrm>
            <a:off x="1895723" y="4688529"/>
            <a:ext cx="493996" cy="870672"/>
            <a:chOff x="8052753" y="3239550"/>
            <a:chExt cx="1217383" cy="2145648"/>
          </a:xfrm>
        </p:grpSpPr>
        <p:sp>
          <p:nvSpPr>
            <p:cNvPr id="1499" name="任意多边形: 形状 1498">
              <a:extLst>
                <a:ext uri="{FF2B5EF4-FFF2-40B4-BE49-F238E27FC236}">
                  <a16:creationId xmlns:a16="http://schemas.microsoft.com/office/drawing/2014/main" id="{FE271225-8C80-CC0F-F8D4-BD7AFA4803AE}"/>
                </a:ext>
              </a:extLst>
            </p:cNvPr>
            <p:cNvSpPr/>
            <p:nvPr/>
          </p:nvSpPr>
          <p:spPr>
            <a:xfrm>
              <a:off x="8317721" y="4391762"/>
              <a:ext cx="710318" cy="993405"/>
            </a:xfrm>
            <a:custGeom>
              <a:avLst/>
              <a:gdLst>
                <a:gd name="connsiteX0" fmla="*/ 492181 w 710318"/>
                <a:gd name="connsiteY0" fmla="*/ 325453 h 993405"/>
                <a:gd name="connsiteX1" fmla="*/ 356984 w 710318"/>
                <a:gd name="connsiteY1" fmla="*/ 399926 h 993405"/>
                <a:gd name="connsiteX2" fmla="*/ 354823 w 710318"/>
                <a:gd name="connsiteY2" fmla="*/ 373965 h 993405"/>
                <a:gd name="connsiteX3" fmla="*/ 341363 w 710318"/>
                <a:gd name="connsiteY3" fmla="*/ 53234 h 993405"/>
                <a:gd name="connsiteX4" fmla="*/ 294227 w 710318"/>
                <a:gd name="connsiteY4" fmla="*/ 69399 h 993405"/>
                <a:gd name="connsiteX5" fmla="*/ 268635 w 710318"/>
                <a:gd name="connsiteY5" fmla="*/ 392932 h 993405"/>
                <a:gd name="connsiteX6" fmla="*/ 268250 w 710318"/>
                <a:gd name="connsiteY6" fmla="*/ 402359 h 993405"/>
                <a:gd name="connsiteX7" fmla="*/ 133981 w 710318"/>
                <a:gd name="connsiteY7" fmla="*/ 262104 h 993405"/>
                <a:gd name="connsiteX8" fmla="*/ 0 w 710318"/>
                <a:gd name="connsiteY8" fmla="*/ 0 h 993405"/>
                <a:gd name="connsiteX9" fmla="*/ 55715 w 710318"/>
                <a:gd name="connsiteY9" fmla="*/ 247363 h 993405"/>
                <a:gd name="connsiteX10" fmla="*/ 263960 w 710318"/>
                <a:gd name="connsiteY10" fmla="*/ 507658 h 993405"/>
                <a:gd name="connsiteX11" fmla="*/ 244402 w 710318"/>
                <a:gd name="connsiteY11" fmla="*/ 993405 h 993405"/>
                <a:gd name="connsiteX12" fmla="*/ 405992 w 710318"/>
                <a:gd name="connsiteY12" fmla="*/ 993405 h 993405"/>
                <a:gd name="connsiteX13" fmla="*/ 363962 w 710318"/>
                <a:gd name="connsiteY13" fmla="*/ 484018 h 993405"/>
                <a:gd name="connsiteX14" fmla="*/ 583732 w 710318"/>
                <a:gd name="connsiteY14" fmla="*/ 321404 h 993405"/>
                <a:gd name="connsiteX15" fmla="*/ 710319 w 710318"/>
                <a:gd name="connsiteY15" fmla="*/ 96352 h 993405"/>
                <a:gd name="connsiteX16" fmla="*/ 492181 w 710318"/>
                <a:gd name="connsiteY16" fmla="*/ 325453 h 993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10318" h="993405">
                  <a:moveTo>
                    <a:pt x="492181" y="325453"/>
                  </a:moveTo>
                  <a:cubicBezTo>
                    <a:pt x="440164" y="371244"/>
                    <a:pt x="387922" y="391363"/>
                    <a:pt x="356984" y="399926"/>
                  </a:cubicBezTo>
                  <a:cubicBezTo>
                    <a:pt x="356264" y="391267"/>
                    <a:pt x="355543" y="382624"/>
                    <a:pt x="354823" y="373965"/>
                  </a:cubicBezTo>
                  <a:cubicBezTo>
                    <a:pt x="334625" y="131404"/>
                    <a:pt x="341363" y="53234"/>
                    <a:pt x="341363" y="53234"/>
                  </a:cubicBezTo>
                  <a:lnTo>
                    <a:pt x="294227" y="69399"/>
                  </a:lnTo>
                  <a:cubicBezTo>
                    <a:pt x="294227" y="69399"/>
                    <a:pt x="272684" y="296099"/>
                    <a:pt x="268635" y="392932"/>
                  </a:cubicBezTo>
                  <a:cubicBezTo>
                    <a:pt x="268522" y="395733"/>
                    <a:pt x="268394" y="398902"/>
                    <a:pt x="268250" y="402359"/>
                  </a:cubicBezTo>
                  <a:cubicBezTo>
                    <a:pt x="237424" y="376366"/>
                    <a:pt x="165640" y="313113"/>
                    <a:pt x="133981" y="262104"/>
                  </a:cubicBezTo>
                  <a:cubicBezTo>
                    <a:pt x="54531" y="134077"/>
                    <a:pt x="0" y="0"/>
                    <a:pt x="0" y="0"/>
                  </a:cubicBezTo>
                  <a:cubicBezTo>
                    <a:pt x="0" y="0"/>
                    <a:pt x="6066" y="131388"/>
                    <a:pt x="55715" y="247363"/>
                  </a:cubicBezTo>
                  <a:cubicBezTo>
                    <a:pt x="104659" y="361689"/>
                    <a:pt x="229822" y="477424"/>
                    <a:pt x="263960" y="507658"/>
                  </a:cubicBezTo>
                  <a:cubicBezTo>
                    <a:pt x="256631" y="688615"/>
                    <a:pt x="244402" y="993405"/>
                    <a:pt x="244402" y="993405"/>
                  </a:cubicBezTo>
                  <a:lnTo>
                    <a:pt x="405992" y="993405"/>
                  </a:lnTo>
                  <a:cubicBezTo>
                    <a:pt x="405992" y="993405"/>
                    <a:pt x="386178" y="751724"/>
                    <a:pt x="363962" y="484018"/>
                  </a:cubicBezTo>
                  <a:cubicBezTo>
                    <a:pt x="401783" y="469757"/>
                    <a:pt x="500968" y="424830"/>
                    <a:pt x="583732" y="321404"/>
                  </a:cubicBezTo>
                  <a:cubicBezTo>
                    <a:pt x="680420" y="200563"/>
                    <a:pt x="710319" y="96352"/>
                    <a:pt x="710319" y="96352"/>
                  </a:cubicBezTo>
                  <a:cubicBezTo>
                    <a:pt x="710319" y="96352"/>
                    <a:pt x="637606" y="197426"/>
                    <a:pt x="492181" y="325453"/>
                  </a:cubicBezTo>
                  <a:close/>
                </a:path>
              </a:pathLst>
            </a:custGeom>
            <a:solidFill>
              <a:srgbClr val="AE7D58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0" name="任意多边形: 形状 1499">
              <a:extLst>
                <a:ext uri="{FF2B5EF4-FFF2-40B4-BE49-F238E27FC236}">
                  <a16:creationId xmlns:a16="http://schemas.microsoft.com/office/drawing/2014/main" id="{4AC7CEE4-7645-0E21-55AB-47F75F66A881}"/>
                </a:ext>
              </a:extLst>
            </p:cNvPr>
            <p:cNvSpPr/>
            <p:nvPr/>
          </p:nvSpPr>
          <p:spPr>
            <a:xfrm>
              <a:off x="8320426" y="4393939"/>
              <a:ext cx="265433" cy="427135"/>
            </a:xfrm>
            <a:custGeom>
              <a:avLst/>
              <a:gdLst>
                <a:gd name="connsiteX0" fmla="*/ 265433 w 265433"/>
                <a:gd name="connsiteY0" fmla="*/ 400022 h 427135"/>
                <a:gd name="connsiteX1" fmla="*/ 264601 w 265433"/>
                <a:gd name="connsiteY1" fmla="*/ 417724 h 427135"/>
                <a:gd name="connsiteX2" fmla="*/ 264201 w 265433"/>
                <a:gd name="connsiteY2" fmla="*/ 427135 h 427135"/>
                <a:gd name="connsiteX3" fmla="*/ 129948 w 265433"/>
                <a:gd name="connsiteY3" fmla="*/ 286880 h 427135"/>
                <a:gd name="connsiteX4" fmla="*/ 4097 w 265433"/>
                <a:gd name="connsiteY4" fmla="*/ 44095 h 427135"/>
                <a:gd name="connsiteX5" fmla="*/ 4097 w 265433"/>
                <a:gd name="connsiteY5" fmla="*/ 44015 h 427135"/>
                <a:gd name="connsiteX6" fmla="*/ 0 w 265433"/>
                <a:gd name="connsiteY6" fmla="*/ 0 h 427135"/>
                <a:gd name="connsiteX7" fmla="*/ 133965 w 265433"/>
                <a:gd name="connsiteY7" fmla="*/ 262120 h 427135"/>
                <a:gd name="connsiteX8" fmla="*/ 265433 w 265433"/>
                <a:gd name="connsiteY8" fmla="*/ 400022 h 427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5433" h="427135">
                  <a:moveTo>
                    <a:pt x="265433" y="400022"/>
                  </a:moveTo>
                  <a:cubicBezTo>
                    <a:pt x="265113" y="406328"/>
                    <a:pt x="264841" y="412218"/>
                    <a:pt x="264601" y="417724"/>
                  </a:cubicBezTo>
                  <a:cubicBezTo>
                    <a:pt x="264473" y="420509"/>
                    <a:pt x="264361" y="423710"/>
                    <a:pt x="264201" y="427135"/>
                  </a:cubicBezTo>
                  <a:cubicBezTo>
                    <a:pt x="233374" y="401142"/>
                    <a:pt x="161590" y="337921"/>
                    <a:pt x="129948" y="286880"/>
                  </a:cubicBezTo>
                  <a:cubicBezTo>
                    <a:pt x="68647" y="188095"/>
                    <a:pt x="22152" y="85709"/>
                    <a:pt x="4097" y="44095"/>
                  </a:cubicBezTo>
                  <a:cubicBezTo>
                    <a:pt x="4097" y="44063"/>
                    <a:pt x="4097" y="44015"/>
                    <a:pt x="4097" y="44015"/>
                  </a:cubicBezTo>
                  <a:cubicBezTo>
                    <a:pt x="785" y="16950"/>
                    <a:pt x="0" y="0"/>
                    <a:pt x="0" y="0"/>
                  </a:cubicBezTo>
                  <a:cubicBezTo>
                    <a:pt x="0" y="0"/>
                    <a:pt x="54531" y="134109"/>
                    <a:pt x="133965" y="262120"/>
                  </a:cubicBezTo>
                  <a:cubicBezTo>
                    <a:pt x="164728" y="311640"/>
                    <a:pt x="233278" y="372717"/>
                    <a:pt x="265433" y="400022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1" name="任意多边形: 形状 1500">
              <a:extLst>
                <a:ext uri="{FF2B5EF4-FFF2-40B4-BE49-F238E27FC236}">
                  <a16:creationId xmlns:a16="http://schemas.microsoft.com/office/drawing/2014/main" id="{05F1FE4A-73AF-FFC8-6284-AB6D79C3163A}"/>
                </a:ext>
              </a:extLst>
            </p:cNvPr>
            <p:cNvSpPr/>
            <p:nvPr/>
          </p:nvSpPr>
          <p:spPr>
            <a:xfrm>
              <a:off x="8133942" y="4182215"/>
              <a:ext cx="614025" cy="492229"/>
            </a:xfrm>
            <a:custGeom>
              <a:avLst/>
              <a:gdLst>
                <a:gd name="connsiteX0" fmla="*/ 532328 w 614025"/>
                <a:gd name="connsiteY0" fmla="*/ 464128 h 492229"/>
                <a:gd name="connsiteX1" fmla="*/ 350315 w 614025"/>
                <a:gd name="connsiteY1" fmla="*/ 426852 h 492229"/>
                <a:gd name="connsiteX2" fmla="*/ 294856 w 614025"/>
                <a:gd name="connsiteY2" fmla="*/ 476453 h 492229"/>
                <a:gd name="connsiteX3" fmla="*/ 99896 w 614025"/>
                <a:gd name="connsiteY3" fmla="*/ 412783 h 492229"/>
                <a:gd name="connsiteX4" fmla="*/ 98422 w 614025"/>
                <a:gd name="connsiteY4" fmla="*/ 409758 h 492229"/>
                <a:gd name="connsiteX5" fmla="*/ 11418 w 614025"/>
                <a:gd name="connsiteY5" fmla="*/ 352427 h 492229"/>
                <a:gd name="connsiteX6" fmla="*/ 39299 w 614025"/>
                <a:gd name="connsiteY6" fmla="*/ 222864 h 492229"/>
                <a:gd name="connsiteX7" fmla="*/ 51367 w 614025"/>
                <a:gd name="connsiteY7" fmla="*/ 71645 h 492229"/>
                <a:gd name="connsiteX8" fmla="*/ 73519 w 614025"/>
                <a:gd name="connsiteY8" fmla="*/ 47445 h 492229"/>
                <a:gd name="connsiteX9" fmla="*/ 103192 w 614025"/>
                <a:gd name="connsiteY9" fmla="*/ 27438 h 492229"/>
                <a:gd name="connsiteX10" fmla="*/ 260381 w 614025"/>
                <a:gd name="connsiteY10" fmla="*/ 43940 h 492229"/>
                <a:gd name="connsiteX11" fmla="*/ 263086 w 614025"/>
                <a:gd name="connsiteY11" fmla="*/ 46132 h 492229"/>
                <a:gd name="connsiteX12" fmla="*/ 271777 w 614025"/>
                <a:gd name="connsiteY12" fmla="*/ 37954 h 492229"/>
                <a:gd name="connsiteX13" fmla="*/ 303164 w 614025"/>
                <a:gd name="connsiteY13" fmla="*/ 16699 h 492229"/>
                <a:gd name="connsiteX14" fmla="*/ 421443 w 614025"/>
                <a:gd name="connsiteY14" fmla="*/ 8008 h 492229"/>
                <a:gd name="connsiteX15" fmla="*/ 456863 w 614025"/>
                <a:gd name="connsiteY15" fmla="*/ 25149 h 492229"/>
                <a:gd name="connsiteX16" fmla="*/ 509569 w 614025"/>
                <a:gd name="connsiteY16" fmla="*/ 84113 h 492229"/>
                <a:gd name="connsiteX17" fmla="*/ 521124 w 614025"/>
                <a:gd name="connsiteY17" fmla="*/ 192661 h 492229"/>
                <a:gd name="connsiteX18" fmla="*/ 597806 w 614025"/>
                <a:gd name="connsiteY18" fmla="*/ 263309 h 492229"/>
                <a:gd name="connsiteX19" fmla="*/ 532328 w 614025"/>
                <a:gd name="connsiteY19" fmla="*/ 464128 h 492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14025" h="492229">
                  <a:moveTo>
                    <a:pt x="532328" y="464128"/>
                  </a:moveTo>
                  <a:cubicBezTo>
                    <a:pt x="469155" y="496267"/>
                    <a:pt x="393898" y="479046"/>
                    <a:pt x="350315" y="426852"/>
                  </a:cubicBezTo>
                  <a:cubicBezTo>
                    <a:pt x="336934" y="447259"/>
                    <a:pt x="318209" y="464609"/>
                    <a:pt x="294856" y="476453"/>
                  </a:cubicBezTo>
                  <a:cubicBezTo>
                    <a:pt x="223425" y="512769"/>
                    <a:pt x="136148" y="484263"/>
                    <a:pt x="99896" y="412783"/>
                  </a:cubicBezTo>
                  <a:cubicBezTo>
                    <a:pt x="99383" y="411791"/>
                    <a:pt x="98935" y="410751"/>
                    <a:pt x="98422" y="409758"/>
                  </a:cubicBezTo>
                  <a:cubicBezTo>
                    <a:pt x="62571" y="407454"/>
                    <a:pt x="28832" y="386791"/>
                    <a:pt x="11418" y="352427"/>
                  </a:cubicBezTo>
                  <a:cubicBezTo>
                    <a:pt x="-11534" y="307260"/>
                    <a:pt x="1302" y="253322"/>
                    <a:pt x="39299" y="222864"/>
                  </a:cubicBezTo>
                  <a:cubicBezTo>
                    <a:pt x="13850" y="172511"/>
                    <a:pt x="20413" y="114395"/>
                    <a:pt x="51367" y="71645"/>
                  </a:cubicBezTo>
                  <a:cubicBezTo>
                    <a:pt x="57737" y="62842"/>
                    <a:pt x="65148" y="54695"/>
                    <a:pt x="73519" y="47445"/>
                  </a:cubicBezTo>
                  <a:cubicBezTo>
                    <a:pt x="82354" y="39714"/>
                    <a:pt x="92277" y="32976"/>
                    <a:pt x="103192" y="27438"/>
                  </a:cubicBezTo>
                  <a:cubicBezTo>
                    <a:pt x="155898" y="645"/>
                    <a:pt x="217167" y="9064"/>
                    <a:pt x="260381" y="43940"/>
                  </a:cubicBezTo>
                  <a:cubicBezTo>
                    <a:pt x="261293" y="44612"/>
                    <a:pt x="262222" y="45380"/>
                    <a:pt x="263086" y="46132"/>
                  </a:cubicBezTo>
                  <a:cubicBezTo>
                    <a:pt x="265871" y="43299"/>
                    <a:pt x="268736" y="40547"/>
                    <a:pt x="271777" y="37954"/>
                  </a:cubicBezTo>
                  <a:cubicBezTo>
                    <a:pt x="281092" y="29743"/>
                    <a:pt x="291575" y="22604"/>
                    <a:pt x="303164" y="16699"/>
                  </a:cubicBezTo>
                  <a:cubicBezTo>
                    <a:pt x="341320" y="-2716"/>
                    <a:pt x="383799" y="-4637"/>
                    <a:pt x="421443" y="8008"/>
                  </a:cubicBezTo>
                  <a:cubicBezTo>
                    <a:pt x="433879" y="12153"/>
                    <a:pt x="445787" y="17899"/>
                    <a:pt x="456863" y="25149"/>
                  </a:cubicBezTo>
                  <a:cubicBezTo>
                    <a:pt x="478582" y="39346"/>
                    <a:pt x="496972" y="59273"/>
                    <a:pt x="509569" y="84113"/>
                  </a:cubicBezTo>
                  <a:cubicBezTo>
                    <a:pt x="527303" y="119037"/>
                    <a:pt x="530359" y="157546"/>
                    <a:pt x="521124" y="192661"/>
                  </a:cubicBezTo>
                  <a:cubicBezTo>
                    <a:pt x="553199" y="205786"/>
                    <a:pt x="580921" y="229970"/>
                    <a:pt x="597806" y="263309"/>
                  </a:cubicBezTo>
                  <a:cubicBezTo>
                    <a:pt x="635147" y="336870"/>
                    <a:pt x="605825" y="426772"/>
                    <a:pt x="532328" y="464128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2" name="任意多边形: 形状 1501">
              <a:extLst>
                <a:ext uri="{FF2B5EF4-FFF2-40B4-BE49-F238E27FC236}">
                  <a16:creationId xmlns:a16="http://schemas.microsoft.com/office/drawing/2014/main" id="{8445EC35-B876-F471-ECD0-422E7016732A}"/>
                </a:ext>
              </a:extLst>
            </p:cNvPr>
            <p:cNvSpPr/>
            <p:nvPr/>
          </p:nvSpPr>
          <p:spPr>
            <a:xfrm rot="-5395830">
              <a:off x="8252600" y="3703787"/>
              <a:ext cx="290241" cy="290017"/>
            </a:xfrm>
            <a:custGeom>
              <a:avLst/>
              <a:gdLst>
                <a:gd name="connsiteX0" fmla="*/ 290241 w 290241"/>
                <a:gd name="connsiteY0" fmla="*/ 145009 h 290017"/>
                <a:gd name="connsiteX1" fmla="*/ 145120 w 290241"/>
                <a:gd name="connsiteY1" fmla="*/ 290017 h 290017"/>
                <a:gd name="connsiteX2" fmla="*/ 0 w 290241"/>
                <a:gd name="connsiteY2" fmla="*/ 145009 h 290017"/>
                <a:gd name="connsiteX3" fmla="*/ 145120 w 290241"/>
                <a:gd name="connsiteY3" fmla="*/ 0 h 290017"/>
                <a:gd name="connsiteX4" fmla="*/ 290241 w 290241"/>
                <a:gd name="connsiteY4" fmla="*/ 145009 h 290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241" h="290017">
                  <a:moveTo>
                    <a:pt x="290241" y="145009"/>
                  </a:moveTo>
                  <a:cubicBezTo>
                    <a:pt x="290241" y="225095"/>
                    <a:pt x="225268" y="290017"/>
                    <a:pt x="145120" y="290017"/>
                  </a:cubicBezTo>
                  <a:cubicBezTo>
                    <a:pt x="64972" y="290017"/>
                    <a:pt x="0" y="225095"/>
                    <a:pt x="0" y="145009"/>
                  </a:cubicBezTo>
                  <a:cubicBezTo>
                    <a:pt x="0" y="64923"/>
                    <a:pt x="64972" y="0"/>
                    <a:pt x="145120" y="0"/>
                  </a:cubicBezTo>
                  <a:cubicBezTo>
                    <a:pt x="225268" y="0"/>
                    <a:pt x="290241" y="64923"/>
                    <a:pt x="290241" y="14500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3" name="任意多边形: 形状 1502">
              <a:extLst>
                <a:ext uri="{FF2B5EF4-FFF2-40B4-BE49-F238E27FC236}">
                  <a16:creationId xmlns:a16="http://schemas.microsoft.com/office/drawing/2014/main" id="{00F462F3-CF02-A024-6788-D989A1A02EA8}"/>
                </a:ext>
              </a:extLst>
            </p:cNvPr>
            <p:cNvSpPr/>
            <p:nvPr/>
          </p:nvSpPr>
          <p:spPr>
            <a:xfrm>
              <a:off x="8472341" y="3738272"/>
              <a:ext cx="307078" cy="307316"/>
            </a:xfrm>
            <a:custGeom>
              <a:avLst/>
              <a:gdLst>
                <a:gd name="connsiteX0" fmla="*/ 2953 w 307078"/>
                <a:gd name="connsiteY0" fmla="*/ 183492 h 307316"/>
                <a:gd name="connsiteX1" fmla="*/ 123729 w 307078"/>
                <a:gd name="connsiteY1" fmla="*/ 2952 h 307316"/>
                <a:gd name="connsiteX2" fmla="*/ 304126 w 307078"/>
                <a:gd name="connsiteY2" fmla="*/ 123824 h 307316"/>
                <a:gd name="connsiteX3" fmla="*/ 183349 w 307078"/>
                <a:gd name="connsiteY3" fmla="*/ 304365 h 307316"/>
                <a:gd name="connsiteX4" fmla="*/ 2953 w 307078"/>
                <a:gd name="connsiteY4" fmla="*/ 183492 h 307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78" h="307316">
                  <a:moveTo>
                    <a:pt x="2953" y="183492"/>
                  </a:moveTo>
                  <a:cubicBezTo>
                    <a:pt x="-13517" y="100264"/>
                    <a:pt x="40566" y="19437"/>
                    <a:pt x="123729" y="2952"/>
                  </a:cubicBezTo>
                  <a:cubicBezTo>
                    <a:pt x="206893" y="-13518"/>
                    <a:pt x="287673" y="40596"/>
                    <a:pt x="304126" y="123824"/>
                  </a:cubicBezTo>
                  <a:cubicBezTo>
                    <a:pt x="320595" y="207052"/>
                    <a:pt x="266513" y="287879"/>
                    <a:pt x="183349" y="304365"/>
                  </a:cubicBezTo>
                  <a:cubicBezTo>
                    <a:pt x="100186" y="320834"/>
                    <a:pt x="19423" y="266720"/>
                    <a:pt x="2953" y="183492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4" name="任意多边形: 形状 1503">
              <a:extLst>
                <a:ext uri="{FF2B5EF4-FFF2-40B4-BE49-F238E27FC236}">
                  <a16:creationId xmlns:a16="http://schemas.microsoft.com/office/drawing/2014/main" id="{11E9C8B3-78E3-85EE-85AD-485AB00C0CE0}"/>
                </a:ext>
              </a:extLst>
            </p:cNvPr>
            <p:cNvSpPr/>
            <p:nvPr/>
          </p:nvSpPr>
          <p:spPr>
            <a:xfrm>
              <a:off x="8779444" y="3975462"/>
              <a:ext cx="307051" cy="307294"/>
            </a:xfrm>
            <a:custGeom>
              <a:avLst/>
              <a:gdLst>
                <a:gd name="connsiteX0" fmla="*/ 183326 w 307051"/>
                <a:gd name="connsiteY0" fmla="*/ 304343 h 307294"/>
                <a:gd name="connsiteX1" fmla="*/ 2946 w 307051"/>
                <a:gd name="connsiteY1" fmla="*/ 183470 h 307294"/>
                <a:gd name="connsiteX2" fmla="*/ 27242 w 307051"/>
                <a:gd name="connsiteY2" fmla="*/ 66375 h 307294"/>
                <a:gd name="connsiteX3" fmla="*/ 48433 w 307051"/>
                <a:gd name="connsiteY3" fmla="*/ 41662 h 307294"/>
                <a:gd name="connsiteX4" fmla="*/ 123722 w 307051"/>
                <a:gd name="connsiteY4" fmla="*/ 2945 h 307294"/>
                <a:gd name="connsiteX5" fmla="*/ 292547 w 307051"/>
                <a:gd name="connsiteY5" fmla="*/ 88622 h 307294"/>
                <a:gd name="connsiteX6" fmla="*/ 300997 w 307051"/>
                <a:gd name="connsiteY6" fmla="*/ 110982 h 307294"/>
                <a:gd name="connsiteX7" fmla="*/ 304102 w 307051"/>
                <a:gd name="connsiteY7" fmla="*/ 123818 h 307294"/>
                <a:gd name="connsiteX8" fmla="*/ 183326 w 307051"/>
                <a:gd name="connsiteY8" fmla="*/ 304343 h 307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7051" h="307294">
                  <a:moveTo>
                    <a:pt x="183326" y="304343"/>
                  </a:moveTo>
                  <a:cubicBezTo>
                    <a:pt x="100179" y="320812"/>
                    <a:pt x="19399" y="266714"/>
                    <a:pt x="2946" y="183470"/>
                  </a:cubicBezTo>
                  <a:cubicBezTo>
                    <a:pt x="-5425" y="141088"/>
                    <a:pt x="4466" y="99346"/>
                    <a:pt x="27242" y="66375"/>
                  </a:cubicBezTo>
                  <a:cubicBezTo>
                    <a:pt x="33372" y="57444"/>
                    <a:pt x="40462" y="49153"/>
                    <a:pt x="48433" y="41662"/>
                  </a:cubicBezTo>
                  <a:cubicBezTo>
                    <a:pt x="68712" y="22568"/>
                    <a:pt x="94400" y="8771"/>
                    <a:pt x="123722" y="2945"/>
                  </a:cubicBezTo>
                  <a:cubicBezTo>
                    <a:pt x="194434" y="-11043"/>
                    <a:pt x="263465" y="25993"/>
                    <a:pt x="292547" y="88622"/>
                  </a:cubicBezTo>
                  <a:cubicBezTo>
                    <a:pt x="295940" y="95760"/>
                    <a:pt x="298757" y="103219"/>
                    <a:pt x="300997" y="110982"/>
                  </a:cubicBezTo>
                  <a:cubicBezTo>
                    <a:pt x="302198" y="115159"/>
                    <a:pt x="303222" y="119432"/>
                    <a:pt x="304102" y="123818"/>
                  </a:cubicBezTo>
                  <a:cubicBezTo>
                    <a:pt x="320556" y="207030"/>
                    <a:pt x="266506" y="287873"/>
                    <a:pt x="183326" y="304343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5" name="任意多边形: 形状 1504">
              <a:extLst>
                <a:ext uri="{FF2B5EF4-FFF2-40B4-BE49-F238E27FC236}">
                  <a16:creationId xmlns:a16="http://schemas.microsoft.com/office/drawing/2014/main" id="{0128AC20-E994-09E4-2E73-5286C1D0D729}"/>
                </a:ext>
              </a:extLst>
            </p:cNvPr>
            <p:cNvSpPr/>
            <p:nvPr/>
          </p:nvSpPr>
          <p:spPr>
            <a:xfrm rot="-6722">
              <a:off x="8735827" y="3723973"/>
              <a:ext cx="307015" cy="307239"/>
            </a:xfrm>
            <a:custGeom>
              <a:avLst/>
              <a:gdLst>
                <a:gd name="connsiteX0" fmla="*/ 307015 w 307015"/>
                <a:gd name="connsiteY0" fmla="*/ 153620 h 307239"/>
                <a:gd name="connsiteX1" fmla="*/ 153507 w 307015"/>
                <a:gd name="connsiteY1" fmla="*/ 307240 h 307239"/>
                <a:gd name="connsiteX2" fmla="*/ -1 w 307015"/>
                <a:gd name="connsiteY2" fmla="*/ 153620 h 307239"/>
                <a:gd name="connsiteX3" fmla="*/ 153507 w 307015"/>
                <a:gd name="connsiteY3" fmla="*/ 0 h 307239"/>
                <a:gd name="connsiteX4" fmla="*/ 307015 w 307015"/>
                <a:gd name="connsiteY4" fmla="*/ 153620 h 307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5" h="307239">
                  <a:moveTo>
                    <a:pt x="307015" y="153620"/>
                  </a:moveTo>
                  <a:cubicBezTo>
                    <a:pt x="307015" y="238462"/>
                    <a:pt x="238287" y="307240"/>
                    <a:pt x="153507" y="307240"/>
                  </a:cubicBezTo>
                  <a:cubicBezTo>
                    <a:pt x="68727" y="307240"/>
                    <a:pt x="-1" y="238462"/>
                    <a:pt x="-1" y="153620"/>
                  </a:cubicBezTo>
                  <a:cubicBezTo>
                    <a:pt x="-1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2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6" name="任意多边形: 形状 1505">
              <a:extLst>
                <a:ext uri="{FF2B5EF4-FFF2-40B4-BE49-F238E27FC236}">
                  <a16:creationId xmlns:a16="http://schemas.microsoft.com/office/drawing/2014/main" id="{4C20516E-F1B4-EE7F-7DA3-71AC546FBDD6}"/>
                </a:ext>
              </a:extLst>
            </p:cNvPr>
            <p:cNvSpPr/>
            <p:nvPr/>
          </p:nvSpPr>
          <p:spPr>
            <a:xfrm>
              <a:off x="8683812" y="3821843"/>
              <a:ext cx="307014" cy="307238"/>
            </a:xfrm>
            <a:custGeom>
              <a:avLst/>
              <a:gdLst>
                <a:gd name="connsiteX0" fmla="*/ 307015 w 307014"/>
                <a:gd name="connsiteY0" fmla="*/ 153620 h 307238"/>
                <a:gd name="connsiteX1" fmla="*/ 153507 w 307014"/>
                <a:gd name="connsiteY1" fmla="*/ 307239 h 307238"/>
                <a:gd name="connsiteX2" fmla="*/ 0 w 307014"/>
                <a:gd name="connsiteY2" fmla="*/ 153620 h 307238"/>
                <a:gd name="connsiteX3" fmla="*/ 153507 w 307014"/>
                <a:gd name="connsiteY3" fmla="*/ 0 h 307238"/>
                <a:gd name="connsiteX4" fmla="*/ 307015 w 307014"/>
                <a:gd name="connsiteY4" fmla="*/ 153620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20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0" y="238461"/>
                    <a:pt x="0" y="153620"/>
                  </a:cubicBezTo>
                  <a:cubicBezTo>
                    <a:pt x="0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2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7" name="任意多边形: 形状 1506">
              <a:extLst>
                <a:ext uri="{FF2B5EF4-FFF2-40B4-BE49-F238E27FC236}">
                  <a16:creationId xmlns:a16="http://schemas.microsoft.com/office/drawing/2014/main" id="{C847C7FE-A879-862C-DDC1-8761192087ED}"/>
                </a:ext>
              </a:extLst>
            </p:cNvPr>
            <p:cNvSpPr/>
            <p:nvPr/>
          </p:nvSpPr>
          <p:spPr>
            <a:xfrm>
              <a:off x="8610788" y="3668137"/>
              <a:ext cx="307078" cy="307320"/>
            </a:xfrm>
            <a:custGeom>
              <a:avLst/>
              <a:gdLst>
                <a:gd name="connsiteX0" fmla="*/ 2953 w 307078"/>
                <a:gd name="connsiteY0" fmla="*/ 183492 h 307320"/>
                <a:gd name="connsiteX1" fmla="*/ 123729 w 307078"/>
                <a:gd name="connsiteY1" fmla="*/ 2952 h 307320"/>
                <a:gd name="connsiteX2" fmla="*/ 304126 w 307078"/>
                <a:gd name="connsiteY2" fmla="*/ 123824 h 307320"/>
                <a:gd name="connsiteX3" fmla="*/ 183349 w 307078"/>
                <a:gd name="connsiteY3" fmla="*/ 304365 h 307320"/>
                <a:gd name="connsiteX4" fmla="*/ 2953 w 307078"/>
                <a:gd name="connsiteY4" fmla="*/ 183492 h 307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78" h="307320">
                  <a:moveTo>
                    <a:pt x="2953" y="183492"/>
                  </a:moveTo>
                  <a:cubicBezTo>
                    <a:pt x="-13517" y="100264"/>
                    <a:pt x="40566" y="19437"/>
                    <a:pt x="123729" y="2952"/>
                  </a:cubicBezTo>
                  <a:cubicBezTo>
                    <a:pt x="206893" y="-13518"/>
                    <a:pt x="287673" y="40596"/>
                    <a:pt x="304126" y="123824"/>
                  </a:cubicBezTo>
                  <a:cubicBezTo>
                    <a:pt x="320595" y="207052"/>
                    <a:pt x="266513" y="287879"/>
                    <a:pt x="183349" y="304365"/>
                  </a:cubicBezTo>
                  <a:cubicBezTo>
                    <a:pt x="100186" y="320850"/>
                    <a:pt x="19423" y="266720"/>
                    <a:pt x="2953" y="183492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8" name="任意多边形: 形状 1507">
              <a:extLst>
                <a:ext uri="{FF2B5EF4-FFF2-40B4-BE49-F238E27FC236}">
                  <a16:creationId xmlns:a16="http://schemas.microsoft.com/office/drawing/2014/main" id="{3EDCF511-8F5D-F795-D49B-0059F92809C0}"/>
                </a:ext>
              </a:extLst>
            </p:cNvPr>
            <p:cNvSpPr/>
            <p:nvPr/>
          </p:nvSpPr>
          <p:spPr>
            <a:xfrm>
              <a:off x="8618564" y="3620819"/>
              <a:ext cx="307123" cy="307299"/>
            </a:xfrm>
            <a:custGeom>
              <a:avLst/>
              <a:gdLst>
                <a:gd name="connsiteX0" fmla="*/ 183384 w 307123"/>
                <a:gd name="connsiteY0" fmla="*/ 304339 h 307299"/>
                <a:gd name="connsiteX1" fmla="*/ 2956 w 307123"/>
                <a:gd name="connsiteY1" fmla="*/ 183466 h 307299"/>
                <a:gd name="connsiteX2" fmla="*/ 40168 w 307123"/>
                <a:gd name="connsiteY2" fmla="*/ 50109 h 307299"/>
                <a:gd name="connsiteX3" fmla="*/ 48059 w 307123"/>
                <a:gd name="connsiteY3" fmla="*/ 42011 h 307299"/>
                <a:gd name="connsiteX4" fmla="*/ 123748 w 307123"/>
                <a:gd name="connsiteY4" fmla="*/ 2942 h 307299"/>
                <a:gd name="connsiteX5" fmla="*/ 176694 w 307123"/>
                <a:gd name="connsiteY5" fmla="*/ 1789 h 307299"/>
                <a:gd name="connsiteX6" fmla="*/ 199757 w 307123"/>
                <a:gd name="connsiteY6" fmla="*/ 7135 h 307299"/>
                <a:gd name="connsiteX7" fmla="*/ 304177 w 307123"/>
                <a:gd name="connsiteY7" fmla="*/ 123830 h 307299"/>
                <a:gd name="connsiteX8" fmla="*/ 183384 w 307123"/>
                <a:gd name="connsiteY8" fmla="*/ 304339 h 307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7123" h="307299">
                  <a:moveTo>
                    <a:pt x="183384" y="304339"/>
                  </a:moveTo>
                  <a:cubicBezTo>
                    <a:pt x="100205" y="320840"/>
                    <a:pt x="19457" y="266710"/>
                    <a:pt x="2956" y="183466"/>
                  </a:cubicBezTo>
                  <a:cubicBezTo>
                    <a:pt x="-6888" y="133753"/>
                    <a:pt x="8446" y="84873"/>
                    <a:pt x="40168" y="50109"/>
                  </a:cubicBezTo>
                  <a:cubicBezTo>
                    <a:pt x="42681" y="47324"/>
                    <a:pt x="45306" y="44604"/>
                    <a:pt x="48059" y="42011"/>
                  </a:cubicBezTo>
                  <a:cubicBezTo>
                    <a:pt x="68370" y="22708"/>
                    <a:pt x="94235" y="8800"/>
                    <a:pt x="123748" y="2942"/>
                  </a:cubicBezTo>
                  <a:cubicBezTo>
                    <a:pt x="141722" y="-612"/>
                    <a:pt x="159600" y="-884"/>
                    <a:pt x="176694" y="1789"/>
                  </a:cubicBezTo>
                  <a:cubicBezTo>
                    <a:pt x="184584" y="2942"/>
                    <a:pt x="192267" y="4734"/>
                    <a:pt x="199757" y="7135"/>
                  </a:cubicBezTo>
                  <a:cubicBezTo>
                    <a:pt x="251471" y="23476"/>
                    <a:pt x="292860" y="66851"/>
                    <a:pt x="304177" y="123830"/>
                  </a:cubicBezTo>
                  <a:cubicBezTo>
                    <a:pt x="320630" y="207026"/>
                    <a:pt x="266532" y="287869"/>
                    <a:pt x="183384" y="30433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9" name="任意多边形: 形状 1508">
              <a:extLst>
                <a:ext uri="{FF2B5EF4-FFF2-40B4-BE49-F238E27FC236}">
                  <a16:creationId xmlns:a16="http://schemas.microsoft.com/office/drawing/2014/main" id="{E6C757D1-8991-40DF-5418-C06E2B5AA9ED}"/>
                </a:ext>
              </a:extLst>
            </p:cNvPr>
            <p:cNvSpPr/>
            <p:nvPr/>
          </p:nvSpPr>
          <p:spPr>
            <a:xfrm rot="-5387137">
              <a:off x="8184545" y="3994039"/>
              <a:ext cx="307241" cy="307017"/>
            </a:xfrm>
            <a:custGeom>
              <a:avLst/>
              <a:gdLst>
                <a:gd name="connsiteX0" fmla="*/ 307241 w 307241"/>
                <a:gd name="connsiteY0" fmla="*/ 153508 h 307017"/>
                <a:gd name="connsiteX1" fmla="*/ 153620 w 307241"/>
                <a:gd name="connsiteY1" fmla="*/ 307017 h 307017"/>
                <a:gd name="connsiteX2" fmla="*/ 0 w 307241"/>
                <a:gd name="connsiteY2" fmla="*/ 153508 h 307017"/>
                <a:gd name="connsiteX3" fmla="*/ 153620 w 307241"/>
                <a:gd name="connsiteY3" fmla="*/ 0 h 307017"/>
                <a:gd name="connsiteX4" fmla="*/ 307241 w 307241"/>
                <a:gd name="connsiteY4" fmla="*/ 153508 h 307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241" h="307017">
                  <a:moveTo>
                    <a:pt x="307241" y="153508"/>
                  </a:moveTo>
                  <a:cubicBezTo>
                    <a:pt x="307241" y="238289"/>
                    <a:pt x="238463" y="307017"/>
                    <a:pt x="153620" y="307017"/>
                  </a:cubicBezTo>
                  <a:cubicBezTo>
                    <a:pt x="68778" y="307017"/>
                    <a:pt x="0" y="238289"/>
                    <a:pt x="0" y="153508"/>
                  </a:cubicBezTo>
                  <a:cubicBezTo>
                    <a:pt x="0" y="68728"/>
                    <a:pt x="68778" y="0"/>
                    <a:pt x="153620" y="0"/>
                  </a:cubicBezTo>
                  <a:cubicBezTo>
                    <a:pt x="238463" y="0"/>
                    <a:pt x="307241" y="68728"/>
                    <a:pt x="307241" y="153508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0" name="任意多边形: 形状 1509">
              <a:extLst>
                <a:ext uri="{FF2B5EF4-FFF2-40B4-BE49-F238E27FC236}">
                  <a16:creationId xmlns:a16="http://schemas.microsoft.com/office/drawing/2014/main" id="{26E69EAA-55A7-DE25-F02C-09A18AD50583}"/>
                </a:ext>
              </a:extLst>
            </p:cNvPr>
            <p:cNvSpPr/>
            <p:nvPr/>
          </p:nvSpPr>
          <p:spPr>
            <a:xfrm>
              <a:off x="8318842" y="3977127"/>
              <a:ext cx="307014" cy="307238"/>
            </a:xfrm>
            <a:custGeom>
              <a:avLst/>
              <a:gdLst>
                <a:gd name="connsiteX0" fmla="*/ 307015 w 307014"/>
                <a:gd name="connsiteY0" fmla="*/ 153620 h 307238"/>
                <a:gd name="connsiteX1" fmla="*/ 153507 w 307014"/>
                <a:gd name="connsiteY1" fmla="*/ 307239 h 307238"/>
                <a:gd name="connsiteX2" fmla="*/ -1 w 307014"/>
                <a:gd name="connsiteY2" fmla="*/ 153620 h 307238"/>
                <a:gd name="connsiteX3" fmla="*/ 153507 w 307014"/>
                <a:gd name="connsiteY3" fmla="*/ 0 h 307238"/>
                <a:gd name="connsiteX4" fmla="*/ 307015 w 307014"/>
                <a:gd name="connsiteY4" fmla="*/ 153620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20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-1" y="238461"/>
                    <a:pt x="-1" y="153620"/>
                  </a:cubicBezTo>
                  <a:cubicBezTo>
                    <a:pt x="-1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2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1" name="任意多边形: 形状 1510">
              <a:extLst>
                <a:ext uri="{FF2B5EF4-FFF2-40B4-BE49-F238E27FC236}">
                  <a16:creationId xmlns:a16="http://schemas.microsoft.com/office/drawing/2014/main" id="{8970D78F-7A3A-A012-0561-1B15EE48A67C}"/>
                </a:ext>
              </a:extLst>
            </p:cNvPr>
            <p:cNvSpPr/>
            <p:nvPr/>
          </p:nvSpPr>
          <p:spPr>
            <a:xfrm>
              <a:off x="8465083" y="3993981"/>
              <a:ext cx="307014" cy="307238"/>
            </a:xfrm>
            <a:custGeom>
              <a:avLst/>
              <a:gdLst>
                <a:gd name="connsiteX0" fmla="*/ 307015 w 307014"/>
                <a:gd name="connsiteY0" fmla="*/ 153619 h 307238"/>
                <a:gd name="connsiteX1" fmla="*/ 153507 w 307014"/>
                <a:gd name="connsiteY1" fmla="*/ 307239 h 307238"/>
                <a:gd name="connsiteX2" fmla="*/ -1 w 307014"/>
                <a:gd name="connsiteY2" fmla="*/ 153619 h 307238"/>
                <a:gd name="connsiteX3" fmla="*/ 153507 w 307014"/>
                <a:gd name="connsiteY3" fmla="*/ 0 h 307238"/>
                <a:gd name="connsiteX4" fmla="*/ 307015 w 307014"/>
                <a:gd name="connsiteY4" fmla="*/ 153619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19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-1" y="238461"/>
                    <a:pt x="-1" y="153619"/>
                  </a:cubicBezTo>
                  <a:cubicBezTo>
                    <a:pt x="-1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1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2" name="任意多边形: 形状 1511">
              <a:extLst>
                <a:ext uri="{FF2B5EF4-FFF2-40B4-BE49-F238E27FC236}">
                  <a16:creationId xmlns:a16="http://schemas.microsoft.com/office/drawing/2014/main" id="{1F4C57D8-1844-5573-D0F6-2BEC0BC1FD7C}"/>
                </a:ext>
              </a:extLst>
            </p:cNvPr>
            <p:cNvSpPr/>
            <p:nvPr/>
          </p:nvSpPr>
          <p:spPr>
            <a:xfrm>
              <a:off x="8652090" y="4488194"/>
              <a:ext cx="375933" cy="897004"/>
            </a:xfrm>
            <a:custGeom>
              <a:avLst/>
              <a:gdLst>
                <a:gd name="connsiteX0" fmla="*/ 375934 w 375933"/>
                <a:gd name="connsiteY0" fmla="*/ 0 h 897004"/>
                <a:gd name="connsiteX1" fmla="*/ 249380 w 375933"/>
                <a:gd name="connsiteY1" fmla="*/ 224971 h 897004"/>
                <a:gd name="connsiteX2" fmla="*/ 29594 w 375933"/>
                <a:gd name="connsiteY2" fmla="*/ 387586 h 897004"/>
                <a:gd name="connsiteX3" fmla="*/ 71624 w 375933"/>
                <a:gd name="connsiteY3" fmla="*/ 897005 h 897004"/>
                <a:gd name="connsiteX4" fmla="*/ 42030 w 375933"/>
                <a:gd name="connsiteY4" fmla="*/ 897005 h 897004"/>
                <a:gd name="connsiteX5" fmla="*/ 0 w 375933"/>
                <a:gd name="connsiteY5" fmla="*/ 387586 h 897004"/>
                <a:gd name="connsiteX6" fmla="*/ 224155 w 375933"/>
                <a:gd name="connsiteY6" fmla="*/ 225660 h 897004"/>
                <a:gd name="connsiteX7" fmla="*/ 330190 w 375933"/>
                <a:gd name="connsiteY7" fmla="*/ 71352 h 897004"/>
                <a:gd name="connsiteX8" fmla="*/ 375934 w 375933"/>
                <a:gd name="connsiteY8" fmla="*/ 0 h 89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5933" h="897004">
                  <a:moveTo>
                    <a:pt x="375934" y="0"/>
                  </a:moveTo>
                  <a:cubicBezTo>
                    <a:pt x="375022" y="3185"/>
                    <a:pt x="344547" y="106004"/>
                    <a:pt x="249380" y="224971"/>
                  </a:cubicBezTo>
                  <a:cubicBezTo>
                    <a:pt x="166632" y="328430"/>
                    <a:pt x="67447" y="373357"/>
                    <a:pt x="29594" y="387586"/>
                  </a:cubicBezTo>
                  <a:cubicBezTo>
                    <a:pt x="51825" y="655292"/>
                    <a:pt x="71624" y="897005"/>
                    <a:pt x="71624" y="897005"/>
                  </a:cubicBezTo>
                  <a:lnTo>
                    <a:pt x="42030" y="897005"/>
                  </a:lnTo>
                  <a:cubicBezTo>
                    <a:pt x="42030" y="897005"/>
                    <a:pt x="22200" y="655292"/>
                    <a:pt x="0" y="387586"/>
                  </a:cubicBezTo>
                  <a:cubicBezTo>
                    <a:pt x="37805" y="373357"/>
                    <a:pt x="141408" y="329102"/>
                    <a:pt x="224155" y="225660"/>
                  </a:cubicBezTo>
                  <a:cubicBezTo>
                    <a:pt x="271051" y="167064"/>
                    <a:pt x="310552" y="112150"/>
                    <a:pt x="330190" y="71352"/>
                  </a:cubicBezTo>
                  <a:cubicBezTo>
                    <a:pt x="368012" y="28778"/>
                    <a:pt x="374782" y="1552"/>
                    <a:pt x="375934" y="0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3" name="任意多边形: 形状 1512">
              <a:extLst>
                <a:ext uri="{FF2B5EF4-FFF2-40B4-BE49-F238E27FC236}">
                  <a16:creationId xmlns:a16="http://schemas.microsoft.com/office/drawing/2014/main" id="{728FA018-AEF4-1942-D2AE-33FBC33B4287}"/>
                </a:ext>
              </a:extLst>
            </p:cNvPr>
            <p:cNvSpPr/>
            <p:nvPr/>
          </p:nvSpPr>
          <p:spPr>
            <a:xfrm>
              <a:off x="8510962" y="3975456"/>
              <a:ext cx="307078" cy="307316"/>
            </a:xfrm>
            <a:custGeom>
              <a:avLst/>
              <a:gdLst>
                <a:gd name="connsiteX0" fmla="*/ 2953 w 307078"/>
                <a:gd name="connsiteY0" fmla="*/ 183492 h 307316"/>
                <a:gd name="connsiteX1" fmla="*/ 123729 w 307078"/>
                <a:gd name="connsiteY1" fmla="*/ 2952 h 307316"/>
                <a:gd name="connsiteX2" fmla="*/ 304126 w 307078"/>
                <a:gd name="connsiteY2" fmla="*/ 123824 h 307316"/>
                <a:gd name="connsiteX3" fmla="*/ 183349 w 307078"/>
                <a:gd name="connsiteY3" fmla="*/ 304365 h 307316"/>
                <a:gd name="connsiteX4" fmla="*/ 2953 w 307078"/>
                <a:gd name="connsiteY4" fmla="*/ 183492 h 307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78" h="307316">
                  <a:moveTo>
                    <a:pt x="2953" y="183492"/>
                  </a:moveTo>
                  <a:cubicBezTo>
                    <a:pt x="-13517" y="100264"/>
                    <a:pt x="40566" y="19437"/>
                    <a:pt x="123729" y="2952"/>
                  </a:cubicBezTo>
                  <a:cubicBezTo>
                    <a:pt x="206893" y="-13518"/>
                    <a:pt x="287673" y="40596"/>
                    <a:pt x="304126" y="123824"/>
                  </a:cubicBezTo>
                  <a:cubicBezTo>
                    <a:pt x="320595" y="207052"/>
                    <a:pt x="266513" y="287879"/>
                    <a:pt x="183349" y="304365"/>
                  </a:cubicBezTo>
                  <a:cubicBezTo>
                    <a:pt x="100186" y="320834"/>
                    <a:pt x="19423" y="266720"/>
                    <a:pt x="2953" y="183492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4" name="任意多边形: 形状 1513">
              <a:extLst>
                <a:ext uri="{FF2B5EF4-FFF2-40B4-BE49-F238E27FC236}">
                  <a16:creationId xmlns:a16="http://schemas.microsoft.com/office/drawing/2014/main" id="{1B4F7983-4BE0-618C-7DCD-117F3A80796F}"/>
                </a:ext>
              </a:extLst>
            </p:cNvPr>
            <p:cNvSpPr/>
            <p:nvPr/>
          </p:nvSpPr>
          <p:spPr>
            <a:xfrm>
              <a:off x="8199586" y="3845531"/>
              <a:ext cx="307014" cy="307238"/>
            </a:xfrm>
            <a:custGeom>
              <a:avLst/>
              <a:gdLst>
                <a:gd name="connsiteX0" fmla="*/ 307015 w 307014"/>
                <a:gd name="connsiteY0" fmla="*/ 153619 h 307238"/>
                <a:gd name="connsiteX1" fmla="*/ 153507 w 307014"/>
                <a:gd name="connsiteY1" fmla="*/ 307239 h 307238"/>
                <a:gd name="connsiteX2" fmla="*/ 0 w 307014"/>
                <a:gd name="connsiteY2" fmla="*/ 153619 h 307238"/>
                <a:gd name="connsiteX3" fmla="*/ 153507 w 307014"/>
                <a:gd name="connsiteY3" fmla="*/ 0 h 307238"/>
                <a:gd name="connsiteX4" fmla="*/ 307015 w 307014"/>
                <a:gd name="connsiteY4" fmla="*/ 153619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19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0" y="238461"/>
                    <a:pt x="0" y="153619"/>
                  </a:cubicBezTo>
                  <a:cubicBezTo>
                    <a:pt x="0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1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5" name="任意多边形: 形状 1514">
              <a:extLst>
                <a:ext uri="{FF2B5EF4-FFF2-40B4-BE49-F238E27FC236}">
                  <a16:creationId xmlns:a16="http://schemas.microsoft.com/office/drawing/2014/main" id="{10D14382-97CA-818C-6D28-A810A598F02A}"/>
                </a:ext>
              </a:extLst>
            </p:cNvPr>
            <p:cNvSpPr/>
            <p:nvPr/>
          </p:nvSpPr>
          <p:spPr>
            <a:xfrm>
              <a:off x="8434721" y="3547959"/>
              <a:ext cx="307014" cy="307238"/>
            </a:xfrm>
            <a:custGeom>
              <a:avLst/>
              <a:gdLst>
                <a:gd name="connsiteX0" fmla="*/ 307015 w 307014"/>
                <a:gd name="connsiteY0" fmla="*/ 153619 h 307238"/>
                <a:gd name="connsiteX1" fmla="*/ 153507 w 307014"/>
                <a:gd name="connsiteY1" fmla="*/ 307239 h 307238"/>
                <a:gd name="connsiteX2" fmla="*/ -1 w 307014"/>
                <a:gd name="connsiteY2" fmla="*/ 153619 h 307238"/>
                <a:gd name="connsiteX3" fmla="*/ 153507 w 307014"/>
                <a:gd name="connsiteY3" fmla="*/ 0 h 307238"/>
                <a:gd name="connsiteX4" fmla="*/ 307015 w 307014"/>
                <a:gd name="connsiteY4" fmla="*/ 153619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19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-1" y="238461"/>
                    <a:pt x="-1" y="153619"/>
                  </a:cubicBezTo>
                  <a:cubicBezTo>
                    <a:pt x="-1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1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6" name="任意多边形: 形状 1515">
              <a:extLst>
                <a:ext uri="{FF2B5EF4-FFF2-40B4-BE49-F238E27FC236}">
                  <a16:creationId xmlns:a16="http://schemas.microsoft.com/office/drawing/2014/main" id="{DF96D7D1-5961-78B2-03B7-92CE65DA3719}"/>
                </a:ext>
              </a:extLst>
            </p:cNvPr>
            <p:cNvSpPr/>
            <p:nvPr/>
          </p:nvSpPr>
          <p:spPr>
            <a:xfrm>
              <a:off x="8289264" y="3522607"/>
              <a:ext cx="290849" cy="291073"/>
            </a:xfrm>
            <a:custGeom>
              <a:avLst/>
              <a:gdLst>
                <a:gd name="connsiteX0" fmla="*/ 290849 w 290849"/>
                <a:gd name="connsiteY0" fmla="*/ 145537 h 291073"/>
                <a:gd name="connsiteX1" fmla="*/ 145425 w 290849"/>
                <a:gd name="connsiteY1" fmla="*/ 291074 h 291073"/>
                <a:gd name="connsiteX2" fmla="*/ 0 w 290849"/>
                <a:gd name="connsiteY2" fmla="*/ 145537 h 291073"/>
                <a:gd name="connsiteX3" fmla="*/ 145425 w 290849"/>
                <a:gd name="connsiteY3" fmla="*/ 0 h 291073"/>
                <a:gd name="connsiteX4" fmla="*/ 290849 w 290849"/>
                <a:gd name="connsiteY4" fmla="*/ 145537 h 291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849" h="291073">
                  <a:moveTo>
                    <a:pt x="290849" y="145537"/>
                  </a:moveTo>
                  <a:cubicBezTo>
                    <a:pt x="290849" y="225915"/>
                    <a:pt x="225741" y="291074"/>
                    <a:pt x="145425" y="291074"/>
                  </a:cubicBezTo>
                  <a:cubicBezTo>
                    <a:pt x="65109" y="291074"/>
                    <a:pt x="0" y="225915"/>
                    <a:pt x="0" y="145537"/>
                  </a:cubicBezTo>
                  <a:cubicBezTo>
                    <a:pt x="0" y="65159"/>
                    <a:pt x="65109" y="0"/>
                    <a:pt x="145425" y="0"/>
                  </a:cubicBezTo>
                  <a:cubicBezTo>
                    <a:pt x="225741" y="0"/>
                    <a:pt x="290849" y="65159"/>
                    <a:pt x="290849" y="145537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7" name="任意多边形: 形状 1516">
              <a:extLst>
                <a:ext uri="{FF2B5EF4-FFF2-40B4-BE49-F238E27FC236}">
                  <a16:creationId xmlns:a16="http://schemas.microsoft.com/office/drawing/2014/main" id="{E55CA236-011C-65FC-71CE-B5356F82CBE1}"/>
                </a:ext>
              </a:extLst>
            </p:cNvPr>
            <p:cNvSpPr/>
            <p:nvPr/>
          </p:nvSpPr>
          <p:spPr>
            <a:xfrm>
              <a:off x="8185309" y="3931464"/>
              <a:ext cx="477449" cy="354120"/>
            </a:xfrm>
            <a:custGeom>
              <a:avLst/>
              <a:gdLst>
                <a:gd name="connsiteX0" fmla="*/ 426975 w 477449"/>
                <a:gd name="connsiteY0" fmla="*/ 175915 h 354120"/>
                <a:gd name="connsiteX1" fmla="*/ 405496 w 477449"/>
                <a:gd name="connsiteY1" fmla="*/ 275901 h 354120"/>
                <a:gd name="connsiteX2" fmla="*/ 340050 w 477449"/>
                <a:gd name="connsiteY2" fmla="*/ 326766 h 354120"/>
                <a:gd name="connsiteX3" fmla="*/ 241009 w 477449"/>
                <a:gd name="connsiteY3" fmla="*/ 317082 h 354120"/>
                <a:gd name="connsiteX4" fmla="*/ 195394 w 477449"/>
                <a:gd name="connsiteY4" fmla="*/ 349845 h 354120"/>
                <a:gd name="connsiteX5" fmla="*/ 95440 w 477449"/>
                <a:gd name="connsiteY5" fmla="*/ 317707 h 354120"/>
                <a:gd name="connsiteX6" fmla="*/ 82060 w 477449"/>
                <a:gd name="connsiteY6" fmla="*/ 322764 h 354120"/>
                <a:gd name="connsiteX7" fmla="*/ 0 w 477449"/>
                <a:gd name="connsiteY7" fmla="*/ 322364 h 354120"/>
                <a:gd name="connsiteX8" fmla="*/ 22152 w 477449"/>
                <a:gd name="connsiteY8" fmla="*/ 298164 h 354120"/>
                <a:gd name="connsiteX9" fmla="*/ 57043 w 477449"/>
                <a:gd name="connsiteY9" fmla="*/ 291986 h 354120"/>
                <a:gd name="connsiteX10" fmla="*/ 70424 w 477449"/>
                <a:gd name="connsiteY10" fmla="*/ 286928 h 354120"/>
                <a:gd name="connsiteX11" fmla="*/ 170377 w 477449"/>
                <a:gd name="connsiteY11" fmla="*/ 319019 h 354120"/>
                <a:gd name="connsiteX12" fmla="*/ 209015 w 477449"/>
                <a:gd name="connsiteY12" fmla="*/ 294659 h 354120"/>
                <a:gd name="connsiteX13" fmla="*/ 215993 w 477449"/>
                <a:gd name="connsiteY13" fmla="*/ 286240 h 354120"/>
                <a:gd name="connsiteX14" fmla="*/ 220410 w 477449"/>
                <a:gd name="connsiteY14" fmla="*/ 288673 h 354120"/>
                <a:gd name="connsiteX15" fmla="*/ 315018 w 477449"/>
                <a:gd name="connsiteY15" fmla="*/ 295923 h 354120"/>
                <a:gd name="connsiteX16" fmla="*/ 370076 w 477449"/>
                <a:gd name="connsiteY16" fmla="*/ 258727 h 354120"/>
                <a:gd name="connsiteX17" fmla="*/ 401911 w 477449"/>
                <a:gd name="connsiteY17" fmla="*/ 145073 h 354120"/>
                <a:gd name="connsiteX18" fmla="*/ 447238 w 477449"/>
                <a:gd name="connsiteY18" fmla="*/ 19495 h 354120"/>
                <a:gd name="connsiteX19" fmla="*/ 438915 w 477449"/>
                <a:gd name="connsiteY19" fmla="*/ 0 h 354120"/>
                <a:gd name="connsiteX20" fmla="*/ 472254 w 477449"/>
                <a:gd name="connsiteY20" fmla="*/ 50305 h 354120"/>
                <a:gd name="connsiteX21" fmla="*/ 426975 w 477449"/>
                <a:gd name="connsiteY21" fmla="*/ 175915 h 354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77449" h="354120">
                  <a:moveTo>
                    <a:pt x="426975" y="175915"/>
                  </a:moveTo>
                  <a:cubicBezTo>
                    <a:pt x="432913" y="211591"/>
                    <a:pt x="424510" y="247443"/>
                    <a:pt x="405496" y="275901"/>
                  </a:cubicBezTo>
                  <a:cubicBezTo>
                    <a:pt x="390035" y="299108"/>
                    <a:pt x="367579" y="317402"/>
                    <a:pt x="340050" y="326766"/>
                  </a:cubicBezTo>
                  <a:cubicBezTo>
                    <a:pt x="305638" y="338450"/>
                    <a:pt x="270139" y="333856"/>
                    <a:pt x="241009" y="317082"/>
                  </a:cubicBezTo>
                  <a:cubicBezTo>
                    <a:pt x="230061" y="332031"/>
                    <a:pt x="214440" y="343795"/>
                    <a:pt x="195394" y="349845"/>
                  </a:cubicBezTo>
                  <a:cubicBezTo>
                    <a:pt x="157669" y="361849"/>
                    <a:pt x="117911" y="347765"/>
                    <a:pt x="95440" y="317707"/>
                  </a:cubicBezTo>
                  <a:cubicBezTo>
                    <a:pt x="91134" y="319627"/>
                    <a:pt x="86669" y="321340"/>
                    <a:pt x="82060" y="322764"/>
                  </a:cubicBezTo>
                  <a:cubicBezTo>
                    <a:pt x="54258" y="331615"/>
                    <a:pt x="25737" y="330863"/>
                    <a:pt x="0" y="322364"/>
                  </a:cubicBezTo>
                  <a:cubicBezTo>
                    <a:pt x="6370" y="313561"/>
                    <a:pt x="13781" y="305414"/>
                    <a:pt x="22152" y="298164"/>
                  </a:cubicBezTo>
                  <a:cubicBezTo>
                    <a:pt x="33739" y="297684"/>
                    <a:pt x="45455" y="295651"/>
                    <a:pt x="57043" y="291986"/>
                  </a:cubicBezTo>
                  <a:cubicBezTo>
                    <a:pt x="61669" y="290514"/>
                    <a:pt x="66135" y="288801"/>
                    <a:pt x="70424" y="286928"/>
                  </a:cubicBezTo>
                  <a:cubicBezTo>
                    <a:pt x="92895" y="316954"/>
                    <a:pt x="132652" y="331023"/>
                    <a:pt x="170377" y="319019"/>
                  </a:cubicBezTo>
                  <a:cubicBezTo>
                    <a:pt x="185711" y="314201"/>
                    <a:pt x="198787" y="305622"/>
                    <a:pt x="209015" y="294659"/>
                  </a:cubicBezTo>
                  <a:cubicBezTo>
                    <a:pt x="211527" y="291986"/>
                    <a:pt x="213832" y="289153"/>
                    <a:pt x="215993" y="286240"/>
                  </a:cubicBezTo>
                  <a:cubicBezTo>
                    <a:pt x="217465" y="287072"/>
                    <a:pt x="218937" y="287873"/>
                    <a:pt x="220410" y="288673"/>
                  </a:cubicBezTo>
                  <a:cubicBezTo>
                    <a:pt x="248660" y="303462"/>
                    <a:pt x="282319" y="307047"/>
                    <a:pt x="315018" y="295923"/>
                  </a:cubicBezTo>
                  <a:cubicBezTo>
                    <a:pt x="336881" y="288513"/>
                    <a:pt x="355575" y="275436"/>
                    <a:pt x="370076" y="258727"/>
                  </a:cubicBezTo>
                  <a:cubicBezTo>
                    <a:pt x="396245" y="228637"/>
                    <a:pt x="408841" y="186735"/>
                    <a:pt x="401911" y="145073"/>
                  </a:cubicBezTo>
                  <a:cubicBezTo>
                    <a:pt x="442709" y="118952"/>
                    <a:pt x="462587" y="67847"/>
                    <a:pt x="447238" y="19495"/>
                  </a:cubicBezTo>
                  <a:cubicBezTo>
                    <a:pt x="445045" y="12596"/>
                    <a:pt x="442261" y="6098"/>
                    <a:pt x="438915" y="0"/>
                  </a:cubicBezTo>
                  <a:cubicBezTo>
                    <a:pt x="454008" y="12884"/>
                    <a:pt x="465805" y="29978"/>
                    <a:pt x="472254" y="50305"/>
                  </a:cubicBezTo>
                  <a:cubicBezTo>
                    <a:pt x="487652" y="98705"/>
                    <a:pt x="467725" y="149810"/>
                    <a:pt x="426975" y="175915"/>
                  </a:cubicBezTo>
                  <a:close/>
                </a:path>
              </a:pathLst>
            </a:custGeom>
            <a:solidFill>
              <a:srgbClr val="65A839">
                <a:alpha val="23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8" name="任意多边形: 形状 1517">
              <a:extLst>
                <a:ext uri="{FF2B5EF4-FFF2-40B4-BE49-F238E27FC236}">
                  <a16:creationId xmlns:a16="http://schemas.microsoft.com/office/drawing/2014/main" id="{B1F899B7-34A7-B46F-7372-33A784F43CAB}"/>
                </a:ext>
              </a:extLst>
            </p:cNvPr>
            <p:cNvSpPr/>
            <p:nvPr/>
          </p:nvSpPr>
          <p:spPr>
            <a:xfrm>
              <a:off x="8133940" y="4453799"/>
              <a:ext cx="614038" cy="220645"/>
            </a:xfrm>
            <a:custGeom>
              <a:avLst/>
              <a:gdLst>
                <a:gd name="connsiteX0" fmla="*/ 532330 w 614038"/>
                <a:gd name="connsiteY0" fmla="*/ 192544 h 220645"/>
                <a:gd name="connsiteX1" fmla="*/ 350318 w 614038"/>
                <a:gd name="connsiteY1" fmla="*/ 155268 h 220645"/>
                <a:gd name="connsiteX2" fmla="*/ 294858 w 614038"/>
                <a:gd name="connsiteY2" fmla="*/ 204869 h 220645"/>
                <a:gd name="connsiteX3" fmla="*/ 99898 w 614038"/>
                <a:gd name="connsiteY3" fmla="*/ 141199 h 220645"/>
                <a:gd name="connsiteX4" fmla="*/ 98425 w 614038"/>
                <a:gd name="connsiteY4" fmla="*/ 138174 h 220645"/>
                <a:gd name="connsiteX5" fmla="*/ 11420 w 614038"/>
                <a:gd name="connsiteY5" fmla="*/ 80843 h 220645"/>
                <a:gd name="connsiteX6" fmla="*/ 72 w 614038"/>
                <a:gd name="connsiteY6" fmla="*/ 29418 h 220645"/>
                <a:gd name="connsiteX7" fmla="*/ 86245 w 614038"/>
                <a:gd name="connsiteY7" fmla="*/ 85037 h 220645"/>
                <a:gd name="connsiteX8" fmla="*/ 87685 w 614038"/>
                <a:gd name="connsiteY8" fmla="*/ 88109 h 220645"/>
                <a:gd name="connsiteX9" fmla="*/ 282695 w 614038"/>
                <a:gd name="connsiteY9" fmla="*/ 151779 h 220645"/>
                <a:gd name="connsiteX10" fmla="*/ 338153 w 614038"/>
                <a:gd name="connsiteY10" fmla="*/ 102146 h 220645"/>
                <a:gd name="connsiteX11" fmla="*/ 520166 w 614038"/>
                <a:gd name="connsiteY11" fmla="*/ 139455 h 220645"/>
                <a:gd name="connsiteX12" fmla="*/ 601714 w 614038"/>
                <a:gd name="connsiteY12" fmla="*/ 0 h 220645"/>
                <a:gd name="connsiteX13" fmla="*/ 532330 w 614038"/>
                <a:gd name="connsiteY13" fmla="*/ 192544 h 220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14038" h="220645">
                  <a:moveTo>
                    <a:pt x="532330" y="192544"/>
                  </a:moveTo>
                  <a:cubicBezTo>
                    <a:pt x="469157" y="224683"/>
                    <a:pt x="393900" y="207462"/>
                    <a:pt x="350318" y="155268"/>
                  </a:cubicBezTo>
                  <a:cubicBezTo>
                    <a:pt x="336936" y="175675"/>
                    <a:pt x="318211" y="193025"/>
                    <a:pt x="294858" y="204869"/>
                  </a:cubicBezTo>
                  <a:cubicBezTo>
                    <a:pt x="223427" y="241185"/>
                    <a:pt x="136150" y="212679"/>
                    <a:pt x="99898" y="141199"/>
                  </a:cubicBezTo>
                  <a:cubicBezTo>
                    <a:pt x="99385" y="140207"/>
                    <a:pt x="98937" y="139167"/>
                    <a:pt x="98425" y="138174"/>
                  </a:cubicBezTo>
                  <a:cubicBezTo>
                    <a:pt x="62573" y="135870"/>
                    <a:pt x="28834" y="115207"/>
                    <a:pt x="11420" y="80843"/>
                  </a:cubicBezTo>
                  <a:cubicBezTo>
                    <a:pt x="3049" y="64341"/>
                    <a:pt x="-568" y="46672"/>
                    <a:pt x="72" y="29418"/>
                  </a:cubicBezTo>
                  <a:cubicBezTo>
                    <a:pt x="17758" y="62789"/>
                    <a:pt x="50985" y="82764"/>
                    <a:pt x="86245" y="85037"/>
                  </a:cubicBezTo>
                  <a:cubicBezTo>
                    <a:pt x="86725" y="86077"/>
                    <a:pt x="87205" y="87069"/>
                    <a:pt x="87685" y="88109"/>
                  </a:cubicBezTo>
                  <a:cubicBezTo>
                    <a:pt x="123985" y="159557"/>
                    <a:pt x="211262" y="188063"/>
                    <a:pt x="282695" y="151779"/>
                  </a:cubicBezTo>
                  <a:cubicBezTo>
                    <a:pt x="305999" y="139903"/>
                    <a:pt x="324725" y="122601"/>
                    <a:pt x="338153" y="102146"/>
                  </a:cubicBezTo>
                  <a:cubicBezTo>
                    <a:pt x="381736" y="154340"/>
                    <a:pt x="456993" y="171561"/>
                    <a:pt x="520166" y="139455"/>
                  </a:cubicBezTo>
                  <a:cubicBezTo>
                    <a:pt x="573944" y="112102"/>
                    <a:pt x="604099" y="56611"/>
                    <a:pt x="601714" y="0"/>
                  </a:cubicBezTo>
                  <a:cubicBezTo>
                    <a:pt x="632908" y="71864"/>
                    <a:pt x="603122" y="156580"/>
                    <a:pt x="532330" y="192544"/>
                  </a:cubicBezTo>
                  <a:close/>
                </a:path>
              </a:pathLst>
            </a:custGeom>
            <a:solidFill>
              <a:srgbClr val="65A839">
                <a:alpha val="33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9" name="任意多边形: 形状 1518">
              <a:extLst>
                <a:ext uri="{FF2B5EF4-FFF2-40B4-BE49-F238E27FC236}">
                  <a16:creationId xmlns:a16="http://schemas.microsoft.com/office/drawing/2014/main" id="{F87C6C84-CBD2-862D-1A80-BF7D08E67802}"/>
                </a:ext>
              </a:extLst>
            </p:cNvPr>
            <p:cNvSpPr/>
            <p:nvPr/>
          </p:nvSpPr>
          <p:spPr>
            <a:xfrm>
              <a:off x="8230585" y="3690148"/>
              <a:ext cx="210109" cy="210268"/>
            </a:xfrm>
            <a:custGeom>
              <a:avLst/>
              <a:gdLst>
                <a:gd name="connsiteX0" fmla="*/ 2020 w 210109"/>
                <a:gd name="connsiteY0" fmla="*/ 125549 h 210268"/>
                <a:gd name="connsiteX1" fmla="*/ 84656 w 210109"/>
                <a:gd name="connsiteY1" fmla="*/ 2019 h 210268"/>
                <a:gd name="connsiteX2" fmla="*/ 208089 w 210109"/>
                <a:gd name="connsiteY2" fmla="*/ 84719 h 210268"/>
                <a:gd name="connsiteX3" fmla="*/ 125453 w 210109"/>
                <a:gd name="connsiteY3" fmla="*/ 208249 h 210268"/>
                <a:gd name="connsiteX4" fmla="*/ 2020 w 210109"/>
                <a:gd name="connsiteY4" fmla="*/ 125549 h 210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109" h="210268">
                  <a:moveTo>
                    <a:pt x="2020" y="125549"/>
                  </a:moveTo>
                  <a:cubicBezTo>
                    <a:pt x="-9248" y="68602"/>
                    <a:pt x="27756" y="13303"/>
                    <a:pt x="84656" y="2019"/>
                  </a:cubicBezTo>
                  <a:cubicBezTo>
                    <a:pt x="141555" y="-9248"/>
                    <a:pt x="196821" y="27772"/>
                    <a:pt x="208089" y="84719"/>
                  </a:cubicBezTo>
                  <a:cubicBezTo>
                    <a:pt x="219357" y="141666"/>
                    <a:pt x="182353" y="196965"/>
                    <a:pt x="125453" y="208249"/>
                  </a:cubicBezTo>
                  <a:cubicBezTo>
                    <a:pt x="68539" y="219516"/>
                    <a:pt x="13288" y="182496"/>
                    <a:pt x="2020" y="12554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0" name="任意多边形: 形状 1519">
              <a:extLst>
                <a:ext uri="{FF2B5EF4-FFF2-40B4-BE49-F238E27FC236}">
                  <a16:creationId xmlns:a16="http://schemas.microsoft.com/office/drawing/2014/main" id="{0C51322F-CDD7-FE02-F24E-7CBF536DAF64}"/>
                </a:ext>
              </a:extLst>
            </p:cNvPr>
            <p:cNvSpPr/>
            <p:nvPr/>
          </p:nvSpPr>
          <p:spPr>
            <a:xfrm>
              <a:off x="8530753" y="4113537"/>
              <a:ext cx="690963" cy="556463"/>
            </a:xfrm>
            <a:custGeom>
              <a:avLst/>
              <a:gdLst>
                <a:gd name="connsiteX0" fmla="*/ 680788 w 690963"/>
                <a:gd name="connsiteY0" fmla="*/ 228048 h 556463"/>
                <a:gd name="connsiteX1" fmla="*/ 572144 w 690963"/>
                <a:gd name="connsiteY1" fmla="*/ 162074 h 556463"/>
                <a:gd name="connsiteX2" fmla="*/ 557322 w 690963"/>
                <a:gd name="connsiteY2" fmla="*/ 96708 h 556463"/>
                <a:gd name="connsiteX3" fmla="*/ 338801 w 690963"/>
                <a:gd name="connsiteY3" fmla="*/ 14889 h 556463"/>
                <a:gd name="connsiteX4" fmla="*/ 294419 w 690963"/>
                <a:gd name="connsiteY4" fmla="*/ 44627 h 556463"/>
                <a:gd name="connsiteX5" fmla="*/ 123609 w 690963"/>
                <a:gd name="connsiteY5" fmla="*/ 17242 h 556463"/>
                <a:gd name="connsiteX6" fmla="*/ 46047 w 690963"/>
                <a:gd name="connsiteY6" fmla="*/ 224143 h 556463"/>
                <a:gd name="connsiteX7" fmla="*/ 10179 w 690963"/>
                <a:gd name="connsiteY7" fmla="*/ 361997 h 556463"/>
                <a:gd name="connsiteX8" fmla="*/ 101009 w 690963"/>
                <a:gd name="connsiteY8" fmla="*/ 427507 h 556463"/>
                <a:gd name="connsiteX9" fmla="*/ 102434 w 690963"/>
                <a:gd name="connsiteY9" fmla="*/ 430852 h 556463"/>
                <a:gd name="connsiteX10" fmla="*/ 308855 w 690963"/>
                <a:gd name="connsiteY10" fmla="*/ 508142 h 556463"/>
                <a:gd name="connsiteX11" fmla="*/ 339506 w 690963"/>
                <a:gd name="connsiteY11" fmla="*/ 489640 h 556463"/>
                <a:gd name="connsiteX12" fmla="*/ 540437 w 690963"/>
                <a:gd name="connsiteY12" fmla="*/ 541578 h 556463"/>
                <a:gd name="connsiteX13" fmla="*/ 635892 w 690963"/>
                <a:gd name="connsiteY13" fmla="*/ 371857 h 556463"/>
                <a:gd name="connsiteX14" fmla="*/ 680788 w 690963"/>
                <a:gd name="connsiteY14" fmla="*/ 228048 h 556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90963" h="556463">
                  <a:moveTo>
                    <a:pt x="680788" y="228048"/>
                  </a:moveTo>
                  <a:cubicBezTo>
                    <a:pt x="661005" y="184562"/>
                    <a:pt x="617102" y="159721"/>
                    <a:pt x="572144" y="162074"/>
                  </a:cubicBezTo>
                  <a:cubicBezTo>
                    <a:pt x="571744" y="140147"/>
                    <a:pt x="566990" y="117931"/>
                    <a:pt x="557322" y="96708"/>
                  </a:cubicBezTo>
                  <a:cubicBezTo>
                    <a:pt x="519549" y="13721"/>
                    <a:pt x="421725" y="-22900"/>
                    <a:pt x="338801" y="14889"/>
                  </a:cubicBezTo>
                  <a:cubicBezTo>
                    <a:pt x="322028" y="22539"/>
                    <a:pt x="307174" y="32687"/>
                    <a:pt x="294419" y="44627"/>
                  </a:cubicBezTo>
                  <a:cubicBezTo>
                    <a:pt x="249571" y="3237"/>
                    <a:pt x="182605" y="-9647"/>
                    <a:pt x="123609" y="17242"/>
                  </a:cubicBezTo>
                  <a:cubicBezTo>
                    <a:pt x="45135" y="53014"/>
                    <a:pt x="10467" y="145589"/>
                    <a:pt x="46047" y="224143"/>
                  </a:cubicBezTo>
                  <a:cubicBezTo>
                    <a:pt x="3841" y="255129"/>
                    <a:pt x="-12373" y="312445"/>
                    <a:pt x="10179" y="361997"/>
                  </a:cubicBezTo>
                  <a:cubicBezTo>
                    <a:pt x="27337" y="399706"/>
                    <a:pt x="62628" y="423394"/>
                    <a:pt x="101009" y="427507"/>
                  </a:cubicBezTo>
                  <a:cubicBezTo>
                    <a:pt x="101490" y="428628"/>
                    <a:pt x="101922" y="429748"/>
                    <a:pt x="102434" y="430852"/>
                  </a:cubicBezTo>
                  <a:cubicBezTo>
                    <a:pt x="138110" y="509247"/>
                    <a:pt x="230525" y="543850"/>
                    <a:pt x="308855" y="508142"/>
                  </a:cubicBezTo>
                  <a:cubicBezTo>
                    <a:pt x="319995" y="503069"/>
                    <a:pt x="330222" y="496810"/>
                    <a:pt x="339506" y="489640"/>
                  </a:cubicBezTo>
                  <a:cubicBezTo>
                    <a:pt x="384832" y="550973"/>
                    <a:pt x="468285" y="574468"/>
                    <a:pt x="540437" y="541578"/>
                  </a:cubicBezTo>
                  <a:cubicBezTo>
                    <a:pt x="607420" y="511039"/>
                    <a:pt x="644151" y="441288"/>
                    <a:pt x="635892" y="371857"/>
                  </a:cubicBezTo>
                  <a:cubicBezTo>
                    <a:pt x="684725" y="342775"/>
                    <a:pt x="704876" y="280978"/>
                    <a:pt x="680788" y="228048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1" name="任意多边形: 形状 1520">
              <a:extLst>
                <a:ext uri="{FF2B5EF4-FFF2-40B4-BE49-F238E27FC236}">
                  <a16:creationId xmlns:a16="http://schemas.microsoft.com/office/drawing/2014/main" id="{6199E330-CE80-D309-2360-763E59AB80A3}"/>
                </a:ext>
              </a:extLst>
            </p:cNvPr>
            <p:cNvSpPr/>
            <p:nvPr/>
          </p:nvSpPr>
          <p:spPr>
            <a:xfrm>
              <a:off x="8093465" y="3852893"/>
              <a:ext cx="544263" cy="401881"/>
            </a:xfrm>
            <a:custGeom>
              <a:avLst/>
              <a:gdLst>
                <a:gd name="connsiteX0" fmla="*/ 493771 w 544263"/>
                <a:gd name="connsiteY0" fmla="*/ 223676 h 401881"/>
                <a:gd name="connsiteX1" fmla="*/ 406894 w 544263"/>
                <a:gd name="connsiteY1" fmla="*/ 374526 h 401881"/>
                <a:gd name="connsiteX2" fmla="*/ 307852 w 544263"/>
                <a:gd name="connsiteY2" fmla="*/ 364843 h 401881"/>
                <a:gd name="connsiteX3" fmla="*/ 262237 w 544263"/>
                <a:gd name="connsiteY3" fmla="*/ 397606 h 401881"/>
                <a:gd name="connsiteX4" fmla="*/ 162284 w 544263"/>
                <a:gd name="connsiteY4" fmla="*/ 365515 h 401881"/>
                <a:gd name="connsiteX5" fmla="*/ 148903 w 544263"/>
                <a:gd name="connsiteY5" fmla="*/ 370573 h 401881"/>
                <a:gd name="connsiteX6" fmla="*/ 18604 w 544263"/>
                <a:gd name="connsiteY6" fmla="*/ 341987 h 401881"/>
                <a:gd name="connsiteX7" fmla="*/ 6295 w 544263"/>
                <a:gd name="connsiteY7" fmla="*/ 314442 h 401881"/>
                <a:gd name="connsiteX8" fmla="*/ 93140 w 544263"/>
                <a:gd name="connsiteY8" fmla="*/ 146690 h 401881"/>
                <a:gd name="connsiteX9" fmla="*/ 93813 w 544263"/>
                <a:gd name="connsiteY9" fmla="*/ 146498 h 401881"/>
                <a:gd name="connsiteX10" fmla="*/ 78832 w 544263"/>
                <a:gd name="connsiteY10" fmla="*/ 118072 h 401881"/>
                <a:gd name="connsiteX11" fmla="*/ 137748 w 544263"/>
                <a:gd name="connsiteY11" fmla="*/ 4258 h 401881"/>
                <a:gd name="connsiteX12" fmla="*/ 240086 w 544263"/>
                <a:gd name="connsiteY12" fmla="*/ 39742 h 401881"/>
                <a:gd name="connsiteX13" fmla="*/ 287334 w 544263"/>
                <a:gd name="connsiteY13" fmla="*/ 13189 h 401881"/>
                <a:gd name="connsiteX14" fmla="*/ 431222 w 544263"/>
                <a:gd name="connsiteY14" fmla="*/ 56163 h 401881"/>
                <a:gd name="connsiteX15" fmla="*/ 530775 w 544263"/>
                <a:gd name="connsiteY15" fmla="*/ 78603 h 401881"/>
                <a:gd name="connsiteX16" fmla="*/ 539098 w 544263"/>
                <a:gd name="connsiteY16" fmla="*/ 98098 h 401881"/>
                <a:gd name="connsiteX17" fmla="*/ 493771 w 544263"/>
                <a:gd name="connsiteY17" fmla="*/ 223676 h 401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44263" h="401881">
                  <a:moveTo>
                    <a:pt x="493771" y="223676"/>
                  </a:moveTo>
                  <a:cubicBezTo>
                    <a:pt x="504574" y="288417"/>
                    <a:pt x="468194" y="353687"/>
                    <a:pt x="406894" y="374526"/>
                  </a:cubicBezTo>
                  <a:cubicBezTo>
                    <a:pt x="372482" y="386242"/>
                    <a:pt x="336982" y="381617"/>
                    <a:pt x="307852" y="364843"/>
                  </a:cubicBezTo>
                  <a:cubicBezTo>
                    <a:pt x="296905" y="379840"/>
                    <a:pt x="281284" y="391588"/>
                    <a:pt x="262237" y="397606"/>
                  </a:cubicBezTo>
                  <a:cubicBezTo>
                    <a:pt x="224513" y="409610"/>
                    <a:pt x="184756" y="395525"/>
                    <a:pt x="162284" y="365515"/>
                  </a:cubicBezTo>
                  <a:cubicBezTo>
                    <a:pt x="157979" y="367388"/>
                    <a:pt x="153513" y="369100"/>
                    <a:pt x="148903" y="370573"/>
                  </a:cubicBezTo>
                  <a:cubicBezTo>
                    <a:pt x="101864" y="385522"/>
                    <a:pt x="52663" y="373006"/>
                    <a:pt x="18604" y="341987"/>
                  </a:cubicBezTo>
                  <a:cubicBezTo>
                    <a:pt x="13546" y="333456"/>
                    <a:pt x="9401" y="324253"/>
                    <a:pt x="6295" y="314442"/>
                  </a:cubicBezTo>
                  <a:cubicBezTo>
                    <a:pt x="-16016" y="244114"/>
                    <a:pt x="22861" y="169001"/>
                    <a:pt x="93140" y="146690"/>
                  </a:cubicBezTo>
                  <a:cubicBezTo>
                    <a:pt x="93381" y="146610"/>
                    <a:pt x="93589" y="146578"/>
                    <a:pt x="93813" y="146498"/>
                  </a:cubicBezTo>
                  <a:cubicBezTo>
                    <a:pt x="87363" y="138239"/>
                    <a:pt x="82225" y="128684"/>
                    <a:pt x="78832" y="118072"/>
                  </a:cubicBezTo>
                  <a:cubicBezTo>
                    <a:pt x="63691" y="70392"/>
                    <a:pt x="90068" y="19399"/>
                    <a:pt x="137748" y="4258"/>
                  </a:cubicBezTo>
                  <a:cubicBezTo>
                    <a:pt x="176865" y="-8146"/>
                    <a:pt x="218142" y="7411"/>
                    <a:pt x="240086" y="39742"/>
                  </a:cubicBezTo>
                  <a:cubicBezTo>
                    <a:pt x="253434" y="28058"/>
                    <a:pt x="269360" y="18887"/>
                    <a:pt x="287334" y="13189"/>
                  </a:cubicBezTo>
                  <a:cubicBezTo>
                    <a:pt x="341112" y="-3921"/>
                    <a:pt x="397642" y="14902"/>
                    <a:pt x="431222" y="56163"/>
                  </a:cubicBezTo>
                  <a:cubicBezTo>
                    <a:pt x="467202" y="46480"/>
                    <a:pt x="504127" y="55923"/>
                    <a:pt x="530775" y="78603"/>
                  </a:cubicBezTo>
                  <a:cubicBezTo>
                    <a:pt x="534120" y="84701"/>
                    <a:pt x="536906" y="91199"/>
                    <a:pt x="539098" y="98098"/>
                  </a:cubicBezTo>
                  <a:cubicBezTo>
                    <a:pt x="554431" y="146450"/>
                    <a:pt x="534552" y="197555"/>
                    <a:pt x="493771" y="223676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2" name="任意多边形: 形状 1521">
              <a:extLst>
                <a:ext uri="{FF2B5EF4-FFF2-40B4-BE49-F238E27FC236}">
                  <a16:creationId xmlns:a16="http://schemas.microsoft.com/office/drawing/2014/main" id="{0B4423A0-3A1E-6226-F171-85E4C2958F14}"/>
                </a:ext>
              </a:extLst>
            </p:cNvPr>
            <p:cNvSpPr/>
            <p:nvPr/>
          </p:nvSpPr>
          <p:spPr>
            <a:xfrm>
              <a:off x="8677764" y="3685936"/>
              <a:ext cx="467326" cy="383298"/>
            </a:xfrm>
            <a:custGeom>
              <a:avLst/>
              <a:gdLst>
                <a:gd name="connsiteX0" fmla="*/ 454647 w 467326"/>
                <a:gd name="connsiteY0" fmla="*/ 227298 h 383298"/>
                <a:gd name="connsiteX1" fmla="*/ 413433 w 467326"/>
                <a:gd name="connsiteY1" fmla="*/ 185316 h 383298"/>
                <a:gd name="connsiteX2" fmla="*/ 415962 w 467326"/>
                <a:gd name="connsiteY2" fmla="*/ 98006 h 383298"/>
                <a:gd name="connsiteX3" fmla="*/ 307221 w 467326"/>
                <a:gd name="connsiteY3" fmla="*/ 58137 h 383298"/>
                <a:gd name="connsiteX4" fmla="*/ 156835 w 467326"/>
                <a:gd name="connsiteY4" fmla="*/ 13338 h 383298"/>
                <a:gd name="connsiteX5" fmla="*/ 138845 w 467326"/>
                <a:gd name="connsiteY5" fmla="*/ 25438 h 383298"/>
                <a:gd name="connsiteX6" fmla="*/ 54705 w 467326"/>
                <a:gd name="connsiteY6" fmla="*/ 24734 h 383298"/>
                <a:gd name="connsiteX7" fmla="*/ 19269 w 467326"/>
                <a:gd name="connsiteY7" fmla="*/ 143125 h 383298"/>
                <a:gd name="connsiteX8" fmla="*/ 26423 w 467326"/>
                <a:gd name="connsiteY8" fmla="*/ 154313 h 383298"/>
                <a:gd name="connsiteX9" fmla="*/ 12675 w 467326"/>
                <a:gd name="connsiteY9" fmla="*/ 274481 h 383298"/>
                <a:gd name="connsiteX10" fmla="*/ 143566 w 467326"/>
                <a:gd name="connsiteY10" fmla="*/ 323042 h 383298"/>
                <a:gd name="connsiteX11" fmla="*/ 279228 w 467326"/>
                <a:gd name="connsiteY11" fmla="*/ 353980 h 383298"/>
                <a:gd name="connsiteX12" fmla="*/ 285102 w 467326"/>
                <a:gd name="connsiteY12" fmla="*/ 350539 h 383298"/>
                <a:gd name="connsiteX13" fmla="*/ 411736 w 467326"/>
                <a:gd name="connsiteY13" fmla="*/ 370626 h 383298"/>
                <a:gd name="connsiteX14" fmla="*/ 454647 w 467326"/>
                <a:gd name="connsiteY14" fmla="*/ 227298 h 383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67326" h="383298">
                  <a:moveTo>
                    <a:pt x="454647" y="227298"/>
                  </a:moveTo>
                  <a:cubicBezTo>
                    <a:pt x="444787" y="209003"/>
                    <a:pt x="430303" y="194807"/>
                    <a:pt x="413433" y="185316"/>
                  </a:cubicBezTo>
                  <a:cubicBezTo>
                    <a:pt x="429214" y="159627"/>
                    <a:pt x="431294" y="126464"/>
                    <a:pt x="415962" y="98006"/>
                  </a:cubicBezTo>
                  <a:cubicBezTo>
                    <a:pt x="394771" y="58649"/>
                    <a:pt x="347763" y="42164"/>
                    <a:pt x="307221" y="58137"/>
                  </a:cubicBezTo>
                  <a:cubicBezTo>
                    <a:pt x="277995" y="4311"/>
                    <a:pt x="210757" y="-15744"/>
                    <a:pt x="156835" y="13338"/>
                  </a:cubicBezTo>
                  <a:cubicBezTo>
                    <a:pt x="150337" y="16843"/>
                    <a:pt x="144335" y="20908"/>
                    <a:pt x="138845" y="25438"/>
                  </a:cubicBezTo>
                  <a:cubicBezTo>
                    <a:pt x="113636" y="11337"/>
                    <a:pt x="82009" y="10009"/>
                    <a:pt x="54705" y="24734"/>
                  </a:cubicBezTo>
                  <a:cubicBezTo>
                    <a:pt x="12259" y="47637"/>
                    <a:pt x="-3603" y="100647"/>
                    <a:pt x="19269" y="143125"/>
                  </a:cubicBezTo>
                  <a:cubicBezTo>
                    <a:pt x="21398" y="147095"/>
                    <a:pt x="23799" y="150824"/>
                    <a:pt x="26423" y="154313"/>
                  </a:cubicBezTo>
                  <a:cubicBezTo>
                    <a:pt x="-2002" y="186580"/>
                    <a:pt x="-8916" y="234404"/>
                    <a:pt x="12675" y="274481"/>
                  </a:cubicBezTo>
                  <a:cubicBezTo>
                    <a:pt x="38203" y="321873"/>
                    <a:pt x="94654" y="341880"/>
                    <a:pt x="143566" y="323042"/>
                  </a:cubicBezTo>
                  <a:cubicBezTo>
                    <a:pt x="174185" y="365296"/>
                    <a:pt x="232044" y="379413"/>
                    <a:pt x="279228" y="353980"/>
                  </a:cubicBezTo>
                  <a:cubicBezTo>
                    <a:pt x="281244" y="352892"/>
                    <a:pt x="283197" y="351723"/>
                    <a:pt x="285102" y="350539"/>
                  </a:cubicBezTo>
                  <a:cubicBezTo>
                    <a:pt x="317161" y="384182"/>
                    <a:pt x="368858" y="393737"/>
                    <a:pt x="411736" y="370626"/>
                  </a:cubicBezTo>
                  <a:cubicBezTo>
                    <a:pt x="463146" y="342888"/>
                    <a:pt x="482352" y="278723"/>
                    <a:pt x="454647" y="227298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3" name="任意多边形: 形状 1522">
              <a:extLst>
                <a:ext uri="{FF2B5EF4-FFF2-40B4-BE49-F238E27FC236}">
                  <a16:creationId xmlns:a16="http://schemas.microsoft.com/office/drawing/2014/main" id="{E9A039F7-3FD0-511A-8ADA-F158A8E8F2F3}"/>
                </a:ext>
              </a:extLst>
            </p:cNvPr>
            <p:cNvSpPr/>
            <p:nvPr/>
          </p:nvSpPr>
          <p:spPr>
            <a:xfrm>
              <a:off x="8068433" y="3822113"/>
              <a:ext cx="569310" cy="432704"/>
            </a:xfrm>
            <a:custGeom>
              <a:avLst/>
              <a:gdLst>
                <a:gd name="connsiteX0" fmla="*/ 564146 w 569310"/>
                <a:gd name="connsiteY0" fmla="*/ 128893 h 432704"/>
                <a:gd name="connsiteX1" fmla="*/ 431238 w 569310"/>
                <a:gd name="connsiteY1" fmla="*/ 56133 h 432704"/>
                <a:gd name="connsiteX2" fmla="*/ 287333 w 569310"/>
                <a:gd name="connsiteY2" fmla="*/ 13175 h 432704"/>
                <a:gd name="connsiteX3" fmla="*/ 240085 w 569310"/>
                <a:gd name="connsiteY3" fmla="*/ 39727 h 432704"/>
                <a:gd name="connsiteX4" fmla="*/ 137747 w 569310"/>
                <a:gd name="connsiteY4" fmla="*/ 4276 h 432704"/>
                <a:gd name="connsiteX5" fmla="*/ 78832 w 569310"/>
                <a:gd name="connsiteY5" fmla="*/ 118090 h 432704"/>
                <a:gd name="connsiteX6" fmla="*/ 93797 w 569310"/>
                <a:gd name="connsiteY6" fmla="*/ 146515 h 432704"/>
                <a:gd name="connsiteX7" fmla="*/ 93140 w 569310"/>
                <a:gd name="connsiteY7" fmla="*/ 146707 h 432704"/>
                <a:gd name="connsiteX8" fmla="*/ 6295 w 569310"/>
                <a:gd name="connsiteY8" fmla="*/ 314476 h 432704"/>
                <a:gd name="connsiteX9" fmla="*/ 173935 w 569310"/>
                <a:gd name="connsiteY9" fmla="*/ 401385 h 432704"/>
                <a:gd name="connsiteX10" fmla="*/ 187316 w 569310"/>
                <a:gd name="connsiteY10" fmla="*/ 396327 h 432704"/>
                <a:gd name="connsiteX11" fmla="*/ 287269 w 569310"/>
                <a:gd name="connsiteY11" fmla="*/ 428434 h 432704"/>
                <a:gd name="connsiteX12" fmla="*/ 332869 w 569310"/>
                <a:gd name="connsiteY12" fmla="*/ 395655 h 432704"/>
                <a:gd name="connsiteX13" fmla="*/ 431910 w 569310"/>
                <a:gd name="connsiteY13" fmla="*/ 405338 h 432704"/>
                <a:gd name="connsiteX14" fmla="*/ 518819 w 569310"/>
                <a:gd name="connsiteY14" fmla="*/ 254503 h 432704"/>
                <a:gd name="connsiteX15" fmla="*/ 564146 w 569310"/>
                <a:gd name="connsiteY15" fmla="*/ 128893 h 43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69310" h="432704">
                  <a:moveTo>
                    <a:pt x="564146" y="128893"/>
                  </a:moveTo>
                  <a:cubicBezTo>
                    <a:pt x="546333" y="72731"/>
                    <a:pt x="487545" y="40976"/>
                    <a:pt x="431238" y="56133"/>
                  </a:cubicBezTo>
                  <a:cubicBezTo>
                    <a:pt x="397642" y="14871"/>
                    <a:pt x="341096" y="-3919"/>
                    <a:pt x="287333" y="13175"/>
                  </a:cubicBezTo>
                  <a:cubicBezTo>
                    <a:pt x="269359" y="18889"/>
                    <a:pt x="253450" y="28060"/>
                    <a:pt x="240085" y="39727"/>
                  </a:cubicBezTo>
                  <a:cubicBezTo>
                    <a:pt x="218159" y="7397"/>
                    <a:pt x="176864" y="-8161"/>
                    <a:pt x="137747" y="4276"/>
                  </a:cubicBezTo>
                  <a:cubicBezTo>
                    <a:pt x="90067" y="19433"/>
                    <a:pt x="63690" y="70378"/>
                    <a:pt x="78832" y="118090"/>
                  </a:cubicBezTo>
                  <a:cubicBezTo>
                    <a:pt x="82193" y="128685"/>
                    <a:pt x="87330" y="138240"/>
                    <a:pt x="93797" y="146515"/>
                  </a:cubicBezTo>
                  <a:cubicBezTo>
                    <a:pt x="93573" y="146579"/>
                    <a:pt x="93348" y="146643"/>
                    <a:pt x="93140" y="146707"/>
                  </a:cubicBezTo>
                  <a:cubicBezTo>
                    <a:pt x="22861" y="169035"/>
                    <a:pt x="-16016" y="244148"/>
                    <a:pt x="6295" y="314476"/>
                  </a:cubicBezTo>
                  <a:cubicBezTo>
                    <a:pt x="28607" y="384803"/>
                    <a:pt x="103656" y="423712"/>
                    <a:pt x="173935" y="401385"/>
                  </a:cubicBezTo>
                  <a:cubicBezTo>
                    <a:pt x="178529" y="399928"/>
                    <a:pt x="182994" y="398216"/>
                    <a:pt x="187316" y="396327"/>
                  </a:cubicBezTo>
                  <a:cubicBezTo>
                    <a:pt x="209756" y="426369"/>
                    <a:pt x="249513" y="440422"/>
                    <a:pt x="287269" y="428434"/>
                  </a:cubicBezTo>
                  <a:cubicBezTo>
                    <a:pt x="306300" y="422384"/>
                    <a:pt x="321921" y="410636"/>
                    <a:pt x="332869" y="395655"/>
                  </a:cubicBezTo>
                  <a:cubicBezTo>
                    <a:pt x="362015" y="412444"/>
                    <a:pt x="397515" y="417038"/>
                    <a:pt x="431910" y="405338"/>
                  </a:cubicBezTo>
                  <a:cubicBezTo>
                    <a:pt x="493226" y="384483"/>
                    <a:pt x="529591" y="319245"/>
                    <a:pt x="518819" y="254503"/>
                  </a:cubicBezTo>
                  <a:cubicBezTo>
                    <a:pt x="559585" y="228351"/>
                    <a:pt x="579480" y="177246"/>
                    <a:pt x="564146" y="128893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4" name="任意多边形: 形状 1523">
              <a:extLst>
                <a:ext uri="{FF2B5EF4-FFF2-40B4-BE49-F238E27FC236}">
                  <a16:creationId xmlns:a16="http://schemas.microsoft.com/office/drawing/2014/main" id="{A7C7DC54-267D-7717-D9C2-158738559F97}"/>
                </a:ext>
              </a:extLst>
            </p:cNvPr>
            <p:cNvSpPr/>
            <p:nvPr/>
          </p:nvSpPr>
          <p:spPr>
            <a:xfrm>
              <a:off x="8378136" y="3239550"/>
              <a:ext cx="435872" cy="430614"/>
            </a:xfrm>
            <a:custGeom>
              <a:avLst/>
              <a:gdLst>
                <a:gd name="connsiteX0" fmla="*/ 426101 w 435872"/>
                <a:gd name="connsiteY0" fmla="*/ 277103 h 430614"/>
                <a:gd name="connsiteX1" fmla="*/ 398171 w 435872"/>
                <a:gd name="connsiteY1" fmla="*/ 239858 h 430614"/>
                <a:gd name="connsiteX2" fmla="*/ 401228 w 435872"/>
                <a:gd name="connsiteY2" fmla="*/ 158711 h 430614"/>
                <a:gd name="connsiteX3" fmla="*/ 327411 w 435872"/>
                <a:gd name="connsiteY3" fmla="*/ 107158 h 430614"/>
                <a:gd name="connsiteX4" fmla="*/ 317968 w 435872"/>
                <a:gd name="connsiteY4" fmla="*/ 61574 h 430614"/>
                <a:gd name="connsiteX5" fmla="*/ 178850 w 435872"/>
                <a:gd name="connsiteY5" fmla="*/ 9477 h 430614"/>
                <a:gd name="connsiteX6" fmla="*/ 117741 w 435872"/>
                <a:gd name="connsiteY6" fmla="*/ 114312 h 430614"/>
                <a:gd name="connsiteX7" fmla="*/ 109434 w 435872"/>
                <a:gd name="connsiteY7" fmla="*/ 117593 h 430614"/>
                <a:gd name="connsiteX8" fmla="*/ 24862 w 435872"/>
                <a:gd name="connsiteY8" fmla="*/ 255575 h 430614"/>
                <a:gd name="connsiteX9" fmla="*/ 6808 w 435872"/>
                <a:gd name="connsiteY9" fmla="*/ 360635 h 430614"/>
                <a:gd name="connsiteX10" fmla="*/ 142198 w 435872"/>
                <a:gd name="connsiteY10" fmla="*/ 421775 h 430614"/>
                <a:gd name="connsiteX11" fmla="*/ 170527 w 435872"/>
                <a:gd name="connsiteY11" fmla="*/ 405658 h 430614"/>
                <a:gd name="connsiteX12" fmla="*/ 244136 w 435872"/>
                <a:gd name="connsiteY12" fmla="*/ 400632 h 430614"/>
                <a:gd name="connsiteX13" fmla="*/ 249802 w 435872"/>
                <a:gd name="connsiteY13" fmla="*/ 397831 h 430614"/>
                <a:gd name="connsiteX14" fmla="*/ 372387 w 435872"/>
                <a:gd name="connsiteY14" fmla="*/ 420831 h 430614"/>
                <a:gd name="connsiteX15" fmla="*/ 426101 w 435872"/>
                <a:gd name="connsiteY15" fmla="*/ 277103 h 430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35872" h="430614">
                  <a:moveTo>
                    <a:pt x="426101" y="277103"/>
                  </a:moveTo>
                  <a:cubicBezTo>
                    <a:pt x="419378" y="262314"/>
                    <a:pt x="409727" y="249797"/>
                    <a:pt x="398171" y="239858"/>
                  </a:cubicBezTo>
                  <a:cubicBezTo>
                    <a:pt x="413120" y="215578"/>
                    <a:pt x="415361" y="185728"/>
                    <a:pt x="401228" y="158711"/>
                  </a:cubicBezTo>
                  <a:cubicBezTo>
                    <a:pt x="386871" y="131262"/>
                    <a:pt x="358878" y="112984"/>
                    <a:pt x="327411" y="107158"/>
                  </a:cubicBezTo>
                  <a:cubicBezTo>
                    <a:pt x="327715" y="91920"/>
                    <a:pt x="324691" y="76379"/>
                    <a:pt x="317968" y="61574"/>
                  </a:cubicBezTo>
                  <a:cubicBezTo>
                    <a:pt x="293928" y="8741"/>
                    <a:pt x="231635" y="-14579"/>
                    <a:pt x="178850" y="9477"/>
                  </a:cubicBezTo>
                  <a:cubicBezTo>
                    <a:pt x="137236" y="28443"/>
                    <a:pt x="113964" y="71178"/>
                    <a:pt x="117741" y="114312"/>
                  </a:cubicBezTo>
                  <a:cubicBezTo>
                    <a:pt x="114957" y="115320"/>
                    <a:pt x="112188" y="116393"/>
                    <a:pt x="109434" y="117593"/>
                  </a:cubicBezTo>
                  <a:cubicBezTo>
                    <a:pt x="51719" y="142545"/>
                    <a:pt x="19484" y="198836"/>
                    <a:pt x="24862" y="255575"/>
                  </a:cubicBezTo>
                  <a:cubicBezTo>
                    <a:pt x="1078" y="283777"/>
                    <a:pt x="-7148" y="323662"/>
                    <a:pt x="6808" y="360635"/>
                  </a:cubicBezTo>
                  <a:cubicBezTo>
                    <a:pt x="27327" y="414941"/>
                    <a:pt x="87939" y="442310"/>
                    <a:pt x="142198" y="421775"/>
                  </a:cubicBezTo>
                  <a:cubicBezTo>
                    <a:pt x="152697" y="417806"/>
                    <a:pt x="162188" y="412300"/>
                    <a:pt x="170527" y="405658"/>
                  </a:cubicBezTo>
                  <a:cubicBezTo>
                    <a:pt x="194023" y="412700"/>
                    <a:pt x="220064" y="411596"/>
                    <a:pt x="244136" y="400632"/>
                  </a:cubicBezTo>
                  <a:cubicBezTo>
                    <a:pt x="246072" y="399752"/>
                    <a:pt x="247945" y="398807"/>
                    <a:pt x="249802" y="397831"/>
                  </a:cubicBezTo>
                  <a:cubicBezTo>
                    <a:pt x="280820" y="429682"/>
                    <a:pt x="329620" y="440325"/>
                    <a:pt x="372387" y="420831"/>
                  </a:cubicBezTo>
                  <a:cubicBezTo>
                    <a:pt x="426852" y="395974"/>
                    <a:pt x="450909" y="331633"/>
                    <a:pt x="426101" y="277103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5" name="任意多边形: 形状 1524">
              <a:extLst>
                <a:ext uri="{FF2B5EF4-FFF2-40B4-BE49-F238E27FC236}">
                  <a16:creationId xmlns:a16="http://schemas.microsoft.com/office/drawing/2014/main" id="{3749EBCF-90CB-0824-EBE0-B699C3704A82}"/>
                </a:ext>
              </a:extLst>
            </p:cNvPr>
            <p:cNvSpPr/>
            <p:nvPr/>
          </p:nvSpPr>
          <p:spPr>
            <a:xfrm>
              <a:off x="8068433" y="3822095"/>
              <a:ext cx="555679" cy="367999"/>
            </a:xfrm>
            <a:custGeom>
              <a:avLst/>
              <a:gdLst>
                <a:gd name="connsiteX0" fmla="*/ 555679 w 555679"/>
                <a:gd name="connsiteY0" fmla="*/ 109193 h 367999"/>
                <a:gd name="connsiteX1" fmla="*/ 451420 w 555679"/>
                <a:gd name="connsiteY1" fmla="*/ 82400 h 367999"/>
                <a:gd name="connsiteX2" fmla="*/ 307532 w 555679"/>
                <a:gd name="connsiteY2" fmla="*/ 39426 h 367999"/>
                <a:gd name="connsiteX3" fmla="*/ 260284 w 555679"/>
                <a:gd name="connsiteY3" fmla="*/ 65978 h 367999"/>
                <a:gd name="connsiteX4" fmla="*/ 157946 w 555679"/>
                <a:gd name="connsiteY4" fmla="*/ 30543 h 367999"/>
                <a:gd name="connsiteX5" fmla="*/ 99030 w 555679"/>
                <a:gd name="connsiteY5" fmla="*/ 144357 h 367999"/>
                <a:gd name="connsiteX6" fmla="*/ 114012 w 555679"/>
                <a:gd name="connsiteY6" fmla="*/ 172782 h 367999"/>
                <a:gd name="connsiteX7" fmla="*/ 113339 w 555679"/>
                <a:gd name="connsiteY7" fmla="*/ 172974 h 367999"/>
                <a:gd name="connsiteX8" fmla="*/ 26494 w 555679"/>
                <a:gd name="connsiteY8" fmla="*/ 340727 h 367999"/>
                <a:gd name="connsiteX9" fmla="*/ 38642 w 555679"/>
                <a:gd name="connsiteY9" fmla="*/ 368000 h 367999"/>
                <a:gd name="connsiteX10" fmla="*/ 6295 w 555679"/>
                <a:gd name="connsiteY10" fmla="*/ 314462 h 367999"/>
                <a:gd name="connsiteX11" fmla="*/ 93140 w 555679"/>
                <a:gd name="connsiteY11" fmla="*/ 146710 h 367999"/>
                <a:gd name="connsiteX12" fmla="*/ 93813 w 555679"/>
                <a:gd name="connsiteY12" fmla="*/ 146518 h 367999"/>
                <a:gd name="connsiteX13" fmla="*/ 78832 w 555679"/>
                <a:gd name="connsiteY13" fmla="*/ 118092 h 367999"/>
                <a:gd name="connsiteX14" fmla="*/ 137747 w 555679"/>
                <a:gd name="connsiteY14" fmla="*/ 4278 h 367999"/>
                <a:gd name="connsiteX15" fmla="*/ 240085 w 555679"/>
                <a:gd name="connsiteY15" fmla="*/ 39714 h 367999"/>
                <a:gd name="connsiteX16" fmla="*/ 287333 w 555679"/>
                <a:gd name="connsiteY16" fmla="*/ 13161 h 367999"/>
                <a:gd name="connsiteX17" fmla="*/ 431221 w 555679"/>
                <a:gd name="connsiteY17" fmla="*/ 56135 h 367999"/>
                <a:gd name="connsiteX18" fmla="*/ 555679 w 555679"/>
                <a:gd name="connsiteY18" fmla="*/ 109193 h 36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55679" h="367999">
                  <a:moveTo>
                    <a:pt x="555679" y="109193"/>
                  </a:moveTo>
                  <a:cubicBezTo>
                    <a:pt x="528791" y="83392"/>
                    <a:pt x="489514" y="72157"/>
                    <a:pt x="451420" y="82400"/>
                  </a:cubicBezTo>
                  <a:cubicBezTo>
                    <a:pt x="417841" y="41138"/>
                    <a:pt x="361310" y="22364"/>
                    <a:pt x="307532" y="39426"/>
                  </a:cubicBezTo>
                  <a:cubicBezTo>
                    <a:pt x="289574" y="45172"/>
                    <a:pt x="273633" y="54343"/>
                    <a:pt x="260284" y="65978"/>
                  </a:cubicBezTo>
                  <a:cubicBezTo>
                    <a:pt x="238341" y="33648"/>
                    <a:pt x="197063" y="18106"/>
                    <a:pt x="157946" y="30543"/>
                  </a:cubicBezTo>
                  <a:cubicBezTo>
                    <a:pt x="110266" y="45684"/>
                    <a:pt x="83889" y="96645"/>
                    <a:pt x="99030" y="144357"/>
                  </a:cubicBezTo>
                  <a:cubicBezTo>
                    <a:pt x="102376" y="154968"/>
                    <a:pt x="107513" y="164491"/>
                    <a:pt x="114012" y="172782"/>
                  </a:cubicBezTo>
                  <a:cubicBezTo>
                    <a:pt x="113771" y="172862"/>
                    <a:pt x="113579" y="172894"/>
                    <a:pt x="113339" y="172974"/>
                  </a:cubicBezTo>
                  <a:cubicBezTo>
                    <a:pt x="43076" y="195302"/>
                    <a:pt x="4183" y="270415"/>
                    <a:pt x="26494" y="340727"/>
                  </a:cubicBezTo>
                  <a:cubicBezTo>
                    <a:pt x="29567" y="350458"/>
                    <a:pt x="33664" y="359549"/>
                    <a:pt x="38642" y="368000"/>
                  </a:cubicBezTo>
                  <a:cubicBezTo>
                    <a:pt x="24189" y="353451"/>
                    <a:pt x="12905" y="335349"/>
                    <a:pt x="6295" y="314462"/>
                  </a:cubicBezTo>
                  <a:cubicBezTo>
                    <a:pt x="-16016" y="244134"/>
                    <a:pt x="22861" y="169021"/>
                    <a:pt x="93140" y="146710"/>
                  </a:cubicBezTo>
                  <a:cubicBezTo>
                    <a:pt x="93380" y="146629"/>
                    <a:pt x="93573" y="146550"/>
                    <a:pt x="93813" y="146518"/>
                  </a:cubicBezTo>
                  <a:cubicBezTo>
                    <a:pt x="87314" y="138227"/>
                    <a:pt x="82177" y="128704"/>
                    <a:pt x="78832" y="118092"/>
                  </a:cubicBezTo>
                  <a:cubicBezTo>
                    <a:pt x="63690" y="70380"/>
                    <a:pt x="90067" y="19419"/>
                    <a:pt x="137747" y="4278"/>
                  </a:cubicBezTo>
                  <a:cubicBezTo>
                    <a:pt x="176864" y="-8158"/>
                    <a:pt x="218142" y="7383"/>
                    <a:pt x="240085" y="39714"/>
                  </a:cubicBezTo>
                  <a:cubicBezTo>
                    <a:pt x="253434" y="28078"/>
                    <a:pt x="269359" y="18907"/>
                    <a:pt x="287333" y="13161"/>
                  </a:cubicBezTo>
                  <a:cubicBezTo>
                    <a:pt x="341079" y="-3901"/>
                    <a:pt x="397642" y="14873"/>
                    <a:pt x="431221" y="56135"/>
                  </a:cubicBezTo>
                  <a:cubicBezTo>
                    <a:pt x="480550" y="42867"/>
                    <a:pt x="531783" y="65578"/>
                    <a:pt x="555679" y="109193"/>
                  </a:cubicBezTo>
                  <a:close/>
                </a:path>
              </a:pathLst>
            </a:custGeom>
            <a:solidFill>
              <a:srgbClr val="87CC5A">
                <a:alpha val="48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6" name="任意多边形: 形状 1525">
              <a:extLst>
                <a:ext uri="{FF2B5EF4-FFF2-40B4-BE49-F238E27FC236}">
                  <a16:creationId xmlns:a16="http://schemas.microsoft.com/office/drawing/2014/main" id="{5A4ED950-3711-2FAC-CE1B-E5203B188F0E}"/>
                </a:ext>
              </a:extLst>
            </p:cNvPr>
            <p:cNvSpPr/>
            <p:nvPr/>
          </p:nvSpPr>
          <p:spPr>
            <a:xfrm>
              <a:off x="8692295" y="3685931"/>
              <a:ext cx="452785" cy="348303"/>
            </a:xfrm>
            <a:custGeom>
              <a:avLst/>
              <a:gdLst>
                <a:gd name="connsiteX0" fmla="*/ 425630 w 452785"/>
                <a:gd name="connsiteY0" fmla="*/ 348303 h 348303"/>
                <a:gd name="connsiteX1" fmla="*/ 421293 w 452785"/>
                <a:gd name="connsiteY1" fmla="*/ 256961 h 348303"/>
                <a:gd name="connsiteX2" fmla="*/ 380095 w 452785"/>
                <a:gd name="connsiteY2" fmla="*/ 214979 h 348303"/>
                <a:gd name="connsiteX3" fmla="*/ 382640 w 452785"/>
                <a:gd name="connsiteY3" fmla="*/ 127669 h 348303"/>
                <a:gd name="connsiteX4" fmla="*/ 273883 w 452785"/>
                <a:gd name="connsiteY4" fmla="*/ 87800 h 348303"/>
                <a:gd name="connsiteX5" fmla="*/ 123497 w 452785"/>
                <a:gd name="connsiteY5" fmla="*/ 42985 h 348303"/>
                <a:gd name="connsiteX6" fmla="*/ 105491 w 452785"/>
                <a:gd name="connsiteY6" fmla="*/ 55101 h 348303"/>
                <a:gd name="connsiteX7" fmla="*/ 21351 w 452785"/>
                <a:gd name="connsiteY7" fmla="*/ 54381 h 348303"/>
                <a:gd name="connsiteX8" fmla="*/ 0 w 452785"/>
                <a:gd name="connsiteY8" fmla="*/ 70562 h 348303"/>
                <a:gd name="connsiteX9" fmla="*/ 40157 w 452785"/>
                <a:gd name="connsiteY9" fmla="*/ 24723 h 348303"/>
                <a:gd name="connsiteX10" fmla="*/ 124297 w 452785"/>
                <a:gd name="connsiteY10" fmla="*/ 25443 h 348303"/>
                <a:gd name="connsiteX11" fmla="*/ 142303 w 452785"/>
                <a:gd name="connsiteY11" fmla="*/ 13327 h 348303"/>
                <a:gd name="connsiteX12" fmla="*/ 292689 w 452785"/>
                <a:gd name="connsiteY12" fmla="*/ 58142 h 348303"/>
                <a:gd name="connsiteX13" fmla="*/ 401446 w 452785"/>
                <a:gd name="connsiteY13" fmla="*/ 98011 h 348303"/>
                <a:gd name="connsiteX14" fmla="*/ 398902 w 452785"/>
                <a:gd name="connsiteY14" fmla="*/ 185321 h 348303"/>
                <a:gd name="connsiteX15" fmla="*/ 440099 w 452785"/>
                <a:gd name="connsiteY15" fmla="*/ 227303 h 348303"/>
                <a:gd name="connsiteX16" fmla="*/ 425630 w 452785"/>
                <a:gd name="connsiteY16" fmla="*/ 348303 h 348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52785" h="348303">
                  <a:moveTo>
                    <a:pt x="425630" y="348303"/>
                  </a:moveTo>
                  <a:cubicBezTo>
                    <a:pt x="437666" y="319798"/>
                    <a:pt x="437107" y="286315"/>
                    <a:pt x="421293" y="256961"/>
                  </a:cubicBezTo>
                  <a:cubicBezTo>
                    <a:pt x="411450" y="238667"/>
                    <a:pt x="396949" y="224470"/>
                    <a:pt x="380095" y="214979"/>
                  </a:cubicBezTo>
                  <a:cubicBezTo>
                    <a:pt x="395876" y="189258"/>
                    <a:pt x="397941" y="156143"/>
                    <a:pt x="382640" y="127669"/>
                  </a:cubicBezTo>
                  <a:cubicBezTo>
                    <a:pt x="361449" y="88328"/>
                    <a:pt x="314441" y="71811"/>
                    <a:pt x="273883" y="87800"/>
                  </a:cubicBezTo>
                  <a:cubicBezTo>
                    <a:pt x="244642" y="33974"/>
                    <a:pt x="177403" y="13887"/>
                    <a:pt x="123497" y="42985"/>
                  </a:cubicBezTo>
                  <a:cubicBezTo>
                    <a:pt x="116967" y="46490"/>
                    <a:pt x="110981" y="50556"/>
                    <a:pt x="105491" y="55101"/>
                  </a:cubicBezTo>
                  <a:cubicBezTo>
                    <a:pt x="80314" y="40984"/>
                    <a:pt x="48640" y="39640"/>
                    <a:pt x="21351" y="54381"/>
                  </a:cubicBezTo>
                  <a:cubicBezTo>
                    <a:pt x="13220" y="58766"/>
                    <a:pt x="6098" y="64272"/>
                    <a:pt x="0" y="70562"/>
                  </a:cubicBezTo>
                  <a:cubicBezTo>
                    <a:pt x="7202" y="51628"/>
                    <a:pt x="20951" y="35126"/>
                    <a:pt x="40157" y="24723"/>
                  </a:cubicBezTo>
                  <a:cubicBezTo>
                    <a:pt x="67446" y="10014"/>
                    <a:pt x="99121" y="11326"/>
                    <a:pt x="124297" y="25443"/>
                  </a:cubicBezTo>
                  <a:cubicBezTo>
                    <a:pt x="129787" y="20946"/>
                    <a:pt x="135774" y="16832"/>
                    <a:pt x="142303" y="13327"/>
                  </a:cubicBezTo>
                  <a:cubicBezTo>
                    <a:pt x="196210" y="-15739"/>
                    <a:pt x="263448" y="4316"/>
                    <a:pt x="292689" y="58142"/>
                  </a:cubicBezTo>
                  <a:cubicBezTo>
                    <a:pt x="333248" y="42153"/>
                    <a:pt x="380256" y="58654"/>
                    <a:pt x="401446" y="98011"/>
                  </a:cubicBezTo>
                  <a:cubicBezTo>
                    <a:pt x="416747" y="126469"/>
                    <a:pt x="414667" y="159648"/>
                    <a:pt x="398902" y="185321"/>
                  </a:cubicBezTo>
                  <a:cubicBezTo>
                    <a:pt x="415755" y="194812"/>
                    <a:pt x="430256" y="208993"/>
                    <a:pt x="440099" y="227303"/>
                  </a:cubicBezTo>
                  <a:cubicBezTo>
                    <a:pt x="461883" y="267732"/>
                    <a:pt x="454680" y="316004"/>
                    <a:pt x="425630" y="348303"/>
                  </a:cubicBezTo>
                  <a:close/>
                </a:path>
              </a:pathLst>
            </a:custGeom>
            <a:solidFill>
              <a:srgbClr val="87CC5A">
                <a:alpha val="48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7" name="任意多边形: 形状 1526">
              <a:extLst>
                <a:ext uri="{FF2B5EF4-FFF2-40B4-BE49-F238E27FC236}">
                  <a16:creationId xmlns:a16="http://schemas.microsoft.com/office/drawing/2014/main" id="{9A280C64-638A-0C5A-4BBA-44CF160FC431}"/>
                </a:ext>
              </a:extLst>
            </p:cNvPr>
            <p:cNvSpPr/>
            <p:nvPr/>
          </p:nvSpPr>
          <p:spPr>
            <a:xfrm>
              <a:off x="8378129" y="3239588"/>
              <a:ext cx="323545" cy="383180"/>
            </a:xfrm>
            <a:custGeom>
              <a:avLst/>
              <a:gdLst>
                <a:gd name="connsiteX0" fmla="*/ 323545 w 323545"/>
                <a:gd name="connsiteY0" fmla="*/ 76805 h 383180"/>
                <a:gd name="connsiteX1" fmla="*/ 193566 w 323545"/>
                <a:gd name="connsiteY1" fmla="*/ 40889 h 383180"/>
                <a:gd name="connsiteX2" fmla="*/ 132457 w 323545"/>
                <a:gd name="connsiteY2" fmla="*/ 145692 h 383180"/>
                <a:gd name="connsiteX3" fmla="*/ 124167 w 323545"/>
                <a:gd name="connsiteY3" fmla="*/ 149006 h 383180"/>
                <a:gd name="connsiteX4" fmla="*/ 39594 w 323545"/>
                <a:gd name="connsiteY4" fmla="*/ 286988 h 383180"/>
                <a:gd name="connsiteX5" fmla="*/ 18643 w 323545"/>
                <a:gd name="connsiteY5" fmla="*/ 383180 h 383180"/>
                <a:gd name="connsiteX6" fmla="*/ 6815 w 323545"/>
                <a:gd name="connsiteY6" fmla="*/ 360580 h 383180"/>
                <a:gd name="connsiteX7" fmla="*/ 24870 w 323545"/>
                <a:gd name="connsiteY7" fmla="*/ 255537 h 383180"/>
                <a:gd name="connsiteX8" fmla="*/ 109442 w 323545"/>
                <a:gd name="connsiteY8" fmla="*/ 117555 h 383180"/>
                <a:gd name="connsiteX9" fmla="*/ 117733 w 323545"/>
                <a:gd name="connsiteY9" fmla="*/ 114290 h 383180"/>
                <a:gd name="connsiteX10" fmla="*/ 178841 w 323545"/>
                <a:gd name="connsiteY10" fmla="*/ 9487 h 383180"/>
                <a:gd name="connsiteX11" fmla="*/ 317991 w 323545"/>
                <a:gd name="connsiteY11" fmla="*/ 61552 h 383180"/>
                <a:gd name="connsiteX12" fmla="*/ 323545 w 323545"/>
                <a:gd name="connsiteY12" fmla="*/ 76805 h 383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3545" h="383180">
                  <a:moveTo>
                    <a:pt x="323545" y="76805"/>
                  </a:moveTo>
                  <a:cubicBezTo>
                    <a:pt x="295184" y="35624"/>
                    <a:pt x="240606" y="19442"/>
                    <a:pt x="193566" y="40889"/>
                  </a:cubicBezTo>
                  <a:cubicBezTo>
                    <a:pt x="151984" y="59872"/>
                    <a:pt x="128712" y="102606"/>
                    <a:pt x="132457" y="145692"/>
                  </a:cubicBezTo>
                  <a:cubicBezTo>
                    <a:pt x="129673" y="146733"/>
                    <a:pt x="126919" y="147805"/>
                    <a:pt x="124167" y="149006"/>
                  </a:cubicBezTo>
                  <a:cubicBezTo>
                    <a:pt x="66451" y="173958"/>
                    <a:pt x="34216" y="230249"/>
                    <a:pt x="39594" y="286988"/>
                  </a:cubicBezTo>
                  <a:cubicBezTo>
                    <a:pt x="17683" y="312948"/>
                    <a:pt x="8960" y="348817"/>
                    <a:pt x="18643" y="383180"/>
                  </a:cubicBezTo>
                  <a:cubicBezTo>
                    <a:pt x="13906" y="376330"/>
                    <a:pt x="9872" y="368743"/>
                    <a:pt x="6815" y="360580"/>
                  </a:cubicBezTo>
                  <a:cubicBezTo>
                    <a:pt x="-7158" y="323624"/>
                    <a:pt x="1085" y="283755"/>
                    <a:pt x="24870" y="255537"/>
                  </a:cubicBezTo>
                  <a:cubicBezTo>
                    <a:pt x="19491" y="198814"/>
                    <a:pt x="51711" y="142507"/>
                    <a:pt x="109442" y="117555"/>
                  </a:cubicBezTo>
                  <a:cubicBezTo>
                    <a:pt x="112195" y="116403"/>
                    <a:pt x="114979" y="115330"/>
                    <a:pt x="117733" y="114290"/>
                  </a:cubicBezTo>
                  <a:cubicBezTo>
                    <a:pt x="113987" y="71155"/>
                    <a:pt x="137259" y="28421"/>
                    <a:pt x="178841" y="9487"/>
                  </a:cubicBezTo>
                  <a:cubicBezTo>
                    <a:pt x="231658" y="-14585"/>
                    <a:pt x="293936" y="8734"/>
                    <a:pt x="317991" y="61552"/>
                  </a:cubicBezTo>
                  <a:cubicBezTo>
                    <a:pt x="320248" y="66562"/>
                    <a:pt x="322121" y="71668"/>
                    <a:pt x="323545" y="76805"/>
                  </a:cubicBezTo>
                  <a:close/>
                </a:path>
              </a:pathLst>
            </a:custGeom>
            <a:solidFill>
              <a:srgbClr val="87CC5A">
                <a:alpha val="48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8" name="任意多边形: 形状 1527">
              <a:extLst>
                <a:ext uri="{FF2B5EF4-FFF2-40B4-BE49-F238E27FC236}">
                  <a16:creationId xmlns:a16="http://schemas.microsoft.com/office/drawing/2014/main" id="{43A218EB-2E36-6D5A-86E1-93A4813627A6}"/>
                </a:ext>
              </a:extLst>
            </p:cNvPr>
            <p:cNvSpPr/>
            <p:nvPr/>
          </p:nvSpPr>
          <p:spPr>
            <a:xfrm>
              <a:off x="8563564" y="4113547"/>
              <a:ext cx="658146" cy="316995"/>
            </a:xfrm>
            <a:custGeom>
              <a:avLst/>
              <a:gdLst>
                <a:gd name="connsiteX0" fmla="*/ 649946 w 658146"/>
                <a:gd name="connsiteY0" fmla="*/ 316995 h 316995"/>
                <a:gd name="connsiteX1" fmla="*/ 639911 w 658146"/>
                <a:gd name="connsiteY1" fmla="*/ 264610 h 316995"/>
                <a:gd name="connsiteX2" fmla="*/ 531282 w 658146"/>
                <a:gd name="connsiteY2" fmla="*/ 198636 h 316995"/>
                <a:gd name="connsiteX3" fmla="*/ 516461 w 658146"/>
                <a:gd name="connsiteY3" fmla="*/ 133254 h 316995"/>
                <a:gd name="connsiteX4" fmla="*/ 297908 w 658146"/>
                <a:gd name="connsiteY4" fmla="*/ 51450 h 316995"/>
                <a:gd name="connsiteX5" fmla="*/ 253525 w 658146"/>
                <a:gd name="connsiteY5" fmla="*/ 81189 h 316995"/>
                <a:gd name="connsiteX6" fmla="*/ 82700 w 658146"/>
                <a:gd name="connsiteY6" fmla="*/ 53803 h 316995"/>
                <a:gd name="connsiteX7" fmla="*/ 0 w 658146"/>
                <a:gd name="connsiteY7" fmla="*/ 144506 h 316995"/>
                <a:gd name="connsiteX8" fmla="*/ 90783 w 658146"/>
                <a:gd name="connsiteY8" fmla="*/ 17247 h 316995"/>
                <a:gd name="connsiteX9" fmla="*/ 261608 w 658146"/>
                <a:gd name="connsiteY9" fmla="*/ 44632 h 316995"/>
                <a:gd name="connsiteX10" fmla="*/ 305991 w 658146"/>
                <a:gd name="connsiteY10" fmla="*/ 14894 h 316995"/>
                <a:gd name="connsiteX11" fmla="*/ 524496 w 658146"/>
                <a:gd name="connsiteY11" fmla="*/ 96698 h 316995"/>
                <a:gd name="connsiteX12" fmla="*/ 539317 w 658146"/>
                <a:gd name="connsiteY12" fmla="*/ 162079 h 316995"/>
                <a:gd name="connsiteX13" fmla="*/ 647993 w 658146"/>
                <a:gd name="connsiteY13" fmla="*/ 228054 h 316995"/>
                <a:gd name="connsiteX14" fmla="*/ 649946 w 658146"/>
                <a:gd name="connsiteY14" fmla="*/ 316995 h 316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58146" h="316995">
                  <a:moveTo>
                    <a:pt x="649946" y="316995"/>
                  </a:moveTo>
                  <a:cubicBezTo>
                    <a:pt x="650826" y="299534"/>
                    <a:pt x="647641" y="281640"/>
                    <a:pt x="639911" y="264610"/>
                  </a:cubicBezTo>
                  <a:cubicBezTo>
                    <a:pt x="620112" y="221107"/>
                    <a:pt x="576210" y="196283"/>
                    <a:pt x="531282" y="198636"/>
                  </a:cubicBezTo>
                  <a:cubicBezTo>
                    <a:pt x="530882" y="176708"/>
                    <a:pt x="526097" y="154509"/>
                    <a:pt x="516461" y="133254"/>
                  </a:cubicBezTo>
                  <a:cubicBezTo>
                    <a:pt x="478689" y="50298"/>
                    <a:pt x="380848" y="13662"/>
                    <a:pt x="297908" y="51450"/>
                  </a:cubicBezTo>
                  <a:cubicBezTo>
                    <a:pt x="281134" y="59101"/>
                    <a:pt x="266281" y="69232"/>
                    <a:pt x="253525" y="81189"/>
                  </a:cubicBezTo>
                  <a:cubicBezTo>
                    <a:pt x="208710" y="39815"/>
                    <a:pt x="141696" y="26930"/>
                    <a:pt x="82700" y="53803"/>
                  </a:cubicBezTo>
                  <a:cubicBezTo>
                    <a:pt x="42350" y="72226"/>
                    <a:pt x="13589" y="105629"/>
                    <a:pt x="0" y="144506"/>
                  </a:cubicBezTo>
                  <a:cubicBezTo>
                    <a:pt x="5218" y="90760"/>
                    <a:pt x="38124" y="41255"/>
                    <a:pt x="90783" y="17247"/>
                  </a:cubicBezTo>
                  <a:cubicBezTo>
                    <a:pt x="149778" y="-9658"/>
                    <a:pt x="216745" y="3210"/>
                    <a:pt x="261608" y="44632"/>
                  </a:cubicBezTo>
                  <a:cubicBezTo>
                    <a:pt x="274348" y="32676"/>
                    <a:pt x="289217" y="22513"/>
                    <a:pt x="305991" y="14894"/>
                  </a:cubicBezTo>
                  <a:cubicBezTo>
                    <a:pt x="388930" y="-22894"/>
                    <a:pt x="486723" y="13694"/>
                    <a:pt x="524496" y="96698"/>
                  </a:cubicBezTo>
                  <a:cubicBezTo>
                    <a:pt x="534179" y="117905"/>
                    <a:pt x="538965" y="140120"/>
                    <a:pt x="539317" y="162079"/>
                  </a:cubicBezTo>
                  <a:cubicBezTo>
                    <a:pt x="584292" y="159727"/>
                    <a:pt x="628195" y="184567"/>
                    <a:pt x="647993" y="228054"/>
                  </a:cubicBezTo>
                  <a:cubicBezTo>
                    <a:pt x="661293" y="257311"/>
                    <a:pt x="661086" y="289322"/>
                    <a:pt x="649946" y="316995"/>
                  </a:cubicBezTo>
                  <a:close/>
                </a:path>
              </a:pathLst>
            </a:custGeom>
            <a:solidFill>
              <a:srgbClr val="87CC5A">
                <a:alpha val="48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9" name="任意多边形: 形状 1528">
              <a:extLst>
                <a:ext uri="{FF2B5EF4-FFF2-40B4-BE49-F238E27FC236}">
                  <a16:creationId xmlns:a16="http://schemas.microsoft.com/office/drawing/2014/main" id="{45319E6B-D784-E73F-91BA-74675C108D6D}"/>
                </a:ext>
              </a:extLst>
            </p:cNvPr>
            <p:cNvSpPr/>
            <p:nvPr/>
          </p:nvSpPr>
          <p:spPr>
            <a:xfrm>
              <a:off x="8664486" y="3886713"/>
              <a:ext cx="415954" cy="214869"/>
            </a:xfrm>
            <a:custGeom>
              <a:avLst/>
              <a:gdLst>
                <a:gd name="connsiteX0" fmla="*/ 415955 w 415954"/>
                <a:gd name="connsiteY0" fmla="*/ 199747 h 214869"/>
                <a:gd name="connsiteX1" fmla="*/ 411729 w 415954"/>
                <a:gd name="connsiteY1" fmla="*/ 202180 h 214869"/>
                <a:gd name="connsiteX2" fmla="*/ 285127 w 415954"/>
                <a:gd name="connsiteY2" fmla="*/ 182125 h 214869"/>
                <a:gd name="connsiteX3" fmla="*/ 279237 w 415954"/>
                <a:gd name="connsiteY3" fmla="*/ 185550 h 214869"/>
                <a:gd name="connsiteX4" fmla="*/ 143592 w 415954"/>
                <a:gd name="connsiteY4" fmla="*/ 154612 h 214869"/>
                <a:gd name="connsiteX5" fmla="*/ 142199 w 415954"/>
                <a:gd name="connsiteY5" fmla="*/ 155124 h 214869"/>
                <a:gd name="connsiteX6" fmla="*/ 12684 w 415954"/>
                <a:gd name="connsiteY6" fmla="*/ 106051 h 214869"/>
                <a:gd name="connsiteX7" fmla="*/ 15997 w 415954"/>
                <a:gd name="connsiteY7" fmla="*/ 0 h 214869"/>
                <a:gd name="connsiteX8" fmla="*/ 26000 w 415954"/>
                <a:gd name="connsiteY8" fmla="*/ 73721 h 214869"/>
                <a:gd name="connsiteX9" fmla="*/ 156860 w 415954"/>
                <a:gd name="connsiteY9" fmla="*/ 122281 h 214869"/>
                <a:gd name="connsiteX10" fmla="*/ 163391 w 415954"/>
                <a:gd name="connsiteY10" fmla="*/ 130412 h 214869"/>
                <a:gd name="connsiteX11" fmla="*/ 292538 w 415954"/>
                <a:gd name="connsiteY11" fmla="*/ 153219 h 214869"/>
                <a:gd name="connsiteX12" fmla="*/ 298396 w 415954"/>
                <a:gd name="connsiteY12" fmla="*/ 149746 h 214869"/>
                <a:gd name="connsiteX13" fmla="*/ 407504 w 415954"/>
                <a:gd name="connsiteY13" fmla="*/ 177371 h 214869"/>
                <a:gd name="connsiteX14" fmla="*/ 415955 w 415954"/>
                <a:gd name="connsiteY14" fmla="*/ 199747 h 214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15954" h="214869">
                  <a:moveTo>
                    <a:pt x="415955" y="199747"/>
                  </a:moveTo>
                  <a:cubicBezTo>
                    <a:pt x="414562" y="200579"/>
                    <a:pt x="413170" y="201428"/>
                    <a:pt x="411729" y="202180"/>
                  </a:cubicBezTo>
                  <a:cubicBezTo>
                    <a:pt x="368867" y="225307"/>
                    <a:pt x="317154" y="215768"/>
                    <a:pt x="285127" y="182125"/>
                  </a:cubicBezTo>
                  <a:cubicBezTo>
                    <a:pt x="283174" y="183325"/>
                    <a:pt x="281270" y="184478"/>
                    <a:pt x="279237" y="185550"/>
                  </a:cubicBezTo>
                  <a:cubicBezTo>
                    <a:pt x="232069" y="210983"/>
                    <a:pt x="174194" y="196866"/>
                    <a:pt x="143592" y="154612"/>
                  </a:cubicBezTo>
                  <a:cubicBezTo>
                    <a:pt x="143112" y="154772"/>
                    <a:pt x="142680" y="154964"/>
                    <a:pt x="142199" y="155124"/>
                  </a:cubicBezTo>
                  <a:cubicBezTo>
                    <a:pt x="93591" y="173066"/>
                    <a:pt x="37988" y="153011"/>
                    <a:pt x="12684" y="106051"/>
                  </a:cubicBezTo>
                  <a:cubicBezTo>
                    <a:pt x="-5962" y="71480"/>
                    <a:pt x="-3369" y="31146"/>
                    <a:pt x="15997" y="0"/>
                  </a:cubicBezTo>
                  <a:cubicBezTo>
                    <a:pt x="10459" y="24072"/>
                    <a:pt x="13372" y="50225"/>
                    <a:pt x="26000" y="73721"/>
                  </a:cubicBezTo>
                  <a:cubicBezTo>
                    <a:pt x="51497" y="121129"/>
                    <a:pt x="107948" y="141087"/>
                    <a:pt x="156860" y="122281"/>
                  </a:cubicBezTo>
                  <a:cubicBezTo>
                    <a:pt x="158925" y="125114"/>
                    <a:pt x="161086" y="127819"/>
                    <a:pt x="163391" y="130412"/>
                  </a:cubicBezTo>
                  <a:cubicBezTo>
                    <a:pt x="195225" y="166248"/>
                    <a:pt x="248523" y="176939"/>
                    <a:pt x="292538" y="153219"/>
                  </a:cubicBezTo>
                  <a:cubicBezTo>
                    <a:pt x="294522" y="152147"/>
                    <a:pt x="296475" y="150947"/>
                    <a:pt x="298396" y="149746"/>
                  </a:cubicBezTo>
                  <a:cubicBezTo>
                    <a:pt x="326197" y="178924"/>
                    <a:pt x="368755" y="189968"/>
                    <a:pt x="407504" y="177371"/>
                  </a:cubicBezTo>
                  <a:cubicBezTo>
                    <a:pt x="410898" y="184510"/>
                    <a:pt x="413730" y="191968"/>
                    <a:pt x="415955" y="199747"/>
                  </a:cubicBezTo>
                  <a:close/>
                </a:path>
              </a:pathLst>
            </a:custGeom>
            <a:solidFill>
              <a:srgbClr val="65A839">
                <a:alpha val="23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0" name="任意多边形: 形状 1529">
              <a:extLst>
                <a:ext uri="{FF2B5EF4-FFF2-40B4-BE49-F238E27FC236}">
                  <a16:creationId xmlns:a16="http://schemas.microsoft.com/office/drawing/2014/main" id="{420DB5E0-480B-5E2D-84A2-8AAA13B56B07}"/>
                </a:ext>
              </a:extLst>
            </p:cNvPr>
            <p:cNvSpPr/>
            <p:nvPr/>
          </p:nvSpPr>
          <p:spPr>
            <a:xfrm>
              <a:off x="8406615" y="3622592"/>
              <a:ext cx="411705" cy="67561"/>
            </a:xfrm>
            <a:custGeom>
              <a:avLst/>
              <a:gdLst>
                <a:gd name="connsiteX0" fmla="*/ 411706 w 411705"/>
                <a:gd name="connsiteY0" fmla="*/ 5362 h 67561"/>
                <a:gd name="connsiteX1" fmla="*/ 358601 w 411705"/>
                <a:gd name="connsiteY1" fmla="*/ 57779 h 67561"/>
                <a:gd name="connsiteX2" fmla="*/ 252117 w 411705"/>
                <a:gd name="connsiteY2" fmla="*/ 48336 h 67561"/>
                <a:gd name="connsiteX3" fmla="*/ 236015 w 411705"/>
                <a:gd name="connsiteY3" fmla="*/ 34780 h 67561"/>
                <a:gd name="connsiteX4" fmla="*/ 230349 w 411705"/>
                <a:gd name="connsiteY4" fmla="*/ 37565 h 67561"/>
                <a:gd name="connsiteX5" fmla="*/ 156724 w 411705"/>
                <a:gd name="connsiteY5" fmla="*/ 42622 h 67561"/>
                <a:gd name="connsiteX6" fmla="*/ 128395 w 411705"/>
                <a:gd name="connsiteY6" fmla="*/ 58724 h 67561"/>
                <a:gd name="connsiteX7" fmla="*/ 0 w 411705"/>
                <a:gd name="connsiteY7" fmla="*/ 12436 h 67561"/>
                <a:gd name="connsiteX8" fmla="*/ 113654 w 411705"/>
                <a:gd name="connsiteY8" fmla="*/ 38701 h 67561"/>
                <a:gd name="connsiteX9" fmla="*/ 142016 w 411705"/>
                <a:gd name="connsiteY9" fmla="*/ 22600 h 67561"/>
                <a:gd name="connsiteX10" fmla="*/ 215593 w 411705"/>
                <a:gd name="connsiteY10" fmla="*/ 17574 h 67561"/>
                <a:gd name="connsiteX11" fmla="*/ 221242 w 411705"/>
                <a:gd name="connsiteY11" fmla="*/ 14741 h 67561"/>
                <a:gd name="connsiteX12" fmla="*/ 259959 w 411705"/>
                <a:gd name="connsiteY12" fmla="*/ 40221 h 67561"/>
                <a:gd name="connsiteX13" fmla="*/ 343860 w 411705"/>
                <a:gd name="connsiteY13" fmla="*/ 37757 h 67561"/>
                <a:gd name="connsiteX14" fmla="*/ 388594 w 411705"/>
                <a:gd name="connsiteY14" fmla="*/ 0 h 67561"/>
                <a:gd name="connsiteX15" fmla="*/ 411706 w 411705"/>
                <a:gd name="connsiteY15" fmla="*/ 5362 h 67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11705" h="67561">
                  <a:moveTo>
                    <a:pt x="411706" y="5362"/>
                  </a:moveTo>
                  <a:cubicBezTo>
                    <a:pt x="401142" y="27769"/>
                    <a:pt x="382896" y="46704"/>
                    <a:pt x="358601" y="57779"/>
                  </a:cubicBezTo>
                  <a:cubicBezTo>
                    <a:pt x="322668" y="74169"/>
                    <a:pt x="282431" y="69255"/>
                    <a:pt x="252117" y="48336"/>
                  </a:cubicBezTo>
                  <a:cubicBezTo>
                    <a:pt x="246386" y="44383"/>
                    <a:pt x="240961" y="39837"/>
                    <a:pt x="236015" y="34780"/>
                  </a:cubicBezTo>
                  <a:cubicBezTo>
                    <a:pt x="234191" y="35772"/>
                    <a:pt x="232270" y="36700"/>
                    <a:pt x="230349" y="37565"/>
                  </a:cubicBezTo>
                  <a:cubicBezTo>
                    <a:pt x="206293" y="48560"/>
                    <a:pt x="180236" y="49649"/>
                    <a:pt x="156724" y="42622"/>
                  </a:cubicBezTo>
                  <a:cubicBezTo>
                    <a:pt x="148402" y="49233"/>
                    <a:pt x="138927" y="54738"/>
                    <a:pt x="128395" y="58724"/>
                  </a:cubicBezTo>
                  <a:cubicBezTo>
                    <a:pt x="79355" y="77306"/>
                    <a:pt x="25144" y="56691"/>
                    <a:pt x="0" y="12436"/>
                  </a:cubicBezTo>
                  <a:cubicBezTo>
                    <a:pt x="28249" y="42462"/>
                    <a:pt x="72745" y="54178"/>
                    <a:pt x="113654" y="38701"/>
                  </a:cubicBezTo>
                  <a:cubicBezTo>
                    <a:pt x="124170" y="34716"/>
                    <a:pt x="133645" y="29258"/>
                    <a:pt x="142016" y="22600"/>
                  </a:cubicBezTo>
                  <a:cubicBezTo>
                    <a:pt x="165480" y="29610"/>
                    <a:pt x="191536" y="28538"/>
                    <a:pt x="215593" y="17574"/>
                  </a:cubicBezTo>
                  <a:cubicBezTo>
                    <a:pt x="217545" y="16694"/>
                    <a:pt x="219418" y="15733"/>
                    <a:pt x="221242" y="14741"/>
                  </a:cubicBezTo>
                  <a:cubicBezTo>
                    <a:pt x="232270" y="26057"/>
                    <a:pt x="245539" y="34668"/>
                    <a:pt x="259959" y="40221"/>
                  </a:cubicBezTo>
                  <a:cubicBezTo>
                    <a:pt x="286176" y="50353"/>
                    <a:pt x="316251" y="50305"/>
                    <a:pt x="343860" y="37757"/>
                  </a:cubicBezTo>
                  <a:cubicBezTo>
                    <a:pt x="362618" y="29178"/>
                    <a:pt x="377807" y="15957"/>
                    <a:pt x="388594" y="0"/>
                  </a:cubicBezTo>
                  <a:cubicBezTo>
                    <a:pt x="396533" y="1168"/>
                    <a:pt x="404216" y="2961"/>
                    <a:pt x="411706" y="5362"/>
                  </a:cubicBezTo>
                  <a:close/>
                </a:path>
              </a:pathLst>
            </a:custGeom>
            <a:solidFill>
              <a:srgbClr val="65A839">
                <a:alpha val="23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1" name="任意多边形: 形状 1530">
              <a:extLst>
                <a:ext uri="{FF2B5EF4-FFF2-40B4-BE49-F238E27FC236}">
                  <a16:creationId xmlns:a16="http://schemas.microsoft.com/office/drawing/2014/main" id="{6AB70DB5-B823-5EDE-4FC5-E2E80C07B15C}"/>
                </a:ext>
              </a:extLst>
            </p:cNvPr>
            <p:cNvSpPr/>
            <p:nvPr/>
          </p:nvSpPr>
          <p:spPr>
            <a:xfrm>
              <a:off x="9009895" y="4289696"/>
              <a:ext cx="24732" cy="57955"/>
            </a:xfrm>
            <a:custGeom>
              <a:avLst/>
              <a:gdLst>
                <a:gd name="connsiteX0" fmla="*/ 10 w 24732"/>
                <a:gd name="connsiteY0" fmla="*/ 28698 h 57955"/>
                <a:gd name="connsiteX1" fmla="*/ 11710 w 24732"/>
                <a:gd name="connsiteY1" fmla="*/ 57955 h 57955"/>
                <a:gd name="connsiteX2" fmla="*/ 24723 w 24732"/>
                <a:gd name="connsiteY2" fmla="*/ 29258 h 57955"/>
                <a:gd name="connsiteX3" fmla="*/ 13023 w 24732"/>
                <a:gd name="connsiteY3" fmla="*/ 0 h 57955"/>
                <a:gd name="connsiteX4" fmla="*/ 10 w 24732"/>
                <a:gd name="connsiteY4" fmla="*/ 28698 h 57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32" h="57955">
                  <a:moveTo>
                    <a:pt x="10" y="28698"/>
                  </a:moveTo>
                  <a:cubicBezTo>
                    <a:pt x="-246" y="40094"/>
                    <a:pt x="4268" y="50465"/>
                    <a:pt x="11710" y="57955"/>
                  </a:cubicBezTo>
                  <a:cubicBezTo>
                    <a:pt x="19489" y="50817"/>
                    <a:pt x="24466" y="40654"/>
                    <a:pt x="24723" y="29258"/>
                  </a:cubicBezTo>
                  <a:cubicBezTo>
                    <a:pt x="24979" y="17862"/>
                    <a:pt x="20465" y="7491"/>
                    <a:pt x="13023" y="0"/>
                  </a:cubicBezTo>
                  <a:cubicBezTo>
                    <a:pt x="5244" y="7138"/>
                    <a:pt x="267" y="17318"/>
                    <a:pt x="10" y="28698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2" name="任意多边形: 形状 1531">
              <a:extLst>
                <a:ext uri="{FF2B5EF4-FFF2-40B4-BE49-F238E27FC236}">
                  <a16:creationId xmlns:a16="http://schemas.microsoft.com/office/drawing/2014/main" id="{8CCC94D0-B4FA-9238-9D22-B6291FD12E8C}"/>
                </a:ext>
              </a:extLst>
            </p:cNvPr>
            <p:cNvSpPr/>
            <p:nvPr/>
          </p:nvSpPr>
          <p:spPr>
            <a:xfrm>
              <a:off x="9017908" y="4357868"/>
              <a:ext cx="57923" cy="24733"/>
            </a:xfrm>
            <a:custGeom>
              <a:avLst/>
              <a:gdLst>
                <a:gd name="connsiteX0" fmla="*/ 28681 w 57923"/>
                <a:gd name="connsiteY0" fmla="*/ 24723 h 24733"/>
                <a:gd name="connsiteX1" fmla="*/ 0 w 57923"/>
                <a:gd name="connsiteY1" fmla="*/ 11710 h 24733"/>
                <a:gd name="connsiteX2" fmla="*/ 29242 w 57923"/>
                <a:gd name="connsiteY2" fmla="*/ 10 h 24733"/>
                <a:gd name="connsiteX3" fmla="*/ 57923 w 57923"/>
                <a:gd name="connsiteY3" fmla="*/ 13023 h 24733"/>
                <a:gd name="connsiteX4" fmla="*/ 28681 w 57923"/>
                <a:gd name="connsiteY4" fmla="*/ 24723 h 24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923" h="24733">
                  <a:moveTo>
                    <a:pt x="28681" y="24723"/>
                  </a:moveTo>
                  <a:cubicBezTo>
                    <a:pt x="17302" y="24467"/>
                    <a:pt x="7138" y="19489"/>
                    <a:pt x="0" y="11710"/>
                  </a:cubicBezTo>
                  <a:cubicBezTo>
                    <a:pt x="7474" y="4268"/>
                    <a:pt x="17862" y="-246"/>
                    <a:pt x="29242" y="10"/>
                  </a:cubicBezTo>
                  <a:cubicBezTo>
                    <a:pt x="40621" y="266"/>
                    <a:pt x="50785" y="5244"/>
                    <a:pt x="57923" y="13023"/>
                  </a:cubicBezTo>
                  <a:cubicBezTo>
                    <a:pt x="50433" y="20465"/>
                    <a:pt x="40061" y="24979"/>
                    <a:pt x="28681" y="24723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3" name="任意多边形: 形状 1532">
              <a:extLst>
                <a:ext uri="{FF2B5EF4-FFF2-40B4-BE49-F238E27FC236}">
                  <a16:creationId xmlns:a16="http://schemas.microsoft.com/office/drawing/2014/main" id="{0930051E-2D5E-97B3-31AD-1850E27E9632}"/>
                </a:ext>
              </a:extLst>
            </p:cNvPr>
            <p:cNvSpPr/>
            <p:nvPr/>
          </p:nvSpPr>
          <p:spPr>
            <a:xfrm>
              <a:off x="9217863" y="4447348"/>
              <a:ext cx="52273" cy="30180"/>
            </a:xfrm>
            <a:custGeom>
              <a:avLst/>
              <a:gdLst>
                <a:gd name="connsiteX0" fmla="*/ 20807 w 52273"/>
                <a:gd name="connsiteY0" fmla="*/ 3938 h 30180"/>
                <a:gd name="connsiteX1" fmla="*/ 0 w 52273"/>
                <a:gd name="connsiteY1" fmla="*/ 27594 h 30180"/>
                <a:gd name="connsiteX2" fmla="*/ 31467 w 52273"/>
                <a:gd name="connsiteY2" fmla="*/ 26249 h 30180"/>
                <a:gd name="connsiteX3" fmla="*/ 52274 w 52273"/>
                <a:gd name="connsiteY3" fmla="*/ 2593 h 30180"/>
                <a:gd name="connsiteX4" fmla="*/ 20807 w 52273"/>
                <a:gd name="connsiteY4" fmla="*/ 3938 h 3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273" h="30180">
                  <a:moveTo>
                    <a:pt x="20807" y="3938"/>
                  </a:moveTo>
                  <a:cubicBezTo>
                    <a:pt x="10532" y="8852"/>
                    <a:pt x="3314" y="17574"/>
                    <a:pt x="0" y="27594"/>
                  </a:cubicBezTo>
                  <a:cubicBezTo>
                    <a:pt x="9876" y="31307"/>
                    <a:pt x="21191" y="31163"/>
                    <a:pt x="31467" y="26249"/>
                  </a:cubicBezTo>
                  <a:cubicBezTo>
                    <a:pt x="41742" y="21336"/>
                    <a:pt x="48961" y="12613"/>
                    <a:pt x="52274" y="2593"/>
                  </a:cubicBezTo>
                  <a:cubicBezTo>
                    <a:pt x="42399" y="-1136"/>
                    <a:pt x="31083" y="-976"/>
                    <a:pt x="20807" y="3938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4" name="任意多边形: 形状 1533">
              <a:extLst>
                <a:ext uri="{FF2B5EF4-FFF2-40B4-BE49-F238E27FC236}">
                  <a16:creationId xmlns:a16="http://schemas.microsoft.com/office/drawing/2014/main" id="{C143C524-832D-4589-8937-741C24F44986}"/>
                </a:ext>
              </a:extLst>
            </p:cNvPr>
            <p:cNvSpPr/>
            <p:nvPr/>
          </p:nvSpPr>
          <p:spPr>
            <a:xfrm>
              <a:off x="9198759" y="4502615"/>
              <a:ext cx="30158" cy="52305"/>
            </a:xfrm>
            <a:custGeom>
              <a:avLst/>
              <a:gdLst>
                <a:gd name="connsiteX0" fmla="*/ 3931 w 30158"/>
                <a:gd name="connsiteY0" fmla="*/ 31482 h 52305"/>
                <a:gd name="connsiteX1" fmla="*/ 2587 w 30158"/>
                <a:gd name="connsiteY1" fmla="*/ 0 h 52305"/>
                <a:gd name="connsiteX2" fmla="*/ 26227 w 30158"/>
                <a:gd name="connsiteY2" fmla="*/ 20823 h 52305"/>
                <a:gd name="connsiteX3" fmla="*/ 27571 w 30158"/>
                <a:gd name="connsiteY3" fmla="*/ 52305 h 52305"/>
                <a:gd name="connsiteX4" fmla="*/ 3931 w 30158"/>
                <a:gd name="connsiteY4" fmla="*/ 31482 h 52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158" h="52305">
                  <a:moveTo>
                    <a:pt x="3931" y="31482"/>
                  </a:moveTo>
                  <a:cubicBezTo>
                    <a:pt x="-982" y="21207"/>
                    <a:pt x="-1126" y="9875"/>
                    <a:pt x="2587" y="0"/>
                  </a:cubicBezTo>
                  <a:cubicBezTo>
                    <a:pt x="12607" y="3313"/>
                    <a:pt x="21313" y="10547"/>
                    <a:pt x="26227" y="20823"/>
                  </a:cubicBezTo>
                  <a:cubicBezTo>
                    <a:pt x="31140" y="31098"/>
                    <a:pt x="31285" y="42430"/>
                    <a:pt x="27571" y="52305"/>
                  </a:cubicBezTo>
                  <a:cubicBezTo>
                    <a:pt x="17552" y="48976"/>
                    <a:pt x="8845" y="41758"/>
                    <a:pt x="3931" y="31482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5" name="任意多边形: 形状 1534">
              <a:extLst>
                <a:ext uri="{FF2B5EF4-FFF2-40B4-BE49-F238E27FC236}">
                  <a16:creationId xmlns:a16="http://schemas.microsoft.com/office/drawing/2014/main" id="{5925257B-604D-9EC7-6CF3-69E3F4EA9563}"/>
                </a:ext>
              </a:extLst>
            </p:cNvPr>
            <p:cNvSpPr/>
            <p:nvPr/>
          </p:nvSpPr>
          <p:spPr>
            <a:xfrm>
              <a:off x="8629234" y="4304365"/>
              <a:ext cx="50576" cy="31786"/>
            </a:xfrm>
            <a:custGeom>
              <a:avLst/>
              <a:gdLst>
                <a:gd name="connsiteX0" fmla="*/ 19270 w 50576"/>
                <a:gd name="connsiteY0" fmla="*/ 26689 h 31786"/>
                <a:gd name="connsiteX1" fmla="*/ 50576 w 50576"/>
                <a:gd name="connsiteY1" fmla="*/ 30018 h 31786"/>
                <a:gd name="connsiteX2" fmla="*/ 31306 w 50576"/>
                <a:gd name="connsiteY2" fmla="*/ 5098 h 31786"/>
                <a:gd name="connsiteX3" fmla="*/ 0 w 50576"/>
                <a:gd name="connsiteY3" fmla="*/ 1769 h 31786"/>
                <a:gd name="connsiteX4" fmla="*/ 19270 w 50576"/>
                <a:gd name="connsiteY4" fmla="*/ 26689 h 3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6" h="31786">
                  <a:moveTo>
                    <a:pt x="19270" y="26689"/>
                  </a:moveTo>
                  <a:cubicBezTo>
                    <a:pt x="29210" y="32243"/>
                    <a:pt x="40493" y="33107"/>
                    <a:pt x="50576" y="30018"/>
                  </a:cubicBezTo>
                  <a:cubicBezTo>
                    <a:pt x="47904" y="19807"/>
                    <a:pt x="41245" y="10652"/>
                    <a:pt x="31306" y="5098"/>
                  </a:cubicBezTo>
                  <a:cubicBezTo>
                    <a:pt x="21367" y="-456"/>
                    <a:pt x="10083" y="-1320"/>
                    <a:pt x="0" y="1769"/>
                  </a:cubicBezTo>
                  <a:cubicBezTo>
                    <a:pt x="2673" y="11980"/>
                    <a:pt x="9330" y="21135"/>
                    <a:pt x="19270" y="2668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6" name="任意多边形: 形状 1535">
              <a:extLst>
                <a:ext uri="{FF2B5EF4-FFF2-40B4-BE49-F238E27FC236}">
                  <a16:creationId xmlns:a16="http://schemas.microsoft.com/office/drawing/2014/main" id="{3622B665-91E5-7CB9-3EE2-916AA2115D48}"/>
                </a:ext>
              </a:extLst>
            </p:cNvPr>
            <p:cNvSpPr/>
            <p:nvPr/>
          </p:nvSpPr>
          <p:spPr>
            <a:xfrm>
              <a:off x="8674655" y="4254772"/>
              <a:ext cx="25131" cy="57539"/>
            </a:xfrm>
            <a:custGeom>
              <a:avLst/>
              <a:gdLst>
                <a:gd name="connsiteX0" fmla="*/ 24826 w 25131"/>
                <a:gd name="connsiteY0" fmla="*/ 27257 h 57539"/>
                <a:gd name="connsiteX1" fmla="*/ 16119 w 25131"/>
                <a:gd name="connsiteY1" fmla="*/ 57539 h 57539"/>
                <a:gd name="connsiteX2" fmla="*/ 306 w 25131"/>
                <a:gd name="connsiteY2" fmla="*/ 30282 h 57539"/>
                <a:gd name="connsiteX3" fmla="*/ 9013 w 25131"/>
                <a:gd name="connsiteY3" fmla="*/ 0 h 57539"/>
                <a:gd name="connsiteX4" fmla="*/ 24826 w 25131"/>
                <a:gd name="connsiteY4" fmla="*/ 27257 h 57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31" h="57539">
                  <a:moveTo>
                    <a:pt x="24826" y="27257"/>
                  </a:moveTo>
                  <a:cubicBezTo>
                    <a:pt x="26219" y="38573"/>
                    <a:pt x="22778" y="49344"/>
                    <a:pt x="16119" y="57539"/>
                  </a:cubicBezTo>
                  <a:cubicBezTo>
                    <a:pt x="7669" y="51217"/>
                    <a:pt x="1699" y="41598"/>
                    <a:pt x="306" y="30282"/>
                  </a:cubicBezTo>
                  <a:cubicBezTo>
                    <a:pt x="-1087" y="18966"/>
                    <a:pt x="2354" y="8195"/>
                    <a:pt x="9013" y="0"/>
                  </a:cubicBezTo>
                  <a:cubicBezTo>
                    <a:pt x="17448" y="6338"/>
                    <a:pt x="23418" y="15957"/>
                    <a:pt x="24826" y="27257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7" name="任意多边形: 形状 1536">
              <a:extLst>
                <a:ext uri="{FF2B5EF4-FFF2-40B4-BE49-F238E27FC236}">
                  <a16:creationId xmlns:a16="http://schemas.microsoft.com/office/drawing/2014/main" id="{B5B92784-6F77-F507-B654-40EB25B4AAEB}"/>
                </a:ext>
              </a:extLst>
            </p:cNvPr>
            <p:cNvSpPr/>
            <p:nvPr/>
          </p:nvSpPr>
          <p:spPr>
            <a:xfrm>
              <a:off x="8052753" y="3937186"/>
              <a:ext cx="57907" cy="24760"/>
            </a:xfrm>
            <a:custGeom>
              <a:avLst/>
              <a:gdLst>
                <a:gd name="connsiteX0" fmla="*/ 29386 w 57907"/>
                <a:gd name="connsiteY0" fmla="*/ 24736 h 24760"/>
                <a:gd name="connsiteX1" fmla="*/ 57907 w 57907"/>
                <a:gd name="connsiteY1" fmla="*/ 11371 h 24760"/>
                <a:gd name="connsiteX2" fmla="*/ 28521 w 57907"/>
                <a:gd name="connsiteY2" fmla="*/ 23 h 24760"/>
                <a:gd name="connsiteX3" fmla="*/ 0 w 57907"/>
                <a:gd name="connsiteY3" fmla="*/ 13388 h 24760"/>
                <a:gd name="connsiteX4" fmla="*/ 29386 w 57907"/>
                <a:gd name="connsiteY4" fmla="*/ 24736 h 24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907" h="24760">
                  <a:moveTo>
                    <a:pt x="29386" y="24736"/>
                  </a:moveTo>
                  <a:cubicBezTo>
                    <a:pt x="40766" y="24335"/>
                    <a:pt x="50865" y="19230"/>
                    <a:pt x="57907" y="11371"/>
                  </a:cubicBezTo>
                  <a:cubicBezTo>
                    <a:pt x="50337" y="4009"/>
                    <a:pt x="39901" y="-361"/>
                    <a:pt x="28521" y="23"/>
                  </a:cubicBezTo>
                  <a:cubicBezTo>
                    <a:pt x="17142" y="424"/>
                    <a:pt x="7042" y="5529"/>
                    <a:pt x="0" y="13388"/>
                  </a:cubicBezTo>
                  <a:cubicBezTo>
                    <a:pt x="7571" y="20750"/>
                    <a:pt x="18006" y="25136"/>
                    <a:pt x="29386" y="2473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8" name="任意多边形: 形状 1537">
              <a:extLst>
                <a:ext uri="{FF2B5EF4-FFF2-40B4-BE49-F238E27FC236}">
                  <a16:creationId xmlns:a16="http://schemas.microsoft.com/office/drawing/2014/main" id="{4EDA12F0-8E79-E709-9208-483471964D91}"/>
                </a:ext>
              </a:extLst>
            </p:cNvPr>
            <p:cNvSpPr/>
            <p:nvPr/>
          </p:nvSpPr>
          <p:spPr>
            <a:xfrm>
              <a:off x="8072372" y="3878454"/>
              <a:ext cx="36611" cy="45551"/>
            </a:xfrm>
            <a:custGeom>
              <a:avLst/>
              <a:gdLst>
                <a:gd name="connsiteX0" fmla="*/ 28013 w 36611"/>
                <a:gd name="connsiteY0" fmla="*/ 15125 h 45551"/>
                <a:gd name="connsiteX1" fmla="*/ 36224 w 36611"/>
                <a:gd name="connsiteY1" fmla="*/ 45551 h 45551"/>
                <a:gd name="connsiteX2" fmla="*/ 8599 w 36611"/>
                <a:gd name="connsiteY2" fmla="*/ 30426 h 45551"/>
                <a:gd name="connsiteX3" fmla="*/ 388 w 36611"/>
                <a:gd name="connsiteY3" fmla="*/ 0 h 45551"/>
                <a:gd name="connsiteX4" fmla="*/ 28013 w 36611"/>
                <a:gd name="connsiteY4" fmla="*/ 15125 h 45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11" h="45551">
                  <a:moveTo>
                    <a:pt x="28013" y="15125"/>
                  </a:moveTo>
                  <a:cubicBezTo>
                    <a:pt x="35056" y="24072"/>
                    <a:pt x="37681" y="35084"/>
                    <a:pt x="36224" y="45551"/>
                  </a:cubicBezTo>
                  <a:cubicBezTo>
                    <a:pt x="25724" y="44511"/>
                    <a:pt x="15641" y="39373"/>
                    <a:pt x="8599" y="30426"/>
                  </a:cubicBezTo>
                  <a:cubicBezTo>
                    <a:pt x="1556" y="21479"/>
                    <a:pt x="-1069" y="10468"/>
                    <a:pt x="388" y="0"/>
                  </a:cubicBezTo>
                  <a:cubicBezTo>
                    <a:pt x="10888" y="1040"/>
                    <a:pt x="20971" y="6178"/>
                    <a:pt x="28013" y="15125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9" name="任意多边形: 形状 1538">
              <a:extLst>
                <a:ext uri="{FF2B5EF4-FFF2-40B4-BE49-F238E27FC236}">
                  <a16:creationId xmlns:a16="http://schemas.microsoft.com/office/drawing/2014/main" id="{6C1C6716-2EF7-D140-8460-9863EC626E3D}"/>
                </a:ext>
              </a:extLst>
            </p:cNvPr>
            <p:cNvSpPr/>
            <p:nvPr/>
          </p:nvSpPr>
          <p:spPr>
            <a:xfrm>
              <a:off x="8985583" y="3657084"/>
              <a:ext cx="24972" cy="57715"/>
            </a:xfrm>
            <a:custGeom>
              <a:avLst/>
              <a:gdLst>
                <a:gd name="connsiteX0" fmla="*/ 186 w 24972"/>
                <a:gd name="connsiteY0" fmla="*/ 30042 h 57715"/>
                <a:gd name="connsiteX1" fmla="*/ 15248 w 24972"/>
                <a:gd name="connsiteY1" fmla="*/ 57715 h 57715"/>
                <a:gd name="connsiteX2" fmla="*/ 24787 w 24972"/>
                <a:gd name="connsiteY2" fmla="*/ 27673 h 57715"/>
                <a:gd name="connsiteX3" fmla="*/ 9725 w 24972"/>
                <a:gd name="connsiteY3" fmla="*/ 0 h 57715"/>
                <a:gd name="connsiteX4" fmla="*/ 186 w 24972"/>
                <a:gd name="connsiteY4" fmla="*/ 30042 h 57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972" h="57715">
                  <a:moveTo>
                    <a:pt x="186" y="30042"/>
                  </a:moveTo>
                  <a:cubicBezTo>
                    <a:pt x="1275" y="41390"/>
                    <a:pt x="6973" y="51169"/>
                    <a:pt x="15248" y="57715"/>
                  </a:cubicBezTo>
                  <a:cubicBezTo>
                    <a:pt x="22130" y="49713"/>
                    <a:pt x="25875" y="39021"/>
                    <a:pt x="24787" y="27673"/>
                  </a:cubicBezTo>
                  <a:cubicBezTo>
                    <a:pt x="23698" y="16325"/>
                    <a:pt x="18000" y="6546"/>
                    <a:pt x="9725" y="0"/>
                  </a:cubicBezTo>
                  <a:cubicBezTo>
                    <a:pt x="2844" y="8019"/>
                    <a:pt x="-902" y="18694"/>
                    <a:pt x="186" y="30042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0" name="任意多边形: 形状 1539">
              <a:extLst>
                <a:ext uri="{FF2B5EF4-FFF2-40B4-BE49-F238E27FC236}">
                  <a16:creationId xmlns:a16="http://schemas.microsoft.com/office/drawing/2014/main" id="{3281A41A-63AB-1A1F-5508-C49EFBEB4B55}"/>
                </a:ext>
              </a:extLst>
            </p:cNvPr>
            <p:cNvSpPr/>
            <p:nvPr/>
          </p:nvSpPr>
          <p:spPr>
            <a:xfrm>
              <a:off x="9123486" y="3812960"/>
              <a:ext cx="24304" cy="34123"/>
            </a:xfrm>
            <a:custGeom>
              <a:avLst/>
              <a:gdLst>
                <a:gd name="connsiteX0" fmla="*/ 4875 w 24304"/>
                <a:gd name="connsiteY0" fmla="*/ 12148 h 34123"/>
                <a:gd name="connsiteX1" fmla="*/ 650 w 24304"/>
                <a:gd name="connsiteY1" fmla="*/ 34123 h 34123"/>
                <a:gd name="connsiteX2" fmla="*/ 19424 w 24304"/>
                <a:gd name="connsiteY2" fmla="*/ 21975 h 34123"/>
                <a:gd name="connsiteX3" fmla="*/ 23665 w 24304"/>
                <a:gd name="connsiteY3" fmla="*/ 0 h 34123"/>
                <a:gd name="connsiteX4" fmla="*/ 4875 w 24304"/>
                <a:gd name="connsiteY4" fmla="*/ 12148 h 34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304" h="34123">
                  <a:moveTo>
                    <a:pt x="4875" y="12148"/>
                  </a:moveTo>
                  <a:cubicBezTo>
                    <a:pt x="345" y="18854"/>
                    <a:pt x="-935" y="26793"/>
                    <a:pt x="650" y="34123"/>
                  </a:cubicBezTo>
                  <a:cubicBezTo>
                    <a:pt x="8028" y="32843"/>
                    <a:pt x="14910" y="28682"/>
                    <a:pt x="19424" y="21975"/>
                  </a:cubicBezTo>
                  <a:cubicBezTo>
                    <a:pt x="23953" y="15269"/>
                    <a:pt x="25234" y="7330"/>
                    <a:pt x="23665" y="0"/>
                  </a:cubicBezTo>
                  <a:cubicBezTo>
                    <a:pt x="16255" y="1280"/>
                    <a:pt x="9389" y="5442"/>
                    <a:pt x="4875" y="12148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1" name="任意多边形: 形状 1540">
              <a:extLst>
                <a:ext uri="{FF2B5EF4-FFF2-40B4-BE49-F238E27FC236}">
                  <a16:creationId xmlns:a16="http://schemas.microsoft.com/office/drawing/2014/main" id="{CE3CF298-9C7C-0F98-9B6D-4961A9942982}"/>
                </a:ext>
              </a:extLst>
            </p:cNvPr>
            <p:cNvSpPr/>
            <p:nvPr/>
          </p:nvSpPr>
          <p:spPr>
            <a:xfrm>
              <a:off x="9010546" y="3684252"/>
              <a:ext cx="43262" cy="38799"/>
            </a:xfrm>
            <a:custGeom>
              <a:avLst/>
              <a:gdLst>
                <a:gd name="connsiteX0" fmla="*/ 29850 w 43262"/>
                <a:gd name="connsiteY0" fmla="*/ 28627 h 38799"/>
                <a:gd name="connsiteX1" fmla="*/ 0 w 43262"/>
                <a:gd name="connsiteY1" fmla="*/ 38678 h 38799"/>
                <a:gd name="connsiteX2" fmla="*/ 13412 w 43262"/>
                <a:gd name="connsiteY2" fmla="*/ 10173 h 38799"/>
                <a:gd name="connsiteX3" fmla="*/ 43262 w 43262"/>
                <a:gd name="connsiteY3" fmla="*/ 121 h 38799"/>
                <a:gd name="connsiteX4" fmla="*/ 29850 w 43262"/>
                <a:gd name="connsiteY4" fmla="*/ 28627 h 38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262" h="38799">
                  <a:moveTo>
                    <a:pt x="29850" y="28627"/>
                  </a:moveTo>
                  <a:cubicBezTo>
                    <a:pt x="21351" y="36197"/>
                    <a:pt x="10515" y="39495"/>
                    <a:pt x="0" y="38678"/>
                  </a:cubicBezTo>
                  <a:cubicBezTo>
                    <a:pt x="400" y="28131"/>
                    <a:pt x="4913" y="17743"/>
                    <a:pt x="13412" y="10173"/>
                  </a:cubicBezTo>
                  <a:cubicBezTo>
                    <a:pt x="21911" y="2602"/>
                    <a:pt x="32747" y="-695"/>
                    <a:pt x="43262" y="121"/>
                  </a:cubicBezTo>
                  <a:cubicBezTo>
                    <a:pt x="42878" y="10669"/>
                    <a:pt x="38365" y="21040"/>
                    <a:pt x="29850" y="28627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2" name="任意多边形: 形状 1541">
              <a:extLst>
                <a:ext uri="{FF2B5EF4-FFF2-40B4-BE49-F238E27FC236}">
                  <a16:creationId xmlns:a16="http://schemas.microsoft.com/office/drawing/2014/main" id="{D313E75E-748B-00F6-104B-7AB95F5B77F1}"/>
                </a:ext>
              </a:extLst>
            </p:cNvPr>
            <p:cNvSpPr/>
            <p:nvPr/>
          </p:nvSpPr>
          <p:spPr>
            <a:xfrm>
              <a:off x="8777411" y="3810194"/>
              <a:ext cx="47536" cy="34710"/>
            </a:xfrm>
            <a:custGeom>
              <a:avLst/>
              <a:gdLst>
                <a:gd name="connsiteX0" fmla="*/ 16710 w 47536"/>
                <a:gd name="connsiteY0" fmla="*/ 27495 h 34710"/>
                <a:gd name="connsiteX1" fmla="*/ 47536 w 47536"/>
                <a:gd name="connsiteY1" fmla="*/ 33929 h 34710"/>
                <a:gd name="connsiteX2" fmla="*/ 30827 w 47536"/>
                <a:gd name="connsiteY2" fmla="*/ 7216 h 34710"/>
                <a:gd name="connsiteX3" fmla="*/ 0 w 47536"/>
                <a:gd name="connsiteY3" fmla="*/ 782 h 34710"/>
                <a:gd name="connsiteX4" fmla="*/ 16710 w 47536"/>
                <a:gd name="connsiteY4" fmla="*/ 27495 h 34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536" h="34710">
                  <a:moveTo>
                    <a:pt x="16710" y="27495"/>
                  </a:moveTo>
                  <a:cubicBezTo>
                    <a:pt x="26057" y="34009"/>
                    <a:pt x="37197" y="35994"/>
                    <a:pt x="47536" y="33929"/>
                  </a:cubicBezTo>
                  <a:cubicBezTo>
                    <a:pt x="45888" y="23493"/>
                    <a:pt x="40174" y="13730"/>
                    <a:pt x="30827" y="7216"/>
                  </a:cubicBezTo>
                  <a:cubicBezTo>
                    <a:pt x="21480" y="702"/>
                    <a:pt x="10339" y="-1283"/>
                    <a:pt x="0" y="782"/>
                  </a:cubicBezTo>
                  <a:cubicBezTo>
                    <a:pt x="1649" y="11217"/>
                    <a:pt x="7363" y="20981"/>
                    <a:pt x="16710" y="27495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3" name="任意多边形: 形状 1542">
              <a:extLst>
                <a:ext uri="{FF2B5EF4-FFF2-40B4-BE49-F238E27FC236}">
                  <a16:creationId xmlns:a16="http://schemas.microsoft.com/office/drawing/2014/main" id="{8DB89315-4E13-BAB4-EE60-F22AB917DDDF}"/>
                </a:ext>
              </a:extLst>
            </p:cNvPr>
            <p:cNvSpPr/>
            <p:nvPr/>
          </p:nvSpPr>
          <p:spPr>
            <a:xfrm>
              <a:off x="8824455" y="3770098"/>
              <a:ext cx="25720" cy="56931"/>
            </a:xfrm>
            <a:custGeom>
              <a:avLst/>
              <a:gdLst>
                <a:gd name="connsiteX0" fmla="*/ 24997 w 25720"/>
                <a:gd name="connsiteY0" fmla="*/ 30794 h 56931"/>
                <a:gd name="connsiteX1" fmla="*/ 7407 w 25720"/>
                <a:gd name="connsiteY1" fmla="*/ 56931 h 56931"/>
                <a:gd name="connsiteX2" fmla="*/ 717 w 25720"/>
                <a:gd name="connsiteY2" fmla="*/ 26137 h 56931"/>
                <a:gd name="connsiteX3" fmla="*/ 18307 w 25720"/>
                <a:gd name="connsiteY3" fmla="*/ 0 h 56931"/>
                <a:gd name="connsiteX4" fmla="*/ 24997 w 25720"/>
                <a:gd name="connsiteY4" fmla="*/ 30794 h 56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20" h="56931">
                  <a:moveTo>
                    <a:pt x="24997" y="30794"/>
                  </a:moveTo>
                  <a:cubicBezTo>
                    <a:pt x="22853" y="41982"/>
                    <a:pt x="16258" y="51185"/>
                    <a:pt x="7407" y="56931"/>
                  </a:cubicBezTo>
                  <a:cubicBezTo>
                    <a:pt x="1309" y="48320"/>
                    <a:pt x="-1412" y="37325"/>
                    <a:pt x="717" y="26137"/>
                  </a:cubicBezTo>
                  <a:cubicBezTo>
                    <a:pt x="2862" y="14949"/>
                    <a:pt x="9456" y="5746"/>
                    <a:pt x="18307" y="0"/>
                  </a:cubicBezTo>
                  <a:cubicBezTo>
                    <a:pt x="24405" y="8611"/>
                    <a:pt x="27142" y="19607"/>
                    <a:pt x="24997" y="30794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4" name="任意多边形: 形状 1543">
              <a:extLst>
                <a:ext uri="{FF2B5EF4-FFF2-40B4-BE49-F238E27FC236}">
                  <a16:creationId xmlns:a16="http://schemas.microsoft.com/office/drawing/2014/main" id="{0698305D-958C-D063-DD23-0D8F9D4E3DD6}"/>
                </a:ext>
              </a:extLst>
            </p:cNvPr>
            <p:cNvSpPr/>
            <p:nvPr/>
          </p:nvSpPr>
          <p:spPr>
            <a:xfrm>
              <a:off x="8497317" y="3413501"/>
              <a:ext cx="47536" cy="34710"/>
            </a:xfrm>
            <a:custGeom>
              <a:avLst/>
              <a:gdLst>
                <a:gd name="connsiteX0" fmla="*/ 16710 w 47536"/>
                <a:gd name="connsiteY0" fmla="*/ 27495 h 34710"/>
                <a:gd name="connsiteX1" fmla="*/ 47536 w 47536"/>
                <a:gd name="connsiteY1" fmla="*/ 33929 h 34710"/>
                <a:gd name="connsiteX2" fmla="*/ 30827 w 47536"/>
                <a:gd name="connsiteY2" fmla="*/ 7216 h 34710"/>
                <a:gd name="connsiteX3" fmla="*/ 0 w 47536"/>
                <a:gd name="connsiteY3" fmla="*/ 782 h 34710"/>
                <a:gd name="connsiteX4" fmla="*/ 16710 w 47536"/>
                <a:gd name="connsiteY4" fmla="*/ 27495 h 34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536" h="34710">
                  <a:moveTo>
                    <a:pt x="16710" y="27495"/>
                  </a:moveTo>
                  <a:cubicBezTo>
                    <a:pt x="26057" y="34009"/>
                    <a:pt x="37197" y="35994"/>
                    <a:pt x="47536" y="33929"/>
                  </a:cubicBezTo>
                  <a:cubicBezTo>
                    <a:pt x="45888" y="23493"/>
                    <a:pt x="40174" y="13730"/>
                    <a:pt x="30827" y="7216"/>
                  </a:cubicBezTo>
                  <a:cubicBezTo>
                    <a:pt x="21480" y="702"/>
                    <a:pt x="10339" y="-1283"/>
                    <a:pt x="0" y="782"/>
                  </a:cubicBezTo>
                  <a:cubicBezTo>
                    <a:pt x="1665" y="11201"/>
                    <a:pt x="7379" y="20981"/>
                    <a:pt x="16710" y="27495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5" name="任意多边形: 形状 1544">
              <a:extLst>
                <a:ext uri="{FF2B5EF4-FFF2-40B4-BE49-F238E27FC236}">
                  <a16:creationId xmlns:a16="http://schemas.microsoft.com/office/drawing/2014/main" id="{DBF1EFE1-B893-F23B-6632-E22380653BF5}"/>
                </a:ext>
              </a:extLst>
            </p:cNvPr>
            <p:cNvSpPr/>
            <p:nvPr/>
          </p:nvSpPr>
          <p:spPr>
            <a:xfrm>
              <a:off x="8544361" y="3373405"/>
              <a:ext cx="25722" cy="56931"/>
            </a:xfrm>
            <a:custGeom>
              <a:avLst/>
              <a:gdLst>
                <a:gd name="connsiteX0" fmla="*/ 24997 w 25722"/>
                <a:gd name="connsiteY0" fmla="*/ 30794 h 56931"/>
                <a:gd name="connsiteX1" fmla="*/ 7407 w 25722"/>
                <a:gd name="connsiteY1" fmla="*/ 56931 h 56931"/>
                <a:gd name="connsiteX2" fmla="*/ 717 w 25722"/>
                <a:gd name="connsiteY2" fmla="*/ 26137 h 56931"/>
                <a:gd name="connsiteX3" fmla="*/ 18307 w 25722"/>
                <a:gd name="connsiteY3" fmla="*/ 0 h 56931"/>
                <a:gd name="connsiteX4" fmla="*/ 24997 w 25722"/>
                <a:gd name="connsiteY4" fmla="*/ 30794 h 56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22" h="56931">
                  <a:moveTo>
                    <a:pt x="24997" y="30794"/>
                  </a:moveTo>
                  <a:cubicBezTo>
                    <a:pt x="22853" y="41982"/>
                    <a:pt x="16258" y="51185"/>
                    <a:pt x="7407" y="56931"/>
                  </a:cubicBezTo>
                  <a:cubicBezTo>
                    <a:pt x="1309" y="48320"/>
                    <a:pt x="-1412" y="37325"/>
                    <a:pt x="717" y="26137"/>
                  </a:cubicBezTo>
                  <a:cubicBezTo>
                    <a:pt x="2862" y="14949"/>
                    <a:pt x="9456" y="5746"/>
                    <a:pt x="18307" y="0"/>
                  </a:cubicBezTo>
                  <a:cubicBezTo>
                    <a:pt x="24421" y="8611"/>
                    <a:pt x="27142" y="19591"/>
                    <a:pt x="24997" y="30794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6" name="任意多边形: 形状 1545">
              <a:extLst>
                <a:ext uri="{FF2B5EF4-FFF2-40B4-BE49-F238E27FC236}">
                  <a16:creationId xmlns:a16="http://schemas.microsoft.com/office/drawing/2014/main" id="{886A69D9-54C0-FC56-345C-962F9A90D3AD}"/>
                </a:ext>
              </a:extLst>
            </p:cNvPr>
            <p:cNvSpPr/>
            <p:nvPr/>
          </p:nvSpPr>
          <p:spPr>
            <a:xfrm>
              <a:off x="8215615" y="4108611"/>
              <a:ext cx="29914" cy="52561"/>
            </a:xfrm>
            <a:custGeom>
              <a:avLst/>
              <a:gdLst>
                <a:gd name="connsiteX0" fmla="*/ 26161 w 29914"/>
                <a:gd name="connsiteY0" fmla="*/ 31499 h 52561"/>
                <a:gd name="connsiteX1" fmla="*/ 27185 w 29914"/>
                <a:gd name="connsiteY1" fmla="*/ 0 h 52561"/>
                <a:gd name="connsiteX2" fmla="*/ 3753 w 29914"/>
                <a:gd name="connsiteY2" fmla="*/ 21063 h 52561"/>
                <a:gd name="connsiteX3" fmla="*/ 2729 w 29914"/>
                <a:gd name="connsiteY3" fmla="*/ 52562 h 52561"/>
                <a:gd name="connsiteX4" fmla="*/ 26161 w 29914"/>
                <a:gd name="connsiteY4" fmla="*/ 31499 h 52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14" h="52561">
                  <a:moveTo>
                    <a:pt x="26161" y="31499"/>
                  </a:moveTo>
                  <a:cubicBezTo>
                    <a:pt x="30963" y="21175"/>
                    <a:pt x="30995" y="9843"/>
                    <a:pt x="27185" y="0"/>
                  </a:cubicBezTo>
                  <a:cubicBezTo>
                    <a:pt x="17198" y="3409"/>
                    <a:pt x="8571" y="10724"/>
                    <a:pt x="3753" y="21063"/>
                  </a:cubicBezTo>
                  <a:cubicBezTo>
                    <a:pt x="-1048" y="31386"/>
                    <a:pt x="-1080" y="42718"/>
                    <a:pt x="2729" y="52562"/>
                  </a:cubicBezTo>
                  <a:cubicBezTo>
                    <a:pt x="12716" y="49137"/>
                    <a:pt x="21359" y="41822"/>
                    <a:pt x="26161" y="3149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7" name="任意多边形: 形状 1546">
              <a:extLst>
                <a:ext uri="{FF2B5EF4-FFF2-40B4-BE49-F238E27FC236}">
                  <a16:creationId xmlns:a16="http://schemas.microsoft.com/office/drawing/2014/main" id="{0149A517-DA8C-2344-EF8D-E82E6C819A27}"/>
                </a:ext>
              </a:extLst>
            </p:cNvPr>
            <p:cNvSpPr/>
            <p:nvPr/>
          </p:nvSpPr>
          <p:spPr>
            <a:xfrm>
              <a:off x="8180428" y="4079716"/>
              <a:ext cx="57923" cy="24738"/>
            </a:xfrm>
            <a:custGeom>
              <a:avLst/>
              <a:gdLst>
                <a:gd name="connsiteX0" fmla="*/ 29161 w 57923"/>
                <a:gd name="connsiteY0" fmla="*/ 6 h 24738"/>
                <a:gd name="connsiteX1" fmla="*/ 57923 w 57923"/>
                <a:gd name="connsiteY1" fmla="*/ 12842 h 24738"/>
                <a:gd name="connsiteX2" fmla="*/ 28761 w 57923"/>
                <a:gd name="connsiteY2" fmla="*/ 24734 h 24738"/>
                <a:gd name="connsiteX3" fmla="*/ 0 w 57923"/>
                <a:gd name="connsiteY3" fmla="*/ 11898 h 24738"/>
                <a:gd name="connsiteX4" fmla="*/ 29161 w 57923"/>
                <a:gd name="connsiteY4" fmla="*/ 6 h 24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923" h="24738">
                  <a:moveTo>
                    <a:pt x="29161" y="6"/>
                  </a:moveTo>
                  <a:cubicBezTo>
                    <a:pt x="40542" y="198"/>
                    <a:pt x="50737" y="5111"/>
                    <a:pt x="57923" y="12842"/>
                  </a:cubicBezTo>
                  <a:cubicBezTo>
                    <a:pt x="50497" y="20333"/>
                    <a:pt x="40142" y="24910"/>
                    <a:pt x="28761" y="24734"/>
                  </a:cubicBezTo>
                  <a:cubicBezTo>
                    <a:pt x="17382" y="24542"/>
                    <a:pt x="7186" y="19628"/>
                    <a:pt x="0" y="11898"/>
                  </a:cubicBezTo>
                  <a:cubicBezTo>
                    <a:pt x="7426" y="4391"/>
                    <a:pt x="17782" y="-186"/>
                    <a:pt x="29161" y="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8" name="任意多边形: 形状 1547">
              <a:extLst>
                <a:ext uri="{FF2B5EF4-FFF2-40B4-BE49-F238E27FC236}">
                  <a16:creationId xmlns:a16="http://schemas.microsoft.com/office/drawing/2014/main" id="{C4FEA167-D965-C668-ACEC-86970C285E06}"/>
                </a:ext>
              </a:extLst>
            </p:cNvPr>
            <p:cNvSpPr/>
            <p:nvPr/>
          </p:nvSpPr>
          <p:spPr>
            <a:xfrm>
              <a:off x="8475004" y="3923493"/>
              <a:ext cx="25276" cy="57411"/>
            </a:xfrm>
            <a:custGeom>
              <a:avLst/>
              <a:gdLst>
                <a:gd name="connsiteX0" fmla="*/ 402 w 25276"/>
                <a:gd name="connsiteY0" fmla="*/ 26969 h 57411"/>
                <a:gd name="connsiteX1" fmla="*/ 8582 w 25276"/>
                <a:gd name="connsiteY1" fmla="*/ 57411 h 57411"/>
                <a:gd name="connsiteX2" fmla="*/ 24875 w 25276"/>
                <a:gd name="connsiteY2" fmla="*/ 30442 h 57411"/>
                <a:gd name="connsiteX3" fmla="*/ 16696 w 25276"/>
                <a:gd name="connsiteY3" fmla="*/ 0 h 57411"/>
                <a:gd name="connsiteX4" fmla="*/ 402 w 25276"/>
                <a:gd name="connsiteY4" fmla="*/ 26969 h 57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76" h="57411">
                  <a:moveTo>
                    <a:pt x="402" y="26969"/>
                  </a:moveTo>
                  <a:cubicBezTo>
                    <a:pt x="-1198" y="38253"/>
                    <a:pt x="2067" y="49088"/>
                    <a:pt x="8582" y="57411"/>
                  </a:cubicBezTo>
                  <a:cubicBezTo>
                    <a:pt x="17144" y="51233"/>
                    <a:pt x="23274" y="41726"/>
                    <a:pt x="24875" y="30442"/>
                  </a:cubicBezTo>
                  <a:cubicBezTo>
                    <a:pt x="26475" y="19158"/>
                    <a:pt x="23210" y="8323"/>
                    <a:pt x="16696" y="0"/>
                  </a:cubicBezTo>
                  <a:cubicBezTo>
                    <a:pt x="8133" y="6162"/>
                    <a:pt x="2003" y="15685"/>
                    <a:pt x="402" y="2696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9" name="任意多边形: 形状 1548">
              <a:extLst>
                <a:ext uri="{FF2B5EF4-FFF2-40B4-BE49-F238E27FC236}">
                  <a16:creationId xmlns:a16="http://schemas.microsoft.com/office/drawing/2014/main" id="{E90537C3-2E59-F3EF-A961-FA48E5907B74}"/>
                </a:ext>
              </a:extLst>
            </p:cNvPr>
            <p:cNvSpPr/>
            <p:nvPr/>
          </p:nvSpPr>
          <p:spPr>
            <a:xfrm>
              <a:off x="8492516" y="3973535"/>
              <a:ext cx="55699" cy="26886"/>
            </a:xfrm>
            <a:custGeom>
              <a:avLst/>
              <a:gdLst>
                <a:gd name="connsiteX0" fmla="*/ 31243 w 55699"/>
                <a:gd name="connsiteY0" fmla="*/ 25327 h 26886"/>
                <a:gd name="connsiteX1" fmla="*/ 0 w 55699"/>
                <a:gd name="connsiteY1" fmla="*/ 21422 h 26886"/>
                <a:gd name="connsiteX2" fmla="*/ 24457 w 55699"/>
                <a:gd name="connsiteY2" fmla="*/ 1559 h 26886"/>
                <a:gd name="connsiteX3" fmla="*/ 55699 w 55699"/>
                <a:gd name="connsiteY3" fmla="*/ 5464 h 26886"/>
                <a:gd name="connsiteX4" fmla="*/ 31243 w 55699"/>
                <a:gd name="connsiteY4" fmla="*/ 25327 h 26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699" h="26886">
                  <a:moveTo>
                    <a:pt x="31243" y="25327"/>
                  </a:moveTo>
                  <a:cubicBezTo>
                    <a:pt x="20295" y="28464"/>
                    <a:pt x="9123" y="26720"/>
                    <a:pt x="0" y="21422"/>
                  </a:cubicBezTo>
                  <a:cubicBezTo>
                    <a:pt x="4930" y="12091"/>
                    <a:pt x="13508" y="4696"/>
                    <a:pt x="24457" y="1559"/>
                  </a:cubicBezTo>
                  <a:cubicBezTo>
                    <a:pt x="35404" y="-1578"/>
                    <a:pt x="46576" y="167"/>
                    <a:pt x="55699" y="5464"/>
                  </a:cubicBezTo>
                  <a:cubicBezTo>
                    <a:pt x="50753" y="14796"/>
                    <a:pt x="42191" y="22190"/>
                    <a:pt x="31243" y="25327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0" name="任意多边形: 形状 1549">
              <a:extLst>
                <a:ext uri="{FF2B5EF4-FFF2-40B4-BE49-F238E27FC236}">
                  <a16:creationId xmlns:a16="http://schemas.microsoft.com/office/drawing/2014/main" id="{9A008556-21E0-6D06-C7AE-136458473569}"/>
                </a:ext>
              </a:extLst>
            </p:cNvPr>
            <p:cNvSpPr/>
            <p:nvPr/>
          </p:nvSpPr>
          <p:spPr>
            <a:xfrm>
              <a:off x="8410681" y="3323483"/>
              <a:ext cx="48032" cy="25402"/>
            </a:xfrm>
            <a:custGeom>
              <a:avLst/>
              <a:gdLst>
                <a:gd name="connsiteX0" fmla="*/ 20023 w 48032"/>
                <a:gd name="connsiteY0" fmla="*/ 22953 h 25402"/>
                <a:gd name="connsiteX1" fmla="*/ 0 w 48032"/>
                <a:gd name="connsiteY1" fmla="*/ 3330 h 25402"/>
                <a:gd name="connsiteX2" fmla="*/ 28009 w 48032"/>
                <a:gd name="connsiteY2" fmla="*/ 2450 h 25402"/>
                <a:gd name="connsiteX3" fmla="*/ 48033 w 48032"/>
                <a:gd name="connsiteY3" fmla="*/ 22072 h 25402"/>
                <a:gd name="connsiteX4" fmla="*/ 20023 w 48032"/>
                <a:gd name="connsiteY4" fmla="*/ 22953 h 25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032" h="25402">
                  <a:moveTo>
                    <a:pt x="20023" y="22953"/>
                  </a:moveTo>
                  <a:cubicBezTo>
                    <a:pt x="10579" y="19272"/>
                    <a:pt x="3601" y="12005"/>
                    <a:pt x="0" y="3330"/>
                  </a:cubicBezTo>
                  <a:cubicBezTo>
                    <a:pt x="8515" y="-623"/>
                    <a:pt x="18566" y="-1231"/>
                    <a:pt x="28009" y="2450"/>
                  </a:cubicBezTo>
                  <a:cubicBezTo>
                    <a:pt x="37452" y="6131"/>
                    <a:pt x="44431" y="13398"/>
                    <a:pt x="48033" y="22072"/>
                  </a:cubicBezTo>
                  <a:cubicBezTo>
                    <a:pt x="39502" y="26026"/>
                    <a:pt x="29450" y="26634"/>
                    <a:pt x="20023" y="22953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1" name="任意多边形: 形状 1550">
              <a:extLst>
                <a:ext uri="{FF2B5EF4-FFF2-40B4-BE49-F238E27FC236}">
                  <a16:creationId xmlns:a16="http://schemas.microsoft.com/office/drawing/2014/main" id="{178C5CDC-49F8-30E7-432E-E42C15C3FABF}"/>
                </a:ext>
              </a:extLst>
            </p:cNvPr>
            <p:cNvSpPr/>
            <p:nvPr/>
          </p:nvSpPr>
          <p:spPr>
            <a:xfrm>
              <a:off x="8453449" y="3289761"/>
              <a:ext cx="24100" cy="49392"/>
            </a:xfrm>
            <a:custGeom>
              <a:avLst/>
              <a:gdLst>
                <a:gd name="connsiteX0" fmla="*/ 1519 w 24100"/>
                <a:gd name="connsiteY0" fmla="*/ 27865 h 49392"/>
                <a:gd name="connsiteX1" fmla="*/ 4623 w 24100"/>
                <a:gd name="connsiteY1" fmla="*/ 0 h 49392"/>
                <a:gd name="connsiteX2" fmla="*/ 22582 w 24100"/>
                <a:gd name="connsiteY2" fmla="*/ 21527 h 49392"/>
                <a:gd name="connsiteX3" fmla="*/ 19477 w 24100"/>
                <a:gd name="connsiteY3" fmla="*/ 49393 h 49392"/>
                <a:gd name="connsiteX4" fmla="*/ 1519 w 24100"/>
                <a:gd name="connsiteY4" fmla="*/ 27865 h 49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00" h="49392">
                  <a:moveTo>
                    <a:pt x="1519" y="27865"/>
                  </a:moveTo>
                  <a:cubicBezTo>
                    <a:pt x="-1394" y="18150"/>
                    <a:pt x="14" y="8179"/>
                    <a:pt x="4623" y="0"/>
                  </a:cubicBezTo>
                  <a:cubicBezTo>
                    <a:pt x="12979" y="4289"/>
                    <a:pt x="19653" y="11828"/>
                    <a:pt x="22582" y="21527"/>
                  </a:cubicBezTo>
                  <a:cubicBezTo>
                    <a:pt x="25495" y="31243"/>
                    <a:pt x="24086" y="41214"/>
                    <a:pt x="19477" y="49393"/>
                  </a:cubicBezTo>
                  <a:cubicBezTo>
                    <a:pt x="11106" y="45119"/>
                    <a:pt x="4432" y="37565"/>
                    <a:pt x="1519" y="27865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2" name="任意多边形: 形状 1551">
              <a:extLst>
                <a:ext uri="{FF2B5EF4-FFF2-40B4-BE49-F238E27FC236}">
                  <a16:creationId xmlns:a16="http://schemas.microsoft.com/office/drawing/2014/main" id="{46A7C9F0-8B7E-3BAA-9133-7E2A79E09EB7}"/>
                </a:ext>
              </a:extLst>
            </p:cNvPr>
            <p:cNvSpPr/>
            <p:nvPr/>
          </p:nvSpPr>
          <p:spPr>
            <a:xfrm>
              <a:off x="8716249" y="3290193"/>
              <a:ext cx="25284" cy="40445"/>
            </a:xfrm>
            <a:custGeom>
              <a:avLst/>
              <a:gdLst>
                <a:gd name="connsiteX0" fmla="*/ 4023 w 25284"/>
                <a:gd name="connsiteY0" fmla="*/ 15445 h 40445"/>
                <a:gd name="connsiteX1" fmla="*/ 1430 w 25284"/>
                <a:gd name="connsiteY1" fmla="*/ 40446 h 40445"/>
                <a:gd name="connsiteX2" fmla="*/ 21261 w 25284"/>
                <a:gd name="connsiteY2" fmla="*/ 25000 h 40445"/>
                <a:gd name="connsiteX3" fmla="*/ 23854 w 25284"/>
                <a:gd name="connsiteY3" fmla="*/ 0 h 40445"/>
                <a:gd name="connsiteX4" fmla="*/ 4023 w 25284"/>
                <a:gd name="connsiteY4" fmla="*/ 15445 h 4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84" h="40445">
                  <a:moveTo>
                    <a:pt x="4023" y="15445"/>
                  </a:moveTo>
                  <a:cubicBezTo>
                    <a:pt x="-378" y="23400"/>
                    <a:pt x="-1050" y="32395"/>
                    <a:pt x="1430" y="40446"/>
                  </a:cubicBezTo>
                  <a:cubicBezTo>
                    <a:pt x="9561" y="38285"/>
                    <a:pt x="16843" y="32955"/>
                    <a:pt x="21261" y="25000"/>
                  </a:cubicBezTo>
                  <a:cubicBezTo>
                    <a:pt x="25663" y="17046"/>
                    <a:pt x="26335" y="8051"/>
                    <a:pt x="23854" y="0"/>
                  </a:cubicBezTo>
                  <a:cubicBezTo>
                    <a:pt x="15707" y="2161"/>
                    <a:pt x="8425" y="7490"/>
                    <a:pt x="4023" y="15445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3" name="任意多边形: 形状 1552">
              <a:extLst>
                <a:ext uri="{FF2B5EF4-FFF2-40B4-BE49-F238E27FC236}">
                  <a16:creationId xmlns:a16="http://schemas.microsoft.com/office/drawing/2014/main" id="{91F1E4AA-85B4-1D3C-A686-A0CEFFC7DEB3}"/>
                </a:ext>
              </a:extLst>
            </p:cNvPr>
            <p:cNvSpPr/>
            <p:nvPr/>
          </p:nvSpPr>
          <p:spPr>
            <a:xfrm>
              <a:off x="8731796" y="3330656"/>
              <a:ext cx="46047" cy="19886"/>
            </a:xfrm>
            <a:custGeom>
              <a:avLst/>
              <a:gdLst>
                <a:gd name="connsiteX0" fmla="*/ 22168 w 46047"/>
                <a:gd name="connsiteY0" fmla="*/ 19765 h 19886"/>
                <a:gd name="connsiteX1" fmla="*/ 0 w 46047"/>
                <a:gd name="connsiteY1" fmla="*/ 7937 h 19886"/>
                <a:gd name="connsiteX2" fmla="*/ 23881 w 46047"/>
                <a:gd name="connsiteY2" fmla="*/ 126 h 19886"/>
                <a:gd name="connsiteX3" fmla="*/ 46047 w 46047"/>
                <a:gd name="connsiteY3" fmla="*/ 11954 h 19886"/>
                <a:gd name="connsiteX4" fmla="*/ 22168 w 46047"/>
                <a:gd name="connsiteY4" fmla="*/ 19765 h 19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047" h="19886">
                  <a:moveTo>
                    <a:pt x="22168" y="19765"/>
                  </a:moveTo>
                  <a:cubicBezTo>
                    <a:pt x="13125" y="18980"/>
                    <a:pt x="5282" y="14483"/>
                    <a:pt x="0" y="7937"/>
                  </a:cubicBezTo>
                  <a:cubicBezTo>
                    <a:pt x="6338" y="2383"/>
                    <a:pt x="14821" y="-674"/>
                    <a:pt x="23881" y="126"/>
                  </a:cubicBezTo>
                  <a:cubicBezTo>
                    <a:pt x="32939" y="926"/>
                    <a:pt x="40766" y="5408"/>
                    <a:pt x="46047" y="11954"/>
                  </a:cubicBezTo>
                  <a:cubicBezTo>
                    <a:pt x="39694" y="17492"/>
                    <a:pt x="31210" y="20549"/>
                    <a:pt x="22168" y="19765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4" name="任意多边形: 形状 1553">
              <a:extLst>
                <a:ext uri="{FF2B5EF4-FFF2-40B4-BE49-F238E27FC236}">
                  <a16:creationId xmlns:a16="http://schemas.microsoft.com/office/drawing/2014/main" id="{E27006C9-E5FA-992E-7178-4947DD266648}"/>
                </a:ext>
              </a:extLst>
            </p:cNvPr>
            <p:cNvSpPr/>
            <p:nvPr/>
          </p:nvSpPr>
          <p:spPr>
            <a:xfrm>
              <a:off x="9125864" y="3858860"/>
              <a:ext cx="40845" cy="17852"/>
            </a:xfrm>
            <a:custGeom>
              <a:avLst/>
              <a:gdLst>
                <a:gd name="connsiteX0" fmla="*/ 21480 w 40845"/>
                <a:gd name="connsiteY0" fmla="*/ 17641 h 17852"/>
                <a:gd name="connsiteX1" fmla="*/ 0 w 40845"/>
                <a:gd name="connsiteY1" fmla="*/ 11399 h 17852"/>
                <a:gd name="connsiteX2" fmla="*/ 19367 w 40845"/>
                <a:gd name="connsiteY2" fmla="*/ 211 h 17852"/>
                <a:gd name="connsiteX3" fmla="*/ 40846 w 40845"/>
                <a:gd name="connsiteY3" fmla="*/ 6453 h 17852"/>
                <a:gd name="connsiteX4" fmla="*/ 21480 w 40845"/>
                <a:gd name="connsiteY4" fmla="*/ 17641 h 17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845" h="17852">
                  <a:moveTo>
                    <a:pt x="21480" y="17641"/>
                  </a:moveTo>
                  <a:cubicBezTo>
                    <a:pt x="13461" y="18617"/>
                    <a:pt x="5811" y="16153"/>
                    <a:pt x="0" y="11399"/>
                  </a:cubicBezTo>
                  <a:cubicBezTo>
                    <a:pt x="4498" y="5397"/>
                    <a:pt x="11332" y="1171"/>
                    <a:pt x="19367" y="211"/>
                  </a:cubicBezTo>
                  <a:cubicBezTo>
                    <a:pt x="27386" y="-765"/>
                    <a:pt x="35036" y="1700"/>
                    <a:pt x="40846" y="6453"/>
                  </a:cubicBezTo>
                  <a:cubicBezTo>
                    <a:pt x="36349" y="12439"/>
                    <a:pt x="29515" y="16665"/>
                    <a:pt x="21480" y="17641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38" name="图形 144">
            <a:extLst>
              <a:ext uri="{FF2B5EF4-FFF2-40B4-BE49-F238E27FC236}">
                <a16:creationId xmlns:a16="http://schemas.microsoft.com/office/drawing/2014/main" id="{4A15600D-203F-0EC7-D7DF-F5C868A3E5F9}"/>
              </a:ext>
            </a:extLst>
          </p:cNvPr>
          <p:cNvGrpSpPr/>
          <p:nvPr/>
        </p:nvGrpSpPr>
        <p:grpSpPr>
          <a:xfrm>
            <a:off x="9957559" y="4841335"/>
            <a:ext cx="667593" cy="871493"/>
            <a:chOff x="1638083" y="2305047"/>
            <a:chExt cx="2362860" cy="3084537"/>
          </a:xfrm>
        </p:grpSpPr>
        <p:sp>
          <p:nvSpPr>
            <p:cNvPr id="1439" name="任意多边形: 形状 1438">
              <a:extLst>
                <a:ext uri="{FF2B5EF4-FFF2-40B4-BE49-F238E27FC236}">
                  <a16:creationId xmlns:a16="http://schemas.microsoft.com/office/drawing/2014/main" id="{D29739BF-A671-3BB7-3D08-AC4A2316F9E7}"/>
                </a:ext>
              </a:extLst>
            </p:cNvPr>
            <p:cNvSpPr/>
            <p:nvPr/>
          </p:nvSpPr>
          <p:spPr>
            <a:xfrm>
              <a:off x="1890098" y="2616197"/>
              <a:ext cx="2110846" cy="1137563"/>
            </a:xfrm>
            <a:custGeom>
              <a:avLst/>
              <a:gdLst>
                <a:gd name="connsiteX0" fmla="*/ 2108673 w 2110846"/>
                <a:gd name="connsiteY0" fmla="*/ 718747 h 1137563"/>
                <a:gd name="connsiteX1" fmla="*/ 2034664 w 2110846"/>
                <a:gd name="connsiteY1" fmla="*/ 542112 h 1137563"/>
                <a:gd name="connsiteX2" fmla="*/ 1821696 w 2110846"/>
                <a:gd name="connsiteY2" fmla="*/ 256992 h 1137563"/>
                <a:gd name="connsiteX3" fmla="*/ 1713372 w 2110846"/>
                <a:gd name="connsiteY3" fmla="*/ 263667 h 1137563"/>
                <a:gd name="connsiteX4" fmla="*/ 1560921 w 2110846"/>
                <a:gd name="connsiteY4" fmla="*/ 164401 h 1137563"/>
                <a:gd name="connsiteX5" fmla="*/ 1467002 w 2110846"/>
                <a:gd name="connsiteY5" fmla="*/ 170083 h 1137563"/>
                <a:gd name="connsiteX6" fmla="*/ 1283356 w 2110846"/>
                <a:gd name="connsiteY6" fmla="*/ 40456 h 1137563"/>
                <a:gd name="connsiteX7" fmla="*/ 1036921 w 2110846"/>
                <a:gd name="connsiteY7" fmla="*/ 146555 h 1137563"/>
                <a:gd name="connsiteX8" fmla="*/ 867473 w 2110846"/>
                <a:gd name="connsiteY8" fmla="*/ 2523 h 1137563"/>
                <a:gd name="connsiteX9" fmla="*/ 625103 w 2110846"/>
                <a:gd name="connsiteY9" fmla="*/ 180135 h 1137563"/>
                <a:gd name="connsiteX10" fmla="*/ 623023 w 2110846"/>
                <a:gd name="connsiteY10" fmla="*/ 199757 h 1137563"/>
                <a:gd name="connsiteX11" fmla="*/ 581361 w 2110846"/>
                <a:gd name="connsiteY11" fmla="*/ 187689 h 1137563"/>
                <a:gd name="connsiteX12" fmla="*/ 444387 w 2110846"/>
                <a:gd name="connsiteY12" fmla="*/ 227590 h 1137563"/>
                <a:gd name="connsiteX13" fmla="*/ 378717 w 2110846"/>
                <a:gd name="connsiteY13" fmla="*/ 205695 h 1137563"/>
                <a:gd name="connsiteX14" fmla="*/ 143022 w 2110846"/>
                <a:gd name="connsiteY14" fmla="*/ 378425 h 1137563"/>
                <a:gd name="connsiteX15" fmla="*/ 141165 w 2110846"/>
                <a:gd name="connsiteY15" fmla="*/ 425049 h 1137563"/>
                <a:gd name="connsiteX16" fmla="*/ 80265 w 2110846"/>
                <a:gd name="connsiteY16" fmla="*/ 455139 h 1137563"/>
                <a:gd name="connsiteX17" fmla="*/ 37899 w 2110846"/>
                <a:gd name="connsiteY17" fmla="*/ 729455 h 1137563"/>
                <a:gd name="connsiteX18" fmla="*/ 133467 w 2110846"/>
                <a:gd name="connsiteY18" fmla="*/ 799430 h 1137563"/>
                <a:gd name="connsiteX19" fmla="*/ 376412 w 2110846"/>
                <a:gd name="connsiteY19" fmla="*/ 1084534 h 1137563"/>
                <a:gd name="connsiteX20" fmla="*/ 569405 w 2110846"/>
                <a:gd name="connsiteY20" fmla="*/ 1045977 h 1137563"/>
                <a:gd name="connsiteX21" fmla="*/ 739430 w 2110846"/>
                <a:gd name="connsiteY21" fmla="*/ 1133990 h 1137563"/>
                <a:gd name="connsiteX22" fmla="*/ 1064147 w 2110846"/>
                <a:gd name="connsiteY22" fmla="*/ 949400 h 1137563"/>
                <a:gd name="connsiteX23" fmla="*/ 1207571 w 2110846"/>
                <a:gd name="connsiteY23" fmla="*/ 1038390 h 1137563"/>
                <a:gd name="connsiteX24" fmla="*/ 1412071 w 2110846"/>
                <a:gd name="connsiteY24" fmla="*/ 956091 h 1137563"/>
                <a:gd name="connsiteX25" fmla="*/ 1572925 w 2110846"/>
                <a:gd name="connsiteY25" fmla="*/ 1073042 h 1137563"/>
                <a:gd name="connsiteX26" fmla="*/ 1738949 w 2110846"/>
                <a:gd name="connsiteY26" fmla="*/ 1030275 h 1137563"/>
                <a:gd name="connsiteX27" fmla="*/ 1827106 w 2110846"/>
                <a:gd name="connsiteY27" fmla="*/ 1065087 h 1137563"/>
                <a:gd name="connsiteX28" fmla="*/ 2071620 w 2110846"/>
                <a:gd name="connsiteY28" fmla="*/ 885907 h 1137563"/>
                <a:gd name="connsiteX29" fmla="*/ 2069187 w 2110846"/>
                <a:gd name="connsiteY29" fmla="*/ 807129 h 1137563"/>
                <a:gd name="connsiteX30" fmla="*/ 2108673 w 2110846"/>
                <a:gd name="connsiteY30" fmla="*/ 718747 h 1137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10846" h="1137563">
                  <a:moveTo>
                    <a:pt x="2108673" y="718747"/>
                  </a:moveTo>
                  <a:cubicBezTo>
                    <a:pt x="2119556" y="648308"/>
                    <a:pt x="2088746" y="581101"/>
                    <a:pt x="2034664" y="542112"/>
                  </a:cubicBezTo>
                  <a:cubicBezTo>
                    <a:pt x="2053102" y="405234"/>
                    <a:pt x="1958702" y="278183"/>
                    <a:pt x="1821696" y="256992"/>
                  </a:cubicBezTo>
                  <a:cubicBezTo>
                    <a:pt x="1784292" y="251214"/>
                    <a:pt x="1747528" y="253919"/>
                    <a:pt x="1713372" y="263667"/>
                  </a:cubicBezTo>
                  <a:cubicBezTo>
                    <a:pt x="1680289" y="212129"/>
                    <a:pt x="1626159" y="174485"/>
                    <a:pt x="1560921" y="164401"/>
                  </a:cubicBezTo>
                  <a:cubicBezTo>
                    <a:pt x="1528494" y="159392"/>
                    <a:pt x="1496644" y="161696"/>
                    <a:pt x="1467002" y="170083"/>
                  </a:cubicBezTo>
                  <a:cubicBezTo>
                    <a:pt x="1430685" y="102957"/>
                    <a:pt x="1364551" y="53020"/>
                    <a:pt x="1283356" y="40456"/>
                  </a:cubicBezTo>
                  <a:cubicBezTo>
                    <a:pt x="1184523" y="25171"/>
                    <a:pt x="1090235" y="69441"/>
                    <a:pt x="1036921" y="146555"/>
                  </a:cubicBezTo>
                  <a:cubicBezTo>
                    <a:pt x="1012801" y="72931"/>
                    <a:pt x="949244" y="15167"/>
                    <a:pt x="867473" y="2523"/>
                  </a:cubicBezTo>
                  <a:cubicBezTo>
                    <a:pt x="751530" y="-15403"/>
                    <a:pt x="643029" y="64112"/>
                    <a:pt x="625103" y="180135"/>
                  </a:cubicBezTo>
                  <a:cubicBezTo>
                    <a:pt x="624095" y="186713"/>
                    <a:pt x="623423" y="193243"/>
                    <a:pt x="623023" y="199757"/>
                  </a:cubicBezTo>
                  <a:cubicBezTo>
                    <a:pt x="609994" y="194091"/>
                    <a:pt x="596054" y="189962"/>
                    <a:pt x="581361" y="187689"/>
                  </a:cubicBezTo>
                  <a:cubicBezTo>
                    <a:pt x="530064" y="179750"/>
                    <a:pt x="480607" y="195852"/>
                    <a:pt x="444387" y="227590"/>
                  </a:cubicBezTo>
                  <a:cubicBezTo>
                    <a:pt x="424412" y="216931"/>
                    <a:pt x="402357" y="209344"/>
                    <a:pt x="378717" y="205695"/>
                  </a:cubicBezTo>
                  <a:cubicBezTo>
                    <a:pt x="265975" y="188265"/>
                    <a:pt x="160436" y="265587"/>
                    <a:pt x="143022" y="378425"/>
                  </a:cubicBezTo>
                  <a:cubicBezTo>
                    <a:pt x="140589" y="394190"/>
                    <a:pt x="140061" y="409796"/>
                    <a:pt x="141165" y="425049"/>
                  </a:cubicBezTo>
                  <a:cubicBezTo>
                    <a:pt x="119846" y="431275"/>
                    <a:pt x="99231" y="441246"/>
                    <a:pt x="80265" y="455139"/>
                  </a:cubicBezTo>
                  <a:cubicBezTo>
                    <a:pt x="-7124" y="519176"/>
                    <a:pt x="-26091" y="642001"/>
                    <a:pt x="37899" y="729455"/>
                  </a:cubicBezTo>
                  <a:cubicBezTo>
                    <a:pt x="62739" y="763402"/>
                    <a:pt x="96430" y="786978"/>
                    <a:pt x="133467" y="799430"/>
                  </a:cubicBezTo>
                  <a:cubicBezTo>
                    <a:pt x="132554" y="939333"/>
                    <a:pt x="234124" y="1062526"/>
                    <a:pt x="376412" y="1084534"/>
                  </a:cubicBezTo>
                  <a:cubicBezTo>
                    <a:pt x="446019" y="1095305"/>
                    <a:pt x="513642" y="1080020"/>
                    <a:pt x="569405" y="1045977"/>
                  </a:cubicBezTo>
                  <a:cubicBezTo>
                    <a:pt x="613404" y="1091512"/>
                    <a:pt x="672063" y="1123571"/>
                    <a:pt x="739430" y="1133990"/>
                  </a:cubicBezTo>
                  <a:cubicBezTo>
                    <a:pt x="880149" y="1155758"/>
                    <a:pt x="1013121" y="1076083"/>
                    <a:pt x="1064147" y="949400"/>
                  </a:cubicBezTo>
                  <a:cubicBezTo>
                    <a:pt x="1096733" y="995624"/>
                    <a:pt x="1147294" y="1029075"/>
                    <a:pt x="1207571" y="1038390"/>
                  </a:cubicBezTo>
                  <a:cubicBezTo>
                    <a:pt x="1288382" y="1050890"/>
                    <a:pt x="1365640" y="1016783"/>
                    <a:pt x="1412071" y="956091"/>
                  </a:cubicBezTo>
                  <a:cubicBezTo>
                    <a:pt x="1442641" y="1016559"/>
                    <a:pt x="1500901" y="1061902"/>
                    <a:pt x="1572925" y="1073042"/>
                  </a:cubicBezTo>
                  <a:cubicBezTo>
                    <a:pt x="1634194" y="1082517"/>
                    <a:pt x="1693445" y="1065391"/>
                    <a:pt x="1738949" y="1030275"/>
                  </a:cubicBezTo>
                  <a:cubicBezTo>
                    <a:pt x="1764557" y="1047801"/>
                    <a:pt x="1794391" y="1060030"/>
                    <a:pt x="1827106" y="1065087"/>
                  </a:cubicBezTo>
                  <a:cubicBezTo>
                    <a:pt x="1944073" y="1083173"/>
                    <a:pt x="2053534" y="1002954"/>
                    <a:pt x="2071620" y="885907"/>
                  </a:cubicBezTo>
                  <a:cubicBezTo>
                    <a:pt x="2075798" y="858906"/>
                    <a:pt x="2074725" y="832305"/>
                    <a:pt x="2069187" y="807129"/>
                  </a:cubicBezTo>
                  <a:cubicBezTo>
                    <a:pt x="2089354" y="782561"/>
                    <a:pt x="2103455" y="752454"/>
                    <a:pt x="2108673" y="718747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0" name="任意多边形: 形状 1439">
              <a:extLst>
                <a:ext uri="{FF2B5EF4-FFF2-40B4-BE49-F238E27FC236}">
                  <a16:creationId xmlns:a16="http://schemas.microsoft.com/office/drawing/2014/main" id="{1F590920-DB2D-D730-D206-DE3B4E9EC03B}"/>
                </a:ext>
              </a:extLst>
            </p:cNvPr>
            <p:cNvSpPr/>
            <p:nvPr/>
          </p:nvSpPr>
          <p:spPr>
            <a:xfrm>
              <a:off x="2027998" y="3195457"/>
              <a:ext cx="1972940" cy="558287"/>
            </a:xfrm>
            <a:custGeom>
              <a:avLst/>
              <a:gdLst>
                <a:gd name="connsiteX0" fmla="*/ 1970772 w 1972940"/>
                <a:gd name="connsiteY0" fmla="*/ 139503 h 558287"/>
                <a:gd name="connsiteX1" fmla="*/ 1931271 w 1972940"/>
                <a:gd name="connsiteY1" fmla="*/ 227836 h 558287"/>
                <a:gd name="connsiteX2" fmla="*/ 1933704 w 1972940"/>
                <a:gd name="connsiteY2" fmla="*/ 306615 h 558287"/>
                <a:gd name="connsiteX3" fmla="*/ 1689174 w 1972940"/>
                <a:gd name="connsiteY3" fmla="*/ 485811 h 558287"/>
                <a:gd name="connsiteX4" fmla="*/ 1601017 w 1972940"/>
                <a:gd name="connsiteY4" fmla="*/ 451015 h 558287"/>
                <a:gd name="connsiteX5" fmla="*/ 1435009 w 1972940"/>
                <a:gd name="connsiteY5" fmla="*/ 493782 h 558287"/>
                <a:gd name="connsiteX6" fmla="*/ 1274171 w 1972940"/>
                <a:gd name="connsiteY6" fmla="*/ 376862 h 558287"/>
                <a:gd name="connsiteX7" fmla="*/ 1069654 w 1972940"/>
                <a:gd name="connsiteY7" fmla="*/ 459162 h 558287"/>
                <a:gd name="connsiteX8" fmla="*/ 926230 w 1972940"/>
                <a:gd name="connsiteY8" fmla="*/ 370172 h 558287"/>
                <a:gd name="connsiteX9" fmla="*/ 601514 w 1972940"/>
                <a:gd name="connsiteY9" fmla="*/ 554714 h 558287"/>
                <a:gd name="connsiteX10" fmla="*/ 431489 w 1972940"/>
                <a:gd name="connsiteY10" fmla="*/ 466700 h 558287"/>
                <a:gd name="connsiteX11" fmla="*/ 238496 w 1972940"/>
                <a:gd name="connsiteY11" fmla="*/ 505241 h 558287"/>
                <a:gd name="connsiteX12" fmla="*/ 0 w 1972940"/>
                <a:gd name="connsiteY12" fmla="*/ 272283 h 558287"/>
                <a:gd name="connsiteX13" fmla="*/ 201059 w 1972940"/>
                <a:gd name="connsiteY13" fmla="*/ 406552 h 558287"/>
                <a:gd name="connsiteX14" fmla="*/ 394052 w 1972940"/>
                <a:gd name="connsiteY14" fmla="*/ 367979 h 558287"/>
                <a:gd name="connsiteX15" fmla="*/ 564077 w 1972940"/>
                <a:gd name="connsiteY15" fmla="*/ 456009 h 558287"/>
                <a:gd name="connsiteX16" fmla="*/ 888778 w 1972940"/>
                <a:gd name="connsiteY16" fmla="*/ 271403 h 558287"/>
                <a:gd name="connsiteX17" fmla="*/ 1032202 w 1972940"/>
                <a:gd name="connsiteY17" fmla="*/ 360393 h 558287"/>
                <a:gd name="connsiteX18" fmla="*/ 1236718 w 1972940"/>
                <a:gd name="connsiteY18" fmla="*/ 278093 h 558287"/>
                <a:gd name="connsiteX19" fmla="*/ 1397556 w 1972940"/>
                <a:gd name="connsiteY19" fmla="*/ 395044 h 558287"/>
                <a:gd name="connsiteX20" fmla="*/ 1563564 w 1972940"/>
                <a:gd name="connsiteY20" fmla="*/ 352262 h 558287"/>
                <a:gd name="connsiteX21" fmla="*/ 1651721 w 1972940"/>
                <a:gd name="connsiteY21" fmla="*/ 387090 h 558287"/>
                <a:gd name="connsiteX22" fmla="*/ 1896219 w 1972940"/>
                <a:gd name="connsiteY22" fmla="*/ 207894 h 558287"/>
                <a:gd name="connsiteX23" fmla="*/ 1893803 w 1972940"/>
                <a:gd name="connsiteY23" fmla="*/ 129115 h 558287"/>
                <a:gd name="connsiteX24" fmla="*/ 1933304 w 1972940"/>
                <a:gd name="connsiteY24" fmla="*/ 40766 h 558287"/>
                <a:gd name="connsiteX25" fmla="*/ 1935032 w 1972940"/>
                <a:gd name="connsiteY25" fmla="*/ 0 h 558287"/>
                <a:gd name="connsiteX26" fmla="*/ 1970772 w 1972940"/>
                <a:gd name="connsiteY26" fmla="*/ 139503 h 55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972940" h="558287">
                  <a:moveTo>
                    <a:pt x="1970772" y="139503"/>
                  </a:moveTo>
                  <a:cubicBezTo>
                    <a:pt x="1965587" y="173194"/>
                    <a:pt x="1951470" y="203300"/>
                    <a:pt x="1931271" y="227836"/>
                  </a:cubicBezTo>
                  <a:cubicBezTo>
                    <a:pt x="1936809" y="253013"/>
                    <a:pt x="1937865" y="279614"/>
                    <a:pt x="1933704" y="306615"/>
                  </a:cubicBezTo>
                  <a:cubicBezTo>
                    <a:pt x="1915618" y="423694"/>
                    <a:pt x="1806141" y="503913"/>
                    <a:pt x="1689174" y="485811"/>
                  </a:cubicBezTo>
                  <a:cubicBezTo>
                    <a:pt x="1656459" y="480769"/>
                    <a:pt x="1626625" y="468541"/>
                    <a:pt x="1601017" y="451015"/>
                  </a:cubicBezTo>
                  <a:cubicBezTo>
                    <a:pt x="1555529" y="486131"/>
                    <a:pt x="1496293" y="503257"/>
                    <a:pt x="1435009" y="493782"/>
                  </a:cubicBezTo>
                  <a:cubicBezTo>
                    <a:pt x="1362985" y="482642"/>
                    <a:pt x="1304725" y="437299"/>
                    <a:pt x="1274171" y="376862"/>
                  </a:cubicBezTo>
                  <a:cubicBezTo>
                    <a:pt x="1227723" y="437555"/>
                    <a:pt x="1150466" y="471646"/>
                    <a:pt x="1069654" y="459162"/>
                  </a:cubicBezTo>
                  <a:cubicBezTo>
                    <a:pt x="1009378" y="449831"/>
                    <a:pt x="958817" y="416396"/>
                    <a:pt x="926230" y="370172"/>
                  </a:cubicBezTo>
                  <a:cubicBezTo>
                    <a:pt x="875189" y="496806"/>
                    <a:pt x="742233" y="576481"/>
                    <a:pt x="601514" y="554714"/>
                  </a:cubicBezTo>
                  <a:cubicBezTo>
                    <a:pt x="534147" y="544294"/>
                    <a:pt x="475471" y="512220"/>
                    <a:pt x="431489" y="466700"/>
                  </a:cubicBezTo>
                  <a:cubicBezTo>
                    <a:pt x="375710" y="500744"/>
                    <a:pt x="308103" y="516013"/>
                    <a:pt x="238496" y="505241"/>
                  </a:cubicBezTo>
                  <a:cubicBezTo>
                    <a:pt x="114198" y="486035"/>
                    <a:pt x="20983" y="389603"/>
                    <a:pt x="0" y="272283"/>
                  </a:cubicBezTo>
                  <a:cubicBezTo>
                    <a:pt x="42462" y="341939"/>
                    <a:pt x="114150" y="393108"/>
                    <a:pt x="201059" y="406552"/>
                  </a:cubicBezTo>
                  <a:cubicBezTo>
                    <a:pt x="270667" y="417308"/>
                    <a:pt x="338273" y="402039"/>
                    <a:pt x="394052" y="367979"/>
                  </a:cubicBezTo>
                  <a:cubicBezTo>
                    <a:pt x="438035" y="413531"/>
                    <a:pt x="496694" y="445589"/>
                    <a:pt x="564077" y="456009"/>
                  </a:cubicBezTo>
                  <a:cubicBezTo>
                    <a:pt x="704796" y="477760"/>
                    <a:pt x="837753" y="398101"/>
                    <a:pt x="888778" y="271403"/>
                  </a:cubicBezTo>
                  <a:cubicBezTo>
                    <a:pt x="921365" y="317643"/>
                    <a:pt x="971926" y="351078"/>
                    <a:pt x="1032202" y="360393"/>
                  </a:cubicBezTo>
                  <a:cubicBezTo>
                    <a:pt x="1113013" y="372909"/>
                    <a:pt x="1190271" y="338786"/>
                    <a:pt x="1236718" y="278093"/>
                  </a:cubicBezTo>
                  <a:cubicBezTo>
                    <a:pt x="1267289" y="338561"/>
                    <a:pt x="1325548" y="383889"/>
                    <a:pt x="1397556" y="395044"/>
                  </a:cubicBezTo>
                  <a:cubicBezTo>
                    <a:pt x="1458841" y="404504"/>
                    <a:pt x="1518093" y="387378"/>
                    <a:pt x="1563564" y="352262"/>
                  </a:cubicBezTo>
                  <a:cubicBezTo>
                    <a:pt x="1589189" y="369804"/>
                    <a:pt x="1619023" y="382016"/>
                    <a:pt x="1651721" y="387090"/>
                  </a:cubicBezTo>
                  <a:cubicBezTo>
                    <a:pt x="1768673" y="405176"/>
                    <a:pt x="1878165" y="324941"/>
                    <a:pt x="1896219" y="207894"/>
                  </a:cubicBezTo>
                  <a:cubicBezTo>
                    <a:pt x="1900397" y="180893"/>
                    <a:pt x="1899324" y="154292"/>
                    <a:pt x="1893803" y="129115"/>
                  </a:cubicBezTo>
                  <a:cubicBezTo>
                    <a:pt x="1913985" y="104563"/>
                    <a:pt x="1928086" y="74457"/>
                    <a:pt x="1933304" y="40766"/>
                  </a:cubicBezTo>
                  <a:cubicBezTo>
                    <a:pt x="1935416" y="27001"/>
                    <a:pt x="1935961" y="13332"/>
                    <a:pt x="1935032" y="0"/>
                  </a:cubicBezTo>
                  <a:cubicBezTo>
                    <a:pt x="1964418" y="38285"/>
                    <a:pt x="1978711" y="88030"/>
                    <a:pt x="1970772" y="139503"/>
                  </a:cubicBezTo>
                  <a:close/>
                </a:path>
              </a:pathLst>
            </a:custGeom>
            <a:solidFill>
              <a:srgbClr val="65A839">
                <a:alpha val="33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1" name="任意多边形: 形状 1440">
              <a:extLst>
                <a:ext uri="{FF2B5EF4-FFF2-40B4-BE49-F238E27FC236}">
                  <a16:creationId xmlns:a16="http://schemas.microsoft.com/office/drawing/2014/main" id="{81FA87DC-6941-90D6-14E6-81FAD4177302}"/>
                </a:ext>
              </a:extLst>
            </p:cNvPr>
            <p:cNvSpPr/>
            <p:nvPr/>
          </p:nvSpPr>
          <p:spPr>
            <a:xfrm>
              <a:off x="2133473" y="3152851"/>
              <a:ext cx="1235486" cy="2236701"/>
            </a:xfrm>
            <a:custGeom>
              <a:avLst/>
              <a:gdLst>
                <a:gd name="connsiteX0" fmla="*/ 915731 w 1235486"/>
                <a:gd name="connsiteY0" fmla="*/ 449255 h 2236701"/>
                <a:gd name="connsiteX1" fmla="*/ 637302 w 1235486"/>
                <a:gd name="connsiteY1" fmla="*/ 602010 h 2236701"/>
                <a:gd name="connsiteX2" fmla="*/ 637478 w 1235486"/>
                <a:gd name="connsiteY2" fmla="*/ 601049 h 2236701"/>
                <a:gd name="connsiteX3" fmla="*/ 820211 w 1235486"/>
                <a:gd name="connsiteY3" fmla="*/ 79979 h 2236701"/>
                <a:gd name="connsiteX4" fmla="*/ 482786 w 1235486"/>
                <a:gd name="connsiteY4" fmla="*/ 629251 h 2236701"/>
                <a:gd name="connsiteX5" fmla="*/ 247091 w 1235486"/>
                <a:gd name="connsiteY5" fmla="*/ 415307 h 2236701"/>
                <a:gd name="connsiteX6" fmla="*/ 0 w 1235486"/>
                <a:gd name="connsiteY6" fmla="*/ 0 h 2236701"/>
                <a:gd name="connsiteX7" fmla="*/ 221594 w 1235486"/>
                <a:gd name="connsiteY7" fmla="*/ 530578 h 2236701"/>
                <a:gd name="connsiteX8" fmla="*/ 437923 w 1235486"/>
                <a:gd name="connsiteY8" fmla="*/ 790185 h 2236701"/>
                <a:gd name="connsiteX9" fmla="*/ 413210 w 1235486"/>
                <a:gd name="connsiteY9" fmla="*/ 914451 h 2236701"/>
                <a:gd name="connsiteX10" fmla="*/ 330159 w 1235486"/>
                <a:gd name="connsiteY10" fmla="*/ 2236702 h 2236701"/>
                <a:gd name="connsiteX11" fmla="*/ 724691 w 1235486"/>
                <a:gd name="connsiteY11" fmla="*/ 2236702 h 2236701"/>
                <a:gd name="connsiteX12" fmla="*/ 618783 w 1235486"/>
                <a:gd name="connsiteY12" fmla="*/ 1485170 h 2236701"/>
                <a:gd name="connsiteX13" fmla="*/ 617615 w 1235486"/>
                <a:gd name="connsiteY13" fmla="*/ 757150 h 2236701"/>
                <a:gd name="connsiteX14" fmla="*/ 994621 w 1235486"/>
                <a:gd name="connsiteY14" fmla="*/ 483122 h 2236701"/>
                <a:gd name="connsiteX15" fmla="*/ 1235486 w 1235486"/>
                <a:gd name="connsiteY15" fmla="*/ 29098 h 2236701"/>
                <a:gd name="connsiteX16" fmla="*/ 915731 w 1235486"/>
                <a:gd name="connsiteY16" fmla="*/ 449255 h 2236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35486" h="2236701">
                  <a:moveTo>
                    <a:pt x="915731" y="449255"/>
                  </a:moveTo>
                  <a:cubicBezTo>
                    <a:pt x="823892" y="536260"/>
                    <a:pt x="707485" y="581203"/>
                    <a:pt x="637302" y="602010"/>
                  </a:cubicBezTo>
                  <a:cubicBezTo>
                    <a:pt x="637366" y="601690"/>
                    <a:pt x="637414" y="601370"/>
                    <a:pt x="637478" y="601049"/>
                  </a:cubicBezTo>
                  <a:cubicBezTo>
                    <a:pt x="674850" y="405896"/>
                    <a:pt x="766225" y="153379"/>
                    <a:pt x="820211" y="79979"/>
                  </a:cubicBezTo>
                  <a:cubicBezTo>
                    <a:pt x="652395" y="205301"/>
                    <a:pt x="545591" y="434690"/>
                    <a:pt x="482786" y="629251"/>
                  </a:cubicBezTo>
                  <a:cubicBezTo>
                    <a:pt x="425070" y="593687"/>
                    <a:pt x="310536" y="514893"/>
                    <a:pt x="247091" y="415307"/>
                  </a:cubicBezTo>
                  <a:cubicBezTo>
                    <a:pt x="159894" y="278429"/>
                    <a:pt x="0" y="0"/>
                    <a:pt x="0" y="0"/>
                  </a:cubicBezTo>
                  <a:cubicBezTo>
                    <a:pt x="0" y="0"/>
                    <a:pt x="109477" y="361065"/>
                    <a:pt x="221594" y="530578"/>
                  </a:cubicBezTo>
                  <a:cubicBezTo>
                    <a:pt x="303718" y="654748"/>
                    <a:pt x="397109" y="750652"/>
                    <a:pt x="437923" y="790185"/>
                  </a:cubicBezTo>
                  <a:cubicBezTo>
                    <a:pt x="426095" y="840346"/>
                    <a:pt x="418012" y="883176"/>
                    <a:pt x="413210" y="914451"/>
                  </a:cubicBezTo>
                  <a:cubicBezTo>
                    <a:pt x="388290" y="1076441"/>
                    <a:pt x="330159" y="2236702"/>
                    <a:pt x="330159" y="2236702"/>
                  </a:cubicBezTo>
                  <a:lnTo>
                    <a:pt x="724691" y="2236702"/>
                  </a:lnTo>
                  <a:cubicBezTo>
                    <a:pt x="724691" y="2236702"/>
                    <a:pt x="635285" y="1772658"/>
                    <a:pt x="618783" y="1485170"/>
                  </a:cubicBezTo>
                  <a:cubicBezTo>
                    <a:pt x="604331" y="1233117"/>
                    <a:pt x="601065" y="958801"/>
                    <a:pt x="617615" y="757150"/>
                  </a:cubicBezTo>
                  <a:cubicBezTo>
                    <a:pt x="685510" y="720562"/>
                    <a:pt x="911185" y="593847"/>
                    <a:pt x="994621" y="483122"/>
                  </a:cubicBezTo>
                  <a:cubicBezTo>
                    <a:pt x="1106755" y="334320"/>
                    <a:pt x="1235486" y="29098"/>
                    <a:pt x="1235486" y="29098"/>
                  </a:cubicBezTo>
                  <a:cubicBezTo>
                    <a:pt x="1235486" y="29098"/>
                    <a:pt x="1056930" y="315482"/>
                    <a:pt x="915731" y="449255"/>
                  </a:cubicBezTo>
                  <a:close/>
                </a:path>
              </a:pathLst>
            </a:custGeom>
            <a:solidFill>
              <a:srgbClr val="AE7D58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2" name="任意多边形: 形状 1441">
              <a:extLst>
                <a:ext uri="{FF2B5EF4-FFF2-40B4-BE49-F238E27FC236}">
                  <a16:creationId xmlns:a16="http://schemas.microsoft.com/office/drawing/2014/main" id="{A936575D-8A96-FD31-D25E-34ECAAE57024}"/>
                </a:ext>
              </a:extLst>
            </p:cNvPr>
            <p:cNvSpPr/>
            <p:nvPr/>
          </p:nvSpPr>
          <p:spPr>
            <a:xfrm>
              <a:off x="2689957" y="3181996"/>
              <a:ext cx="679002" cy="2207587"/>
            </a:xfrm>
            <a:custGeom>
              <a:avLst/>
              <a:gdLst>
                <a:gd name="connsiteX0" fmla="*/ 679002 w 679002"/>
                <a:gd name="connsiteY0" fmla="*/ 0 h 2207587"/>
                <a:gd name="connsiteX1" fmla="*/ 438137 w 679002"/>
                <a:gd name="connsiteY1" fmla="*/ 453992 h 2207587"/>
                <a:gd name="connsiteX2" fmla="*/ 61147 w 679002"/>
                <a:gd name="connsiteY2" fmla="*/ 728020 h 2207587"/>
                <a:gd name="connsiteX3" fmla="*/ 62299 w 679002"/>
                <a:gd name="connsiteY3" fmla="*/ 1456040 h 2207587"/>
                <a:gd name="connsiteX4" fmla="*/ 168207 w 679002"/>
                <a:gd name="connsiteY4" fmla="*/ 2207588 h 2207587"/>
                <a:gd name="connsiteX5" fmla="*/ 118174 w 679002"/>
                <a:gd name="connsiteY5" fmla="*/ 2207588 h 2207587"/>
                <a:gd name="connsiteX6" fmla="*/ 12267 w 679002"/>
                <a:gd name="connsiteY6" fmla="*/ 1456040 h 2207587"/>
                <a:gd name="connsiteX7" fmla="*/ 11114 w 679002"/>
                <a:gd name="connsiteY7" fmla="*/ 728020 h 2207587"/>
                <a:gd name="connsiteX8" fmla="*/ 388105 w 679002"/>
                <a:gd name="connsiteY8" fmla="*/ 453992 h 2207587"/>
                <a:gd name="connsiteX9" fmla="*/ 555009 w 679002"/>
                <a:gd name="connsiteY9" fmla="*/ 225724 h 2207587"/>
                <a:gd name="connsiteX10" fmla="*/ 679002 w 679002"/>
                <a:gd name="connsiteY10" fmla="*/ 0 h 2207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9002" h="2207587">
                  <a:moveTo>
                    <a:pt x="679002" y="0"/>
                  </a:moveTo>
                  <a:cubicBezTo>
                    <a:pt x="677001" y="4706"/>
                    <a:pt x="549391" y="306343"/>
                    <a:pt x="438137" y="453992"/>
                  </a:cubicBezTo>
                  <a:cubicBezTo>
                    <a:pt x="354701" y="564701"/>
                    <a:pt x="129026" y="691416"/>
                    <a:pt x="61147" y="728020"/>
                  </a:cubicBezTo>
                  <a:cubicBezTo>
                    <a:pt x="44581" y="929672"/>
                    <a:pt x="47863" y="1203988"/>
                    <a:pt x="62299" y="1456040"/>
                  </a:cubicBezTo>
                  <a:cubicBezTo>
                    <a:pt x="78785" y="1743529"/>
                    <a:pt x="168207" y="2207588"/>
                    <a:pt x="168207" y="2207588"/>
                  </a:cubicBezTo>
                  <a:lnTo>
                    <a:pt x="118174" y="2207588"/>
                  </a:lnTo>
                  <a:cubicBezTo>
                    <a:pt x="118174" y="2207588"/>
                    <a:pt x="28752" y="1743529"/>
                    <a:pt x="12267" y="1456040"/>
                  </a:cubicBezTo>
                  <a:cubicBezTo>
                    <a:pt x="-2186" y="1204004"/>
                    <a:pt x="-5451" y="929672"/>
                    <a:pt x="11114" y="728020"/>
                  </a:cubicBezTo>
                  <a:cubicBezTo>
                    <a:pt x="78993" y="691432"/>
                    <a:pt x="304669" y="564701"/>
                    <a:pt x="388105" y="453992"/>
                  </a:cubicBezTo>
                  <a:cubicBezTo>
                    <a:pt x="432952" y="394468"/>
                    <a:pt x="514131" y="305751"/>
                    <a:pt x="555009" y="225724"/>
                  </a:cubicBezTo>
                  <a:cubicBezTo>
                    <a:pt x="644735" y="72264"/>
                    <a:pt x="677289" y="2769"/>
                    <a:pt x="679002" y="0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3" name="任意多边形: 形状 1442">
              <a:extLst>
                <a:ext uri="{FF2B5EF4-FFF2-40B4-BE49-F238E27FC236}">
                  <a16:creationId xmlns:a16="http://schemas.microsoft.com/office/drawing/2014/main" id="{B16C2A5D-E5DC-8833-AC23-51FF625DF1EC}"/>
                </a:ext>
              </a:extLst>
            </p:cNvPr>
            <p:cNvSpPr/>
            <p:nvPr/>
          </p:nvSpPr>
          <p:spPr>
            <a:xfrm>
              <a:off x="1638083" y="2378543"/>
              <a:ext cx="2102328" cy="1170440"/>
            </a:xfrm>
            <a:custGeom>
              <a:avLst/>
              <a:gdLst>
                <a:gd name="connsiteX0" fmla="*/ 2102329 w 2102328"/>
                <a:gd name="connsiteY0" fmla="*/ 544166 h 1170440"/>
                <a:gd name="connsiteX1" fmla="*/ 2002231 w 2102328"/>
                <a:gd name="connsiteY1" fmla="*/ 380912 h 1170440"/>
                <a:gd name="connsiteX2" fmla="*/ 1748242 w 2102328"/>
                <a:gd name="connsiteY2" fmla="*/ 131692 h 1170440"/>
                <a:gd name="connsiteX3" fmla="*/ 1642206 w 2102328"/>
                <a:gd name="connsiteY3" fmla="*/ 154852 h 1170440"/>
                <a:gd name="connsiteX4" fmla="*/ 1476391 w 2102328"/>
                <a:gd name="connsiteY4" fmla="*/ 80059 h 1170440"/>
                <a:gd name="connsiteX5" fmla="*/ 1384440 w 2102328"/>
                <a:gd name="connsiteY5" fmla="*/ 100034 h 1170440"/>
                <a:gd name="connsiteX6" fmla="*/ 1183172 w 2102328"/>
                <a:gd name="connsiteY6" fmla="*/ 0 h 1170440"/>
                <a:gd name="connsiteX7" fmla="*/ 955816 w 2102328"/>
                <a:gd name="connsiteY7" fmla="*/ 142512 h 1170440"/>
                <a:gd name="connsiteX8" fmla="*/ 766377 w 2102328"/>
                <a:gd name="connsiteY8" fmla="*/ 26073 h 1170440"/>
                <a:gd name="connsiteX9" fmla="*/ 553954 w 2102328"/>
                <a:gd name="connsiteY9" fmla="*/ 238640 h 1170440"/>
                <a:gd name="connsiteX10" fmla="*/ 554898 w 2102328"/>
                <a:gd name="connsiteY10" fmla="*/ 258343 h 1170440"/>
                <a:gd name="connsiteX11" fmla="*/ 511876 w 2102328"/>
                <a:gd name="connsiteY11" fmla="*/ 252789 h 1170440"/>
                <a:gd name="connsiteX12" fmla="*/ 382584 w 2102328"/>
                <a:gd name="connsiteY12" fmla="*/ 313161 h 1170440"/>
                <a:gd name="connsiteX13" fmla="*/ 314337 w 2102328"/>
                <a:gd name="connsiteY13" fmla="*/ 301557 h 1170440"/>
                <a:gd name="connsiteX14" fmla="*/ 107756 w 2102328"/>
                <a:gd name="connsiteY14" fmla="*/ 508282 h 1170440"/>
                <a:gd name="connsiteX15" fmla="*/ 113038 w 2102328"/>
                <a:gd name="connsiteY15" fmla="*/ 554634 h 1170440"/>
                <a:gd name="connsiteX16" fmla="*/ 57451 w 2102328"/>
                <a:gd name="connsiteY16" fmla="*/ 593687 h 1170440"/>
                <a:gd name="connsiteX17" fmla="*/ 57451 w 2102328"/>
                <a:gd name="connsiteY17" fmla="*/ 871268 h 1170440"/>
                <a:gd name="connsiteX18" fmla="*/ 162574 w 2102328"/>
                <a:gd name="connsiteY18" fmla="*/ 925814 h 1170440"/>
                <a:gd name="connsiteX19" fmla="*/ 446190 w 2102328"/>
                <a:gd name="connsiteY19" fmla="*/ 1170440 h 1170440"/>
                <a:gd name="connsiteX20" fmla="*/ 631035 w 2102328"/>
                <a:gd name="connsiteY20" fmla="*/ 1102834 h 1170440"/>
                <a:gd name="connsiteX21" fmla="*/ 812504 w 2102328"/>
                <a:gd name="connsiteY21" fmla="*/ 1163830 h 1170440"/>
                <a:gd name="connsiteX22" fmla="*/ 1105226 w 2102328"/>
                <a:gd name="connsiteY22" fmla="*/ 931768 h 1170440"/>
                <a:gd name="connsiteX23" fmla="*/ 1260542 w 2102328"/>
                <a:gd name="connsiteY23" fmla="*/ 997807 h 1170440"/>
                <a:gd name="connsiteX24" fmla="*/ 1450078 w 2102328"/>
                <a:gd name="connsiteY24" fmla="*/ 885209 h 1170440"/>
                <a:gd name="connsiteX25" fmla="*/ 1626905 w 2102328"/>
                <a:gd name="connsiteY25" fmla="*/ 976199 h 1170440"/>
                <a:gd name="connsiteX26" fmla="*/ 1784446 w 2102328"/>
                <a:gd name="connsiteY26" fmla="*/ 908545 h 1170440"/>
                <a:gd name="connsiteX27" fmla="*/ 1876893 w 2102328"/>
                <a:gd name="connsiteY27" fmla="*/ 929480 h 1170440"/>
                <a:gd name="connsiteX28" fmla="*/ 2091189 w 2102328"/>
                <a:gd name="connsiteY28" fmla="*/ 715024 h 1170440"/>
                <a:gd name="connsiteX29" fmla="*/ 2076768 w 2102328"/>
                <a:gd name="connsiteY29" fmla="*/ 637542 h 1170440"/>
                <a:gd name="connsiteX30" fmla="*/ 2102329 w 2102328"/>
                <a:gd name="connsiteY30" fmla="*/ 544166 h 1170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02328" h="1170440">
                  <a:moveTo>
                    <a:pt x="2102329" y="544166"/>
                  </a:moveTo>
                  <a:cubicBezTo>
                    <a:pt x="2102329" y="472895"/>
                    <a:pt x="2061627" y="411178"/>
                    <a:pt x="2002231" y="380912"/>
                  </a:cubicBezTo>
                  <a:cubicBezTo>
                    <a:pt x="1999558" y="242817"/>
                    <a:pt x="1886880" y="131692"/>
                    <a:pt x="1748242" y="131692"/>
                  </a:cubicBezTo>
                  <a:cubicBezTo>
                    <a:pt x="1710389" y="131692"/>
                    <a:pt x="1674473" y="139983"/>
                    <a:pt x="1642206" y="154852"/>
                  </a:cubicBezTo>
                  <a:cubicBezTo>
                    <a:pt x="1601649" y="108981"/>
                    <a:pt x="1542397" y="80059"/>
                    <a:pt x="1476391" y="80059"/>
                  </a:cubicBezTo>
                  <a:cubicBezTo>
                    <a:pt x="1443580" y="80059"/>
                    <a:pt x="1412449" y="87213"/>
                    <a:pt x="1384440" y="100034"/>
                  </a:cubicBezTo>
                  <a:cubicBezTo>
                    <a:pt x="1338313" y="39245"/>
                    <a:pt x="1265328" y="0"/>
                    <a:pt x="1183172" y="0"/>
                  </a:cubicBezTo>
                  <a:cubicBezTo>
                    <a:pt x="1083171" y="0"/>
                    <a:pt x="996742" y="58164"/>
                    <a:pt x="955816" y="142512"/>
                  </a:cubicBezTo>
                  <a:cubicBezTo>
                    <a:pt x="920749" y="73433"/>
                    <a:pt x="849109" y="26073"/>
                    <a:pt x="766377" y="26073"/>
                  </a:cubicBezTo>
                  <a:cubicBezTo>
                    <a:pt x="649058" y="26073"/>
                    <a:pt x="553954" y="121241"/>
                    <a:pt x="553954" y="238640"/>
                  </a:cubicBezTo>
                  <a:cubicBezTo>
                    <a:pt x="553954" y="245282"/>
                    <a:pt x="554306" y="251860"/>
                    <a:pt x="554898" y="258343"/>
                  </a:cubicBezTo>
                  <a:cubicBezTo>
                    <a:pt x="541165" y="254725"/>
                    <a:pt x="526745" y="252789"/>
                    <a:pt x="511876" y="252789"/>
                  </a:cubicBezTo>
                  <a:cubicBezTo>
                    <a:pt x="459970" y="252789"/>
                    <a:pt x="413555" y="276269"/>
                    <a:pt x="382584" y="313161"/>
                  </a:cubicBezTo>
                  <a:cubicBezTo>
                    <a:pt x="361217" y="305670"/>
                    <a:pt x="338265" y="301557"/>
                    <a:pt x="314337" y="301557"/>
                  </a:cubicBezTo>
                  <a:cubicBezTo>
                    <a:pt x="200251" y="301557"/>
                    <a:pt x="107756" y="394116"/>
                    <a:pt x="107756" y="508282"/>
                  </a:cubicBezTo>
                  <a:cubicBezTo>
                    <a:pt x="107756" y="524224"/>
                    <a:pt x="109613" y="539733"/>
                    <a:pt x="113038" y="554634"/>
                  </a:cubicBezTo>
                  <a:cubicBezTo>
                    <a:pt x="92919" y="564045"/>
                    <a:pt x="74065" y="577057"/>
                    <a:pt x="57451" y="593687"/>
                  </a:cubicBezTo>
                  <a:cubicBezTo>
                    <a:pt x="-19150" y="670337"/>
                    <a:pt x="-19150" y="794618"/>
                    <a:pt x="57451" y="871268"/>
                  </a:cubicBezTo>
                  <a:cubicBezTo>
                    <a:pt x="87173" y="901022"/>
                    <a:pt x="124082" y="919156"/>
                    <a:pt x="162574" y="925814"/>
                  </a:cubicBezTo>
                  <a:cubicBezTo>
                    <a:pt x="183013" y="1064213"/>
                    <a:pt x="302205" y="1170440"/>
                    <a:pt x="446190" y="1170440"/>
                  </a:cubicBezTo>
                  <a:cubicBezTo>
                    <a:pt x="516629" y="1170440"/>
                    <a:pt x="581115" y="1145008"/>
                    <a:pt x="631035" y="1102834"/>
                  </a:cubicBezTo>
                  <a:cubicBezTo>
                    <a:pt x="681468" y="1141103"/>
                    <a:pt x="744337" y="1163830"/>
                    <a:pt x="812504" y="1163830"/>
                  </a:cubicBezTo>
                  <a:cubicBezTo>
                    <a:pt x="954888" y="1163830"/>
                    <a:pt x="1074144" y="1064773"/>
                    <a:pt x="1105226" y="931768"/>
                  </a:cubicBezTo>
                  <a:cubicBezTo>
                    <a:pt x="1144488" y="972470"/>
                    <a:pt x="1199546" y="997807"/>
                    <a:pt x="1260542" y="997807"/>
                  </a:cubicBezTo>
                  <a:cubicBezTo>
                    <a:pt x="1342314" y="997807"/>
                    <a:pt x="1413458" y="952303"/>
                    <a:pt x="1450078" y="885209"/>
                  </a:cubicBezTo>
                  <a:cubicBezTo>
                    <a:pt x="1489515" y="940299"/>
                    <a:pt x="1554017" y="976199"/>
                    <a:pt x="1626905" y="976199"/>
                  </a:cubicBezTo>
                  <a:cubicBezTo>
                    <a:pt x="1688910" y="976199"/>
                    <a:pt x="1744849" y="950223"/>
                    <a:pt x="1784446" y="908545"/>
                  </a:cubicBezTo>
                  <a:cubicBezTo>
                    <a:pt x="1812439" y="921957"/>
                    <a:pt x="1843778" y="929480"/>
                    <a:pt x="1876893" y="929480"/>
                  </a:cubicBezTo>
                  <a:cubicBezTo>
                    <a:pt x="1995253" y="929480"/>
                    <a:pt x="2091189" y="833463"/>
                    <a:pt x="2091189" y="715024"/>
                  </a:cubicBezTo>
                  <a:cubicBezTo>
                    <a:pt x="2091189" y="687703"/>
                    <a:pt x="2086067" y="661566"/>
                    <a:pt x="2076768" y="637542"/>
                  </a:cubicBezTo>
                  <a:cubicBezTo>
                    <a:pt x="2092981" y="610173"/>
                    <a:pt x="2102329" y="578258"/>
                    <a:pt x="2102329" y="544166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4" name="任意多边形: 形状 1443">
              <a:extLst>
                <a:ext uri="{FF2B5EF4-FFF2-40B4-BE49-F238E27FC236}">
                  <a16:creationId xmlns:a16="http://schemas.microsoft.com/office/drawing/2014/main" id="{172A4FBA-9138-60BF-D088-5F329EA7AF02}"/>
                </a:ext>
              </a:extLst>
            </p:cNvPr>
            <p:cNvSpPr/>
            <p:nvPr/>
          </p:nvSpPr>
          <p:spPr>
            <a:xfrm>
              <a:off x="1638108" y="2378527"/>
              <a:ext cx="1960800" cy="829109"/>
            </a:xfrm>
            <a:custGeom>
              <a:avLst/>
              <a:gdLst>
                <a:gd name="connsiteX0" fmla="*/ 1960801 w 1960800"/>
                <a:gd name="connsiteY0" fmla="*/ 246707 h 829109"/>
                <a:gd name="connsiteX1" fmla="*/ 1779444 w 1960800"/>
                <a:gd name="connsiteY1" fmla="*/ 182077 h 829109"/>
                <a:gd name="connsiteX2" fmla="*/ 1672576 w 1960800"/>
                <a:gd name="connsiteY2" fmla="*/ 209030 h 829109"/>
                <a:gd name="connsiteX3" fmla="*/ 1501543 w 1960800"/>
                <a:gd name="connsiteY3" fmla="*/ 140255 h 829109"/>
                <a:gd name="connsiteX4" fmla="*/ 1408872 w 1960800"/>
                <a:gd name="connsiteY4" fmla="*/ 163511 h 829109"/>
                <a:gd name="connsiteX5" fmla="*/ 1200914 w 1960800"/>
                <a:gd name="connsiteY5" fmla="*/ 70776 h 829109"/>
                <a:gd name="connsiteX6" fmla="*/ 975063 w 1960800"/>
                <a:gd name="connsiteY6" fmla="*/ 221402 h 829109"/>
                <a:gd name="connsiteX7" fmla="*/ 778549 w 1960800"/>
                <a:gd name="connsiteY7" fmla="*/ 111845 h 829109"/>
                <a:gd name="connsiteX8" fmla="*/ 570351 w 1960800"/>
                <a:gd name="connsiteY8" fmla="*/ 331919 h 829109"/>
                <a:gd name="connsiteX9" fmla="*/ 572000 w 1960800"/>
                <a:gd name="connsiteY9" fmla="*/ 351574 h 829109"/>
                <a:gd name="connsiteX10" fmla="*/ 528113 w 1960800"/>
                <a:gd name="connsiteY10" fmla="*/ 347557 h 829109"/>
                <a:gd name="connsiteX11" fmla="*/ 398966 w 1960800"/>
                <a:gd name="connsiteY11" fmla="*/ 412554 h 829109"/>
                <a:gd name="connsiteX12" fmla="*/ 329230 w 1960800"/>
                <a:gd name="connsiteY12" fmla="*/ 403415 h 829109"/>
                <a:gd name="connsiteX13" fmla="*/ 126762 w 1960800"/>
                <a:gd name="connsiteY13" fmla="*/ 617439 h 829109"/>
                <a:gd name="connsiteX14" fmla="*/ 133757 w 1960800"/>
                <a:gd name="connsiteY14" fmla="*/ 663566 h 829109"/>
                <a:gd name="connsiteX15" fmla="*/ 78666 w 1960800"/>
                <a:gd name="connsiteY15" fmla="*/ 704604 h 829109"/>
                <a:gd name="connsiteX16" fmla="*/ 25352 w 1960800"/>
                <a:gd name="connsiteY16" fmla="*/ 829110 h 829109"/>
                <a:gd name="connsiteX17" fmla="*/ 57443 w 1960800"/>
                <a:gd name="connsiteY17" fmla="*/ 593687 h 829109"/>
                <a:gd name="connsiteX18" fmla="*/ 113014 w 1960800"/>
                <a:gd name="connsiteY18" fmla="*/ 554650 h 829109"/>
                <a:gd name="connsiteX19" fmla="*/ 107748 w 1960800"/>
                <a:gd name="connsiteY19" fmla="*/ 508298 h 829109"/>
                <a:gd name="connsiteX20" fmla="*/ 314329 w 1960800"/>
                <a:gd name="connsiteY20" fmla="*/ 301573 h 829109"/>
                <a:gd name="connsiteX21" fmla="*/ 382576 w 1960800"/>
                <a:gd name="connsiteY21" fmla="*/ 313177 h 829109"/>
                <a:gd name="connsiteX22" fmla="*/ 511835 w 1960800"/>
                <a:gd name="connsiteY22" fmla="*/ 252805 h 829109"/>
                <a:gd name="connsiteX23" fmla="*/ 554858 w 1960800"/>
                <a:gd name="connsiteY23" fmla="*/ 258343 h 829109"/>
                <a:gd name="connsiteX24" fmla="*/ 553929 w 1960800"/>
                <a:gd name="connsiteY24" fmla="*/ 238640 h 829109"/>
                <a:gd name="connsiteX25" fmla="*/ 766337 w 1960800"/>
                <a:gd name="connsiteY25" fmla="*/ 26073 h 829109"/>
                <a:gd name="connsiteX26" fmla="*/ 955776 w 1960800"/>
                <a:gd name="connsiteY26" fmla="*/ 142512 h 829109"/>
                <a:gd name="connsiteX27" fmla="*/ 1183132 w 1960800"/>
                <a:gd name="connsiteY27" fmla="*/ 0 h 829109"/>
                <a:gd name="connsiteX28" fmla="*/ 1384400 w 1960800"/>
                <a:gd name="connsiteY28" fmla="*/ 100050 h 829109"/>
                <a:gd name="connsiteX29" fmla="*/ 1476351 w 1960800"/>
                <a:gd name="connsiteY29" fmla="*/ 80075 h 829109"/>
                <a:gd name="connsiteX30" fmla="*/ 1642166 w 1960800"/>
                <a:gd name="connsiteY30" fmla="*/ 154884 h 829109"/>
                <a:gd name="connsiteX31" fmla="*/ 1748202 w 1960800"/>
                <a:gd name="connsiteY31" fmla="*/ 131724 h 829109"/>
                <a:gd name="connsiteX32" fmla="*/ 1960801 w 1960800"/>
                <a:gd name="connsiteY32" fmla="*/ 246707 h 829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960800" h="829109">
                  <a:moveTo>
                    <a:pt x="1960801" y="246707"/>
                  </a:moveTo>
                  <a:cubicBezTo>
                    <a:pt x="1912881" y="204421"/>
                    <a:pt x="1848891" y="179612"/>
                    <a:pt x="1779444" y="182077"/>
                  </a:cubicBezTo>
                  <a:cubicBezTo>
                    <a:pt x="1740999" y="183438"/>
                    <a:pt x="1704811" y="193009"/>
                    <a:pt x="1672576" y="209030"/>
                  </a:cubicBezTo>
                  <a:cubicBezTo>
                    <a:pt x="1629778" y="164647"/>
                    <a:pt x="1568589" y="137870"/>
                    <a:pt x="1501543" y="140255"/>
                  </a:cubicBezTo>
                  <a:cubicBezTo>
                    <a:pt x="1468220" y="141439"/>
                    <a:pt x="1436865" y="149682"/>
                    <a:pt x="1408872" y="163511"/>
                  </a:cubicBezTo>
                  <a:cubicBezTo>
                    <a:pt x="1359864" y="104419"/>
                    <a:pt x="1284350" y="67815"/>
                    <a:pt x="1200914" y="70776"/>
                  </a:cubicBezTo>
                  <a:cubicBezTo>
                    <a:pt x="1099360" y="74377"/>
                    <a:pt x="1013652" y="135597"/>
                    <a:pt x="975063" y="221402"/>
                  </a:cubicBezTo>
                  <a:cubicBezTo>
                    <a:pt x="937018" y="153620"/>
                    <a:pt x="862577" y="108868"/>
                    <a:pt x="778549" y="111845"/>
                  </a:cubicBezTo>
                  <a:cubicBezTo>
                    <a:pt x="659421" y="116055"/>
                    <a:pt x="566206" y="214584"/>
                    <a:pt x="570351" y="331919"/>
                  </a:cubicBezTo>
                  <a:cubicBezTo>
                    <a:pt x="570591" y="338578"/>
                    <a:pt x="571183" y="345092"/>
                    <a:pt x="572000" y="351574"/>
                  </a:cubicBezTo>
                  <a:cubicBezTo>
                    <a:pt x="557915" y="348453"/>
                    <a:pt x="543222" y="347044"/>
                    <a:pt x="528113" y="347557"/>
                  </a:cubicBezTo>
                  <a:cubicBezTo>
                    <a:pt x="475391" y="349429"/>
                    <a:pt x="429088" y="374558"/>
                    <a:pt x="398966" y="412554"/>
                  </a:cubicBezTo>
                  <a:cubicBezTo>
                    <a:pt x="376990" y="405832"/>
                    <a:pt x="353526" y="402551"/>
                    <a:pt x="329230" y="403415"/>
                  </a:cubicBezTo>
                  <a:cubicBezTo>
                    <a:pt x="213383" y="407497"/>
                    <a:pt x="122729" y="503337"/>
                    <a:pt x="126762" y="617439"/>
                  </a:cubicBezTo>
                  <a:cubicBezTo>
                    <a:pt x="127323" y="633380"/>
                    <a:pt x="129771" y="648793"/>
                    <a:pt x="133757" y="663566"/>
                  </a:cubicBezTo>
                  <a:cubicBezTo>
                    <a:pt x="113654" y="673682"/>
                    <a:pt x="94960" y="687382"/>
                    <a:pt x="78666" y="704604"/>
                  </a:cubicBezTo>
                  <a:cubicBezTo>
                    <a:pt x="45199" y="739992"/>
                    <a:pt x="27513" y="784343"/>
                    <a:pt x="25352" y="829110"/>
                  </a:cubicBezTo>
                  <a:cubicBezTo>
                    <a:pt x="-16982" y="754253"/>
                    <a:pt x="-6306" y="657484"/>
                    <a:pt x="57443" y="593687"/>
                  </a:cubicBezTo>
                  <a:cubicBezTo>
                    <a:pt x="74057" y="577057"/>
                    <a:pt x="92911" y="564061"/>
                    <a:pt x="113014" y="554650"/>
                  </a:cubicBezTo>
                  <a:cubicBezTo>
                    <a:pt x="109621" y="539717"/>
                    <a:pt x="107748" y="524224"/>
                    <a:pt x="107748" y="508298"/>
                  </a:cubicBezTo>
                  <a:cubicBezTo>
                    <a:pt x="107748" y="394116"/>
                    <a:pt x="200243" y="301573"/>
                    <a:pt x="314329" y="301573"/>
                  </a:cubicBezTo>
                  <a:cubicBezTo>
                    <a:pt x="338257" y="301573"/>
                    <a:pt x="361193" y="305686"/>
                    <a:pt x="382576" y="313177"/>
                  </a:cubicBezTo>
                  <a:cubicBezTo>
                    <a:pt x="413514" y="276285"/>
                    <a:pt x="459930" y="252805"/>
                    <a:pt x="511835" y="252805"/>
                  </a:cubicBezTo>
                  <a:cubicBezTo>
                    <a:pt x="526704" y="252805"/>
                    <a:pt x="541125" y="254757"/>
                    <a:pt x="554858" y="258343"/>
                  </a:cubicBezTo>
                  <a:cubicBezTo>
                    <a:pt x="554266" y="251860"/>
                    <a:pt x="553929" y="245282"/>
                    <a:pt x="553929" y="238640"/>
                  </a:cubicBezTo>
                  <a:cubicBezTo>
                    <a:pt x="553929" y="121241"/>
                    <a:pt x="649033" y="26073"/>
                    <a:pt x="766337" y="26073"/>
                  </a:cubicBezTo>
                  <a:cubicBezTo>
                    <a:pt x="849068" y="26073"/>
                    <a:pt x="920708" y="73433"/>
                    <a:pt x="955776" y="142512"/>
                  </a:cubicBezTo>
                  <a:cubicBezTo>
                    <a:pt x="996702" y="58180"/>
                    <a:pt x="1083131" y="0"/>
                    <a:pt x="1183132" y="0"/>
                  </a:cubicBezTo>
                  <a:cubicBezTo>
                    <a:pt x="1265288" y="0"/>
                    <a:pt x="1338272" y="39261"/>
                    <a:pt x="1384400" y="100050"/>
                  </a:cubicBezTo>
                  <a:cubicBezTo>
                    <a:pt x="1412409" y="87245"/>
                    <a:pt x="1443540" y="80075"/>
                    <a:pt x="1476351" y="80075"/>
                  </a:cubicBezTo>
                  <a:cubicBezTo>
                    <a:pt x="1542357" y="80075"/>
                    <a:pt x="1601609" y="109013"/>
                    <a:pt x="1642166" y="154884"/>
                  </a:cubicBezTo>
                  <a:cubicBezTo>
                    <a:pt x="1674433" y="140031"/>
                    <a:pt x="1710349" y="131724"/>
                    <a:pt x="1748202" y="131724"/>
                  </a:cubicBezTo>
                  <a:cubicBezTo>
                    <a:pt x="1837159" y="131708"/>
                    <a:pt x="1915410" y="177435"/>
                    <a:pt x="1960801" y="246707"/>
                  </a:cubicBezTo>
                  <a:close/>
                </a:path>
              </a:pathLst>
            </a:custGeom>
            <a:solidFill>
              <a:srgbClr val="87CC5A">
                <a:alpha val="48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5" name="任意多边形: 形状 1444">
              <a:extLst>
                <a:ext uri="{FF2B5EF4-FFF2-40B4-BE49-F238E27FC236}">
                  <a16:creationId xmlns:a16="http://schemas.microsoft.com/office/drawing/2014/main" id="{EAF3E505-3BBB-E862-FEE8-E6B25CCF6E71}"/>
                </a:ext>
              </a:extLst>
            </p:cNvPr>
            <p:cNvSpPr/>
            <p:nvPr/>
          </p:nvSpPr>
          <p:spPr>
            <a:xfrm>
              <a:off x="3063722" y="2669697"/>
              <a:ext cx="63843" cy="68679"/>
            </a:xfrm>
            <a:custGeom>
              <a:avLst/>
              <a:gdLst>
                <a:gd name="connsiteX0" fmla="*/ 17285 w 63843"/>
                <a:gd name="connsiteY0" fmla="*/ 47920 h 68679"/>
                <a:gd name="connsiteX1" fmla="*/ 63732 w 63843"/>
                <a:gd name="connsiteY1" fmla="*/ 68679 h 68679"/>
                <a:gd name="connsiteX2" fmla="*/ 46558 w 63843"/>
                <a:gd name="connsiteY2" fmla="*/ 20759 h 68679"/>
                <a:gd name="connsiteX3" fmla="*/ 111 w 63843"/>
                <a:gd name="connsiteY3" fmla="*/ 0 h 68679"/>
                <a:gd name="connsiteX4" fmla="*/ 17285 w 63843"/>
                <a:gd name="connsiteY4" fmla="*/ 47920 h 68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43" h="68679">
                  <a:moveTo>
                    <a:pt x="17285" y="47920"/>
                  </a:moveTo>
                  <a:cubicBezTo>
                    <a:pt x="29785" y="61413"/>
                    <a:pt x="46686" y="68375"/>
                    <a:pt x="63732" y="68679"/>
                  </a:cubicBezTo>
                  <a:cubicBezTo>
                    <a:pt x="64725" y="51649"/>
                    <a:pt x="59059" y="34267"/>
                    <a:pt x="46558" y="20759"/>
                  </a:cubicBezTo>
                  <a:cubicBezTo>
                    <a:pt x="34058" y="7266"/>
                    <a:pt x="17157" y="304"/>
                    <a:pt x="111" y="0"/>
                  </a:cubicBezTo>
                  <a:cubicBezTo>
                    <a:pt x="-882" y="17030"/>
                    <a:pt x="4784" y="34428"/>
                    <a:pt x="17285" y="4792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6" name="任意多边形: 形状 1445">
              <a:extLst>
                <a:ext uri="{FF2B5EF4-FFF2-40B4-BE49-F238E27FC236}">
                  <a16:creationId xmlns:a16="http://schemas.microsoft.com/office/drawing/2014/main" id="{85D9A01D-B711-E908-09F8-CF3A0A2A9E1D}"/>
                </a:ext>
              </a:extLst>
            </p:cNvPr>
            <p:cNvSpPr/>
            <p:nvPr/>
          </p:nvSpPr>
          <p:spPr>
            <a:xfrm>
              <a:off x="3131168" y="2698255"/>
              <a:ext cx="68614" cy="63888"/>
            </a:xfrm>
            <a:custGeom>
              <a:avLst/>
              <a:gdLst>
                <a:gd name="connsiteX0" fmla="*/ 47872 w 68614"/>
                <a:gd name="connsiteY0" fmla="*/ 46603 h 63888"/>
                <a:gd name="connsiteX1" fmla="*/ 0 w 68614"/>
                <a:gd name="connsiteY1" fmla="*/ 63777 h 63888"/>
                <a:gd name="connsiteX2" fmla="*/ 20743 w 68614"/>
                <a:gd name="connsiteY2" fmla="*/ 17298 h 63888"/>
                <a:gd name="connsiteX3" fmla="*/ 68615 w 68614"/>
                <a:gd name="connsiteY3" fmla="*/ 108 h 63888"/>
                <a:gd name="connsiteX4" fmla="*/ 47872 w 68614"/>
                <a:gd name="connsiteY4" fmla="*/ 46603 h 63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614" h="63888">
                  <a:moveTo>
                    <a:pt x="47872" y="46603"/>
                  </a:moveTo>
                  <a:cubicBezTo>
                    <a:pt x="34380" y="59120"/>
                    <a:pt x="17014" y="64769"/>
                    <a:pt x="0" y="63777"/>
                  </a:cubicBezTo>
                  <a:cubicBezTo>
                    <a:pt x="304" y="46715"/>
                    <a:pt x="7266" y="29814"/>
                    <a:pt x="20743" y="17298"/>
                  </a:cubicBezTo>
                  <a:cubicBezTo>
                    <a:pt x="34235" y="4781"/>
                    <a:pt x="51601" y="-869"/>
                    <a:pt x="68615" y="108"/>
                  </a:cubicBezTo>
                  <a:cubicBezTo>
                    <a:pt x="68311" y="17186"/>
                    <a:pt x="61365" y="34087"/>
                    <a:pt x="47872" y="46603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7" name="任意多边形: 形状 1446">
              <a:extLst>
                <a:ext uri="{FF2B5EF4-FFF2-40B4-BE49-F238E27FC236}">
                  <a16:creationId xmlns:a16="http://schemas.microsoft.com/office/drawing/2014/main" id="{FEE15B5A-DEB2-5BCB-E775-C7A8F879999F}"/>
                </a:ext>
              </a:extLst>
            </p:cNvPr>
            <p:cNvSpPr/>
            <p:nvPr/>
          </p:nvSpPr>
          <p:spPr>
            <a:xfrm>
              <a:off x="2743918" y="3132850"/>
              <a:ext cx="88429" cy="44915"/>
            </a:xfrm>
            <a:custGeom>
              <a:avLst/>
              <a:gdLst>
                <a:gd name="connsiteX0" fmla="*/ 37693 w 88429"/>
                <a:gd name="connsiteY0" fmla="*/ 41336 h 44915"/>
                <a:gd name="connsiteX1" fmla="*/ 88430 w 88429"/>
                <a:gd name="connsiteY1" fmla="*/ 37767 h 44915"/>
                <a:gd name="connsiteX2" fmla="*/ 50737 w 88429"/>
                <a:gd name="connsiteY2" fmla="*/ 3579 h 44915"/>
                <a:gd name="connsiteX3" fmla="*/ 0 w 88429"/>
                <a:gd name="connsiteY3" fmla="*/ 7148 h 44915"/>
                <a:gd name="connsiteX4" fmla="*/ 37693 w 88429"/>
                <a:gd name="connsiteY4" fmla="*/ 41336 h 44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429" h="44915">
                  <a:moveTo>
                    <a:pt x="37693" y="41336"/>
                  </a:moveTo>
                  <a:cubicBezTo>
                    <a:pt x="55074" y="47354"/>
                    <a:pt x="73256" y="45529"/>
                    <a:pt x="88430" y="37767"/>
                  </a:cubicBezTo>
                  <a:cubicBezTo>
                    <a:pt x="81291" y="22274"/>
                    <a:pt x="68119" y="9597"/>
                    <a:pt x="50737" y="3579"/>
                  </a:cubicBezTo>
                  <a:cubicBezTo>
                    <a:pt x="33355" y="-2439"/>
                    <a:pt x="15173" y="-614"/>
                    <a:pt x="0" y="7148"/>
                  </a:cubicBezTo>
                  <a:cubicBezTo>
                    <a:pt x="7138" y="22642"/>
                    <a:pt x="20311" y="35318"/>
                    <a:pt x="37693" y="4133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8" name="任意多边形: 形状 1447">
              <a:extLst>
                <a:ext uri="{FF2B5EF4-FFF2-40B4-BE49-F238E27FC236}">
                  <a16:creationId xmlns:a16="http://schemas.microsoft.com/office/drawing/2014/main" id="{77227739-0957-B4C8-02AB-A25C6C643EE7}"/>
                </a:ext>
              </a:extLst>
            </p:cNvPr>
            <p:cNvSpPr/>
            <p:nvPr/>
          </p:nvSpPr>
          <p:spPr>
            <a:xfrm>
              <a:off x="2857044" y="3098657"/>
              <a:ext cx="44874" cy="88493"/>
            </a:xfrm>
            <a:custGeom>
              <a:avLst/>
              <a:gdLst>
                <a:gd name="connsiteX0" fmla="*/ 41294 w 44874"/>
                <a:gd name="connsiteY0" fmla="*/ 50769 h 88493"/>
                <a:gd name="connsiteX1" fmla="*/ 7138 w 44874"/>
                <a:gd name="connsiteY1" fmla="*/ 88494 h 88493"/>
                <a:gd name="connsiteX2" fmla="*/ 3585 w 44874"/>
                <a:gd name="connsiteY2" fmla="*/ 37725 h 88493"/>
                <a:gd name="connsiteX3" fmla="*/ 37740 w 44874"/>
                <a:gd name="connsiteY3" fmla="*/ 0 h 88493"/>
                <a:gd name="connsiteX4" fmla="*/ 41294 w 44874"/>
                <a:gd name="connsiteY4" fmla="*/ 50769 h 88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874" h="88493">
                  <a:moveTo>
                    <a:pt x="41294" y="50769"/>
                  </a:moveTo>
                  <a:cubicBezTo>
                    <a:pt x="35276" y="68167"/>
                    <a:pt x="22615" y="81339"/>
                    <a:pt x="7138" y="88494"/>
                  </a:cubicBezTo>
                  <a:cubicBezTo>
                    <a:pt x="-624" y="73305"/>
                    <a:pt x="-2433" y="55107"/>
                    <a:pt x="3585" y="37725"/>
                  </a:cubicBezTo>
                  <a:cubicBezTo>
                    <a:pt x="9603" y="20327"/>
                    <a:pt x="22263" y="7154"/>
                    <a:pt x="37740" y="0"/>
                  </a:cubicBezTo>
                  <a:cubicBezTo>
                    <a:pt x="45487" y="15189"/>
                    <a:pt x="47312" y="33387"/>
                    <a:pt x="41294" y="5076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9" name="任意多边形: 形状 1448">
              <a:extLst>
                <a:ext uri="{FF2B5EF4-FFF2-40B4-BE49-F238E27FC236}">
                  <a16:creationId xmlns:a16="http://schemas.microsoft.com/office/drawing/2014/main" id="{5E86CE4D-B4AC-467D-39AF-941B36BD4B7C}"/>
                </a:ext>
              </a:extLst>
            </p:cNvPr>
            <p:cNvSpPr/>
            <p:nvPr/>
          </p:nvSpPr>
          <p:spPr>
            <a:xfrm>
              <a:off x="3690279" y="2545799"/>
              <a:ext cx="46647" cy="106435"/>
            </a:xfrm>
            <a:custGeom>
              <a:avLst/>
              <a:gdLst>
                <a:gd name="connsiteX0" fmla="*/ 644 w 46647"/>
                <a:gd name="connsiteY0" fmla="*/ 50225 h 106435"/>
                <a:gd name="connsiteX1" fmla="*/ 16314 w 46647"/>
                <a:gd name="connsiteY1" fmla="*/ 106436 h 106435"/>
                <a:gd name="connsiteX2" fmla="*/ 46004 w 46647"/>
                <a:gd name="connsiteY2" fmla="*/ 56211 h 106435"/>
                <a:gd name="connsiteX3" fmla="*/ 30334 w 46647"/>
                <a:gd name="connsiteY3" fmla="*/ 0 h 106435"/>
                <a:gd name="connsiteX4" fmla="*/ 644 w 46647"/>
                <a:gd name="connsiteY4" fmla="*/ 50225 h 106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47" h="106435">
                  <a:moveTo>
                    <a:pt x="644" y="50225"/>
                  </a:moveTo>
                  <a:cubicBezTo>
                    <a:pt x="-2109" y="71144"/>
                    <a:pt x="4118" y="91151"/>
                    <a:pt x="16314" y="106436"/>
                  </a:cubicBezTo>
                  <a:cubicBezTo>
                    <a:pt x="32047" y="94848"/>
                    <a:pt x="43251" y="77130"/>
                    <a:pt x="46004" y="56211"/>
                  </a:cubicBezTo>
                  <a:cubicBezTo>
                    <a:pt x="48757" y="35292"/>
                    <a:pt x="42530" y="15285"/>
                    <a:pt x="30334" y="0"/>
                  </a:cubicBezTo>
                  <a:cubicBezTo>
                    <a:pt x="14601" y="11588"/>
                    <a:pt x="3397" y="29306"/>
                    <a:pt x="644" y="50225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0" name="任意多边形: 形状 1449">
              <a:extLst>
                <a:ext uri="{FF2B5EF4-FFF2-40B4-BE49-F238E27FC236}">
                  <a16:creationId xmlns:a16="http://schemas.microsoft.com/office/drawing/2014/main" id="{D259BFED-6776-1AB0-E8F5-9FFA0A193D9E}"/>
                </a:ext>
              </a:extLst>
            </p:cNvPr>
            <p:cNvSpPr/>
            <p:nvPr/>
          </p:nvSpPr>
          <p:spPr>
            <a:xfrm>
              <a:off x="3716660" y="2664375"/>
              <a:ext cx="103714" cy="49213"/>
            </a:xfrm>
            <a:custGeom>
              <a:avLst/>
              <a:gdLst>
                <a:gd name="connsiteX0" fmla="*/ 57683 w 103714"/>
                <a:gd name="connsiteY0" fmla="*/ 46744 h 49213"/>
                <a:gd name="connsiteX1" fmla="*/ 0 w 103714"/>
                <a:gd name="connsiteY1" fmla="*/ 38277 h 49213"/>
                <a:gd name="connsiteX2" fmla="*/ 46031 w 103714"/>
                <a:gd name="connsiteY2" fmla="*/ 2473 h 49213"/>
                <a:gd name="connsiteX3" fmla="*/ 103715 w 103714"/>
                <a:gd name="connsiteY3" fmla="*/ 10940 h 49213"/>
                <a:gd name="connsiteX4" fmla="*/ 57683 w 103714"/>
                <a:gd name="connsiteY4" fmla="*/ 46744 h 4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714" h="49213">
                  <a:moveTo>
                    <a:pt x="57683" y="46744"/>
                  </a:moveTo>
                  <a:cubicBezTo>
                    <a:pt x="37292" y="52121"/>
                    <a:pt x="16677" y="48456"/>
                    <a:pt x="0" y="38277"/>
                  </a:cubicBezTo>
                  <a:cubicBezTo>
                    <a:pt x="9491" y="21183"/>
                    <a:pt x="25656" y="7835"/>
                    <a:pt x="46031" y="2473"/>
                  </a:cubicBezTo>
                  <a:cubicBezTo>
                    <a:pt x="66422" y="-2905"/>
                    <a:pt x="87037" y="744"/>
                    <a:pt x="103715" y="10940"/>
                  </a:cubicBezTo>
                  <a:cubicBezTo>
                    <a:pt x="94208" y="28017"/>
                    <a:pt x="78058" y="41366"/>
                    <a:pt x="57683" y="46744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1" name="任意多边形: 形状 1450">
              <a:extLst>
                <a:ext uri="{FF2B5EF4-FFF2-40B4-BE49-F238E27FC236}">
                  <a16:creationId xmlns:a16="http://schemas.microsoft.com/office/drawing/2014/main" id="{89C03F2A-1D1B-6FA7-16F6-4F9BD136CD85}"/>
                </a:ext>
              </a:extLst>
            </p:cNvPr>
            <p:cNvSpPr/>
            <p:nvPr/>
          </p:nvSpPr>
          <p:spPr>
            <a:xfrm>
              <a:off x="1985216" y="2549642"/>
              <a:ext cx="98224" cy="54494"/>
            </a:xfrm>
            <a:custGeom>
              <a:avLst/>
              <a:gdLst>
                <a:gd name="connsiteX0" fmla="*/ 39917 w 98224"/>
                <a:gd name="connsiteY0" fmla="*/ 48206 h 54494"/>
                <a:gd name="connsiteX1" fmla="*/ 98225 w 98224"/>
                <a:gd name="connsiteY1" fmla="*/ 48815 h 54494"/>
                <a:gd name="connsiteX2" fmla="*/ 58308 w 98224"/>
                <a:gd name="connsiteY2" fmla="*/ 6288 h 54494"/>
                <a:gd name="connsiteX3" fmla="*/ 0 w 98224"/>
                <a:gd name="connsiteY3" fmla="*/ 5680 h 54494"/>
                <a:gd name="connsiteX4" fmla="*/ 39917 w 98224"/>
                <a:gd name="connsiteY4" fmla="*/ 48206 h 54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224" h="54494">
                  <a:moveTo>
                    <a:pt x="39917" y="48206"/>
                  </a:moveTo>
                  <a:cubicBezTo>
                    <a:pt x="59220" y="56689"/>
                    <a:pt x="80171" y="56289"/>
                    <a:pt x="98225" y="48815"/>
                  </a:cubicBezTo>
                  <a:cubicBezTo>
                    <a:pt x="91487" y="30456"/>
                    <a:pt x="77610" y="14755"/>
                    <a:pt x="58308" y="6288"/>
                  </a:cubicBezTo>
                  <a:cubicBezTo>
                    <a:pt x="39005" y="-2194"/>
                    <a:pt x="18054" y="-1794"/>
                    <a:pt x="0" y="5680"/>
                  </a:cubicBezTo>
                  <a:cubicBezTo>
                    <a:pt x="6738" y="24022"/>
                    <a:pt x="20615" y="39724"/>
                    <a:pt x="39917" y="4820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2" name="任意多边形: 形状 1451">
              <a:extLst>
                <a:ext uri="{FF2B5EF4-FFF2-40B4-BE49-F238E27FC236}">
                  <a16:creationId xmlns:a16="http://schemas.microsoft.com/office/drawing/2014/main" id="{13827D12-71AC-415B-7F1C-5E609FF718C1}"/>
                </a:ext>
              </a:extLst>
            </p:cNvPr>
            <p:cNvSpPr/>
            <p:nvPr/>
          </p:nvSpPr>
          <p:spPr>
            <a:xfrm>
              <a:off x="2109762" y="2489300"/>
              <a:ext cx="45774" cy="107315"/>
            </a:xfrm>
            <a:custGeom>
              <a:avLst/>
              <a:gdLst>
                <a:gd name="connsiteX0" fmla="*/ 45751 w 45774"/>
                <a:gd name="connsiteY0" fmla="*/ 54226 h 107315"/>
                <a:gd name="connsiteX1" fmla="*/ 21551 w 45774"/>
                <a:gd name="connsiteY1" fmla="*/ 107316 h 107315"/>
                <a:gd name="connsiteX2" fmla="*/ 24 w 45774"/>
                <a:gd name="connsiteY2" fmla="*/ 53090 h 107315"/>
                <a:gd name="connsiteX3" fmla="*/ 24224 w 45774"/>
                <a:gd name="connsiteY3" fmla="*/ 0 h 107315"/>
                <a:gd name="connsiteX4" fmla="*/ 45751 w 45774"/>
                <a:gd name="connsiteY4" fmla="*/ 54226 h 107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74" h="107315">
                  <a:moveTo>
                    <a:pt x="45751" y="54226"/>
                  </a:moveTo>
                  <a:cubicBezTo>
                    <a:pt x="45223" y="75321"/>
                    <a:pt x="35972" y="94128"/>
                    <a:pt x="21551" y="107316"/>
                  </a:cubicBezTo>
                  <a:cubicBezTo>
                    <a:pt x="7802" y="93423"/>
                    <a:pt x="-504" y="74185"/>
                    <a:pt x="24" y="53090"/>
                  </a:cubicBezTo>
                  <a:cubicBezTo>
                    <a:pt x="552" y="31995"/>
                    <a:pt x="9803" y="13188"/>
                    <a:pt x="24224" y="0"/>
                  </a:cubicBezTo>
                  <a:cubicBezTo>
                    <a:pt x="37972" y="13893"/>
                    <a:pt x="46279" y="33131"/>
                    <a:pt x="45751" y="5422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3" name="任意多边形: 形状 1452">
              <a:extLst>
                <a:ext uri="{FF2B5EF4-FFF2-40B4-BE49-F238E27FC236}">
                  <a16:creationId xmlns:a16="http://schemas.microsoft.com/office/drawing/2014/main" id="{F550E9F9-D939-ADD2-80F2-FAE230FFBF69}"/>
                </a:ext>
              </a:extLst>
            </p:cNvPr>
            <p:cNvSpPr/>
            <p:nvPr/>
          </p:nvSpPr>
          <p:spPr>
            <a:xfrm>
              <a:off x="2575493" y="2305047"/>
              <a:ext cx="55283" cy="97424"/>
            </a:xfrm>
            <a:custGeom>
              <a:avLst/>
              <a:gdLst>
                <a:gd name="connsiteX0" fmla="*/ 48401 w 55283"/>
                <a:gd name="connsiteY0" fmla="*/ 39101 h 97424"/>
                <a:gd name="connsiteX1" fmla="*/ 50161 w 55283"/>
                <a:gd name="connsiteY1" fmla="*/ 97425 h 97424"/>
                <a:gd name="connsiteX2" fmla="*/ 6883 w 55283"/>
                <a:gd name="connsiteY2" fmla="*/ 58324 h 97424"/>
                <a:gd name="connsiteX3" fmla="*/ 5122 w 55283"/>
                <a:gd name="connsiteY3" fmla="*/ 0 h 97424"/>
                <a:gd name="connsiteX4" fmla="*/ 48401 w 55283"/>
                <a:gd name="connsiteY4" fmla="*/ 39101 h 97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83" h="97424">
                  <a:moveTo>
                    <a:pt x="48401" y="39101"/>
                  </a:moveTo>
                  <a:cubicBezTo>
                    <a:pt x="57252" y="58244"/>
                    <a:pt x="57268" y="79211"/>
                    <a:pt x="50161" y="97425"/>
                  </a:cubicBezTo>
                  <a:cubicBezTo>
                    <a:pt x="31691" y="91055"/>
                    <a:pt x="15734" y="77466"/>
                    <a:pt x="6883" y="58324"/>
                  </a:cubicBezTo>
                  <a:cubicBezTo>
                    <a:pt x="-1968" y="39181"/>
                    <a:pt x="-1984" y="18214"/>
                    <a:pt x="5122" y="0"/>
                  </a:cubicBezTo>
                  <a:cubicBezTo>
                    <a:pt x="23592" y="6370"/>
                    <a:pt x="39550" y="19959"/>
                    <a:pt x="48401" y="39101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4" name="任意多边形: 形状 1453">
              <a:extLst>
                <a:ext uri="{FF2B5EF4-FFF2-40B4-BE49-F238E27FC236}">
                  <a16:creationId xmlns:a16="http://schemas.microsoft.com/office/drawing/2014/main" id="{232571A9-1490-4708-6085-1C7FB25CFB66}"/>
                </a:ext>
              </a:extLst>
            </p:cNvPr>
            <p:cNvSpPr/>
            <p:nvPr/>
          </p:nvSpPr>
          <p:spPr>
            <a:xfrm>
              <a:off x="2144693" y="2938763"/>
              <a:ext cx="93567" cy="39949"/>
            </a:xfrm>
            <a:custGeom>
              <a:avLst/>
              <a:gdLst>
                <a:gd name="connsiteX0" fmla="*/ 46784 w 93567"/>
                <a:gd name="connsiteY0" fmla="*/ 39949 h 39949"/>
                <a:gd name="connsiteX1" fmla="*/ 93567 w 93567"/>
                <a:gd name="connsiteY1" fmla="*/ 19975 h 39949"/>
                <a:gd name="connsiteX2" fmla="*/ 46784 w 93567"/>
                <a:gd name="connsiteY2" fmla="*/ 0 h 39949"/>
                <a:gd name="connsiteX3" fmla="*/ 0 w 93567"/>
                <a:gd name="connsiteY3" fmla="*/ 19975 h 39949"/>
                <a:gd name="connsiteX4" fmla="*/ 46784 w 93567"/>
                <a:gd name="connsiteY4" fmla="*/ 39949 h 3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567" h="39949">
                  <a:moveTo>
                    <a:pt x="46784" y="39949"/>
                  </a:moveTo>
                  <a:cubicBezTo>
                    <a:pt x="65174" y="39949"/>
                    <a:pt x="81771" y="32283"/>
                    <a:pt x="93567" y="19975"/>
                  </a:cubicBezTo>
                  <a:cubicBezTo>
                    <a:pt x="81755" y="7667"/>
                    <a:pt x="65174" y="0"/>
                    <a:pt x="46784" y="0"/>
                  </a:cubicBezTo>
                  <a:cubicBezTo>
                    <a:pt x="28393" y="0"/>
                    <a:pt x="11812" y="7667"/>
                    <a:pt x="0" y="19975"/>
                  </a:cubicBezTo>
                  <a:cubicBezTo>
                    <a:pt x="11812" y="32283"/>
                    <a:pt x="28410" y="39949"/>
                    <a:pt x="46784" y="3994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5" name="任意多边形: 形状 1454">
              <a:extLst>
                <a:ext uri="{FF2B5EF4-FFF2-40B4-BE49-F238E27FC236}">
                  <a16:creationId xmlns:a16="http://schemas.microsoft.com/office/drawing/2014/main" id="{0B767F82-627B-62C9-B498-8BA7AAADFEBD}"/>
                </a:ext>
              </a:extLst>
            </p:cNvPr>
            <p:cNvSpPr/>
            <p:nvPr/>
          </p:nvSpPr>
          <p:spPr>
            <a:xfrm>
              <a:off x="2220943" y="2862465"/>
              <a:ext cx="39917" cy="93631"/>
            </a:xfrm>
            <a:custGeom>
              <a:avLst/>
              <a:gdLst>
                <a:gd name="connsiteX0" fmla="*/ 39917 w 39917"/>
                <a:gd name="connsiteY0" fmla="*/ 46816 h 93631"/>
                <a:gd name="connsiteX1" fmla="*/ 19959 w 39917"/>
                <a:gd name="connsiteY1" fmla="*/ 93631 h 93631"/>
                <a:gd name="connsiteX2" fmla="*/ 0 w 39917"/>
                <a:gd name="connsiteY2" fmla="*/ 46816 h 93631"/>
                <a:gd name="connsiteX3" fmla="*/ 19959 w 39917"/>
                <a:gd name="connsiteY3" fmla="*/ 0 h 93631"/>
                <a:gd name="connsiteX4" fmla="*/ 39917 w 39917"/>
                <a:gd name="connsiteY4" fmla="*/ 46816 h 93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917" h="93631">
                  <a:moveTo>
                    <a:pt x="39917" y="46816"/>
                  </a:moveTo>
                  <a:cubicBezTo>
                    <a:pt x="39917" y="65222"/>
                    <a:pt x="32251" y="81819"/>
                    <a:pt x="19959" y="93631"/>
                  </a:cubicBezTo>
                  <a:cubicBezTo>
                    <a:pt x="7667" y="81819"/>
                    <a:pt x="0" y="65222"/>
                    <a:pt x="0" y="46816"/>
                  </a:cubicBezTo>
                  <a:cubicBezTo>
                    <a:pt x="0" y="28410"/>
                    <a:pt x="7667" y="11812"/>
                    <a:pt x="19959" y="0"/>
                  </a:cubicBezTo>
                  <a:cubicBezTo>
                    <a:pt x="32251" y="11812"/>
                    <a:pt x="39917" y="28410"/>
                    <a:pt x="39917" y="4681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66" name="组合 1665">
            <a:extLst>
              <a:ext uri="{FF2B5EF4-FFF2-40B4-BE49-F238E27FC236}">
                <a16:creationId xmlns:a16="http://schemas.microsoft.com/office/drawing/2014/main" id="{3707FB34-1672-53A5-1F90-713AB65561DF}"/>
              </a:ext>
            </a:extLst>
          </p:cNvPr>
          <p:cNvGrpSpPr/>
          <p:nvPr/>
        </p:nvGrpSpPr>
        <p:grpSpPr>
          <a:xfrm>
            <a:off x="681229" y="5275049"/>
            <a:ext cx="1186769" cy="589453"/>
            <a:chOff x="451991" y="3708512"/>
            <a:chExt cx="1186769" cy="589453"/>
          </a:xfrm>
        </p:grpSpPr>
        <p:grpSp>
          <p:nvGrpSpPr>
            <p:cNvPr id="1557" name="图形 1555">
              <a:extLst>
                <a:ext uri="{FF2B5EF4-FFF2-40B4-BE49-F238E27FC236}">
                  <a16:creationId xmlns:a16="http://schemas.microsoft.com/office/drawing/2014/main" id="{0F8F5AD6-AEBC-C954-3FFD-C2B9620F26B8}"/>
                </a:ext>
              </a:extLst>
            </p:cNvPr>
            <p:cNvGrpSpPr/>
            <p:nvPr/>
          </p:nvGrpSpPr>
          <p:grpSpPr>
            <a:xfrm rot="20461836">
              <a:off x="451991" y="3708512"/>
              <a:ext cx="719562" cy="589453"/>
              <a:chOff x="7312683" y="5748634"/>
              <a:chExt cx="512520" cy="256765"/>
            </a:xfrm>
            <a:solidFill>
              <a:srgbClr val="00B050"/>
            </a:solidFill>
          </p:grpSpPr>
          <p:sp>
            <p:nvSpPr>
              <p:cNvPr id="1558" name="任意多边形: 形状 1557">
                <a:extLst>
                  <a:ext uri="{FF2B5EF4-FFF2-40B4-BE49-F238E27FC236}">
                    <a16:creationId xmlns:a16="http://schemas.microsoft.com/office/drawing/2014/main" id="{E9F83198-954E-E5DF-AA3B-F0915132CB6F}"/>
                  </a:ext>
                </a:extLst>
              </p:cNvPr>
              <p:cNvSpPr/>
              <p:nvPr/>
            </p:nvSpPr>
            <p:spPr>
              <a:xfrm rot="10800000" flipV="1">
                <a:off x="7679170" y="5780182"/>
                <a:ext cx="146032" cy="225217"/>
              </a:xfrm>
              <a:custGeom>
                <a:avLst/>
                <a:gdLst>
                  <a:gd name="connsiteX0" fmla="*/ 131237 w 146032"/>
                  <a:gd name="connsiteY0" fmla="*/ 224988 h 225217"/>
                  <a:gd name="connsiteX1" fmla="*/ 1532 w 146032"/>
                  <a:gd name="connsiteY1" fmla="*/ -229 h 225217"/>
                  <a:gd name="connsiteX2" fmla="*/ 146788 w 146032"/>
                  <a:gd name="connsiteY2" fmla="*/ 189782 h 225217"/>
                  <a:gd name="connsiteX3" fmla="*/ 131233 w 146032"/>
                  <a:gd name="connsiteY3" fmla="*/ 224978 h 225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32" h="225217">
                    <a:moveTo>
                      <a:pt x="131237" y="224988"/>
                    </a:moveTo>
                    <a:cubicBezTo>
                      <a:pt x="116065" y="132665"/>
                      <a:pt x="54629" y="57179"/>
                      <a:pt x="1532" y="-229"/>
                    </a:cubicBezTo>
                    <a:cubicBezTo>
                      <a:pt x="69786" y="9381"/>
                      <a:pt x="117020" y="112436"/>
                      <a:pt x="146788" y="189782"/>
                    </a:cubicBezTo>
                    <a:cubicBezTo>
                      <a:pt x="149801" y="204245"/>
                      <a:pt x="143925" y="225548"/>
                      <a:pt x="131233" y="224978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9" name="任意多边形: 形状 1558">
                <a:extLst>
                  <a:ext uri="{FF2B5EF4-FFF2-40B4-BE49-F238E27FC236}">
                    <a16:creationId xmlns:a16="http://schemas.microsoft.com/office/drawing/2014/main" id="{0CE893CE-E5B6-2049-A79F-3FF1D8AFAB9C}"/>
                  </a:ext>
                </a:extLst>
              </p:cNvPr>
              <p:cNvSpPr/>
              <p:nvPr/>
            </p:nvSpPr>
            <p:spPr>
              <a:xfrm rot="10800000" flipV="1">
                <a:off x="7588653" y="5748634"/>
                <a:ext cx="51542" cy="242746"/>
              </a:xfrm>
              <a:custGeom>
                <a:avLst/>
                <a:gdLst>
                  <a:gd name="connsiteX0" fmla="*/ 33413 w 51542"/>
                  <a:gd name="connsiteY0" fmla="*/ 242526 h 242746"/>
                  <a:gd name="connsiteX1" fmla="*/ 2666 w 51542"/>
                  <a:gd name="connsiteY1" fmla="*/ -220 h 242746"/>
                  <a:gd name="connsiteX2" fmla="*/ 51867 w 51542"/>
                  <a:gd name="connsiteY2" fmla="*/ 226817 h 242746"/>
                  <a:gd name="connsiteX3" fmla="*/ 33412 w 51542"/>
                  <a:gd name="connsiteY3" fmla="*/ 242521 h 242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542" h="242746">
                    <a:moveTo>
                      <a:pt x="33413" y="242526"/>
                    </a:moveTo>
                    <a:cubicBezTo>
                      <a:pt x="53230" y="194072"/>
                      <a:pt x="-8135" y="57607"/>
                      <a:pt x="2666" y="-220"/>
                    </a:cubicBezTo>
                    <a:cubicBezTo>
                      <a:pt x="36966" y="87566"/>
                      <a:pt x="57988" y="148586"/>
                      <a:pt x="51867" y="226817"/>
                    </a:cubicBezTo>
                    <a:cubicBezTo>
                      <a:pt x="47866" y="235960"/>
                      <a:pt x="39572" y="237399"/>
                      <a:pt x="33412" y="242521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0" name="任意多边形: 形状 1559">
                <a:extLst>
                  <a:ext uri="{FF2B5EF4-FFF2-40B4-BE49-F238E27FC236}">
                    <a16:creationId xmlns:a16="http://schemas.microsoft.com/office/drawing/2014/main" id="{440AD339-57CF-A239-2837-3A9381135A9B}"/>
                  </a:ext>
                </a:extLst>
              </p:cNvPr>
              <p:cNvSpPr/>
              <p:nvPr/>
            </p:nvSpPr>
            <p:spPr>
              <a:xfrm rot="10800000" flipV="1">
                <a:off x="7393803" y="5804930"/>
                <a:ext cx="127105" cy="182583"/>
              </a:xfrm>
              <a:custGeom>
                <a:avLst/>
                <a:gdLst>
                  <a:gd name="connsiteX0" fmla="*/ 1208 w 127105"/>
                  <a:gd name="connsiteY0" fmla="*/ 182353 h 182583"/>
                  <a:gd name="connsiteX1" fmla="*/ 128314 w 127105"/>
                  <a:gd name="connsiteY1" fmla="*/ -230 h 182583"/>
                  <a:gd name="connsiteX2" fmla="*/ 39129 w 127105"/>
                  <a:gd name="connsiteY2" fmla="*/ 122964 h 182583"/>
                  <a:gd name="connsiteX3" fmla="*/ 1210 w 127105"/>
                  <a:gd name="connsiteY3" fmla="*/ 182350 h 182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105" h="182583">
                    <a:moveTo>
                      <a:pt x="1208" y="182353"/>
                    </a:moveTo>
                    <a:cubicBezTo>
                      <a:pt x="30776" y="106222"/>
                      <a:pt x="65919" y="29415"/>
                      <a:pt x="128314" y="-230"/>
                    </a:cubicBezTo>
                    <a:cubicBezTo>
                      <a:pt x="93735" y="32734"/>
                      <a:pt x="54425" y="65869"/>
                      <a:pt x="39129" y="122964"/>
                    </a:cubicBezTo>
                    <a:cubicBezTo>
                      <a:pt x="31113" y="146858"/>
                      <a:pt x="21919" y="175934"/>
                      <a:pt x="1210" y="182350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1" name="任意多边形: 形状 1560">
                <a:extLst>
                  <a:ext uri="{FF2B5EF4-FFF2-40B4-BE49-F238E27FC236}">
                    <a16:creationId xmlns:a16="http://schemas.microsoft.com/office/drawing/2014/main" id="{CE96327C-0835-B31D-4031-2F757B6124BC}"/>
                  </a:ext>
                </a:extLst>
              </p:cNvPr>
              <p:cNvSpPr/>
              <p:nvPr/>
            </p:nvSpPr>
            <p:spPr>
              <a:xfrm rot="10800000" flipV="1">
                <a:off x="7312683" y="5865175"/>
                <a:ext cx="80838" cy="137072"/>
              </a:xfrm>
              <a:custGeom>
                <a:avLst/>
                <a:gdLst>
                  <a:gd name="connsiteX0" fmla="*/ 1094 w 80838"/>
                  <a:gd name="connsiteY0" fmla="*/ 136595 h 137072"/>
                  <a:gd name="connsiteX1" fmla="*/ 81932 w 80838"/>
                  <a:gd name="connsiteY1" fmla="*/ -244 h 137072"/>
                  <a:gd name="connsiteX2" fmla="*/ 1094 w 80838"/>
                  <a:gd name="connsiteY2" fmla="*/ 136595 h 137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0838" h="137072">
                    <a:moveTo>
                      <a:pt x="1094" y="136595"/>
                    </a:moveTo>
                    <a:cubicBezTo>
                      <a:pt x="24824" y="121837"/>
                      <a:pt x="48678" y="38203"/>
                      <a:pt x="81932" y="-244"/>
                    </a:cubicBezTo>
                    <a:cubicBezTo>
                      <a:pt x="45270" y="126098"/>
                      <a:pt x="32041" y="138914"/>
                      <a:pt x="1094" y="136595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2" name="任意多边形: 形状 1561">
                <a:extLst>
                  <a:ext uri="{FF2B5EF4-FFF2-40B4-BE49-F238E27FC236}">
                    <a16:creationId xmlns:a16="http://schemas.microsoft.com/office/drawing/2014/main" id="{6D4D15FE-D8FB-AB25-91E7-869168ADBC68}"/>
                  </a:ext>
                </a:extLst>
              </p:cNvPr>
              <p:cNvSpPr/>
              <p:nvPr/>
            </p:nvSpPr>
            <p:spPr>
              <a:xfrm rot="10800000" flipV="1">
                <a:off x="7515064" y="5901597"/>
                <a:ext cx="45987" cy="72221"/>
              </a:xfrm>
              <a:custGeom>
                <a:avLst/>
                <a:gdLst>
                  <a:gd name="connsiteX0" fmla="*/ 1297 w 45987"/>
                  <a:gd name="connsiteY0" fmla="*/ 71976 h 72221"/>
                  <a:gd name="connsiteX1" fmla="*/ 47284 w 45987"/>
                  <a:gd name="connsiteY1" fmla="*/ -246 h 72221"/>
                  <a:gd name="connsiteX2" fmla="*/ 1297 w 45987"/>
                  <a:gd name="connsiteY2" fmla="*/ 71976 h 72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987" h="72221">
                    <a:moveTo>
                      <a:pt x="1297" y="71976"/>
                    </a:moveTo>
                    <a:cubicBezTo>
                      <a:pt x="16146" y="47662"/>
                      <a:pt x="22003" y="8316"/>
                      <a:pt x="47284" y="-246"/>
                    </a:cubicBezTo>
                    <a:cubicBezTo>
                      <a:pt x="33570" y="25250"/>
                      <a:pt x="26782" y="63849"/>
                      <a:pt x="1297" y="71976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3" name="任意多边形: 形状 1562">
                <a:extLst>
                  <a:ext uri="{FF2B5EF4-FFF2-40B4-BE49-F238E27FC236}">
                    <a16:creationId xmlns:a16="http://schemas.microsoft.com/office/drawing/2014/main" id="{14257938-79DE-DC31-7BC4-B30930C852A2}"/>
                  </a:ext>
                </a:extLst>
              </p:cNvPr>
              <p:cNvSpPr/>
              <p:nvPr/>
            </p:nvSpPr>
            <p:spPr>
              <a:xfrm rot="10800000" flipV="1">
                <a:off x="7643114" y="5834533"/>
                <a:ext cx="52565" cy="98360"/>
              </a:xfrm>
              <a:custGeom>
                <a:avLst/>
                <a:gdLst>
                  <a:gd name="connsiteX0" fmla="*/ 43792 w 52565"/>
                  <a:gd name="connsiteY0" fmla="*/ 98135 h 98360"/>
                  <a:gd name="connsiteX1" fmla="*/ 1441 w 52565"/>
                  <a:gd name="connsiteY1" fmla="*/ -225 h 98360"/>
                  <a:gd name="connsiteX2" fmla="*/ 43792 w 52565"/>
                  <a:gd name="connsiteY2" fmla="*/ 98135 h 98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565" h="98360">
                    <a:moveTo>
                      <a:pt x="43792" y="98135"/>
                    </a:moveTo>
                    <a:cubicBezTo>
                      <a:pt x="31788" y="63779"/>
                      <a:pt x="19097" y="29399"/>
                      <a:pt x="1441" y="-225"/>
                    </a:cubicBezTo>
                    <a:cubicBezTo>
                      <a:pt x="50645" y="30343"/>
                      <a:pt x="66609" y="80822"/>
                      <a:pt x="43792" y="98135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4" name="任意多边形: 形状 1563">
                <a:extLst>
                  <a:ext uri="{FF2B5EF4-FFF2-40B4-BE49-F238E27FC236}">
                    <a16:creationId xmlns:a16="http://schemas.microsoft.com/office/drawing/2014/main" id="{62176702-969E-6A65-394F-8DF76AA075BC}"/>
                  </a:ext>
                </a:extLst>
              </p:cNvPr>
              <p:cNvSpPr/>
              <p:nvPr/>
            </p:nvSpPr>
            <p:spPr>
              <a:xfrm rot="10800000" flipV="1">
                <a:off x="7349619" y="5844238"/>
                <a:ext cx="77242" cy="83338"/>
              </a:xfrm>
              <a:custGeom>
                <a:avLst/>
                <a:gdLst>
                  <a:gd name="connsiteX0" fmla="*/ 1132 w 77242"/>
                  <a:gd name="connsiteY0" fmla="*/ 83113 h 83338"/>
                  <a:gd name="connsiteX1" fmla="*/ 78375 w 77242"/>
                  <a:gd name="connsiteY1" fmla="*/ -226 h 83338"/>
                  <a:gd name="connsiteX2" fmla="*/ 1132 w 77242"/>
                  <a:gd name="connsiteY2" fmla="*/ 83113 h 83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242" h="83338">
                    <a:moveTo>
                      <a:pt x="1132" y="83113"/>
                    </a:moveTo>
                    <a:cubicBezTo>
                      <a:pt x="22507" y="48768"/>
                      <a:pt x="47792" y="17543"/>
                      <a:pt x="78375" y="-226"/>
                    </a:cubicBezTo>
                    <a:cubicBezTo>
                      <a:pt x="51450" y="19017"/>
                      <a:pt x="29100" y="72066"/>
                      <a:pt x="1132" y="83113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65" name="图形 1555">
              <a:extLst>
                <a:ext uri="{FF2B5EF4-FFF2-40B4-BE49-F238E27FC236}">
                  <a16:creationId xmlns:a16="http://schemas.microsoft.com/office/drawing/2014/main" id="{9255BA61-7578-49E3-4D6C-9FA7A8F68613}"/>
                </a:ext>
              </a:extLst>
            </p:cNvPr>
            <p:cNvGrpSpPr/>
            <p:nvPr/>
          </p:nvGrpSpPr>
          <p:grpSpPr>
            <a:xfrm rot="20663002">
              <a:off x="919198" y="3762410"/>
              <a:ext cx="719562" cy="360490"/>
              <a:chOff x="7312683" y="5748634"/>
              <a:chExt cx="512520" cy="256765"/>
            </a:xfrm>
            <a:solidFill>
              <a:srgbClr val="00B050"/>
            </a:solidFill>
          </p:grpSpPr>
          <p:sp>
            <p:nvSpPr>
              <p:cNvPr id="1566" name="任意多边形: 形状 1565">
                <a:extLst>
                  <a:ext uri="{FF2B5EF4-FFF2-40B4-BE49-F238E27FC236}">
                    <a16:creationId xmlns:a16="http://schemas.microsoft.com/office/drawing/2014/main" id="{9BA9AE39-B157-BF93-0513-53CF40051D6D}"/>
                  </a:ext>
                </a:extLst>
              </p:cNvPr>
              <p:cNvSpPr/>
              <p:nvPr/>
            </p:nvSpPr>
            <p:spPr>
              <a:xfrm rot="10800000" flipV="1">
                <a:off x="7679170" y="5780182"/>
                <a:ext cx="146032" cy="225217"/>
              </a:xfrm>
              <a:custGeom>
                <a:avLst/>
                <a:gdLst>
                  <a:gd name="connsiteX0" fmla="*/ 131237 w 146032"/>
                  <a:gd name="connsiteY0" fmla="*/ 224988 h 225217"/>
                  <a:gd name="connsiteX1" fmla="*/ 1532 w 146032"/>
                  <a:gd name="connsiteY1" fmla="*/ -229 h 225217"/>
                  <a:gd name="connsiteX2" fmla="*/ 146788 w 146032"/>
                  <a:gd name="connsiteY2" fmla="*/ 189782 h 225217"/>
                  <a:gd name="connsiteX3" fmla="*/ 131233 w 146032"/>
                  <a:gd name="connsiteY3" fmla="*/ 224978 h 225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32" h="225217">
                    <a:moveTo>
                      <a:pt x="131237" y="224988"/>
                    </a:moveTo>
                    <a:cubicBezTo>
                      <a:pt x="116065" y="132665"/>
                      <a:pt x="54629" y="57179"/>
                      <a:pt x="1532" y="-229"/>
                    </a:cubicBezTo>
                    <a:cubicBezTo>
                      <a:pt x="69786" y="9381"/>
                      <a:pt x="117020" y="112436"/>
                      <a:pt x="146788" y="189782"/>
                    </a:cubicBezTo>
                    <a:cubicBezTo>
                      <a:pt x="149801" y="204245"/>
                      <a:pt x="143925" y="225548"/>
                      <a:pt x="131233" y="224978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7" name="任意多边形: 形状 1566">
                <a:extLst>
                  <a:ext uri="{FF2B5EF4-FFF2-40B4-BE49-F238E27FC236}">
                    <a16:creationId xmlns:a16="http://schemas.microsoft.com/office/drawing/2014/main" id="{683E1E9E-0DF3-B20E-08BA-A307FC41C8F1}"/>
                  </a:ext>
                </a:extLst>
              </p:cNvPr>
              <p:cNvSpPr/>
              <p:nvPr/>
            </p:nvSpPr>
            <p:spPr>
              <a:xfrm rot="10800000" flipV="1">
                <a:off x="7588653" y="5748634"/>
                <a:ext cx="51542" cy="242746"/>
              </a:xfrm>
              <a:custGeom>
                <a:avLst/>
                <a:gdLst>
                  <a:gd name="connsiteX0" fmla="*/ 33413 w 51542"/>
                  <a:gd name="connsiteY0" fmla="*/ 242526 h 242746"/>
                  <a:gd name="connsiteX1" fmla="*/ 2666 w 51542"/>
                  <a:gd name="connsiteY1" fmla="*/ -220 h 242746"/>
                  <a:gd name="connsiteX2" fmla="*/ 51867 w 51542"/>
                  <a:gd name="connsiteY2" fmla="*/ 226817 h 242746"/>
                  <a:gd name="connsiteX3" fmla="*/ 33412 w 51542"/>
                  <a:gd name="connsiteY3" fmla="*/ 242521 h 242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542" h="242746">
                    <a:moveTo>
                      <a:pt x="33413" y="242526"/>
                    </a:moveTo>
                    <a:cubicBezTo>
                      <a:pt x="53230" y="194072"/>
                      <a:pt x="-8135" y="57607"/>
                      <a:pt x="2666" y="-220"/>
                    </a:cubicBezTo>
                    <a:cubicBezTo>
                      <a:pt x="36966" y="87566"/>
                      <a:pt x="57988" y="148586"/>
                      <a:pt x="51867" y="226817"/>
                    </a:cubicBezTo>
                    <a:cubicBezTo>
                      <a:pt x="47866" y="235960"/>
                      <a:pt x="39572" y="237399"/>
                      <a:pt x="33412" y="242521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8" name="任意多边形: 形状 1567">
                <a:extLst>
                  <a:ext uri="{FF2B5EF4-FFF2-40B4-BE49-F238E27FC236}">
                    <a16:creationId xmlns:a16="http://schemas.microsoft.com/office/drawing/2014/main" id="{D4BC29A5-64F8-FC34-110C-BD419C635113}"/>
                  </a:ext>
                </a:extLst>
              </p:cNvPr>
              <p:cNvSpPr/>
              <p:nvPr/>
            </p:nvSpPr>
            <p:spPr>
              <a:xfrm rot="10800000" flipV="1">
                <a:off x="7393803" y="5804930"/>
                <a:ext cx="127105" cy="182583"/>
              </a:xfrm>
              <a:custGeom>
                <a:avLst/>
                <a:gdLst>
                  <a:gd name="connsiteX0" fmla="*/ 1208 w 127105"/>
                  <a:gd name="connsiteY0" fmla="*/ 182353 h 182583"/>
                  <a:gd name="connsiteX1" fmla="*/ 128314 w 127105"/>
                  <a:gd name="connsiteY1" fmla="*/ -230 h 182583"/>
                  <a:gd name="connsiteX2" fmla="*/ 39129 w 127105"/>
                  <a:gd name="connsiteY2" fmla="*/ 122964 h 182583"/>
                  <a:gd name="connsiteX3" fmla="*/ 1210 w 127105"/>
                  <a:gd name="connsiteY3" fmla="*/ 182350 h 182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105" h="182583">
                    <a:moveTo>
                      <a:pt x="1208" y="182353"/>
                    </a:moveTo>
                    <a:cubicBezTo>
                      <a:pt x="30776" y="106222"/>
                      <a:pt x="65919" y="29415"/>
                      <a:pt x="128314" y="-230"/>
                    </a:cubicBezTo>
                    <a:cubicBezTo>
                      <a:pt x="93735" y="32734"/>
                      <a:pt x="54425" y="65869"/>
                      <a:pt x="39129" y="122964"/>
                    </a:cubicBezTo>
                    <a:cubicBezTo>
                      <a:pt x="31113" y="146858"/>
                      <a:pt x="21919" y="175934"/>
                      <a:pt x="1210" y="182350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9" name="任意多边形: 形状 1568">
                <a:extLst>
                  <a:ext uri="{FF2B5EF4-FFF2-40B4-BE49-F238E27FC236}">
                    <a16:creationId xmlns:a16="http://schemas.microsoft.com/office/drawing/2014/main" id="{A4F26934-CEE6-CF94-475D-286FC73D4410}"/>
                  </a:ext>
                </a:extLst>
              </p:cNvPr>
              <p:cNvSpPr/>
              <p:nvPr/>
            </p:nvSpPr>
            <p:spPr>
              <a:xfrm rot="10800000" flipV="1">
                <a:off x="7312683" y="5865175"/>
                <a:ext cx="80838" cy="137072"/>
              </a:xfrm>
              <a:custGeom>
                <a:avLst/>
                <a:gdLst>
                  <a:gd name="connsiteX0" fmla="*/ 1094 w 80838"/>
                  <a:gd name="connsiteY0" fmla="*/ 136595 h 137072"/>
                  <a:gd name="connsiteX1" fmla="*/ 81932 w 80838"/>
                  <a:gd name="connsiteY1" fmla="*/ -244 h 137072"/>
                  <a:gd name="connsiteX2" fmla="*/ 1094 w 80838"/>
                  <a:gd name="connsiteY2" fmla="*/ 136595 h 137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0838" h="137072">
                    <a:moveTo>
                      <a:pt x="1094" y="136595"/>
                    </a:moveTo>
                    <a:cubicBezTo>
                      <a:pt x="24824" y="121837"/>
                      <a:pt x="48678" y="38203"/>
                      <a:pt x="81932" y="-244"/>
                    </a:cubicBezTo>
                    <a:cubicBezTo>
                      <a:pt x="45270" y="126098"/>
                      <a:pt x="32041" y="138914"/>
                      <a:pt x="1094" y="136595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0" name="任意多边形: 形状 1569">
                <a:extLst>
                  <a:ext uri="{FF2B5EF4-FFF2-40B4-BE49-F238E27FC236}">
                    <a16:creationId xmlns:a16="http://schemas.microsoft.com/office/drawing/2014/main" id="{F960647F-929C-6B89-C2A0-7AF01DB78409}"/>
                  </a:ext>
                </a:extLst>
              </p:cNvPr>
              <p:cNvSpPr/>
              <p:nvPr/>
            </p:nvSpPr>
            <p:spPr>
              <a:xfrm rot="10800000" flipV="1">
                <a:off x="7515064" y="5901597"/>
                <a:ext cx="45987" cy="72221"/>
              </a:xfrm>
              <a:custGeom>
                <a:avLst/>
                <a:gdLst>
                  <a:gd name="connsiteX0" fmla="*/ 1297 w 45987"/>
                  <a:gd name="connsiteY0" fmla="*/ 71976 h 72221"/>
                  <a:gd name="connsiteX1" fmla="*/ 47284 w 45987"/>
                  <a:gd name="connsiteY1" fmla="*/ -246 h 72221"/>
                  <a:gd name="connsiteX2" fmla="*/ 1297 w 45987"/>
                  <a:gd name="connsiteY2" fmla="*/ 71976 h 72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987" h="72221">
                    <a:moveTo>
                      <a:pt x="1297" y="71976"/>
                    </a:moveTo>
                    <a:cubicBezTo>
                      <a:pt x="16146" y="47662"/>
                      <a:pt x="22003" y="8316"/>
                      <a:pt x="47284" y="-246"/>
                    </a:cubicBezTo>
                    <a:cubicBezTo>
                      <a:pt x="33570" y="25250"/>
                      <a:pt x="26782" y="63849"/>
                      <a:pt x="1297" y="71976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1" name="任意多边形: 形状 1570">
                <a:extLst>
                  <a:ext uri="{FF2B5EF4-FFF2-40B4-BE49-F238E27FC236}">
                    <a16:creationId xmlns:a16="http://schemas.microsoft.com/office/drawing/2014/main" id="{AE47B672-363A-516B-07DD-BAF8534A5D1A}"/>
                  </a:ext>
                </a:extLst>
              </p:cNvPr>
              <p:cNvSpPr/>
              <p:nvPr/>
            </p:nvSpPr>
            <p:spPr>
              <a:xfrm rot="10800000" flipV="1">
                <a:off x="7643114" y="5834533"/>
                <a:ext cx="52565" cy="98360"/>
              </a:xfrm>
              <a:custGeom>
                <a:avLst/>
                <a:gdLst>
                  <a:gd name="connsiteX0" fmla="*/ 43792 w 52565"/>
                  <a:gd name="connsiteY0" fmla="*/ 98135 h 98360"/>
                  <a:gd name="connsiteX1" fmla="*/ 1441 w 52565"/>
                  <a:gd name="connsiteY1" fmla="*/ -225 h 98360"/>
                  <a:gd name="connsiteX2" fmla="*/ 43792 w 52565"/>
                  <a:gd name="connsiteY2" fmla="*/ 98135 h 98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565" h="98360">
                    <a:moveTo>
                      <a:pt x="43792" y="98135"/>
                    </a:moveTo>
                    <a:cubicBezTo>
                      <a:pt x="31788" y="63779"/>
                      <a:pt x="19097" y="29399"/>
                      <a:pt x="1441" y="-225"/>
                    </a:cubicBezTo>
                    <a:cubicBezTo>
                      <a:pt x="50645" y="30343"/>
                      <a:pt x="66609" y="80822"/>
                      <a:pt x="43792" y="98135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2" name="任意多边形: 形状 1571">
                <a:extLst>
                  <a:ext uri="{FF2B5EF4-FFF2-40B4-BE49-F238E27FC236}">
                    <a16:creationId xmlns:a16="http://schemas.microsoft.com/office/drawing/2014/main" id="{908FEAE6-EBA7-3B9E-1767-55C19DFEBF15}"/>
                  </a:ext>
                </a:extLst>
              </p:cNvPr>
              <p:cNvSpPr/>
              <p:nvPr/>
            </p:nvSpPr>
            <p:spPr>
              <a:xfrm rot="10800000" flipV="1">
                <a:off x="7349619" y="5844238"/>
                <a:ext cx="77242" cy="83338"/>
              </a:xfrm>
              <a:custGeom>
                <a:avLst/>
                <a:gdLst>
                  <a:gd name="connsiteX0" fmla="*/ 1132 w 77242"/>
                  <a:gd name="connsiteY0" fmla="*/ 83113 h 83338"/>
                  <a:gd name="connsiteX1" fmla="*/ 78375 w 77242"/>
                  <a:gd name="connsiteY1" fmla="*/ -226 h 83338"/>
                  <a:gd name="connsiteX2" fmla="*/ 1132 w 77242"/>
                  <a:gd name="connsiteY2" fmla="*/ 83113 h 83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242" h="83338">
                    <a:moveTo>
                      <a:pt x="1132" y="83113"/>
                    </a:moveTo>
                    <a:cubicBezTo>
                      <a:pt x="22507" y="48768"/>
                      <a:pt x="47792" y="17543"/>
                      <a:pt x="78375" y="-226"/>
                    </a:cubicBezTo>
                    <a:cubicBezTo>
                      <a:pt x="51450" y="19017"/>
                      <a:pt x="29100" y="72066"/>
                      <a:pt x="1132" y="83113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598" name="组合 1597">
            <a:extLst>
              <a:ext uri="{FF2B5EF4-FFF2-40B4-BE49-F238E27FC236}">
                <a16:creationId xmlns:a16="http://schemas.microsoft.com/office/drawing/2014/main" id="{58223049-1682-E2F9-9076-FD361FEDBF40}"/>
              </a:ext>
            </a:extLst>
          </p:cNvPr>
          <p:cNvGrpSpPr/>
          <p:nvPr/>
        </p:nvGrpSpPr>
        <p:grpSpPr>
          <a:xfrm>
            <a:off x="10758385" y="5392002"/>
            <a:ext cx="854533" cy="773510"/>
            <a:chOff x="10731338" y="3474672"/>
            <a:chExt cx="854533" cy="773510"/>
          </a:xfrm>
        </p:grpSpPr>
        <p:grpSp>
          <p:nvGrpSpPr>
            <p:cNvPr id="1573" name="图形 1555">
              <a:extLst>
                <a:ext uri="{FF2B5EF4-FFF2-40B4-BE49-F238E27FC236}">
                  <a16:creationId xmlns:a16="http://schemas.microsoft.com/office/drawing/2014/main" id="{E9A84F10-1004-1F03-8307-A0B7BE24A513}"/>
                </a:ext>
              </a:extLst>
            </p:cNvPr>
            <p:cNvGrpSpPr/>
            <p:nvPr/>
          </p:nvGrpSpPr>
          <p:grpSpPr>
            <a:xfrm rot="1465964">
              <a:off x="10731338" y="3474672"/>
              <a:ext cx="719562" cy="714621"/>
              <a:chOff x="7312683" y="5748634"/>
              <a:chExt cx="512520" cy="256765"/>
            </a:xfrm>
            <a:solidFill>
              <a:srgbClr val="00B050"/>
            </a:solidFill>
          </p:grpSpPr>
          <p:sp>
            <p:nvSpPr>
              <p:cNvPr id="1574" name="任意多边形: 形状 1573">
                <a:extLst>
                  <a:ext uri="{FF2B5EF4-FFF2-40B4-BE49-F238E27FC236}">
                    <a16:creationId xmlns:a16="http://schemas.microsoft.com/office/drawing/2014/main" id="{989D6B52-2195-5F46-90DD-15085A2A47FA}"/>
                  </a:ext>
                </a:extLst>
              </p:cNvPr>
              <p:cNvSpPr/>
              <p:nvPr/>
            </p:nvSpPr>
            <p:spPr>
              <a:xfrm rot="10800000" flipV="1">
                <a:off x="7679170" y="5780182"/>
                <a:ext cx="146032" cy="225217"/>
              </a:xfrm>
              <a:custGeom>
                <a:avLst/>
                <a:gdLst>
                  <a:gd name="connsiteX0" fmla="*/ 131237 w 146032"/>
                  <a:gd name="connsiteY0" fmla="*/ 224988 h 225217"/>
                  <a:gd name="connsiteX1" fmla="*/ 1532 w 146032"/>
                  <a:gd name="connsiteY1" fmla="*/ -229 h 225217"/>
                  <a:gd name="connsiteX2" fmla="*/ 146788 w 146032"/>
                  <a:gd name="connsiteY2" fmla="*/ 189782 h 225217"/>
                  <a:gd name="connsiteX3" fmla="*/ 131233 w 146032"/>
                  <a:gd name="connsiteY3" fmla="*/ 224978 h 225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32" h="225217">
                    <a:moveTo>
                      <a:pt x="131237" y="224988"/>
                    </a:moveTo>
                    <a:cubicBezTo>
                      <a:pt x="116065" y="132665"/>
                      <a:pt x="54629" y="57179"/>
                      <a:pt x="1532" y="-229"/>
                    </a:cubicBezTo>
                    <a:cubicBezTo>
                      <a:pt x="69786" y="9381"/>
                      <a:pt x="117020" y="112436"/>
                      <a:pt x="146788" y="189782"/>
                    </a:cubicBezTo>
                    <a:cubicBezTo>
                      <a:pt x="149801" y="204245"/>
                      <a:pt x="143925" y="225548"/>
                      <a:pt x="131233" y="224978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5" name="任意多边形: 形状 1574">
                <a:extLst>
                  <a:ext uri="{FF2B5EF4-FFF2-40B4-BE49-F238E27FC236}">
                    <a16:creationId xmlns:a16="http://schemas.microsoft.com/office/drawing/2014/main" id="{4345FAF4-D77E-5B6A-1F1A-7DF7AA6C8113}"/>
                  </a:ext>
                </a:extLst>
              </p:cNvPr>
              <p:cNvSpPr/>
              <p:nvPr/>
            </p:nvSpPr>
            <p:spPr>
              <a:xfrm rot="10800000" flipV="1">
                <a:off x="7588653" y="5748634"/>
                <a:ext cx="51542" cy="242746"/>
              </a:xfrm>
              <a:custGeom>
                <a:avLst/>
                <a:gdLst>
                  <a:gd name="connsiteX0" fmla="*/ 33413 w 51542"/>
                  <a:gd name="connsiteY0" fmla="*/ 242526 h 242746"/>
                  <a:gd name="connsiteX1" fmla="*/ 2666 w 51542"/>
                  <a:gd name="connsiteY1" fmla="*/ -220 h 242746"/>
                  <a:gd name="connsiteX2" fmla="*/ 51867 w 51542"/>
                  <a:gd name="connsiteY2" fmla="*/ 226817 h 242746"/>
                  <a:gd name="connsiteX3" fmla="*/ 33412 w 51542"/>
                  <a:gd name="connsiteY3" fmla="*/ 242521 h 242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542" h="242746">
                    <a:moveTo>
                      <a:pt x="33413" y="242526"/>
                    </a:moveTo>
                    <a:cubicBezTo>
                      <a:pt x="53230" y="194072"/>
                      <a:pt x="-8135" y="57607"/>
                      <a:pt x="2666" y="-220"/>
                    </a:cubicBezTo>
                    <a:cubicBezTo>
                      <a:pt x="36966" y="87566"/>
                      <a:pt x="57988" y="148586"/>
                      <a:pt x="51867" y="226817"/>
                    </a:cubicBezTo>
                    <a:cubicBezTo>
                      <a:pt x="47866" y="235960"/>
                      <a:pt x="39572" y="237399"/>
                      <a:pt x="33412" y="242521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6" name="任意多边形: 形状 1575">
                <a:extLst>
                  <a:ext uri="{FF2B5EF4-FFF2-40B4-BE49-F238E27FC236}">
                    <a16:creationId xmlns:a16="http://schemas.microsoft.com/office/drawing/2014/main" id="{C2EC8A8E-1FCF-45C3-8702-0A4DAA0380CB}"/>
                  </a:ext>
                </a:extLst>
              </p:cNvPr>
              <p:cNvSpPr/>
              <p:nvPr/>
            </p:nvSpPr>
            <p:spPr>
              <a:xfrm rot="10800000" flipV="1">
                <a:off x="7393803" y="5804930"/>
                <a:ext cx="127105" cy="182583"/>
              </a:xfrm>
              <a:custGeom>
                <a:avLst/>
                <a:gdLst>
                  <a:gd name="connsiteX0" fmla="*/ 1208 w 127105"/>
                  <a:gd name="connsiteY0" fmla="*/ 182353 h 182583"/>
                  <a:gd name="connsiteX1" fmla="*/ 128314 w 127105"/>
                  <a:gd name="connsiteY1" fmla="*/ -230 h 182583"/>
                  <a:gd name="connsiteX2" fmla="*/ 39129 w 127105"/>
                  <a:gd name="connsiteY2" fmla="*/ 122964 h 182583"/>
                  <a:gd name="connsiteX3" fmla="*/ 1210 w 127105"/>
                  <a:gd name="connsiteY3" fmla="*/ 182350 h 182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105" h="182583">
                    <a:moveTo>
                      <a:pt x="1208" y="182353"/>
                    </a:moveTo>
                    <a:cubicBezTo>
                      <a:pt x="30776" y="106222"/>
                      <a:pt x="65919" y="29415"/>
                      <a:pt x="128314" y="-230"/>
                    </a:cubicBezTo>
                    <a:cubicBezTo>
                      <a:pt x="93735" y="32734"/>
                      <a:pt x="54425" y="65869"/>
                      <a:pt x="39129" y="122964"/>
                    </a:cubicBezTo>
                    <a:cubicBezTo>
                      <a:pt x="31113" y="146858"/>
                      <a:pt x="21919" y="175934"/>
                      <a:pt x="1210" y="182350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7" name="任意多边形: 形状 1576">
                <a:extLst>
                  <a:ext uri="{FF2B5EF4-FFF2-40B4-BE49-F238E27FC236}">
                    <a16:creationId xmlns:a16="http://schemas.microsoft.com/office/drawing/2014/main" id="{9CEC4A43-FCE5-2434-F747-D2D72CDE2CCD}"/>
                  </a:ext>
                </a:extLst>
              </p:cNvPr>
              <p:cNvSpPr/>
              <p:nvPr/>
            </p:nvSpPr>
            <p:spPr>
              <a:xfrm rot="10800000" flipV="1">
                <a:off x="7312683" y="5865175"/>
                <a:ext cx="80838" cy="137072"/>
              </a:xfrm>
              <a:custGeom>
                <a:avLst/>
                <a:gdLst>
                  <a:gd name="connsiteX0" fmla="*/ 1094 w 80838"/>
                  <a:gd name="connsiteY0" fmla="*/ 136595 h 137072"/>
                  <a:gd name="connsiteX1" fmla="*/ 81932 w 80838"/>
                  <a:gd name="connsiteY1" fmla="*/ -244 h 137072"/>
                  <a:gd name="connsiteX2" fmla="*/ 1094 w 80838"/>
                  <a:gd name="connsiteY2" fmla="*/ 136595 h 137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0838" h="137072">
                    <a:moveTo>
                      <a:pt x="1094" y="136595"/>
                    </a:moveTo>
                    <a:cubicBezTo>
                      <a:pt x="24824" y="121837"/>
                      <a:pt x="48678" y="38203"/>
                      <a:pt x="81932" y="-244"/>
                    </a:cubicBezTo>
                    <a:cubicBezTo>
                      <a:pt x="45270" y="126098"/>
                      <a:pt x="32041" y="138914"/>
                      <a:pt x="1094" y="136595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8" name="任意多边形: 形状 1577">
                <a:extLst>
                  <a:ext uri="{FF2B5EF4-FFF2-40B4-BE49-F238E27FC236}">
                    <a16:creationId xmlns:a16="http://schemas.microsoft.com/office/drawing/2014/main" id="{4A2B628A-198D-7ED2-0FFF-6240FDBD1ECB}"/>
                  </a:ext>
                </a:extLst>
              </p:cNvPr>
              <p:cNvSpPr/>
              <p:nvPr/>
            </p:nvSpPr>
            <p:spPr>
              <a:xfrm rot="10800000" flipV="1">
                <a:off x="7515064" y="5901597"/>
                <a:ext cx="45987" cy="72221"/>
              </a:xfrm>
              <a:custGeom>
                <a:avLst/>
                <a:gdLst>
                  <a:gd name="connsiteX0" fmla="*/ 1297 w 45987"/>
                  <a:gd name="connsiteY0" fmla="*/ 71976 h 72221"/>
                  <a:gd name="connsiteX1" fmla="*/ 47284 w 45987"/>
                  <a:gd name="connsiteY1" fmla="*/ -246 h 72221"/>
                  <a:gd name="connsiteX2" fmla="*/ 1297 w 45987"/>
                  <a:gd name="connsiteY2" fmla="*/ 71976 h 72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987" h="72221">
                    <a:moveTo>
                      <a:pt x="1297" y="71976"/>
                    </a:moveTo>
                    <a:cubicBezTo>
                      <a:pt x="16146" y="47662"/>
                      <a:pt x="22003" y="8316"/>
                      <a:pt x="47284" y="-246"/>
                    </a:cubicBezTo>
                    <a:cubicBezTo>
                      <a:pt x="33570" y="25250"/>
                      <a:pt x="26782" y="63849"/>
                      <a:pt x="1297" y="71976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9" name="任意多边形: 形状 1578">
                <a:extLst>
                  <a:ext uri="{FF2B5EF4-FFF2-40B4-BE49-F238E27FC236}">
                    <a16:creationId xmlns:a16="http://schemas.microsoft.com/office/drawing/2014/main" id="{359F9445-10CA-12D0-C342-205208499688}"/>
                  </a:ext>
                </a:extLst>
              </p:cNvPr>
              <p:cNvSpPr/>
              <p:nvPr/>
            </p:nvSpPr>
            <p:spPr>
              <a:xfrm rot="10800000" flipV="1">
                <a:off x="7643114" y="5834533"/>
                <a:ext cx="52565" cy="98360"/>
              </a:xfrm>
              <a:custGeom>
                <a:avLst/>
                <a:gdLst>
                  <a:gd name="connsiteX0" fmla="*/ 43792 w 52565"/>
                  <a:gd name="connsiteY0" fmla="*/ 98135 h 98360"/>
                  <a:gd name="connsiteX1" fmla="*/ 1441 w 52565"/>
                  <a:gd name="connsiteY1" fmla="*/ -225 h 98360"/>
                  <a:gd name="connsiteX2" fmla="*/ 43792 w 52565"/>
                  <a:gd name="connsiteY2" fmla="*/ 98135 h 98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565" h="98360">
                    <a:moveTo>
                      <a:pt x="43792" y="98135"/>
                    </a:moveTo>
                    <a:cubicBezTo>
                      <a:pt x="31788" y="63779"/>
                      <a:pt x="19097" y="29399"/>
                      <a:pt x="1441" y="-225"/>
                    </a:cubicBezTo>
                    <a:cubicBezTo>
                      <a:pt x="50645" y="30343"/>
                      <a:pt x="66609" y="80822"/>
                      <a:pt x="43792" y="98135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0" name="任意多边形: 形状 1579">
                <a:extLst>
                  <a:ext uri="{FF2B5EF4-FFF2-40B4-BE49-F238E27FC236}">
                    <a16:creationId xmlns:a16="http://schemas.microsoft.com/office/drawing/2014/main" id="{D8C83C2A-5F1A-9934-8E98-6B1DF7C04F6A}"/>
                  </a:ext>
                </a:extLst>
              </p:cNvPr>
              <p:cNvSpPr/>
              <p:nvPr/>
            </p:nvSpPr>
            <p:spPr>
              <a:xfrm rot="10800000" flipV="1">
                <a:off x="7349619" y="5844238"/>
                <a:ext cx="77242" cy="83338"/>
              </a:xfrm>
              <a:custGeom>
                <a:avLst/>
                <a:gdLst>
                  <a:gd name="connsiteX0" fmla="*/ 1132 w 77242"/>
                  <a:gd name="connsiteY0" fmla="*/ 83113 h 83338"/>
                  <a:gd name="connsiteX1" fmla="*/ 78375 w 77242"/>
                  <a:gd name="connsiteY1" fmla="*/ -226 h 83338"/>
                  <a:gd name="connsiteX2" fmla="*/ 1132 w 77242"/>
                  <a:gd name="connsiteY2" fmla="*/ 83113 h 83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242" h="83338">
                    <a:moveTo>
                      <a:pt x="1132" y="83113"/>
                    </a:moveTo>
                    <a:cubicBezTo>
                      <a:pt x="22507" y="48768"/>
                      <a:pt x="47792" y="17543"/>
                      <a:pt x="78375" y="-226"/>
                    </a:cubicBezTo>
                    <a:cubicBezTo>
                      <a:pt x="51450" y="19017"/>
                      <a:pt x="29100" y="72066"/>
                      <a:pt x="1132" y="83113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81" name="图形 1555">
              <a:extLst>
                <a:ext uri="{FF2B5EF4-FFF2-40B4-BE49-F238E27FC236}">
                  <a16:creationId xmlns:a16="http://schemas.microsoft.com/office/drawing/2014/main" id="{06806569-E188-2CB3-B3B1-9DC38D381FC3}"/>
                </a:ext>
              </a:extLst>
            </p:cNvPr>
            <p:cNvGrpSpPr/>
            <p:nvPr/>
          </p:nvGrpSpPr>
          <p:grpSpPr>
            <a:xfrm rot="1465964">
              <a:off x="10866309" y="3807251"/>
              <a:ext cx="719562" cy="440931"/>
              <a:chOff x="7312683" y="5748634"/>
              <a:chExt cx="512520" cy="256765"/>
            </a:xfrm>
            <a:solidFill>
              <a:srgbClr val="00B050"/>
            </a:solidFill>
          </p:grpSpPr>
          <p:sp>
            <p:nvSpPr>
              <p:cNvPr id="1582" name="任意多边形: 形状 1581">
                <a:extLst>
                  <a:ext uri="{FF2B5EF4-FFF2-40B4-BE49-F238E27FC236}">
                    <a16:creationId xmlns:a16="http://schemas.microsoft.com/office/drawing/2014/main" id="{C0CEE59A-8C9A-AA42-D03C-A90DF02EBA44}"/>
                  </a:ext>
                </a:extLst>
              </p:cNvPr>
              <p:cNvSpPr/>
              <p:nvPr/>
            </p:nvSpPr>
            <p:spPr>
              <a:xfrm rot="10800000" flipV="1">
                <a:off x="7679170" y="5780182"/>
                <a:ext cx="146032" cy="225217"/>
              </a:xfrm>
              <a:custGeom>
                <a:avLst/>
                <a:gdLst>
                  <a:gd name="connsiteX0" fmla="*/ 131237 w 146032"/>
                  <a:gd name="connsiteY0" fmla="*/ 224988 h 225217"/>
                  <a:gd name="connsiteX1" fmla="*/ 1532 w 146032"/>
                  <a:gd name="connsiteY1" fmla="*/ -229 h 225217"/>
                  <a:gd name="connsiteX2" fmla="*/ 146788 w 146032"/>
                  <a:gd name="connsiteY2" fmla="*/ 189782 h 225217"/>
                  <a:gd name="connsiteX3" fmla="*/ 131233 w 146032"/>
                  <a:gd name="connsiteY3" fmla="*/ 224978 h 225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32" h="225217">
                    <a:moveTo>
                      <a:pt x="131237" y="224988"/>
                    </a:moveTo>
                    <a:cubicBezTo>
                      <a:pt x="116065" y="132665"/>
                      <a:pt x="54629" y="57179"/>
                      <a:pt x="1532" y="-229"/>
                    </a:cubicBezTo>
                    <a:cubicBezTo>
                      <a:pt x="69786" y="9381"/>
                      <a:pt x="117020" y="112436"/>
                      <a:pt x="146788" y="189782"/>
                    </a:cubicBezTo>
                    <a:cubicBezTo>
                      <a:pt x="149801" y="204245"/>
                      <a:pt x="143925" y="225548"/>
                      <a:pt x="131233" y="224978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3" name="任意多边形: 形状 1582">
                <a:extLst>
                  <a:ext uri="{FF2B5EF4-FFF2-40B4-BE49-F238E27FC236}">
                    <a16:creationId xmlns:a16="http://schemas.microsoft.com/office/drawing/2014/main" id="{2F3DB537-8685-8BC5-D07A-B142BB34E582}"/>
                  </a:ext>
                </a:extLst>
              </p:cNvPr>
              <p:cNvSpPr/>
              <p:nvPr/>
            </p:nvSpPr>
            <p:spPr>
              <a:xfrm rot="10800000" flipV="1">
                <a:off x="7588653" y="5748634"/>
                <a:ext cx="51542" cy="242746"/>
              </a:xfrm>
              <a:custGeom>
                <a:avLst/>
                <a:gdLst>
                  <a:gd name="connsiteX0" fmla="*/ 33413 w 51542"/>
                  <a:gd name="connsiteY0" fmla="*/ 242526 h 242746"/>
                  <a:gd name="connsiteX1" fmla="*/ 2666 w 51542"/>
                  <a:gd name="connsiteY1" fmla="*/ -220 h 242746"/>
                  <a:gd name="connsiteX2" fmla="*/ 51867 w 51542"/>
                  <a:gd name="connsiteY2" fmla="*/ 226817 h 242746"/>
                  <a:gd name="connsiteX3" fmla="*/ 33412 w 51542"/>
                  <a:gd name="connsiteY3" fmla="*/ 242521 h 242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542" h="242746">
                    <a:moveTo>
                      <a:pt x="33413" y="242526"/>
                    </a:moveTo>
                    <a:cubicBezTo>
                      <a:pt x="53230" y="194072"/>
                      <a:pt x="-8135" y="57607"/>
                      <a:pt x="2666" y="-220"/>
                    </a:cubicBezTo>
                    <a:cubicBezTo>
                      <a:pt x="36966" y="87566"/>
                      <a:pt x="57988" y="148586"/>
                      <a:pt x="51867" y="226817"/>
                    </a:cubicBezTo>
                    <a:cubicBezTo>
                      <a:pt x="47866" y="235960"/>
                      <a:pt x="39572" y="237399"/>
                      <a:pt x="33412" y="242521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4" name="任意多边形: 形状 1583">
                <a:extLst>
                  <a:ext uri="{FF2B5EF4-FFF2-40B4-BE49-F238E27FC236}">
                    <a16:creationId xmlns:a16="http://schemas.microsoft.com/office/drawing/2014/main" id="{45907E02-522D-D9B8-55FB-A684F2D19F7D}"/>
                  </a:ext>
                </a:extLst>
              </p:cNvPr>
              <p:cNvSpPr/>
              <p:nvPr/>
            </p:nvSpPr>
            <p:spPr>
              <a:xfrm rot="10800000" flipV="1">
                <a:off x="7393803" y="5804930"/>
                <a:ext cx="127105" cy="182583"/>
              </a:xfrm>
              <a:custGeom>
                <a:avLst/>
                <a:gdLst>
                  <a:gd name="connsiteX0" fmla="*/ 1208 w 127105"/>
                  <a:gd name="connsiteY0" fmla="*/ 182353 h 182583"/>
                  <a:gd name="connsiteX1" fmla="*/ 128314 w 127105"/>
                  <a:gd name="connsiteY1" fmla="*/ -230 h 182583"/>
                  <a:gd name="connsiteX2" fmla="*/ 39129 w 127105"/>
                  <a:gd name="connsiteY2" fmla="*/ 122964 h 182583"/>
                  <a:gd name="connsiteX3" fmla="*/ 1210 w 127105"/>
                  <a:gd name="connsiteY3" fmla="*/ 182350 h 182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105" h="182583">
                    <a:moveTo>
                      <a:pt x="1208" y="182353"/>
                    </a:moveTo>
                    <a:cubicBezTo>
                      <a:pt x="30776" y="106222"/>
                      <a:pt x="65919" y="29415"/>
                      <a:pt x="128314" y="-230"/>
                    </a:cubicBezTo>
                    <a:cubicBezTo>
                      <a:pt x="93735" y="32734"/>
                      <a:pt x="54425" y="65869"/>
                      <a:pt x="39129" y="122964"/>
                    </a:cubicBezTo>
                    <a:cubicBezTo>
                      <a:pt x="31113" y="146858"/>
                      <a:pt x="21919" y="175934"/>
                      <a:pt x="1210" y="182350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5" name="任意多边形: 形状 1584">
                <a:extLst>
                  <a:ext uri="{FF2B5EF4-FFF2-40B4-BE49-F238E27FC236}">
                    <a16:creationId xmlns:a16="http://schemas.microsoft.com/office/drawing/2014/main" id="{CE95D073-D011-C8B4-180E-12EF090B3C39}"/>
                  </a:ext>
                </a:extLst>
              </p:cNvPr>
              <p:cNvSpPr/>
              <p:nvPr/>
            </p:nvSpPr>
            <p:spPr>
              <a:xfrm rot="10800000" flipV="1">
                <a:off x="7312683" y="5865175"/>
                <a:ext cx="80838" cy="137072"/>
              </a:xfrm>
              <a:custGeom>
                <a:avLst/>
                <a:gdLst>
                  <a:gd name="connsiteX0" fmla="*/ 1094 w 80838"/>
                  <a:gd name="connsiteY0" fmla="*/ 136595 h 137072"/>
                  <a:gd name="connsiteX1" fmla="*/ 81932 w 80838"/>
                  <a:gd name="connsiteY1" fmla="*/ -244 h 137072"/>
                  <a:gd name="connsiteX2" fmla="*/ 1094 w 80838"/>
                  <a:gd name="connsiteY2" fmla="*/ 136595 h 137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0838" h="137072">
                    <a:moveTo>
                      <a:pt x="1094" y="136595"/>
                    </a:moveTo>
                    <a:cubicBezTo>
                      <a:pt x="24824" y="121837"/>
                      <a:pt x="48678" y="38203"/>
                      <a:pt x="81932" y="-244"/>
                    </a:cubicBezTo>
                    <a:cubicBezTo>
                      <a:pt x="45270" y="126098"/>
                      <a:pt x="32041" y="138914"/>
                      <a:pt x="1094" y="136595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6" name="任意多边形: 形状 1585">
                <a:extLst>
                  <a:ext uri="{FF2B5EF4-FFF2-40B4-BE49-F238E27FC236}">
                    <a16:creationId xmlns:a16="http://schemas.microsoft.com/office/drawing/2014/main" id="{DEE7E515-2509-3119-108F-3928B8B79B41}"/>
                  </a:ext>
                </a:extLst>
              </p:cNvPr>
              <p:cNvSpPr/>
              <p:nvPr/>
            </p:nvSpPr>
            <p:spPr>
              <a:xfrm rot="10800000" flipV="1">
                <a:off x="7515064" y="5901597"/>
                <a:ext cx="45987" cy="72221"/>
              </a:xfrm>
              <a:custGeom>
                <a:avLst/>
                <a:gdLst>
                  <a:gd name="connsiteX0" fmla="*/ 1297 w 45987"/>
                  <a:gd name="connsiteY0" fmla="*/ 71976 h 72221"/>
                  <a:gd name="connsiteX1" fmla="*/ 47284 w 45987"/>
                  <a:gd name="connsiteY1" fmla="*/ -246 h 72221"/>
                  <a:gd name="connsiteX2" fmla="*/ 1297 w 45987"/>
                  <a:gd name="connsiteY2" fmla="*/ 71976 h 72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987" h="72221">
                    <a:moveTo>
                      <a:pt x="1297" y="71976"/>
                    </a:moveTo>
                    <a:cubicBezTo>
                      <a:pt x="16146" y="47662"/>
                      <a:pt x="22003" y="8316"/>
                      <a:pt x="47284" y="-246"/>
                    </a:cubicBezTo>
                    <a:cubicBezTo>
                      <a:pt x="33570" y="25250"/>
                      <a:pt x="26782" y="63849"/>
                      <a:pt x="1297" y="71976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7" name="任意多边形: 形状 1586">
                <a:extLst>
                  <a:ext uri="{FF2B5EF4-FFF2-40B4-BE49-F238E27FC236}">
                    <a16:creationId xmlns:a16="http://schemas.microsoft.com/office/drawing/2014/main" id="{D99FC426-5EC9-27A5-3279-442361A4EE84}"/>
                  </a:ext>
                </a:extLst>
              </p:cNvPr>
              <p:cNvSpPr/>
              <p:nvPr/>
            </p:nvSpPr>
            <p:spPr>
              <a:xfrm rot="10800000" flipV="1">
                <a:off x="7643114" y="5834533"/>
                <a:ext cx="52565" cy="98360"/>
              </a:xfrm>
              <a:custGeom>
                <a:avLst/>
                <a:gdLst>
                  <a:gd name="connsiteX0" fmla="*/ 43792 w 52565"/>
                  <a:gd name="connsiteY0" fmla="*/ 98135 h 98360"/>
                  <a:gd name="connsiteX1" fmla="*/ 1441 w 52565"/>
                  <a:gd name="connsiteY1" fmla="*/ -225 h 98360"/>
                  <a:gd name="connsiteX2" fmla="*/ 43792 w 52565"/>
                  <a:gd name="connsiteY2" fmla="*/ 98135 h 98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565" h="98360">
                    <a:moveTo>
                      <a:pt x="43792" y="98135"/>
                    </a:moveTo>
                    <a:cubicBezTo>
                      <a:pt x="31788" y="63779"/>
                      <a:pt x="19097" y="29399"/>
                      <a:pt x="1441" y="-225"/>
                    </a:cubicBezTo>
                    <a:cubicBezTo>
                      <a:pt x="50645" y="30343"/>
                      <a:pt x="66609" y="80822"/>
                      <a:pt x="43792" y="98135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8" name="任意多边形: 形状 1587">
                <a:extLst>
                  <a:ext uri="{FF2B5EF4-FFF2-40B4-BE49-F238E27FC236}">
                    <a16:creationId xmlns:a16="http://schemas.microsoft.com/office/drawing/2014/main" id="{140B1E0E-18D3-7F23-9702-709E899ED3B4}"/>
                  </a:ext>
                </a:extLst>
              </p:cNvPr>
              <p:cNvSpPr/>
              <p:nvPr/>
            </p:nvSpPr>
            <p:spPr>
              <a:xfrm rot="10800000" flipV="1">
                <a:off x="7349619" y="5844238"/>
                <a:ext cx="77242" cy="83338"/>
              </a:xfrm>
              <a:custGeom>
                <a:avLst/>
                <a:gdLst>
                  <a:gd name="connsiteX0" fmla="*/ 1132 w 77242"/>
                  <a:gd name="connsiteY0" fmla="*/ 83113 h 83338"/>
                  <a:gd name="connsiteX1" fmla="*/ 78375 w 77242"/>
                  <a:gd name="connsiteY1" fmla="*/ -226 h 83338"/>
                  <a:gd name="connsiteX2" fmla="*/ 1132 w 77242"/>
                  <a:gd name="connsiteY2" fmla="*/ 83113 h 83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242" h="83338">
                    <a:moveTo>
                      <a:pt x="1132" y="83113"/>
                    </a:moveTo>
                    <a:cubicBezTo>
                      <a:pt x="22507" y="48768"/>
                      <a:pt x="47792" y="17543"/>
                      <a:pt x="78375" y="-226"/>
                    </a:cubicBezTo>
                    <a:cubicBezTo>
                      <a:pt x="51450" y="19017"/>
                      <a:pt x="29100" y="72066"/>
                      <a:pt x="1132" y="83113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665" name="图形 1663">
            <a:extLst>
              <a:ext uri="{FF2B5EF4-FFF2-40B4-BE49-F238E27FC236}">
                <a16:creationId xmlns:a16="http://schemas.microsoft.com/office/drawing/2014/main" id="{584F83CA-1D3A-DDC5-2882-A4B6508E49BE}"/>
              </a:ext>
            </a:extLst>
          </p:cNvPr>
          <p:cNvSpPr/>
          <p:nvPr/>
        </p:nvSpPr>
        <p:spPr>
          <a:xfrm>
            <a:off x="5717094" y="4670078"/>
            <a:ext cx="548943" cy="541720"/>
          </a:xfrm>
          <a:custGeom>
            <a:avLst/>
            <a:gdLst>
              <a:gd name="connsiteX0" fmla="*/ 1128713 w 1628775"/>
              <a:gd name="connsiteY0" fmla="*/ 728663 h 1607343"/>
              <a:gd name="connsiteX1" fmla="*/ 1150144 w 1628775"/>
              <a:gd name="connsiteY1" fmla="*/ 728663 h 1607343"/>
              <a:gd name="connsiteX2" fmla="*/ 1128713 w 1628775"/>
              <a:gd name="connsiteY2" fmla="*/ 728663 h 1607343"/>
              <a:gd name="connsiteX3" fmla="*/ 1564481 w 1628775"/>
              <a:gd name="connsiteY3" fmla="*/ 400050 h 1607343"/>
              <a:gd name="connsiteX4" fmla="*/ 1578769 w 1628775"/>
              <a:gd name="connsiteY4" fmla="*/ 428625 h 1607343"/>
              <a:gd name="connsiteX5" fmla="*/ 1557338 w 1628775"/>
              <a:gd name="connsiteY5" fmla="*/ 471488 h 1607343"/>
              <a:gd name="connsiteX6" fmla="*/ 1571625 w 1628775"/>
              <a:gd name="connsiteY6" fmla="*/ 571500 h 1607343"/>
              <a:gd name="connsiteX7" fmla="*/ 1528763 w 1628775"/>
              <a:gd name="connsiteY7" fmla="*/ 650081 h 1607343"/>
              <a:gd name="connsiteX8" fmla="*/ 1550194 w 1628775"/>
              <a:gd name="connsiteY8" fmla="*/ 721519 h 1607343"/>
              <a:gd name="connsiteX9" fmla="*/ 1550194 w 1628775"/>
              <a:gd name="connsiteY9" fmla="*/ 892969 h 1607343"/>
              <a:gd name="connsiteX10" fmla="*/ 1614488 w 1628775"/>
              <a:gd name="connsiteY10" fmla="*/ 1128713 h 1607343"/>
              <a:gd name="connsiteX11" fmla="*/ 1628775 w 1628775"/>
              <a:gd name="connsiteY11" fmla="*/ 1150144 h 1607343"/>
              <a:gd name="connsiteX12" fmla="*/ 1628775 w 1628775"/>
              <a:gd name="connsiteY12" fmla="*/ 1271588 h 1607343"/>
              <a:gd name="connsiteX13" fmla="*/ 1514475 w 1628775"/>
              <a:gd name="connsiteY13" fmla="*/ 1271588 h 1607343"/>
              <a:gd name="connsiteX14" fmla="*/ 1493044 w 1628775"/>
              <a:gd name="connsiteY14" fmla="*/ 1343025 h 1607343"/>
              <a:gd name="connsiteX15" fmla="*/ 1493044 w 1628775"/>
              <a:gd name="connsiteY15" fmla="*/ 1485900 h 1607343"/>
              <a:gd name="connsiteX16" fmla="*/ 1471613 w 1628775"/>
              <a:gd name="connsiteY16" fmla="*/ 1500188 h 1607343"/>
              <a:gd name="connsiteX17" fmla="*/ 1471613 w 1628775"/>
              <a:gd name="connsiteY17" fmla="*/ 1521619 h 1607343"/>
              <a:gd name="connsiteX18" fmla="*/ 1350169 w 1628775"/>
              <a:gd name="connsiteY18" fmla="*/ 1550194 h 1607343"/>
              <a:gd name="connsiteX19" fmla="*/ 1321594 w 1628775"/>
              <a:gd name="connsiteY19" fmla="*/ 1543050 h 1607343"/>
              <a:gd name="connsiteX20" fmla="*/ 1421606 w 1628775"/>
              <a:gd name="connsiteY20" fmla="*/ 1450181 h 1607343"/>
              <a:gd name="connsiteX21" fmla="*/ 1393031 w 1628775"/>
              <a:gd name="connsiteY21" fmla="*/ 1257300 h 1607343"/>
              <a:gd name="connsiteX22" fmla="*/ 1343025 w 1628775"/>
              <a:gd name="connsiteY22" fmla="*/ 1171575 h 1607343"/>
              <a:gd name="connsiteX23" fmla="*/ 1357313 w 1628775"/>
              <a:gd name="connsiteY23" fmla="*/ 1021556 h 1607343"/>
              <a:gd name="connsiteX24" fmla="*/ 1378744 w 1628775"/>
              <a:gd name="connsiteY24" fmla="*/ 935831 h 1607343"/>
              <a:gd name="connsiteX25" fmla="*/ 1335881 w 1628775"/>
              <a:gd name="connsiteY25" fmla="*/ 828675 h 1607343"/>
              <a:gd name="connsiteX26" fmla="*/ 1114425 w 1628775"/>
              <a:gd name="connsiteY26" fmla="*/ 800100 h 1607343"/>
              <a:gd name="connsiteX27" fmla="*/ 1114425 w 1628775"/>
              <a:gd name="connsiteY27" fmla="*/ 764381 h 1607343"/>
              <a:gd name="connsiteX28" fmla="*/ 1135856 w 1628775"/>
              <a:gd name="connsiteY28" fmla="*/ 771525 h 1607343"/>
              <a:gd name="connsiteX29" fmla="*/ 1143000 w 1628775"/>
              <a:gd name="connsiteY29" fmla="*/ 757238 h 1607343"/>
              <a:gd name="connsiteX30" fmla="*/ 1157288 w 1628775"/>
              <a:gd name="connsiteY30" fmla="*/ 771525 h 1607343"/>
              <a:gd name="connsiteX31" fmla="*/ 1207294 w 1628775"/>
              <a:gd name="connsiteY31" fmla="*/ 728663 h 1607343"/>
              <a:gd name="connsiteX32" fmla="*/ 1314450 w 1628775"/>
              <a:gd name="connsiteY32" fmla="*/ 700088 h 1607343"/>
              <a:gd name="connsiteX33" fmla="*/ 1421606 w 1628775"/>
              <a:gd name="connsiteY33" fmla="*/ 592931 h 1607343"/>
              <a:gd name="connsiteX34" fmla="*/ 1328738 w 1628775"/>
              <a:gd name="connsiteY34" fmla="*/ 528638 h 1607343"/>
              <a:gd name="connsiteX35" fmla="*/ 1343025 w 1628775"/>
              <a:gd name="connsiteY35" fmla="*/ 500063 h 1607343"/>
              <a:gd name="connsiteX36" fmla="*/ 1321594 w 1628775"/>
              <a:gd name="connsiteY36" fmla="*/ 450056 h 1607343"/>
              <a:gd name="connsiteX37" fmla="*/ 1435894 w 1628775"/>
              <a:gd name="connsiteY37" fmla="*/ 364331 h 1607343"/>
              <a:gd name="connsiteX38" fmla="*/ 1564481 w 1628775"/>
              <a:gd name="connsiteY38" fmla="*/ 400050 h 1607343"/>
              <a:gd name="connsiteX39" fmla="*/ 864394 w 1628775"/>
              <a:gd name="connsiteY39" fmla="*/ 121444 h 1607343"/>
              <a:gd name="connsiteX40" fmla="*/ 864394 w 1628775"/>
              <a:gd name="connsiteY40" fmla="*/ 142875 h 1607343"/>
              <a:gd name="connsiteX41" fmla="*/ 835819 w 1628775"/>
              <a:gd name="connsiteY41" fmla="*/ 85725 h 1607343"/>
              <a:gd name="connsiteX42" fmla="*/ 864394 w 1628775"/>
              <a:gd name="connsiteY42" fmla="*/ 121444 h 1607343"/>
              <a:gd name="connsiteX43" fmla="*/ 957263 w 1628775"/>
              <a:gd name="connsiteY43" fmla="*/ 35719 h 1607343"/>
              <a:gd name="connsiteX44" fmla="*/ 942975 w 1628775"/>
              <a:gd name="connsiteY44" fmla="*/ 100013 h 1607343"/>
              <a:gd name="connsiteX45" fmla="*/ 957263 w 1628775"/>
              <a:gd name="connsiteY45" fmla="*/ 114300 h 1607343"/>
              <a:gd name="connsiteX46" fmla="*/ 978694 w 1628775"/>
              <a:gd name="connsiteY46" fmla="*/ 92869 h 1607343"/>
              <a:gd name="connsiteX47" fmla="*/ 950119 w 1628775"/>
              <a:gd name="connsiteY47" fmla="*/ 135731 h 1607343"/>
              <a:gd name="connsiteX48" fmla="*/ 942975 w 1628775"/>
              <a:gd name="connsiteY48" fmla="*/ 185738 h 1607343"/>
              <a:gd name="connsiteX49" fmla="*/ 950119 w 1628775"/>
              <a:gd name="connsiteY49" fmla="*/ 464344 h 1607343"/>
              <a:gd name="connsiteX50" fmla="*/ 964406 w 1628775"/>
              <a:gd name="connsiteY50" fmla="*/ 464344 h 1607343"/>
              <a:gd name="connsiteX51" fmla="*/ 1028700 w 1628775"/>
              <a:gd name="connsiteY51" fmla="*/ 371475 h 1607343"/>
              <a:gd name="connsiteX52" fmla="*/ 1007269 w 1628775"/>
              <a:gd name="connsiteY52" fmla="*/ 328613 h 1607343"/>
              <a:gd name="connsiteX53" fmla="*/ 1007269 w 1628775"/>
              <a:gd name="connsiteY53" fmla="*/ 292894 h 1607343"/>
              <a:gd name="connsiteX54" fmla="*/ 1050131 w 1628775"/>
              <a:gd name="connsiteY54" fmla="*/ 364331 h 1607343"/>
              <a:gd name="connsiteX55" fmla="*/ 1085850 w 1628775"/>
              <a:gd name="connsiteY55" fmla="*/ 250031 h 1607343"/>
              <a:gd name="connsiteX56" fmla="*/ 1100138 w 1628775"/>
              <a:gd name="connsiteY56" fmla="*/ 242888 h 1607343"/>
              <a:gd name="connsiteX57" fmla="*/ 1114425 w 1628775"/>
              <a:gd name="connsiteY57" fmla="*/ 285750 h 1607343"/>
              <a:gd name="connsiteX58" fmla="*/ 1050131 w 1628775"/>
              <a:gd name="connsiteY58" fmla="*/ 371475 h 1607343"/>
              <a:gd name="connsiteX59" fmla="*/ 1057275 w 1628775"/>
              <a:gd name="connsiteY59" fmla="*/ 385763 h 1607343"/>
              <a:gd name="connsiteX60" fmla="*/ 1121569 w 1628775"/>
              <a:gd name="connsiteY60" fmla="*/ 342900 h 1607343"/>
              <a:gd name="connsiteX61" fmla="*/ 1128713 w 1628775"/>
              <a:gd name="connsiteY61" fmla="*/ 357188 h 1607343"/>
              <a:gd name="connsiteX62" fmla="*/ 1057275 w 1628775"/>
              <a:gd name="connsiteY62" fmla="*/ 414338 h 1607343"/>
              <a:gd name="connsiteX63" fmla="*/ 1042988 w 1628775"/>
              <a:gd name="connsiteY63" fmla="*/ 400050 h 1607343"/>
              <a:gd name="connsiteX64" fmla="*/ 957263 w 1628775"/>
              <a:gd name="connsiteY64" fmla="*/ 535781 h 1607343"/>
              <a:gd name="connsiteX65" fmla="*/ 957263 w 1628775"/>
              <a:gd name="connsiteY65" fmla="*/ 742950 h 1607343"/>
              <a:gd name="connsiteX66" fmla="*/ 1028700 w 1628775"/>
              <a:gd name="connsiteY66" fmla="*/ 700088 h 1607343"/>
              <a:gd name="connsiteX67" fmla="*/ 1057275 w 1628775"/>
              <a:gd name="connsiteY67" fmla="*/ 635794 h 1607343"/>
              <a:gd name="connsiteX68" fmla="*/ 1071563 w 1628775"/>
              <a:gd name="connsiteY68" fmla="*/ 657225 h 1607343"/>
              <a:gd name="connsiteX69" fmla="*/ 1092994 w 1628775"/>
              <a:gd name="connsiteY69" fmla="*/ 628650 h 1607343"/>
              <a:gd name="connsiteX70" fmla="*/ 1100138 w 1628775"/>
              <a:gd name="connsiteY70" fmla="*/ 642938 h 1607343"/>
              <a:gd name="connsiteX71" fmla="*/ 1121569 w 1628775"/>
              <a:gd name="connsiteY71" fmla="*/ 607219 h 1607343"/>
              <a:gd name="connsiteX72" fmla="*/ 1121569 w 1628775"/>
              <a:gd name="connsiteY72" fmla="*/ 635794 h 1607343"/>
              <a:gd name="connsiteX73" fmla="*/ 957263 w 1628775"/>
              <a:gd name="connsiteY73" fmla="*/ 807244 h 1607343"/>
              <a:gd name="connsiteX74" fmla="*/ 964406 w 1628775"/>
              <a:gd name="connsiteY74" fmla="*/ 1207294 h 1607343"/>
              <a:gd name="connsiteX75" fmla="*/ 1021556 w 1628775"/>
              <a:gd name="connsiteY75" fmla="*/ 1421606 h 1607343"/>
              <a:gd name="connsiteX76" fmla="*/ 1143000 w 1628775"/>
              <a:gd name="connsiteY76" fmla="*/ 1435894 h 1607343"/>
              <a:gd name="connsiteX77" fmla="*/ 1178719 w 1628775"/>
              <a:gd name="connsiteY77" fmla="*/ 1478756 h 1607343"/>
              <a:gd name="connsiteX78" fmla="*/ 1264444 w 1628775"/>
              <a:gd name="connsiteY78" fmla="*/ 1535906 h 1607343"/>
              <a:gd name="connsiteX79" fmla="*/ 1264444 w 1628775"/>
              <a:gd name="connsiteY79" fmla="*/ 1557338 h 1607343"/>
              <a:gd name="connsiteX80" fmla="*/ 1207294 w 1628775"/>
              <a:gd name="connsiteY80" fmla="*/ 1585913 h 1607343"/>
              <a:gd name="connsiteX81" fmla="*/ 1007269 w 1628775"/>
              <a:gd name="connsiteY81" fmla="*/ 1607344 h 1607343"/>
              <a:gd name="connsiteX82" fmla="*/ 607219 w 1628775"/>
              <a:gd name="connsiteY82" fmla="*/ 1557338 h 1607343"/>
              <a:gd name="connsiteX83" fmla="*/ 800100 w 1628775"/>
              <a:gd name="connsiteY83" fmla="*/ 1428750 h 1607343"/>
              <a:gd name="connsiteX84" fmla="*/ 771525 w 1628775"/>
              <a:gd name="connsiteY84" fmla="*/ 1378744 h 1607343"/>
              <a:gd name="connsiteX85" fmla="*/ 842963 w 1628775"/>
              <a:gd name="connsiteY85" fmla="*/ 1335881 h 1607343"/>
              <a:gd name="connsiteX86" fmla="*/ 592931 w 1628775"/>
              <a:gd name="connsiteY86" fmla="*/ 842963 h 1607343"/>
              <a:gd name="connsiteX87" fmla="*/ 564356 w 1628775"/>
              <a:gd name="connsiteY87" fmla="*/ 828675 h 1607343"/>
              <a:gd name="connsiteX88" fmla="*/ 542925 w 1628775"/>
              <a:gd name="connsiteY88" fmla="*/ 785813 h 1607343"/>
              <a:gd name="connsiteX89" fmla="*/ 514350 w 1628775"/>
              <a:gd name="connsiteY89" fmla="*/ 800100 h 1607343"/>
              <a:gd name="connsiteX90" fmla="*/ 428625 w 1628775"/>
              <a:gd name="connsiteY90" fmla="*/ 642938 h 1607343"/>
              <a:gd name="connsiteX91" fmla="*/ 357188 w 1628775"/>
              <a:gd name="connsiteY91" fmla="*/ 864394 h 1607343"/>
              <a:gd name="connsiteX92" fmla="*/ 378619 w 1628775"/>
              <a:gd name="connsiteY92" fmla="*/ 985838 h 1607343"/>
              <a:gd name="connsiteX93" fmla="*/ 428625 w 1628775"/>
              <a:gd name="connsiteY93" fmla="*/ 1321594 h 1607343"/>
              <a:gd name="connsiteX94" fmla="*/ 428625 w 1628775"/>
              <a:gd name="connsiteY94" fmla="*/ 1457325 h 1607343"/>
              <a:gd name="connsiteX95" fmla="*/ 407194 w 1628775"/>
              <a:gd name="connsiteY95" fmla="*/ 1464469 h 1607343"/>
              <a:gd name="connsiteX96" fmla="*/ 528638 w 1628775"/>
              <a:gd name="connsiteY96" fmla="*/ 1493044 h 1607343"/>
              <a:gd name="connsiteX97" fmla="*/ 535781 w 1628775"/>
              <a:gd name="connsiteY97" fmla="*/ 1507331 h 1607343"/>
              <a:gd name="connsiteX98" fmla="*/ 521494 w 1628775"/>
              <a:gd name="connsiteY98" fmla="*/ 1535906 h 1607343"/>
              <a:gd name="connsiteX99" fmla="*/ 314325 w 1628775"/>
              <a:gd name="connsiteY99" fmla="*/ 1464469 h 1607343"/>
              <a:gd name="connsiteX100" fmla="*/ 292894 w 1628775"/>
              <a:gd name="connsiteY100" fmla="*/ 1443038 h 1607343"/>
              <a:gd name="connsiteX101" fmla="*/ 264319 w 1628775"/>
              <a:gd name="connsiteY101" fmla="*/ 1214438 h 1607343"/>
              <a:gd name="connsiteX102" fmla="*/ 135731 w 1628775"/>
              <a:gd name="connsiteY102" fmla="*/ 1478756 h 1607343"/>
              <a:gd name="connsiteX103" fmla="*/ 100013 w 1628775"/>
              <a:gd name="connsiteY103" fmla="*/ 1464469 h 1607343"/>
              <a:gd name="connsiteX104" fmla="*/ 85725 w 1628775"/>
              <a:gd name="connsiteY104" fmla="*/ 1471613 h 1607343"/>
              <a:gd name="connsiteX105" fmla="*/ 207169 w 1628775"/>
              <a:gd name="connsiteY105" fmla="*/ 1543050 h 1607343"/>
              <a:gd name="connsiteX106" fmla="*/ 207169 w 1628775"/>
              <a:gd name="connsiteY106" fmla="*/ 1564481 h 1607343"/>
              <a:gd name="connsiteX107" fmla="*/ 164306 w 1628775"/>
              <a:gd name="connsiteY107" fmla="*/ 1571625 h 1607343"/>
              <a:gd name="connsiteX108" fmla="*/ 0 w 1628775"/>
              <a:gd name="connsiteY108" fmla="*/ 1507331 h 1607343"/>
              <a:gd name="connsiteX109" fmla="*/ 28575 w 1628775"/>
              <a:gd name="connsiteY109" fmla="*/ 1443038 h 1607343"/>
              <a:gd name="connsiteX110" fmla="*/ 7144 w 1628775"/>
              <a:gd name="connsiteY110" fmla="*/ 1414463 h 1607343"/>
              <a:gd name="connsiteX111" fmla="*/ 121444 w 1628775"/>
              <a:gd name="connsiteY111" fmla="*/ 992981 h 1607343"/>
              <a:gd name="connsiteX112" fmla="*/ 121444 w 1628775"/>
              <a:gd name="connsiteY112" fmla="*/ 771525 h 1607343"/>
              <a:gd name="connsiteX113" fmla="*/ 100013 w 1628775"/>
              <a:gd name="connsiteY113" fmla="*/ 750094 h 1607343"/>
              <a:gd name="connsiteX114" fmla="*/ 92869 w 1628775"/>
              <a:gd name="connsiteY114" fmla="*/ 714375 h 1607343"/>
              <a:gd name="connsiteX115" fmla="*/ 100013 w 1628775"/>
              <a:gd name="connsiteY115" fmla="*/ 678656 h 1607343"/>
              <a:gd name="connsiteX116" fmla="*/ 185738 w 1628775"/>
              <a:gd name="connsiteY116" fmla="*/ 485775 h 1607343"/>
              <a:gd name="connsiteX117" fmla="*/ 235744 w 1628775"/>
              <a:gd name="connsiteY117" fmla="*/ 442913 h 1607343"/>
              <a:gd name="connsiteX118" fmla="*/ 235744 w 1628775"/>
              <a:gd name="connsiteY118" fmla="*/ 428625 h 1607343"/>
              <a:gd name="connsiteX119" fmla="*/ 400050 w 1628775"/>
              <a:gd name="connsiteY119" fmla="*/ 314325 h 1607343"/>
              <a:gd name="connsiteX120" fmla="*/ 500063 w 1628775"/>
              <a:gd name="connsiteY120" fmla="*/ 278606 h 1607343"/>
              <a:gd name="connsiteX121" fmla="*/ 464344 w 1628775"/>
              <a:gd name="connsiteY121" fmla="*/ 250031 h 1607343"/>
              <a:gd name="connsiteX122" fmla="*/ 450056 w 1628775"/>
              <a:gd name="connsiteY122" fmla="*/ 185738 h 1607343"/>
              <a:gd name="connsiteX123" fmla="*/ 592931 w 1628775"/>
              <a:gd name="connsiteY123" fmla="*/ 57150 h 1607343"/>
              <a:gd name="connsiteX124" fmla="*/ 764381 w 1628775"/>
              <a:gd name="connsiteY124" fmla="*/ 228600 h 1607343"/>
              <a:gd name="connsiteX125" fmla="*/ 757238 w 1628775"/>
              <a:gd name="connsiteY125" fmla="*/ 235744 h 1607343"/>
              <a:gd name="connsiteX126" fmla="*/ 721519 w 1628775"/>
              <a:gd name="connsiteY126" fmla="*/ 257175 h 1607343"/>
              <a:gd name="connsiteX127" fmla="*/ 685800 w 1628775"/>
              <a:gd name="connsiteY127" fmla="*/ 335756 h 1607343"/>
              <a:gd name="connsiteX128" fmla="*/ 578644 w 1628775"/>
              <a:gd name="connsiteY128" fmla="*/ 378619 h 1607343"/>
              <a:gd name="connsiteX129" fmla="*/ 507206 w 1628775"/>
              <a:gd name="connsiteY129" fmla="*/ 350044 h 1607343"/>
              <a:gd name="connsiteX130" fmla="*/ 514350 w 1628775"/>
              <a:gd name="connsiteY130" fmla="*/ 378619 h 1607343"/>
              <a:gd name="connsiteX131" fmla="*/ 535781 w 1628775"/>
              <a:gd name="connsiteY131" fmla="*/ 507206 h 1607343"/>
              <a:gd name="connsiteX132" fmla="*/ 628650 w 1628775"/>
              <a:gd name="connsiteY132" fmla="*/ 800100 h 1607343"/>
              <a:gd name="connsiteX133" fmla="*/ 614363 w 1628775"/>
              <a:gd name="connsiteY133" fmla="*/ 828675 h 1607343"/>
              <a:gd name="connsiteX134" fmla="*/ 871538 w 1628775"/>
              <a:gd name="connsiteY134" fmla="*/ 1321594 h 1607343"/>
              <a:gd name="connsiteX135" fmla="*/ 900113 w 1628775"/>
              <a:gd name="connsiteY135" fmla="*/ 1307306 h 1607343"/>
              <a:gd name="connsiteX136" fmla="*/ 907256 w 1628775"/>
              <a:gd name="connsiteY136" fmla="*/ 964406 h 1607343"/>
              <a:gd name="connsiteX137" fmla="*/ 814388 w 1628775"/>
              <a:gd name="connsiteY137" fmla="*/ 814388 h 1607343"/>
              <a:gd name="connsiteX138" fmla="*/ 835819 w 1628775"/>
              <a:gd name="connsiteY138" fmla="*/ 800100 h 1607343"/>
              <a:gd name="connsiteX139" fmla="*/ 800100 w 1628775"/>
              <a:gd name="connsiteY139" fmla="*/ 714375 h 1607343"/>
              <a:gd name="connsiteX140" fmla="*/ 828675 w 1628775"/>
              <a:gd name="connsiteY140" fmla="*/ 778669 h 1607343"/>
              <a:gd name="connsiteX141" fmla="*/ 835819 w 1628775"/>
              <a:gd name="connsiteY141" fmla="*/ 764381 h 1607343"/>
              <a:gd name="connsiteX142" fmla="*/ 857250 w 1628775"/>
              <a:gd name="connsiteY142" fmla="*/ 764381 h 1607343"/>
              <a:gd name="connsiteX143" fmla="*/ 850106 w 1628775"/>
              <a:gd name="connsiteY143" fmla="*/ 800100 h 1607343"/>
              <a:gd name="connsiteX144" fmla="*/ 900113 w 1628775"/>
              <a:gd name="connsiteY144" fmla="*/ 878681 h 1607343"/>
              <a:gd name="connsiteX145" fmla="*/ 928688 w 1628775"/>
              <a:gd name="connsiteY145" fmla="*/ 471488 h 1607343"/>
              <a:gd name="connsiteX146" fmla="*/ 871538 w 1628775"/>
              <a:gd name="connsiteY146" fmla="*/ 207169 h 1607343"/>
              <a:gd name="connsiteX147" fmla="*/ 857250 w 1628775"/>
              <a:gd name="connsiteY147" fmla="*/ 200025 h 1607343"/>
              <a:gd name="connsiteX148" fmla="*/ 821531 w 1628775"/>
              <a:gd name="connsiteY148" fmla="*/ 164306 h 1607343"/>
              <a:gd name="connsiteX149" fmla="*/ 835819 w 1628775"/>
              <a:gd name="connsiteY149" fmla="*/ 157163 h 1607343"/>
              <a:gd name="connsiteX150" fmla="*/ 857250 w 1628775"/>
              <a:gd name="connsiteY150" fmla="*/ 178594 h 1607343"/>
              <a:gd name="connsiteX151" fmla="*/ 871538 w 1628775"/>
              <a:gd name="connsiteY151" fmla="*/ 164306 h 1607343"/>
              <a:gd name="connsiteX152" fmla="*/ 871538 w 1628775"/>
              <a:gd name="connsiteY152" fmla="*/ 185738 h 1607343"/>
              <a:gd name="connsiteX153" fmla="*/ 900113 w 1628775"/>
              <a:gd name="connsiteY153" fmla="*/ 178594 h 1607343"/>
              <a:gd name="connsiteX154" fmla="*/ 907256 w 1628775"/>
              <a:gd name="connsiteY154" fmla="*/ 192881 h 1607343"/>
              <a:gd name="connsiteX155" fmla="*/ 892969 w 1628775"/>
              <a:gd name="connsiteY155" fmla="*/ 214313 h 1607343"/>
              <a:gd name="connsiteX156" fmla="*/ 928688 w 1628775"/>
              <a:gd name="connsiteY156" fmla="*/ 292894 h 1607343"/>
              <a:gd name="connsiteX157" fmla="*/ 935831 w 1628775"/>
              <a:gd name="connsiteY157" fmla="*/ 221456 h 1607343"/>
              <a:gd name="connsiteX158" fmla="*/ 928688 w 1628775"/>
              <a:gd name="connsiteY158" fmla="*/ 164306 h 1607343"/>
              <a:gd name="connsiteX159" fmla="*/ 878681 w 1628775"/>
              <a:gd name="connsiteY159" fmla="*/ 107156 h 1607343"/>
              <a:gd name="connsiteX160" fmla="*/ 928688 w 1628775"/>
              <a:gd name="connsiteY160" fmla="*/ 135731 h 1607343"/>
              <a:gd name="connsiteX161" fmla="*/ 935831 w 1628775"/>
              <a:gd name="connsiteY161" fmla="*/ 114300 h 1607343"/>
              <a:gd name="connsiteX162" fmla="*/ 921544 w 1628775"/>
              <a:gd name="connsiteY162" fmla="*/ 78581 h 1607343"/>
              <a:gd name="connsiteX163" fmla="*/ 950119 w 1628775"/>
              <a:gd name="connsiteY163" fmla="*/ 0 h 1607343"/>
              <a:gd name="connsiteX164" fmla="*/ 957263 w 1628775"/>
              <a:gd name="connsiteY164" fmla="*/ 35719 h 1607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1628775" h="1607343">
                <a:moveTo>
                  <a:pt x="1128713" y="728663"/>
                </a:moveTo>
                <a:lnTo>
                  <a:pt x="1150144" y="728663"/>
                </a:lnTo>
                <a:cubicBezTo>
                  <a:pt x="1143000" y="735806"/>
                  <a:pt x="1135856" y="735806"/>
                  <a:pt x="1128713" y="728663"/>
                </a:cubicBezTo>
                <a:close/>
                <a:moveTo>
                  <a:pt x="1564481" y="400050"/>
                </a:moveTo>
                <a:cubicBezTo>
                  <a:pt x="1571625" y="407194"/>
                  <a:pt x="1578769" y="407194"/>
                  <a:pt x="1578769" y="428625"/>
                </a:cubicBezTo>
                <a:cubicBezTo>
                  <a:pt x="1578769" y="442913"/>
                  <a:pt x="1557338" y="450056"/>
                  <a:pt x="1557338" y="471488"/>
                </a:cubicBezTo>
                <a:cubicBezTo>
                  <a:pt x="1557338" y="485775"/>
                  <a:pt x="1571625" y="550069"/>
                  <a:pt x="1571625" y="571500"/>
                </a:cubicBezTo>
                <a:cubicBezTo>
                  <a:pt x="1571625" y="607219"/>
                  <a:pt x="1528763" y="650081"/>
                  <a:pt x="1528763" y="650081"/>
                </a:cubicBezTo>
                <a:cubicBezTo>
                  <a:pt x="1528763" y="671513"/>
                  <a:pt x="1550194" y="700088"/>
                  <a:pt x="1550194" y="721519"/>
                </a:cubicBezTo>
                <a:lnTo>
                  <a:pt x="1550194" y="892969"/>
                </a:lnTo>
                <a:cubicBezTo>
                  <a:pt x="1571625" y="971550"/>
                  <a:pt x="1614488" y="1064419"/>
                  <a:pt x="1614488" y="1128713"/>
                </a:cubicBezTo>
                <a:cubicBezTo>
                  <a:pt x="1614488" y="1128713"/>
                  <a:pt x="1628775" y="1128713"/>
                  <a:pt x="1628775" y="1150144"/>
                </a:cubicBezTo>
                <a:lnTo>
                  <a:pt x="1628775" y="1271588"/>
                </a:lnTo>
                <a:cubicBezTo>
                  <a:pt x="1593056" y="1278731"/>
                  <a:pt x="1550194" y="1278731"/>
                  <a:pt x="1514475" y="1271588"/>
                </a:cubicBezTo>
                <a:cubicBezTo>
                  <a:pt x="1507331" y="1293019"/>
                  <a:pt x="1493044" y="1321594"/>
                  <a:pt x="1493044" y="1343025"/>
                </a:cubicBezTo>
                <a:lnTo>
                  <a:pt x="1493044" y="1485900"/>
                </a:lnTo>
                <a:cubicBezTo>
                  <a:pt x="1493044" y="1507331"/>
                  <a:pt x="1478756" y="1493044"/>
                  <a:pt x="1471613" y="1500188"/>
                </a:cubicBezTo>
                <a:cubicBezTo>
                  <a:pt x="1471613" y="1507331"/>
                  <a:pt x="1478756" y="1528763"/>
                  <a:pt x="1471613" y="1521619"/>
                </a:cubicBezTo>
                <a:cubicBezTo>
                  <a:pt x="1464469" y="1521619"/>
                  <a:pt x="1378744" y="1550194"/>
                  <a:pt x="1350169" y="1550194"/>
                </a:cubicBezTo>
                <a:cubicBezTo>
                  <a:pt x="1328738" y="1550194"/>
                  <a:pt x="1328738" y="1550194"/>
                  <a:pt x="1321594" y="1543050"/>
                </a:cubicBezTo>
                <a:cubicBezTo>
                  <a:pt x="1321594" y="1528763"/>
                  <a:pt x="1421606" y="1457325"/>
                  <a:pt x="1421606" y="1450181"/>
                </a:cubicBezTo>
                <a:cubicBezTo>
                  <a:pt x="1421606" y="1435894"/>
                  <a:pt x="1407319" y="1321594"/>
                  <a:pt x="1393031" y="1257300"/>
                </a:cubicBezTo>
                <a:cubicBezTo>
                  <a:pt x="1328738" y="1250156"/>
                  <a:pt x="1343025" y="1214438"/>
                  <a:pt x="1343025" y="1171575"/>
                </a:cubicBezTo>
                <a:cubicBezTo>
                  <a:pt x="1343025" y="1157288"/>
                  <a:pt x="1357313" y="1042988"/>
                  <a:pt x="1357313" y="1021556"/>
                </a:cubicBezTo>
                <a:cubicBezTo>
                  <a:pt x="1357313" y="1007269"/>
                  <a:pt x="1378744" y="950119"/>
                  <a:pt x="1378744" y="935831"/>
                </a:cubicBezTo>
                <a:cubicBezTo>
                  <a:pt x="1378744" y="928688"/>
                  <a:pt x="1335881" y="907256"/>
                  <a:pt x="1335881" y="828675"/>
                </a:cubicBezTo>
                <a:cubicBezTo>
                  <a:pt x="1271588" y="828675"/>
                  <a:pt x="1171575" y="821531"/>
                  <a:pt x="1114425" y="800100"/>
                </a:cubicBezTo>
                <a:lnTo>
                  <a:pt x="1114425" y="764381"/>
                </a:lnTo>
                <a:cubicBezTo>
                  <a:pt x="1121569" y="764381"/>
                  <a:pt x="1114425" y="771525"/>
                  <a:pt x="1135856" y="771525"/>
                </a:cubicBezTo>
                <a:cubicBezTo>
                  <a:pt x="1150144" y="771525"/>
                  <a:pt x="1128713" y="757238"/>
                  <a:pt x="1143000" y="757238"/>
                </a:cubicBezTo>
                <a:cubicBezTo>
                  <a:pt x="1164431" y="757238"/>
                  <a:pt x="1143000" y="771525"/>
                  <a:pt x="1157288" y="771525"/>
                </a:cubicBezTo>
                <a:cubicBezTo>
                  <a:pt x="1178719" y="771525"/>
                  <a:pt x="1185863" y="728663"/>
                  <a:pt x="1207294" y="728663"/>
                </a:cubicBezTo>
                <a:cubicBezTo>
                  <a:pt x="1235869" y="714375"/>
                  <a:pt x="1278731" y="721519"/>
                  <a:pt x="1314450" y="700088"/>
                </a:cubicBezTo>
                <a:cubicBezTo>
                  <a:pt x="1350169" y="671513"/>
                  <a:pt x="1385888" y="628650"/>
                  <a:pt x="1421606" y="592931"/>
                </a:cubicBezTo>
                <a:cubicBezTo>
                  <a:pt x="1407319" y="578644"/>
                  <a:pt x="1328738" y="571500"/>
                  <a:pt x="1328738" y="528638"/>
                </a:cubicBezTo>
                <a:cubicBezTo>
                  <a:pt x="1328738" y="507206"/>
                  <a:pt x="1343025" y="514350"/>
                  <a:pt x="1343025" y="500063"/>
                </a:cubicBezTo>
                <a:cubicBezTo>
                  <a:pt x="1343025" y="478631"/>
                  <a:pt x="1321594" y="464344"/>
                  <a:pt x="1321594" y="450056"/>
                </a:cubicBezTo>
                <a:cubicBezTo>
                  <a:pt x="1321594" y="385763"/>
                  <a:pt x="1414463" y="364331"/>
                  <a:pt x="1435894" y="364331"/>
                </a:cubicBezTo>
                <a:cubicBezTo>
                  <a:pt x="1457325" y="364331"/>
                  <a:pt x="1528763" y="392906"/>
                  <a:pt x="1564481" y="400050"/>
                </a:cubicBezTo>
                <a:close/>
                <a:moveTo>
                  <a:pt x="864394" y="121444"/>
                </a:moveTo>
                <a:lnTo>
                  <a:pt x="864394" y="142875"/>
                </a:lnTo>
                <a:cubicBezTo>
                  <a:pt x="850106" y="128588"/>
                  <a:pt x="842963" y="107156"/>
                  <a:pt x="835819" y="85725"/>
                </a:cubicBezTo>
                <a:cubicBezTo>
                  <a:pt x="850106" y="92869"/>
                  <a:pt x="857250" y="107156"/>
                  <a:pt x="864394" y="121444"/>
                </a:cubicBezTo>
                <a:close/>
                <a:moveTo>
                  <a:pt x="957263" y="35719"/>
                </a:moveTo>
                <a:cubicBezTo>
                  <a:pt x="957263" y="57150"/>
                  <a:pt x="950119" y="78581"/>
                  <a:pt x="942975" y="100013"/>
                </a:cubicBezTo>
                <a:lnTo>
                  <a:pt x="957263" y="114300"/>
                </a:lnTo>
                <a:lnTo>
                  <a:pt x="978694" y="92869"/>
                </a:lnTo>
                <a:cubicBezTo>
                  <a:pt x="964406" y="114300"/>
                  <a:pt x="985838" y="85725"/>
                  <a:pt x="950119" y="135731"/>
                </a:cubicBezTo>
                <a:cubicBezTo>
                  <a:pt x="935831" y="142875"/>
                  <a:pt x="942975" y="171450"/>
                  <a:pt x="942975" y="185738"/>
                </a:cubicBezTo>
                <a:cubicBezTo>
                  <a:pt x="942975" y="207169"/>
                  <a:pt x="957263" y="371475"/>
                  <a:pt x="950119" y="464344"/>
                </a:cubicBezTo>
                <a:cubicBezTo>
                  <a:pt x="950119" y="464344"/>
                  <a:pt x="957263" y="471488"/>
                  <a:pt x="964406" y="464344"/>
                </a:cubicBezTo>
                <a:cubicBezTo>
                  <a:pt x="985838" y="442913"/>
                  <a:pt x="1028700" y="385763"/>
                  <a:pt x="1028700" y="371475"/>
                </a:cubicBezTo>
                <a:cubicBezTo>
                  <a:pt x="1028700" y="350044"/>
                  <a:pt x="1007269" y="342900"/>
                  <a:pt x="1007269" y="328613"/>
                </a:cubicBezTo>
                <a:lnTo>
                  <a:pt x="1007269" y="292894"/>
                </a:lnTo>
                <a:cubicBezTo>
                  <a:pt x="1021556" y="307181"/>
                  <a:pt x="1035844" y="335756"/>
                  <a:pt x="1050131" y="364331"/>
                </a:cubicBezTo>
                <a:cubicBezTo>
                  <a:pt x="1057275" y="328613"/>
                  <a:pt x="1071563" y="285750"/>
                  <a:pt x="1085850" y="250031"/>
                </a:cubicBezTo>
                <a:cubicBezTo>
                  <a:pt x="1085850" y="250031"/>
                  <a:pt x="1092994" y="250031"/>
                  <a:pt x="1100138" y="242888"/>
                </a:cubicBezTo>
                <a:cubicBezTo>
                  <a:pt x="1100138" y="257175"/>
                  <a:pt x="1114425" y="271463"/>
                  <a:pt x="1114425" y="285750"/>
                </a:cubicBezTo>
                <a:cubicBezTo>
                  <a:pt x="1114425" y="307181"/>
                  <a:pt x="1064419" y="342900"/>
                  <a:pt x="1050131" y="371475"/>
                </a:cubicBezTo>
                <a:cubicBezTo>
                  <a:pt x="1050131" y="371475"/>
                  <a:pt x="1050131" y="378619"/>
                  <a:pt x="1057275" y="385763"/>
                </a:cubicBezTo>
                <a:cubicBezTo>
                  <a:pt x="1078706" y="364331"/>
                  <a:pt x="1100138" y="350044"/>
                  <a:pt x="1121569" y="342900"/>
                </a:cubicBezTo>
                <a:cubicBezTo>
                  <a:pt x="1121569" y="342900"/>
                  <a:pt x="1128713" y="335756"/>
                  <a:pt x="1128713" y="357188"/>
                </a:cubicBezTo>
                <a:cubicBezTo>
                  <a:pt x="1128713" y="378619"/>
                  <a:pt x="1071563" y="400050"/>
                  <a:pt x="1057275" y="414338"/>
                </a:cubicBezTo>
                <a:lnTo>
                  <a:pt x="1042988" y="400050"/>
                </a:lnTo>
                <a:cubicBezTo>
                  <a:pt x="1007269" y="450056"/>
                  <a:pt x="957263" y="514350"/>
                  <a:pt x="957263" y="535781"/>
                </a:cubicBezTo>
                <a:lnTo>
                  <a:pt x="957263" y="742950"/>
                </a:lnTo>
                <a:cubicBezTo>
                  <a:pt x="992981" y="728663"/>
                  <a:pt x="1014413" y="707231"/>
                  <a:pt x="1028700" y="700088"/>
                </a:cubicBezTo>
                <a:cubicBezTo>
                  <a:pt x="1042988" y="678656"/>
                  <a:pt x="1042988" y="657225"/>
                  <a:pt x="1057275" y="635794"/>
                </a:cubicBezTo>
                <a:cubicBezTo>
                  <a:pt x="1064419" y="635794"/>
                  <a:pt x="1064419" y="650081"/>
                  <a:pt x="1071563" y="657225"/>
                </a:cubicBezTo>
                <a:cubicBezTo>
                  <a:pt x="1078706" y="650081"/>
                  <a:pt x="1071563" y="628650"/>
                  <a:pt x="1092994" y="628650"/>
                </a:cubicBezTo>
                <a:cubicBezTo>
                  <a:pt x="1107281" y="628650"/>
                  <a:pt x="1092994" y="635794"/>
                  <a:pt x="1100138" y="642938"/>
                </a:cubicBezTo>
                <a:cubicBezTo>
                  <a:pt x="1107281" y="635794"/>
                  <a:pt x="1114425" y="621506"/>
                  <a:pt x="1121569" y="607219"/>
                </a:cubicBezTo>
                <a:lnTo>
                  <a:pt x="1121569" y="635794"/>
                </a:lnTo>
                <a:cubicBezTo>
                  <a:pt x="1121569" y="657225"/>
                  <a:pt x="964406" y="721519"/>
                  <a:pt x="957263" y="807244"/>
                </a:cubicBezTo>
                <a:cubicBezTo>
                  <a:pt x="921544" y="1021556"/>
                  <a:pt x="964406" y="1193006"/>
                  <a:pt x="964406" y="1207294"/>
                </a:cubicBezTo>
                <a:cubicBezTo>
                  <a:pt x="964406" y="1314450"/>
                  <a:pt x="992981" y="1264444"/>
                  <a:pt x="1021556" y="1421606"/>
                </a:cubicBezTo>
                <a:cubicBezTo>
                  <a:pt x="1050131" y="1421606"/>
                  <a:pt x="1100138" y="1400175"/>
                  <a:pt x="1143000" y="1435894"/>
                </a:cubicBezTo>
                <a:cubicBezTo>
                  <a:pt x="1150144" y="1443038"/>
                  <a:pt x="1164431" y="1471613"/>
                  <a:pt x="1178719" y="1478756"/>
                </a:cubicBezTo>
                <a:cubicBezTo>
                  <a:pt x="1193006" y="1493044"/>
                  <a:pt x="1228725" y="1514475"/>
                  <a:pt x="1264444" y="1535906"/>
                </a:cubicBezTo>
                <a:lnTo>
                  <a:pt x="1264444" y="1557338"/>
                </a:lnTo>
                <a:cubicBezTo>
                  <a:pt x="1243013" y="1564481"/>
                  <a:pt x="1228725" y="1585913"/>
                  <a:pt x="1207294" y="1585913"/>
                </a:cubicBezTo>
                <a:cubicBezTo>
                  <a:pt x="1150144" y="1593056"/>
                  <a:pt x="1021556" y="1607344"/>
                  <a:pt x="1007269" y="1607344"/>
                </a:cubicBezTo>
                <a:cubicBezTo>
                  <a:pt x="892969" y="1607344"/>
                  <a:pt x="628650" y="1593056"/>
                  <a:pt x="607219" y="1557338"/>
                </a:cubicBezTo>
                <a:cubicBezTo>
                  <a:pt x="650081" y="1478756"/>
                  <a:pt x="707231" y="1471613"/>
                  <a:pt x="800100" y="1428750"/>
                </a:cubicBezTo>
                <a:cubicBezTo>
                  <a:pt x="792956" y="1414463"/>
                  <a:pt x="785813" y="1393031"/>
                  <a:pt x="771525" y="1378744"/>
                </a:cubicBezTo>
                <a:cubicBezTo>
                  <a:pt x="785813" y="1364456"/>
                  <a:pt x="814388" y="1350169"/>
                  <a:pt x="842963" y="1335881"/>
                </a:cubicBezTo>
                <a:cubicBezTo>
                  <a:pt x="764381" y="1171575"/>
                  <a:pt x="678656" y="1000125"/>
                  <a:pt x="592931" y="842963"/>
                </a:cubicBezTo>
                <a:cubicBezTo>
                  <a:pt x="592931" y="835819"/>
                  <a:pt x="578644" y="835819"/>
                  <a:pt x="564356" y="828675"/>
                </a:cubicBezTo>
                <a:cubicBezTo>
                  <a:pt x="557213" y="814388"/>
                  <a:pt x="564356" y="785813"/>
                  <a:pt x="542925" y="785813"/>
                </a:cubicBezTo>
                <a:cubicBezTo>
                  <a:pt x="528638" y="785813"/>
                  <a:pt x="521494" y="800100"/>
                  <a:pt x="514350" y="800100"/>
                </a:cubicBezTo>
                <a:cubicBezTo>
                  <a:pt x="478631" y="735806"/>
                  <a:pt x="478631" y="685800"/>
                  <a:pt x="428625" y="642938"/>
                </a:cubicBezTo>
                <a:cubicBezTo>
                  <a:pt x="414338" y="714375"/>
                  <a:pt x="357188" y="850106"/>
                  <a:pt x="357188" y="864394"/>
                </a:cubicBezTo>
                <a:cubicBezTo>
                  <a:pt x="357188" y="885825"/>
                  <a:pt x="378619" y="950119"/>
                  <a:pt x="378619" y="985838"/>
                </a:cubicBezTo>
                <a:cubicBezTo>
                  <a:pt x="392906" y="1092994"/>
                  <a:pt x="428625" y="1300163"/>
                  <a:pt x="428625" y="1321594"/>
                </a:cubicBezTo>
                <a:lnTo>
                  <a:pt x="428625" y="1457325"/>
                </a:lnTo>
                <a:cubicBezTo>
                  <a:pt x="421481" y="1457325"/>
                  <a:pt x="414338" y="1457325"/>
                  <a:pt x="407194" y="1464469"/>
                </a:cubicBezTo>
                <a:cubicBezTo>
                  <a:pt x="428625" y="1464469"/>
                  <a:pt x="500063" y="1500188"/>
                  <a:pt x="528638" y="1493044"/>
                </a:cubicBezTo>
                <a:cubicBezTo>
                  <a:pt x="528638" y="1493044"/>
                  <a:pt x="535781" y="1485900"/>
                  <a:pt x="535781" y="1507331"/>
                </a:cubicBezTo>
                <a:cubicBezTo>
                  <a:pt x="535781" y="1521619"/>
                  <a:pt x="521494" y="1528763"/>
                  <a:pt x="521494" y="1535906"/>
                </a:cubicBezTo>
                <a:cubicBezTo>
                  <a:pt x="250031" y="1521619"/>
                  <a:pt x="321469" y="1521619"/>
                  <a:pt x="314325" y="1464469"/>
                </a:cubicBezTo>
                <a:cubicBezTo>
                  <a:pt x="314325" y="1457325"/>
                  <a:pt x="300038" y="1450181"/>
                  <a:pt x="292894" y="1443038"/>
                </a:cubicBezTo>
                <a:cubicBezTo>
                  <a:pt x="285750" y="1371600"/>
                  <a:pt x="278606" y="1293019"/>
                  <a:pt x="264319" y="1214438"/>
                </a:cubicBezTo>
                <a:cubicBezTo>
                  <a:pt x="221456" y="1293019"/>
                  <a:pt x="178594" y="1385888"/>
                  <a:pt x="135731" y="1478756"/>
                </a:cubicBezTo>
                <a:cubicBezTo>
                  <a:pt x="128588" y="1478756"/>
                  <a:pt x="114300" y="1471613"/>
                  <a:pt x="100013" y="1464469"/>
                </a:cubicBezTo>
                <a:cubicBezTo>
                  <a:pt x="100013" y="1464469"/>
                  <a:pt x="92869" y="1464469"/>
                  <a:pt x="85725" y="1471613"/>
                </a:cubicBezTo>
                <a:cubicBezTo>
                  <a:pt x="121444" y="1500188"/>
                  <a:pt x="164306" y="1521619"/>
                  <a:pt x="207169" y="1543050"/>
                </a:cubicBezTo>
                <a:lnTo>
                  <a:pt x="207169" y="1564481"/>
                </a:lnTo>
                <a:cubicBezTo>
                  <a:pt x="192881" y="1571625"/>
                  <a:pt x="178594" y="1571625"/>
                  <a:pt x="164306" y="1571625"/>
                </a:cubicBezTo>
                <a:cubicBezTo>
                  <a:pt x="107156" y="1571625"/>
                  <a:pt x="71438" y="1550194"/>
                  <a:pt x="0" y="1507331"/>
                </a:cubicBezTo>
                <a:cubicBezTo>
                  <a:pt x="7144" y="1485900"/>
                  <a:pt x="28575" y="1464469"/>
                  <a:pt x="28575" y="1443038"/>
                </a:cubicBezTo>
                <a:cubicBezTo>
                  <a:pt x="28575" y="1428750"/>
                  <a:pt x="7144" y="1428750"/>
                  <a:pt x="7144" y="1414463"/>
                </a:cubicBezTo>
                <a:lnTo>
                  <a:pt x="121444" y="992981"/>
                </a:lnTo>
                <a:lnTo>
                  <a:pt x="121444" y="771525"/>
                </a:lnTo>
                <a:cubicBezTo>
                  <a:pt x="121444" y="750094"/>
                  <a:pt x="107156" y="757238"/>
                  <a:pt x="100013" y="750094"/>
                </a:cubicBezTo>
                <a:cubicBezTo>
                  <a:pt x="100013" y="742950"/>
                  <a:pt x="92869" y="728663"/>
                  <a:pt x="92869" y="714375"/>
                </a:cubicBezTo>
                <a:cubicBezTo>
                  <a:pt x="92869" y="692944"/>
                  <a:pt x="100013" y="700088"/>
                  <a:pt x="100013" y="678656"/>
                </a:cubicBezTo>
                <a:cubicBezTo>
                  <a:pt x="100013" y="642938"/>
                  <a:pt x="164306" y="507206"/>
                  <a:pt x="185738" y="485775"/>
                </a:cubicBezTo>
                <a:cubicBezTo>
                  <a:pt x="192881" y="471488"/>
                  <a:pt x="221456" y="450056"/>
                  <a:pt x="235744" y="442913"/>
                </a:cubicBezTo>
                <a:lnTo>
                  <a:pt x="235744" y="428625"/>
                </a:lnTo>
                <a:cubicBezTo>
                  <a:pt x="235744" y="400050"/>
                  <a:pt x="364331" y="328613"/>
                  <a:pt x="400050" y="314325"/>
                </a:cubicBezTo>
                <a:cubicBezTo>
                  <a:pt x="421481" y="300038"/>
                  <a:pt x="464344" y="300038"/>
                  <a:pt x="500063" y="278606"/>
                </a:cubicBezTo>
                <a:cubicBezTo>
                  <a:pt x="492919" y="271463"/>
                  <a:pt x="471488" y="264319"/>
                  <a:pt x="464344" y="250031"/>
                </a:cubicBezTo>
                <a:cubicBezTo>
                  <a:pt x="450056" y="228600"/>
                  <a:pt x="450056" y="200025"/>
                  <a:pt x="450056" y="185738"/>
                </a:cubicBezTo>
                <a:cubicBezTo>
                  <a:pt x="450056" y="128588"/>
                  <a:pt x="535781" y="57150"/>
                  <a:pt x="592931" y="57150"/>
                </a:cubicBezTo>
                <a:cubicBezTo>
                  <a:pt x="685800" y="57150"/>
                  <a:pt x="764381" y="150019"/>
                  <a:pt x="764381" y="228600"/>
                </a:cubicBezTo>
                <a:lnTo>
                  <a:pt x="757238" y="235744"/>
                </a:lnTo>
                <a:cubicBezTo>
                  <a:pt x="750094" y="250031"/>
                  <a:pt x="728663" y="250031"/>
                  <a:pt x="721519" y="257175"/>
                </a:cubicBezTo>
                <a:cubicBezTo>
                  <a:pt x="707231" y="264319"/>
                  <a:pt x="685800" y="307181"/>
                  <a:pt x="685800" y="335756"/>
                </a:cubicBezTo>
                <a:cubicBezTo>
                  <a:pt x="685800" y="350044"/>
                  <a:pt x="592931" y="378619"/>
                  <a:pt x="578644" y="378619"/>
                </a:cubicBezTo>
                <a:cubicBezTo>
                  <a:pt x="557213" y="378619"/>
                  <a:pt x="507206" y="371475"/>
                  <a:pt x="507206" y="350044"/>
                </a:cubicBezTo>
                <a:cubicBezTo>
                  <a:pt x="507206" y="371475"/>
                  <a:pt x="514350" y="371475"/>
                  <a:pt x="514350" y="378619"/>
                </a:cubicBezTo>
                <a:cubicBezTo>
                  <a:pt x="521494" y="421481"/>
                  <a:pt x="521494" y="464344"/>
                  <a:pt x="535781" y="507206"/>
                </a:cubicBezTo>
                <a:cubicBezTo>
                  <a:pt x="564356" y="607219"/>
                  <a:pt x="628650" y="785813"/>
                  <a:pt x="628650" y="800100"/>
                </a:cubicBezTo>
                <a:cubicBezTo>
                  <a:pt x="628650" y="821531"/>
                  <a:pt x="621506" y="821531"/>
                  <a:pt x="614363" y="828675"/>
                </a:cubicBezTo>
                <a:lnTo>
                  <a:pt x="871538" y="1321594"/>
                </a:lnTo>
                <a:cubicBezTo>
                  <a:pt x="878681" y="1321594"/>
                  <a:pt x="892969" y="1314450"/>
                  <a:pt x="900113" y="1307306"/>
                </a:cubicBezTo>
                <a:lnTo>
                  <a:pt x="907256" y="964406"/>
                </a:lnTo>
                <a:cubicBezTo>
                  <a:pt x="885825" y="921544"/>
                  <a:pt x="864394" y="842963"/>
                  <a:pt x="814388" y="814388"/>
                </a:cubicBezTo>
                <a:cubicBezTo>
                  <a:pt x="821531" y="807244"/>
                  <a:pt x="828675" y="807244"/>
                  <a:pt x="835819" y="800100"/>
                </a:cubicBezTo>
                <a:cubicBezTo>
                  <a:pt x="821531" y="771525"/>
                  <a:pt x="771525" y="742950"/>
                  <a:pt x="800100" y="714375"/>
                </a:cubicBezTo>
                <a:cubicBezTo>
                  <a:pt x="807244" y="735806"/>
                  <a:pt x="814388" y="757238"/>
                  <a:pt x="828675" y="778669"/>
                </a:cubicBezTo>
                <a:cubicBezTo>
                  <a:pt x="828675" y="778669"/>
                  <a:pt x="835819" y="771525"/>
                  <a:pt x="835819" y="764381"/>
                </a:cubicBezTo>
                <a:lnTo>
                  <a:pt x="857250" y="764381"/>
                </a:lnTo>
                <a:cubicBezTo>
                  <a:pt x="857250" y="771525"/>
                  <a:pt x="850106" y="778669"/>
                  <a:pt x="850106" y="800100"/>
                </a:cubicBezTo>
                <a:cubicBezTo>
                  <a:pt x="850106" y="814388"/>
                  <a:pt x="878681" y="850106"/>
                  <a:pt x="900113" y="878681"/>
                </a:cubicBezTo>
                <a:lnTo>
                  <a:pt x="928688" y="471488"/>
                </a:lnTo>
                <a:cubicBezTo>
                  <a:pt x="935831" y="392906"/>
                  <a:pt x="885825" y="278606"/>
                  <a:pt x="871538" y="207169"/>
                </a:cubicBezTo>
                <a:cubicBezTo>
                  <a:pt x="871538" y="200025"/>
                  <a:pt x="864394" y="192881"/>
                  <a:pt x="857250" y="200025"/>
                </a:cubicBezTo>
                <a:lnTo>
                  <a:pt x="821531" y="164306"/>
                </a:lnTo>
                <a:cubicBezTo>
                  <a:pt x="821531" y="164306"/>
                  <a:pt x="814388" y="157163"/>
                  <a:pt x="835819" y="157163"/>
                </a:cubicBezTo>
                <a:cubicBezTo>
                  <a:pt x="850106" y="157163"/>
                  <a:pt x="842963" y="178594"/>
                  <a:pt x="857250" y="178594"/>
                </a:cubicBezTo>
                <a:cubicBezTo>
                  <a:pt x="878681" y="178594"/>
                  <a:pt x="871538" y="171450"/>
                  <a:pt x="871538" y="164306"/>
                </a:cubicBezTo>
                <a:lnTo>
                  <a:pt x="871538" y="185738"/>
                </a:lnTo>
                <a:cubicBezTo>
                  <a:pt x="878681" y="185738"/>
                  <a:pt x="892969" y="178594"/>
                  <a:pt x="900113" y="178594"/>
                </a:cubicBezTo>
                <a:cubicBezTo>
                  <a:pt x="900113" y="178594"/>
                  <a:pt x="907256" y="171450"/>
                  <a:pt x="907256" y="192881"/>
                </a:cubicBezTo>
                <a:cubicBezTo>
                  <a:pt x="907256" y="207169"/>
                  <a:pt x="892969" y="200025"/>
                  <a:pt x="892969" y="214313"/>
                </a:cubicBezTo>
                <a:cubicBezTo>
                  <a:pt x="892969" y="235744"/>
                  <a:pt x="914400" y="271463"/>
                  <a:pt x="928688" y="292894"/>
                </a:cubicBezTo>
                <a:cubicBezTo>
                  <a:pt x="935831" y="271463"/>
                  <a:pt x="935831" y="242888"/>
                  <a:pt x="935831" y="221456"/>
                </a:cubicBezTo>
                <a:cubicBezTo>
                  <a:pt x="935831" y="207169"/>
                  <a:pt x="935831" y="178594"/>
                  <a:pt x="928688" y="164306"/>
                </a:cubicBezTo>
                <a:cubicBezTo>
                  <a:pt x="914400" y="135731"/>
                  <a:pt x="900113" y="121444"/>
                  <a:pt x="878681" y="107156"/>
                </a:cubicBezTo>
                <a:cubicBezTo>
                  <a:pt x="885825" y="114300"/>
                  <a:pt x="907256" y="121444"/>
                  <a:pt x="928688" y="135731"/>
                </a:cubicBezTo>
                <a:cubicBezTo>
                  <a:pt x="935831" y="128588"/>
                  <a:pt x="935831" y="128588"/>
                  <a:pt x="935831" y="114300"/>
                </a:cubicBezTo>
                <a:cubicBezTo>
                  <a:pt x="935831" y="92869"/>
                  <a:pt x="921544" y="92869"/>
                  <a:pt x="921544" y="78581"/>
                </a:cubicBezTo>
                <a:cubicBezTo>
                  <a:pt x="921544" y="57150"/>
                  <a:pt x="935831" y="28575"/>
                  <a:pt x="950119" y="0"/>
                </a:cubicBezTo>
                <a:cubicBezTo>
                  <a:pt x="950119" y="14288"/>
                  <a:pt x="957263" y="21431"/>
                  <a:pt x="957263" y="35719"/>
                </a:cubicBezTo>
                <a:close/>
              </a:path>
            </a:pathLst>
          </a:custGeom>
          <a:solidFill>
            <a:srgbClr val="00B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9AEED111-13A7-AE3B-A58A-845C361E838A}"/>
              </a:ext>
            </a:extLst>
          </p:cNvPr>
          <p:cNvSpPr/>
          <p:nvPr/>
        </p:nvSpPr>
        <p:spPr>
          <a:xfrm>
            <a:off x="0" y="5138774"/>
            <a:ext cx="12192000" cy="1719226"/>
          </a:xfrm>
          <a:custGeom>
            <a:avLst/>
            <a:gdLst>
              <a:gd name="connsiteX0" fmla="*/ 6096000 w 12192000"/>
              <a:gd name="connsiteY0" fmla="*/ 0 h 1719226"/>
              <a:gd name="connsiteX1" fmla="*/ 12118216 w 12192000"/>
              <a:gd name="connsiteY1" fmla="*/ 1075118 h 1719226"/>
              <a:gd name="connsiteX2" fmla="*/ 12192000 w 12192000"/>
              <a:gd name="connsiteY2" fmla="*/ 1112071 h 1719226"/>
              <a:gd name="connsiteX3" fmla="*/ 12192000 w 12192000"/>
              <a:gd name="connsiteY3" fmla="*/ 1719226 h 1719226"/>
              <a:gd name="connsiteX4" fmla="*/ 0 w 12192000"/>
              <a:gd name="connsiteY4" fmla="*/ 1719226 h 1719226"/>
              <a:gd name="connsiteX5" fmla="*/ 0 w 12192000"/>
              <a:gd name="connsiteY5" fmla="*/ 1112071 h 1719226"/>
              <a:gd name="connsiteX6" fmla="*/ 73784 w 12192000"/>
              <a:gd name="connsiteY6" fmla="*/ 1075118 h 1719226"/>
              <a:gd name="connsiteX7" fmla="*/ 6096000 w 12192000"/>
              <a:gd name="connsiteY7" fmla="*/ 0 h 1719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719226">
                <a:moveTo>
                  <a:pt x="6096000" y="0"/>
                </a:moveTo>
                <a:cubicBezTo>
                  <a:pt x="8560386" y="0"/>
                  <a:pt x="10747724" y="422455"/>
                  <a:pt x="12118216" y="1075118"/>
                </a:cubicBezTo>
                <a:lnTo>
                  <a:pt x="12192000" y="1112071"/>
                </a:lnTo>
                <a:lnTo>
                  <a:pt x="12192000" y="1719226"/>
                </a:lnTo>
                <a:lnTo>
                  <a:pt x="0" y="1719226"/>
                </a:lnTo>
                <a:lnTo>
                  <a:pt x="0" y="1112071"/>
                </a:lnTo>
                <a:lnTo>
                  <a:pt x="73784" y="1075118"/>
                </a:lnTo>
                <a:cubicBezTo>
                  <a:pt x="1444277" y="422455"/>
                  <a:pt x="3631615" y="0"/>
                  <a:pt x="6096000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D9450F20-5D33-AE94-96F8-A7FDB8461108}"/>
              </a:ext>
            </a:extLst>
          </p:cNvPr>
          <p:cNvSpPr/>
          <p:nvPr/>
        </p:nvSpPr>
        <p:spPr>
          <a:xfrm>
            <a:off x="993519" y="5385385"/>
            <a:ext cx="10196375" cy="1472615"/>
          </a:xfrm>
          <a:custGeom>
            <a:avLst/>
            <a:gdLst>
              <a:gd name="connsiteX0" fmla="*/ 5098187 w 10196375"/>
              <a:gd name="connsiteY0" fmla="*/ 0 h 1472615"/>
              <a:gd name="connsiteX1" fmla="*/ 10039855 w 10196375"/>
              <a:gd name="connsiteY1" fmla="*/ 1369923 h 1472615"/>
              <a:gd name="connsiteX2" fmla="*/ 10196375 w 10196375"/>
              <a:gd name="connsiteY2" fmla="*/ 1472615 h 1472615"/>
              <a:gd name="connsiteX3" fmla="*/ 0 w 10196375"/>
              <a:gd name="connsiteY3" fmla="*/ 1472615 h 1472615"/>
              <a:gd name="connsiteX4" fmla="*/ 156519 w 10196375"/>
              <a:gd name="connsiteY4" fmla="*/ 1369923 h 1472615"/>
              <a:gd name="connsiteX5" fmla="*/ 5098187 w 10196375"/>
              <a:gd name="connsiteY5" fmla="*/ 0 h 1472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96375" h="1472615">
                <a:moveTo>
                  <a:pt x="5098187" y="0"/>
                </a:moveTo>
                <a:cubicBezTo>
                  <a:pt x="6951290" y="0"/>
                  <a:pt x="8661853" y="509524"/>
                  <a:pt x="10039855" y="1369923"/>
                </a:cubicBezTo>
                <a:lnTo>
                  <a:pt x="10196375" y="1472615"/>
                </a:lnTo>
                <a:lnTo>
                  <a:pt x="0" y="1472615"/>
                </a:lnTo>
                <a:lnTo>
                  <a:pt x="156519" y="1369923"/>
                </a:lnTo>
                <a:cubicBezTo>
                  <a:pt x="1534522" y="509524"/>
                  <a:pt x="3245085" y="0"/>
                  <a:pt x="5098187" y="0"/>
                </a:cubicBezTo>
                <a:close/>
              </a:path>
            </a:pathLst>
          </a:custGeom>
          <a:solidFill>
            <a:schemeClr val="tx1">
              <a:alpha val="11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90" name="文本框 1589">
            <a:extLst>
              <a:ext uri="{FF2B5EF4-FFF2-40B4-BE49-F238E27FC236}">
                <a16:creationId xmlns:a16="http://schemas.microsoft.com/office/drawing/2014/main" id="{FC8CE62E-34E7-4ACE-B3B7-2B8A6F7C3A8A}"/>
              </a:ext>
            </a:extLst>
          </p:cNvPr>
          <p:cNvSpPr txBox="1"/>
          <p:nvPr/>
        </p:nvSpPr>
        <p:spPr>
          <a:xfrm>
            <a:off x="5058463" y="400783"/>
            <a:ext cx="20744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00B050"/>
                </a:solidFill>
                <a:latin typeface="Aa厚底黑" panose="00020600040101010101" pitchFamily="18" charset="-122"/>
                <a:ea typeface="Aa厚底黑" panose="00020600040101010101" pitchFamily="18" charset="-122"/>
                <a:cs typeface="+mn-ea"/>
                <a:sym typeface="+mn-lt"/>
              </a:rPr>
              <a:t>目 录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39F340F-D4F3-EF9E-330B-1A954F9A1A9A}"/>
              </a:ext>
            </a:extLst>
          </p:cNvPr>
          <p:cNvSpPr txBox="1"/>
          <p:nvPr/>
        </p:nvSpPr>
        <p:spPr>
          <a:xfrm>
            <a:off x="4864100" y="1221476"/>
            <a:ext cx="24765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dirty="0"/>
              <a:t>CONTENTS</a:t>
            </a:r>
          </a:p>
        </p:txBody>
      </p:sp>
      <p:grpSp>
        <p:nvGrpSpPr>
          <p:cNvPr id="22" name="组合 21" descr="D:\51PPT模板网\51pptmoban.com\图片.jpg">
            <a:extLst>
              <a:ext uri="{FF2B5EF4-FFF2-40B4-BE49-F238E27FC236}">
                <a16:creationId xmlns:a16="http://schemas.microsoft.com/office/drawing/2014/main" id="{B11086F2-B9A6-6015-54DF-8D43F2BBAB75}"/>
              </a:ext>
            </a:extLst>
          </p:cNvPr>
          <p:cNvGrpSpPr/>
          <p:nvPr/>
        </p:nvGrpSpPr>
        <p:grpSpPr>
          <a:xfrm>
            <a:off x="5123069" y="5600050"/>
            <a:ext cx="1945202" cy="952140"/>
            <a:chOff x="0" y="445141"/>
            <a:chExt cx="12190460" cy="5966999"/>
          </a:xfrm>
          <a:solidFill>
            <a:schemeClr val="bg1"/>
          </a:solidFill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1C36B176-FE28-8154-0E2F-0B8712389465}"/>
                </a:ext>
              </a:extLst>
            </p:cNvPr>
            <p:cNvGrpSpPr/>
            <p:nvPr/>
          </p:nvGrpSpPr>
          <p:grpSpPr>
            <a:xfrm>
              <a:off x="3683822" y="445141"/>
              <a:ext cx="3735133" cy="908140"/>
              <a:chOff x="3683822" y="445141"/>
              <a:chExt cx="3735133" cy="908140"/>
            </a:xfrm>
            <a:grpFill/>
          </p:grpSpPr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C3EAEC5C-D18F-36BB-2621-B56D144E1880}"/>
                  </a:ext>
                </a:extLst>
              </p:cNvPr>
              <p:cNvSpPr/>
              <p:nvPr/>
            </p:nvSpPr>
            <p:spPr>
              <a:xfrm>
                <a:off x="3683822" y="445141"/>
                <a:ext cx="944059" cy="908140"/>
              </a:xfrm>
              <a:custGeom>
                <a:avLst/>
                <a:gdLst>
                  <a:gd name="connsiteX0" fmla="*/ 492555 w 944059"/>
                  <a:gd name="connsiteY0" fmla="*/ 0 h 908140"/>
                  <a:gd name="connsiteX1" fmla="*/ 784989 w 944059"/>
                  <a:gd name="connsiteY1" fmla="*/ 138545 h 908140"/>
                  <a:gd name="connsiteX2" fmla="*/ 763822 w 944059"/>
                  <a:gd name="connsiteY2" fmla="*/ 216772 h 908140"/>
                  <a:gd name="connsiteX3" fmla="*/ 748487 w 944059"/>
                  <a:gd name="connsiteY3" fmla="*/ 253247 h 908140"/>
                  <a:gd name="connsiteX4" fmla="*/ 749069 w 944059"/>
                  <a:gd name="connsiteY4" fmla="*/ 251383 h 908140"/>
                  <a:gd name="connsiteX5" fmla="*/ 743938 w 944059"/>
                  <a:gd name="connsiteY5" fmla="*/ 241120 h 908140"/>
                  <a:gd name="connsiteX6" fmla="*/ 667020 w 944059"/>
                  <a:gd name="connsiteY6" fmla="*/ 359141 h 908140"/>
                  <a:gd name="connsiteX7" fmla="*/ 615707 w 944059"/>
                  <a:gd name="connsiteY7" fmla="*/ 405322 h 908140"/>
                  <a:gd name="connsiteX8" fmla="*/ 944059 w 944059"/>
                  <a:gd name="connsiteY8" fmla="*/ 559262 h 908140"/>
                  <a:gd name="connsiteX9" fmla="*/ 933797 w 944059"/>
                  <a:gd name="connsiteY9" fmla="*/ 651574 h 908140"/>
                  <a:gd name="connsiteX10" fmla="*/ 942557 w 944059"/>
                  <a:gd name="connsiteY10" fmla="*/ 622409 h 908140"/>
                  <a:gd name="connsiteX11" fmla="*/ 939570 w 944059"/>
                  <a:gd name="connsiteY11" fmla="*/ 643903 h 908140"/>
                  <a:gd name="connsiteX12" fmla="*/ 926425 w 944059"/>
                  <a:gd name="connsiteY12" fmla="*/ 686906 h 908140"/>
                  <a:gd name="connsiteX13" fmla="*/ 923534 w 944059"/>
                  <a:gd name="connsiteY13" fmla="*/ 682362 h 908140"/>
                  <a:gd name="connsiteX14" fmla="*/ 861958 w 944059"/>
                  <a:gd name="connsiteY14" fmla="*/ 779857 h 908140"/>
                  <a:gd name="connsiteX15" fmla="*/ 713150 w 944059"/>
                  <a:gd name="connsiteY15" fmla="*/ 887615 h 908140"/>
                  <a:gd name="connsiteX16" fmla="*/ 882484 w 944059"/>
                  <a:gd name="connsiteY16" fmla="*/ 738806 h 908140"/>
                  <a:gd name="connsiteX17" fmla="*/ 882484 w 944059"/>
                  <a:gd name="connsiteY17" fmla="*/ 733675 h 908140"/>
                  <a:gd name="connsiteX18" fmla="*/ 615707 w 944059"/>
                  <a:gd name="connsiteY18" fmla="*/ 908140 h 908140"/>
                  <a:gd name="connsiteX19" fmla="*/ 677282 w 944059"/>
                  <a:gd name="connsiteY19" fmla="*/ 856827 h 908140"/>
                  <a:gd name="connsiteX20" fmla="*/ 579787 w 944059"/>
                  <a:gd name="connsiteY20" fmla="*/ 903008 h 908140"/>
                  <a:gd name="connsiteX21" fmla="*/ 867090 w 944059"/>
                  <a:gd name="connsiteY21" fmla="*/ 625969 h 908140"/>
                  <a:gd name="connsiteX22" fmla="*/ 779857 w 944059"/>
                  <a:gd name="connsiteY22" fmla="*/ 533605 h 908140"/>
                  <a:gd name="connsiteX23" fmla="*/ 856827 w 944059"/>
                  <a:gd name="connsiteY23" fmla="*/ 579787 h 908140"/>
                  <a:gd name="connsiteX24" fmla="*/ 861958 w 944059"/>
                  <a:gd name="connsiteY24" fmla="*/ 569524 h 908140"/>
                  <a:gd name="connsiteX25" fmla="*/ 858420 w 944059"/>
                  <a:gd name="connsiteY25" fmla="*/ 556102 h 908140"/>
                  <a:gd name="connsiteX26" fmla="*/ 872221 w 944059"/>
                  <a:gd name="connsiteY26" fmla="*/ 574656 h 908140"/>
                  <a:gd name="connsiteX27" fmla="*/ 877352 w 944059"/>
                  <a:gd name="connsiteY27" fmla="*/ 564393 h 908140"/>
                  <a:gd name="connsiteX28" fmla="*/ 841433 w 944059"/>
                  <a:gd name="connsiteY28" fmla="*/ 518211 h 908140"/>
                  <a:gd name="connsiteX29" fmla="*/ 677282 w 944059"/>
                  <a:gd name="connsiteY29" fmla="*/ 456636 h 908140"/>
                  <a:gd name="connsiteX30" fmla="*/ 579787 w 944059"/>
                  <a:gd name="connsiteY30" fmla="*/ 461767 h 908140"/>
                  <a:gd name="connsiteX31" fmla="*/ 697756 w 944059"/>
                  <a:gd name="connsiteY31" fmla="*/ 482292 h 908140"/>
                  <a:gd name="connsiteX32" fmla="*/ 584919 w 944059"/>
                  <a:gd name="connsiteY32" fmla="*/ 472029 h 908140"/>
                  <a:gd name="connsiteX33" fmla="*/ 458560 w 944059"/>
                  <a:gd name="connsiteY33" fmla="*/ 545786 h 908140"/>
                  <a:gd name="connsiteX34" fmla="*/ 415651 w 944059"/>
                  <a:gd name="connsiteY34" fmla="*/ 572881 h 908140"/>
                  <a:gd name="connsiteX35" fmla="*/ 473633 w 944059"/>
                  <a:gd name="connsiteY35" fmla="*/ 533925 h 908140"/>
                  <a:gd name="connsiteX36" fmla="*/ 528474 w 944059"/>
                  <a:gd name="connsiteY36" fmla="*/ 487423 h 908140"/>
                  <a:gd name="connsiteX37" fmla="*/ 523343 w 944059"/>
                  <a:gd name="connsiteY37" fmla="*/ 482292 h 908140"/>
                  <a:gd name="connsiteX38" fmla="*/ 254932 w 944059"/>
                  <a:gd name="connsiteY38" fmla="*/ 641021 h 908140"/>
                  <a:gd name="connsiteX39" fmla="*/ 235780 w 944059"/>
                  <a:gd name="connsiteY39" fmla="*/ 650271 h 908140"/>
                  <a:gd name="connsiteX40" fmla="*/ 235399 w 944059"/>
                  <a:gd name="connsiteY40" fmla="*/ 648367 h 908140"/>
                  <a:gd name="connsiteX41" fmla="*/ 230909 w 944059"/>
                  <a:gd name="connsiteY41" fmla="*/ 641312 h 908140"/>
                  <a:gd name="connsiteX42" fmla="*/ 87232 w 944059"/>
                  <a:gd name="connsiteY42" fmla="*/ 682362 h 908140"/>
                  <a:gd name="connsiteX43" fmla="*/ 112889 w 944059"/>
                  <a:gd name="connsiteY43" fmla="*/ 672099 h 908140"/>
                  <a:gd name="connsiteX44" fmla="*/ 97495 w 944059"/>
                  <a:gd name="connsiteY44" fmla="*/ 666968 h 908140"/>
                  <a:gd name="connsiteX45" fmla="*/ 76970 w 944059"/>
                  <a:gd name="connsiteY45" fmla="*/ 677231 h 908140"/>
                  <a:gd name="connsiteX46" fmla="*/ 87232 w 944059"/>
                  <a:gd name="connsiteY46" fmla="*/ 636232 h 908140"/>
                  <a:gd name="connsiteX47" fmla="*/ 71838 w 944059"/>
                  <a:gd name="connsiteY47" fmla="*/ 615706 h 908140"/>
                  <a:gd name="connsiteX48" fmla="*/ 97495 w 944059"/>
                  <a:gd name="connsiteY48" fmla="*/ 579787 h 908140"/>
                  <a:gd name="connsiteX49" fmla="*/ 118020 w 944059"/>
                  <a:gd name="connsiteY49" fmla="*/ 579787 h 908140"/>
                  <a:gd name="connsiteX50" fmla="*/ 123152 w 944059"/>
                  <a:gd name="connsiteY50" fmla="*/ 569524 h 908140"/>
                  <a:gd name="connsiteX51" fmla="*/ 128283 w 944059"/>
                  <a:gd name="connsiteY51" fmla="*/ 574656 h 908140"/>
                  <a:gd name="connsiteX52" fmla="*/ 400191 w 944059"/>
                  <a:gd name="connsiteY52" fmla="*/ 446373 h 908140"/>
                  <a:gd name="connsiteX53" fmla="*/ 677282 w 944059"/>
                  <a:gd name="connsiteY53" fmla="*/ 200121 h 908140"/>
                  <a:gd name="connsiteX54" fmla="*/ 502818 w 944059"/>
                  <a:gd name="connsiteY54" fmla="*/ 159071 h 908140"/>
                  <a:gd name="connsiteX55" fmla="*/ 46182 w 944059"/>
                  <a:gd name="connsiteY55" fmla="*/ 261646 h 908140"/>
                  <a:gd name="connsiteX56" fmla="*/ 143677 w 944059"/>
                  <a:gd name="connsiteY56" fmla="*/ 200121 h 908140"/>
                  <a:gd name="connsiteX57" fmla="*/ 133414 w 944059"/>
                  <a:gd name="connsiteY57" fmla="*/ 194990 h 908140"/>
                  <a:gd name="connsiteX58" fmla="*/ 35919 w 944059"/>
                  <a:gd name="connsiteY58" fmla="*/ 251383 h 908140"/>
                  <a:gd name="connsiteX59" fmla="*/ 35919 w 944059"/>
                  <a:gd name="connsiteY59" fmla="*/ 235989 h 908140"/>
                  <a:gd name="connsiteX60" fmla="*/ 10263 w 944059"/>
                  <a:gd name="connsiteY60" fmla="*/ 271908 h 908140"/>
                  <a:gd name="connsiteX61" fmla="*/ 10263 w 944059"/>
                  <a:gd name="connsiteY61" fmla="*/ 220646 h 908140"/>
                  <a:gd name="connsiteX62" fmla="*/ 0 w 944059"/>
                  <a:gd name="connsiteY62" fmla="*/ 241120 h 908140"/>
                  <a:gd name="connsiteX63" fmla="*/ 10263 w 944059"/>
                  <a:gd name="connsiteY63" fmla="*/ 189859 h 908140"/>
                  <a:gd name="connsiteX64" fmla="*/ 97495 w 944059"/>
                  <a:gd name="connsiteY64" fmla="*/ 76970 h 908140"/>
                  <a:gd name="connsiteX65" fmla="*/ 492555 w 944059"/>
                  <a:gd name="connsiteY65" fmla="*/ 0 h 908140"/>
                  <a:gd name="connsiteX66" fmla="*/ 482292 w 944059"/>
                  <a:gd name="connsiteY66" fmla="*/ 118020 h 908140"/>
                  <a:gd name="connsiteX67" fmla="*/ 241172 w 944059"/>
                  <a:gd name="connsiteY67" fmla="*/ 148808 h 908140"/>
                  <a:gd name="connsiteX68" fmla="*/ 482292 w 944059"/>
                  <a:gd name="connsiteY68" fmla="*/ 118020 h 908140"/>
                  <a:gd name="connsiteX69" fmla="*/ 692625 w 944059"/>
                  <a:gd name="connsiteY69" fmla="*/ 312959 h 908140"/>
                  <a:gd name="connsiteX70" fmla="*/ 677282 w 944059"/>
                  <a:gd name="connsiteY70" fmla="*/ 323221 h 908140"/>
                  <a:gd name="connsiteX71" fmla="*/ 692625 w 944059"/>
                  <a:gd name="connsiteY71" fmla="*/ 312959 h 908140"/>
                  <a:gd name="connsiteX72" fmla="*/ 667020 w 944059"/>
                  <a:gd name="connsiteY72" fmla="*/ 333484 h 908140"/>
                  <a:gd name="connsiteX73" fmla="*/ 595181 w 944059"/>
                  <a:gd name="connsiteY73" fmla="*/ 400191 h 908140"/>
                  <a:gd name="connsiteX74" fmla="*/ 667020 w 944059"/>
                  <a:gd name="connsiteY74" fmla="*/ 333484 h 908140"/>
                  <a:gd name="connsiteX75" fmla="*/ 554131 w 944059"/>
                  <a:gd name="connsiteY75" fmla="*/ 461767 h 908140"/>
                  <a:gd name="connsiteX76" fmla="*/ 559262 w 944059"/>
                  <a:gd name="connsiteY76" fmla="*/ 461767 h 908140"/>
                  <a:gd name="connsiteX77" fmla="*/ 554131 w 944059"/>
                  <a:gd name="connsiteY77" fmla="*/ 461767 h 908140"/>
                  <a:gd name="connsiteX78" fmla="*/ 472030 w 944059"/>
                  <a:gd name="connsiteY78" fmla="*/ 497686 h 908140"/>
                  <a:gd name="connsiteX79" fmla="*/ 451505 w 944059"/>
                  <a:gd name="connsiteY79" fmla="*/ 513080 h 908140"/>
                  <a:gd name="connsiteX80" fmla="*/ 472030 w 944059"/>
                  <a:gd name="connsiteY80" fmla="*/ 497686 h 908140"/>
                  <a:gd name="connsiteX81" fmla="*/ 297565 w 944059"/>
                  <a:gd name="connsiteY81" fmla="*/ 502817 h 908140"/>
                  <a:gd name="connsiteX82" fmla="*/ 164202 w 944059"/>
                  <a:gd name="connsiteY82" fmla="*/ 569524 h 908140"/>
                  <a:gd name="connsiteX83" fmla="*/ 297565 w 944059"/>
                  <a:gd name="connsiteY83" fmla="*/ 502817 h 908140"/>
                  <a:gd name="connsiteX84" fmla="*/ 436111 w 944059"/>
                  <a:gd name="connsiteY84" fmla="*/ 523343 h 908140"/>
                  <a:gd name="connsiteX85" fmla="*/ 271909 w 944059"/>
                  <a:gd name="connsiteY85" fmla="*/ 615706 h 908140"/>
                  <a:gd name="connsiteX86" fmla="*/ 436111 w 944059"/>
                  <a:gd name="connsiteY86" fmla="*/ 523343 h 908140"/>
                  <a:gd name="connsiteX87" fmla="*/ 90439 w 944059"/>
                  <a:gd name="connsiteY87" fmla="*/ 650291 h 908140"/>
                  <a:gd name="connsiteX88" fmla="*/ 87232 w 944059"/>
                  <a:gd name="connsiteY88" fmla="*/ 656705 h 908140"/>
                  <a:gd name="connsiteX89" fmla="*/ 97495 w 944059"/>
                  <a:gd name="connsiteY89" fmla="*/ 651574 h 908140"/>
                  <a:gd name="connsiteX90" fmla="*/ 90439 w 944059"/>
                  <a:gd name="connsiteY90" fmla="*/ 650291 h 908140"/>
                  <a:gd name="connsiteX91" fmla="*/ 856827 w 944059"/>
                  <a:gd name="connsiteY91" fmla="*/ 513080 h 908140"/>
                  <a:gd name="connsiteX92" fmla="*/ 877352 w 944059"/>
                  <a:gd name="connsiteY92" fmla="*/ 533605 h 908140"/>
                  <a:gd name="connsiteX93" fmla="*/ 856827 w 944059"/>
                  <a:gd name="connsiteY93" fmla="*/ 513080 h 908140"/>
                  <a:gd name="connsiteX94" fmla="*/ 897878 w 944059"/>
                  <a:gd name="connsiteY94" fmla="*/ 523343 h 908140"/>
                  <a:gd name="connsiteX95" fmla="*/ 918403 w 944059"/>
                  <a:gd name="connsiteY95" fmla="*/ 554131 h 908140"/>
                  <a:gd name="connsiteX96" fmla="*/ 897878 w 944059"/>
                  <a:gd name="connsiteY96" fmla="*/ 523343 h 908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</a:cxnLst>
                <a:rect l="l" t="t" r="r" b="b"/>
                <a:pathLst>
                  <a:path w="944059" h="908140">
                    <a:moveTo>
                      <a:pt x="492555" y="0"/>
                    </a:moveTo>
                    <a:cubicBezTo>
                      <a:pt x="538737" y="0"/>
                      <a:pt x="784989" y="10263"/>
                      <a:pt x="784989" y="138545"/>
                    </a:cubicBezTo>
                    <a:cubicBezTo>
                      <a:pt x="784989" y="156505"/>
                      <a:pt x="774726" y="188563"/>
                      <a:pt x="763822" y="216772"/>
                    </a:cubicBezTo>
                    <a:lnTo>
                      <a:pt x="748487" y="253247"/>
                    </a:lnTo>
                    <a:lnTo>
                      <a:pt x="749069" y="251383"/>
                    </a:lnTo>
                    <a:cubicBezTo>
                      <a:pt x="749069" y="251383"/>
                      <a:pt x="749069" y="246252"/>
                      <a:pt x="743938" y="241120"/>
                    </a:cubicBezTo>
                    <a:cubicBezTo>
                      <a:pt x="713150" y="282171"/>
                      <a:pt x="702888" y="323221"/>
                      <a:pt x="667020" y="359141"/>
                    </a:cubicBezTo>
                    <a:cubicBezTo>
                      <a:pt x="651626" y="369403"/>
                      <a:pt x="631101" y="389928"/>
                      <a:pt x="615707" y="405322"/>
                    </a:cubicBezTo>
                    <a:cubicBezTo>
                      <a:pt x="723413" y="436110"/>
                      <a:pt x="846564" y="430979"/>
                      <a:pt x="944059" y="559262"/>
                    </a:cubicBezTo>
                    <a:cubicBezTo>
                      <a:pt x="923534" y="564393"/>
                      <a:pt x="933797" y="595181"/>
                      <a:pt x="933797" y="651574"/>
                    </a:cubicBezTo>
                    <a:lnTo>
                      <a:pt x="942557" y="622409"/>
                    </a:lnTo>
                    <a:lnTo>
                      <a:pt x="939570" y="643903"/>
                    </a:lnTo>
                    <a:lnTo>
                      <a:pt x="926425" y="686906"/>
                    </a:lnTo>
                    <a:lnTo>
                      <a:pt x="923534" y="682362"/>
                    </a:lnTo>
                    <a:cubicBezTo>
                      <a:pt x="897878" y="713150"/>
                      <a:pt x="887615" y="749069"/>
                      <a:pt x="861958" y="779857"/>
                    </a:cubicBezTo>
                    <a:cubicBezTo>
                      <a:pt x="815776" y="820907"/>
                      <a:pt x="764463" y="856827"/>
                      <a:pt x="713150" y="887615"/>
                    </a:cubicBezTo>
                    <a:cubicBezTo>
                      <a:pt x="759332" y="846564"/>
                      <a:pt x="836302" y="805514"/>
                      <a:pt x="882484" y="738806"/>
                    </a:cubicBezTo>
                    <a:lnTo>
                      <a:pt x="882484" y="733675"/>
                    </a:lnTo>
                    <a:cubicBezTo>
                      <a:pt x="800383" y="810645"/>
                      <a:pt x="692625" y="887615"/>
                      <a:pt x="615707" y="908140"/>
                    </a:cubicBezTo>
                    <a:cubicBezTo>
                      <a:pt x="625969" y="892746"/>
                      <a:pt x="667020" y="882483"/>
                      <a:pt x="677282" y="856827"/>
                    </a:cubicBezTo>
                    <a:cubicBezTo>
                      <a:pt x="646495" y="877352"/>
                      <a:pt x="610575" y="892746"/>
                      <a:pt x="579787" y="903008"/>
                    </a:cubicBezTo>
                    <a:cubicBezTo>
                      <a:pt x="595181" y="887615"/>
                      <a:pt x="867090" y="697756"/>
                      <a:pt x="867090" y="625969"/>
                    </a:cubicBezTo>
                    <a:cubicBezTo>
                      <a:pt x="867090" y="584918"/>
                      <a:pt x="831170" y="554131"/>
                      <a:pt x="779857" y="533605"/>
                    </a:cubicBezTo>
                    <a:cubicBezTo>
                      <a:pt x="795251" y="538737"/>
                      <a:pt x="846564" y="554131"/>
                      <a:pt x="856827" y="579787"/>
                    </a:cubicBezTo>
                    <a:cubicBezTo>
                      <a:pt x="856827" y="579787"/>
                      <a:pt x="861958" y="579787"/>
                      <a:pt x="861958" y="569524"/>
                    </a:cubicBezTo>
                    <a:lnTo>
                      <a:pt x="858420" y="556102"/>
                    </a:lnTo>
                    <a:lnTo>
                      <a:pt x="872221" y="574656"/>
                    </a:lnTo>
                    <a:cubicBezTo>
                      <a:pt x="872221" y="574656"/>
                      <a:pt x="877352" y="574656"/>
                      <a:pt x="877352" y="564393"/>
                    </a:cubicBezTo>
                    <a:cubicBezTo>
                      <a:pt x="877352" y="548999"/>
                      <a:pt x="851696" y="528474"/>
                      <a:pt x="841433" y="518211"/>
                    </a:cubicBezTo>
                    <a:cubicBezTo>
                      <a:pt x="795251" y="482292"/>
                      <a:pt x="728544" y="456636"/>
                      <a:pt x="677282" y="456636"/>
                    </a:cubicBezTo>
                    <a:lnTo>
                      <a:pt x="579787" y="461767"/>
                    </a:lnTo>
                    <a:cubicBezTo>
                      <a:pt x="610575" y="472029"/>
                      <a:pt x="656757" y="472029"/>
                      <a:pt x="697756" y="482292"/>
                    </a:cubicBezTo>
                    <a:cubicBezTo>
                      <a:pt x="661888" y="477161"/>
                      <a:pt x="600313" y="472029"/>
                      <a:pt x="584919" y="472029"/>
                    </a:cubicBezTo>
                    <a:cubicBezTo>
                      <a:pt x="577222" y="472029"/>
                      <a:pt x="520778" y="506666"/>
                      <a:pt x="458560" y="545786"/>
                    </a:cubicBezTo>
                    <a:lnTo>
                      <a:pt x="415651" y="572881"/>
                    </a:lnTo>
                    <a:lnTo>
                      <a:pt x="473633" y="533925"/>
                    </a:lnTo>
                    <a:cubicBezTo>
                      <a:pt x="493196" y="519494"/>
                      <a:pt x="511797" y="504100"/>
                      <a:pt x="528474" y="487423"/>
                    </a:cubicBezTo>
                    <a:lnTo>
                      <a:pt x="523343" y="482292"/>
                    </a:lnTo>
                    <a:cubicBezTo>
                      <a:pt x="442525" y="532322"/>
                      <a:pt x="344388" y="593898"/>
                      <a:pt x="254932" y="641021"/>
                    </a:cubicBezTo>
                    <a:lnTo>
                      <a:pt x="235780" y="650271"/>
                    </a:lnTo>
                    <a:lnTo>
                      <a:pt x="235399" y="648367"/>
                    </a:lnTo>
                    <a:cubicBezTo>
                      <a:pt x="234757" y="646443"/>
                      <a:pt x="233475" y="643878"/>
                      <a:pt x="230909" y="641312"/>
                    </a:cubicBezTo>
                    <a:cubicBezTo>
                      <a:pt x="189859" y="661837"/>
                      <a:pt x="123152" y="666968"/>
                      <a:pt x="87232" y="682362"/>
                    </a:cubicBezTo>
                    <a:cubicBezTo>
                      <a:pt x="92364" y="677231"/>
                      <a:pt x="102626" y="677231"/>
                      <a:pt x="112889" y="672099"/>
                    </a:cubicBezTo>
                    <a:cubicBezTo>
                      <a:pt x="107758" y="666968"/>
                      <a:pt x="107758" y="666968"/>
                      <a:pt x="97495" y="666968"/>
                    </a:cubicBezTo>
                    <a:cubicBezTo>
                      <a:pt x="82101" y="666968"/>
                      <a:pt x="82101" y="672099"/>
                      <a:pt x="76970" y="677231"/>
                    </a:cubicBezTo>
                    <a:cubicBezTo>
                      <a:pt x="76970" y="666968"/>
                      <a:pt x="87232" y="646443"/>
                      <a:pt x="87232" y="636232"/>
                    </a:cubicBezTo>
                    <a:cubicBezTo>
                      <a:pt x="87232" y="620838"/>
                      <a:pt x="71838" y="631100"/>
                      <a:pt x="71838" y="615706"/>
                    </a:cubicBezTo>
                    <a:cubicBezTo>
                      <a:pt x="71838" y="605444"/>
                      <a:pt x="87232" y="590050"/>
                      <a:pt x="97495" y="579787"/>
                    </a:cubicBezTo>
                    <a:cubicBezTo>
                      <a:pt x="102626" y="579787"/>
                      <a:pt x="112889" y="584918"/>
                      <a:pt x="118020" y="579787"/>
                    </a:cubicBezTo>
                    <a:cubicBezTo>
                      <a:pt x="123152" y="579787"/>
                      <a:pt x="118020" y="574656"/>
                      <a:pt x="123152" y="569524"/>
                    </a:cubicBezTo>
                    <a:lnTo>
                      <a:pt x="128283" y="574656"/>
                    </a:lnTo>
                    <a:cubicBezTo>
                      <a:pt x="210384" y="507949"/>
                      <a:pt x="307828" y="482292"/>
                      <a:pt x="400191" y="446373"/>
                    </a:cubicBezTo>
                    <a:cubicBezTo>
                      <a:pt x="441242" y="430979"/>
                      <a:pt x="677282" y="251383"/>
                      <a:pt x="677282" y="200121"/>
                    </a:cubicBezTo>
                    <a:cubicBezTo>
                      <a:pt x="677282" y="159071"/>
                      <a:pt x="502818" y="159071"/>
                      <a:pt x="502818" y="159071"/>
                    </a:cubicBezTo>
                    <a:cubicBezTo>
                      <a:pt x="400191" y="159071"/>
                      <a:pt x="102626" y="200121"/>
                      <a:pt x="46182" y="261646"/>
                    </a:cubicBezTo>
                    <a:cubicBezTo>
                      <a:pt x="66707" y="225778"/>
                      <a:pt x="112889" y="215515"/>
                      <a:pt x="143677" y="200121"/>
                    </a:cubicBezTo>
                    <a:cubicBezTo>
                      <a:pt x="143677" y="200121"/>
                      <a:pt x="143677" y="194990"/>
                      <a:pt x="133414" y="194990"/>
                    </a:cubicBezTo>
                    <a:cubicBezTo>
                      <a:pt x="107758" y="194990"/>
                      <a:pt x="35919" y="246252"/>
                      <a:pt x="35919" y="251383"/>
                    </a:cubicBezTo>
                    <a:cubicBezTo>
                      <a:pt x="41051" y="246252"/>
                      <a:pt x="41051" y="241120"/>
                      <a:pt x="35919" y="235989"/>
                    </a:cubicBezTo>
                    <a:cubicBezTo>
                      <a:pt x="25657" y="246252"/>
                      <a:pt x="15394" y="261646"/>
                      <a:pt x="10263" y="271908"/>
                    </a:cubicBezTo>
                    <a:cubicBezTo>
                      <a:pt x="10263" y="266777"/>
                      <a:pt x="15394" y="225778"/>
                      <a:pt x="10263" y="220646"/>
                    </a:cubicBezTo>
                    <a:cubicBezTo>
                      <a:pt x="5131" y="225778"/>
                      <a:pt x="0" y="235989"/>
                      <a:pt x="0" y="241120"/>
                    </a:cubicBezTo>
                    <a:cubicBezTo>
                      <a:pt x="5131" y="225778"/>
                      <a:pt x="5131" y="200121"/>
                      <a:pt x="10263" y="189859"/>
                    </a:cubicBezTo>
                    <a:cubicBezTo>
                      <a:pt x="20525" y="159071"/>
                      <a:pt x="46182" y="97495"/>
                      <a:pt x="97495" y="76970"/>
                    </a:cubicBezTo>
                    <a:cubicBezTo>
                      <a:pt x="194990" y="25657"/>
                      <a:pt x="379666" y="0"/>
                      <a:pt x="492555" y="0"/>
                    </a:cubicBezTo>
                    <a:close/>
                    <a:moveTo>
                      <a:pt x="482292" y="118020"/>
                    </a:moveTo>
                    <a:cubicBezTo>
                      <a:pt x="400191" y="123152"/>
                      <a:pt x="318090" y="133414"/>
                      <a:pt x="241172" y="148808"/>
                    </a:cubicBezTo>
                    <a:lnTo>
                      <a:pt x="482292" y="118020"/>
                    </a:lnTo>
                    <a:close/>
                    <a:moveTo>
                      <a:pt x="692625" y="312959"/>
                    </a:moveTo>
                    <a:cubicBezTo>
                      <a:pt x="687494" y="318090"/>
                      <a:pt x="682362" y="323221"/>
                      <a:pt x="677282" y="323221"/>
                    </a:cubicBezTo>
                    <a:cubicBezTo>
                      <a:pt x="687494" y="323221"/>
                      <a:pt x="692625" y="318090"/>
                      <a:pt x="692625" y="312959"/>
                    </a:cubicBezTo>
                    <a:close/>
                    <a:moveTo>
                      <a:pt x="667020" y="333484"/>
                    </a:moveTo>
                    <a:cubicBezTo>
                      <a:pt x="641363" y="359141"/>
                      <a:pt x="615707" y="384797"/>
                      <a:pt x="595181" y="400191"/>
                    </a:cubicBezTo>
                    <a:cubicBezTo>
                      <a:pt x="620838" y="384797"/>
                      <a:pt x="646495" y="359141"/>
                      <a:pt x="667020" y="333484"/>
                    </a:cubicBezTo>
                    <a:close/>
                    <a:moveTo>
                      <a:pt x="554131" y="461767"/>
                    </a:moveTo>
                    <a:cubicBezTo>
                      <a:pt x="554131" y="466898"/>
                      <a:pt x="559262" y="461767"/>
                      <a:pt x="559262" y="461767"/>
                    </a:cubicBezTo>
                    <a:lnTo>
                      <a:pt x="554131" y="461767"/>
                    </a:lnTo>
                    <a:close/>
                    <a:moveTo>
                      <a:pt x="472030" y="497686"/>
                    </a:moveTo>
                    <a:cubicBezTo>
                      <a:pt x="461767" y="502817"/>
                      <a:pt x="451505" y="507949"/>
                      <a:pt x="451505" y="513080"/>
                    </a:cubicBezTo>
                    <a:cubicBezTo>
                      <a:pt x="461767" y="507949"/>
                      <a:pt x="472030" y="497686"/>
                      <a:pt x="472030" y="497686"/>
                    </a:cubicBezTo>
                    <a:close/>
                    <a:moveTo>
                      <a:pt x="297565" y="502817"/>
                    </a:moveTo>
                    <a:cubicBezTo>
                      <a:pt x="251434" y="523343"/>
                      <a:pt x="200121" y="543868"/>
                      <a:pt x="164202" y="569524"/>
                    </a:cubicBezTo>
                    <a:cubicBezTo>
                      <a:pt x="210384" y="543868"/>
                      <a:pt x="261697" y="518211"/>
                      <a:pt x="297565" y="502817"/>
                    </a:cubicBezTo>
                    <a:close/>
                    <a:moveTo>
                      <a:pt x="436111" y="523343"/>
                    </a:moveTo>
                    <a:lnTo>
                      <a:pt x="271909" y="615706"/>
                    </a:lnTo>
                    <a:cubicBezTo>
                      <a:pt x="323222" y="595181"/>
                      <a:pt x="384797" y="554131"/>
                      <a:pt x="436111" y="523343"/>
                    </a:cubicBezTo>
                    <a:close/>
                    <a:moveTo>
                      <a:pt x="90439" y="650291"/>
                    </a:moveTo>
                    <a:cubicBezTo>
                      <a:pt x="88515" y="651574"/>
                      <a:pt x="87232" y="654140"/>
                      <a:pt x="87232" y="656705"/>
                    </a:cubicBezTo>
                    <a:cubicBezTo>
                      <a:pt x="92364" y="656705"/>
                      <a:pt x="97495" y="651574"/>
                      <a:pt x="97495" y="651574"/>
                    </a:cubicBezTo>
                    <a:cubicBezTo>
                      <a:pt x="94930" y="649009"/>
                      <a:pt x="92364" y="649009"/>
                      <a:pt x="90439" y="650291"/>
                    </a:cubicBezTo>
                    <a:close/>
                    <a:moveTo>
                      <a:pt x="856827" y="513080"/>
                    </a:moveTo>
                    <a:lnTo>
                      <a:pt x="877352" y="533605"/>
                    </a:lnTo>
                    <a:cubicBezTo>
                      <a:pt x="872221" y="523343"/>
                      <a:pt x="861958" y="513080"/>
                      <a:pt x="856827" y="513080"/>
                    </a:cubicBezTo>
                    <a:close/>
                    <a:moveTo>
                      <a:pt x="897878" y="523343"/>
                    </a:moveTo>
                    <a:cubicBezTo>
                      <a:pt x="903009" y="533605"/>
                      <a:pt x="913271" y="543868"/>
                      <a:pt x="918403" y="554131"/>
                    </a:cubicBezTo>
                    <a:cubicBezTo>
                      <a:pt x="913271" y="543868"/>
                      <a:pt x="903009" y="528474"/>
                      <a:pt x="897878" y="523343"/>
                    </a:cubicBezTo>
                    <a:close/>
                  </a:path>
                </a:pathLst>
              </a:custGeom>
              <a:grpFill/>
              <a:ln w="5131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EE2939B8-EBFC-E990-FA65-CF732E6BA177}"/>
                  </a:ext>
                </a:extLst>
              </p:cNvPr>
              <p:cNvSpPr/>
              <p:nvPr/>
            </p:nvSpPr>
            <p:spPr>
              <a:xfrm>
                <a:off x="5587333" y="470799"/>
                <a:ext cx="1831622" cy="743937"/>
              </a:xfrm>
              <a:custGeom>
                <a:avLst/>
                <a:gdLst>
                  <a:gd name="connsiteX0" fmla="*/ 436059 w 1831622"/>
                  <a:gd name="connsiteY0" fmla="*/ 0 h 743937"/>
                  <a:gd name="connsiteX1" fmla="*/ 538685 w 1831622"/>
                  <a:gd name="connsiteY1" fmla="*/ 15394 h 743937"/>
                  <a:gd name="connsiteX2" fmla="*/ 528423 w 1831622"/>
                  <a:gd name="connsiteY2" fmla="*/ 20525 h 743937"/>
                  <a:gd name="connsiteX3" fmla="*/ 564342 w 1831622"/>
                  <a:gd name="connsiteY3" fmla="*/ 25656 h 743937"/>
                  <a:gd name="connsiteX4" fmla="*/ 692625 w 1831622"/>
                  <a:gd name="connsiteY4" fmla="*/ 143676 h 743937"/>
                  <a:gd name="connsiteX5" fmla="*/ 743938 w 1831622"/>
                  <a:gd name="connsiteY5" fmla="*/ 266777 h 743937"/>
                  <a:gd name="connsiteX6" fmla="*/ 1667420 w 1831622"/>
                  <a:gd name="connsiteY6" fmla="*/ 179596 h 743937"/>
                  <a:gd name="connsiteX7" fmla="*/ 1693077 w 1831622"/>
                  <a:gd name="connsiteY7" fmla="*/ 179596 h 743937"/>
                  <a:gd name="connsiteX8" fmla="*/ 1436562 w 1831622"/>
                  <a:gd name="connsiteY8" fmla="*/ 210332 h 743937"/>
                  <a:gd name="connsiteX9" fmla="*/ 1472482 w 1831622"/>
                  <a:gd name="connsiteY9" fmla="*/ 215463 h 743937"/>
                  <a:gd name="connsiteX10" fmla="*/ 1805966 w 1831622"/>
                  <a:gd name="connsiteY10" fmla="*/ 189858 h 743937"/>
                  <a:gd name="connsiteX11" fmla="*/ 1831622 w 1831622"/>
                  <a:gd name="connsiteY11" fmla="*/ 189858 h 743937"/>
                  <a:gd name="connsiteX12" fmla="*/ 1580239 w 1831622"/>
                  <a:gd name="connsiteY12" fmla="*/ 215463 h 743937"/>
                  <a:gd name="connsiteX13" fmla="*/ 1703339 w 1831622"/>
                  <a:gd name="connsiteY13" fmla="*/ 215463 h 743937"/>
                  <a:gd name="connsiteX14" fmla="*/ 743938 w 1831622"/>
                  <a:gd name="connsiteY14" fmla="*/ 328352 h 743937"/>
                  <a:gd name="connsiteX15" fmla="*/ 769594 w 1831622"/>
                  <a:gd name="connsiteY15" fmla="*/ 333484 h 743937"/>
                  <a:gd name="connsiteX16" fmla="*/ 738807 w 1831622"/>
                  <a:gd name="connsiteY16" fmla="*/ 343746 h 743937"/>
                  <a:gd name="connsiteX17" fmla="*/ 728544 w 1831622"/>
                  <a:gd name="connsiteY17" fmla="*/ 384797 h 743937"/>
                  <a:gd name="connsiteX18" fmla="*/ 687493 w 1831622"/>
                  <a:gd name="connsiteY18" fmla="*/ 472029 h 743937"/>
                  <a:gd name="connsiteX19" fmla="*/ 419083 w 1831622"/>
                  <a:gd name="connsiteY19" fmla="*/ 696401 h 743937"/>
                  <a:gd name="connsiteX20" fmla="*/ 353894 w 1831622"/>
                  <a:gd name="connsiteY20" fmla="*/ 723182 h 743937"/>
                  <a:gd name="connsiteX21" fmla="*/ 352726 w 1831622"/>
                  <a:gd name="connsiteY21" fmla="*/ 720847 h 743937"/>
                  <a:gd name="connsiteX22" fmla="*/ 343747 w 1831622"/>
                  <a:gd name="connsiteY22" fmla="*/ 718281 h 743937"/>
                  <a:gd name="connsiteX23" fmla="*/ 225727 w 1831622"/>
                  <a:gd name="connsiteY23" fmla="*/ 743937 h 743937"/>
                  <a:gd name="connsiteX24" fmla="*/ 112838 w 1831622"/>
                  <a:gd name="connsiteY24" fmla="*/ 713149 h 743937"/>
                  <a:gd name="connsiteX25" fmla="*/ 56393 w 1831622"/>
                  <a:gd name="connsiteY25" fmla="*/ 666968 h 743937"/>
                  <a:gd name="connsiteX26" fmla="*/ 61525 w 1831622"/>
                  <a:gd name="connsiteY26" fmla="*/ 661836 h 743937"/>
                  <a:gd name="connsiteX27" fmla="*/ 25605 w 1831622"/>
                  <a:gd name="connsiteY27" fmla="*/ 610575 h 743937"/>
                  <a:gd name="connsiteX28" fmla="*/ 20474 w 1831622"/>
                  <a:gd name="connsiteY28" fmla="*/ 636180 h 743937"/>
                  <a:gd name="connsiteX29" fmla="*/ 10211 w 1831622"/>
                  <a:gd name="connsiteY29" fmla="*/ 610575 h 743937"/>
                  <a:gd name="connsiteX30" fmla="*/ 15343 w 1831622"/>
                  <a:gd name="connsiteY30" fmla="*/ 600312 h 743937"/>
                  <a:gd name="connsiteX31" fmla="*/ 82050 w 1831622"/>
                  <a:gd name="connsiteY31" fmla="*/ 651574 h 743937"/>
                  <a:gd name="connsiteX32" fmla="*/ 25605 w 1831622"/>
                  <a:gd name="connsiteY32" fmla="*/ 579787 h 743937"/>
                  <a:gd name="connsiteX33" fmla="*/ 46131 w 1831622"/>
                  <a:gd name="connsiteY33" fmla="*/ 579787 h 743937"/>
                  <a:gd name="connsiteX34" fmla="*/ 40999 w 1831622"/>
                  <a:gd name="connsiteY34" fmla="*/ 518211 h 743937"/>
                  <a:gd name="connsiteX35" fmla="*/ 25605 w 1831622"/>
                  <a:gd name="connsiteY35" fmla="*/ 564393 h 743937"/>
                  <a:gd name="connsiteX36" fmla="*/ 10211 w 1831622"/>
                  <a:gd name="connsiteY36" fmla="*/ 548999 h 743937"/>
                  <a:gd name="connsiteX37" fmla="*/ 5131 w 1831622"/>
                  <a:gd name="connsiteY37" fmla="*/ 600312 h 743937"/>
                  <a:gd name="connsiteX38" fmla="*/ 0 w 1831622"/>
                  <a:gd name="connsiteY38" fmla="*/ 569524 h 743937"/>
                  <a:gd name="connsiteX39" fmla="*/ 46131 w 1831622"/>
                  <a:gd name="connsiteY39" fmla="*/ 502817 h 743937"/>
                  <a:gd name="connsiteX40" fmla="*/ 38749 w 1831622"/>
                  <a:gd name="connsiteY40" fmla="*/ 495435 h 743937"/>
                  <a:gd name="connsiteX41" fmla="*/ 62504 w 1831622"/>
                  <a:gd name="connsiteY41" fmla="*/ 463661 h 743937"/>
                  <a:gd name="connsiteX42" fmla="*/ 600261 w 1831622"/>
                  <a:gd name="connsiteY42" fmla="*/ 282170 h 743937"/>
                  <a:gd name="connsiteX43" fmla="*/ 600261 w 1831622"/>
                  <a:gd name="connsiteY43" fmla="*/ 256514 h 743937"/>
                  <a:gd name="connsiteX44" fmla="*/ 528423 w 1831622"/>
                  <a:gd name="connsiteY44" fmla="*/ 123151 h 743937"/>
                  <a:gd name="connsiteX45" fmla="*/ 589998 w 1831622"/>
                  <a:gd name="connsiteY45" fmla="*/ 179596 h 743937"/>
                  <a:gd name="connsiteX46" fmla="*/ 595130 w 1831622"/>
                  <a:gd name="connsiteY46" fmla="*/ 169333 h 743937"/>
                  <a:gd name="connsiteX47" fmla="*/ 497635 w 1831622"/>
                  <a:gd name="connsiteY47" fmla="*/ 71838 h 743937"/>
                  <a:gd name="connsiteX48" fmla="*/ 507897 w 1831622"/>
                  <a:gd name="connsiteY48" fmla="*/ 66707 h 743937"/>
                  <a:gd name="connsiteX49" fmla="*/ 430928 w 1831622"/>
                  <a:gd name="connsiteY49" fmla="*/ 51313 h 743937"/>
                  <a:gd name="connsiteX50" fmla="*/ 328353 w 1831622"/>
                  <a:gd name="connsiteY50" fmla="*/ 71838 h 743937"/>
                  <a:gd name="connsiteX51" fmla="*/ 374535 w 1831622"/>
                  <a:gd name="connsiteY51" fmla="*/ 56444 h 743937"/>
                  <a:gd name="connsiteX52" fmla="*/ 359141 w 1831622"/>
                  <a:gd name="connsiteY52" fmla="*/ 51313 h 743937"/>
                  <a:gd name="connsiteX53" fmla="*/ 277040 w 1831622"/>
                  <a:gd name="connsiteY53" fmla="*/ 76969 h 743937"/>
                  <a:gd name="connsiteX54" fmla="*/ 307828 w 1831622"/>
                  <a:gd name="connsiteY54" fmla="*/ 61575 h 743937"/>
                  <a:gd name="connsiteX55" fmla="*/ 297565 w 1831622"/>
                  <a:gd name="connsiteY55" fmla="*/ 56444 h 743937"/>
                  <a:gd name="connsiteX56" fmla="*/ 274474 w 1831622"/>
                  <a:gd name="connsiteY56" fmla="*/ 62217 h 743937"/>
                  <a:gd name="connsiteX57" fmla="*/ 259080 w 1831622"/>
                  <a:gd name="connsiteY57" fmla="*/ 68631 h 743937"/>
                  <a:gd name="connsiteX58" fmla="*/ 266777 w 1831622"/>
                  <a:gd name="connsiteY58" fmla="*/ 61575 h 743937"/>
                  <a:gd name="connsiteX59" fmla="*/ 436059 w 1831622"/>
                  <a:gd name="connsiteY59" fmla="*/ 0 h 743937"/>
                  <a:gd name="connsiteX60" fmla="*/ 492503 w 1831622"/>
                  <a:gd name="connsiteY60" fmla="*/ 41050 h 743937"/>
                  <a:gd name="connsiteX61" fmla="*/ 518160 w 1831622"/>
                  <a:gd name="connsiteY61" fmla="*/ 46181 h 743937"/>
                  <a:gd name="connsiteX62" fmla="*/ 492503 w 1831622"/>
                  <a:gd name="connsiteY62" fmla="*/ 41050 h 743937"/>
                  <a:gd name="connsiteX63" fmla="*/ 579736 w 1831622"/>
                  <a:gd name="connsiteY63" fmla="*/ 102626 h 743937"/>
                  <a:gd name="connsiteX64" fmla="*/ 615655 w 1831622"/>
                  <a:gd name="connsiteY64" fmla="*/ 138545 h 743937"/>
                  <a:gd name="connsiteX65" fmla="*/ 579736 w 1831622"/>
                  <a:gd name="connsiteY65" fmla="*/ 102626 h 743937"/>
                  <a:gd name="connsiteX66" fmla="*/ 610524 w 1831622"/>
                  <a:gd name="connsiteY66" fmla="*/ 246251 h 743937"/>
                  <a:gd name="connsiteX67" fmla="*/ 615655 w 1831622"/>
                  <a:gd name="connsiteY67" fmla="*/ 271908 h 743937"/>
                  <a:gd name="connsiteX68" fmla="*/ 610524 w 1831622"/>
                  <a:gd name="connsiteY68" fmla="*/ 246251 h 743937"/>
                  <a:gd name="connsiteX69" fmla="*/ 564342 w 1831622"/>
                  <a:gd name="connsiteY69" fmla="*/ 354009 h 743937"/>
                  <a:gd name="connsiteX70" fmla="*/ 572815 w 1831622"/>
                  <a:gd name="connsiteY70" fmla="*/ 355102 h 743937"/>
                  <a:gd name="connsiteX71" fmla="*/ 579736 w 1831622"/>
                  <a:gd name="connsiteY71" fmla="*/ 359140 h 743937"/>
                  <a:gd name="connsiteX72" fmla="*/ 466847 w 1831622"/>
                  <a:gd name="connsiteY72" fmla="*/ 374534 h 743937"/>
                  <a:gd name="connsiteX73" fmla="*/ 256514 w 1831622"/>
                  <a:gd name="connsiteY73" fmla="*/ 425847 h 743937"/>
                  <a:gd name="connsiteX74" fmla="*/ 256514 w 1831622"/>
                  <a:gd name="connsiteY74" fmla="*/ 430979 h 743937"/>
                  <a:gd name="connsiteX75" fmla="*/ 117969 w 1831622"/>
                  <a:gd name="connsiteY75" fmla="*/ 502817 h 743937"/>
                  <a:gd name="connsiteX76" fmla="*/ 153888 w 1831622"/>
                  <a:gd name="connsiteY76" fmla="*/ 466898 h 743937"/>
                  <a:gd name="connsiteX77" fmla="*/ 117969 w 1831622"/>
                  <a:gd name="connsiteY77" fmla="*/ 497686 h 743937"/>
                  <a:gd name="connsiteX78" fmla="*/ 97444 w 1831622"/>
                  <a:gd name="connsiteY78" fmla="*/ 569524 h 743937"/>
                  <a:gd name="connsiteX79" fmla="*/ 251383 w 1831622"/>
                  <a:gd name="connsiteY79" fmla="*/ 656705 h 743937"/>
                  <a:gd name="connsiteX80" fmla="*/ 564342 w 1831622"/>
                  <a:gd name="connsiteY80" fmla="*/ 466898 h 743937"/>
                  <a:gd name="connsiteX81" fmla="*/ 605392 w 1831622"/>
                  <a:gd name="connsiteY81" fmla="*/ 369403 h 743937"/>
                  <a:gd name="connsiteX82" fmla="*/ 600261 w 1831622"/>
                  <a:gd name="connsiteY82" fmla="*/ 359140 h 743937"/>
                  <a:gd name="connsiteX83" fmla="*/ 584226 w 1831622"/>
                  <a:gd name="connsiteY83" fmla="*/ 356575 h 743937"/>
                  <a:gd name="connsiteX84" fmla="*/ 572815 w 1831622"/>
                  <a:gd name="connsiteY84" fmla="*/ 355102 h 743937"/>
                  <a:gd name="connsiteX85" fmla="*/ 572039 w 1831622"/>
                  <a:gd name="connsiteY85" fmla="*/ 354650 h 743937"/>
                  <a:gd name="connsiteX86" fmla="*/ 564342 w 1831622"/>
                  <a:gd name="connsiteY86" fmla="*/ 354009 h 743937"/>
                  <a:gd name="connsiteX87" fmla="*/ 672099 w 1831622"/>
                  <a:gd name="connsiteY87" fmla="*/ 482292 h 743937"/>
                  <a:gd name="connsiteX88" fmla="*/ 661837 w 1831622"/>
                  <a:gd name="connsiteY88" fmla="*/ 497686 h 743937"/>
                  <a:gd name="connsiteX89" fmla="*/ 672099 w 1831622"/>
                  <a:gd name="connsiteY89" fmla="*/ 482292 h 743937"/>
                  <a:gd name="connsiteX90" fmla="*/ 656706 w 1831622"/>
                  <a:gd name="connsiteY90" fmla="*/ 502817 h 743937"/>
                  <a:gd name="connsiteX91" fmla="*/ 605392 w 1831622"/>
                  <a:gd name="connsiteY91" fmla="*/ 554130 h 743937"/>
                  <a:gd name="connsiteX92" fmla="*/ 656706 w 1831622"/>
                  <a:gd name="connsiteY92" fmla="*/ 502817 h 743937"/>
                  <a:gd name="connsiteX93" fmla="*/ 595130 w 1831622"/>
                  <a:gd name="connsiteY93" fmla="*/ 564393 h 743937"/>
                  <a:gd name="connsiteX94" fmla="*/ 482241 w 1831622"/>
                  <a:gd name="connsiteY94" fmla="*/ 651574 h 743937"/>
                  <a:gd name="connsiteX95" fmla="*/ 595130 w 1831622"/>
                  <a:gd name="connsiteY95" fmla="*/ 564393 h 743937"/>
                  <a:gd name="connsiteX96" fmla="*/ 205201 w 1831622"/>
                  <a:gd name="connsiteY96" fmla="*/ 436110 h 743937"/>
                  <a:gd name="connsiteX97" fmla="*/ 159019 w 1831622"/>
                  <a:gd name="connsiteY97" fmla="*/ 461766 h 743937"/>
                  <a:gd name="connsiteX98" fmla="*/ 205201 w 1831622"/>
                  <a:gd name="connsiteY98" fmla="*/ 436110 h 743937"/>
                  <a:gd name="connsiteX99" fmla="*/ 61525 w 1831622"/>
                  <a:gd name="connsiteY99" fmla="*/ 538736 h 743937"/>
                  <a:gd name="connsiteX100" fmla="*/ 61525 w 1831622"/>
                  <a:gd name="connsiteY100" fmla="*/ 564393 h 743937"/>
                  <a:gd name="connsiteX101" fmla="*/ 61525 w 1831622"/>
                  <a:gd name="connsiteY101" fmla="*/ 538736 h 743937"/>
                  <a:gd name="connsiteX102" fmla="*/ 379666 w 1831622"/>
                  <a:gd name="connsiteY102" fmla="*/ 697756 h 743937"/>
                  <a:gd name="connsiteX103" fmla="*/ 369403 w 1831622"/>
                  <a:gd name="connsiteY103" fmla="*/ 702887 h 743937"/>
                  <a:gd name="connsiteX104" fmla="*/ 379666 w 1831622"/>
                  <a:gd name="connsiteY104" fmla="*/ 697756 h 743937"/>
                  <a:gd name="connsiteX105" fmla="*/ 123100 w 1831622"/>
                  <a:gd name="connsiteY105" fmla="*/ 708018 h 743937"/>
                  <a:gd name="connsiteX106" fmla="*/ 225727 w 1831622"/>
                  <a:gd name="connsiteY106" fmla="*/ 738806 h 743937"/>
                  <a:gd name="connsiteX107" fmla="*/ 261646 w 1831622"/>
                  <a:gd name="connsiteY107" fmla="*/ 733675 h 743937"/>
                  <a:gd name="connsiteX108" fmla="*/ 123100 w 1831622"/>
                  <a:gd name="connsiteY108" fmla="*/ 708018 h 743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</a:cxnLst>
                <a:rect l="l" t="t" r="r" b="b"/>
                <a:pathLst>
                  <a:path w="1831622" h="743937">
                    <a:moveTo>
                      <a:pt x="436059" y="0"/>
                    </a:moveTo>
                    <a:cubicBezTo>
                      <a:pt x="451453" y="0"/>
                      <a:pt x="507897" y="10262"/>
                      <a:pt x="538685" y="15394"/>
                    </a:cubicBezTo>
                    <a:cubicBezTo>
                      <a:pt x="538685" y="15394"/>
                      <a:pt x="533554" y="15394"/>
                      <a:pt x="528423" y="20525"/>
                    </a:cubicBezTo>
                    <a:cubicBezTo>
                      <a:pt x="538685" y="25656"/>
                      <a:pt x="548948" y="25656"/>
                      <a:pt x="564342" y="25656"/>
                    </a:cubicBezTo>
                    <a:cubicBezTo>
                      <a:pt x="600261" y="25656"/>
                      <a:pt x="677231" y="102626"/>
                      <a:pt x="692625" y="143676"/>
                    </a:cubicBezTo>
                    <a:cubicBezTo>
                      <a:pt x="713150" y="179596"/>
                      <a:pt x="728544" y="266777"/>
                      <a:pt x="743938" y="266777"/>
                    </a:cubicBezTo>
                    <a:lnTo>
                      <a:pt x="1667420" y="179596"/>
                    </a:lnTo>
                    <a:lnTo>
                      <a:pt x="1693077" y="179596"/>
                    </a:lnTo>
                    <a:cubicBezTo>
                      <a:pt x="1611027" y="184727"/>
                      <a:pt x="1523795" y="200121"/>
                      <a:pt x="1436562" y="210332"/>
                    </a:cubicBezTo>
                    <a:cubicBezTo>
                      <a:pt x="1446825" y="215463"/>
                      <a:pt x="1457088" y="215463"/>
                      <a:pt x="1472482" y="215463"/>
                    </a:cubicBezTo>
                    <a:lnTo>
                      <a:pt x="1805966" y="189858"/>
                    </a:lnTo>
                    <a:lnTo>
                      <a:pt x="1831622" y="189858"/>
                    </a:lnTo>
                    <a:lnTo>
                      <a:pt x="1580239" y="215463"/>
                    </a:lnTo>
                    <a:cubicBezTo>
                      <a:pt x="1621290" y="220595"/>
                      <a:pt x="1662289" y="215463"/>
                      <a:pt x="1703339" y="215463"/>
                    </a:cubicBezTo>
                    <a:lnTo>
                      <a:pt x="743938" y="328352"/>
                    </a:lnTo>
                    <a:cubicBezTo>
                      <a:pt x="749069" y="333484"/>
                      <a:pt x="759332" y="333484"/>
                      <a:pt x="769594" y="333484"/>
                    </a:cubicBezTo>
                    <a:cubicBezTo>
                      <a:pt x="759332" y="333484"/>
                      <a:pt x="743938" y="328352"/>
                      <a:pt x="738807" y="343746"/>
                    </a:cubicBezTo>
                    <a:cubicBezTo>
                      <a:pt x="733675" y="348878"/>
                      <a:pt x="733675" y="369403"/>
                      <a:pt x="728544" y="384797"/>
                    </a:cubicBezTo>
                    <a:cubicBezTo>
                      <a:pt x="718281" y="410453"/>
                      <a:pt x="708019" y="441241"/>
                      <a:pt x="687493" y="472029"/>
                    </a:cubicBezTo>
                    <a:cubicBezTo>
                      <a:pt x="618221" y="572090"/>
                      <a:pt x="514312" y="649031"/>
                      <a:pt x="419083" y="696401"/>
                    </a:cubicBezTo>
                    <a:lnTo>
                      <a:pt x="353894" y="723182"/>
                    </a:lnTo>
                    <a:lnTo>
                      <a:pt x="352726" y="720847"/>
                    </a:lnTo>
                    <a:cubicBezTo>
                      <a:pt x="351444" y="719564"/>
                      <a:pt x="348878" y="718281"/>
                      <a:pt x="343747" y="718281"/>
                    </a:cubicBezTo>
                    <a:cubicBezTo>
                      <a:pt x="328353" y="718281"/>
                      <a:pt x="241121" y="743937"/>
                      <a:pt x="225727" y="743937"/>
                    </a:cubicBezTo>
                    <a:cubicBezTo>
                      <a:pt x="200070" y="743937"/>
                      <a:pt x="128232" y="718281"/>
                      <a:pt x="112838" y="713149"/>
                    </a:cubicBezTo>
                    <a:cubicBezTo>
                      <a:pt x="102575" y="697756"/>
                      <a:pt x="82050" y="687493"/>
                      <a:pt x="56393" y="666968"/>
                    </a:cubicBezTo>
                    <a:lnTo>
                      <a:pt x="61525" y="661836"/>
                    </a:lnTo>
                    <a:cubicBezTo>
                      <a:pt x="51262" y="646442"/>
                      <a:pt x="35868" y="631048"/>
                      <a:pt x="25605" y="610575"/>
                    </a:cubicBezTo>
                    <a:cubicBezTo>
                      <a:pt x="20474" y="615655"/>
                      <a:pt x="20474" y="625917"/>
                      <a:pt x="20474" y="636180"/>
                    </a:cubicBezTo>
                    <a:cubicBezTo>
                      <a:pt x="15343" y="631048"/>
                      <a:pt x="15343" y="620786"/>
                      <a:pt x="10211" y="610575"/>
                    </a:cubicBezTo>
                    <a:cubicBezTo>
                      <a:pt x="15343" y="615655"/>
                      <a:pt x="20474" y="605443"/>
                      <a:pt x="15343" y="600312"/>
                    </a:cubicBezTo>
                    <a:cubicBezTo>
                      <a:pt x="35868" y="615655"/>
                      <a:pt x="56393" y="651574"/>
                      <a:pt x="82050" y="651574"/>
                    </a:cubicBezTo>
                    <a:cubicBezTo>
                      <a:pt x="66656" y="631048"/>
                      <a:pt x="40999" y="600312"/>
                      <a:pt x="25605" y="579787"/>
                    </a:cubicBezTo>
                    <a:cubicBezTo>
                      <a:pt x="30737" y="574655"/>
                      <a:pt x="35868" y="584918"/>
                      <a:pt x="46131" y="579787"/>
                    </a:cubicBezTo>
                    <a:lnTo>
                      <a:pt x="40999" y="518211"/>
                    </a:lnTo>
                    <a:cubicBezTo>
                      <a:pt x="30737" y="533605"/>
                      <a:pt x="25605" y="548999"/>
                      <a:pt x="25605" y="564393"/>
                    </a:cubicBezTo>
                    <a:cubicBezTo>
                      <a:pt x="25605" y="559261"/>
                      <a:pt x="25605" y="554130"/>
                      <a:pt x="10211" y="548999"/>
                    </a:cubicBezTo>
                    <a:cubicBezTo>
                      <a:pt x="10211" y="564393"/>
                      <a:pt x="10211" y="584918"/>
                      <a:pt x="5131" y="600312"/>
                    </a:cubicBezTo>
                    <a:cubicBezTo>
                      <a:pt x="5131" y="590049"/>
                      <a:pt x="0" y="584918"/>
                      <a:pt x="0" y="569524"/>
                    </a:cubicBezTo>
                    <a:cubicBezTo>
                      <a:pt x="0" y="548999"/>
                      <a:pt x="35868" y="507948"/>
                      <a:pt x="46131" y="502817"/>
                    </a:cubicBezTo>
                    <a:lnTo>
                      <a:pt x="38749" y="495435"/>
                    </a:lnTo>
                    <a:lnTo>
                      <a:pt x="62504" y="463661"/>
                    </a:lnTo>
                    <a:cubicBezTo>
                      <a:pt x="201822" y="320335"/>
                      <a:pt x="452095" y="309110"/>
                      <a:pt x="600261" y="282170"/>
                    </a:cubicBezTo>
                    <a:lnTo>
                      <a:pt x="600261" y="256514"/>
                    </a:lnTo>
                    <a:cubicBezTo>
                      <a:pt x="574604" y="210332"/>
                      <a:pt x="589998" y="164202"/>
                      <a:pt x="528423" y="123151"/>
                    </a:cubicBezTo>
                    <a:cubicBezTo>
                      <a:pt x="548948" y="138545"/>
                      <a:pt x="569473" y="164202"/>
                      <a:pt x="589998" y="179596"/>
                    </a:cubicBezTo>
                    <a:cubicBezTo>
                      <a:pt x="589998" y="179596"/>
                      <a:pt x="595130" y="179596"/>
                      <a:pt x="595130" y="169333"/>
                    </a:cubicBezTo>
                    <a:cubicBezTo>
                      <a:pt x="595130" y="143676"/>
                      <a:pt x="497635" y="71838"/>
                      <a:pt x="497635" y="71838"/>
                    </a:cubicBezTo>
                    <a:cubicBezTo>
                      <a:pt x="497635" y="61575"/>
                      <a:pt x="502766" y="71838"/>
                      <a:pt x="507897" y="66707"/>
                    </a:cubicBezTo>
                    <a:cubicBezTo>
                      <a:pt x="482241" y="61575"/>
                      <a:pt x="441190" y="51313"/>
                      <a:pt x="430928" y="51313"/>
                    </a:cubicBezTo>
                    <a:cubicBezTo>
                      <a:pt x="415585" y="51313"/>
                      <a:pt x="364272" y="61575"/>
                      <a:pt x="328353" y="71838"/>
                    </a:cubicBezTo>
                    <a:lnTo>
                      <a:pt x="374535" y="56444"/>
                    </a:lnTo>
                    <a:cubicBezTo>
                      <a:pt x="369403" y="51313"/>
                      <a:pt x="369403" y="51313"/>
                      <a:pt x="359141" y="51313"/>
                    </a:cubicBezTo>
                    <a:cubicBezTo>
                      <a:pt x="343747" y="51313"/>
                      <a:pt x="302696" y="66707"/>
                      <a:pt x="277040" y="76969"/>
                    </a:cubicBezTo>
                    <a:lnTo>
                      <a:pt x="307828" y="61575"/>
                    </a:lnTo>
                    <a:cubicBezTo>
                      <a:pt x="307828" y="61575"/>
                      <a:pt x="307828" y="56444"/>
                      <a:pt x="297565" y="56444"/>
                    </a:cubicBezTo>
                    <a:cubicBezTo>
                      <a:pt x="289868" y="56444"/>
                      <a:pt x="282171" y="59010"/>
                      <a:pt x="274474" y="62217"/>
                    </a:cubicBezTo>
                    <a:lnTo>
                      <a:pt x="259080" y="68631"/>
                    </a:lnTo>
                    <a:cubicBezTo>
                      <a:pt x="261646" y="66707"/>
                      <a:pt x="264212" y="64141"/>
                      <a:pt x="266777" y="61575"/>
                    </a:cubicBezTo>
                    <a:cubicBezTo>
                      <a:pt x="277040" y="10262"/>
                      <a:pt x="400191" y="0"/>
                      <a:pt x="436059" y="0"/>
                    </a:cubicBezTo>
                    <a:close/>
                    <a:moveTo>
                      <a:pt x="492503" y="41050"/>
                    </a:moveTo>
                    <a:cubicBezTo>
                      <a:pt x="502766" y="41050"/>
                      <a:pt x="513029" y="46181"/>
                      <a:pt x="518160" y="46181"/>
                    </a:cubicBezTo>
                    <a:cubicBezTo>
                      <a:pt x="507897" y="41050"/>
                      <a:pt x="497635" y="41050"/>
                      <a:pt x="492503" y="41050"/>
                    </a:cubicBezTo>
                    <a:close/>
                    <a:moveTo>
                      <a:pt x="579736" y="102626"/>
                    </a:moveTo>
                    <a:lnTo>
                      <a:pt x="615655" y="138545"/>
                    </a:lnTo>
                    <a:cubicBezTo>
                      <a:pt x="605392" y="123151"/>
                      <a:pt x="589998" y="107757"/>
                      <a:pt x="579736" y="102626"/>
                    </a:cubicBezTo>
                    <a:close/>
                    <a:moveTo>
                      <a:pt x="610524" y="246251"/>
                    </a:moveTo>
                    <a:cubicBezTo>
                      <a:pt x="610524" y="256514"/>
                      <a:pt x="615655" y="266777"/>
                      <a:pt x="615655" y="271908"/>
                    </a:cubicBezTo>
                    <a:cubicBezTo>
                      <a:pt x="615655" y="261645"/>
                      <a:pt x="610524" y="251383"/>
                      <a:pt x="610524" y="246251"/>
                    </a:cubicBezTo>
                    <a:close/>
                    <a:moveTo>
                      <a:pt x="564342" y="354009"/>
                    </a:moveTo>
                    <a:lnTo>
                      <a:pt x="572815" y="355102"/>
                    </a:lnTo>
                    <a:lnTo>
                      <a:pt x="579736" y="359140"/>
                    </a:lnTo>
                    <a:cubicBezTo>
                      <a:pt x="543817" y="364271"/>
                      <a:pt x="497635" y="369403"/>
                      <a:pt x="466847" y="374534"/>
                    </a:cubicBezTo>
                    <a:cubicBezTo>
                      <a:pt x="395060" y="384797"/>
                      <a:pt x="256514" y="410453"/>
                      <a:pt x="256514" y="425847"/>
                    </a:cubicBezTo>
                    <a:lnTo>
                      <a:pt x="256514" y="430979"/>
                    </a:lnTo>
                    <a:cubicBezTo>
                      <a:pt x="210333" y="451504"/>
                      <a:pt x="164151" y="477160"/>
                      <a:pt x="117969" y="502817"/>
                    </a:cubicBezTo>
                    <a:lnTo>
                      <a:pt x="153888" y="466898"/>
                    </a:lnTo>
                    <a:cubicBezTo>
                      <a:pt x="143626" y="472029"/>
                      <a:pt x="123100" y="482292"/>
                      <a:pt x="117969" y="497686"/>
                    </a:cubicBezTo>
                    <a:cubicBezTo>
                      <a:pt x="107706" y="518211"/>
                      <a:pt x="97444" y="559261"/>
                      <a:pt x="97444" y="569524"/>
                    </a:cubicBezTo>
                    <a:cubicBezTo>
                      <a:pt x="97444" y="631048"/>
                      <a:pt x="220595" y="656705"/>
                      <a:pt x="251383" y="656705"/>
                    </a:cubicBezTo>
                    <a:cubicBezTo>
                      <a:pt x="359141" y="656705"/>
                      <a:pt x="461716" y="595181"/>
                      <a:pt x="564342" y="466898"/>
                    </a:cubicBezTo>
                    <a:cubicBezTo>
                      <a:pt x="584867" y="436110"/>
                      <a:pt x="605392" y="405322"/>
                      <a:pt x="605392" y="369403"/>
                    </a:cubicBezTo>
                    <a:cubicBezTo>
                      <a:pt x="605392" y="359140"/>
                      <a:pt x="600261" y="364271"/>
                      <a:pt x="600261" y="359140"/>
                    </a:cubicBezTo>
                    <a:cubicBezTo>
                      <a:pt x="595130" y="359140"/>
                      <a:pt x="589998" y="357857"/>
                      <a:pt x="584226" y="356575"/>
                    </a:cubicBezTo>
                    <a:lnTo>
                      <a:pt x="572815" y="355102"/>
                    </a:lnTo>
                    <a:lnTo>
                      <a:pt x="572039" y="354650"/>
                    </a:lnTo>
                    <a:cubicBezTo>
                      <a:pt x="569473" y="354009"/>
                      <a:pt x="566908" y="354009"/>
                      <a:pt x="564342" y="354009"/>
                    </a:cubicBezTo>
                    <a:close/>
                    <a:moveTo>
                      <a:pt x="672099" y="482292"/>
                    </a:moveTo>
                    <a:cubicBezTo>
                      <a:pt x="666968" y="487423"/>
                      <a:pt x="661837" y="492554"/>
                      <a:pt x="661837" y="497686"/>
                    </a:cubicBezTo>
                    <a:cubicBezTo>
                      <a:pt x="666968" y="492554"/>
                      <a:pt x="672099" y="487423"/>
                      <a:pt x="672099" y="482292"/>
                    </a:cubicBezTo>
                    <a:close/>
                    <a:moveTo>
                      <a:pt x="656706" y="502817"/>
                    </a:moveTo>
                    <a:lnTo>
                      <a:pt x="605392" y="554130"/>
                    </a:lnTo>
                    <a:cubicBezTo>
                      <a:pt x="625918" y="538736"/>
                      <a:pt x="646443" y="518211"/>
                      <a:pt x="656706" y="502817"/>
                    </a:cubicBezTo>
                    <a:close/>
                    <a:moveTo>
                      <a:pt x="595130" y="564393"/>
                    </a:moveTo>
                    <a:cubicBezTo>
                      <a:pt x="559211" y="590049"/>
                      <a:pt x="518160" y="625917"/>
                      <a:pt x="482241" y="651574"/>
                    </a:cubicBezTo>
                    <a:cubicBezTo>
                      <a:pt x="518160" y="625917"/>
                      <a:pt x="559211" y="595181"/>
                      <a:pt x="595130" y="564393"/>
                    </a:cubicBezTo>
                    <a:close/>
                    <a:moveTo>
                      <a:pt x="205201" y="436110"/>
                    </a:moveTo>
                    <a:cubicBezTo>
                      <a:pt x="189807" y="441241"/>
                      <a:pt x="174413" y="451504"/>
                      <a:pt x="159019" y="461766"/>
                    </a:cubicBezTo>
                    <a:cubicBezTo>
                      <a:pt x="174413" y="451504"/>
                      <a:pt x="189807" y="446372"/>
                      <a:pt x="205201" y="436110"/>
                    </a:cubicBezTo>
                    <a:close/>
                    <a:moveTo>
                      <a:pt x="61525" y="538736"/>
                    </a:moveTo>
                    <a:cubicBezTo>
                      <a:pt x="56393" y="548999"/>
                      <a:pt x="56393" y="559261"/>
                      <a:pt x="61525" y="564393"/>
                    </a:cubicBezTo>
                    <a:lnTo>
                      <a:pt x="61525" y="538736"/>
                    </a:lnTo>
                    <a:close/>
                    <a:moveTo>
                      <a:pt x="379666" y="697756"/>
                    </a:moveTo>
                    <a:cubicBezTo>
                      <a:pt x="374535" y="697756"/>
                      <a:pt x="364272" y="702887"/>
                      <a:pt x="369403" y="702887"/>
                    </a:cubicBezTo>
                    <a:cubicBezTo>
                      <a:pt x="374535" y="702887"/>
                      <a:pt x="384797" y="697756"/>
                      <a:pt x="379666" y="697756"/>
                    </a:cubicBezTo>
                    <a:close/>
                    <a:moveTo>
                      <a:pt x="123100" y="708018"/>
                    </a:moveTo>
                    <a:cubicBezTo>
                      <a:pt x="159019" y="718281"/>
                      <a:pt x="210333" y="738806"/>
                      <a:pt x="225727" y="738806"/>
                    </a:cubicBezTo>
                    <a:cubicBezTo>
                      <a:pt x="235989" y="738806"/>
                      <a:pt x="251383" y="733675"/>
                      <a:pt x="261646" y="733675"/>
                    </a:cubicBezTo>
                    <a:cubicBezTo>
                      <a:pt x="220595" y="723412"/>
                      <a:pt x="174413" y="718281"/>
                      <a:pt x="123100" y="708018"/>
                    </a:cubicBezTo>
                    <a:close/>
                  </a:path>
                </a:pathLst>
              </a:custGeom>
              <a:grpFill/>
              <a:ln w="5131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E57509FD-7CE4-E36C-657F-05440725E410}"/>
                  </a:ext>
                </a:extLst>
              </p:cNvPr>
              <p:cNvSpPr/>
              <p:nvPr/>
            </p:nvSpPr>
            <p:spPr>
              <a:xfrm>
                <a:off x="4987021" y="640132"/>
                <a:ext cx="364272" cy="584867"/>
              </a:xfrm>
              <a:custGeom>
                <a:avLst/>
                <a:gdLst>
                  <a:gd name="connsiteX0" fmla="*/ 343746 w 364272"/>
                  <a:gd name="connsiteY0" fmla="*/ 0 h 584867"/>
                  <a:gd name="connsiteX1" fmla="*/ 328353 w 364272"/>
                  <a:gd name="connsiteY1" fmla="*/ 51262 h 584867"/>
                  <a:gd name="connsiteX2" fmla="*/ 359140 w 364272"/>
                  <a:gd name="connsiteY2" fmla="*/ 10263 h 584867"/>
                  <a:gd name="connsiteX3" fmla="*/ 354009 w 364272"/>
                  <a:gd name="connsiteY3" fmla="*/ 20525 h 584867"/>
                  <a:gd name="connsiteX4" fmla="*/ 364272 w 364272"/>
                  <a:gd name="connsiteY4" fmla="*/ 35868 h 584867"/>
                  <a:gd name="connsiteX5" fmla="*/ 20525 w 364272"/>
                  <a:gd name="connsiteY5" fmla="*/ 584867 h 584867"/>
                  <a:gd name="connsiteX6" fmla="*/ 35919 w 364272"/>
                  <a:gd name="connsiteY6" fmla="*/ 543816 h 584867"/>
                  <a:gd name="connsiteX7" fmla="*/ 30788 w 364272"/>
                  <a:gd name="connsiteY7" fmla="*/ 533554 h 584867"/>
                  <a:gd name="connsiteX8" fmla="*/ 25656 w 364272"/>
                  <a:gd name="connsiteY8" fmla="*/ 543816 h 584867"/>
                  <a:gd name="connsiteX9" fmla="*/ 25656 w 364272"/>
                  <a:gd name="connsiteY9" fmla="*/ 507897 h 584867"/>
                  <a:gd name="connsiteX10" fmla="*/ 0 w 364272"/>
                  <a:gd name="connsiteY10" fmla="*/ 569473 h 584867"/>
                  <a:gd name="connsiteX11" fmla="*/ 76970 w 364272"/>
                  <a:gd name="connsiteY11" fmla="*/ 364272 h 584867"/>
                  <a:gd name="connsiteX12" fmla="*/ 76970 w 364272"/>
                  <a:gd name="connsiteY12" fmla="*/ 359141 h 584867"/>
                  <a:gd name="connsiteX13" fmla="*/ 10263 w 364272"/>
                  <a:gd name="connsiteY13" fmla="*/ 487372 h 584867"/>
                  <a:gd name="connsiteX14" fmla="*/ 213008 w 364272"/>
                  <a:gd name="connsiteY14" fmla="*/ 131700 h 584867"/>
                  <a:gd name="connsiteX15" fmla="*/ 294720 w 364272"/>
                  <a:gd name="connsiteY15" fmla="*/ 30413 h 584867"/>
                  <a:gd name="connsiteX16" fmla="*/ 292433 w 364272"/>
                  <a:gd name="connsiteY16" fmla="*/ 35868 h 584867"/>
                  <a:gd name="connsiteX17" fmla="*/ 343746 w 364272"/>
                  <a:gd name="connsiteY17" fmla="*/ 0 h 584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64272" h="584867">
                    <a:moveTo>
                      <a:pt x="343746" y="0"/>
                    </a:moveTo>
                    <a:cubicBezTo>
                      <a:pt x="338615" y="15394"/>
                      <a:pt x="323221" y="25656"/>
                      <a:pt x="328353" y="51262"/>
                    </a:cubicBezTo>
                    <a:cubicBezTo>
                      <a:pt x="338615" y="40999"/>
                      <a:pt x="348878" y="25656"/>
                      <a:pt x="359140" y="10263"/>
                    </a:cubicBezTo>
                    <a:cubicBezTo>
                      <a:pt x="359140" y="10263"/>
                      <a:pt x="359140" y="15394"/>
                      <a:pt x="354009" y="20525"/>
                    </a:cubicBezTo>
                    <a:cubicBezTo>
                      <a:pt x="354009" y="20525"/>
                      <a:pt x="348878" y="46130"/>
                      <a:pt x="364272" y="35868"/>
                    </a:cubicBezTo>
                    <a:lnTo>
                      <a:pt x="20525" y="584867"/>
                    </a:lnTo>
                    <a:cubicBezTo>
                      <a:pt x="25656" y="574604"/>
                      <a:pt x="35919" y="554079"/>
                      <a:pt x="35919" y="543816"/>
                    </a:cubicBezTo>
                    <a:cubicBezTo>
                      <a:pt x="35919" y="528423"/>
                      <a:pt x="35919" y="538685"/>
                      <a:pt x="30788" y="533554"/>
                    </a:cubicBezTo>
                    <a:cubicBezTo>
                      <a:pt x="30788" y="533554"/>
                      <a:pt x="25656" y="538685"/>
                      <a:pt x="25656" y="543816"/>
                    </a:cubicBezTo>
                    <a:cubicBezTo>
                      <a:pt x="25656" y="533554"/>
                      <a:pt x="30788" y="518160"/>
                      <a:pt x="25656" y="507897"/>
                    </a:cubicBezTo>
                    <a:cubicBezTo>
                      <a:pt x="15394" y="528423"/>
                      <a:pt x="5131" y="548948"/>
                      <a:pt x="0" y="569473"/>
                    </a:cubicBezTo>
                    <a:cubicBezTo>
                      <a:pt x="10263" y="497635"/>
                      <a:pt x="51313" y="436110"/>
                      <a:pt x="76970" y="364272"/>
                    </a:cubicBezTo>
                    <a:lnTo>
                      <a:pt x="76970" y="359141"/>
                    </a:lnTo>
                    <a:cubicBezTo>
                      <a:pt x="51313" y="400191"/>
                      <a:pt x="30788" y="446322"/>
                      <a:pt x="10263" y="487372"/>
                    </a:cubicBezTo>
                    <a:cubicBezTo>
                      <a:pt x="52596" y="368108"/>
                      <a:pt x="126680" y="245928"/>
                      <a:pt x="213008" y="131700"/>
                    </a:cubicBezTo>
                    <a:lnTo>
                      <a:pt x="294720" y="30413"/>
                    </a:lnTo>
                    <a:lnTo>
                      <a:pt x="292433" y="35868"/>
                    </a:lnTo>
                    <a:cubicBezTo>
                      <a:pt x="302696" y="40999"/>
                      <a:pt x="328353" y="20525"/>
                      <a:pt x="343746" y="0"/>
                    </a:cubicBezTo>
                    <a:close/>
                  </a:path>
                </a:pathLst>
              </a:custGeom>
              <a:grpFill/>
              <a:ln w="5131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5F76154F-19E5-5144-CCB0-0BFD0BED19B8}"/>
                  </a:ext>
                </a:extLst>
              </p:cNvPr>
              <p:cNvSpPr/>
              <p:nvPr/>
            </p:nvSpPr>
            <p:spPr>
              <a:xfrm>
                <a:off x="4730507" y="819677"/>
                <a:ext cx="117968" cy="169333"/>
              </a:xfrm>
              <a:custGeom>
                <a:avLst/>
                <a:gdLst>
                  <a:gd name="connsiteX0" fmla="*/ 15394 w 117968"/>
                  <a:gd name="connsiteY0" fmla="*/ 0 h 169333"/>
                  <a:gd name="connsiteX1" fmla="*/ 46130 w 117968"/>
                  <a:gd name="connsiteY1" fmla="*/ 51313 h 169333"/>
                  <a:gd name="connsiteX2" fmla="*/ 61524 w 117968"/>
                  <a:gd name="connsiteY2" fmla="*/ 51313 h 169333"/>
                  <a:gd name="connsiteX3" fmla="*/ 41050 w 117968"/>
                  <a:gd name="connsiteY3" fmla="*/ 0 h 169333"/>
                  <a:gd name="connsiteX4" fmla="*/ 82049 w 117968"/>
                  <a:gd name="connsiteY4" fmla="*/ 30787 h 169333"/>
                  <a:gd name="connsiteX5" fmla="*/ 117968 w 117968"/>
                  <a:gd name="connsiteY5" fmla="*/ 102626 h 169333"/>
                  <a:gd name="connsiteX6" fmla="*/ 117968 w 117968"/>
                  <a:gd name="connsiteY6" fmla="*/ 159070 h 169333"/>
                  <a:gd name="connsiteX7" fmla="*/ 92312 w 117968"/>
                  <a:gd name="connsiteY7" fmla="*/ 133414 h 169333"/>
                  <a:gd name="connsiteX8" fmla="*/ 92312 w 117968"/>
                  <a:gd name="connsiteY8" fmla="*/ 169333 h 169333"/>
                  <a:gd name="connsiteX9" fmla="*/ 41050 w 117968"/>
                  <a:gd name="connsiteY9" fmla="*/ 118020 h 169333"/>
                  <a:gd name="connsiteX10" fmla="*/ 61524 w 117968"/>
                  <a:gd name="connsiteY10" fmla="*/ 159070 h 169333"/>
                  <a:gd name="connsiteX11" fmla="*/ 0 w 117968"/>
                  <a:gd name="connsiteY11" fmla="*/ 35919 h 169333"/>
                  <a:gd name="connsiteX12" fmla="*/ 46130 w 117968"/>
                  <a:gd name="connsiteY12" fmla="*/ 66707 h 169333"/>
                  <a:gd name="connsiteX13" fmla="*/ 15394 w 117968"/>
                  <a:gd name="connsiteY13" fmla="*/ 0 h 169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7968" h="169333">
                    <a:moveTo>
                      <a:pt x="15394" y="0"/>
                    </a:moveTo>
                    <a:cubicBezTo>
                      <a:pt x="25656" y="15393"/>
                      <a:pt x="35919" y="35919"/>
                      <a:pt x="46130" y="51313"/>
                    </a:cubicBezTo>
                    <a:cubicBezTo>
                      <a:pt x="46130" y="51313"/>
                      <a:pt x="61524" y="41050"/>
                      <a:pt x="61524" y="51313"/>
                    </a:cubicBezTo>
                    <a:cubicBezTo>
                      <a:pt x="61524" y="41050"/>
                      <a:pt x="46130" y="15393"/>
                      <a:pt x="41050" y="0"/>
                    </a:cubicBezTo>
                    <a:cubicBezTo>
                      <a:pt x="51261" y="10262"/>
                      <a:pt x="71787" y="20525"/>
                      <a:pt x="82049" y="30787"/>
                    </a:cubicBezTo>
                    <a:cubicBezTo>
                      <a:pt x="97443" y="46181"/>
                      <a:pt x="117968" y="87232"/>
                      <a:pt x="117968" y="102626"/>
                    </a:cubicBezTo>
                    <a:lnTo>
                      <a:pt x="117968" y="159070"/>
                    </a:lnTo>
                    <a:cubicBezTo>
                      <a:pt x="112837" y="148808"/>
                      <a:pt x="107706" y="138545"/>
                      <a:pt x="92312" y="133414"/>
                    </a:cubicBezTo>
                    <a:cubicBezTo>
                      <a:pt x="97443" y="143676"/>
                      <a:pt x="87181" y="153939"/>
                      <a:pt x="92312" y="169333"/>
                    </a:cubicBezTo>
                    <a:cubicBezTo>
                      <a:pt x="71787" y="153939"/>
                      <a:pt x="41050" y="102626"/>
                      <a:pt x="41050" y="118020"/>
                    </a:cubicBezTo>
                    <a:cubicBezTo>
                      <a:pt x="41050" y="133414"/>
                      <a:pt x="51261" y="148808"/>
                      <a:pt x="61524" y="159070"/>
                    </a:cubicBezTo>
                    <a:cubicBezTo>
                      <a:pt x="15394" y="128282"/>
                      <a:pt x="15394" y="71838"/>
                      <a:pt x="0" y="35919"/>
                    </a:cubicBezTo>
                    <a:cubicBezTo>
                      <a:pt x="20525" y="66707"/>
                      <a:pt x="46130" y="87232"/>
                      <a:pt x="46130" y="66707"/>
                    </a:cubicBezTo>
                    <a:cubicBezTo>
                      <a:pt x="46130" y="56444"/>
                      <a:pt x="20525" y="20525"/>
                      <a:pt x="15394" y="0"/>
                    </a:cubicBezTo>
                    <a:close/>
                  </a:path>
                </a:pathLst>
              </a:custGeom>
              <a:grpFill/>
              <a:ln w="5131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3991187A-86A0-4A05-3B9B-F6DA6350F5E4}"/>
                </a:ext>
              </a:extLst>
            </p:cNvPr>
            <p:cNvSpPr/>
            <p:nvPr/>
          </p:nvSpPr>
          <p:spPr>
            <a:xfrm>
              <a:off x="292434" y="1389201"/>
              <a:ext cx="4084012" cy="3883891"/>
            </a:xfrm>
            <a:custGeom>
              <a:avLst/>
              <a:gdLst>
                <a:gd name="connsiteX0" fmla="*/ 1703390 w 4084012"/>
                <a:gd name="connsiteY0" fmla="*/ 0 h 3883891"/>
                <a:gd name="connsiteX1" fmla="*/ 1734178 w 4084012"/>
                <a:gd name="connsiteY1" fmla="*/ 15394 h 3883891"/>
                <a:gd name="connsiteX2" fmla="*/ 1775229 w 4084012"/>
                <a:gd name="connsiteY2" fmla="*/ 20525 h 3883891"/>
                <a:gd name="connsiteX3" fmla="*/ 1652077 w 4084012"/>
                <a:gd name="connsiteY3" fmla="*/ 692625 h 3883891"/>
                <a:gd name="connsiteX4" fmla="*/ 1657209 w 4084012"/>
                <a:gd name="connsiteY4" fmla="*/ 697756 h 3883891"/>
                <a:gd name="connsiteX5" fmla="*/ 1965087 w 4084012"/>
                <a:gd name="connsiteY5" fmla="*/ 548948 h 3883891"/>
                <a:gd name="connsiteX6" fmla="*/ 1965087 w 4084012"/>
                <a:gd name="connsiteY6" fmla="*/ 559210 h 3883891"/>
                <a:gd name="connsiteX7" fmla="*/ 1995875 w 4084012"/>
                <a:gd name="connsiteY7" fmla="*/ 543817 h 3883891"/>
                <a:gd name="connsiteX8" fmla="*/ 1980481 w 4084012"/>
                <a:gd name="connsiteY8" fmla="*/ 559210 h 3883891"/>
                <a:gd name="connsiteX9" fmla="*/ 2052268 w 4084012"/>
                <a:gd name="connsiteY9" fmla="*/ 528423 h 3883891"/>
                <a:gd name="connsiteX10" fmla="*/ 2006138 w 4084012"/>
                <a:gd name="connsiteY10" fmla="*/ 564342 h 3883891"/>
                <a:gd name="connsiteX11" fmla="*/ 2011269 w 4084012"/>
                <a:gd name="connsiteY11" fmla="*/ 574604 h 3883891"/>
                <a:gd name="connsiteX12" fmla="*/ 2077925 w 4084012"/>
                <a:gd name="connsiteY12" fmla="*/ 528423 h 3883891"/>
                <a:gd name="connsiteX13" fmla="*/ 2001007 w 4084012"/>
                <a:gd name="connsiteY13" fmla="*/ 610524 h 3883891"/>
                <a:gd name="connsiteX14" fmla="*/ 2062531 w 4084012"/>
                <a:gd name="connsiteY14" fmla="*/ 564342 h 3883891"/>
                <a:gd name="connsiteX15" fmla="*/ 1949693 w 4084012"/>
                <a:gd name="connsiteY15" fmla="*/ 672099 h 3883891"/>
                <a:gd name="connsiteX16" fmla="*/ 1708522 w 4084012"/>
                <a:gd name="connsiteY16" fmla="*/ 841433 h 3883891"/>
                <a:gd name="connsiteX17" fmla="*/ 1611027 w 4084012"/>
                <a:gd name="connsiteY17" fmla="*/ 908140 h 3883891"/>
                <a:gd name="connsiteX18" fmla="*/ 1508452 w 4084012"/>
                <a:gd name="connsiteY18" fmla="*/ 1518663 h 3883891"/>
                <a:gd name="connsiteX19" fmla="*/ 1410957 w 4084012"/>
                <a:gd name="connsiteY19" fmla="*/ 2298520 h 3883891"/>
                <a:gd name="connsiteX20" fmla="*/ 1416088 w 4084012"/>
                <a:gd name="connsiteY20" fmla="*/ 2308783 h 3883891"/>
                <a:gd name="connsiteX21" fmla="*/ 2283177 w 4084012"/>
                <a:gd name="connsiteY21" fmla="*/ 1713653 h 3883891"/>
                <a:gd name="connsiteX22" fmla="*/ 2437065 w 4084012"/>
                <a:gd name="connsiteY22" fmla="*/ 1262149 h 3883891"/>
                <a:gd name="connsiteX23" fmla="*/ 3175923 w 4084012"/>
                <a:gd name="connsiteY23" fmla="*/ 425848 h 3883891"/>
                <a:gd name="connsiteX24" fmla="*/ 3016853 w 4084012"/>
                <a:gd name="connsiteY24" fmla="*/ 528423 h 3883891"/>
                <a:gd name="connsiteX25" fmla="*/ 3016853 w 4084012"/>
                <a:gd name="connsiteY25" fmla="*/ 538685 h 3883891"/>
                <a:gd name="connsiteX26" fmla="*/ 3070732 w 4084012"/>
                <a:gd name="connsiteY26" fmla="*/ 505999 h 3883891"/>
                <a:gd name="connsiteX27" fmla="*/ 3094523 w 4084012"/>
                <a:gd name="connsiteY27" fmla="*/ 493265 h 3883891"/>
                <a:gd name="connsiteX28" fmla="*/ 3088932 w 4084012"/>
                <a:gd name="connsiteY28" fmla="*/ 496475 h 3883891"/>
                <a:gd name="connsiteX29" fmla="*/ 2965539 w 4084012"/>
                <a:gd name="connsiteY29" fmla="*/ 605392 h 3883891"/>
                <a:gd name="connsiteX30" fmla="*/ 2950145 w 4084012"/>
                <a:gd name="connsiteY30" fmla="*/ 625918 h 3883891"/>
                <a:gd name="connsiteX31" fmla="*/ 2816783 w 4084012"/>
                <a:gd name="connsiteY31" fmla="*/ 800382 h 3883891"/>
                <a:gd name="connsiteX32" fmla="*/ 2796257 w 4084012"/>
                <a:gd name="connsiteY32" fmla="*/ 861958 h 3883891"/>
                <a:gd name="connsiteX33" fmla="*/ 2893701 w 4084012"/>
                <a:gd name="connsiteY33" fmla="*/ 749069 h 3883891"/>
                <a:gd name="connsiteX34" fmla="*/ 2801389 w 4084012"/>
                <a:gd name="connsiteY34" fmla="*/ 882483 h 3883891"/>
                <a:gd name="connsiteX35" fmla="*/ 2806520 w 4084012"/>
                <a:gd name="connsiteY35" fmla="*/ 892746 h 3883891"/>
                <a:gd name="connsiteX36" fmla="*/ 2837308 w 4084012"/>
                <a:gd name="connsiteY36" fmla="*/ 851695 h 3883891"/>
                <a:gd name="connsiteX37" fmla="*/ 2524298 w 4084012"/>
                <a:gd name="connsiteY37" fmla="*/ 1523795 h 3883891"/>
                <a:gd name="connsiteX38" fmla="*/ 2529429 w 4084012"/>
                <a:gd name="connsiteY38" fmla="*/ 1544320 h 3883891"/>
                <a:gd name="connsiteX39" fmla="*/ 3514539 w 4084012"/>
                <a:gd name="connsiteY39" fmla="*/ 754200 h 3883891"/>
                <a:gd name="connsiteX40" fmla="*/ 3458094 w 4084012"/>
                <a:gd name="connsiteY40" fmla="*/ 836301 h 3883891"/>
                <a:gd name="connsiteX41" fmla="*/ 3360599 w 4084012"/>
                <a:gd name="connsiteY41" fmla="*/ 959402 h 3883891"/>
                <a:gd name="connsiteX42" fmla="*/ 3345205 w 4084012"/>
                <a:gd name="connsiteY42" fmla="*/ 954270 h 3883891"/>
                <a:gd name="connsiteX43" fmla="*/ 3340074 w 4084012"/>
                <a:gd name="connsiteY43" fmla="*/ 964533 h 3883891"/>
                <a:gd name="connsiteX44" fmla="*/ 3343164 w 4084012"/>
                <a:gd name="connsiteY44" fmla="*/ 970714 h 3883891"/>
                <a:gd name="connsiteX45" fmla="*/ 3340715 w 4084012"/>
                <a:gd name="connsiteY45" fmla="*/ 973513 h 3883891"/>
                <a:gd name="connsiteX46" fmla="*/ 3334943 w 4084012"/>
                <a:gd name="connsiteY46" fmla="*/ 985058 h 3883891"/>
                <a:gd name="connsiteX47" fmla="*/ 3345205 w 4084012"/>
                <a:gd name="connsiteY47" fmla="*/ 995321 h 3883891"/>
                <a:gd name="connsiteX48" fmla="*/ 3134873 w 4084012"/>
                <a:gd name="connsiteY48" fmla="*/ 1195442 h 3883891"/>
                <a:gd name="connsiteX49" fmla="*/ 3145135 w 4084012"/>
                <a:gd name="connsiteY49" fmla="*/ 1200573 h 3883891"/>
                <a:gd name="connsiteX50" fmla="*/ 3242630 w 4084012"/>
                <a:gd name="connsiteY50" fmla="*/ 1123604 h 3883891"/>
                <a:gd name="connsiteX51" fmla="*/ 3119479 w 4084012"/>
                <a:gd name="connsiteY51" fmla="*/ 1251887 h 3883891"/>
                <a:gd name="connsiteX52" fmla="*/ 3129741 w 4084012"/>
                <a:gd name="connsiteY52" fmla="*/ 1257018 h 3883891"/>
                <a:gd name="connsiteX53" fmla="*/ 3135618 w 4084012"/>
                <a:gd name="connsiteY53" fmla="*/ 1255059 h 3883891"/>
                <a:gd name="connsiteX54" fmla="*/ 2862913 w 4084012"/>
                <a:gd name="connsiteY54" fmla="*/ 1493007 h 3883891"/>
                <a:gd name="connsiteX55" fmla="*/ 2960408 w 4084012"/>
                <a:gd name="connsiteY55" fmla="*/ 1544320 h 3883891"/>
                <a:gd name="connsiteX56" fmla="*/ 3268235 w 4084012"/>
                <a:gd name="connsiteY56" fmla="*/ 2159975 h 3883891"/>
                <a:gd name="connsiteX57" fmla="*/ 2924489 w 4084012"/>
                <a:gd name="connsiteY57" fmla="*/ 2934752 h 3883891"/>
                <a:gd name="connsiteX58" fmla="*/ 2919358 w 4084012"/>
                <a:gd name="connsiteY58" fmla="*/ 2950146 h 3883891"/>
                <a:gd name="connsiteX59" fmla="*/ 3232368 w 4084012"/>
                <a:gd name="connsiteY59" fmla="*/ 2801338 h 3883891"/>
                <a:gd name="connsiteX60" fmla="*/ 3109216 w 4084012"/>
                <a:gd name="connsiteY60" fmla="*/ 2862913 h 3883891"/>
                <a:gd name="connsiteX61" fmla="*/ 3119479 w 4084012"/>
                <a:gd name="connsiteY61" fmla="*/ 2873176 h 3883891"/>
                <a:gd name="connsiteX62" fmla="*/ 3165661 w 4084012"/>
                <a:gd name="connsiteY62" fmla="*/ 2852651 h 3883891"/>
                <a:gd name="connsiteX63" fmla="*/ 3242630 w 4084012"/>
                <a:gd name="connsiteY63" fmla="*/ 2806469 h 3883891"/>
                <a:gd name="connsiteX64" fmla="*/ 3252842 w 4084012"/>
                <a:gd name="connsiteY64" fmla="*/ 2816732 h 3883891"/>
                <a:gd name="connsiteX65" fmla="*/ 3263104 w 4084012"/>
                <a:gd name="connsiteY65" fmla="*/ 2801338 h 3883891"/>
                <a:gd name="connsiteX66" fmla="*/ 3278498 w 4084012"/>
                <a:gd name="connsiteY66" fmla="*/ 2801338 h 3883891"/>
                <a:gd name="connsiteX67" fmla="*/ 3283629 w 4084012"/>
                <a:gd name="connsiteY67" fmla="*/ 2796206 h 3883891"/>
                <a:gd name="connsiteX68" fmla="*/ 3293892 w 4084012"/>
                <a:gd name="connsiteY68" fmla="*/ 2785944 h 3883891"/>
                <a:gd name="connsiteX69" fmla="*/ 3381124 w 4084012"/>
                <a:gd name="connsiteY69" fmla="*/ 2750025 h 3883891"/>
                <a:gd name="connsiteX70" fmla="*/ 3386256 w 4084012"/>
                <a:gd name="connsiteY70" fmla="*/ 2744893 h 3883891"/>
                <a:gd name="connsiteX71" fmla="*/ 3432438 w 4084012"/>
                <a:gd name="connsiteY71" fmla="*/ 2724368 h 3883891"/>
                <a:gd name="connsiteX72" fmla="*/ 3431566 w 4084012"/>
                <a:gd name="connsiteY72" fmla="*/ 2717150 h 3883891"/>
                <a:gd name="connsiteX73" fmla="*/ 3451039 w 4084012"/>
                <a:gd name="connsiteY73" fmla="*/ 2712823 h 3883891"/>
                <a:gd name="connsiteX74" fmla="*/ 3468357 w 4084012"/>
                <a:gd name="connsiteY74" fmla="*/ 2698711 h 3883891"/>
                <a:gd name="connsiteX75" fmla="*/ 3478619 w 4084012"/>
                <a:gd name="connsiteY75" fmla="*/ 2703843 h 3883891"/>
                <a:gd name="connsiteX76" fmla="*/ 3947571 w 4084012"/>
                <a:gd name="connsiteY76" fmla="*/ 2491149 h 3883891"/>
                <a:gd name="connsiteX77" fmla="*/ 3945518 w 4084012"/>
                <a:gd name="connsiteY77" fmla="*/ 2503773 h 3883891"/>
                <a:gd name="connsiteX78" fmla="*/ 4084012 w 4084012"/>
                <a:gd name="connsiteY78" fmla="*/ 2447328 h 3883891"/>
                <a:gd name="connsiteX79" fmla="*/ 2467853 w 4084012"/>
                <a:gd name="connsiteY79" fmla="*/ 3299024 h 3883891"/>
                <a:gd name="connsiteX80" fmla="*/ 2303703 w 4084012"/>
                <a:gd name="connsiteY80" fmla="*/ 3401599 h 3883891"/>
                <a:gd name="connsiteX81" fmla="*/ 2306955 w 4084012"/>
                <a:gd name="connsiteY81" fmla="*/ 3410541 h 3883891"/>
                <a:gd name="connsiteX82" fmla="*/ 2298571 w 4084012"/>
                <a:gd name="connsiteY82" fmla="*/ 3401599 h 3883891"/>
                <a:gd name="connsiteX83" fmla="*/ 2283177 w 4084012"/>
                <a:gd name="connsiteY83" fmla="*/ 3411862 h 3883891"/>
                <a:gd name="connsiteX84" fmla="*/ 1585421 w 4084012"/>
                <a:gd name="connsiteY84" fmla="*/ 3853103 h 3883891"/>
                <a:gd name="connsiteX85" fmla="*/ 1528977 w 4084012"/>
                <a:gd name="connsiteY85" fmla="*/ 3883891 h 3883891"/>
                <a:gd name="connsiteX86" fmla="*/ 1487926 w 4084012"/>
                <a:gd name="connsiteY86" fmla="*/ 3873628 h 3883891"/>
                <a:gd name="connsiteX87" fmla="*/ 1503320 w 4084012"/>
                <a:gd name="connsiteY87" fmla="*/ 3853103 h 3883891"/>
                <a:gd name="connsiteX88" fmla="*/ 1503320 w 4084012"/>
                <a:gd name="connsiteY88" fmla="*/ 3827447 h 3883891"/>
                <a:gd name="connsiteX89" fmla="*/ 1482795 w 4084012"/>
                <a:gd name="connsiteY89" fmla="*/ 3837709 h 3883891"/>
                <a:gd name="connsiteX90" fmla="*/ 1467401 w 4084012"/>
                <a:gd name="connsiteY90" fmla="*/ 3832578 h 3883891"/>
                <a:gd name="connsiteX91" fmla="*/ 1477664 w 4084012"/>
                <a:gd name="connsiteY91" fmla="*/ 3806921 h 3883891"/>
                <a:gd name="connsiteX92" fmla="*/ 1513583 w 4084012"/>
                <a:gd name="connsiteY92" fmla="*/ 3781316 h 3883891"/>
                <a:gd name="connsiteX93" fmla="*/ 1503320 w 4084012"/>
                <a:gd name="connsiteY93" fmla="*/ 3765922 h 3883891"/>
                <a:gd name="connsiteX94" fmla="*/ 1462270 w 4084012"/>
                <a:gd name="connsiteY94" fmla="*/ 3786447 h 3883891"/>
                <a:gd name="connsiteX95" fmla="*/ 1452007 w 4084012"/>
                <a:gd name="connsiteY95" fmla="*/ 3781316 h 3883891"/>
                <a:gd name="connsiteX96" fmla="*/ 1482795 w 4084012"/>
                <a:gd name="connsiteY96" fmla="*/ 3755660 h 3883891"/>
                <a:gd name="connsiteX97" fmla="*/ 1472532 w 4084012"/>
                <a:gd name="connsiteY97" fmla="*/ 3750528 h 3883891"/>
                <a:gd name="connsiteX98" fmla="*/ 1477664 w 4084012"/>
                <a:gd name="connsiteY98" fmla="*/ 3735134 h 3883891"/>
                <a:gd name="connsiteX99" fmla="*/ 1749572 w 4084012"/>
                <a:gd name="connsiteY99" fmla="*/ 3555538 h 3883891"/>
                <a:gd name="connsiteX100" fmla="*/ 2042006 w 4084012"/>
                <a:gd name="connsiteY100" fmla="*/ 3242580 h 3883891"/>
                <a:gd name="connsiteX101" fmla="*/ 2149763 w 4084012"/>
                <a:gd name="connsiteY101" fmla="*/ 3114297 h 3883891"/>
                <a:gd name="connsiteX102" fmla="*/ 2113844 w 4084012"/>
                <a:gd name="connsiteY102" fmla="*/ 2878307 h 3883891"/>
                <a:gd name="connsiteX103" fmla="*/ 2113844 w 4084012"/>
                <a:gd name="connsiteY103" fmla="*/ 2698711 h 3883891"/>
                <a:gd name="connsiteX104" fmla="*/ 2129238 w 4084012"/>
                <a:gd name="connsiteY104" fmla="*/ 2534561 h 3883891"/>
                <a:gd name="connsiteX105" fmla="*/ 2221602 w 4084012"/>
                <a:gd name="connsiteY105" fmla="*/ 1970168 h 3883891"/>
                <a:gd name="connsiteX106" fmla="*/ 1390431 w 4084012"/>
                <a:gd name="connsiteY106" fmla="*/ 2514035 h 3883891"/>
                <a:gd name="connsiteX107" fmla="*/ 1349381 w 4084012"/>
                <a:gd name="connsiteY107" fmla="*/ 3006539 h 3883891"/>
                <a:gd name="connsiteX108" fmla="*/ 1354512 w 4084012"/>
                <a:gd name="connsiteY108" fmla="*/ 3370862 h 3883891"/>
                <a:gd name="connsiteX109" fmla="*/ 1339118 w 4084012"/>
                <a:gd name="connsiteY109" fmla="*/ 3293893 h 3883891"/>
                <a:gd name="connsiteX110" fmla="*/ 1333987 w 4084012"/>
                <a:gd name="connsiteY110" fmla="*/ 3411862 h 3883891"/>
                <a:gd name="connsiteX111" fmla="*/ 1318593 w 4084012"/>
                <a:gd name="connsiteY111" fmla="*/ 3416993 h 3883891"/>
                <a:gd name="connsiteX112" fmla="*/ 1313462 w 4084012"/>
                <a:gd name="connsiteY112" fmla="*/ 3401599 h 3883891"/>
                <a:gd name="connsiteX113" fmla="*/ 1303199 w 4084012"/>
                <a:gd name="connsiteY113" fmla="*/ 3427256 h 3883891"/>
                <a:gd name="connsiteX114" fmla="*/ 1292937 w 4084012"/>
                <a:gd name="connsiteY114" fmla="*/ 3416993 h 3883891"/>
                <a:gd name="connsiteX115" fmla="*/ 1292937 w 4084012"/>
                <a:gd name="connsiteY115" fmla="*/ 3447781 h 3883891"/>
                <a:gd name="connsiteX116" fmla="*/ 1262149 w 4084012"/>
                <a:gd name="connsiteY116" fmla="*/ 3427256 h 3883891"/>
                <a:gd name="connsiteX117" fmla="*/ 1262149 w 4084012"/>
                <a:gd name="connsiteY117" fmla="*/ 3437518 h 3883891"/>
                <a:gd name="connsiteX118" fmla="*/ 1205704 w 4084012"/>
                <a:gd name="connsiteY118" fmla="*/ 3329812 h 3883891"/>
                <a:gd name="connsiteX119" fmla="*/ 1174968 w 4084012"/>
                <a:gd name="connsiteY119" fmla="*/ 3114297 h 3883891"/>
                <a:gd name="connsiteX120" fmla="*/ 1174968 w 4084012"/>
                <a:gd name="connsiteY120" fmla="*/ 2868045 h 3883891"/>
                <a:gd name="connsiteX121" fmla="*/ 1185230 w 4084012"/>
                <a:gd name="connsiteY121" fmla="*/ 2637136 h 3883891"/>
                <a:gd name="connsiteX122" fmla="*/ 374585 w 4084012"/>
                <a:gd name="connsiteY122" fmla="*/ 2991145 h 3883891"/>
                <a:gd name="connsiteX123" fmla="*/ 246303 w 4084012"/>
                <a:gd name="connsiteY123" fmla="*/ 2960408 h 3883891"/>
                <a:gd name="connsiteX124" fmla="*/ 133414 w 4084012"/>
                <a:gd name="connsiteY124" fmla="*/ 2750025 h 3883891"/>
                <a:gd name="connsiteX125" fmla="*/ 1113392 w 4084012"/>
                <a:gd name="connsiteY125" fmla="*/ 1457088 h 3883891"/>
                <a:gd name="connsiteX126" fmla="*/ 1180099 w 4084012"/>
                <a:gd name="connsiteY126" fmla="*/ 1436562 h 3883891"/>
                <a:gd name="connsiteX127" fmla="*/ 1072341 w 4084012"/>
                <a:gd name="connsiteY127" fmla="*/ 1508401 h 3883891"/>
                <a:gd name="connsiteX128" fmla="*/ 1174968 w 4084012"/>
                <a:gd name="connsiteY128" fmla="*/ 1467350 h 3883891"/>
                <a:gd name="connsiteX129" fmla="*/ 1062079 w 4084012"/>
                <a:gd name="connsiteY129" fmla="*/ 1534057 h 3883891"/>
                <a:gd name="connsiteX130" fmla="*/ 1072341 w 4084012"/>
                <a:gd name="connsiteY130" fmla="*/ 1539189 h 3883891"/>
                <a:gd name="connsiteX131" fmla="*/ 1026160 w 4084012"/>
                <a:gd name="connsiteY131" fmla="*/ 1590502 h 3883891"/>
                <a:gd name="connsiteX132" fmla="*/ 1010766 w 4084012"/>
                <a:gd name="connsiteY132" fmla="*/ 1590502 h 3883891"/>
                <a:gd name="connsiteX133" fmla="*/ 969715 w 4084012"/>
                <a:gd name="connsiteY133" fmla="*/ 1641815 h 3883891"/>
                <a:gd name="connsiteX134" fmla="*/ 964584 w 4084012"/>
                <a:gd name="connsiteY134" fmla="*/ 1662340 h 3883891"/>
                <a:gd name="connsiteX135" fmla="*/ 1077473 w 4084012"/>
                <a:gd name="connsiteY135" fmla="*/ 1580239 h 3883891"/>
                <a:gd name="connsiteX136" fmla="*/ 918402 w 4084012"/>
                <a:gd name="connsiteY136" fmla="*/ 1754653 h 3883891"/>
                <a:gd name="connsiteX137" fmla="*/ 938927 w 4084012"/>
                <a:gd name="connsiteY137" fmla="*/ 1739310 h 3883891"/>
                <a:gd name="connsiteX138" fmla="*/ 307878 w 4084012"/>
                <a:gd name="connsiteY138" fmla="*/ 2806469 h 3883891"/>
                <a:gd name="connsiteX139" fmla="*/ 354060 w 4084012"/>
                <a:gd name="connsiteY139" fmla="*/ 2847519 h 3883891"/>
                <a:gd name="connsiteX140" fmla="*/ 569524 w 4084012"/>
                <a:gd name="connsiteY140" fmla="*/ 2791075 h 3883891"/>
                <a:gd name="connsiteX141" fmla="*/ 1195493 w 4084012"/>
                <a:gd name="connsiteY141" fmla="*/ 2452460 h 3883891"/>
                <a:gd name="connsiteX142" fmla="*/ 1210836 w 4084012"/>
                <a:gd name="connsiteY142" fmla="*/ 2406278 h 3883891"/>
                <a:gd name="connsiteX143" fmla="*/ 1236492 w 4084012"/>
                <a:gd name="connsiteY143" fmla="*/ 2134370 h 3883891"/>
                <a:gd name="connsiteX144" fmla="*/ 1257017 w 4084012"/>
                <a:gd name="connsiteY144" fmla="*/ 1934248 h 3883891"/>
                <a:gd name="connsiteX145" fmla="*/ 1277543 w 4084012"/>
                <a:gd name="connsiteY145" fmla="*/ 1770046 h 3883891"/>
                <a:gd name="connsiteX146" fmla="*/ 1400694 w 4084012"/>
                <a:gd name="connsiteY146" fmla="*/ 1010715 h 3883891"/>
                <a:gd name="connsiteX147" fmla="*/ 194989 w 4084012"/>
                <a:gd name="connsiteY147" fmla="*/ 1426300 h 3883891"/>
                <a:gd name="connsiteX148" fmla="*/ 25656 w 4084012"/>
                <a:gd name="connsiteY148" fmla="*/ 1390381 h 3883891"/>
                <a:gd name="connsiteX149" fmla="*/ 97494 w 4084012"/>
                <a:gd name="connsiteY149" fmla="*/ 1385249 h 3883891"/>
                <a:gd name="connsiteX150" fmla="*/ 107757 w 4084012"/>
                <a:gd name="connsiteY150" fmla="*/ 1364724 h 3883891"/>
                <a:gd name="connsiteX151" fmla="*/ 20525 w 4084012"/>
                <a:gd name="connsiteY151" fmla="*/ 1359593 h 3883891"/>
                <a:gd name="connsiteX152" fmla="*/ 0 w 4084012"/>
                <a:gd name="connsiteY152" fmla="*/ 1349330 h 3883891"/>
                <a:gd name="connsiteX153" fmla="*/ 76969 w 4084012"/>
                <a:gd name="connsiteY153" fmla="*/ 1339068 h 3883891"/>
                <a:gd name="connsiteX154" fmla="*/ 15393 w 4084012"/>
                <a:gd name="connsiteY154" fmla="*/ 1313462 h 3883891"/>
                <a:gd name="connsiteX155" fmla="*/ 71838 w 4084012"/>
                <a:gd name="connsiteY155" fmla="*/ 1282674 h 3883891"/>
                <a:gd name="connsiteX156" fmla="*/ 277090 w 4084012"/>
                <a:gd name="connsiteY156" fmla="*/ 1236493 h 3883891"/>
                <a:gd name="connsiteX157" fmla="*/ 615706 w 4084012"/>
                <a:gd name="connsiteY157" fmla="*/ 1128735 h 3883891"/>
                <a:gd name="connsiteX158" fmla="*/ 779908 w 4084012"/>
                <a:gd name="connsiteY158" fmla="*/ 1067159 h 3883891"/>
                <a:gd name="connsiteX159" fmla="*/ 913271 w 4084012"/>
                <a:gd name="connsiteY159" fmla="*/ 1015846 h 3883891"/>
                <a:gd name="connsiteX160" fmla="*/ 1277543 w 4084012"/>
                <a:gd name="connsiteY160" fmla="*/ 867089 h 3883891"/>
                <a:gd name="connsiteX161" fmla="*/ 1441745 w 4084012"/>
                <a:gd name="connsiteY161" fmla="*/ 790120 h 3883891"/>
                <a:gd name="connsiteX162" fmla="*/ 1452007 w 4084012"/>
                <a:gd name="connsiteY162" fmla="*/ 759332 h 3883891"/>
                <a:gd name="connsiteX163" fmla="*/ 1641815 w 4084012"/>
                <a:gd name="connsiteY163" fmla="*/ 56444 h 3883891"/>
                <a:gd name="connsiteX164" fmla="*/ 1658491 w 4084012"/>
                <a:gd name="connsiteY164" fmla="*/ 21808 h 3883891"/>
                <a:gd name="connsiteX165" fmla="*/ 1668118 w 4084012"/>
                <a:gd name="connsiteY165" fmla="*/ 11168 h 3883891"/>
                <a:gd name="connsiteX166" fmla="*/ 1670678 w 4084012"/>
                <a:gd name="connsiteY166" fmla="*/ 14753 h 3883891"/>
                <a:gd name="connsiteX167" fmla="*/ 1677734 w 4084012"/>
                <a:gd name="connsiteY167" fmla="*/ 15394 h 3883891"/>
                <a:gd name="connsiteX168" fmla="*/ 1703390 w 4084012"/>
                <a:gd name="connsiteY168" fmla="*/ 0 h 3883891"/>
                <a:gd name="connsiteX169" fmla="*/ 1708522 w 4084012"/>
                <a:gd name="connsiteY169" fmla="*/ 10263 h 3883891"/>
                <a:gd name="connsiteX170" fmla="*/ 1713653 w 4084012"/>
                <a:gd name="connsiteY170" fmla="*/ 10263 h 3883891"/>
                <a:gd name="connsiteX171" fmla="*/ 1708522 w 4084012"/>
                <a:gd name="connsiteY171" fmla="*/ 10263 h 3883891"/>
                <a:gd name="connsiteX172" fmla="*/ 949190 w 4084012"/>
                <a:gd name="connsiteY172" fmla="*/ 1672603 h 3883891"/>
                <a:gd name="connsiteX173" fmla="*/ 903008 w 4084012"/>
                <a:gd name="connsiteY173" fmla="*/ 1713653 h 3883891"/>
                <a:gd name="connsiteX174" fmla="*/ 949190 w 4084012"/>
                <a:gd name="connsiteY174" fmla="*/ 1672603 h 3883891"/>
                <a:gd name="connsiteX175" fmla="*/ 892745 w 4084012"/>
                <a:gd name="connsiteY175" fmla="*/ 1780309 h 3883891"/>
                <a:gd name="connsiteX176" fmla="*/ 882483 w 4084012"/>
                <a:gd name="connsiteY176" fmla="*/ 1790572 h 3883891"/>
                <a:gd name="connsiteX177" fmla="*/ 892745 w 4084012"/>
                <a:gd name="connsiteY177" fmla="*/ 1780309 h 3883891"/>
                <a:gd name="connsiteX178" fmla="*/ 292484 w 4084012"/>
                <a:gd name="connsiteY178" fmla="*/ 2734631 h 3883891"/>
                <a:gd name="connsiteX179" fmla="*/ 282222 w 4084012"/>
                <a:gd name="connsiteY179" fmla="*/ 2791075 h 3883891"/>
                <a:gd name="connsiteX180" fmla="*/ 287353 w 4084012"/>
                <a:gd name="connsiteY180" fmla="*/ 2806469 h 3883891"/>
                <a:gd name="connsiteX181" fmla="*/ 292484 w 4084012"/>
                <a:gd name="connsiteY181" fmla="*/ 2734631 h 3883891"/>
                <a:gd name="connsiteX182" fmla="*/ 2380672 w 4084012"/>
                <a:gd name="connsiteY182" fmla="*/ 1970168 h 3883891"/>
                <a:gd name="connsiteX183" fmla="*/ 2375541 w 4084012"/>
                <a:gd name="connsiteY183" fmla="*/ 2011218 h 3883891"/>
                <a:gd name="connsiteX184" fmla="*/ 2380672 w 4084012"/>
                <a:gd name="connsiteY184" fmla="*/ 1970168 h 3883891"/>
                <a:gd name="connsiteX185" fmla="*/ 2344753 w 4084012"/>
                <a:gd name="connsiteY185" fmla="*/ 2139501 h 3883891"/>
                <a:gd name="connsiteX186" fmla="*/ 2236996 w 4084012"/>
                <a:gd name="connsiteY186" fmla="*/ 2862913 h 3883891"/>
                <a:gd name="connsiteX187" fmla="*/ 2242127 w 4084012"/>
                <a:gd name="connsiteY187" fmla="*/ 2996276 h 3883891"/>
                <a:gd name="connsiteX188" fmla="*/ 2344753 w 4084012"/>
                <a:gd name="connsiteY188" fmla="*/ 2139501 h 3883891"/>
                <a:gd name="connsiteX189" fmla="*/ 2154895 w 4084012"/>
                <a:gd name="connsiteY189" fmla="*/ 3165610 h 3883891"/>
                <a:gd name="connsiteX190" fmla="*/ 1806017 w 4084012"/>
                <a:gd name="connsiteY190" fmla="*/ 3524750 h 3883891"/>
                <a:gd name="connsiteX191" fmla="*/ 2154895 w 4084012"/>
                <a:gd name="connsiteY191" fmla="*/ 3165610 h 3883891"/>
                <a:gd name="connsiteX192" fmla="*/ 2016401 w 4084012"/>
                <a:gd name="connsiteY192" fmla="*/ 3375994 h 3883891"/>
                <a:gd name="connsiteX193" fmla="*/ 1985613 w 4084012"/>
                <a:gd name="connsiteY193" fmla="*/ 3406730 h 3883891"/>
                <a:gd name="connsiteX194" fmla="*/ 2016401 w 4084012"/>
                <a:gd name="connsiteY194" fmla="*/ 3375994 h 3883891"/>
                <a:gd name="connsiteX195" fmla="*/ 3935255 w 4084012"/>
                <a:gd name="connsiteY195" fmla="*/ 2503773 h 3883891"/>
                <a:gd name="connsiteX196" fmla="*/ 3889073 w 4084012"/>
                <a:gd name="connsiteY196" fmla="*/ 2524298 h 3883891"/>
                <a:gd name="connsiteX197" fmla="*/ 3935255 w 4084012"/>
                <a:gd name="connsiteY197" fmla="*/ 2503773 h 3883891"/>
                <a:gd name="connsiteX198" fmla="*/ 3109216 w 4084012"/>
                <a:gd name="connsiteY198" fmla="*/ 2873176 h 3883891"/>
                <a:gd name="connsiteX199" fmla="*/ 3083560 w 4084012"/>
                <a:gd name="connsiteY199" fmla="*/ 2878307 h 3883891"/>
                <a:gd name="connsiteX200" fmla="*/ 3109216 w 4084012"/>
                <a:gd name="connsiteY200" fmla="*/ 2873176 h 3883891"/>
                <a:gd name="connsiteX201" fmla="*/ 3078428 w 4084012"/>
                <a:gd name="connsiteY201" fmla="*/ 2883439 h 3883891"/>
                <a:gd name="connsiteX202" fmla="*/ 3052772 w 4084012"/>
                <a:gd name="connsiteY202" fmla="*/ 2898833 h 3883891"/>
                <a:gd name="connsiteX203" fmla="*/ 3078428 w 4084012"/>
                <a:gd name="connsiteY203" fmla="*/ 2883439 h 3883891"/>
                <a:gd name="connsiteX204" fmla="*/ 2791126 w 4084012"/>
                <a:gd name="connsiteY204" fmla="*/ 861958 h 3883891"/>
                <a:gd name="connsiteX205" fmla="*/ 2775732 w 4084012"/>
                <a:gd name="connsiteY205" fmla="*/ 887615 h 3883891"/>
                <a:gd name="connsiteX206" fmla="*/ 2791126 w 4084012"/>
                <a:gd name="connsiteY206" fmla="*/ 861958 h 3883891"/>
                <a:gd name="connsiteX207" fmla="*/ 2801389 w 4084012"/>
                <a:gd name="connsiteY207" fmla="*/ 892746 h 3883891"/>
                <a:gd name="connsiteX208" fmla="*/ 2785995 w 4084012"/>
                <a:gd name="connsiteY208" fmla="*/ 918402 h 3883891"/>
                <a:gd name="connsiteX209" fmla="*/ 2801389 w 4084012"/>
                <a:gd name="connsiteY209" fmla="*/ 892746 h 3883891"/>
                <a:gd name="connsiteX210" fmla="*/ 2744944 w 4084012"/>
                <a:gd name="connsiteY210" fmla="*/ 928614 h 3883891"/>
                <a:gd name="connsiteX211" fmla="*/ 2734682 w 4084012"/>
                <a:gd name="connsiteY211" fmla="*/ 949139 h 3883891"/>
                <a:gd name="connsiteX212" fmla="*/ 2744944 w 4084012"/>
                <a:gd name="connsiteY212" fmla="*/ 928614 h 3883891"/>
                <a:gd name="connsiteX213" fmla="*/ 2703894 w 4084012"/>
                <a:gd name="connsiteY213" fmla="*/ 995321 h 3883891"/>
                <a:gd name="connsiteX214" fmla="*/ 2611530 w 4084012"/>
                <a:gd name="connsiteY214" fmla="*/ 1180048 h 3883891"/>
                <a:gd name="connsiteX215" fmla="*/ 2703894 w 4084012"/>
                <a:gd name="connsiteY215" fmla="*/ 995321 h 3883891"/>
                <a:gd name="connsiteX216" fmla="*/ 2791126 w 4084012"/>
                <a:gd name="connsiteY216" fmla="*/ 1554583 h 3883891"/>
                <a:gd name="connsiteX217" fmla="*/ 2447328 w 4084012"/>
                <a:gd name="connsiteY217" fmla="*/ 1816228 h 3883891"/>
                <a:gd name="connsiteX218" fmla="*/ 2334491 w 4084012"/>
                <a:gd name="connsiteY218" fmla="*/ 2319046 h 3883891"/>
                <a:gd name="connsiteX219" fmla="*/ 2308834 w 4084012"/>
                <a:gd name="connsiteY219" fmla="*/ 2472985 h 3883891"/>
                <a:gd name="connsiteX220" fmla="*/ 2262652 w 4084012"/>
                <a:gd name="connsiteY220" fmla="*/ 2785944 h 3883891"/>
                <a:gd name="connsiteX221" fmla="*/ 2262652 w 4084012"/>
                <a:gd name="connsiteY221" fmla="*/ 2970671 h 3883891"/>
                <a:gd name="connsiteX222" fmla="*/ 2457591 w 4084012"/>
                <a:gd name="connsiteY222" fmla="*/ 2406278 h 3883891"/>
                <a:gd name="connsiteX223" fmla="*/ 2421723 w 4084012"/>
                <a:gd name="connsiteY223" fmla="*/ 1949642 h 3883891"/>
                <a:gd name="connsiteX224" fmla="*/ 2426854 w 4084012"/>
                <a:gd name="connsiteY224" fmla="*/ 1918855 h 3883891"/>
                <a:gd name="connsiteX225" fmla="*/ 2442197 w 4084012"/>
                <a:gd name="connsiteY225" fmla="*/ 1949642 h 3883891"/>
                <a:gd name="connsiteX226" fmla="*/ 2442197 w 4084012"/>
                <a:gd name="connsiteY226" fmla="*/ 1888067 h 3883891"/>
                <a:gd name="connsiteX227" fmla="*/ 2467853 w 4084012"/>
                <a:gd name="connsiteY227" fmla="*/ 1929117 h 3883891"/>
                <a:gd name="connsiteX228" fmla="*/ 2457591 w 4084012"/>
                <a:gd name="connsiteY228" fmla="*/ 1877804 h 3883891"/>
                <a:gd name="connsiteX229" fmla="*/ 2483247 w 4084012"/>
                <a:gd name="connsiteY229" fmla="*/ 1908592 h 3883891"/>
                <a:gd name="connsiteX230" fmla="*/ 2488379 w 4084012"/>
                <a:gd name="connsiteY230" fmla="*/ 1898329 h 3883891"/>
                <a:gd name="connsiteX231" fmla="*/ 2498641 w 4084012"/>
                <a:gd name="connsiteY231" fmla="*/ 1908592 h 3883891"/>
                <a:gd name="connsiteX232" fmla="*/ 2508904 w 4084012"/>
                <a:gd name="connsiteY232" fmla="*/ 1913723 h 3883891"/>
                <a:gd name="connsiteX233" fmla="*/ 2611530 w 4084012"/>
                <a:gd name="connsiteY233" fmla="*/ 2370359 h 3883891"/>
                <a:gd name="connsiteX234" fmla="*/ 2611530 w 4084012"/>
                <a:gd name="connsiteY234" fmla="*/ 2539692 h 3883891"/>
                <a:gd name="connsiteX235" fmla="*/ 2575611 w 4084012"/>
                <a:gd name="connsiteY235" fmla="*/ 2724368 h 3883891"/>
                <a:gd name="connsiteX236" fmla="*/ 2267784 w 4084012"/>
                <a:gd name="connsiteY236" fmla="*/ 3227186 h 3883891"/>
                <a:gd name="connsiteX237" fmla="*/ 2272915 w 4084012"/>
                <a:gd name="connsiteY237" fmla="*/ 3247711 h 3883891"/>
                <a:gd name="connsiteX238" fmla="*/ 2447328 w 4084012"/>
                <a:gd name="connsiteY238" fmla="*/ 3150216 h 3883891"/>
                <a:gd name="connsiteX239" fmla="*/ 2447328 w 4084012"/>
                <a:gd name="connsiteY239" fmla="*/ 3160479 h 3883891"/>
                <a:gd name="connsiteX240" fmla="*/ 2652581 w 4084012"/>
                <a:gd name="connsiteY240" fmla="*/ 3062984 h 3883891"/>
                <a:gd name="connsiteX241" fmla="*/ 2493510 w 4084012"/>
                <a:gd name="connsiteY241" fmla="*/ 3160479 h 3883891"/>
                <a:gd name="connsiteX242" fmla="*/ 2529429 w 4084012"/>
                <a:gd name="connsiteY242" fmla="*/ 3145085 h 3883891"/>
                <a:gd name="connsiteX243" fmla="*/ 2529429 w 4084012"/>
                <a:gd name="connsiteY243" fmla="*/ 3155347 h 3883891"/>
                <a:gd name="connsiteX244" fmla="*/ 2560217 w 4084012"/>
                <a:gd name="connsiteY244" fmla="*/ 3139953 h 3883891"/>
                <a:gd name="connsiteX245" fmla="*/ 2534560 w 4084012"/>
                <a:gd name="connsiteY245" fmla="*/ 3145085 h 3883891"/>
                <a:gd name="connsiteX246" fmla="*/ 2585874 w 4084012"/>
                <a:gd name="connsiteY246" fmla="*/ 3109165 h 3883891"/>
                <a:gd name="connsiteX247" fmla="*/ 2565348 w 4084012"/>
                <a:gd name="connsiteY247" fmla="*/ 3134822 h 3883891"/>
                <a:gd name="connsiteX248" fmla="*/ 2758735 w 4084012"/>
                <a:gd name="connsiteY248" fmla="*/ 3027305 h 3883891"/>
                <a:gd name="connsiteX249" fmla="*/ 2805973 w 4084012"/>
                <a:gd name="connsiteY249" fmla="*/ 2993704 h 3883891"/>
                <a:gd name="connsiteX250" fmla="*/ 2806520 w 4084012"/>
                <a:gd name="connsiteY250" fmla="*/ 2996276 h 3883891"/>
                <a:gd name="connsiteX251" fmla="*/ 2816783 w 4084012"/>
                <a:gd name="connsiteY251" fmla="*/ 2986014 h 3883891"/>
                <a:gd name="connsiteX252" fmla="*/ 2805973 w 4084012"/>
                <a:gd name="connsiteY252" fmla="*/ 2993704 h 3883891"/>
                <a:gd name="connsiteX253" fmla="*/ 2805718 w 4084012"/>
                <a:gd name="connsiteY253" fmla="*/ 2992508 h 3883891"/>
                <a:gd name="connsiteX254" fmla="*/ 2801389 w 4084012"/>
                <a:gd name="connsiteY254" fmla="*/ 2986014 h 3883891"/>
                <a:gd name="connsiteX255" fmla="*/ 2765470 w 4084012"/>
                <a:gd name="connsiteY255" fmla="*/ 3011670 h 3883891"/>
                <a:gd name="connsiteX256" fmla="*/ 2821914 w 4084012"/>
                <a:gd name="connsiteY256" fmla="*/ 2939883 h 3883891"/>
                <a:gd name="connsiteX257" fmla="*/ 2765470 w 4084012"/>
                <a:gd name="connsiteY257" fmla="*/ 2980883 h 3883891"/>
                <a:gd name="connsiteX258" fmla="*/ 2770601 w 4084012"/>
                <a:gd name="connsiteY258" fmla="*/ 2960408 h 3883891"/>
                <a:gd name="connsiteX259" fmla="*/ 2765470 w 4084012"/>
                <a:gd name="connsiteY259" fmla="*/ 2960408 h 3883891"/>
                <a:gd name="connsiteX260" fmla="*/ 3104085 w 4084012"/>
                <a:gd name="connsiteY260" fmla="*/ 2180500 h 3883891"/>
                <a:gd name="connsiteX261" fmla="*/ 2847519 w 4084012"/>
                <a:gd name="connsiteY261" fmla="*/ 1600764 h 3883891"/>
                <a:gd name="connsiteX262" fmla="*/ 2960408 w 4084012"/>
                <a:gd name="connsiteY262" fmla="*/ 1687997 h 3883891"/>
                <a:gd name="connsiteX263" fmla="*/ 2791126 w 4084012"/>
                <a:gd name="connsiteY263" fmla="*/ 1554583 h 3883891"/>
                <a:gd name="connsiteX264" fmla="*/ 2837308 w 4084012"/>
                <a:gd name="connsiteY264" fmla="*/ 1559714 h 3883891"/>
                <a:gd name="connsiteX265" fmla="*/ 2939883 w 4084012"/>
                <a:gd name="connsiteY265" fmla="*/ 1626421 h 3883891"/>
                <a:gd name="connsiteX266" fmla="*/ 2847519 w 4084012"/>
                <a:gd name="connsiteY266" fmla="*/ 1559714 h 3883891"/>
                <a:gd name="connsiteX267" fmla="*/ 2837308 w 4084012"/>
                <a:gd name="connsiteY267" fmla="*/ 1559714 h 3883891"/>
                <a:gd name="connsiteX268" fmla="*/ 2970671 w 4084012"/>
                <a:gd name="connsiteY268" fmla="*/ 1698259 h 3883891"/>
                <a:gd name="connsiteX269" fmla="*/ 2980933 w 4084012"/>
                <a:gd name="connsiteY269" fmla="*/ 1713653 h 3883891"/>
                <a:gd name="connsiteX270" fmla="*/ 2970671 w 4084012"/>
                <a:gd name="connsiteY270" fmla="*/ 1698259 h 3883891"/>
                <a:gd name="connsiteX271" fmla="*/ 3042509 w 4084012"/>
                <a:gd name="connsiteY271" fmla="*/ 1764915 h 3883891"/>
                <a:gd name="connsiteX272" fmla="*/ 3068166 w 4084012"/>
                <a:gd name="connsiteY272" fmla="*/ 1816228 h 3883891"/>
                <a:gd name="connsiteX273" fmla="*/ 3042509 w 4084012"/>
                <a:gd name="connsiteY273" fmla="*/ 1764915 h 3883891"/>
                <a:gd name="connsiteX274" fmla="*/ 2852650 w 4084012"/>
                <a:gd name="connsiteY274" fmla="*/ 2903964 h 3883891"/>
                <a:gd name="connsiteX275" fmla="*/ 2842388 w 4084012"/>
                <a:gd name="connsiteY275" fmla="*/ 2919358 h 3883891"/>
                <a:gd name="connsiteX276" fmla="*/ 2852650 w 4084012"/>
                <a:gd name="connsiteY276" fmla="*/ 2903964 h 3883891"/>
                <a:gd name="connsiteX277" fmla="*/ 2431934 w 4084012"/>
                <a:gd name="connsiteY277" fmla="*/ 3170741 h 3883891"/>
                <a:gd name="connsiteX278" fmla="*/ 2411460 w 4084012"/>
                <a:gd name="connsiteY278" fmla="*/ 3181004 h 3883891"/>
                <a:gd name="connsiteX279" fmla="*/ 2431934 w 4084012"/>
                <a:gd name="connsiteY279" fmla="*/ 3170741 h 3883891"/>
                <a:gd name="connsiteX280" fmla="*/ 2406329 w 4084012"/>
                <a:gd name="connsiteY280" fmla="*/ 3186135 h 3883891"/>
                <a:gd name="connsiteX281" fmla="*/ 2385804 w 4084012"/>
                <a:gd name="connsiteY281" fmla="*/ 3196398 h 3883891"/>
                <a:gd name="connsiteX282" fmla="*/ 2406329 w 4084012"/>
                <a:gd name="connsiteY282" fmla="*/ 3186135 h 3883891"/>
                <a:gd name="connsiteX283" fmla="*/ 2452459 w 4084012"/>
                <a:gd name="connsiteY283" fmla="*/ 2647398 h 3883891"/>
                <a:gd name="connsiteX284" fmla="*/ 2355016 w 4084012"/>
                <a:gd name="connsiteY284" fmla="*/ 2873176 h 3883891"/>
                <a:gd name="connsiteX285" fmla="*/ 2452459 w 4084012"/>
                <a:gd name="connsiteY285" fmla="*/ 2647398 h 3883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</a:cxnLst>
              <a:rect l="l" t="t" r="r" b="b"/>
              <a:pathLst>
                <a:path w="4084012" h="3883891">
                  <a:moveTo>
                    <a:pt x="1703390" y="0"/>
                  </a:moveTo>
                  <a:cubicBezTo>
                    <a:pt x="1713653" y="0"/>
                    <a:pt x="1723916" y="10263"/>
                    <a:pt x="1734178" y="15394"/>
                  </a:cubicBezTo>
                  <a:cubicBezTo>
                    <a:pt x="1739310" y="20525"/>
                    <a:pt x="1759835" y="15394"/>
                    <a:pt x="1775229" y="20525"/>
                  </a:cubicBezTo>
                  <a:lnTo>
                    <a:pt x="1652077" y="692625"/>
                  </a:lnTo>
                  <a:lnTo>
                    <a:pt x="1657209" y="697756"/>
                  </a:lnTo>
                  <a:lnTo>
                    <a:pt x="1965087" y="548948"/>
                  </a:lnTo>
                  <a:cubicBezTo>
                    <a:pt x="1959956" y="554079"/>
                    <a:pt x="1954825" y="559210"/>
                    <a:pt x="1965087" y="559210"/>
                  </a:cubicBezTo>
                  <a:cubicBezTo>
                    <a:pt x="1980481" y="559210"/>
                    <a:pt x="1985613" y="548948"/>
                    <a:pt x="1995875" y="543817"/>
                  </a:cubicBezTo>
                  <a:lnTo>
                    <a:pt x="1980481" y="559210"/>
                  </a:lnTo>
                  <a:cubicBezTo>
                    <a:pt x="2011269" y="548948"/>
                    <a:pt x="2031743" y="538685"/>
                    <a:pt x="2052268" y="528423"/>
                  </a:cubicBezTo>
                  <a:cubicBezTo>
                    <a:pt x="2036874" y="538685"/>
                    <a:pt x="2021480" y="554079"/>
                    <a:pt x="2006138" y="564342"/>
                  </a:cubicBezTo>
                  <a:cubicBezTo>
                    <a:pt x="2006138" y="564342"/>
                    <a:pt x="2006138" y="569473"/>
                    <a:pt x="2011269" y="574604"/>
                  </a:cubicBezTo>
                  <a:cubicBezTo>
                    <a:pt x="2031743" y="559210"/>
                    <a:pt x="2057400" y="543817"/>
                    <a:pt x="2077925" y="528423"/>
                  </a:cubicBezTo>
                  <a:cubicBezTo>
                    <a:pt x="2057400" y="548948"/>
                    <a:pt x="2006138" y="584867"/>
                    <a:pt x="2001007" y="610524"/>
                  </a:cubicBezTo>
                  <a:cubicBezTo>
                    <a:pt x="2021480" y="600261"/>
                    <a:pt x="2042006" y="584867"/>
                    <a:pt x="2062531" y="564342"/>
                  </a:cubicBezTo>
                  <a:cubicBezTo>
                    <a:pt x="2026612" y="605392"/>
                    <a:pt x="1985613" y="636180"/>
                    <a:pt x="1949693" y="672099"/>
                  </a:cubicBezTo>
                  <a:cubicBezTo>
                    <a:pt x="1872724" y="738806"/>
                    <a:pt x="1785491" y="795251"/>
                    <a:pt x="1708522" y="841433"/>
                  </a:cubicBezTo>
                  <a:cubicBezTo>
                    <a:pt x="1677734" y="861958"/>
                    <a:pt x="1621289" y="867089"/>
                    <a:pt x="1611027" y="908140"/>
                  </a:cubicBezTo>
                  <a:cubicBezTo>
                    <a:pt x="1554633" y="1103078"/>
                    <a:pt x="1539240" y="1313462"/>
                    <a:pt x="1508452" y="1518663"/>
                  </a:cubicBezTo>
                  <a:cubicBezTo>
                    <a:pt x="1467401" y="1770046"/>
                    <a:pt x="1436613" y="2036875"/>
                    <a:pt x="1410957" y="2298520"/>
                  </a:cubicBezTo>
                  <a:lnTo>
                    <a:pt x="1416088" y="2308783"/>
                  </a:lnTo>
                  <a:cubicBezTo>
                    <a:pt x="1708522" y="2118976"/>
                    <a:pt x="2042006" y="1965036"/>
                    <a:pt x="2283177" y="1713653"/>
                  </a:cubicBezTo>
                  <a:cubicBezTo>
                    <a:pt x="2390935" y="1600764"/>
                    <a:pt x="2385804" y="1410906"/>
                    <a:pt x="2437065" y="1262149"/>
                  </a:cubicBezTo>
                  <a:cubicBezTo>
                    <a:pt x="2534560" y="969664"/>
                    <a:pt x="2852650" y="543817"/>
                    <a:pt x="3175923" y="425848"/>
                  </a:cubicBezTo>
                  <a:cubicBezTo>
                    <a:pt x="3129741" y="451504"/>
                    <a:pt x="3057903" y="482292"/>
                    <a:pt x="3016853" y="528423"/>
                  </a:cubicBezTo>
                  <a:lnTo>
                    <a:pt x="3016853" y="538685"/>
                  </a:lnTo>
                  <a:cubicBezTo>
                    <a:pt x="3034813" y="528423"/>
                    <a:pt x="3052772" y="516890"/>
                    <a:pt x="3070732" y="505999"/>
                  </a:cubicBezTo>
                  <a:lnTo>
                    <a:pt x="3094523" y="493265"/>
                  </a:lnTo>
                  <a:lnTo>
                    <a:pt x="3088932" y="496475"/>
                  </a:lnTo>
                  <a:cubicBezTo>
                    <a:pt x="3040585" y="525565"/>
                    <a:pt x="2965539" y="578453"/>
                    <a:pt x="2965539" y="605392"/>
                  </a:cubicBezTo>
                  <a:cubicBezTo>
                    <a:pt x="2965539" y="620786"/>
                    <a:pt x="2955277" y="620786"/>
                    <a:pt x="2950145" y="625918"/>
                  </a:cubicBezTo>
                  <a:cubicBezTo>
                    <a:pt x="2924489" y="682362"/>
                    <a:pt x="2832177" y="754200"/>
                    <a:pt x="2816783" y="800382"/>
                  </a:cubicBezTo>
                  <a:cubicBezTo>
                    <a:pt x="2811651" y="810645"/>
                    <a:pt x="2785995" y="831170"/>
                    <a:pt x="2796257" y="861958"/>
                  </a:cubicBezTo>
                  <a:lnTo>
                    <a:pt x="2893701" y="749069"/>
                  </a:lnTo>
                  <a:cubicBezTo>
                    <a:pt x="2862913" y="790120"/>
                    <a:pt x="2832177" y="836301"/>
                    <a:pt x="2801389" y="882483"/>
                  </a:cubicBezTo>
                  <a:lnTo>
                    <a:pt x="2806520" y="892746"/>
                  </a:lnTo>
                  <a:cubicBezTo>
                    <a:pt x="2816783" y="882483"/>
                    <a:pt x="2827045" y="867089"/>
                    <a:pt x="2837308" y="851695"/>
                  </a:cubicBezTo>
                  <a:cubicBezTo>
                    <a:pt x="2688500" y="1067159"/>
                    <a:pt x="2596136" y="1298068"/>
                    <a:pt x="2524298" y="1523795"/>
                  </a:cubicBezTo>
                  <a:lnTo>
                    <a:pt x="2529429" y="1544320"/>
                  </a:lnTo>
                  <a:cubicBezTo>
                    <a:pt x="2857782" y="1303200"/>
                    <a:pt x="3206711" y="1041503"/>
                    <a:pt x="3514539" y="754200"/>
                  </a:cubicBezTo>
                  <a:cubicBezTo>
                    <a:pt x="3499145" y="774726"/>
                    <a:pt x="3458094" y="820907"/>
                    <a:pt x="3458094" y="836301"/>
                  </a:cubicBezTo>
                  <a:cubicBezTo>
                    <a:pt x="3458094" y="841433"/>
                    <a:pt x="3360599" y="933745"/>
                    <a:pt x="3360599" y="959402"/>
                  </a:cubicBezTo>
                  <a:cubicBezTo>
                    <a:pt x="3360599" y="944008"/>
                    <a:pt x="3355468" y="959402"/>
                    <a:pt x="3345205" y="954270"/>
                  </a:cubicBezTo>
                  <a:cubicBezTo>
                    <a:pt x="3345205" y="954270"/>
                    <a:pt x="3340074" y="949139"/>
                    <a:pt x="3340074" y="964533"/>
                  </a:cubicBezTo>
                  <a:lnTo>
                    <a:pt x="3343164" y="970714"/>
                  </a:lnTo>
                  <a:lnTo>
                    <a:pt x="3340715" y="973513"/>
                  </a:lnTo>
                  <a:cubicBezTo>
                    <a:pt x="3337509" y="978644"/>
                    <a:pt x="3334943" y="985058"/>
                    <a:pt x="3334943" y="985058"/>
                  </a:cubicBezTo>
                  <a:cubicBezTo>
                    <a:pt x="3334943" y="1000452"/>
                    <a:pt x="3340074" y="995321"/>
                    <a:pt x="3345205" y="995321"/>
                  </a:cubicBezTo>
                  <a:lnTo>
                    <a:pt x="3134873" y="1195442"/>
                  </a:lnTo>
                  <a:cubicBezTo>
                    <a:pt x="3134873" y="1195442"/>
                    <a:pt x="3129741" y="1200573"/>
                    <a:pt x="3145135" y="1200573"/>
                  </a:cubicBezTo>
                  <a:cubicBezTo>
                    <a:pt x="3155398" y="1200573"/>
                    <a:pt x="3216974" y="1149260"/>
                    <a:pt x="3242630" y="1123604"/>
                  </a:cubicBezTo>
                  <a:cubicBezTo>
                    <a:pt x="3201580" y="1164654"/>
                    <a:pt x="3160529" y="1205705"/>
                    <a:pt x="3119479" y="1251887"/>
                  </a:cubicBezTo>
                  <a:cubicBezTo>
                    <a:pt x="3119479" y="1251887"/>
                    <a:pt x="3114347" y="1257018"/>
                    <a:pt x="3129741" y="1257018"/>
                  </a:cubicBezTo>
                  <a:lnTo>
                    <a:pt x="3135618" y="1255059"/>
                  </a:lnTo>
                  <a:lnTo>
                    <a:pt x="2862913" y="1493007"/>
                  </a:lnTo>
                  <a:cubicBezTo>
                    <a:pt x="2893701" y="1508401"/>
                    <a:pt x="2929620" y="1528926"/>
                    <a:pt x="2960408" y="1544320"/>
                  </a:cubicBezTo>
                  <a:cubicBezTo>
                    <a:pt x="3222105" y="1698259"/>
                    <a:pt x="3268235" y="1954774"/>
                    <a:pt x="3268235" y="2159975"/>
                  </a:cubicBezTo>
                  <a:cubicBezTo>
                    <a:pt x="3268235" y="2406278"/>
                    <a:pt x="3165661" y="2683317"/>
                    <a:pt x="2924489" y="2934752"/>
                  </a:cubicBezTo>
                  <a:cubicBezTo>
                    <a:pt x="2924489" y="2934752"/>
                    <a:pt x="2919358" y="2939883"/>
                    <a:pt x="2919358" y="2950146"/>
                  </a:cubicBezTo>
                  <a:lnTo>
                    <a:pt x="3232368" y="2801338"/>
                  </a:lnTo>
                  <a:lnTo>
                    <a:pt x="3109216" y="2862913"/>
                  </a:lnTo>
                  <a:lnTo>
                    <a:pt x="3119479" y="2873176"/>
                  </a:lnTo>
                  <a:cubicBezTo>
                    <a:pt x="3134873" y="2862913"/>
                    <a:pt x="3150267" y="2857782"/>
                    <a:pt x="3165661" y="2852651"/>
                  </a:cubicBezTo>
                  <a:cubicBezTo>
                    <a:pt x="3186186" y="2842388"/>
                    <a:pt x="3232368" y="2806469"/>
                    <a:pt x="3242630" y="2806469"/>
                  </a:cubicBezTo>
                  <a:cubicBezTo>
                    <a:pt x="3257973" y="2806469"/>
                    <a:pt x="3237499" y="2816732"/>
                    <a:pt x="3252842" y="2816732"/>
                  </a:cubicBezTo>
                  <a:cubicBezTo>
                    <a:pt x="3263104" y="2816732"/>
                    <a:pt x="3268235" y="2806469"/>
                    <a:pt x="3263104" y="2801338"/>
                  </a:cubicBezTo>
                  <a:cubicBezTo>
                    <a:pt x="3268235" y="2806469"/>
                    <a:pt x="3268235" y="2801338"/>
                    <a:pt x="3278498" y="2801338"/>
                  </a:cubicBezTo>
                  <a:lnTo>
                    <a:pt x="3283629" y="2796206"/>
                  </a:lnTo>
                  <a:cubicBezTo>
                    <a:pt x="3283629" y="2780812"/>
                    <a:pt x="3293892" y="2796206"/>
                    <a:pt x="3293892" y="2785944"/>
                  </a:cubicBezTo>
                  <a:cubicBezTo>
                    <a:pt x="3293892" y="2770550"/>
                    <a:pt x="3381124" y="2760287"/>
                    <a:pt x="3381124" y="2750025"/>
                  </a:cubicBezTo>
                  <a:lnTo>
                    <a:pt x="3386256" y="2744893"/>
                  </a:lnTo>
                  <a:cubicBezTo>
                    <a:pt x="3386256" y="2729499"/>
                    <a:pt x="3432438" y="2734631"/>
                    <a:pt x="3432438" y="2724368"/>
                  </a:cubicBezTo>
                  <a:lnTo>
                    <a:pt x="3431566" y="2717150"/>
                  </a:lnTo>
                  <a:lnTo>
                    <a:pt x="3451039" y="2712823"/>
                  </a:lnTo>
                  <a:cubicBezTo>
                    <a:pt x="3460660" y="2708974"/>
                    <a:pt x="3468357" y="2703843"/>
                    <a:pt x="3468357" y="2698711"/>
                  </a:cubicBezTo>
                  <a:cubicBezTo>
                    <a:pt x="3468357" y="2708974"/>
                    <a:pt x="3473488" y="2703843"/>
                    <a:pt x="3478619" y="2703843"/>
                  </a:cubicBezTo>
                  <a:lnTo>
                    <a:pt x="3947571" y="2491149"/>
                  </a:lnTo>
                  <a:lnTo>
                    <a:pt x="3945518" y="2503773"/>
                  </a:lnTo>
                  <a:cubicBezTo>
                    <a:pt x="3991700" y="2483248"/>
                    <a:pt x="4037882" y="2462722"/>
                    <a:pt x="4084012" y="2447328"/>
                  </a:cubicBezTo>
                  <a:cubicBezTo>
                    <a:pt x="3545326" y="2708974"/>
                    <a:pt x="3006590" y="2960408"/>
                    <a:pt x="2467853" y="3299024"/>
                  </a:cubicBezTo>
                  <a:cubicBezTo>
                    <a:pt x="2411460" y="3334943"/>
                    <a:pt x="2303703" y="3391336"/>
                    <a:pt x="2303703" y="3401599"/>
                  </a:cubicBezTo>
                  <a:lnTo>
                    <a:pt x="2306955" y="3410541"/>
                  </a:lnTo>
                  <a:lnTo>
                    <a:pt x="2298571" y="3401599"/>
                  </a:lnTo>
                  <a:cubicBezTo>
                    <a:pt x="2293440" y="3406730"/>
                    <a:pt x="2288309" y="3406730"/>
                    <a:pt x="2283177" y="3411862"/>
                  </a:cubicBezTo>
                  <a:cubicBezTo>
                    <a:pt x="2057400" y="3545276"/>
                    <a:pt x="1811148" y="3673559"/>
                    <a:pt x="1585421" y="3853103"/>
                  </a:cubicBezTo>
                  <a:cubicBezTo>
                    <a:pt x="1570027" y="3863366"/>
                    <a:pt x="1539240" y="3883891"/>
                    <a:pt x="1528977" y="3883891"/>
                  </a:cubicBezTo>
                  <a:cubicBezTo>
                    <a:pt x="1513583" y="3883891"/>
                    <a:pt x="1503320" y="3878760"/>
                    <a:pt x="1487926" y="3873628"/>
                  </a:cubicBezTo>
                  <a:cubicBezTo>
                    <a:pt x="1487926" y="3868497"/>
                    <a:pt x="1498189" y="3858234"/>
                    <a:pt x="1503320" y="3853103"/>
                  </a:cubicBezTo>
                  <a:lnTo>
                    <a:pt x="1503320" y="3827447"/>
                  </a:lnTo>
                  <a:cubicBezTo>
                    <a:pt x="1503320" y="3827447"/>
                    <a:pt x="1487926" y="3832578"/>
                    <a:pt x="1482795" y="3837709"/>
                  </a:cubicBezTo>
                  <a:cubicBezTo>
                    <a:pt x="1477664" y="3837709"/>
                    <a:pt x="1472532" y="3837709"/>
                    <a:pt x="1467401" y="3832578"/>
                  </a:cubicBezTo>
                  <a:cubicBezTo>
                    <a:pt x="1472532" y="3827447"/>
                    <a:pt x="1472532" y="3812053"/>
                    <a:pt x="1477664" y="3806921"/>
                  </a:cubicBezTo>
                  <a:cubicBezTo>
                    <a:pt x="1482795" y="3796659"/>
                    <a:pt x="1503320" y="3791579"/>
                    <a:pt x="1513583" y="3781316"/>
                  </a:cubicBezTo>
                  <a:cubicBezTo>
                    <a:pt x="1513583" y="3776185"/>
                    <a:pt x="1518714" y="3765922"/>
                    <a:pt x="1503320" y="3765922"/>
                  </a:cubicBezTo>
                  <a:cubicBezTo>
                    <a:pt x="1493058" y="3765922"/>
                    <a:pt x="1477664" y="3776185"/>
                    <a:pt x="1462270" y="3786447"/>
                  </a:cubicBezTo>
                  <a:cubicBezTo>
                    <a:pt x="1462270" y="3786447"/>
                    <a:pt x="1457139" y="3786447"/>
                    <a:pt x="1452007" y="3781316"/>
                  </a:cubicBezTo>
                  <a:cubicBezTo>
                    <a:pt x="1462270" y="3771054"/>
                    <a:pt x="1472532" y="3765922"/>
                    <a:pt x="1482795" y="3755660"/>
                  </a:cubicBezTo>
                  <a:cubicBezTo>
                    <a:pt x="1482795" y="3755660"/>
                    <a:pt x="1477664" y="3750528"/>
                    <a:pt x="1472532" y="3750528"/>
                  </a:cubicBezTo>
                  <a:cubicBezTo>
                    <a:pt x="1472532" y="3745397"/>
                    <a:pt x="1472532" y="3740266"/>
                    <a:pt x="1477664" y="3735134"/>
                  </a:cubicBezTo>
                  <a:cubicBezTo>
                    <a:pt x="1564896" y="3678690"/>
                    <a:pt x="1657209" y="3622245"/>
                    <a:pt x="1749572" y="3555538"/>
                  </a:cubicBezTo>
                  <a:cubicBezTo>
                    <a:pt x="1816279" y="3504225"/>
                    <a:pt x="2042006" y="3288761"/>
                    <a:pt x="2042006" y="3242580"/>
                  </a:cubicBezTo>
                  <a:cubicBezTo>
                    <a:pt x="2042006" y="3232317"/>
                    <a:pt x="2149763" y="3129691"/>
                    <a:pt x="2149763" y="3114297"/>
                  </a:cubicBezTo>
                  <a:cubicBezTo>
                    <a:pt x="2149763" y="3104034"/>
                    <a:pt x="2113844" y="2888570"/>
                    <a:pt x="2113844" y="2878307"/>
                  </a:cubicBezTo>
                  <a:lnTo>
                    <a:pt x="2113844" y="2698711"/>
                  </a:lnTo>
                  <a:cubicBezTo>
                    <a:pt x="2118975" y="2647398"/>
                    <a:pt x="2124107" y="2590954"/>
                    <a:pt x="2129238" y="2534561"/>
                  </a:cubicBezTo>
                  <a:cubicBezTo>
                    <a:pt x="2154895" y="2349833"/>
                    <a:pt x="2185683" y="2159975"/>
                    <a:pt x="2221602" y="1970168"/>
                  </a:cubicBezTo>
                  <a:cubicBezTo>
                    <a:pt x="1944562" y="2154844"/>
                    <a:pt x="1667471" y="2334440"/>
                    <a:pt x="1390431" y="2514035"/>
                  </a:cubicBezTo>
                  <a:cubicBezTo>
                    <a:pt x="1375038" y="2678186"/>
                    <a:pt x="1359644" y="2842388"/>
                    <a:pt x="1349381" y="3006539"/>
                  </a:cubicBezTo>
                  <a:lnTo>
                    <a:pt x="1354512" y="3370862"/>
                  </a:lnTo>
                  <a:cubicBezTo>
                    <a:pt x="1344250" y="3345206"/>
                    <a:pt x="1344250" y="3319549"/>
                    <a:pt x="1339118" y="3293893"/>
                  </a:cubicBezTo>
                  <a:cubicBezTo>
                    <a:pt x="1333987" y="3329812"/>
                    <a:pt x="1333987" y="3370862"/>
                    <a:pt x="1333987" y="3411862"/>
                  </a:cubicBezTo>
                  <a:cubicBezTo>
                    <a:pt x="1328856" y="3411862"/>
                    <a:pt x="1333987" y="3416993"/>
                    <a:pt x="1318593" y="3416993"/>
                  </a:cubicBezTo>
                  <a:cubicBezTo>
                    <a:pt x="1308330" y="3416993"/>
                    <a:pt x="1318593" y="3406730"/>
                    <a:pt x="1313462" y="3401599"/>
                  </a:cubicBezTo>
                  <a:cubicBezTo>
                    <a:pt x="1298068" y="3416993"/>
                    <a:pt x="1298068" y="3406730"/>
                    <a:pt x="1303199" y="3427256"/>
                  </a:cubicBezTo>
                  <a:lnTo>
                    <a:pt x="1292937" y="3416993"/>
                  </a:lnTo>
                  <a:cubicBezTo>
                    <a:pt x="1287805" y="3427256"/>
                    <a:pt x="1292937" y="3437518"/>
                    <a:pt x="1292937" y="3447781"/>
                  </a:cubicBezTo>
                  <a:cubicBezTo>
                    <a:pt x="1282674" y="3442649"/>
                    <a:pt x="1277543" y="3427256"/>
                    <a:pt x="1262149" y="3427256"/>
                  </a:cubicBezTo>
                  <a:cubicBezTo>
                    <a:pt x="1251886" y="3427256"/>
                    <a:pt x="1257017" y="3432387"/>
                    <a:pt x="1262149" y="3437518"/>
                  </a:cubicBezTo>
                  <a:cubicBezTo>
                    <a:pt x="1221098" y="3416993"/>
                    <a:pt x="1210836" y="3355469"/>
                    <a:pt x="1205704" y="3329812"/>
                  </a:cubicBezTo>
                  <a:cubicBezTo>
                    <a:pt x="1185230" y="3257974"/>
                    <a:pt x="1174968" y="3124559"/>
                    <a:pt x="1174968" y="3114297"/>
                  </a:cubicBezTo>
                  <a:lnTo>
                    <a:pt x="1174968" y="2868045"/>
                  </a:lnTo>
                  <a:cubicBezTo>
                    <a:pt x="1180099" y="2806469"/>
                    <a:pt x="1185230" y="2744893"/>
                    <a:pt x="1185230" y="2637136"/>
                  </a:cubicBezTo>
                  <a:cubicBezTo>
                    <a:pt x="1031291" y="2739762"/>
                    <a:pt x="584918" y="2991145"/>
                    <a:pt x="374585" y="2991145"/>
                  </a:cubicBezTo>
                  <a:cubicBezTo>
                    <a:pt x="328404" y="2991145"/>
                    <a:pt x="292484" y="2991145"/>
                    <a:pt x="246303" y="2960408"/>
                  </a:cubicBezTo>
                  <a:cubicBezTo>
                    <a:pt x="153939" y="2898833"/>
                    <a:pt x="133414" y="2821863"/>
                    <a:pt x="133414" y="2750025"/>
                  </a:cubicBezTo>
                  <a:cubicBezTo>
                    <a:pt x="133414" y="2411409"/>
                    <a:pt x="790119" y="1559714"/>
                    <a:pt x="1113392" y="1457088"/>
                  </a:cubicBezTo>
                  <a:cubicBezTo>
                    <a:pt x="1133917" y="1451956"/>
                    <a:pt x="1159574" y="1441694"/>
                    <a:pt x="1180099" y="1436562"/>
                  </a:cubicBezTo>
                  <a:cubicBezTo>
                    <a:pt x="1133917" y="1462219"/>
                    <a:pt x="1087735" y="1467350"/>
                    <a:pt x="1072341" y="1508401"/>
                  </a:cubicBezTo>
                  <a:cubicBezTo>
                    <a:pt x="1108261" y="1493007"/>
                    <a:pt x="1144180" y="1477613"/>
                    <a:pt x="1174968" y="1467350"/>
                  </a:cubicBezTo>
                  <a:cubicBezTo>
                    <a:pt x="1139048" y="1487876"/>
                    <a:pt x="1097998" y="1508401"/>
                    <a:pt x="1062079" y="1534057"/>
                  </a:cubicBezTo>
                  <a:cubicBezTo>
                    <a:pt x="1062079" y="1534057"/>
                    <a:pt x="1067210" y="1539189"/>
                    <a:pt x="1072341" y="1539189"/>
                  </a:cubicBezTo>
                  <a:cubicBezTo>
                    <a:pt x="1056947" y="1554583"/>
                    <a:pt x="1026160" y="1575108"/>
                    <a:pt x="1026160" y="1590502"/>
                  </a:cubicBezTo>
                  <a:lnTo>
                    <a:pt x="1010766" y="1590502"/>
                  </a:lnTo>
                  <a:cubicBezTo>
                    <a:pt x="995372" y="1590502"/>
                    <a:pt x="985109" y="1626421"/>
                    <a:pt x="969715" y="1641815"/>
                  </a:cubicBezTo>
                  <a:cubicBezTo>
                    <a:pt x="964584" y="1646946"/>
                    <a:pt x="959453" y="1652078"/>
                    <a:pt x="964584" y="1662340"/>
                  </a:cubicBezTo>
                  <a:cubicBezTo>
                    <a:pt x="1005634" y="1631552"/>
                    <a:pt x="1041554" y="1605896"/>
                    <a:pt x="1077473" y="1580239"/>
                  </a:cubicBezTo>
                  <a:cubicBezTo>
                    <a:pt x="1031291" y="1611027"/>
                    <a:pt x="913271" y="1708522"/>
                    <a:pt x="918402" y="1754653"/>
                  </a:cubicBezTo>
                  <a:cubicBezTo>
                    <a:pt x="923533" y="1749521"/>
                    <a:pt x="933796" y="1744390"/>
                    <a:pt x="938927" y="1739310"/>
                  </a:cubicBezTo>
                  <a:cubicBezTo>
                    <a:pt x="738857" y="1908592"/>
                    <a:pt x="307878" y="2580691"/>
                    <a:pt x="307878" y="2806469"/>
                  </a:cubicBezTo>
                  <a:cubicBezTo>
                    <a:pt x="307878" y="2842388"/>
                    <a:pt x="318141" y="2847519"/>
                    <a:pt x="354060" y="2847519"/>
                  </a:cubicBezTo>
                  <a:cubicBezTo>
                    <a:pt x="415585" y="2847519"/>
                    <a:pt x="513080" y="2811600"/>
                    <a:pt x="569524" y="2791075"/>
                  </a:cubicBezTo>
                  <a:cubicBezTo>
                    <a:pt x="769645" y="2719237"/>
                    <a:pt x="985109" y="2580691"/>
                    <a:pt x="1195493" y="2452460"/>
                  </a:cubicBezTo>
                  <a:cubicBezTo>
                    <a:pt x="1210836" y="2437066"/>
                    <a:pt x="1210836" y="2421672"/>
                    <a:pt x="1210836" y="2406278"/>
                  </a:cubicBezTo>
                  <a:cubicBezTo>
                    <a:pt x="1221098" y="2319046"/>
                    <a:pt x="1226229" y="2226682"/>
                    <a:pt x="1236492" y="2134370"/>
                  </a:cubicBezTo>
                  <a:cubicBezTo>
                    <a:pt x="1241623" y="2067663"/>
                    <a:pt x="1251886" y="2000956"/>
                    <a:pt x="1257017" y="1934248"/>
                  </a:cubicBezTo>
                  <a:cubicBezTo>
                    <a:pt x="1262149" y="1882935"/>
                    <a:pt x="1272411" y="1826491"/>
                    <a:pt x="1277543" y="1770046"/>
                  </a:cubicBezTo>
                  <a:cubicBezTo>
                    <a:pt x="1318593" y="1518663"/>
                    <a:pt x="1359644" y="1267281"/>
                    <a:pt x="1400694" y="1010715"/>
                  </a:cubicBezTo>
                  <a:cubicBezTo>
                    <a:pt x="1344250" y="1036371"/>
                    <a:pt x="482292" y="1426300"/>
                    <a:pt x="194989" y="1426300"/>
                  </a:cubicBezTo>
                  <a:cubicBezTo>
                    <a:pt x="128282" y="1426300"/>
                    <a:pt x="97494" y="1431431"/>
                    <a:pt x="25656" y="1390381"/>
                  </a:cubicBezTo>
                  <a:cubicBezTo>
                    <a:pt x="51313" y="1390381"/>
                    <a:pt x="71838" y="1380118"/>
                    <a:pt x="97494" y="1385249"/>
                  </a:cubicBezTo>
                  <a:cubicBezTo>
                    <a:pt x="102626" y="1380118"/>
                    <a:pt x="107757" y="1374987"/>
                    <a:pt x="107757" y="1364724"/>
                  </a:cubicBezTo>
                  <a:cubicBezTo>
                    <a:pt x="82101" y="1359593"/>
                    <a:pt x="51313" y="1364724"/>
                    <a:pt x="20525" y="1359593"/>
                  </a:cubicBezTo>
                  <a:cubicBezTo>
                    <a:pt x="10262" y="1359593"/>
                    <a:pt x="5131" y="1359593"/>
                    <a:pt x="0" y="1349330"/>
                  </a:cubicBezTo>
                  <a:cubicBezTo>
                    <a:pt x="25656" y="1349330"/>
                    <a:pt x="51313" y="1344199"/>
                    <a:pt x="76969" y="1339068"/>
                  </a:cubicBezTo>
                  <a:cubicBezTo>
                    <a:pt x="56444" y="1328856"/>
                    <a:pt x="30787" y="1323725"/>
                    <a:pt x="15393" y="1313462"/>
                  </a:cubicBezTo>
                  <a:cubicBezTo>
                    <a:pt x="30787" y="1318594"/>
                    <a:pt x="51313" y="1287806"/>
                    <a:pt x="71838" y="1282674"/>
                  </a:cubicBezTo>
                  <a:cubicBezTo>
                    <a:pt x="133414" y="1267281"/>
                    <a:pt x="210383" y="1257018"/>
                    <a:pt x="277090" y="1236493"/>
                  </a:cubicBezTo>
                  <a:cubicBezTo>
                    <a:pt x="389928" y="1205705"/>
                    <a:pt x="502817" y="1169786"/>
                    <a:pt x="615706" y="1128735"/>
                  </a:cubicBezTo>
                  <a:cubicBezTo>
                    <a:pt x="667019" y="1113341"/>
                    <a:pt x="723463" y="1092816"/>
                    <a:pt x="779908" y="1067159"/>
                  </a:cubicBezTo>
                  <a:cubicBezTo>
                    <a:pt x="820907" y="1051765"/>
                    <a:pt x="867089" y="1031240"/>
                    <a:pt x="913271" y="1015846"/>
                  </a:cubicBezTo>
                  <a:cubicBezTo>
                    <a:pt x="1026160" y="974796"/>
                    <a:pt x="1154442" y="918402"/>
                    <a:pt x="1277543" y="867089"/>
                  </a:cubicBezTo>
                  <a:cubicBezTo>
                    <a:pt x="1323724" y="846564"/>
                    <a:pt x="1385300" y="820907"/>
                    <a:pt x="1441745" y="790120"/>
                  </a:cubicBezTo>
                  <a:cubicBezTo>
                    <a:pt x="1452007" y="784988"/>
                    <a:pt x="1452007" y="769594"/>
                    <a:pt x="1452007" y="759332"/>
                  </a:cubicBezTo>
                  <a:cubicBezTo>
                    <a:pt x="1493058" y="528423"/>
                    <a:pt x="1549502" y="287302"/>
                    <a:pt x="1641815" y="56444"/>
                  </a:cubicBezTo>
                  <a:cubicBezTo>
                    <a:pt x="1644381" y="43616"/>
                    <a:pt x="1650795" y="32071"/>
                    <a:pt x="1658491" y="21808"/>
                  </a:cubicBezTo>
                  <a:lnTo>
                    <a:pt x="1668118" y="11168"/>
                  </a:lnTo>
                  <a:lnTo>
                    <a:pt x="1670678" y="14753"/>
                  </a:lnTo>
                  <a:cubicBezTo>
                    <a:pt x="1671320" y="15394"/>
                    <a:pt x="1672603" y="15394"/>
                    <a:pt x="1677734" y="15394"/>
                  </a:cubicBezTo>
                  <a:cubicBezTo>
                    <a:pt x="1693128" y="15394"/>
                    <a:pt x="1687996" y="0"/>
                    <a:pt x="1703390" y="0"/>
                  </a:cubicBezTo>
                  <a:close/>
                  <a:moveTo>
                    <a:pt x="1708522" y="10263"/>
                  </a:moveTo>
                  <a:cubicBezTo>
                    <a:pt x="1708522" y="15394"/>
                    <a:pt x="1713653" y="15394"/>
                    <a:pt x="1713653" y="10263"/>
                  </a:cubicBezTo>
                  <a:lnTo>
                    <a:pt x="1708522" y="10263"/>
                  </a:lnTo>
                  <a:close/>
                  <a:moveTo>
                    <a:pt x="949190" y="1672603"/>
                  </a:moveTo>
                  <a:cubicBezTo>
                    <a:pt x="933796" y="1682866"/>
                    <a:pt x="918402" y="1698259"/>
                    <a:pt x="903008" y="1713653"/>
                  </a:cubicBezTo>
                  <a:cubicBezTo>
                    <a:pt x="918402" y="1703391"/>
                    <a:pt x="938927" y="1682866"/>
                    <a:pt x="949190" y="1672603"/>
                  </a:cubicBezTo>
                  <a:close/>
                  <a:moveTo>
                    <a:pt x="892745" y="1780309"/>
                  </a:moveTo>
                  <a:cubicBezTo>
                    <a:pt x="887614" y="1780309"/>
                    <a:pt x="882483" y="1780309"/>
                    <a:pt x="882483" y="1790572"/>
                  </a:cubicBezTo>
                  <a:lnTo>
                    <a:pt x="892745" y="1780309"/>
                  </a:lnTo>
                  <a:close/>
                  <a:moveTo>
                    <a:pt x="292484" y="2734631"/>
                  </a:moveTo>
                  <a:cubicBezTo>
                    <a:pt x="292484" y="2755156"/>
                    <a:pt x="282222" y="2780812"/>
                    <a:pt x="282222" y="2791075"/>
                  </a:cubicBezTo>
                  <a:cubicBezTo>
                    <a:pt x="282222" y="2806469"/>
                    <a:pt x="282222" y="2801338"/>
                    <a:pt x="287353" y="2806469"/>
                  </a:cubicBezTo>
                  <a:cubicBezTo>
                    <a:pt x="287353" y="2780812"/>
                    <a:pt x="292484" y="2755156"/>
                    <a:pt x="292484" y="2734631"/>
                  </a:cubicBezTo>
                  <a:close/>
                  <a:moveTo>
                    <a:pt x="2380672" y="1970168"/>
                  </a:moveTo>
                  <a:cubicBezTo>
                    <a:pt x="2380672" y="1985562"/>
                    <a:pt x="2375541" y="2000956"/>
                    <a:pt x="2375541" y="2011218"/>
                  </a:cubicBezTo>
                  <a:cubicBezTo>
                    <a:pt x="2380672" y="1995824"/>
                    <a:pt x="2380672" y="1980430"/>
                    <a:pt x="2380672" y="1970168"/>
                  </a:cubicBezTo>
                  <a:close/>
                  <a:moveTo>
                    <a:pt x="2344753" y="2139501"/>
                  </a:moveTo>
                  <a:cubicBezTo>
                    <a:pt x="2298571" y="2380621"/>
                    <a:pt x="2242127" y="2621742"/>
                    <a:pt x="2236996" y="2862913"/>
                  </a:cubicBezTo>
                  <a:cubicBezTo>
                    <a:pt x="2231864" y="2960408"/>
                    <a:pt x="2242127" y="2980883"/>
                    <a:pt x="2242127" y="2996276"/>
                  </a:cubicBezTo>
                  <a:cubicBezTo>
                    <a:pt x="2226733" y="2708974"/>
                    <a:pt x="2293440" y="2416541"/>
                    <a:pt x="2344753" y="2139501"/>
                  </a:cubicBezTo>
                  <a:close/>
                  <a:moveTo>
                    <a:pt x="2154895" y="3165610"/>
                  </a:moveTo>
                  <a:lnTo>
                    <a:pt x="1806017" y="3524750"/>
                  </a:lnTo>
                  <a:cubicBezTo>
                    <a:pt x="1924037" y="3442649"/>
                    <a:pt x="2052268" y="3283630"/>
                    <a:pt x="2154895" y="3165610"/>
                  </a:cubicBezTo>
                  <a:close/>
                  <a:moveTo>
                    <a:pt x="2016401" y="3375994"/>
                  </a:moveTo>
                  <a:lnTo>
                    <a:pt x="1985613" y="3406730"/>
                  </a:lnTo>
                  <a:cubicBezTo>
                    <a:pt x="1995875" y="3401599"/>
                    <a:pt x="2011269" y="3386205"/>
                    <a:pt x="2016401" y="3375994"/>
                  </a:cubicBezTo>
                  <a:close/>
                  <a:moveTo>
                    <a:pt x="3935255" y="2503773"/>
                  </a:moveTo>
                  <a:cubicBezTo>
                    <a:pt x="3919861" y="2508904"/>
                    <a:pt x="3904467" y="2514035"/>
                    <a:pt x="3889073" y="2524298"/>
                  </a:cubicBezTo>
                  <a:cubicBezTo>
                    <a:pt x="3909599" y="2514035"/>
                    <a:pt x="3930124" y="2508904"/>
                    <a:pt x="3935255" y="2503773"/>
                  </a:cubicBezTo>
                  <a:close/>
                  <a:moveTo>
                    <a:pt x="3109216" y="2873176"/>
                  </a:moveTo>
                  <a:cubicBezTo>
                    <a:pt x="3098954" y="2873176"/>
                    <a:pt x="3088691" y="2878307"/>
                    <a:pt x="3083560" y="2878307"/>
                  </a:cubicBezTo>
                  <a:cubicBezTo>
                    <a:pt x="3093822" y="2878307"/>
                    <a:pt x="3109216" y="2873176"/>
                    <a:pt x="3109216" y="2873176"/>
                  </a:cubicBezTo>
                  <a:close/>
                  <a:moveTo>
                    <a:pt x="3078428" y="2883439"/>
                  </a:moveTo>
                  <a:cubicBezTo>
                    <a:pt x="3068166" y="2893701"/>
                    <a:pt x="3063034" y="2893701"/>
                    <a:pt x="3052772" y="2898833"/>
                  </a:cubicBezTo>
                  <a:cubicBezTo>
                    <a:pt x="3063034" y="2898833"/>
                    <a:pt x="3073297" y="2893701"/>
                    <a:pt x="3078428" y="2883439"/>
                  </a:cubicBezTo>
                  <a:close/>
                  <a:moveTo>
                    <a:pt x="2791126" y="861958"/>
                  </a:moveTo>
                  <a:cubicBezTo>
                    <a:pt x="2785995" y="872221"/>
                    <a:pt x="2775732" y="882483"/>
                    <a:pt x="2775732" y="887615"/>
                  </a:cubicBezTo>
                  <a:cubicBezTo>
                    <a:pt x="2785995" y="877352"/>
                    <a:pt x="2791126" y="867089"/>
                    <a:pt x="2791126" y="861958"/>
                  </a:cubicBezTo>
                  <a:close/>
                  <a:moveTo>
                    <a:pt x="2801389" y="892746"/>
                  </a:moveTo>
                  <a:cubicBezTo>
                    <a:pt x="2796257" y="903008"/>
                    <a:pt x="2785995" y="913271"/>
                    <a:pt x="2785995" y="918402"/>
                  </a:cubicBezTo>
                  <a:cubicBezTo>
                    <a:pt x="2796257" y="908140"/>
                    <a:pt x="2801389" y="897877"/>
                    <a:pt x="2801389" y="892746"/>
                  </a:cubicBezTo>
                  <a:close/>
                  <a:moveTo>
                    <a:pt x="2744944" y="928614"/>
                  </a:moveTo>
                  <a:cubicBezTo>
                    <a:pt x="2739813" y="933745"/>
                    <a:pt x="2734682" y="944008"/>
                    <a:pt x="2734682" y="949139"/>
                  </a:cubicBezTo>
                  <a:cubicBezTo>
                    <a:pt x="2739813" y="944008"/>
                    <a:pt x="2744944" y="933745"/>
                    <a:pt x="2744944" y="928614"/>
                  </a:cubicBezTo>
                  <a:close/>
                  <a:moveTo>
                    <a:pt x="2703894" y="995321"/>
                  </a:moveTo>
                  <a:cubicBezTo>
                    <a:pt x="2667975" y="1056897"/>
                    <a:pt x="2637187" y="1118472"/>
                    <a:pt x="2611530" y="1180048"/>
                  </a:cubicBezTo>
                  <a:lnTo>
                    <a:pt x="2703894" y="995321"/>
                  </a:lnTo>
                  <a:close/>
                  <a:moveTo>
                    <a:pt x="2791126" y="1554583"/>
                  </a:moveTo>
                  <a:cubicBezTo>
                    <a:pt x="2780863" y="1554583"/>
                    <a:pt x="2519166" y="1698259"/>
                    <a:pt x="2447328" y="1816228"/>
                  </a:cubicBezTo>
                  <a:cubicBezTo>
                    <a:pt x="2355016" y="1965036"/>
                    <a:pt x="2370410" y="2154844"/>
                    <a:pt x="2334491" y="2319046"/>
                  </a:cubicBezTo>
                  <a:cubicBezTo>
                    <a:pt x="2329359" y="2370359"/>
                    <a:pt x="2319097" y="2421672"/>
                    <a:pt x="2308834" y="2472985"/>
                  </a:cubicBezTo>
                  <a:cubicBezTo>
                    <a:pt x="2293440" y="2575560"/>
                    <a:pt x="2278046" y="2683317"/>
                    <a:pt x="2262652" y="2785944"/>
                  </a:cubicBezTo>
                  <a:lnTo>
                    <a:pt x="2262652" y="2970671"/>
                  </a:lnTo>
                  <a:cubicBezTo>
                    <a:pt x="2401198" y="2780812"/>
                    <a:pt x="2462722" y="2585823"/>
                    <a:pt x="2457591" y="2406278"/>
                  </a:cubicBezTo>
                  <a:lnTo>
                    <a:pt x="2421723" y="1949642"/>
                  </a:lnTo>
                  <a:cubicBezTo>
                    <a:pt x="2421723" y="1934248"/>
                    <a:pt x="2421723" y="1929117"/>
                    <a:pt x="2426854" y="1918855"/>
                  </a:cubicBezTo>
                  <a:cubicBezTo>
                    <a:pt x="2437065" y="1929117"/>
                    <a:pt x="2437065" y="1949642"/>
                    <a:pt x="2442197" y="1949642"/>
                  </a:cubicBezTo>
                  <a:cubicBezTo>
                    <a:pt x="2437065" y="1929117"/>
                    <a:pt x="2437065" y="1908592"/>
                    <a:pt x="2442197" y="1888067"/>
                  </a:cubicBezTo>
                  <a:cubicBezTo>
                    <a:pt x="2447328" y="1903461"/>
                    <a:pt x="2462722" y="1913723"/>
                    <a:pt x="2467853" y="1929117"/>
                  </a:cubicBezTo>
                  <a:cubicBezTo>
                    <a:pt x="2467853" y="1913723"/>
                    <a:pt x="2462722" y="1893198"/>
                    <a:pt x="2457591" y="1877804"/>
                  </a:cubicBezTo>
                  <a:cubicBezTo>
                    <a:pt x="2478116" y="1872673"/>
                    <a:pt x="2478116" y="1903461"/>
                    <a:pt x="2483247" y="1908592"/>
                  </a:cubicBezTo>
                  <a:cubicBezTo>
                    <a:pt x="2483247" y="1903461"/>
                    <a:pt x="2488379" y="1898329"/>
                    <a:pt x="2488379" y="1898329"/>
                  </a:cubicBezTo>
                  <a:lnTo>
                    <a:pt x="2498641" y="1908592"/>
                  </a:lnTo>
                  <a:cubicBezTo>
                    <a:pt x="2503773" y="1903461"/>
                    <a:pt x="2508904" y="1908592"/>
                    <a:pt x="2508904" y="1913723"/>
                  </a:cubicBezTo>
                  <a:cubicBezTo>
                    <a:pt x="2575611" y="2062531"/>
                    <a:pt x="2601268" y="2221551"/>
                    <a:pt x="2611530" y="2370359"/>
                  </a:cubicBezTo>
                  <a:lnTo>
                    <a:pt x="2611530" y="2539692"/>
                  </a:lnTo>
                  <a:cubicBezTo>
                    <a:pt x="2601268" y="2601216"/>
                    <a:pt x="2591005" y="2662792"/>
                    <a:pt x="2575611" y="2724368"/>
                  </a:cubicBezTo>
                  <a:cubicBezTo>
                    <a:pt x="2514035" y="2955277"/>
                    <a:pt x="2267784" y="3196398"/>
                    <a:pt x="2267784" y="3227186"/>
                  </a:cubicBezTo>
                  <a:cubicBezTo>
                    <a:pt x="2267784" y="3237448"/>
                    <a:pt x="2267784" y="3242580"/>
                    <a:pt x="2272915" y="3247711"/>
                  </a:cubicBezTo>
                  <a:lnTo>
                    <a:pt x="2447328" y="3150216"/>
                  </a:lnTo>
                  <a:cubicBezTo>
                    <a:pt x="2452459" y="3155347"/>
                    <a:pt x="2437065" y="3160479"/>
                    <a:pt x="2447328" y="3160479"/>
                  </a:cubicBezTo>
                  <a:cubicBezTo>
                    <a:pt x="2467853" y="3160479"/>
                    <a:pt x="2626924" y="3062984"/>
                    <a:pt x="2652581" y="3062984"/>
                  </a:cubicBezTo>
                  <a:cubicBezTo>
                    <a:pt x="2596136" y="3098903"/>
                    <a:pt x="2539692" y="3129691"/>
                    <a:pt x="2493510" y="3160479"/>
                  </a:cubicBezTo>
                  <a:cubicBezTo>
                    <a:pt x="2503773" y="3160479"/>
                    <a:pt x="2519166" y="3150216"/>
                    <a:pt x="2529429" y="3145085"/>
                  </a:cubicBezTo>
                  <a:cubicBezTo>
                    <a:pt x="2534560" y="3150216"/>
                    <a:pt x="2519166" y="3155347"/>
                    <a:pt x="2529429" y="3155347"/>
                  </a:cubicBezTo>
                  <a:cubicBezTo>
                    <a:pt x="2544823" y="3155347"/>
                    <a:pt x="2549954" y="3145085"/>
                    <a:pt x="2560217" y="3139953"/>
                  </a:cubicBezTo>
                  <a:cubicBezTo>
                    <a:pt x="2549954" y="3145085"/>
                    <a:pt x="2539692" y="3150216"/>
                    <a:pt x="2534560" y="3145085"/>
                  </a:cubicBezTo>
                  <a:cubicBezTo>
                    <a:pt x="2549954" y="3134822"/>
                    <a:pt x="2570480" y="3119428"/>
                    <a:pt x="2585874" y="3109165"/>
                  </a:cubicBezTo>
                  <a:cubicBezTo>
                    <a:pt x="2585874" y="3119428"/>
                    <a:pt x="2565348" y="3129691"/>
                    <a:pt x="2565348" y="3134822"/>
                  </a:cubicBezTo>
                  <a:cubicBezTo>
                    <a:pt x="2626924" y="3092488"/>
                    <a:pt x="2697159" y="3064587"/>
                    <a:pt x="2758735" y="3027305"/>
                  </a:cubicBezTo>
                  <a:lnTo>
                    <a:pt x="2805973" y="2993704"/>
                  </a:lnTo>
                  <a:lnTo>
                    <a:pt x="2806520" y="2996276"/>
                  </a:lnTo>
                  <a:lnTo>
                    <a:pt x="2816783" y="2986014"/>
                  </a:lnTo>
                  <a:lnTo>
                    <a:pt x="2805973" y="2993704"/>
                  </a:lnTo>
                  <a:lnTo>
                    <a:pt x="2805718" y="2992508"/>
                  </a:lnTo>
                  <a:cubicBezTo>
                    <a:pt x="2807162" y="2988900"/>
                    <a:pt x="2812935" y="2986014"/>
                    <a:pt x="2801389" y="2986014"/>
                  </a:cubicBezTo>
                  <a:cubicBezTo>
                    <a:pt x="2791126" y="2986014"/>
                    <a:pt x="2775732" y="3006539"/>
                    <a:pt x="2765470" y="3011670"/>
                  </a:cubicBezTo>
                  <a:cubicBezTo>
                    <a:pt x="2785995" y="2986014"/>
                    <a:pt x="2801389" y="2960408"/>
                    <a:pt x="2821914" y="2939883"/>
                  </a:cubicBezTo>
                  <a:cubicBezTo>
                    <a:pt x="2801389" y="2955277"/>
                    <a:pt x="2780863" y="2970671"/>
                    <a:pt x="2765470" y="2980883"/>
                  </a:cubicBezTo>
                  <a:cubicBezTo>
                    <a:pt x="2765470" y="2970671"/>
                    <a:pt x="2775732" y="2965540"/>
                    <a:pt x="2770601" y="2960408"/>
                  </a:cubicBezTo>
                  <a:cubicBezTo>
                    <a:pt x="2770601" y="2965540"/>
                    <a:pt x="2765470" y="2960408"/>
                    <a:pt x="2765470" y="2960408"/>
                  </a:cubicBezTo>
                  <a:cubicBezTo>
                    <a:pt x="2970671" y="2693580"/>
                    <a:pt x="3104085" y="2442197"/>
                    <a:pt x="3104085" y="2180500"/>
                  </a:cubicBezTo>
                  <a:cubicBezTo>
                    <a:pt x="3104085" y="2016349"/>
                    <a:pt x="3027115" y="1744390"/>
                    <a:pt x="2847519" y="1600764"/>
                  </a:cubicBezTo>
                  <a:cubicBezTo>
                    <a:pt x="2883438" y="1616158"/>
                    <a:pt x="2934751" y="1657209"/>
                    <a:pt x="2960408" y="1687997"/>
                  </a:cubicBezTo>
                  <a:cubicBezTo>
                    <a:pt x="2950145" y="1677734"/>
                    <a:pt x="2842388" y="1554583"/>
                    <a:pt x="2791126" y="1554583"/>
                  </a:cubicBezTo>
                  <a:close/>
                  <a:moveTo>
                    <a:pt x="2837308" y="1559714"/>
                  </a:moveTo>
                  <a:cubicBezTo>
                    <a:pt x="2873176" y="1580239"/>
                    <a:pt x="2909095" y="1605896"/>
                    <a:pt x="2939883" y="1626421"/>
                  </a:cubicBezTo>
                  <a:cubicBezTo>
                    <a:pt x="2914226" y="1590502"/>
                    <a:pt x="2878307" y="1575108"/>
                    <a:pt x="2847519" y="1559714"/>
                  </a:cubicBezTo>
                  <a:lnTo>
                    <a:pt x="2837308" y="1559714"/>
                  </a:lnTo>
                  <a:close/>
                  <a:moveTo>
                    <a:pt x="2970671" y="1698259"/>
                  </a:moveTo>
                  <a:cubicBezTo>
                    <a:pt x="2970671" y="1703391"/>
                    <a:pt x="2975802" y="1708522"/>
                    <a:pt x="2980933" y="1713653"/>
                  </a:cubicBezTo>
                  <a:cubicBezTo>
                    <a:pt x="2980933" y="1708522"/>
                    <a:pt x="2975802" y="1703391"/>
                    <a:pt x="2970671" y="1698259"/>
                  </a:cubicBezTo>
                  <a:close/>
                  <a:moveTo>
                    <a:pt x="3042509" y="1764915"/>
                  </a:moveTo>
                  <a:cubicBezTo>
                    <a:pt x="3047640" y="1780309"/>
                    <a:pt x="3057903" y="1800834"/>
                    <a:pt x="3068166" y="1816228"/>
                  </a:cubicBezTo>
                  <a:cubicBezTo>
                    <a:pt x="3063034" y="1800834"/>
                    <a:pt x="3052772" y="1780309"/>
                    <a:pt x="3042509" y="1764915"/>
                  </a:cubicBezTo>
                  <a:close/>
                  <a:moveTo>
                    <a:pt x="2852650" y="2903964"/>
                  </a:moveTo>
                  <a:cubicBezTo>
                    <a:pt x="2847519" y="2909095"/>
                    <a:pt x="2842388" y="2914227"/>
                    <a:pt x="2842388" y="2919358"/>
                  </a:cubicBezTo>
                  <a:cubicBezTo>
                    <a:pt x="2847519" y="2914227"/>
                    <a:pt x="2852650" y="2909095"/>
                    <a:pt x="2852650" y="2903964"/>
                  </a:cubicBezTo>
                  <a:close/>
                  <a:moveTo>
                    <a:pt x="2431934" y="3170741"/>
                  </a:moveTo>
                  <a:cubicBezTo>
                    <a:pt x="2426854" y="3170741"/>
                    <a:pt x="2416592" y="3175872"/>
                    <a:pt x="2411460" y="3181004"/>
                  </a:cubicBezTo>
                  <a:cubicBezTo>
                    <a:pt x="2416592" y="3181004"/>
                    <a:pt x="2426854" y="3175872"/>
                    <a:pt x="2431934" y="3170741"/>
                  </a:cubicBezTo>
                  <a:close/>
                  <a:moveTo>
                    <a:pt x="2406329" y="3186135"/>
                  </a:moveTo>
                  <a:cubicBezTo>
                    <a:pt x="2401198" y="3186135"/>
                    <a:pt x="2390935" y="3191266"/>
                    <a:pt x="2385804" y="3196398"/>
                  </a:cubicBezTo>
                  <a:cubicBezTo>
                    <a:pt x="2390935" y="3196398"/>
                    <a:pt x="2401198" y="3191266"/>
                    <a:pt x="2406329" y="3186135"/>
                  </a:cubicBezTo>
                  <a:close/>
                  <a:moveTo>
                    <a:pt x="2452459" y="2647398"/>
                  </a:moveTo>
                  <a:cubicBezTo>
                    <a:pt x="2431934" y="2719237"/>
                    <a:pt x="2385804" y="2801338"/>
                    <a:pt x="2355016" y="2873176"/>
                  </a:cubicBezTo>
                  <a:cubicBezTo>
                    <a:pt x="2401198" y="2796206"/>
                    <a:pt x="2437065" y="2714105"/>
                    <a:pt x="2452459" y="2647398"/>
                  </a:cubicBezTo>
                  <a:close/>
                </a:path>
              </a:pathLst>
            </a:custGeom>
            <a:grpFill/>
            <a:ln w="513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E0C163ED-BB0E-9B14-0164-1D54407CAAEF}"/>
                </a:ext>
              </a:extLst>
            </p:cNvPr>
            <p:cNvSpPr/>
            <p:nvPr/>
          </p:nvSpPr>
          <p:spPr>
            <a:xfrm>
              <a:off x="8763206" y="1522393"/>
              <a:ext cx="1990735" cy="1098168"/>
            </a:xfrm>
            <a:custGeom>
              <a:avLst/>
              <a:gdLst>
                <a:gd name="connsiteX0" fmla="*/ 1867301 w 1990735"/>
                <a:gd name="connsiteY0" fmla="*/ 90 h 1098168"/>
                <a:gd name="connsiteX1" fmla="*/ 1893198 w 1990735"/>
                <a:gd name="connsiteY1" fmla="*/ 170 h 1098168"/>
                <a:gd name="connsiteX2" fmla="*/ 1990693 w 1990735"/>
                <a:gd name="connsiteY2" fmla="*/ 113059 h 1098168"/>
                <a:gd name="connsiteX3" fmla="*/ 1908592 w 1990735"/>
                <a:gd name="connsiteY3" fmla="*/ 313180 h 1098168"/>
                <a:gd name="connsiteX4" fmla="*/ 1113341 w 1990735"/>
                <a:gd name="connsiteY4" fmla="*/ 1046855 h 1098168"/>
                <a:gd name="connsiteX5" fmla="*/ 1123604 w 1990735"/>
                <a:gd name="connsiteY5" fmla="*/ 1026330 h 1098168"/>
                <a:gd name="connsiteX6" fmla="*/ 995321 w 1990735"/>
                <a:gd name="connsiteY6" fmla="*/ 1098168 h 1098168"/>
                <a:gd name="connsiteX7" fmla="*/ 1005584 w 1990735"/>
                <a:gd name="connsiteY7" fmla="*/ 1087906 h 1098168"/>
                <a:gd name="connsiteX8" fmla="*/ 990190 w 1990735"/>
                <a:gd name="connsiteY8" fmla="*/ 1082774 h 1098168"/>
                <a:gd name="connsiteX9" fmla="*/ 954271 w 1990735"/>
                <a:gd name="connsiteY9" fmla="*/ 1098168 h 1098168"/>
                <a:gd name="connsiteX10" fmla="*/ 1020978 w 1990735"/>
                <a:gd name="connsiteY10" fmla="*/ 1036593 h 1098168"/>
                <a:gd name="connsiteX11" fmla="*/ 949139 w 1990735"/>
                <a:gd name="connsiteY11" fmla="*/ 1072512 h 1098168"/>
                <a:gd name="connsiteX12" fmla="*/ 1005584 w 1990735"/>
                <a:gd name="connsiteY12" fmla="*/ 1026330 h 1098168"/>
                <a:gd name="connsiteX13" fmla="*/ 985058 w 1990735"/>
                <a:gd name="connsiteY13" fmla="*/ 1031461 h 1098168"/>
                <a:gd name="connsiteX14" fmla="*/ 1554583 w 1990735"/>
                <a:gd name="connsiteY14" fmla="*/ 502987 h 1098168"/>
                <a:gd name="connsiteX15" fmla="*/ 1554583 w 1990735"/>
                <a:gd name="connsiteY15" fmla="*/ 497856 h 1098168"/>
                <a:gd name="connsiteX16" fmla="*/ 954271 w 1990735"/>
                <a:gd name="connsiteY16" fmla="*/ 621007 h 1098168"/>
                <a:gd name="connsiteX17" fmla="*/ 974796 w 1990735"/>
                <a:gd name="connsiteY17" fmla="*/ 836471 h 1098168"/>
                <a:gd name="connsiteX18" fmla="*/ 969665 w 1990735"/>
                <a:gd name="connsiteY18" fmla="*/ 913441 h 1098168"/>
                <a:gd name="connsiteX19" fmla="*/ 959402 w 1990735"/>
                <a:gd name="connsiteY19" fmla="*/ 903178 h 1098168"/>
                <a:gd name="connsiteX20" fmla="*/ 954271 w 1990735"/>
                <a:gd name="connsiteY20" fmla="*/ 954492 h 1098168"/>
                <a:gd name="connsiteX21" fmla="*/ 928665 w 1990735"/>
                <a:gd name="connsiteY21" fmla="*/ 898047 h 1098168"/>
                <a:gd name="connsiteX22" fmla="*/ 928665 w 1990735"/>
                <a:gd name="connsiteY22" fmla="*/ 939098 h 1098168"/>
                <a:gd name="connsiteX23" fmla="*/ 892746 w 1990735"/>
                <a:gd name="connsiteY23" fmla="*/ 877522 h 1098168"/>
                <a:gd name="connsiteX24" fmla="*/ 784989 w 1990735"/>
                <a:gd name="connsiteY24" fmla="*/ 667189 h 1098168"/>
                <a:gd name="connsiteX25" fmla="*/ 210333 w 1990735"/>
                <a:gd name="connsiteY25" fmla="*/ 856997 h 1098168"/>
                <a:gd name="connsiteX26" fmla="*/ 51314 w 1990735"/>
                <a:gd name="connsiteY26" fmla="*/ 898047 h 1098168"/>
                <a:gd name="connsiteX27" fmla="*/ 61576 w 1990735"/>
                <a:gd name="connsiteY27" fmla="*/ 887784 h 1098168"/>
                <a:gd name="connsiteX28" fmla="*/ 5132 w 1990735"/>
                <a:gd name="connsiteY28" fmla="*/ 887784 h 1098168"/>
                <a:gd name="connsiteX29" fmla="*/ 51314 w 1990735"/>
                <a:gd name="connsiteY29" fmla="*/ 872390 h 1098168"/>
                <a:gd name="connsiteX30" fmla="*/ 20526 w 1990735"/>
                <a:gd name="connsiteY30" fmla="*/ 872390 h 1098168"/>
                <a:gd name="connsiteX31" fmla="*/ 41051 w 1990735"/>
                <a:gd name="connsiteY31" fmla="*/ 856997 h 1098168"/>
                <a:gd name="connsiteX32" fmla="*/ 30788 w 1990735"/>
                <a:gd name="connsiteY32" fmla="*/ 851865 h 1098168"/>
                <a:gd name="connsiteX33" fmla="*/ 0 w 1990735"/>
                <a:gd name="connsiteY33" fmla="*/ 862128 h 1098168"/>
                <a:gd name="connsiteX34" fmla="*/ 25657 w 1990735"/>
                <a:gd name="connsiteY34" fmla="*/ 841603 h 1098168"/>
                <a:gd name="connsiteX35" fmla="*/ 15394 w 1990735"/>
                <a:gd name="connsiteY35" fmla="*/ 836471 h 1098168"/>
                <a:gd name="connsiteX36" fmla="*/ 20526 w 1990735"/>
                <a:gd name="connsiteY36" fmla="*/ 821077 h 1098168"/>
                <a:gd name="connsiteX37" fmla="*/ 164151 w 1990735"/>
                <a:gd name="connsiteY37" fmla="*/ 749290 h 1098168"/>
                <a:gd name="connsiteX38" fmla="*/ 774726 w 1990735"/>
                <a:gd name="connsiteY38" fmla="*/ 621007 h 1098168"/>
                <a:gd name="connsiteX39" fmla="*/ 759332 w 1990735"/>
                <a:gd name="connsiteY39" fmla="*/ 461937 h 1098168"/>
                <a:gd name="connsiteX40" fmla="*/ 759332 w 1990735"/>
                <a:gd name="connsiteY40" fmla="*/ 349099 h 1098168"/>
                <a:gd name="connsiteX41" fmla="*/ 743938 w 1990735"/>
                <a:gd name="connsiteY41" fmla="*/ 241342 h 1098168"/>
                <a:gd name="connsiteX42" fmla="*/ 718282 w 1990735"/>
                <a:gd name="connsiteY42" fmla="*/ 128453 h 1098168"/>
                <a:gd name="connsiteX43" fmla="*/ 728544 w 1990735"/>
                <a:gd name="connsiteY43" fmla="*/ 138715 h 1098168"/>
                <a:gd name="connsiteX44" fmla="*/ 733676 w 1990735"/>
                <a:gd name="connsiteY44" fmla="*/ 128453 h 1098168"/>
                <a:gd name="connsiteX45" fmla="*/ 718282 w 1990735"/>
                <a:gd name="connsiteY45" fmla="*/ 92533 h 1098168"/>
                <a:gd name="connsiteX46" fmla="*/ 764463 w 1990735"/>
                <a:gd name="connsiteY46" fmla="*/ 113059 h 1098168"/>
                <a:gd name="connsiteX47" fmla="*/ 749069 w 1990735"/>
                <a:gd name="connsiteY47" fmla="*/ 82271 h 1098168"/>
                <a:gd name="connsiteX48" fmla="*/ 795251 w 1990735"/>
                <a:gd name="connsiteY48" fmla="*/ 92533 h 1098168"/>
                <a:gd name="connsiteX49" fmla="*/ 882484 w 1990735"/>
                <a:gd name="connsiteY49" fmla="*/ 205422 h 1098168"/>
                <a:gd name="connsiteX50" fmla="*/ 954271 w 1990735"/>
                <a:gd name="connsiteY50" fmla="*/ 569694 h 1098168"/>
                <a:gd name="connsiteX51" fmla="*/ 1518664 w 1990735"/>
                <a:gd name="connsiteY51" fmla="*/ 456805 h 1098168"/>
                <a:gd name="connsiteX52" fmla="*/ 1554583 w 1990735"/>
                <a:gd name="connsiteY52" fmla="*/ 456805 h 1098168"/>
                <a:gd name="connsiteX53" fmla="*/ 1534058 w 1990735"/>
                <a:gd name="connsiteY53" fmla="*/ 467068 h 1098168"/>
                <a:gd name="connsiteX54" fmla="*/ 1544320 w 1990735"/>
                <a:gd name="connsiteY54" fmla="*/ 477331 h 1098168"/>
                <a:gd name="connsiteX55" fmla="*/ 1590502 w 1990735"/>
                <a:gd name="connsiteY55" fmla="*/ 467068 h 1098168"/>
                <a:gd name="connsiteX56" fmla="*/ 1682866 w 1990735"/>
                <a:gd name="connsiteY56" fmla="*/ 364493 h 1098168"/>
                <a:gd name="connsiteX57" fmla="*/ 1811097 w 1990735"/>
                <a:gd name="connsiteY57" fmla="*/ 123321 h 1098168"/>
                <a:gd name="connsiteX58" fmla="*/ 1795703 w 1990735"/>
                <a:gd name="connsiteY58" fmla="*/ 66877 h 1098168"/>
                <a:gd name="connsiteX59" fmla="*/ 1811097 w 1990735"/>
                <a:gd name="connsiteY59" fmla="*/ 66877 h 1098168"/>
                <a:gd name="connsiteX60" fmla="*/ 1816228 w 1990735"/>
                <a:gd name="connsiteY60" fmla="*/ 51483 h 1098168"/>
                <a:gd name="connsiteX61" fmla="*/ 1805966 w 1990735"/>
                <a:gd name="connsiteY61" fmla="*/ 41220 h 1098168"/>
                <a:gd name="connsiteX62" fmla="*/ 1867301 w 1990735"/>
                <a:gd name="connsiteY62" fmla="*/ 90 h 1098168"/>
                <a:gd name="connsiteX63" fmla="*/ 1564846 w 1990735"/>
                <a:gd name="connsiteY63" fmla="*/ 487593 h 1098168"/>
                <a:gd name="connsiteX64" fmla="*/ 1534058 w 1990735"/>
                <a:gd name="connsiteY64" fmla="*/ 492725 h 1098168"/>
                <a:gd name="connsiteX65" fmla="*/ 1564846 w 1990735"/>
                <a:gd name="connsiteY65" fmla="*/ 487593 h 1098168"/>
                <a:gd name="connsiteX66" fmla="*/ 1159523 w 1990735"/>
                <a:gd name="connsiteY66" fmla="*/ 538906 h 1098168"/>
                <a:gd name="connsiteX67" fmla="*/ 1097947 w 1990735"/>
                <a:gd name="connsiteY67" fmla="*/ 549169 h 1098168"/>
                <a:gd name="connsiteX68" fmla="*/ 1159523 w 1990735"/>
                <a:gd name="connsiteY68" fmla="*/ 538906 h 1098168"/>
                <a:gd name="connsiteX69" fmla="*/ 1087685 w 1990735"/>
                <a:gd name="connsiteY69" fmla="*/ 554300 h 1098168"/>
                <a:gd name="connsiteX70" fmla="*/ 1036372 w 1990735"/>
                <a:gd name="connsiteY70" fmla="*/ 564563 h 1098168"/>
                <a:gd name="connsiteX71" fmla="*/ 1087685 w 1990735"/>
                <a:gd name="connsiteY71" fmla="*/ 554300 h 1098168"/>
                <a:gd name="connsiteX72" fmla="*/ 1026109 w 1990735"/>
                <a:gd name="connsiteY72" fmla="*/ 569694 h 1098168"/>
                <a:gd name="connsiteX73" fmla="*/ 995321 w 1990735"/>
                <a:gd name="connsiteY73" fmla="*/ 574826 h 1098168"/>
                <a:gd name="connsiteX74" fmla="*/ 1026109 w 1990735"/>
                <a:gd name="connsiteY74" fmla="*/ 569694 h 1098168"/>
                <a:gd name="connsiteX75" fmla="*/ 954271 w 1990735"/>
                <a:gd name="connsiteY75" fmla="*/ 585088 h 1098168"/>
                <a:gd name="connsiteX76" fmla="*/ 969665 w 1990735"/>
                <a:gd name="connsiteY76" fmla="*/ 585088 h 1098168"/>
                <a:gd name="connsiteX77" fmla="*/ 954271 w 1990735"/>
                <a:gd name="connsiteY77" fmla="*/ 585088 h 1098168"/>
                <a:gd name="connsiteX78" fmla="*/ 769595 w 1990735"/>
                <a:gd name="connsiteY78" fmla="*/ 636401 h 1098168"/>
                <a:gd name="connsiteX79" fmla="*/ 589999 w 1990735"/>
                <a:gd name="connsiteY79" fmla="*/ 687714 h 1098168"/>
                <a:gd name="connsiteX80" fmla="*/ 769595 w 1990735"/>
                <a:gd name="connsiteY80" fmla="*/ 636401 h 1098168"/>
                <a:gd name="connsiteX81" fmla="*/ 574605 w 1990735"/>
                <a:gd name="connsiteY81" fmla="*/ 692846 h 1098168"/>
                <a:gd name="connsiteX82" fmla="*/ 548948 w 1990735"/>
                <a:gd name="connsiteY82" fmla="*/ 697977 h 1098168"/>
                <a:gd name="connsiteX83" fmla="*/ 574605 w 1990735"/>
                <a:gd name="connsiteY83" fmla="*/ 692846 h 1098168"/>
                <a:gd name="connsiteX84" fmla="*/ 538686 w 1990735"/>
                <a:gd name="connsiteY84" fmla="*/ 703108 h 1098168"/>
                <a:gd name="connsiteX85" fmla="*/ 513080 w 1990735"/>
                <a:gd name="connsiteY85" fmla="*/ 708240 h 1098168"/>
                <a:gd name="connsiteX86" fmla="*/ 538686 w 1990735"/>
                <a:gd name="connsiteY86" fmla="*/ 703108 h 1098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1990735" h="1098168">
                  <a:moveTo>
                    <a:pt x="1867301" y="90"/>
                  </a:moveTo>
                  <a:cubicBezTo>
                    <a:pt x="1873635" y="-151"/>
                    <a:pt x="1881653" y="170"/>
                    <a:pt x="1893198" y="170"/>
                  </a:cubicBezTo>
                  <a:cubicBezTo>
                    <a:pt x="1995824" y="170"/>
                    <a:pt x="1990693" y="41220"/>
                    <a:pt x="1990693" y="113059"/>
                  </a:cubicBezTo>
                  <a:cubicBezTo>
                    <a:pt x="1990693" y="154109"/>
                    <a:pt x="1918855" y="292655"/>
                    <a:pt x="1908592" y="313180"/>
                  </a:cubicBezTo>
                  <a:cubicBezTo>
                    <a:pt x="1739310" y="595351"/>
                    <a:pt x="1374987" y="908310"/>
                    <a:pt x="1113341" y="1046855"/>
                  </a:cubicBezTo>
                  <a:cubicBezTo>
                    <a:pt x="1118473" y="1041724"/>
                    <a:pt x="1128735" y="1036593"/>
                    <a:pt x="1123604" y="1026330"/>
                  </a:cubicBezTo>
                  <a:lnTo>
                    <a:pt x="995321" y="1098168"/>
                  </a:lnTo>
                  <a:lnTo>
                    <a:pt x="1005584" y="1087906"/>
                  </a:lnTo>
                  <a:cubicBezTo>
                    <a:pt x="1000452" y="1082774"/>
                    <a:pt x="1000452" y="1082774"/>
                    <a:pt x="990190" y="1082774"/>
                  </a:cubicBezTo>
                  <a:cubicBezTo>
                    <a:pt x="974796" y="1082774"/>
                    <a:pt x="964533" y="1093037"/>
                    <a:pt x="954271" y="1098168"/>
                  </a:cubicBezTo>
                  <a:cubicBezTo>
                    <a:pt x="974796" y="1072512"/>
                    <a:pt x="1010715" y="1067380"/>
                    <a:pt x="1020978" y="1036593"/>
                  </a:cubicBezTo>
                  <a:cubicBezTo>
                    <a:pt x="1000452" y="1046855"/>
                    <a:pt x="974796" y="1062249"/>
                    <a:pt x="949139" y="1072512"/>
                  </a:cubicBezTo>
                  <a:cubicBezTo>
                    <a:pt x="964533" y="1062249"/>
                    <a:pt x="985058" y="1041724"/>
                    <a:pt x="1005584" y="1026330"/>
                  </a:cubicBezTo>
                  <a:cubicBezTo>
                    <a:pt x="1000452" y="1021199"/>
                    <a:pt x="990190" y="1026330"/>
                    <a:pt x="985058" y="1031461"/>
                  </a:cubicBezTo>
                  <a:cubicBezTo>
                    <a:pt x="1164654" y="867259"/>
                    <a:pt x="1374987" y="697977"/>
                    <a:pt x="1554583" y="502987"/>
                  </a:cubicBezTo>
                  <a:lnTo>
                    <a:pt x="1554583" y="497856"/>
                  </a:lnTo>
                  <a:cubicBezTo>
                    <a:pt x="1349330" y="523512"/>
                    <a:pt x="1154392" y="564563"/>
                    <a:pt x="954271" y="621007"/>
                  </a:cubicBezTo>
                  <a:cubicBezTo>
                    <a:pt x="964533" y="692846"/>
                    <a:pt x="974796" y="821077"/>
                    <a:pt x="974796" y="836471"/>
                  </a:cubicBezTo>
                  <a:cubicBezTo>
                    <a:pt x="974796" y="846734"/>
                    <a:pt x="969665" y="887784"/>
                    <a:pt x="969665" y="913441"/>
                  </a:cubicBezTo>
                  <a:lnTo>
                    <a:pt x="959402" y="903178"/>
                  </a:lnTo>
                  <a:cubicBezTo>
                    <a:pt x="949139" y="918572"/>
                    <a:pt x="954271" y="939098"/>
                    <a:pt x="954271" y="954492"/>
                  </a:cubicBezTo>
                  <a:cubicBezTo>
                    <a:pt x="949139" y="939098"/>
                    <a:pt x="938877" y="918572"/>
                    <a:pt x="928665" y="898047"/>
                  </a:cubicBezTo>
                  <a:cubicBezTo>
                    <a:pt x="923534" y="903178"/>
                    <a:pt x="923534" y="913441"/>
                    <a:pt x="928665" y="939098"/>
                  </a:cubicBezTo>
                  <a:cubicBezTo>
                    <a:pt x="918403" y="918572"/>
                    <a:pt x="903009" y="898047"/>
                    <a:pt x="892746" y="877522"/>
                  </a:cubicBezTo>
                  <a:cubicBezTo>
                    <a:pt x="826039" y="841603"/>
                    <a:pt x="810645" y="718502"/>
                    <a:pt x="784989" y="667189"/>
                  </a:cubicBezTo>
                  <a:cubicBezTo>
                    <a:pt x="600261" y="723634"/>
                    <a:pt x="395060" y="780078"/>
                    <a:pt x="210333" y="856997"/>
                  </a:cubicBezTo>
                  <a:cubicBezTo>
                    <a:pt x="159020" y="877522"/>
                    <a:pt x="102627" y="887784"/>
                    <a:pt x="51314" y="898047"/>
                  </a:cubicBezTo>
                  <a:cubicBezTo>
                    <a:pt x="51314" y="892916"/>
                    <a:pt x="56445" y="892916"/>
                    <a:pt x="61576" y="887784"/>
                  </a:cubicBezTo>
                  <a:cubicBezTo>
                    <a:pt x="46182" y="882653"/>
                    <a:pt x="25657" y="887784"/>
                    <a:pt x="5132" y="887784"/>
                  </a:cubicBezTo>
                  <a:lnTo>
                    <a:pt x="51314" y="872390"/>
                  </a:lnTo>
                  <a:cubicBezTo>
                    <a:pt x="41051" y="867259"/>
                    <a:pt x="30788" y="867259"/>
                    <a:pt x="20526" y="872390"/>
                  </a:cubicBezTo>
                  <a:cubicBezTo>
                    <a:pt x="25657" y="867259"/>
                    <a:pt x="35920" y="862128"/>
                    <a:pt x="41051" y="856997"/>
                  </a:cubicBezTo>
                  <a:cubicBezTo>
                    <a:pt x="41051" y="856997"/>
                    <a:pt x="41051" y="851865"/>
                    <a:pt x="30788" y="851865"/>
                  </a:cubicBezTo>
                  <a:cubicBezTo>
                    <a:pt x="15394" y="851865"/>
                    <a:pt x="10263" y="856997"/>
                    <a:pt x="0" y="862128"/>
                  </a:cubicBezTo>
                  <a:cubicBezTo>
                    <a:pt x="10263" y="851865"/>
                    <a:pt x="25657" y="851865"/>
                    <a:pt x="25657" y="841603"/>
                  </a:cubicBezTo>
                  <a:cubicBezTo>
                    <a:pt x="25657" y="826209"/>
                    <a:pt x="15394" y="846734"/>
                    <a:pt x="15394" y="836471"/>
                  </a:cubicBezTo>
                  <a:cubicBezTo>
                    <a:pt x="15394" y="821077"/>
                    <a:pt x="20526" y="831340"/>
                    <a:pt x="20526" y="821077"/>
                  </a:cubicBezTo>
                  <a:cubicBezTo>
                    <a:pt x="20526" y="785209"/>
                    <a:pt x="143626" y="749290"/>
                    <a:pt x="164151" y="749290"/>
                  </a:cubicBezTo>
                  <a:cubicBezTo>
                    <a:pt x="359141" y="739028"/>
                    <a:pt x="569473" y="667189"/>
                    <a:pt x="774726" y="621007"/>
                  </a:cubicBezTo>
                  <a:cubicBezTo>
                    <a:pt x="769595" y="544038"/>
                    <a:pt x="759332" y="472199"/>
                    <a:pt x="759332" y="461937"/>
                  </a:cubicBezTo>
                  <a:lnTo>
                    <a:pt x="759332" y="349099"/>
                  </a:lnTo>
                  <a:cubicBezTo>
                    <a:pt x="754201" y="318311"/>
                    <a:pt x="749069" y="272129"/>
                    <a:pt x="743938" y="241342"/>
                  </a:cubicBezTo>
                  <a:cubicBezTo>
                    <a:pt x="738807" y="205422"/>
                    <a:pt x="728544" y="164372"/>
                    <a:pt x="718282" y="128453"/>
                  </a:cubicBezTo>
                  <a:lnTo>
                    <a:pt x="728544" y="138715"/>
                  </a:lnTo>
                  <a:cubicBezTo>
                    <a:pt x="728544" y="138715"/>
                    <a:pt x="733676" y="138715"/>
                    <a:pt x="733676" y="128453"/>
                  </a:cubicBezTo>
                  <a:cubicBezTo>
                    <a:pt x="733676" y="113059"/>
                    <a:pt x="723413" y="102796"/>
                    <a:pt x="718282" y="92533"/>
                  </a:cubicBezTo>
                  <a:cubicBezTo>
                    <a:pt x="728544" y="102796"/>
                    <a:pt x="764463" y="102796"/>
                    <a:pt x="764463" y="113059"/>
                  </a:cubicBezTo>
                  <a:cubicBezTo>
                    <a:pt x="764463" y="102796"/>
                    <a:pt x="754201" y="92533"/>
                    <a:pt x="749069" y="82271"/>
                  </a:cubicBezTo>
                  <a:cubicBezTo>
                    <a:pt x="764463" y="92533"/>
                    <a:pt x="779857" y="87402"/>
                    <a:pt x="795251" y="92533"/>
                  </a:cubicBezTo>
                  <a:cubicBezTo>
                    <a:pt x="826039" y="107927"/>
                    <a:pt x="872221" y="169503"/>
                    <a:pt x="882484" y="205422"/>
                  </a:cubicBezTo>
                  <a:cubicBezTo>
                    <a:pt x="923534" y="318311"/>
                    <a:pt x="923534" y="446543"/>
                    <a:pt x="954271" y="569694"/>
                  </a:cubicBezTo>
                  <a:cubicBezTo>
                    <a:pt x="1118473" y="528644"/>
                    <a:pt x="1359593" y="456805"/>
                    <a:pt x="1518664" y="456805"/>
                  </a:cubicBezTo>
                  <a:lnTo>
                    <a:pt x="1554583" y="456805"/>
                  </a:lnTo>
                  <a:cubicBezTo>
                    <a:pt x="1549452" y="461937"/>
                    <a:pt x="1539189" y="461937"/>
                    <a:pt x="1534058" y="467068"/>
                  </a:cubicBezTo>
                  <a:lnTo>
                    <a:pt x="1544320" y="477331"/>
                  </a:lnTo>
                  <a:cubicBezTo>
                    <a:pt x="1559714" y="472199"/>
                    <a:pt x="1575108" y="477331"/>
                    <a:pt x="1590502" y="467068"/>
                  </a:cubicBezTo>
                  <a:cubicBezTo>
                    <a:pt x="1626421" y="441411"/>
                    <a:pt x="1657209" y="395230"/>
                    <a:pt x="1682866" y="364493"/>
                  </a:cubicBezTo>
                  <a:cubicBezTo>
                    <a:pt x="1739310" y="292655"/>
                    <a:pt x="1811097" y="200291"/>
                    <a:pt x="1811097" y="123321"/>
                  </a:cubicBezTo>
                  <a:cubicBezTo>
                    <a:pt x="1811097" y="113059"/>
                    <a:pt x="1805966" y="87402"/>
                    <a:pt x="1795703" y="66877"/>
                  </a:cubicBezTo>
                  <a:cubicBezTo>
                    <a:pt x="1795703" y="61746"/>
                    <a:pt x="1805966" y="61746"/>
                    <a:pt x="1811097" y="66877"/>
                  </a:cubicBezTo>
                  <a:cubicBezTo>
                    <a:pt x="1816228" y="61746"/>
                    <a:pt x="1816228" y="66877"/>
                    <a:pt x="1816228" y="51483"/>
                  </a:cubicBezTo>
                  <a:cubicBezTo>
                    <a:pt x="1816228" y="41220"/>
                    <a:pt x="1811097" y="41220"/>
                    <a:pt x="1805966" y="41220"/>
                  </a:cubicBezTo>
                  <a:cubicBezTo>
                    <a:pt x="1844451" y="6584"/>
                    <a:pt x="1848299" y="812"/>
                    <a:pt x="1867301" y="90"/>
                  </a:cubicBezTo>
                  <a:close/>
                  <a:moveTo>
                    <a:pt x="1564846" y="487593"/>
                  </a:moveTo>
                  <a:cubicBezTo>
                    <a:pt x="1554583" y="487593"/>
                    <a:pt x="1544320" y="492725"/>
                    <a:pt x="1534058" y="492725"/>
                  </a:cubicBezTo>
                  <a:cubicBezTo>
                    <a:pt x="1549452" y="492725"/>
                    <a:pt x="1564846" y="487593"/>
                    <a:pt x="1564846" y="487593"/>
                  </a:cubicBezTo>
                  <a:close/>
                  <a:moveTo>
                    <a:pt x="1159523" y="538906"/>
                  </a:moveTo>
                  <a:cubicBezTo>
                    <a:pt x="1138998" y="538906"/>
                    <a:pt x="1118473" y="544038"/>
                    <a:pt x="1097947" y="549169"/>
                  </a:cubicBezTo>
                  <a:cubicBezTo>
                    <a:pt x="1118473" y="549169"/>
                    <a:pt x="1138998" y="544038"/>
                    <a:pt x="1159523" y="538906"/>
                  </a:cubicBezTo>
                  <a:close/>
                  <a:moveTo>
                    <a:pt x="1087685" y="554300"/>
                  </a:moveTo>
                  <a:cubicBezTo>
                    <a:pt x="1072291" y="559432"/>
                    <a:pt x="1051766" y="564563"/>
                    <a:pt x="1036372" y="564563"/>
                  </a:cubicBezTo>
                  <a:cubicBezTo>
                    <a:pt x="1056897" y="564563"/>
                    <a:pt x="1077422" y="559432"/>
                    <a:pt x="1087685" y="554300"/>
                  </a:cubicBezTo>
                  <a:close/>
                  <a:moveTo>
                    <a:pt x="1026109" y="569694"/>
                  </a:moveTo>
                  <a:cubicBezTo>
                    <a:pt x="1015846" y="569694"/>
                    <a:pt x="1005584" y="574826"/>
                    <a:pt x="995321" y="574826"/>
                  </a:cubicBezTo>
                  <a:cubicBezTo>
                    <a:pt x="1010715" y="574826"/>
                    <a:pt x="1026109" y="569694"/>
                    <a:pt x="1026109" y="569694"/>
                  </a:cubicBezTo>
                  <a:close/>
                  <a:moveTo>
                    <a:pt x="954271" y="585088"/>
                  </a:moveTo>
                  <a:cubicBezTo>
                    <a:pt x="954271" y="590219"/>
                    <a:pt x="964533" y="585088"/>
                    <a:pt x="969665" y="585088"/>
                  </a:cubicBezTo>
                  <a:lnTo>
                    <a:pt x="954271" y="585088"/>
                  </a:lnTo>
                  <a:close/>
                  <a:moveTo>
                    <a:pt x="769595" y="636401"/>
                  </a:moveTo>
                  <a:cubicBezTo>
                    <a:pt x="708019" y="651795"/>
                    <a:pt x="641312" y="672320"/>
                    <a:pt x="589999" y="687714"/>
                  </a:cubicBezTo>
                  <a:cubicBezTo>
                    <a:pt x="651574" y="672320"/>
                    <a:pt x="718282" y="651795"/>
                    <a:pt x="769595" y="636401"/>
                  </a:cubicBezTo>
                  <a:close/>
                  <a:moveTo>
                    <a:pt x="574605" y="692846"/>
                  </a:moveTo>
                  <a:cubicBezTo>
                    <a:pt x="564342" y="692846"/>
                    <a:pt x="554080" y="697977"/>
                    <a:pt x="548948" y="697977"/>
                  </a:cubicBezTo>
                  <a:cubicBezTo>
                    <a:pt x="559211" y="697977"/>
                    <a:pt x="574605" y="692846"/>
                    <a:pt x="574605" y="692846"/>
                  </a:cubicBezTo>
                  <a:close/>
                  <a:moveTo>
                    <a:pt x="538686" y="703108"/>
                  </a:moveTo>
                  <a:cubicBezTo>
                    <a:pt x="528423" y="703108"/>
                    <a:pt x="518212" y="708240"/>
                    <a:pt x="513080" y="708240"/>
                  </a:cubicBezTo>
                  <a:cubicBezTo>
                    <a:pt x="523343" y="708240"/>
                    <a:pt x="538686" y="703108"/>
                    <a:pt x="538686" y="703108"/>
                  </a:cubicBezTo>
                  <a:close/>
                </a:path>
              </a:pathLst>
            </a:custGeom>
            <a:grpFill/>
            <a:ln w="513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6945DF31-95B7-8B70-81CD-27E3EA212EAA}"/>
                </a:ext>
              </a:extLst>
            </p:cNvPr>
            <p:cNvSpPr/>
            <p:nvPr/>
          </p:nvSpPr>
          <p:spPr>
            <a:xfrm>
              <a:off x="4212296" y="1691896"/>
              <a:ext cx="5058859" cy="3196398"/>
            </a:xfrm>
            <a:custGeom>
              <a:avLst/>
              <a:gdLst>
                <a:gd name="connsiteX0" fmla="*/ 1662340 w 5058859"/>
                <a:gd name="connsiteY0" fmla="*/ 0 h 3196398"/>
                <a:gd name="connsiteX1" fmla="*/ 1877804 w 5058859"/>
                <a:gd name="connsiteY1" fmla="*/ 66707 h 3196398"/>
                <a:gd name="connsiteX2" fmla="*/ 1734179 w 5058859"/>
                <a:gd name="connsiteY2" fmla="*/ 25657 h 3196398"/>
                <a:gd name="connsiteX3" fmla="*/ 1965036 w 5058859"/>
                <a:gd name="connsiteY3" fmla="*/ 169334 h 3196398"/>
                <a:gd name="connsiteX4" fmla="*/ 1841885 w 5058859"/>
                <a:gd name="connsiteY4" fmla="*/ 87233 h 3196398"/>
                <a:gd name="connsiteX5" fmla="*/ 1862640 w 5058859"/>
                <a:gd name="connsiteY5" fmla="*/ 100031 h 3196398"/>
                <a:gd name="connsiteX6" fmla="*/ 1818179 w 5058859"/>
                <a:gd name="connsiteY6" fmla="*/ 84026 h 3196398"/>
                <a:gd name="connsiteX7" fmla="*/ 1713653 w 5058859"/>
                <a:gd name="connsiteY7" fmla="*/ 71839 h 3196398"/>
                <a:gd name="connsiteX8" fmla="*/ 1313462 w 5058859"/>
                <a:gd name="connsiteY8" fmla="*/ 651574 h 3196398"/>
                <a:gd name="connsiteX9" fmla="*/ 1318594 w 5058859"/>
                <a:gd name="connsiteY9" fmla="*/ 661837 h 3196398"/>
                <a:gd name="connsiteX10" fmla="*/ 1847016 w 5058859"/>
                <a:gd name="connsiteY10" fmla="*/ 323222 h 3196398"/>
                <a:gd name="connsiteX11" fmla="*/ 1805966 w 5058859"/>
                <a:gd name="connsiteY11" fmla="*/ 374535 h 3196398"/>
                <a:gd name="connsiteX12" fmla="*/ 1893198 w 5058859"/>
                <a:gd name="connsiteY12" fmla="*/ 302696 h 3196398"/>
                <a:gd name="connsiteX13" fmla="*/ 1826491 w 5058859"/>
                <a:gd name="connsiteY13" fmla="*/ 369403 h 3196398"/>
                <a:gd name="connsiteX14" fmla="*/ 1831622 w 5058859"/>
                <a:gd name="connsiteY14" fmla="*/ 369403 h 3196398"/>
                <a:gd name="connsiteX15" fmla="*/ 1954774 w 5058859"/>
                <a:gd name="connsiteY15" fmla="*/ 235989 h 3196398"/>
                <a:gd name="connsiteX16" fmla="*/ 1852148 w 5058859"/>
                <a:gd name="connsiteY16" fmla="*/ 389929 h 3196398"/>
                <a:gd name="connsiteX17" fmla="*/ 1980430 w 5058859"/>
                <a:gd name="connsiteY17" fmla="*/ 230858 h 3196398"/>
                <a:gd name="connsiteX18" fmla="*/ 1523795 w 5058859"/>
                <a:gd name="connsiteY18" fmla="*/ 713150 h 3196398"/>
                <a:gd name="connsiteX19" fmla="*/ 1251887 w 5058859"/>
                <a:gd name="connsiteY19" fmla="*/ 887615 h 3196398"/>
                <a:gd name="connsiteX20" fmla="*/ 1195442 w 5058859"/>
                <a:gd name="connsiteY20" fmla="*/ 1159523 h 3196398"/>
                <a:gd name="connsiteX21" fmla="*/ 1180048 w 5058859"/>
                <a:gd name="connsiteY21" fmla="*/ 1267281 h 3196398"/>
                <a:gd name="connsiteX22" fmla="*/ 1108210 w 5058859"/>
                <a:gd name="connsiteY22" fmla="*/ 1903461 h 3196398"/>
                <a:gd name="connsiteX23" fmla="*/ 1113341 w 5058859"/>
                <a:gd name="connsiteY23" fmla="*/ 1934249 h 3196398"/>
                <a:gd name="connsiteX24" fmla="*/ 2206157 w 5058859"/>
                <a:gd name="connsiteY24" fmla="*/ 1128735 h 3196398"/>
                <a:gd name="connsiteX25" fmla="*/ 2616610 w 5058859"/>
                <a:gd name="connsiteY25" fmla="*/ 964585 h 3196398"/>
                <a:gd name="connsiteX26" fmla="*/ 2878307 w 5058859"/>
                <a:gd name="connsiteY26" fmla="*/ 1144129 h 3196398"/>
                <a:gd name="connsiteX27" fmla="*/ 2565349 w 5058859"/>
                <a:gd name="connsiteY27" fmla="*/ 1585371 h 3196398"/>
                <a:gd name="connsiteX28" fmla="*/ 2739762 w 5058859"/>
                <a:gd name="connsiteY28" fmla="*/ 1667472 h 3196398"/>
                <a:gd name="connsiteX29" fmla="*/ 2698711 w 5058859"/>
                <a:gd name="connsiteY29" fmla="*/ 1657209 h 3196398"/>
                <a:gd name="connsiteX30" fmla="*/ 2755797 w 5058859"/>
                <a:gd name="connsiteY30" fmla="*/ 1691204 h 3196398"/>
                <a:gd name="connsiteX31" fmla="*/ 2795300 w 5058859"/>
                <a:gd name="connsiteY31" fmla="*/ 1715737 h 3196398"/>
                <a:gd name="connsiteX32" fmla="*/ 2785944 w 5058859"/>
                <a:gd name="connsiteY32" fmla="*/ 1718785 h 3196398"/>
                <a:gd name="connsiteX33" fmla="*/ 2857782 w 5058859"/>
                <a:gd name="connsiteY33" fmla="*/ 1795754 h 3196398"/>
                <a:gd name="connsiteX34" fmla="*/ 2862914 w 5058859"/>
                <a:gd name="connsiteY34" fmla="*/ 1790623 h 3196398"/>
                <a:gd name="connsiteX35" fmla="*/ 3237448 w 5058859"/>
                <a:gd name="connsiteY35" fmla="*/ 1544320 h 3196398"/>
                <a:gd name="connsiteX36" fmla="*/ 3694084 w 5058859"/>
                <a:gd name="connsiteY36" fmla="*/ 1298068 h 3196398"/>
                <a:gd name="connsiteX37" fmla="*/ 3704347 w 5058859"/>
                <a:gd name="connsiteY37" fmla="*/ 1226230 h 3196398"/>
                <a:gd name="connsiteX38" fmla="*/ 3704347 w 5058859"/>
                <a:gd name="connsiteY38" fmla="*/ 867090 h 3196398"/>
                <a:gd name="connsiteX39" fmla="*/ 3673559 w 5058859"/>
                <a:gd name="connsiteY39" fmla="*/ 584919 h 3196398"/>
                <a:gd name="connsiteX40" fmla="*/ 3658165 w 5058859"/>
                <a:gd name="connsiteY40" fmla="*/ 579787 h 3196398"/>
                <a:gd name="connsiteX41" fmla="*/ 3216923 w 5058859"/>
                <a:gd name="connsiteY41" fmla="*/ 810645 h 3196398"/>
                <a:gd name="connsiteX42" fmla="*/ 3201529 w 5058859"/>
                <a:gd name="connsiteY42" fmla="*/ 810645 h 3196398"/>
                <a:gd name="connsiteX43" fmla="*/ 3263105 w 5058859"/>
                <a:gd name="connsiteY43" fmla="*/ 764463 h 3196398"/>
                <a:gd name="connsiteX44" fmla="*/ 3201529 w 5058859"/>
                <a:gd name="connsiteY44" fmla="*/ 794610 h 3196398"/>
                <a:gd name="connsiteX45" fmla="*/ 3146902 w 5058859"/>
                <a:gd name="connsiteY45" fmla="*/ 817940 h 3196398"/>
                <a:gd name="connsiteX46" fmla="*/ 3148292 w 5058859"/>
                <a:gd name="connsiteY46" fmla="*/ 816418 h 3196398"/>
                <a:gd name="connsiteX47" fmla="*/ 3165610 w 5058859"/>
                <a:gd name="connsiteY47" fmla="*/ 805514 h 3196398"/>
                <a:gd name="connsiteX48" fmla="*/ 3155347 w 5058859"/>
                <a:gd name="connsiteY48" fmla="*/ 795251 h 3196398"/>
                <a:gd name="connsiteX49" fmla="*/ 3104034 w 5058859"/>
                <a:gd name="connsiteY49" fmla="*/ 826039 h 3196398"/>
                <a:gd name="connsiteX50" fmla="*/ 3139953 w 5058859"/>
                <a:gd name="connsiteY50" fmla="*/ 795251 h 3196398"/>
                <a:gd name="connsiteX51" fmla="*/ 3124559 w 5058859"/>
                <a:gd name="connsiteY51" fmla="*/ 795251 h 3196398"/>
                <a:gd name="connsiteX52" fmla="*/ 3642771 w 5058859"/>
                <a:gd name="connsiteY52" fmla="*/ 466898 h 3196398"/>
                <a:gd name="connsiteX53" fmla="*/ 3437518 w 5058859"/>
                <a:gd name="connsiteY53" fmla="*/ 164202 h 3196398"/>
                <a:gd name="connsiteX54" fmla="*/ 3396519 w 5058859"/>
                <a:gd name="connsiteY54" fmla="*/ 138546 h 3196398"/>
                <a:gd name="connsiteX55" fmla="*/ 3427307 w 5058859"/>
                <a:gd name="connsiteY55" fmla="*/ 138546 h 3196398"/>
                <a:gd name="connsiteX56" fmla="*/ 3417044 w 5058859"/>
                <a:gd name="connsiteY56" fmla="*/ 128283 h 3196398"/>
                <a:gd name="connsiteX57" fmla="*/ 3427307 w 5058859"/>
                <a:gd name="connsiteY57" fmla="*/ 123152 h 3196398"/>
                <a:gd name="connsiteX58" fmla="*/ 3391387 w 5058859"/>
                <a:gd name="connsiteY58" fmla="*/ 112889 h 3196398"/>
                <a:gd name="connsiteX59" fmla="*/ 3452912 w 5058859"/>
                <a:gd name="connsiteY59" fmla="*/ 92364 h 3196398"/>
                <a:gd name="connsiteX60" fmla="*/ 3427307 w 5058859"/>
                <a:gd name="connsiteY60" fmla="*/ 87233 h 3196398"/>
                <a:gd name="connsiteX61" fmla="*/ 3504226 w 5058859"/>
                <a:gd name="connsiteY61" fmla="*/ 71839 h 3196398"/>
                <a:gd name="connsiteX62" fmla="*/ 3812104 w 5058859"/>
                <a:gd name="connsiteY62" fmla="*/ 384797 h 3196398"/>
                <a:gd name="connsiteX63" fmla="*/ 4166114 w 5058859"/>
                <a:gd name="connsiteY63" fmla="*/ 241121 h 3196398"/>
                <a:gd name="connsiteX64" fmla="*/ 4099407 w 5058859"/>
                <a:gd name="connsiteY64" fmla="*/ 277040 h 3196398"/>
                <a:gd name="connsiteX65" fmla="*/ 4109669 w 5058859"/>
                <a:gd name="connsiteY65" fmla="*/ 282171 h 3196398"/>
                <a:gd name="connsiteX66" fmla="*/ 4160982 w 5058859"/>
                <a:gd name="connsiteY66" fmla="*/ 261646 h 3196398"/>
                <a:gd name="connsiteX67" fmla="*/ 4181507 w 5058859"/>
                <a:gd name="connsiteY67" fmla="*/ 261646 h 3196398"/>
                <a:gd name="connsiteX68" fmla="*/ 4058356 w 5058859"/>
                <a:gd name="connsiteY68" fmla="*/ 348878 h 3196398"/>
                <a:gd name="connsiteX69" fmla="*/ 4160982 w 5058859"/>
                <a:gd name="connsiteY69" fmla="*/ 292434 h 3196398"/>
                <a:gd name="connsiteX70" fmla="*/ 3837761 w 5058859"/>
                <a:gd name="connsiteY70" fmla="*/ 487424 h 3196398"/>
                <a:gd name="connsiteX71" fmla="*/ 3904417 w 5058859"/>
                <a:gd name="connsiteY71" fmla="*/ 964585 h 3196398"/>
                <a:gd name="connsiteX72" fmla="*/ 3909548 w 5058859"/>
                <a:gd name="connsiteY72" fmla="*/ 1210836 h 3196398"/>
                <a:gd name="connsiteX73" fmla="*/ 4966495 w 5058859"/>
                <a:gd name="connsiteY73" fmla="*/ 877352 h 3196398"/>
                <a:gd name="connsiteX74" fmla="*/ 4987021 w 5058859"/>
                <a:gd name="connsiteY74" fmla="*/ 882484 h 3196398"/>
                <a:gd name="connsiteX75" fmla="*/ 4992152 w 5058859"/>
                <a:gd name="connsiteY75" fmla="*/ 872221 h 3196398"/>
                <a:gd name="connsiteX76" fmla="*/ 5007546 w 5058859"/>
                <a:gd name="connsiteY76" fmla="*/ 877352 h 3196398"/>
                <a:gd name="connsiteX77" fmla="*/ 5058859 w 5058859"/>
                <a:gd name="connsiteY77" fmla="*/ 867090 h 3196398"/>
                <a:gd name="connsiteX78" fmla="*/ 4807425 w 5058859"/>
                <a:gd name="connsiteY78" fmla="*/ 933797 h 3196398"/>
                <a:gd name="connsiteX79" fmla="*/ 4817687 w 5058859"/>
                <a:gd name="connsiteY79" fmla="*/ 938928 h 3196398"/>
                <a:gd name="connsiteX80" fmla="*/ 4992152 w 5058859"/>
                <a:gd name="connsiteY80" fmla="*/ 897877 h 3196398"/>
                <a:gd name="connsiteX81" fmla="*/ 4843344 w 5058859"/>
                <a:gd name="connsiteY81" fmla="*/ 938928 h 3196398"/>
                <a:gd name="connsiteX82" fmla="*/ 4853607 w 5058859"/>
                <a:gd name="connsiteY82" fmla="*/ 944059 h 3196398"/>
                <a:gd name="connsiteX83" fmla="*/ 5053728 w 5058859"/>
                <a:gd name="connsiteY83" fmla="*/ 892746 h 3196398"/>
                <a:gd name="connsiteX84" fmla="*/ 4812556 w 5058859"/>
                <a:gd name="connsiteY84" fmla="*/ 959453 h 3196398"/>
                <a:gd name="connsiteX85" fmla="*/ 4468809 w 5058859"/>
                <a:gd name="connsiteY85" fmla="*/ 1072291 h 3196398"/>
                <a:gd name="connsiteX86" fmla="*/ 4309739 w 5058859"/>
                <a:gd name="connsiteY86" fmla="*/ 1128735 h 3196398"/>
                <a:gd name="connsiteX87" fmla="*/ 4172521 w 5058859"/>
                <a:gd name="connsiteY87" fmla="*/ 1178124 h 3196398"/>
                <a:gd name="connsiteX88" fmla="*/ 4046575 w 5058859"/>
                <a:gd name="connsiteY88" fmla="*/ 1229877 h 3196398"/>
                <a:gd name="connsiteX89" fmla="*/ 4032700 w 5058859"/>
                <a:gd name="connsiteY89" fmla="*/ 1233286 h 3196398"/>
                <a:gd name="connsiteX90" fmla="*/ 3978506 w 5058859"/>
                <a:gd name="connsiteY90" fmla="*/ 1255405 h 3196398"/>
                <a:gd name="connsiteX91" fmla="*/ 3962144 w 5058859"/>
                <a:gd name="connsiteY91" fmla="*/ 1261508 h 3196398"/>
                <a:gd name="connsiteX92" fmla="*/ 3957248 w 5058859"/>
                <a:gd name="connsiteY92" fmla="*/ 1264081 h 3196398"/>
                <a:gd name="connsiteX93" fmla="*/ 3955890 w 5058859"/>
                <a:gd name="connsiteY93" fmla="*/ 1264635 h 3196398"/>
                <a:gd name="connsiteX94" fmla="*/ 3955149 w 5058859"/>
                <a:gd name="connsiteY94" fmla="*/ 1265184 h 3196398"/>
                <a:gd name="connsiteX95" fmla="*/ 3927508 w 5058859"/>
                <a:gd name="connsiteY95" fmla="*/ 1279708 h 3196398"/>
                <a:gd name="connsiteX96" fmla="*/ 3904417 w 5058859"/>
                <a:gd name="connsiteY96" fmla="*/ 1303200 h 3196398"/>
                <a:gd name="connsiteX97" fmla="*/ 3915726 w 5058859"/>
                <a:gd name="connsiteY97" fmla="*/ 1298495 h 3196398"/>
                <a:gd name="connsiteX98" fmla="*/ 3899285 w 5058859"/>
                <a:gd name="connsiteY98" fmla="*/ 1318594 h 3196398"/>
                <a:gd name="connsiteX99" fmla="*/ 3842892 w 5058859"/>
                <a:gd name="connsiteY99" fmla="*/ 1744441 h 3196398"/>
                <a:gd name="connsiteX100" fmla="*/ 2914227 w 5058859"/>
                <a:gd name="connsiteY100" fmla="*/ 3150216 h 3196398"/>
                <a:gd name="connsiteX101" fmla="*/ 2698711 w 5058859"/>
                <a:gd name="connsiteY101" fmla="*/ 3196398 h 3196398"/>
                <a:gd name="connsiteX102" fmla="*/ 2657661 w 5058859"/>
                <a:gd name="connsiteY102" fmla="*/ 3196398 h 3196398"/>
                <a:gd name="connsiteX103" fmla="*/ 2652530 w 5058859"/>
                <a:gd name="connsiteY103" fmla="*/ 3186135 h 3196398"/>
                <a:gd name="connsiteX104" fmla="*/ 2565349 w 5058859"/>
                <a:gd name="connsiteY104" fmla="*/ 3175873 h 3196398"/>
                <a:gd name="connsiteX105" fmla="*/ 2514036 w 5058859"/>
                <a:gd name="connsiteY105" fmla="*/ 3155347 h 3196398"/>
                <a:gd name="connsiteX106" fmla="*/ 2257470 w 5058859"/>
                <a:gd name="connsiteY106" fmla="*/ 2903964 h 3196398"/>
                <a:gd name="connsiteX107" fmla="*/ 2236945 w 5058859"/>
                <a:gd name="connsiteY107" fmla="*/ 2801338 h 3196398"/>
                <a:gd name="connsiteX108" fmla="*/ 2236945 w 5058859"/>
                <a:gd name="connsiteY108" fmla="*/ 2678187 h 3196398"/>
                <a:gd name="connsiteX109" fmla="*/ 2529430 w 5058859"/>
                <a:gd name="connsiteY109" fmla="*/ 2118976 h 3196398"/>
                <a:gd name="connsiteX110" fmla="*/ 2529430 w 5058859"/>
                <a:gd name="connsiteY110" fmla="*/ 2113845 h 3196398"/>
                <a:gd name="connsiteX111" fmla="*/ 2380621 w 5058859"/>
                <a:gd name="connsiteY111" fmla="*/ 2288258 h 3196398"/>
                <a:gd name="connsiteX112" fmla="*/ 2397940 w 5058859"/>
                <a:gd name="connsiteY112" fmla="*/ 2256529 h 3196398"/>
                <a:gd name="connsiteX113" fmla="*/ 2399984 w 5058859"/>
                <a:gd name="connsiteY113" fmla="*/ 2247349 h 3196398"/>
                <a:gd name="connsiteX114" fmla="*/ 2408007 w 5058859"/>
                <a:gd name="connsiteY114" fmla="*/ 2237977 h 3196398"/>
                <a:gd name="connsiteX115" fmla="*/ 2406278 w 5058859"/>
                <a:gd name="connsiteY115" fmla="*/ 2242127 h 3196398"/>
                <a:gd name="connsiteX116" fmla="*/ 2413334 w 5058859"/>
                <a:gd name="connsiteY116" fmla="*/ 2234430 h 3196398"/>
                <a:gd name="connsiteX117" fmla="*/ 2415506 w 5058859"/>
                <a:gd name="connsiteY117" fmla="*/ 2229217 h 3196398"/>
                <a:gd name="connsiteX118" fmla="*/ 2427170 w 5058859"/>
                <a:gd name="connsiteY118" fmla="*/ 2215592 h 3196398"/>
                <a:gd name="connsiteX119" fmla="*/ 2426803 w 5058859"/>
                <a:gd name="connsiteY119" fmla="*/ 2216471 h 3196398"/>
                <a:gd name="connsiteX120" fmla="*/ 2433859 w 5058859"/>
                <a:gd name="connsiteY120" fmla="*/ 2208774 h 3196398"/>
                <a:gd name="connsiteX121" fmla="*/ 2434508 w 5058859"/>
                <a:gd name="connsiteY121" fmla="*/ 2207217 h 3196398"/>
                <a:gd name="connsiteX122" fmla="*/ 2456689 w 5058859"/>
                <a:gd name="connsiteY122" fmla="*/ 2181988 h 3196398"/>
                <a:gd name="connsiteX123" fmla="*/ 2503773 w 5058859"/>
                <a:gd name="connsiteY123" fmla="*/ 2129238 h 3196398"/>
                <a:gd name="connsiteX124" fmla="*/ 2529430 w 5058859"/>
                <a:gd name="connsiteY124" fmla="*/ 2088188 h 3196398"/>
                <a:gd name="connsiteX125" fmla="*/ 2503773 w 5058859"/>
                <a:gd name="connsiteY125" fmla="*/ 2113845 h 3196398"/>
                <a:gd name="connsiteX126" fmla="*/ 2842388 w 5058859"/>
                <a:gd name="connsiteY126" fmla="*/ 1811148 h 3196398"/>
                <a:gd name="connsiteX127" fmla="*/ 2467854 w 5058859"/>
                <a:gd name="connsiteY127" fmla="*/ 1667472 h 3196398"/>
                <a:gd name="connsiteX128" fmla="*/ 2452460 w 5058859"/>
                <a:gd name="connsiteY128" fmla="*/ 1667472 h 3196398"/>
                <a:gd name="connsiteX129" fmla="*/ 1559714 w 5058859"/>
                <a:gd name="connsiteY129" fmla="*/ 2067663 h 3196398"/>
                <a:gd name="connsiteX130" fmla="*/ 1421169 w 5058859"/>
                <a:gd name="connsiteY130" fmla="*/ 2021481 h 3196398"/>
                <a:gd name="connsiteX131" fmla="*/ 1426300 w 5058859"/>
                <a:gd name="connsiteY131" fmla="*/ 2011218 h 3196398"/>
                <a:gd name="connsiteX132" fmla="*/ 1405775 w 5058859"/>
                <a:gd name="connsiteY132" fmla="*/ 1959905 h 3196398"/>
                <a:gd name="connsiteX133" fmla="*/ 1441694 w 5058859"/>
                <a:gd name="connsiteY133" fmla="*/ 1862410 h 3196398"/>
                <a:gd name="connsiteX134" fmla="*/ 1087685 w 5058859"/>
                <a:gd name="connsiteY134" fmla="*/ 2108713 h 3196398"/>
                <a:gd name="connsiteX135" fmla="*/ 1046634 w 5058859"/>
                <a:gd name="connsiteY135" fmla="*/ 2555086 h 3196398"/>
                <a:gd name="connsiteX136" fmla="*/ 1041503 w 5058859"/>
                <a:gd name="connsiteY136" fmla="*/ 2975803 h 3196398"/>
                <a:gd name="connsiteX137" fmla="*/ 1020978 w 5058859"/>
                <a:gd name="connsiteY137" fmla="*/ 2934752 h 3196398"/>
                <a:gd name="connsiteX138" fmla="*/ 1015846 w 5058859"/>
                <a:gd name="connsiteY138" fmla="*/ 2950146 h 3196398"/>
                <a:gd name="connsiteX139" fmla="*/ 990190 w 5058859"/>
                <a:gd name="connsiteY139" fmla="*/ 2868045 h 3196398"/>
                <a:gd name="connsiteX140" fmla="*/ 985058 w 5058859"/>
                <a:gd name="connsiteY140" fmla="*/ 2888570 h 3196398"/>
                <a:gd name="connsiteX141" fmla="*/ 995321 w 5058859"/>
                <a:gd name="connsiteY141" fmla="*/ 2950146 h 3196398"/>
                <a:gd name="connsiteX142" fmla="*/ 938928 w 5058859"/>
                <a:gd name="connsiteY142" fmla="*/ 2816732 h 3196398"/>
                <a:gd name="connsiteX143" fmla="*/ 938928 w 5058859"/>
                <a:gd name="connsiteY143" fmla="*/ 2893702 h 3196398"/>
                <a:gd name="connsiteX144" fmla="*/ 903009 w 5058859"/>
                <a:gd name="connsiteY144" fmla="*/ 2755156 h 3196398"/>
                <a:gd name="connsiteX145" fmla="*/ 897877 w 5058859"/>
                <a:gd name="connsiteY145" fmla="*/ 2780813 h 3196398"/>
                <a:gd name="connsiteX146" fmla="*/ 908140 w 5058859"/>
                <a:gd name="connsiteY146" fmla="*/ 2852651 h 3196398"/>
                <a:gd name="connsiteX147" fmla="*/ 877352 w 5058859"/>
                <a:gd name="connsiteY147" fmla="*/ 2580743 h 3196398"/>
                <a:gd name="connsiteX148" fmla="*/ 882483 w 5058859"/>
                <a:gd name="connsiteY148" fmla="*/ 2401147 h 3196398"/>
                <a:gd name="connsiteX149" fmla="*/ 897877 w 5058859"/>
                <a:gd name="connsiteY149" fmla="*/ 2236996 h 3196398"/>
                <a:gd name="connsiteX150" fmla="*/ 892746 w 5058859"/>
                <a:gd name="connsiteY150" fmla="*/ 2211339 h 3196398"/>
                <a:gd name="connsiteX151" fmla="*/ 625918 w 5058859"/>
                <a:gd name="connsiteY151" fmla="*/ 2293389 h 3196398"/>
                <a:gd name="connsiteX152" fmla="*/ 492555 w 5058859"/>
                <a:gd name="connsiteY152" fmla="*/ 2262601 h 3196398"/>
                <a:gd name="connsiteX153" fmla="*/ 374535 w 5058859"/>
                <a:gd name="connsiteY153" fmla="*/ 2103582 h 3196398"/>
                <a:gd name="connsiteX154" fmla="*/ 374535 w 5058859"/>
                <a:gd name="connsiteY154" fmla="*/ 2011218 h 3196398"/>
                <a:gd name="connsiteX155" fmla="*/ 1020978 w 5058859"/>
                <a:gd name="connsiteY155" fmla="*/ 1067159 h 3196398"/>
                <a:gd name="connsiteX156" fmla="*/ 1036371 w 5058859"/>
                <a:gd name="connsiteY156" fmla="*/ 1072291 h 3196398"/>
                <a:gd name="connsiteX157" fmla="*/ 1036371 w 5058859"/>
                <a:gd name="connsiteY157" fmla="*/ 1005635 h 3196398"/>
                <a:gd name="connsiteX158" fmla="*/ 200070 w 5058859"/>
                <a:gd name="connsiteY158" fmla="*/ 1313462 h 3196398"/>
                <a:gd name="connsiteX159" fmla="*/ 25657 w 5058859"/>
                <a:gd name="connsiteY159" fmla="*/ 1277543 h 3196398"/>
                <a:gd name="connsiteX160" fmla="*/ 71839 w 5058859"/>
                <a:gd name="connsiteY160" fmla="*/ 1277543 h 3196398"/>
                <a:gd name="connsiteX161" fmla="*/ 0 w 5058859"/>
                <a:gd name="connsiteY161" fmla="*/ 1246755 h 3196398"/>
                <a:gd name="connsiteX162" fmla="*/ 92364 w 5058859"/>
                <a:gd name="connsiteY162" fmla="*/ 1241624 h 3196398"/>
                <a:gd name="connsiteX163" fmla="*/ 10263 w 5058859"/>
                <a:gd name="connsiteY163" fmla="*/ 1215967 h 3196398"/>
                <a:gd name="connsiteX164" fmla="*/ 66707 w 5058859"/>
                <a:gd name="connsiteY164" fmla="*/ 1200574 h 3196398"/>
                <a:gd name="connsiteX165" fmla="*/ 51313 w 5058859"/>
                <a:gd name="connsiteY165" fmla="*/ 1195442 h 3196398"/>
                <a:gd name="connsiteX166" fmla="*/ 148808 w 5058859"/>
                <a:gd name="connsiteY166" fmla="*/ 1190311 h 3196398"/>
                <a:gd name="connsiteX167" fmla="*/ 312959 w 5058859"/>
                <a:gd name="connsiteY167" fmla="*/ 1154392 h 3196398"/>
                <a:gd name="connsiteX168" fmla="*/ 477161 w 5058859"/>
                <a:gd name="connsiteY168" fmla="*/ 1097947 h 3196398"/>
                <a:gd name="connsiteX169" fmla="*/ 584867 w 5058859"/>
                <a:gd name="connsiteY169" fmla="*/ 1051765 h 3196398"/>
                <a:gd name="connsiteX170" fmla="*/ 959453 w 5058859"/>
                <a:gd name="connsiteY170" fmla="*/ 861958 h 3196398"/>
                <a:gd name="connsiteX171" fmla="*/ 1097947 w 5058859"/>
                <a:gd name="connsiteY171" fmla="*/ 779857 h 3196398"/>
                <a:gd name="connsiteX172" fmla="*/ 1138998 w 5058859"/>
                <a:gd name="connsiteY172" fmla="*/ 651574 h 3196398"/>
                <a:gd name="connsiteX173" fmla="*/ 1410906 w 5058859"/>
                <a:gd name="connsiteY173" fmla="*/ 102626 h 3196398"/>
                <a:gd name="connsiteX174" fmla="*/ 1662340 w 5058859"/>
                <a:gd name="connsiteY174" fmla="*/ 0 h 3196398"/>
                <a:gd name="connsiteX175" fmla="*/ 1667472 w 5058859"/>
                <a:gd name="connsiteY175" fmla="*/ 46182 h 3196398"/>
                <a:gd name="connsiteX176" fmla="*/ 1626421 w 5058859"/>
                <a:gd name="connsiteY176" fmla="*/ 51313 h 3196398"/>
                <a:gd name="connsiteX177" fmla="*/ 1667472 w 5058859"/>
                <a:gd name="connsiteY177" fmla="*/ 46182 h 3196398"/>
                <a:gd name="connsiteX178" fmla="*/ 964584 w 5058859"/>
                <a:gd name="connsiteY178" fmla="*/ 1118473 h 3196398"/>
                <a:gd name="connsiteX179" fmla="*/ 944059 w 5058859"/>
                <a:gd name="connsiteY179" fmla="*/ 1128735 h 3196398"/>
                <a:gd name="connsiteX180" fmla="*/ 964584 w 5058859"/>
                <a:gd name="connsiteY180" fmla="*/ 1118473 h 3196398"/>
                <a:gd name="connsiteX181" fmla="*/ 903009 w 5058859"/>
                <a:gd name="connsiteY181" fmla="*/ 1159523 h 3196398"/>
                <a:gd name="connsiteX182" fmla="*/ 887615 w 5058859"/>
                <a:gd name="connsiteY182" fmla="*/ 1169786 h 3196398"/>
                <a:gd name="connsiteX183" fmla="*/ 903009 w 5058859"/>
                <a:gd name="connsiteY183" fmla="*/ 1159523 h 3196398"/>
                <a:gd name="connsiteX184" fmla="*/ 928665 w 5058859"/>
                <a:gd name="connsiteY184" fmla="*/ 1169786 h 3196398"/>
                <a:gd name="connsiteX185" fmla="*/ 908140 w 5058859"/>
                <a:gd name="connsiteY185" fmla="*/ 1185180 h 3196398"/>
                <a:gd name="connsiteX186" fmla="*/ 928665 w 5058859"/>
                <a:gd name="connsiteY186" fmla="*/ 1169786 h 3196398"/>
                <a:gd name="connsiteX187" fmla="*/ 949191 w 5058859"/>
                <a:gd name="connsiteY187" fmla="*/ 1185180 h 3196398"/>
                <a:gd name="connsiteX188" fmla="*/ 836302 w 5058859"/>
                <a:gd name="connsiteY188" fmla="*/ 1287806 h 3196398"/>
                <a:gd name="connsiteX189" fmla="*/ 949191 w 5058859"/>
                <a:gd name="connsiteY189" fmla="*/ 1185180 h 3196398"/>
                <a:gd name="connsiteX190" fmla="*/ 1010715 w 5058859"/>
                <a:gd name="connsiteY190" fmla="*/ 1185180 h 3196398"/>
                <a:gd name="connsiteX191" fmla="*/ 856827 w 5058859"/>
                <a:gd name="connsiteY191" fmla="*/ 1328856 h 3196398"/>
                <a:gd name="connsiteX192" fmla="*/ 918403 w 5058859"/>
                <a:gd name="connsiteY192" fmla="*/ 1267281 h 3196398"/>
                <a:gd name="connsiteX193" fmla="*/ 877352 w 5058859"/>
                <a:gd name="connsiteY193" fmla="*/ 1323725 h 3196398"/>
                <a:gd name="connsiteX194" fmla="*/ 543868 w 5058859"/>
                <a:gd name="connsiteY194" fmla="*/ 2047137 h 3196398"/>
                <a:gd name="connsiteX195" fmla="*/ 579736 w 5058859"/>
                <a:gd name="connsiteY195" fmla="*/ 2170289 h 3196398"/>
                <a:gd name="connsiteX196" fmla="*/ 903009 w 5058859"/>
                <a:gd name="connsiteY196" fmla="*/ 2057400 h 3196398"/>
                <a:gd name="connsiteX197" fmla="*/ 985058 w 5058859"/>
                <a:gd name="connsiteY197" fmla="*/ 1333988 h 3196398"/>
                <a:gd name="connsiteX198" fmla="*/ 1010715 w 5058859"/>
                <a:gd name="connsiteY198" fmla="*/ 1185180 h 3196398"/>
                <a:gd name="connsiteX199" fmla="*/ 938928 w 5058859"/>
                <a:gd name="connsiteY199" fmla="*/ 1215967 h 3196398"/>
                <a:gd name="connsiteX200" fmla="*/ 923534 w 5058859"/>
                <a:gd name="connsiteY200" fmla="*/ 1226230 h 3196398"/>
                <a:gd name="connsiteX201" fmla="*/ 938928 w 5058859"/>
                <a:gd name="connsiteY201" fmla="*/ 1215967 h 3196398"/>
                <a:gd name="connsiteX202" fmla="*/ 903009 w 5058859"/>
                <a:gd name="connsiteY202" fmla="*/ 1190311 h 3196398"/>
                <a:gd name="connsiteX203" fmla="*/ 877352 w 5058859"/>
                <a:gd name="connsiteY203" fmla="*/ 1210836 h 3196398"/>
                <a:gd name="connsiteX204" fmla="*/ 903009 w 5058859"/>
                <a:gd name="connsiteY204" fmla="*/ 1190311 h 3196398"/>
                <a:gd name="connsiteX205" fmla="*/ 867090 w 5058859"/>
                <a:gd name="connsiteY205" fmla="*/ 1221099 h 3196398"/>
                <a:gd name="connsiteX206" fmla="*/ 846564 w 5058859"/>
                <a:gd name="connsiteY206" fmla="*/ 1241624 h 3196398"/>
                <a:gd name="connsiteX207" fmla="*/ 867090 w 5058859"/>
                <a:gd name="connsiteY207" fmla="*/ 1221099 h 3196398"/>
                <a:gd name="connsiteX208" fmla="*/ 831170 w 5058859"/>
                <a:gd name="connsiteY208" fmla="*/ 1292937 h 3196398"/>
                <a:gd name="connsiteX209" fmla="*/ 820908 w 5058859"/>
                <a:gd name="connsiteY209" fmla="*/ 1308331 h 3196398"/>
                <a:gd name="connsiteX210" fmla="*/ 831170 w 5058859"/>
                <a:gd name="connsiteY210" fmla="*/ 1292937 h 3196398"/>
                <a:gd name="connsiteX211" fmla="*/ 533606 w 5058859"/>
                <a:gd name="connsiteY211" fmla="*/ 2139501 h 3196398"/>
                <a:gd name="connsiteX212" fmla="*/ 538737 w 5058859"/>
                <a:gd name="connsiteY212" fmla="*/ 2154895 h 3196398"/>
                <a:gd name="connsiteX213" fmla="*/ 533606 w 5058859"/>
                <a:gd name="connsiteY213" fmla="*/ 2139501 h 3196398"/>
                <a:gd name="connsiteX214" fmla="*/ 1462219 w 5058859"/>
                <a:gd name="connsiteY214" fmla="*/ 1893198 h 3196398"/>
                <a:gd name="connsiteX215" fmla="*/ 1451956 w 5058859"/>
                <a:gd name="connsiteY215" fmla="*/ 1908592 h 3196398"/>
                <a:gd name="connsiteX216" fmla="*/ 1462219 w 5058859"/>
                <a:gd name="connsiteY216" fmla="*/ 1893198 h 3196398"/>
                <a:gd name="connsiteX217" fmla="*/ 1441694 w 5058859"/>
                <a:gd name="connsiteY217" fmla="*/ 1918855 h 3196398"/>
                <a:gd name="connsiteX218" fmla="*/ 1431431 w 5058859"/>
                <a:gd name="connsiteY218" fmla="*/ 1944511 h 3196398"/>
                <a:gd name="connsiteX219" fmla="*/ 1441694 w 5058859"/>
                <a:gd name="connsiteY219" fmla="*/ 1918855 h 3196398"/>
                <a:gd name="connsiteX220" fmla="*/ 1467350 w 5058859"/>
                <a:gd name="connsiteY220" fmla="*/ 1995824 h 3196398"/>
                <a:gd name="connsiteX221" fmla="*/ 1487876 w 5058859"/>
                <a:gd name="connsiteY221" fmla="*/ 2000956 h 3196398"/>
                <a:gd name="connsiteX222" fmla="*/ 1467350 w 5058859"/>
                <a:gd name="connsiteY222" fmla="*/ 1995824 h 3196398"/>
                <a:gd name="connsiteX223" fmla="*/ 1580239 w 5058859"/>
                <a:gd name="connsiteY223" fmla="*/ 1995824 h 3196398"/>
                <a:gd name="connsiteX224" fmla="*/ 1498138 w 5058859"/>
                <a:gd name="connsiteY224" fmla="*/ 2000956 h 3196398"/>
                <a:gd name="connsiteX225" fmla="*/ 1580239 w 5058859"/>
                <a:gd name="connsiteY225" fmla="*/ 1995824 h 3196398"/>
                <a:gd name="connsiteX226" fmla="*/ 1446825 w 5058859"/>
                <a:gd name="connsiteY226" fmla="*/ 2016350 h 3196398"/>
                <a:gd name="connsiteX227" fmla="*/ 1472482 w 5058859"/>
                <a:gd name="connsiteY227" fmla="*/ 2031744 h 3196398"/>
                <a:gd name="connsiteX228" fmla="*/ 1446825 w 5058859"/>
                <a:gd name="connsiteY228" fmla="*/ 2016350 h 3196398"/>
                <a:gd name="connsiteX229" fmla="*/ 2780812 w 5058859"/>
                <a:gd name="connsiteY229" fmla="*/ 1759835 h 3196398"/>
                <a:gd name="connsiteX230" fmla="*/ 2801338 w 5058859"/>
                <a:gd name="connsiteY230" fmla="*/ 1770098 h 3196398"/>
                <a:gd name="connsiteX231" fmla="*/ 2780812 w 5058859"/>
                <a:gd name="connsiteY231" fmla="*/ 1759835 h 3196398"/>
                <a:gd name="connsiteX232" fmla="*/ 2806469 w 5058859"/>
                <a:gd name="connsiteY232" fmla="*/ 1775229 h 3196398"/>
                <a:gd name="connsiteX233" fmla="*/ 2847520 w 5058859"/>
                <a:gd name="connsiteY233" fmla="*/ 1800886 h 3196398"/>
                <a:gd name="connsiteX234" fmla="*/ 2806469 w 5058859"/>
                <a:gd name="connsiteY234" fmla="*/ 1775229 h 3196398"/>
                <a:gd name="connsiteX235" fmla="*/ 2975802 w 5058859"/>
                <a:gd name="connsiteY235" fmla="*/ 1811148 h 3196398"/>
                <a:gd name="connsiteX236" fmla="*/ 2960408 w 5058859"/>
                <a:gd name="connsiteY236" fmla="*/ 1821411 h 3196398"/>
                <a:gd name="connsiteX237" fmla="*/ 2975802 w 5058859"/>
                <a:gd name="connsiteY237" fmla="*/ 1811148 h 3196398"/>
                <a:gd name="connsiteX238" fmla="*/ 2837257 w 5058859"/>
                <a:gd name="connsiteY238" fmla="*/ 1857279 h 3196398"/>
                <a:gd name="connsiteX239" fmla="*/ 2821863 w 5058859"/>
                <a:gd name="connsiteY239" fmla="*/ 1867542 h 3196398"/>
                <a:gd name="connsiteX240" fmla="*/ 2837257 w 5058859"/>
                <a:gd name="connsiteY240" fmla="*/ 1857279 h 3196398"/>
                <a:gd name="connsiteX241" fmla="*/ 2770550 w 5058859"/>
                <a:gd name="connsiteY241" fmla="*/ 1877804 h 3196398"/>
                <a:gd name="connsiteX242" fmla="*/ 2755156 w 5058859"/>
                <a:gd name="connsiteY242" fmla="*/ 1888067 h 3196398"/>
                <a:gd name="connsiteX243" fmla="*/ 2770550 w 5058859"/>
                <a:gd name="connsiteY243" fmla="*/ 1877804 h 3196398"/>
                <a:gd name="connsiteX244" fmla="*/ 2806469 w 5058859"/>
                <a:gd name="connsiteY244" fmla="*/ 1882935 h 3196398"/>
                <a:gd name="connsiteX245" fmla="*/ 2791075 w 5058859"/>
                <a:gd name="connsiteY245" fmla="*/ 1893198 h 3196398"/>
                <a:gd name="connsiteX246" fmla="*/ 2806469 w 5058859"/>
                <a:gd name="connsiteY246" fmla="*/ 1882935 h 3196398"/>
                <a:gd name="connsiteX247" fmla="*/ 2780812 w 5058859"/>
                <a:gd name="connsiteY247" fmla="*/ 1903461 h 3196398"/>
                <a:gd name="connsiteX248" fmla="*/ 2760287 w 5058859"/>
                <a:gd name="connsiteY248" fmla="*/ 1918855 h 3196398"/>
                <a:gd name="connsiteX249" fmla="*/ 2780812 w 5058859"/>
                <a:gd name="connsiteY249" fmla="*/ 1903461 h 3196398"/>
                <a:gd name="connsiteX250" fmla="*/ 2708974 w 5058859"/>
                <a:gd name="connsiteY250" fmla="*/ 1929117 h 3196398"/>
                <a:gd name="connsiteX251" fmla="*/ 2693580 w 5058859"/>
                <a:gd name="connsiteY251" fmla="*/ 1939380 h 3196398"/>
                <a:gd name="connsiteX252" fmla="*/ 2708974 w 5058859"/>
                <a:gd name="connsiteY252" fmla="*/ 1929117 h 3196398"/>
                <a:gd name="connsiteX253" fmla="*/ 2744893 w 5058859"/>
                <a:gd name="connsiteY253" fmla="*/ 1934249 h 3196398"/>
                <a:gd name="connsiteX254" fmla="*/ 2729499 w 5058859"/>
                <a:gd name="connsiteY254" fmla="*/ 1944511 h 3196398"/>
                <a:gd name="connsiteX255" fmla="*/ 2744893 w 5058859"/>
                <a:gd name="connsiteY255" fmla="*/ 1934249 h 3196398"/>
                <a:gd name="connsiteX256" fmla="*/ 2673055 w 5058859"/>
                <a:gd name="connsiteY256" fmla="*/ 1959905 h 3196398"/>
                <a:gd name="connsiteX257" fmla="*/ 2647398 w 5058859"/>
                <a:gd name="connsiteY257" fmla="*/ 1980430 h 3196398"/>
                <a:gd name="connsiteX258" fmla="*/ 2673055 w 5058859"/>
                <a:gd name="connsiteY258" fmla="*/ 1959905 h 3196398"/>
                <a:gd name="connsiteX259" fmla="*/ 2708974 w 5058859"/>
                <a:gd name="connsiteY259" fmla="*/ 1965036 h 3196398"/>
                <a:gd name="connsiteX260" fmla="*/ 2688449 w 5058859"/>
                <a:gd name="connsiteY260" fmla="*/ 1980430 h 3196398"/>
                <a:gd name="connsiteX261" fmla="*/ 2708974 w 5058859"/>
                <a:gd name="connsiteY261" fmla="*/ 1965036 h 3196398"/>
                <a:gd name="connsiteX262" fmla="*/ 2621742 w 5058859"/>
                <a:gd name="connsiteY262" fmla="*/ 2006087 h 3196398"/>
                <a:gd name="connsiteX263" fmla="*/ 2555086 w 5058859"/>
                <a:gd name="connsiteY263" fmla="*/ 2067663 h 3196398"/>
                <a:gd name="connsiteX264" fmla="*/ 2621742 w 5058859"/>
                <a:gd name="connsiteY264" fmla="*/ 2006087 h 3196398"/>
                <a:gd name="connsiteX265" fmla="*/ 2549955 w 5058859"/>
                <a:gd name="connsiteY265" fmla="*/ 2072794 h 3196398"/>
                <a:gd name="connsiteX266" fmla="*/ 2539692 w 5058859"/>
                <a:gd name="connsiteY266" fmla="*/ 2083057 h 3196398"/>
                <a:gd name="connsiteX267" fmla="*/ 2549955 w 5058859"/>
                <a:gd name="connsiteY267" fmla="*/ 2072794 h 3196398"/>
                <a:gd name="connsiteX268" fmla="*/ 2462722 w 5058859"/>
                <a:gd name="connsiteY268" fmla="*/ 2226733 h 3196398"/>
                <a:gd name="connsiteX269" fmla="*/ 2452460 w 5058859"/>
                <a:gd name="connsiteY269" fmla="*/ 2242127 h 3196398"/>
                <a:gd name="connsiteX270" fmla="*/ 2462722 w 5058859"/>
                <a:gd name="connsiteY270" fmla="*/ 2226733 h 3196398"/>
                <a:gd name="connsiteX271" fmla="*/ 2488379 w 5058859"/>
                <a:gd name="connsiteY271" fmla="*/ 2231865 h 3196398"/>
                <a:gd name="connsiteX272" fmla="*/ 2478116 w 5058859"/>
                <a:gd name="connsiteY272" fmla="*/ 2247259 h 3196398"/>
                <a:gd name="connsiteX273" fmla="*/ 2488379 w 5058859"/>
                <a:gd name="connsiteY273" fmla="*/ 2231865 h 3196398"/>
                <a:gd name="connsiteX274" fmla="*/ 2467854 w 5058859"/>
                <a:gd name="connsiteY274" fmla="*/ 2257521 h 3196398"/>
                <a:gd name="connsiteX275" fmla="*/ 2457591 w 5058859"/>
                <a:gd name="connsiteY275" fmla="*/ 2272864 h 3196398"/>
                <a:gd name="connsiteX276" fmla="*/ 2467854 w 5058859"/>
                <a:gd name="connsiteY276" fmla="*/ 2257521 h 3196398"/>
                <a:gd name="connsiteX277" fmla="*/ 2431935 w 5058859"/>
                <a:gd name="connsiteY277" fmla="*/ 2267733 h 3196398"/>
                <a:gd name="connsiteX278" fmla="*/ 2421672 w 5058859"/>
                <a:gd name="connsiteY278" fmla="*/ 2283127 h 3196398"/>
                <a:gd name="connsiteX279" fmla="*/ 2431935 w 5058859"/>
                <a:gd name="connsiteY279" fmla="*/ 2267733 h 3196398"/>
                <a:gd name="connsiteX280" fmla="*/ 2452460 w 5058859"/>
                <a:gd name="connsiteY280" fmla="*/ 2277995 h 3196398"/>
                <a:gd name="connsiteX281" fmla="*/ 2334440 w 5058859"/>
                <a:gd name="connsiteY281" fmla="*/ 2472985 h 3196398"/>
                <a:gd name="connsiteX282" fmla="*/ 2452460 w 5058859"/>
                <a:gd name="connsiteY282" fmla="*/ 2277995 h 3196398"/>
                <a:gd name="connsiteX283" fmla="*/ 2416541 w 5058859"/>
                <a:gd name="connsiteY283" fmla="*/ 2288258 h 3196398"/>
                <a:gd name="connsiteX284" fmla="*/ 2272864 w 5058859"/>
                <a:gd name="connsiteY284" fmla="*/ 2575611 h 3196398"/>
                <a:gd name="connsiteX285" fmla="*/ 2416541 w 5058859"/>
                <a:gd name="connsiteY285" fmla="*/ 2288258 h 3196398"/>
                <a:gd name="connsiteX286" fmla="*/ 2349834 w 5058859"/>
                <a:gd name="connsiteY286" fmla="*/ 3042510 h 3196398"/>
                <a:gd name="connsiteX287" fmla="*/ 2375490 w 5058859"/>
                <a:gd name="connsiteY287" fmla="*/ 3063035 h 3196398"/>
                <a:gd name="connsiteX288" fmla="*/ 2349834 w 5058859"/>
                <a:gd name="connsiteY288" fmla="*/ 3042510 h 3196398"/>
                <a:gd name="connsiteX289" fmla="*/ 2380621 w 5058859"/>
                <a:gd name="connsiteY289" fmla="*/ 3068166 h 3196398"/>
                <a:gd name="connsiteX290" fmla="*/ 2396015 w 5058859"/>
                <a:gd name="connsiteY290" fmla="*/ 3078429 h 3196398"/>
                <a:gd name="connsiteX291" fmla="*/ 2380621 w 5058859"/>
                <a:gd name="connsiteY291" fmla="*/ 3068166 h 3196398"/>
                <a:gd name="connsiteX292" fmla="*/ 2401147 w 5058859"/>
                <a:gd name="connsiteY292" fmla="*/ 3083509 h 3196398"/>
                <a:gd name="connsiteX293" fmla="*/ 2416541 w 5058859"/>
                <a:gd name="connsiteY293" fmla="*/ 3093772 h 3196398"/>
                <a:gd name="connsiteX294" fmla="*/ 2401147 w 5058859"/>
                <a:gd name="connsiteY294" fmla="*/ 3083509 h 3196398"/>
                <a:gd name="connsiteX295" fmla="*/ 2739762 w 5058859"/>
                <a:gd name="connsiteY295" fmla="*/ 3175873 h 3196398"/>
                <a:gd name="connsiteX296" fmla="*/ 2642267 w 5058859"/>
                <a:gd name="connsiteY296" fmla="*/ 3181004 h 3196398"/>
                <a:gd name="connsiteX297" fmla="*/ 2739762 w 5058859"/>
                <a:gd name="connsiteY297" fmla="*/ 3175873 h 3196398"/>
                <a:gd name="connsiteX298" fmla="*/ 4838213 w 5058859"/>
                <a:gd name="connsiteY298" fmla="*/ 944059 h 3196398"/>
                <a:gd name="connsiteX299" fmla="*/ 4812556 w 5058859"/>
                <a:gd name="connsiteY299" fmla="*/ 949191 h 3196398"/>
                <a:gd name="connsiteX300" fmla="*/ 4838213 w 5058859"/>
                <a:gd name="connsiteY300" fmla="*/ 944059 h 3196398"/>
                <a:gd name="connsiteX301" fmla="*/ 4802293 w 5058859"/>
                <a:gd name="connsiteY301" fmla="*/ 954322 h 3196398"/>
                <a:gd name="connsiteX302" fmla="*/ 4776637 w 5058859"/>
                <a:gd name="connsiteY302" fmla="*/ 959453 h 3196398"/>
                <a:gd name="connsiteX303" fmla="*/ 4802293 w 5058859"/>
                <a:gd name="connsiteY303" fmla="*/ 954322 h 3196398"/>
                <a:gd name="connsiteX304" fmla="*/ 4750980 w 5058859"/>
                <a:gd name="connsiteY304" fmla="*/ 969716 h 3196398"/>
                <a:gd name="connsiteX305" fmla="*/ 4725324 w 5058859"/>
                <a:gd name="connsiteY305" fmla="*/ 974847 h 3196398"/>
                <a:gd name="connsiteX306" fmla="*/ 4750980 w 5058859"/>
                <a:gd name="connsiteY306" fmla="*/ 969716 h 3196398"/>
                <a:gd name="connsiteX307" fmla="*/ 4633011 w 5058859"/>
                <a:gd name="connsiteY307" fmla="*/ 1005635 h 3196398"/>
                <a:gd name="connsiteX308" fmla="*/ 4607355 w 5058859"/>
                <a:gd name="connsiteY308" fmla="*/ 1010766 h 3196398"/>
                <a:gd name="connsiteX309" fmla="*/ 4633011 w 5058859"/>
                <a:gd name="connsiteY309" fmla="*/ 1005635 h 3196398"/>
                <a:gd name="connsiteX310" fmla="*/ 4160982 w 5058859"/>
                <a:gd name="connsiteY310" fmla="*/ 1169786 h 3196398"/>
                <a:gd name="connsiteX311" fmla="*/ 4150720 w 5058859"/>
                <a:gd name="connsiteY311" fmla="*/ 1174917 h 3196398"/>
                <a:gd name="connsiteX312" fmla="*/ 4160982 w 5058859"/>
                <a:gd name="connsiteY312" fmla="*/ 1169786 h 3196398"/>
                <a:gd name="connsiteX313" fmla="*/ 3468306 w 5058859"/>
                <a:gd name="connsiteY313" fmla="*/ 164202 h 3196398"/>
                <a:gd name="connsiteX314" fmla="*/ 3545276 w 5058859"/>
                <a:gd name="connsiteY314" fmla="*/ 225727 h 3196398"/>
                <a:gd name="connsiteX315" fmla="*/ 3468306 w 5058859"/>
                <a:gd name="connsiteY315" fmla="*/ 164202 h 3196398"/>
                <a:gd name="connsiteX316" fmla="*/ 3493963 w 5058859"/>
                <a:gd name="connsiteY316" fmla="*/ 646443 h 3196398"/>
                <a:gd name="connsiteX317" fmla="*/ 3473438 w 5058859"/>
                <a:gd name="connsiteY317" fmla="*/ 656706 h 3196398"/>
                <a:gd name="connsiteX318" fmla="*/ 3493963 w 5058859"/>
                <a:gd name="connsiteY318" fmla="*/ 646443 h 3196398"/>
                <a:gd name="connsiteX319" fmla="*/ 3391387 w 5058859"/>
                <a:gd name="connsiteY319" fmla="*/ 702887 h 3196398"/>
                <a:gd name="connsiteX320" fmla="*/ 3350337 w 5058859"/>
                <a:gd name="connsiteY320" fmla="*/ 723413 h 3196398"/>
                <a:gd name="connsiteX321" fmla="*/ 3391387 w 5058859"/>
                <a:gd name="connsiteY321" fmla="*/ 702887 h 3196398"/>
                <a:gd name="connsiteX322" fmla="*/ 3345206 w 5058859"/>
                <a:gd name="connsiteY322" fmla="*/ 728544 h 3196398"/>
                <a:gd name="connsiteX323" fmla="*/ 3273367 w 5058859"/>
                <a:gd name="connsiteY323" fmla="*/ 764463 h 3196398"/>
                <a:gd name="connsiteX324" fmla="*/ 3345206 w 5058859"/>
                <a:gd name="connsiteY324" fmla="*/ 728544 h 3196398"/>
                <a:gd name="connsiteX325" fmla="*/ 4042962 w 5058859"/>
                <a:gd name="connsiteY325" fmla="*/ 1215967 h 3196398"/>
                <a:gd name="connsiteX326" fmla="*/ 4032699 w 5058859"/>
                <a:gd name="connsiteY326" fmla="*/ 1221099 h 3196398"/>
                <a:gd name="connsiteX327" fmla="*/ 4042962 w 5058859"/>
                <a:gd name="connsiteY327" fmla="*/ 1215967 h 3196398"/>
                <a:gd name="connsiteX328" fmla="*/ 3663296 w 5058859"/>
                <a:gd name="connsiteY328" fmla="*/ 1410957 h 3196398"/>
                <a:gd name="connsiteX329" fmla="*/ 3647902 w 5058859"/>
                <a:gd name="connsiteY329" fmla="*/ 1416089 h 3196398"/>
                <a:gd name="connsiteX330" fmla="*/ 3663296 w 5058859"/>
                <a:gd name="connsiteY330" fmla="*/ 1410957 h 3196398"/>
                <a:gd name="connsiteX331" fmla="*/ 3678690 w 5058859"/>
                <a:gd name="connsiteY331" fmla="*/ 1421220 h 3196398"/>
                <a:gd name="connsiteX332" fmla="*/ 3021984 w 5058859"/>
                <a:gd name="connsiteY332" fmla="*/ 1790623 h 3196398"/>
                <a:gd name="connsiteX333" fmla="*/ 3057852 w 5058859"/>
                <a:gd name="connsiteY333" fmla="*/ 1754704 h 3196398"/>
                <a:gd name="connsiteX334" fmla="*/ 2980934 w 5058859"/>
                <a:gd name="connsiteY334" fmla="*/ 1806017 h 3196398"/>
                <a:gd name="connsiteX335" fmla="*/ 2996328 w 5058859"/>
                <a:gd name="connsiteY335" fmla="*/ 1806017 h 3196398"/>
                <a:gd name="connsiteX336" fmla="*/ 2945015 w 5058859"/>
                <a:gd name="connsiteY336" fmla="*/ 1836805 h 3196398"/>
                <a:gd name="connsiteX337" fmla="*/ 2955277 w 5058859"/>
                <a:gd name="connsiteY337" fmla="*/ 1826542 h 3196398"/>
                <a:gd name="connsiteX338" fmla="*/ 2826994 w 5058859"/>
                <a:gd name="connsiteY338" fmla="*/ 1934249 h 3196398"/>
                <a:gd name="connsiteX339" fmla="*/ 2821863 w 5058859"/>
                <a:gd name="connsiteY339" fmla="*/ 1923986 h 3196398"/>
                <a:gd name="connsiteX340" fmla="*/ 2585874 w 5058859"/>
                <a:gd name="connsiteY340" fmla="*/ 2139501 h 3196398"/>
                <a:gd name="connsiteX341" fmla="*/ 2277995 w 5058859"/>
                <a:gd name="connsiteY341" fmla="*/ 2755156 h 3196398"/>
                <a:gd name="connsiteX342" fmla="*/ 2472985 w 5058859"/>
                <a:gd name="connsiteY342" fmla="*/ 3083509 h 3196398"/>
                <a:gd name="connsiteX343" fmla="*/ 2626873 w 5058859"/>
                <a:gd name="connsiteY343" fmla="*/ 3119428 h 3196398"/>
                <a:gd name="connsiteX344" fmla="*/ 3647902 w 5058859"/>
                <a:gd name="connsiteY344" fmla="*/ 1667472 h 3196398"/>
                <a:gd name="connsiteX345" fmla="*/ 3678690 w 5058859"/>
                <a:gd name="connsiteY345" fmla="*/ 1421220 h 3196398"/>
                <a:gd name="connsiteX346" fmla="*/ 3288761 w 5058859"/>
                <a:gd name="connsiteY346" fmla="*/ 1611027 h 3196398"/>
                <a:gd name="connsiteX347" fmla="*/ 3268236 w 5058859"/>
                <a:gd name="connsiteY347" fmla="*/ 1621290 h 3196398"/>
                <a:gd name="connsiteX348" fmla="*/ 3288761 w 5058859"/>
                <a:gd name="connsiteY348" fmla="*/ 1611027 h 3196398"/>
                <a:gd name="connsiteX349" fmla="*/ 3237448 w 5058859"/>
                <a:gd name="connsiteY349" fmla="*/ 1641815 h 3196398"/>
                <a:gd name="connsiteX350" fmla="*/ 3216923 w 5058859"/>
                <a:gd name="connsiteY350" fmla="*/ 1652078 h 3196398"/>
                <a:gd name="connsiteX351" fmla="*/ 3237448 w 5058859"/>
                <a:gd name="connsiteY351" fmla="*/ 1641815 h 3196398"/>
                <a:gd name="connsiteX352" fmla="*/ 3211791 w 5058859"/>
                <a:gd name="connsiteY352" fmla="*/ 1657209 h 3196398"/>
                <a:gd name="connsiteX353" fmla="*/ 3191266 w 5058859"/>
                <a:gd name="connsiteY353" fmla="*/ 1667472 h 3196398"/>
                <a:gd name="connsiteX354" fmla="*/ 3211791 w 5058859"/>
                <a:gd name="connsiteY354" fmla="*/ 1657209 h 3196398"/>
                <a:gd name="connsiteX355" fmla="*/ 3104034 w 5058859"/>
                <a:gd name="connsiteY355" fmla="*/ 1723916 h 3196398"/>
                <a:gd name="connsiteX356" fmla="*/ 3062983 w 5058859"/>
                <a:gd name="connsiteY356" fmla="*/ 1749573 h 3196398"/>
                <a:gd name="connsiteX357" fmla="*/ 3104034 w 5058859"/>
                <a:gd name="connsiteY357" fmla="*/ 1723916 h 3196398"/>
                <a:gd name="connsiteX358" fmla="*/ 2796206 w 5058859"/>
                <a:gd name="connsiteY358" fmla="*/ 1021029 h 3196398"/>
                <a:gd name="connsiteX359" fmla="*/ 2826994 w 5058859"/>
                <a:gd name="connsiteY359" fmla="*/ 1046634 h 3196398"/>
                <a:gd name="connsiteX360" fmla="*/ 2796206 w 5058859"/>
                <a:gd name="connsiteY360" fmla="*/ 1021029 h 3196398"/>
                <a:gd name="connsiteX361" fmla="*/ 2821863 w 5058859"/>
                <a:gd name="connsiteY361" fmla="*/ 1056897 h 3196398"/>
                <a:gd name="connsiteX362" fmla="*/ 2847520 w 5058859"/>
                <a:gd name="connsiteY362" fmla="*/ 1092816 h 3196398"/>
                <a:gd name="connsiteX363" fmla="*/ 2821863 w 5058859"/>
                <a:gd name="connsiteY363" fmla="*/ 1056897 h 3196398"/>
                <a:gd name="connsiteX364" fmla="*/ 2647398 w 5058859"/>
                <a:gd name="connsiteY364" fmla="*/ 1072291 h 3196398"/>
                <a:gd name="connsiteX365" fmla="*/ 1882935 w 5058859"/>
                <a:gd name="connsiteY365" fmla="*/ 1523795 h 3196398"/>
                <a:gd name="connsiteX366" fmla="*/ 1718785 w 5058859"/>
                <a:gd name="connsiteY366" fmla="*/ 1657209 h 3196398"/>
                <a:gd name="connsiteX367" fmla="*/ 2242076 w 5058859"/>
                <a:gd name="connsiteY367" fmla="*/ 1544320 h 3196398"/>
                <a:gd name="connsiteX368" fmla="*/ 2390884 w 5058859"/>
                <a:gd name="connsiteY368" fmla="*/ 1554583 h 3196398"/>
                <a:gd name="connsiteX369" fmla="*/ 2719237 w 5058859"/>
                <a:gd name="connsiteY369" fmla="*/ 1133866 h 3196398"/>
                <a:gd name="connsiteX370" fmla="*/ 2647398 w 5058859"/>
                <a:gd name="connsiteY370" fmla="*/ 1072291 h 3196398"/>
                <a:gd name="connsiteX371" fmla="*/ 2832126 w 5058859"/>
                <a:gd name="connsiteY371" fmla="*/ 1108210 h 3196398"/>
                <a:gd name="connsiteX372" fmla="*/ 2837257 w 5058859"/>
                <a:gd name="connsiteY372" fmla="*/ 1149260 h 3196398"/>
                <a:gd name="connsiteX373" fmla="*/ 2832126 w 5058859"/>
                <a:gd name="connsiteY373" fmla="*/ 1108210 h 3196398"/>
                <a:gd name="connsiteX374" fmla="*/ 2868045 w 5058859"/>
                <a:gd name="connsiteY374" fmla="*/ 1123604 h 3196398"/>
                <a:gd name="connsiteX375" fmla="*/ 2862914 w 5058859"/>
                <a:gd name="connsiteY375" fmla="*/ 1174917 h 3196398"/>
                <a:gd name="connsiteX376" fmla="*/ 2868045 w 5058859"/>
                <a:gd name="connsiteY376" fmla="*/ 1123604 h 3196398"/>
                <a:gd name="connsiteX377" fmla="*/ 2811600 w 5058859"/>
                <a:gd name="connsiteY377" fmla="*/ 1282675 h 3196398"/>
                <a:gd name="connsiteX378" fmla="*/ 2801338 w 5058859"/>
                <a:gd name="connsiteY378" fmla="*/ 1303200 h 3196398"/>
                <a:gd name="connsiteX379" fmla="*/ 2811600 w 5058859"/>
                <a:gd name="connsiteY379" fmla="*/ 1282675 h 3196398"/>
                <a:gd name="connsiteX380" fmla="*/ 2052269 w 5058859"/>
                <a:gd name="connsiteY380" fmla="*/ 1580239 h 3196398"/>
                <a:gd name="connsiteX381" fmla="*/ 1995824 w 5058859"/>
                <a:gd name="connsiteY381" fmla="*/ 1585371 h 3196398"/>
                <a:gd name="connsiteX382" fmla="*/ 2052269 w 5058859"/>
                <a:gd name="connsiteY382" fmla="*/ 1580239 h 3196398"/>
                <a:gd name="connsiteX383" fmla="*/ 2113845 w 5058859"/>
                <a:gd name="connsiteY383" fmla="*/ 1215967 h 3196398"/>
                <a:gd name="connsiteX384" fmla="*/ 2098451 w 5058859"/>
                <a:gd name="connsiteY384" fmla="*/ 1226230 h 3196398"/>
                <a:gd name="connsiteX385" fmla="*/ 2113845 w 5058859"/>
                <a:gd name="connsiteY385" fmla="*/ 1215967 h 3196398"/>
                <a:gd name="connsiteX386" fmla="*/ 2134370 w 5058859"/>
                <a:gd name="connsiteY386" fmla="*/ 1231361 h 3196398"/>
                <a:gd name="connsiteX387" fmla="*/ 2118976 w 5058859"/>
                <a:gd name="connsiteY387" fmla="*/ 1241624 h 3196398"/>
                <a:gd name="connsiteX388" fmla="*/ 2134370 w 5058859"/>
                <a:gd name="connsiteY388" fmla="*/ 1231361 h 3196398"/>
                <a:gd name="connsiteX389" fmla="*/ 2077925 w 5058859"/>
                <a:gd name="connsiteY389" fmla="*/ 1272412 h 3196398"/>
                <a:gd name="connsiteX390" fmla="*/ 2062531 w 5058859"/>
                <a:gd name="connsiteY390" fmla="*/ 1282675 h 3196398"/>
                <a:gd name="connsiteX391" fmla="*/ 2077925 w 5058859"/>
                <a:gd name="connsiteY391" fmla="*/ 1272412 h 3196398"/>
                <a:gd name="connsiteX392" fmla="*/ 2036875 w 5058859"/>
                <a:gd name="connsiteY392" fmla="*/ 1303200 h 3196398"/>
                <a:gd name="connsiteX393" fmla="*/ 1995824 w 5058859"/>
                <a:gd name="connsiteY393" fmla="*/ 1333988 h 3196398"/>
                <a:gd name="connsiteX394" fmla="*/ 2036875 w 5058859"/>
                <a:gd name="connsiteY394" fmla="*/ 1303200 h 3196398"/>
                <a:gd name="connsiteX395" fmla="*/ 1990693 w 5058859"/>
                <a:gd name="connsiteY395" fmla="*/ 1339119 h 3196398"/>
                <a:gd name="connsiteX396" fmla="*/ 1970168 w 5058859"/>
                <a:gd name="connsiteY396" fmla="*/ 1354513 h 3196398"/>
                <a:gd name="connsiteX397" fmla="*/ 1990693 w 5058859"/>
                <a:gd name="connsiteY397" fmla="*/ 1339119 h 3196398"/>
                <a:gd name="connsiteX398" fmla="*/ 1965036 w 5058859"/>
                <a:gd name="connsiteY398" fmla="*/ 1359644 h 3196398"/>
                <a:gd name="connsiteX399" fmla="*/ 1949642 w 5058859"/>
                <a:gd name="connsiteY399" fmla="*/ 1369907 h 3196398"/>
                <a:gd name="connsiteX400" fmla="*/ 1965036 w 5058859"/>
                <a:gd name="connsiteY400" fmla="*/ 1359644 h 3196398"/>
                <a:gd name="connsiteX401" fmla="*/ 1944511 w 5058859"/>
                <a:gd name="connsiteY401" fmla="*/ 1375038 h 3196398"/>
                <a:gd name="connsiteX402" fmla="*/ 1923986 w 5058859"/>
                <a:gd name="connsiteY402" fmla="*/ 1390432 h 3196398"/>
                <a:gd name="connsiteX403" fmla="*/ 1944511 w 5058859"/>
                <a:gd name="connsiteY403" fmla="*/ 1375038 h 3196398"/>
                <a:gd name="connsiteX404" fmla="*/ 1918855 w 5058859"/>
                <a:gd name="connsiteY404" fmla="*/ 1395563 h 3196398"/>
                <a:gd name="connsiteX405" fmla="*/ 1898329 w 5058859"/>
                <a:gd name="connsiteY405" fmla="*/ 1410957 h 3196398"/>
                <a:gd name="connsiteX406" fmla="*/ 1918855 w 5058859"/>
                <a:gd name="connsiteY406" fmla="*/ 1395563 h 3196398"/>
                <a:gd name="connsiteX407" fmla="*/ 1888067 w 5058859"/>
                <a:gd name="connsiteY407" fmla="*/ 1421220 h 3196398"/>
                <a:gd name="connsiteX408" fmla="*/ 1872673 w 5058859"/>
                <a:gd name="connsiteY408" fmla="*/ 1431483 h 3196398"/>
                <a:gd name="connsiteX409" fmla="*/ 1888067 w 5058859"/>
                <a:gd name="connsiteY409" fmla="*/ 1421220 h 3196398"/>
                <a:gd name="connsiteX410" fmla="*/ 2236945 w 5058859"/>
                <a:gd name="connsiteY410" fmla="*/ 1657209 h 3196398"/>
                <a:gd name="connsiteX411" fmla="*/ 1559714 w 5058859"/>
                <a:gd name="connsiteY411" fmla="*/ 1867542 h 3196398"/>
                <a:gd name="connsiteX412" fmla="*/ 1493007 w 5058859"/>
                <a:gd name="connsiteY412" fmla="*/ 1949643 h 3196398"/>
                <a:gd name="connsiteX413" fmla="*/ 1626421 w 5058859"/>
                <a:gd name="connsiteY413" fmla="*/ 1806017 h 3196398"/>
                <a:gd name="connsiteX414" fmla="*/ 1534057 w 5058859"/>
                <a:gd name="connsiteY414" fmla="*/ 1867542 h 3196398"/>
                <a:gd name="connsiteX415" fmla="*/ 1553941 w 5058859"/>
                <a:gd name="connsiteY415" fmla="*/ 1837264 h 3196398"/>
                <a:gd name="connsiteX416" fmla="*/ 1563563 w 5058859"/>
                <a:gd name="connsiteY416" fmla="*/ 1828875 h 3196398"/>
                <a:gd name="connsiteX417" fmla="*/ 1604854 w 5058859"/>
                <a:gd name="connsiteY417" fmla="*/ 1799755 h 3196398"/>
                <a:gd name="connsiteX418" fmla="*/ 1652078 w 5058859"/>
                <a:gd name="connsiteY418" fmla="*/ 1775229 h 3196398"/>
                <a:gd name="connsiteX419" fmla="*/ 1585371 w 5058859"/>
                <a:gd name="connsiteY419" fmla="*/ 1809859 h 3196398"/>
                <a:gd name="connsiteX420" fmla="*/ 1563563 w 5058859"/>
                <a:gd name="connsiteY420" fmla="*/ 1828875 h 3196398"/>
                <a:gd name="connsiteX421" fmla="*/ 1535982 w 5058859"/>
                <a:gd name="connsiteY421" fmla="*/ 1848325 h 3196398"/>
                <a:gd name="connsiteX422" fmla="*/ 1446825 w 5058859"/>
                <a:gd name="connsiteY422" fmla="*/ 1959905 h 3196398"/>
                <a:gd name="connsiteX423" fmla="*/ 1451956 w 5058859"/>
                <a:gd name="connsiteY423" fmla="*/ 1975299 h 3196398"/>
                <a:gd name="connsiteX424" fmla="*/ 1462219 w 5058859"/>
                <a:gd name="connsiteY424" fmla="*/ 1939380 h 3196398"/>
                <a:gd name="connsiteX425" fmla="*/ 1472482 w 5058859"/>
                <a:gd name="connsiteY425" fmla="*/ 1970168 h 3196398"/>
                <a:gd name="connsiteX426" fmla="*/ 1528926 w 5058859"/>
                <a:gd name="connsiteY426" fmla="*/ 1990693 h 3196398"/>
                <a:gd name="connsiteX427" fmla="*/ 1595633 w 5058859"/>
                <a:gd name="connsiteY427" fmla="*/ 1980430 h 3196398"/>
                <a:gd name="connsiteX428" fmla="*/ 1611027 w 5058859"/>
                <a:gd name="connsiteY428" fmla="*/ 1985562 h 3196398"/>
                <a:gd name="connsiteX429" fmla="*/ 1598232 w 5058859"/>
                <a:gd name="connsiteY429" fmla="*/ 1989457 h 3196398"/>
                <a:gd name="connsiteX430" fmla="*/ 1585371 w 5058859"/>
                <a:gd name="connsiteY430" fmla="*/ 1990693 h 3196398"/>
                <a:gd name="connsiteX431" fmla="*/ 1596275 w 5058859"/>
                <a:gd name="connsiteY431" fmla="*/ 1990052 h 3196398"/>
                <a:gd name="connsiteX432" fmla="*/ 1598232 w 5058859"/>
                <a:gd name="connsiteY432" fmla="*/ 1989457 h 3196398"/>
                <a:gd name="connsiteX433" fmla="*/ 1618724 w 5058859"/>
                <a:gd name="connsiteY433" fmla="*/ 1987486 h 3196398"/>
                <a:gd name="connsiteX434" fmla="*/ 1652078 w 5058859"/>
                <a:gd name="connsiteY434" fmla="*/ 1980430 h 3196398"/>
                <a:gd name="connsiteX435" fmla="*/ 1631552 w 5058859"/>
                <a:gd name="connsiteY435" fmla="*/ 1975299 h 3196398"/>
                <a:gd name="connsiteX436" fmla="*/ 2283126 w 5058859"/>
                <a:gd name="connsiteY436" fmla="*/ 1657209 h 3196398"/>
                <a:gd name="connsiteX437" fmla="*/ 2236945 w 5058859"/>
                <a:gd name="connsiteY437" fmla="*/ 1657209 h 3196398"/>
                <a:gd name="connsiteX438" fmla="*/ 2154895 w 5058859"/>
                <a:gd name="connsiteY438" fmla="*/ 1831674 h 3196398"/>
                <a:gd name="connsiteX439" fmla="*/ 2134370 w 5058859"/>
                <a:gd name="connsiteY439" fmla="*/ 1841936 h 3196398"/>
                <a:gd name="connsiteX440" fmla="*/ 2154895 w 5058859"/>
                <a:gd name="connsiteY440" fmla="*/ 1831674 h 3196398"/>
                <a:gd name="connsiteX441" fmla="*/ 1646946 w 5058859"/>
                <a:gd name="connsiteY441" fmla="*/ 1795754 h 3196398"/>
                <a:gd name="connsiteX442" fmla="*/ 1631552 w 5058859"/>
                <a:gd name="connsiteY442" fmla="*/ 1800886 h 3196398"/>
                <a:gd name="connsiteX443" fmla="*/ 1646946 w 5058859"/>
                <a:gd name="connsiteY443" fmla="*/ 1795754 h 3196398"/>
                <a:gd name="connsiteX444" fmla="*/ 1611027 w 5058859"/>
                <a:gd name="connsiteY444" fmla="*/ 1770098 h 3196398"/>
                <a:gd name="connsiteX445" fmla="*/ 1477613 w 5058859"/>
                <a:gd name="connsiteY445" fmla="*/ 1877804 h 3196398"/>
                <a:gd name="connsiteX446" fmla="*/ 1611027 w 5058859"/>
                <a:gd name="connsiteY446" fmla="*/ 1770098 h 3196398"/>
                <a:gd name="connsiteX447" fmla="*/ 1944511 w 5058859"/>
                <a:gd name="connsiteY447" fmla="*/ 312959 h 3196398"/>
                <a:gd name="connsiteX448" fmla="*/ 1826491 w 5058859"/>
                <a:gd name="connsiteY448" fmla="*/ 441242 h 3196398"/>
                <a:gd name="connsiteX449" fmla="*/ 1944511 w 5058859"/>
                <a:gd name="connsiteY449" fmla="*/ 312959 h 3196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</a:cxnLst>
              <a:rect l="l" t="t" r="r" b="b"/>
              <a:pathLst>
                <a:path w="5058859" h="3196398">
                  <a:moveTo>
                    <a:pt x="1662340" y="0"/>
                  </a:moveTo>
                  <a:cubicBezTo>
                    <a:pt x="1708522" y="0"/>
                    <a:pt x="1852148" y="30788"/>
                    <a:pt x="1877804" y="66707"/>
                  </a:cubicBezTo>
                  <a:cubicBezTo>
                    <a:pt x="1821360" y="35919"/>
                    <a:pt x="1780361" y="25657"/>
                    <a:pt x="1734179" y="25657"/>
                  </a:cubicBezTo>
                  <a:cubicBezTo>
                    <a:pt x="1800834" y="61576"/>
                    <a:pt x="1903461" y="61576"/>
                    <a:pt x="1965036" y="169334"/>
                  </a:cubicBezTo>
                  <a:cubicBezTo>
                    <a:pt x="1944511" y="138546"/>
                    <a:pt x="1882935" y="76970"/>
                    <a:pt x="1841885" y="87233"/>
                  </a:cubicBezTo>
                  <a:lnTo>
                    <a:pt x="1862640" y="100031"/>
                  </a:lnTo>
                  <a:lnTo>
                    <a:pt x="1818179" y="84026"/>
                  </a:lnTo>
                  <a:cubicBezTo>
                    <a:pt x="1779065" y="74405"/>
                    <a:pt x="1739310" y="71839"/>
                    <a:pt x="1713653" y="71839"/>
                  </a:cubicBezTo>
                  <a:cubicBezTo>
                    <a:pt x="1431431" y="71839"/>
                    <a:pt x="1354513" y="548999"/>
                    <a:pt x="1313462" y="651574"/>
                  </a:cubicBezTo>
                  <a:lnTo>
                    <a:pt x="1318594" y="661837"/>
                  </a:lnTo>
                  <a:cubicBezTo>
                    <a:pt x="1498138" y="559262"/>
                    <a:pt x="1667472" y="466898"/>
                    <a:pt x="1847016" y="323222"/>
                  </a:cubicBezTo>
                  <a:cubicBezTo>
                    <a:pt x="1841885" y="333484"/>
                    <a:pt x="1816228" y="343747"/>
                    <a:pt x="1805966" y="374535"/>
                  </a:cubicBezTo>
                  <a:cubicBezTo>
                    <a:pt x="1836754" y="354009"/>
                    <a:pt x="1867541" y="328353"/>
                    <a:pt x="1893198" y="302696"/>
                  </a:cubicBezTo>
                  <a:lnTo>
                    <a:pt x="1826491" y="369403"/>
                  </a:lnTo>
                  <a:lnTo>
                    <a:pt x="1831622" y="369403"/>
                  </a:lnTo>
                  <a:cubicBezTo>
                    <a:pt x="1882935" y="343747"/>
                    <a:pt x="1929117" y="271908"/>
                    <a:pt x="1954774" y="235989"/>
                  </a:cubicBezTo>
                  <a:cubicBezTo>
                    <a:pt x="1944511" y="277040"/>
                    <a:pt x="1888067" y="328353"/>
                    <a:pt x="1852148" y="389929"/>
                  </a:cubicBezTo>
                  <a:cubicBezTo>
                    <a:pt x="1867541" y="374535"/>
                    <a:pt x="1980430" y="241121"/>
                    <a:pt x="1980430" y="230858"/>
                  </a:cubicBezTo>
                  <a:cubicBezTo>
                    <a:pt x="1980430" y="374535"/>
                    <a:pt x="1590502" y="677231"/>
                    <a:pt x="1523795" y="713150"/>
                  </a:cubicBezTo>
                  <a:cubicBezTo>
                    <a:pt x="1431431" y="764463"/>
                    <a:pt x="1318594" y="800382"/>
                    <a:pt x="1251887" y="887615"/>
                  </a:cubicBezTo>
                  <a:cubicBezTo>
                    <a:pt x="1195442" y="954322"/>
                    <a:pt x="1210836" y="1067159"/>
                    <a:pt x="1195442" y="1159523"/>
                  </a:cubicBezTo>
                  <a:cubicBezTo>
                    <a:pt x="1190311" y="1190311"/>
                    <a:pt x="1185180" y="1231361"/>
                    <a:pt x="1180048" y="1267281"/>
                  </a:cubicBezTo>
                  <a:cubicBezTo>
                    <a:pt x="1154392" y="1477613"/>
                    <a:pt x="1108210" y="1893198"/>
                    <a:pt x="1108210" y="1903461"/>
                  </a:cubicBezTo>
                  <a:cubicBezTo>
                    <a:pt x="1108210" y="1918855"/>
                    <a:pt x="1108210" y="1923986"/>
                    <a:pt x="1113341" y="1934249"/>
                  </a:cubicBezTo>
                  <a:cubicBezTo>
                    <a:pt x="1477613" y="1667472"/>
                    <a:pt x="1836754" y="1390432"/>
                    <a:pt x="2206157" y="1128735"/>
                  </a:cubicBezTo>
                  <a:cubicBezTo>
                    <a:pt x="2313914" y="1051765"/>
                    <a:pt x="2488379" y="964585"/>
                    <a:pt x="2616610" y="964585"/>
                  </a:cubicBezTo>
                  <a:cubicBezTo>
                    <a:pt x="2703843" y="964585"/>
                    <a:pt x="2878307" y="1005635"/>
                    <a:pt x="2878307" y="1144129"/>
                  </a:cubicBezTo>
                  <a:cubicBezTo>
                    <a:pt x="2878307" y="1272412"/>
                    <a:pt x="2688449" y="1472482"/>
                    <a:pt x="2565349" y="1585371"/>
                  </a:cubicBezTo>
                  <a:cubicBezTo>
                    <a:pt x="2616610" y="1611027"/>
                    <a:pt x="2678186" y="1631552"/>
                    <a:pt x="2739762" y="1667472"/>
                  </a:cubicBezTo>
                  <a:cubicBezTo>
                    <a:pt x="2729499" y="1662340"/>
                    <a:pt x="2714105" y="1652078"/>
                    <a:pt x="2698711" y="1657209"/>
                  </a:cubicBezTo>
                  <a:cubicBezTo>
                    <a:pt x="2716671" y="1667472"/>
                    <a:pt x="2735914" y="1679017"/>
                    <a:pt x="2755797" y="1691204"/>
                  </a:cubicBezTo>
                  <a:lnTo>
                    <a:pt x="2795300" y="1715737"/>
                  </a:lnTo>
                  <a:lnTo>
                    <a:pt x="2785944" y="1718785"/>
                  </a:lnTo>
                  <a:cubicBezTo>
                    <a:pt x="2811600" y="1739310"/>
                    <a:pt x="2837257" y="1770098"/>
                    <a:pt x="2857782" y="1795754"/>
                  </a:cubicBezTo>
                  <a:cubicBezTo>
                    <a:pt x="2862914" y="1795754"/>
                    <a:pt x="2862914" y="1800886"/>
                    <a:pt x="2862914" y="1790623"/>
                  </a:cubicBezTo>
                  <a:cubicBezTo>
                    <a:pt x="2862914" y="1775229"/>
                    <a:pt x="3109165" y="1616159"/>
                    <a:pt x="3237448" y="1544320"/>
                  </a:cubicBezTo>
                  <a:cubicBezTo>
                    <a:pt x="3386256" y="1457088"/>
                    <a:pt x="3545276" y="1380170"/>
                    <a:pt x="3694084" y="1298068"/>
                  </a:cubicBezTo>
                  <a:cubicBezTo>
                    <a:pt x="3699215" y="1277543"/>
                    <a:pt x="3699215" y="1251887"/>
                    <a:pt x="3704347" y="1226230"/>
                  </a:cubicBezTo>
                  <a:lnTo>
                    <a:pt x="3704347" y="867090"/>
                  </a:lnTo>
                  <a:lnTo>
                    <a:pt x="3673559" y="584919"/>
                  </a:lnTo>
                  <a:cubicBezTo>
                    <a:pt x="3668428" y="584919"/>
                    <a:pt x="3663296" y="579787"/>
                    <a:pt x="3658165" y="579787"/>
                  </a:cubicBezTo>
                  <a:lnTo>
                    <a:pt x="3216923" y="810645"/>
                  </a:lnTo>
                  <a:lnTo>
                    <a:pt x="3201529" y="810645"/>
                  </a:lnTo>
                  <a:cubicBezTo>
                    <a:pt x="3216923" y="795251"/>
                    <a:pt x="3252842" y="790120"/>
                    <a:pt x="3263105" y="764463"/>
                  </a:cubicBezTo>
                  <a:cubicBezTo>
                    <a:pt x="3242580" y="774726"/>
                    <a:pt x="3222054" y="784989"/>
                    <a:pt x="3201529" y="794610"/>
                  </a:cubicBezTo>
                  <a:lnTo>
                    <a:pt x="3146902" y="817940"/>
                  </a:lnTo>
                  <a:lnTo>
                    <a:pt x="3148292" y="816418"/>
                  </a:lnTo>
                  <a:cubicBezTo>
                    <a:pt x="3154064" y="811928"/>
                    <a:pt x="3160479" y="808080"/>
                    <a:pt x="3165610" y="805514"/>
                  </a:cubicBezTo>
                  <a:lnTo>
                    <a:pt x="3155347" y="795251"/>
                  </a:lnTo>
                  <a:cubicBezTo>
                    <a:pt x="3139953" y="805514"/>
                    <a:pt x="3119428" y="815776"/>
                    <a:pt x="3104034" y="826039"/>
                  </a:cubicBezTo>
                  <a:cubicBezTo>
                    <a:pt x="3114296" y="820908"/>
                    <a:pt x="3129690" y="805514"/>
                    <a:pt x="3139953" y="795251"/>
                  </a:cubicBezTo>
                  <a:cubicBezTo>
                    <a:pt x="3134822" y="790120"/>
                    <a:pt x="3129690" y="790120"/>
                    <a:pt x="3124559" y="795251"/>
                  </a:cubicBezTo>
                  <a:lnTo>
                    <a:pt x="3642771" y="466898"/>
                  </a:lnTo>
                  <a:cubicBezTo>
                    <a:pt x="3606852" y="364272"/>
                    <a:pt x="3560670" y="235989"/>
                    <a:pt x="3437518" y="164202"/>
                  </a:cubicBezTo>
                  <a:cubicBezTo>
                    <a:pt x="3422175" y="159071"/>
                    <a:pt x="3411913" y="148808"/>
                    <a:pt x="3396519" y="138546"/>
                  </a:cubicBezTo>
                  <a:cubicBezTo>
                    <a:pt x="3406781" y="138546"/>
                    <a:pt x="3417044" y="143677"/>
                    <a:pt x="3427307" y="138546"/>
                  </a:cubicBezTo>
                  <a:lnTo>
                    <a:pt x="3417044" y="128283"/>
                  </a:lnTo>
                  <a:cubicBezTo>
                    <a:pt x="3417044" y="128283"/>
                    <a:pt x="3422175" y="128283"/>
                    <a:pt x="3427307" y="123152"/>
                  </a:cubicBezTo>
                  <a:cubicBezTo>
                    <a:pt x="3417044" y="118020"/>
                    <a:pt x="3401650" y="112889"/>
                    <a:pt x="3391387" y="112889"/>
                  </a:cubicBezTo>
                  <a:cubicBezTo>
                    <a:pt x="3411913" y="107758"/>
                    <a:pt x="3427307" y="97495"/>
                    <a:pt x="3452912" y="92364"/>
                  </a:cubicBezTo>
                  <a:cubicBezTo>
                    <a:pt x="3447781" y="87233"/>
                    <a:pt x="3437518" y="87233"/>
                    <a:pt x="3427307" y="87233"/>
                  </a:cubicBezTo>
                  <a:cubicBezTo>
                    <a:pt x="3452912" y="76970"/>
                    <a:pt x="3493963" y="71839"/>
                    <a:pt x="3504226" y="71839"/>
                  </a:cubicBezTo>
                  <a:cubicBezTo>
                    <a:pt x="3658165" y="71839"/>
                    <a:pt x="3760791" y="241121"/>
                    <a:pt x="3812104" y="384797"/>
                  </a:cubicBezTo>
                  <a:cubicBezTo>
                    <a:pt x="3930073" y="318090"/>
                    <a:pt x="4048093" y="271908"/>
                    <a:pt x="4166114" y="241121"/>
                  </a:cubicBezTo>
                  <a:cubicBezTo>
                    <a:pt x="4145588" y="251383"/>
                    <a:pt x="4119932" y="261646"/>
                    <a:pt x="4099407" y="277040"/>
                  </a:cubicBezTo>
                  <a:cubicBezTo>
                    <a:pt x="4099407" y="277040"/>
                    <a:pt x="4094275" y="282171"/>
                    <a:pt x="4109669" y="282171"/>
                  </a:cubicBezTo>
                  <a:cubicBezTo>
                    <a:pt x="4119932" y="282171"/>
                    <a:pt x="4145588" y="266777"/>
                    <a:pt x="4160982" y="261646"/>
                  </a:cubicBezTo>
                  <a:lnTo>
                    <a:pt x="4181507" y="261646"/>
                  </a:lnTo>
                  <a:cubicBezTo>
                    <a:pt x="4130194" y="292434"/>
                    <a:pt x="4073750" y="312959"/>
                    <a:pt x="4058356" y="348878"/>
                  </a:cubicBezTo>
                  <a:cubicBezTo>
                    <a:pt x="4094275" y="328353"/>
                    <a:pt x="4130194" y="312959"/>
                    <a:pt x="4160982" y="292434"/>
                  </a:cubicBezTo>
                  <a:lnTo>
                    <a:pt x="3837761" y="487424"/>
                  </a:lnTo>
                  <a:cubicBezTo>
                    <a:pt x="3873629" y="641312"/>
                    <a:pt x="3889023" y="805514"/>
                    <a:pt x="3904417" y="964585"/>
                  </a:cubicBezTo>
                  <a:lnTo>
                    <a:pt x="3909548" y="1210836"/>
                  </a:lnTo>
                  <a:cubicBezTo>
                    <a:pt x="4253346" y="1062028"/>
                    <a:pt x="4612486" y="949191"/>
                    <a:pt x="4966495" y="877352"/>
                  </a:cubicBezTo>
                  <a:cubicBezTo>
                    <a:pt x="4971627" y="877352"/>
                    <a:pt x="4981889" y="882484"/>
                    <a:pt x="4987021" y="882484"/>
                  </a:cubicBezTo>
                  <a:cubicBezTo>
                    <a:pt x="4992152" y="882484"/>
                    <a:pt x="4992152" y="882484"/>
                    <a:pt x="4992152" y="872221"/>
                  </a:cubicBezTo>
                  <a:cubicBezTo>
                    <a:pt x="4992152" y="877352"/>
                    <a:pt x="5002415" y="877352"/>
                    <a:pt x="5007546" y="877352"/>
                  </a:cubicBezTo>
                  <a:cubicBezTo>
                    <a:pt x="5022940" y="877352"/>
                    <a:pt x="5043465" y="867090"/>
                    <a:pt x="5058859" y="867090"/>
                  </a:cubicBezTo>
                  <a:lnTo>
                    <a:pt x="4807425" y="933797"/>
                  </a:lnTo>
                  <a:cubicBezTo>
                    <a:pt x="4812556" y="938928"/>
                    <a:pt x="4817687" y="938928"/>
                    <a:pt x="4817687" y="938928"/>
                  </a:cubicBezTo>
                  <a:lnTo>
                    <a:pt x="4992152" y="897877"/>
                  </a:lnTo>
                  <a:cubicBezTo>
                    <a:pt x="4945970" y="908140"/>
                    <a:pt x="4894657" y="923534"/>
                    <a:pt x="4843344" y="938928"/>
                  </a:cubicBezTo>
                  <a:cubicBezTo>
                    <a:pt x="4848475" y="944059"/>
                    <a:pt x="4853607" y="944059"/>
                    <a:pt x="4853607" y="944059"/>
                  </a:cubicBezTo>
                  <a:lnTo>
                    <a:pt x="5053728" y="892746"/>
                  </a:lnTo>
                  <a:cubicBezTo>
                    <a:pt x="4976758" y="913271"/>
                    <a:pt x="4889526" y="938928"/>
                    <a:pt x="4812556" y="959453"/>
                  </a:cubicBezTo>
                  <a:cubicBezTo>
                    <a:pt x="4699667" y="990241"/>
                    <a:pt x="4576567" y="1031240"/>
                    <a:pt x="4468809" y="1072291"/>
                  </a:cubicBezTo>
                  <a:cubicBezTo>
                    <a:pt x="4417496" y="1087685"/>
                    <a:pt x="4355921" y="1108210"/>
                    <a:pt x="4309739" y="1128735"/>
                  </a:cubicBezTo>
                  <a:cubicBezTo>
                    <a:pt x="4263583" y="1144129"/>
                    <a:pt x="4217413" y="1160806"/>
                    <a:pt x="4172521" y="1178124"/>
                  </a:cubicBezTo>
                  <a:lnTo>
                    <a:pt x="4046575" y="1229877"/>
                  </a:lnTo>
                  <a:lnTo>
                    <a:pt x="4032700" y="1233286"/>
                  </a:lnTo>
                  <a:lnTo>
                    <a:pt x="3978506" y="1255405"/>
                  </a:lnTo>
                  <a:lnTo>
                    <a:pt x="3962144" y="1261508"/>
                  </a:lnTo>
                  <a:lnTo>
                    <a:pt x="3957248" y="1264081"/>
                  </a:lnTo>
                  <a:lnTo>
                    <a:pt x="3955890" y="1264635"/>
                  </a:lnTo>
                  <a:lnTo>
                    <a:pt x="3955149" y="1265184"/>
                  </a:lnTo>
                  <a:lnTo>
                    <a:pt x="3927508" y="1279708"/>
                  </a:lnTo>
                  <a:cubicBezTo>
                    <a:pt x="3917566" y="1286523"/>
                    <a:pt x="3909548" y="1294220"/>
                    <a:pt x="3904417" y="1303200"/>
                  </a:cubicBezTo>
                  <a:lnTo>
                    <a:pt x="3915726" y="1298495"/>
                  </a:lnTo>
                  <a:lnTo>
                    <a:pt x="3899285" y="1318594"/>
                  </a:lnTo>
                  <a:cubicBezTo>
                    <a:pt x="3827498" y="1436614"/>
                    <a:pt x="3868497" y="1600765"/>
                    <a:pt x="3842892" y="1744441"/>
                  </a:cubicBezTo>
                  <a:cubicBezTo>
                    <a:pt x="3755660" y="2293389"/>
                    <a:pt x="3381125" y="3006591"/>
                    <a:pt x="2914227" y="3150216"/>
                  </a:cubicBezTo>
                  <a:cubicBezTo>
                    <a:pt x="2909095" y="3150216"/>
                    <a:pt x="2739762" y="3196398"/>
                    <a:pt x="2698711" y="3196398"/>
                  </a:cubicBezTo>
                  <a:lnTo>
                    <a:pt x="2657661" y="3196398"/>
                  </a:lnTo>
                  <a:lnTo>
                    <a:pt x="2652530" y="3186135"/>
                  </a:lnTo>
                  <a:cubicBezTo>
                    <a:pt x="2626873" y="3186135"/>
                    <a:pt x="2591005" y="3186135"/>
                    <a:pt x="2565349" y="3175873"/>
                  </a:cubicBezTo>
                  <a:cubicBezTo>
                    <a:pt x="2549955" y="3175873"/>
                    <a:pt x="2534561" y="3155347"/>
                    <a:pt x="2514036" y="3155347"/>
                  </a:cubicBezTo>
                  <a:cubicBezTo>
                    <a:pt x="2416541" y="3139953"/>
                    <a:pt x="2277995" y="3001459"/>
                    <a:pt x="2257470" y="2903964"/>
                  </a:cubicBezTo>
                  <a:cubicBezTo>
                    <a:pt x="2247207" y="2873176"/>
                    <a:pt x="2247207" y="2837257"/>
                    <a:pt x="2236945" y="2801338"/>
                  </a:cubicBezTo>
                  <a:cubicBezTo>
                    <a:pt x="2242076" y="2796207"/>
                    <a:pt x="2242076" y="2791075"/>
                    <a:pt x="2236945" y="2678187"/>
                  </a:cubicBezTo>
                  <a:cubicBezTo>
                    <a:pt x="2252339" y="2488379"/>
                    <a:pt x="2360096" y="2308783"/>
                    <a:pt x="2529430" y="2118976"/>
                  </a:cubicBezTo>
                  <a:lnTo>
                    <a:pt x="2529430" y="2113845"/>
                  </a:lnTo>
                  <a:cubicBezTo>
                    <a:pt x="2478116" y="2170289"/>
                    <a:pt x="2421672" y="2231865"/>
                    <a:pt x="2380621" y="2288258"/>
                  </a:cubicBezTo>
                  <a:cubicBezTo>
                    <a:pt x="2380621" y="2280561"/>
                    <a:pt x="2392167" y="2269977"/>
                    <a:pt x="2397940" y="2256529"/>
                  </a:cubicBezTo>
                  <a:lnTo>
                    <a:pt x="2399984" y="2247349"/>
                  </a:lnTo>
                  <a:lnTo>
                    <a:pt x="2408007" y="2237977"/>
                  </a:lnTo>
                  <a:lnTo>
                    <a:pt x="2406278" y="2242127"/>
                  </a:lnTo>
                  <a:cubicBezTo>
                    <a:pt x="2408844" y="2239562"/>
                    <a:pt x="2411409" y="2236996"/>
                    <a:pt x="2413334" y="2234430"/>
                  </a:cubicBezTo>
                  <a:lnTo>
                    <a:pt x="2415506" y="2229217"/>
                  </a:lnTo>
                  <a:lnTo>
                    <a:pt x="2427170" y="2215592"/>
                  </a:lnTo>
                  <a:lnTo>
                    <a:pt x="2426803" y="2216471"/>
                  </a:lnTo>
                  <a:cubicBezTo>
                    <a:pt x="2429369" y="2213905"/>
                    <a:pt x="2431935" y="2211339"/>
                    <a:pt x="2433859" y="2208774"/>
                  </a:cubicBezTo>
                  <a:lnTo>
                    <a:pt x="2434508" y="2207217"/>
                  </a:lnTo>
                  <a:lnTo>
                    <a:pt x="2456689" y="2181988"/>
                  </a:lnTo>
                  <a:cubicBezTo>
                    <a:pt x="2483569" y="2151600"/>
                    <a:pt x="2503773" y="2129238"/>
                    <a:pt x="2503773" y="2129238"/>
                  </a:cubicBezTo>
                  <a:cubicBezTo>
                    <a:pt x="2514036" y="2108713"/>
                    <a:pt x="2534561" y="2113845"/>
                    <a:pt x="2529430" y="2088188"/>
                  </a:cubicBezTo>
                  <a:lnTo>
                    <a:pt x="2503773" y="2113845"/>
                  </a:lnTo>
                  <a:cubicBezTo>
                    <a:pt x="2616610" y="1985562"/>
                    <a:pt x="2729499" y="1903461"/>
                    <a:pt x="2842388" y="1811148"/>
                  </a:cubicBezTo>
                  <a:cubicBezTo>
                    <a:pt x="2785944" y="1770098"/>
                    <a:pt x="2549955" y="1667472"/>
                    <a:pt x="2467854" y="1667472"/>
                  </a:cubicBezTo>
                  <a:lnTo>
                    <a:pt x="2452460" y="1667472"/>
                  </a:lnTo>
                  <a:cubicBezTo>
                    <a:pt x="2201077" y="1847068"/>
                    <a:pt x="1831622" y="2067663"/>
                    <a:pt x="1559714" y="2067663"/>
                  </a:cubicBezTo>
                  <a:cubicBezTo>
                    <a:pt x="1518664" y="2067663"/>
                    <a:pt x="1451956" y="2052269"/>
                    <a:pt x="1421169" y="2021481"/>
                  </a:cubicBezTo>
                  <a:cubicBezTo>
                    <a:pt x="1421169" y="2021481"/>
                    <a:pt x="1426300" y="2026612"/>
                    <a:pt x="1426300" y="2011218"/>
                  </a:cubicBezTo>
                  <a:cubicBezTo>
                    <a:pt x="1426300" y="2000956"/>
                    <a:pt x="1405775" y="1970168"/>
                    <a:pt x="1405775" y="1959905"/>
                  </a:cubicBezTo>
                  <a:cubicBezTo>
                    <a:pt x="1405775" y="1923986"/>
                    <a:pt x="1436563" y="1903461"/>
                    <a:pt x="1441694" y="1862410"/>
                  </a:cubicBezTo>
                  <a:cubicBezTo>
                    <a:pt x="1323725" y="1949643"/>
                    <a:pt x="1159523" y="1985562"/>
                    <a:pt x="1087685" y="2108713"/>
                  </a:cubicBezTo>
                  <a:cubicBezTo>
                    <a:pt x="1010715" y="2236996"/>
                    <a:pt x="1056897" y="2406278"/>
                    <a:pt x="1046634" y="2555086"/>
                  </a:cubicBezTo>
                  <a:lnTo>
                    <a:pt x="1041503" y="2975803"/>
                  </a:lnTo>
                  <a:cubicBezTo>
                    <a:pt x="1036371" y="2970672"/>
                    <a:pt x="1026109" y="2950146"/>
                    <a:pt x="1020978" y="2934752"/>
                  </a:cubicBezTo>
                  <a:cubicBezTo>
                    <a:pt x="1015846" y="2939884"/>
                    <a:pt x="1015846" y="2945015"/>
                    <a:pt x="1015846" y="2950146"/>
                  </a:cubicBezTo>
                  <a:cubicBezTo>
                    <a:pt x="1005584" y="2924490"/>
                    <a:pt x="1000452" y="2893702"/>
                    <a:pt x="990190" y="2868045"/>
                  </a:cubicBezTo>
                  <a:cubicBezTo>
                    <a:pt x="985058" y="2873176"/>
                    <a:pt x="985058" y="2878308"/>
                    <a:pt x="985058" y="2888570"/>
                  </a:cubicBezTo>
                  <a:cubicBezTo>
                    <a:pt x="985058" y="2903964"/>
                    <a:pt x="990190" y="2929621"/>
                    <a:pt x="995321" y="2950146"/>
                  </a:cubicBezTo>
                  <a:cubicBezTo>
                    <a:pt x="979927" y="2909096"/>
                    <a:pt x="959453" y="2862914"/>
                    <a:pt x="938928" y="2816732"/>
                  </a:cubicBezTo>
                  <a:cubicBezTo>
                    <a:pt x="933797" y="2837257"/>
                    <a:pt x="933797" y="2857783"/>
                    <a:pt x="938928" y="2893702"/>
                  </a:cubicBezTo>
                  <a:cubicBezTo>
                    <a:pt x="923534" y="2847520"/>
                    <a:pt x="913271" y="2801338"/>
                    <a:pt x="903009" y="2755156"/>
                  </a:cubicBezTo>
                  <a:cubicBezTo>
                    <a:pt x="897877" y="2760288"/>
                    <a:pt x="897877" y="2765419"/>
                    <a:pt x="897877" y="2780813"/>
                  </a:cubicBezTo>
                  <a:cubicBezTo>
                    <a:pt x="897877" y="2791075"/>
                    <a:pt x="903009" y="2826995"/>
                    <a:pt x="908140" y="2852651"/>
                  </a:cubicBezTo>
                  <a:cubicBezTo>
                    <a:pt x="892746" y="2785944"/>
                    <a:pt x="877352" y="2657712"/>
                    <a:pt x="877352" y="2580743"/>
                  </a:cubicBezTo>
                  <a:cubicBezTo>
                    <a:pt x="877352" y="2570480"/>
                    <a:pt x="877352" y="2544823"/>
                    <a:pt x="882483" y="2401147"/>
                  </a:cubicBezTo>
                  <a:cubicBezTo>
                    <a:pt x="887615" y="2349834"/>
                    <a:pt x="897877" y="2247259"/>
                    <a:pt x="897877" y="2236996"/>
                  </a:cubicBezTo>
                  <a:cubicBezTo>
                    <a:pt x="897877" y="2221602"/>
                    <a:pt x="897877" y="2221602"/>
                    <a:pt x="892746" y="2211339"/>
                  </a:cubicBezTo>
                  <a:cubicBezTo>
                    <a:pt x="810645" y="2252390"/>
                    <a:pt x="702887" y="2293389"/>
                    <a:pt x="625918" y="2293389"/>
                  </a:cubicBezTo>
                  <a:cubicBezTo>
                    <a:pt x="579736" y="2293389"/>
                    <a:pt x="548999" y="2283127"/>
                    <a:pt x="492555" y="2262601"/>
                  </a:cubicBezTo>
                  <a:cubicBezTo>
                    <a:pt x="430979" y="2242127"/>
                    <a:pt x="374535" y="2154895"/>
                    <a:pt x="374535" y="2103582"/>
                  </a:cubicBezTo>
                  <a:lnTo>
                    <a:pt x="374535" y="2011218"/>
                  </a:lnTo>
                  <a:cubicBezTo>
                    <a:pt x="436111" y="1703391"/>
                    <a:pt x="625918" y="1277543"/>
                    <a:pt x="1020978" y="1067159"/>
                  </a:cubicBezTo>
                  <a:cubicBezTo>
                    <a:pt x="1020978" y="1067159"/>
                    <a:pt x="1026109" y="1072291"/>
                    <a:pt x="1036371" y="1072291"/>
                  </a:cubicBezTo>
                  <a:cubicBezTo>
                    <a:pt x="1036371" y="1046634"/>
                    <a:pt x="1046634" y="1031240"/>
                    <a:pt x="1036371" y="1005635"/>
                  </a:cubicBezTo>
                  <a:cubicBezTo>
                    <a:pt x="779857" y="1138998"/>
                    <a:pt x="461767" y="1313462"/>
                    <a:pt x="200070" y="1313462"/>
                  </a:cubicBezTo>
                  <a:cubicBezTo>
                    <a:pt x="143677" y="1313462"/>
                    <a:pt x="76970" y="1292937"/>
                    <a:pt x="25657" y="1277543"/>
                  </a:cubicBezTo>
                  <a:cubicBezTo>
                    <a:pt x="41051" y="1277543"/>
                    <a:pt x="56445" y="1282675"/>
                    <a:pt x="71839" y="1277543"/>
                  </a:cubicBezTo>
                  <a:cubicBezTo>
                    <a:pt x="51313" y="1251887"/>
                    <a:pt x="25657" y="1257018"/>
                    <a:pt x="0" y="1246755"/>
                  </a:cubicBezTo>
                  <a:cubicBezTo>
                    <a:pt x="25657" y="1246755"/>
                    <a:pt x="46182" y="1241624"/>
                    <a:pt x="92364" y="1241624"/>
                  </a:cubicBezTo>
                  <a:cubicBezTo>
                    <a:pt x="66707" y="1231361"/>
                    <a:pt x="35920" y="1226230"/>
                    <a:pt x="10263" y="1215967"/>
                  </a:cubicBezTo>
                  <a:cubicBezTo>
                    <a:pt x="30788" y="1215967"/>
                    <a:pt x="46182" y="1205705"/>
                    <a:pt x="66707" y="1200574"/>
                  </a:cubicBezTo>
                  <a:cubicBezTo>
                    <a:pt x="61576" y="1195442"/>
                    <a:pt x="56445" y="1195442"/>
                    <a:pt x="51313" y="1195442"/>
                  </a:cubicBezTo>
                  <a:cubicBezTo>
                    <a:pt x="56445" y="1190311"/>
                    <a:pt x="66707" y="1190311"/>
                    <a:pt x="148808" y="1190311"/>
                  </a:cubicBezTo>
                  <a:cubicBezTo>
                    <a:pt x="200070" y="1180048"/>
                    <a:pt x="256515" y="1169786"/>
                    <a:pt x="312959" y="1154392"/>
                  </a:cubicBezTo>
                  <a:cubicBezTo>
                    <a:pt x="364272" y="1138998"/>
                    <a:pt x="420717" y="1118473"/>
                    <a:pt x="477161" y="1097947"/>
                  </a:cubicBezTo>
                  <a:cubicBezTo>
                    <a:pt x="507949" y="1087685"/>
                    <a:pt x="548999" y="1072291"/>
                    <a:pt x="584867" y="1051765"/>
                  </a:cubicBezTo>
                  <a:cubicBezTo>
                    <a:pt x="708019" y="995372"/>
                    <a:pt x="836302" y="928665"/>
                    <a:pt x="959453" y="861958"/>
                  </a:cubicBezTo>
                  <a:cubicBezTo>
                    <a:pt x="1005584" y="836302"/>
                    <a:pt x="1067159" y="820908"/>
                    <a:pt x="1097947" y="779857"/>
                  </a:cubicBezTo>
                  <a:cubicBezTo>
                    <a:pt x="1123604" y="743938"/>
                    <a:pt x="1123604" y="687494"/>
                    <a:pt x="1138998" y="651574"/>
                  </a:cubicBezTo>
                  <a:cubicBezTo>
                    <a:pt x="1200574" y="472030"/>
                    <a:pt x="1231361" y="277040"/>
                    <a:pt x="1410906" y="102626"/>
                  </a:cubicBezTo>
                  <a:cubicBezTo>
                    <a:pt x="1467350" y="46182"/>
                    <a:pt x="1590502" y="0"/>
                    <a:pt x="1662340" y="0"/>
                  </a:cubicBezTo>
                  <a:close/>
                  <a:moveTo>
                    <a:pt x="1667472" y="46182"/>
                  </a:moveTo>
                  <a:cubicBezTo>
                    <a:pt x="1652078" y="46182"/>
                    <a:pt x="1636684" y="51313"/>
                    <a:pt x="1626421" y="51313"/>
                  </a:cubicBezTo>
                  <a:cubicBezTo>
                    <a:pt x="1641815" y="51313"/>
                    <a:pt x="1657209" y="46182"/>
                    <a:pt x="1667472" y="46182"/>
                  </a:cubicBezTo>
                  <a:close/>
                  <a:moveTo>
                    <a:pt x="964584" y="1118473"/>
                  </a:moveTo>
                  <a:cubicBezTo>
                    <a:pt x="959453" y="1118473"/>
                    <a:pt x="949191" y="1123604"/>
                    <a:pt x="944059" y="1128735"/>
                  </a:cubicBezTo>
                  <a:cubicBezTo>
                    <a:pt x="949191" y="1128735"/>
                    <a:pt x="959453" y="1123604"/>
                    <a:pt x="964584" y="1118473"/>
                  </a:cubicBezTo>
                  <a:close/>
                  <a:moveTo>
                    <a:pt x="903009" y="1159523"/>
                  </a:moveTo>
                  <a:cubicBezTo>
                    <a:pt x="897877" y="1159523"/>
                    <a:pt x="892746" y="1164654"/>
                    <a:pt x="887615" y="1169786"/>
                  </a:cubicBezTo>
                  <a:cubicBezTo>
                    <a:pt x="892746" y="1169786"/>
                    <a:pt x="897877" y="1164654"/>
                    <a:pt x="903009" y="1159523"/>
                  </a:cubicBezTo>
                  <a:close/>
                  <a:moveTo>
                    <a:pt x="928665" y="1169786"/>
                  </a:moveTo>
                  <a:cubicBezTo>
                    <a:pt x="923534" y="1169786"/>
                    <a:pt x="913271" y="1180048"/>
                    <a:pt x="908140" y="1185180"/>
                  </a:cubicBezTo>
                  <a:cubicBezTo>
                    <a:pt x="913271" y="1185180"/>
                    <a:pt x="923534" y="1174917"/>
                    <a:pt x="928665" y="1169786"/>
                  </a:cubicBezTo>
                  <a:close/>
                  <a:moveTo>
                    <a:pt x="949191" y="1185180"/>
                  </a:moveTo>
                  <a:cubicBezTo>
                    <a:pt x="908140" y="1210836"/>
                    <a:pt x="856827" y="1251887"/>
                    <a:pt x="836302" y="1287806"/>
                  </a:cubicBezTo>
                  <a:cubicBezTo>
                    <a:pt x="872221" y="1251887"/>
                    <a:pt x="913271" y="1215967"/>
                    <a:pt x="949191" y="1185180"/>
                  </a:cubicBezTo>
                  <a:close/>
                  <a:moveTo>
                    <a:pt x="1010715" y="1185180"/>
                  </a:moveTo>
                  <a:cubicBezTo>
                    <a:pt x="959453" y="1221099"/>
                    <a:pt x="882483" y="1277543"/>
                    <a:pt x="856827" y="1328856"/>
                  </a:cubicBezTo>
                  <a:lnTo>
                    <a:pt x="918403" y="1267281"/>
                  </a:lnTo>
                  <a:cubicBezTo>
                    <a:pt x="903009" y="1292937"/>
                    <a:pt x="887615" y="1308331"/>
                    <a:pt x="877352" y="1323725"/>
                  </a:cubicBezTo>
                  <a:cubicBezTo>
                    <a:pt x="759332" y="1457088"/>
                    <a:pt x="543868" y="1857279"/>
                    <a:pt x="543868" y="2047137"/>
                  </a:cubicBezTo>
                  <a:cubicBezTo>
                    <a:pt x="543868" y="2083057"/>
                    <a:pt x="543868" y="2129238"/>
                    <a:pt x="579736" y="2170289"/>
                  </a:cubicBezTo>
                  <a:cubicBezTo>
                    <a:pt x="677231" y="2170289"/>
                    <a:pt x="805514" y="2113845"/>
                    <a:pt x="903009" y="2057400"/>
                  </a:cubicBezTo>
                  <a:cubicBezTo>
                    <a:pt x="928665" y="1821411"/>
                    <a:pt x="949191" y="1569977"/>
                    <a:pt x="985058" y="1333988"/>
                  </a:cubicBezTo>
                  <a:cubicBezTo>
                    <a:pt x="990190" y="1282675"/>
                    <a:pt x="1000452" y="1231361"/>
                    <a:pt x="1010715" y="1185180"/>
                  </a:cubicBezTo>
                  <a:close/>
                  <a:moveTo>
                    <a:pt x="938928" y="1215967"/>
                  </a:moveTo>
                  <a:cubicBezTo>
                    <a:pt x="933797" y="1215967"/>
                    <a:pt x="928665" y="1221099"/>
                    <a:pt x="923534" y="1226230"/>
                  </a:cubicBezTo>
                  <a:cubicBezTo>
                    <a:pt x="928665" y="1226230"/>
                    <a:pt x="933797" y="1221099"/>
                    <a:pt x="938928" y="1215967"/>
                  </a:cubicBezTo>
                  <a:close/>
                  <a:moveTo>
                    <a:pt x="903009" y="1190311"/>
                  </a:moveTo>
                  <a:cubicBezTo>
                    <a:pt x="892746" y="1195442"/>
                    <a:pt x="882483" y="1205705"/>
                    <a:pt x="877352" y="1210836"/>
                  </a:cubicBezTo>
                  <a:cubicBezTo>
                    <a:pt x="887615" y="1205705"/>
                    <a:pt x="897877" y="1195442"/>
                    <a:pt x="903009" y="1190311"/>
                  </a:cubicBezTo>
                  <a:close/>
                  <a:moveTo>
                    <a:pt x="867090" y="1221099"/>
                  </a:moveTo>
                  <a:cubicBezTo>
                    <a:pt x="856827" y="1226230"/>
                    <a:pt x="846564" y="1236493"/>
                    <a:pt x="846564" y="1241624"/>
                  </a:cubicBezTo>
                  <a:lnTo>
                    <a:pt x="867090" y="1221099"/>
                  </a:lnTo>
                  <a:close/>
                  <a:moveTo>
                    <a:pt x="831170" y="1292937"/>
                  </a:moveTo>
                  <a:cubicBezTo>
                    <a:pt x="826039" y="1298068"/>
                    <a:pt x="820908" y="1303200"/>
                    <a:pt x="820908" y="1308331"/>
                  </a:cubicBezTo>
                  <a:cubicBezTo>
                    <a:pt x="826039" y="1303200"/>
                    <a:pt x="831170" y="1298068"/>
                    <a:pt x="831170" y="1292937"/>
                  </a:cubicBezTo>
                  <a:close/>
                  <a:moveTo>
                    <a:pt x="533606" y="2139501"/>
                  </a:moveTo>
                  <a:cubicBezTo>
                    <a:pt x="533606" y="2144632"/>
                    <a:pt x="533606" y="2149764"/>
                    <a:pt x="538737" y="2154895"/>
                  </a:cubicBezTo>
                  <a:cubicBezTo>
                    <a:pt x="538737" y="2149764"/>
                    <a:pt x="533606" y="2144632"/>
                    <a:pt x="533606" y="2139501"/>
                  </a:cubicBezTo>
                  <a:close/>
                  <a:moveTo>
                    <a:pt x="1462219" y="1893198"/>
                  </a:moveTo>
                  <a:cubicBezTo>
                    <a:pt x="1457088" y="1898329"/>
                    <a:pt x="1451956" y="1903461"/>
                    <a:pt x="1451956" y="1908592"/>
                  </a:cubicBezTo>
                  <a:cubicBezTo>
                    <a:pt x="1457088" y="1903461"/>
                    <a:pt x="1462219" y="1898329"/>
                    <a:pt x="1462219" y="1893198"/>
                  </a:cubicBezTo>
                  <a:close/>
                  <a:moveTo>
                    <a:pt x="1441694" y="1918855"/>
                  </a:moveTo>
                  <a:cubicBezTo>
                    <a:pt x="1436563" y="1929117"/>
                    <a:pt x="1431431" y="1939380"/>
                    <a:pt x="1431431" y="1944511"/>
                  </a:cubicBezTo>
                  <a:cubicBezTo>
                    <a:pt x="1436563" y="1934249"/>
                    <a:pt x="1441694" y="1923986"/>
                    <a:pt x="1441694" y="1918855"/>
                  </a:cubicBezTo>
                  <a:close/>
                  <a:moveTo>
                    <a:pt x="1467350" y="1995824"/>
                  </a:moveTo>
                  <a:cubicBezTo>
                    <a:pt x="1472482" y="1995824"/>
                    <a:pt x="1482744" y="2000956"/>
                    <a:pt x="1487876" y="2000956"/>
                  </a:cubicBezTo>
                  <a:cubicBezTo>
                    <a:pt x="1482744" y="1995824"/>
                    <a:pt x="1472482" y="1995824"/>
                    <a:pt x="1467350" y="1995824"/>
                  </a:cubicBezTo>
                  <a:close/>
                  <a:moveTo>
                    <a:pt x="1580239" y="1995824"/>
                  </a:moveTo>
                  <a:cubicBezTo>
                    <a:pt x="1554583" y="1995824"/>
                    <a:pt x="1523795" y="2000956"/>
                    <a:pt x="1498138" y="2000956"/>
                  </a:cubicBezTo>
                  <a:cubicBezTo>
                    <a:pt x="1523795" y="2000956"/>
                    <a:pt x="1554583" y="2000956"/>
                    <a:pt x="1580239" y="1995824"/>
                  </a:cubicBezTo>
                  <a:close/>
                  <a:moveTo>
                    <a:pt x="1446825" y="2016350"/>
                  </a:moveTo>
                  <a:cubicBezTo>
                    <a:pt x="1451956" y="2026612"/>
                    <a:pt x="1462219" y="2031744"/>
                    <a:pt x="1472482" y="2031744"/>
                  </a:cubicBezTo>
                  <a:cubicBezTo>
                    <a:pt x="1462219" y="2026612"/>
                    <a:pt x="1451956" y="2021481"/>
                    <a:pt x="1446825" y="2016350"/>
                  </a:cubicBezTo>
                  <a:close/>
                  <a:moveTo>
                    <a:pt x="2780812" y="1759835"/>
                  </a:moveTo>
                  <a:cubicBezTo>
                    <a:pt x="2785944" y="1764967"/>
                    <a:pt x="2796206" y="1770098"/>
                    <a:pt x="2801338" y="1770098"/>
                  </a:cubicBezTo>
                  <a:cubicBezTo>
                    <a:pt x="2796206" y="1764967"/>
                    <a:pt x="2785944" y="1759835"/>
                    <a:pt x="2780812" y="1759835"/>
                  </a:cubicBezTo>
                  <a:close/>
                  <a:moveTo>
                    <a:pt x="2806469" y="1775229"/>
                  </a:moveTo>
                  <a:cubicBezTo>
                    <a:pt x="2821863" y="1785492"/>
                    <a:pt x="2837257" y="1795754"/>
                    <a:pt x="2847520" y="1800886"/>
                  </a:cubicBezTo>
                  <a:cubicBezTo>
                    <a:pt x="2837257" y="1790623"/>
                    <a:pt x="2821863" y="1780361"/>
                    <a:pt x="2806469" y="1775229"/>
                  </a:cubicBezTo>
                  <a:close/>
                  <a:moveTo>
                    <a:pt x="2975802" y="1811148"/>
                  </a:moveTo>
                  <a:cubicBezTo>
                    <a:pt x="2970671" y="1811148"/>
                    <a:pt x="2965540" y="1816280"/>
                    <a:pt x="2960408" y="1821411"/>
                  </a:cubicBezTo>
                  <a:cubicBezTo>
                    <a:pt x="2965540" y="1821411"/>
                    <a:pt x="2970671" y="1816280"/>
                    <a:pt x="2975802" y="1811148"/>
                  </a:cubicBezTo>
                  <a:close/>
                  <a:moveTo>
                    <a:pt x="2837257" y="1857279"/>
                  </a:moveTo>
                  <a:cubicBezTo>
                    <a:pt x="2832126" y="1857279"/>
                    <a:pt x="2826994" y="1862410"/>
                    <a:pt x="2821863" y="1867542"/>
                  </a:cubicBezTo>
                  <a:cubicBezTo>
                    <a:pt x="2826994" y="1867542"/>
                    <a:pt x="2832126" y="1862410"/>
                    <a:pt x="2837257" y="1857279"/>
                  </a:cubicBezTo>
                  <a:close/>
                  <a:moveTo>
                    <a:pt x="2770550" y="1877804"/>
                  </a:moveTo>
                  <a:cubicBezTo>
                    <a:pt x="2765419" y="1877804"/>
                    <a:pt x="2760287" y="1882935"/>
                    <a:pt x="2755156" y="1888067"/>
                  </a:cubicBezTo>
                  <a:cubicBezTo>
                    <a:pt x="2760287" y="1888067"/>
                    <a:pt x="2765419" y="1882935"/>
                    <a:pt x="2770550" y="1877804"/>
                  </a:cubicBezTo>
                  <a:close/>
                  <a:moveTo>
                    <a:pt x="2806469" y="1882935"/>
                  </a:moveTo>
                  <a:cubicBezTo>
                    <a:pt x="2801338" y="1882935"/>
                    <a:pt x="2796206" y="1888067"/>
                    <a:pt x="2791075" y="1893198"/>
                  </a:cubicBezTo>
                  <a:cubicBezTo>
                    <a:pt x="2796206" y="1893198"/>
                    <a:pt x="2801338" y="1888067"/>
                    <a:pt x="2806469" y="1882935"/>
                  </a:cubicBezTo>
                  <a:close/>
                  <a:moveTo>
                    <a:pt x="2780812" y="1903461"/>
                  </a:moveTo>
                  <a:cubicBezTo>
                    <a:pt x="2775681" y="1903461"/>
                    <a:pt x="2765419" y="1913723"/>
                    <a:pt x="2760287" y="1918855"/>
                  </a:cubicBezTo>
                  <a:cubicBezTo>
                    <a:pt x="2765419" y="1918855"/>
                    <a:pt x="2775681" y="1908592"/>
                    <a:pt x="2780812" y="1903461"/>
                  </a:cubicBezTo>
                  <a:close/>
                  <a:moveTo>
                    <a:pt x="2708974" y="1929117"/>
                  </a:moveTo>
                  <a:cubicBezTo>
                    <a:pt x="2703843" y="1929117"/>
                    <a:pt x="2698711" y="1934249"/>
                    <a:pt x="2693580" y="1939380"/>
                  </a:cubicBezTo>
                  <a:cubicBezTo>
                    <a:pt x="2698711" y="1939380"/>
                    <a:pt x="2703843" y="1934249"/>
                    <a:pt x="2708974" y="1929117"/>
                  </a:cubicBezTo>
                  <a:close/>
                  <a:moveTo>
                    <a:pt x="2744893" y="1934249"/>
                  </a:moveTo>
                  <a:cubicBezTo>
                    <a:pt x="2739762" y="1934249"/>
                    <a:pt x="2734631" y="1939380"/>
                    <a:pt x="2729499" y="1944511"/>
                  </a:cubicBezTo>
                  <a:cubicBezTo>
                    <a:pt x="2734631" y="1944511"/>
                    <a:pt x="2739762" y="1939380"/>
                    <a:pt x="2744893" y="1934249"/>
                  </a:cubicBezTo>
                  <a:close/>
                  <a:moveTo>
                    <a:pt x="2673055" y="1959905"/>
                  </a:moveTo>
                  <a:cubicBezTo>
                    <a:pt x="2662792" y="1965036"/>
                    <a:pt x="2652530" y="1975299"/>
                    <a:pt x="2647398" y="1980430"/>
                  </a:cubicBezTo>
                  <a:cubicBezTo>
                    <a:pt x="2657661" y="1975299"/>
                    <a:pt x="2667924" y="1965036"/>
                    <a:pt x="2673055" y="1959905"/>
                  </a:cubicBezTo>
                  <a:close/>
                  <a:moveTo>
                    <a:pt x="2708974" y="1965036"/>
                  </a:moveTo>
                  <a:cubicBezTo>
                    <a:pt x="2703843" y="1965036"/>
                    <a:pt x="2693580" y="1975299"/>
                    <a:pt x="2688449" y="1980430"/>
                  </a:cubicBezTo>
                  <a:cubicBezTo>
                    <a:pt x="2693580" y="1980430"/>
                    <a:pt x="2703843" y="1970168"/>
                    <a:pt x="2708974" y="1965036"/>
                  </a:cubicBezTo>
                  <a:close/>
                  <a:moveTo>
                    <a:pt x="2621742" y="2006087"/>
                  </a:moveTo>
                  <a:cubicBezTo>
                    <a:pt x="2601268" y="2021481"/>
                    <a:pt x="2575611" y="2047137"/>
                    <a:pt x="2555086" y="2067663"/>
                  </a:cubicBezTo>
                  <a:cubicBezTo>
                    <a:pt x="2575611" y="2052269"/>
                    <a:pt x="2601268" y="2026612"/>
                    <a:pt x="2621742" y="2006087"/>
                  </a:cubicBezTo>
                  <a:close/>
                  <a:moveTo>
                    <a:pt x="2549955" y="2072794"/>
                  </a:moveTo>
                  <a:lnTo>
                    <a:pt x="2539692" y="2083057"/>
                  </a:lnTo>
                  <a:cubicBezTo>
                    <a:pt x="2544823" y="2083057"/>
                    <a:pt x="2549955" y="2077925"/>
                    <a:pt x="2549955" y="2072794"/>
                  </a:cubicBezTo>
                  <a:close/>
                  <a:moveTo>
                    <a:pt x="2462722" y="2226733"/>
                  </a:moveTo>
                  <a:cubicBezTo>
                    <a:pt x="2457591" y="2231865"/>
                    <a:pt x="2452460" y="2236996"/>
                    <a:pt x="2452460" y="2242127"/>
                  </a:cubicBezTo>
                  <a:cubicBezTo>
                    <a:pt x="2457591" y="2236996"/>
                    <a:pt x="2462722" y="2231865"/>
                    <a:pt x="2462722" y="2226733"/>
                  </a:cubicBezTo>
                  <a:close/>
                  <a:moveTo>
                    <a:pt x="2488379" y="2231865"/>
                  </a:moveTo>
                  <a:cubicBezTo>
                    <a:pt x="2483248" y="2236996"/>
                    <a:pt x="2478116" y="2242127"/>
                    <a:pt x="2478116" y="2247259"/>
                  </a:cubicBezTo>
                  <a:cubicBezTo>
                    <a:pt x="2483248" y="2242127"/>
                    <a:pt x="2488379" y="2236996"/>
                    <a:pt x="2488379" y="2231865"/>
                  </a:cubicBezTo>
                  <a:close/>
                  <a:moveTo>
                    <a:pt x="2467854" y="2257521"/>
                  </a:moveTo>
                  <a:cubicBezTo>
                    <a:pt x="2462722" y="2262601"/>
                    <a:pt x="2457591" y="2267733"/>
                    <a:pt x="2457591" y="2272864"/>
                  </a:cubicBezTo>
                  <a:cubicBezTo>
                    <a:pt x="2462722" y="2267733"/>
                    <a:pt x="2467854" y="2262601"/>
                    <a:pt x="2467854" y="2257521"/>
                  </a:cubicBezTo>
                  <a:close/>
                  <a:moveTo>
                    <a:pt x="2431935" y="2267733"/>
                  </a:moveTo>
                  <a:cubicBezTo>
                    <a:pt x="2426803" y="2272864"/>
                    <a:pt x="2421672" y="2277995"/>
                    <a:pt x="2421672" y="2283127"/>
                  </a:cubicBezTo>
                  <a:cubicBezTo>
                    <a:pt x="2426803" y="2277995"/>
                    <a:pt x="2431935" y="2272864"/>
                    <a:pt x="2431935" y="2267733"/>
                  </a:cubicBezTo>
                  <a:close/>
                  <a:moveTo>
                    <a:pt x="2452460" y="2277995"/>
                  </a:moveTo>
                  <a:cubicBezTo>
                    <a:pt x="2396015" y="2339571"/>
                    <a:pt x="2349834" y="2411409"/>
                    <a:pt x="2334440" y="2472985"/>
                  </a:cubicBezTo>
                  <a:cubicBezTo>
                    <a:pt x="2370359" y="2406278"/>
                    <a:pt x="2411409" y="2339571"/>
                    <a:pt x="2452460" y="2277995"/>
                  </a:cubicBezTo>
                  <a:close/>
                  <a:moveTo>
                    <a:pt x="2416541" y="2288258"/>
                  </a:moveTo>
                  <a:cubicBezTo>
                    <a:pt x="2339571" y="2380621"/>
                    <a:pt x="2288258" y="2483248"/>
                    <a:pt x="2272864" y="2575611"/>
                  </a:cubicBezTo>
                  <a:cubicBezTo>
                    <a:pt x="2293389" y="2478116"/>
                    <a:pt x="2354965" y="2375490"/>
                    <a:pt x="2416541" y="2288258"/>
                  </a:cubicBezTo>
                  <a:close/>
                  <a:moveTo>
                    <a:pt x="2349834" y="3042510"/>
                  </a:moveTo>
                  <a:cubicBezTo>
                    <a:pt x="2360096" y="3052773"/>
                    <a:pt x="2370359" y="3063035"/>
                    <a:pt x="2375490" y="3063035"/>
                  </a:cubicBezTo>
                  <a:cubicBezTo>
                    <a:pt x="2365227" y="3052773"/>
                    <a:pt x="2354965" y="3042510"/>
                    <a:pt x="2349834" y="3042510"/>
                  </a:cubicBezTo>
                  <a:close/>
                  <a:moveTo>
                    <a:pt x="2380621" y="3068166"/>
                  </a:moveTo>
                  <a:cubicBezTo>
                    <a:pt x="2385753" y="3073298"/>
                    <a:pt x="2390884" y="3078429"/>
                    <a:pt x="2396015" y="3078429"/>
                  </a:cubicBezTo>
                  <a:cubicBezTo>
                    <a:pt x="2390884" y="3073298"/>
                    <a:pt x="2385753" y="3068166"/>
                    <a:pt x="2380621" y="3068166"/>
                  </a:cubicBezTo>
                  <a:close/>
                  <a:moveTo>
                    <a:pt x="2401147" y="3083509"/>
                  </a:moveTo>
                  <a:cubicBezTo>
                    <a:pt x="2406278" y="3088640"/>
                    <a:pt x="2411409" y="3093772"/>
                    <a:pt x="2416541" y="3093772"/>
                  </a:cubicBezTo>
                  <a:cubicBezTo>
                    <a:pt x="2411409" y="3088640"/>
                    <a:pt x="2406278" y="3083509"/>
                    <a:pt x="2401147" y="3083509"/>
                  </a:cubicBezTo>
                  <a:close/>
                  <a:moveTo>
                    <a:pt x="2739762" y="3175873"/>
                  </a:moveTo>
                  <a:cubicBezTo>
                    <a:pt x="2708974" y="3181004"/>
                    <a:pt x="2673055" y="3181004"/>
                    <a:pt x="2642267" y="3181004"/>
                  </a:cubicBezTo>
                  <a:cubicBezTo>
                    <a:pt x="2678186" y="3181004"/>
                    <a:pt x="2714105" y="3181004"/>
                    <a:pt x="2739762" y="3175873"/>
                  </a:cubicBezTo>
                  <a:close/>
                  <a:moveTo>
                    <a:pt x="4838213" y="944059"/>
                  </a:moveTo>
                  <a:cubicBezTo>
                    <a:pt x="4827950" y="944059"/>
                    <a:pt x="4817687" y="949191"/>
                    <a:pt x="4812556" y="949191"/>
                  </a:cubicBezTo>
                  <a:cubicBezTo>
                    <a:pt x="4822819" y="949191"/>
                    <a:pt x="4838213" y="944059"/>
                    <a:pt x="4838213" y="944059"/>
                  </a:cubicBezTo>
                  <a:close/>
                  <a:moveTo>
                    <a:pt x="4802293" y="954322"/>
                  </a:moveTo>
                  <a:cubicBezTo>
                    <a:pt x="4792031" y="954322"/>
                    <a:pt x="4781768" y="959453"/>
                    <a:pt x="4776637" y="959453"/>
                  </a:cubicBezTo>
                  <a:cubicBezTo>
                    <a:pt x="4786899" y="959453"/>
                    <a:pt x="4802293" y="954322"/>
                    <a:pt x="4802293" y="954322"/>
                  </a:cubicBezTo>
                  <a:close/>
                  <a:moveTo>
                    <a:pt x="4750980" y="969716"/>
                  </a:moveTo>
                  <a:cubicBezTo>
                    <a:pt x="4740718" y="969716"/>
                    <a:pt x="4730455" y="974847"/>
                    <a:pt x="4725324" y="974847"/>
                  </a:cubicBezTo>
                  <a:cubicBezTo>
                    <a:pt x="4735586" y="974847"/>
                    <a:pt x="4750980" y="969716"/>
                    <a:pt x="4750980" y="969716"/>
                  </a:cubicBezTo>
                  <a:close/>
                  <a:moveTo>
                    <a:pt x="4633011" y="1005635"/>
                  </a:moveTo>
                  <a:cubicBezTo>
                    <a:pt x="4622749" y="1005635"/>
                    <a:pt x="4612486" y="1010766"/>
                    <a:pt x="4607355" y="1010766"/>
                  </a:cubicBezTo>
                  <a:cubicBezTo>
                    <a:pt x="4617618" y="1010766"/>
                    <a:pt x="4633011" y="1005635"/>
                    <a:pt x="4633011" y="1005635"/>
                  </a:cubicBezTo>
                  <a:close/>
                  <a:moveTo>
                    <a:pt x="4160982" y="1169786"/>
                  </a:moveTo>
                  <a:cubicBezTo>
                    <a:pt x="4155851" y="1169786"/>
                    <a:pt x="4145588" y="1174917"/>
                    <a:pt x="4150720" y="1174917"/>
                  </a:cubicBezTo>
                  <a:cubicBezTo>
                    <a:pt x="4155851" y="1174917"/>
                    <a:pt x="4166114" y="1169786"/>
                    <a:pt x="4160982" y="1169786"/>
                  </a:cubicBezTo>
                  <a:close/>
                  <a:moveTo>
                    <a:pt x="3468306" y="164202"/>
                  </a:moveTo>
                  <a:cubicBezTo>
                    <a:pt x="3493963" y="179596"/>
                    <a:pt x="3519619" y="200121"/>
                    <a:pt x="3545276" y="225727"/>
                  </a:cubicBezTo>
                  <a:cubicBezTo>
                    <a:pt x="3535013" y="200121"/>
                    <a:pt x="3483700" y="164202"/>
                    <a:pt x="3468306" y="164202"/>
                  </a:cubicBezTo>
                  <a:close/>
                  <a:moveTo>
                    <a:pt x="3493963" y="646443"/>
                  </a:moveTo>
                  <a:cubicBezTo>
                    <a:pt x="3488832" y="646443"/>
                    <a:pt x="3478569" y="651574"/>
                    <a:pt x="3473438" y="656706"/>
                  </a:cubicBezTo>
                  <a:cubicBezTo>
                    <a:pt x="3478569" y="656706"/>
                    <a:pt x="3488832" y="651574"/>
                    <a:pt x="3493963" y="646443"/>
                  </a:cubicBezTo>
                  <a:close/>
                  <a:moveTo>
                    <a:pt x="3391387" y="702887"/>
                  </a:moveTo>
                  <a:cubicBezTo>
                    <a:pt x="3375993" y="708019"/>
                    <a:pt x="3360600" y="718281"/>
                    <a:pt x="3350337" y="723413"/>
                  </a:cubicBezTo>
                  <a:cubicBezTo>
                    <a:pt x="3365731" y="718281"/>
                    <a:pt x="3381125" y="708019"/>
                    <a:pt x="3391387" y="702887"/>
                  </a:cubicBezTo>
                  <a:close/>
                  <a:moveTo>
                    <a:pt x="3345206" y="728544"/>
                  </a:moveTo>
                  <a:cubicBezTo>
                    <a:pt x="3319549" y="738807"/>
                    <a:pt x="3293892" y="754201"/>
                    <a:pt x="3273367" y="764463"/>
                  </a:cubicBezTo>
                  <a:cubicBezTo>
                    <a:pt x="3299024" y="754201"/>
                    <a:pt x="3324680" y="738807"/>
                    <a:pt x="3345206" y="728544"/>
                  </a:cubicBezTo>
                  <a:close/>
                  <a:moveTo>
                    <a:pt x="4042962" y="1215967"/>
                  </a:moveTo>
                  <a:cubicBezTo>
                    <a:pt x="4037831" y="1215967"/>
                    <a:pt x="4027568" y="1221099"/>
                    <a:pt x="4032699" y="1221099"/>
                  </a:cubicBezTo>
                  <a:cubicBezTo>
                    <a:pt x="4037831" y="1221099"/>
                    <a:pt x="4048093" y="1215967"/>
                    <a:pt x="4042962" y="1215967"/>
                  </a:cubicBezTo>
                  <a:close/>
                  <a:moveTo>
                    <a:pt x="3663296" y="1410957"/>
                  </a:moveTo>
                  <a:cubicBezTo>
                    <a:pt x="3658165" y="1410957"/>
                    <a:pt x="3653034" y="1410957"/>
                    <a:pt x="3647902" y="1416089"/>
                  </a:cubicBezTo>
                  <a:cubicBezTo>
                    <a:pt x="3653034" y="1416089"/>
                    <a:pt x="3653034" y="1410957"/>
                    <a:pt x="3663296" y="1410957"/>
                  </a:cubicBezTo>
                  <a:close/>
                  <a:moveTo>
                    <a:pt x="3678690" y="1421220"/>
                  </a:moveTo>
                  <a:cubicBezTo>
                    <a:pt x="3458044" y="1518664"/>
                    <a:pt x="3232317" y="1641815"/>
                    <a:pt x="3021984" y="1790623"/>
                  </a:cubicBezTo>
                  <a:cubicBezTo>
                    <a:pt x="3032195" y="1775229"/>
                    <a:pt x="3047589" y="1764967"/>
                    <a:pt x="3057852" y="1754704"/>
                  </a:cubicBezTo>
                  <a:cubicBezTo>
                    <a:pt x="3032195" y="1770098"/>
                    <a:pt x="3006590" y="1785492"/>
                    <a:pt x="2980934" y="1806017"/>
                  </a:cubicBezTo>
                  <a:cubicBezTo>
                    <a:pt x="2986065" y="1806017"/>
                    <a:pt x="2991196" y="1800886"/>
                    <a:pt x="2996328" y="1806017"/>
                  </a:cubicBezTo>
                  <a:cubicBezTo>
                    <a:pt x="2980934" y="1816280"/>
                    <a:pt x="2965540" y="1831674"/>
                    <a:pt x="2945015" y="1836805"/>
                  </a:cubicBezTo>
                  <a:lnTo>
                    <a:pt x="2955277" y="1826542"/>
                  </a:lnTo>
                  <a:cubicBezTo>
                    <a:pt x="2909095" y="1852148"/>
                    <a:pt x="2852651" y="1888067"/>
                    <a:pt x="2826994" y="1934249"/>
                  </a:cubicBezTo>
                  <a:cubicBezTo>
                    <a:pt x="2821863" y="1929117"/>
                    <a:pt x="2837257" y="1923986"/>
                    <a:pt x="2821863" y="1923986"/>
                  </a:cubicBezTo>
                  <a:cubicBezTo>
                    <a:pt x="2811600" y="1923986"/>
                    <a:pt x="2652530" y="2062531"/>
                    <a:pt x="2585874" y="2139501"/>
                  </a:cubicBezTo>
                  <a:cubicBezTo>
                    <a:pt x="2401147" y="2339571"/>
                    <a:pt x="2277995" y="2549955"/>
                    <a:pt x="2277995" y="2755156"/>
                  </a:cubicBezTo>
                  <a:cubicBezTo>
                    <a:pt x="2277995" y="2847520"/>
                    <a:pt x="2319046" y="3052773"/>
                    <a:pt x="2472985" y="3083509"/>
                  </a:cubicBezTo>
                  <a:cubicBezTo>
                    <a:pt x="2524298" y="3093772"/>
                    <a:pt x="2570480" y="3119428"/>
                    <a:pt x="2626873" y="3119428"/>
                  </a:cubicBezTo>
                  <a:cubicBezTo>
                    <a:pt x="3134822" y="3119428"/>
                    <a:pt x="3606852" y="2113845"/>
                    <a:pt x="3647902" y="1667472"/>
                  </a:cubicBezTo>
                  <a:cubicBezTo>
                    <a:pt x="3653034" y="1585371"/>
                    <a:pt x="3673559" y="1498138"/>
                    <a:pt x="3678690" y="1421220"/>
                  </a:cubicBezTo>
                  <a:close/>
                  <a:moveTo>
                    <a:pt x="3288761" y="1611027"/>
                  </a:moveTo>
                  <a:cubicBezTo>
                    <a:pt x="3283630" y="1611027"/>
                    <a:pt x="3273367" y="1616159"/>
                    <a:pt x="3268236" y="1621290"/>
                  </a:cubicBezTo>
                  <a:cubicBezTo>
                    <a:pt x="3273367" y="1621290"/>
                    <a:pt x="3283630" y="1616159"/>
                    <a:pt x="3288761" y="1611027"/>
                  </a:cubicBezTo>
                  <a:close/>
                  <a:moveTo>
                    <a:pt x="3237448" y="1641815"/>
                  </a:moveTo>
                  <a:cubicBezTo>
                    <a:pt x="3232317" y="1641815"/>
                    <a:pt x="3222054" y="1646946"/>
                    <a:pt x="3216923" y="1652078"/>
                  </a:cubicBezTo>
                  <a:cubicBezTo>
                    <a:pt x="3222054" y="1652078"/>
                    <a:pt x="3232317" y="1646946"/>
                    <a:pt x="3237448" y="1641815"/>
                  </a:cubicBezTo>
                  <a:close/>
                  <a:moveTo>
                    <a:pt x="3211791" y="1657209"/>
                  </a:moveTo>
                  <a:cubicBezTo>
                    <a:pt x="3206660" y="1657209"/>
                    <a:pt x="3196397" y="1662340"/>
                    <a:pt x="3191266" y="1667472"/>
                  </a:cubicBezTo>
                  <a:cubicBezTo>
                    <a:pt x="3196397" y="1667472"/>
                    <a:pt x="3206660" y="1662340"/>
                    <a:pt x="3211791" y="1657209"/>
                  </a:cubicBezTo>
                  <a:close/>
                  <a:moveTo>
                    <a:pt x="3104034" y="1723916"/>
                  </a:moveTo>
                  <a:cubicBezTo>
                    <a:pt x="3088640" y="1734179"/>
                    <a:pt x="3073246" y="1744441"/>
                    <a:pt x="3062983" y="1749573"/>
                  </a:cubicBezTo>
                  <a:cubicBezTo>
                    <a:pt x="3078377" y="1744441"/>
                    <a:pt x="3093771" y="1734179"/>
                    <a:pt x="3104034" y="1723916"/>
                  </a:cubicBezTo>
                  <a:close/>
                  <a:moveTo>
                    <a:pt x="2796206" y="1021029"/>
                  </a:moveTo>
                  <a:cubicBezTo>
                    <a:pt x="2806469" y="1031240"/>
                    <a:pt x="2816732" y="1041503"/>
                    <a:pt x="2826994" y="1046634"/>
                  </a:cubicBezTo>
                  <a:cubicBezTo>
                    <a:pt x="2821863" y="1036372"/>
                    <a:pt x="2806469" y="1026160"/>
                    <a:pt x="2796206" y="1021029"/>
                  </a:cubicBezTo>
                  <a:close/>
                  <a:moveTo>
                    <a:pt x="2821863" y="1056897"/>
                  </a:moveTo>
                  <a:cubicBezTo>
                    <a:pt x="2832126" y="1067159"/>
                    <a:pt x="2842388" y="1082553"/>
                    <a:pt x="2847520" y="1092816"/>
                  </a:cubicBezTo>
                  <a:cubicBezTo>
                    <a:pt x="2847520" y="1077422"/>
                    <a:pt x="2826994" y="1056897"/>
                    <a:pt x="2821863" y="1056897"/>
                  </a:cubicBezTo>
                  <a:close/>
                  <a:moveTo>
                    <a:pt x="2647398" y="1072291"/>
                  </a:moveTo>
                  <a:cubicBezTo>
                    <a:pt x="2411409" y="1072291"/>
                    <a:pt x="2083057" y="1333988"/>
                    <a:pt x="1882935" y="1523795"/>
                  </a:cubicBezTo>
                  <a:cubicBezTo>
                    <a:pt x="1826491" y="1575108"/>
                    <a:pt x="1770098" y="1616159"/>
                    <a:pt x="1718785" y="1657209"/>
                  </a:cubicBezTo>
                  <a:cubicBezTo>
                    <a:pt x="1877804" y="1600765"/>
                    <a:pt x="2072794" y="1544320"/>
                    <a:pt x="2242076" y="1544320"/>
                  </a:cubicBezTo>
                  <a:cubicBezTo>
                    <a:pt x="2257470" y="1544320"/>
                    <a:pt x="2380621" y="1554583"/>
                    <a:pt x="2390884" y="1554583"/>
                  </a:cubicBezTo>
                  <a:cubicBezTo>
                    <a:pt x="2457591" y="1554583"/>
                    <a:pt x="2719237" y="1241624"/>
                    <a:pt x="2719237" y="1133866"/>
                  </a:cubicBezTo>
                  <a:cubicBezTo>
                    <a:pt x="2719237" y="1087685"/>
                    <a:pt x="2698711" y="1072291"/>
                    <a:pt x="2647398" y="1072291"/>
                  </a:cubicBezTo>
                  <a:close/>
                  <a:moveTo>
                    <a:pt x="2832126" y="1108210"/>
                  </a:moveTo>
                  <a:cubicBezTo>
                    <a:pt x="2832126" y="1123604"/>
                    <a:pt x="2837257" y="1138998"/>
                    <a:pt x="2837257" y="1149260"/>
                  </a:cubicBezTo>
                  <a:cubicBezTo>
                    <a:pt x="2837257" y="1133866"/>
                    <a:pt x="2837257" y="1118473"/>
                    <a:pt x="2832126" y="1108210"/>
                  </a:cubicBezTo>
                  <a:close/>
                  <a:moveTo>
                    <a:pt x="2868045" y="1123604"/>
                  </a:moveTo>
                  <a:cubicBezTo>
                    <a:pt x="2862914" y="1138998"/>
                    <a:pt x="2862914" y="1159523"/>
                    <a:pt x="2862914" y="1174917"/>
                  </a:cubicBezTo>
                  <a:cubicBezTo>
                    <a:pt x="2868045" y="1159523"/>
                    <a:pt x="2868045" y="1138998"/>
                    <a:pt x="2868045" y="1123604"/>
                  </a:cubicBezTo>
                  <a:close/>
                  <a:moveTo>
                    <a:pt x="2811600" y="1282675"/>
                  </a:moveTo>
                  <a:cubicBezTo>
                    <a:pt x="2806469" y="1287806"/>
                    <a:pt x="2801338" y="1298068"/>
                    <a:pt x="2801338" y="1303200"/>
                  </a:cubicBezTo>
                  <a:cubicBezTo>
                    <a:pt x="2806469" y="1298068"/>
                    <a:pt x="2811600" y="1287806"/>
                    <a:pt x="2811600" y="1282675"/>
                  </a:cubicBezTo>
                  <a:close/>
                  <a:moveTo>
                    <a:pt x="2052269" y="1580239"/>
                  </a:moveTo>
                  <a:cubicBezTo>
                    <a:pt x="2031744" y="1580239"/>
                    <a:pt x="2011218" y="1585371"/>
                    <a:pt x="1995824" y="1585371"/>
                  </a:cubicBezTo>
                  <a:cubicBezTo>
                    <a:pt x="2016350" y="1585371"/>
                    <a:pt x="2036875" y="1580239"/>
                    <a:pt x="2052269" y="1580239"/>
                  </a:cubicBezTo>
                  <a:close/>
                  <a:moveTo>
                    <a:pt x="2113845" y="1215967"/>
                  </a:moveTo>
                  <a:cubicBezTo>
                    <a:pt x="2108713" y="1215967"/>
                    <a:pt x="2103582" y="1221099"/>
                    <a:pt x="2098451" y="1226230"/>
                  </a:cubicBezTo>
                  <a:cubicBezTo>
                    <a:pt x="2103582" y="1226230"/>
                    <a:pt x="2108713" y="1221099"/>
                    <a:pt x="2113845" y="1215967"/>
                  </a:cubicBezTo>
                  <a:close/>
                  <a:moveTo>
                    <a:pt x="2134370" y="1231361"/>
                  </a:moveTo>
                  <a:cubicBezTo>
                    <a:pt x="2129238" y="1231361"/>
                    <a:pt x="2124107" y="1236493"/>
                    <a:pt x="2118976" y="1241624"/>
                  </a:cubicBezTo>
                  <a:cubicBezTo>
                    <a:pt x="2124107" y="1241624"/>
                    <a:pt x="2129238" y="1236493"/>
                    <a:pt x="2134370" y="1231361"/>
                  </a:cubicBezTo>
                  <a:close/>
                  <a:moveTo>
                    <a:pt x="2077925" y="1272412"/>
                  </a:moveTo>
                  <a:cubicBezTo>
                    <a:pt x="2072794" y="1272412"/>
                    <a:pt x="2067663" y="1277543"/>
                    <a:pt x="2062531" y="1282675"/>
                  </a:cubicBezTo>
                  <a:cubicBezTo>
                    <a:pt x="2067663" y="1282675"/>
                    <a:pt x="2072794" y="1277543"/>
                    <a:pt x="2077925" y="1272412"/>
                  </a:cubicBezTo>
                  <a:close/>
                  <a:moveTo>
                    <a:pt x="2036875" y="1303200"/>
                  </a:moveTo>
                  <a:cubicBezTo>
                    <a:pt x="2021481" y="1313462"/>
                    <a:pt x="2006087" y="1323725"/>
                    <a:pt x="1995824" y="1333988"/>
                  </a:cubicBezTo>
                  <a:cubicBezTo>
                    <a:pt x="2011218" y="1323725"/>
                    <a:pt x="2026612" y="1313462"/>
                    <a:pt x="2036875" y="1303200"/>
                  </a:cubicBezTo>
                  <a:close/>
                  <a:moveTo>
                    <a:pt x="1990693" y="1339119"/>
                  </a:moveTo>
                  <a:cubicBezTo>
                    <a:pt x="1985562" y="1339119"/>
                    <a:pt x="1975299" y="1349382"/>
                    <a:pt x="1970168" y="1354513"/>
                  </a:cubicBezTo>
                  <a:cubicBezTo>
                    <a:pt x="1975299" y="1354513"/>
                    <a:pt x="1985562" y="1344250"/>
                    <a:pt x="1990693" y="1339119"/>
                  </a:cubicBezTo>
                  <a:close/>
                  <a:moveTo>
                    <a:pt x="1965036" y="1359644"/>
                  </a:moveTo>
                  <a:cubicBezTo>
                    <a:pt x="1959905" y="1359644"/>
                    <a:pt x="1954774" y="1364776"/>
                    <a:pt x="1949642" y="1369907"/>
                  </a:cubicBezTo>
                  <a:cubicBezTo>
                    <a:pt x="1954774" y="1369907"/>
                    <a:pt x="1959905" y="1364776"/>
                    <a:pt x="1965036" y="1359644"/>
                  </a:cubicBezTo>
                  <a:close/>
                  <a:moveTo>
                    <a:pt x="1944511" y="1375038"/>
                  </a:moveTo>
                  <a:cubicBezTo>
                    <a:pt x="1939380" y="1375038"/>
                    <a:pt x="1929117" y="1385301"/>
                    <a:pt x="1923986" y="1390432"/>
                  </a:cubicBezTo>
                  <a:cubicBezTo>
                    <a:pt x="1929117" y="1390432"/>
                    <a:pt x="1939380" y="1380170"/>
                    <a:pt x="1944511" y="1375038"/>
                  </a:cubicBezTo>
                  <a:close/>
                  <a:moveTo>
                    <a:pt x="1918855" y="1395563"/>
                  </a:moveTo>
                  <a:cubicBezTo>
                    <a:pt x="1913723" y="1395563"/>
                    <a:pt x="1903461" y="1405826"/>
                    <a:pt x="1898329" y="1410957"/>
                  </a:cubicBezTo>
                  <a:cubicBezTo>
                    <a:pt x="1903461" y="1410957"/>
                    <a:pt x="1913723" y="1400695"/>
                    <a:pt x="1918855" y="1395563"/>
                  </a:cubicBezTo>
                  <a:close/>
                  <a:moveTo>
                    <a:pt x="1888067" y="1421220"/>
                  </a:moveTo>
                  <a:cubicBezTo>
                    <a:pt x="1882935" y="1421220"/>
                    <a:pt x="1877804" y="1426351"/>
                    <a:pt x="1872673" y="1431483"/>
                  </a:cubicBezTo>
                  <a:cubicBezTo>
                    <a:pt x="1877804" y="1431483"/>
                    <a:pt x="1882935" y="1426351"/>
                    <a:pt x="1888067" y="1421220"/>
                  </a:cubicBezTo>
                  <a:close/>
                  <a:moveTo>
                    <a:pt x="2236945" y="1657209"/>
                  </a:moveTo>
                  <a:cubicBezTo>
                    <a:pt x="2021481" y="1667472"/>
                    <a:pt x="1770098" y="1698260"/>
                    <a:pt x="1559714" y="1867542"/>
                  </a:cubicBezTo>
                  <a:cubicBezTo>
                    <a:pt x="1528926" y="1888067"/>
                    <a:pt x="1513532" y="1923986"/>
                    <a:pt x="1493007" y="1949643"/>
                  </a:cubicBezTo>
                  <a:cubicBezTo>
                    <a:pt x="1487876" y="1893198"/>
                    <a:pt x="1585371" y="1826542"/>
                    <a:pt x="1626421" y="1806017"/>
                  </a:cubicBezTo>
                  <a:cubicBezTo>
                    <a:pt x="1595633" y="1821411"/>
                    <a:pt x="1564845" y="1841936"/>
                    <a:pt x="1534057" y="1867542"/>
                  </a:cubicBezTo>
                  <a:cubicBezTo>
                    <a:pt x="1537906" y="1857292"/>
                    <a:pt x="1544961" y="1847039"/>
                    <a:pt x="1553941" y="1837264"/>
                  </a:cubicBezTo>
                  <a:lnTo>
                    <a:pt x="1563563" y="1828875"/>
                  </a:lnTo>
                  <a:lnTo>
                    <a:pt x="1604854" y="1799755"/>
                  </a:lnTo>
                  <a:cubicBezTo>
                    <a:pt x="1625780" y="1786772"/>
                    <a:pt x="1643098" y="1777795"/>
                    <a:pt x="1652078" y="1775229"/>
                  </a:cubicBezTo>
                  <a:cubicBezTo>
                    <a:pt x="1634119" y="1780361"/>
                    <a:pt x="1608462" y="1793189"/>
                    <a:pt x="1585371" y="1809859"/>
                  </a:cubicBezTo>
                  <a:lnTo>
                    <a:pt x="1563563" y="1828875"/>
                  </a:lnTo>
                  <a:lnTo>
                    <a:pt x="1535982" y="1848325"/>
                  </a:lnTo>
                  <a:cubicBezTo>
                    <a:pt x="1489159" y="1885514"/>
                    <a:pt x="1446825" y="1929117"/>
                    <a:pt x="1446825" y="1959905"/>
                  </a:cubicBezTo>
                  <a:cubicBezTo>
                    <a:pt x="1446825" y="1970168"/>
                    <a:pt x="1446825" y="1970168"/>
                    <a:pt x="1451956" y="1975299"/>
                  </a:cubicBezTo>
                  <a:cubicBezTo>
                    <a:pt x="1457088" y="1965036"/>
                    <a:pt x="1451956" y="1949643"/>
                    <a:pt x="1462219" y="1939380"/>
                  </a:cubicBezTo>
                  <a:cubicBezTo>
                    <a:pt x="1467350" y="1949643"/>
                    <a:pt x="1462219" y="1965036"/>
                    <a:pt x="1472482" y="1970168"/>
                  </a:cubicBezTo>
                  <a:cubicBezTo>
                    <a:pt x="1487876" y="1985562"/>
                    <a:pt x="1518664" y="1990693"/>
                    <a:pt x="1528926" y="1990693"/>
                  </a:cubicBezTo>
                  <a:cubicBezTo>
                    <a:pt x="1544320" y="1990693"/>
                    <a:pt x="1580239" y="1980430"/>
                    <a:pt x="1595633" y="1980430"/>
                  </a:cubicBezTo>
                  <a:cubicBezTo>
                    <a:pt x="1605896" y="1980430"/>
                    <a:pt x="1605896" y="1980430"/>
                    <a:pt x="1611027" y="1985562"/>
                  </a:cubicBezTo>
                  <a:lnTo>
                    <a:pt x="1598232" y="1989457"/>
                  </a:lnTo>
                  <a:lnTo>
                    <a:pt x="1585371" y="1990693"/>
                  </a:lnTo>
                  <a:cubicBezTo>
                    <a:pt x="1587937" y="1990693"/>
                    <a:pt x="1591785" y="1990693"/>
                    <a:pt x="1596275" y="1990052"/>
                  </a:cubicBezTo>
                  <a:lnTo>
                    <a:pt x="1598232" y="1989457"/>
                  </a:lnTo>
                  <a:lnTo>
                    <a:pt x="1618724" y="1987486"/>
                  </a:lnTo>
                  <a:cubicBezTo>
                    <a:pt x="1630270" y="1985562"/>
                    <a:pt x="1641815" y="1982996"/>
                    <a:pt x="1652078" y="1980430"/>
                  </a:cubicBezTo>
                  <a:cubicBezTo>
                    <a:pt x="1646946" y="1980430"/>
                    <a:pt x="1636684" y="1980430"/>
                    <a:pt x="1631552" y="1975299"/>
                  </a:cubicBezTo>
                  <a:cubicBezTo>
                    <a:pt x="1836754" y="1918855"/>
                    <a:pt x="2072794" y="1795754"/>
                    <a:pt x="2283126" y="1657209"/>
                  </a:cubicBezTo>
                  <a:lnTo>
                    <a:pt x="2236945" y="1657209"/>
                  </a:lnTo>
                  <a:close/>
                  <a:moveTo>
                    <a:pt x="2154895" y="1831674"/>
                  </a:moveTo>
                  <a:cubicBezTo>
                    <a:pt x="2149764" y="1831674"/>
                    <a:pt x="2139501" y="1836805"/>
                    <a:pt x="2134370" y="1841936"/>
                  </a:cubicBezTo>
                  <a:cubicBezTo>
                    <a:pt x="2139501" y="1841936"/>
                    <a:pt x="2149764" y="1836805"/>
                    <a:pt x="2154895" y="1831674"/>
                  </a:cubicBezTo>
                  <a:close/>
                  <a:moveTo>
                    <a:pt x="1646946" y="1795754"/>
                  </a:moveTo>
                  <a:cubicBezTo>
                    <a:pt x="1641815" y="1795754"/>
                    <a:pt x="1636684" y="1800886"/>
                    <a:pt x="1631552" y="1800886"/>
                  </a:cubicBezTo>
                  <a:cubicBezTo>
                    <a:pt x="1636684" y="1800886"/>
                    <a:pt x="1641815" y="1800886"/>
                    <a:pt x="1646946" y="1795754"/>
                  </a:cubicBezTo>
                  <a:close/>
                  <a:moveTo>
                    <a:pt x="1611027" y="1770098"/>
                  </a:moveTo>
                  <a:cubicBezTo>
                    <a:pt x="1564845" y="1785492"/>
                    <a:pt x="1513532" y="1831674"/>
                    <a:pt x="1477613" y="1877804"/>
                  </a:cubicBezTo>
                  <a:cubicBezTo>
                    <a:pt x="1523795" y="1836805"/>
                    <a:pt x="1569977" y="1795754"/>
                    <a:pt x="1611027" y="1770098"/>
                  </a:cubicBezTo>
                  <a:close/>
                  <a:moveTo>
                    <a:pt x="1944511" y="312959"/>
                  </a:moveTo>
                  <a:cubicBezTo>
                    <a:pt x="1908592" y="354009"/>
                    <a:pt x="1867541" y="400191"/>
                    <a:pt x="1826491" y="441242"/>
                  </a:cubicBezTo>
                  <a:cubicBezTo>
                    <a:pt x="1867541" y="405323"/>
                    <a:pt x="1929117" y="343747"/>
                    <a:pt x="1944511" y="312959"/>
                  </a:cubicBezTo>
                  <a:close/>
                </a:path>
              </a:pathLst>
            </a:custGeom>
            <a:grpFill/>
            <a:ln w="513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0A76F6E7-9333-93C3-32CF-FC74DEDB26B6}"/>
                </a:ext>
              </a:extLst>
            </p:cNvPr>
            <p:cNvSpPr/>
            <p:nvPr/>
          </p:nvSpPr>
          <p:spPr>
            <a:xfrm>
              <a:off x="6074936" y="1791928"/>
              <a:ext cx="56215" cy="38515"/>
            </a:xfrm>
            <a:custGeom>
              <a:avLst/>
              <a:gdLst>
                <a:gd name="connsiteX0" fmla="*/ 0 w 56215"/>
                <a:gd name="connsiteY0" fmla="*/ 0 h 38515"/>
                <a:gd name="connsiteX1" fmla="*/ 11885 w 56215"/>
                <a:gd name="connsiteY1" fmla="*/ 4279 h 38515"/>
                <a:gd name="connsiteX2" fmla="*/ 56215 w 56215"/>
                <a:gd name="connsiteY2" fmla="*/ 38515 h 38515"/>
                <a:gd name="connsiteX3" fmla="*/ 17730 w 56215"/>
                <a:gd name="connsiteY3" fmla="*/ 10934 h 38515"/>
                <a:gd name="connsiteX4" fmla="*/ 0 w 56215"/>
                <a:gd name="connsiteY4" fmla="*/ 0 h 38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215" h="38515">
                  <a:moveTo>
                    <a:pt x="0" y="0"/>
                  </a:moveTo>
                  <a:lnTo>
                    <a:pt x="11885" y="4279"/>
                  </a:lnTo>
                  <a:cubicBezTo>
                    <a:pt x="29279" y="13179"/>
                    <a:pt x="44670" y="24404"/>
                    <a:pt x="56215" y="38515"/>
                  </a:cubicBezTo>
                  <a:cubicBezTo>
                    <a:pt x="43387" y="28252"/>
                    <a:pt x="30558" y="19272"/>
                    <a:pt x="17730" y="1093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513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0BEDFF9F-FD69-B1F4-B4A0-131D88F4A494}"/>
                </a:ext>
              </a:extLst>
            </p:cNvPr>
            <p:cNvSpPr/>
            <p:nvPr/>
          </p:nvSpPr>
          <p:spPr>
            <a:xfrm>
              <a:off x="8346450" y="2728561"/>
              <a:ext cx="487364" cy="171132"/>
            </a:xfrm>
            <a:custGeom>
              <a:avLst/>
              <a:gdLst>
                <a:gd name="connsiteX0" fmla="*/ 487364 w 487364"/>
                <a:gd name="connsiteY0" fmla="*/ 0 h 171132"/>
                <a:gd name="connsiteX1" fmla="*/ 411624 w 487364"/>
                <a:gd name="connsiteY1" fmla="*/ 25363 h 171132"/>
                <a:gd name="connsiteX2" fmla="*/ 267947 w 487364"/>
                <a:gd name="connsiteY2" fmla="*/ 76676 h 171132"/>
                <a:gd name="connsiteX3" fmla="*/ 155058 w 487364"/>
                <a:gd name="connsiteY3" fmla="*/ 117727 h 171132"/>
                <a:gd name="connsiteX4" fmla="*/ 62746 w 487364"/>
                <a:gd name="connsiteY4" fmla="*/ 153646 h 171132"/>
                <a:gd name="connsiteX5" fmla="*/ 0 w 487364"/>
                <a:gd name="connsiteY5" fmla="*/ 171132 h 171132"/>
                <a:gd name="connsiteX6" fmla="*/ 219219 w 487364"/>
                <a:gd name="connsiteY6" fmla="*/ 89511 h 171132"/>
                <a:gd name="connsiteX7" fmla="*/ 442719 w 487364"/>
                <a:gd name="connsiteY7" fmla="*/ 14000 h 171132"/>
                <a:gd name="connsiteX8" fmla="*/ 487364 w 487364"/>
                <a:gd name="connsiteY8" fmla="*/ 0 h 171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7364" h="171132">
                  <a:moveTo>
                    <a:pt x="487364" y="0"/>
                  </a:moveTo>
                  <a:lnTo>
                    <a:pt x="411624" y="25363"/>
                  </a:lnTo>
                  <a:cubicBezTo>
                    <a:pt x="360311" y="40757"/>
                    <a:pt x="308998" y="61282"/>
                    <a:pt x="267947" y="76676"/>
                  </a:cubicBezTo>
                  <a:cubicBezTo>
                    <a:pt x="232028" y="86939"/>
                    <a:pt x="185846" y="102333"/>
                    <a:pt x="155058" y="117727"/>
                  </a:cubicBezTo>
                  <a:cubicBezTo>
                    <a:pt x="124271" y="127989"/>
                    <a:pt x="88403" y="143383"/>
                    <a:pt x="62746" y="153646"/>
                  </a:cubicBezTo>
                  <a:lnTo>
                    <a:pt x="0" y="171132"/>
                  </a:lnTo>
                  <a:lnTo>
                    <a:pt x="219219" y="89511"/>
                  </a:lnTo>
                  <a:cubicBezTo>
                    <a:pt x="293613" y="63216"/>
                    <a:pt x="368006" y="38206"/>
                    <a:pt x="442719" y="14000"/>
                  </a:cubicBezTo>
                  <a:lnTo>
                    <a:pt x="487364" y="0"/>
                  </a:lnTo>
                  <a:close/>
                </a:path>
              </a:pathLst>
            </a:custGeom>
            <a:grpFill/>
            <a:ln w="513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F8E5C208-7C05-7E79-BA0C-BF085C343F50}"/>
                </a:ext>
              </a:extLst>
            </p:cNvPr>
            <p:cNvSpPr/>
            <p:nvPr/>
          </p:nvSpPr>
          <p:spPr>
            <a:xfrm>
              <a:off x="8296308" y="2789425"/>
              <a:ext cx="3565800" cy="1360063"/>
            </a:xfrm>
            <a:custGeom>
              <a:avLst/>
              <a:gdLst>
                <a:gd name="connsiteX0" fmla="*/ 2821862 w 3565800"/>
                <a:gd name="connsiteY0" fmla="*/ 419 h 1360063"/>
                <a:gd name="connsiteX1" fmla="*/ 3109164 w 3565800"/>
                <a:gd name="connsiteY1" fmla="*/ 20945 h 1360063"/>
                <a:gd name="connsiteX2" fmla="*/ 3540143 w 3565800"/>
                <a:gd name="connsiteY2" fmla="*/ 339086 h 1360063"/>
                <a:gd name="connsiteX3" fmla="*/ 3565800 w 3565800"/>
                <a:gd name="connsiteY3" fmla="*/ 457055 h 1360063"/>
                <a:gd name="connsiteX4" fmla="*/ 3529880 w 3565800"/>
                <a:gd name="connsiteY4" fmla="*/ 641782 h 1360063"/>
                <a:gd name="connsiteX5" fmla="*/ 3165609 w 3565800"/>
                <a:gd name="connsiteY5" fmla="*/ 1134337 h 1360063"/>
                <a:gd name="connsiteX6" fmla="*/ 2591004 w 3565800"/>
                <a:gd name="connsiteY6" fmla="*/ 1360063 h 1360063"/>
                <a:gd name="connsiteX7" fmla="*/ 2011217 w 3565800"/>
                <a:gd name="connsiteY7" fmla="*/ 1011185 h 1360063"/>
                <a:gd name="connsiteX8" fmla="*/ 2062530 w 3565800"/>
                <a:gd name="connsiteY8" fmla="*/ 1041973 h 1360063"/>
                <a:gd name="connsiteX9" fmla="*/ 2072793 w 3565800"/>
                <a:gd name="connsiteY9" fmla="*/ 1041973 h 1360063"/>
                <a:gd name="connsiteX10" fmla="*/ 2195945 w 3565800"/>
                <a:gd name="connsiteY10" fmla="*/ 1124074 h 1360063"/>
                <a:gd name="connsiteX11" fmla="*/ 2083056 w 3565800"/>
                <a:gd name="connsiteY11" fmla="*/ 1026579 h 1360063"/>
                <a:gd name="connsiteX12" fmla="*/ 2277994 w 3565800"/>
                <a:gd name="connsiteY12" fmla="*/ 1139468 h 1360063"/>
                <a:gd name="connsiteX13" fmla="*/ 2288257 w 3565800"/>
                <a:gd name="connsiteY13" fmla="*/ 1134337 h 1360063"/>
                <a:gd name="connsiteX14" fmla="*/ 2195945 w 3565800"/>
                <a:gd name="connsiteY14" fmla="*/ 1067630 h 1360063"/>
                <a:gd name="connsiteX15" fmla="*/ 2257469 w 3565800"/>
                <a:gd name="connsiteY15" fmla="*/ 1077892 h 1360063"/>
                <a:gd name="connsiteX16" fmla="*/ 2570479 w 3565800"/>
                <a:gd name="connsiteY16" fmla="*/ 1175336 h 1360063"/>
                <a:gd name="connsiteX17" fmla="*/ 3365730 w 3565800"/>
                <a:gd name="connsiteY17" fmla="*/ 482711 h 1360063"/>
                <a:gd name="connsiteX18" fmla="*/ 2755155 w 3565800"/>
                <a:gd name="connsiteY18" fmla="*/ 190278 h 1360063"/>
                <a:gd name="connsiteX19" fmla="*/ 2585873 w 3565800"/>
                <a:gd name="connsiteY19" fmla="*/ 195409 h 1360063"/>
                <a:gd name="connsiteX20" fmla="*/ 620785 w 3565800"/>
                <a:gd name="connsiteY20" fmla="*/ 662307 h 1360063"/>
                <a:gd name="connsiteX21" fmla="*/ 61575 w 3565800"/>
                <a:gd name="connsiteY21" fmla="*/ 826458 h 1360063"/>
                <a:gd name="connsiteX22" fmla="*/ 30787 w 3565800"/>
                <a:gd name="connsiteY22" fmla="*/ 816195 h 1360063"/>
                <a:gd name="connsiteX23" fmla="*/ 25656 w 3565800"/>
                <a:gd name="connsiteY23" fmla="*/ 795670 h 1360063"/>
                <a:gd name="connsiteX24" fmla="*/ 5131 w 3565800"/>
                <a:gd name="connsiteY24" fmla="*/ 785407 h 1360063"/>
                <a:gd name="connsiteX25" fmla="*/ 10262 w 3565800"/>
                <a:gd name="connsiteY25" fmla="*/ 759751 h 1360063"/>
                <a:gd name="connsiteX26" fmla="*/ 0 w 3565800"/>
                <a:gd name="connsiteY26" fmla="*/ 744408 h 1360063"/>
                <a:gd name="connsiteX27" fmla="*/ 123151 w 3565800"/>
                <a:gd name="connsiteY27" fmla="*/ 662307 h 1360063"/>
                <a:gd name="connsiteX28" fmla="*/ 102626 w 3565800"/>
                <a:gd name="connsiteY28" fmla="*/ 682833 h 1360063"/>
                <a:gd name="connsiteX29" fmla="*/ 194938 w 3565800"/>
                <a:gd name="connsiteY29" fmla="*/ 641782 h 1360063"/>
                <a:gd name="connsiteX30" fmla="*/ 169333 w 3565800"/>
                <a:gd name="connsiteY30" fmla="*/ 662307 h 1360063"/>
                <a:gd name="connsiteX31" fmla="*/ 179544 w 3565800"/>
                <a:gd name="connsiteY31" fmla="*/ 667439 h 1360063"/>
                <a:gd name="connsiteX32" fmla="*/ 205200 w 3565800"/>
                <a:gd name="connsiteY32" fmla="*/ 652045 h 1360063"/>
                <a:gd name="connsiteX33" fmla="*/ 256514 w 3565800"/>
                <a:gd name="connsiteY33" fmla="*/ 641782 h 1360063"/>
                <a:gd name="connsiteX34" fmla="*/ 2821862 w 3565800"/>
                <a:gd name="connsiteY34" fmla="*/ 419 h 1360063"/>
                <a:gd name="connsiteX35" fmla="*/ 2970670 w 3565800"/>
                <a:gd name="connsiteY35" fmla="*/ 36338 h 1360063"/>
                <a:gd name="connsiteX36" fmla="*/ 3196396 w 3565800"/>
                <a:gd name="connsiteY36" fmla="*/ 72258 h 1360063"/>
                <a:gd name="connsiteX37" fmla="*/ 3006589 w 3565800"/>
                <a:gd name="connsiteY37" fmla="*/ 36338 h 1360063"/>
                <a:gd name="connsiteX38" fmla="*/ 2970670 w 3565800"/>
                <a:gd name="connsiteY38" fmla="*/ 36338 h 1360063"/>
                <a:gd name="connsiteX39" fmla="*/ 41050 w 3565800"/>
                <a:gd name="connsiteY39" fmla="*/ 729014 h 1360063"/>
                <a:gd name="connsiteX40" fmla="*/ 20525 w 3565800"/>
                <a:gd name="connsiteY40" fmla="*/ 739277 h 1360063"/>
                <a:gd name="connsiteX41" fmla="*/ 41050 w 3565800"/>
                <a:gd name="connsiteY41" fmla="*/ 729014 h 1360063"/>
                <a:gd name="connsiteX42" fmla="*/ 2396014 w 3565800"/>
                <a:gd name="connsiteY42" fmla="*/ 1165073 h 1360063"/>
                <a:gd name="connsiteX43" fmla="*/ 2534560 w 3565800"/>
                <a:gd name="connsiteY43" fmla="*/ 1195861 h 1360063"/>
                <a:gd name="connsiteX44" fmla="*/ 2396014 w 3565800"/>
                <a:gd name="connsiteY44" fmla="*/ 1165073 h 1360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565800" h="1360063">
                  <a:moveTo>
                    <a:pt x="2821862" y="419"/>
                  </a:moveTo>
                  <a:cubicBezTo>
                    <a:pt x="2914226" y="419"/>
                    <a:pt x="2996327" y="-4712"/>
                    <a:pt x="3109164" y="20945"/>
                  </a:cubicBezTo>
                  <a:cubicBezTo>
                    <a:pt x="3242578" y="46601"/>
                    <a:pt x="3499093" y="138965"/>
                    <a:pt x="3540143" y="339086"/>
                  </a:cubicBezTo>
                  <a:cubicBezTo>
                    <a:pt x="3545274" y="369822"/>
                    <a:pt x="3565800" y="441661"/>
                    <a:pt x="3565800" y="457055"/>
                  </a:cubicBezTo>
                  <a:cubicBezTo>
                    <a:pt x="3565800" y="518631"/>
                    <a:pt x="3540143" y="575075"/>
                    <a:pt x="3529880" y="641782"/>
                  </a:cubicBezTo>
                  <a:cubicBezTo>
                    <a:pt x="3499093" y="795670"/>
                    <a:pt x="3340073" y="1000923"/>
                    <a:pt x="3165609" y="1134337"/>
                  </a:cubicBezTo>
                  <a:cubicBezTo>
                    <a:pt x="2975801" y="1272831"/>
                    <a:pt x="2770549" y="1360063"/>
                    <a:pt x="2591004" y="1360063"/>
                  </a:cubicBezTo>
                  <a:cubicBezTo>
                    <a:pt x="2401146" y="1360063"/>
                    <a:pt x="2154894" y="1247174"/>
                    <a:pt x="2011217" y="1011185"/>
                  </a:cubicBezTo>
                  <a:cubicBezTo>
                    <a:pt x="2026611" y="1021448"/>
                    <a:pt x="2047136" y="1036842"/>
                    <a:pt x="2062530" y="1041973"/>
                  </a:cubicBezTo>
                  <a:lnTo>
                    <a:pt x="2072793" y="1041973"/>
                  </a:lnTo>
                  <a:cubicBezTo>
                    <a:pt x="2103581" y="1067630"/>
                    <a:pt x="2170288" y="1124074"/>
                    <a:pt x="2195945" y="1124074"/>
                  </a:cubicBezTo>
                  <a:cubicBezTo>
                    <a:pt x="2160025" y="1093286"/>
                    <a:pt x="2118975" y="1062498"/>
                    <a:pt x="2083056" y="1026579"/>
                  </a:cubicBezTo>
                  <a:cubicBezTo>
                    <a:pt x="2144631" y="1067630"/>
                    <a:pt x="2211338" y="1103549"/>
                    <a:pt x="2277994" y="1139468"/>
                  </a:cubicBezTo>
                  <a:cubicBezTo>
                    <a:pt x="2277994" y="1139468"/>
                    <a:pt x="2283125" y="1139468"/>
                    <a:pt x="2288257" y="1134337"/>
                  </a:cubicBezTo>
                  <a:cubicBezTo>
                    <a:pt x="2257469" y="1113811"/>
                    <a:pt x="2226681" y="1088155"/>
                    <a:pt x="2195945" y="1067630"/>
                  </a:cubicBezTo>
                  <a:cubicBezTo>
                    <a:pt x="2216470" y="1072761"/>
                    <a:pt x="2236944" y="1067630"/>
                    <a:pt x="2257469" y="1077892"/>
                  </a:cubicBezTo>
                  <a:cubicBezTo>
                    <a:pt x="2354964" y="1129205"/>
                    <a:pt x="2467853" y="1175336"/>
                    <a:pt x="2570479" y="1175336"/>
                  </a:cubicBezTo>
                  <a:cubicBezTo>
                    <a:pt x="2955276" y="1175336"/>
                    <a:pt x="3365730" y="816195"/>
                    <a:pt x="3365730" y="482711"/>
                  </a:cubicBezTo>
                  <a:cubicBezTo>
                    <a:pt x="3365730" y="200540"/>
                    <a:pt x="2857781" y="190278"/>
                    <a:pt x="2755155" y="190278"/>
                  </a:cubicBezTo>
                  <a:cubicBezTo>
                    <a:pt x="2739761" y="190278"/>
                    <a:pt x="2708973" y="185147"/>
                    <a:pt x="2585873" y="195409"/>
                  </a:cubicBezTo>
                  <a:cubicBezTo>
                    <a:pt x="1934248" y="231328"/>
                    <a:pt x="1272411" y="451923"/>
                    <a:pt x="620785" y="662307"/>
                  </a:cubicBezTo>
                  <a:cubicBezTo>
                    <a:pt x="579786" y="672570"/>
                    <a:pt x="169333" y="826458"/>
                    <a:pt x="61575" y="826458"/>
                  </a:cubicBezTo>
                  <a:cubicBezTo>
                    <a:pt x="51313" y="826458"/>
                    <a:pt x="41050" y="826458"/>
                    <a:pt x="30787" y="816195"/>
                  </a:cubicBezTo>
                  <a:cubicBezTo>
                    <a:pt x="30787" y="816195"/>
                    <a:pt x="30787" y="805933"/>
                    <a:pt x="25656" y="795670"/>
                  </a:cubicBezTo>
                  <a:cubicBezTo>
                    <a:pt x="25656" y="790539"/>
                    <a:pt x="15394" y="790539"/>
                    <a:pt x="5131" y="785407"/>
                  </a:cubicBezTo>
                  <a:cubicBezTo>
                    <a:pt x="5131" y="780276"/>
                    <a:pt x="10262" y="775145"/>
                    <a:pt x="10262" y="759751"/>
                  </a:cubicBezTo>
                  <a:cubicBezTo>
                    <a:pt x="10262" y="749540"/>
                    <a:pt x="0" y="749540"/>
                    <a:pt x="0" y="744408"/>
                  </a:cubicBezTo>
                  <a:cubicBezTo>
                    <a:pt x="41050" y="713620"/>
                    <a:pt x="82101" y="687964"/>
                    <a:pt x="123151" y="662307"/>
                  </a:cubicBezTo>
                  <a:lnTo>
                    <a:pt x="102626" y="682833"/>
                  </a:lnTo>
                  <a:cubicBezTo>
                    <a:pt x="138545" y="682833"/>
                    <a:pt x="169333" y="652045"/>
                    <a:pt x="194938" y="641782"/>
                  </a:cubicBezTo>
                  <a:cubicBezTo>
                    <a:pt x="189807" y="641782"/>
                    <a:pt x="179544" y="652045"/>
                    <a:pt x="169333" y="662307"/>
                  </a:cubicBezTo>
                  <a:cubicBezTo>
                    <a:pt x="169333" y="662307"/>
                    <a:pt x="164201" y="667439"/>
                    <a:pt x="179544" y="667439"/>
                  </a:cubicBezTo>
                  <a:cubicBezTo>
                    <a:pt x="189807" y="667439"/>
                    <a:pt x="189807" y="657176"/>
                    <a:pt x="205200" y="652045"/>
                  </a:cubicBezTo>
                  <a:cubicBezTo>
                    <a:pt x="215463" y="646913"/>
                    <a:pt x="241120" y="646913"/>
                    <a:pt x="256514" y="641782"/>
                  </a:cubicBezTo>
                  <a:cubicBezTo>
                    <a:pt x="985109" y="405742"/>
                    <a:pt x="2006086" y="419"/>
                    <a:pt x="2821862" y="419"/>
                  </a:cubicBezTo>
                  <a:close/>
                  <a:moveTo>
                    <a:pt x="2970670" y="36338"/>
                  </a:moveTo>
                  <a:cubicBezTo>
                    <a:pt x="3047588" y="46601"/>
                    <a:pt x="3124558" y="56864"/>
                    <a:pt x="3196396" y="72258"/>
                  </a:cubicBezTo>
                  <a:cubicBezTo>
                    <a:pt x="3134821" y="56864"/>
                    <a:pt x="3073245" y="46601"/>
                    <a:pt x="3006589" y="36338"/>
                  </a:cubicBezTo>
                  <a:lnTo>
                    <a:pt x="2970670" y="36338"/>
                  </a:lnTo>
                  <a:close/>
                  <a:moveTo>
                    <a:pt x="41050" y="729014"/>
                  </a:moveTo>
                  <a:cubicBezTo>
                    <a:pt x="35919" y="729014"/>
                    <a:pt x="25656" y="734146"/>
                    <a:pt x="20525" y="739277"/>
                  </a:cubicBezTo>
                  <a:cubicBezTo>
                    <a:pt x="25656" y="739277"/>
                    <a:pt x="35919" y="734146"/>
                    <a:pt x="41050" y="729014"/>
                  </a:cubicBezTo>
                  <a:close/>
                  <a:moveTo>
                    <a:pt x="2396014" y="1165073"/>
                  </a:moveTo>
                  <a:cubicBezTo>
                    <a:pt x="2442196" y="1180467"/>
                    <a:pt x="2488378" y="1195861"/>
                    <a:pt x="2534560" y="1195861"/>
                  </a:cubicBezTo>
                  <a:cubicBezTo>
                    <a:pt x="2488378" y="1190730"/>
                    <a:pt x="2442196" y="1180467"/>
                    <a:pt x="2396014" y="1165073"/>
                  </a:cubicBezTo>
                  <a:close/>
                </a:path>
              </a:pathLst>
            </a:custGeom>
            <a:grpFill/>
            <a:ln w="513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C80C90EC-52D1-93B3-4825-A785C1FE4607}"/>
                </a:ext>
              </a:extLst>
            </p:cNvPr>
            <p:cNvSpPr/>
            <p:nvPr/>
          </p:nvSpPr>
          <p:spPr>
            <a:xfrm>
              <a:off x="8128022" y="2899693"/>
              <a:ext cx="218429" cy="90698"/>
            </a:xfrm>
            <a:custGeom>
              <a:avLst/>
              <a:gdLst>
                <a:gd name="connsiteX0" fmla="*/ 218429 w 218429"/>
                <a:gd name="connsiteY0" fmla="*/ 0 h 90698"/>
                <a:gd name="connsiteX1" fmla="*/ 214139 w 218429"/>
                <a:gd name="connsiteY1" fmla="*/ 1597 h 90698"/>
                <a:gd name="connsiteX2" fmla="*/ 0 w 218429"/>
                <a:gd name="connsiteY2" fmla="*/ 90698 h 90698"/>
                <a:gd name="connsiteX3" fmla="*/ 8554 w 218429"/>
                <a:gd name="connsiteY3" fmla="*/ 80240 h 90698"/>
                <a:gd name="connsiteX4" fmla="*/ 39423 w 218429"/>
                <a:gd name="connsiteY4" fmla="*/ 57387 h 90698"/>
                <a:gd name="connsiteX5" fmla="*/ 41522 w 218429"/>
                <a:gd name="connsiteY5" fmla="*/ 56284 h 90698"/>
                <a:gd name="connsiteX6" fmla="*/ 62780 w 218429"/>
                <a:gd name="connsiteY6" fmla="*/ 47608 h 90698"/>
                <a:gd name="connsiteX7" fmla="*/ 127236 w 218429"/>
                <a:gd name="connsiteY7" fmla="*/ 23564 h 90698"/>
                <a:gd name="connsiteX8" fmla="*/ 130849 w 218429"/>
                <a:gd name="connsiteY8" fmla="*/ 22080 h 90698"/>
                <a:gd name="connsiteX9" fmla="*/ 201480 w 218429"/>
                <a:gd name="connsiteY9" fmla="*/ 4723 h 90698"/>
                <a:gd name="connsiteX10" fmla="*/ 218429 w 218429"/>
                <a:gd name="connsiteY10" fmla="*/ 0 h 90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8429" h="90698">
                  <a:moveTo>
                    <a:pt x="218429" y="0"/>
                  </a:moveTo>
                  <a:lnTo>
                    <a:pt x="214139" y="1597"/>
                  </a:lnTo>
                  <a:lnTo>
                    <a:pt x="0" y="90698"/>
                  </a:lnTo>
                  <a:lnTo>
                    <a:pt x="8554" y="80240"/>
                  </a:lnTo>
                  <a:lnTo>
                    <a:pt x="39423" y="57387"/>
                  </a:lnTo>
                  <a:lnTo>
                    <a:pt x="41522" y="56284"/>
                  </a:lnTo>
                  <a:lnTo>
                    <a:pt x="62780" y="47608"/>
                  </a:lnTo>
                  <a:lnTo>
                    <a:pt x="127236" y="23564"/>
                  </a:lnTo>
                  <a:lnTo>
                    <a:pt x="130849" y="22080"/>
                  </a:lnTo>
                  <a:lnTo>
                    <a:pt x="201480" y="4723"/>
                  </a:lnTo>
                  <a:lnTo>
                    <a:pt x="218429" y="0"/>
                  </a:lnTo>
                  <a:close/>
                </a:path>
              </a:pathLst>
            </a:custGeom>
            <a:grpFill/>
            <a:ln w="513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D5B14EBA-334A-EEFC-8DFD-C901E5DB8C21}"/>
                </a:ext>
              </a:extLst>
            </p:cNvPr>
            <p:cNvSpPr/>
            <p:nvPr/>
          </p:nvSpPr>
          <p:spPr>
            <a:xfrm>
              <a:off x="0" y="3220822"/>
              <a:ext cx="12190460" cy="3191318"/>
            </a:xfrm>
            <a:custGeom>
              <a:avLst/>
              <a:gdLst>
                <a:gd name="connsiteX0" fmla="*/ 10245949 w 12190460"/>
                <a:gd name="connsiteY0" fmla="*/ 0 h 3191318"/>
                <a:gd name="connsiteX1" fmla="*/ 10251081 w 12190460"/>
                <a:gd name="connsiteY1" fmla="*/ 41051 h 3191318"/>
                <a:gd name="connsiteX2" fmla="*/ 10266475 w 12190460"/>
                <a:gd name="connsiteY2" fmla="*/ 10263 h 3191318"/>
                <a:gd name="connsiteX3" fmla="*/ 10312657 w 12190460"/>
                <a:gd name="connsiteY3" fmla="*/ 241172 h 3191318"/>
                <a:gd name="connsiteX4" fmla="*/ 9963779 w 12190460"/>
                <a:gd name="connsiteY4" fmla="*/ 1939432 h 3191318"/>
                <a:gd name="connsiteX5" fmla="*/ 9912466 w 12190460"/>
                <a:gd name="connsiteY5" fmla="*/ 2093320 h 3191318"/>
                <a:gd name="connsiteX6" fmla="*/ 9943253 w 12190460"/>
                <a:gd name="connsiteY6" fmla="*/ 2103582 h 3191318"/>
                <a:gd name="connsiteX7" fmla="*/ 12046835 w 12190460"/>
                <a:gd name="connsiteY7" fmla="*/ 3011722 h 3191318"/>
                <a:gd name="connsiteX8" fmla="*/ 12026310 w 12190460"/>
                <a:gd name="connsiteY8" fmla="*/ 3011722 h 3191318"/>
                <a:gd name="connsiteX9" fmla="*/ 12108411 w 12190460"/>
                <a:gd name="connsiteY9" fmla="*/ 3083560 h 3191318"/>
                <a:gd name="connsiteX10" fmla="*/ 12082754 w 12190460"/>
                <a:gd name="connsiteY10" fmla="*/ 3073298 h 3191318"/>
                <a:gd name="connsiteX11" fmla="*/ 12169935 w 12190460"/>
                <a:gd name="connsiteY11" fmla="*/ 3160530 h 3191318"/>
                <a:gd name="connsiteX12" fmla="*/ 12149461 w 12190460"/>
                <a:gd name="connsiteY12" fmla="*/ 3155399 h 3191318"/>
                <a:gd name="connsiteX13" fmla="*/ 12190460 w 12190460"/>
                <a:gd name="connsiteY13" fmla="*/ 3191318 h 3191318"/>
                <a:gd name="connsiteX14" fmla="*/ 12118673 w 12190460"/>
                <a:gd name="connsiteY14" fmla="*/ 3150267 h 3191318"/>
                <a:gd name="connsiteX15" fmla="*/ 12149461 w 12190460"/>
                <a:gd name="connsiteY15" fmla="*/ 3186186 h 3191318"/>
                <a:gd name="connsiteX16" fmla="*/ 9845758 w 12190460"/>
                <a:gd name="connsiteY16" fmla="*/ 2267784 h 3191318"/>
                <a:gd name="connsiteX17" fmla="*/ 9404517 w 12190460"/>
                <a:gd name="connsiteY17" fmla="*/ 3052772 h 3191318"/>
                <a:gd name="connsiteX18" fmla="*/ 9425042 w 12190460"/>
                <a:gd name="connsiteY18" fmla="*/ 3016853 h 3191318"/>
                <a:gd name="connsiteX19" fmla="*/ 9419911 w 12190460"/>
                <a:gd name="connsiteY19" fmla="*/ 2996328 h 3191318"/>
                <a:gd name="connsiteX20" fmla="*/ 9389123 w 12190460"/>
                <a:gd name="connsiteY20" fmla="*/ 3038020 h 3191318"/>
                <a:gd name="connsiteX21" fmla="*/ 9378241 w 12190460"/>
                <a:gd name="connsiteY21" fmla="*/ 3054117 h 3191318"/>
                <a:gd name="connsiteX22" fmla="*/ 9385756 w 12190460"/>
                <a:gd name="connsiteY22" fmla="*/ 3040265 h 3191318"/>
                <a:gd name="connsiteX23" fmla="*/ 9389123 w 12190460"/>
                <a:gd name="connsiteY23" fmla="*/ 3027116 h 3191318"/>
                <a:gd name="connsiteX24" fmla="*/ 9378860 w 12190460"/>
                <a:gd name="connsiteY24" fmla="*/ 3011722 h 3191318"/>
                <a:gd name="connsiteX25" fmla="*/ 9435305 w 12190460"/>
                <a:gd name="connsiteY25" fmla="*/ 2878308 h 3191318"/>
                <a:gd name="connsiteX26" fmla="*/ 9440436 w 12190460"/>
                <a:gd name="connsiteY26" fmla="*/ 2842389 h 3191318"/>
                <a:gd name="connsiteX27" fmla="*/ 9676476 w 12190460"/>
                <a:gd name="connsiteY27" fmla="*/ 2226734 h 3191318"/>
                <a:gd name="connsiteX28" fmla="*/ 7295804 w 12190460"/>
                <a:gd name="connsiteY28" fmla="*/ 1888118 h 3191318"/>
                <a:gd name="connsiteX29" fmla="*/ 6813563 w 12190460"/>
                <a:gd name="connsiteY29" fmla="*/ 1867593 h 3191318"/>
                <a:gd name="connsiteX30" fmla="*/ 5848979 w 12190460"/>
                <a:gd name="connsiteY30" fmla="*/ 1867593 h 3191318"/>
                <a:gd name="connsiteX31" fmla="*/ 5125566 w 12190460"/>
                <a:gd name="connsiteY31" fmla="*/ 1893250 h 3191318"/>
                <a:gd name="connsiteX32" fmla="*/ 584918 w 12190460"/>
                <a:gd name="connsiteY32" fmla="*/ 2616662 h 3191318"/>
                <a:gd name="connsiteX33" fmla="*/ 330944 w 12190460"/>
                <a:gd name="connsiteY33" fmla="*/ 2672465 h 3191318"/>
                <a:gd name="connsiteX34" fmla="*/ 80212 w 12190460"/>
                <a:gd name="connsiteY34" fmla="*/ 2723757 h 3191318"/>
                <a:gd name="connsiteX35" fmla="*/ 87232 w 12190460"/>
                <a:gd name="connsiteY35" fmla="*/ 2719288 h 3191318"/>
                <a:gd name="connsiteX36" fmla="*/ 46182 w 12190460"/>
                <a:gd name="connsiteY36" fmla="*/ 2709026 h 3191318"/>
                <a:gd name="connsiteX37" fmla="*/ 15394 w 12190460"/>
                <a:gd name="connsiteY37" fmla="*/ 2719288 h 3191318"/>
                <a:gd name="connsiteX38" fmla="*/ 46182 w 12190460"/>
                <a:gd name="connsiteY38" fmla="*/ 2698763 h 3191318"/>
                <a:gd name="connsiteX39" fmla="*/ 30788 w 12190460"/>
                <a:gd name="connsiteY39" fmla="*/ 2693632 h 3191318"/>
                <a:gd name="connsiteX40" fmla="*/ 0 w 12190460"/>
                <a:gd name="connsiteY40" fmla="*/ 2703894 h 3191318"/>
                <a:gd name="connsiteX41" fmla="*/ 51313 w 12190460"/>
                <a:gd name="connsiteY41" fmla="*/ 2667975 h 3191318"/>
                <a:gd name="connsiteX42" fmla="*/ 41051 w 12190460"/>
                <a:gd name="connsiteY42" fmla="*/ 2662844 h 3191318"/>
                <a:gd name="connsiteX43" fmla="*/ 10263 w 12190460"/>
                <a:gd name="connsiteY43" fmla="*/ 2673107 h 3191318"/>
                <a:gd name="connsiteX44" fmla="*/ 82101 w 12190460"/>
                <a:gd name="connsiteY44" fmla="*/ 2632056 h 3191318"/>
                <a:gd name="connsiteX45" fmla="*/ 338615 w 12190460"/>
                <a:gd name="connsiteY45" fmla="*/ 2565349 h 3191318"/>
                <a:gd name="connsiteX46" fmla="*/ 2611531 w 12190460"/>
                <a:gd name="connsiteY46" fmla="*/ 2021481 h 3191318"/>
                <a:gd name="connsiteX47" fmla="*/ 5207616 w 12190460"/>
                <a:gd name="connsiteY47" fmla="*/ 1703391 h 3191318"/>
                <a:gd name="connsiteX48" fmla="*/ 5838716 w 12190460"/>
                <a:gd name="connsiteY48" fmla="*/ 1677735 h 3191318"/>
                <a:gd name="connsiteX49" fmla="*/ 6664755 w 12190460"/>
                <a:gd name="connsiteY49" fmla="*/ 1677735 h 3191318"/>
                <a:gd name="connsiteX50" fmla="*/ 7234279 w 12190460"/>
                <a:gd name="connsiteY50" fmla="*/ 1698260 h 3191318"/>
                <a:gd name="connsiteX51" fmla="*/ 9738001 w 12190460"/>
                <a:gd name="connsiteY51" fmla="*/ 2052269 h 3191318"/>
                <a:gd name="connsiteX52" fmla="*/ 10133061 w 12190460"/>
                <a:gd name="connsiteY52" fmla="*/ 374535 h 3191318"/>
                <a:gd name="connsiteX53" fmla="*/ 10215162 w 12190460"/>
                <a:gd name="connsiteY53" fmla="*/ 20525 h 3191318"/>
                <a:gd name="connsiteX54" fmla="*/ 10225424 w 12190460"/>
                <a:gd name="connsiteY54" fmla="*/ 76970 h 3191318"/>
                <a:gd name="connsiteX55" fmla="*/ 10245949 w 12190460"/>
                <a:gd name="connsiteY55" fmla="*/ 0 h 3191318"/>
                <a:gd name="connsiteX56" fmla="*/ 12067360 w 12190460"/>
                <a:gd name="connsiteY56" fmla="*/ 3057904 h 3191318"/>
                <a:gd name="connsiteX57" fmla="*/ 12082754 w 12190460"/>
                <a:gd name="connsiteY57" fmla="*/ 3068166 h 3191318"/>
                <a:gd name="connsiteX58" fmla="*/ 12067360 w 12190460"/>
                <a:gd name="connsiteY58" fmla="*/ 3057904 h 3191318"/>
                <a:gd name="connsiteX59" fmla="*/ 12087885 w 12190460"/>
                <a:gd name="connsiteY59" fmla="*/ 3124611 h 3191318"/>
                <a:gd name="connsiteX60" fmla="*/ 12118673 w 12190460"/>
                <a:gd name="connsiteY60" fmla="*/ 3145136 h 3191318"/>
                <a:gd name="connsiteX61" fmla="*/ 12087885 w 12190460"/>
                <a:gd name="connsiteY61" fmla="*/ 3124611 h 3191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2190460" h="3191318">
                  <a:moveTo>
                    <a:pt x="10245949" y="0"/>
                  </a:moveTo>
                  <a:cubicBezTo>
                    <a:pt x="10245949" y="10263"/>
                    <a:pt x="10245949" y="25657"/>
                    <a:pt x="10251081" y="41051"/>
                  </a:cubicBezTo>
                  <a:cubicBezTo>
                    <a:pt x="10256212" y="30788"/>
                    <a:pt x="10266475" y="15394"/>
                    <a:pt x="10266475" y="10263"/>
                  </a:cubicBezTo>
                  <a:cubicBezTo>
                    <a:pt x="10317788" y="148808"/>
                    <a:pt x="10312657" y="133414"/>
                    <a:pt x="10312657" y="241172"/>
                  </a:cubicBezTo>
                  <a:cubicBezTo>
                    <a:pt x="10312657" y="636232"/>
                    <a:pt x="10015092" y="1836805"/>
                    <a:pt x="9963779" y="1939432"/>
                  </a:cubicBezTo>
                  <a:cubicBezTo>
                    <a:pt x="9938122" y="1985562"/>
                    <a:pt x="9932991" y="2042006"/>
                    <a:pt x="9912466" y="2093320"/>
                  </a:cubicBezTo>
                  <a:cubicBezTo>
                    <a:pt x="9922728" y="2098451"/>
                    <a:pt x="9932991" y="2103582"/>
                    <a:pt x="9943253" y="2103582"/>
                  </a:cubicBezTo>
                  <a:cubicBezTo>
                    <a:pt x="10671797" y="2288309"/>
                    <a:pt x="11564543" y="2596137"/>
                    <a:pt x="12046835" y="3011722"/>
                  </a:cubicBezTo>
                  <a:cubicBezTo>
                    <a:pt x="12036572" y="3011722"/>
                    <a:pt x="12031441" y="3006591"/>
                    <a:pt x="12026310" y="3011722"/>
                  </a:cubicBezTo>
                  <a:cubicBezTo>
                    <a:pt x="12051966" y="3032247"/>
                    <a:pt x="12077623" y="3052772"/>
                    <a:pt x="12108411" y="3083560"/>
                  </a:cubicBezTo>
                  <a:cubicBezTo>
                    <a:pt x="12103279" y="3078429"/>
                    <a:pt x="12093017" y="3068166"/>
                    <a:pt x="12082754" y="3073298"/>
                  </a:cubicBezTo>
                  <a:cubicBezTo>
                    <a:pt x="12113542" y="3104085"/>
                    <a:pt x="12139199" y="3134873"/>
                    <a:pt x="12169935" y="3160530"/>
                  </a:cubicBezTo>
                  <a:cubicBezTo>
                    <a:pt x="12164804" y="3155399"/>
                    <a:pt x="12159724" y="3150267"/>
                    <a:pt x="12149461" y="3155399"/>
                  </a:cubicBezTo>
                  <a:cubicBezTo>
                    <a:pt x="12159724" y="3165661"/>
                    <a:pt x="12175066" y="3175924"/>
                    <a:pt x="12190460" y="3191318"/>
                  </a:cubicBezTo>
                  <a:cubicBezTo>
                    <a:pt x="12169935" y="3181055"/>
                    <a:pt x="12139199" y="3140005"/>
                    <a:pt x="12118673" y="3150267"/>
                  </a:cubicBezTo>
                  <a:cubicBezTo>
                    <a:pt x="12128936" y="3160530"/>
                    <a:pt x="12139199" y="3175924"/>
                    <a:pt x="12149461" y="3186186"/>
                  </a:cubicBezTo>
                  <a:cubicBezTo>
                    <a:pt x="11384947" y="2714157"/>
                    <a:pt x="10610221" y="2462723"/>
                    <a:pt x="9845758" y="2267784"/>
                  </a:cubicBezTo>
                  <a:cubicBezTo>
                    <a:pt x="9722607" y="2529430"/>
                    <a:pt x="9614901" y="2791075"/>
                    <a:pt x="9404517" y="3052772"/>
                  </a:cubicBezTo>
                  <a:cubicBezTo>
                    <a:pt x="9409648" y="3042510"/>
                    <a:pt x="9419911" y="3027116"/>
                    <a:pt x="9425042" y="3016853"/>
                  </a:cubicBezTo>
                  <a:lnTo>
                    <a:pt x="9419911" y="2996328"/>
                  </a:lnTo>
                  <a:cubicBezTo>
                    <a:pt x="9409648" y="3009156"/>
                    <a:pt x="9399386" y="3023267"/>
                    <a:pt x="9389123" y="3038020"/>
                  </a:cubicBezTo>
                  <a:lnTo>
                    <a:pt x="9378241" y="3054117"/>
                  </a:lnTo>
                  <a:lnTo>
                    <a:pt x="9385756" y="3040265"/>
                  </a:lnTo>
                  <a:cubicBezTo>
                    <a:pt x="9387840" y="3035455"/>
                    <a:pt x="9389123" y="3030965"/>
                    <a:pt x="9389123" y="3027116"/>
                  </a:cubicBezTo>
                  <a:cubicBezTo>
                    <a:pt x="9389123" y="3016853"/>
                    <a:pt x="9378860" y="3021984"/>
                    <a:pt x="9378860" y="3011722"/>
                  </a:cubicBezTo>
                  <a:cubicBezTo>
                    <a:pt x="9378860" y="2996328"/>
                    <a:pt x="9419911" y="2924490"/>
                    <a:pt x="9435305" y="2878308"/>
                  </a:cubicBezTo>
                  <a:cubicBezTo>
                    <a:pt x="9440436" y="2868045"/>
                    <a:pt x="9435305" y="2847520"/>
                    <a:pt x="9440436" y="2842389"/>
                  </a:cubicBezTo>
                  <a:cubicBezTo>
                    <a:pt x="9517406" y="2632056"/>
                    <a:pt x="9599507" y="2431935"/>
                    <a:pt x="9676476" y="2226734"/>
                  </a:cubicBezTo>
                  <a:cubicBezTo>
                    <a:pt x="8886306" y="2021481"/>
                    <a:pt x="8085924" y="1939432"/>
                    <a:pt x="7295804" y="1888118"/>
                  </a:cubicBezTo>
                  <a:lnTo>
                    <a:pt x="6813563" y="1867593"/>
                  </a:lnTo>
                  <a:lnTo>
                    <a:pt x="5848979" y="1867593"/>
                  </a:lnTo>
                  <a:lnTo>
                    <a:pt x="5125566" y="1893250"/>
                  </a:lnTo>
                  <a:cubicBezTo>
                    <a:pt x="3611983" y="1975299"/>
                    <a:pt x="2098451" y="2252390"/>
                    <a:pt x="584918" y="2616662"/>
                  </a:cubicBezTo>
                  <a:cubicBezTo>
                    <a:pt x="500252" y="2637188"/>
                    <a:pt x="415598" y="2655147"/>
                    <a:pt x="330944" y="2672465"/>
                  </a:cubicBezTo>
                  <a:lnTo>
                    <a:pt x="80212" y="2723757"/>
                  </a:lnTo>
                  <a:lnTo>
                    <a:pt x="87232" y="2719288"/>
                  </a:lnTo>
                  <a:cubicBezTo>
                    <a:pt x="76970" y="2714157"/>
                    <a:pt x="61576" y="2709026"/>
                    <a:pt x="46182" y="2709026"/>
                  </a:cubicBezTo>
                  <a:cubicBezTo>
                    <a:pt x="35919" y="2709026"/>
                    <a:pt x="25657" y="2714157"/>
                    <a:pt x="15394" y="2719288"/>
                  </a:cubicBezTo>
                  <a:cubicBezTo>
                    <a:pt x="25657" y="2709026"/>
                    <a:pt x="35919" y="2703894"/>
                    <a:pt x="46182" y="2698763"/>
                  </a:cubicBezTo>
                  <a:cubicBezTo>
                    <a:pt x="41051" y="2693632"/>
                    <a:pt x="41051" y="2693632"/>
                    <a:pt x="30788" y="2693632"/>
                  </a:cubicBezTo>
                  <a:cubicBezTo>
                    <a:pt x="15394" y="2693632"/>
                    <a:pt x="10263" y="2698763"/>
                    <a:pt x="0" y="2703894"/>
                  </a:cubicBezTo>
                  <a:cubicBezTo>
                    <a:pt x="15394" y="2688500"/>
                    <a:pt x="35919" y="2678238"/>
                    <a:pt x="51313" y="2667975"/>
                  </a:cubicBezTo>
                  <a:cubicBezTo>
                    <a:pt x="51313" y="2667975"/>
                    <a:pt x="51313" y="2662844"/>
                    <a:pt x="41051" y="2662844"/>
                  </a:cubicBezTo>
                  <a:cubicBezTo>
                    <a:pt x="25657" y="2662844"/>
                    <a:pt x="20525" y="2673107"/>
                    <a:pt x="10263" y="2673107"/>
                  </a:cubicBezTo>
                  <a:cubicBezTo>
                    <a:pt x="30788" y="2657713"/>
                    <a:pt x="56444" y="2637187"/>
                    <a:pt x="82101" y="2632056"/>
                  </a:cubicBezTo>
                  <a:cubicBezTo>
                    <a:pt x="159071" y="2606399"/>
                    <a:pt x="251434" y="2591006"/>
                    <a:pt x="338615" y="2565349"/>
                  </a:cubicBezTo>
                  <a:cubicBezTo>
                    <a:pt x="1087685" y="2355017"/>
                    <a:pt x="1852199" y="2160027"/>
                    <a:pt x="2611531" y="2021481"/>
                  </a:cubicBezTo>
                  <a:cubicBezTo>
                    <a:pt x="3468357" y="1857331"/>
                    <a:pt x="4340578" y="1749573"/>
                    <a:pt x="5207616" y="1703391"/>
                  </a:cubicBezTo>
                  <a:lnTo>
                    <a:pt x="5838716" y="1677735"/>
                  </a:lnTo>
                  <a:lnTo>
                    <a:pt x="6664755" y="1677735"/>
                  </a:lnTo>
                  <a:lnTo>
                    <a:pt x="7234279" y="1698260"/>
                  </a:lnTo>
                  <a:cubicBezTo>
                    <a:pt x="8060267" y="1744442"/>
                    <a:pt x="8901700" y="1841937"/>
                    <a:pt x="9738001" y="2052269"/>
                  </a:cubicBezTo>
                  <a:cubicBezTo>
                    <a:pt x="9938122" y="1493059"/>
                    <a:pt x="10061274" y="933796"/>
                    <a:pt x="10133061" y="374535"/>
                  </a:cubicBezTo>
                  <a:cubicBezTo>
                    <a:pt x="10148455" y="256566"/>
                    <a:pt x="10148455" y="138546"/>
                    <a:pt x="10215162" y="20525"/>
                  </a:cubicBezTo>
                  <a:cubicBezTo>
                    <a:pt x="10215162" y="30788"/>
                    <a:pt x="10194636" y="56445"/>
                    <a:pt x="10225424" y="76970"/>
                  </a:cubicBezTo>
                  <a:cubicBezTo>
                    <a:pt x="10230556" y="51313"/>
                    <a:pt x="10235687" y="25657"/>
                    <a:pt x="10245949" y="0"/>
                  </a:cubicBezTo>
                  <a:close/>
                  <a:moveTo>
                    <a:pt x="12067360" y="3057904"/>
                  </a:moveTo>
                  <a:cubicBezTo>
                    <a:pt x="12072492" y="3063035"/>
                    <a:pt x="12077623" y="3068166"/>
                    <a:pt x="12082754" y="3068166"/>
                  </a:cubicBezTo>
                  <a:cubicBezTo>
                    <a:pt x="12077623" y="3063035"/>
                    <a:pt x="12072492" y="3057904"/>
                    <a:pt x="12067360" y="3057904"/>
                  </a:cubicBezTo>
                  <a:close/>
                  <a:moveTo>
                    <a:pt x="12087885" y="3124611"/>
                  </a:moveTo>
                  <a:cubicBezTo>
                    <a:pt x="12098148" y="3134873"/>
                    <a:pt x="12108411" y="3140005"/>
                    <a:pt x="12118673" y="3145136"/>
                  </a:cubicBezTo>
                  <a:cubicBezTo>
                    <a:pt x="12108411" y="3134873"/>
                    <a:pt x="12098148" y="3129742"/>
                    <a:pt x="12087885" y="3124611"/>
                  </a:cubicBezTo>
                  <a:close/>
                </a:path>
              </a:pathLst>
            </a:custGeom>
            <a:grpFill/>
            <a:ln w="513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745697EB-9644-8289-AB3B-A19DF890C07C}"/>
                </a:ext>
              </a:extLst>
            </p:cNvPr>
            <p:cNvSpPr/>
            <p:nvPr/>
          </p:nvSpPr>
          <p:spPr>
            <a:xfrm>
              <a:off x="5838717" y="1738079"/>
              <a:ext cx="41051" cy="5131"/>
            </a:xfrm>
            <a:custGeom>
              <a:avLst/>
              <a:gdLst>
                <a:gd name="connsiteX0" fmla="*/ 41051 w 41051"/>
                <a:gd name="connsiteY0" fmla="*/ 0 h 5131"/>
                <a:gd name="connsiteX1" fmla="*/ 0 w 41051"/>
                <a:gd name="connsiteY1" fmla="*/ 5131 h 5131"/>
                <a:gd name="connsiteX2" fmla="*/ 41051 w 41051"/>
                <a:gd name="connsiteY2" fmla="*/ 0 h 5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051" h="5131">
                  <a:moveTo>
                    <a:pt x="41051" y="0"/>
                  </a:moveTo>
                  <a:cubicBezTo>
                    <a:pt x="30788" y="0"/>
                    <a:pt x="15394" y="5131"/>
                    <a:pt x="0" y="5131"/>
                  </a:cubicBezTo>
                  <a:cubicBezTo>
                    <a:pt x="10263" y="5131"/>
                    <a:pt x="25657" y="0"/>
                    <a:pt x="41051" y="0"/>
                  </a:cubicBezTo>
                  <a:close/>
                </a:path>
              </a:pathLst>
            </a:custGeom>
            <a:grpFill/>
            <a:ln w="513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781314AC-3D7B-ABED-A3BB-0E00124AAEB9}"/>
                </a:ext>
              </a:extLst>
            </p:cNvPr>
            <p:cNvSpPr/>
            <p:nvPr/>
          </p:nvSpPr>
          <p:spPr>
            <a:xfrm>
              <a:off x="7680601" y="1856099"/>
              <a:ext cx="76970" cy="61525"/>
            </a:xfrm>
            <a:custGeom>
              <a:avLst/>
              <a:gdLst>
                <a:gd name="connsiteX0" fmla="*/ 0 w 76970"/>
                <a:gd name="connsiteY0" fmla="*/ 0 h 61525"/>
                <a:gd name="connsiteX1" fmla="*/ 76970 w 76970"/>
                <a:gd name="connsiteY1" fmla="*/ 61525 h 61525"/>
                <a:gd name="connsiteX2" fmla="*/ 0 w 76970"/>
                <a:gd name="connsiteY2" fmla="*/ 0 h 6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970" h="61525">
                  <a:moveTo>
                    <a:pt x="0" y="0"/>
                  </a:moveTo>
                  <a:cubicBezTo>
                    <a:pt x="15394" y="0"/>
                    <a:pt x="66707" y="35919"/>
                    <a:pt x="76970" y="61525"/>
                  </a:cubicBezTo>
                  <a:cubicBezTo>
                    <a:pt x="51313" y="35919"/>
                    <a:pt x="25657" y="15394"/>
                    <a:pt x="0" y="0"/>
                  </a:cubicBezTo>
                  <a:close/>
                </a:path>
              </a:pathLst>
            </a:custGeom>
            <a:grpFill/>
            <a:ln w="513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4807AA2A-D195-09E4-5511-029BF67AC0DF}"/>
                </a:ext>
              </a:extLst>
            </p:cNvPr>
            <p:cNvSpPr/>
            <p:nvPr/>
          </p:nvSpPr>
          <p:spPr>
            <a:xfrm>
              <a:off x="8361617" y="2861683"/>
              <a:ext cx="13059" cy="5131"/>
            </a:xfrm>
            <a:custGeom>
              <a:avLst/>
              <a:gdLst>
                <a:gd name="connsiteX0" fmla="*/ 11661 w 13059"/>
                <a:gd name="connsiteY0" fmla="*/ 0 h 5131"/>
                <a:gd name="connsiteX1" fmla="*/ 1399 w 13059"/>
                <a:gd name="connsiteY1" fmla="*/ 5131 h 5131"/>
                <a:gd name="connsiteX2" fmla="*/ 11661 w 13059"/>
                <a:gd name="connsiteY2" fmla="*/ 0 h 5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059" h="5131">
                  <a:moveTo>
                    <a:pt x="11661" y="0"/>
                  </a:moveTo>
                  <a:cubicBezTo>
                    <a:pt x="16793" y="0"/>
                    <a:pt x="6530" y="5131"/>
                    <a:pt x="1399" y="5131"/>
                  </a:cubicBezTo>
                  <a:cubicBezTo>
                    <a:pt x="-3733" y="5131"/>
                    <a:pt x="6530" y="0"/>
                    <a:pt x="11661" y="0"/>
                  </a:cubicBezTo>
                  <a:close/>
                </a:path>
              </a:pathLst>
            </a:custGeom>
            <a:grpFill/>
            <a:ln w="513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9F112C81-C50A-0ED7-E4FD-123B3F7F1672}"/>
                </a:ext>
              </a:extLst>
            </p:cNvPr>
            <p:cNvSpPr/>
            <p:nvPr/>
          </p:nvSpPr>
          <p:spPr>
            <a:xfrm>
              <a:off x="8316834" y="3518439"/>
              <a:ext cx="20525" cy="10263"/>
            </a:xfrm>
            <a:custGeom>
              <a:avLst/>
              <a:gdLst>
                <a:gd name="connsiteX0" fmla="*/ 20525 w 20525"/>
                <a:gd name="connsiteY0" fmla="*/ 0 h 10263"/>
                <a:gd name="connsiteX1" fmla="*/ 0 w 20525"/>
                <a:gd name="connsiteY1" fmla="*/ 10263 h 10263"/>
                <a:gd name="connsiteX2" fmla="*/ 20525 w 20525"/>
                <a:gd name="connsiteY2" fmla="*/ 0 h 10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25" h="10263">
                  <a:moveTo>
                    <a:pt x="20525" y="0"/>
                  </a:moveTo>
                  <a:cubicBezTo>
                    <a:pt x="15394" y="5132"/>
                    <a:pt x="5131" y="10263"/>
                    <a:pt x="0" y="10263"/>
                  </a:cubicBezTo>
                  <a:cubicBezTo>
                    <a:pt x="5131" y="5132"/>
                    <a:pt x="15394" y="0"/>
                    <a:pt x="20525" y="0"/>
                  </a:cubicBezTo>
                  <a:close/>
                </a:path>
              </a:pathLst>
            </a:custGeom>
            <a:grpFill/>
            <a:ln w="513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413" name="任意多边形: 形状 1412">
            <a:extLst>
              <a:ext uri="{FF2B5EF4-FFF2-40B4-BE49-F238E27FC236}">
                <a16:creationId xmlns:a16="http://schemas.microsoft.com/office/drawing/2014/main" id="{3AB46A02-2BDF-849F-3122-A59E4C6C4C96}"/>
              </a:ext>
            </a:extLst>
          </p:cNvPr>
          <p:cNvSpPr/>
          <p:nvPr/>
        </p:nvSpPr>
        <p:spPr>
          <a:xfrm>
            <a:off x="1876368" y="2067086"/>
            <a:ext cx="3834520" cy="692687"/>
          </a:xfrm>
          <a:custGeom>
            <a:avLst/>
            <a:gdLst>
              <a:gd name="connsiteX0" fmla="*/ 0 w 3834520"/>
              <a:gd name="connsiteY0" fmla="*/ 0 h 692687"/>
              <a:gd name="connsiteX1" fmla="*/ 3834520 w 3834520"/>
              <a:gd name="connsiteY1" fmla="*/ 0 h 692687"/>
              <a:gd name="connsiteX2" fmla="*/ 3834520 w 3834520"/>
              <a:gd name="connsiteY2" fmla="*/ 553215 h 692687"/>
              <a:gd name="connsiteX3" fmla="*/ 3695048 w 3834520"/>
              <a:gd name="connsiteY3" fmla="*/ 692687 h 692687"/>
              <a:gd name="connsiteX4" fmla="*/ 139472 w 3834520"/>
              <a:gd name="connsiteY4" fmla="*/ 692687 h 692687"/>
              <a:gd name="connsiteX5" fmla="*/ 0 w 3834520"/>
              <a:gd name="connsiteY5" fmla="*/ 553215 h 692687"/>
              <a:gd name="connsiteX6" fmla="*/ 0 w 3834520"/>
              <a:gd name="connsiteY6" fmla="*/ 0 h 692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34520" h="692687">
                <a:moveTo>
                  <a:pt x="0" y="0"/>
                </a:moveTo>
                <a:lnTo>
                  <a:pt x="3834520" y="0"/>
                </a:lnTo>
                <a:lnTo>
                  <a:pt x="3834520" y="553215"/>
                </a:lnTo>
                <a:cubicBezTo>
                  <a:pt x="3834520" y="630243"/>
                  <a:pt x="3772076" y="692687"/>
                  <a:pt x="3695048" y="692687"/>
                </a:cubicBezTo>
                <a:lnTo>
                  <a:pt x="139472" y="692687"/>
                </a:lnTo>
                <a:cubicBezTo>
                  <a:pt x="62444" y="692687"/>
                  <a:pt x="0" y="630243"/>
                  <a:pt x="0" y="553215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92D050"/>
              </a:gs>
              <a:gs pos="100000">
                <a:srgbClr val="00B050"/>
              </a:gs>
            </a:gsLst>
            <a:lin ang="0" scaled="1"/>
            <a:tileRect/>
          </a:gradFill>
          <a:ln w="1190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178252C2-BF42-CDC6-7132-D7841B2D7898}"/>
              </a:ext>
            </a:extLst>
          </p:cNvPr>
          <p:cNvSpPr txBox="1"/>
          <p:nvPr/>
        </p:nvSpPr>
        <p:spPr>
          <a:xfrm>
            <a:off x="2091707" y="2114605"/>
            <a:ext cx="6671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01</a:t>
            </a:r>
            <a:endParaRPr lang="zh-CN" altLang="en-US" sz="3600" b="1" dirty="0">
              <a:solidFill>
                <a:schemeClr val="bg1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D1AA1286-6B3E-ADCB-A15D-0C60FD424C96}"/>
              </a:ext>
            </a:extLst>
          </p:cNvPr>
          <p:cNvSpPr txBox="1"/>
          <p:nvPr/>
        </p:nvSpPr>
        <p:spPr>
          <a:xfrm>
            <a:off x="2942556" y="2206239"/>
            <a:ext cx="22297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植树节的由来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416" name="任意多边形: 形状 1415">
            <a:extLst>
              <a:ext uri="{FF2B5EF4-FFF2-40B4-BE49-F238E27FC236}">
                <a16:creationId xmlns:a16="http://schemas.microsoft.com/office/drawing/2014/main" id="{ECB00B4A-6471-6DFB-C4C6-CD1BD277AA22}"/>
              </a:ext>
            </a:extLst>
          </p:cNvPr>
          <p:cNvSpPr/>
          <p:nvPr/>
        </p:nvSpPr>
        <p:spPr>
          <a:xfrm>
            <a:off x="6510119" y="2067086"/>
            <a:ext cx="3834520" cy="692687"/>
          </a:xfrm>
          <a:custGeom>
            <a:avLst/>
            <a:gdLst>
              <a:gd name="connsiteX0" fmla="*/ 0 w 3834520"/>
              <a:gd name="connsiteY0" fmla="*/ 0 h 692687"/>
              <a:gd name="connsiteX1" fmla="*/ 3834520 w 3834520"/>
              <a:gd name="connsiteY1" fmla="*/ 0 h 692687"/>
              <a:gd name="connsiteX2" fmla="*/ 3834520 w 3834520"/>
              <a:gd name="connsiteY2" fmla="*/ 553215 h 692687"/>
              <a:gd name="connsiteX3" fmla="*/ 3695048 w 3834520"/>
              <a:gd name="connsiteY3" fmla="*/ 692687 h 692687"/>
              <a:gd name="connsiteX4" fmla="*/ 139472 w 3834520"/>
              <a:gd name="connsiteY4" fmla="*/ 692687 h 692687"/>
              <a:gd name="connsiteX5" fmla="*/ 0 w 3834520"/>
              <a:gd name="connsiteY5" fmla="*/ 553215 h 692687"/>
              <a:gd name="connsiteX6" fmla="*/ 0 w 3834520"/>
              <a:gd name="connsiteY6" fmla="*/ 0 h 692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34520" h="692687">
                <a:moveTo>
                  <a:pt x="0" y="0"/>
                </a:moveTo>
                <a:lnTo>
                  <a:pt x="3834520" y="0"/>
                </a:lnTo>
                <a:lnTo>
                  <a:pt x="3834520" y="553215"/>
                </a:lnTo>
                <a:cubicBezTo>
                  <a:pt x="3834520" y="630243"/>
                  <a:pt x="3772076" y="692687"/>
                  <a:pt x="3695048" y="692687"/>
                </a:cubicBezTo>
                <a:lnTo>
                  <a:pt x="139472" y="692687"/>
                </a:lnTo>
                <a:cubicBezTo>
                  <a:pt x="62444" y="692687"/>
                  <a:pt x="0" y="630243"/>
                  <a:pt x="0" y="553215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92D050"/>
              </a:gs>
              <a:gs pos="100000">
                <a:srgbClr val="00B050"/>
              </a:gs>
            </a:gsLst>
            <a:lin ang="0" scaled="1"/>
            <a:tileRect/>
          </a:gradFill>
          <a:ln w="1190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E8753060-2B89-7353-37D3-0AD6CEC59B25}"/>
              </a:ext>
            </a:extLst>
          </p:cNvPr>
          <p:cNvSpPr txBox="1"/>
          <p:nvPr/>
        </p:nvSpPr>
        <p:spPr>
          <a:xfrm>
            <a:off x="6725458" y="2114605"/>
            <a:ext cx="7585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02</a:t>
            </a:r>
            <a:endParaRPr lang="zh-CN" altLang="en-US" sz="3600" b="1" dirty="0">
              <a:solidFill>
                <a:schemeClr val="bg1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374B78EF-5F06-4AA2-87DE-D2C206B43AC0}"/>
              </a:ext>
            </a:extLst>
          </p:cNvPr>
          <p:cNvSpPr txBox="1"/>
          <p:nvPr/>
        </p:nvSpPr>
        <p:spPr>
          <a:xfrm>
            <a:off x="7576307" y="2206239"/>
            <a:ext cx="22297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各国的植树节</a:t>
            </a:r>
            <a:endParaRPr lang="zh-CN" altLang="en-US" dirty="0"/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45200912-6356-EBA9-81E8-EF71BEDDA181}"/>
              </a:ext>
            </a:extLst>
          </p:cNvPr>
          <p:cNvSpPr txBox="1"/>
          <p:nvPr/>
        </p:nvSpPr>
        <p:spPr>
          <a:xfrm>
            <a:off x="2091707" y="3550205"/>
            <a:ext cx="7441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03</a:t>
            </a:r>
            <a:endParaRPr lang="zh-CN" altLang="en-US" sz="3600" b="1" dirty="0">
              <a:solidFill>
                <a:schemeClr val="bg1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50E77803-9426-E859-6528-F68D1EC9B5F6}"/>
              </a:ext>
            </a:extLst>
          </p:cNvPr>
          <p:cNvSpPr txBox="1"/>
          <p:nvPr/>
        </p:nvSpPr>
        <p:spPr>
          <a:xfrm>
            <a:off x="2942556" y="3641839"/>
            <a:ext cx="22297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一棵树的价值</a:t>
            </a:r>
            <a:endParaRPr lang="zh-CN" altLang="en-US" dirty="0"/>
          </a:p>
        </p:txBody>
      </p:sp>
      <p:sp>
        <p:nvSpPr>
          <p:cNvPr id="1410" name="文本框 1409">
            <a:extLst>
              <a:ext uri="{FF2B5EF4-FFF2-40B4-BE49-F238E27FC236}">
                <a16:creationId xmlns:a16="http://schemas.microsoft.com/office/drawing/2014/main" id="{6CCC140D-67AC-2517-9781-68BB51AFF305}"/>
              </a:ext>
            </a:extLst>
          </p:cNvPr>
          <p:cNvSpPr txBox="1"/>
          <p:nvPr/>
        </p:nvSpPr>
        <p:spPr>
          <a:xfrm>
            <a:off x="6725458" y="3550205"/>
            <a:ext cx="7697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04</a:t>
            </a:r>
            <a:endParaRPr lang="zh-CN" altLang="en-US" sz="3600" b="1" dirty="0">
              <a:solidFill>
                <a:schemeClr val="bg1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1411" name="文本框 1410">
            <a:extLst>
              <a:ext uri="{FF2B5EF4-FFF2-40B4-BE49-F238E27FC236}">
                <a16:creationId xmlns:a16="http://schemas.microsoft.com/office/drawing/2014/main" id="{501E6882-9613-DC78-D38C-76193F40963B}"/>
              </a:ext>
            </a:extLst>
          </p:cNvPr>
          <p:cNvSpPr txBox="1"/>
          <p:nvPr/>
        </p:nvSpPr>
        <p:spPr>
          <a:xfrm>
            <a:off x="7576307" y="3641839"/>
            <a:ext cx="22297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来植树吧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33461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504133"/>
            <a:ext cx="1098730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cs typeface="+mn-ea"/>
                <a:sym typeface="+mn-lt"/>
              </a:rPr>
              <a:t>©51PPT</a:t>
            </a:r>
            <a:r>
              <a:rPr lang="zh-CN" altLang="en-US" sz="1400" dirty="0">
                <a:solidFill>
                  <a:srgbClr val="FF0000"/>
                </a:solidFill>
                <a:cs typeface="+mn-ea"/>
                <a:sym typeface="+mn-lt"/>
              </a:rPr>
              <a:t>模板网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www.51pptmoban.com 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原创作品。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仅供学习参考之用！未经许可</a:t>
            </a:r>
            <a:r>
              <a:rPr lang="en-US" altLang="zh-CN" sz="1400" b="1" dirty="0">
                <a:solidFill>
                  <a:srgbClr val="FF0000"/>
                </a:solidFill>
                <a:cs typeface="+mn-ea"/>
                <a:sym typeface="+mn-lt"/>
              </a:rPr>
              <a:t>PPT</a:t>
            </a:r>
            <a:r>
              <a:rPr lang="zh-CN" altLang="en-US" sz="1400" b="1" dirty="0">
                <a:solidFill>
                  <a:srgbClr val="FF0000"/>
                </a:solidFill>
                <a:cs typeface="+mn-ea"/>
                <a:sym typeface="+mn-lt"/>
              </a:rPr>
              <a:t>源文件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禁止在网站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( PC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、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M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端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) / App 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小程序 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各自媒体等平台擅自更改作品归属并</a:t>
            </a:r>
            <a:r>
              <a:rPr lang="zh-CN" altLang="en-US" sz="1400" b="1" dirty="0">
                <a:solidFill>
                  <a:srgbClr val="FF0000"/>
                </a:solidFill>
                <a:cs typeface="+mn-ea"/>
                <a:sym typeface="+mn-lt"/>
              </a:rPr>
              <a:t>传播、贩卖、转载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！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EB5D94C-4B58-72F2-C389-BFDBEFD17544}"/>
              </a:ext>
            </a:extLst>
          </p:cNvPr>
          <p:cNvGrpSpPr/>
          <p:nvPr/>
        </p:nvGrpSpPr>
        <p:grpSpPr>
          <a:xfrm>
            <a:off x="1051327" y="2542919"/>
            <a:ext cx="5486926" cy="2072285"/>
            <a:chOff x="5864446" y="2755192"/>
            <a:chExt cx="5413154" cy="2044423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1C742F94-3F34-64B9-2538-76AAC745F6D1}"/>
                </a:ext>
              </a:extLst>
            </p:cNvPr>
            <p:cNvSpPr/>
            <p:nvPr/>
          </p:nvSpPr>
          <p:spPr>
            <a:xfrm>
              <a:off x="5864446" y="2755192"/>
              <a:ext cx="5413154" cy="2044423"/>
            </a:xfrm>
            <a:prstGeom prst="roundRect">
              <a:avLst>
                <a:gd name="adj" fmla="val 9348"/>
              </a:avLst>
            </a:prstGeom>
            <a:solidFill>
              <a:srgbClr val="07C1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08E05D50-75C5-239B-14E8-BBB73E2F93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00" y="2898774"/>
              <a:ext cx="4911664" cy="1768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6654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D80D1DCA-2D76-F2FC-70D8-682E1B25693B}"/>
              </a:ext>
            </a:extLst>
          </p:cNvPr>
          <p:cNvSpPr/>
          <p:nvPr/>
        </p:nvSpPr>
        <p:spPr>
          <a:xfrm>
            <a:off x="5098617" y="1780745"/>
            <a:ext cx="3834520" cy="692687"/>
          </a:xfrm>
          <a:custGeom>
            <a:avLst/>
            <a:gdLst>
              <a:gd name="connsiteX0" fmla="*/ 0 w 3834520"/>
              <a:gd name="connsiteY0" fmla="*/ 0 h 692687"/>
              <a:gd name="connsiteX1" fmla="*/ 3834520 w 3834520"/>
              <a:gd name="connsiteY1" fmla="*/ 0 h 692687"/>
              <a:gd name="connsiteX2" fmla="*/ 3834520 w 3834520"/>
              <a:gd name="connsiteY2" fmla="*/ 553215 h 692687"/>
              <a:gd name="connsiteX3" fmla="*/ 3695048 w 3834520"/>
              <a:gd name="connsiteY3" fmla="*/ 692687 h 692687"/>
              <a:gd name="connsiteX4" fmla="*/ 139472 w 3834520"/>
              <a:gd name="connsiteY4" fmla="*/ 692687 h 692687"/>
              <a:gd name="connsiteX5" fmla="*/ 0 w 3834520"/>
              <a:gd name="connsiteY5" fmla="*/ 553215 h 692687"/>
              <a:gd name="connsiteX6" fmla="*/ 0 w 3834520"/>
              <a:gd name="connsiteY6" fmla="*/ 0 h 692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34520" h="692687">
                <a:moveTo>
                  <a:pt x="0" y="0"/>
                </a:moveTo>
                <a:lnTo>
                  <a:pt x="3834520" y="0"/>
                </a:lnTo>
                <a:lnTo>
                  <a:pt x="3834520" y="553215"/>
                </a:lnTo>
                <a:cubicBezTo>
                  <a:pt x="3834520" y="630243"/>
                  <a:pt x="3772076" y="692687"/>
                  <a:pt x="3695048" y="692687"/>
                </a:cubicBezTo>
                <a:lnTo>
                  <a:pt x="139472" y="692687"/>
                </a:lnTo>
                <a:cubicBezTo>
                  <a:pt x="62444" y="692687"/>
                  <a:pt x="0" y="630243"/>
                  <a:pt x="0" y="553215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92D050"/>
              </a:gs>
              <a:gs pos="100000">
                <a:srgbClr val="00B050"/>
              </a:gs>
            </a:gsLst>
            <a:lin ang="0" scaled="1"/>
            <a:tileRect/>
          </a:gradFill>
          <a:ln w="1190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456" name="图形 144">
            <a:extLst>
              <a:ext uri="{FF2B5EF4-FFF2-40B4-BE49-F238E27FC236}">
                <a16:creationId xmlns:a16="http://schemas.microsoft.com/office/drawing/2014/main" id="{1FA7457D-7EDB-F42D-09E6-237902B37656}"/>
              </a:ext>
            </a:extLst>
          </p:cNvPr>
          <p:cNvGrpSpPr/>
          <p:nvPr/>
        </p:nvGrpSpPr>
        <p:grpSpPr>
          <a:xfrm>
            <a:off x="487274" y="4398129"/>
            <a:ext cx="1200901" cy="1567687"/>
            <a:chOff x="1638083" y="2305047"/>
            <a:chExt cx="2362860" cy="3084537"/>
          </a:xfrm>
        </p:grpSpPr>
        <p:sp>
          <p:nvSpPr>
            <p:cNvPr id="1457" name="任意多边形: 形状 1456">
              <a:extLst>
                <a:ext uri="{FF2B5EF4-FFF2-40B4-BE49-F238E27FC236}">
                  <a16:creationId xmlns:a16="http://schemas.microsoft.com/office/drawing/2014/main" id="{327FA025-C533-F0FC-0FA0-F5090862C2C0}"/>
                </a:ext>
              </a:extLst>
            </p:cNvPr>
            <p:cNvSpPr/>
            <p:nvPr/>
          </p:nvSpPr>
          <p:spPr>
            <a:xfrm>
              <a:off x="1890098" y="2616197"/>
              <a:ext cx="2110846" cy="1137563"/>
            </a:xfrm>
            <a:custGeom>
              <a:avLst/>
              <a:gdLst>
                <a:gd name="connsiteX0" fmla="*/ 2108673 w 2110846"/>
                <a:gd name="connsiteY0" fmla="*/ 718747 h 1137563"/>
                <a:gd name="connsiteX1" fmla="*/ 2034664 w 2110846"/>
                <a:gd name="connsiteY1" fmla="*/ 542112 h 1137563"/>
                <a:gd name="connsiteX2" fmla="*/ 1821696 w 2110846"/>
                <a:gd name="connsiteY2" fmla="*/ 256992 h 1137563"/>
                <a:gd name="connsiteX3" fmla="*/ 1713372 w 2110846"/>
                <a:gd name="connsiteY3" fmla="*/ 263667 h 1137563"/>
                <a:gd name="connsiteX4" fmla="*/ 1560921 w 2110846"/>
                <a:gd name="connsiteY4" fmla="*/ 164401 h 1137563"/>
                <a:gd name="connsiteX5" fmla="*/ 1467002 w 2110846"/>
                <a:gd name="connsiteY5" fmla="*/ 170083 h 1137563"/>
                <a:gd name="connsiteX6" fmla="*/ 1283356 w 2110846"/>
                <a:gd name="connsiteY6" fmla="*/ 40456 h 1137563"/>
                <a:gd name="connsiteX7" fmla="*/ 1036921 w 2110846"/>
                <a:gd name="connsiteY7" fmla="*/ 146555 h 1137563"/>
                <a:gd name="connsiteX8" fmla="*/ 867473 w 2110846"/>
                <a:gd name="connsiteY8" fmla="*/ 2523 h 1137563"/>
                <a:gd name="connsiteX9" fmla="*/ 625103 w 2110846"/>
                <a:gd name="connsiteY9" fmla="*/ 180135 h 1137563"/>
                <a:gd name="connsiteX10" fmla="*/ 623023 w 2110846"/>
                <a:gd name="connsiteY10" fmla="*/ 199757 h 1137563"/>
                <a:gd name="connsiteX11" fmla="*/ 581361 w 2110846"/>
                <a:gd name="connsiteY11" fmla="*/ 187689 h 1137563"/>
                <a:gd name="connsiteX12" fmla="*/ 444387 w 2110846"/>
                <a:gd name="connsiteY12" fmla="*/ 227590 h 1137563"/>
                <a:gd name="connsiteX13" fmla="*/ 378717 w 2110846"/>
                <a:gd name="connsiteY13" fmla="*/ 205695 h 1137563"/>
                <a:gd name="connsiteX14" fmla="*/ 143022 w 2110846"/>
                <a:gd name="connsiteY14" fmla="*/ 378425 h 1137563"/>
                <a:gd name="connsiteX15" fmla="*/ 141165 w 2110846"/>
                <a:gd name="connsiteY15" fmla="*/ 425049 h 1137563"/>
                <a:gd name="connsiteX16" fmla="*/ 80265 w 2110846"/>
                <a:gd name="connsiteY16" fmla="*/ 455139 h 1137563"/>
                <a:gd name="connsiteX17" fmla="*/ 37899 w 2110846"/>
                <a:gd name="connsiteY17" fmla="*/ 729455 h 1137563"/>
                <a:gd name="connsiteX18" fmla="*/ 133467 w 2110846"/>
                <a:gd name="connsiteY18" fmla="*/ 799430 h 1137563"/>
                <a:gd name="connsiteX19" fmla="*/ 376412 w 2110846"/>
                <a:gd name="connsiteY19" fmla="*/ 1084534 h 1137563"/>
                <a:gd name="connsiteX20" fmla="*/ 569405 w 2110846"/>
                <a:gd name="connsiteY20" fmla="*/ 1045977 h 1137563"/>
                <a:gd name="connsiteX21" fmla="*/ 739430 w 2110846"/>
                <a:gd name="connsiteY21" fmla="*/ 1133990 h 1137563"/>
                <a:gd name="connsiteX22" fmla="*/ 1064147 w 2110846"/>
                <a:gd name="connsiteY22" fmla="*/ 949400 h 1137563"/>
                <a:gd name="connsiteX23" fmla="*/ 1207571 w 2110846"/>
                <a:gd name="connsiteY23" fmla="*/ 1038390 h 1137563"/>
                <a:gd name="connsiteX24" fmla="*/ 1412071 w 2110846"/>
                <a:gd name="connsiteY24" fmla="*/ 956091 h 1137563"/>
                <a:gd name="connsiteX25" fmla="*/ 1572925 w 2110846"/>
                <a:gd name="connsiteY25" fmla="*/ 1073042 h 1137563"/>
                <a:gd name="connsiteX26" fmla="*/ 1738949 w 2110846"/>
                <a:gd name="connsiteY26" fmla="*/ 1030275 h 1137563"/>
                <a:gd name="connsiteX27" fmla="*/ 1827106 w 2110846"/>
                <a:gd name="connsiteY27" fmla="*/ 1065087 h 1137563"/>
                <a:gd name="connsiteX28" fmla="*/ 2071620 w 2110846"/>
                <a:gd name="connsiteY28" fmla="*/ 885907 h 1137563"/>
                <a:gd name="connsiteX29" fmla="*/ 2069187 w 2110846"/>
                <a:gd name="connsiteY29" fmla="*/ 807129 h 1137563"/>
                <a:gd name="connsiteX30" fmla="*/ 2108673 w 2110846"/>
                <a:gd name="connsiteY30" fmla="*/ 718747 h 1137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10846" h="1137563">
                  <a:moveTo>
                    <a:pt x="2108673" y="718747"/>
                  </a:moveTo>
                  <a:cubicBezTo>
                    <a:pt x="2119556" y="648308"/>
                    <a:pt x="2088746" y="581101"/>
                    <a:pt x="2034664" y="542112"/>
                  </a:cubicBezTo>
                  <a:cubicBezTo>
                    <a:pt x="2053102" y="405234"/>
                    <a:pt x="1958702" y="278183"/>
                    <a:pt x="1821696" y="256992"/>
                  </a:cubicBezTo>
                  <a:cubicBezTo>
                    <a:pt x="1784292" y="251214"/>
                    <a:pt x="1747528" y="253919"/>
                    <a:pt x="1713372" y="263667"/>
                  </a:cubicBezTo>
                  <a:cubicBezTo>
                    <a:pt x="1680289" y="212129"/>
                    <a:pt x="1626159" y="174485"/>
                    <a:pt x="1560921" y="164401"/>
                  </a:cubicBezTo>
                  <a:cubicBezTo>
                    <a:pt x="1528494" y="159392"/>
                    <a:pt x="1496644" y="161696"/>
                    <a:pt x="1467002" y="170083"/>
                  </a:cubicBezTo>
                  <a:cubicBezTo>
                    <a:pt x="1430685" y="102957"/>
                    <a:pt x="1364551" y="53020"/>
                    <a:pt x="1283356" y="40456"/>
                  </a:cubicBezTo>
                  <a:cubicBezTo>
                    <a:pt x="1184523" y="25171"/>
                    <a:pt x="1090235" y="69441"/>
                    <a:pt x="1036921" y="146555"/>
                  </a:cubicBezTo>
                  <a:cubicBezTo>
                    <a:pt x="1012801" y="72931"/>
                    <a:pt x="949244" y="15167"/>
                    <a:pt x="867473" y="2523"/>
                  </a:cubicBezTo>
                  <a:cubicBezTo>
                    <a:pt x="751530" y="-15403"/>
                    <a:pt x="643029" y="64112"/>
                    <a:pt x="625103" y="180135"/>
                  </a:cubicBezTo>
                  <a:cubicBezTo>
                    <a:pt x="624095" y="186713"/>
                    <a:pt x="623423" y="193243"/>
                    <a:pt x="623023" y="199757"/>
                  </a:cubicBezTo>
                  <a:cubicBezTo>
                    <a:pt x="609994" y="194091"/>
                    <a:pt x="596054" y="189962"/>
                    <a:pt x="581361" y="187689"/>
                  </a:cubicBezTo>
                  <a:cubicBezTo>
                    <a:pt x="530064" y="179750"/>
                    <a:pt x="480607" y="195852"/>
                    <a:pt x="444387" y="227590"/>
                  </a:cubicBezTo>
                  <a:cubicBezTo>
                    <a:pt x="424412" y="216931"/>
                    <a:pt x="402357" y="209344"/>
                    <a:pt x="378717" y="205695"/>
                  </a:cubicBezTo>
                  <a:cubicBezTo>
                    <a:pt x="265975" y="188265"/>
                    <a:pt x="160436" y="265587"/>
                    <a:pt x="143022" y="378425"/>
                  </a:cubicBezTo>
                  <a:cubicBezTo>
                    <a:pt x="140589" y="394190"/>
                    <a:pt x="140061" y="409796"/>
                    <a:pt x="141165" y="425049"/>
                  </a:cubicBezTo>
                  <a:cubicBezTo>
                    <a:pt x="119846" y="431275"/>
                    <a:pt x="99231" y="441246"/>
                    <a:pt x="80265" y="455139"/>
                  </a:cubicBezTo>
                  <a:cubicBezTo>
                    <a:pt x="-7124" y="519176"/>
                    <a:pt x="-26091" y="642001"/>
                    <a:pt x="37899" y="729455"/>
                  </a:cubicBezTo>
                  <a:cubicBezTo>
                    <a:pt x="62739" y="763402"/>
                    <a:pt x="96430" y="786978"/>
                    <a:pt x="133467" y="799430"/>
                  </a:cubicBezTo>
                  <a:cubicBezTo>
                    <a:pt x="132554" y="939333"/>
                    <a:pt x="234124" y="1062526"/>
                    <a:pt x="376412" y="1084534"/>
                  </a:cubicBezTo>
                  <a:cubicBezTo>
                    <a:pt x="446019" y="1095305"/>
                    <a:pt x="513642" y="1080020"/>
                    <a:pt x="569405" y="1045977"/>
                  </a:cubicBezTo>
                  <a:cubicBezTo>
                    <a:pt x="613404" y="1091512"/>
                    <a:pt x="672063" y="1123571"/>
                    <a:pt x="739430" y="1133990"/>
                  </a:cubicBezTo>
                  <a:cubicBezTo>
                    <a:pt x="880149" y="1155758"/>
                    <a:pt x="1013121" y="1076083"/>
                    <a:pt x="1064147" y="949400"/>
                  </a:cubicBezTo>
                  <a:cubicBezTo>
                    <a:pt x="1096733" y="995624"/>
                    <a:pt x="1147294" y="1029075"/>
                    <a:pt x="1207571" y="1038390"/>
                  </a:cubicBezTo>
                  <a:cubicBezTo>
                    <a:pt x="1288382" y="1050890"/>
                    <a:pt x="1365640" y="1016783"/>
                    <a:pt x="1412071" y="956091"/>
                  </a:cubicBezTo>
                  <a:cubicBezTo>
                    <a:pt x="1442641" y="1016559"/>
                    <a:pt x="1500901" y="1061902"/>
                    <a:pt x="1572925" y="1073042"/>
                  </a:cubicBezTo>
                  <a:cubicBezTo>
                    <a:pt x="1634194" y="1082517"/>
                    <a:pt x="1693445" y="1065391"/>
                    <a:pt x="1738949" y="1030275"/>
                  </a:cubicBezTo>
                  <a:cubicBezTo>
                    <a:pt x="1764557" y="1047801"/>
                    <a:pt x="1794391" y="1060030"/>
                    <a:pt x="1827106" y="1065087"/>
                  </a:cubicBezTo>
                  <a:cubicBezTo>
                    <a:pt x="1944073" y="1083173"/>
                    <a:pt x="2053534" y="1002954"/>
                    <a:pt x="2071620" y="885907"/>
                  </a:cubicBezTo>
                  <a:cubicBezTo>
                    <a:pt x="2075798" y="858906"/>
                    <a:pt x="2074725" y="832305"/>
                    <a:pt x="2069187" y="807129"/>
                  </a:cubicBezTo>
                  <a:cubicBezTo>
                    <a:pt x="2089354" y="782561"/>
                    <a:pt x="2103455" y="752454"/>
                    <a:pt x="2108673" y="718747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8" name="任意多边形: 形状 1457">
              <a:extLst>
                <a:ext uri="{FF2B5EF4-FFF2-40B4-BE49-F238E27FC236}">
                  <a16:creationId xmlns:a16="http://schemas.microsoft.com/office/drawing/2014/main" id="{6C36590F-C636-C9D0-47F9-6B0ACE04714B}"/>
                </a:ext>
              </a:extLst>
            </p:cNvPr>
            <p:cNvSpPr/>
            <p:nvPr/>
          </p:nvSpPr>
          <p:spPr>
            <a:xfrm>
              <a:off x="2027998" y="3195457"/>
              <a:ext cx="1972940" cy="558287"/>
            </a:xfrm>
            <a:custGeom>
              <a:avLst/>
              <a:gdLst>
                <a:gd name="connsiteX0" fmla="*/ 1970772 w 1972940"/>
                <a:gd name="connsiteY0" fmla="*/ 139503 h 558287"/>
                <a:gd name="connsiteX1" fmla="*/ 1931271 w 1972940"/>
                <a:gd name="connsiteY1" fmla="*/ 227836 h 558287"/>
                <a:gd name="connsiteX2" fmla="*/ 1933704 w 1972940"/>
                <a:gd name="connsiteY2" fmla="*/ 306615 h 558287"/>
                <a:gd name="connsiteX3" fmla="*/ 1689174 w 1972940"/>
                <a:gd name="connsiteY3" fmla="*/ 485811 h 558287"/>
                <a:gd name="connsiteX4" fmla="*/ 1601017 w 1972940"/>
                <a:gd name="connsiteY4" fmla="*/ 451015 h 558287"/>
                <a:gd name="connsiteX5" fmla="*/ 1435009 w 1972940"/>
                <a:gd name="connsiteY5" fmla="*/ 493782 h 558287"/>
                <a:gd name="connsiteX6" fmla="*/ 1274171 w 1972940"/>
                <a:gd name="connsiteY6" fmla="*/ 376862 h 558287"/>
                <a:gd name="connsiteX7" fmla="*/ 1069654 w 1972940"/>
                <a:gd name="connsiteY7" fmla="*/ 459162 h 558287"/>
                <a:gd name="connsiteX8" fmla="*/ 926230 w 1972940"/>
                <a:gd name="connsiteY8" fmla="*/ 370172 h 558287"/>
                <a:gd name="connsiteX9" fmla="*/ 601514 w 1972940"/>
                <a:gd name="connsiteY9" fmla="*/ 554714 h 558287"/>
                <a:gd name="connsiteX10" fmla="*/ 431489 w 1972940"/>
                <a:gd name="connsiteY10" fmla="*/ 466700 h 558287"/>
                <a:gd name="connsiteX11" fmla="*/ 238496 w 1972940"/>
                <a:gd name="connsiteY11" fmla="*/ 505241 h 558287"/>
                <a:gd name="connsiteX12" fmla="*/ 0 w 1972940"/>
                <a:gd name="connsiteY12" fmla="*/ 272283 h 558287"/>
                <a:gd name="connsiteX13" fmla="*/ 201059 w 1972940"/>
                <a:gd name="connsiteY13" fmla="*/ 406552 h 558287"/>
                <a:gd name="connsiteX14" fmla="*/ 394052 w 1972940"/>
                <a:gd name="connsiteY14" fmla="*/ 367979 h 558287"/>
                <a:gd name="connsiteX15" fmla="*/ 564077 w 1972940"/>
                <a:gd name="connsiteY15" fmla="*/ 456009 h 558287"/>
                <a:gd name="connsiteX16" fmla="*/ 888778 w 1972940"/>
                <a:gd name="connsiteY16" fmla="*/ 271403 h 558287"/>
                <a:gd name="connsiteX17" fmla="*/ 1032202 w 1972940"/>
                <a:gd name="connsiteY17" fmla="*/ 360393 h 558287"/>
                <a:gd name="connsiteX18" fmla="*/ 1236718 w 1972940"/>
                <a:gd name="connsiteY18" fmla="*/ 278093 h 558287"/>
                <a:gd name="connsiteX19" fmla="*/ 1397556 w 1972940"/>
                <a:gd name="connsiteY19" fmla="*/ 395044 h 558287"/>
                <a:gd name="connsiteX20" fmla="*/ 1563564 w 1972940"/>
                <a:gd name="connsiteY20" fmla="*/ 352262 h 558287"/>
                <a:gd name="connsiteX21" fmla="*/ 1651721 w 1972940"/>
                <a:gd name="connsiteY21" fmla="*/ 387090 h 558287"/>
                <a:gd name="connsiteX22" fmla="*/ 1896219 w 1972940"/>
                <a:gd name="connsiteY22" fmla="*/ 207894 h 558287"/>
                <a:gd name="connsiteX23" fmla="*/ 1893803 w 1972940"/>
                <a:gd name="connsiteY23" fmla="*/ 129115 h 558287"/>
                <a:gd name="connsiteX24" fmla="*/ 1933304 w 1972940"/>
                <a:gd name="connsiteY24" fmla="*/ 40766 h 558287"/>
                <a:gd name="connsiteX25" fmla="*/ 1935032 w 1972940"/>
                <a:gd name="connsiteY25" fmla="*/ 0 h 558287"/>
                <a:gd name="connsiteX26" fmla="*/ 1970772 w 1972940"/>
                <a:gd name="connsiteY26" fmla="*/ 139503 h 55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972940" h="558287">
                  <a:moveTo>
                    <a:pt x="1970772" y="139503"/>
                  </a:moveTo>
                  <a:cubicBezTo>
                    <a:pt x="1965587" y="173194"/>
                    <a:pt x="1951470" y="203300"/>
                    <a:pt x="1931271" y="227836"/>
                  </a:cubicBezTo>
                  <a:cubicBezTo>
                    <a:pt x="1936809" y="253013"/>
                    <a:pt x="1937865" y="279614"/>
                    <a:pt x="1933704" y="306615"/>
                  </a:cubicBezTo>
                  <a:cubicBezTo>
                    <a:pt x="1915618" y="423694"/>
                    <a:pt x="1806141" y="503913"/>
                    <a:pt x="1689174" y="485811"/>
                  </a:cubicBezTo>
                  <a:cubicBezTo>
                    <a:pt x="1656459" y="480769"/>
                    <a:pt x="1626625" y="468541"/>
                    <a:pt x="1601017" y="451015"/>
                  </a:cubicBezTo>
                  <a:cubicBezTo>
                    <a:pt x="1555529" y="486131"/>
                    <a:pt x="1496293" y="503257"/>
                    <a:pt x="1435009" y="493782"/>
                  </a:cubicBezTo>
                  <a:cubicBezTo>
                    <a:pt x="1362985" y="482642"/>
                    <a:pt x="1304725" y="437299"/>
                    <a:pt x="1274171" y="376862"/>
                  </a:cubicBezTo>
                  <a:cubicBezTo>
                    <a:pt x="1227723" y="437555"/>
                    <a:pt x="1150466" y="471646"/>
                    <a:pt x="1069654" y="459162"/>
                  </a:cubicBezTo>
                  <a:cubicBezTo>
                    <a:pt x="1009378" y="449831"/>
                    <a:pt x="958817" y="416396"/>
                    <a:pt x="926230" y="370172"/>
                  </a:cubicBezTo>
                  <a:cubicBezTo>
                    <a:pt x="875189" y="496806"/>
                    <a:pt x="742233" y="576481"/>
                    <a:pt x="601514" y="554714"/>
                  </a:cubicBezTo>
                  <a:cubicBezTo>
                    <a:pt x="534147" y="544294"/>
                    <a:pt x="475471" y="512220"/>
                    <a:pt x="431489" y="466700"/>
                  </a:cubicBezTo>
                  <a:cubicBezTo>
                    <a:pt x="375710" y="500744"/>
                    <a:pt x="308103" y="516013"/>
                    <a:pt x="238496" y="505241"/>
                  </a:cubicBezTo>
                  <a:cubicBezTo>
                    <a:pt x="114198" y="486035"/>
                    <a:pt x="20983" y="389603"/>
                    <a:pt x="0" y="272283"/>
                  </a:cubicBezTo>
                  <a:cubicBezTo>
                    <a:pt x="42462" y="341939"/>
                    <a:pt x="114150" y="393108"/>
                    <a:pt x="201059" y="406552"/>
                  </a:cubicBezTo>
                  <a:cubicBezTo>
                    <a:pt x="270667" y="417308"/>
                    <a:pt x="338273" y="402039"/>
                    <a:pt x="394052" y="367979"/>
                  </a:cubicBezTo>
                  <a:cubicBezTo>
                    <a:pt x="438035" y="413531"/>
                    <a:pt x="496694" y="445589"/>
                    <a:pt x="564077" y="456009"/>
                  </a:cubicBezTo>
                  <a:cubicBezTo>
                    <a:pt x="704796" y="477760"/>
                    <a:pt x="837753" y="398101"/>
                    <a:pt x="888778" y="271403"/>
                  </a:cubicBezTo>
                  <a:cubicBezTo>
                    <a:pt x="921365" y="317643"/>
                    <a:pt x="971926" y="351078"/>
                    <a:pt x="1032202" y="360393"/>
                  </a:cubicBezTo>
                  <a:cubicBezTo>
                    <a:pt x="1113013" y="372909"/>
                    <a:pt x="1190271" y="338786"/>
                    <a:pt x="1236718" y="278093"/>
                  </a:cubicBezTo>
                  <a:cubicBezTo>
                    <a:pt x="1267289" y="338561"/>
                    <a:pt x="1325548" y="383889"/>
                    <a:pt x="1397556" y="395044"/>
                  </a:cubicBezTo>
                  <a:cubicBezTo>
                    <a:pt x="1458841" y="404504"/>
                    <a:pt x="1518093" y="387378"/>
                    <a:pt x="1563564" y="352262"/>
                  </a:cubicBezTo>
                  <a:cubicBezTo>
                    <a:pt x="1589189" y="369804"/>
                    <a:pt x="1619023" y="382016"/>
                    <a:pt x="1651721" y="387090"/>
                  </a:cubicBezTo>
                  <a:cubicBezTo>
                    <a:pt x="1768673" y="405176"/>
                    <a:pt x="1878165" y="324941"/>
                    <a:pt x="1896219" y="207894"/>
                  </a:cubicBezTo>
                  <a:cubicBezTo>
                    <a:pt x="1900397" y="180893"/>
                    <a:pt x="1899324" y="154292"/>
                    <a:pt x="1893803" y="129115"/>
                  </a:cubicBezTo>
                  <a:cubicBezTo>
                    <a:pt x="1913985" y="104563"/>
                    <a:pt x="1928086" y="74457"/>
                    <a:pt x="1933304" y="40766"/>
                  </a:cubicBezTo>
                  <a:cubicBezTo>
                    <a:pt x="1935416" y="27001"/>
                    <a:pt x="1935961" y="13332"/>
                    <a:pt x="1935032" y="0"/>
                  </a:cubicBezTo>
                  <a:cubicBezTo>
                    <a:pt x="1964418" y="38285"/>
                    <a:pt x="1978711" y="88030"/>
                    <a:pt x="1970772" y="139503"/>
                  </a:cubicBezTo>
                  <a:close/>
                </a:path>
              </a:pathLst>
            </a:custGeom>
            <a:solidFill>
              <a:srgbClr val="65A839">
                <a:alpha val="33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9" name="任意多边形: 形状 1458">
              <a:extLst>
                <a:ext uri="{FF2B5EF4-FFF2-40B4-BE49-F238E27FC236}">
                  <a16:creationId xmlns:a16="http://schemas.microsoft.com/office/drawing/2014/main" id="{A8C4B8BB-97AD-7784-C96A-190A48EEC4CE}"/>
                </a:ext>
              </a:extLst>
            </p:cNvPr>
            <p:cNvSpPr/>
            <p:nvPr/>
          </p:nvSpPr>
          <p:spPr>
            <a:xfrm>
              <a:off x="2133473" y="3152851"/>
              <a:ext cx="1235486" cy="2236701"/>
            </a:xfrm>
            <a:custGeom>
              <a:avLst/>
              <a:gdLst>
                <a:gd name="connsiteX0" fmla="*/ 915731 w 1235486"/>
                <a:gd name="connsiteY0" fmla="*/ 449255 h 2236701"/>
                <a:gd name="connsiteX1" fmla="*/ 637302 w 1235486"/>
                <a:gd name="connsiteY1" fmla="*/ 602010 h 2236701"/>
                <a:gd name="connsiteX2" fmla="*/ 637478 w 1235486"/>
                <a:gd name="connsiteY2" fmla="*/ 601049 h 2236701"/>
                <a:gd name="connsiteX3" fmla="*/ 820211 w 1235486"/>
                <a:gd name="connsiteY3" fmla="*/ 79979 h 2236701"/>
                <a:gd name="connsiteX4" fmla="*/ 482786 w 1235486"/>
                <a:gd name="connsiteY4" fmla="*/ 629251 h 2236701"/>
                <a:gd name="connsiteX5" fmla="*/ 247091 w 1235486"/>
                <a:gd name="connsiteY5" fmla="*/ 415307 h 2236701"/>
                <a:gd name="connsiteX6" fmla="*/ 0 w 1235486"/>
                <a:gd name="connsiteY6" fmla="*/ 0 h 2236701"/>
                <a:gd name="connsiteX7" fmla="*/ 221594 w 1235486"/>
                <a:gd name="connsiteY7" fmla="*/ 530578 h 2236701"/>
                <a:gd name="connsiteX8" fmla="*/ 437923 w 1235486"/>
                <a:gd name="connsiteY8" fmla="*/ 790185 h 2236701"/>
                <a:gd name="connsiteX9" fmla="*/ 413210 w 1235486"/>
                <a:gd name="connsiteY9" fmla="*/ 914451 h 2236701"/>
                <a:gd name="connsiteX10" fmla="*/ 330159 w 1235486"/>
                <a:gd name="connsiteY10" fmla="*/ 2236702 h 2236701"/>
                <a:gd name="connsiteX11" fmla="*/ 724691 w 1235486"/>
                <a:gd name="connsiteY11" fmla="*/ 2236702 h 2236701"/>
                <a:gd name="connsiteX12" fmla="*/ 618783 w 1235486"/>
                <a:gd name="connsiteY12" fmla="*/ 1485170 h 2236701"/>
                <a:gd name="connsiteX13" fmla="*/ 617615 w 1235486"/>
                <a:gd name="connsiteY13" fmla="*/ 757150 h 2236701"/>
                <a:gd name="connsiteX14" fmla="*/ 994621 w 1235486"/>
                <a:gd name="connsiteY14" fmla="*/ 483122 h 2236701"/>
                <a:gd name="connsiteX15" fmla="*/ 1235486 w 1235486"/>
                <a:gd name="connsiteY15" fmla="*/ 29098 h 2236701"/>
                <a:gd name="connsiteX16" fmla="*/ 915731 w 1235486"/>
                <a:gd name="connsiteY16" fmla="*/ 449255 h 2236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35486" h="2236701">
                  <a:moveTo>
                    <a:pt x="915731" y="449255"/>
                  </a:moveTo>
                  <a:cubicBezTo>
                    <a:pt x="823892" y="536260"/>
                    <a:pt x="707485" y="581203"/>
                    <a:pt x="637302" y="602010"/>
                  </a:cubicBezTo>
                  <a:cubicBezTo>
                    <a:pt x="637366" y="601690"/>
                    <a:pt x="637414" y="601370"/>
                    <a:pt x="637478" y="601049"/>
                  </a:cubicBezTo>
                  <a:cubicBezTo>
                    <a:pt x="674850" y="405896"/>
                    <a:pt x="766225" y="153379"/>
                    <a:pt x="820211" y="79979"/>
                  </a:cubicBezTo>
                  <a:cubicBezTo>
                    <a:pt x="652395" y="205301"/>
                    <a:pt x="545591" y="434690"/>
                    <a:pt x="482786" y="629251"/>
                  </a:cubicBezTo>
                  <a:cubicBezTo>
                    <a:pt x="425070" y="593687"/>
                    <a:pt x="310536" y="514893"/>
                    <a:pt x="247091" y="415307"/>
                  </a:cubicBezTo>
                  <a:cubicBezTo>
                    <a:pt x="159894" y="278429"/>
                    <a:pt x="0" y="0"/>
                    <a:pt x="0" y="0"/>
                  </a:cubicBezTo>
                  <a:cubicBezTo>
                    <a:pt x="0" y="0"/>
                    <a:pt x="109477" y="361065"/>
                    <a:pt x="221594" y="530578"/>
                  </a:cubicBezTo>
                  <a:cubicBezTo>
                    <a:pt x="303718" y="654748"/>
                    <a:pt x="397109" y="750652"/>
                    <a:pt x="437923" y="790185"/>
                  </a:cubicBezTo>
                  <a:cubicBezTo>
                    <a:pt x="426095" y="840346"/>
                    <a:pt x="418012" y="883176"/>
                    <a:pt x="413210" y="914451"/>
                  </a:cubicBezTo>
                  <a:cubicBezTo>
                    <a:pt x="388290" y="1076441"/>
                    <a:pt x="330159" y="2236702"/>
                    <a:pt x="330159" y="2236702"/>
                  </a:cubicBezTo>
                  <a:lnTo>
                    <a:pt x="724691" y="2236702"/>
                  </a:lnTo>
                  <a:cubicBezTo>
                    <a:pt x="724691" y="2236702"/>
                    <a:pt x="635285" y="1772658"/>
                    <a:pt x="618783" y="1485170"/>
                  </a:cubicBezTo>
                  <a:cubicBezTo>
                    <a:pt x="604331" y="1233117"/>
                    <a:pt x="601065" y="958801"/>
                    <a:pt x="617615" y="757150"/>
                  </a:cubicBezTo>
                  <a:cubicBezTo>
                    <a:pt x="685510" y="720562"/>
                    <a:pt x="911185" y="593847"/>
                    <a:pt x="994621" y="483122"/>
                  </a:cubicBezTo>
                  <a:cubicBezTo>
                    <a:pt x="1106755" y="334320"/>
                    <a:pt x="1235486" y="29098"/>
                    <a:pt x="1235486" y="29098"/>
                  </a:cubicBezTo>
                  <a:cubicBezTo>
                    <a:pt x="1235486" y="29098"/>
                    <a:pt x="1056930" y="315482"/>
                    <a:pt x="915731" y="449255"/>
                  </a:cubicBezTo>
                  <a:close/>
                </a:path>
              </a:pathLst>
            </a:custGeom>
            <a:solidFill>
              <a:srgbClr val="AE7D58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0" name="任意多边形: 形状 1459">
              <a:extLst>
                <a:ext uri="{FF2B5EF4-FFF2-40B4-BE49-F238E27FC236}">
                  <a16:creationId xmlns:a16="http://schemas.microsoft.com/office/drawing/2014/main" id="{3D694213-86D8-51D2-CDC7-99E238A25F29}"/>
                </a:ext>
              </a:extLst>
            </p:cNvPr>
            <p:cNvSpPr/>
            <p:nvPr/>
          </p:nvSpPr>
          <p:spPr>
            <a:xfrm>
              <a:off x="2689957" y="3181996"/>
              <a:ext cx="679002" cy="2207587"/>
            </a:xfrm>
            <a:custGeom>
              <a:avLst/>
              <a:gdLst>
                <a:gd name="connsiteX0" fmla="*/ 679002 w 679002"/>
                <a:gd name="connsiteY0" fmla="*/ 0 h 2207587"/>
                <a:gd name="connsiteX1" fmla="*/ 438137 w 679002"/>
                <a:gd name="connsiteY1" fmla="*/ 453992 h 2207587"/>
                <a:gd name="connsiteX2" fmla="*/ 61147 w 679002"/>
                <a:gd name="connsiteY2" fmla="*/ 728020 h 2207587"/>
                <a:gd name="connsiteX3" fmla="*/ 62299 w 679002"/>
                <a:gd name="connsiteY3" fmla="*/ 1456040 h 2207587"/>
                <a:gd name="connsiteX4" fmla="*/ 168207 w 679002"/>
                <a:gd name="connsiteY4" fmla="*/ 2207588 h 2207587"/>
                <a:gd name="connsiteX5" fmla="*/ 118174 w 679002"/>
                <a:gd name="connsiteY5" fmla="*/ 2207588 h 2207587"/>
                <a:gd name="connsiteX6" fmla="*/ 12267 w 679002"/>
                <a:gd name="connsiteY6" fmla="*/ 1456040 h 2207587"/>
                <a:gd name="connsiteX7" fmla="*/ 11114 w 679002"/>
                <a:gd name="connsiteY7" fmla="*/ 728020 h 2207587"/>
                <a:gd name="connsiteX8" fmla="*/ 388105 w 679002"/>
                <a:gd name="connsiteY8" fmla="*/ 453992 h 2207587"/>
                <a:gd name="connsiteX9" fmla="*/ 555009 w 679002"/>
                <a:gd name="connsiteY9" fmla="*/ 225724 h 2207587"/>
                <a:gd name="connsiteX10" fmla="*/ 679002 w 679002"/>
                <a:gd name="connsiteY10" fmla="*/ 0 h 2207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9002" h="2207587">
                  <a:moveTo>
                    <a:pt x="679002" y="0"/>
                  </a:moveTo>
                  <a:cubicBezTo>
                    <a:pt x="677001" y="4706"/>
                    <a:pt x="549391" y="306343"/>
                    <a:pt x="438137" y="453992"/>
                  </a:cubicBezTo>
                  <a:cubicBezTo>
                    <a:pt x="354701" y="564701"/>
                    <a:pt x="129026" y="691416"/>
                    <a:pt x="61147" y="728020"/>
                  </a:cubicBezTo>
                  <a:cubicBezTo>
                    <a:pt x="44581" y="929672"/>
                    <a:pt x="47863" y="1203988"/>
                    <a:pt x="62299" y="1456040"/>
                  </a:cubicBezTo>
                  <a:cubicBezTo>
                    <a:pt x="78785" y="1743529"/>
                    <a:pt x="168207" y="2207588"/>
                    <a:pt x="168207" y="2207588"/>
                  </a:cubicBezTo>
                  <a:lnTo>
                    <a:pt x="118174" y="2207588"/>
                  </a:lnTo>
                  <a:cubicBezTo>
                    <a:pt x="118174" y="2207588"/>
                    <a:pt x="28752" y="1743529"/>
                    <a:pt x="12267" y="1456040"/>
                  </a:cubicBezTo>
                  <a:cubicBezTo>
                    <a:pt x="-2186" y="1204004"/>
                    <a:pt x="-5451" y="929672"/>
                    <a:pt x="11114" y="728020"/>
                  </a:cubicBezTo>
                  <a:cubicBezTo>
                    <a:pt x="78993" y="691432"/>
                    <a:pt x="304669" y="564701"/>
                    <a:pt x="388105" y="453992"/>
                  </a:cubicBezTo>
                  <a:cubicBezTo>
                    <a:pt x="432952" y="394468"/>
                    <a:pt x="514131" y="305751"/>
                    <a:pt x="555009" y="225724"/>
                  </a:cubicBezTo>
                  <a:cubicBezTo>
                    <a:pt x="644735" y="72264"/>
                    <a:pt x="677289" y="2769"/>
                    <a:pt x="679002" y="0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1" name="任意多边形: 形状 1460">
              <a:extLst>
                <a:ext uri="{FF2B5EF4-FFF2-40B4-BE49-F238E27FC236}">
                  <a16:creationId xmlns:a16="http://schemas.microsoft.com/office/drawing/2014/main" id="{01F995B1-271C-8AAC-7FF8-D24EFF91081C}"/>
                </a:ext>
              </a:extLst>
            </p:cNvPr>
            <p:cNvSpPr/>
            <p:nvPr/>
          </p:nvSpPr>
          <p:spPr>
            <a:xfrm>
              <a:off x="1638083" y="2378543"/>
              <a:ext cx="2102328" cy="1170440"/>
            </a:xfrm>
            <a:custGeom>
              <a:avLst/>
              <a:gdLst>
                <a:gd name="connsiteX0" fmla="*/ 2102329 w 2102328"/>
                <a:gd name="connsiteY0" fmla="*/ 544166 h 1170440"/>
                <a:gd name="connsiteX1" fmla="*/ 2002231 w 2102328"/>
                <a:gd name="connsiteY1" fmla="*/ 380912 h 1170440"/>
                <a:gd name="connsiteX2" fmla="*/ 1748242 w 2102328"/>
                <a:gd name="connsiteY2" fmla="*/ 131692 h 1170440"/>
                <a:gd name="connsiteX3" fmla="*/ 1642206 w 2102328"/>
                <a:gd name="connsiteY3" fmla="*/ 154852 h 1170440"/>
                <a:gd name="connsiteX4" fmla="*/ 1476391 w 2102328"/>
                <a:gd name="connsiteY4" fmla="*/ 80059 h 1170440"/>
                <a:gd name="connsiteX5" fmla="*/ 1384440 w 2102328"/>
                <a:gd name="connsiteY5" fmla="*/ 100034 h 1170440"/>
                <a:gd name="connsiteX6" fmla="*/ 1183172 w 2102328"/>
                <a:gd name="connsiteY6" fmla="*/ 0 h 1170440"/>
                <a:gd name="connsiteX7" fmla="*/ 955816 w 2102328"/>
                <a:gd name="connsiteY7" fmla="*/ 142512 h 1170440"/>
                <a:gd name="connsiteX8" fmla="*/ 766377 w 2102328"/>
                <a:gd name="connsiteY8" fmla="*/ 26073 h 1170440"/>
                <a:gd name="connsiteX9" fmla="*/ 553954 w 2102328"/>
                <a:gd name="connsiteY9" fmla="*/ 238640 h 1170440"/>
                <a:gd name="connsiteX10" fmla="*/ 554898 w 2102328"/>
                <a:gd name="connsiteY10" fmla="*/ 258343 h 1170440"/>
                <a:gd name="connsiteX11" fmla="*/ 511876 w 2102328"/>
                <a:gd name="connsiteY11" fmla="*/ 252789 h 1170440"/>
                <a:gd name="connsiteX12" fmla="*/ 382584 w 2102328"/>
                <a:gd name="connsiteY12" fmla="*/ 313161 h 1170440"/>
                <a:gd name="connsiteX13" fmla="*/ 314337 w 2102328"/>
                <a:gd name="connsiteY13" fmla="*/ 301557 h 1170440"/>
                <a:gd name="connsiteX14" fmla="*/ 107756 w 2102328"/>
                <a:gd name="connsiteY14" fmla="*/ 508282 h 1170440"/>
                <a:gd name="connsiteX15" fmla="*/ 113038 w 2102328"/>
                <a:gd name="connsiteY15" fmla="*/ 554634 h 1170440"/>
                <a:gd name="connsiteX16" fmla="*/ 57451 w 2102328"/>
                <a:gd name="connsiteY16" fmla="*/ 593687 h 1170440"/>
                <a:gd name="connsiteX17" fmla="*/ 57451 w 2102328"/>
                <a:gd name="connsiteY17" fmla="*/ 871268 h 1170440"/>
                <a:gd name="connsiteX18" fmla="*/ 162574 w 2102328"/>
                <a:gd name="connsiteY18" fmla="*/ 925814 h 1170440"/>
                <a:gd name="connsiteX19" fmla="*/ 446190 w 2102328"/>
                <a:gd name="connsiteY19" fmla="*/ 1170440 h 1170440"/>
                <a:gd name="connsiteX20" fmla="*/ 631035 w 2102328"/>
                <a:gd name="connsiteY20" fmla="*/ 1102834 h 1170440"/>
                <a:gd name="connsiteX21" fmla="*/ 812504 w 2102328"/>
                <a:gd name="connsiteY21" fmla="*/ 1163830 h 1170440"/>
                <a:gd name="connsiteX22" fmla="*/ 1105226 w 2102328"/>
                <a:gd name="connsiteY22" fmla="*/ 931768 h 1170440"/>
                <a:gd name="connsiteX23" fmla="*/ 1260542 w 2102328"/>
                <a:gd name="connsiteY23" fmla="*/ 997807 h 1170440"/>
                <a:gd name="connsiteX24" fmla="*/ 1450078 w 2102328"/>
                <a:gd name="connsiteY24" fmla="*/ 885209 h 1170440"/>
                <a:gd name="connsiteX25" fmla="*/ 1626905 w 2102328"/>
                <a:gd name="connsiteY25" fmla="*/ 976199 h 1170440"/>
                <a:gd name="connsiteX26" fmla="*/ 1784446 w 2102328"/>
                <a:gd name="connsiteY26" fmla="*/ 908545 h 1170440"/>
                <a:gd name="connsiteX27" fmla="*/ 1876893 w 2102328"/>
                <a:gd name="connsiteY27" fmla="*/ 929480 h 1170440"/>
                <a:gd name="connsiteX28" fmla="*/ 2091189 w 2102328"/>
                <a:gd name="connsiteY28" fmla="*/ 715024 h 1170440"/>
                <a:gd name="connsiteX29" fmla="*/ 2076768 w 2102328"/>
                <a:gd name="connsiteY29" fmla="*/ 637542 h 1170440"/>
                <a:gd name="connsiteX30" fmla="*/ 2102329 w 2102328"/>
                <a:gd name="connsiteY30" fmla="*/ 544166 h 1170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02328" h="1170440">
                  <a:moveTo>
                    <a:pt x="2102329" y="544166"/>
                  </a:moveTo>
                  <a:cubicBezTo>
                    <a:pt x="2102329" y="472895"/>
                    <a:pt x="2061627" y="411178"/>
                    <a:pt x="2002231" y="380912"/>
                  </a:cubicBezTo>
                  <a:cubicBezTo>
                    <a:pt x="1999558" y="242817"/>
                    <a:pt x="1886880" y="131692"/>
                    <a:pt x="1748242" y="131692"/>
                  </a:cubicBezTo>
                  <a:cubicBezTo>
                    <a:pt x="1710389" y="131692"/>
                    <a:pt x="1674473" y="139983"/>
                    <a:pt x="1642206" y="154852"/>
                  </a:cubicBezTo>
                  <a:cubicBezTo>
                    <a:pt x="1601649" y="108981"/>
                    <a:pt x="1542397" y="80059"/>
                    <a:pt x="1476391" y="80059"/>
                  </a:cubicBezTo>
                  <a:cubicBezTo>
                    <a:pt x="1443580" y="80059"/>
                    <a:pt x="1412449" y="87213"/>
                    <a:pt x="1384440" y="100034"/>
                  </a:cubicBezTo>
                  <a:cubicBezTo>
                    <a:pt x="1338313" y="39245"/>
                    <a:pt x="1265328" y="0"/>
                    <a:pt x="1183172" y="0"/>
                  </a:cubicBezTo>
                  <a:cubicBezTo>
                    <a:pt x="1083171" y="0"/>
                    <a:pt x="996742" y="58164"/>
                    <a:pt x="955816" y="142512"/>
                  </a:cubicBezTo>
                  <a:cubicBezTo>
                    <a:pt x="920749" y="73433"/>
                    <a:pt x="849109" y="26073"/>
                    <a:pt x="766377" y="26073"/>
                  </a:cubicBezTo>
                  <a:cubicBezTo>
                    <a:pt x="649058" y="26073"/>
                    <a:pt x="553954" y="121241"/>
                    <a:pt x="553954" y="238640"/>
                  </a:cubicBezTo>
                  <a:cubicBezTo>
                    <a:pt x="553954" y="245282"/>
                    <a:pt x="554306" y="251860"/>
                    <a:pt x="554898" y="258343"/>
                  </a:cubicBezTo>
                  <a:cubicBezTo>
                    <a:pt x="541165" y="254725"/>
                    <a:pt x="526745" y="252789"/>
                    <a:pt x="511876" y="252789"/>
                  </a:cubicBezTo>
                  <a:cubicBezTo>
                    <a:pt x="459970" y="252789"/>
                    <a:pt x="413555" y="276269"/>
                    <a:pt x="382584" y="313161"/>
                  </a:cubicBezTo>
                  <a:cubicBezTo>
                    <a:pt x="361217" y="305670"/>
                    <a:pt x="338265" y="301557"/>
                    <a:pt x="314337" y="301557"/>
                  </a:cubicBezTo>
                  <a:cubicBezTo>
                    <a:pt x="200251" y="301557"/>
                    <a:pt x="107756" y="394116"/>
                    <a:pt x="107756" y="508282"/>
                  </a:cubicBezTo>
                  <a:cubicBezTo>
                    <a:pt x="107756" y="524224"/>
                    <a:pt x="109613" y="539733"/>
                    <a:pt x="113038" y="554634"/>
                  </a:cubicBezTo>
                  <a:cubicBezTo>
                    <a:pt x="92919" y="564045"/>
                    <a:pt x="74065" y="577057"/>
                    <a:pt x="57451" y="593687"/>
                  </a:cubicBezTo>
                  <a:cubicBezTo>
                    <a:pt x="-19150" y="670337"/>
                    <a:pt x="-19150" y="794618"/>
                    <a:pt x="57451" y="871268"/>
                  </a:cubicBezTo>
                  <a:cubicBezTo>
                    <a:pt x="87173" y="901022"/>
                    <a:pt x="124082" y="919156"/>
                    <a:pt x="162574" y="925814"/>
                  </a:cubicBezTo>
                  <a:cubicBezTo>
                    <a:pt x="183013" y="1064213"/>
                    <a:pt x="302205" y="1170440"/>
                    <a:pt x="446190" y="1170440"/>
                  </a:cubicBezTo>
                  <a:cubicBezTo>
                    <a:pt x="516629" y="1170440"/>
                    <a:pt x="581115" y="1145008"/>
                    <a:pt x="631035" y="1102834"/>
                  </a:cubicBezTo>
                  <a:cubicBezTo>
                    <a:pt x="681468" y="1141103"/>
                    <a:pt x="744337" y="1163830"/>
                    <a:pt x="812504" y="1163830"/>
                  </a:cubicBezTo>
                  <a:cubicBezTo>
                    <a:pt x="954888" y="1163830"/>
                    <a:pt x="1074144" y="1064773"/>
                    <a:pt x="1105226" y="931768"/>
                  </a:cubicBezTo>
                  <a:cubicBezTo>
                    <a:pt x="1144488" y="972470"/>
                    <a:pt x="1199546" y="997807"/>
                    <a:pt x="1260542" y="997807"/>
                  </a:cubicBezTo>
                  <a:cubicBezTo>
                    <a:pt x="1342314" y="997807"/>
                    <a:pt x="1413458" y="952303"/>
                    <a:pt x="1450078" y="885209"/>
                  </a:cubicBezTo>
                  <a:cubicBezTo>
                    <a:pt x="1489515" y="940299"/>
                    <a:pt x="1554017" y="976199"/>
                    <a:pt x="1626905" y="976199"/>
                  </a:cubicBezTo>
                  <a:cubicBezTo>
                    <a:pt x="1688910" y="976199"/>
                    <a:pt x="1744849" y="950223"/>
                    <a:pt x="1784446" y="908545"/>
                  </a:cubicBezTo>
                  <a:cubicBezTo>
                    <a:pt x="1812439" y="921957"/>
                    <a:pt x="1843778" y="929480"/>
                    <a:pt x="1876893" y="929480"/>
                  </a:cubicBezTo>
                  <a:cubicBezTo>
                    <a:pt x="1995253" y="929480"/>
                    <a:pt x="2091189" y="833463"/>
                    <a:pt x="2091189" y="715024"/>
                  </a:cubicBezTo>
                  <a:cubicBezTo>
                    <a:pt x="2091189" y="687703"/>
                    <a:pt x="2086067" y="661566"/>
                    <a:pt x="2076768" y="637542"/>
                  </a:cubicBezTo>
                  <a:cubicBezTo>
                    <a:pt x="2092981" y="610173"/>
                    <a:pt x="2102329" y="578258"/>
                    <a:pt x="2102329" y="544166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2" name="任意多边形: 形状 1461">
              <a:extLst>
                <a:ext uri="{FF2B5EF4-FFF2-40B4-BE49-F238E27FC236}">
                  <a16:creationId xmlns:a16="http://schemas.microsoft.com/office/drawing/2014/main" id="{86DF26A5-7C56-61C8-566A-8EFFD666F13C}"/>
                </a:ext>
              </a:extLst>
            </p:cNvPr>
            <p:cNvSpPr/>
            <p:nvPr/>
          </p:nvSpPr>
          <p:spPr>
            <a:xfrm>
              <a:off x="1638108" y="2378527"/>
              <a:ext cx="1960800" cy="829109"/>
            </a:xfrm>
            <a:custGeom>
              <a:avLst/>
              <a:gdLst>
                <a:gd name="connsiteX0" fmla="*/ 1960801 w 1960800"/>
                <a:gd name="connsiteY0" fmla="*/ 246707 h 829109"/>
                <a:gd name="connsiteX1" fmla="*/ 1779444 w 1960800"/>
                <a:gd name="connsiteY1" fmla="*/ 182077 h 829109"/>
                <a:gd name="connsiteX2" fmla="*/ 1672576 w 1960800"/>
                <a:gd name="connsiteY2" fmla="*/ 209030 h 829109"/>
                <a:gd name="connsiteX3" fmla="*/ 1501543 w 1960800"/>
                <a:gd name="connsiteY3" fmla="*/ 140255 h 829109"/>
                <a:gd name="connsiteX4" fmla="*/ 1408872 w 1960800"/>
                <a:gd name="connsiteY4" fmla="*/ 163511 h 829109"/>
                <a:gd name="connsiteX5" fmla="*/ 1200914 w 1960800"/>
                <a:gd name="connsiteY5" fmla="*/ 70776 h 829109"/>
                <a:gd name="connsiteX6" fmla="*/ 975063 w 1960800"/>
                <a:gd name="connsiteY6" fmla="*/ 221402 h 829109"/>
                <a:gd name="connsiteX7" fmla="*/ 778549 w 1960800"/>
                <a:gd name="connsiteY7" fmla="*/ 111845 h 829109"/>
                <a:gd name="connsiteX8" fmla="*/ 570351 w 1960800"/>
                <a:gd name="connsiteY8" fmla="*/ 331919 h 829109"/>
                <a:gd name="connsiteX9" fmla="*/ 572000 w 1960800"/>
                <a:gd name="connsiteY9" fmla="*/ 351574 h 829109"/>
                <a:gd name="connsiteX10" fmla="*/ 528113 w 1960800"/>
                <a:gd name="connsiteY10" fmla="*/ 347557 h 829109"/>
                <a:gd name="connsiteX11" fmla="*/ 398966 w 1960800"/>
                <a:gd name="connsiteY11" fmla="*/ 412554 h 829109"/>
                <a:gd name="connsiteX12" fmla="*/ 329230 w 1960800"/>
                <a:gd name="connsiteY12" fmla="*/ 403415 h 829109"/>
                <a:gd name="connsiteX13" fmla="*/ 126762 w 1960800"/>
                <a:gd name="connsiteY13" fmla="*/ 617439 h 829109"/>
                <a:gd name="connsiteX14" fmla="*/ 133757 w 1960800"/>
                <a:gd name="connsiteY14" fmla="*/ 663566 h 829109"/>
                <a:gd name="connsiteX15" fmla="*/ 78666 w 1960800"/>
                <a:gd name="connsiteY15" fmla="*/ 704604 h 829109"/>
                <a:gd name="connsiteX16" fmla="*/ 25352 w 1960800"/>
                <a:gd name="connsiteY16" fmla="*/ 829110 h 829109"/>
                <a:gd name="connsiteX17" fmla="*/ 57443 w 1960800"/>
                <a:gd name="connsiteY17" fmla="*/ 593687 h 829109"/>
                <a:gd name="connsiteX18" fmla="*/ 113014 w 1960800"/>
                <a:gd name="connsiteY18" fmla="*/ 554650 h 829109"/>
                <a:gd name="connsiteX19" fmla="*/ 107748 w 1960800"/>
                <a:gd name="connsiteY19" fmla="*/ 508298 h 829109"/>
                <a:gd name="connsiteX20" fmla="*/ 314329 w 1960800"/>
                <a:gd name="connsiteY20" fmla="*/ 301573 h 829109"/>
                <a:gd name="connsiteX21" fmla="*/ 382576 w 1960800"/>
                <a:gd name="connsiteY21" fmla="*/ 313177 h 829109"/>
                <a:gd name="connsiteX22" fmla="*/ 511835 w 1960800"/>
                <a:gd name="connsiteY22" fmla="*/ 252805 h 829109"/>
                <a:gd name="connsiteX23" fmla="*/ 554858 w 1960800"/>
                <a:gd name="connsiteY23" fmla="*/ 258343 h 829109"/>
                <a:gd name="connsiteX24" fmla="*/ 553929 w 1960800"/>
                <a:gd name="connsiteY24" fmla="*/ 238640 h 829109"/>
                <a:gd name="connsiteX25" fmla="*/ 766337 w 1960800"/>
                <a:gd name="connsiteY25" fmla="*/ 26073 h 829109"/>
                <a:gd name="connsiteX26" fmla="*/ 955776 w 1960800"/>
                <a:gd name="connsiteY26" fmla="*/ 142512 h 829109"/>
                <a:gd name="connsiteX27" fmla="*/ 1183132 w 1960800"/>
                <a:gd name="connsiteY27" fmla="*/ 0 h 829109"/>
                <a:gd name="connsiteX28" fmla="*/ 1384400 w 1960800"/>
                <a:gd name="connsiteY28" fmla="*/ 100050 h 829109"/>
                <a:gd name="connsiteX29" fmla="*/ 1476351 w 1960800"/>
                <a:gd name="connsiteY29" fmla="*/ 80075 h 829109"/>
                <a:gd name="connsiteX30" fmla="*/ 1642166 w 1960800"/>
                <a:gd name="connsiteY30" fmla="*/ 154884 h 829109"/>
                <a:gd name="connsiteX31" fmla="*/ 1748202 w 1960800"/>
                <a:gd name="connsiteY31" fmla="*/ 131724 h 829109"/>
                <a:gd name="connsiteX32" fmla="*/ 1960801 w 1960800"/>
                <a:gd name="connsiteY32" fmla="*/ 246707 h 829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960800" h="829109">
                  <a:moveTo>
                    <a:pt x="1960801" y="246707"/>
                  </a:moveTo>
                  <a:cubicBezTo>
                    <a:pt x="1912881" y="204421"/>
                    <a:pt x="1848891" y="179612"/>
                    <a:pt x="1779444" y="182077"/>
                  </a:cubicBezTo>
                  <a:cubicBezTo>
                    <a:pt x="1740999" y="183438"/>
                    <a:pt x="1704811" y="193009"/>
                    <a:pt x="1672576" y="209030"/>
                  </a:cubicBezTo>
                  <a:cubicBezTo>
                    <a:pt x="1629778" y="164647"/>
                    <a:pt x="1568589" y="137870"/>
                    <a:pt x="1501543" y="140255"/>
                  </a:cubicBezTo>
                  <a:cubicBezTo>
                    <a:pt x="1468220" y="141439"/>
                    <a:pt x="1436865" y="149682"/>
                    <a:pt x="1408872" y="163511"/>
                  </a:cubicBezTo>
                  <a:cubicBezTo>
                    <a:pt x="1359864" y="104419"/>
                    <a:pt x="1284350" y="67815"/>
                    <a:pt x="1200914" y="70776"/>
                  </a:cubicBezTo>
                  <a:cubicBezTo>
                    <a:pt x="1099360" y="74377"/>
                    <a:pt x="1013652" y="135597"/>
                    <a:pt x="975063" y="221402"/>
                  </a:cubicBezTo>
                  <a:cubicBezTo>
                    <a:pt x="937018" y="153620"/>
                    <a:pt x="862577" y="108868"/>
                    <a:pt x="778549" y="111845"/>
                  </a:cubicBezTo>
                  <a:cubicBezTo>
                    <a:pt x="659421" y="116055"/>
                    <a:pt x="566206" y="214584"/>
                    <a:pt x="570351" y="331919"/>
                  </a:cubicBezTo>
                  <a:cubicBezTo>
                    <a:pt x="570591" y="338578"/>
                    <a:pt x="571183" y="345092"/>
                    <a:pt x="572000" y="351574"/>
                  </a:cubicBezTo>
                  <a:cubicBezTo>
                    <a:pt x="557915" y="348453"/>
                    <a:pt x="543222" y="347044"/>
                    <a:pt x="528113" y="347557"/>
                  </a:cubicBezTo>
                  <a:cubicBezTo>
                    <a:pt x="475391" y="349429"/>
                    <a:pt x="429088" y="374558"/>
                    <a:pt x="398966" y="412554"/>
                  </a:cubicBezTo>
                  <a:cubicBezTo>
                    <a:pt x="376990" y="405832"/>
                    <a:pt x="353526" y="402551"/>
                    <a:pt x="329230" y="403415"/>
                  </a:cubicBezTo>
                  <a:cubicBezTo>
                    <a:pt x="213383" y="407497"/>
                    <a:pt x="122729" y="503337"/>
                    <a:pt x="126762" y="617439"/>
                  </a:cubicBezTo>
                  <a:cubicBezTo>
                    <a:pt x="127323" y="633380"/>
                    <a:pt x="129771" y="648793"/>
                    <a:pt x="133757" y="663566"/>
                  </a:cubicBezTo>
                  <a:cubicBezTo>
                    <a:pt x="113654" y="673682"/>
                    <a:pt x="94960" y="687382"/>
                    <a:pt x="78666" y="704604"/>
                  </a:cubicBezTo>
                  <a:cubicBezTo>
                    <a:pt x="45199" y="739992"/>
                    <a:pt x="27513" y="784343"/>
                    <a:pt x="25352" y="829110"/>
                  </a:cubicBezTo>
                  <a:cubicBezTo>
                    <a:pt x="-16982" y="754253"/>
                    <a:pt x="-6306" y="657484"/>
                    <a:pt x="57443" y="593687"/>
                  </a:cubicBezTo>
                  <a:cubicBezTo>
                    <a:pt x="74057" y="577057"/>
                    <a:pt x="92911" y="564061"/>
                    <a:pt x="113014" y="554650"/>
                  </a:cubicBezTo>
                  <a:cubicBezTo>
                    <a:pt x="109621" y="539717"/>
                    <a:pt x="107748" y="524224"/>
                    <a:pt x="107748" y="508298"/>
                  </a:cubicBezTo>
                  <a:cubicBezTo>
                    <a:pt x="107748" y="394116"/>
                    <a:pt x="200243" y="301573"/>
                    <a:pt x="314329" y="301573"/>
                  </a:cubicBezTo>
                  <a:cubicBezTo>
                    <a:pt x="338257" y="301573"/>
                    <a:pt x="361193" y="305686"/>
                    <a:pt x="382576" y="313177"/>
                  </a:cubicBezTo>
                  <a:cubicBezTo>
                    <a:pt x="413514" y="276285"/>
                    <a:pt x="459930" y="252805"/>
                    <a:pt x="511835" y="252805"/>
                  </a:cubicBezTo>
                  <a:cubicBezTo>
                    <a:pt x="526704" y="252805"/>
                    <a:pt x="541125" y="254757"/>
                    <a:pt x="554858" y="258343"/>
                  </a:cubicBezTo>
                  <a:cubicBezTo>
                    <a:pt x="554266" y="251860"/>
                    <a:pt x="553929" y="245282"/>
                    <a:pt x="553929" y="238640"/>
                  </a:cubicBezTo>
                  <a:cubicBezTo>
                    <a:pt x="553929" y="121241"/>
                    <a:pt x="649033" y="26073"/>
                    <a:pt x="766337" y="26073"/>
                  </a:cubicBezTo>
                  <a:cubicBezTo>
                    <a:pt x="849068" y="26073"/>
                    <a:pt x="920708" y="73433"/>
                    <a:pt x="955776" y="142512"/>
                  </a:cubicBezTo>
                  <a:cubicBezTo>
                    <a:pt x="996702" y="58180"/>
                    <a:pt x="1083131" y="0"/>
                    <a:pt x="1183132" y="0"/>
                  </a:cubicBezTo>
                  <a:cubicBezTo>
                    <a:pt x="1265288" y="0"/>
                    <a:pt x="1338272" y="39261"/>
                    <a:pt x="1384400" y="100050"/>
                  </a:cubicBezTo>
                  <a:cubicBezTo>
                    <a:pt x="1412409" y="87245"/>
                    <a:pt x="1443540" y="80075"/>
                    <a:pt x="1476351" y="80075"/>
                  </a:cubicBezTo>
                  <a:cubicBezTo>
                    <a:pt x="1542357" y="80075"/>
                    <a:pt x="1601609" y="109013"/>
                    <a:pt x="1642166" y="154884"/>
                  </a:cubicBezTo>
                  <a:cubicBezTo>
                    <a:pt x="1674433" y="140031"/>
                    <a:pt x="1710349" y="131724"/>
                    <a:pt x="1748202" y="131724"/>
                  </a:cubicBezTo>
                  <a:cubicBezTo>
                    <a:pt x="1837159" y="131708"/>
                    <a:pt x="1915410" y="177435"/>
                    <a:pt x="1960801" y="246707"/>
                  </a:cubicBezTo>
                  <a:close/>
                </a:path>
              </a:pathLst>
            </a:custGeom>
            <a:solidFill>
              <a:srgbClr val="87CC5A">
                <a:alpha val="48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3" name="任意多边形: 形状 1462">
              <a:extLst>
                <a:ext uri="{FF2B5EF4-FFF2-40B4-BE49-F238E27FC236}">
                  <a16:creationId xmlns:a16="http://schemas.microsoft.com/office/drawing/2014/main" id="{FD135128-823A-03D8-4018-C2CC9CA5794F}"/>
                </a:ext>
              </a:extLst>
            </p:cNvPr>
            <p:cNvSpPr/>
            <p:nvPr/>
          </p:nvSpPr>
          <p:spPr>
            <a:xfrm>
              <a:off x="3063722" y="2669697"/>
              <a:ext cx="63843" cy="68679"/>
            </a:xfrm>
            <a:custGeom>
              <a:avLst/>
              <a:gdLst>
                <a:gd name="connsiteX0" fmla="*/ 17285 w 63843"/>
                <a:gd name="connsiteY0" fmla="*/ 47920 h 68679"/>
                <a:gd name="connsiteX1" fmla="*/ 63732 w 63843"/>
                <a:gd name="connsiteY1" fmla="*/ 68679 h 68679"/>
                <a:gd name="connsiteX2" fmla="*/ 46558 w 63843"/>
                <a:gd name="connsiteY2" fmla="*/ 20759 h 68679"/>
                <a:gd name="connsiteX3" fmla="*/ 111 w 63843"/>
                <a:gd name="connsiteY3" fmla="*/ 0 h 68679"/>
                <a:gd name="connsiteX4" fmla="*/ 17285 w 63843"/>
                <a:gd name="connsiteY4" fmla="*/ 47920 h 68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43" h="68679">
                  <a:moveTo>
                    <a:pt x="17285" y="47920"/>
                  </a:moveTo>
                  <a:cubicBezTo>
                    <a:pt x="29785" y="61413"/>
                    <a:pt x="46686" y="68375"/>
                    <a:pt x="63732" y="68679"/>
                  </a:cubicBezTo>
                  <a:cubicBezTo>
                    <a:pt x="64725" y="51649"/>
                    <a:pt x="59059" y="34267"/>
                    <a:pt x="46558" y="20759"/>
                  </a:cubicBezTo>
                  <a:cubicBezTo>
                    <a:pt x="34058" y="7266"/>
                    <a:pt x="17157" y="304"/>
                    <a:pt x="111" y="0"/>
                  </a:cubicBezTo>
                  <a:cubicBezTo>
                    <a:pt x="-882" y="17030"/>
                    <a:pt x="4784" y="34428"/>
                    <a:pt x="17285" y="4792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4" name="任意多边形: 形状 1463">
              <a:extLst>
                <a:ext uri="{FF2B5EF4-FFF2-40B4-BE49-F238E27FC236}">
                  <a16:creationId xmlns:a16="http://schemas.microsoft.com/office/drawing/2014/main" id="{C0148D23-8AB4-0BDC-9649-F2E873FDC61C}"/>
                </a:ext>
              </a:extLst>
            </p:cNvPr>
            <p:cNvSpPr/>
            <p:nvPr/>
          </p:nvSpPr>
          <p:spPr>
            <a:xfrm>
              <a:off x="3131168" y="2698255"/>
              <a:ext cx="68614" cy="63888"/>
            </a:xfrm>
            <a:custGeom>
              <a:avLst/>
              <a:gdLst>
                <a:gd name="connsiteX0" fmla="*/ 47872 w 68614"/>
                <a:gd name="connsiteY0" fmla="*/ 46603 h 63888"/>
                <a:gd name="connsiteX1" fmla="*/ 0 w 68614"/>
                <a:gd name="connsiteY1" fmla="*/ 63777 h 63888"/>
                <a:gd name="connsiteX2" fmla="*/ 20743 w 68614"/>
                <a:gd name="connsiteY2" fmla="*/ 17298 h 63888"/>
                <a:gd name="connsiteX3" fmla="*/ 68615 w 68614"/>
                <a:gd name="connsiteY3" fmla="*/ 108 h 63888"/>
                <a:gd name="connsiteX4" fmla="*/ 47872 w 68614"/>
                <a:gd name="connsiteY4" fmla="*/ 46603 h 63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614" h="63888">
                  <a:moveTo>
                    <a:pt x="47872" y="46603"/>
                  </a:moveTo>
                  <a:cubicBezTo>
                    <a:pt x="34380" y="59120"/>
                    <a:pt x="17014" y="64769"/>
                    <a:pt x="0" y="63777"/>
                  </a:cubicBezTo>
                  <a:cubicBezTo>
                    <a:pt x="304" y="46715"/>
                    <a:pt x="7266" y="29814"/>
                    <a:pt x="20743" y="17298"/>
                  </a:cubicBezTo>
                  <a:cubicBezTo>
                    <a:pt x="34235" y="4781"/>
                    <a:pt x="51601" y="-869"/>
                    <a:pt x="68615" y="108"/>
                  </a:cubicBezTo>
                  <a:cubicBezTo>
                    <a:pt x="68311" y="17186"/>
                    <a:pt x="61365" y="34087"/>
                    <a:pt x="47872" y="46603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5" name="任意多边形: 形状 1464">
              <a:extLst>
                <a:ext uri="{FF2B5EF4-FFF2-40B4-BE49-F238E27FC236}">
                  <a16:creationId xmlns:a16="http://schemas.microsoft.com/office/drawing/2014/main" id="{CA4CFBC2-1362-FE38-C4A9-85901FC4DE37}"/>
                </a:ext>
              </a:extLst>
            </p:cNvPr>
            <p:cNvSpPr/>
            <p:nvPr/>
          </p:nvSpPr>
          <p:spPr>
            <a:xfrm>
              <a:off x="2743918" y="3132850"/>
              <a:ext cx="88429" cy="44915"/>
            </a:xfrm>
            <a:custGeom>
              <a:avLst/>
              <a:gdLst>
                <a:gd name="connsiteX0" fmla="*/ 37693 w 88429"/>
                <a:gd name="connsiteY0" fmla="*/ 41336 h 44915"/>
                <a:gd name="connsiteX1" fmla="*/ 88430 w 88429"/>
                <a:gd name="connsiteY1" fmla="*/ 37767 h 44915"/>
                <a:gd name="connsiteX2" fmla="*/ 50737 w 88429"/>
                <a:gd name="connsiteY2" fmla="*/ 3579 h 44915"/>
                <a:gd name="connsiteX3" fmla="*/ 0 w 88429"/>
                <a:gd name="connsiteY3" fmla="*/ 7148 h 44915"/>
                <a:gd name="connsiteX4" fmla="*/ 37693 w 88429"/>
                <a:gd name="connsiteY4" fmla="*/ 41336 h 44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429" h="44915">
                  <a:moveTo>
                    <a:pt x="37693" y="41336"/>
                  </a:moveTo>
                  <a:cubicBezTo>
                    <a:pt x="55074" y="47354"/>
                    <a:pt x="73256" y="45529"/>
                    <a:pt x="88430" y="37767"/>
                  </a:cubicBezTo>
                  <a:cubicBezTo>
                    <a:pt x="81291" y="22274"/>
                    <a:pt x="68119" y="9597"/>
                    <a:pt x="50737" y="3579"/>
                  </a:cubicBezTo>
                  <a:cubicBezTo>
                    <a:pt x="33355" y="-2439"/>
                    <a:pt x="15173" y="-614"/>
                    <a:pt x="0" y="7148"/>
                  </a:cubicBezTo>
                  <a:cubicBezTo>
                    <a:pt x="7138" y="22642"/>
                    <a:pt x="20311" y="35318"/>
                    <a:pt x="37693" y="4133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6" name="任意多边形: 形状 1465">
              <a:extLst>
                <a:ext uri="{FF2B5EF4-FFF2-40B4-BE49-F238E27FC236}">
                  <a16:creationId xmlns:a16="http://schemas.microsoft.com/office/drawing/2014/main" id="{B5AC5499-A98F-21BC-E1DC-4A308329C187}"/>
                </a:ext>
              </a:extLst>
            </p:cNvPr>
            <p:cNvSpPr/>
            <p:nvPr/>
          </p:nvSpPr>
          <p:spPr>
            <a:xfrm>
              <a:off x="2857044" y="3098657"/>
              <a:ext cx="44874" cy="88493"/>
            </a:xfrm>
            <a:custGeom>
              <a:avLst/>
              <a:gdLst>
                <a:gd name="connsiteX0" fmla="*/ 41294 w 44874"/>
                <a:gd name="connsiteY0" fmla="*/ 50769 h 88493"/>
                <a:gd name="connsiteX1" fmla="*/ 7138 w 44874"/>
                <a:gd name="connsiteY1" fmla="*/ 88494 h 88493"/>
                <a:gd name="connsiteX2" fmla="*/ 3585 w 44874"/>
                <a:gd name="connsiteY2" fmla="*/ 37725 h 88493"/>
                <a:gd name="connsiteX3" fmla="*/ 37740 w 44874"/>
                <a:gd name="connsiteY3" fmla="*/ 0 h 88493"/>
                <a:gd name="connsiteX4" fmla="*/ 41294 w 44874"/>
                <a:gd name="connsiteY4" fmla="*/ 50769 h 88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874" h="88493">
                  <a:moveTo>
                    <a:pt x="41294" y="50769"/>
                  </a:moveTo>
                  <a:cubicBezTo>
                    <a:pt x="35276" y="68167"/>
                    <a:pt x="22615" y="81339"/>
                    <a:pt x="7138" y="88494"/>
                  </a:cubicBezTo>
                  <a:cubicBezTo>
                    <a:pt x="-624" y="73305"/>
                    <a:pt x="-2433" y="55107"/>
                    <a:pt x="3585" y="37725"/>
                  </a:cubicBezTo>
                  <a:cubicBezTo>
                    <a:pt x="9603" y="20327"/>
                    <a:pt x="22263" y="7154"/>
                    <a:pt x="37740" y="0"/>
                  </a:cubicBezTo>
                  <a:cubicBezTo>
                    <a:pt x="45487" y="15189"/>
                    <a:pt x="47312" y="33387"/>
                    <a:pt x="41294" y="5076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7" name="任意多边形: 形状 1466">
              <a:extLst>
                <a:ext uri="{FF2B5EF4-FFF2-40B4-BE49-F238E27FC236}">
                  <a16:creationId xmlns:a16="http://schemas.microsoft.com/office/drawing/2014/main" id="{0B72C858-F53D-6B3E-C11C-8D5E10D01820}"/>
                </a:ext>
              </a:extLst>
            </p:cNvPr>
            <p:cNvSpPr/>
            <p:nvPr/>
          </p:nvSpPr>
          <p:spPr>
            <a:xfrm>
              <a:off x="3690279" y="2545799"/>
              <a:ext cx="46647" cy="106435"/>
            </a:xfrm>
            <a:custGeom>
              <a:avLst/>
              <a:gdLst>
                <a:gd name="connsiteX0" fmla="*/ 644 w 46647"/>
                <a:gd name="connsiteY0" fmla="*/ 50225 h 106435"/>
                <a:gd name="connsiteX1" fmla="*/ 16314 w 46647"/>
                <a:gd name="connsiteY1" fmla="*/ 106436 h 106435"/>
                <a:gd name="connsiteX2" fmla="*/ 46004 w 46647"/>
                <a:gd name="connsiteY2" fmla="*/ 56211 h 106435"/>
                <a:gd name="connsiteX3" fmla="*/ 30334 w 46647"/>
                <a:gd name="connsiteY3" fmla="*/ 0 h 106435"/>
                <a:gd name="connsiteX4" fmla="*/ 644 w 46647"/>
                <a:gd name="connsiteY4" fmla="*/ 50225 h 106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47" h="106435">
                  <a:moveTo>
                    <a:pt x="644" y="50225"/>
                  </a:moveTo>
                  <a:cubicBezTo>
                    <a:pt x="-2109" y="71144"/>
                    <a:pt x="4118" y="91151"/>
                    <a:pt x="16314" y="106436"/>
                  </a:cubicBezTo>
                  <a:cubicBezTo>
                    <a:pt x="32047" y="94848"/>
                    <a:pt x="43251" y="77130"/>
                    <a:pt x="46004" y="56211"/>
                  </a:cubicBezTo>
                  <a:cubicBezTo>
                    <a:pt x="48757" y="35292"/>
                    <a:pt x="42530" y="15285"/>
                    <a:pt x="30334" y="0"/>
                  </a:cubicBezTo>
                  <a:cubicBezTo>
                    <a:pt x="14601" y="11588"/>
                    <a:pt x="3397" y="29306"/>
                    <a:pt x="644" y="50225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8" name="任意多边形: 形状 1467">
              <a:extLst>
                <a:ext uri="{FF2B5EF4-FFF2-40B4-BE49-F238E27FC236}">
                  <a16:creationId xmlns:a16="http://schemas.microsoft.com/office/drawing/2014/main" id="{868CEE55-960C-8DC8-A8B3-7F50AFBF2283}"/>
                </a:ext>
              </a:extLst>
            </p:cNvPr>
            <p:cNvSpPr/>
            <p:nvPr/>
          </p:nvSpPr>
          <p:spPr>
            <a:xfrm>
              <a:off x="3716660" y="2664375"/>
              <a:ext cx="103714" cy="49213"/>
            </a:xfrm>
            <a:custGeom>
              <a:avLst/>
              <a:gdLst>
                <a:gd name="connsiteX0" fmla="*/ 57683 w 103714"/>
                <a:gd name="connsiteY0" fmla="*/ 46744 h 49213"/>
                <a:gd name="connsiteX1" fmla="*/ 0 w 103714"/>
                <a:gd name="connsiteY1" fmla="*/ 38277 h 49213"/>
                <a:gd name="connsiteX2" fmla="*/ 46031 w 103714"/>
                <a:gd name="connsiteY2" fmla="*/ 2473 h 49213"/>
                <a:gd name="connsiteX3" fmla="*/ 103715 w 103714"/>
                <a:gd name="connsiteY3" fmla="*/ 10940 h 49213"/>
                <a:gd name="connsiteX4" fmla="*/ 57683 w 103714"/>
                <a:gd name="connsiteY4" fmla="*/ 46744 h 4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714" h="49213">
                  <a:moveTo>
                    <a:pt x="57683" y="46744"/>
                  </a:moveTo>
                  <a:cubicBezTo>
                    <a:pt x="37292" y="52121"/>
                    <a:pt x="16677" y="48456"/>
                    <a:pt x="0" y="38277"/>
                  </a:cubicBezTo>
                  <a:cubicBezTo>
                    <a:pt x="9491" y="21183"/>
                    <a:pt x="25656" y="7835"/>
                    <a:pt x="46031" y="2473"/>
                  </a:cubicBezTo>
                  <a:cubicBezTo>
                    <a:pt x="66422" y="-2905"/>
                    <a:pt x="87037" y="744"/>
                    <a:pt x="103715" y="10940"/>
                  </a:cubicBezTo>
                  <a:cubicBezTo>
                    <a:pt x="94208" y="28017"/>
                    <a:pt x="78058" y="41366"/>
                    <a:pt x="57683" y="46744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9" name="任意多边形: 形状 1468">
              <a:extLst>
                <a:ext uri="{FF2B5EF4-FFF2-40B4-BE49-F238E27FC236}">
                  <a16:creationId xmlns:a16="http://schemas.microsoft.com/office/drawing/2014/main" id="{ADB87B2F-8B95-A523-FC5E-FB3D9C5A8A10}"/>
                </a:ext>
              </a:extLst>
            </p:cNvPr>
            <p:cNvSpPr/>
            <p:nvPr/>
          </p:nvSpPr>
          <p:spPr>
            <a:xfrm>
              <a:off x="1985216" y="2549642"/>
              <a:ext cx="98224" cy="54494"/>
            </a:xfrm>
            <a:custGeom>
              <a:avLst/>
              <a:gdLst>
                <a:gd name="connsiteX0" fmla="*/ 39917 w 98224"/>
                <a:gd name="connsiteY0" fmla="*/ 48206 h 54494"/>
                <a:gd name="connsiteX1" fmla="*/ 98225 w 98224"/>
                <a:gd name="connsiteY1" fmla="*/ 48815 h 54494"/>
                <a:gd name="connsiteX2" fmla="*/ 58308 w 98224"/>
                <a:gd name="connsiteY2" fmla="*/ 6288 h 54494"/>
                <a:gd name="connsiteX3" fmla="*/ 0 w 98224"/>
                <a:gd name="connsiteY3" fmla="*/ 5680 h 54494"/>
                <a:gd name="connsiteX4" fmla="*/ 39917 w 98224"/>
                <a:gd name="connsiteY4" fmla="*/ 48206 h 54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224" h="54494">
                  <a:moveTo>
                    <a:pt x="39917" y="48206"/>
                  </a:moveTo>
                  <a:cubicBezTo>
                    <a:pt x="59220" y="56689"/>
                    <a:pt x="80171" y="56289"/>
                    <a:pt x="98225" y="48815"/>
                  </a:cubicBezTo>
                  <a:cubicBezTo>
                    <a:pt x="91487" y="30456"/>
                    <a:pt x="77610" y="14755"/>
                    <a:pt x="58308" y="6288"/>
                  </a:cubicBezTo>
                  <a:cubicBezTo>
                    <a:pt x="39005" y="-2194"/>
                    <a:pt x="18054" y="-1794"/>
                    <a:pt x="0" y="5680"/>
                  </a:cubicBezTo>
                  <a:cubicBezTo>
                    <a:pt x="6738" y="24022"/>
                    <a:pt x="20615" y="39724"/>
                    <a:pt x="39917" y="4820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0" name="任意多边形: 形状 1469">
              <a:extLst>
                <a:ext uri="{FF2B5EF4-FFF2-40B4-BE49-F238E27FC236}">
                  <a16:creationId xmlns:a16="http://schemas.microsoft.com/office/drawing/2014/main" id="{DB07C1D1-8A3E-1ABA-7202-241265AB1C5F}"/>
                </a:ext>
              </a:extLst>
            </p:cNvPr>
            <p:cNvSpPr/>
            <p:nvPr/>
          </p:nvSpPr>
          <p:spPr>
            <a:xfrm>
              <a:off x="2109762" y="2489300"/>
              <a:ext cx="45774" cy="107315"/>
            </a:xfrm>
            <a:custGeom>
              <a:avLst/>
              <a:gdLst>
                <a:gd name="connsiteX0" fmla="*/ 45751 w 45774"/>
                <a:gd name="connsiteY0" fmla="*/ 54226 h 107315"/>
                <a:gd name="connsiteX1" fmla="*/ 21551 w 45774"/>
                <a:gd name="connsiteY1" fmla="*/ 107316 h 107315"/>
                <a:gd name="connsiteX2" fmla="*/ 24 w 45774"/>
                <a:gd name="connsiteY2" fmla="*/ 53090 h 107315"/>
                <a:gd name="connsiteX3" fmla="*/ 24224 w 45774"/>
                <a:gd name="connsiteY3" fmla="*/ 0 h 107315"/>
                <a:gd name="connsiteX4" fmla="*/ 45751 w 45774"/>
                <a:gd name="connsiteY4" fmla="*/ 54226 h 107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74" h="107315">
                  <a:moveTo>
                    <a:pt x="45751" y="54226"/>
                  </a:moveTo>
                  <a:cubicBezTo>
                    <a:pt x="45223" y="75321"/>
                    <a:pt x="35972" y="94128"/>
                    <a:pt x="21551" y="107316"/>
                  </a:cubicBezTo>
                  <a:cubicBezTo>
                    <a:pt x="7802" y="93423"/>
                    <a:pt x="-504" y="74185"/>
                    <a:pt x="24" y="53090"/>
                  </a:cubicBezTo>
                  <a:cubicBezTo>
                    <a:pt x="552" y="31995"/>
                    <a:pt x="9803" y="13188"/>
                    <a:pt x="24224" y="0"/>
                  </a:cubicBezTo>
                  <a:cubicBezTo>
                    <a:pt x="37972" y="13893"/>
                    <a:pt x="46279" y="33131"/>
                    <a:pt x="45751" y="5422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1" name="任意多边形: 形状 1470">
              <a:extLst>
                <a:ext uri="{FF2B5EF4-FFF2-40B4-BE49-F238E27FC236}">
                  <a16:creationId xmlns:a16="http://schemas.microsoft.com/office/drawing/2014/main" id="{936EB6E5-6463-BB9C-9233-49A0E539618E}"/>
                </a:ext>
              </a:extLst>
            </p:cNvPr>
            <p:cNvSpPr/>
            <p:nvPr/>
          </p:nvSpPr>
          <p:spPr>
            <a:xfrm>
              <a:off x="2575493" y="2305047"/>
              <a:ext cx="55283" cy="97424"/>
            </a:xfrm>
            <a:custGeom>
              <a:avLst/>
              <a:gdLst>
                <a:gd name="connsiteX0" fmla="*/ 48401 w 55283"/>
                <a:gd name="connsiteY0" fmla="*/ 39101 h 97424"/>
                <a:gd name="connsiteX1" fmla="*/ 50161 w 55283"/>
                <a:gd name="connsiteY1" fmla="*/ 97425 h 97424"/>
                <a:gd name="connsiteX2" fmla="*/ 6883 w 55283"/>
                <a:gd name="connsiteY2" fmla="*/ 58324 h 97424"/>
                <a:gd name="connsiteX3" fmla="*/ 5122 w 55283"/>
                <a:gd name="connsiteY3" fmla="*/ 0 h 97424"/>
                <a:gd name="connsiteX4" fmla="*/ 48401 w 55283"/>
                <a:gd name="connsiteY4" fmla="*/ 39101 h 97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83" h="97424">
                  <a:moveTo>
                    <a:pt x="48401" y="39101"/>
                  </a:moveTo>
                  <a:cubicBezTo>
                    <a:pt x="57252" y="58244"/>
                    <a:pt x="57268" y="79211"/>
                    <a:pt x="50161" y="97425"/>
                  </a:cubicBezTo>
                  <a:cubicBezTo>
                    <a:pt x="31691" y="91055"/>
                    <a:pt x="15734" y="77466"/>
                    <a:pt x="6883" y="58324"/>
                  </a:cubicBezTo>
                  <a:cubicBezTo>
                    <a:pt x="-1968" y="39181"/>
                    <a:pt x="-1984" y="18214"/>
                    <a:pt x="5122" y="0"/>
                  </a:cubicBezTo>
                  <a:cubicBezTo>
                    <a:pt x="23592" y="6370"/>
                    <a:pt x="39550" y="19959"/>
                    <a:pt x="48401" y="39101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2" name="任意多边形: 形状 1471">
              <a:extLst>
                <a:ext uri="{FF2B5EF4-FFF2-40B4-BE49-F238E27FC236}">
                  <a16:creationId xmlns:a16="http://schemas.microsoft.com/office/drawing/2014/main" id="{02BDFE1C-DD0A-BF97-442B-6E45A76B4F4B}"/>
                </a:ext>
              </a:extLst>
            </p:cNvPr>
            <p:cNvSpPr/>
            <p:nvPr/>
          </p:nvSpPr>
          <p:spPr>
            <a:xfrm>
              <a:off x="2144693" y="2938763"/>
              <a:ext cx="93567" cy="39949"/>
            </a:xfrm>
            <a:custGeom>
              <a:avLst/>
              <a:gdLst>
                <a:gd name="connsiteX0" fmla="*/ 46784 w 93567"/>
                <a:gd name="connsiteY0" fmla="*/ 39949 h 39949"/>
                <a:gd name="connsiteX1" fmla="*/ 93567 w 93567"/>
                <a:gd name="connsiteY1" fmla="*/ 19975 h 39949"/>
                <a:gd name="connsiteX2" fmla="*/ 46784 w 93567"/>
                <a:gd name="connsiteY2" fmla="*/ 0 h 39949"/>
                <a:gd name="connsiteX3" fmla="*/ 0 w 93567"/>
                <a:gd name="connsiteY3" fmla="*/ 19975 h 39949"/>
                <a:gd name="connsiteX4" fmla="*/ 46784 w 93567"/>
                <a:gd name="connsiteY4" fmla="*/ 39949 h 3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567" h="39949">
                  <a:moveTo>
                    <a:pt x="46784" y="39949"/>
                  </a:moveTo>
                  <a:cubicBezTo>
                    <a:pt x="65174" y="39949"/>
                    <a:pt x="81771" y="32283"/>
                    <a:pt x="93567" y="19975"/>
                  </a:cubicBezTo>
                  <a:cubicBezTo>
                    <a:pt x="81755" y="7667"/>
                    <a:pt x="65174" y="0"/>
                    <a:pt x="46784" y="0"/>
                  </a:cubicBezTo>
                  <a:cubicBezTo>
                    <a:pt x="28393" y="0"/>
                    <a:pt x="11812" y="7667"/>
                    <a:pt x="0" y="19975"/>
                  </a:cubicBezTo>
                  <a:cubicBezTo>
                    <a:pt x="11812" y="32283"/>
                    <a:pt x="28410" y="39949"/>
                    <a:pt x="46784" y="3994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3" name="任意多边形: 形状 1472">
              <a:extLst>
                <a:ext uri="{FF2B5EF4-FFF2-40B4-BE49-F238E27FC236}">
                  <a16:creationId xmlns:a16="http://schemas.microsoft.com/office/drawing/2014/main" id="{75EF6D2C-0A07-A9FA-1294-66B37F723840}"/>
                </a:ext>
              </a:extLst>
            </p:cNvPr>
            <p:cNvSpPr/>
            <p:nvPr/>
          </p:nvSpPr>
          <p:spPr>
            <a:xfrm>
              <a:off x="2220943" y="2862465"/>
              <a:ext cx="39917" cy="93631"/>
            </a:xfrm>
            <a:custGeom>
              <a:avLst/>
              <a:gdLst>
                <a:gd name="connsiteX0" fmla="*/ 39917 w 39917"/>
                <a:gd name="connsiteY0" fmla="*/ 46816 h 93631"/>
                <a:gd name="connsiteX1" fmla="*/ 19959 w 39917"/>
                <a:gd name="connsiteY1" fmla="*/ 93631 h 93631"/>
                <a:gd name="connsiteX2" fmla="*/ 0 w 39917"/>
                <a:gd name="connsiteY2" fmla="*/ 46816 h 93631"/>
                <a:gd name="connsiteX3" fmla="*/ 19959 w 39917"/>
                <a:gd name="connsiteY3" fmla="*/ 0 h 93631"/>
                <a:gd name="connsiteX4" fmla="*/ 39917 w 39917"/>
                <a:gd name="connsiteY4" fmla="*/ 46816 h 93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917" h="93631">
                  <a:moveTo>
                    <a:pt x="39917" y="46816"/>
                  </a:moveTo>
                  <a:cubicBezTo>
                    <a:pt x="39917" y="65222"/>
                    <a:pt x="32251" y="81819"/>
                    <a:pt x="19959" y="93631"/>
                  </a:cubicBezTo>
                  <a:cubicBezTo>
                    <a:pt x="7667" y="81819"/>
                    <a:pt x="0" y="65222"/>
                    <a:pt x="0" y="46816"/>
                  </a:cubicBezTo>
                  <a:cubicBezTo>
                    <a:pt x="0" y="28410"/>
                    <a:pt x="7667" y="11812"/>
                    <a:pt x="19959" y="0"/>
                  </a:cubicBezTo>
                  <a:cubicBezTo>
                    <a:pt x="32251" y="11812"/>
                    <a:pt x="39917" y="28410"/>
                    <a:pt x="39917" y="4681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74" name="图形 144">
            <a:extLst>
              <a:ext uri="{FF2B5EF4-FFF2-40B4-BE49-F238E27FC236}">
                <a16:creationId xmlns:a16="http://schemas.microsoft.com/office/drawing/2014/main" id="{0C430FD5-3E8E-3F98-2125-BB22218F2D90}"/>
              </a:ext>
            </a:extLst>
          </p:cNvPr>
          <p:cNvGrpSpPr/>
          <p:nvPr/>
        </p:nvGrpSpPr>
        <p:grpSpPr>
          <a:xfrm flipH="1">
            <a:off x="10551483" y="4210141"/>
            <a:ext cx="1312283" cy="1679724"/>
            <a:chOff x="9020950" y="2620582"/>
            <a:chExt cx="2167893" cy="2774907"/>
          </a:xfrm>
        </p:grpSpPr>
        <p:sp>
          <p:nvSpPr>
            <p:cNvPr id="1475" name="任意多边形: 形状 1474">
              <a:extLst>
                <a:ext uri="{FF2B5EF4-FFF2-40B4-BE49-F238E27FC236}">
                  <a16:creationId xmlns:a16="http://schemas.microsoft.com/office/drawing/2014/main" id="{22C41F6B-3BED-94C6-08FD-E9FB097D20FC}"/>
                </a:ext>
              </a:extLst>
            </p:cNvPr>
            <p:cNvSpPr/>
            <p:nvPr/>
          </p:nvSpPr>
          <p:spPr>
            <a:xfrm>
              <a:off x="9020950" y="2620582"/>
              <a:ext cx="2167887" cy="1255935"/>
            </a:xfrm>
            <a:custGeom>
              <a:avLst/>
              <a:gdLst>
                <a:gd name="connsiteX0" fmla="*/ 2159587 w 2167887"/>
                <a:gd name="connsiteY0" fmla="*/ 930882 h 1255935"/>
                <a:gd name="connsiteX1" fmla="*/ 2109346 w 2167887"/>
                <a:gd name="connsiteY1" fmla="*/ 737937 h 1255935"/>
                <a:gd name="connsiteX2" fmla="*/ 1931895 w 2167887"/>
                <a:gd name="connsiteY2" fmla="*/ 412692 h 1255935"/>
                <a:gd name="connsiteX3" fmla="*/ 1819281 w 2167887"/>
                <a:gd name="connsiteY3" fmla="*/ 403585 h 1255935"/>
                <a:gd name="connsiteX4" fmla="*/ 1676801 w 2167887"/>
                <a:gd name="connsiteY4" fmla="*/ 278791 h 1255935"/>
                <a:gd name="connsiteX5" fmla="*/ 1579185 w 2167887"/>
                <a:gd name="connsiteY5" fmla="*/ 270789 h 1255935"/>
                <a:gd name="connsiteX6" fmla="*/ 1409048 w 2167887"/>
                <a:gd name="connsiteY6" fmla="*/ 110111 h 1255935"/>
                <a:gd name="connsiteX7" fmla="*/ 1139453 w 2167887"/>
                <a:gd name="connsiteY7" fmla="*/ 183079 h 1255935"/>
                <a:gd name="connsiteX8" fmla="*/ 986074 w 2167887"/>
                <a:gd name="connsiteY8" fmla="*/ 9645 h 1255935"/>
                <a:gd name="connsiteX9" fmla="*/ 710141 w 2167887"/>
                <a:gd name="connsiteY9" fmla="*/ 156910 h 1255935"/>
                <a:gd name="connsiteX10" fmla="*/ 705116 w 2167887"/>
                <a:gd name="connsiteY10" fmla="*/ 176821 h 1255935"/>
                <a:gd name="connsiteX11" fmla="*/ 663950 w 2167887"/>
                <a:gd name="connsiteY11" fmla="*/ 158239 h 1255935"/>
                <a:gd name="connsiteX12" fmla="*/ 516909 w 2167887"/>
                <a:gd name="connsiteY12" fmla="*/ 179142 h 1255935"/>
                <a:gd name="connsiteX13" fmla="*/ 452455 w 2167887"/>
                <a:gd name="connsiteY13" fmla="*/ 146891 h 1255935"/>
                <a:gd name="connsiteX14" fmla="*/ 184109 w 2167887"/>
                <a:gd name="connsiteY14" fmla="*/ 290107 h 1255935"/>
                <a:gd name="connsiteX15" fmla="*/ 175322 w 2167887"/>
                <a:gd name="connsiteY15" fmla="*/ 337867 h 1255935"/>
                <a:gd name="connsiteX16" fmla="*/ 108132 w 2167887"/>
                <a:gd name="connsiteY16" fmla="*/ 359890 h 1255935"/>
                <a:gd name="connsiteX17" fmla="*/ 24055 w 2167887"/>
                <a:gd name="connsiteY17" fmla="*/ 636319 h 1255935"/>
                <a:gd name="connsiteX18" fmla="*/ 112229 w 2167887"/>
                <a:gd name="connsiteY18" fmla="*/ 722540 h 1255935"/>
                <a:gd name="connsiteX19" fmla="*/ 320587 w 2167887"/>
                <a:gd name="connsiteY19" fmla="*/ 1052187 h 1255935"/>
                <a:gd name="connsiteX20" fmla="*/ 525151 w 2167887"/>
                <a:gd name="connsiteY20" fmla="*/ 1040935 h 1255935"/>
                <a:gd name="connsiteX21" fmla="*/ 687398 w 2167887"/>
                <a:gd name="connsiteY21" fmla="*/ 1156718 h 1255935"/>
                <a:gd name="connsiteX22" fmla="*/ 1049215 w 2167887"/>
                <a:gd name="connsiteY22" fmla="*/ 1014414 h 1255935"/>
                <a:gd name="connsiteX23" fmla="*/ 1183900 w 2167887"/>
                <a:gd name="connsiteY23" fmla="*/ 1127284 h 1255935"/>
                <a:gd name="connsiteX24" fmla="*/ 1406759 w 2167887"/>
                <a:gd name="connsiteY24" fmla="*/ 1072641 h 1255935"/>
                <a:gd name="connsiteX25" fmla="*/ 1555289 w 2167887"/>
                <a:gd name="connsiteY25" fmla="*/ 1216898 h 1255935"/>
                <a:gd name="connsiteX26" fmla="*/ 1732676 w 2167887"/>
                <a:gd name="connsiteY26" fmla="*/ 1197323 h 1255935"/>
                <a:gd name="connsiteX27" fmla="*/ 1818401 w 2167887"/>
                <a:gd name="connsiteY27" fmla="*/ 1246204 h 1255935"/>
                <a:gd name="connsiteX28" fmla="*/ 2096766 w 2167887"/>
                <a:gd name="connsiteY28" fmla="*/ 1097642 h 1255935"/>
                <a:gd name="connsiteX29" fmla="*/ 2105873 w 2167887"/>
                <a:gd name="connsiteY29" fmla="*/ 1016094 h 1255935"/>
                <a:gd name="connsiteX30" fmla="*/ 2159587 w 2167887"/>
                <a:gd name="connsiteY30" fmla="*/ 930882 h 1255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67887" h="1255935">
                  <a:moveTo>
                    <a:pt x="2159587" y="930882"/>
                  </a:moveTo>
                  <a:cubicBezTo>
                    <a:pt x="2181178" y="859898"/>
                    <a:pt x="2159331" y="786097"/>
                    <a:pt x="2109346" y="737937"/>
                  </a:cubicBezTo>
                  <a:cubicBezTo>
                    <a:pt x="2148527" y="599603"/>
                    <a:pt x="2069957" y="454738"/>
                    <a:pt x="1931895" y="412692"/>
                  </a:cubicBezTo>
                  <a:cubicBezTo>
                    <a:pt x="1894202" y="401216"/>
                    <a:pt x="1855918" y="398575"/>
                    <a:pt x="1819281" y="403585"/>
                  </a:cubicBezTo>
                  <a:cubicBezTo>
                    <a:pt x="1792793" y="345598"/>
                    <a:pt x="1742551" y="298814"/>
                    <a:pt x="1676801" y="278791"/>
                  </a:cubicBezTo>
                  <a:cubicBezTo>
                    <a:pt x="1644135" y="268836"/>
                    <a:pt x="1610956" y="266515"/>
                    <a:pt x="1579185" y="270789"/>
                  </a:cubicBezTo>
                  <a:cubicBezTo>
                    <a:pt x="1551656" y="196268"/>
                    <a:pt x="1490867" y="135031"/>
                    <a:pt x="1409048" y="110111"/>
                  </a:cubicBezTo>
                  <a:cubicBezTo>
                    <a:pt x="1309463" y="79781"/>
                    <a:pt x="1205779" y="111471"/>
                    <a:pt x="1139453" y="183079"/>
                  </a:cubicBezTo>
                  <a:cubicBezTo>
                    <a:pt x="1125449" y="103645"/>
                    <a:pt x="1068454" y="34741"/>
                    <a:pt x="986074" y="9645"/>
                  </a:cubicBezTo>
                  <a:cubicBezTo>
                    <a:pt x="869235" y="-25935"/>
                    <a:pt x="745706" y="39991"/>
                    <a:pt x="710141" y="156910"/>
                  </a:cubicBezTo>
                  <a:cubicBezTo>
                    <a:pt x="708125" y="163537"/>
                    <a:pt x="706476" y="170179"/>
                    <a:pt x="705116" y="176821"/>
                  </a:cubicBezTo>
                  <a:cubicBezTo>
                    <a:pt x="692536" y="169058"/>
                    <a:pt x="678771" y="162752"/>
                    <a:pt x="663950" y="158239"/>
                  </a:cubicBezTo>
                  <a:cubicBezTo>
                    <a:pt x="612252" y="142490"/>
                    <a:pt x="558923" y="151789"/>
                    <a:pt x="516909" y="179142"/>
                  </a:cubicBezTo>
                  <a:cubicBezTo>
                    <a:pt x="497895" y="165201"/>
                    <a:pt x="476287" y="154142"/>
                    <a:pt x="452455" y="146891"/>
                  </a:cubicBezTo>
                  <a:cubicBezTo>
                    <a:pt x="338833" y="112287"/>
                    <a:pt x="218697" y="176405"/>
                    <a:pt x="184109" y="290107"/>
                  </a:cubicBezTo>
                  <a:cubicBezTo>
                    <a:pt x="179276" y="305984"/>
                    <a:pt x="176443" y="321990"/>
                    <a:pt x="175322" y="337867"/>
                  </a:cubicBezTo>
                  <a:cubicBezTo>
                    <a:pt x="152435" y="341132"/>
                    <a:pt x="129723" y="348367"/>
                    <a:pt x="108132" y="359890"/>
                  </a:cubicBezTo>
                  <a:cubicBezTo>
                    <a:pt x="8642" y="412996"/>
                    <a:pt x="-29002" y="536750"/>
                    <a:pt x="24055" y="636319"/>
                  </a:cubicBezTo>
                  <a:cubicBezTo>
                    <a:pt x="44654" y="674956"/>
                    <a:pt x="75897" y="704230"/>
                    <a:pt x="112229" y="722540"/>
                  </a:cubicBezTo>
                  <a:cubicBezTo>
                    <a:pt x="90670" y="866572"/>
                    <a:pt x="177179" y="1008508"/>
                    <a:pt x="320587" y="1052187"/>
                  </a:cubicBezTo>
                  <a:cubicBezTo>
                    <a:pt x="390738" y="1073554"/>
                    <a:pt x="462666" y="1067792"/>
                    <a:pt x="525151" y="1040935"/>
                  </a:cubicBezTo>
                  <a:cubicBezTo>
                    <a:pt x="563789" y="1094345"/>
                    <a:pt x="619503" y="1136039"/>
                    <a:pt x="687398" y="1156718"/>
                  </a:cubicBezTo>
                  <a:cubicBezTo>
                    <a:pt x="829189" y="1199916"/>
                    <a:pt x="977959" y="1137431"/>
                    <a:pt x="1049215" y="1014414"/>
                  </a:cubicBezTo>
                  <a:cubicBezTo>
                    <a:pt x="1075977" y="1066864"/>
                    <a:pt x="1123160" y="1108782"/>
                    <a:pt x="1183900" y="1127284"/>
                  </a:cubicBezTo>
                  <a:cubicBezTo>
                    <a:pt x="1265335" y="1152092"/>
                    <a:pt x="1349972" y="1128340"/>
                    <a:pt x="1406759" y="1072641"/>
                  </a:cubicBezTo>
                  <a:cubicBezTo>
                    <a:pt x="1429358" y="1139464"/>
                    <a:pt x="1482704" y="1194778"/>
                    <a:pt x="1555289" y="1216898"/>
                  </a:cubicBezTo>
                  <a:cubicBezTo>
                    <a:pt x="1617038" y="1235704"/>
                    <a:pt x="1680610" y="1226805"/>
                    <a:pt x="1732676" y="1197323"/>
                  </a:cubicBezTo>
                  <a:cubicBezTo>
                    <a:pt x="1756492" y="1219171"/>
                    <a:pt x="1785430" y="1236168"/>
                    <a:pt x="1818401" y="1246204"/>
                  </a:cubicBezTo>
                  <a:cubicBezTo>
                    <a:pt x="1936265" y="1282104"/>
                    <a:pt x="2060898" y="1215585"/>
                    <a:pt x="2096766" y="1097642"/>
                  </a:cubicBezTo>
                  <a:cubicBezTo>
                    <a:pt x="2105041" y="1070433"/>
                    <a:pt x="2107858" y="1042855"/>
                    <a:pt x="2105873" y="1016094"/>
                  </a:cubicBezTo>
                  <a:cubicBezTo>
                    <a:pt x="2130298" y="993783"/>
                    <a:pt x="2149264" y="964845"/>
                    <a:pt x="2159587" y="930882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6" name="任意多边形: 形状 1475">
              <a:extLst>
                <a:ext uri="{FF2B5EF4-FFF2-40B4-BE49-F238E27FC236}">
                  <a16:creationId xmlns:a16="http://schemas.microsoft.com/office/drawing/2014/main" id="{676817E2-7545-A8B5-E74B-241D42116CFD}"/>
                </a:ext>
              </a:extLst>
            </p:cNvPr>
            <p:cNvSpPr/>
            <p:nvPr/>
          </p:nvSpPr>
          <p:spPr>
            <a:xfrm>
              <a:off x="9130090" y="3397493"/>
              <a:ext cx="2058753" cy="479016"/>
            </a:xfrm>
            <a:custGeom>
              <a:avLst/>
              <a:gdLst>
                <a:gd name="connsiteX0" fmla="*/ 2050447 w 2058753"/>
                <a:gd name="connsiteY0" fmla="*/ 153972 h 479016"/>
                <a:gd name="connsiteX1" fmla="*/ 1996718 w 2058753"/>
                <a:gd name="connsiteY1" fmla="*/ 239168 h 479016"/>
                <a:gd name="connsiteX2" fmla="*/ 1987626 w 2058753"/>
                <a:gd name="connsiteY2" fmla="*/ 320700 h 479016"/>
                <a:gd name="connsiteX3" fmla="*/ 1709229 w 2058753"/>
                <a:gd name="connsiteY3" fmla="*/ 469277 h 479016"/>
                <a:gd name="connsiteX4" fmla="*/ 1623504 w 2058753"/>
                <a:gd name="connsiteY4" fmla="*/ 420397 h 479016"/>
                <a:gd name="connsiteX5" fmla="*/ 1446133 w 2058753"/>
                <a:gd name="connsiteY5" fmla="*/ 439955 h 479016"/>
                <a:gd name="connsiteX6" fmla="*/ 1297603 w 2058753"/>
                <a:gd name="connsiteY6" fmla="*/ 295731 h 479016"/>
                <a:gd name="connsiteX7" fmla="*/ 1074728 w 2058753"/>
                <a:gd name="connsiteY7" fmla="*/ 350357 h 479016"/>
                <a:gd name="connsiteX8" fmla="*/ 940043 w 2058753"/>
                <a:gd name="connsiteY8" fmla="*/ 237488 h 479016"/>
                <a:gd name="connsiteX9" fmla="*/ 578242 w 2058753"/>
                <a:gd name="connsiteY9" fmla="*/ 379791 h 479016"/>
                <a:gd name="connsiteX10" fmla="*/ 415996 w 2058753"/>
                <a:gd name="connsiteY10" fmla="*/ 264009 h 479016"/>
                <a:gd name="connsiteX11" fmla="*/ 211447 w 2058753"/>
                <a:gd name="connsiteY11" fmla="*/ 275260 h 479016"/>
                <a:gd name="connsiteX12" fmla="*/ 0 w 2058753"/>
                <a:gd name="connsiteY12" fmla="*/ 0 h 479016"/>
                <a:gd name="connsiteX13" fmla="*/ 187407 w 2058753"/>
                <a:gd name="connsiteY13" fmla="*/ 168024 h 479016"/>
                <a:gd name="connsiteX14" fmla="*/ 391971 w 2058753"/>
                <a:gd name="connsiteY14" fmla="*/ 156757 h 479016"/>
                <a:gd name="connsiteX15" fmla="*/ 554218 w 2058753"/>
                <a:gd name="connsiteY15" fmla="*/ 272571 h 479016"/>
                <a:gd name="connsiteX16" fmla="*/ 916019 w 2058753"/>
                <a:gd name="connsiteY16" fmla="*/ 130252 h 479016"/>
                <a:gd name="connsiteX17" fmla="*/ 1050704 w 2058753"/>
                <a:gd name="connsiteY17" fmla="*/ 243122 h 479016"/>
                <a:gd name="connsiteX18" fmla="*/ 1273579 w 2058753"/>
                <a:gd name="connsiteY18" fmla="*/ 188495 h 479016"/>
                <a:gd name="connsiteX19" fmla="*/ 1422093 w 2058753"/>
                <a:gd name="connsiteY19" fmla="*/ 332752 h 479016"/>
                <a:gd name="connsiteX20" fmla="*/ 1599480 w 2058753"/>
                <a:gd name="connsiteY20" fmla="*/ 313161 h 479016"/>
                <a:gd name="connsiteX21" fmla="*/ 1685205 w 2058753"/>
                <a:gd name="connsiteY21" fmla="*/ 362057 h 479016"/>
                <a:gd name="connsiteX22" fmla="*/ 1963570 w 2058753"/>
                <a:gd name="connsiteY22" fmla="*/ 213480 h 479016"/>
                <a:gd name="connsiteX23" fmla="*/ 1972693 w 2058753"/>
                <a:gd name="connsiteY23" fmla="*/ 131948 h 479016"/>
                <a:gd name="connsiteX24" fmla="*/ 2026423 w 2058753"/>
                <a:gd name="connsiteY24" fmla="*/ 46736 h 479016"/>
                <a:gd name="connsiteX25" fmla="*/ 2034202 w 2058753"/>
                <a:gd name="connsiteY25" fmla="*/ 4978 h 479016"/>
                <a:gd name="connsiteX26" fmla="*/ 2050447 w 2058753"/>
                <a:gd name="connsiteY26" fmla="*/ 153972 h 479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058753" h="479016">
                  <a:moveTo>
                    <a:pt x="2050447" y="153972"/>
                  </a:moveTo>
                  <a:cubicBezTo>
                    <a:pt x="2040123" y="187935"/>
                    <a:pt x="2021158" y="216873"/>
                    <a:pt x="1996718" y="239168"/>
                  </a:cubicBezTo>
                  <a:cubicBezTo>
                    <a:pt x="1998718" y="265929"/>
                    <a:pt x="1995885" y="293490"/>
                    <a:pt x="1987626" y="320700"/>
                  </a:cubicBezTo>
                  <a:cubicBezTo>
                    <a:pt x="1951742" y="438675"/>
                    <a:pt x="1827093" y="505193"/>
                    <a:pt x="1709229" y="469277"/>
                  </a:cubicBezTo>
                  <a:cubicBezTo>
                    <a:pt x="1676258" y="459242"/>
                    <a:pt x="1647320" y="442260"/>
                    <a:pt x="1623504" y="420397"/>
                  </a:cubicBezTo>
                  <a:cubicBezTo>
                    <a:pt x="1571455" y="449879"/>
                    <a:pt x="1507881" y="458778"/>
                    <a:pt x="1446133" y="439955"/>
                  </a:cubicBezTo>
                  <a:cubicBezTo>
                    <a:pt x="1373564" y="417852"/>
                    <a:pt x="1320203" y="362522"/>
                    <a:pt x="1297603" y="295731"/>
                  </a:cubicBezTo>
                  <a:cubicBezTo>
                    <a:pt x="1240800" y="351414"/>
                    <a:pt x="1156163" y="375150"/>
                    <a:pt x="1074728" y="350357"/>
                  </a:cubicBezTo>
                  <a:cubicBezTo>
                    <a:pt x="1013988" y="331839"/>
                    <a:pt x="966820" y="289937"/>
                    <a:pt x="940043" y="237488"/>
                  </a:cubicBezTo>
                  <a:cubicBezTo>
                    <a:pt x="868804" y="360505"/>
                    <a:pt x="720049" y="422990"/>
                    <a:pt x="578242" y="379791"/>
                  </a:cubicBezTo>
                  <a:cubicBezTo>
                    <a:pt x="510363" y="359112"/>
                    <a:pt x="454616" y="317402"/>
                    <a:pt x="415996" y="264009"/>
                  </a:cubicBezTo>
                  <a:cubicBezTo>
                    <a:pt x="353511" y="290850"/>
                    <a:pt x="281583" y="296611"/>
                    <a:pt x="211447" y="275260"/>
                  </a:cubicBezTo>
                  <a:cubicBezTo>
                    <a:pt x="86189" y="237120"/>
                    <a:pt x="4354" y="123994"/>
                    <a:pt x="0" y="0"/>
                  </a:cubicBezTo>
                  <a:cubicBezTo>
                    <a:pt x="33483" y="78042"/>
                    <a:pt x="99841" y="141343"/>
                    <a:pt x="187407" y="168024"/>
                  </a:cubicBezTo>
                  <a:cubicBezTo>
                    <a:pt x="257543" y="189392"/>
                    <a:pt x="329471" y="183630"/>
                    <a:pt x="391971" y="156757"/>
                  </a:cubicBezTo>
                  <a:cubicBezTo>
                    <a:pt x="430593" y="210182"/>
                    <a:pt x="486307" y="251876"/>
                    <a:pt x="554218" y="272571"/>
                  </a:cubicBezTo>
                  <a:cubicBezTo>
                    <a:pt x="696009" y="315754"/>
                    <a:pt x="844764" y="253285"/>
                    <a:pt x="916019" y="130252"/>
                  </a:cubicBezTo>
                  <a:cubicBezTo>
                    <a:pt x="942796" y="182701"/>
                    <a:pt x="989964" y="224635"/>
                    <a:pt x="1050704" y="243122"/>
                  </a:cubicBezTo>
                  <a:cubicBezTo>
                    <a:pt x="1132123" y="267946"/>
                    <a:pt x="1216776" y="244178"/>
                    <a:pt x="1273579" y="188495"/>
                  </a:cubicBezTo>
                  <a:cubicBezTo>
                    <a:pt x="1296162" y="255318"/>
                    <a:pt x="1349524" y="310616"/>
                    <a:pt x="1422093" y="332752"/>
                  </a:cubicBezTo>
                  <a:cubicBezTo>
                    <a:pt x="1483857" y="351542"/>
                    <a:pt x="1547431" y="342643"/>
                    <a:pt x="1599480" y="313161"/>
                  </a:cubicBezTo>
                  <a:cubicBezTo>
                    <a:pt x="1623296" y="335008"/>
                    <a:pt x="1652234" y="352006"/>
                    <a:pt x="1685205" y="362057"/>
                  </a:cubicBezTo>
                  <a:cubicBezTo>
                    <a:pt x="1803068" y="397941"/>
                    <a:pt x="1927702" y="331439"/>
                    <a:pt x="1963570" y="213480"/>
                  </a:cubicBezTo>
                  <a:cubicBezTo>
                    <a:pt x="1971861" y="186270"/>
                    <a:pt x="1974662" y="158709"/>
                    <a:pt x="1972693" y="131948"/>
                  </a:cubicBezTo>
                  <a:cubicBezTo>
                    <a:pt x="1997101" y="109621"/>
                    <a:pt x="2016083" y="80683"/>
                    <a:pt x="2026423" y="46736"/>
                  </a:cubicBezTo>
                  <a:cubicBezTo>
                    <a:pt x="2030633" y="32859"/>
                    <a:pt x="2033209" y="18854"/>
                    <a:pt x="2034202" y="4978"/>
                  </a:cubicBezTo>
                  <a:cubicBezTo>
                    <a:pt x="2058818" y="48752"/>
                    <a:pt x="2066228" y="102098"/>
                    <a:pt x="2050447" y="153972"/>
                  </a:cubicBezTo>
                  <a:close/>
                </a:path>
              </a:pathLst>
            </a:custGeom>
            <a:solidFill>
              <a:srgbClr val="65A839">
                <a:alpha val="33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7" name="任意多边形: 形状 1476">
              <a:extLst>
                <a:ext uri="{FF2B5EF4-FFF2-40B4-BE49-F238E27FC236}">
                  <a16:creationId xmlns:a16="http://schemas.microsoft.com/office/drawing/2014/main" id="{F3A04445-B998-61BB-EDC4-064906A6DC41}"/>
                </a:ext>
              </a:extLst>
            </p:cNvPr>
            <p:cNvSpPr/>
            <p:nvPr/>
          </p:nvSpPr>
          <p:spPr>
            <a:xfrm>
              <a:off x="9653728" y="2758238"/>
              <a:ext cx="685637" cy="2637252"/>
            </a:xfrm>
            <a:custGeom>
              <a:avLst/>
              <a:gdLst>
                <a:gd name="connsiteX0" fmla="*/ 672298 w 685637"/>
                <a:gd name="connsiteY0" fmla="*/ 1023511 h 2637252"/>
                <a:gd name="connsiteX1" fmla="*/ 673691 w 685637"/>
                <a:gd name="connsiteY1" fmla="*/ 467741 h 2637252"/>
                <a:gd name="connsiteX2" fmla="*/ 588910 w 685637"/>
                <a:gd name="connsiteY2" fmla="*/ 970421 h 2637252"/>
                <a:gd name="connsiteX3" fmla="*/ 453265 w 685637"/>
                <a:gd name="connsiteY3" fmla="*/ 1257990 h 2637252"/>
                <a:gd name="connsiteX4" fmla="*/ 335978 w 685637"/>
                <a:gd name="connsiteY4" fmla="*/ 961618 h 2637252"/>
                <a:gd name="connsiteX5" fmla="*/ 281784 w 685637"/>
                <a:gd name="connsiteY5" fmla="*/ 312409 h 2637252"/>
                <a:gd name="connsiteX6" fmla="*/ 231351 w 685637"/>
                <a:gd name="connsiteY6" fmla="*/ 1020262 h 2637252"/>
                <a:gd name="connsiteX7" fmla="*/ 107998 w 685637"/>
                <a:gd name="connsiteY7" fmla="*/ 700971 h 2637252"/>
                <a:gd name="connsiteX8" fmla="*/ 185896 w 685637"/>
                <a:gd name="connsiteY8" fmla="*/ 0 h 2637252"/>
                <a:gd name="connsiteX9" fmla="*/ 50378 w 685637"/>
                <a:gd name="connsiteY9" fmla="*/ 904063 h 2637252"/>
                <a:gd name="connsiteX10" fmla="*/ 301166 w 685637"/>
                <a:gd name="connsiteY10" fmla="*/ 1275564 h 2637252"/>
                <a:gd name="connsiteX11" fmla="*/ 342812 w 685637"/>
                <a:gd name="connsiteY11" fmla="*/ 1927414 h 2637252"/>
                <a:gd name="connsiteX12" fmla="*/ 305120 w 685637"/>
                <a:gd name="connsiteY12" fmla="*/ 2627665 h 2637252"/>
                <a:gd name="connsiteX13" fmla="*/ 597090 w 685637"/>
                <a:gd name="connsiteY13" fmla="*/ 2637252 h 2637252"/>
                <a:gd name="connsiteX14" fmla="*/ 576891 w 685637"/>
                <a:gd name="connsiteY14" fmla="*/ 1751723 h 2637252"/>
                <a:gd name="connsiteX15" fmla="*/ 576891 w 685637"/>
                <a:gd name="connsiteY15" fmla="*/ 1751611 h 2637252"/>
                <a:gd name="connsiteX16" fmla="*/ 672298 w 685637"/>
                <a:gd name="connsiteY16" fmla="*/ 1023511 h 2637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85637" h="2637252">
                  <a:moveTo>
                    <a:pt x="672298" y="1023511"/>
                  </a:moveTo>
                  <a:cubicBezTo>
                    <a:pt x="701476" y="698730"/>
                    <a:pt x="673691" y="467741"/>
                    <a:pt x="673691" y="467741"/>
                  </a:cubicBezTo>
                  <a:cubicBezTo>
                    <a:pt x="673691" y="467741"/>
                    <a:pt x="625050" y="741689"/>
                    <a:pt x="588910" y="970421"/>
                  </a:cubicBezTo>
                  <a:cubicBezTo>
                    <a:pt x="567399" y="1106611"/>
                    <a:pt x="496704" y="1207173"/>
                    <a:pt x="453265" y="1257990"/>
                  </a:cubicBezTo>
                  <a:cubicBezTo>
                    <a:pt x="404897" y="1159525"/>
                    <a:pt x="356113" y="1071943"/>
                    <a:pt x="335978" y="961618"/>
                  </a:cubicBezTo>
                  <a:cubicBezTo>
                    <a:pt x="294284" y="733094"/>
                    <a:pt x="281784" y="312409"/>
                    <a:pt x="281784" y="312409"/>
                  </a:cubicBezTo>
                  <a:cubicBezTo>
                    <a:pt x="281784" y="312409"/>
                    <a:pt x="209088" y="739448"/>
                    <a:pt x="231351" y="1020262"/>
                  </a:cubicBezTo>
                  <a:cubicBezTo>
                    <a:pt x="187384" y="954832"/>
                    <a:pt x="129909" y="846028"/>
                    <a:pt x="107998" y="700971"/>
                  </a:cubicBezTo>
                  <a:cubicBezTo>
                    <a:pt x="68304" y="438307"/>
                    <a:pt x="150444" y="84316"/>
                    <a:pt x="185896" y="0"/>
                  </a:cubicBezTo>
                  <a:cubicBezTo>
                    <a:pt x="-28833" y="341955"/>
                    <a:pt x="-32993" y="744794"/>
                    <a:pt x="50378" y="904063"/>
                  </a:cubicBezTo>
                  <a:cubicBezTo>
                    <a:pt x="133766" y="1063317"/>
                    <a:pt x="245115" y="1152162"/>
                    <a:pt x="301166" y="1275564"/>
                  </a:cubicBezTo>
                  <a:cubicBezTo>
                    <a:pt x="333577" y="1376365"/>
                    <a:pt x="354016" y="1645223"/>
                    <a:pt x="342812" y="1927414"/>
                  </a:cubicBezTo>
                  <a:cubicBezTo>
                    <a:pt x="329160" y="2271033"/>
                    <a:pt x="305120" y="2627665"/>
                    <a:pt x="305120" y="2627665"/>
                  </a:cubicBezTo>
                  <a:lnTo>
                    <a:pt x="597090" y="2637252"/>
                  </a:lnTo>
                  <a:cubicBezTo>
                    <a:pt x="597090" y="2637252"/>
                    <a:pt x="586958" y="2042461"/>
                    <a:pt x="576891" y="1751723"/>
                  </a:cubicBezTo>
                  <a:cubicBezTo>
                    <a:pt x="576891" y="1751691"/>
                    <a:pt x="576891" y="1751643"/>
                    <a:pt x="576891" y="1751611"/>
                  </a:cubicBezTo>
                  <a:cubicBezTo>
                    <a:pt x="583501" y="1489027"/>
                    <a:pt x="655621" y="1209125"/>
                    <a:pt x="672298" y="1023511"/>
                  </a:cubicBezTo>
                  <a:close/>
                </a:path>
              </a:pathLst>
            </a:custGeom>
            <a:solidFill>
              <a:srgbClr val="AE7D58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8" name="任意多边形: 形状 1477">
              <a:extLst>
                <a:ext uri="{FF2B5EF4-FFF2-40B4-BE49-F238E27FC236}">
                  <a16:creationId xmlns:a16="http://schemas.microsoft.com/office/drawing/2014/main" id="{87E62206-9D46-6196-6637-3315701BCE6C}"/>
                </a:ext>
              </a:extLst>
            </p:cNvPr>
            <p:cNvSpPr/>
            <p:nvPr/>
          </p:nvSpPr>
          <p:spPr>
            <a:xfrm>
              <a:off x="10186492" y="3225947"/>
              <a:ext cx="152876" cy="2169527"/>
            </a:xfrm>
            <a:custGeom>
              <a:avLst/>
              <a:gdLst>
                <a:gd name="connsiteX0" fmla="*/ 44142 w 152876"/>
                <a:gd name="connsiteY0" fmla="*/ 1283886 h 2169527"/>
                <a:gd name="connsiteX1" fmla="*/ 44142 w 152876"/>
                <a:gd name="connsiteY1" fmla="*/ 1283998 h 2169527"/>
                <a:gd name="connsiteX2" fmla="*/ 64341 w 152876"/>
                <a:gd name="connsiteY2" fmla="*/ 2169527 h 2169527"/>
                <a:gd name="connsiteX3" fmla="*/ 9347 w 152876"/>
                <a:gd name="connsiteY3" fmla="*/ 2168135 h 2169527"/>
                <a:gd name="connsiteX4" fmla="*/ 0 w 152876"/>
                <a:gd name="connsiteY4" fmla="*/ 1293153 h 2169527"/>
                <a:gd name="connsiteX5" fmla="*/ 0 w 152876"/>
                <a:gd name="connsiteY5" fmla="*/ 1293042 h 2169527"/>
                <a:gd name="connsiteX6" fmla="*/ 114310 w 152876"/>
                <a:gd name="connsiteY6" fmla="*/ 569199 h 2169527"/>
                <a:gd name="connsiteX7" fmla="*/ 132524 w 152876"/>
                <a:gd name="connsiteY7" fmla="*/ 47664 h 2169527"/>
                <a:gd name="connsiteX8" fmla="*/ 140927 w 152876"/>
                <a:gd name="connsiteY8" fmla="*/ 0 h 2169527"/>
                <a:gd name="connsiteX9" fmla="*/ 139519 w 152876"/>
                <a:gd name="connsiteY9" fmla="*/ 555786 h 2169527"/>
                <a:gd name="connsiteX10" fmla="*/ 44142 w 152876"/>
                <a:gd name="connsiteY10" fmla="*/ 1283886 h 216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2876" h="2169527">
                  <a:moveTo>
                    <a:pt x="44142" y="1283886"/>
                  </a:moveTo>
                  <a:cubicBezTo>
                    <a:pt x="44142" y="1283950"/>
                    <a:pt x="44142" y="1283950"/>
                    <a:pt x="44142" y="1283998"/>
                  </a:cubicBezTo>
                  <a:cubicBezTo>
                    <a:pt x="54194" y="1574720"/>
                    <a:pt x="64341" y="2169527"/>
                    <a:pt x="64341" y="2169527"/>
                  </a:cubicBezTo>
                  <a:lnTo>
                    <a:pt x="9347" y="2168135"/>
                  </a:lnTo>
                  <a:cubicBezTo>
                    <a:pt x="13252" y="2086299"/>
                    <a:pt x="2305" y="1561003"/>
                    <a:pt x="0" y="1293153"/>
                  </a:cubicBezTo>
                  <a:cubicBezTo>
                    <a:pt x="0" y="1293153"/>
                    <a:pt x="0" y="1293090"/>
                    <a:pt x="0" y="1293042"/>
                  </a:cubicBezTo>
                  <a:cubicBezTo>
                    <a:pt x="13428" y="1030906"/>
                    <a:pt x="92799" y="753997"/>
                    <a:pt x="114310" y="569199"/>
                  </a:cubicBezTo>
                  <a:cubicBezTo>
                    <a:pt x="143424" y="318779"/>
                    <a:pt x="136941" y="123193"/>
                    <a:pt x="132524" y="47664"/>
                  </a:cubicBezTo>
                  <a:cubicBezTo>
                    <a:pt x="137790" y="17622"/>
                    <a:pt x="140927" y="0"/>
                    <a:pt x="140927" y="0"/>
                  </a:cubicBezTo>
                  <a:cubicBezTo>
                    <a:pt x="140927" y="0"/>
                    <a:pt x="168728" y="231053"/>
                    <a:pt x="139519" y="555786"/>
                  </a:cubicBezTo>
                  <a:cubicBezTo>
                    <a:pt x="122857" y="741401"/>
                    <a:pt x="50769" y="1021334"/>
                    <a:pt x="44142" y="1283886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9" name="任意多边形: 形状 1478">
              <a:extLst>
                <a:ext uri="{FF2B5EF4-FFF2-40B4-BE49-F238E27FC236}">
                  <a16:creationId xmlns:a16="http://schemas.microsoft.com/office/drawing/2014/main" id="{4054985E-B906-3C29-1902-B1D58557C97B}"/>
                </a:ext>
              </a:extLst>
            </p:cNvPr>
            <p:cNvSpPr/>
            <p:nvPr/>
          </p:nvSpPr>
          <p:spPr>
            <a:xfrm>
              <a:off x="10163279" y="3027021"/>
              <a:ext cx="813425" cy="614690"/>
            </a:xfrm>
            <a:custGeom>
              <a:avLst/>
              <a:gdLst>
                <a:gd name="connsiteX0" fmla="*/ 783244 w 813425"/>
                <a:gd name="connsiteY0" fmla="*/ 399762 h 614690"/>
                <a:gd name="connsiteX1" fmla="*/ 800433 w 813425"/>
                <a:gd name="connsiteY1" fmla="*/ 369784 h 614690"/>
                <a:gd name="connsiteX2" fmla="*/ 719478 w 813425"/>
                <a:gd name="connsiteY2" fmla="*/ 164147 h 614690"/>
                <a:gd name="connsiteX3" fmla="*/ 667556 w 813425"/>
                <a:gd name="connsiteY3" fmla="*/ 151518 h 614690"/>
                <a:gd name="connsiteX4" fmla="*/ 552959 w 813425"/>
                <a:gd name="connsiteY4" fmla="*/ 16721 h 614690"/>
                <a:gd name="connsiteX5" fmla="*/ 343608 w 813425"/>
                <a:gd name="connsiteY5" fmla="*/ 47115 h 614690"/>
                <a:gd name="connsiteX6" fmla="*/ 299929 w 813425"/>
                <a:gd name="connsiteY6" fmla="*/ 18626 h 614690"/>
                <a:gd name="connsiteX7" fmla="*/ 94453 w 813425"/>
                <a:gd name="connsiteY7" fmla="*/ 99645 h 614690"/>
                <a:gd name="connsiteX8" fmla="*/ 93412 w 813425"/>
                <a:gd name="connsiteY8" fmla="*/ 102190 h 614690"/>
                <a:gd name="connsiteX9" fmla="*/ 12985 w 813425"/>
                <a:gd name="connsiteY9" fmla="*/ 182953 h 614690"/>
                <a:gd name="connsiteX10" fmla="*/ 93941 w 813425"/>
                <a:gd name="connsiteY10" fmla="*/ 388590 h 614690"/>
                <a:gd name="connsiteX11" fmla="*/ 110522 w 813425"/>
                <a:gd name="connsiteY11" fmla="*/ 394688 h 614690"/>
                <a:gd name="connsiteX12" fmla="*/ 187204 w 813425"/>
                <a:gd name="connsiteY12" fmla="*/ 466680 h 614690"/>
                <a:gd name="connsiteX13" fmla="*/ 283412 w 813425"/>
                <a:gd name="connsiteY13" fmla="*/ 475883 h 614690"/>
                <a:gd name="connsiteX14" fmla="*/ 368144 w 813425"/>
                <a:gd name="connsiteY14" fmla="*/ 566554 h 614690"/>
                <a:gd name="connsiteX15" fmla="*/ 492522 w 813425"/>
                <a:gd name="connsiteY15" fmla="*/ 566586 h 614690"/>
                <a:gd name="connsiteX16" fmla="*/ 543227 w 813425"/>
                <a:gd name="connsiteY16" fmla="*/ 600133 h 614690"/>
                <a:gd name="connsiteX17" fmla="*/ 773320 w 813425"/>
                <a:gd name="connsiteY17" fmla="*/ 509414 h 614690"/>
                <a:gd name="connsiteX18" fmla="*/ 783244 w 813425"/>
                <a:gd name="connsiteY18" fmla="*/ 399762 h 61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3425" h="614690">
                  <a:moveTo>
                    <a:pt x="783244" y="399762"/>
                  </a:moveTo>
                  <a:cubicBezTo>
                    <a:pt x="789918" y="390607"/>
                    <a:pt x="795744" y="380619"/>
                    <a:pt x="800433" y="369784"/>
                  </a:cubicBezTo>
                  <a:cubicBezTo>
                    <a:pt x="834829" y="290621"/>
                    <a:pt x="798577" y="198558"/>
                    <a:pt x="719478" y="164147"/>
                  </a:cubicBezTo>
                  <a:cubicBezTo>
                    <a:pt x="702528" y="156768"/>
                    <a:pt x="685003" y="152671"/>
                    <a:pt x="667556" y="151518"/>
                  </a:cubicBezTo>
                  <a:cubicBezTo>
                    <a:pt x="652704" y="93403"/>
                    <a:pt x="612194" y="42490"/>
                    <a:pt x="552959" y="16721"/>
                  </a:cubicBezTo>
                  <a:cubicBezTo>
                    <a:pt x="480710" y="-14713"/>
                    <a:pt x="400139" y="-292"/>
                    <a:pt x="343608" y="47115"/>
                  </a:cubicBezTo>
                  <a:cubicBezTo>
                    <a:pt x="331076" y="35544"/>
                    <a:pt x="316463" y="25812"/>
                    <a:pt x="299929" y="18626"/>
                  </a:cubicBezTo>
                  <a:cubicBezTo>
                    <a:pt x="220831" y="-15786"/>
                    <a:pt x="128832" y="20483"/>
                    <a:pt x="94453" y="99645"/>
                  </a:cubicBezTo>
                  <a:cubicBezTo>
                    <a:pt x="94085" y="100493"/>
                    <a:pt x="93764" y="101342"/>
                    <a:pt x="93412" y="102190"/>
                  </a:cubicBezTo>
                  <a:cubicBezTo>
                    <a:pt x="58648" y="117459"/>
                    <a:pt x="29310" y="145356"/>
                    <a:pt x="12985" y="182953"/>
                  </a:cubicBezTo>
                  <a:cubicBezTo>
                    <a:pt x="-21394" y="262115"/>
                    <a:pt x="14842" y="354178"/>
                    <a:pt x="93941" y="388590"/>
                  </a:cubicBezTo>
                  <a:cubicBezTo>
                    <a:pt x="99414" y="390975"/>
                    <a:pt x="104952" y="392975"/>
                    <a:pt x="110522" y="394688"/>
                  </a:cubicBezTo>
                  <a:cubicBezTo>
                    <a:pt x="126416" y="425738"/>
                    <a:pt x="152744" y="451683"/>
                    <a:pt x="187204" y="466680"/>
                  </a:cubicBezTo>
                  <a:cubicBezTo>
                    <a:pt x="218718" y="480381"/>
                    <a:pt x="252266" y="482846"/>
                    <a:pt x="283412" y="475883"/>
                  </a:cubicBezTo>
                  <a:cubicBezTo>
                    <a:pt x="297449" y="515096"/>
                    <a:pt x="326963" y="548644"/>
                    <a:pt x="368144" y="566554"/>
                  </a:cubicBezTo>
                  <a:cubicBezTo>
                    <a:pt x="409438" y="584512"/>
                    <a:pt x="454237" y="583183"/>
                    <a:pt x="492522" y="566586"/>
                  </a:cubicBezTo>
                  <a:cubicBezTo>
                    <a:pt x="506943" y="580286"/>
                    <a:pt x="523940" y="591746"/>
                    <a:pt x="543227" y="600133"/>
                  </a:cubicBezTo>
                  <a:cubicBezTo>
                    <a:pt x="631801" y="638674"/>
                    <a:pt x="734811" y="598052"/>
                    <a:pt x="773320" y="509414"/>
                  </a:cubicBezTo>
                  <a:cubicBezTo>
                    <a:pt x="788942" y="473482"/>
                    <a:pt x="791550" y="435181"/>
                    <a:pt x="783244" y="399762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0" name="任意多边形: 形状 1479">
              <a:extLst>
                <a:ext uri="{FF2B5EF4-FFF2-40B4-BE49-F238E27FC236}">
                  <a16:creationId xmlns:a16="http://schemas.microsoft.com/office/drawing/2014/main" id="{661FCB34-6253-4BBF-6B37-8CE5CBE6EAC9}"/>
                </a:ext>
              </a:extLst>
            </p:cNvPr>
            <p:cNvSpPr/>
            <p:nvPr/>
          </p:nvSpPr>
          <p:spPr>
            <a:xfrm>
              <a:off x="9927717" y="3070663"/>
              <a:ext cx="184622" cy="972165"/>
            </a:xfrm>
            <a:custGeom>
              <a:avLst/>
              <a:gdLst>
                <a:gd name="connsiteX0" fmla="*/ 184622 w 184622"/>
                <a:gd name="connsiteY0" fmla="*/ 939211 h 972165"/>
                <a:gd name="connsiteX1" fmla="*/ 158373 w 184622"/>
                <a:gd name="connsiteY1" fmla="*/ 972166 h 972165"/>
                <a:gd name="connsiteX2" fmla="*/ 41102 w 184622"/>
                <a:gd name="connsiteY2" fmla="*/ 675779 h 972165"/>
                <a:gd name="connsiteX3" fmla="*/ 0 w 184622"/>
                <a:gd name="connsiteY3" fmla="*/ 114214 h 972165"/>
                <a:gd name="connsiteX4" fmla="*/ 7810 w 184622"/>
                <a:gd name="connsiteY4" fmla="*/ 0 h 972165"/>
                <a:gd name="connsiteX5" fmla="*/ 62004 w 184622"/>
                <a:gd name="connsiteY5" fmla="*/ 649178 h 972165"/>
                <a:gd name="connsiteX6" fmla="*/ 179276 w 184622"/>
                <a:gd name="connsiteY6" fmla="*/ 945565 h 972165"/>
                <a:gd name="connsiteX7" fmla="*/ 184622 w 184622"/>
                <a:gd name="connsiteY7" fmla="*/ 939211 h 972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4622" h="972165">
                  <a:moveTo>
                    <a:pt x="184622" y="939211"/>
                  </a:moveTo>
                  <a:cubicBezTo>
                    <a:pt x="175274" y="951807"/>
                    <a:pt x="166360" y="962835"/>
                    <a:pt x="158373" y="972166"/>
                  </a:cubicBezTo>
                  <a:cubicBezTo>
                    <a:pt x="110005" y="873701"/>
                    <a:pt x="61204" y="786152"/>
                    <a:pt x="41102" y="675779"/>
                  </a:cubicBezTo>
                  <a:cubicBezTo>
                    <a:pt x="11428" y="513084"/>
                    <a:pt x="6146" y="250532"/>
                    <a:pt x="0" y="114214"/>
                  </a:cubicBezTo>
                  <a:cubicBezTo>
                    <a:pt x="9667" y="43102"/>
                    <a:pt x="7810" y="0"/>
                    <a:pt x="7810" y="0"/>
                  </a:cubicBezTo>
                  <a:cubicBezTo>
                    <a:pt x="7810" y="0"/>
                    <a:pt x="20295" y="420637"/>
                    <a:pt x="62004" y="649178"/>
                  </a:cubicBezTo>
                  <a:cubicBezTo>
                    <a:pt x="82107" y="759487"/>
                    <a:pt x="130892" y="847100"/>
                    <a:pt x="179276" y="945565"/>
                  </a:cubicBezTo>
                  <a:cubicBezTo>
                    <a:pt x="181004" y="943532"/>
                    <a:pt x="182782" y="941420"/>
                    <a:pt x="184622" y="939211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1" name="任意多边形: 形状 1480">
              <a:extLst>
                <a:ext uri="{FF2B5EF4-FFF2-40B4-BE49-F238E27FC236}">
                  <a16:creationId xmlns:a16="http://schemas.microsoft.com/office/drawing/2014/main" id="{4E1D40F4-EF20-5607-099A-6E59505ECED0}"/>
                </a:ext>
              </a:extLst>
            </p:cNvPr>
            <p:cNvSpPr/>
            <p:nvPr/>
          </p:nvSpPr>
          <p:spPr>
            <a:xfrm>
              <a:off x="9220818" y="2703501"/>
              <a:ext cx="960664" cy="646945"/>
            </a:xfrm>
            <a:custGeom>
              <a:avLst/>
              <a:gdLst>
                <a:gd name="connsiteX0" fmla="*/ 956615 w 960664"/>
                <a:gd name="connsiteY0" fmla="*/ 338096 h 646945"/>
                <a:gd name="connsiteX1" fmla="*/ 936191 w 960664"/>
                <a:gd name="connsiteY1" fmla="*/ 292849 h 646945"/>
                <a:gd name="connsiteX2" fmla="*/ 949716 w 960664"/>
                <a:gd name="connsiteY2" fmla="*/ 232701 h 646945"/>
                <a:gd name="connsiteX3" fmla="*/ 923819 w 960664"/>
                <a:gd name="connsiteY3" fmla="*/ 171336 h 646945"/>
                <a:gd name="connsiteX4" fmla="*/ 811286 w 960664"/>
                <a:gd name="connsiteY4" fmla="*/ 76793 h 646945"/>
                <a:gd name="connsiteX5" fmla="*/ 776330 w 960664"/>
                <a:gd name="connsiteY5" fmla="*/ 85756 h 646945"/>
                <a:gd name="connsiteX6" fmla="*/ 765222 w 960664"/>
                <a:gd name="connsiteY6" fmla="*/ 80394 h 646945"/>
                <a:gd name="connsiteX7" fmla="*/ 656065 w 960664"/>
                <a:gd name="connsiteY7" fmla="*/ 303 h 646945"/>
                <a:gd name="connsiteX8" fmla="*/ 599407 w 960664"/>
                <a:gd name="connsiteY8" fmla="*/ 22422 h 646945"/>
                <a:gd name="connsiteX9" fmla="*/ 535881 w 960664"/>
                <a:gd name="connsiteY9" fmla="*/ 7009 h 646945"/>
                <a:gd name="connsiteX10" fmla="*/ 482280 w 960664"/>
                <a:gd name="connsiteY10" fmla="*/ 26536 h 646945"/>
                <a:gd name="connsiteX11" fmla="*/ 407055 w 960664"/>
                <a:gd name="connsiteY11" fmla="*/ 1631 h 646945"/>
                <a:gd name="connsiteX12" fmla="*/ 311966 w 960664"/>
                <a:gd name="connsiteY12" fmla="*/ 103009 h 646945"/>
                <a:gd name="connsiteX13" fmla="*/ 295833 w 960664"/>
                <a:gd name="connsiteY13" fmla="*/ 102929 h 646945"/>
                <a:gd name="connsiteX14" fmla="*/ 203274 w 960664"/>
                <a:gd name="connsiteY14" fmla="*/ 168391 h 646945"/>
                <a:gd name="connsiteX15" fmla="*/ 159436 w 960664"/>
                <a:gd name="connsiteY15" fmla="*/ 171400 h 646945"/>
                <a:gd name="connsiteX16" fmla="*/ 64059 w 960664"/>
                <a:gd name="connsiteY16" fmla="*/ 306294 h 646945"/>
                <a:gd name="connsiteX17" fmla="*/ 3415 w 960664"/>
                <a:gd name="connsiteY17" fmla="*/ 437698 h 646945"/>
                <a:gd name="connsiteX18" fmla="*/ 45509 w 960664"/>
                <a:gd name="connsiteY18" fmla="*/ 501831 h 646945"/>
                <a:gd name="connsiteX19" fmla="*/ 47766 w 960664"/>
                <a:gd name="connsiteY19" fmla="*/ 551208 h 646945"/>
                <a:gd name="connsiteX20" fmla="*/ 200233 w 960664"/>
                <a:gd name="connsiteY20" fmla="*/ 643223 h 646945"/>
                <a:gd name="connsiteX21" fmla="*/ 273633 w 960664"/>
                <a:gd name="connsiteY21" fmla="*/ 592373 h 646945"/>
                <a:gd name="connsiteX22" fmla="*/ 373331 w 960664"/>
                <a:gd name="connsiteY22" fmla="*/ 620591 h 646945"/>
                <a:gd name="connsiteX23" fmla="*/ 452782 w 960664"/>
                <a:gd name="connsiteY23" fmla="*/ 522798 h 646945"/>
                <a:gd name="connsiteX24" fmla="*/ 512610 w 960664"/>
                <a:gd name="connsiteY24" fmla="*/ 532449 h 646945"/>
                <a:gd name="connsiteX25" fmla="*/ 597951 w 960664"/>
                <a:gd name="connsiteY25" fmla="*/ 491236 h 646945"/>
                <a:gd name="connsiteX26" fmla="*/ 717878 w 960664"/>
                <a:gd name="connsiteY26" fmla="*/ 518301 h 646945"/>
                <a:gd name="connsiteX27" fmla="*/ 766071 w 960664"/>
                <a:gd name="connsiteY27" fmla="*/ 495733 h 646945"/>
                <a:gd name="connsiteX28" fmla="*/ 856389 w 960664"/>
                <a:gd name="connsiteY28" fmla="*/ 504312 h 646945"/>
                <a:gd name="connsiteX29" fmla="*/ 956615 w 960664"/>
                <a:gd name="connsiteY29" fmla="*/ 338096 h 646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60664" h="646945">
                  <a:moveTo>
                    <a:pt x="956615" y="338096"/>
                  </a:moveTo>
                  <a:cubicBezTo>
                    <a:pt x="952485" y="321403"/>
                    <a:pt x="945443" y="306198"/>
                    <a:pt x="936191" y="292849"/>
                  </a:cubicBezTo>
                  <a:cubicBezTo>
                    <a:pt x="946275" y="275211"/>
                    <a:pt x="951364" y="254484"/>
                    <a:pt x="949716" y="232701"/>
                  </a:cubicBezTo>
                  <a:cubicBezTo>
                    <a:pt x="947923" y="209045"/>
                    <a:pt x="938352" y="187886"/>
                    <a:pt x="923819" y="171336"/>
                  </a:cubicBezTo>
                  <a:cubicBezTo>
                    <a:pt x="918202" y="114613"/>
                    <a:pt x="868393" y="72439"/>
                    <a:pt x="811286" y="76793"/>
                  </a:cubicBezTo>
                  <a:cubicBezTo>
                    <a:pt x="798834" y="77737"/>
                    <a:pt x="787101" y="80922"/>
                    <a:pt x="776330" y="85756"/>
                  </a:cubicBezTo>
                  <a:cubicBezTo>
                    <a:pt x="772857" y="83579"/>
                    <a:pt x="769144" y="81770"/>
                    <a:pt x="765222" y="80394"/>
                  </a:cubicBezTo>
                  <a:cubicBezTo>
                    <a:pt x="753715" y="31225"/>
                    <a:pt x="707955" y="-3634"/>
                    <a:pt x="656065" y="303"/>
                  </a:cubicBezTo>
                  <a:cubicBezTo>
                    <a:pt x="634586" y="1936"/>
                    <a:pt x="615124" y="9986"/>
                    <a:pt x="599407" y="22422"/>
                  </a:cubicBezTo>
                  <a:cubicBezTo>
                    <a:pt x="581000" y="11139"/>
                    <a:pt x="559057" y="5249"/>
                    <a:pt x="535881" y="7009"/>
                  </a:cubicBezTo>
                  <a:cubicBezTo>
                    <a:pt x="515811" y="8530"/>
                    <a:pt x="497549" y="15636"/>
                    <a:pt x="482280" y="26536"/>
                  </a:cubicBezTo>
                  <a:cubicBezTo>
                    <a:pt x="462257" y="9154"/>
                    <a:pt x="435576" y="-545"/>
                    <a:pt x="407055" y="1631"/>
                  </a:cubicBezTo>
                  <a:cubicBezTo>
                    <a:pt x="353437" y="5713"/>
                    <a:pt x="312607" y="50208"/>
                    <a:pt x="311966" y="103009"/>
                  </a:cubicBezTo>
                  <a:cubicBezTo>
                    <a:pt x="306653" y="102641"/>
                    <a:pt x="301291" y="102513"/>
                    <a:pt x="295833" y="102929"/>
                  </a:cubicBezTo>
                  <a:cubicBezTo>
                    <a:pt x="253867" y="106114"/>
                    <a:pt x="219199" y="132411"/>
                    <a:pt x="203274" y="168391"/>
                  </a:cubicBezTo>
                  <a:cubicBezTo>
                    <a:pt x="188982" y="166855"/>
                    <a:pt x="174192" y="167751"/>
                    <a:pt x="159436" y="171400"/>
                  </a:cubicBezTo>
                  <a:cubicBezTo>
                    <a:pt x="97783" y="186669"/>
                    <a:pt x="58042" y="244849"/>
                    <a:pt x="64059" y="306294"/>
                  </a:cubicBezTo>
                  <a:cubicBezTo>
                    <a:pt x="16620" y="329965"/>
                    <a:pt x="-9853" y="384064"/>
                    <a:pt x="3415" y="437698"/>
                  </a:cubicBezTo>
                  <a:cubicBezTo>
                    <a:pt x="9993" y="464298"/>
                    <a:pt x="25310" y="486402"/>
                    <a:pt x="45509" y="501831"/>
                  </a:cubicBezTo>
                  <a:cubicBezTo>
                    <a:pt x="43060" y="517804"/>
                    <a:pt x="43637" y="534530"/>
                    <a:pt x="47766" y="551208"/>
                  </a:cubicBezTo>
                  <a:cubicBezTo>
                    <a:pt x="64476" y="618750"/>
                    <a:pt x="132738" y="659948"/>
                    <a:pt x="200233" y="643223"/>
                  </a:cubicBezTo>
                  <a:cubicBezTo>
                    <a:pt x="231315" y="635524"/>
                    <a:pt x="256796" y="616846"/>
                    <a:pt x="273633" y="592373"/>
                  </a:cubicBezTo>
                  <a:cubicBezTo>
                    <a:pt x="298746" y="617806"/>
                    <a:pt x="336150" y="629810"/>
                    <a:pt x="373331" y="620591"/>
                  </a:cubicBezTo>
                  <a:cubicBezTo>
                    <a:pt x="419714" y="609099"/>
                    <a:pt x="451085" y="568301"/>
                    <a:pt x="452782" y="522798"/>
                  </a:cubicBezTo>
                  <a:cubicBezTo>
                    <a:pt x="471108" y="530465"/>
                    <a:pt x="491451" y="534050"/>
                    <a:pt x="512610" y="532449"/>
                  </a:cubicBezTo>
                  <a:cubicBezTo>
                    <a:pt x="546589" y="529873"/>
                    <a:pt x="576487" y="514411"/>
                    <a:pt x="597951" y="491236"/>
                  </a:cubicBezTo>
                  <a:cubicBezTo>
                    <a:pt x="630265" y="517692"/>
                    <a:pt x="674232" y="529120"/>
                    <a:pt x="717878" y="518301"/>
                  </a:cubicBezTo>
                  <a:cubicBezTo>
                    <a:pt x="735820" y="513851"/>
                    <a:pt x="752050" y="506041"/>
                    <a:pt x="766071" y="495733"/>
                  </a:cubicBezTo>
                  <a:cubicBezTo>
                    <a:pt x="793360" y="508329"/>
                    <a:pt x="824938" y="512106"/>
                    <a:pt x="856389" y="504312"/>
                  </a:cubicBezTo>
                  <a:cubicBezTo>
                    <a:pt x="929966" y="486130"/>
                    <a:pt x="974813" y="411689"/>
                    <a:pt x="956615" y="338096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2" name="任意多边形: 形状 1481">
              <a:extLst>
                <a:ext uri="{FF2B5EF4-FFF2-40B4-BE49-F238E27FC236}">
                  <a16:creationId xmlns:a16="http://schemas.microsoft.com/office/drawing/2014/main" id="{C1D5375E-8BD1-8964-F240-E21BAF589157}"/>
                </a:ext>
              </a:extLst>
            </p:cNvPr>
            <p:cNvSpPr/>
            <p:nvPr/>
          </p:nvSpPr>
          <p:spPr>
            <a:xfrm>
              <a:off x="9220771" y="2703535"/>
              <a:ext cx="950025" cy="452756"/>
            </a:xfrm>
            <a:custGeom>
              <a:avLst/>
              <a:gdLst>
                <a:gd name="connsiteX0" fmla="*/ 949875 w 950025"/>
                <a:gd name="connsiteY0" fmla="*/ 245727 h 452756"/>
                <a:gd name="connsiteX1" fmla="*/ 932014 w 950025"/>
                <a:gd name="connsiteY1" fmla="*/ 217318 h 452756"/>
                <a:gd name="connsiteX2" fmla="*/ 819480 w 950025"/>
                <a:gd name="connsiteY2" fmla="*/ 122774 h 452756"/>
                <a:gd name="connsiteX3" fmla="*/ 784572 w 950025"/>
                <a:gd name="connsiteY3" fmla="*/ 131785 h 452756"/>
                <a:gd name="connsiteX4" fmla="*/ 773432 w 950025"/>
                <a:gd name="connsiteY4" fmla="*/ 126407 h 452756"/>
                <a:gd name="connsiteX5" fmla="*/ 664292 w 950025"/>
                <a:gd name="connsiteY5" fmla="*/ 46300 h 452756"/>
                <a:gd name="connsiteX6" fmla="*/ 607617 w 950025"/>
                <a:gd name="connsiteY6" fmla="*/ 68436 h 452756"/>
                <a:gd name="connsiteX7" fmla="*/ 544107 w 950025"/>
                <a:gd name="connsiteY7" fmla="*/ 53023 h 452756"/>
                <a:gd name="connsiteX8" fmla="*/ 490473 w 950025"/>
                <a:gd name="connsiteY8" fmla="*/ 72549 h 452756"/>
                <a:gd name="connsiteX9" fmla="*/ 415232 w 950025"/>
                <a:gd name="connsiteY9" fmla="*/ 47677 h 452756"/>
                <a:gd name="connsiteX10" fmla="*/ 320177 w 950025"/>
                <a:gd name="connsiteY10" fmla="*/ 149023 h 452756"/>
                <a:gd name="connsiteX11" fmla="*/ 304059 w 950025"/>
                <a:gd name="connsiteY11" fmla="*/ 148975 h 452756"/>
                <a:gd name="connsiteX12" fmla="*/ 211468 w 950025"/>
                <a:gd name="connsiteY12" fmla="*/ 214421 h 452756"/>
                <a:gd name="connsiteX13" fmla="*/ 167677 w 950025"/>
                <a:gd name="connsiteY13" fmla="*/ 217430 h 452756"/>
                <a:gd name="connsiteX14" fmla="*/ 72254 w 950025"/>
                <a:gd name="connsiteY14" fmla="*/ 352323 h 452756"/>
                <a:gd name="connsiteX15" fmla="*/ 8232 w 950025"/>
                <a:gd name="connsiteY15" fmla="*/ 452756 h 452756"/>
                <a:gd name="connsiteX16" fmla="*/ 3414 w 950025"/>
                <a:gd name="connsiteY16" fmla="*/ 437743 h 452756"/>
                <a:gd name="connsiteX17" fmla="*/ 64074 w 950025"/>
                <a:gd name="connsiteY17" fmla="*/ 306323 h 452756"/>
                <a:gd name="connsiteX18" fmla="*/ 159434 w 950025"/>
                <a:gd name="connsiteY18" fmla="*/ 171430 h 452756"/>
                <a:gd name="connsiteX19" fmla="*/ 203289 w 950025"/>
                <a:gd name="connsiteY19" fmla="*/ 168421 h 452756"/>
                <a:gd name="connsiteX20" fmla="*/ 295880 w 950025"/>
                <a:gd name="connsiteY20" fmla="*/ 102927 h 452756"/>
                <a:gd name="connsiteX21" fmla="*/ 311997 w 950025"/>
                <a:gd name="connsiteY21" fmla="*/ 103039 h 452756"/>
                <a:gd name="connsiteX22" fmla="*/ 407053 w 950025"/>
                <a:gd name="connsiteY22" fmla="*/ 1629 h 452756"/>
                <a:gd name="connsiteX23" fmla="*/ 482295 w 950025"/>
                <a:gd name="connsiteY23" fmla="*/ 26550 h 452756"/>
                <a:gd name="connsiteX24" fmla="*/ 535929 w 950025"/>
                <a:gd name="connsiteY24" fmla="*/ 7023 h 452756"/>
                <a:gd name="connsiteX25" fmla="*/ 599438 w 950025"/>
                <a:gd name="connsiteY25" fmla="*/ 22436 h 452756"/>
                <a:gd name="connsiteX26" fmla="*/ 656113 w 950025"/>
                <a:gd name="connsiteY26" fmla="*/ 301 h 452756"/>
                <a:gd name="connsiteX27" fmla="*/ 765254 w 950025"/>
                <a:gd name="connsiteY27" fmla="*/ 80408 h 452756"/>
                <a:gd name="connsiteX28" fmla="*/ 776345 w 950025"/>
                <a:gd name="connsiteY28" fmla="*/ 85738 h 452756"/>
                <a:gd name="connsiteX29" fmla="*/ 811317 w 950025"/>
                <a:gd name="connsiteY29" fmla="*/ 76791 h 452756"/>
                <a:gd name="connsiteX30" fmla="*/ 923851 w 950025"/>
                <a:gd name="connsiteY30" fmla="*/ 171334 h 452756"/>
                <a:gd name="connsiteX31" fmla="*/ 949731 w 950025"/>
                <a:gd name="connsiteY31" fmla="*/ 232683 h 452756"/>
                <a:gd name="connsiteX32" fmla="*/ 949875 w 950025"/>
                <a:gd name="connsiteY32" fmla="*/ 245727 h 452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950025" h="452756">
                  <a:moveTo>
                    <a:pt x="949875" y="245727"/>
                  </a:moveTo>
                  <a:cubicBezTo>
                    <a:pt x="945458" y="235260"/>
                    <a:pt x="939392" y="225720"/>
                    <a:pt x="932014" y="217318"/>
                  </a:cubicBezTo>
                  <a:cubicBezTo>
                    <a:pt x="926427" y="160627"/>
                    <a:pt x="876635" y="118452"/>
                    <a:pt x="819480" y="122774"/>
                  </a:cubicBezTo>
                  <a:cubicBezTo>
                    <a:pt x="807027" y="123734"/>
                    <a:pt x="795296" y="126903"/>
                    <a:pt x="784572" y="131785"/>
                  </a:cubicBezTo>
                  <a:cubicBezTo>
                    <a:pt x="781035" y="129608"/>
                    <a:pt x="777370" y="127784"/>
                    <a:pt x="773432" y="126407"/>
                  </a:cubicBezTo>
                  <a:cubicBezTo>
                    <a:pt x="761957" y="77271"/>
                    <a:pt x="716149" y="42379"/>
                    <a:pt x="664292" y="46300"/>
                  </a:cubicBezTo>
                  <a:cubicBezTo>
                    <a:pt x="642796" y="47981"/>
                    <a:pt x="623382" y="56000"/>
                    <a:pt x="607617" y="68436"/>
                  </a:cubicBezTo>
                  <a:cubicBezTo>
                    <a:pt x="589227" y="57168"/>
                    <a:pt x="567252" y="51278"/>
                    <a:pt x="544107" y="53023"/>
                  </a:cubicBezTo>
                  <a:cubicBezTo>
                    <a:pt x="524021" y="54559"/>
                    <a:pt x="505775" y="61681"/>
                    <a:pt x="490473" y="72549"/>
                  </a:cubicBezTo>
                  <a:cubicBezTo>
                    <a:pt x="470450" y="55215"/>
                    <a:pt x="443769" y="45484"/>
                    <a:pt x="415232" y="47677"/>
                  </a:cubicBezTo>
                  <a:cubicBezTo>
                    <a:pt x="361678" y="51710"/>
                    <a:pt x="320817" y="96221"/>
                    <a:pt x="320177" y="149023"/>
                  </a:cubicBezTo>
                  <a:cubicBezTo>
                    <a:pt x="314894" y="148655"/>
                    <a:pt x="309517" y="148527"/>
                    <a:pt x="304059" y="148975"/>
                  </a:cubicBezTo>
                  <a:cubicBezTo>
                    <a:pt x="262061" y="152176"/>
                    <a:pt x="227425" y="178441"/>
                    <a:pt x="211468" y="214421"/>
                  </a:cubicBezTo>
                  <a:cubicBezTo>
                    <a:pt x="197191" y="212916"/>
                    <a:pt x="182418" y="213764"/>
                    <a:pt x="167677" y="217430"/>
                  </a:cubicBezTo>
                  <a:cubicBezTo>
                    <a:pt x="105977" y="232731"/>
                    <a:pt x="66235" y="290926"/>
                    <a:pt x="72254" y="352323"/>
                  </a:cubicBezTo>
                  <a:cubicBezTo>
                    <a:pt x="34017" y="371449"/>
                    <a:pt x="9448" y="410278"/>
                    <a:pt x="8232" y="452756"/>
                  </a:cubicBezTo>
                  <a:cubicBezTo>
                    <a:pt x="6343" y="447955"/>
                    <a:pt x="4694" y="442929"/>
                    <a:pt x="3414" y="437743"/>
                  </a:cubicBezTo>
                  <a:cubicBezTo>
                    <a:pt x="-9854" y="384094"/>
                    <a:pt x="16635" y="330011"/>
                    <a:pt x="64074" y="306323"/>
                  </a:cubicBezTo>
                  <a:cubicBezTo>
                    <a:pt x="58057" y="244863"/>
                    <a:pt x="97814" y="186667"/>
                    <a:pt x="159434" y="171430"/>
                  </a:cubicBezTo>
                  <a:cubicBezTo>
                    <a:pt x="174239" y="167765"/>
                    <a:pt x="189012" y="166853"/>
                    <a:pt x="203289" y="168421"/>
                  </a:cubicBezTo>
                  <a:cubicBezTo>
                    <a:pt x="219247" y="132441"/>
                    <a:pt x="253882" y="106112"/>
                    <a:pt x="295880" y="102927"/>
                  </a:cubicBezTo>
                  <a:cubicBezTo>
                    <a:pt x="301338" y="102543"/>
                    <a:pt x="306700" y="102671"/>
                    <a:pt x="311997" y="103039"/>
                  </a:cubicBezTo>
                  <a:cubicBezTo>
                    <a:pt x="312638" y="50222"/>
                    <a:pt x="353435" y="5727"/>
                    <a:pt x="407053" y="1629"/>
                  </a:cubicBezTo>
                  <a:cubicBezTo>
                    <a:pt x="435591" y="-499"/>
                    <a:pt x="462272" y="9168"/>
                    <a:pt x="482295" y="26550"/>
                  </a:cubicBezTo>
                  <a:cubicBezTo>
                    <a:pt x="497596" y="15618"/>
                    <a:pt x="515842" y="8560"/>
                    <a:pt x="535929" y="7023"/>
                  </a:cubicBezTo>
                  <a:cubicBezTo>
                    <a:pt x="559072" y="5279"/>
                    <a:pt x="581048" y="11168"/>
                    <a:pt x="599438" y="22436"/>
                  </a:cubicBezTo>
                  <a:cubicBezTo>
                    <a:pt x="615123" y="10000"/>
                    <a:pt x="634618" y="1933"/>
                    <a:pt x="656113" y="301"/>
                  </a:cubicBezTo>
                  <a:cubicBezTo>
                    <a:pt x="707971" y="-3620"/>
                    <a:pt x="753730" y="31207"/>
                    <a:pt x="765254" y="80408"/>
                  </a:cubicBezTo>
                  <a:cubicBezTo>
                    <a:pt x="769191" y="81736"/>
                    <a:pt x="772872" y="83561"/>
                    <a:pt x="776345" y="85738"/>
                  </a:cubicBezTo>
                  <a:cubicBezTo>
                    <a:pt x="787133" y="80920"/>
                    <a:pt x="798865" y="77751"/>
                    <a:pt x="811317" y="76791"/>
                  </a:cubicBezTo>
                  <a:cubicBezTo>
                    <a:pt x="868408" y="72405"/>
                    <a:pt x="918217" y="114595"/>
                    <a:pt x="923851" y="171334"/>
                  </a:cubicBezTo>
                  <a:cubicBezTo>
                    <a:pt x="938367" y="187884"/>
                    <a:pt x="947970" y="209011"/>
                    <a:pt x="949731" y="232683"/>
                  </a:cubicBezTo>
                  <a:cubicBezTo>
                    <a:pt x="950067" y="237100"/>
                    <a:pt x="950116" y="241422"/>
                    <a:pt x="949875" y="245727"/>
                  </a:cubicBezTo>
                  <a:close/>
                </a:path>
              </a:pathLst>
            </a:custGeom>
            <a:solidFill>
              <a:srgbClr val="87CC5A">
                <a:alpha val="48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3" name="任意多边形: 形状 1482">
              <a:extLst>
                <a:ext uri="{FF2B5EF4-FFF2-40B4-BE49-F238E27FC236}">
                  <a16:creationId xmlns:a16="http://schemas.microsoft.com/office/drawing/2014/main" id="{9CEC8FBF-56AC-39C7-756E-305720933DD9}"/>
                </a:ext>
              </a:extLst>
            </p:cNvPr>
            <p:cNvSpPr/>
            <p:nvPr/>
          </p:nvSpPr>
          <p:spPr>
            <a:xfrm>
              <a:off x="10163277" y="3027017"/>
              <a:ext cx="813441" cy="339041"/>
            </a:xfrm>
            <a:custGeom>
              <a:avLst/>
              <a:gdLst>
                <a:gd name="connsiteX0" fmla="*/ 810198 w 813441"/>
                <a:gd name="connsiteY0" fmla="*/ 339041 h 339041"/>
                <a:gd name="connsiteX1" fmla="*/ 719496 w 813441"/>
                <a:gd name="connsiteY1" fmla="*/ 227276 h 339041"/>
                <a:gd name="connsiteX2" fmla="*/ 667558 w 813441"/>
                <a:gd name="connsiteY2" fmla="*/ 214616 h 339041"/>
                <a:gd name="connsiteX3" fmla="*/ 552961 w 813441"/>
                <a:gd name="connsiteY3" fmla="*/ 79818 h 339041"/>
                <a:gd name="connsiteX4" fmla="*/ 343594 w 813441"/>
                <a:gd name="connsiteY4" fmla="*/ 110261 h 339041"/>
                <a:gd name="connsiteX5" fmla="*/ 299931 w 813441"/>
                <a:gd name="connsiteY5" fmla="*/ 81739 h 339041"/>
                <a:gd name="connsiteX6" fmla="*/ 94471 w 813441"/>
                <a:gd name="connsiteY6" fmla="*/ 162758 h 339041"/>
                <a:gd name="connsiteX7" fmla="*/ 93414 w 813441"/>
                <a:gd name="connsiteY7" fmla="*/ 165319 h 339041"/>
                <a:gd name="connsiteX8" fmla="*/ 12971 w 813441"/>
                <a:gd name="connsiteY8" fmla="*/ 246050 h 339041"/>
                <a:gd name="connsiteX9" fmla="*/ 3240 w 813441"/>
                <a:gd name="connsiteY9" fmla="*/ 276796 h 339041"/>
                <a:gd name="connsiteX10" fmla="*/ 12971 w 813441"/>
                <a:gd name="connsiteY10" fmla="*/ 182941 h 339041"/>
                <a:gd name="connsiteX11" fmla="*/ 93414 w 813441"/>
                <a:gd name="connsiteY11" fmla="*/ 102210 h 339041"/>
                <a:gd name="connsiteX12" fmla="*/ 94471 w 813441"/>
                <a:gd name="connsiteY12" fmla="*/ 99649 h 339041"/>
                <a:gd name="connsiteX13" fmla="*/ 299931 w 813441"/>
                <a:gd name="connsiteY13" fmla="*/ 18630 h 339041"/>
                <a:gd name="connsiteX14" fmla="*/ 343594 w 813441"/>
                <a:gd name="connsiteY14" fmla="*/ 47103 h 339041"/>
                <a:gd name="connsiteX15" fmla="*/ 552961 w 813441"/>
                <a:gd name="connsiteY15" fmla="*/ 16709 h 339041"/>
                <a:gd name="connsiteX16" fmla="*/ 667558 w 813441"/>
                <a:gd name="connsiteY16" fmla="*/ 151506 h 339041"/>
                <a:gd name="connsiteX17" fmla="*/ 719496 w 813441"/>
                <a:gd name="connsiteY17" fmla="*/ 164167 h 339041"/>
                <a:gd name="connsiteX18" fmla="*/ 810198 w 813441"/>
                <a:gd name="connsiteY18" fmla="*/ 339041 h 339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3441" h="339041">
                  <a:moveTo>
                    <a:pt x="810198" y="339041"/>
                  </a:moveTo>
                  <a:cubicBezTo>
                    <a:pt x="800291" y="290977"/>
                    <a:pt x="767880" y="248339"/>
                    <a:pt x="719496" y="227276"/>
                  </a:cubicBezTo>
                  <a:cubicBezTo>
                    <a:pt x="702530" y="219929"/>
                    <a:pt x="684988" y="215784"/>
                    <a:pt x="667558" y="214616"/>
                  </a:cubicBezTo>
                  <a:cubicBezTo>
                    <a:pt x="652690" y="156516"/>
                    <a:pt x="612180" y="105587"/>
                    <a:pt x="552961" y="79818"/>
                  </a:cubicBezTo>
                  <a:cubicBezTo>
                    <a:pt x="480744" y="48432"/>
                    <a:pt x="400125" y="62837"/>
                    <a:pt x="343594" y="110261"/>
                  </a:cubicBezTo>
                  <a:cubicBezTo>
                    <a:pt x="331126" y="98657"/>
                    <a:pt x="316497" y="88909"/>
                    <a:pt x="299931" y="81739"/>
                  </a:cubicBezTo>
                  <a:cubicBezTo>
                    <a:pt x="220833" y="47328"/>
                    <a:pt x="128851" y="83612"/>
                    <a:pt x="94471" y="162758"/>
                  </a:cubicBezTo>
                  <a:cubicBezTo>
                    <a:pt x="94119" y="163639"/>
                    <a:pt x="93766" y="164455"/>
                    <a:pt x="93414" y="165319"/>
                  </a:cubicBezTo>
                  <a:cubicBezTo>
                    <a:pt x="58667" y="180604"/>
                    <a:pt x="29297" y="208486"/>
                    <a:pt x="12971" y="246050"/>
                  </a:cubicBezTo>
                  <a:cubicBezTo>
                    <a:pt x="8602" y="256150"/>
                    <a:pt x="5336" y="266473"/>
                    <a:pt x="3240" y="276796"/>
                  </a:cubicBezTo>
                  <a:cubicBezTo>
                    <a:pt x="-3050" y="246354"/>
                    <a:pt x="-377" y="213687"/>
                    <a:pt x="12971" y="182941"/>
                  </a:cubicBezTo>
                  <a:cubicBezTo>
                    <a:pt x="29297" y="145376"/>
                    <a:pt x="58667" y="117431"/>
                    <a:pt x="93414" y="102210"/>
                  </a:cubicBezTo>
                  <a:cubicBezTo>
                    <a:pt x="93766" y="101330"/>
                    <a:pt x="94119" y="100465"/>
                    <a:pt x="94471" y="99649"/>
                  </a:cubicBezTo>
                  <a:cubicBezTo>
                    <a:pt x="128866" y="20487"/>
                    <a:pt x="220833" y="-15782"/>
                    <a:pt x="299931" y="18630"/>
                  </a:cubicBezTo>
                  <a:cubicBezTo>
                    <a:pt x="316481" y="25800"/>
                    <a:pt x="331110" y="35548"/>
                    <a:pt x="343594" y="47103"/>
                  </a:cubicBezTo>
                  <a:cubicBezTo>
                    <a:pt x="400141" y="-256"/>
                    <a:pt x="480744" y="-14725"/>
                    <a:pt x="552961" y="16709"/>
                  </a:cubicBezTo>
                  <a:cubicBezTo>
                    <a:pt x="612180" y="42494"/>
                    <a:pt x="652690" y="93423"/>
                    <a:pt x="667558" y="151506"/>
                  </a:cubicBezTo>
                  <a:cubicBezTo>
                    <a:pt x="684988" y="152675"/>
                    <a:pt x="702530" y="156756"/>
                    <a:pt x="719496" y="164167"/>
                  </a:cubicBezTo>
                  <a:cubicBezTo>
                    <a:pt x="788511" y="194209"/>
                    <a:pt x="824939" y="268122"/>
                    <a:pt x="810198" y="339041"/>
                  </a:cubicBezTo>
                  <a:close/>
                </a:path>
              </a:pathLst>
            </a:custGeom>
            <a:solidFill>
              <a:srgbClr val="87CC5A">
                <a:alpha val="48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4" name="任意多边形: 形状 1483">
              <a:extLst>
                <a:ext uri="{FF2B5EF4-FFF2-40B4-BE49-F238E27FC236}">
                  <a16:creationId xmlns:a16="http://schemas.microsoft.com/office/drawing/2014/main" id="{2A85A7E8-8D99-6E05-9AF0-234250F7965B}"/>
                </a:ext>
              </a:extLst>
            </p:cNvPr>
            <p:cNvSpPr/>
            <p:nvPr/>
          </p:nvSpPr>
          <p:spPr>
            <a:xfrm>
              <a:off x="10348130" y="3239441"/>
              <a:ext cx="80107" cy="40699"/>
            </a:xfrm>
            <a:custGeom>
              <a:avLst/>
              <a:gdLst>
                <a:gd name="connsiteX0" fmla="*/ 34140 w 80107"/>
                <a:gd name="connsiteY0" fmla="*/ 37452 h 40699"/>
                <a:gd name="connsiteX1" fmla="*/ 80107 w 80107"/>
                <a:gd name="connsiteY1" fmla="*/ 34219 h 40699"/>
                <a:gd name="connsiteX2" fmla="*/ 45968 w 80107"/>
                <a:gd name="connsiteY2" fmla="*/ 3248 h 40699"/>
                <a:gd name="connsiteX3" fmla="*/ 0 w 80107"/>
                <a:gd name="connsiteY3" fmla="*/ 6481 h 40699"/>
                <a:gd name="connsiteX4" fmla="*/ 34140 w 80107"/>
                <a:gd name="connsiteY4" fmla="*/ 37452 h 40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107" h="40699">
                  <a:moveTo>
                    <a:pt x="34140" y="37452"/>
                  </a:moveTo>
                  <a:cubicBezTo>
                    <a:pt x="49889" y="42909"/>
                    <a:pt x="66358" y="41261"/>
                    <a:pt x="80107" y="34219"/>
                  </a:cubicBezTo>
                  <a:cubicBezTo>
                    <a:pt x="73641" y="20182"/>
                    <a:pt x="61701" y="8706"/>
                    <a:pt x="45968" y="3248"/>
                  </a:cubicBezTo>
                  <a:cubicBezTo>
                    <a:pt x="30218" y="-2210"/>
                    <a:pt x="13748" y="-561"/>
                    <a:pt x="0" y="6481"/>
                  </a:cubicBezTo>
                  <a:cubicBezTo>
                    <a:pt x="6466" y="20518"/>
                    <a:pt x="18406" y="31994"/>
                    <a:pt x="34140" y="37452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5" name="任意多边形: 形状 1484">
              <a:extLst>
                <a:ext uri="{FF2B5EF4-FFF2-40B4-BE49-F238E27FC236}">
                  <a16:creationId xmlns:a16="http://schemas.microsoft.com/office/drawing/2014/main" id="{FA685A9F-B3F7-7C82-E50D-57E5B3AEAEBA}"/>
                </a:ext>
              </a:extLst>
            </p:cNvPr>
            <p:cNvSpPr/>
            <p:nvPr/>
          </p:nvSpPr>
          <p:spPr>
            <a:xfrm>
              <a:off x="10450609" y="3208453"/>
              <a:ext cx="40656" cy="80170"/>
            </a:xfrm>
            <a:custGeom>
              <a:avLst/>
              <a:gdLst>
                <a:gd name="connsiteX0" fmla="*/ 37408 w 40656"/>
                <a:gd name="connsiteY0" fmla="*/ 45999 h 80170"/>
                <a:gd name="connsiteX1" fmla="*/ 6469 w 40656"/>
                <a:gd name="connsiteY1" fmla="*/ 80171 h 80170"/>
                <a:gd name="connsiteX2" fmla="*/ 3237 w 40656"/>
                <a:gd name="connsiteY2" fmla="*/ 34171 h 80170"/>
                <a:gd name="connsiteX3" fmla="*/ 34175 w 40656"/>
                <a:gd name="connsiteY3" fmla="*/ 0 h 80170"/>
                <a:gd name="connsiteX4" fmla="*/ 37408 w 40656"/>
                <a:gd name="connsiteY4" fmla="*/ 45999 h 80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56" h="80170">
                  <a:moveTo>
                    <a:pt x="37408" y="45999"/>
                  </a:moveTo>
                  <a:cubicBezTo>
                    <a:pt x="31966" y="61749"/>
                    <a:pt x="20490" y="73689"/>
                    <a:pt x="6469" y="80171"/>
                  </a:cubicBezTo>
                  <a:cubicBezTo>
                    <a:pt x="-556" y="66406"/>
                    <a:pt x="-2205" y="49921"/>
                    <a:pt x="3237" y="34171"/>
                  </a:cubicBezTo>
                  <a:cubicBezTo>
                    <a:pt x="8679" y="18422"/>
                    <a:pt x="20154" y="6482"/>
                    <a:pt x="34175" y="0"/>
                  </a:cubicBezTo>
                  <a:cubicBezTo>
                    <a:pt x="41218" y="13765"/>
                    <a:pt x="42866" y="30250"/>
                    <a:pt x="37408" y="4599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6" name="任意多边形: 形状 1485">
              <a:extLst>
                <a:ext uri="{FF2B5EF4-FFF2-40B4-BE49-F238E27FC236}">
                  <a16:creationId xmlns:a16="http://schemas.microsoft.com/office/drawing/2014/main" id="{62896862-9941-C788-9519-518E6E081796}"/>
                </a:ext>
              </a:extLst>
            </p:cNvPr>
            <p:cNvSpPr/>
            <p:nvPr/>
          </p:nvSpPr>
          <p:spPr>
            <a:xfrm>
              <a:off x="9388465" y="3052665"/>
              <a:ext cx="82491" cy="38381"/>
            </a:xfrm>
            <a:custGeom>
              <a:avLst/>
              <a:gdLst>
                <a:gd name="connsiteX0" fmla="*/ 45423 w 82491"/>
                <a:gd name="connsiteY0" fmla="*/ 36789 h 38381"/>
                <a:gd name="connsiteX1" fmla="*/ 82492 w 82491"/>
                <a:gd name="connsiteY1" fmla="*/ 9420 h 38381"/>
                <a:gd name="connsiteX2" fmla="*/ 37084 w 82491"/>
                <a:gd name="connsiteY2" fmla="*/ 1593 h 38381"/>
                <a:gd name="connsiteX3" fmla="*/ 0 w 82491"/>
                <a:gd name="connsiteY3" fmla="*/ 28962 h 38381"/>
                <a:gd name="connsiteX4" fmla="*/ 45423 w 82491"/>
                <a:gd name="connsiteY4" fmla="*/ 36789 h 38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491" h="38381">
                  <a:moveTo>
                    <a:pt x="45423" y="36789"/>
                  </a:moveTo>
                  <a:cubicBezTo>
                    <a:pt x="61636" y="32948"/>
                    <a:pt x="74665" y="22720"/>
                    <a:pt x="82492" y="9420"/>
                  </a:cubicBezTo>
                  <a:cubicBezTo>
                    <a:pt x="69511" y="1049"/>
                    <a:pt x="53298" y="-2248"/>
                    <a:pt x="37084" y="1593"/>
                  </a:cubicBezTo>
                  <a:cubicBezTo>
                    <a:pt x="20871" y="5434"/>
                    <a:pt x="7842" y="15662"/>
                    <a:pt x="0" y="28962"/>
                  </a:cubicBezTo>
                  <a:cubicBezTo>
                    <a:pt x="12997" y="37333"/>
                    <a:pt x="29210" y="40630"/>
                    <a:pt x="45423" y="3678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7" name="任意多边形: 形状 1486">
              <a:extLst>
                <a:ext uri="{FF2B5EF4-FFF2-40B4-BE49-F238E27FC236}">
                  <a16:creationId xmlns:a16="http://schemas.microsoft.com/office/drawing/2014/main" id="{FDC77895-CC23-9426-3430-0FEEC08CBB09}"/>
                </a:ext>
              </a:extLst>
            </p:cNvPr>
            <p:cNvSpPr/>
            <p:nvPr/>
          </p:nvSpPr>
          <p:spPr>
            <a:xfrm>
              <a:off x="9474388" y="2976696"/>
              <a:ext cx="38366" cy="82539"/>
            </a:xfrm>
            <a:custGeom>
              <a:avLst/>
              <a:gdLst>
                <a:gd name="connsiteX0" fmla="*/ 36773 w 38366"/>
                <a:gd name="connsiteY0" fmla="*/ 37100 h 82539"/>
                <a:gd name="connsiteX1" fmla="*/ 28947 w 38366"/>
                <a:gd name="connsiteY1" fmla="*/ 82540 h 82539"/>
                <a:gd name="connsiteX2" fmla="*/ 1593 w 38366"/>
                <a:gd name="connsiteY2" fmla="*/ 45439 h 82539"/>
                <a:gd name="connsiteX3" fmla="*/ 9420 w 38366"/>
                <a:gd name="connsiteY3" fmla="*/ 0 h 82539"/>
                <a:gd name="connsiteX4" fmla="*/ 36773 w 38366"/>
                <a:gd name="connsiteY4" fmla="*/ 37100 h 8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366" h="82539">
                  <a:moveTo>
                    <a:pt x="36773" y="37100"/>
                  </a:moveTo>
                  <a:cubicBezTo>
                    <a:pt x="40615" y="53330"/>
                    <a:pt x="37317" y="69559"/>
                    <a:pt x="28947" y="82540"/>
                  </a:cubicBezTo>
                  <a:cubicBezTo>
                    <a:pt x="15646" y="74697"/>
                    <a:pt x="5435" y="61653"/>
                    <a:pt x="1593" y="45439"/>
                  </a:cubicBezTo>
                  <a:cubicBezTo>
                    <a:pt x="-2248" y="29210"/>
                    <a:pt x="1049" y="12980"/>
                    <a:pt x="9420" y="0"/>
                  </a:cubicBezTo>
                  <a:cubicBezTo>
                    <a:pt x="22720" y="7843"/>
                    <a:pt x="32932" y="20871"/>
                    <a:pt x="36773" y="3710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8" name="任意多边形: 形状 1487">
              <a:extLst>
                <a:ext uri="{FF2B5EF4-FFF2-40B4-BE49-F238E27FC236}">
                  <a16:creationId xmlns:a16="http://schemas.microsoft.com/office/drawing/2014/main" id="{12F5C5A5-0E3D-FA4F-4F7F-77801B0FBEB4}"/>
                </a:ext>
              </a:extLst>
            </p:cNvPr>
            <p:cNvSpPr/>
            <p:nvPr/>
          </p:nvSpPr>
          <p:spPr>
            <a:xfrm>
              <a:off x="9893201" y="2835112"/>
              <a:ext cx="36804" cy="84140"/>
            </a:xfrm>
            <a:custGeom>
              <a:avLst/>
              <a:gdLst>
                <a:gd name="connsiteX0" fmla="*/ 473 w 36804"/>
                <a:gd name="connsiteY0" fmla="*/ 44351 h 84140"/>
                <a:gd name="connsiteX1" fmla="*/ 23745 w 36804"/>
                <a:gd name="connsiteY1" fmla="*/ 84140 h 84140"/>
                <a:gd name="connsiteX2" fmla="*/ 36325 w 36804"/>
                <a:gd name="connsiteY2" fmla="*/ 39789 h 84140"/>
                <a:gd name="connsiteX3" fmla="*/ 13053 w 36804"/>
                <a:gd name="connsiteY3" fmla="*/ 0 h 84140"/>
                <a:gd name="connsiteX4" fmla="*/ 473 w 36804"/>
                <a:gd name="connsiteY4" fmla="*/ 44351 h 84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04" h="84140">
                  <a:moveTo>
                    <a:pt x="473" y="44351"/>
                  </a:moveTo>
                  <a:cubicBezTo>
                    <a:pt x="2570" y="60884"/>
                    <a:pt x="11356" y="74937"/>
                    <a:pt x="23745" y="84140"/>
                  </a:cubicBezTo>
                  <a:cubicBezTo>
                    <a:pt x="33444" y="72120"/>
                    <a:pt x="38438" y="56323"/>
                    <a:pt x="36325" y="39789"/>
                  </a:cubicBezTo>
                  <a:cubicBezTo>
                    <a:pt x="34228" y="23256"/>
                    <a:pt x="25442" y="9203"/>
                    <a:pt x="13053" y="0"/>
                  </a:cubicBezTo>
                  <a:cubicBezTo>
                    <a:pt x="3370" y="12020"/>
                    <a:pt x="-1624" y="27817"/>
                    <a:pt x="473" y="44351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9" name="任意多边形: 形状 1488">
              <a:extLst>
                <a:ext uri="{FF2B5EF4-FFF2-40B4-BE49-F238E27FC236}">
                  <a16:creationId xmlns:a16="http://schemas.microsoft.com/office/drawing/2014/main" id="{CCB48C1C-7557-CE00-EF9A-4B9261BA6789}"/>
                </a:ext>
              </a:extLst>
            </p:cNvPr>
            <p:cNvSpPr/>
            <p:nvPr/>
          </p:nvSpPr>
          <p:spPr>
            <a:xfrm>
              <a:off x="9925556" y="2877181"/>
              <a:ext cx="70999" cy="49394"/>
            </a:xfrm>
            <a:custGeom>
              <a:avLst/>
              <a:gdLst>
                <a:gd name="connsiteX0" fmla="*/ 45375 w 70999"/>
                <a:gd name="connsiteY0" fmla="*/ 39846 h 49394"/>
                <a:gd name="connsiteX1" fmla="*/ 0 w 70999"/>
                <a:gd name="connsiteY1" fmla="*/ 47865 h 49394"/>
                <a:gd name="connsiteX2" fmla="*/ 25625 w 70999"/>
                <a:gd name="connsiteY2" fmla="*/ 9548 h 49394"/>
                <a:gd name="connsiteX3" fmla="*/ 71000 w 70999"/>
                <a:gd name="connsiteY3" fmla="*/ 1530 h 49394"/>
                <a:gd name="connsiteX4" fmla="*/ 45375 w 70999"/>
                <a:gd name="connsiteY4" fmla="*/ 39846 h 4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999" h="49394">
                  <a:moveTo>
                    <a:pt x="45375" y="39846"/>
                  </a:moveTo>
                  <a:cubicBezTo>
                    <a:pt x="31418" y="48954"/>
                    <a:pt x="15045" y="51354"/>
                    <a:pt x="0" y="47865"/>
                  </a:cubicBezTo>
                  <a:cubicBezTo>
                    <a:pt x="2881" y="32676"/>
                    <a:pt x="11668" y="18655"/>
                    <a:pt x="25625" y="9548"/>
                  </a:cubicBezTo>
                  <a:cubicBezTo>
                    <a:pt x="39581" y="441"/>
                    <a:pt x="55955" y="-1960"/>
                    <a:pt x="71000" y="1530"/>
                  </a:cubicBezTo>
                  <a:cubicBezTo>
                    <a:pt x="68119" y="16703"/>
                    <a:pt x="59332" y="30739"/>
                    <a:pt x="45375" y="3984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0" name="任意多边形: 形状 1489">
              <a:extLst>
                <a:ext uri="{FF2B5EF4-FFF2-40B4-BE49-F238E27FC236}">
                  <a16:creationId xmlns:a16="http://schemas.microsoft.com/office/drawing/2014/main" id="{35A56B9B-BF8B-BF9C-DA70-9751799B3668}"/>
                </a:ext>
              </a:extLst>
            </p:cNvPr>
            <p:cNvSpPr/>
            <p:nvPr/>
          </p:nvSpPr>
          <p:spPr>
            <a:xfrm>
              <a:off x="9658160" y="2623073"/>
              <a:ext cx="49286" cy="71127"/>
            </a:xfrm>
            <a:custGeom>
              <a:avLst/>
              <a:gdLst>
                <a:gd name="connsiteX0" fmla="*/ 9486 w 49286"/>
                <a:gd name="connsiteY0" fmla="*/ 45423 h 71127"/>
                <a:gd name="connsiteX1" fmla="*/ 47739 w 49286"/>
                <a:gd name="connsiteY1" fmla="*/ 71128 h 71127"/>
                <a:gd name="connsiteX2" fmla="*/ 39801 w 49286"/>
                <a:gd name="connsiteY2" fmla="*/ 25705 h 71127"/>
                <a:gd name="connsiteX3" fmla="*/ 1547 w 49286"/>
                <a:gd name="connsiteY3" fmla="*/ 0 h 71127"/>
                <a:gd name="connsiteX4" fmla="*/ 9486 w 49286"/>
                <a:gd name="connsiteY4" fmla="*/ 45423 h 71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286" h="71127">
                  <a:moveTo>
                    <a:pt x="9486" y="45423"/>
                  </a:moveTo>
                  <a:cubicBezTo>
                    <a:pt x="18562" y="59396"/>
                    <a:pt x="32582" y="68231"/>
                    <a:pt x="47739" y="71128"/>
                  </a:cubicBezTo>
                  <a:cubicBezTo>
                    <a:pt x="51244" y="56083"/>
                    <a:pt x="48876" y="39677"/>
                    <a:pt x="39801" y="25705"/>
                  </a:cubicBezTo>
                  <a:cubicBezTo>
                    <a:pt x="30725" y="11732"/>
                    <a:pt x="16705" y="2897"/>
                    <a:pt x="1547" y="0"/>
                  </a:cubicBezTo>
                  <a:cubicBezTo>
                    <a:pt x="-1958" y="15045"/>
                    <a:pt x="411" y="31435"/>
                    <a:pt x="9486" y="45423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1" name="任意多边形: 形状 1490">
              <a:extLst>
                <a:ext uri="{FF2B5EF4-FFF2-40B4-BE49-F238E27FC236}">
                  <a16:creationId xmlns:a16="http://schemas.microsoft.com/office/drawing/2014/main" id="{B5AB94D4-C51B-AEB8-20BB-6BE08D40FDDA}"/>
                </a:ext>
              </a:extLst>
            </p:cNvPr>
            <p:cNvSpPr/>
            <p:nvPr/>
          </p:nvSpPr>
          <p:spPr>
            <a:xfrm>
              <a:off x="9714123" y="2623041"/>
              <a:ext cx="47860" cy="72632"/>
            </a:xfrm>
            <a:custGeom>
              <a:avLst/>
              <a:gdLst>
                <a:gd name="connsiteX0" fmla="*/ 39407 w 47860"/>
                <a:gd name="connsiteY0" fmla="*/ 45663 h 72632"/>
                <a:gd name="connsiteX1" fmla="*/ 2035 w 47860"/>
                <a:gd name="connsiteY1" fmla="*/ 72632 h 72632"/>
                <a:gd name="connsiteX2" fmla="*/ 8453 w 47860"/>
                <a:gd name="connsiteY2" fmla="*/ 26969 h 72632"/>
                <a:gd name="connsiteX3" fmla="*/ 45826 w 47860"/>
                <a:gd name="connsiteY3" fmla="*/ 0 h 72632"/>
                <a:gd name="connsiteX4" fmla="*/ 39407 w 47860"/>
                <a:gd name="connsiteY4" fmla="*/ 45663 h 72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60" h="72632">
                  <a:moveTo>
                    <a:pt x="39407" y="45663"/>
                  </a:moveTo>
                  <a:cubicBezTo>
                    <a:pt x="30797" y="59940"/>
                    <a:pt x="17096" y="69223"/>
                    <a:pt x="2035" y="72632"/>
                  </a:cubicBezTo>
                  <a:cubicBezTo>
                    <a:pt x="-1982" y="57715"/>
                    <a:pt x="-157" y="41246"/>
                    <a:pt x="8453" y="26969"/>
                  </a:cubicBezTo>
                  <a:cubicBezTo>
                    <a:pt x="17064" y="12692"/>
                    <a:pt x="30765" y="3409"/>
                    <a:pt x="45826" y="0"/>
                  </a:cubicBezTo>
                  <a:cubicBezTo>
                    <a:pt x="49843" y="14917"/>
                    <a:pt x="48018" y="31387"/>
                    <a:pt x="39407" y="45663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2" name="任意多边形: 形状 1491">
              <a:extLst>
                <a:ext uri="{FF2B5EF4-FFF2-40B4-BE49-F238E27FC236}">
                  <a16:creationId xmlns:a16="http://schemas.microsoft.com/office/drawing/2014/main" id="{7D41A41A-1244-832E-4488-3C7450996903}"/>
                </a:ext>
              </a:extLst>
            </p:cNvPr>
            <p:cNvSpPr/>
            <p:nvPr/>
          </p:nvSpPr>
          <p:spPr>
            <a:xfrm>
              <a:off x="9058609" y="2900579"/>
              <a:ext cx="84748" cy="36194"/>
            </a:xfrm>
            <a:custGeom>
              <a:avLst/>
              <a:gdLst>
                <a:gd name="connsiteX0" fmla="*/ 42719 w 84748"/>
                <a:gd name="connsiteY0" fmla="*/ 36183 h 36194"/>
                <a:gd name="connsiteX1" fmla="*/ 84749 w 84748"/>
                <a:gd name="connsiteY1" fmla="*/ 17297 h 36194"/>
                <a:gd name="connsiteX2" fmla="*/ 42030 w 84748"/>
                <a:gd name="connsiteY2" fmla="*/ 11 h 36194"/>
                <a:gd name="connsiteX3" fmla="*/ 0 w 84748"/>
                <a:gd name="connsiteY3" fmla="*/ 18897 h 36194"/>
                <a:gd name="connsiteX4" fmla="*/ 42719 w 84748"/>
                <a:gd name="connsiteY4" fmla="*/ 36183 h 36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748" h="36194">
                  <a:moveTo>
                    <a:pt x="42719" y="36183"/>
                  </a:moveTo>
                  <a:cubicBezTo>
                    <a:pt x="59380" y="35863"/>
                    <a:pt x="74266" y="28645"/>
                    <a:pt x="84749" y="17297"/>
                  </a:cubicBezTo>
                  <a:cubicBezTo>
                    <a:pt x="73849" y="6365"/>
                    <a:pt x="58692" y="-309"/>
                    <a:pt x="42030" y="11"/>
                  </a:cubicBezTo>
                  <a:cubicBezTo>
                    <a:pt x="25369" y="331"/>
                    <a:pt x="10484" y="7550"/>
                    <a:pt x="0" y="18897"/>
                  </a:cubicBezTo>
                  <a:cubicBezTo>
                    <a:pt x="10900" y="29845"/>
                    <a:pt x="26057" y="36503"/>
                    <a:pt x="42719" y="36183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3" name="任意多边形: 形状 1492">
              <a:extLst>
                <a:ext uri="{FF2B5EF4-FFF2-40B4-BE49-F238E27FC236}">
                  <a16:creationId xmlns:a16="http://schemas.microsoft.com/office/drawing/2014/main" id="{49045CC9-DA88-3C5F-C5ED-08C62F487DDE}"/>
                </a:ext>
              </a:extLst>
            </p:cNvPr>
            <p:cNvSpPr/>
            <p:nvPr/>
          </p:nvSpPr>
          <p:spPr>
            <a:xfrm>
              <a:off x="9138378" y="2854287"/>
              <a:ext cx="45012" cy="75609"/>
            </a:xfrm>
            <a:custGeom>
              <a:avLst/>
              <a:gdLst>
                <a:gd name="connsiteX0" fmla="*/ 38624 w 45012"/>
                <a:gd name="connsiteY0" fmla="*/ 29610 h 75609"/>
                <a:gd name="connsiteX1" fmla="*/ 41713 w 45012"/>
                <a:gd name="connsiteY1" fmla="*/ 75609 h 75609"/>
                <a:gd name="connsiteX2" fmla="*/ 6389 w 45012"/>
                <a:gd name="connsiteY2" fmla="*/ 45999 h 75609"/>
                <a:gd name="connsiteX3" fmla="*/ 3300 w 45012"/>
                <a:gd name="connsiteY3" fmla="*/ 0 h 75609"/>
                <a:gd name="connsiteX4" fmla="*/ 38624 w 45012"/>
                <a:gd name="connsiteY4" fmla="*/ 29610 h 75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012" h="75609">
                  <a:moveTo>
                    <a:pt x="38624" y="29610"/>
                  </a:moveTo>
                  <a:cubicBezTo>
                    <a:pt x="46178" y="44463"/>
                    <a:pt x="46802" y="61028"/>
                    <a:pt x="41713" y="75609"/>
                  </a:cubicBezTo>
                  <a:cubicBezTo>
                    <a:pt x="26940" y="71128"/>
                    <a:pt x="13943" y="60868"/>
                    <a:pt x="6389" y="45999"/>
                  </a:cubicBezTo>
                  <a:cubicBezTo>
                    <a:pt x="-1166" y="31146"/>
                    <a:pt x="-1790" y="14581"/>
                    <a:pt x="3300" y="0"/>
                  </a:cubicBezTo>
                  <a:cubicBezTo>
                    <a:pt x="18073" y="4481"/>
                    <a:pt x="31069" y="14741"/>
                    <a:pt x="38624" y="2961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4" name="任意多边形: 形状 1493">
              <a:extLst>
                <a:ext uri="{FF2B5EF4-FFF2-40B4-BE49-F238E27FC236}">
                  <a16:creationId xmlns:a16="http://schemas.microsoft.com/office/drawing/2014/main" id="{2B3F9C3B-04E5-8223-03FA-CF043AD34828}"/>
                </a:ext>
              </a:extLst>
            </p:cNvPr>
            <p:cNvSpPr/>
            <p:nvPr/>
          </p:nvSpPr>
          <p:spPr>
            <a:xfrm>
              <a:off x="10608685" y="2723555"/>
              <a:ext cx="36163" cy="84796"/>
            </a:xfrm>
            <a:custGeom>
              <a:avLst/>
              <a:gdLst>
                <a:gd name="connsiteX0" fmla="*/ 12 w 36163"/>
                <a:gd name="connsiteY0" fmla="*/ 42030 h 84796"/>
                <a:gd name="connsiteX1" fmla="*/ 17218 w 36163"/>
                <a:gd name="connsiteY1" fmla="*/ 84796 h 84796"/>
                <a:gd name="connsiteX2" fmla="*/ 36152 w 36163"/>
                <a:gd name="connsiteY2" fmla="*/ 42766 h 84796"/>
                <a:gd name="connsiteX3" fmla="*/ 18946 w 36163"/>
                <a:gd name="connsiteY3" fmla="*/ 0 h 84796"/>
                <a:gd name="connsiteX4" fmla="*/ 12 w 36163"/>
                <a:gd name="connsiteY4" fmla="*/ 42030 h 84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63" h="84796">
                  <a:moveTo>
                    <a:pt x="12" y="42030"/>
                  </a:moveTo>
                  <a:cubicBezTo>
                    <a:pt x="-325" y="58692"/>
                    <a:pt x="6302" y="73881"/>
                    <a:pt x="17218" y="84796"/>
                  </a:cubicBezTo>
                  <a:cubicBezTo>
                    <a:pt x="28566" y="74329"/>
                    <a:pt x="35816" y="59428"/>
                    <a:pt x="36152" y="42766"/>
                  </a:cubicBezTo>
                  <a:cubicBezTo>
                    <a:pt x="36488" y="26105"/>
                    <a:pt x="29862" y="10916"/>
                    <a:pt x="18946" y="0"/>
                  </a:cubicBezTo>
                  <a:cubicBezTo>
                    <a:pt x="7598" y="10467"/>
                    <a:pt x="348" y="25352"/>
                    <a:pt x="12" y="4203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5" name="任意多边形: 形状 1494">
              <a:extLst>
                <a:ext uri="{FF2B5EF4-FFF2-40B4-BE49-F238E27FC236}">
                  <a16:creationId xmlns:a16="http://schemas.microsoft.com/office/drawing/2014/main" id="{7C653C60-C580-19F7-30FB-CEB299582B0D}"/>
                </a:ext>
              </a:extLst>
            </p:cNvPr>
            <p:cNvSpPr/>
            <p:nvPr/>
          </p:nvSpPr>
          <p:spPr>
            <a:xfrm>
              <a:off x="10632033" y="2813285"/>
              <a:ext cx="77017" cy="43639"/>
            </a:xfrm>
            <a:custGeom>
              <a:avLst/>
              <a:gdLst>
                <a:gd name="connsiteX0" fmla="*/ 46064 w 77017"/>
                <a:gd name="connsiteY0" fmla="*/ 38249 h 43639"/>
                <a:gd name="connsiteX1" fmla="*/ 0 w 77017"/>
                <a:gd name="connsiteY1" fmla="*/ 39545 h 43639"/>
                <a:gd name="connsiteX2" fmla="*/ 30955 w 77017"/>
                <a:gd name="connsiteY2" fmla="*/ 5390 h 43639"/>
                <a:gd name="connsiteX3" fmla="*/ 77018 w 77017"/>
                <a:gd name="connsiteY3" fmla="*/ 4094 h 43639"/>
                <a:gd name="connsiteX4" fmla="*/ 46064 w 77017"/>
                <a:gd name="connsiteY4" fmla="*/ 38249 h 43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017" h="43639">
                  <a:moveTo>
                    <a:pt x="46064" y="38249"/>
                  </a:moveTo>
                  <a:cubicBezTo>
                    <a:pt x="30923" y="45211"/>
                    <a:pt x="14373" y="45195"/>
                    <a:pt x="0" y="39545"/>
                  </a:cubicBezTo>
                  <a:cubicBezTo>
                    <a:pt x="5058" y="24949"/>
                    <a:pt x="15814" y="12352"/>
                    <a:pt x="30955" y="5390"/>
                  </a:cubicBezTo>
                  <a:cubicBezTo>
                    <a:pt x="46096" y="-1572"/>
                    <a:pt x="62645" y="-1556"/>
                    <a:pt x="77018" y="4094"/>
                  </a:cubicBezTo>
                  <a:cubicBezTo>
                    <a:pt x="71960" y="18690"/>
                    <a:pt x="61205" y="31287"/>
                    <a:pt x="46064" y="3824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6" name="任意多边形: 形状 1495">
              <a:extLst>
                <a:ext uri="{FF2B5EF4-FFF2-40B4-BE49-F238E27FC236}">
                  <a16:creationId xmlns:a16="http://schemas.microsoft.com/office/drawing/2014/main" id="{896C60A5-C6D8-81BB-E44E-65C0221E5FF4}"/>
                </a:ext>
              </a:extLst>
            </p:cNvPr>
            <p:cNvSpPr/>
            <p:nvPr/>
          </p:nvSpPr>
          <p:spPr>
            <a:xfrm>
              <a:off x="10751124" y="3250387"/>
              <a:ext cx="44185" cy="76457"/>
            </a:xfrm>
            <a:custGeom>
              <a:avLst/>
              <a:gdLst>
                <a:gd name="connsiteX0" fmla="*/ 5799 w 44185"/>
                <a:gd name="connsiteY0" fmla="*/ 30394 h 76457"/>
                <a:gd name="connsiteX1" fmla="*/ 3750 w 44185"/>
                <a:gd name="connsiteY1" fmla="*/ 76458 h 76457"/>
                <a:gd name="connsiteX2" fmla="*/ 38386 w 44185"/>
                <a:gd name="connsiteY2" fmla="*/ 46063 h 76457"/>
                <a:gd name="connsiteX3" fmla="*/ 40435 w 44185"/>
                <a:gd name="connsiteY3" fmla="*/ 0 h 76457"/>
                <a:gd name="connsiteX4" fmla="*/ 5799 w 44185"/>
                <a:gd name="connsiteY4" fmla="*/ 30394 h 76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185" h="76457">
                  <a:moveTo>
                    <a:pt x="5799" y="30394"/>
                  </a:moveTo>
                  <a:cubicBezTo>
                    <a:pt x="-1420" y="45423"/>
                    <a:pt x="-1659" y="61989"/>
                    <a:pt x="3750" y="76458"/>
                  </a:cubicBezTo>
                  <a:cubicBezTo>
                    <a:pt x="18411" y="71640"/>
                    <a:pt x="31184" y="61076"/>
                    <a:pt x="38386" y="46063"/>
                  </a:cubicBezTo>
                  <a:cubicBezTo>
                    <a:pt x="45605" y="31034"/>
                    <a:pt x="45845" y="14469"/>
                    <a:pt x="40435" y="0"/>
                  </a:cubicBezTo>
                  <a:cubicBezTo>
                    <a:pt x="25774" y="4818"/>
                    <a:pt x="13017" y="15381"/>
                    <a:pt x="5799" y="30394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7" name="任意多边形: 形状 1496">
              <a:extLst>
                <a:ext uri="{FF2B5EF4-FFF2-40B4-BE49-F238E27FC236}">
                  <a16:creationId xmlns:a16="http://schemas.microsoft.com/office/drawing/2014/main" id="{17686956-CDDE-C64B-CE71-70B6A3D72845}"/>
                </a:ext>
              </a:extLst>
            </p:cNvPr>
            <p:cNvSpPr/>
            <p:nvPr/>
          </p:nvSpPr>
          <p:spPr>
            <a:xfrm>
              <a:off x="10762140" y="3371848"/>
              <a:ext cx="82155" cy="38725"/>
            </a:xfrm>
            <a:custGeom>
              <a:avLst/>
              <a:gdLst>
                <a:gd name="connsiteX0" fmla="*/ 45536 w 82155"/>
                <a:gd name="connsiteY0" fmla="*/ 36897 h 38725"/>
                <a:gd name="connsiteX1" fmla="*/ 0 w 82155"/>
                <a:gd name="connsiteY1" fmla="*/ 29822 h 38725"/>
                <a:gd name="connsiteX2" fmla="*/ 36621 w 82155"/>
                <a:gd name="connsiteY2" fmla="*/ 1829 h 38725"/>
                <a:gd name="connsiteX3" fmla="*/ 82156 w 82155"/>
                <a:gd name="connsiteY3" fmla="*/ 8903 h 38725"/>
                <a:gd name="connsiteX4" fmla="*/ 45536 w 82155"/>
                <a:gd name="connsiteY4" fmla="*/ 36897 h 38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155" h="38725">
                  <a:moveTo>
                    <a:pt x="45536" y="36897"/>
                  </a:moveTo>
                  <a:cubicBezTo>
                    <a:pt x="29386" y="41010"/>
                    <a:pt x="13108" y="37985"/>
                    <a:pt x="0" y="29822"/>
                  </a:cubicBezTo>
                  <a:cubicBezTo>
                    <a:pt x="7619" y="16378"/>
                    <a:pt x="20471" y="5942"/>
                    <a:pt x="36621" y="1829"/>
                  </a:cubicBezTo>
                  <a:cubicBezTo>
                    <a:pt x="52770" y="-2285"/>
                    <a:pt x="69047" y="740"/>
                    <a:pt x="82156" y="8903"/>
                  </a:cubicBezTo>
                  <a:cubicBezTo>
                    <a:pt x="74521" y="22332"/>
                    <a:pt x="61685" y="32783"/>
                    <a:pt x="45536" y="36897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98" name="图形 144">
            <a:extLst>
              <a:ext uri="{FF2B5EF4-FFF2-40B4-BE49-F238E27FC236}">
                <a16:creationId xmlns:a16="http://schemas.microsoft.com/office/drawing/2014/main" id="{B47A7616-0DA8-BCEF-AD4E-5F33D4734466}"/>
              </a:ext>
            </a:extLst>
          </p:cNvPr>
          <p:cNvGrpSpPr/>
          <p:nvPr/>
        </p:nvGrpSpPr>
        <p:grpSpPr>
          <a:xfrm>
            <a:off x="1895723" y="4688529"/>
            <a:ext cx="493996" cy="870672"/>
            <a:chOff x="8052753" y="3239550"/>
            <a:chExt cx="1217383" cy="2145648"/>
          </a:xfrm>
        </p:grpSpPr>
        <p:sp>
          <p:nvSpPr>
            <p:cNvPr id="1499" name="任意多边形: 形状 1498">
              <a:extLst>
                <a:ext uri="{FF2B5EF4-FFF2-40B4-BE49-F238E27FC236}">
                  <a16:creationId xmlns:a16="http://schemas.microsoft.com/office/drawing/2014/main" id="{FE271225-8C80-CC0F-F8D4-BD7AFA4803AE}"/>
                </a:ext>
              </a:extLst>
            </p:cNvPr>
            <p:cNvSpPr/>
            <p:nvPr/>
          </p:nvSpPr>
          <p:spPr>
            <a:xfrm>
              <a:off x="8317721" y="4391762"/>
              <a:ext cx="710318" cy="993405"/>
            </a:xfrm>
            <a:custGeom>
              <a:avLst/>
              <a:gdLst>
                <a:gd name="connsiteX0" fmla="*/ 492181 w 710318"/>
                <a:gd name="connsiteY0" fmla="*/ 325453 h 993405"/>
                <a:gd name="connsiteX1" fmla="*/ 356984 w 710318"/>
                <a:gd name="connsiteY1" fmla="*/ 399926 h 993405"/>
                <a:gd name="connsiteX2" fmla="*/ 354823 w 710318"/>
                <a:gd name="connsiteY2" fmla="*/ 373965 h 993405"/>
                <a:gd name="connsiteX3" fmla="*/ 341363 w 710318"/>
                <a:gd name="connsiteY3" fmla="*/ 53234 h 993405"/>
                <a:gd name="connsiteX4" fmla="*/ 294227 w 710318"/>
                <a:gd name="connsiteY4" fmla="*/ 69399 h 993405"/>
                <a:gd name="connsiteX5" fmla="*/ 268635 w 710318"/>
                <a:gd name="connsiteY5" fmla="*/ 392932 h 993405"/>
                <a:gd name="connsiteX6" fmla="*/ 268250 w 710318"/>
                <a:gd name="connsiteY6" fmla="*/ 402359 h 993405"/>
                <a:gd name="connsiteX7" fmla="*/ 133981 w 710318"/>
                <a:gd name="connsiteY7" fmla="*/ 262104 h 993405"/>
                <a:gd name="connsiteX8" fmla="*/ 0 w 710318"/>
                <a:gd name="connsiteY8" fmla="*/ 0 h 993405"/>
                <a:gd name="connsiteX9" fmla="*/ 55715 w 710318"/>
                <a:gd name="connsiteY9" fmla="*/ 247363 h 993405"/>
                <a:gd name="connsiteX10" fmla="*/ 263960 w 710318"/>
                <a:gd name="connsiteY10" fmla="*/ 507658 h 993405"/>
                <a:gd name="connsiteX11" fmla="*/ 244402 w 710318"/>
                <a:gd name="connsiteY11" fmla="*/ 993405 h 993405"/>
                <a:gd name="connsiteX12" fmla="*/ 405992 w 710318"/>
                <a:gd name="connsiteY12" fmla="*/ 993405 h 993405"/>
                <a:gd name="connsiteX13" fmla="*/ 363962 w 710318"/>
                <a:gd name="connsiteY13" fmla="*/ 484018 h 993405"/>
                <a:gd name="connsiteX14" fmla="*/ 583732 w 710318"/>
                <a:gd name="connsiteY14" fmla="*/ 321404 h 993405"/>
                <a:gd name="connsiteX15" fmla="*/ 710319 w 710318"/>
                <a:gd name="connsiteY15" fmla="*/ 96352 h 993405"/>
                <a:gd name="connsiteX16" fmla="*/ 492181 w 710318"/>
                <a:gd name="connsiteY16" fmla="*/ 325453 h 993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10318" h="993405">
                  <a:moveTo>
                    <a:pt x="492181" y="325453"/>
                  </a:moveTo>
                  <a:cubicBezTo>
                    <a:pt x="440164" y="371244"/>
                    <a:pt x="387922" y="391363"/>
                    <a:pt x="356984" y="399926"/>
                  </a:cubicBezTo>
                  <a:cubicBezTo>
                    <a:pt x="356264" y="391267"/>
                    <a:pt x="355543" y="382624"/>
                    <a:pt x="354823" y="373965"/>
                  </a:cubicBezTo>
                  <a:cubicBezTo>
                    <a:pt x="334625" y="131404"/>
                    <a:pt x="341363" y="53234"/>
                    <a:pt x="341363" y="53234"/>
                  </a:cubicBezTo>
                  <a:lnTo>
                    <a:pt x="294227" y="69399"/>
                  </a:lnTo>
                  <a:cubicBezTo>
                    <a:pt x="294227" y="69399"/>
                    <a:pt x="272684" y="296099"/>
                    <a:pt x="268635" y="392932"/>
                  </a:cubicBezTo>
                  <a:cubicBezTo>
                    <a:pt x="268522" y="395733"/>
                    <a:pt x="268394" y="398902"/>
                    <a:pt x="268250" y="402359"/>
                  </a:cubicBezTo>
                  <a:cubicBezTo>
                    <a:pt x="237424" y="376366"/>
                    <a:pt x="165640" y="313113"/>
                    <a:pt x="133981" y="262104"/>
                  </a:cubicBezTo>
                  <a:cubicBezTo>
                    <a:pt x="54531" y="134077"/>
                    <a:pt x="0" y="0"/>
                    <a:pt x="0" y="0"/>
                  </a:cubicBezTo>
                  <a:cubicBezTo>
                    <a:pt x="0" y="0"/>
                    <a:pt x="6066" y="131388"/>
                    <a:pt x="55715" y="247363"/>
                  </a:cubicBezTo>
                  <a:cubicBezTo>
                    <a:pt x="104659" y="361689"/>
                    <a:pt x="229822" y="477424"/>
                    <a:pt x="263960" y="507658"/>
                  </a:cubicBezTo>
                  <a:cubicBezTo>
                    <a:pt x="256631" y="688615"/>
                    <a:pt x="244402" y="993405"/>
                    <a:pt x="244402" y="993405"/>
                  </a:cubicBezTo>
                  <a:lnTo>
                    <a:pt x="405992" y="993405"/>
                  </a:lnTo>
                  <a:cubicBezTo>
                    <a:pt x="405992" y="993405"/>
                    <a:pt x="386178" y="751724"/>
                    <a:pt x="363962" y="484018"/>
                  </a:cubicBezTo>
                  <a:cubicBezTo>
                    <a:pt x="401783" y="469757"/>
                    <a:pt x="500968" y="424830"/>
                    <a:pt x="583732" y="321404"/>
                  </a:cubicBezTo>
                  <a:cubicBezTo>
                    <a:pt x="680420" y="200563"/>
                    <a:pt x="710319" y="96352"/>
                    <a:pt x="710319" y="96352"/>
                  </a:cubicBezTo>
                  <a:cubicBezTo>
                    <a:pt x="710319" y="96352"/>
                    <a:pt x="637606" y="197426"/>
                    <a:pt x="492181" y="325453"/>
                  </a:cubicBezTo>
                  <a:close/>
                </a:path>
              </a:pathLst>
            </a:custGeom>
            <a:solidFill>
              <a:srgbClr val="AE7D58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0" name="任意多边形: 形状 1499">
              <a:extLst>
                <a:ext uri="{FF2B5EF4-FFF2-40B4-BE49-F238E27FC236}">
                  <a16:creationId xmlns:a16="http://schemas.microsoft.com/office/drawing/2014/main" id="{4AC7CEE4-7645-0E21-55AB-47F75F66A881}"/>
                </a:ext>
              </a:extLst>
            </p:cNvPr>
            <p:cNvSpPr/>
            <p:nvPr/>
          </p:nvSpPr>
          <p:spPr>
            <a:xfrm>
              <a:off x="8320426" y="4393939"/>
              <a:ext cx="265433" cy="427135"/>
            </a:xfrm>
            <a:custGeom>
              <a:avLst/>
              <a:gdLst>
                <a:gd name="connsiteX0" fmla="*/ 265433 w 265433"/>
                <a:gd name="connsiteY0" fmla="*/ 400022 h 427135"/>
                <a:gd name="connsiteX1" fmla="*/ 264601 w 265433"/>
                <a:gd name="connsiteY1" fmla="*/ 417724 h 427135"/>
                <a:gd name="connsiteX2" fmla="*/ 264201 w 265433"/>
                <a:gd name="connsiteY2" fmla="*/ 427135 h 427135"/>
                <a:gd name="connsiteX3" fmla="*/ 129948 w 265433"/>
                <a:gd name="connsiteY3" fmla="*/ 286880 h 427135"/>
                <a:gd name="connsiteX4" fmla="*/ 4097 w 265433"/>
                <a:gd name="connsiteY4" fmla="*/ 44095 h 427135"/>
                <a:gd name="connsiteX5" fmla="*/ 4097 w 265433"/>
                <a:gd name="connsiteY5" fmla="*/ 44015 h 427135"/>
                <a:gd name="connsiteX6" fmla="*/ 0 w 265433"/>
                <a:gd name="connsiteY6" fmla="*/ 0 h 427135"/>
                <a:gd name="connsiteX7" fmla="*/ 133965 w 265433"/>
                <a:gd name="connsiteY7" fmla="*/ 262120 h 427135"/>
                <a:gd name="connsiteX8" fmla="*/ 265433 w 265433"/>
                <a:gd name="connsiteY8" fmla="*/ 400022 h 427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5433" h="427135">
                  <a:moveTo>
                    <a:pt x="265433" y="400022"/>
                  </a:moveTo>
                  <a:cubicBezTo>
                    <a:pt x="265113" y="406328"/>
                    <a:pt x="264841" y="412218"/>
                    <a:pt x="264601" y="417724"/>
                  </a:cubicBezTo>
                  <a:cubicBezTo>
                    <a:pt x="264473" y="420509"/>
                    <a:pt x="264361" y="423710"/>
                    <a:pt x="264201" y="427135"/>
                  </a:cubicBezTo>
                  <a:cubicBezTo>
                    <a:pt x="233374" y="401142"/>
                    <a:pt x="161590" y="337921"/>
                    <a:pt x="129948" y="286880"/>
                  </a:cubicBezTo>
                  <a:cubicBezTo>
                    <a:pt x="68647" y="188095"/>
                    <a:pt x="22152" y="85709"/>
                    <a:pt x="4097" y="44095"/>
                  </a:cubicBezTo>
                  <a:cubicBezTo>
                    <a:pt x="4097" y="44063"/>
                    <a:pt x="4097" y="44015"/>
                    <a:pt x="4097" y="44015"/>
                  </a:cubicBezTo>
                  <a:cubicBezTo>
                    <a:pt x="785" y="16950"/>
                    <a:pt x="0" y="0"/>
                    <a:pt x="0" y="0"/>
                  </a:cubicBezTo>
                  <a:cubicBezTo>
                    <a:pt x="0" y="0"/>
                    <a:pt x="54531" y="134109"/>
                    <a:pt x="133965" y="262120"/>
                  </a:cubicBezTo>
                  <a:cubicBezTo>
                    <a:pt x="164728" y="311640"/>
                    <a:pt x="233278" y="372717"/>
                    <a:pt x="265433" y="400022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1" name="任意多边形: 形状 1500">
              <a:extLst>
                <a:ext uri="{FF2B5EF4-FFF2-40B4-BE49-F238E27FC236}">
                  <a16:creationId xmlns:a16="http://schemas.microsoft.com/office/drawing/2014/main" id="{05F1FE4A-73AF-FFC8-6284-AB6D79C3163A}"/>
                </a:ext>
              </a:extLst>
            </p:cNvPr>
            <p:cNvSpPr/>
            <p:nvPr/>
          </p:nvSpPr>
          <p:spPr>
            <a:xfrm>
              <a:off x="8133942" y="4182215"/>
              <a:ext cx="614025" cy="492229"/>
            </a:xfrm>
            <a:custGeom>
              <a:avLst/>
              <a:gdLst>
                <a:gd name="connsiteX0" fmla="*/ 532328 w 614025"/>
                <a:gd name="connsiteY0" fmla="*/ 464128 h 492229"/>
                <a:gd name="connsiteX1" fmla="*/ 350315 w 614025"/>
                <a:gd name="connsiteY1" fmla="*/ 426852 h 492229"/>
                <a:gd name="connsiteX2" fmla="*/ 294856 w 614025"/>
                <a:gd name="connsiteY2" fmla="*/ 476453 h 492229"/>
                <a:gd name="connsiteX3" fmla="*/ 99896 w 614025"/>
                <a:gd name="connsiteY3" fmla="*/ 412783 h 492229"/>
                <a:gd name="connsiteX4" fmla="*/ 98422 w 614025"/>
                <a:gd name="connsiteY4" fmla="*/ 409758 h 492229"/>
                <a:gd name="connsiteX5" fmla="*/ 11418 w 614025"/>
                <a:gd name="connsiteY5" fmla="*/ 352427 h 492229"/>
                <a:gd name="connsiteX6" fmla="*/ 39299 w 614025"/>
                <a:gd name="connsiteY6" fmla="*/ 222864 h 492229"/>
                <a:gd name="connsiteX7" fmla="*/ 51367 w 614025"/>
                <a:gd name="connsiteY7" fmla="*/ 71645 h 492229"/>
                <a:gd name="connsiteX8" fmla="*/ 73519 w 614025"/>
                <a:gd name="connsiteY8" fmla="*/ 47445 h 492229"/>
                <a:gd name="connsiteX9" fmla="*/ 103192 w 614025"/>
                <a:gd name="connsiteY9" fmla="*/ 27438 h 492229"/>
                <a:gd name="connsiteX10" fmla="*/ 260381 w 614025"/>
                <a:gd name="connsiteY10" fmla="*/ 43940 h 492229"/>
                <a:gd name="connsiteX11" fmla="*/ 263086 w 614025"/>
                <a:gd name="connsiteY11" fmla="*/ 46132 h 492229"/>
                <a:gd name="connsiteX12" fmla="*/ 271777 w 614025"/>
                <a:gd name="connsiteY12" fmla="*/ 37954 h 492229"/>
                <a:gd name="connsiteX13" fmla="*/ 303164 w 614025"/>
                <a:gd name="connsiteY13" fmla="*/ 16699 h 492229"/>
                <a:gd name="connsiteX14" fmla="*/ 421443 w 614025"/>
                <a:gd name="connsiteY14" fmla="*/ 8008 h 492229"/>
                <a:gd name="connsiteX15" fmla="*/ 456863 w 614025"/>
                <a:gd name="connsiteY15" fmla="*/ 25149 h 492229"/>
                <a:gd name="connsiteX16" fmla="*/ 509569 w 614025"/>
                <a:gd name="connsiteY16" fmla="*/ 84113 h 492229"/>
                <a:gd name="connsiteX17" fmla="*/ 521124 w 614025"/>
                <a:gd name="connsiteY17" fmla="*/ 192661 h 492229"/>
                <a:gd name="connsiteX18" fmla="*/ 597806 w 614025"/>
                <a:gd name="connsiteY18" fmla="*/ 263309 h 492229"/>
                <a:gd name="connsiteX19" fmla="*/ 532328 w 614025"/>
                <a:gd name="connsiteY19" fmla="*/ 464128 h 492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14025" h="492229">
                  <a:moveTo>
                    <a:pt x="532328" y="464128"/>
                  </a:moveTo>
                  <a:cubicBezTo>
                    <a:pt x="469155" y="496267"/>
                    <a:pt x="393898" y="479046"/>
                    <a:pt x="350315" y="426852"/>
                  </a:cubicBezTo>
                  <a:cubicBezTo>
                    <a:pt x="336934" y="447259"/>
                    <a:pt x="318209" y="464609"/>
                    <a:pt x="294856" y="476453"/>
                  </a:cubicBezTo>
                  <a:cubicBezTo>
                    <a:pt x="223425" y="512769"/>
                    <a:pt x="136148" y="484263"/>
                    <a:pt x="99896" y="412783"/>
                  </a:cubicBezTo>
                  <a:cubicBezTo>
                    <a:pt x="99383" y="411791"/>
                    <a:pt x="98935" y="410751"/>
                    <a:pt x="98422" y="409758"/>
                  </a:cubicBezTo>
                  <a:cubicBezTo>
                    <a:pt x="62571" y="407454"/>
                    <a:pt x="28832" y="386791"/>
                    <a:pt x="11418" y="352427"/>
                  </a:cubicBezTo>
                  <a:cubicBezTo>
                    <a:pt x="-11534" y="307260"/>
                    <a:pt x="1302" y="253322"/>
                    <a:pt x="39299" y="222864"/>
                  </a:cubicBezTo>
                  <a:cubicBezTo>
                    <a:pt x="13850" y="172511"/>
                    <a:pt x="20413" y="114395"/>
                    <a:pt x="51367" y="71645"/>
                  </a:cubicBezTo>
                  <a:cubicBezTo>
                    <a:pt x="57737" y="62842"/>
                    <a:pt x="65148" y="54695"/>
                    <a:pt x="73519" y="47445"/>
                  </a:cubicBezTo>
                  <a:cubicBezTo>
                    <a:pt x="82354" y="39714"/>
                    <a:pt x="92277" y="32976"/>
                    <a:pt x="103192" y="27438"/>
                  </a:cubicBezTo>
                  <a:cubicBezTo>
                    <a:pt x="155898" y="645"/>
                    <a:pt x="217167" y="9064"/>
                    <a:pt x="260381" y="43940"/>
                  </a:cubicBezTo>
                  <a:cubicBezTo>
                    <a:pt x="261293" y="44612"/>
                    <a:pt x="262222" y="45380"/>
                    <a:pt x="263086" y="46132"/>
                  </a:cubicBezTo>
                  <a:cubicBezTo>
                    <a:pt x="265871" y="43299"/>
                    <a:pt x="268736" y="40547"/>
                    <a:pt x="271777" y="37954"/>
                  </a:cubicBezTo>
                  <a:cubicBezTo>
                    <a:pt x="281092" y="29743"/>
                    <a:pt x="291575" y="22604"/>
                    <a:pt x="303164" y="16699"/>
                  </a:cubicBezTo>
                  <a:cubicBezTo>
                    <a:pt x="341320" y="-2716"/>
                    <a:pt x="383799" y="-4637"/>
                    <a:pt x="421443" y="8008"/>
                  </a:cubicBezTo>
                  <a:cubicBezTo>
                    <a:pt x="433879" y="12153"/>
                    <a:pt x="445787" y="17899"/>
                    <a:pt x="456863" y="25149"/>
                  </a:cubicBezTo>
                  <a:cubicBezTo>
                    <a:pt x="478582" y="39346"/>
                    <a:pt x="496972" y="59273"/>
                    <a:pt x="509569" y="84113"/>
                  </a:cubicBezTo>
                  <a:cubicBezTo>
                    <a:pt x="527303" y="119037"/>
                    <a:pt x="530359" y="157546"/>
                    <a:pt x="521124" y="192661"/>
                  </a:cubicBezTo>
                  <a:cubicBezTo>
                    <a:pt x="553199" y="205786"/>
                    <a:pt x="580921" y="229970"/>
                    <a:pt x="597806" y="263309"/>
                  </a:cubicBezTo>
                  <a:cubicBezTo>
                    <a:pt x="635147" y="336870"/>
                    <a:pt x="605825" y="426772"/>
                    <a:pt x="532328" y="464128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2" name="任意多边形: 形状 1501">
              <a:extLst>
                <a:ext uri="{FF2B5EF4-FFF2-40B4-BE49-F238E27FC236}">
                  <a16:creationId xmlns:a16="http://schemas.microsoft.com/office/drawing/2014/main" id="{8445EC35-B876-F471-ECD0-422E7016732A}"/>
                </a:ext>
              </a:extLst>
            </p:cNvPr>
            <p:cNvSpPr/>
            <p:nvPr/>
          </p:nvSpPr>
          <p:spPr>
            <a:xfrm rot="-5395830">
              <a:off x="8252600" y="3703787"/>
              <a:ext cx="290241" cy="290017"/>
            </a:xfrm>
            <a:custGeom>
              <a:avLst/>
              <a:gdLst>
                <a:gd name="connsiteX0" fmla="*/ 290241 w 290241"/>
                <a:gd name="connsiteY0" fmla="*/ 145009 h 290017"/>
                <a:gd name="connsiteX1" fmla="*/ 145120 w 290241"/>
                <a:gd name="connsiteY1" fmla="*/ 290017 h 290017"/>
                <a:gd name="connsiteX2" fmla="*/ 0 w 290241"/>
                <a:gd name="connsiteY2" fmla="*/ 145009 h 290017"/>
                <a:gd name="connsiteX3" fmla="*/ 145120 w 290241"/>
                <a:gd name="connsiteY3" fmla="*/ 0 h 290017"/>
                <a:gd name="connsiteX4" fmla="*/ 290241 w 290241"/>
                <a:gd name="connsiteY4" fmla="*/ 145009 h 290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241" h="290017">
                  <a:moveTo>
                    <a:pt x="290241" y="145009"/>
                  </a:moveTo>
                  <a:cubicBezTo>
                    <a:pt x="290241" y="225095"/>
                    <a:pt x="225268" y="290017"/>
                    <a:pt x="145120" y="290017"/>
                  </a:cubicBezTo>
                  <a:cubicBezTo>
                    <a:pt x="64972" y="290017"/>
                    <a:pt x="0" y="225095"/>
                    <a:pt x="0" y="145009"/>
                  </a:cubicBezTo>
                  <a:cubicBezTo>
                    <a:pt x="0" y="64923"/>
                    <a:pt x="64972" y="0"/>
                    <a:pt x="145120" y="0"/>
                  </a:cubicBezTo>
                  <a:cubicBezTo>
                    <a:pt x="225268" y="0"/>
                    <a:pt x="290241" y="64923"/>
                    <a:pt x="290241" y="14500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3" name="任意多边形: 形状 1502">
              <a:extLst>
                <a:ext uri="{FF2B5EF4-FFF2-40B4-BE49-F238E27FC236}">
                  <a16:creationId xmlns:a16="http://schemas.microsoft.com/office/drawing/2014/main" id="{00F462F3-CF02-A024-6788-D989A1A02EA8}"/>
                </a:ext>
              </a:extLst>
            </p:cNvPr>
            <p:cNvSpPr/>
            <p:nvPr/>
          </p:nvSpPr>
          <p:spPr>
            <a:xfrm>
              <a:off x="8472341" y="3738272"/>
              <a:ext cx="307078" cy="307316"/>
            </a:xfrm>
            <a:custGeom>
              <a:avLst/>
              <a:gdLst>
                <a:gd name="connsiteX0" fmla="*/ 2953 w 307078"/>
                <a:gd name="connsiteY0" fmla="*/ 183492 h 307316"/>
                <a:gd name="connsiteX1" fmla="*/ 123729 w 307078"/>
                <a:gd name="connsiteY1" fmla="*/ 2952 h 307316"/>
                <a:gd name="connsiteX2" fmla="*/ 304126 w 307078"/>
                <a:gd name="connsiteY2" fmla="*/ 123824 h 307316"/>
                <a:gd name="connsiteX3" fmla="*/ 183349 w 307078"/>
                <a:gd name="connsiteY3" fmla="*/ 304365 h 307316"/>
                <a:gd name="connsiteX4" fmla="*/ 2953 w 307078"/>
                <a:gd name="connsiteY4" fmla="*/ 183492 h 307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78" h="307316">
                  <a:moveTo>
                    <a:pt x="2953" y="183492"/>
                  </a:moveTo>
                  <a:cubicBezTo>
                    <a:pt x="-13517" y="100264"/>
                    <a:pt x="40566" y="19437"/>
                    <a:pt x="123729" y="2952"/>
                  </a:cubicBezTo>
                  <a:cubicBezTo>
                    <a:pt x="206893" y="-13518"/>
                    <a:pt x="287673" y="40596"/>
                    <a:pt x="304126" y="123824"/>
                  </a:cubicBezTo>
                  <a:cubicBezTo>
                    <a:pt x="320595" y="207052"/>
                    <a:pt x="266513" y="287879"/>
                    <a:pt x="183349" y="304365"/>
                  </a:cubicBezTo>
                  <a:cubicBezTo>
                    <a:pt x="100186" y="320834"/>
                    <a:pt x="19423" y="266720"/>
                    <a:pt x="2953" y="183492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4" name="任意多边形: 形状 1503">
              <a:extLst>
                <a:ext uri="{FF2B5EF4-FFF2-40B4-BE49-F238E27FC236}">
                  <a16:creationId xmlns:a16="http://schemas.microsoft.com/office/drawing/2014/main" id="{11E9C8B3-78E3-85EE-85AD-485AB00C0CE0}"/>
                </a:ext>
              </a:extLst>
            </p:cNvPr>
            <p:cNvSpPr/>
            <p:nvPr/>
          </p:nvSpPr>
          <p:spPr>
            <a:xfrm>
              <a:off x="8779444" y="3975462"/>
              <a:ext cx="307051" cy="307294"/>
            </a:xfrm>
            <a:custGeom>
              <a:avLst/>
              <a:gdLst>
                <a:gd name="connsiteX0" fmla="*/ 183326 w 307051"/>
                <a:gd name="connsiteY0" fmla="*/ 304343 h 307294"/>
                <a:gd name="connsiteX1" fmla="*/ 2946 w 307051"/>
                <a:gd name="connsiteY1" fmla="*/ 183470 h 307294"/>
                <a:gd name="connsiteX2" fmla="*/ 27242 w 307051"/>
                <a:gd name="connsiteY2" fmla="*/ 66375 h 307294"/>
                <a:gd name="connsiteX3" fmla="*/ 48433 w 307051"/>
                <a:gd name="connsiteY3" fmla="*/ 41662 h 307294"/>
                <a:gd name="connsiteX4" fmla="*/ 123722 w 307051"/>
                <a:gd name="connsiteY4" fmla="*/ 2945 h 307294"/>
                <a:gd name="connsiteX5" fmla="*/ 292547 w 307051"/>
                <a:gd name="connsiteY5" fmla="*/ 88622 h 307294"/>
                <a:gd name="connsiteX6" fmla="*/ 300997 w 307051"/>
                <a:gd name="connsiteY6" fmla="*/ 110982 h 307294"/>
                <a:gd name="connsiteX7" fmla="*/ 304102 w 307051"/>
                <a:gd name="connsiteY7" fmla="*/ 123818 h 307294"/>
                <a:gd name="connsiteX8" fmla="*/ 183326 w 307051"/>
                <a:gd name="connsiteY8" fmla="*/ 304343 h 307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7051" h="307294">
                  <a:moveTo>
                    <a:pt x="183326" y="304343"/>
                  </a:moveTo>
                  <a:cubicBezTo>
                    <a:pt x="100179" y="320812"/>
                    <a:pt x="19399" y="266714"/>
                    <a:pt x="2946" y="183470"/>
                  </a:cubicBezTo>
                  <a:cubicBezTo>
                    <a:pt x="-5425" y="141088"/>
                    <a:pt x="4466" y="99346"/>
                    <a:pt x="27242" y="66375"/>
                  </a:cubicBezTo>
                  <a:cubicBezTo>
                    <a:pt x="33372" y="57444"/>
                    <a:pt x="40462" y="49153"/>
                    <a:pt x="48433" y="41662"/>
                  </a:cubicBezTo>
                  <a:cubicBezTo>
                    <a:pt x="68712" y="22568"/>
                    <a:pt x="94400" y="8771"/>
                    <a:pt x="123722" y="2945"/>
                  </a:cubicBezTo>
                  <a:cubicBezTo>
                    <a:pt x="194434" y="-11043"/>
                    <a:pt x="263465" y="25993"/>
                    <a:pt x="292547" y="88622"/>
                  </a:cubicBezTo>
                  <a:cubicBezTo>
                    <a:pt x="295940" y="95760"/>
                    <a:pt x="298757" y="103219"/>
                    <a:pt x="300997" y="110982"/>
                  </a:cubicBezTo>
                  <a:cubicBezTo>
                    <a:pt x="302198" y="115159"/>
                    <a:pt x="303222" y="119432"/>
                    <a:pt x="304102" y="123818"/>
                  </a:cubicBezTo>
                  <a:cubicBezTo>
                    <a:pt x="320556" y="207030"/>
                    <a:pt x="266506" y="287873"/>
                    <a:pt x="183326" y="304343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5" name="任意多边形: 形状 1504">
              <a:extLst>
                <a:ext uri="{FF2B5EF4-FFF2-40B4-BE49-F238E27FC236}">
                  <a16:creationId xmlns:a16="http://schemas.microsoft.com/office/drawing/2014/main" id="{0128AC20-E994-09E4-2E73-5286C1D0D729}"/>
                </a:ext>
              </a:extLst>
            </p:cNvPr>
            <p:cNvSpPr/>
            <p:nvPr/>
          </p:nvSpPr>
          <p:spPr>
            <a:xfrm rot="-6722">
              <a:off x="8735827" y="3723973"/>
              <a:ext cx="307015" cy="307239"/>
            </a:xfrm>
            <a:custGeom>
              <a:avLst/>
              <a:gdLst>
                <a:gd name="connsiteX0" fmla="*/ 307015 w 307015"/>
                <a:gd name="connsiteY0" fmla="*/ 153620 h 307239"/>
                <a:gd name="connsiteX1" fmla="*/ 153507 w 307015"/>
                <a:gd name="connsiteY1" fmla="*/ 307240 h 307239"/>
                <a:gd name="connsiteX2" fmla="*/ -1 w 307015"/>
                <a:gd name="connsiteY2" fmla="*/ 153620 h 307239"/>
                <a:gd name="connsiteX3" fmla="*/ 153507 w 307015"/>
                <a:gd name="connsiteY3" fmla="*/ 0 h 307239"/>
                <a:gd name="connsiteX4" fmla="*/ 307015 w 307015"/>
                <a:gd name="connsiteY4" fmla="*/ 153620 h 307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5" h="307239">
                  <a:moveTo>
                    <a:pt x="307015" y="153620"/>
                  </a:moveTo>
                  <a:cubicBezTo>
                    <a:pt x="307015" y="238462"/>
                    <a:pt x="238287" y="307240"/>
                    <a:pt x="153507" y="307240"/>
                  </a:cubicBezTo>
                  <a:cubicBezTo>
                    <a:pt x="68727" y="307240"/>
                    <a:pt x="-1" y="238462"/>
                    <a:pt x="-1" y="153620"/>
                  </a:cubicBezTo>
                  <a:cubicBezTo>
                    <a:pt x="-1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2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6" name="任意多边形: 形状 1505">
              <a:extLst>
                <a:ext uri="{FF2B5EF4-FFF2-40B4-BE49-F238E27FC236}">
                  <a16:creationId xmlns:a16="http://schemas.microsoft.com/office/drawing/2014/main" id="{4C20516E-F1B4-EE7F-7DA3-71AC546FBDD6}"/>
                </a:ext>
              </a:extLst>
            </p:cNvPr>
            <p:cNvSpPr/>
            <p:nvPr/>
          </p:nvSpPr>
          <p:spPr>
            <a:xfrm>
              <a:off x="8683812" y="3821843"/>
              <a:ext cx="307014" cy="307238"/>
            </a:xfrm>
            <a:custGeom>
              <a:avLst/>
              <a:gdLst>
                <a:gd name="connsiteX0" fmla="*/ 307015 w 307014"/>
                <a:gd name="connsiteY0" fmla="*/ 153620 h 307238"/>
                <a:gd name="connsiteX1" fmla="*/ 153507 w 307014"/>
                <a:gd name="connsiteY1" fmla="*/ 307239 h 307238"/>
                <a:gd name="connsiteX2" fmla="*/ 0 w 307014"/>
                <a:gd name="connsiteY2" fmla="*/ 153620 h 307238"/>
                <a:gd name="connsiteX3" fmla="*/ 153507 w 307014"/>
                <a:gd name="connsiteY3" fmla="*/ 0 h 307238"/>
                <a:gd name="connsiteX4" fmla="*/ 307015 w 307014"/>
                <a:gd name="connsiteY4" fmla="*/ 153620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20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0" y="238461"/>
                    <a:pt x="0" y="153620"/>
                  </a:cubicBezTo>
                  <a:cubicBezTo>
                    <a:pt x="0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2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7" name="任意多边形: 形状 1506">
              <a:extLst>
                <a:ext uri="{FF2B5EF4-FFF2-40B4-BE49-F238E27FC236}">
                  <a16:creationId xmlns:a16="http://schemas.microsoft.com/office/drawing/2014/main" id="{C847C7FE-A879-862C-DDC1-8761192087ED}"/>
                </a:ext>
              </a:extLst>
            </p:cNvPr>
            <p:cNvSpPr/>
            <p:nvPr/>
          </p:nvSpPr>
          <p:spPr>
            <a:xfrm>
              <a:off x="8610788" y="3668137"/>
              <a:ext cx="307078" cy="307320"/>
            </a:xfrm>
            <a:custGeom>
              <a:avLst/>
              <a:gdLst>
                <a:gd name="connsiteX0" fmla="*/ 2953 w 307078"/>
                <a:gd name="connsiteY0" fmla="*/ 183492 h 307320"/>
                <a:gd name="connsiteX1" fmla="*/ 123729 w 307078"/>
                <a:gd name="connsiteY1" fmla="*/ 2952 h 307320"/>
                <a:gd name="connsiteX2" fmla="*/ 304126 w 307078"/>
                <a:gd name="connsiteY2" fmla="*/ 123824 h 307320"/>
                <a:gd name="connsiteX3" fmla="*/ 183349 w 307078"/>
                <a:gd name="connsiteY3" fmla="*/ 304365 h 307320"/>
                <a:gd name="connsiteX4" fmla="*/ 2953 w 307078"/>
                <a:gd name="connsiteY4" fmla="*/ 183492 h 307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78" h="307320">
                  <a:moveTo>
                    <a:pt x="2953" y="183492"/>
                  </a:moveTo>
                  <a:cubicBezTo>
                    <a:pt x="-13517" y="100264"/>
                    <a:pt x="40566" y="19437"/>
                    <a:pt x="123729" y="2952"/>
                  </a:cubicBezTo>
                  <a:cubicBezTo>
                    <a:pt x="206893" y="-13518"/>
                    <a:pt x="287673" y="40596"/>
                    <a:pt x="304126" y="123824"/>
                  </a:cubicBezTo>
                  <a:cubicBezTo>
                    <a:pt x="320595" y="207052"/>
                    <a:pt x="266513" y="287879"/>
                    <a:pt x="183349" y="304365"/>
                  </a:cubicBezTo>
                  <a:cubicBezTo>
                    <a:pt x="100186" y="320850"/>
                    <a:pt x="19423" y="266720"/>
                    <a:pt x="2953" y="183492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8" name="任意多边形: 形状 1507">
              <a:extLst>
                <a:ext uri="{FF2B5EF4-FFF2-40B4-BE49-F238E27FC236}">
                  <a16:creationId xmlns:a16="http://schemas.microsoft.com/office/drawing/2014/main" id="{3EDCF511-8F5D-F795-D49B-0059F92809C0}"/>
                </a:ext>
              </a:extLst>
            </p:cNvPr>
            <p:cNvSpPr/>
            <p:nvPr/>
          </p:nvSpPr>
          <p:spPr>
            <a:xfrm>
              <a:off x="8618564" y="3620819"/>
              <a:ext cx="307123" cy="307299"/>
            </a:xfrm>
            <a:custGeom>
              <a:avLst/>
              <a:gdLst>
                <a:gd name="connsiteX0" fmla="*/ 183384 w 307123"/>
                <a:gd name="connsiteY0" fmla="*/ 304339 h 307299"/>
                <a:gd name="connsiteX1" fmla="*/ 2956 w 307123"/>
                <a:gd name="connsiteY1" fmla="*/ 183466 h 307299"/>
                <a:gd name="connsiteX2" fmla="*/ 40168 w 307123"/>
                <a:gd name="connsiteY2" fmla="*/ 50109 h 307299"/>
                <a:gd name="connsiteX3" fmla="*/ 48059 w 307123"/>
                <a:gd name="connsiteY3" fmla="*/ 42011 h 307299"/>
                <a:gd name="connsiteX4" fmla="*/ 123748 w 307123"/>
                <a:gd name="connsiteY4" fmla="*/ 2942 h 307299"/>
                <a:gd name="connsiteX5" fmla="*/ 176694 w 307123"/>
                <a:gd name="connsiteY5" fmla="*/ 1789 h 307299"/>
                <a:gd name="connsiteX6" fmla="*/ 199757 w 307123"/>
                <a:gd name="connsiteY6" fmla="*/ 7135 h 307299"/>
                <a:gd name="connsiteX7" fmla="*/ 304177 w 307123"/>
                <a:gd name="connsiteY7" fmla="*/ 123830 h 307299"/>
                <a:gd name="connsiteX8" fmla="*/ 183384 w 307123"/>
                <a:gd name="connsiteY8" fmla="*/ 304339 h 307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7123" h="307299">
                  <a:moveTo>
                    <a:pt x="183384" y="304339"/>
                  </a:moveTo>
                  <a:cubicBezTo>
                    <a:pt x="100205" y="320840"/>
                    <a:pt x="19457" y="266710"/>
                    <a:pt x="2956" y="183466"/>
                  </a:cubicBezTo>
                  <a:cubicBezTo>
                    <a:pt x="-6888" y="133753"/>
                    <a:pt x="8446" y="84873"/>
                    <a:pt x="40168" y="50109"/>
                  </a:cubicBezTo>
                  <a:cubicBezTo>
                    <a:pt x="42681" y="47324"/>
                    <a:pt x="45306" y="44604"/>
                    <a:pt x="48059" y="42011"/>
                  </a:cubicBezTo>
                  <a:cubicBezTo>
                    <a:pt x="68370" y="22708"/>
                    <a:pt x="94235" y="8800"/>
                    <a:pt x="123748" y="2942"/>
                  </a:cubicBezTo>
                  <a:cubicBezTo>
                    <a:pt x="141722" y="-612"/>
                    <a:pt x="159600" y="-884"/>
                    <a:pt x="176694" y="1789"/>
                  </a:cubicBezTo>
                  <a:cubicBezTo>
                    <a:pt x="184584" y="2942"/>
                    <a:pt x="192267" y="4734"/>
                    <a:pt x="199757" y="7135"/>
                  </a:cubicBezTo>
                  <a:cubicBezTo>
                    <a:pt x="251471" y="23476"/>
                    <a:pt x="292860" y="66851"/>
                    <a:pt x="304177" y="123830"/>
                  </a:cubicBezTo>
                  <a:cubicBezTo>
                    <a:pt x="320630" y="207026"/>
                    <a:pt x="266532" y="287869"/>
                    <a:pt x="183384" y="30433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9" name="任意多边形: 形状 1508">
              <a:extLst>
                <a:ext uri="{FF2B5EF4-FFF2-40B4-BE49-F238E27FC236}">
                  <a16:creationId xmlns:a16="http://schemas.microsoft.com/office/drawing/2014/main" id="{E6C757D1-8991-40DF-5418-C06E2B5AA9ED}"/>
                </a:ext>
              </a:extLst>
            </p:cNvPr>
            <p:cNvSpPr/>
            <p:nvPr/>
          </p:nvSpPr>
          <p:spPr>
            <a:xfrm rot="-5387137">
              <a:off x="8184545" y="3994039"/>
              <a:ext cx="307241" cy="307017"/>
            </a:xfrm>
            <a:custGeom>
              <a:avLst/>
              <a:gdLst>
                <a:gd name="connsiteX0" fmla="*/ 307241 w 307241"/>
                <a:gd name="connsiteY0" fmla="*/ 153508 h 307017"/>
                <a:gd name="connsiteX1" fmla="*/ 153620 w 307241"/>
                <a:gd name="connsiteY1" fmla="*/ 307017 h 307017"/>
                <a:gd name="connsiteX2" fmla="*/ 0 w 307241"/>
                <a:gd name="connsiteY2" fmla="*/ 153508 h 307017"/>
                <a:gd name="connsiteX3" fmla="*/ 153620 w 307241"/>
                <a:gd name="connsiteY3" fmla="*/ 0 h 307017"/>
                <a:gd name="connsiteX4" fmla="*/ 307241 w 307241"/>
                <a:gd name="connsiteY4" fmla="*/ 153508 h 307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241" h="307017">
                  <a:moveTo>
                    <a:pt x="307241" y="153508"/>
                  </a:moveTo>
                  <a:cubicBezTo>
                    <a:pt x="307241" y="238289"/>
                    <a:pt x="238463" y="307017"/>
                    <a:pt x="153620" y="307017"/>
                  </a:cubicBezTo>
                  <a:cubicBezTo>
                    <a:pt x="68778" y="307017"/>
                    <a:pt x="0" y="238289"/>
                    <a:pt x="0" y="153508"/>
                  </a:cubicBezTo>
                  <a:cubicBezTo>
                    <a:pt x="0" y="68728"/>
                    <a:pt x="68778" y="0"/>
                    <a:pt x="153620" y="0"/>
                  </a:cubicBezTo>
                  <a:cubicBezTo>
                    <a:pt x="238463" y="0"/>
                    <a:pt x="307241" y="68728"/>
                    <a:pt x="307241" y="153508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0" name="任意多边形: 形状 1509">
              <a:extLst>
                <a:ext uri="{FF2B5EF4-FFF2-40B4-BE49-F238E27FC236}">
                  <a16:creationId xmlns:a16="http://schemas.microsoft.com/office/drawing/2014/main" id="{26E69EAA-55A7-DE25-F02C-09A18AD50583}"/>
                </a:ext>
              </a:extLst>
            </p:cNvPr>
            <p:cNvSpPr/>
            <p:nvPr/>
          </p:nvSpPr>
          <p:spPr>
            <a:xfrm>
              <a:off x="8318842" y="3977127"/>
              <a:ext cx="307014" cy="307238"/>
            </a:xfrm>
            <a:custGeom>
              <a:avLst/>
              <a:gdLst>
                <a:gd name="connsiteX0" fmla="*/ 307015 w 307014"/>
                <a:gd name="connsiteY0" fmla="*/ 153620 h 307238"/>
                <a:gd name="connsiteX1" fmla="*/ 153507 w 307014"/>
                <a:gd name="connsiteY1" fmla="*/ 307239 h 307238"/>
                <a:gd name="connsiteX2" fmla="*/ -1 w 307014"/>
                <a:gd name="connsiteY2" fmla="*/ 153620 h 307238"/>
                <a:gd name="connsiteX3" fmla="*/ 153507 w 307014"/>
                <a:gd name="connsiteY3" fmla="*/ 0 h 307238"/>
                <a:gd name="connsiteX4" fmla="*/ 307015 w 307014"/>
                <a:gd name="connsiteY4" fmla="*/ 153620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20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-1" y="238461"/>
                    <a:pt x="-1" y="153620"/>
                  </a:cubicBezTo>
                  <a:cubicBezTo>
                    <a:pt x="-1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2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1" name="任意多边形: 形状 1510">
              <a:extLst>
                <a:ext uri="{FF2B5EF4-FFF2-40B4-BE49-F238E27FC236}">
                  <a16:creationId xmlns:a16="http://schemas.microsoft.com/office/drawing/2014/main" id="{8970D78F-7A3A-A012-0561-1B15EE48A67C}"/>
                </a:ext>
              </a:extLst>
            </p:cNvPr>
            <p:cNvSpPr/>
            <p:nvPr/>
          </p:nvSpPr>
          <p:spPr>
            <a:xfrm>
              <a:off x="8465083" y="3993981"/>
              <a:ext cx="307014" cy="307238"/>
            </a:xfrm>
            <a:custGeom>
              <a:avLst/>
              <a:gdLst>
                <a:gd name="connsiteX0" fmla="*/ 307015 w 307014"/>
                <a:gd name="connsiteY0" fmla="*/ 153619 h 307238"/>
                <a:gd name="connsiteX1" fmla="*/ 153507 w 307014"/>
                <a:gd name="connsiteY1" fmla="*/ 307239 h 307238"/>
                <a:gd name="connsiteX2" fmla="*/ -1 w 307014"/>
                <a:gd name="connsiteY2" fmla="*/ 153619 h 307238"/>
                <a:gd name="connsiteX3" fmla="*/ 153507 w 307014"/>
                <a:gd name="connsiteY3" fmla="*/ 0 h 307238"/>
                <a:gd name="connsiteX4" fmla="*/ 307015 w 307014"/>
                <a:gd name="connsiteY4" fmla="*/ 153619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19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-1" y="238461"/>
                    <a:pt x="-1" y="153619"/>
                  </a:cubicBezTo>
                  <a:cubicBezTo>
                    <a:pt x="-1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1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2" name="任意多边形: 形状 1511">
              <a:extLst>
                <a:ext uri="{FF2B5EF4-FFF2-40B4-BE49-F238E27FC236}">
                  <a16:creationId xmlns:a16="http://schemas.microsoft.com/office/drawing/2014/main" id="{1F4C57D8-1844-5573-D0F6-2BEC0BC1FD7C}"/>
                </a:ext>
              </a:extLst>
            </p:cNvPr>
            <p:cNvSpPr/>
            <p:nvPr/>
          </p:nvSpPr>
          <p:spPr>
            <a:xfrm>
              <a:off x="8652090" y="4488194"/>
              <a:ext cx="375933" cy="897004"/>
            </a:xfrm>
            <a:custGeom>
              <a:avLst/>
              <a:gdLst>
                <a:gd name="connsiteX0" fmla="*/ 375934 w 375933"/>
                <a:gd name="connsiteY0" fmla="*/ 0 h 897004"/>
                <a:gd name="connsiteX1" fmla="*/ 249380 w 375933"/>
                <a:gd name="connsiteY1" fmla="*/ 224971 h 897004"/>
                <a:gd name="connsiteX2" fmla="*/ 29594 w 375933"/>
                <a:gd name="connsiteY2" fmla="*/ 387586 h 897004"/>
                <a:gd name="connsiteX3" fmla="*/ 71624 w 375933"/>
                <a:gd name="connsiteY3" fmla="*/ 897005 h 897004"/>
                <a:gd name="connsiteX4" fmla="*/ 42030 w 375933"/>
                <a:gd name="connsiteY4" fmla="*/ 897005 h 897004"/>
                <a:gd name="connsiteX5" fmla="*/ 0 w 375933"/>
                <a:gd name="connsiteY5" fmla="*/ 387586 h 897004"/>
                <a:gd name="connsiteX6" fmla="*/ 224155 w 375933"/>
                <a:gd name="connsiteY6" fmla="*/ 225660 h 897004"/>
                <a:gd name="connsiteX7" fmla="*/ 330190 w 375933"/>
                <a:gd name="connsiteY7" fmla="*/ 71352 h 897004"/>
                <a:gd name="connsiteX8" fmla="*/ 375934 w 375933"/>
                <a:gd name="connsiteY8" fmla="*/ 0 h 89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5933" h="897004">
                  <a:moveTo>
                    <a:pt x="375934" y="0"/>
                  </a:moveTo>
                  <a:cubicBezTo>
                    <a:pt x="375022" y="3185"/>
                    <a:pt x="344547" y="106004"/>
                    <a:pt x="249380" y="224971"/>
                  </a:cubicBezTo>
                  <a:cubicBezTo>
                    <a:pt x="166632" y="328430"/>
                    <a:pt x="67447" y="373357"/>
                    <a:pt x="29594" y="387586"/>
                  </a:cubicBezTo>
                  <a:cubicBezTo>
                    <a:pt x="51825" y="655292"/>
                    <a:pt x="71624" y="897005"/>
                    <a:pt x="71624" y="897005"/>
                  </a:cubicBezTo>
                  <a:lnTo>
                    <a:pt x="42030" y="897005"/>
                  </a:lnTo>
                  <a:cubicBezTo>
                    <a:pt x="42030" y="897005"/>
                    <a:pt x="22200" y="655292"/>
                    <a:pt x="0" y="387586"/>
                  </a:cubicBezTo>
                  <a:cubicBezTo>
                    <a:pt x="37805" y="373357"/>
                    <a:pt x="141408" y="329102"/>
                    <a:pt x="224155" y="225660"/>
                  </a:cubicBezTo>
                  <a:cubicBezTo>
                    <a:pt x="271051" y="167064"/>
                    <a:pt x="310552" y="112150"/>
                    <a:pt x="330190" y="71352"/>
                  </a:cubicBezTo>
                  <a:cubicBezTo>
                    <a:pt x="368012" y="28778"/>
                    <a:pt x="374782" y="1552"/>
                    <a:pt x="375934" y="0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3" name="任意多边形: 形状 1512">
              <a:extLst>
                <a:ext uri="{FF2B5EF4-FFF2-40B4-BE49-F238E27FC236}">
                  <a16:creationId xmlns:a16="http://schemas.microsoft.com/office/drawing/2014/main" id="{728FA018-AEF4-1942-D2AE-33FBC33B4287}"/>
                </a:ext>
              </a:extLst>
            </p:cNvPr>
            <p:cNvSpPr/>
            <p:nvPr/>
          </p:nvSpPr>
          <p:spPr>
            <a:xfrm>
              <a:off x="8510962" y="3975456"/>
              <a:ext cx="307078" cy="307316"/>
            </a:xfrm>
            <a:custGeom>
              <a:avLst/>
              <a:gdLst>
                <a:gd name="connsiteX0" fmla="*/ 2953 w 307078"/>
                <a:gd name="connsiteY0" fmla="*/ 183492 h 307316"/>
                <a:gd name="connsiteX1" fmla="*/ 123729 w 307078"/>
                <a:gd name="connsiteY1" fmla="*/ 2952 h 307316"/>
                <a:gd name="connsiteX2" fmla="*/ 304126 w 307078"/>
                <a:gd name="connsiteY2" fmla="*/ 123824 h 307316"/>
                <a:gd name="connsiteX3" fmla="*/ 183349 w 307078"/>
                <a:gd name="connsiteY3" fmla="*/ 304365 h 307316"/>
                <a:gd name="connsiteX4" fmla="*/ 2953 w 307078"/>
                <a:gd name="connsiteY4" fmla="*/ 183492 h 307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78" h="307316">
                  <a:moveTo>
                    <a:pt x="2953" y="183492"/>
                  </a:moveTo>
                  <a:cubicBezTo>
                    <a:pt x="-13517" y="100264"/>
                    <a:pt x="40566" y="19437"/>
                    <a:pt x="123729" y="2952"/>
                  </a:cubicBezTo>
                  <a:cubicBezTo>
                    <a:pt x="206893" y="-13518"/>
                    <a:pt x="287673" y="40596"/>
                    <a:pt x="304126" y="123824"/>
                  </a:cubicBezTo>
                  <a:cubicBezTo>
                    <a:pt x="320595" y="207052"/>
                    <a:pt x="266513" y="287879"/>
                    <a:pt x="183349" y="304365"/>
                  </a:cubicBezTo>
                  <a:cubicBezTo>
                    <a:pt x="100186" y="320834"/>
                    <a:pt x="19423" y="266720"/>
                    <a:pt x="2953" y="183492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4" name="任意多边形: 形状 1513">
              <a:extLst>
                <a:ext uri="{FF2B5EF4-FFF2-40B4-BE49-F238E27FC236}">
                  <a16:creationId xmlns:a16="http://schemas.microsoft.com/office/drawing/2014/main" id="{1B4F7983-4BE0-618C-7DCD-117F3A80796F}"/>
                </a:ext>
              </a:extLst>
            </p:cNvPr>
            <p:cNvSpPr/>
            <p:nvPr/>
          </p:nvSpPr>
          <p:spPr>
            <a:xfrm>
              <a:off x="8199586" y="3845531"/>
              <a:ext cx="307014" cy="307238"/>
            </a:xfrm>
            <a:custGeom>
              <a:avLst/>
              <a:gdLst>
                <a:gd name="connsiteX0" fmla="*/ 307015 w 307014"/>
                <a:gd name="connsiteY0" fmla="*/ 153619 h 307238"/>
                <a:gd name="connsiteX1" fmla="*/ 153507 w 307014"/>
                <a:gd name="connsiteY1" fmla="*/ 307239 h 307238"/>
                <a:gd name="connsiteX2" fmla="*/ 0 w 307014"/>
                <a:gd name="connsiteY2" fmla="*/ 153619 h 307238"/>
                <a:gd name="connsiteX3" fmla="*/ 153507 w 307014"/>
                <a:gd name="connsiteY3" fmla="*/ 0 h 307238"/>
                <a:gd name="connsiteX4" fmla="*/ 307015 w 307014"/>
                <a:gd name="connsiteY4" fmla="*/ 153619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19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0" y="238461"/>
                    <a:pt x="0" y="153619"/>
                  </a:cubicBezTo>
                  <a:cubicBezTo>
                    <a:pt x="0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1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5" name="任意多边形: 形状 1514">
              <a:extLst>
                <a:ext uri="{FF2B5EF4-FFF2-40B4-BE49-F238E27FC236}">
                  <a16:creationId xmlns:a16="http://schemas.microsoft.com/office/drawing/2014/main" id="{10D14382-97CA-818C-6D28-A810A598F02A}"/>
                </a:ext>
              </a:extLst>
            </p:cNvPr>
            <p:cNvSpPr/>
            <p:nvPr/>
          </p:nvSpPr>
          <p:spPr>
            <a:xfrm>
              <a:off x="8434721" y="3547959"/>
              <a:ext cx="307014" cy="307238"/>
            </a:xfrm>
            <a:custGeom>
              <a:avLst/>
              <a:gdLst>
                <a:gd name="connsiteX0" fmla="*/ 307015 w 307014"/>
                <a:gd name="connsiteY0" fmla="*/ 153619 h 307238"/>
                <a:gd name="connsiteX1" fmla="*/ 153507 w 307014"/>
                <a:gd name="connsiteY1" fmla="*/ 307239 h 307238"/>
                <a:gd name="connsiteX2" fmla="*/ -1 w 307014"/>
                <a:gd name="connsiteY2" fmla="*/ 153619 h 307238"/>
                <a:gd name="connsiteX3" fmla="*/ 153507 w 307014"/>
                <a:gd name="connsiteY3" fmla="*/ 0 h 307238"/>
                <a:gd name="connsiteX4" fmla="*/ 307015 w 307014"/>
                <a:gd name="connsiteY4" fmla="*/ 153619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19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-1" y="238461"/>
                    <a:pt x="-1" y="153619"/>
                  </a:cubicBezTo>
                  <a:cubicBezTo>
                    <a:pt x="-1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1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6" name="任意多边形: 形状 1515">
              <a:extLst>
                <a:ext uri="{FF2B5EF4-FFF2-40B4-BE49-F238E27FC236}">
                  <a16:creationId xmlns:a16="http://schemas.microsoft.com/office/drawing/2014/main" id="{DF96D7D1-5961-78B2-03B7-92CE65DA3719}"/>
                </a:ext>
              </a:extLst>
            </p:cNvPr>
            <p:cNvSpPr/>
            <p:nvPr/>
          </p:nvSpPr>
          <p:spPr>
            <a:xfrm>
              <a:off x="8289264" y="3522607"/>
              <a:ext cx="290849" cy="291073"/>
            </a:xfrm>
            <a:custGeom>
              <a:avLst/>
              <a:gdLst>
                <a:gd name="connsiteX0" fmla="*/ 290849 w 290849"/>
                <a:gd name="connsiteY0" fmla="*/ 145537 h 291073"/>
                <a:gd name="connsiteX1" fmla="*/ 145425 w 290849"/>
                <a:gd name="connsiteY1" fmla="*/ 291074 h 291073"/>
                <a:gd name="connsiteX2" fmla="*/ 0 w 290849"/>
                <a:gd name="connsiteY2" fmla="*/ 145537 h 291073"/>
                <a:gd name="connsiteX3" fmla="*/ 145425 w 290849"/>
                <a:gd name="connsiteY3" fmla="*/ 0 h 291073"/>
                <a:gd name="connsiteX4" fmla="*/ 290849 w 290849"/>
                <a:gd name="connsiteY4" fmla="*/ 145537 h 291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849" h="291073">
                  <a:moveTo>
                    <a:pt x="290849" y="145537"/>
                  </a:moveTo>
                  <a:cubicBezTo>
                    <a:pt x="290849" y="225915"/>
                    <a:pt x="225741" y="291074"/>
                    <a:pt x="145425" y="291074"/>
                  </a:cubicBezTo>
                  <a:cubicBezTo>
                    <a:pt x="65109" y="291074"/>
                    <a:pt x="0" y="225915"/>
                    <a:pt x="0" y="145537"/>
                  </a:cubicBezTo>
                  <a:cubicBezTo>
                    <a:pt x="0" y="65159"/>
                    <a:pt x="65109" y="0"/>
                    <a:pt x="145425" y="0"/>
                  </a:cubicBezTo>
                  <a:cubicBezTo>
                    <a:pt x="225741" y="0"/>
                    <a:pt x="290849" y="65159"/>
                    <a:pt x="290849" y="145537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7" name="任意多边形: 形状 1516">
              <a:extLst>
                <a:ext uri="{FF2B5EF4-FFF2-40B4-BE49-F238E27FC236}">
                  <a16:creationId xmlns:a16="http://schemas.microsoft.com/office/drawing/2014/main" id="{E55CA236-011C-65FC-71CE-B5356F82CBE1}"/>
                </a:ext>
              </a:extLst>
            </p:cNvPr>
            <p:cNvSpPr/>
            <p:nvPr/>
          </p:nvSpPr>
          <p:spPr>
            <a:xfrm>
              <a:off x="8185309" y="3931464"/>
              <a:ext cx="477449" cy="354120"/>
            </a:xfrm>
            <a:custGeom>
              <a:avLst/>
              <a:gdLst>
                <a:gd name="connsiteX0" fmla="*/ 426975 w 477449"/>
                <a:gd name="connsiteY0" fmla="*/ 175915 h 354120"/>
                <a:gd name="connsiteX1" fmla="*/ 405496 w 477449"/>
                <a:gd name="connsiteY1" fmla="*/ 275901 h 354120"/>
                <a:gd name="connsiteX2" fmla="*/ 340050 w 477449"/>
                <a:gd name="connsiteY2" fmla="*/ 326766 h 354120"/>
                <a:gd name="connsiteX3" fmla="*/ 241009 w 477449"/>
                <a:gd name="connsiteY3" fmla="*/ 317082 h 354120"/>
                <a:gd name="connsiteX4" fmla="*/ 195394 w 477449"/>
                <a:gd name="connsiteY4" fmla="*/ 349845 h 354120"/>
                <a:gd name="connsiteX5" fmla="*/ 95440 w 477449"/>
                <a:gd name="connsiteY5" fmla="*/ 317707 h 354120"/>
                <a:gd name="connsiteX6" fmla="*/ 82060 w 477449"/>
                <a:gd name="connsiteY6" fmla="*/ 322764 h 354120"/>
                <a:gd name="connsiteX7" fmla="*/ 0 w 477449"/>
                <a:gd name="connsiteY7" fmla="*/ 322364 h 354120"/>
                <a:gd name="connsiteX8" fmla="*/ 22152 w 477449"/>
                <a:gd name="connsiteY8" fmla="*/ 298164 h 354120"/>
                <a:gd name="connsiteX9" fmla="*/ 57043 w 477449"/>
                <a:gd name="connsiteY9" fmla="*/ 291986 h 354120"/>
                <a:gd name="connsiteX10" fmla="*/ 70424 w 477449"/>
                <a:gd name="connsiteY10" fmla="*/ 286928 h 354120"/>
                <a:gd name="connsiteX11" fmla="*/ 170377 w 477449"/>
                <a:gd name="connsiteY11" fmla="*/ 319019 h 354120"/>
                <a:gd name="connsiteX12" fmla="*/ 209015 w 477449"/>
                <a:gd name="connsiteY12" fmla="*/ 294659 h 354120"/>
                <a:gd name="connsiteX13" fmla="*/ 215993 w 477449"/>
                <a:gd name="connsiteY13" fmla="*/ 286240 h 354120"/>
                <a:gd name="connsiteX14" fmla="*/ 220410 w 477449"/>
                <a:gd name="connsiteY14" fmla="*/ 288673 h 354120"/>
                <a:gd name="connsiteX15" fmla="*/ 315018 w 477449"/>
                <a:gd name="connsiteY15" fmla="*/ 295923 h 354120"/>
                <a:gd name="connsiteX16" fmla="*/ 370076 w 477449"/>
                <a:gd name="connsiteY16" fmla="*/ 258727 h 354120"/>
                <a:gd name="connsiteX17" fmla="*/ 401911 w 477449"/>
                <a:gd name="connsiteY17" fmla="*/ 145073 h 354120"/>
                <a:gd name="connsiteX18" fmla="*/ 447238 w 477449"/>
                <a:gd name="connsiteY18" fmla="*/ 19495 h 354120"/>
                <a:gd name="connsiteX19" fmla="*/ 438915 w 477449"/>
                <a:gd name="connsiteY19" fmla="*/ 0 h 354120"/>
                <a:gd name="connsiteX20" fmla="*/ 472254 w 477449"/>
                <a:gd name="connsiteY20" fmla="*/ 50305 h 354120"/>
                <a:gd name="connsiteX21" fmla="*/ 426975 w 477449"/>
                <a:gd name="connsiteY21" fmla="*/ 175915 h 354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77449" h="354120">
                  <a:moveTo>
                    <a:pt x="426975" y="175915"/>
                  </a:moveTo>
                  <a:cubicBezTo>
                    <a:pt x="432913" y="211591"/>
                    <a:pt x="424510" y="247443"/>
                    <a:pt x="405496" y="275901"/>
                  </a:cubicBezTo>
                  <a:cubicBezTo>
                    <a:pt x="390035" y="299108"/>
                    <a:pt x="367579" y="317402"/>
                    <a:pt x="340050" y="326766"/>
                  </a:cubicBezTo>
                  <a:cubicBezTo>
                    <a:pt x="305638" y="338450"/>
                    <a:pt x="270139" y="333856"/>
                    <a:pt x="241009" y="317082"/>
                  </a:cubicBezTo>
                  <a:cubicBezTo>
                    <a:pt x="230061" y="332031"/>
                    <a:pt x="214440" y="343795"/>
                    <a:pt x="195394" y="349845"/>
                  </a:cubicBezTo>
                  <a:cubicBezTo>
                    <a:pt x="157669" y="361849"/>
                    <a:pt x="117911" y="347765"/>
                    <a:pt x="95440" y="317707"/>
                  </a:cubicBezTo>
                  <a:cubicBezTo>
                    <a:pt x="91134" y="319627"/>
                    <a:pt x="86669" y="321340"/>
                    <a:pt x="82060" y="322764"/>
                  </a:cubicBezTo>
                  <a:cubicBezTo>
                    <a:pt x="54258" y="331615"/>
                    <a:pt x="25737" y="330863"/>
                    <a:pt x="0" y="322364"/>
                  </a:cubicBezTo>
                  <a:cubicBezTo>
                    <a:pt x="6370" y="313561"/>
                    <a:pt x="13781" y="305414"/>
                    <a:pt x="22152" y="298164"/>
                  </a:cubicBezTo>
                  <a:cubicBezTo>
                    <a:pt x="33739" y="297684"/>
                    <a:pt x="45455" y="295651"/>
                    <a:pt x="57043" y="291986"/>
                  </a:cubicBezTo>
                  <a:cubicBezTo>
                    <a:pt x="61669" y="290514"/>
                    <a:pt x="66135" y="288801"/>
                    <a:pt x="70424" y="286928"/>
                  </a:cubicBezTo>
                  <a:cubicBezTo>
                    <a:pt x="92895" y="316954"/>
                    <a:pt x="132652" y="331023"/>
                    <a:pt x="170377" y="319019"/>
                  </a:cubicBezTo>
                  <a:cubicBezTo>
                    <a:pt x="185711" y="314201"/>
                    <a:pt x="198787" y="305622"/>
                    <a:pt x="209015" y="294659"/>
                  </a:cubicBezTo>
                  <a:cubicBezTo>
                    <a:pt x="211527" y="291986"/>
                    <a:pt x="213832" y="289153"/>
                    <a:pt x="215993" y="286240"/>
                  </a:cubicBezTo>
                  <a:cubicBezTo>
                    <a:pt x="217465" y="287072"/>
                    <a:pt x="218937" y="287873"/>
                    <a:pt x="220410" y="288673"/>
                  </a:cubicBezTo>
                  <a:cubicBezTo>
                    <a:pt x="248660" y="303462"/>
                    <a:pt x="282319" y="307047"/>
                    <a:pt x="315018" y="295923"/>
                  </a:cubicBezTo>
                  <a:cubicBezTo>
                    <a:pt x="336881" y="288513"/>
                    <a:pt x="355575" y="275436"/>
                    <a:pt x="370076" y="258727"/>
                  </a:cubicBezTo>
                  <a:cubicBezTo>
                    <a:pt x="396245" y="228637"/>
                    <a:pt x="408841" y="186735"/>
                    <a:pt x="401911" y="145073"/>
                  </a:cubicBezTo>
                  <a:cubicBezTo>
                    <a:pt x="442709" y="118952"/>
                    <a:pt x="462587" y="67847"/>
                    <a:pt x="447238" y="19495"/>
                  </a:cubicBezTo>
                  <a:cubicBezTo>
                    <a:pt x="445045" y="12596"/>
                    <a:pt x="442261" y="6098"/>
                    <a:pt x="438915" y="0"/>
                  </a:cubicBezTo>
                  <a:cubicBezTo>
                    <a:pt x="454008" y="12884"/>
                    <a:pt x="465805" y="29978"/>
                    <a:pt x="472254" y="50305"/>
                  </a:cubicBezTo>
                  <a:cubicBezTo>
                    <a:pt x="487652" y="98705"/>
                    <a:pt x="467725" y="149810"/>
                    <a:pt x="426975" y="175915"/>
                  </a:cubicBezTo>
                  <a:close/>
                </a:path>
              </a:pathLst>
            </a:custGeom>
            <a:solidFill>
              <a:srgbClr val="65A839">
                <a:alpha val="23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8" name="任意多边形: 形状 1517">
              <a:extLst>
                <a:ext uri="{FF2B5EF4-FFF2-40B4-BE49-F238E27FC236}">
                  <a16:creationId xmlns:a16="http://schemas.microsoft.com/office/drawing/2014/main" id="{B1F899B7-34A7-B46F-7372-33A784F43CAB}"/>
                </a:ext>
              </a:extLst>
            </p:cNvPr>
            <p:cNvSpPr/>
            <p:nvPr/>
          </p:nvSpPr>
          <p:spPr>
            <a:xfrm>
              <a:off x="8133940" y="4453799"/>
              <a:ext cx="614038" cy="220645"/>
            </a:xfrm>
            <a:custGeom>
              <a:avLst/>
              <a:gdLst>
                <a:gd name="connsiteX0" fmla="*/ 532330 w 614038"/>
                <a:gd name="connsiteY0" fmla="*/ 192544 h 220645"/>
                <a:gd name="connsiteX1" fmla="*/ 350318 w 614038"/>
                <a:gd name="connsiteY1" fmla="*/ 155268 h 220645"/>
                <a:gd name="connsiteX2" fmla="*/ 294858 w 614038"/>
                <a:gd name="connsiteY2" fmla="*/ 204869 h 220645"/>
                <a:gd name="connsiteX3" fmla="*/ 99898 w 614038"/>
                <a:gd name="connsiteY3" fmla="*/ 141199 h 220645"/>
                <a:gd name="connsiteX4" fmla="*/ 98425 w 614038"/>
                <a:gd name="connsiteY4" fmla="*/ 138174 h 220645"/>
                <a:gd name="connsiteX5" fmla="*/ 11420 w 614038"/>
                <a:gd name="connsiteY5" fmla="*/ 80843 h 220645"/>
                <a:gd name="connsiteX6" fmla="*/ 72 w 614038"/>
                <a:gd name="connsiteY6" fmla="*/ 29418 h 220645"/>
                <a:gd name="connsiteX7" fmla="*/ 86245 w 614038"/>
                <a:gd name="connsiteY7" fmla="*/ 85037 h 220645"/>
                <a:gd name="connsiteX8" fmla="*/ 87685 w 614038"/>
                <a:gd name="connsiteY8" fmla="*/ 88109 h 220645"/>
                <a:gd name="connsiteX9" fmla="*/ 282695 w 614038"/>
                <a:gd name="connsiteY9" fmla="*/ 151779 h 220645"/>
                <a:gd name="connsiteX10" fmla="*/ 338153 w 614038"/>
                <a:gd name="connsiteY10" fmla="*/ 102146 h 220645"/>
                <a:gd name="connsiteX11" fmla="*/ 520166 w 614038"/>
                <a:gd name="connsiteY11" fmla="*/ 139455 h 220645"/>
                <a:gd name="connsiteX12" fmla="*/ 601714 w 614038"/>
                <a:gd name="connsiteY12" fmla="*/ 0 h 220645"/>
                <a:gd name="connsiteX13" fmla="*/ 532330 w 614038"/>
                <a:gd name="connsiteY13" fmla="*/ 192544 h 220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14038" h="220645">
                  <a:moveTo>
                    <a:pt x="532330" y="192544"/>
                  </a:moveTo>
                  <a:cubicBezTo>
                    <a:pt x="469157" y="224683"/>
                    <a:pt x="393900" y="207462"/>
                    <a:pt x="350318" y="155268"/>
                  </a:cubicBezTo>
                  <a:cubicBezTo>
                    <a:pt x="336936" y="175675"/>
                    <a:pt x="318211" y="193025"/>
                    <a:pt x="294858" y="204869"/>
                  </a:cubicBezTo>
                  <a:cubicBezTo>
                    <a:pt x="223427" y="241185"/>
                    <a:pt x="136150" y="212679"/>
                    <a:pt x="99898" y="141199"/>
                  </a:cubicBezTo>
                  <a:cubicBezTo>
                    <a:pt x="99385" y="140207"/>
                    <a:pt x="98937" y="139167"/>
                    <a:pt x="98425" y="138174"/>
                  </a:cubicBezTo>
                  <a:cubicBezTo>
                    <a:pt x="62573" y="135870"/>
                    <a:pt x="28834" y="115207"/>
                    <a:pt x="11420" y="80843"/>
                  </a:cubicBezTo>
                  <a:cubicBezTo>
                    <a:pt x="3049" y="64341"/>
                    <a:pt x="-568" y="46672"/>
                    <a:pt x="72" y="29418"/>
                  </a:cubicBezTo>
                  <a:cubicBezTo>
                    <a:pt x="17758" y="62789"/>
                    <a:pt x="50985" y="82764"/>
                    <a:pt x="86245" y="85037"/>
                  </a:cubicBezTo>
                  <a:cubicBezTo>
                    <a:pt x="86725" y="86077"/>
                    <a:pt x="87205" y="87069"/>
                    <a:pt x="87685" y="88109"/>
                  </a:cubicBezTo>
                  <a:cubicBezTo>
                    <a:pt x="123985" y="159557"/>
                    <a:pt x="211262" y="188063"/>
                    <a:pt x="282695" y="151779"/>
                  </a:cubicBezTo>
                  <a:cubicBezTo>
                    <a:pt x="305999" y="139903"/>
                    <a:pt x="324725" y="122601"/>
                    <a:pt x="338153" y="102146"/>
                  </a:cubicBezTo>
                  <a:cubicBezTo>
                    <a:pt x="381736" y="154340"/>
                    <a:pt x="456993" y="171561"/>
                    <a:pt x="520166" y="139455"/>
                  </a:cubicBezTo>
                  <a:cubicBezTo>
                    <a:pt x="573944" y="112102"/>
                    <a:pt x="604099" y="56611"/>
                    <a:pt x="601714" y="0"/>
                  </a:cubicBezTo>
                  <a:cubicBezTo>
                    <a:pt x="632908" y="71864"/>
                    <a:pt x="603122" y="156580"/>
                    <a:pt x="532330" y="192544"/>
                  </a:cubicBezTo>
                  <a:close/>
                </a:path>
              </a:pathLst>
            </a:custGeom>
            <a:solidFill>
              <a:srgbClr val="65A839">
                <a:alpha val="33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9" name="任意多边形: 形状 1518">
              <a:extLst>
                <a:ext uri="{FF2B5EF4-FFF2-40B4-BE49-F238E27FC236}">
                  <a16:creationId xmlns:a16="http://schemas.microsoft.com/office/drawing/2014/main" id="{F87C6C84-CBD2-862D-1A80-BF7D08E67802}"/>
                </a:ext>
              </a:extLst>
            </p:cNvPr>
            <p:cNvSpPr/>
            <p:nvPr/>
          </p:nvSpPr>
          <p:spPr>
            <a:xfrm>
              <a:off x="8230585" y="3690148"/>
              <a:ext cx="210109" cy="210268"/>
            </a:xfrm>
            <a:custGeom>
              <a:avLst/>
              <a:gdLst>
                <a:gd name="connsiteX0" fmla="*/ 2020 w 210109"/>
                <a:gd name="connsiteY0" fmla="*/ 125549 h 210268"/>
                <a:gd name="connsiteX1" fmla="*/ 84656 w 210109"/>
                <a:gd name="connsiteY1" fmla="*/ 2019 h 210268"/>
                <a:gd name="connsiteX2" fmla="*/ 208089 w 210109"/>
                <a:gd name="connsiteY2" fmla="*/ 84719 h 210268"/>
                <a:gd name="connsiteX3" fmla="*/ 125453 w 210109"/>
                <a:gd name="connsiteY3" fmla="*/ 208249 h 210268"/>
                <a:gd name="connsiteX4" fmla="*/ 2020 w 210109"/>
                <a:gd name="connsiteY4" fmla="*/ 125549 h 210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109" h="210268">
                  <a:moveTo>
                    <a:pt x="2020" y="125549"/>
                  </a:moveTo>
                  <a:cubicBezTo>
                    <a:pt x="-9248" y="68602"/>
                    <a:pt x="27756" y="13303"/>
                    <a:pt x="84656" y="2019"/>
                  </a:cubicBezTo>
                  <a:cubicBezTo>
                    <a:pt x="141555" y="-9248"/>
                    <a:pt x="196821" y="27772"/>
                    <a:pt x="208089" y="84719"/>
                  </a:cubicBezTo>
                  <a:cubicBezTo>
                    <a:pt x="219357" y="141666"/>
                    <a:pt x="182353" y="196965"/>
                    <a:pt x="125453" y="208249"/>
                  </a:cubicBezTo>
                  <a:cubicBezTo>
                    <a:pt x="68539" y="219516"/>
                    <a:pt x="13288" y="182496"/>
                    <a:pt x="2020" y="12554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0" name="任意多边形: 形状 1519">
              <a:extLst>
                <a:ext uri="{FF2B5EF4-FFF2-40B4-BE49-F238E27FC236}">
                  <a16:creationId xmlns:a16="http://schemas.microsoft.com/office/drawing/2014/main" id="{0C51322F-CDD7-FE02-F24E-7CBF536DAF64}"/>
                </a:ext>
              </a:extLst>
            </p:cNvPr>
            <p:cNvSpPr/>
            <p:nvPr/>
          </p:nvSpPr>
          <p:spPr>
            <a:xfrm>
              <a:off x="8530753" y="4113537"/>
              <a:ext cx="690963" cy="556463"/>
            </a:xfrm>
            <a:custGeom>
              <a:avLst/>
              <a:gdLst>
                <a:gd name="connsiteX0" fmla="*/ 680788 w 690963"/>
                <a:gd name="connsiteY0" fmla="*/ 228048 h 556463"/>
                <a:gd name="connsiteX1" fmla="*/ 572144 w 690963"/>
                <a:gd name="connsiteY1" fmla="*/ 162074 h 556463"/>
                <a:gd name="connsiteX2" fmla="*/ 557322 w 690963"/>
                <a:gd name="connsiteY2" fmla="*/ 96708 h 556463"/>
                <a:gd name="connsiteX3" fmla="*/ 338801 w 690963"/>
                <a:gd name="connsiteY3" fmla="*/ 14889 h 556463"/>
                <a:gd name="connsiteX4" fmla="*/ 294419 w 690963"/>
                <a:gd name="connsiteY4" fmla="*/ 44627 h 556463"/>
                <a:gd name="connsiteX5" fmla="*/ 123609 w 690963"/>
                <a:gd name="connsiteY5" fmla="*/ 17242 h 556463"/>
                <a:gd name="connsiteX6" fmla="*/ 46047 w 690963"/>
                <a:gd name="connsiteY6" fmla="*/ 224143 h 556463"/>
                <a:gd name="connsiteX7" fmla="*/ 10179 w 690963"/>
                <a:gd name="connsiteY7" fmla="*/ 361997 h 556463"/>
                <a:gd name="connsiteX8" fmla="*/ 101009 w 690963"/>
                <a:gd name="connsiteY8" fmla="*/ 427507 h 556463"/>
                <a:gd name="connsiteX9" fmla="*/ 102434 w 690963"/>
                <a:gd name="connsiteY9" fmla="*/ 430852 h 556463"/>
                <a:gd name="connsiteX10" fmla="*/ 308855 w 690963"/>
                <a:gd name="connsiteY10" fmla="*/ 508142 h 556463"/>
                <a:gd name="connsiteX11" fmla="*/ 339506 w 690963"/>
                <a:gd name="connsiteY11" fmla="*/ 489640 h 556463"/>
                <a:gd name="connsiteX12" fmla="*/ 540437 w 690963"/>
                <a:gd name="connsiteY12" fmla="*/ 541578 h 556463"/>
                <a:gd name="connsiteX13" fmla="*/ 635892 w 690963"/>
                <a:gd name="connsiteY13" fmla="*/ 371857 h 556463"/>
                <a:gd name="connsiteX14" fmla="*/ 680788 w 690963"/>
                <a:gd name="connsiteY14" fmla="*/ 228048 h 556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90963" h="556463">
                  <a:moveTo>
                    <a:pt x="680788" y="228048"/>
                  </a:moveTo>
                  <a:cubicBezTo>
                    <a:pt x="661005" y="184562"/>
                    <a:pt x="617102" y="159721"/>
                    <a:pt x="572144" y="162074"/>
                  </a:cubicBezTo>
                  <a:cubicBezTo>
                    <a:pt x="571744" y="140147"/>
                    <a:pt x="566990" y="117931"/>
                    <a:pt x="557322" y="96708"/>
                  </a:cubicBezTo>
                  <a:cubicBezTo>
                    <a:pt x="519549" y="13721"/>
                    <a:pt x="421725" y="-22900"/>
                    <a:pt x="338801" y="14889"/>
                  </a:cubicBezTo>
                  <a:cubicBezTo>
                    <a:pt x="322028" y="22539"/>
                    <a:pt x="307174" y="32687"/>
                    <a:pt x="294419" y="44627"/>
                  </a:cubicBezTo>
                  <a:cubicBezTo>
                    <a:pt x="249571" y="3237"/>
                    <a:pt x="182605" y="-9647"/>
                    <a:pt x="123609" y="17242"/>
                  </a:cubicBezTo>
                  <a:cubicBezTo>
                    <a:pt x="45135" y="53014"/>
                    <a:pt x="10467" y="145589"/>
                    <a:pt x="46047" y="224143"/>
                  </a:cubicBezTo>
                  <a:cubicBezTo>
                    <a:pt x="3841" y="255129"/>
                    <a:pt x="-12373" y="312445"/>
                    <a:pt x="10179" y="361997"/>
                  </a:cubicBezTo>
                  <a:cubicBezTo>
                    <a:pt x="27337" y="399706"/>
                    <a:pt x="62628" y="423394"/>
                    <a:pt x="101009" y="427507"/>
                  </a:cubicBezTo>
                  <a:cubicBezTo>
                    <a:pt x="101490" y="428628"/>
                    <a:pt x="101922" y="429748"/>
                    <a:pt x="102434" y="430852"/>
                  </a:cubicBezTo>
                  <a:cubicBezTo>
                    <a:pt x="138110" y="509247"/>
                    <a:pt x="230525" y="543850"/>
                    <a:pt x="308855" y="508142"/>
                  </a:cubicBezTo>
                  <a:cubicBezTo>
                    <a:pt x="319995" y="503069"/>
                    <a:pt x="330222" y="496810"/>
                    <a:pt x="339506" y="489640"/>
                  </a:cubicBezTo>
                  <a:cubicBezTo>
                    <a:pt x="384832" y="550973"/>
                    <a:pt x="468285" y="574468"/>
                    <a:pt x="540437" y="541578"/>
                  </a:cubicBezTo>
                  <a:cubicBezTo>
                    <a:pt x="607420" y="511039"/>
                    <a:pt x="644151" y="441288"/>
                    <a:pt x="635892" y="371857"/>
                  </a:cubicBezTo>
                  <a:cubicBezTo>
                    <a:pt x="684725" y="342775"/>
                    <a:pt x="704876" y="280978"/>
                    <a:pt x="680788" y="228048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1" name="任意多边形: 形状 1520">
              <a:extLst>
                <a:ext uri="{FF2B5EF4-FFF2-40B4-BE49-F238E27FC236}">
                  <a16:creationId xmlns:a16="http://schemas.microsoft.com/office/drawing/2014/main" id="{6199E330-CE80-D309-2360-763E59AB80A3}"/>
                </a:ext>
              </a:extLst>
            </p:cNvPr>
            <p:cNvSpPr/>
            <p:nvPr/>
          </p:nvSpPr>
          <p:spPr>
            <a:xfrm>
              <a:off x="8093465" y="3852893"/>
              <a:ext cx="544263" cy="401881"/>
            </a:xfrm>
            <a:custGeom>
              <a:avLst/>
              <a:gdLst>
                <a:gd name="connsiteX0" fmla="*/ 493771 w 544263"/>
                <a:gd name="connsiteY0" fmla="*/ 223676 h 401881"/>
                <a:gd name="connsiteX1" fmla="*/ 406894 w 544263"/>
                <a:gd name="connsiteY1" fmla="*/ 374526 h 401881"/>
                <a:gd name="connsiteX2" fmla="*/ 307852 w 544263"/>
                <a:gd name="connsiteY2" fmla="*/ 364843 h 401881"/>
                <a:gd name="connsiteX3" fmla="*/ 262237 w 544263"/>
                <a:gd name="connsiteY3" fmla="*/ 397606 h 401881"/>
                <a:gd name="connsiteX4" fmla="*/ 162284 w 544263"/>
                <a:gd name="connsiteY4" fmla="*/ 365515 h 401881"/>
                <a:gd name="connsiteX5" fmla="*/ 148903 w 544263"/>
                <a:gd name="connsiteY5" fmla="*/ 370573 h 401881"/>
                <a:gd name="connsiteX6" fmla="*/ 18604 w 544263"/>
                <a:gd name="connsiteY6" fmla="*/ 341987 h 401881"/>
                <a:gd name="connsiteX7" fmla="*/ 6295 w 544263"/>
                <a:gd name="connsiteY7" fmla="*/ 314442 h 401881"/>
                <a:gd name="connsiteX8" fmla="*/ 93140 w 544263"/>
                <a:gd name="connsiteY8" fmla="*/ 146690 h 401881"/>
                <a:gd name="connsiteX9" fmla="*/ 93813 w 544263"/>
                <a:gd name="connsiteY9" fmla="*/ 146498 h 401881"/>
                <a:gd name="connsiteX10" fmla="*/ 78832 w 544263"/>
                <a:gd name="connsiteY10" fmla="*/ 118072 h 401881"/>
                <a:gd name="connsiteX11" fmla="*/ 137748 w 544263"/>
                <a:gd name="connsiteY11" fmla="*/ 4258 h 401881"/>
                <a:gd name="connsiteX12" fmla="*/ 240086 w 544263"/>
                <a:gd name="connsiteY12" fmla="*/ 39742 h 401881"/>
                <a:gd name="connsiteX13" fmla="*/ 287334 w 544263"/>
                <a:gd name="connsiteY13" fmla="*/ 13189 h 401881"/>
                <a:gd name="connsiteX14" fmla="*/ 431222 w 544263"/>
                <a:gd name="connsiteY14" fmla="*/ 56163 h 401881"/>
                <a:gd name="connsiteX15" fmla="*/ 530775 w 544263"/>
                <a:gd name="connsiteY15" fmla="*/ 78603 h 401881"/>
                <a:gd name="connsiteX16" fmla="*/ 539098 w 544263"/>
                <a:gd name="connsiteY16" fmla="*/ 98098 h 401881"/>
                <a:gd name="connsiteX17" fmla="*/ 493771 w 544263"/>
                <a:gd name="connsiteY17" fmla="*/ 223676 h 401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44263" h="401881">
                  <a:moveTo>
                    <a:pt x="493771" y="223676"/>
                  </a:moveTo>
                  <a:cubicBezTo>
                    <a:pt x="504574" y="288417"/>
                    <a:pt x="468194" y="353687"/>
                    <a:pt x="406894" y="374526"/>
                  </a:cubicBezTo>
                  <a:cubicBezTo>
                    <a:pt x="372482" y="386242"/>
                    <a:pt x="336982" y="381617"/>
                    <a:pt x="307852" y="364843"/>
                  </a:cubicBezTo>
                  <a:cubicBezTo>
                    <a:pt x="296905" y="379840"/>
                    <a:pt x="281284" y="391588"/>
                    <a:pt x="262237" y="397606"/>
                  </a:cubicBezTo>
                  <a:cubicBezTo>
                    <a:pt x="224513" y="409610"/>
                    <a:pt x="184756" y="395525"/>
                    <a:pt x="162284" y="365515"/>
                  </a:cubicBezTo>
                  <a:cubicBezTo>
                    <a:pt x="157979" y="367388"/>
                    <a:pt x="153513" y="369100"/>
                    <a:pt x="148903" y="370573"/>
                  </a:cubicBezTo>
                  <a:cubicBezTo>
                    <a:pt x="101864" y="385522"/>
                    <a:pt x="52663" y="373006"/>
                    <a:pt x="18604" y="341987"/>
                  </a:cubicBezTo>
                  <a:cubicBezTo>
                    <a:pt x="13546" y="333456"/>
                    <a:pt x="9401" y="324253"/>
                    <a:pt x="6295" y="314442"/>
                  </a:cubicBezTo>
                  <a:cubicBezTo>
                    <a:pt x="-16016" y="244114"/>
                    <a:pt x="22861" y="169001"/>
                    <a:pt x="93140" y="146690"/>
                  </a:cubicBezTo>
                  <a:cubicBezTo>
                    <a:pt x="93381" y="146610"/>
                    <a:pt x="93589" y="146578"/>
                    <a:pt x="93813" y="146498"/>
                  </a:cubicBezTo>
                  <a:cubicBezTo>
                    <a:pt x="87363" y="138239"/>
                    <a:pt x="82225" y="128684"/>
                    <a:pt x="78832" y="118072"/>
                  </a:cubicBezTo>
                  <a:cubicBezTo>
                    <a:pt x="63691" y="70392"/>
                    <a:pt x="90068" y="19399"/>
                    <a:pt x="137748" y="4258"/>
                  </a:cubicBezTo>
                  <a:cubicBezTo>
                    <a:pt x="176865" y="-8146"/>
                    <a:pt x="218142" y="7411"/>
                    <a:pt x="240086" y="39742"/>
                  </a:cubicBezTo>
                  <a:cubicBezTo>
                    <a:pt x="253434" y="28058"/>
                    <a:pt x="269360" y="18887"/>
                    <a:pt x="287334" y="13189"/>
                  </a:cubicBezTo>
                  <a:cubicBezTo>
                    <a:pt x="341112" y="-3921"/>
                    <a:pt x="397642" y="14902"/>
                    <a:pt x="431222" y="56163"/>
                  </a:cubicBezTo>
                  <a:cubicBezTo>
                    <a:pt x="467202" y="46480"/>
                    <a:pt x="504127" y="55923"/>
                    <a:pt x="530775" y="78603"/>
                  </a:cubicBezTo>
                  <a:cubicBezTo>
                    <a:pt x="534120" y="84701"/>
                    <a:pt x="536906" y="91199"/>
                    <a:pt x="539098" y="98098"/>
                  </a:cubicBezTo>
                  <a:cubicBezTo>
                    <a:pt x="554431" y="146450"/>
                    <a:pt x="534552" y="197555"/>
                    <a:pt x="493771" y="223676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2" name="任意多边形: 形状 1521">
              <a:extLst>
                <a:ext uri="{FF2B5EF4-FFF2-40B4-BE49-F238E27FC236}">
                  <a16:creationId xmlns:a16="http://schemas.microsoft.com/office/drawing/2014/main" id="{0B4423A0-3A1E-6226-F171-85E4C2958F14}"/>
                </a:ext>
              </a:extLst>
            </p:cNvPr>
            <p:cNvSpPr/>
            <p:nvPr/>
          </p:nvSpPr>
          <p:spPr>
            <a:xfrm>
              <a:off x="8677764" y="3685936"/>
              <a:ext cx="467326" cy="383298"/>
            </a:xfrm>
            <a:custGeom>
              <a:avLst/>
              <a:gdLst>
                <a:gd name="connsiteX0" fmla="*/ 454647 w 467326"/>
                <a:gd name="connsiteY0" fmla="*/ 227298 h 383298"/>
                <a:gd name="connsiteX1" fmla="*/ 413433 w 467326"/>
                <a:gd name="connsiteY1" fmla="*/ 185316 h 383298"/>
                <a:gd name="connsiteX2" fmla="*/ 415962 w 467326"/>
                <a:gd name="connsiteY2" fmla="*/ 98006 h 383298"/>
                <a:gd name="connsiteX3" fmla="*/ 307221 w 467326"/>
                <a:gd name="connsiteY3" fmla="*/ 58137 h 383298"/>
                <a:gd name="connsiteX4" fmla="*/ 156835 w 467326"/>
                <a:gd name="connsiteY4" fmla="*/ 13338 h 383298"/>
                <a:gd name="connsiteX5" fmla="*/ 138845 w 467326"/>
                <a:gd name="connsiteY5" fmla="*/ 25438 h 383298"/>
                <a:gd name="connsiteX6" fmla="*/ 54705 w 467326"/>
                <a:gd name="connsiteY6" fmla="*/ 24734 h 383298"/>
                <a:gd name="connsiteX7" fmla="*/ 19269 w 467326"/>
                <a:gd name="connsiteY7" fmla="*/ 143125 h 383298"/>
                <a:gd name="connsiteX8" fmla="*/ 26423 w 467326"/>
                <a:gd name="connsiteY8" fmla="*/ 154313 h 383298"/>
                <a:gd name="connsiteX9" fmla="*/ 12675 w 467326"/>
                <a:gd name="connsiteY9" fmla="*/ 274481 h 383298"/>
                <a:gd name="connsiteX10" fmla="*/ 143566 w 467326"/>
                <a:gd name="connsiteY10" fmla="*/ 323042 h 383298"/>
                <a:gd name="connsiteX11" fmla="*/ 279228 w 467326"/>
                <a:gd name="connsiteY11" fmla="*/ 353980 h 383298"/>
                <a:gd name="connsiteX12" fmla="*/ 285102 w 467326"/>
                <a:gd name="connsiteY12" fmla="*/ 350539 h 383298"/>
                <a:gd name="connsiteX13" fmla="*/ 411736 w 467326"/>
                <a:gd name="connsiteY13" fmla="*/ 370626 h 383298"/>
                <a:gd name="connsiteX14" fmla="*/ 454647 w 467326"/>
                <a:gd name="connsiteY14" fmla="*/ 227298 h 383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67326" h="383298">
                  <a:moveTo>
                    <a:pt x="454647" y="227298"/>
                  </a:moveTo>
                  <a:cubicBezTo>
                    <a:pt x="444787" y="209003"/>
                    <a:pt x="430303" y="194807"/>
                    <a:pt x="413433" y="185316"/>
                  </a:cubicBezTo>
                  <a:cubicBezTo>
                    <a:pt x="429214" y="159627"/>
                    <a:pt x="431294" y="126464"/>
                    <a:pt x="415962" y="98006"/>
                  </a:cubicBezTo>
                  <a:cubicBezTo>
                    <a:pt x="394771" y="58649"/>
                    <a:pt x="347763" y="42164"/>
                    <a:pt x="307221" y="58137"/>
                  </a:cubicBezTo>
                  <a:cubicBezTo>
                    <a:pt x="277995" y="4311"/>
                    <a:pt x="210757" y="-15744"/>
                    <a:pt x="156835" y="13338"/>
                  </a:cubicBezTo>
                  <a:cubicBezTo>
                    <a:pt x="150337" y="16843"/>
                    <a:pt x="144335" y="20908"/>
                    <a:pt x="138845" y="25438"/>
                  </a:cubicBezTo>
                  <a:cubicBezTo>
                    <a:pt x="113636" y="11337"/>
                    <a:pt x="82009" y="10009"/>
                    <a:pt x="54705" y="24734"/>
                  </a:cubicBezTo>
                  <a:cubicBezTo>
                    <a:pt x="12259" y="47637"/>
                    <a:pt x="-3603" y="100647"/>
                    <a:pt x="19269" y="143125"/>
                  </a:cubicBezTo>
                  <a:cubicBezTo>
                    <a:pt x="21398" y="147095"/>
                    <a:pt x="23799" y="150824"/>
                    <a:pt x="26423" y="154313"/>
                  </a:cubicBezTo>
                  <a:cubicBezTo>
                    <a:pt x="-2002" y="186580"/>
                    <a:pt x="-8916" y="234404"/>
                    <a:pt x="12675" y="274481"/>
                  </a:cubicBezTo>
                  <a:cubicBezTo>
                    <a:pt x="38203" y="321873"/>
                    <a:pt x="94654" y="341880"/>
                    <a:pt x="143566" y="323042"/>
                  </a:cubicBezTo>
                  <a:cubicBezTo>
                    <a:pt x="174185" y="365296"/>
                    <a:pt x="232044" y="379413"/>
                    <a:pt x="279228" y="353980"/>
                  </a:cubicBezTo>
                  <a:cubicBezTo>
                    <a:pt x="281244" y="352892"/>
                    <a:pt x="283197" y="351723"/>
                    <a:pt x="285102" y="350539"/>
                  </a:cubicBezTo>
                  <a:cubicBezTo>
                    <a:pt x="317161" y="384182"/>
                    <a:pt x="368858" y="393737"/>
                    <a:pt x="411736" y="370626"/>
                  </a:cubicBezTo>
                  <a:cubicBezTo>
                    <a:pt x="463146" y="342888"/>
                    <a:pt x="482352" y="278723"/>
                    <a:pt x="454647" y="227298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3" name="任意多边形: 形状 1522">
              <a:extLst>
                <a:ext uri="{FF2B5EF4-FFF2-40B4-BE49-F238E27FC236}">
                  <a16:creationId xmlns:a16="http://schemas.microsoft.com/office/drawing/2014/main" id="{E9A039F7-3FD0-511A-8ADA-F158A8E8F2F3}"/>
                </a:ext>
              </a:extLst>
            </p:cNvPr>
            <p:cNvSpPr/>
            <p:nvPr/>
          </p:nvSpPr>
          <p:spPr>
            <a:xfrm>
              <a:off x="8068433" y="3822113"/>
              <a:ext cx="569310" cy="432704"/>
            </a:xfrm>
            <a:custGeom>
              <a:avLst/>
              <a:gdLst>
                <a:gd name="connsiteX0" fmla="*/ 564146 w 569310"/>
                <a:gd name="connsiteY0" fmla="*/ 128893 h 432704"/>
                <a:gd name="connsiteX1" fmla="*/ 431238 w 569310"/>
                <a:gd name="connsiteY1" fmla="*/ 56133 h 432704"/>
                <a:gd name="connsiteX2" fmla="*/ 287333 w 569310"/>
                <a:gd name="connsiteY2" fmla="*/ 13175 h 432704"/>
                <a:gd name="connsiteX3" fmla="*/ 240085 w 569310"/>
                <a:gd name="connsiteY3" fmla="*/ 39727 h 432704"/>
                <a:gd name="connsiteX4" fmla="*/ 137747 w 569310"/>
                <a:gd name="connsiteY4" fmla="*/ 4276 h 432704"/>
                <a:gd name="connsiteX5" fmla="*/ 78832 w 569310"/>
                <a:gd name="connsiteY5" fmla="*/ 118090 h 432704"/>
                <a:gd name="connsiteX6" fmla="*/ 93797 w 569310"/>
                <a:gd name="connsiteY6" fmla="*/ 146515 h 432704"/>
                <a:gd name="connsiteX7" fmla="*/ 93140 w 569310"/>
                <a:gd name="connsiteY7" fmla="*/ 146707 h 432704"/>
                <a:gd name="connsiteX8" fmla="*/ 6295 w 569310"/>
                <a:gd name="connsiteY8" fmla="*/ 314476 h 432704"/>
                <a:gd name="connsiteX9" fmla="*/ 173935 w 569310"/>
                <a:gd name="connsiteY9" fmla="*/ 401385 h 432704"/>
                <a:gd name="connsiteX10" fmla="*/ 187316 w 569310"/>
                <a:gd name="connsiteY10" fmla="*/ 396327 h 432704"/>
                <a:gd name="connsiteX11" fmla="*/ 287269 w 569310"/>
                <a:gd name="connsiteY11" fmla="*/ 428434 h 432704"/>
                <a:gd name="connsiteX12" fmla="*/ 332869 w 569310"/>
                <a:gd name="connsiteY12" fmla="*/ 395655 h 432704"/>
                <a:gd name="connsiteX13" fmla="*/ 431910 w 569310"/>
                <a:gd name="connsiteY13" fmla="*/ 405338 h 432704"/>
                <a:gd name="connsiteX14" fmla="*/ 518819 w 569310"/>
                <a:gd name="connsiteY14" fmla="*/ 254503 h 432704"/>
                <a:gd name="connsiteX15" fmla="*/ 564146 w 569310"/>
                <a:gd name="connsiteY15" fmla="*/ 128893 h 43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69310" h="432704">
                  <a:moveTo>
                    <a:pt x="564146" y="128893"/>
                  </a:moveTo>
                  <a:cubicBezTo>
                    <a:pt x="546333" y="72731"/>
                    <a:pt x="487545" y="40976"/>
                    <a:pt x="431238" y="56133"/>
                  </a:cubicBezTo>
                  <a:cubicBezTo>
                    <a:pt x="397642" y="14871"/>
                    <a:pt x="341096" y="-3919"/>
                    <a:pt x="287333" y="13175"/>
                  </a:cubicBezTo>
                  <a:cubicBezTo>
                    <a:pt x="269359" y="18889"/>
                    <a:pt x="253450" y="28060"/>
                    <a:pt x="240085" y="39727"/>
                  </a:cubicBezTo>
                  <a:cubicBezTo>
                    <a:pt x="218159" y="7397"/>
                    <a:pt x="176864" y="-8161"/>
                    <a:pt x="137747" y="4276"/>
                  </a:cubicBezTo>
                  <a:cubicBezTo>
                    <a:pt x="90067" y="19433"/>
                    <a:pt x="63690" y="70378"/>
                    <a:pt x="78832" y="118090"/>
                  </a:cubicBezTo>
                  <a:cubicBezTo>
                    <a:pt x="82193" y="128685"/>
                    <a:pt x="87330" y="138240"/>
                    <a:pt x="93797" y="146515"/>
                  </a:cubicBezTo>
                  <a:cubicBezTo>
                    <a:pt x="93573" y="146579"/>
                    <a:pt x="93348" y="146643"/>
                    <a:pt x="93140" y="146707"/>
                  </a:cubicBezTo>
                  <a:cubicBezTo>
                    <a:pt x="22861" y="169035"/>
                    <a:pt x="-16016" y="244148"/>
                    <a:pt x="6295" y="314476"/>
                  </a:cubicBezTo>
                  <a:cubicBezTo>
                    <a:pt x="28607" y="384803"/>
                    <a:pt x="103656" y="423712"/>
                    <a:pt x="173935" y="401385"/>
                  </a:cubicBezTo>
                  <a:cubicBezTo>
                    <a:pt x="178529" y="399928"/>
                    <a:pt x="182994" y="398216"/>
                    <a:pt x="187316" y="396327"/>
                  </a:cubicBezTo>
                  <a:cubicBezTo>
                    <a:pt x="209756" y="426369"/>
                    <a:pt x="249513" y="440422"/>
                    <a:pt x="287269" y="428434"/>
                  </a:cubicBezTo>
                  <a:cubicBezTo>
                    <a:pt x="306300" y="422384"/>
                    <a:pt x="321921" y="410636"/>
                    <a:pt x="332869" y="395655"/>
                  </a:cubicBezTo>
                  <a:cubicBezTo>
                    <a:pt x="362015" y="412444"/>
                    <a:pt x="397515" y="417038"/>
                    <a:pt x="431910" y="405338"/>
                  </a:cubicBezTo>
                  <a:cubicBezTo>
                    <a:pt x="493226" y="384483"/>
                    <a:pt x="529591" y="319245"/>
                    <a:pt x="518819" y="254503"/>
                  </a:cubicBezTo>
                  <a:cubicBezTo>
                    <a:pt x="559585" y="228351"/>
                    <a:pt x="579480" y="177246"/>
                    <a:pt x="564146" y="128893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4" name="任意多边形: 形状 1523">
              <a:extLst>
                <a:ext uri="{FF2B5EF4-FFF2-40B4-BE49-F238E27FC236}">
                  <a16:creationId xmlns:a16="http://schemas.microsoft.com/office/drawing/2014/main" id="{A7C7DC54-267D-7717-D9C2-158738559F97}"/>
                </a:ext>
              </a:extLst>
            </p:cNvPr>
            <p:cNvSpPr/>
            <p:nvPr/>
          </p:nvSpPr>
          <p:spPr>
            <a:xfrm>
              <a:off x="8378136" y="3239550"/>
              <a:ext cx="435872" cy="430614"/>
            </a:xfrm>
            <a:custGeom>
              <a:avLst/>
              <a:gdLst>
                <a:gd name="connsiteX0" fmla="*/ 426101 w 435872"/>
                <a:gd name="connsiteY0" fmla="*/ 277103 h 430614"/>
                <a:gd name="connsiteX1" fmla="*/ 398171 w 435872"/>
                <a:gd name="connsiteY1" fmla="*/ 239858 h 430614"/>
                <a:gd name="connsiteX2" fmla="*/ 401228 w 435872"/>
                <a:gd name="connsiteY2" fmla="*/ 158711 h 430614"/>
                <a:gd name="connsiteX3" fmla="*/ 327411 w 435872"/>
                <a:gd name="connsiteY3" fmla="*/ 107158 h 430614"/>
                <a:gd name="connsiteX4" fmla="*/ 317968 w 435872"/>
                <a:gd name="connsiteY4" fmla="*/ 61574 h 430614"/>
                <a:gd name="connsiteX5" fmla="*/ 178850 w 435872"/>
                <a:gd name="connsiteY5" fmla="*/ 9477 h 430614"/>
                <a:gd name="connsiteX6" fmla="*/ 117741 w 435872"/>
                <a:gd name="connsiteY6" fmla="*/ 114312 h 430614"/>
                <a:gd name="connsiteX7" fmla="*/ 109434 w 435872"/>
                <a:gd name="connsiteY7" fmla="*/ 117593 h 430614"/>
                <a:gd name="connsiteX8" fmla="*/ 24862 w 435872"/>
                <a:gd name="connsiteY8" fmla="*/ 255575 h 430614"/>
                <a:gd name="connsiteX9" fmla="*/ 6808 w 435872"/>
                <a:gd name="connsiteY9" fmla="*/ 360635 h 430614"/>
                <a:gd name="connsiteX10" fmla="*/ 142198 w 435872"/>
                <a:gd name="connsiteY10" fmla="*/ 421775 h 430614"/>
                <a:gd name="connsiteX11" fmla="*/ 170527 w 435872"/>
                <a:gd name="connsiteY11" fmla="*/ 405658 h 430614"/>
                <a:gd name="connsiteX12" fmla="*/ 244136 w 435872"/>
                <a:gd name="connsiteY12" fmla="*/ 400632 h 430614"/>
                <a:gd name="connsiteX13" fmla="*/ 249802 w 435872"/>
                <a:gd name="connsiteY13" fmla="*/ 397831 h 430614"/>
                <a:gd name="connsiteX14" fmla="*/ 372387 w 435872"/>
                <a:gd name="connsiteY14" fmla="*/ 420831 h 430614"/>
                <a:gd name="connsiteX15" fmla="*/ 426101 w 435872"/>
                <a:gd name="connsiteY15" fmla="*/ 277103 h 430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35872" h="430614">
                  <a:moveTo>
                    <a:pt x="426101" y="277103"/>
                  </a:moveTo>
                  <a:cubicBezTo>
                    <a:pt x="419378" y="262314"/>
                    <a:pt x="409727" y="249797"/>
                    <a:pt x="398171" y="239858"/>
                  </a:cubicBezTo>
                  <a:cubicBezTo>
                    <a:pt x="413120" y="215578"/>
                    <a:pt x="415361" y="185728"/>
                    <a:pt x="401228" y="158711"/>
                  </a:cubicBezTo>
                  <a:cubicBezTo>
                    <a:pt x="386871" y="131262"/>
                    <a:pt x="358878" y="112984"/>
                    <a:pt x="327411" y="107158"/>
                  </a:cubicBezTo>
                  <a:cubicBezTo>
                    <a:pt x="327715" y="91920"/>
                    <a:pt x="324691" y="76379"/>
                    <a:pt x="317968" y="61574"/>
                  </a:cubicBezTo>
                  <a:cubicBezTo>
                    <a:pt x="293928" y="8741"/>
                    <a:pt x="231635" y="-14579"/>
                    <a:pt x="178850" y="9477"/>
                  </a:cubicBezTo>
                  <a:cubicBezTo>
                    <a:pt x="137236" y="28443"/>
                    <a:pt x="113964" y="71178"/>
                    <a:pt x="117741" y="114312"/>
                  </a:cubicBezTo>
                  <a:cubicBezTo>
                    <a:pt x="114957" y="115320"/>
                    <a:pt x="112188" y="116393"/>
                    <a:pt x="109434" y="117593"/>
                  </a:cubicBezTo>
                  <a:cubicBezTo>
                    <a:pt x="51719" y="142545"/>
                    <a:pt x="19484" y="198836"/>
                    <a:pt x="24862" y="255575"/>
                  </a:cubicBezTo>
                  <a:cubicBezTo>
                    <a:pt x="1078" y="283777"/>
                    <a:pt x="-7148" y="323662"/>
                    <a:pt x="6808" y="360635"/>
                  </a:cubicBezTo>
                  <a:cubicBezTo>
                    <a:pt x="27327" y="414941"/>
                    <a:pt x="87939" y="442310"/>
                    <a:pt x="142198" y="421775"/>
                  </a:cubicBezTo>
                  <a:cubicBezTo>
                    <a:pt x="152697" y="417806"/>
                    <a:pt x="162188" y="412300"/>
                    <a:pt x="170527" y="405658"/>
                  </a:cubicBezTo>
                  <a:cubicBezTo>
                    <a:pt x="194023" y="412700"/>
                    <a:pt x="220064" y="411596"/>
                    <a:pt x="244136" y="400632"/>
                  </a:cubicBezTo>
                  <a:cubicBezTo>
                    <a:pt x="246072" y="399752"/>
                    <a:pt x="247945" y="398807"/>
                    <a:pt x="249802" y="397831"/>
                  </a:cubicBezTo>
                  <a:cubicBezTo>
                    <a:pt x="280820" y="429682"/>
                    <a:pt x="329620" y="440325"/>
                    <a:pt x="372387" y="420831"/>
                  </a:cubicBezTo>
                  <a:cubicBezTo>
                    <a:pt x="426852" y="395974"/>
                    <a:pt x="450909" y="331633"/>
                    <a:pt x="426101" y="277103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5" name="任意多边形: 形状 1524">
              <a:extLst>
                <a:ext uri="{FF2B5EF4-FFF2-40B4-BE49-F238E27FC236}">
                  <a16:creationId xmlns:a16="http://schemas.microsoft.com/office/drawing/2014/main" id="{3749EBCF-90CB-0824-EBE0-B699C3704A82}"/>
                </a:ext>
              </a:extLst>
            </p:cNvPr>
            <p:cNvSpPr/>
            <p:nvPr/>
          </p:nvSpPr>
          <p:spPr>
            <a:xfrm>
              <a:off x="8068433" y="3822095"/>
              <a:ext cx="555679" cy="367999"/>
            </a:xfrm>
            <a:custGeom>
              <a:avLst/>
              <a:gdLst>
                <a:gd name="connsiteX0" fmla="*/ 555679 w 555679"/>
                <a:gd name="connsiteY0" fmla="*/ 109193 h 367999"/>
                <a:gd name="connsiteX1" fmla="*/ 451420 w 555679"/>
                <a:gd name="connsiteY1" fmla="*/ 82400 h 367999"/>
                <a:gd name="connsiteX2" fmla="*/ 307532 w 555679"/>
                <a:gd name="connsiteY2" fmla="*/ 39426 h 367999"/>
                <a:gd name="connsiteX3" fmla="*/ 260284 w 555679"/>
                <a:gd name="connsiteY3" fmla="*/ 65978 h 367999"/>
                <a:gd name="connsiteX4" fmla="*/ 157946 w 555679"/>
                <a:gd name="connsiteY4" fmla="*/ 30543 h 367999"/>
                <a:gd name="connsiteX5" fmla="*/ 99030 w 555679"/>
                <a:gd name="connsiteY5" fmla="*/ 144357 h 367999"/>
                <a:gd name="connsiteX6" fmla="*/ 114012 w 555679"/>
                <a:gd name="connsiteY6" fmla="*/ 172782 h 367999"/>
                <a:gd name="connsiteX7" fmla="*/ 113339 w 555679"/>
                <a:gd name="connsiteY7" fmla="*/ 172974 h 367999"/>
                <a:gd name="connsiteX8" fmla="*/ 26494 w 555679"/>
                <a:gd name="connsiteY8" fmla="*/ 340727 h 367999"/>
                <a:gd name="connsiteX9" fmla="*/ 38642 w 555679"/>
                <a:gd name="connsiteY9" fmla="*/ 368000 h 367999"/>
                <a:gd name="connsiteX10" fmla="*/ 6295 w 555679"/>
                <a:gd name="connsiteY10" fmla="*/ 314462 h 367999"/>
                <a:gd name="connsiteX11" fmla="*/ 93140 w 555679"/>
                <a:gd name="connsiteY11" fmla="*/ 146710 h 367999"/>
                <a:gd name="connsiteX12" fmla="*/ 93813 w 555679"/>
                <a:gd name="connsiteY12" fmla="*/ 146518 h 367999"/>
                <a:gd name="connsiteX13" fmla="*/ 78832 w 555679"/>
                <a:gd name="connsiteY13" fmla="*/ 118092 h 367999"/>
                <a:gd name="connsiteX14" fmla="*/ 137747 w 555679"/>
                <a:gd name="connsiteY14" fmla="*/ 4278 h 367999"/>
                <a:gd name="connsiteX15" fmla="*/ 240085 w 555679"/>
                <a:gd name="connsiteY15" fmla="*/ 39714 h 367999"/>
                <a:gd name="connsiteX16" fmla="*/ 287333 w 555679"/>
                <a:gd name="connsiteY16" fmla="*/ 13161 h 367999"/>
                <a:gd name="connsiteX17" fmla="*/ 431221 w 555679"/>
                <a:gd name="connsiteY17" fmla="*/ 56135 h 367999"/>
                <a:gd name="connsiteX18" fmla="*/ 555679 w 555679"/>
                <a:gd name="connsiteY18" fmla="*/ 109193 h 36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55679" h="367999">
                  <a:moveTo>
                    <a:pt x="555679" y="109193"/>
                  </a:moveTo>
                  <a:cubicBezTo>
                    <a:pt x="528791" y="83392"/>
                    <a:pt x="489514" y="72157"/>
                    <a:pt x="451420" y="82400"/>
                  </a:cubicBezTo>
                  <a:cubicBezTo>
                    <a:pt x="417841" y="41138"/>
                    <a:pt x="361310" y="22364"/>
                    <a:pt x="307532" y="39426"/>
                  </a:cubicBezTo>
                  <a:cubicBezTo>
                    <a:pt x="289574" y="45172"/>
                    <a:pt x="273633" y="54343"/>
                    <a:pt x="260284" y="65978"/>
                  </a:cubicBezTo>
                  <a:cubicBezTo>
                    <a:pt x="238341" y="33648"/>
                    <a:pt x="197063" y="18106"/>
                    <a:pt x="157946" y="30543"/>
                  </a:cubicBezTo>
                  <a:cubicBezTo>
                    <a:pt x="110266" y="45684"/>
                    <a:pt x="83889" y="96645"/>
                    <a:pt x="99030" y="144357"/>
                  </a:cubicBezTo>
                  <a:cubicBezTo>
                    <a:pt x="102376" y="154968"/>
                    <a:pt x="107513" y="164491"/>
                    <a:pt x="114012" y="172782"/>
                  </a:cubicBezTo>
                  <a:cubicBezTo>
                    <a:pt x="113771" y="172862"/>
                    <a:pt x="113579" y="172894"/>
                    <a:pt x="113339" y="172974"/>
                  </a:cubicBezTo>
                  <a:cubicBezTo>
                    <a:pt x="43076" y="195302"/>
                    <a:pt x="4183" y="270415"/>
                    <a:pt x="26494" y="340727"/>
                  </a:cubicBezTo>
                  <a:cubicBezTo>
                    <a:pt x="29567" y="350458"/>
                    <a:pt x="33664" y="359549"/>
                    <a:pt x="38642" y="368000"/>
                  </a:cubicBezTo>
                  <a:cubicBezTo>
                    <a:pt x="24189" y="353451"/>
                    <a:pt x="12905" y="335349"/>
                    <a:pt x="6295" y="314462"/>
                  </a:cubicBezTo>
                  <a:cubicBezTo>
                    <a:pt x="-16016" y="244134"/>
                    <a:pt x="22861" y="169021"/>
                    <a:pt x="93140" y="146710"/>
                  </a:cubicBezTo>
                  <a:cubicBezTo>
                    <a:pt x="93380" y="146629"/>
                    <a:pt x="93573" y="146550"/>
                    <a:pt x="93813" y="146518"/>
                  </a:cubicBezTo>
                  <a:cubicBezTo>
                    <a:pt x="87314" y="138227"/>
                    <a:pt x="82177" y="128704"/>
                    <a:pt x="78832" y="118092"/>
                  </a:cubicBezTo>
                  <a:cubicBezTo>
                    <a:pt x="63690" y="70380"/>
                    <a:pt x="90067" y="19419"/>
                    <a:pt x="137747" y="4278"/>
                  </a:cubicBezTo>
                  <a:cubicBezTo>
                    <a:pt x="176864" y="-8158"/>
                    <a:pt x="218142" y="7383"/>
                    <a:pt x="240085" y="39714"/>
                  </a:cubicBezTo>
                  <a:cubicBezTo>
                    <a:pt x="253434" y="28078"/>
                    <a:pt x="269359" y="18907"/>
                    <a:pt x="287333" y="13161"/>
                  </a:cubicBezTo>
                  <a:cubicBezTo>
                    <a:pt x="341079" y="-3901"/>
                    <a:pt x="397642" y="14873"/>
                    <a:pt x="431221" y="56135"/>
                  </a:cubicBezTo>
                  <a:cubicBezTo>
                    <a:pt x="480550" y="42867"/>
                    <a:pt x="531783" y="65578"/>
                    <a:pt x="555679" y="109193"/>
                  </a:cubicBezTo>
                  <a:close/>
                </a:path>
              </a:pathLst>
            </a:custGeom>
            <a:solidFill>
              <a:srgbClr val="87CC5A">
                <a:alpha val="48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6" name="任意多边形: 形状 1525">
              <a:extLst>
                <a:ext uri="{FF2B5EF4-FFF2-40B4-BE49-F238E27FC236}">
                  <a16:creationId xmlns:a16="http://schemas.microsoft.com/office/drawing/2014/main" id="{5A4ED950-3711-2FAC-CE1B-E5203B188F0E}"/>
                </a:ext>
              </a:extLst>
            </p:cNvPr>
            <p:cNvSpPr/>
            <p:nvPr/>
          </p:nvSpPr>
          <p:spPr>
            <a:xfrm>
              <a:off x="8692295" y="3685931"/>
              <a:ext cx="452785" cy="348303"/>
            </a:xfrm>
            <a:custGeom>
              <a:avLst/>
              <a:gdLst>
                <a:gd name="connsiteX0" fmla="*/ 425630 w 452785"/>
                <a:gd name="connsiteY0" fmla="*/ 348303 h 348303"/>
                <a:gd name="connsiteX1" fmla="*/ 421293 w 452785"/>
                <a:gd name="connsiteY1" fmla="*/ 256961 h 348303"/>
                <a:gd name="connsiteX2" fmla="*/ 380095 w 452785"/>
                <a:gd name="connsiteY2" fmla="*/ 214979 h 348303"/>
                <a:gd name="connsiteX3" fmla="*/ 382640 w 452785"/>
                <a:gd name="connsiteY3" fmla="*/ 127669 h 348303"/>
                <a:gd name="connsiteX4" fmla="*/ 273883 w 452785"/>
                <a:gd name="connsiteY4" fmla="*/ 87800 h 348303"/>
                <a:gd name="connsiteX5" fmla="*/ 123497 w 452785"/>
                <a:gd name="connsiteY5" fmla="*/ 42985 h 348303"/>
                <a:gd name="connsiteX6" fmla="*/ 105491 w 452785"/>
                <a:gd name="connsiteY6" fmla="*/ 55101 h 348303"/>
                <a:gd name="connsiteX7" fmla="*/ 21351 w 452785"/>
                <a:gd name="connsiteY7" fmla="*/ 54381 h 348303"/>
                <a:gd name="connsiteX8" fmla="*/ 0 w 452785"/>
                <a:gd name="connsiteY8" fmla="*/ 70562 h 348303"/>
                <a:gd name="connsiteX9" fmla="*/ 40157 w 452785"/>
                <a:gd name="connsiteY9" fmla="*/ 24723 h 348303"/>
                <a:gd name="connsiteX10" fmla="*/ 124297 w 452785"/>
                <a:gd name="connsiteY10" fmla="*/ 25443 h 348303"/>
                <a:gd name="connsiteX11" fmla="*/ 142303 w 452785"/>
                <a:gd name="connsiteY11" fmla="*/ 13327 h 348303"/>
                <a:gd name="connsiteX12" fmla="*/ 292689 w 452785"/>
                <a:gd name="connsiteY12" fmla="*/ 58142 h 348303"/>
                <a:gd name="connsiteX13" fmla="*/ 401446 w 452785"/>
                <a:gd name="connsiteY13" fmla="*/ 98011 h 348303"/>
                <a:gd name="connsiteX14" fmla="*/ 398902 w 452785"/>
                <a:gd name="connsiteY14" fmla="*/ 185321 h 348303"/>
                <a:gd name="connsiteX15" fmla="*/ 440099 w 452785"/>
                <a:gd name="connsiteY15" fmla="*/ 227303 h 348303"/>
                <a:gd name="connsiteX16" fmla="*/ 425630 w 452785"/>
                <a:gd name="connsiteY16" fmla="*/ 348303 h 348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52785" h="348303">
                  <a:moveTo>
                    <a:pt x="425630" y="348303"/>
                  </a:moveTo>
                  <a:cubicBezTo>
                    <a:pt x="437666" y="319798"/>
                    <a:pt x="437107" y="286315"/>
                    <a:pt x="421293" y="256961"/>
                  </a:cubicBezTo>
                  <a:cubicBezTo>
                    <a:pt x="411450" y="238667"/>
                    <a:pt x="396949" y="224470"/>
                    <a:pt x="380095" y="214979"/>
                  </a:cubicBezTo>
                  <a:cubicBezTo>
                    <a:pt x="395876" y="189258"/>
                    <a:pt x="397941" y="156143"/>
                    <a:pt x="382640" y="127669"/>
                  </a:cubicBezTo>
                  <a:cubicBezTo>
                    <a:pt x="361449" y="88328"/>
                    <a:pt x="314441" y="71811"/>
                    <a:pt x="273883" y="87800"/>
                  </a:cubicBezTo>
                  <a:cubicBezTo>
                    <a:pt x="244642" y="33974"/>
                    <a:pt x="177403" y="13887"/>
                    <a:pt x="123497" y="42985"/>
                  </a:cubicBezTo>
                  <a:cubicBezTo>
                    <a:pt x="116967" y="46490"/>
                    <a:pt x="110981" y="50556"/>
                    <a:pt x="105491" y="55101"/>
                  </a:cubicBezTo>
                  <a:cubicBezTo>
                    <a:pt x="80314" y="40984"/>
                    <a:pt x="48640" y="39640"/>
                    <a:pt x="21351" y="54381"/>
                  </a:cubicBezTo>
                  <a:cubicBezTo>
                    <a:pt x="13220" y="58766"/>
                    <a:pt x="6098" y="64272"/>
                    <a:pt x="0" y="70562"/>
                  </a:cubicBezTo>
                  <a:cubicBezTo>
                    <a:pt x="7202" y="51628"/>
                    <a:pt x="20951" y="35126"/>
                    <a:pt x="40157" y="24723"/>
                  </a:cubicBezTo>
                  <a:cubicBezTo>
                    <a:pt x="67446" y="10014"/>
                    <a:pt x="99121" y="11326"/>
                    <a:pt x="124297" y="25443"/>
                  </a:cubicBezTo>
                  <a:cubicBezTo>
                    <a:pt x="129787" y="20946"/>
                    <a:pt x="135774" y="16832"/>
                    <a:pt x="142303" y="13327"/>
                  </a:cubicBezTo>
                  <a:cubicBezTo>
                    <a:pt x="196210" y="-15739"/>
                    <a:pt x="263448" y="4316"/>
                    <a:pt x="292689" y="58142"/>
                  </a:cubicBezTo>
                  <a:cubicBezTo>
                    <a:pt x="333248" y="42153"/>
                    <a:pt x="380256" y="58654"/>
                    <a:pt x="401446" y="98011"/>
                  </a:cubicBezTo>
                  <a:cubicBezTo>
                    <a:pt x="416747" y="126469"/>
                    <a:pt x="414667" y="159648"/>
                    <a:pt x="398902" y="185321"/>
                  </a:cubicBezTo>
                  <a:cubicBezTo>
                    <a:pt x="415755" y="194812"/>
                    <a:pt x="430256" y="208993"/>
                    <a:pt x="440099" y="227303"/>
                  </a:cubicBezTo>
                  <a:cubicBezTo>
                    <a:pt x="461883" y="267732"/>
                    <a:pt x="454680" y="316004"/>
                    <a:pt x="425630" y="348303"/>
                  </a:cubicBezTo>
                  <a:close/>
                </a:path>
              </a:pathLst>
            </a:custGeom>
            <a:solidFill>
              <a:srgbClr val="87CC5A">
                <a:alpha val="48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7" name="任意多边形: 形状 1526">
              <a:extLst>
                <a:ext uri="{FF2B5EF4-FFF2-40B4-BE49-F238E27FC236}">
                  <a16:creationId xmlns:a16="http://schemas.microsoft.com/office/drawing/2014/main" id="{9A280C64-638A-0C5A-4BBA-44CF160FC431}"/>
                </a:ext>
              </a:extLst>
            </p:cNvPr>
            <p:cNvSpPr/>
            <p:nvPr/>
          </p:nvSpPr>
          <p:spPr>
            <a:xfrm>
              <a:off x="8378129" y="3239588"/>
              <a:ext cx="323545" cy="383180"/>
            </a:xfrm>
            <a:custGeom>
              <a:avLst/>
              <a:gdLst>
                <a:gd name="connsiteX0" fmla="*/ 323545 w 323545"/>
                <a:gd name="connsiteY0" fmla="*/ 76805 h 383180"/>
                <a:gd name="connsiteX1" fmla="*/ 193566 w 323545"/>
                <a:gd name="connsiteY1" fmla="*/ 40889 h 383180"/>
                <a:gd name="connsiteX2" fmla="*/ 132457 w 323545"/>
                <a:gd name="connsiteY2" fmla="*/ 145692 h 383180"/>
                <a:gd name="connsiteX3" fmla="*/ 124167 w 323545"/>
                <a:gd name="connsiteY3" fmla="*/ 149006 h 383180"/>
                <a:gd name="connsiteX4" fmla="*/ 39594 w 323545"/>
                <a:gd name="connsiteY4" fmla="*/ 286988 h 383180"/>
                <a:gd name="connsiteX5" fmla="*/ 18643 w 323545"/>
                <a:gd name="connsiteY5" fmla="*/ 383180 h 383180"/>
                <a:gd name="connsiteX6" fmla="*/ 6815 w 323545"/>
                <a:gd name="connsiteY6" fmla="*/ 360580 h 383180"/>
                <a:gd name="connsiteX7" fmla="*/ 24870 w 323545"/>
                <a:gd name="connsiteY7" fmla="*/ 255537 h 383180"/>
                <a:gd name="connsiteX8" fmla="*/ 109442 w 323545"/>
                <a:gd name="connsiteY8" fmla="*/ 117555 h 383180"/>
                <a:gd name="connsiteX9" fmla="*/ 117733 w 323545"/>
                <a:gd name="connsiteY9" fmla="*/ 114290 h 383180"/>
                <a:gd name="connsiteX10" fmla="*/ 178841 w 323545"/>
                <a:gd name="connsiteY10" fmla="*/ 9487 h 383180"/>
                <a:gd name="connsiteX11" fmla="*/ 317991 w 323545"/>
                <a:gd name="connsiteY11" fmla="*/ 61552 h 383180"/>
                <a:gd name="connsiteX12" fmla="*/ 323545 w 323545"/>
                <a:gd name="connsiteY12" fmla="*/ 76805 h 383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3545" h="383180">
                  <a:moveTo>
                    <a:pt x="323545" y="76805"/>
                  </a:moveTo>
                  <a:cubicBezTo>
                    <a:pt x="295184" y="35624"/>
                    <a:pt x="240606" y="19442"/>
                    <a:pt x="193566" y="40889"/>
                  </a:cubicBezTo>
                  <a:cubicBezTo>
                    <a:pt x="151984" y="59872"/>
                    <a:pt x="128712" y="102606"/>
                    <a:pt x="132457" y="145692"/>
                  </a:cubicBezTo>
                  <a:cubicBezTo>
                    <a:pt x="129673" y="146733"/>
                    <a:pt x="126919" y="147805"/>
                    <a:pt x="124167" y="149006"/>
                  </a:cubicBezTo>
                  <a:cubicBezTo>
                    <a:pt x="66451" y="173958"/>
                    <a:pt x="34216" y="230249"/>
                    <a:pt x="39594" y="286988"/>
                  </a:cubicBezTo>
                  <a:cubicBezTo>
                    <a:pt x="17683" y="312948"/>
                    <a:pt x="8960" y="348817"/>
                    <a:pt x="18643" y="383180"/>
                  </a:cubicBezTo>
                  <a:cubicBezTo>
                    <a:pt x="13906" y="376330"/>
                    <a:pt x="9872" y="368743"/>
                    <a:pt x="6815" y="360580"/>
                  </a:cubicBezTo>
                  <a:cubicBezTo>
                    <a:pt x="-7158" y="323624"/>
                    <a:pt x="1085" y="283755"/>
                    <a:pt x="24870" y="255537"/>
                  </a:cubicBezTo>
                  <a:cubicBezTo>
                    <a:pt x="19491" y="198814"/>
                    <a:pt x="51711" y="142507"/>
                    <a:pt x="109442" y="117555"/>
                  </a:cubicBezTo>
                  <a:cubicBezTo>
                    <a:pt x="112195" y="116403"/>
                    <a:pt x="114979" y="115330"/>
                    <a:pt x="117733" y="114290"/>
                  </a:cubicBezTo>
                  <a:cubicBezTo>
                    <a:pt x="113987" y="71155"/>
                    <a:pt x="137259" y="28421"/>
                    <a:pt x="178841" y="9487"/>
                  </a:cubicBezTo>
                  <a:cubicBezTo>
                    <a:pt x="231658" y="-14585"/>
                    <a:pt x="293936" y="8734"/>
                    <a:pt x="317991" y="61552"/>
                  </a:cubicBezTo>
                  <a:cubicBezTo>
                    <a:pt x="320248" y="66562"/>
                    <a:pt x="322121" y="71668"/>
                    <a:pt x="323545" y="76805"/>
                  </a:cubicBezTo>
                  <a:close/>
                </a:path>
              </a:pathLst>
            </a:custGeom>
            <a:solidFill>
              <a:srgbClr val="87CC5A">
                <a:alpha val="48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8" name="任意多边形: 形状 1527">
              <a:extLst>
                <a:ext uri="{FF2B5EF4-FFF2-40B4-BE49-F238E27FC236}">
                  <a16:creationId xmlns:a16="http://schemas.microsoft.com/office/drawing/2014/main" id="{43A218EB-2E36-6D5A-86E1-93A4813627A6}"/>
                </a:ext>
              </a:extLst>
            </p:cNvPr>
            <p:cNvSpPr/>
            <p:nvPr/>
          </p:nvSpPr>
          <p:spPr>
            <a:xfrm>
              <a:off x="8563564" y="4113547"/>
              <a:ext cx="658146" cy="316995"/>
            </a:xfrm>
            <a:custGeom>
              <a:avLst/>
              <a:gdLst>
                <a:gd name="connsiteX0" fmla="*/ 649946 w 658146"/>
                <a:gd name="connsiteY0" fmla="*/ 316995 h 316995"/>
                <a:gd name="connsiteX1" fmla="*/ 639911 w 658146"/>
                <a:gd name="connsiteY1" fmla="*/ 264610 h 316995"/>
                <a:gd name="connsiteX2" fmla="*/ 531282 w 658146"/>
                <a:gd name="connsiteY2" fmla="*/ 198636 h 316995"/>
                <a:gd name="connsiteX3" fmla="*/ 516461 w 658146"/>
                <a:gd name="connsiteY3" fmla="*/ 133254 h 316995"/>
                <a:gd name="connsiteX4" fmla="*/ 297908 w 658146"/>
                <a:gd name="connsiteY4" fmla="*/ 51450 h 316995"/>
                <a:gd name="connsiteX5" fmla="*/ 253525 w 658146"/>
                <a:gd name="connsiteY5" fmla="*/ 81189 h 316995"/>
                <a:gd name="connsiteX6" fmla="*/ 82700 w 658146"/>
                <a:gd name="connsiteY6" fmla="*/ 53803 h 316995"/>
                <a:gd name="connsiteX7" fmla="*/ 0 w 658146"/>
                <a:gd name="connsiteY7" fmla="*/ 144506 h 316995"/>
                <a:gd name="connsiteX8" fmla="*/ 90783 w 658146"/>
                <a:gd name="connsiteY8" fmla="*/ 17247 h 316995"/>
                <a:gd name="connsiteX9" fmla="*/ 261608 w 658146"/>
                <a:gd name="connsiteY9" fmla="*/ 44632 h 316995"/>
                <a:gd name="connsiteX10" fmla="*/ 305991 w 658146"/>
                <a:gd name="connsiteY10" fmla="*/ 14894 h 316995"/>
                <a:gd name="connsiteX11" fmla="*/ 524496 w 658146"/>
                <a:gd name="connsiteY11" fmla="*/ 96698 h 316995"/>
                <a:gd name="connsiteX12" fmla="*/ 539317 w 658146"/>
                <a:gd name="connsiteY12" fmla="*/ 162079 h 316995"/>
                <a:gd name="connsiteX13" fmla="*/ 647993 w 658146"/>
                <a:gd name="connsiteY13" fmla="*/ 228054 h 316995"/>
                <a:gd name="connsiteX14" fmla="*/ 649946 w 658146"/>
                <a:gd name="connsiteY14" fmla="*/ 316995 h 316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58146" h="316995">
                  <a:moveTo>
                    <a:pt x="649946" y="316995"/>
                  </a:moveTo>
                  <a:cubicBezTo>
                    <a:pt x="650826" y="299534"/>
                    <a:pt x="647641" y="281640"/>
                    <a:pt x="639911" y="264610"/>
                  </a:cubicBezTo>
                  <a:cubicBezTo>
                    <a:pt x="620112" y="221107"/>
                    <a:pt x="576210" y="196283"/>
                    <a:pt x="531282" y="198636"/>
                  </a:cubicBezTo>
                  <a:cubicBezTo>
                    <a:pt x="530882" y="176708"/>
                    <a:pt x="526097" y="154509"/>
                    <a:pt x="516461" y="133254"/>
                  </a:cubicBezTo>
                  <a:cubicBezTo>
                    <a:pt x="478689" y="50298"/>
                    <a:pt x="380848" y="13662"/>
                    <a:pt x="297908" y="51450"/>
                  </a:cubicBezTo>
                  <a:cubicBezTo>
                    <a:pt x="281134" y="59101"/>
                    <a:pt x="266281" y="69232"/>
                    <a:pt x="253525" y="81189"/>
                  </a:cubicBezTo>
                  <a:cubicBezTo>
                    <a:pt x="208710" y="39815"/>
                    <a:pt x="141696" y="26930"/>
                    <a:pt x="82700" y="53803"/>
                  </a:cubicBezTo>
                  <a:cubicBezTo>
                    <a:pt x="42350" y="72226"/>
                    <a:pt x="13589" y="105629"/>
                    <a:pt x="0" y="144506"/>
                  </a:cubicBezTo>
                  <a:cubicBezTo>
                    <a:pt x="5218" y="90760"/>
                    <a:pt x="38124" y="41255"/>
                    <a:pt x="90783" y="17247"/>
                  </a:cubicBezTo>
                  <a:cubicBezTo>
                    <a:pt x="149778" y="-9658"/>
                    <a:pt x="216745" y="3210"/>
                    <a:pt x="261608" y="44632"/>
                  </a:cubicBezTo>
                  <a:cubicBezTo>
                    <a:pt x="274348" y="32676"/>
                    <a:pt x="289217" y="22513"/>
                    <a:pt x="305991" y="14894"/>
                  </a:cubicBezTo>
                  <a:cubicBezTo>
                    <a:pt x="388930" y="-22894"/>
                    <a:pt x="486723" y="13694"/>
                    <a:pt x="524496" y="96698"/>
                  </a:cubicBezTo>
                  <a:cubicBezTo>
                    <a:pt x="534179" y="117905"/>
                    <a:pt x="538965" y="140120"/>
                    <a:pt x="539317" y="162079"/>
                  </a:cubicBezTo>
                  <a:cubicBezTo>
                    <a:pt x="584292" y="159727"/>
                    <a:pt x="628195" y="184567"/>
                    <a:pt x="647993" y="228054"/>
                  </a:cubicBezTo>
                  <a:cubicBezTo>
                    <a:pt x="661293" y="257311"/>
                    <a:pt x="661086" y="289322"/>
                    <a:pt x="649946" y="316995"/>
                  </a:cubicBezTo>
                  <a:close/>
                </a:path>
              </a:pathLst>
            </a:custGeom>
            <a:solidFill>
              <a:srgbClr val="87CC5A">
                <a:alpha val="48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9" name="任意多边形: 形状 1528">
              <a:extLst>
                <a:ext uri="{FF2B5EF4-FFF2-40B4-BE49-F238E27FC236}">
                  <a16:creationId xmlns:a16="http://schemas.microsoft.com/office/drawing/2014/main" id="{45319E6B-D784-E73F-91BA-74675C108D6D}"/>
                </a:ext>
              </a:extLst>
            </p:cNvPr>
            <p:cNvSpPr/>
            <p:nvPr/>
          </p:nvSpPr>
          <p:spPr>
            <a:xfrm>
              <a:off x="8664486" y="3886713"/>
              <a:ext cx="415954" cy="214869"/>
            </a:xfrm>
            <a:custGeom>
              <a:avLst/>
              <a:gdLst>
                <a:gd name="connsiteX0" fmla="*/ 415955 w 415954"/>
                <a:gd name="connsiteY0" fmla="*/ 199747 h 214869"/>
                <a:gd name="connsiteX1" fmla="*/ 411729 w 415954"/>
                <a:gd name="connsiteY1" fmla="*/ 202180 h 214869"/>
                <a:gd name="connsiteX2" fmla="*/ 285127 w 415954"/>
                <a:gd name="connsiteY2" fmla="*/ 182125 h 214869"/>
                <a:gd name="connsiteX3" fmla="*/ 279237 w 415954"/>
                <a:gd name="connsiteY3" fmla="*/ 185550 h 214869"/>
                <a:gd name="connsiteX4" fmla="*/ 143592 w 415954"/>
                <a:gd name="connsiteY4" fmla="*/ 154612 h 214869"/>
                <a:gd name="connsiteX5" fmla="*/ 142199 w 415954"/>
                <a:gd name="connsiteY5" fmla="*/ 155124 h 214869"/>
                <a:gd name="connsiteX6" fmla="*/ 12684 w 415954"/>
                <a:gd name="connsiteY6" fmla="*/ 106051 h 214869"/>
                <a:gd name="connsiteX7" fmla="*/ 15997 w 415954"/>
                <a:gd name="connsiteY7" fmla="*/ 0 h 214869"/>
                <a:gd name="connsiteX8" fmla="*/ 26000 w 415954"/>
                <a:gd name="connsiteY8" fmla="*/ 73721 h 214869"/>
                <a:gd name="connsiteX9" fmla="*/ 156860 w 415954"/>
                <a:gd name="connsiteY9" fmla="*/ 122281 h 214869"/>
                <a:gd name="connsiteX10" fmla="*/ 163391 w 415954"/>
                <a:gd name="connsiteY10" fmla="*/ 130412 h 214869"/>
                <a:gd name="connsiteX11" fmla="*/ 292538 w 415954"/>
                <a:gd name="connsiteY11" fmla="*/ 153219 h 214869"/>
                <a:gd name="connsiteX12" fmla="*/ 298396 w 415954"/>
                <a:gd name="connsiteY12" fmla="*/ 149746 h 214869"/>
                <a:gd name="connsiteX13" fmla="*/ 407504 w 415954"/>
                <a:gd name="connsiteY13" fmla="*/ 177371 h 214869"/>
                <a:gd name="connsiteX14" fmla="*/ 415955 w 415954"/>
                <a:gd name="connsiteY14" fmla="*/ 199747 h 214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15954" h="214869">
                  <a:moveTo>
                    <a:pt x="415955" y="199747"/>
                  </a:moveTo>
                  <a:cubicBezTo>
                    <a:pt x="414562" y="200579"/>
                    <a:pt x="413170" y="201428"/>
                    <a:pt x="411729" y="202180"/>
                  </a:cubicBezTo>
                  <a:cubicBezTo>
                    <a:pt x="368867" y="225307"/>
                    <a:pt x="317154" y="215768"/>
                    <a:pt x="285127" y="182125"/>
                  </a:cubicBezTo>
                  <a:cubicBezTo>
                    <a:pt x="283174" y="183325"/>
                    <a:pt x="281270" y="184478"/>
                    <a:pt x="279237" y="185550"/>
                  </a:cubicBezTo>
                  <a:cubicBezTo>
                    <a:pt x="232069" y="210983"/>
                    <a:pt x="174194" y="196866"/>
                    <a:pt x="143592" y="154612"/>
                  </a:cubicBezTo>
                  <a:cubicBezTo>
                    <a:pt x="143112" y="154772"/>
                    <a:pt x="142680" y="154964"/>
                    <a:pt x="142199" y="155124"/>
                  </a:cubicBezTo>
                  <a:cubicBezTo>
                    <a:pt x="93591" y="173066"/>
                    <a:pt x="37988" y="153011"/>
                    <a:pt x="12684" y="106051"/>
                  </a:cubicBezTo>
                  <a:cubicBezTo>
                    <a:pt x="-5962" y="71480"/>
                    <a:pt x="-3369" y="31146"/>
                    <a:pt x="15997" y="0"/>
                  </a:cubicBezTo>
                  <a:cubicBezTo>
                    <a:pt x="10459" y="24072"/>
                    <a:pt x="13372" y="50225"/>
                    <a:pt x="26000" y="73721"/>
                  </a:cubicBezTo>
                  <a:cubicBezTo>
                    <a:pt x="51497" y="121129"/>
                    <a:pt x="107948" y="141087"/>
                    <a:pt x="156860" y="122281"/>
                  </a:cubicBezTo>
                  <a:cubicBezTo>
                    <a:pt x="158925" y="125114"/>
                    <a:pt x="161086" y="127819"/>
                    <a:pt x="163391" y="130412"/>
                  </a:cubicBezTo>
                  <a:cubicBezTo>
                    <a:pt x="195225" y="166248"/>
                    <a:pt x="248523" y="176939"/>
                    <a:pt x="292538" y="153219"/>
                  </a:cubicBezTo>
                  <a:cubicBezTo>
                    <a:pt x="294522" y="152147"/>
                    <a:pt x="296475" y="150947"/>
                    <a:pt x="298396" y="149746"/>
                  </a:cubicBezTo>
                  <a:cubicBezTo>
                    <a:pt x="326197" y="178924"/>
                    <a:pt x="368755" y="189968"/>
                    <a:pt x="407504" y="177371"/>
                  </a:cubicBezTo>
                  <a:cubicBezTo>
                    <a:pt x="410898" y="184510"/>
                    <a:pt x="413730" y="191968"/>
                    <a:pt x="415955" y="199747"/>
                  </a:cubicBezTo>
                  <a:close/>
                </a:path>
              </a:pathLst>
            </a:custGeom>
            <a:solidFill>
              <a:srgbClr val="65A839">
                <a:alpha val="23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0" name="任意多边形: 形状 1529">
              <a:extLst>
                <a:ext uri="{FF2B5EF4-FFF2-40B4-BE49-F238E27FC236}">
                  <a16:creationId xmlns:a16="http://schemas.microsoft.com/office/drawing/2014/main" id="{420DB5E0-480B-5E2D-84A2-8AAA13B56B07}"/>
                </a:ext>
              </a:extLst>
            </p:cNvPr>
            <p:cNvSpPr/>
            <p:nvPr/>
          </p:nvSpPr>
          <p:spPr>
            <a:xfrm>
              <a:off x="8406615" y="3622592"/>
              <a:ext cx="411705" cy="67561"/>
            </a:xfrm>
            <a:custGeom>
              <a:avLst/>
              <a:gdLst>
                <a:gd name="connsiteX0" fmla="*/ 411706 w 411705"/>
                <a:gd name="connsiteY0" fmla="*/ 5362 h 67561"/>
                <a:gd name="connsiteX1" fmla="*/ 358601 w 411705"/>
                <a:gd name="connsiteY1" fmla="*/ 57779 h 67561"/>
                <a:gd name="connsiteX2" fmla="*/ 252117 w 411705"/>
                <a:gd name="connsiteY2" fmla="*/ 48336 h 67561"/>
                <a:gd name="connsiteX3" fmla="*/ 236015 w 411705"/>
                <a:gd name="connsiteY3" fmla="*/ 34780 h 67561"/>
                <a:gd name="connsiteX4" fmla="*/ 230349 w 411705"/>
                <a:gd name="connsiteY4" fmla="*/ 37565 h 67561"/>
                <a:gd name="connsiteX5" fmla="*/ 156724 w 411705"/>
                <a:gd name="connsiteY5" fmla="*/ 42622 h 67561"/>
                <a:gd name="connsiteX6" fmla="*/ 128395 w 411705"/>
                <a:gd name="connsiteY6" fmla="*/ 58724 h 67561"/>
                <a:gd name="connsiteX7" fmla="*/ 0 w 411705"/>
                <a:gd name="connsiteY7" fmla="*/ 12436 h 67561"/>
                <a:gd name="connsiteX8" fmla="*/ 113654 w 411705"/>
                <a:gd name="connsiteY8" fmla="*/ 38701 h 67561"/>
                <a:gd name="connsiteX9" fmla="*/ 142016 w 411705"/>
                <a:gd name="connsiteY9" fmla="*/ 22600 h 67561"/>
                <a:gd name="connsiteX10" fmla="*/ 215593 w 411705"/>
                <a:gd name="connsiteY10" fmla="*/ 17574 h 67561"/>
                <a:gd name="connsiteX11" fmla="*/ 221242 w 411705"/>
                <a:gd name="connsiteY11" fmla="*/ 14741 h 67561"/>
                <a:gd name="connsiteX12" fmla="*/ 259959 w 411705"/>
                <a:gd name="connsiteY12" fmla="*/ 40221 h 67561"/>
                <a:gd name="connsiteX13" fmla="*/ 343860 w 411705"/>
                <a:gd name="connsiteY13" fmla="*/ 37757 h 67561"/>
                <a:gd name="connsiteX14" fmla="*/ 388594 w 411705"/>
                <a:gd name="connsiteY14" fmla="*/ 0 h 67561"/>
                <a:gd name="connsiteX15" fmla="*/ 411706 w 411705"/>
                <a:gd name="connsiteY15" fmla="*/ 5362 h 67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11705" h="67561">
                  <a:moveTo>
                    <a:pt x="411706" y="5362"/>
                  </a:moveTo>
                  <a:cubicBezTo>
                    <a:pt x="401142" y="27769"/>
                    <a:pt x="382896" y="46704"/>
                    <a:pt x="358601" y="57779"/>
                  </a:cubicBezTo>
                  <a:cubicBezTo>
                    <a:pt x="322668" y="74169"/>
                    <a:pt x="282431" y="69255"/>
                    <a:pt x="252117" y="48336"/>
                  </a:cubicBezTo>
                  <a:cubicBezTo>
                    <a:pt x="246386" y="44383"/>
                    <a:pt x="240961" y="39837"/>
                    <a:pt x="236015" y="34780"/>
                  </a:cubicBezTo>
                  <a:cubicBezTo>
                    <a:pt x="234191" y="35772"/>
                    <a:pt x="232270" y="36700"/>
                    <a:pt x="230349" y="37565"/>
                  </a:cubicBezTo>
                  <a:cubicBezTo>
                    <a:pt x="206293" y="48560"/>
                    <a:pt x="180236" y="49649"/>
                    <a:pt x="156724" y="42622"/>
                  </a:cubicBezTo>
                  <a:cubicBezTo>
                    <a:pt x="148402" y="49233"/>
                    <a:pt x="138927" y="54738"/>
                    <a:pt x="128395" y="58724"/>
                  </a:cubicBezTo>
                  <a:cubicBezTo>
                    <a:pt x="79355" y="77306"/>
                    <a:pt x="25144" y="56691"/>
                    <a:pt x="0" y="12436"/>
                  </a:cubicBezTo>
                  <a:cubicBezTo>
                    <a:pt x="28249" y="42462"/>
                    <a:pt x="72745" y="54178"/>
                    <a:pt x="113654" y="38701"/>
                  </a:cubicBezTo>
                  <a:cubicBezTo>
                    <a:pt x="124170" y="34716"/>
                    <a:pt x="133645" y="29258"/>
                    <a:pt x="142016" y="22600"/>
                  </a:cubicBezTo>
                  <a:cubicBezTo>
                    <a:pt x="165480" y="29610"/>
                    <a:pt x="191536" y="28538"/>
                    <a:pt x="215593" y="17574"/>
                  </a:cubicBezTo>
                  <a:cubicBezTo>
                    <a:pt x="217545" y="16694"/>
                    <a:pt x="219418" y="15733"/>
                    <a:pt x="221242" y="14741"/>
                  </a:cubicBezTo>
                  <a:cubicBezTo>
                    <a:pt x="232270" y="26057"/>
                    <a:pt x="245539" y="34668"/>
                    <a:pt x="259959" y="40221"/>
                  </a:cubicBezTo>
                  <a:cubicBezTo>
                    <a:pt x="286176" y="50353"/>
                    <a:pt x="316251" y="50305"/>
                    <a:pt x="343860" y="37757"/>
                  </a:cubicBezTo>
                  <a:cubicBezTo>
                    <a:pt x="362618" y="29178"/>
                    <a:pt x="377807" y="15957"/>
                    <a:pt x="388594" y="0"/>
                  </a:cubicBezTo>
                  <a:cubicBezTo>
                    <a:pt x="396533" y="1168"/>
                    <a:pt x="404216" y="2961"/>
                    <a:pt x="411706" y="5362"/>
                  </a:cubicBezTo>
                  <a:close/>
                </a:path>
              </a:pathLst>
            </a:custGeom>
            <a:solidFill>
              <a:srgbClr val="65A839">
                <a:alpha val="23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1" name="任意多边形: 形状 1530">
              <a:extLst>
                <a:ext uri="{FF2B5EF4-FFF2-40B4-BE49-F238E27FC236}">
                  <a16:creationId xmlns:a16="http://schemas.microsoft.com/office/drawing/2014/main" id="{6AB70DB5-B823-5EDE-4FC5-E2E80C07B15C}"/>
                </a:ext>
              </a:extLst>
            </p:cNvPr>
            <p:cNvSpPr/>
            <p:nvPr/>
          </p:nvSpPr>
          <p:spPr>
            <a:xfrm>
              <a:off x="9009895" y="4289696"/>
              <a:ext cx="24732" cy="57955"/>
            </a:xfrm>
            <a:custGeom>
              <a:avLst/>
              <a:gdLst>
                <a:gd name="connsiteX0" fmla="*/ 10 w 24732"/>
                <a:gd name="connsiteY0" fmla="*/ 28698 h 57955"/>
                <a:gd name="connsiteX1" fmla="*/ 11710 w 24732"/>
                <a:gd name="connsiteY1" fmla="*/ 57955 h 57955"/>
                <a:gd name="connsiteX2" fmla="*/ 24723 w 24732"/>
                <a:gd name="connsiteY2" fmla="*/ 29258 h 57955"/>
                <a:gd name="connsiteX3" fmla="*/ 13023 w 24732"/>
                <a:gd name="connsiteY3" fmla="*/ 0 h 57955"/>
                <a:gd name="connsiteX4" fmla="*/ 10 w 24732"/>
                <a:gd name="connsiteY4" fmla="*/ 28698 h 57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32" h="57955">
                  <a:moveTo>
                    <a:pt x="10" y="28698"/>
                  </a:moveTo>
                  <a:cubicBezTo>
                    <a:pt x="-246" y="40094"/>
                    <a:pt x="4268" y="50465"/>
                    <a:pt x="11710" y="57955"/>
                  </a:cubicBezTo>
                  <a:cubicBezTo>
                    <a:pt x="19489" y="50817"/>
                    <a:pt x="24466" y="40654"/>
                    <a:pt x="24723" y="29258"/>
                  </a:cubicBezTo>
                  <a:cubicBezTo>
                    <a:pt x="24979" y="17862"/>
                    <a:pt x="20465" y="7491"/>
                    <a:pt x="13023" y="0"/>
                  </a:cubicBezTo>
                  <a:cubicBezTo>
                    <a:pt x="5244" y="7138"/>
                    <a:pt x="267" y="17318"/>
                    <a:pt x="10" y="28698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2" name="任意多边形: 形状 1531">
              <a:extLst>
                <a:ext uri="{FF2B5EF4-FFF2-40B4-BE49-F238E27FC236}">
                  <a16:creationId xmlns:a16="http://schemas.microsoft.com/office/drawing/2014/main" id="{8CCC94D0-B4FA-9238-9D22-B6291FD12E8C}"/>
                </a:ext>
              </a:extLst>
            </p:cNvPr>
            <p:cNvSpPr/>
            <p:nvPr/>
          </p:nvSpPr>
          <p:spPr>
            <a:xfrm>
              <a:off x="9017908" y="4357868"/>
              <a:ext cx="57923" cy="24733"/>
            </a:xfrm>
            <a:custGeom>
              <a:avLst/>
              <a:gdLst>
                <a:gd name="connsiteX0" fmla="*/ 28681 w 57923"/>
                <a:gd name="connsiteY0" fmla="*/ 24723 h 24733"/>
                <a:gd name="connsiteX1" fmla="*/ 0 w 57923"/>
                <a:gd name="connsiteY1" fmla="*/ 11710 h 24733"/>
                <a:gd name="connsiteX2" fmla="*/ 29242 w 57923"/>
                <a:gd name="connsiteY2" fmla="*/ 10 h 24733"/>
                <a:gd name="connsiteX3" fmla="*/ 57923 w 57923"/>
                <a:gd name="connsiteY3" fmla="*/ 13023 h 24733"/>
                <a:gd name="connsiteX4" fmla="*/ 28681 w 57923"/>
                <a:gd name="connsiteY4" fmla="*/ 24723 h 24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923" h="24733">
                  <a:moveTo>
                    <a:pt x="28681" y="24723"/>
                  </a:moveTo>
                  <a:cubicBezTo>
                    <a:pt x="17302" y="24467"/>
                    <a:pt x="7138" y="19489"/>
                    <a:pt x="0" y="11710"/>
                  </a:cubicBezTo>
                  <a:cubicBezTo>
                    <a:pt x="7474" y="4268"/>
                    <a:pt x="17862" y="-246"/>
                    <a:pt x="29242" y="10"/>
                  </a:cubicBezTo>
                  <a:cubicBezTo>
                    <a:pt x="40621" y="266"/>
                    <a:pt x="50785" y="5244"/>
                    <a:pt x="57923" y="13023"/>
                  </a:cubicBezTo>
                  <a:cubicBezTo>
                    <a:pt x="50433" y="20465"/>
                    <a:pt x="40061" y="24979"/>
                    <a:pt x="28681" y="24723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3" name="任意多边形: 形状 1532">
              <a:extLst>
                <a:ext uri="{FF2B5EF4-FFF2-40B4-BE49-F238E27FC236}">
                  <a16:creationId xmlns:a16="http://schemas.microsoft.com/office/drawing/2014/main" id="{0930051E-2D5E-97B3-31AD-1850E27E9632}"/>
                </a:ext>
              </a:extLst>
            </p:cNvPr>
            <p:cNvSpPr/>
            <p:nvPr/>
          </p:nvSpPr>
          <p:spPr>
            <a:xfrm>
              <a:off x="9217863" y="4447348"/>
              <a:ext cx="52273" cy="30180"/>
            </a:xfrm>
            <a:custGeom>
              <a:avLst/>
              <a:gdLst>
                <a:gd name="connsiteX0" fmla="*/ 20807 w 52273"/>
                <a:gd name="connsiteY0" fmla="*/ 3938 h 30180"/>
                <a:gd name="connsiteX1" fmla="*/ 0 w 52273"/>
                <a:gd name="connsiteY1" fmla="*/ 27594 h 30180"/>
                <a:gd name="connsiteX2" fmla="*/ 31467 w 52273"/>
                <a:gd name="connsiteY2" fmla="*/ 26249 h 30180"/>
                <a:gd name="connsiteX3" fmla="*/ 52274 w 52273"/>
                <a:gd name="connsiteY3" fmla="*/ 2593 h 30180"/>
                <a:gd name="connsiteX4" fmla="*/ 20807 w 52273"/>
                <a:gd name="connsiteY4" fmla="*/ 3938 h 3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273" h="30180">
                  <a:moveTo>
                    <a:pt x="20807" y="3938"/>
                  </a:moveTo>
                  <a:cubicBezTo>
                    <a:pt x="10532" y="8852"/>
                    <a:pt x="3314" y="17574"/>
                    <a:pt x="0" y="27594"/>
                  </a:cubicBezTo>
                  <a:cubicBezTo>
                    <a:pt x="9876" y="31307"/>
                    <a:pt x="21191" y="31163"/>
                    <a:pt x="31467" y="26249"/>
                  </a:cubicBezTo>
                  <a:cubicBezTo>
                    <a:pt x="41742" y="21336"/>
                    <a:pt x="48961" y="12613"/>
                    <a:pt x="52274" y="2593"/>
                  </a:cubicBezTo>
                  <a:cubicBezTo>
                    <a:pt x="42399" y="-1136"/>
                    <a:pt x="31083" y="-976"/>
                    <a:pt x="20807" y="3938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4" name="任意多边形: 形状 1533">
              <a:extLst>
                <a:ext uri="{FF2B5EF4-FFF2-40B4-BE49-F238E27FC236}">
                  <a16:creationId xmlns:a16="http://schemas.microsoft.com/office/drawing/2014/main" id="{C143C524-832D-4589-8937-741C24F44986}"/>
                </a:ext>
              </a:extLst>
            </p:cNvPr>
            <p:cNvSpPr/>
            <p:nvPr/>
          </p:nvSpPr>
          <p:spPr>
            <a:xfrm>
              <a:off x="9198759" y="4502615"/>
              <a:ext cx="30158" cy="52305"/>
            </a:xfrm>
            <a:custGeom>
              <a:avLst/>
              <a:gdLst>
                <a:gd name="connsiteX0" fmla="*/ 3931 w 30158"/>
                <a:gd name="connsiteY0" fmla="*/ 31482 h 52305"/>
                <a:gd name="connsiteX1" fmla="*/ 2587 w 30158"/>
                <a:gd name="connsiteY1" fmla="*/ 0 h 52305"/>
                <a:gd name="connsiteX2" fmla="*/ 26227 w 30158"/>
                <a:gd name="connsiteY2" fmla="*/ 20823 h 52305"/>
                <a:gd name="connsiteX3" fmla="*/ 27571 w 30158"/>
                <a:gd name="connsiteY3" fmla="*/ 52305 h 52305"/>
                <a:gd name="connsiteX4" fmla="*/ 3931 w 30158"/>
                <a:gd name="connsiteY4" fmla="*/ 31482 h 52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158" h="52305">
                  <a:moveTo>
                    <a:pt x="3931" y="31482"/>
                  </a:moveTo>
                  <a:cubicBezTo>
                    <a:pt x="-982" y="21207"/>
                    <a:pt x="-1126" y="9875"/>
                    <a:pt x="2587" y="0"/>
                  </a:cubicBezTo>
                  <a:cubicBezTo>
                    <a:pt x="12607" y="3313"/>
                    <a:pt x="21313" y="10547"/>
                    <a:pt x="26227" y="20823"/>
                  </a:cubicBezTo>
                  <a:cubicBezTo>
                    <a:pt x="31140" y="31098"/>
                    <a:pt x="31285" y="42430"/>
                    <a:pt x="27571" y="52305"/>
                  </a:cubicBezTo>
                  <a:cubicBezTo>
                    <a:pt x="17552" y="48976"/>
                    <a:pt x="8845" y="41758"/>
                    <a:pt x="3931" y="31482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5" name="任意多边形: 形状 1534">
              <a:extLst>
                <a:ext uri="{FF2B5EF4-FFF2-40B4-BE49-F238E27FC236}">
                  <a16:creationId xmlns:a16="http://schemas.microsoft.com/office/drawing/2014/main" id="{5925257B-604D-9EC7-6CF3-69E3F4EA9563}"/>
                </a:ext>
              </a:extLst>
            </p:cNvPr>
            <p:cNvSpPr/>
            <p:nvPr/>
          </p:nvSpPr>
          <p:spPr>
            <a:xfrm>
              <a:off x="8629234" y="4304365"/>
              <a:ext cx="50576" cy="31786"/>
            </a:xfrm>
            <a:custGeom>
              <a:avLst/>
              <a:gdLst>
                <a:gd name="connsiteX0" fmla="*/ 19270 w 50576"/>
                <a:gd name="connsiteY0" fmla="*/ 26689 h 31786"/>
                <a:gd name="connsiteX1" fmla="*/ 50576 w 50576"/>
                <a:gd name="connsiteY1" fmla="*/ 30018 h 31786"/>
                <a:gd name="connsiteX2" fmla="*/ 31306 w 50576"/>
                <a:gd name="connsiteY2" fmla="*/ 5098 h 31786"/>
                <a:gd name="connsiteX3" fmla="*/ 0 w 50576"/>
                <a:gd name="connsiteY3" fmla="*/ 1769 h 31786"/>
                <a:gd name="connsiteX4" fmla="*/ 19270 w 50576"/>
                <a:gd name="connsiteY4" fmla="*/ 26689 h 3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6" h="31786">
                  <a:moveTo>
                    <a:pt x="19270" y="26689"/>
                  </a:moveTo>
                  <a:cubicBezTo>
                    <a:pt x="29210" y="32243"/>
                    <a:pt x="40493" y="33107"/>
                    <a:pt x="50576" y="30018"/>
                  </a:cubicBezTo>
                  <a:cubicBezTo>
                    <a:pt x="47904" y="19807"/>
                    <a:pt x="41245" y="10652"/>
                    <a:pt x="31306" y="5098"/>
                  </a:cubicBezTo>
                  <a:cubicBezTo>
                    <a:pt x="21367" y="-456"/>
                    <a:pt x="10083" y="-1320"/>
                    <a:pt x="0" y="1769"/>
                  </a:cubicBezTo>
                  <a:cubicBezTo>
                    <a:pt x="2673" y="11980"/>
                    <a:pt x="9330" y="21135"/>
                    <a:pt x="19270" y="2668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6" name="任意多边形: 形状 1535">
              <a:extLst>
                <a:ext uri="{FF2B5EF4-FFF2-40B4-BE49-F238E27FC236}">
                  <a16:creationId xmlns:a16="http://schemas.microsoft.com/office/drawing/2014/main" id="{3622B665-91E5-7CB9-3EE2-916AA2115D48}"/>
                </a:ext>
              </a:extLst>
            </p:cNvPr>
            <p:cNvSpPr/>
            <p:nvPr/>
          </p:nvSpPr>
          <p:spPr>
            <a:xfrm>
              <a:off x="8674655" y="4254772"/>
              <a:ext cx="25131" cy="57539"/>
            </a:xfrm>
            <a:custGeom>
              <a:avLst/>
              <a:gdLst>
                <a:gd name="connsiteX0" fmla="*/ 24826 w 25131"/>
                <a:gd name="connsiteY0" fmla="*/ 27257 h 57539"/>
                <a:gd name="connsiteX1" fmla="*/ 16119 w 25131"/>
                <a:gd name="connsiteY1" fmla="*/ 57539 h 57539"/>
                <a:gd name="connsiteX2" fmla="*/ 306 w 25131"/>
                <a:gd name="connsiteY2" fmla="*/ 30282 h 57539"/>
                <a:gd name="connsiteX3" fmla="*/ 9013 w 25131"/>
                <a:gd name="connsiteY3" fmla="*/ 0 h 57539"/>
                <a:gd name="connsiteX4" fmla="*/ 24826 w 25131"/>
                <a:gd name="connsiteY4" fmla="*/ 27257 h 57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31" h="57539">
                  <a:moveTo>
                    <a:pt x="24826" y="27257"/>
                  </a:moveTo>
                  <a:cubicBezTo>
                    <a:pt x="26219" y="38573"/>
                    <a:pt x="22778" y="49344"/>
                    <a:pt x="16119" y="57539"/>
                  </a:cubicBezTo>
                  <a:cubicBezTo>
                    <a:pt x="7669" y="51217"/>
                    <a:pt x="1699" y="41598"/>
                    <a:pt x="306" y="30282"/>
                  </a:cubicBezTo>
                  <a:cubicBezTo>
                    <a:pt x="-1087" y="18966"/>
                    <a:pt x="2354" y="8195"/>
                    <a:pt x="9013" y="0"/>
                  </a:cubicBezTo>
                  <a:cubicBezTo>
                    <a:pt x="17448" y="6338"/>
                    <a:pt x="23418" y="15957"/>
                    <a:pt x="24826" y="27257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7" name="任意多边形: 形状 1536">
              <a:extLst>
                <a:ext uri="{FF2B5EF4-FFF2-40B4-BE49-F238E27FC236}">
                  <a16:creationId xmlns:a16="http://schemas.microsoft.com/office/drawing/2014/main" id="{B5B92784-6F77-F507-B654-40EB25B4AAEB}"/>
                </a:ext>
              </a:extLst>
            </p:cNvPr>
            <p:cNvSpPr/>
            <p:nvPr/>
          </p:nvSpPr>
          <p:spPr>
            <a:xfrm>
              <a:off x="8052753" y="3937186"/>
              <a:ext cx="57907" cy="24760"/>
            </a:xfrm>
            <a:custGeom>
              <a:avLst/>
              <a:gdLst>
                <a:gd name="connsiteX0" fmla="*/ 29386 w 57907"/>
                <a:gd name="connsiteY0" fmla="*/ 24736 h 24760"/>
                <a:gd name="connsiteX1" fmla="*/ 57907 w 57907"/>
                <a:gd name="connsiteY1" fmla="*/ 11371 h 24760"/>
                <a:gd name="connsiteX2" fmla="*/ 28521 w 57907"/>
                <a:gd name="connsiteY2" fmla="*/ 23 h 24760"/>
                <a:gd name="connsiteX3" fmla="*/ 0 w 57907"/>
                <a:gd name="connsiteY3" fmla="*/ 13388 h 24760"/>
                <a:gd name="connsiteX4" fmla="*/ 29386 w 57907"/>
                <a:gd name="connsiteY4" fmla="*/ 24736 h 24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907" h="24760">
                  <a:moveTo>
                    <a:pt x="29386" y="24736"/>
                  </a:moveTo>
                  <a:cubicBezTo>
                    <a:pt x="40766" y="24335"/>
                    <a:pt x="50865" y="19230"/>
                    <a:pt x="57907" y="11371"/>
                  </a:cubicBezTo>
                  <a:cubicBezTo>
                    <a:pt x="50337" y="4009"/>
                    <a:pt x="39901" y="-361"/>
                    <a:pt x="28521" y="23"/>
                  </a:cubicBezTo>
                  <a:cubicBezTo>
                    <a:pt x="17142" y="424"/>
                    <a:pt x="7042" y="5529"/>
                    <a:pt x="0" y="13388"/>
                  </a:cubicBezTo>
                  <a:cubicBezTo>
                    <a:pt x="7571" y="20750"/>
                    <a:pt x="18006" y="25136"/>
                    <a:pt x="29386" y="2473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8" name="任意多边形: 形状 1537">
              <a:extLst>
                <a:ext uri="{FF2B5EF4-FFF2-40B4-BE49-F238E27FC236}">
                  <a16:creationId xmlns:a16="http://schemas.microsoft.com/office/drawing/2014/main" id="{4EDA12F0-8E79-E709-9208-483471964D91}"/>
                </a:ext>
              </a:extLst>
            </p:cNvPr>
            <p:cNvSpPr/>
            <p:nvPr/>
          </p:nvSpPr>
          <p:spPr>
            <a:xfrm>
              <a:off x="8072372" y="3878454"/>
              <a:ext cx="36611" cy="45551"/>
            </a:xfrm>
            <a:custGeom>
              <a:avLst/>
              <a:gdLst>
                <a:gd name="connsiteX0" fmla="*/ 28013 w 36611"/>
                <a:gd name="connsiteY0" fmla="*/ 15125 h 45551"/>
                <a:gd name="connsiteX1" fmla="*/ 36224 w 36611"/>
                <a:gd name="connsiteY1" fmla="*/ 45551 h 45551"/>
                <a:gd name="connsiteX2" fmla="*/ 8599 w 36611"/>
                <a:gd name="connsiteY2" fmla="*/ 30426 h 45551"/>
                <a:gd name="connsiteX3" fmla="*/ 388 w 36611"/>
                <a:gd name="connsiteY3" fmla="*/ 0 h 45551"/>
                <a:gd name="connsiteX4" fmla="*/ 28013 w 36611"/>
                <a:gd name="connsiteY4" fmla="*/ 15125 h 45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11" h="45551">
                  <a:moveTo>
                    <a:pt x="28013" y="15125"/>
                  </a:moveTo>
                  <a:cubicBezTo>
                    <a:pt x="35056" y="24072"/>
                    <a:pt x="37681" y="35084"/>
                    <a:pt x="36224" y="45551"/>
                  </a:cubicBezTo>
                  <a:cubicBezTo>
                    <a:pt x="25724" y="44511"/>
                    <a:pt x="15641" y="39373"/>
                    <a:pt x="8599" y="30426"/>
                  </a:cubicBezTo>
                  <a:cubicBezTo>
                    <a:pt x="1556" y="21479"/>
                    <a:pt x="-1069" y="10468"/>
                    <a:pt x="388" y="0"/>
                  </a:cubicBezTo>
                  <a:cubicBezTo>
                    <a:pt x="10888" y="1040"/>
                    <a:pt x="20971" y="6178"/>
                    <a:pt x="28013" y="15125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9" name="任意多边形: 形状 1538">
              <a:extLst>
                <a:ext uri="{FF2B5EF4-FFF2-40B4-BE49-F238E27FC236}">
                  <a16:creationId xmlns:a16="http://schemas.microsoft.com/office/drawing/2014/main" id="{6C1C6716-2EF7-D140-8460-9863EC626E3D}"/>
                </a:ext>
              </a:extLst>
            </p:cNvPr>
            <p:cNvSpPr/>
            <p:nvPr/>
          </p:nvSpPr>
          <p:spPr>
            <a:xfrm>
              <a:off x="8985583" y="3657084"/>
              <a:ext cx="24972" cy="57715"/>
            </a:xfrm>
            <a:custGeom>
              <a:avLst/>
              <a:gdLst>
                <a:gd name="connsiteX0" fmla="*/ 186 w 24972"/>
                <a:gd name="connsiteY0" fmla="*/ 30042 h 57715"/>
                <a:gd name="connsiteX1" fmla="*/ 15248 w 24972"/>
                <a:gd name="connsiteY1" fmla="*/ 57715 h 57715"/>
                <a:gd name="connsiteX2" fmla="*/ 24787 w 24972"/>
                <a:gd name="connsiteY2" fmla="*/ 27673 h 57715"/>
                <a:gd name="connsiteX3" fmla="*/ 9725 w 24972"/>
                <a:gd name="connsiteY3" fmla="*/ 0 h 57715"/>
                <a:gd name="connsiteX4" fmla="*/ 186 w 24972"/>
                <a:gd name="connsiteY4" fmla="*/ 30042 h 57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972" h="57715">
                  <a:moveTo>
                    <a:pt x="186" y="30042"/>
                  </a:moveTo>
                  <a:cubicBezTo>
                    <a:pt x="1275" y="41390"/>
                    <a:pt x="6973" y="51169"/>
                    <a:pt x="15248" y="57715"/>
                  </a:cubicBezTo>
                  <a:cubicBezTo>
                    <a:pt x="22130" y="49713"/>
                    <a:pt x="25875" y="39021"/>
                    <a:pt x="24787" y="27673"/>
                  </a:cubicBezTo>
                  <a:cubicBezTo>
                    <a:pt x="23698" y="16325"/>
                    <a:pt x="18000" y="6546"/>
                    <a:pt x="9725" y="0"/>
                  </a:cubicBezTo>
                  <a:cubicBezTo>
                    <a:pt x="2844" y="8019"/>
                    <a:pt x="-902" y="18694"/>
                    <a:pt x="186" y="30042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0" name="任意多边形: 形状 1539">
              <a:extLst>
                <a:ext uri="{FF2B5EF4-FFF2-40B4-BE49-F238E27FC236}">
                  <a16:creationId xmlns:a16="http://schemas.microsoft.com/office/drawing/2014/main" id="{3281A41A-63AB-1A1F-5508-C49EFBEB4B55}"/>
                </a:ext>
              </a:extLst>
            </p:cNvPr>
            <p:cNvSpPr/>
            <p:nvPr/>
          </p:nvSpPr>
          <p:spPr>
            <a:xfrm>
              <a:off x="9123486" y="3812960"/>
              <a:ext cx="24304" cy="34123"/>
            </a:xfrm>
            <a:custGeom>
              <a:avLst/>
              <a:gdLst>
                <a:gd name="connsiteX0" fmla="*/ 4875 w 24304"/>
                <a:gd name="connsiteY0" fmla="*/ 12148 h 34123"/>
                <a:gd name="connsiteX1" fmla="*/ 650 w 24304"/>
                <a:gd name="connsiteY1" fmla="*/ 34123 h 34123"/>
                <a:gd name="connsiteX2" fmla="*/ 19424 w 24304"/>
                <a:gd name="connsiteY2" fmla="*/ 21975 h 34123"/>
                <a:gd name="connsiteX3" fmla="*/ 23665 w 24304"/>
                <a:gd name="connsiteY3" fmla="*/ 0 h 34123"/>
                <a:gd name="connsiteX4" fmla="*/ 4875 w 24304"/>
                <a:gd name="connsiteY4" fmla="*/ 12148 h 34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304" h="34123">
                  <a:moveTo>
                    <a:pt x="4875" y="12148"/>
                  </a:moveTo>
                  <a:cubicBezTo>
                    <a:pt x="345" y="18854"/>
                    <a:pt x="-935" y="26793"/>
                    <a:pt x="650" y="34123"/>
                  </a:cubicBezTo>
                  <a:cubicBezTo>
                    <a:pt x="8028" y="32843"/>
                    <a:pt x="14910" y="28682"/>
                    <a:pt x="19424" y="21975"/>
                  </a:cubicBezTo>
                  <a:cubicBezTo>
                    <a:pt x="23953" y="15269"/>
                    <a:pt x="25234" y="7330"/>
                    <a:pt x="23665" y="0"/>
                  </a:cubicBezTo>
                  <a:cubicBezTo>
                    <a:pt x="16255" y="1280"/>
                    <a:pt x="9389" y="5442"/>
                    <a:pt x="4875" y="12148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1" name="任意多边形: 形状 1540">
              <a:extLst>
                <a:ext uri="{FF2B5EF4-FFF2-40B4-BE49-F238E27FC236}">
                  <a16:creationId xmlns:a16="http://schemas.microsoft.com/office/drawing/2014/main" id="{CE3CF298-9C7C-0F98-9B6D-4961A9942982}"/>
                </a:ext>
              </a:extLst>
            </p:cNvPr>
            <p:cNvSpPr/>
            <p:nvPr/>
          </p:nvSpPr>
          <p:spPr>
            <a:xfrm>
              <a:off x="9010546" y="3684252"/>
              <a:ext cx="43262" cy="38799"/>
            </a:xfrm>
            <a:custGeom>
              <a:avLst/>
              <a:gdLst>
                <a:gd name="connsiteX0" fmla="*/ 29850 w 43262"/>
                <a:gd name="connsiteY0" fmla="*/ 28627 h 38799"/>
                <a:gd name="connsiteX1" fmla="*/ 0 w 43262"/>
                <a:gd name="connsiteY1" fmla="*/ 38678 h 38799"/>
                <a:gd name="connsiteX2" fmla="*/ 13412 w 43262"/>
                <a:gd name="connsiteY2" fmla="*/ 10173 h 38799"/>
                <a:gd name="connsiteX3" fmla="*/ 43262 w 43262"/>
                <a:gd name="connsiteY3" fmla="*/ 121 h 38799"/>
                <a:gd name="connsiteX4" fmla="*/ 29850 w 43262"/>
                <a:gd name="connsiteY4" fmla="*/ 28627 h 38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262" h="38799">
                  <a:moveTo>
                    <a:pt x="29850" y="28627"/>
                  </a:moveTo>
                  <a:cubicBezTo>
                    <a:pt x="21351" y="36197"/>
                    <a:pt x="10515" y="39495"/>
                    <a:pt x="0" y="38678"/>
                  </a:cubicBezTo>
                  <a:cubicBezTo>
                    <a:pt x="400" y="28131"/>
                    <a:pt x="4913" y="17743"/>
                    <a:pt x="13412" y="10173"/>
                  </a:cubicBezTo>
                  <a:cubicBezTo>
                    <a:pt x="21911" y="2602"/>
                    <a:pt x="32747" y="-695"/>
                    <a:pt x="43262" y="121"/>
                  </a:cubicBezTo>
                  <a:cubicBezTo>
                    <a:pt x="42878" y="10669"/>
                    <a:pt x="38365" y="21040"/>
                    <a:pt x="29850" y="28627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2" name="任意多边形: 形状 1541">
              <a:extLst>
                <a:ext uri="{FF2B5EF4-FFF2-40B4-BE49-F238E27FC236}">
                  <a16:creationId xmlns:a16="http://schemas.microsoft.com/office/drawing/2014/main" id="{D313E75E-748B-00F6-104B-7AB95F5B77F1}"/>
                </a:ext>
              </a:extLst>
            </p:cNvPr>
            <p:cNvSpPr/>
            <p:nvPr/>
          </p:nvSpPr>
          <p:spPr>
            <a:xfrm>
              <a:off x="8777411" y="3810194"/>
              <a:ext cx="47536" cy="34710"/>
            </a:xfrm>
            <a:custGeom>
              <a:avLst/>
              <a:gdLst>
                <a:gd name="connsiteX0" fmla="*/ 16710 w 47536"/>
                <a:gd name="connsiteY0" fmla="*/ 27495 h 34710"/>
                <a:gd name="connsiteX1" fmla="*/ 47536 w 47536"/>
                <a:gd name="connsiteY1" fmla="*/ 33929 h 34710"/>
                <a:gd name="connsiteX2" fmla="*/ 30827 w 47536"/>
                <a:gd name="connsiteY2" fmla="*/ 7216 h 34710"/>
                <a:gd name="connsiteX3" fmla="*/ 0 w 47536"/>
                <a:gd name="connsiteY3" fmla="*/ 782 h 34710"/>
                <a:gd name="connsiteX4" fmla="*/ 16710 w 47536"/>
                <a:gd name="connsiteY4" fmla="*/ 27495 h 34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536" h="34710">
                  <a:moveTo>
                    <a:pt x="16710" y="27495"/>
                  </a:moveTo>
                  <a:cubicBezTo>
                    <a:pt x="26057" y="34009"/>
                    <a:pt x="37197" y="35994"/>
                    <a:pt x="47536" y="33929"/>
                  </a:cubicBezTo>
                  <a:cubicBezTo>
                    <a:pt x="45888" y="23493"/>
                    <a:pt x="40174" y="13730"/>
                    <a:pt x="30827" y="7216"/>
                  </a:cubicBezTo>
                  <a:cubicBezTo>
                    <a:pt x="21480" y="702"/>
                    <a:pt x="10339" y="-1283"/>
                    <a:pt x="0" y="782"/>
                  </a:cubicBezTo>
                  <a:cubicBezTo>
                    <a:pt x="1649" y="11217"/>
                    <a:pt x="7363" y="20981"/>
                    <a:pt x="16710" y="27495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3" name="任意多边形: 形状 1542">
              <a:extLst>
                <a:ext uri="{FF2B5EF4-FFF2-40B4-BE49-F238E27FC236}">
                  <a16:creationId xmlns:a16="http://schemas.microsoft.com/office/drawing/2014/main" id="{8DB89315-4E13-BAB4-EE60-F22AB917DDDF}"/>
                </a:ext>
              </a:extLst>
            </p:cNvPr>
            <p:cNvSpPr/>
            <p:nvPr/>
          </p:nvSpPr>
          <p:spPr>
            <a:xfrm>
              <a:off x="8824455" y="3770098"/>
              <a:ext cx="25720" cy="56931"/>
            </a:xfrm>
            <a:custGeom>
              <a:avLst/>
              <a:gdLst>
                <a:gd name="connsiteX0" fmla="*/ 24997 w 25720"/>
                <a:gd name="connsiteY0" fmla="*/ 30794 h 56931"/>
                <a:gd name="connsiteX1" fmla="*/ 7407 w 25720"/>
                <a:gd name="connsiteY1" fmla="*/ 56931 h 56931"/>
                <a:gd name="connsiteX2" fmla="*/ 717 w 25720"/>
                <a:gd name="connsiteY2" fmla="*/ 26137 h 56931"/>
                <a:gd name="connsiteX3" fmla="*/ 18307 w 25720"/>
                <a:gd name="connsiteY3" fmla="*/ 0 h 56931"/>
                <a:gd name="connsiteX4" fmla="*/ 24997 w 25720"/>
                <a:gd name="connsiteY4" fmla="*/ 30794 h 56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20" h="56931">
                  <a:moveTo>
                    <a:pt x="24997" y="30794"/>
                  </a:moveTo>
                  <a:cubicBezTo>
                    <a:pt x="22853" y="41982"/>
                    <a:pt x="16258" y="51185"/>
                    <a:pt x="7407" y="56931"/>
                  </a:cubicBezTo>
                  <a:cubicBezTo>
                    <a:pt x="1309" y="48320"/>
                    <a:pt x="-1412" y="37325"/>
                    <a:pt x="717" y="26137"/>
                  </a:cubicBezTo>
                  <a:cubicBezTo>
                    <a:pt x="2862" y="14949"/>
                    <a:pt x="9456" y="5746"/>
                    <a:pt x="18307" y="0"/>
                  </a:cubicBezTo>
                  <a:cubicBezTo>
                    <a:pt x="24405" y="8611"/>
                    <a:pt x="27142" y="19607"/>
                    <a:pt x="24997" y="30794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4" name="任意多边形: 形状 1543">
              <a:extLst>
                <a:ext uri="{FF2B5EF4-FFF2-40B4-BE49-F238E27FC236}">
                  <a16:creationId xmlns:a16="http://schemas.microsoft.com/office/drawing/2014/main" id="{0698305D-958C-D063-DD23-0D8F9D4E3DD6}"/>
                </a:ext>
              </a:extLst>
            </p:cNvPr>
            <p:cNvSpPr/>
            <p:nvPr/>
          </p:nvSpPr>
          <p:spPr>
            <a:xfrm>
              <a:off x="8497317" y="3413501"/>
              <a:ext cx="47536" cy="34710"/>
            </a:xfrm>
            <a:custGeom>
              <a:avLst/>
              <a:gdLst>
                <a:gd name="connsiteX0" fmla="*/ 16710 w 47536"/>
                <a:gd name="connsiteY0" fmla="*/ 27495 h 34710"/>
                <a:gd name="connsiteX1" fmla="*/ 47536 w 47536"/>
                <a:gd name="connsiteY1" fmla="*/ 33929 h 34710"/>
                <a:gd name="connsiteX2" fmla="*/ 30827 w 47536"/>
                <a:gd name="connsiteY2" fmla="*/ 7216 h 34710"/>
                <a:gd name="connsiteX3" fmla="*/ 0 w 47536"/>
                <a:gd name="connsiteY3" fmla="*/ 782 h 34710"/>
                <a:gd name="connsiteX4" fmla="*/ 16710 w 47536"/>
                <a:gd name="connsiteY4" fmla="*/ 27495 h 34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536" h="34710">
                  <a:moveTo>
                    <a:pt x="16710" y="27495"/>
                  </a:moveTo>
                  <a:cubicBezTo>
                    <a:pt x="26057" y="34009"/>
                    <a:pt x="37197" y="35994"/>
                    <a:pt x="47536" y="33929"/>
                  </a:cubicBezTo>
                  <a:cubicBezTo>
                    <a:pt x="45888" y="23493"/>
                    <a:pt x="40174" y="13730"/>
                    <a:pt x="30827" y="7216"/>
                  </a:cubicBezTo>
                  <a:cubicBezTo>
                    <a:pt x="21480" y="702"/>
                    <a:pt x="10339" y="-1283"/>
                    <a:pt x="0" y="782"/>
                  </a:cubicBezTo>
                  <a:cubicBezTo>
                    <a:pt x="1665" y="11201"/>
                    <a:pt x="7379" y="20981"/>
                    <a:pt x="16710" y="27495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5" name="任意多边形: 形状 1544">
              <a:extLst>
                <a:ext uri="{FF2B5EF4-FFF2-40B4-BE49-F238E27FC236}">
                  <a16:creationId xmlns:a16="http://schemas.microsoft.com/office/drawing/2014/main" id="{DBF1EFE1-B893-F23B-6632-E22380653BF5}"/>
                </a:ext>
              </a:extLst>
            </p:cNvPr>
            <p:cNvSpPr/>
            <p:nvPr/>
          </p:nvSpPr>
          <p:spPr>
            <a:xfrm>
              <a:off x="8544361" y="3373405"/>
              <a:ext cx="25722" cy="56931"/>
            </a:xfrm>
            <a:custGeom>
              <a:avLst/>
              <a:gdLst>
                <a:gd name="connsiteX0" fmla="*/ 24997 w 25722"/>
                <a:gd name="connsiteY0" fmla="*/ 30794 h 56931"/>
                <a:gd name="connsiteX1" fmla="*/ 7407 w 25722"/>
                <a:gd name="connsiteY1" fmla="*/ 56931 h 56931"/>
                <a:gd name="connsiteX2" fmla="*/ 717 w 25722"/>
                <a:gd name="connsiteY2" fmla="*/ 26137 h 56931"/>
                <a:gd name="connsiteX3" fmla="*/ 18307 w 25722"/>
                <a:gd name="connsiteY3" fmla="*/ 0 h 56931"/>
                <a:gd name="connsiteX4" fmla="*/ 24997 w 25722"/>
                <a:gd name="connsiteY4" fmla="*/ 30794 h 56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22" h="56931">
                  <a:moveTo>
                    <a:pt x="24997" y="30794"/>
                  </a:moveTo>
                  <a:cubicBezTo>
                    <a:pt x="22853" y="41982"/>
                    <a:pt x="16258" y="51185"/>
                    <a:pt x="7407" y="56931"/>
                  </a:cubicBezTo>
                  <a:cubicBezTo>
                    <a:pt x="1309" y="48320"/>
                    <a:pt x="-1412" y="37325"/>
                    <a:pt x="717" y="26137"/>
                  </a:cubicBezTo>
                  <a:cubicBezTo>
                    <a:pt x="2862" y="14949"/>
                    <a:pt x="9456" y="5746"/>
                    <a:pt x="18307" y="0"/>
                  </a:cubicBezTo>
                  <a:cubicBezTo>
                    <a:pt x="24421" y="8611"/>
                    <a:pt x="27142" y="19591"/>
                    <a:pt x="24997" y="30794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6" name="任意多边形: 形状 1545">
              <a:extLst>
                <a:ext uri="{FF2B5EF4-FFF2-40B4-BE49-F238E27FC236}">
                  <a16:creationId xmlns:a16="http://schemas.microsoft.com/office/drawing/2014/main" id="{886A69D9-54C0-FC56-345C-962F9A90D3AD}"/>
                </a:ext>
              </a:extLst>
            </p:cNvPr>
            <p:cNvSpPr/>
            <p:nvPr/>
          </p:nvSpPr>
          <p:spPr>
            <a:xfrm>
              <a:off x="8215615" y="4108611"/>
              <a:ext cx="29914" cy="52561"/>
            </a:xfrm>
            <a:custGeom>
              <a:avLst/>
              <a:gdLst>
                <a:gd name="connsiteX0" fmla="*/ 26161 w 29914"/>
                <a:gd name="connsiteY0" fmla="*/ 31499 h 52561"/>
                <a:gd name="connsiteX1" fmla="*/ 27185 w 29914"/>
                <a:gd name="connsiteY1" fmla="*/ 0 h 52561"/>
                <a:gd name="connsiteX2" fmla="*/ 3753 w 29914"/>
                <a:gd name="connsiteY2" fmla="*/ 21063 h 52561"/>
                <a:gd name="connsiteX3" fmla="*/ 2729 w 29914"/>
                <a:gd name="connsiteY3" fmla="*/ 52562 h 52561"/>
                <a:gd name="connsiteX4" fmla="*/ 26161 w 29914"/>
                <a:gd name="connsiteY4" fmla="*/ 31499 h 52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14" h="52561">
                  <a:moveTo>
                    <a:pt x="26161" y="31499"/>
                  </a:moveTo>
                  <a:cubicBezTo>
                    <a:pt x="30963" y="21175"/>
                    <a:pt x="30995" y="9843"/>
                    <a:pt x="27185" y="0"/>
                  </a:cubicBezTo>
                  <a:cubicBezTo>
                    <a:pt x="17198" y="3409"/>
                    <a:pt x="8571" y="10724"/>
                    <a:pt x="3753" y="21063"/>
                  </a:cubicBezTo>
                  <a:cubicBezTo>
                    <a:pt x="-1048" y="31386"/>
                    <a:pt x="-1080" y="42718"/>
                    <a:pt x="2729" y="52562"/>
                  </a:cubicBezTo>
                  <a:cubicBezTo>
                    <a:pt x="12716" y="49137"/>
                    <a:pt x="21359" y="41822"/>
                    <a:pt x="26161" y="3149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7" name="任意多边形: 形状 1546">
              <a:extLst>
                <a:ext uri="{FF2B5EF4-FFF2-40B4-BE49-F238E27FC236}">
                  <a16:creationId xmlns:a16="http://schemas.microsoft.com/office/drawing/2014/main" id="{0149A517-DA8C-2344-EF8D-E82E6C819A27}"/>
                </a:ext>
              </a:extLst>
            </p:cNvPr>
            <p:cNvSpPr/>
            <p:nvPr/>
          </p:nvSpPr>
          <p:spPr>
            <a:xfrm>
              <a:off x="8180428" y="4079716"/>
              <a:ext cx="57923" cy="24738"/>
            </a:xfrm>
            <a:custGeom>
              <a:avLst/>
              <a:gdLst>
                <a:gd name="connsiteX0" fmla="*/ 29161 w 57923"/>
                <a:gd name="connsiteY0" fmla="*/ 6 h 24738"/>
                <a:gd name="connsiteX1" fmla="*/ 57923 w 57923"/>
                <a:gd name="connsiteY1" fmla="*/ 12842 h 24738"/>
                <a:gd name="connsiteX2" fmla="*/ 28761 w 57923"/>
                <a:gd name="connsiteY2" fmla="*/ 24734 h 24738"/>
                <a:gd name="connsiteX3" fmla="*/ 0 w 57923"/>
                <a:gd name="connsiteY3" fmla="*/ 11898 h 24738"/>
                <a:gd name="connsiteX4" fmla="*/ 29161 w 57923"/>
                <a:gd name="connsiteY4" fmla="*/ 6 h 24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923" h="24738">
                  <a:moveTo>
                    <a:pt x="29161" y="6"/>
                  </a:moveTo>
                  <a:cubicBezTo>
                    <a:pt x="40542" y="198"/>
                    <a:pt x="50737" y="5111"/>
                    <a:pt x="57923" y="12842"/>
                  </a:cubicBezTo>
                  <a:cubicBezTo>
                    <a:pt x="50497" y="20333"/>
                    <a:pt x="40142" y="24910"/>
                    <a:pt x="28761" y="24734"/>
                  </a:cubicBezTo>
                  <a:cubicBezTo>
                    <a:pt x="17382" y="24542"/>
                    <a:pt x="7186" y="19628"/>
                    <a:pt x="0" y="11898"/>
                  </a:cubicBezTo>
                  <a:cubicBezTo>
                    <a:pt x="7426" y="4391"/>
                    <a:pt x="17782" y="-186"/>
                    <a:pt x="29161" y="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8" name="任意多边形: 形状 1547">
              <a:extLst>
                <a:ext uri="{FF2B5EF4-FFF2-40B4-BE49-F238E27FC236}">
                  <a16:creationId xmlns:a16="http://schemas.microsoft.com/office/drawing/2014/main" id="{C4FEA167-D965-C668-ACEC-86970C285E06}"/>
                </a:ext>
              </a:extLst>
            </p:cNvPr>
            <p:cNvSpPr/>
            <p:nvPr/>
          </p:nvSpPr>
          <p:spPr>
            <a:xfrm>
              <a:off x="8475004" y="3923493"/>
              <a:ext cx="25276" cy="57411"/>
            </a:xfrm>
            <a:custGeom>
              <a:avLst/>
              <a:gdLst>
                <a:gd name="connsiteX0" fmla="*/ 402 w 25276"/>
                <a:gd name="connsiteY0" fmla="*/ 26969 h 57411"/>
                <a:gd name="connsiteX1" fmla="*/ 8582 w 25276"/>
                <a:gd name="connsiteY1" fmla="*/ 57411 h 57411"/>
                <a:gd name="connsiteX2" fmla="*/ 24875 w 25276"/>
                <a:gd name="connsiteY2" fmla="*/ 30442 h 57411"/>
                <a:gd name="connsiteX3" fmla="*/ 16696 w 25276"/>
                <a:gd name="connsiteY3" fmla="*/ 0 h 57411"/>
                <a:gd name="connsiteX4" fmla="*/ 402 w 25276"/>
                <a:gd name="connsiteY4" fmla="*/ 26969 h 57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76" h="57411">
                  <a:moveTo>
                    <a:pt x="402" y="26969"/>
                  </a:moveTo>
                  <a:cubicBezTo>
                    <a:pt x="-1198" y="38253"/>
                    <a:pt x="2067" y="49088"/>
                    <a:pt x="8582" y="57411"/>
                  </a:cubicBezTo>
                  <a:cubicBezTo>
                    <a:pt x="17144" y="51233"/>
                    <a:pt x="23274" y="41726"/>
                    <a:pt x="24875" y="30442"/>
                  </a:cubicBezTo>
                  <a:cubicBezTo>
                    <a:pt x="26475" y="19158"/>
                    <a:pt x="23210" y="8323"/>
                    <a:pt x="16696" y="0"/>
                  </a:cubicBezTo>
                  <a:cubicBezTo>
                    <a:pt x="8133" y="6162"/>
                    <a:pt x="2003" y="15685"/>
                    <a:pt x="402" y="2696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9" name="任意多边形: 形状 1548">
              <a:extLst>
                <a:ext uri="{FF2B5EF4-FFF2-40B4-BE49-F238E27FC236}">
                  <a16:creationId xmlns:a16="http://schemas.microsoft.com/office/drawing/2014/main" id="{E90537C3-2E59-F3EF-A961-FA48E5907B74}"/>
                </a:ext>
              </a:extLst>
            </p:cNvPr>
            <p:cNvSpPr/>
            <p:nvPr/>
          </p:nvSpPr>
          <p:spPr>
            <a:xfrm>
              <a:off x="8492516" y="3973535"/>
              <a:ext cx="55699" cy="26886"/>
            </a:xfrm>
            <a:custGeom>
              <a:avLst/>
              <a:gdLst>
                <a:gd name="connsiteX0" fmla="*/ 31243 w 55699"/>
                <a:gd name="connsiteY0" fmla="*/ 25327 h 26886"/>
                <a:gd name="connsiteX1" fmla="*/ 0 w 55699"/>
                <a:gd name="connsiteY1" fmla="*/ 21422 h 26886"/>
                <a:gd name="connsiteX2" fmla="*/ 24457 w 55699"/>
                <a:gd name="connsiteY2" fmla="*/ 1559 h 26886"/>
                <a:gd name="connsiteX3" fmla="*/ 55699 w 55699"/>
                <a:gd name="connsiteY3" fmla="*/ 5464 h 26886"/>
                <a:gd name="connsiteX4" fmla="*/ 31243 w 55699"/>
                <a:gd name="connsiteY4" fmla="*/ 25327 h 26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699" h="26886">
                  <a:moveTo>
                    <a:pt x="31243" y="25327"/>
                  </a:moveTo>
                  <a:cubicBezTo>
                    <a:pt x="20295" y="28464"/>
                    <a:pt x="9123" y="26720"/>
                    <a:pt x="0" y="21422"/>
                  </a:cubicBezTo>
                  <a:cubicBezTo>
                    <a:pt x="4930" y="12091"/>
                    <a:pt x="13508" y="4696"/>
                    <a:pt x="24457" y="1559"/>
                  </a:cubicBezTo>
                  <a:cubicBezTo>
                    <a:pt x="35404" y="-1578"/>
                    <a:pt x="46576" y="167"/>
                    <a:pt x="55699" y="5464"/>
                  </a:cubicBezTo>
                  <a:cubicBezTo>
                    <a:pt x="50753" y="14796"/>
                    <a:pt x="42191" y="22190"/>
                    <a:pt x="31243" y="25327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0" name="任意多边形: 形状 1549">
              <a:extLst>
                <a:ext uri="{FF2B5EF4-FFF2-40B4-BE49-F238E27FC236}">
                  <a16:creationId xmlns:a16="http://schemas.microsoft.com/office/drawing/2014/main" id="{9A008556-21E0-6D06-C7AE-136458473569}"/>
                </a:ext>
              </a:extLst>
            </p:cNvPr>
            <p:cNvSpPr/>
            <p:nvPr/>
          </p:nvSpPr>
          <p:spPr>
            <a:xfrm>
              <a:off x="8410681" y="3323483"/>
              <a:ext cx="48032" cy="25402"/>
            </a:xfrm>
            <a:custGeom>
              <a:avLst/>
              <a:gdLst>
                <a:gd name="connsiteX0" fmla="*/ 20023 w 48032"/>
                <a:gd name="connsiteY0" fmla="*/ 22953 h 25402"/>
                <a:gd name="connsiteX1" fmla="*/ 0 w 48032"/>
                <a:gd name="connsiteY1" fmla="*/ 3330 h 25402"/>
                <a:gd name="connsiteX2" fmla="*/ 28009 w 48032"/>
                <a:gd name="connsiteY2" fmla="*/ 2450 h 25402"/>
                <a:gd name="connsiteX3" fmla="*/ 48033 w 48032"/>
                <a:gd name="connsiteY3" fmla="*/ 22072 h 25402"/>
                <a:gd name="connsiteX4" fmla="*/ 20023 w 48032"/>
                <a:gd name="connsiteY4" fmla="*/ 22953 h 25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032" h="25402">
                  <a:moveTo>
                    <a:pt x="20023" y="22953"/>
                  </a:moveTo>
                  <a:cubicBezTo>
                    <a:pt x="10579" y="19272"/>
                    <a:pt x="3601" y="12005"/>
                    <a:pt x="0" y="3330"/>
                  </a:cubicBezTo>
                  <a:cubicBezTo>
                    <a:pt x="8515" y="-623"/>
                    <a:pt x="18566" y="-1231"/>
                    <a:pt x="28009" y="2450"/>
                  </a:cubicBezTo>
                  <a:cubicBezTo>
                    <a:pt x="37452" y="6131"/>
                    <a:pt x="44431" y="13398"/>
                    <a:pt x="48033" y="22072"/>
                  </a:cubicBezTo>
                  <a:cubicBezTo>
                    <a:pt x="39502" y="26026"/>
                    <a:pt x="29450" y="26634"/>
                    <a:pt x="20023" y="22953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1" name="任意多边形: 形状 1550">
              <a:extLst>
                <a:ext uri="{FF2B5EF4-FFF2-40B4-BE49-F238E27FC236}">
                  <a16:creationId xmlns:a16="http://schemas.microsoft.com/office/drawing/2014/main" id="{178C5CDC-49F8-30E7-432E-E42C15C3FABF}"/>
                </a:ext>
              </a:extLst>
            </p:cNvPr>
            <p:cNvSpPr/>
            <p:nvPr/>
          </p:nvSpPr>
          <p:spPr>
            <a:xfrm>
              <a:off x="8453449" y="3289761"/>
              <a:ext cx="24100" cy="49392"/>
            </a:xfrm>
            <a:custGeom>
              <a:avLst/>
              <a:gdLst>
                <a:gd name="connsiteX0" fmla="*/ 1519 w 24100"/>
                <a:gd name="connsiteY0" fmla="*/ 27865 h 49392"/>
                <a:gd name="connsiteX1" fmla="*/ 4623 w 24100"/>
                <a:gd name="connsiteY1" fmla="*/ 0 h 49392"/>
                <a:gd name="connsiteX2" fmla="*/ 22582 w 24100"/>
                <a:gd name="connsiteY2" fmla="*/ 21527 h 49392"/>
                <a:gd name="connsiteX3" fmla="*/ 19477 w 24100"/>
                <a:gd name="connsiteY3" fmla="*/ 49393 h 49392"/>
                <a:gd name="connsiteX4" fmla="*/ 1519 w 24100"/>
                <a:gd name="connsiteY4" fmla="*/ 27865 h 49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00" h="49392">
                  <a:moveTo>
                    <a:pt x="1519" y="27865"/>
                  </a:moveTo>
                  <a:cubicBezTo>
                    <a:pt x="-1394" y="18150"/>
                    <a:pt x="14" y="8179"/>
                    <a:pt x="4623" y="0"/>
                  </a:cubicBezTo>
                  <a:cubicBezTo>
                    <a:pt x="12979" y="4289"/>
                    <a:pt x="19653" y="11828"/>
                    <a:pt x="22582" y="21527"/>
                  </a:cubicBezTo>
                  <a:cubicBezTo>
                    <a:pt x="25495" y="31243"/>
                    <a:pt x="24086" y="41214"/>
                    <a:pt x="19477" y="49393"/>
                  </a:cubicBezTo>
                  <a:cubicBezTo>
                    <a:pt x="11106" y="45119"/>
                    <a:pt x="4432" y="37565"/>
                    <a:pt x="1519" y="27865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2" name="任意多边形: 形状 1551">
              <a:extLst>
                <a:ext uri="{FF2B5EF4-FFF2-40B4-BE49-F238E27FC236}">
                  <a16:creationId xmlns:a16="http://schemas.microsoft.com/office/drawing/2014/main" id="{46A7C9F0-8B7E-3BAA-9133-7E2A79E09EB7}"/>
                </a:ext>
              </a:extLst>
            </p:cNvPr>
            <p:cNvSpPr/>
            <p:nvPr/>
          </p:nvSpPr>
          <p:spPr>
            <a:xfrm>
              <a:off x="8716249" y="3290193"/>
              <a:ext cx="25284" cy="40445"/>
            </a:xfrm>
            <a:custGeom>
              <a:avLst/>
              <a:gdLst>
                <a:gd name="connsiteX0" fmla="*/ 4023 w 25284"/>
                <a:gd name="connsiteY0" fmla="*/ 15445 h 40445"/>
                <a:gd name="connsiteX1" fmla="*/ 1430 w 25284"/>
                <a:gd name="connsiteY1" fmla="*/ 40446 h 40445"/>
                <a:gd name="connsiteX2" fmla="*/ 21261 w 25284"/>
                <a:gd name="connsiteY2" fmla="*/ 25000 h 40445"/>
                <a:gd name="connsiteX3" fmla="*/ 23854 w 25284"/>
                <a:gd name="connsiteY3" fmla="*/ 0 h 40445"/>
                <a:gd name="connsiteX4" fmla="*/ 4023 w 25284"/>
                <a:gd name="connsiteY4" fmla="*/ 15445 h 4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84" h="40445">
                  <a:moveTo>
                    <a:pt x="4023" y="15445"/>
                  </a:moveTo>
                  <a:cubicBezTo>
                    <a:pt x="-378" y="23400"/>
                    <a:pt x="-1050" y="32395"/>
                    <a:pt x="1430" y="40446"/>
                  </a:cubicBezTo>
                  <a:cubicBezTo>
                    <a:pt x="9561" y="38285"/>
                    <a:pt x="16843" y="32955"/>
                    <a:pt x="21261" y="25000"/>
                  </a:cubicBezTo>
                  <a:cubicBezTo>
                    <a:pt x="25663" y="17046"/>
                    <a:pt x="26335" y="8051"/>
                    <a:pt x="23854" y="0"/>
                  </a:cubicBezTo>
                  <a:cubicBezTo>
                    <a:pt x="15707" y="2161"/>
                    <a:pt x="8425" y="7490"/>
                    <a:pt x="4023" y="15445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3" name="任意多边形: 形状 1552">
              <a:extLst>
                <a:ext uri="{FF2B5EF4-FFF2-40B4-BE49-F238E27FC236}">
                  <a16:creationId xmlns:a16="http://schemas.microsoft.com/office/drawing/2014/main" id="{91F1E4AA-85B4-1D3C-A686-A0CEFFC7DEB3}"/>
                </a:ext>
              </a:extLst>
            </p:cNvPr>
            <p:cNvSpPr/>
            <p:nvPr/>
          </p:nvSpPr>
          <p:spPr>
            <a:xfrm>
              <a:off x="8731796" y="3330656"/>
              <a:ext cx="46047" cy="19886"/>
            </a:xfrm>
            <a:custGeom>
              <a:avLst/>
              <a:gdLst>
                <a:gd name="connsiteX0" fmla="*/ 22168 w 46047"/>
                <a:gd name="connsiteY0" fmla="*/ 19765 h 19886"/>
                <a:gd name="connsiteX1" fmla="*/ 0 w 46047"/>
                <a:gd name="connsiteY1" fmla="*/ 7937 h 19886"/>
                <a:gd name="connsiteX2" fmla="*/ 23881 w 46047"/>
                <a:gd name="connsiteY2" fmla="*/ 126 h 19886"/>
                <a:gd name="connsiteX3" fmla="*/ 46047 w 46047"/>
                <a:gd name="connsiteY3" fmla="*/ 11954 h 19886"/>
                <a:gd name="connsiteX4" fmla="*/ 22168 w 46047"/>
                <a:gd name="connsiteY4" fmla="*/ 19765 h 19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047" h="19886">
                  <a:moveTo>
                    <a:pt x="22168" y="19765"/>
                  </a:moveTo>
                  <a:cubicBezTo>
                    <a:pt x="13125" y="18980"/>
                    <a:pt x="5282" y="14483"/>
                    <a:pt x="0" y="7937"/>
                  </a:cubicBezTo>
                  <a:cubicBezTo>
                    <a:pt x="6338" y="2383"/>
                    <a:pt x="14821" y="-674"/>
                    <a:pt x="23881" y="126"/>
                  </a:cubicBezTo>
                  <a:cubicBezTo>
                    <a:pt x="32939" y="926"/>
                    <a:pt x="40766" y="5408"/>
                    <a:pt x="46047" y="11954"/>
                  </a:cubicBezTo>
                  <a:cubicBezTo>
                    <a:pt x="39694" y="17492"/>
                    <a:pt x="31210" y="20549"/>
                    <a:pt x="22168" y="19765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4" name="任意多边形: 形状 1553">
              <a:extLst>
                <a:ext uri="{FF2B5EF4-FFF2-40B4-BE49-F238E27FC236}">
                  <a16:creationId xmlns:a16="http://schemas.microsoft.com/office/drawing/2014/main" id="{E27006C9-E5FA-992E-7178-4947DD266648}"/>
                </a:ext>
              </a:extLst>
            </p:cNvPr>
            <p:cNvSpPr/>
            <p:nvPr/>
          </p:nvSpPr>
          <p:spPr>
            <a:xfrm>
              <a:off x="9125864" y="3858860"/>
              <a:ext cx="40845" cy="17852"/>
            </a:xfrm>
            <a:custGeom>
              <a:avLst/>
              <a:gdLst>
                <a:gd name="connsiteX0" fmla="*/ 21480 w 40845"/>
                <a:gd name="connsiteY0" fmla="*/ 17641 h 17852"/>
                <a:gd name="connsiteX1" fmla="*/ 0 w 40845"/>
                <a:gd name="connsiteY1" fmla="*/ 11399 h 17852"/>
                <a:gd name="connsiteX2" fmla="*/ 19367 w 40845"/>
                <a:gd name="connsiteY2" fmla="*/ 211 h 17852"/>
                <a:gd name="connsiteX3" fmla="*/ 40846 w 40845"/>
                <a:gd name="connsiteY3" fmla="*/ 6453 h 17852"/>
                <a:gd name="connsiteX4" fmla="*/ 21480 w 40845"/>
                <a:gd name="connsiteY4" fmla="*/ 17641 h 17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845" h="17852">
                  <a:moveTo>
                    <a:pt x="21480" y="17641"/>
                  </a:moveTo>
                  <a:cubicBezTo>
                    <a:pt x="13461" y="18617"/>
                    <a:pt x="5811" y="16153"/>
                    <a:pt x="0" y="11399"/>
                  </a:cubicBezTo>
                  <a:cubicBezTo>
                    <a:pt x="4498" y="5397"/>
                    <a:pt x="11332" y="1171"/>
                    <a:pt x="19367" y="211"/>
                  </a:cubicBezTo>
                  <a:cubicBezTo>
                    <a:pt x="27386" y="-765"/>
                    <a:pt x="35036" y="1700"/>
                    <a:pt x="40846" y="6453"/>
                  </a:cubicBezTo>
                  <a:cubicBezTo>
                    <a:pt x="36349" y="12439"/>
                    <a:pt x="29515" y="16665"/>
                    <a:pt x="21480" y="17641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38" name="图形 144">
            <a:extLst>
              <a:ext uri="{FF2B5EF4-FFF2-40B4-BE49-F238E27FC236}">
                <a16:creationId xmlns:a16="http://schemas.microsoft.com/office/drawing/2014/main" id="{4A15600D-203F-0EC7-D7DF-F5C868A3E5F9}"/>
              </a:ext>
            </a:extLst>
          </p:cNvPr>
          <p:cNvGrpSpPr/>
          <p:nvPr/>
        </p:nvGrpSpPr>
        <p:grpSpPr>
          <a:xfrm>
            <a:off x="9957559" y="4841335"/>
            <a:ext cx="667593" cy="871493"/>
            <a:chOff x="1638083" y="2305047"/>
            <a:chExt cx="2362860" cy="3084537"/>
          </a:xfrm>
        </p:grpSpPr>
        <p:sp>
          <p:nvSpPr>
            <p:cNvPr id="1439" name="任意多边形: 形状 1438">
              <a:extLst>
                <a:ext uri="{FF2B5EF4-FFF2-40B4-BE49-F238E27FC236}">
                  <a16:creationId xmlns:a16="http://schemas.microsoft.com/office/drawing/2014/main" id="{D29739BF-A671-3BB7-3D08-AC4A2316F9E7}"/>
                </a:ext>
              </a:extLst>
            </p:cNvPr>
            <p:cNvSpPr/>
            <p:nvPr/>
          </p:nvSpPr>
          <p:spPr>
            <a:xfrm>
              <a:off x="1890098" y="2616197"/>
              <a:ext cx="2110846" cy="1137563"/>
            </a:xfrm>
            <a:custGeom>
              <a:avLst/>
              <a:gdLst>
                <a:gd name="connsiteX0" fmla="*/ 2108673 w 2110846"/>
                <a:gd name="connsiteY0" fmla="*/ 718747 h 1137563"/>
                <a:gd name="connsiteX1" fmla="*/ 2034664 w 2110846"/>
                <a:gd name="connsiteY1" fmla="*/ 542112 h 1137563"/>
                <a:gd name="connsiteX2" fmla="*/ 1821696 w 2110846"/>
                <a:gd name="connsiteY2" fmla="*/ 256992 h 1137563"/>
                <a:gd name="connsiteX3" fmla="*/ 1713372 w 2110846"/>
                <a:gd name="connsiteY3" fmla="*/ 263667 h 1137563"/>
                <a:gd name="connsiteX4" fmla="*/ 1560921 w 2110846"/>
                <a:gd name="connsiteY4" fmla="*/ 164401 h 1137563"/>
                <a:gd name="connsiteX5" fmla="*/ 1467002 w 2110846"/>
                <a:gd name="connsiteY5" fmla="*/ 170083 h 1137563"/>
                <a:gd name="connsiteX6" fmla="*/ 1283356 w 2110846"/>
                <a:gd name="connsiteY6" fmla="*/ 40456 h 1137563"/>
                <a:gd name="connsiteX7" fmla="*/ 1036921 w 2110846"/>
                <a:gd name="connsiteY7" fmla="*/ 146555 h 1137563"/>
                <a:gd name="connsiteX8" fmla="*/ 867473 w 2110846"/>
                <a:gd name="connsiteY8" fmla="*/ 2523 h 1137563"/>
                <a:gd name="connsiteX9" fmla="*/ 625103 w 2110846"/>
                <a:gd name="connsiteY9" fmla="*/ 180135 h 1137563"/>
                <a:gd name="connsiteX10" fmla="*/ 623023 w 2110846"/>
                <a:gd name="connsiteY10" fmla="*/ 199757 h 1137563"/>
                <a:gd name="connsiteX11" fmla="*/ 581361 w 2110846"/>
                <a:gd name="connsiteY11" fmla="*/ 187689 h 1137563"/>
                <a:gd name="connsiteX12" fmla="*/ 444387 w 2110846"/>
                <a:gd name="connsiteY12" fmla="*/ 227590 h 1137563"/>
                <a:gd name="connsiteX13" fmla="*/ 378717 w 2110846"/>
                <a:gd name="connsiteY13" fmla="*/ 205695 h 1137563"/>
                <a:gd name="connsiteX14" fmla="*/ 143022 w 2110846"/>
                <a:gd name="connsiteY14" fmla="*/ 378425 h 1137563"/>
                <a:gd name="connsiteX15" fmla="*/ 141165 w 2110846"/>
                <a:gd name="connsiteY15" fmla="*/ 425049 h 1137563"/>
                <a:gd name="connsiteX16" fmla="*/ 80265 w 2110846"/>
                <a:gd name="connsiteY16" fmla="*/ 455139 h 1137563"/>
                <a:gd name="connsiteX17" fmla="*/ 37899 w 2110846"/>
                <a:gd name="connsiteY17" fmla="*/ 729455 h 1137563"/>
                <a:gd name="connsiteX18" fmla="*/ 133467 w 2110846"/>
                <a:gd name="connsiteY18" fmla="*/ 799430 h 1137563"/>
                <a:gd name="connsiteX19" fmla="*/ 376412 w 2110846"/>
                <a:gd name="connsiteY19" fmla="*/ 1084534 h 1137563"/>
                <a:gd name="connsiteX20" fmla="*/ 569405 w 2110846"/>
                <a:gd name="connsiteY20" fmla="*/ 1045977 h 1137563"/>
                <a:gd name="connsiteX21" fmla="*/ 739430 w 2110846"/>
                <a:gd name="connsiteY21" fmla="*/ 1133990 h 1137563"/>
                <a:gd name="connsiteX22" fmla="*/ 1064147 w 2110846"/>
                <a:gd name="connsiteY22" fmla="*/ 949400 h 1137563"/>
                <a:gd name="connsiteX23" fmla="*/ 1207571 w 2110846"/>
                <a:gd name="connsiteY23" fmla="*/ 1038390 h 1137563"/>
                <a:gd name="connsiteX24" fmla="*/ 1412071 w 2110846"/>
                <a:gd name="connsiteY24" fmla="*/ 956091 h 1137563"/>
                <a:gd name="connsiteX25" fmla="*/ 1572925 w 2110846"/>
                <a:gd name="connsiteY25" fmla="*/ 1073042 h 1137563"/>
                <a:gd name="connsiteX26" fmla="*/ 1738949 w 2110846"/>
                <a:gd name="connsiteY26" fmla="*/ 1030275 h 1137563"/>
                <a:gd name="connsiteX27" fmla="*/ 1827106 w 2110846"/>
                <a:gd name="connsiteY27" fmla="*/ 1065087 h 1137563"/>
                <a:gd name="connsiteX28" fmla="*/ 2071620 w 2110846"/>
                <a:gd name="connsiteY28" fmla="*/ 885907 h 1137563"/>
                <a:gd name="connsiteX29" fmla="*/ 2069187 w 2110846"/>
                <a:gd name="connsiteY29" fmla="*/ 807129 h 1137563"/>
                <a:gd name="connsiteX30" fmla="*/ 2108673 w 2110846"/>
                <a:gd name="connsiteY30" fmla="*/ 718747 h 1137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10846" h="1137563">
                  <a:moveTo>
                    <a:pt x="2108673" y="718747"/>
                  </a:moveTo>
                  <a:cubicBezTo>
                    <a:pt x="2119556" y="648308"/>
                    <a:pt x="2088746" y="581101"/>
                    <a:pt x="2034664" y="542112"/>
                  </a:cubicBezTo>
                  <a:cubicBezTo>
                    <a:pt x="2053102" y="405234"/>
                    <a:pt x="1958702" y="278183"/>
                    <a:pt x="1821696" y="256992"/>
                  </a:cubicBezTo>
                  <a:cubicBezTo>
                    <a:pt x="1784292" y="251214"/>
                    <a:pt x="1747528" y="253919"/>
                    <a:pt x="1713372" y="263667"/>
                  </a:cubicBezTo>
                  <a:cubicBezTo>
                    <a:pt x="1680289" y="212129"/>
                    <a:pt x="1626159" y="174485"/>
                    <a:pt x="1560921" y="164401"/>
                  </a:cubicBezTo>
                  <a:cubicBezTo>
                    <a:pt x="1528494" y="159392"/>
                    <a:pt x="1496644" y="161696"/>
                    <a:pt x="1467002" y="170083"/>
                  </a:cubicBezTo>
                  <a:cubicBezTo>
                    <a:pt x="1430685" y="102957"/>
                    <a:pt x="1364551" y="53020"/>
                    <a:pt x="1283356" y="40456"/>
                  </a:cubicBezTo>
                  <a:cubicBezTo>
                    <a:pt x="1184523" y="25171"/>
                    <a:pt x="1090235" y="69441"/>
                    <a:pt x="1036921" y="146555"/>
                  </a:cubicBezTo>
                  <a:cubicBezTo>
                    <a:pt x="1012801" y="72931"/>
                    <a:pt x="949244" y="15167"/>
                    <a:pt x="867473" y="2523"/>
                  </a:cubicBezTo>
                  <a:cubicBezTo>
                    <a:pt x="751530" y="-15403"/>
                    <a:pt x="643029" y="64112"/>
                    <a:pt x="625103" y="180135"/>
                  </a:cubicBezTo>
                  <a:cubicBezTo>
                    <a:pt x="624095" y="186713"/>
                    <a:pt x="623423" y="193243"/>
                    <a:pt x="623023" y="199757"/>
                  </a:cubicBezTo>
                  <a:cubicBezTo>
                    <a:pt x="609994" y="194091"/>
                    <a:pt x="596054" y="189962"/>
                    <a:pt x="581361" y="187689"/>
                  </a:cubicBezTo>
                  <a:cubicBezTo>
                    <a:pt x="530064" y="179750"/>
                    <a:pt x="480607" y="195852"/>
                    <a:pt x="444387" y="227590"/>
                  </a:cubicBezTo>
                  <a:cubicBezTo>
                    <a:pt x="424412" y="216931"/>
                    <a:pt x="402357" y="209344"/>
                    <a:pt x="378717" y="205695"/>
                  </a:cubicBezTo>
                  <a:cubicBezTo>
                    <a:pt x="265975" y="188265"/>
                    <a:pt x="160436" y="265587"/>
                    <a:pt x="143022" y="378425"/>
                  </a:cubicBezTo>
                  <a:cubicBezTo>
                    <a:pt x="140589" y="394190"/>
                    <a:pt x="140061" y="409796"/>
                    <a:pt x="141165" y="425049"/>
                  </a:cubicBezTo>
                  <a:cubicBezTo>
                    <a:pt x="119846" y="431275"/>
                    <a:pt x="99231" y="441246"/>
                    <a:pt x="80265" y="455139"/>
                  </a:cubicBezTo>
                  <a:cubicBezTo>
                    <a:pt x="-7124" y="519176"/>
                    <a:pt x="-26091" y="642001"/>
                    <a:pt x="37899" y="729455"/>
                  </a:cubicBezTo>
                  <a:cubicBezTo>
                    <a:pt x="62739" y="763402"/>
                    <a:pt x="96430" y="786978"/>
                    <a:pt x="133467" y="799430"/>
                  </a:cubicBezTo>
                  <a:cubicBezTo>
                    <a:pt x="132554" y="939333"/>
                    <a:pt x="234124" y="1062526"/>
                    <a:pt x="376412" y="1084534"/>
                  </a:cubicBezTo>
                  <a:cubicBezTo>
                    <a:pt x="446019" y="1095305"/>
                    <a:pt x="513642" y="1080020"/>
                    <a:pt x="569405" y="1045977"/>
                  </a:cubicBezTo>
                  <a:cubicBezTo>
                    <a:pt x="613404" y="1091512"/>
                    <a:pt x="672063" y="1123571"/>
                    <a:pt x="739430" y="1133990"/>
                  </a:cubicBezTo>
                  <a:cubicBezTo>
                    <a:pt x="880149" y="1155758"/>
                    <a:pt x="1013121" y="1076083"/>
                    <a:pt x="1064147" y="949400"/>
                  </a:cubicBezTo>
                  <a:cubicBezTo>
                    <a:pt x="1096733" y="995624"/>
                    <a:pt x="1147294" y="1029075"/>
                    <a:pt x="1207571" y="1038390"/>
                  </a:cubicBezTo>
                  <a:cubicBezTo>
                    <a:pt x="1288382" y="1050890"/>
                    <a:pt x="1365640" y="1016783"/>
                    <a:pt x="1412071" y="956091"/>
                  </a:cubicBezTo>
                  <a:cubicBezTo>
                    <a:pt x="1442641" y="1016559"/>
                    <a:pt x="1500901" y="1061902"/>
                    <a:pt x="1572925" y="1073042"/>
                  </a:cubicBezTo>
                  <a:cubicBezTo>
                    <a:pt x="1634194" y="1082517"/>
                    <a:pt x="1693445" y="1065391"/>
                    <a:pt x="1738949" y="1030275"/>
                  </a:cubicBezTo>
                  <a:cubicBezTo>
                    <a:pt x="1764557" y="1047801"/>
                    <a:pt x="1794391" y="1060030"/>
                    <a:pt x="1827106" y="1065087"/>
                  </a:cubicBezTo>
                  <a:cubicBezTo>
                    <a:pt x="1944073" y="1083173"/>
                    <a:pt x="2053534" y="1002954"/>
                    <a:pt x="2071620" y="885907"/>
                  </a:cubicBezTo>
                  <a:cubicBezTo>
                    <a:pt x="2075798" y="858906"/>
                    <a:pt x="2074725" y="832305"/>
                    <a:pt x="2069187" y="807129"/>
                  </a:cubicBezTo>
                  <a:cubicBezTo>
                    <a:pt x="2089354" y="782561"/>
                    <a:pt x="2103455" y="752454"/>
                    <a:pt x="2108673" y="718747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0" name="任意多边形: 形状 1439">
              <a:extLst>
                <a:ext uri="{FF2B5EF4-FFF2-40B4-BE49-F238E27FC236}">
                  <a16:creationId xmlns:a16="http://schemas.microsoft.com/office/drawing/2014/main" id="{1F590920-DB2D-D730-D206-DE3B4E9EC03B}"/>
                </a:ext>
              </a:extLst>
            </p:cNvPr>
            <p:cNvSpPr/>
            <p:nvPr/>
          </p:nvSpPr>
          <p:spPr>
            <a:xfrm>
              <a:off x="2027998" y="3195457"/>
              <a:ext cx="1972940" cy="558287"/>
            </a:xfrm>
            <a:custGeom>
              <a:avLst/>
              <a:gdLst>
                <a:gd name="connsiteX0" fmla="*/ 1970772 w 1972940"/>
                <a:gd name="connsiteY0" fmla="*/ 139503 h 558287"/>
                <a:gd name="connsiteX1" fmla="*/ 1931271 w 1972940"/>
                <a:gd name="connsiteY1" fmla="*/ 227836 h 558287"/>
                <a:gd name="connsiteX2" fmla="*/ 1933704 w 1972940"/>
                <a:gd name="connsiteY2" fmla="*/ 306615 h 558287"/>
                <a:gd name="connsiteX3" fmla="*/ 1689174 w 1972940"/>
                <a:gd name="connsiteY3" fmla="*/ 485811 h 558287"/>
                <a:gd name="connsiteX4" fmla="*/ 1601017 w 1972940"/>
                <a:gd name="connsiteY4" fmla="*/ 451015 h 558287"/>
                <a:gd name="connsiteX5" fmla="*/ 1435009 w 1972940"/>
                <a:gd name="connsiteY5" fmla="*/ 493782 h 558287"/>
                <a:gd name="connsiteX6" fmla="*/ 1274171 w 1972940"/>
                <a:gd name="connsiteY6" fmla="*/ 376862 h 558287"/>
                <a:gd name="connsiteX7" fmla="*/ 1069654 w 1972940"/>
                <a:gd name="connsiteY7" fmla="*/ 459162 h 558287"/>
                <a:gd name="connsiteX8" fmla="*/ 926230 w 1972940"/>
                <a:gd name="connsiteY8" fmla="*/ 370172 h 558287"/>
                <a:gd name="connsiteX9" fmla="*/ 601514 w 1972940"/>
                <a:gd name="connsiteY9" fmla="*/ 554714 h 558287"/>
                <a:gd name="connsiteX10" fmla="*/ 431489 w 1972940"/>
                <a:gd name="connsiteY10" fmla="*/ 466700 h 558287"/>
                <a:gd name="connsiteX11" fmla="*/ 238496 w 1972940"/>
                <a:gd name="connsiteY11" fmla="*/ 505241 h 558287"/>
                <a:gd name="connsiteX12" fmla="*/ 0 w 1972940"/>
                <a:gd name="connsiteY12" fmla="*/ 272283 h 558287"/>
                <a:gd name="connsiteX13" fmla="*/ 201059 w 1972940"/>
                <a:gd name="connsiteY13" fmla="*/ 406552 h 558287"/>
                <a:gd name="connsiteX14" fmla="*/ 394052 w 1972940"/>
                <a:gd name="connsiteY14" fmla="*/ 367979 h 558287"/>
                <a:gd name="connsiteX15" fmla="*/ 564077 w 1972940"/>
                <a:gd name="connsiteY15" fmla="*/ 456009 h 558287"/>
                <a:gd name="connsiteX16" fmla="*/ 888778 w 1972940"/>
                <a:gd name="connsiteY16" fmla="*/ 271403 h 558287"/>
                <a:gd name="connsiteX17" fmla="*/ 1032202 w 1972940"/>
                <a:gd name="connsiteY17" fmla="*/ 360393 h 558287"/>
                <a:gd name="connsiteX18" fmla="*/ 1236718 w 1972940"/>
                <a:gd name="connsiteY18" fmla="*/ 278093 h 558287"/>
                <a:gd name="connsiteX19" fmla="*/ 1397556 w 1972940"/>
                <a:gd name="connsiteY19" fmla="*/ 395044 h 558287"/>
                <a:gd name="connsiteX20" fmla="*/ 1563564 w 1972940"/>
                <a:gd name="connsiteY20" fmla="*/ 352262 h 558287"/>
                <a:gd name="connsiteX21" fmla="*/ 1651721 w 1972940"/>
                <a:gd name="connsiteY21" fmla="*/ 387090 h 558287"/>
                <a:gd name="connsiteX22" fmla="*/ 1896219 w 1972940"/>
                <a:gd name="connsiteY22" fmla="*/ 207894 h 558287"/>
                <a:gd name="connsiteX23" fmla="*/ 1893803 w 1972940"/>
                <a:gd name="connsiteY23" fmla="*/ 129115 h 558287"/>
                <a:gd name="connsiteX24" fmla="*/ 1933304 w 1972940"/>
                <a:gd name="connsiteY24" fmla="*/ 40766 h 558287"/>
                <a:gd name="connsiteX25" fmla="*/ 1935032 w 1972940"/>
                <a:gd name="connsiteY25" fmla="*/ 0 h 558287"/>
                <a:gd name="connsiteX26" fmla="*/ 1970772 w 1972940"/>
                <a:gd name="connsiteY26" fmla="*/ 139503 h 55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972940" h="558287">
                  <a:moveTo>
                    <a:pt x="1970772" y="139503"/>
                  </a:moveTo>
                  <a:cubicBezTo>
                    <a:pt x="1965587" y="173194"/>
                    <a:pt x="1951470" y="203300"/>
                    <a:pt x="1931271" y="227836"/>
                  </a:cubicBezTo>
                  <a:cubicBezTo>
                    <a:pt x="1936809" y="253013"/>
                    <a:pt x="1937865" y="279614"/>
                    <a:pt x="1933704" y="306615"/>
                  </a:cubicBezTo>
                  <a:cubicBezTo>
                    <a:pt x="1915618" y="423694"/>
                    <a:pt x="1806141" y="503913"/>
                    <a:pt x="1689174" y="485811"/>
                  </a:cubicBezTo>
                  <a:cubicBezTo>
                    <a:pt x="1656459" y="480769"/>
                    <a:pt x="1626625" y="468541"/>
                    <a:pt x="1601017" y="451015"/>
                  </a:cubicBezTo>
                  <a:cubicBezTo>
                    <a:pt x="1555529" y="486131"/>
                    <a:pt x="1496293" y="503257"/>
                    <a:pt x="1435009" y="493782"/>
                  </a:cubicBezTo>
                  <a:cubicBezTo>
                    <a:pt x="1362985" y="482642"/>
                    <a:pt x="1304725" y="437299"/>
                    <a:pt x="1274171" y="376862"/>
                  </a:cubicBezTo>
                  <a:cubicBezTo>
                    <a:pt x="1227723" y="437555"/>
                    <a:pt x="1150466" y="471646"/>
                    <a:pt x="1069654" y="459162"/>
                  </a:cubicBezTo>
                  <a:cubicBezTo>
                    <a:pt x="1009378" y="449831"/>
                    <a:pt x="958817" y="416396"/>
                    <a:pt x="926230" y="370172"/>
                  </a:cubicBezTo>
                  <a:cubicBezTo>
                    <a:pt x="875189" y="496806"/>
                    <a:pt x="742233" y="576481"/>
                    <a:pt x="601514" y="554714"/>
                  </a:cubicBezTo>
                  <a:cubicBezTo>
                    <a:pt x="534147" y="544294"/>
                    <a:pt x="475471" y="512220"/>
                    <a:pt x="431489" y="466700"/>
                  </a:cubicBezTo>
                  <a:cubicBezTo>
                    <a:pt x="375710" y="500744"/>
                    <a:pt x="308103" y="516013"/>
                    <a:pt x="238496" y="505241"/>
                  </a:cubicBezTo>
                  <a:cubicBezTo>
                    <a:pt x="114198" y="486035"/>
                    <a:pt x="20983" y="389603"/>
                    <a:pt x="0" y="272283"/>
                  </a:cubicBezTo>
                  <a:cubicBezTo>
                    <a:pt x="42462" y="341939"/>
                    <a:pt x="114150" y="393108"/>
                    <a:pt x="201059" y="406552"/>
                  </a:cubicBezTo>
                  <a:cubicBezTo>
                    <a:pt x="270667" y="417308"/>
                    <a:pt x="338273" y="402039"/>
                    <a:pt x="394052" y="367979"/>
                  </a:cubicBezTo>
                  <a:cubicBezTo>
                    <a:pt x="438035" y="413531"/>
                    <a:pt x="496694" y="445589"/>
                    <a:pt x="564077" y="456009"/>
                  </a:cubicBezTo>
                  <a:cubicBezTo>
                    <a:pt x="704796" y="477760"/>
                    <a:pt x="837753" y="398101"/>
                    <a:pt x="888778" y="271403"/>
                  </a:cubicBezTo>
                  <a:cubicBezTo>
                    <a:pt x="921365" y="317643"/>
                    <a:pt x="971926" y="351078"/>
                    <a:pt x="1032202" y="360393"/>
                  </a:cubicBezTo>
                  <a:cubicBezTo>
                    <a:pt x="1113013" y="372909"/>
                    <a:pt x="1190271" y="338786"/>
                    <a:pt x="1236718" y="278093"/>
                  </a:cubicBezTo>
                  <a:cubicBezTo>
                    <a:pt x="1267289" y="338561"/>
                    <a:pt x="1325548" y="383889"/>
                    <a:pt x="1397556" y="395044"/>
                  </a:cubicBezTo>
                  <a:cubicBezTo>
                    <a:pt x="1458841" y="404504"/>
                    <a:pt x="1518093" y="387378"/>
                    <a:pt x="1563564" y="352262"/>
                  </a:cubicBezTo>
                  <a:cubicBezTo>
                    <a:pt x="1589189" y="369804"/>
                    <a:pt x="1619023" y="382016"/>
                    <a:pt x="1651721" y="387090"/>
                  </a:cubicBezTo>
                  <a:cubicBezTo>
                    <a:pt x="1768673" y="405176"/>
                    <a:pt x="1878165" y="324941"/>
                    <a:pt x="1896219" y="207894"/>
                  </a:cubicBezTo>
                  <a:cubicBezTo>
                    <a:pt x="1900397" y="180893"/>
                    <a:pt x="1899324" y="154292"/>
                    <a:pt x="1893803" y="129115"/>
                  </a:cubicBezTo>
                  <a:cubicBezTo>
                    <a:pt x="1913985" y="104563"/>
                    <a:pt x="1928086" y="74457"/>
                    <a:pt x="1933304" y="40766"/>
                  </a:cubicBezTo>
                  <a:cubicBezTo>
                    <a:pt x="1935416" y="27001"/>
                    <a:pt x="1935961" y="13332"/>
                    <a:pt x="1935032" y="0"/>
                  </a:cubicBezTo>
                  <a:cubicBezTo>
                    <a:pt x="1964418" y="38285"/>
                    <a:pt x="1978711" y="88030"/>
                    <a:pt x="1970772" y="139503"/>
                  </a:cubicBezTo>
                  <a:close/>
                </a:path>
              </a:pathLst>
            </a:custGeom>
            <a:solidFill>
              <a:srgbClr val="65A839">
                <a:alpha val="33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1" name="任意多边形: 形状 1440">
              <a:extLst>
                <a:ext uri="{FF2B5EF4-FFF2-40B4-BE49-F238E27FC236}">
                  <a16:creationId xmlns:a16="http://schemas.microsoft.com/office/drawing/2014/main" id="{81FA87DC-6941-90D6-14E6-81FAD4177302}"/>
                </a:ext>
              </a:extLst>
            </p:cNvPr>
            <p:cNvSpPr/>
            <p:nvPr/>
          </p:nvSpPr>
          <p:spPr>
            <a:xfrm>
              <a:off x="2133473" y="3152851"/>
              <a:ext cx="1235486" cy="2236701"/>
            </a:xfrm>
            <a:custGeom>
              <a:avLst/>
              <a:gdLst>
                <a:gd name="connsiteX0" fmla="*/ 915731 w 1235486"/>
                <a:gd name="connsiteY0" fmla="*/ 449255 h 2236701"/>
                <a:gd name="connsiteX1" fmla="*/ 637302 w 1235486"/>
                <a:gd name="connsiteY1" fmla="*/ 602010 h 2236701"/>
                <a:gd name="connsiteX2" fmla="*/ 637478 w 1235486"/>
                <a:gd name="connsiteY2" fmla="*/ 601049 h 2236701"/>
                <a:gd name="connsiteX3" fmla="*/ 820211 w 1235486"/>
                <a:gd name="connsiteY3" fmla="*/ 79979 h 2236701"/>
                <a:gd name="connsiteX4" fmla="*/ 482786 w 1235486"/>
                <a:gd name="connsiteY4" fmla="*/ 629251 h 2236701"/>
                <a:gd name="connsiteX5" fmla="*/ 247091 w 1235486"/>
                <a:gd name="connsiteY5" fmla="*/ 415307 h 2236701"/>
                <a:gd name="connsiteX6" fmla="*/ 0 w 1235486"/>
                <a:gd name="connsiteY6" fmla="*/ 0 h 2236701"/>
                <a:gd name="connsiteX7" fmla="*/ 221594 w 1235486"/>
                <a:gd name="connsiteY7" fmla="*/ 530578 h 2236701"/>
                <a:gd name="connsiteX8" fmla="*/ 437923 w 1235486"/>
                <a:gd name="connsiteY8" fmla="*/ 790185 h 2236701"/>
                <a:gd name="connsiteX9" fmla="*/ 413210 w 1235486"/>
                <a:gd name="connsiteY9" fmla="*/ 914451 h 2236701"/>
                <a:gd name="connsiteX10" fmla="*/ 330159 w 1235486"/>
                <a:gd name="connsiteY10" fmla="*/ 2236702 h 2236701"/>
                <a:gd name="connsiteX11" fmla="*/ 724691 w 1235486"/>
                <a:gd name="connsiteY11" fmla="*/ 2236702 h 2236701"/>
                <a:gd name="connsiteX12" fmla="*/ 618783 w 1235486"/>
                <a:gd name="connsiteY12" fmla="*/ 1485170 h 2236701"/>
                <a:gd name="connsiteX13" fmla="*/ 617615 w 1235486"/>
                <a:gd name="connsiteY13" fmla="*/ 757150 h 2236701"/>
                <a:gd name="connsiteX14" fmla="*/ 994621 w 1235486"/>
                <a:gd name="connsiteY14" fmla="*/ 483122 h 2236701"/>
                <a:gd name="connsiteX15" fmla="*/ 1235486 w 1235486"/>
                <a:gd name="connsiteY15" fmla="*/ 29098 h 2236701"/>
                <a:gd name="connsiteX16" fmla="*/ 915731 w 1235486"/>
                <a:gd name="connsiteY16" fmla="*/ 449255 h 2236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35486" h="2236701">
                  <a:moveTo>
                    <a:pt x="915731" y="449255"/>
                  </a:moveTo>
                  <a:cubicBezTo>
                    <a:pt x="823892" y="536260"/>
                    <a:pt x="707485" y="581203"/>
                    <a:pt x="637302" y="602010"/>
                  </a:cubicBezTo>
                  <a:cubicBezTo>
                    <a:pt x="637366" y="601690"/>
                    <a:pt x="637414" y="601370"/>
                    <a:pt x="637478" y="601049"/>
                  </a:cubicBezTo>
                  <a:cubicBezTo>
                    <a:pt x="674850" y="405896"/>
                    <a:pt x="766225" y="153379"/>
                    <a:pt x="820211" y="79979"/>
                  </a:cubicBezTo>
                  <a:cubicBezTo>
                    <a:pt x="652395" y="205301"/>
                    <a:pt x="545591" y="434690"/>
                    <a:pt x="482786" y="629251"/>
                  </a:cubicBezTo>
                  <a:cubicBezTo>
                    <a:pt x="425070" y="593687"/>
                    <a:pt x="310536" y="514893"/>
                    <a:pt x="247091" y="415307"/>
                  </a:cubicBezTo>
                  <a:cubicBezTo>
                    <a:pt x="159894" y="278429"/>
                    <a:pt x="0" y="0"/>
                    <a:pt x="0" y="0"/>
                  </a:cubicBezTo>
                  <a:cubicBezTo>
                    <a:pt x="0" y="0"/>
                    <a:pt x="109477" y="361065"/>
                    <a:pt x="221594" y="530578"/>
                  </a:cubicBezTo>
                  <a:cubicBezTo>
                    <a:pt x="303718" y="654748"/>
                    <a:pt x="397109" y="750652"/>
                    <a:pt x="437923" y="790185"/>
                  </a:cubicBezTo>
                  <a:cubicBezTo>
                    <a:pt x="426095" y="840346"/>
                    <a:pt x="418012" y="883176"/>
                    <a:pt x="413210" y="914451"/>
                  </a:cubicBezTo>
                  <a:cubicBezTo>
                    <a:pt x="388290" y="1076441"/>
                    <a:pt x="330159" y="2236702"/>
                    <a:pt x="330159" y="2236702"/>
                  </a:cubicBezTo>
                  <a:lnTo>
                    <a:pt x="724691" y="2236702"/>
                  </a:lnTo>
                  <a:cubicBezTo>
                    <a:pt x="724691" y="2236702"/>
                    <a:pt x="635285" y="1772658"/>
                    <a:pt x="618783" y="1485170"/>
                  </a:cubicBezTo>
                  <a:cubicBezTo>
                    <a:pt x="604331" y="1233117"/>
                    <a:pt x="601065" y="958801"/>
                    <a:pt x="617615" y="757150"/>
                  </a:cubicBezTo>
                  <a:cubicBezTo>
                    <a:pt x="685510" y="720562"/>
                    <a:pt x="911185" y="593847"/>
                    <a:pt x="994621" y="483122"/>
                  </a:cubicBezTo>
                  <a:cubicBezTo>
                    <a:pt x="1106755" y="334320"/>
                    <a:pt x="1235486" y="29098"/>
                    <a:pt x="1235486" y="29098"/>
                  </a:cubicBezTo>
                  <a:cubicBezTo>
                    <a:pt x="1235486" y="29098"/>
                    <a:pt x="1056930" y="315482"/>
                    <a:pt x="915731" y="449255"/>
                  </a:cubicBezTo>
                  <a:close/>
                </a:path>
              </a:pathLst>
            </a:custGeom>
            <a:solidFill>
              <a:srgbClr val="AE7D58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2" name="任意多边形: 形状 1441">
              <a:extLst>
                <a:ext uri="{FF2B5EF4-FFF2-40B4-BE49-F238E27FC236}">
                  <a16:creationId xmlns:a16="http://schemas.microsoft.com/office/drawing/2014/main" id="{A936575D-8A96-FD31-D25E-34ECAAE57024}"/>
                </a:ext>
              </a:extLst>
            </p:cNvPr>
            <p:cNvSpPr/>
            <p:nvPr/>
          </p:nvSpPr>
          <p:spPr>
            <a:xfrm>
              <a:off x="2689957" y="3181996"/>
              <a:ext cx="679002" cy="2207587"/>
            </a:xfrm>
            <a:custGeom>
              <a:avLst/>
              <a:gdLst>
                <a:gd name="connsiteX0" fmla="*/ 679002 w 679002"/>
                <a:gd name="connsiteY0" fmla="*/ 0 h 2207587"/>
                <a:gd name="connsiteX1" fmla="*/ 438137 w 679002"/>
                <a:gd name="connsiteY1" fmla="*/ 453992 h 2207587"/>
                <a:gd name="connsiteX2" fmla="*/ 61147 w 679002"/>
                <a:gd name="connsiteY2" fmla="*/ 728020 h 2207587"/>
                <a:gd name="connsiteX3" fmla="*/ 62299 w 679002"/>
                <a:gd name="connsiteY3" fmla="*/ 1456040 h 2207587"/>
                <a:gd name="connsiteX4" fmla="*/ 168207 w 679002"/>
                <a:gd name="connsiteY4" fmla="*/ 2207588 h 2207587"/>
                <a:gd name="connsiteX5" fmla="*/ 118174 w 679002"/>
                <a:gd name="connsiteY5" fmla="*/ 2207588 h 2207587"/>
                <a:gd name="connsiteX6" fmla="*/ 12267 w 679002"/>
                <a:gd name="connsiteY6" fmla="*/ 1456040 h 2207587"/>
                <a:gd name="connsiteX7" fmla="*/ 11114 w 679002"/>
                <a:gd name="connsiteY7" fmla="*/ 728020 h 2207587"/>
                <a:gd name="connsiteX8" fmla="*/ 388105 w 679002"/>
                <a:gd name="connsiteY8" fmla="*/ 453992 h 2207587"/>
                <a:gd name="connsiteX9" fmla="*/ 555009 w 679002"/>
                <a:gd name="connsiteY9" fmla="*/ 225724 h 2207587"/>
                <a:gd name="connsiteX10" fmla="*/ 679002 w 679002"/>
                <a:gd name="connsiteY10" fmla="*/ 0 h 2207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9002" h="2207587">
                  <a:moveTo>
                    <a:pt x="679002" y="0"/>
                  </a:moveTo>
                  <a:cubicBezTo>
                    <a:pt x="677001" y="4706"/>
                    <a:pt x="549391" y="306343"/>
                    <a:pt x="438137" y="453992"/>
                  </a:cubicBezTo>
                  <a:cubicBezTo>
                    <a:pt x="354701" y="564701"/>
                    <a:pt x="129026" y="691416"/>
                    <a:pt x="61147" y="728020"/>
                  </a:cubicBezTo>
                  <a:cubicBezTo>
                    <a:pt x="44581" y="929672"/>
                    <a:pt x="47863" y="1203988"/>
                    <a:pt x="62299" y="1456040"/>
                  </a:cubicBezTo>
                  <a:cubicBezTo>
                    <a:pt x="78785" y="1743529"/>
                    <a:pt x="168207" y="2207588"/>
                    <a:pt x="168207" y="2207588"/>
                  </a:cubicBezTo>
                  <a:lnTo>
                    <a:pt x="118174" y="2207588"/>
                  </a:lnTo>
                  <a:cubicBezTo>
                    <a:pt x="118174" y="2207588"/>
                    <a:pt x="28752" y="1743529"/>
                    <a:pt x="12267" y="1456040"/>
                  </a:cubicBezTo>
                  <a:cubicBezTo>
                    <a:pt x="-2186" y="1204004"/>
                    <a:pt x="-5451" y="929672"/>
                    <a:pt x="11114" y="728020"/>
                  </a:cubicBezTo>
                  <a:cubicBezTo>
                    <a:pt x="78993" y="691432"/>
                    <a:pt x="304669" y="564701"/>
                    <a:pt x="388105" y="453992"/>
                  </a:cubicBezTo>
                  <a:cubicBezTo>
                    <a:pt x="432952" y="394468"/>
                    <a:pt x="514131" y="305751"/>
                    <a:pt x="555009" y="225724"/>
                  </a:cubicBezTo>
                  <a:cubicBezTo>
                    <a:pt x="644735" y="72264"/>
                    <a:pt x="677289" y="2769"/>
                    <a:pt x="679002" y="0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3" name="任意多边形: 形状 1442">
              <a:extLst>
                <a:ext uri="{FF2B5EF4-FFF2-40B4-BE49-F238E27FC236}">
                  <a16:creationId xmlns:a16="http://schemas.microsoft.com/office/drawing/2014/main" id="{B16C2A5D-E5DC-8833-AC23-51FF625DF1EC}"/>
                </a:ext>
              </a:extLst>
            </p:cNvPr>
            <p:cNvSpPr/>
            <p:nvPr/>
          </p:nvSpPr>
          <p:spPr>
            <a:xfrm>
              <a:off x="1638083" y="2378543"/>
              <a:ext cx="2102328" cy="1170440"/>
            </a:xfrm>
            <a:custGeom>
              <a:avLst/>
              <a:gdLst>
                <a:gd name="connsiteX0" fmla="*/ 2102329 w 2102328"/>
                <a:gd name="connsiteY0" fmla="*/ 544166 h 1170440"/>
                <a:gd name="connsiteX1" fmla="*/ 2002231 w 2102328"/>
                <a:gd name="connsiteY1" fmla="*/ 380912 h 1170440"/>
                <a:gd name="connsiteX2" fmla="*/ 1748242 w 2102328"/>
                <a:gd name="connsiteY2" fmla="*/ 131692 h 1170440"/>
                <a:gd name="connsiteX3" fmla="*/ 1642206 w 2102328"/>
                <a:gd name="connsiteY3" fmla="*/ 154852 h 1170440"/>
                <a:gd name="connsiteX4" fmla="*/ 1476391 w 2102328"/>
                <a:gd name="connsiteY4" fmla="*/ 80059 h 1170440"/>
                <a:gd name="connsiteX5" fmla="*/ 1384440 w 2102328"/>
                <a:gd name="connsiteY5" fmla="*/ 100034 h 1170440"/>
                <a:gd name="connsiteX6" fmla="*/ 1183172 w 2102328"/>
                <a:gd name="connsiteY6" fmla="*/ 0 h 1170440"/>
                <a:gd name="connsiteX7" fmla="*/ 955816 w 2102328"/>
                <a:gd name="connsiteY7" fmla="*/ 142512 h 1170440"/>
                <a:gd name="connsiteX8" fmla="*/ 766377 w 2102328"/>
                <a:gd name="connsiteY8" fmla="*/ 26073 h 1170440"/>
                <a:gd name="connsiteX9" fmla="*/ 553954 w 2102328"/>
                <a:gd name="connsiteY9" fmla="*/ 238640 h 1170440"/>
                <a:gd name="connsiteX10" fmla="*/ 554898 w 2102328"/>
                <a:gd name="connsiteY10" fmla="*/ 258343 h 1170440"/>
                <a:gd name="connsiteX11" fmla="*/ 511876 w 2102328"/>
                <a:gd name="connsiteY11" fmla="*/ 252789 h 1170440"/>
                <a:gd name="connsiteX12" fmla="*/ 382584 w 2102328"/>
                <a:gd name="connsiteY12" fmla="*/ 313161 h 1170440"/>
                <a:gd name="connsiteX13" fmla="*/ 314337 w 2102328"/>
                <a:gd name="connsiteY13" fmla="*/ 301557 h 1170440"/>
                <a:gd name="connsiteX14" fmla="*/ 107756 w 2102328"/>
                <a:gd name="connsiteY14" fmla="*/ 508282 h 1170440"/>
                <a:gd name="connsiteX15" fmla="*/ 113038 w 2102328"/>
                <a:gd name="connsiteY15" fmla="*/ 554634 h 1170440"/>
                <a:gd name="connsiteX16" fmla="*/ 57451 w 2102328"/>
                <a:gd name="connsiteY16" fmla="*/ 593687 h 1170440"/>
                <a:gd name="connsiteX17" fmla="*/ 57451 w 2102328"/>
                <a:gd name="connsiteY17" fmla="*/ 871268 h 1170440"/>
                <a:gd name="connsiteX18" fmla="*/ 162574 w 2102328"/>
                <a:gd name="connsiteY18" fmla="*/ 925814 h 1170440"/>
                <a:gd name="connsiteX19" fmla="*/ 446190 w 2102328"/>
                <a:gd name="connsiteY19" fmla="*/ 1170440 h 1170440"/>
                <a:gd name="connsiteX20" fmla="*/ 631035 w 2102328"/>
                <a:gd name="connsiteY20" fmla="*/ 1102834 h 1170440"/>
                <a:gd name="connsiteX21" fmla="*/ 812504 w 2102328"/>
                <a:gd name="connsiteY21" fmla="*/ 1163830 h 1170440"/>
                <a:gd name="connsiteX22" fmla="*/ 1105226 w 2102328"/>
                <a:gd name="connsiteY22" fmla="*/ 931768 h 1170440"/>
                <a:gd name="connsiteX23" fmla="*/ 1260542 w 2102328"/>
                <a:gd name="connsiteY23" fmla="*/ 997807 h 1170440"/>
                <a:gd name="connsiteX24" fmla="*/ 1450078 w 2102328"/>
                <a:gd name="connsiteY24" fmla="*/ 885209 h 1170440"/>
                <a:gd name="connsiteX25" fmla="*/ 1626905 w 2102328"/>
                <a:gd name="connsiteY25" fmla="*/ 976199 h 1170440"/>
                <a:gd name="connsiteX26" fmla="*/ 1784446 w 2102328"/>
                <a:gd name="connsiteY26" fmla="*/ 908545 h 1170440"/>
                <a:gd name="connsiteX27" fmla="*/ 1876893 w 2102328"/>
                <a:gd name="connsiteY27" fmla="*/ 929480 h 1170440"/>
                <a:gd name="connsiteX28" fmla="*/ 2091189 w 2102328"/>
                <a:gd name="connsiteY28" fmla="*/ 715024 h 1170440"/>
                <a:gd name="connsiteX29" fmla="*/ 2076768 w 2102328"/>
                <a:gd name="connsiteY29" fmla="*/ 637542 h 1170440"/>
                <a:gd name="connsiteX30" fmla="*/ 2102329 w 2102328"/>
                <a:gd name="connsiteY30" fmla="*/ 544166 h 1170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02328" h="1170440">
                  <a:moveTo>
                    <a:pt x="2102329" y="544166"/>
                  </a:moveTo>
                  <a:cubicBezTo>
                    <a:pt x="2102329" y="472895"/>
                    <a:pt x="2061627" y="411178"/>
                    <a:pt x="2002231" y="380912"/>
                  </a:cubicBezTo>
                  <a:cubicBezTo>
                    <a:pt x="1999558" y="242817"/>
                    <a:pt x="1886880" y="131692"/>
                    <a:pt x="1748242" y="131692"/>
                  </a:cubicBezTo>
                  <a:cubicBezTo>
                    <a:pt x="1710389" y="131692"/>
                    <a:pt x="1674473" y="139983"/>
                    <a:pt x="1642206" y="154852"/>
                  </a:cubicBezTo>
                  <a:cubicBezTo>
                    <a:pt x="1601649" y="108981"/>
                    <a:pt x="1542397" y="80059"/>
                    <a:pt x="1476391" y="80059"/>
                  </a:cubicBezTo>
                  <a:cubicBezTo>
                    <a:pt x="1443580" y="80059"/>
                    <a:pt x="1412449" y="87213"/>
                    <a:pt x="1384440" y="100034"/>
                  </a:cubicBezTo>
                  <a:cubicBezTo>
                    <a:pt x="1338313" y="39245"/>
                    <a:pt x="1265328" y="0"/>
                    <a:pt x="1183172" y="0"/>
                  </a:cubicBezTo>
                  <a:cubicBezTo>
                    <a:pt x="1083171" y="0"/>
                    <a:pt x="996742" y="58164"/>
                    <a:pt x="955816" y="142512"/>
                  </a:cubicBezTo>
                  <a:cubicBezTo>
                    <a:pt x="920749" y="73433"/>
                    <a:pt x="849109" y="26073"/>
                    <a:pt x="766377" y="26073"/>
                  </a:cubicBezTo>
                  <a:cubicBezTo>
                    <a:pt x="649058" y="26073"/>
                    <a:pt x="553954" y="121241"/>
                    <a:pt x="553954" y="238640"/>
                  </a:cubicBezTo>
                  <a:cubicBezTo>
                    <a:pt x="553954" y="245282"/>
                    <a:pt x="554306" y="251860"/>
                    <a:pt x="554898" y="258343"/>
                  </a:cubicBezTo>
                  <a:cubicBezTo>
                    <a:pt x="541165" y="254725"/>
                    <a:pt x="526745" y="252789"/>
                    <a:pt x="511876" y="252789"/>
                  </a:cubicBezTo>
                  <a:cubicBezTo>
                    <a:pt x="459970" y="252789"/>
                    <a:pt x="413555" y="276269"/>
                    <a:pt x="382584" y="313161"/>
                  </a:cubicBezTo>
                  <a:cubicBezTo>
                    <a:pt x="361217" y="305670"/>
                    <a:pt x="338265" y="301557"/>
                    <a:pt x="314337" y="301557"/>
                  </a:cubicBezTo>
                  <a:cubicBezTo>
                    <a:pt x="200251" y="301557"/>
                    <a:pt x="107756" y="394116"/>
                    <a:pt x="107756" y="508282"/>
                  </a:cubicBezTo>
                  <a:cubicBezTo>
                    <a:pt x="107756" y="524224"/>
                    <a:pt x="109613" y="539733"/>
                    <a:pt x="113038" y="554634"/>
                  </a:cubicBezTo>
                  <a:cubicBezTo>
                    <a:pt x="92919" y="564045"/>
                    <a:pt x="74065" y="577057"/>
                    <a:pt x="57451" y="593687"/>
                  </a:cubicBezTo>
                  <a:cubicBezTo>
                    <a:pt x="-19150" y="670337"/>
                    <a:pt x="-19150" y="794618"/>
                    <a:pt x="57451" y="871268"/>
                  </a:cubicBezTo>
                  <a:cubicBezTo>
                    <a:pt x="87173" y="901022"/>
                    <a:pt x="124082" y="919156"/>
                    <a:pt x="162574" y="925814"/>
                  </a:cubicBezTo>
                  <a:cubicBezTo>
                    <a:pt x="183013" y="1064213"/>
                    <a:pt x="302205" y="1170440"/>
                    <a:pt x="446190" y="1170440"/>
                  </a:cubicBezTo>
                  <a:cubicBezTo>
                    <a:pt x="516629" y="1170440"/>
                    <a:pt x="581115" y="1145008"/>
                    <a:pt x="631035" y="1102834"/>
                  </a:cubicBezTo>
                  <a:cubicBezTo>
                    <a:pt x="681468" y="1141103"/>
                    <a:pt x="744337" y="1163830"/>
                    <a:pt x="812504" y="1163830"/>
                  </a:cubicBezTo>
                  <a:cubicBezTo>
                    <a:pt x="954888" y="1163830"/>
                    <a:pt x="1074144" y="1064773"/>
                    <a:pt x="1105226" y="931768"/>
                  </a:cubicBezTo>
                  <a:cubicBezTo>
                    <a:pt x="1144488" y="972470"/>
                    <a:pt x="1199546" y="997807"/>
                    <a:pt x="1260542" y="997807"/>
                  </a:cubicBezTo>
                  <a:cubicBezTo>
                    <a:pt x="1342314" y="997807"/>
                    <a:pt x="1413458" y="952303"/>
                    <a:pt x="1450078" y="885209"/>
                  </a:cubicBezTo>
                  <a:cubicBezTo>
                    <a:pt x="1489515" y="940299"/>
                    <a:pt x="1554017" y="976199"/>
                    <a:pt x="1626905" y="976199"/>
                  </a:cubicBezTo>
                  <a:cubicBezTo>
                    <a:pt x="1688910" y="976199"/>
                    <a:pt x="1744849" y="950223"/>
                    <a:pt x="1784446" y="908545"/>
                  </a:cubicBezTo>
                  <a:cubicBezTo>
                    <a:pt x="1812439" y="921957"/>
                    <a:pt x="1843778" y="929480"/>
                    <a:pt x="1876893" y="929480"/>
                  </a:cubicBezTo>
                  <a:cubicBezTo>
                    <a:pt x="1995253" y="929480"/>
                    <a:pt x="2091189" y="833463"/>
                    <a:pt x="2091189" y="715024"/>
                  </a:cubicBezTo>
                  <a:cubicBezTo>
                    <a:pt x="2091189" y="687703"/>
                    <a:pt x="2086067" y="661566"/>
                    <a:pt x="2076768" y="637542"/>
                  </a:cubicBezTo>
                  <a:cubicBezTo>
                    <a:pt x="2092981" y="610173"/>
                    <a:pt x="2102329" y="578258"/>
                    <a:pt x="2102329" y="544166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4" name="任意多边形: 形状 1443">
              <a:extLst>
                <a:ext uri="{FF2B5EF4-FFF2-40B4-BE49-F238E27FC236}">
                  <a16:creationId xmlns:a16="http://schemas.microsoft.com/office/drawing/2014/main" id="{172A4FBA-9138-60BF-D088-5F329EA7AF02}"/>
                </a:ext>
              </a:extLst>
            </p:cNvPr>
            <p:cNvSpPr/>
            <p:nvPr/>
          </p:nvSpPr>
          <p:spPr>
            <a:xfrm>
              <a:off x="1638108" y="2378527"/>
              <a:ext cx="1960800" cy="829109"/>
            </a:xfrm>
            <a:custGeom>
              <a:avLst/>
              <a:gdLst>
                <a:gd name="connsiteX0" fmla="*/ 1960801 w 1960800"/>
                <a:gd name="connsiteY0" fmla="*/ 246707 h 829109"/>
                <a:gd name="connsiteX1" fmla="*/ 1779444 w 1960800"/>
                <a:gd name="connsiteY1" fmla="*/ 182077 h 829109"/>
                <a:gd name="connsiteX2" fmla="*/ 1672576 w 1960800"/>
                <a:gd name="connsiteY2" fmla="*/ 209030 h 829109"/>
                <a:gd name="connsiteX3" fmla="*/ 1501543 w 1960800"/>
                <a:gd name="connsiteY3" fmla="*/ 140255 h 829109"/>
                <a:gd name="connsiteX4" fmla="*/ 1408872 w 1960800"/>
                <a:gd name="connsiteY4" fmla="*/ 163511 h 829109"/>
                <a:gd name="connsiteX5" fmla="*/ 1200914 w 1960800"/>
                <a:gd name="connsiteY5" fmla="*/ 70776 h 829109"/>
                <a:gd name="connsiteX6" fmla="*/ 975063 w 1960800"/>
                <a:gd name="connsiteY6" fmla="*/ 221402 h 829109"/>
                <a:gd name="connsiteX7" fmla="*/ 778549 w 1960800"/>
                <a:gd name="connsiteY7" fmla="*/ 111845 h 829109"/>
                <a:gd name="connsiteX8" fmla="*/ 570351 w 1960800"/>
                <a:gd name="connsiteY8" fmla="*/ 331919 h 829109"/>
                <a:gd name="connsiteX9" fmla="*/ 572000 w 1960800"/>
                <a:gd name="connsiteY9" fmla="*/ 351574 h 829109"/>
                <a:gd name="connsiteX10" fmla="*/ 528113 w 1960800"/>
                <a:gd name="connsiteY10" fmla="*/ 347557 h 829109"/>
                <a:gd name="connsiteX11" fmla="*/ 398966 w 1960800"/>
                <a:gd name="connsiteY11" fmla="*/ 412554 h 829109"/>
                <a:gd name="connsiteX12" fmla="*/ 329230 w 1960800"/>
                <a:gd name="connsiteY12" fmla="*/ 403415 h 829109"/>
                <a:gd name="connsiteX13" fmla="*/ 126762 w 1960800"/>
                <a:gd name="connsiteY13" fmla="*/ 617439 h 829109"/>
                <a:gd name="connsiteX14" fmla="*/ 133757 w 1960800"/>
                <a:gd name="connsiteY14" fmla="*/ 663566 h 829109"/>
                <a:gd name="connsiteX15" fmla="*/ 78666 w 1960800"/>
                <a:gd name="connsiteY15" fmla="*/ 704604 h 829109"/>
                <a:gd name="connsiteX16" fmla="*/ 25352 w 1960800"/>
                <a:gd name="connsiteY16" fmla="*/ 829110 h 829109"/>
                <a:gd name="connsiteX17" fmla="*/ 57443 w 1960800"/>
                <a:gd name="connsiteY17" fmla="*/ 593687 h 829109"/>
                <a:gd name="connsiteX18" fmla="*/ 113014 w 1960800"/>
                <a:gd name="connsiteY18" fmla="*/ 554650 h 829109"/>
                <a:gd name="connsiteX19" fmla="*/ 107748 w 1960800"/>
                <a:gd name="connsiteY19" fmla="*/ 508298 h 829109"/>
                <a:gd name="connsiteX20" fmla="*/ 314329 w 1960800"/>
                <a:gd name="connsiteY20" fmla="*/ 301573 h 829109"/>
                <a:gd name="connsiteX21" fmla="*/ 382576 w 1960800"/>
                <a:gd name="connsiteY21" fmla="*/ 313177 h 829109"/>
                <a:gd name="connsiteX22" fmla="*/ 511835 w 1960800"/>
                <a:gd name="connsiteY22" fmla="*/ 252805 h 829109"/>
                <a:gd name="connsiteX23" fmla="*/ 554858 w 1960800"/>
                <a:gd name="connsiteY23" fmla="*/ 258343 h 829109"/>
                <a:gd name="connsiteX24" fmla="*/ 553929 w 1960800"/>
                <a:gd name="connsiteY24" fmla="*/ 238640 h 829109"/>
                <a:gd name="connsiteX25" fmla="*/ 766337 w 1960800"/>
                <a:gd name="connsiteY25" fmla="*/ 26073 h 829109"/>
                <a:gd name="connsiteX26" fmla="*/ 955776 w 1960800"/>
                <a:gd name="connsiteY26" fmla="*/ 142512 h 829109"/>
                <a:gd name="connsiteX27" fmla="*/ 1183132 w 1960800"/>
                <a:gd name="connsiteY27" fmla="*/ 0 h 829109"/>
                <a:gd name="connsiteX28" fmla="*/ 1384400 w 1960800"/>
                <a:gd name="connsiteY28" fmla="*/ 100050 h 829109"/>
                <a:gd name="connsiteX29" fmla="*/ 1476351 w 1960800"/>
                <a:gd name="connsiteY29" fmla="*/ 80075 h 829109"/>
                <a:gd name="connsiteX30" fmla="*/ 1642166 w 1960800"/>
                <a:gd name="connsiteY30" fmla="*/ 154884 h 829109"/>
                <a:gd name="connsiteX31" fmla="*/ 1748202 w 1960800"/>
                <a:gd name="connsiteY31" fmla="*/ 131724 h 829109"/>
                <a:gd name="connsiteX32" fmla="*/ 1960801 w 1960800"/>
                <a:gd name="connsiteY32" fmla="*/ 246707 h 829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960800" h="829109">
                  <a:moveTo>
                    <a:pt x="1960801" y="246707"/>
                  </a:moveTo>
                  <a:cubicBezTo>
                    <a:pt x="1912881" y="204421"/>
                    <a:pt x="1848891" y="179612"/>
                    <a:pt x="1779444" y="182077"/>
                  </a:cubicBezTo>
                  <a:cubicBezTo>
                    <a:pt x="1740999" y="183438"/>
                    <a:pt x="1704811" y="193009"/>
                    <a:pt x="1672576" y="209030"/>
                  </a:cubicBezTo>
                  <a:cubicBezTo>
                    <a:pt x="1629778" y="164647"/>
                    <a:pt x="1568589" y="137870"/>
                    <a:pt x="1501543" y="140255"/>
                  </a:cubicBezTo>
                  <a:cubicBezTo>
                    <a:pt x="1468220" y="141439"/>
                    <a:pt x="1436865" y="149682"/>
                    <a:pt x="1408872" y="163511"/>
                  </a:cubicBezTo>
                  <a:cubicBezTo>
                    <a:pt x="1359864" y="104419"/>
                    <a:pt x="1284350" y="67815"/>
                    <a:pt x="1200914" y="70776"/>
                  </a:cubicBezTo>
                  <a:cubicBezTo>
                    <a:pt x="1099360" y="74377"/>
                    <a:pt x="1013652" y="135597"/>
                    <a:pt x="975063" y="221402"/>
                  </a:cubicBezTo>
                  <a:cubicBezTo>
                    <a:pt x="937018" y="153620"/>
                    <a:pt x="862577" y="108868"/>
                    <a:pt x="778549" y="111845"/>
                  </a:cubicBezTo>
                  <a:cubicBezTo>
                    <a:pt x="659421" y="116055"/>
                    <a:pt x="566206" y="214584"/>
                    <a:pt x="570351" y="331919"/>
                  </a:cubicBezTo>
                  <a:cubicBezTo>
                    <a:pt x="570591" y="338578"/>
                    <a:pt x="571183" y="345092"/>
                    <a:pt x="572000" y="351574"/>
                  </a:cubicBezTo>
                  <a:cubicBezTo>
                    <a:pt x="557915" y="348453"/>
                    <a:pt x="543222" y="347044"/>
                    <a:pt x="528113" y="347557"/>
                  </a:cubicBezTo>
                  <a:cubicBezTo>
                    <a:pt x="475391" y="349429"/>
                    <a:pt x="429088" y="374558"/>
                    <a:pt x="398966" y="412554"/>
                  </a:cubicBezTo>
                  <a:cubicBezTo>
                    <a:pt x="376990" y="405832"/>
                    <a:pt x="353526" y="402551"/>
                    <a:pt x="329230" y="403415"/>
                  </a:cubicBezTo>
                  <a:cubicBezTo>
                    <a:pt x="213383" y="407497"/>
                    <a:pt x="122729" y="503337"/>
                    <a:pt x="126762" y="617439"/>
                  </a:cubicBezTo>
                  <a:cubicBezTo>
                    <a:pt x="127323" y="633380"/>
                    <a:pt x="129771" y="648793"/>
                    <a:pt x="133757" y="663566"/>
                  </a:cubicBezTo>
                  <a:cubicBezTo>
                    <a:pt x="113654" y="673682"/>
                    <a:pt x="94960" y="687382"/>
                    <a:pt x="78666" y="704604"/>
                  </a:cubicBezTo>
                  <a:cubicBezTo>
                    <a:pt x="45199" y="739992"/>
                    <a:pt x="27513" y="784343"/>
                    <a:pt x="25352" y="829110"/>
                  </a:cubicBezTo>
                  <a:cubicBezTo>
                    <a:pt x="-16982" y="754253"/>
                    <a:pt x="-6306" y="657484"/>
                    <a:pt x="57443" y="593687"/>
                  </a:cubicBezTo>
                  <a:cubicBezTo>
                    <a:pt x="74057" y="577057"/>
                    <a:pt x="92911" y="564061"/>
                    <a:pt x="113014" y="554650"/>
                  </a:cubicBezTo>
                  <a:cubicBezTo>
                    <a:pt x="109621" y="539717"/>
                    <a:pt x="107748" y="524224"/>
                    <a:pt x="107748" y="508298"/>
                  </a:cubicBezTo>
                  <a:cubicBezTo>
                    <a:pt x="107748" y="394116"/>
                    <a:pt x="200243" y="301573"/>
                    <a:pt x="314329" y="301573"/>
                  </a:cubicBezTo>
                  <a:cubicBezTo>
                    <a:pt x="338257" y="301573"/>
                    <a:pt x="361193" y="305686"/>
                    <a:pt x="382576" y="313177"/>
                  </a:cubicBezTo>
                  <a:cubicBezTo>
                    <a:pt x="413514" y="276285"/>
                    <a:pt x="459930" y="252805"/>
                    <a:pt x="511835" y="252805"/>
                  </a:cubicBezTo>
                  <a:cubicBezTo>
                    <a:pt x="526704" y="252805"/>
                    <a:pt x="541125" y="254757"/>
                    <a:pt x="554858" y="258343"/>
                  </a:cubicBezTo>
                  <a:cubicBezTo>
                    <a:pt x="554266" y="251860"/>
                    <a:pt x="553929" y="245282"/>
                    <a:pt x="553929" y="238640"/>
                  </a:cubicBezTo>
                  <a:cubicBezTo>
                    <a:pt x="553929" y="121241"/>
                    <a:pt x="649033" y="26073"/>
                    <a:pt x="766337" y="26073"/>
                  </a:cubicBezTo>
                  <a:cubicBezTo>
                    <a:pt x="849068" y="26073"/>
                    <a:pt x="920708" y="73433"/>
                    <a:pt x="955776" y="142512"/>
                  </a:cubicBezTo>
                  <a:cubicBezTo>
                    <a:pt x="996702" y="58180"/>
                    <a:pt x="1083131" y="0"/>
                    <a:pt x="1183132" y="0"/>
                  </a:cubicBezTo>
                  <a:cubicBezTo>
                    <a:pt x="1265288" y="0"/>
                    <a:pt x="1338272" y="39261"/>
                    <a:pt x="1384400" y="100050"/>
                  </a:cubicBezTo>
                  <a:cubicBezTo>
                    <a:pt x="1412409" y="87245"/>
                    <a:pt x="1443540" y="80075"/>
                    <a:pt x="1476351" y="80075"/>
                  </a:cubicBezTo>
                  <a:cubicBezTo>
                    <a:pt x="1542357" y="80075"/>
                    <a:pt x="1601609" y="109013"/>
                    <a:pt x="1642166" y="154884"/>
                  </a:cubicBezTo>
                  <a:cubicBezTo>
                    <a:pt x="1674433" y="140031"/>
                    <a:pt x="1710349" y="131724"/>
                    <a:pt x="1748202" y="131724"/>
                  </a:cubicBezTo>
                  <a:cubicBezTo>
                    <a:pt x="1837159" y="131708"/>
                    <a:pt x="1915410" y="177435"/>
                    <a:pt x="1960801" y="246707"/>
                  </a:cubicBezTo>
                  <a:close/>
                </a:path>
              </a:pathLst>
            </a:custGeom>
            <a:solidFill>
              <a:srgbClr val="87CC5A">
                <a:alpha val="48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5" name="任意多边形: 形状 1444">
              <a:extLst>
                <a:ext uri="{FF2B5EF4-FFF2-40B4-BE49-F238E27FC236}">
                  <a16:creationId xmlns:a16="http://schemas.microsoft.com/office/drawing/2014/main" id="{EAF3E505-3BBB-E862-FEE8-E6B25CCF6E71}"/>
                </a:ext>
              </a:extLst>
            </p:cNvPr>
            <p:cNvSpPr/>
            <p:nvPr/>
          </p:nvSpPr>
          <p:spPr>
            <a:xfrm>
              <a:off x="3063722" y="2669697"/>
              <a:ext cx="63843" cy="68679"/>
            </a:xfrm>
            <a:custGeom>
              <a:avLst/>
              <a:gdLst>
                <a:gd name="connsiteX0" fmla="*/ 17285 w 63843"/>
                <a:gd name="connsiteY0" fmla="*/ 47920 h 68679"/>
                <a:gd name="connsiteX1" fmla="*/ 63732 w 63843"/>
                <a:gd name="connsiteY1" fmla="*/ 68679 h 68679"/>
                <a:gd name="connsiteX2" fmla="*/ 46558 w 63843"/>
                <a:gd name="connsiteY2" fmla="*/ 20759 h 68679"/>
                <a:gd name="connsiteX3" fmla="*/ 111 w 63843"/>
                <a:gd name="connsiteY3" fmla="*/ 0 h 68679"/>
                <a:gd name="connsiteX4" fmla="*/ 17285 w 63843"/>
                <a:gd name="connsiteY4" fmla="*/ 47920 h 68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43" h="68679">
                  <a:moveTo>
                    <a:pt x="17285" y="47920"/>
                  </a:moveTo>
                  <a:cubicBezTo>
                    <a:pt x="29785" y="61413"/>
                    <a:pt x="46686" y="68375"/>
                    <a:pt x="63732" y="68679"/>
                  </a:cubicBezTo>
                  <a:cubicBezTo>
                    <a:pt x="64725" y="51649"/>
                    <a:pt x="59059" y="34267"/>
                    <a:pt x="46558" y="20759"/>
                  </a:cubicBezTo>
                  <a:cubicBezTo>
                    <a:pt x="34058" y="7266"/>
                    <a:pt x="17157" y="304"/>
                    <a:pt x="111" y="0"/>
                  </a:cubicBezTo>
                  <a:cubicBezTo>
                    <a:pt x="-882" y="17030"/>
                    <a:pt x="4784" y="34428"/>
                    <a:pt x="17285" y="4792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6" name="任意多边形: 形状 1445">
              <a:extLst>
                <a:ext uri="{FF2B5EF4-FFF2-40B4-BE49-F238E27FC236}">
                  <a16:creationId xmlns:a16="http://schemas.microsoft.com/office/drawing/2014/main" id="{85D9A01D-B711-E908-09F8-CF3A0A2A9E1D}"/>
                </a:ext>
              </a:extLst>
            </p:cNvPr>
            <p:cNvSpPr/>
            <p:nvPr/>
          </p:nvSpPr>
          <p:spPr>
            <a:xfrm>
              <a:off x="3131168" y="2698255"/>
              <a:ext cx="68614" cy="63888"/>
            </a:xfrm>
            <a:custGeom>
              <a:avLst/>
              <a:gdLst>
                <a:gd name="connsiteX0" fmla="*/ 47872 w 68614"/>
                <a:gd name="connsiteY0" fmla="*/ 46603 h 63888"/>
                <a:gd name="connsiteX1" fmla="*/ 0 w 68614"/>
                <a:gd name="connsiteY1" fmla="*/ 63777 h 63888"/>
                <a:gd name="connsiteX2" fmla="*/ 20743 w 68614"/>
                <a:gd name="connsiteY2" fmla="*/ 17298 h 63888"/>
                <a:gd name="connsiteX3" fmla="*/ 68615 w 68614"/>
                <a:gd name="connsiteY3" fmla="*/ 108 h 63888"/>
                <a:gd name="connsiteX4" fmla="*/ 47872 w 68614"/>
                <a:gd name="connsiteY4" fmla="*/ 46603 h 63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614" h="63888">
                  <a:moveTo>
                    <a:pt x="47872" y="46603"/>
                  </a:moveTo>
                  <a:cubicBezTo>
                    <a:pt x="34380" y="59120"/>
                    <a:pt x="17014" y="64769"/>
                    <a:pt x="0" y="63777"/>
                  </a:cubicBezTo>
                  <a:cubicBezTo>
                    <a:pt x="304" y="46715"/>
                    <a:pt x="7266" y="29814"/>
                    <a:pt x="20743" y="17298"/>
                  </a:cubicBezTo>
                  <a:cubicBezTo>
                    <a:pt x="34235" y="4781"/>
                    <a:pt x="51601" y="-869"/>
                    <a:pt x="68615" y="108"/>
                  </a:cubicBezTo>
                  <a:cubicBezTo>
                    <a:pt x="68311" y="17186"/>
                    <a:pt x="61365" y="34087"/>
                    <a:pt x="47872" y="46603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7" name="任意多边形: 形状 1446">
              <a:extLst>
                <a:ext uri="{FF2B5EF4-FFF2-40B4-BE49-F238E27FC236}">
                  <a16:creationId xmlns:a16="http://schemas.microsoft.com/office/drawing/2014/main" id="{FEE15B5A-DEB2-5BCB-E775-C7A8F879999F}"/>
                </a:ext>
              </a:extLst>
            </p:cNvPr>
            <p:cNvSpPr/>
            <p:nvPr/>
          </p:nvSpPr>
          <p:spPr>
            <a:xfrm>
              <a:off x="2743918" y="3132850"/>
              <a:ext cx="88429" cy="44915"/>
            </a:xfrm>
            <a:custGeom>
              <a:avLst/>
              <a:gdLst>
                <a:gd name="connsiteX0" fmla="*/ 37693 w 88429"/>
                <a:gd name="connsiteY0" fmla="*/ 41336 h 44915"/>
                <a:gd name="connsiteX1" fmla="*/ 88430 w 88429"/>
                <a:gd name="connsiteY1" fmla="*/ 37767 h 44915"/>
                <a:gd name="connsiteX2" fmla="*/ 50737 w 88429"/>
                <a:gd name="connsiteY2" fmla="*/ 3579 h 44915"/>
                <a:gd name="connsiteX3" fmla="*/ 0 w 88429"/>
                <a:gd name="connsiteY3" fmla="*/ 7148 h 44915"/>
                <a:gd name="connsiteX4" fmla="*/ 37693 w 88429"/>
                <a:gd name="connsiteY4" fmla="*/ 41336 h 44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429" h="44915">
                  <a:moveTo>
                    <a:pt x="37693" y="41336"/>
                  </a:moveTo>
                  <a:cubicBezTo>
                    <a:pt x="55074" y="47354"/>
                    <a:pt x="73256" y="45529"/>
                    <a:pt x="88430" y="37767"/>
                  </a:cubicBezTo>
                  <a:cubicBezTo>
                    <a:pt x="81291" y="22274"/>
                    <a:pt x="68119" y="9597"/>
                    <a:pt x="50737" y="3579"/>
                  </a:cubicBezTo>
                  <a:cubicBezTo>
                    <a:pt x="33355" y="-2439"/>
                    <a:pt x="15173" y="-614"/>
                    <a:pt x="0" y="7148"/>
                  </a:cubicBezTo>
                  <a:cubicBezTo>
                    <a:pt x="7138" y="22642"/>
                    <a:pt x="20311" y="35318"/>
                    <a:pt x="37693" y="4133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8" name="任意多边形: 形状 1447">
              <a:extLst>
                <a:ext uri="{FF2B5EF4-FFF2-40B4-BE49-F238E27FC236}">
                  <a16:creationId xmlns:a16="http://schemas.microsoft.com/office/drawing/2014/main" id="{77227739-0957-B4C8-02AB-A25C6C643EE7}"/>
                </a:ext>
              </a:extLst>
            </p:cNvPr>
            <p:cNvSpPr/>
            <p:nvPr/>
          </p:nvSpPr>
          <p:spPr>
            <a:xfrm>
              <a:off x="2857044" y="3098657"/>
              <a:ext cx="44874" cy="88493"/>
            </a:xfrm>
            <a:custGeom>
              <a:avLst/>
              <a:gdLst>
                <a:gd name="connsiteX0" fmla="*/ 41294 w 44874"/>
                <a:gd name="connsiteY0" fmla="*/ 50769 h 88493"/>
                <a:gd name="connsiteX1" fmla="*/ 7138 w 44874"/>
                <a:gd name="connsiteY1" fmla="*/ 88494 h 88493"/>
                <a:gd name="connsiteX2" fmla="*/ 3585 w 44874"/>
                <a:gd name="connsiteY2" fmla="*/ 37725 h 88493"/>
                <a:gd name="connsiteX3" fmla="*/ 37740 w 44874"/>
                <a:gd name="connsiteY3" fmla="*/ 0 h 88493"/>
                <a:gd name="connsiteX4" fmla="*/ 41294 w 44874"/>
                <a:gd name="connsiteY4" fmla="*/ 50769 h 88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874" h="88493">
                  <a:moveTo>
                    <a:pt x="41294" y="50769"/>
                  </a:moveTo>
                  <a:cubicBezTo>
                    <a:pt x="35276" y="68167"/>
                    <a:pt x="22615" y="81339"/>
                    <a:pt x="7138" y="88494"/>
                  </a:cubicBezTo>
                  <a:cubicBezTo>
                    <a:pt x="-624" y="73305"/>
                    <a:pt x="-2433" y="55107"/>
                    <a:pt x="3585" y="37725"/>
                  </a:cubicBezTo>
                  <a:cubicBezTo>
                    <a:pt x="9603" y="20327"/>
                    <a:pt x="22263" y="7154"/>
                    <a:pt x="37740" y="0"/>
                  </a:cubicBezTo>
                  <a:cubicBezTo>
                    <a:pt x="45487" y="15189"/>
                    <a:pt x="47312" y="33387"/>
                    <a:pt x="41294" y="5076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9" name="任意多边形: 形状 1448">
              <a:extLst>
                <a:ext uri="{FF2B5EF4-FFF2-40B4-BE49-F238E27FC236}">
                  <a16:creationId xmlns:a16="http://schemas.microsoft.com/office/drawing/2014/main" id="{5E86CE4D-B4AC-467D-39AF-941B36BD4B7C}"/>
                </a:ext>
              </a:extLst>
            </p:cNvPr>
            <p:cNvSpPr/>
            <p:nvPr/>
          </p:nvSpPr>
          <p:spPr>
            <a:xfrm>
              <a:off x="3690279" y="2545799"/>
              <a:ext cx="46647" cy="106435"/>
            </a:xfrm>
            <a:custGeom>
              <a:avLst/>
              <a:gdLst>
                <a:gd name="connsiteX0" fmla="*/ 644 w 46647"/>
                <a:gd name="connsiteY0" fmla="*/ 50225 h 106435"/>
                <a:gd name="connsiteX1" fmla="*/ 16314 w 46647"/>
                <a:gd name="connsiteY1" fmla="*/ 106436 h 106435"/>
                <a:gd name="connsiteX2" fmla="*/ 46004 w 46647"/>
                <a:gd name="connsiteY2" fmla="*/ 56211 h 106435"/>
                <a:gd name="connsiteX3" fmla="*/ 30334 w 46647"/>
                <a:gd name="connsiteY3" fmla="*/ 0 h 106435"/>
                <a:gd name="connsiteX4" fmla="*/ 644 w 46647"/>
                <a:gd name="connsiteY4" fmla="*/ 50225 h 106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47" h="106435">
                  <a:moveTo>
                    <a:pt x="644" y="50225"/>
                  </a:moveTo>
                  <a:cubicBezTo>
                    <a:pt x="-2109" y="71144"/>
                    <a:pt x="4118" y="91151"/>
                    <a:pt x="16314" y="106436"/>
                  </a:cubicBezTo>
                  <a:cubicBezTo>
                    <a:pt x="32047" y="94848"/>
                    <a:pt x="43251" y="77130"/>
                    <a:pt x="46004" y="56211"/>
                  </a:cubicBezTo>
                  <a:cubicBezTo>
                    <a:pt x="48757" y="35292"/>
                    <a:pt x="42530" y="15285"/>
                    <a:pt x="30334" y="0"/>
                  </a:cubicBezTo>
                  <a:cubicBezTo>
                    <a:pt x="14601" y="11588"/>
                    <a:pt x="3397" y="29306"/>
                    <a:pt x="644" y="50225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0" name="任意多边形: 形状 1449">
              <a:extLst>
                <a:ext uri="{FF2B5EF4-FFF2-40B4-BE49-F238E27FC236}">
                  <a16:creationId xmlns:a16="http://schemas.microsoft.com/office/drawing/2014/main" id="{D259BFED-6776-1AB0-E8F5-9FFA0A193D9E}"/>
                </a:ext>
              </a:extLst>
            </p:cNvPr>
            <p:cNvSpPr/>
            <p:nvPr/>
          </p:nvSpPr>
          <p:spPr>
            <a:xfrm>
              <a:off x="3716660" y="2664375"/>
              <a:ext cx="103714" cy="49213"/>
            </a:xfrm>
            <a:custGeom>
              <a:avLst/>
              <a:gdLst>
                <a:gd name="connsiteX0" fmla="*/ 57683 w 103714"/>
                <a:gd name="connsiteY0" fmla="*/ 46744 h 49213"/>
                <a:gd name="connsiteX1" fmla="*/ 0 w 103714"/>
                <a:gd name="connsiteY1" fmla="*/ 38277 h 49213"/>
                <a:gd name="connsiteX2" fmla="*/ 46031 w 103714"/>
                <a:gd name="connsiteY2" fmla="*/ 2473 h 49213"/>
                <a:gd name="connsiteX3" fmla="*/ 103715 w 103714"/>
                <a:gd name="connsiteY3" fmla="*/ 10940 h 49213"/>
                <a:gd name="connsiteX4" fmla="*/ 57683 w 103714"/>
                <a:gd name="connsiteY4" fmla="*/ 46744 h 4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714" h="49213">
                  <a:moveTo>
                    <a:pt x="57683" y="46744"/>
                  </a:moveTo>
                  <a:cubicBezTo>
                    <a:pt x="37292" y="52121"/>
                    <a:pt x="16677" y="48456"/>
                    <a:pt x="0" y="38277"/>
                  </a:cubicBezTo>
                  <a:cubicBezTo>
                    <a:pt x="9491" y="21183"/>
                    <a:pt x="25656" y="7835"/>
                    <a:pt x="46031" y="2473"/>
                  </a:cubicBezTo>
                  <a:cubicBezTo>
                    <a:pt x="66422" y="-2905"/>
                    <a:pt x="87037" y="744"/>
                    <a:pt x="103715" y="10940"/>
                  </a:cubicBezTo>
                  <a:cubicBezTo>
                    <a:pt x="94208" y="28017"/>
                    <a:pt x="78058" y="41366"/>
                    <a:pt x="57683" y="46744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1" name="任意多边形: 形状 1450">
              <a:extLst>
                <a:ext uri="{FF2B5EF4-FFF2-40B4-BE49-F238E27FC236}">
                  <a16:creationId xmlns:a16="http://schemas.microsoft.com/office/drawing/2014/main" id="{89C03F2A-1D1B-6FA7-16F6-4F9BD136CD85}"/>
                </a:ext>
              </a:extLst>
            </p:cNvPr>
            <p:cNvSpPr/>
            <p:nvPr/>
          </p:nvSpPr>
          <p:spPr>
            <a:xfrm>
              <a:off x="1985216" y="2549642"/>
              <a:ext cx="98224" cy="54494"/>
            </a:xfrm>
            <a:custGeom>
              <a:avLst/>
              <a:gdLst>
                <a:gd name="connsiteX0" fmla="*/ 39917 w 98224"/>
                <a:gd name="connsiteY0" fmla="*/ 48206 h 54494"/>
                <a:gd name="connsiteX1" fmla="*/ 98225 w 98224"/>
                <a:gd name="connsiteY1" fmla="*/ 48815 h 54494"/>
                <a:gd name="connsiteX2" fmla="*/ 58308 w 98224"/>
                <a:gd name="connsiteY2" fmla="*/ 6288 h 54494"/>
                <a:gd name="connsiteX3" fmla="*/ 0 w 98224"/>
                <a:gd name="connsiteY3" fmla="*/ 5680 h 54494"/>
                <a:gd name="connsiteX4" fmla="*/ 39917 w 98224"/>
                <a:gd name="connsiteY4" fmla="*/ 48206 h 54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224" h="54494">
                  <a:moveTo>
                    <a:pt x="39917" y="48206"/>
                  </a:moveTo>
                  <a:cubicBezTo>
                    <a:pt x="59220" y="56689"/>
                    <a:pt x="80171" y="56289"/>
                    <a:pt x="98225" y="48815"/>
                  </a:cubicBezTo>
                  <a:cubicBezTo>
                    <a:pt x="91487" y="30456"/>
                    <a:pt x="77610" y="14755"/>
                    <a:pt x="58308" y="6288"/>
                  </a:cubicBezTo>
                  <a:cubicBezTo>
                    <a:pt x="39005" y="-2194"/>
                    <a:pt x="18054" y="-1794"/>
                    <a:pt x="0" y="5680"/>
                  </a:cubicBezTo>
                  <a:cubicBezTo>
                    <a:pt x="6738" y="24022"/>
                    <a:pt x="20615" y="39724"/>
                    <a:pt x="39917" y="4820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2" name="任意多边形: 形状 1451">
              <a:extLst>
                <a:ext uri="{FF2B5EF4-FFF2-40B4-BE49-F238E27FC236}">
                  <a16:creationId xmlns:a16="http://schemas.microsoft.com/office/drawing/2014/main" id="{13827D12-71AC-415B-7F1C-5E609FF718C1}"/>
                </a:ext>
              </a:extLst>
            </p:cNvPr>
            <p:cNvSpPr/>
            <p:nvPr/>
          </p:nvSpPr>
          <p:spPr>
            <a:xfrm>
              <a:off x="2109762" y="2489300"/>
              <a:ext cx="45774" cy="107315"/>
            </a:xfrm>
            <a:custGeom>
              <a:avLst/>
              <a:gdLst>
                <a:gd name="connsiteX0" fmla="*/ 45751 w 45774"/>
                <a:gd name="connsiteY0" fmla="*/ 54226 h 107315"/>
                <a:gd name="connsiteX1" fmla="*/ 21551 w 45774"/>
                <a:gd name="connsiteY1" fmla="*/ 107316 h 107315"/>
                <a:gd name="connsiteX2" fmla="*/ 24 w 45774"/>
                <a:gd name="connsiteY2" fmla="*/ 53090 h 107315"/>
                <a:gd name="connsiteX3" fmla="*/ 24224 w 45774"/>
                <a:gd name="connsiteY3" fmla="*/ 0 h 107315"/>
                <a:gd name="connsiteX4" fmla="*/ 45751 w 45774"/>
                <a:gd name="connsiteY4" fmla="*/ 54226 h 107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74" h="107315">
                  <a:moveTo>
                    <a:pt x="45751" y="54226"/>
                  </a:moveTo>
                  <a:cubicBezTo>
                    <a:pt x="45223" y="75321"/>
                    <a:pt x="35972" y="94128"/>
                    <a:pt x="21551" y="107316"/>
                  </a:cubicBezTo>
                  <a:cubicBezTo>
                    <a:pt x="7802" y="93423"/>
                    <a:pt x="-504" y="74185"/>
                    <a:pt x="24" y="53090"/>
                  </a:cubicBezTo>
                  <a:cubicBezTo>
                    <a:pt x="552" y="31995"/>
                    <a:pt x="9803" y="13188"/>
                    <a:pt x="24224" y="0"/>
                  </a:cubicBezTo>
                  <a:cubicBezTo>
                    <a:pt x="37972" y="13893"/>
                    <a:pt x="46279" y="33131"/>
                    <a:pt x="45751" y="5422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3" name="任意多边形: 形状 1452">
              <a:extLst>
                <a:ext uri="{FF2B5EF4-FFF2-40B4-BE49-F238E27FC236}">
                  <a16:creationId xmlns:a16="http://schemas.microsoft.com/office/drawing/2014/main" id="{F550E9F9-D939-ADD2-80F2-FAE230FFBF69}"/>
                </a:ext>
              </a:extLst>
            </p:cNvPr>
            <p:cNvSpPr/>
            <p:nvPr/>
          </p:nvSpPr>
          <p:spPr>
            <a:xfrm>
              <a:off x="2575493" y="2305047"/>
              <a:ext cx="55283" cy="97424"/>
            </a:xfrm>
            <a:custGeom>
              <a:avLst/>
              <a:gdLst>
                <a:gd name="connsiteX0" fmla="*/ 48401 w 55283"/>
                <a:gd name="connsiteY0" fmla="*/ 39101 h 97424"/>
                <a:gd name="connsiteX1" fmla="*/ 50161 w 55283"/>
                <a:gd name="connsiteY1" fmla="*/ 97425 h 97424"/>
                <a:gd name="connsiteX2" fmla="*/ 6883 w 55283"/>
                <a:gd name="connsiteY2" fmla="*/ 58324 h 97424"/>
                <a:gd name="connsiteX3" fmla="*/ 5122 w 55283"/>
                <a:gd name="connsiteY3" fmla="*/ 0 h 97424"/>
                <a:gd name="connsiteX4" fmla="*/ 48401 w 55283"/>
                <a:gd name="connsiteY4" fmla="*/ 39101 h 97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83" h="97424">
                  <a:moveTo>
                    <a:pt x="48401" y="39101"/>
                  </a:moveTo>
                  <a:cubicBezTo>
                    <a:pt x="57252" y="58244"/>
                    <a:pt x="57268" y="79211"/>
                    <a:pt x="50161" y="97425"/>
                  </a:cubicBezTo>
                  <a:cubicBezTo>
                    <a:pt x="31691" y="91055"/>
                    <a:pt x="15734" y="77466"/>
                    <a:pt x="6883" y="58324"/>
                  </a:cubicBezTo>
                  <a:cubicBezTo>
                    <a:pt x="-1968" y="39181"/>
                    <a:pt x="-1984" y="18214"/>
                    <a:pt x="5122" y="0"/>
                  </a:cubicBezTo>
                  <a:cubicBezTo>
                    <a:pt x="23592" y="6370"/>
                    <a:pt x="39550" y="19959"/>
                    <a:pt x="48401" y="39101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4" name="任意多边形: 形状 1453">
              <a:extLst>
                <a:ext uri="{FF2B5EF4-FFF2-40B4-BE49-F238E27FC236}">
                  <a16:creationId xmlns:a16="http://schemas.microsoft.com/office/drawing/2014/main" id="{232571A9-1490-4708-6085-1C7FB25CFB66}"/>
                </a:ext>
              </a:extLst>
            </p:cNvPr>
            <p:cNvSpPr/>
            <p:nvPr/>
          </p:nvSpPr>
          <p:spPr>
            <a:xfrm>
              <a:off x="2144693" y="2938763"/>
              <a:ext cx="93567" cy="39949"/>
            </a:xfrm>
            <a:custGeom>
              <a:avLst/>
              <a:gdLst>
                <a:gd name="connsiteX0" fmla="*/ 46784 w 93567"/>
                <a:gd name="connsiteY0" fmla="*/ 39949 h 39949"/>
                <a:gd name="connsiteX1" fmla="*/ 93567 w 93567"/>
                <a:gd name="connsiteY1" fmla="*/ 19975 h 39949"/>
                <a:gd name="connsiteX2" fmla="*/ 46784 w 93567"/>
                <a:gd name="connsiteY2" fmla="*/ 0 h 39949"/>
                <a:gd name="connsiteX3" fmla="*/ 0 w 93567"/>
                <a:gd name="connsiteY3" fmla="*/ 19975 h 39949"/>
                <a:gd name="connsiteX4" fmla="*/ 46784 w 93567"/>
                <a:gd name="connsiteY4" fmla="*/ 39949 h 3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567" h="39949">
                  <a:moveTo>
                    <a:pt x="46784" y="39949"/>
                  </a:moveTo>
                  <a:cubicBezTo>
                    <a:pt x="65174" y="39949"/>
                    <a:pt x="81771" y="32283"/>
                    <a:pt x="93567" y="19975"/>
                  </a:cubicBezTo>
                  <a:cubicBezTo>
                    <a:pt x="81755" y="7667"/>
                    <a:pt x="65174" y="0"/>
                    <a:pt x="46784" y="0"/>
                  </a:cubicBezTo>
                  <a:cubicBezTo>
                    <a:pt x="28393" y="0"/>
                    <a:pt x="11812" y="7667"/>
                    <a:pt x="0" y="19975"/>
                  </a:cubicBezTo>
                  <a:cubicBezTo>
                    <a:pt x="11812" y="32283"/>
                    <a:pt x="28410" y="39949"/>
                    <a:pt x="46784" y="3994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5" name="任意多边形: 形状 1454">
              <a:extLst>
                <a:ext uri="{FF2B5EF4-FFF2-40B4-BE49-F238E27FC236}">
                  <a16:creationId xmlns:a16="http://schemas.microsoft.com/office/drawing/2014/main" id="{0B767F82-627B-62C9-B498-8BA7AAADFEBD}"/>
                </a:ext>
              </a:extLst>
            </p:cNvPr>
            <p:cNvSpPr/>
            <p:nvPr/>
          </p:nvSpPr>
          <p:spPr>
            <a:xfrm>
              <a:off x="2220943" y="2862465"/>
              <a:ext cx="39917" cy="93631"/>
            </a:xfrm>
            <a:custGeom>
              <a:avLst/>
              <a:gdLst>
                <a:gd name="connsiteX0" fmla="*/ 39917 w 39917"/>
                <a:gd name="connsiteY0" fmla="*/ 46816 h 93631"/>
                <a:gd name="connsiteX1" fmla="*/ 19959 w 39917"/>
                <a:gd name="connsiteY1" fmla="*/ 93631 h 93631"/>
                <a:gd name="connsiteX2" fmla="*/ 0 w 39917"/>
                <a:gd name="connsiteY2" fmla="*/ 46816 h 93631"/>
                <a:gd name="connsiteX3" fmla="*/ 19959 w 39917"/>
                <a:gd name="connsiteY3" fmla="*/ 0 h 93631"/>
                <a:gd name="connsiteX4" fmla="*/ 39917 w 39917"/>
                <a:gd name="connsiteY4" fmla="*/ 46816 h 93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917" h="93631">
                  <a:moveTo>
                    <a:pt x="39917" y="46816"/>
                  </a:moveTo>
                  <a:cubicBezTo>
                    <a:pt x="39917" y="65222"/>
                    <a:pt x="32251" y="81819"/>
                    <a:pt x="19959" y="93631"/>
                  </a:cubicBezTo>
                  <a:cubicBezTo>
                    <a:pt x="7667" y="81819"/>
                    <a:pt x="0" y="65222"/>
                    <a:pt x="0" y="46816"/>
                  </a:cubicBezTo>
                  <a:cubicBezTo>
                    <a:pt x="0" y="28410"/>
                    <a:pt x="7667" y="11812"/>
                    <a:pt x="19959" y="0"/>
                  </a:cubicBezTo>
                  <a:cubicBezTo>
                    <a:pt x="32251" y="11812"/>
                    <a:pt x="39917" y="28410"/>
                    <a:pt x="39917" y="4681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66" name="组合 1665">
            <a:extLst>
              <a:ext uri="{FF2B5EF4-FFF2-40B4-BE49-F238E27FC236}">
                <a16:creationId xmlns:a16="http://schemas.microsoft.com/office/drawing/2014/main" id="{3707FB34-1672-53A5-1F90-713AB65561DF}"/>
              </a:ext>
            </a:extLst>
          </p:cNvPr>
          <p:cNvGrpSpPr/>
          <p:nvPr/>
        </p:nvGrpSpPr>
        <p:grpSpPr>
          <a:xfrm>
            <a:off x="681229" y="5275049"/>
            <a:ext cx="1186769" cy="589453"/>
            <a:chOff x="451991" y="3708512"/>
            <a:chExt cx="1186769" cy="589453"/>
          </a:xfrm>
        </p:grpSpPr>
        <p:grpSp>
          <p:nvGrpSpPr>
            <p:cNvPr id="1557" name="图形 1555">
              <a:extLst>
                <a:ext uri="{FF2B5EF4-FFF2-40B4-BE49-F238E27FC236}">
                  <a16:creationId xmlns:a16="http://schemas.microsoft.com/office/drawing/2014/main" id="{0F8F5AD6-AEBC-C954-3FFD-C2B9620F26B8}"/>
                </a:ext>
              </a:extLst>
            </p:cNvPr>
            <p:cNvGrpSpPr/>
            <p:nvPr/>
          </p:nvGrpSpPr>
          <p:grpSpPr>
            <a:xfrm rot="20461836">
              <a:off x="451991" y="3708512"/>
              <a:ext cx="719562" cy="589453"/>
              <a:chOff x="7312683" y="5748634"/>
              <a:chExt cx="512520" cy="256765"/>
            </a:xfrm>
            <a:solidFill>
              <a:srgbClr val="00B050"/>
            </a:solidFill>
          </p:grpSpPr>
          <p:sp>
            <p:nvSpPr>
              <p:cNvPr id="1558" name="任意多边形: 形状 1557">
                <a:extLst>
                  <a:ext uri="{FF2B5EF4-FFF2-40B4-BE49-F238E27FC236}">
                    <a16:creationId xmlns:a16="http://schemas.microsoft.com/office/drawing/2014/main" id="{E9F83198-954E-E5DF-AA3B-F0915132CB6F}"/>
                  </a:ext>
                </a:extLst>
              </p:cNvPr>
              <p:cNvSpPr/>
              <p:nvPr/>
            </p:nvSpPr>
            <p:spPr>
              <a:xfrm rot="10800000" flipV="1">
                <a:off x="7679170" y="5780182"/>
                <a:ext cx="146032" cy="225217"/>
              </a:xfrm>
              <a:custGeom>
                <a:avLst/>
                <a:gdLst>
                  <a:gd name="connsiteX0" fmla="*/ 131237 w 146032"/>
                  <a:gd name="connsiteY0" fmla="*/ 224988 h 225217"/>
                  <a:gd name="connsiteX1" fmla="*/ 1532 w 146032"/>
                  <a:gd name="connsiteY1" fmla="*/ -229 h 225217"/>
                  <a:gd name="connsiteX2" fmla="*/ 146788 w 146032"/>
                  <a:gd name="connsiteY2" fmla="*/ 189782 h 225217"/>
                  <a:gd name="connsiteX3" fmla="*/ 131233 w 146032"/>
                  <a:gd name="connsiteY3" fmla="*/ 224978 h 225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32" h="225217">
                    <a:moveTo>
                      <a:pt x="131237" y="224988"/>
                    </a:moveTo>
                    <a:cubicBezTo>
                      <a:pt x="116065" y="132665"/>
                      <a:pt x="54629" y="57179"/>
                      <a:pt x="1532" y="-229"/>
                    </a:cubicBezTo>
                    <a:cubicBezTo>
                      <a:pt x="69786" y="9381"/>
                      <a:pt x="117020" y="112436"/>
                      <a:pt x="146788" y="189782"/>
                    </a:cubicBezTo>
                    <a:cubicBezTo>
                      <a:pt x="149801" y="204245"/>
                      <a:pt x="143925" y="225548"/>
                      <a:pt x="131233" y="224978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9" name="任意多边形: 形状 1558">
                <a:extLst>
                  <a:ext uri="{FF2B5EF4-FFF2-40B4-BE49-F238E27FC236}">
                    <a16:creationId xmlns:a16="http://schemas.microsoft.com/office/drawing/2014/main" id="{0CE893CE-E5B6-2049-A79F-3FF1D8AFAB9C}"/>
                  </a:ext>
                </a:extLst>
              </p:cNvPr>
              <p:cNvSpPr/>
              <p:nvPr/>
            </p:nvSpPr>
            <p:spPr>
              <a:xfrm rot="10800000" flipV="1">
                <a:off x="7588653" y="5748634"/>
                <a:ext cx="51542" cy="242746"/>
              </a:xfrm>
              <a:custGeom>
                <a:avLst/>
                <a:gdLst>
                  <a:gd name="connsiteX0" fmla="*/ 33413 w 51542"/>
                  <a:gd name="connsiteY0" fmla="*/ 242526 h 242746"/>
                  <a:gd name="connsiteX1" fmla="*/ 2666 w 51542"/>
                  <a:gd name="connsiteY1" fmla="*/ -220 h 242746"/>
                  <a:gd name="connsiteX2" fmla="*/ 51867 w 51542"/>
                  <a:gd name="connsiteY2" fmla="*/ 226817 h 242746"/>
                  <a:gd name="connsiteX3" fmla="*/ 33412 w 51542"/>
                  <a:gd name="connsiteY3" fmla="*/ 242521 h 242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542" h="242746">
                    <a:moveTo>
                      <a:pt x="33413" y="242526"/>
                    </a:moveTo>
                    <a:cubicBezTo>
                      <a:pt x="53230" y="194072"/>
                      <a:pt x="-8135" y="57607"/>
                      <a:pt x="2666" y="-220"/>
                    </a:cubicBezTo>
                    <a:cubicBezTo>
                      <a:pt x="36966" y="87566"/>
                      <a:pt x="57988" y="148586"/>
                      <a:pt x="51867" y="226817"/>
                    </a:cubicBezTo>
                    <a:cubicBezTo>
                      <a:pt x="47866" y="235960"/>
                      <a:pt x="39572" y="237399"/>
                      <a:pt x="33412" y="242521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0" name="任意多边形: 形状 1559">
                <a:extLst>
                  <a:ext uri="{FF2B5EF4-FFF2-40B4-BE49-F238E27FC236}">
                    <a16:creationId xmlns:a16="http://schemas.microsoft.com/office/drawing/2014/main" id="{440AD339-57CF-A239-2837-3A9381135A9B}"/>
                  </a:ext>
                </a:extLst>
              </p:cNvPr>
              <p:cNvSpPr/>
              <p:nvPr/>
            </p:nvSpPr>
            <p:spPr>
              <a:xfrm rot="10800000" flipV="1">
                <a:off x="7393803" y="5804930"/>
                <a:ext cx="127105" cy="182583"/>
              </a:xfrm>
              <a:custGeom>
                <a:avLst/>
                <a:gdLst>
                  <a:gd name="connsiteX0" fmla="*/ 1208 w 127105"/>
                  <a:gd name="connsiteY0" fmla="*/ 182353 h 182583"/>
                  <a:gd name="connsiteX1" fmla="*/ 128314 w 127105"/>
                  <a:gd name="connsiteY1" fmla="*/ -230 h 182583"/>
                  <a:gd name="connsiteX2" fmla="*/ 39129 w 127105"/>
                  <a:gd name="connsiteY2" fmla="*/ 122964 h 182583"/>
                  <a:gd name="connsiteX3" fmla="*/ 1210 w 127105"/>
                  <a:gd name="connsiteY3" fmla="*/ 182350 h 182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105" h="182583">
                    <a:moveTo>
                      <a:pt x="1208" y="182353"/>
                    </a:moveTo>
                    <a:cubicBezTo>
                      <a:pt x="30776" y="106222"/>
                      <a:pt x="65919" y="29415"/>
                      <a:pt x="128314" y="-230"/>
                    </a:cubicBezTo>
                    <a:cubicBezTo>
                      <a:pt x="93735" y="32734"/>
                      <a:pt x="54425" y="65869"/>
                      <a:pt x="39129" y="122964"/>
                    </a:cubicBezTo>
                    <a:cubicBezTo>
                      <a:pt x="31113" y="146858"/>
                      <a:pt x="21919" y="175934"/>
                      <a:pt x="1210" y="182350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1" name="任意多边形: 形状 1560">
                <a:extLst>
                  <a:ext uri="{FF2B5EF4-FFF2-40B4-BE49-F238E27FC236}">
                    <a16:creationId xmlns:a16="http://schemas.microsoft.com/office/drawing/2014/main" id="{CE96327C-0835-B31D-4031-2F757B6124BC}"/>
                  </a:ext>
                </a:extLst>
              </p:cNvPr>
              <p:cNvSpPr/>
              <p:nvPr/>
            </p:nvSpPr>
            <p:spPr>
              <a:xfrm rot="10800000" flipV="1">
                <a:off x="7312683" y="5865175"/>
                <a:ext cx="80838" cy="137072"/>
              </a:xfrm>
              <a:custGeom>
                <a:avLst/>
                <a:gdLst>
                  <a:gd name="connsiteX0" fmla="*/ 1094 w 80838"/>
                  <a:gd name="connsiteY0" fmla="*/ 136595 h 137072"/>
                  <a:gd name="connsiteX1" fmla="*/ 81932 w 80838"/>
                  <a:gd name="connsiteY1" fmla="*/ -244 h 137072"/>
                  <a:gd name="connsiteX2" fmla="*/ 1094 w 80838"/>
                  <a:gd name="connsiteY2" fmla="*/ 136595 h 137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0838" h="137072">
                    <a:moveTo>
                      <a:pt x="1094" y="136595"/>
                    </a:moveTo>
                    <a:cubicBezTo>
                      <a:pt x="24824" y="121837"/>
                      <a:pt x="48678" y="38203"/>
                      <a:pt x="81932" y="-244"/>
                    </a:cubicBezTo>
                    <a:cubicBezTo>
                      <a:pt x="45270" y="126098"/>
                      <a:pt x="32041" y="138914"/>
                      <a:pt x="1094" y="136595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2" name="任意多边形: 形状 1561">
                <a:extLst>
                  <a:ext uri="{FF2B5EF4-FFF2-40B4-BE49-F238E27FC236}">
                    <a16:creationId xmlns:a16="http://schemas.microsoft.com/office/drawing/2014/main" id="{6D4D15FE-D8FB-AB25-91E7-869168ADBC68}"/>
                  </a:ext>
                </a:extLst>
              </p:cNvPr>
              <p:cNvSpPr/>
              <p:nvPr/>
            </p:nvSpPr>
            <p:spPr>
              <a:xfrm rot="10800000" flipV="1">
                <a:off x="7515064" y="5901597"/>
                <a:ext cx="45987" cy="72221"/>
              </a:xfrm>
              <a:custGeom>
                <a:avLst/>
                <a:gdLst>
                  <a:gd name="connsiteX0" fmla="*/ 1297 w 45987"/>
                  <a:gd name="connsiteY0" fmla="*/ 71976 h 72221"/>
                  <a:gd name="connsiteX1" fmla="*/ 47284 w 45987"/>
                  <a:gd name="connsiteY1" fmla="*/ -246 h 72221"/>
                  <a:gd name="connsiteX2" fmla="*/ 1297 w 45987"/>
                  <a:gd name="connsiteY2" fmla="*/ 71976 h 72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987" h="72221">
                    <a:moveTo>
                      <a:pt x="1297" y="71976"/>
                    </a:moveTo>
                    <a:cubicBezTo>
                      <a:pt x="16146" y="47662"/>
                      <a:pt x="22003" y="8316"/>
                      <a:pt x="47284" y="-246"/>
                    </a:cubicBezTo>
                    <a:cubicBezTo>
                      <a:pt x="33570" y="25250"/>
                      <a:pt x="26782" y="63849"/>
                      <a:pt x="1297" y="71976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3" name="任意多边形: 形状 1562">
                <a:extLst>
                  <a:ext uri="{FF2B5EF4-FFF2-40B4-BE49-F238E27FC236}">
                    <a16:creationId xmlns:a16="http://schemas.microsoft.com/office/drawing/2014/main" id="{14257938-79DE-DC31-7BC4-B30930C852A2}"/>
                  </a:ext>
                </a:extLst>
              </p:cNvPr>
              <p:cNvSpPr/>
              <p:nvPr/>
            </p:nvSpPr>
            <p:spPr>
              <a:xfrm rot="10800000" flipV="1">
                <a:off x="7643114" y="5834533"/>
                <a:ext cx="52565" cy="98360"/>
              </a:xfrm>
              <a:custGeom>
                <a:avLst/>
                <a:gdLst>
                  <a:gd name="connsiteX0" fmla="*/ 43792 w 52565"/>
                  <a:gd name="connsiteY0" fmla="*/ 98135 h 98360"/>
                  <a:gd name="connsiteX1" fmla="*/ 1441 w 52565"/>
                  <a:gd name="connsiteY1" fmla="*/ -225 h 98360"/>
                  <a:gd name="connsiteX2" fmla="*/ 43792 w 52565"/>
                  <a:gd name="connsiteY2" fmla="*/ 98135 h 98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565" h="98360">
                    <a:moveTo>
                      <a:pt x="43792" y="98135"/>
                    </a:moveTo>
                    <a:cubicBezTo>
                      <a:pt x="31788" y="63779"/>
                      <a:pt x="19097" y="29399"/>
                      <a:pt x="1441" y="-225"/>
                    </a:cubicBezTo>
                    <a:cubicBezTo>
                      <a:pt x="50645" y="30343"/>
                      <a:pt x="66609" y="80822"/>
                      <a:pt x="43792" y="98135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4" name="任意多边形: 形状 1563">
                <a:extLst>
                  <a:ext uri="{FF2B5EF4-FFF2-40B4-BE49-F238E27FC236}">
                    <a16:creationId xmlns:a16="http://schemas.microsoft.com/office/drawing/2014/main" id="{62176702-969E-6A65-394F-8DF76AA075BC}"/>
                  </a:ext>
                </a:extLst>
              </p:cNvPr>
              <p:cNvSpPr/>
              <p:nvPr/>
            </p:nvSpPr>
            <p:spPr>
              <a:xfrm rot="10800000" flipV="1">
                <a:off x="7349619" y="5844238"/>
                <a:ext cx="77242" cy="83338"/>
              </a:xfrm>
              <a:custGeom>
                <a:avLst/>
                <a:gdLst>
                  <a:gd name="connsiteX0" fmla="*/ 1132 w 77242"/>
                  <a:gd name="connsiteY0" fmla="*/ 83113 h 83338"/>
                  <a:gd name="connsiteX1" fmla="*/ 78375 w 77242"/>
                  <a:gd name="connsiteY1" fmla="*/ -226 h 83338"/>
                  <a:gd name="connsiteX2" fmla="*/ 1132 w 77242"/>
                  <a:gd name="connsiteY2" fmla="*/ 83113 h 83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242" h="83338">
                    <a:moveTo>
                      <a:pt x="1132" y="83113"/>
                    </a:moveTo>
                    <a:cubicBezTo>
                      <a:pt x="22507" y="48768"/>
                      <a:pt x="47792" y="17543"/>
                      <a:pt x="78375" y="-226"/>
                    </a:cubicBezTo>
                    <a:cubicBezTo>
                      <a:pt x="51450" y="19017"/>
                      <a:pt x="29100" y="72066"/>
                      <a:pt x="1132" y="83113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65" name="图形 1555">
              <a:extLst>
                <a:ext uri="{FF2B5EF4-FFF2-40B4-BE49-F238E27FC236}">
                  <a16:creationId xmlns:a16="http://schemas.microsoft.com/office/drawing/2014/main" id="{9255BA61-7578-49E3-4D6C-9FA7A8F68613}"/>
                </a:ext>
              </a:extLst>
            </p:cNvPr>
            <p:cNvGrpSpPr/>
            <p:nvPr/>
          </p:nvGrpSpPr>
          <p:grpSpPr>
            <a:xfrm rot="20663002">
              <a:off x="919198" y="3762410"/>
              <a:ext cx="719562" cy="360490"/>
              <a:chOff x="7312683" y="5748634"/>
              <a:chExt cx="512520" cy="256765"/>
            </a:xfrm>
            <a:solidFill>
              <a:srgbClr val="00B050"/>
            </a:solidFill>
          </p:grpSpPr>
          <p:sp>
            <p:nvSpPr>
              <p:cNvPr id="1566" name="任意多边形: 形状 1565">
                <a:extLst>
                  <a:ext uri="{FF2B5EF4-FFF2-40B4-BE49-F238E27FC236}">
                    <a16:creationId xmlns:a16="http://schemas.microsoft.com/office/drawing/2014/main" id="{9BA9AE39-B157-BF93-0513-53CF40051D6D}"/>
                  </a:ext>
                </a:extLst>
              </p:cNvPr>
              <p:cNvSpPr/>
              <p:nvPr/>
            </p:nvSpPr>
            <p:spPr>
              <a:xfrm rot="10800000" flipV="1">
                <a:off x="7679170" y="5780182"/>
                <a:ext cx="146032" cy="225217"/>
              </a:xfrm>
              <a:custGeom>
                <a:avLst/>
                <a:gdLst>
                  <a:gd name="connsiteX0" fmla="*/ 131237 w 146032"/>
                  <a:gd name="connsiteY0" fmla="*/ 224988 h 225217"/>
                  <a:gd name="connsiteX1" fmla="*/ 1532 w 146032"/>
                  <a:gd name="connsiteY1" fmla="*/ -229 h 225217"/>
                  <a:gd name="connsiteX2" fmla="*/ 146788 w 146032"/>
                  <a:gd name="connsiteY2" fmla="*/ 189782 h 225217"/>
                  <a:gd name="connsiteX3" fmla="*/ 131233 w 146032"/>
                  <a:gd name="connsiteY3" fmla="*/ 224978 h 225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32" h="225217">
                    <a:moveTo>
                      <a:pt x="131237" y="224988"/>
                    </a:moveTo>
                    <a:cubicBezTo>
                      <a:pt x="116065" y="132665"/>
                      <a:pt x="54629" y="57179"/>
                      <a:pt x="1532" y="-229"/>
                    </a:cubicBezTo>
                    <a:cubicBezTo>
                      <a:pt x="69786" y="9381"/>
                      <a:pt x="117020" y="112436"/>
                      <a:pt x="146788" y="189782"/>
                    </a:cubicBezTo>
                    <a:cubicBezTo>
                      <a:pt x="149801" y="204245"/>
                      <a:pt x="143925" y="225548"/>
                      <a:pt x="131233" y="224978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7" name="任意多边形: 形状 1566">
                <a:extLst>
                  <a:ext uri="{FF2B5EF4-FFF2-40B4-BE49-F238E27FC236}">
                    <a16:creationId xmlns:a16="http://schemas.microsoft.com/office/drawing/2014/main" id="{683E1E9E-0DF3-B20E-08BA-A307FC41C8F1}"/>
                  </a:ext>
                </a:extLst>
              </p:cNvPr>
              <p:cNvSpPr/>
              <p:nvPr/>
            </p:nvSpPr>
            <p:spPr>
              <a:xfrm rot="10800000" flipV="1">
                <a:off x="7588653" y="5748634"/>
                <a:ext cx="51542" cy="242746"/>
              </a:xfrm>
              <a:custGeom>
                <a:avLst/>
                <a:gdLst>
                  <a:gd name="connsiteX0" fmla="*/ 33413 w 51542"/>
                  <a:gd name="connsiteY0" fmla="*/ 242526 h 242746"/>
                  <a:gd name="connsiteX1" fmla="*/ 2666 w 51542"/>
                  <a:gd name="connsiteY1" fmla="*/ -220 h 242746"/>
                  <a:gd name="connsiteX2" fmla="*/ 51867 w 51542"/>
                  <a:gd name="connsiteY2" fmla="*/ 226817 h 242746"/>
                  <a:gd name="connsiteX3" fmla="*/ 33412 w 51542"/>
                  <a:gd name="connsiteY3" fmla="*/ 242521 h 242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542" h="242746">
                    <a:moveTo>
                      <a:pt x="33413" y="242526"/>
                    </a:moveTo>
                    <a:cubicBezTo>
                      <a:pt x="53230" y="194072"/>
                      <a:pt x="-8135" y="57607"/>
                      <a:pt x="2666" y="-220"/>
                    </a:cubicBezTo>
                    <a:cubicBezTo>
                      <a:pt x="36966" y="87566"/>
                      <a:pt x="57988" y="148586"/>
                      <a:pt x="51867" y="226817"/>
                    </a:cubicBezTo>
                    <a:cubicBezTo>
                      <a:pt x="47866" y="235960"/>
                      <a:pt x="39572" y="237399"/>
                      <a:pt x="33412" y="242521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8" name="任意多边形: 形状 1567">
                <a:extLst>
                  <a:ext uri="{FF2B5EF4-FFF2-40B4-BE49-F238E27FC236}">
                    <a16:creationId xmlns:a16="http://schemas.microsoft.com/office/drawing/2014/main" id="{D4BC29A5-64F8-FC34-110C-BD419C635113}"/>
                  </a:ext>
                </a:extLst>
              </p:cNvPr>
              <p:cNvSpPr/>
              <p:nvPr/>
            </p:nvSpPr>
            <p:spPr>
              <a:xfrm rot="10800000" flipV="1">
                <a:off x="7393803" y="5804930"/>
                <a:ext cx="127105" cy="182583"/>
              </a:xfrm>
              <a:custGeom>
                <a:avLst/>
                <a:gdLst>
                  <a:gd name="connsiteX0" fmla="*/ 1208 w 127105"/>
                  <a:gd name="connsiteY0" fmla="*/ 182353 h 182583"/>
                  <a:gd name="connsiteX1" fmla="*/ 128314 w 127105"/>
                  <a:gd name="connsiteY1" fmla="*/ -230 h 182583"/>
                  <a:gd name="connsiteX2" fmla="*/ 39129 w 127105"/>
                  <a:gd name="connsiteY2" fmla="*/ 122964 h 182583"/>
                  <a:gd name="connsiteX3" fmla="*/ 1210 w 127105"/>
                  <a:gd name="connsiteY3" fmla="*/ 182350 h 182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105" h="182583">
                    <a:moveTo>
                      <a:pt x="1208" y="182353"/>
                    </a:moveTo>
                    <a:cubicBezTo>
                      <a:pt x="30776" y="106222"/>
                      <a:pt x="65919" y="29415"/>
                      <a:pt x="128314" y="-230"/>
                    </a:cubicBezTo>
                    <a:cubicBezTo>
                      <a:pt x="93735" y="32734"/>
                      <a:pt x="54425" y="65869"/>
                      <a:pt x="39129" y="122964"/>
                    </a:cubicBezTo>
                    <a:cubicBezTo>
                      <a:pt x="31113" y="146858"/>
                      <a:pt x="21919" y="175934"/>
                      <a:pt x="1210" y="182350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9" name="任意多边形: 形状 1568">
                <a:extLst>
                  <a:ext uri="{FF2B5EF4-FFF2-40B4-BE49-F238E27FC236}">
                    <a16:creationId xmlns:a16="http://schemas.microsoft.com/office/drawing/2014/main" id="{A4F26934-CEE6-CF94-475D-286FC73D4410}"/>
                  </a:ext>
                </a:extLst>
              </p:cNvPr>
              <p:cNvSpPr/>
              <p:nvPr/>
            </p:nvSpPr>
            <p:spPr>
              <a:xfrm rot="10800000" flipV="1">
                <a:off x="7312683" y="5865175"/>
                <a:ext cx="80838" cy="137072"/>
              </a:xfrm>
              <a:custGeom>
                <a:avLst/>
                <a:gdLst>
                  <a:gd name="connsiteX0" fmla="*/ 1094 w 80838"/>
                  <a:gd name="connsiteY0" fmla="*/ 136595 h 137072"/>
                  <a:gd name="connsiteX1" fmla="*/ 81932 w 80838"/>
                  <a:gd name="connsiteY1" fmla="*/ -244 h 137072"/>
                  <a:gd name="connsiteX2" fmla="*/ 1094 w 80838"/>
                  <a:gd name="connsiteY2" fmla="*/ 136595 h 137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0838" h="137072">
                    <a:moveTo>
                      <a:pt x="1094" y="136595"/>
                    </a:moveTo>
                    <a:cubicBezTo>
                      <a:pt x="24824" y="121837"/>
                      <a:pt x="48678" y="38203"/>
                      <a:pt x="81932" y="-244"/>
                    </a:cubicBezTo>
                    <a:cubicBezTo>
                      <a:pt x="45270" y="126098"/>
                      <a:pt x="32041" y="138914"/>
                      <a:pt x="1094" y="136595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0" name="任意多边形: 形状 1569">
                <a:extLst>
                  <a:ext uri="{FF2B5EF4-FFF2-40B4-BE49-F238E27FC236}">
                    <a16:creationId xmlns:a16="http://schemas.microsoft.com/office/drawing/2014/main" id="{F960647F-929C-6B89-C2A0-7AF01DB78409}"/>
                  </a:ext>
                </a:extLst>
              </p:cNvPr>
              <p:cNvSpPr/>
              <p:nvPr/>
            </p:nvSpPr>
            <p:spPr>
              <a:xfrm rot="10800000" flipV="1">
                <a:off x="7515064" y="5901597"/>
                <a:ext cx="45987" cy="72221"/>
              </a:xfrm>
              <a:custGeom>
                <a:avLst/>
                <a:gdLst>
                  <a:gd name="connsiteX0" fmla="*/ 1297 w 45987"/>
                  <a:gd name="connsiteY0" fmla="*/ 71976 h 72221"/>
                  <a:gd name="connsiteX1" fmla="*/ 47284 w 45987"/>
                  <a:gd name="connsiteY1" fmla="*/ -246 h 72221"/>
                  <a:gd name="connsiteX2" fmla="*/ 1297 w 45987"/>
                  <a:gd name="connsiteY2" fmla="*/ 71976 h 72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987" h="72221">
                    <a:moveTo>
                      <a:pt x="1297" y="71976"/>
                    </a:moveTo>
                    <a:cubicBezTo>
                      <a:pt x="16146" y="47662"/>
                      <a:pt x="22003" y="8316"/>
                      <a:pt x="47284" y="-246"/>
                    </a:cubicBezTo>
                    <a:cubicBezTo>
                      <a:pt x="33570" y="25250"/>
                      <a:pt x="26782" y="63849"/>
                      <a:pt x="1297" y="71976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1" name="任意多边形: 形状 1570">
                <a:extLst>
                  <a:ext uri="{FF2B5EF4-FFF2-40B4-BE49-F238E27FC236}">
                    <a16:creationId xmlns:a16="http://schemas.microsoft.com/office/drawing/2014/main" id="{AE47B672-363A-516B-07DD-BAF8534A5D1A}"/>
                  </a:ext>
                </a:extLst>
              </p:cNvPr>
              <p:cNvSpPr/>
              <p:nvPr/>
            </p:nvSpPr>
            <p:spPr>
              <a:xfrm rot="10800000" flipV="1">
                <a:off x="7643114" y="5834533"/>
                <a:ext cx="52565" cy="98360"/>
              </a:xfrm>
              <a:custGeom>
                <a:avLst/>
                <a:gdLst>
                  <a:gd name="connsiteX0" fmla="*/ 43792 w 52565"/>
                  <a:gd name="connsiteY0" fmla="*/ 98135 h 98360"/>
                  <a:gd name="connsiteX1" fmla="*/ 1441 w 52565"/>
                  <a:gd name="connsiteY1" fmla="*/ -225 h 98360"/>
                  <a:gd name="connsiteX2" fmla="*/ 43792 w 52565"/>
                  <a:gd name="connsiteY2" fmla="*/ 98135 h 98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565" h="98360">
                    <a:moveTo>
                      <a:pt x="43792" y="98135"/>
                    </a:moveTo>
                    <a:cubicBezTo>
                      <a:pt x="31788" y="63779"/>
                      <a:pt x="19097" y="29399"/>
                      <a:pt x="1441" y="-225"/>
                    </a:cubicBezTo>
                    <a:cubicBezTo>
                      <a:pt x="50645" y="30343"/>
                      <a:pt x="66609" y="80822"/>
                      <a:pt x="43792" y="98135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2" name="任意多边形: 形状 1571">
                <a:extLst>
                  <a:ext uri="{FF2B5EF4-FFF2-40B4-BE49-F238E27FC236}">
                    <a16:creationId xmlns:a16="http://schemas.microsoft.com/office/drawing/2014/main" id="{908FEAE6-EBA7-3B9E-1767-55C19DFEBF15}"/>
                  </a:ext>
                </a:extLst>
              </p:cNvPr>
              <p:cNvSpPr/>
              <p:nvPr/>
            </p:nvSpPr>
            <p:spPr>
              <a:xfrm rot="10800000" flipV="1">
                <a:off x="7349619" y="5844238"/>
                <a:ext cx="77242" cy="83338"/>
              </a:xfrm>
              <a:custGeom>
                <a:avLst/>
                <a:gdLst>
                  <a:gd name="connsiteX0" fmla="*/ 1132 w 77242"/>
                  <a:gd name="connsiteY0" fmla="*/ 83113 h 83338"/>
                  <a:gd name="connsiteX1" fmla="*/ 78375 w 77242"/>
                  <a:gd name="connsiteY1" fmla="*/ -226 h 83338"/>
                  <a:gd name="connsiteX2" fmla="*/ 1132 w 77242"/>
                  <a:gd name="connsiteY2" fmla="*/ 83113 h 83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242" h="83338">
                    <a:moveTo>
                      <a:pt x="1132" y="83113"/>
                    </a:moveTo>
                    <a:cubicBezTo>
                      <a:pt x="22507" y="48768"/>
                      <a:pt x="47792" y="17543"/>
                      <a:pt x="78375" y="-226"/>
                    </a:cubicBezTo>
                    <a:cubicBezTo>
                      <a:pt x="51450" y="19017"/>
                      <a:pt x="29100" y="72066"/>
                      <a:pt x="1132" y="83113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598" name="组合 1597">
            <a:extLst>
              <a:ext uri="{FF2B5EF4-FFF2-40B4-BE49-F238E27FC236}">
                <a16:creationId xmlns:a16="http://schemas.microsoft.com/office/drawing/2014/main" id="{58223049-1682-E2F9-9076-FD361FEDBF40}"/>
              </a:ext>
            </a:extLst>
          </p:cNvPr>
          <p:cNvGrpSpPr/>
          <p:nvPr/>
        </p:nvGrpSpPr>
        <p:grpSpPr>
          <a:xfrm>
            <a:off x="10758385" y="5392002"/>
            <a:ext cx="854533" cy="773510"/>
            <a:chOff x="10731338" y="3474672"/>
            <a:chExt cx="854533" cy="773510"/>
          </a:xfrm>
        </p:grpSpPr>
        <p:grpSp>
          <p:nvGrpSpPr>
            <p:cNvPr id="1573" name="图形 1555">
              <a:extLst>
                <a:ext uri="{FF2B5EF4-FFF2-40B4-BE49-F238E27FC236}">
                  <a16:creationId xmlns:a16="http://schemas.microsoft.com/office/drawing/2014/main" id="{E9A84F10-1004-1F03-8307-A0B7BE24A513}"/>
                </a:ext>
              </a:extLst>
            </p:cNvPr>
            <p:cNvGrpSpPr/>
            <p:nvPr/>
          </p:nvGrpSpPr>
          <p:grpSpPr>
            <a:xfrm rot="1465964">
              <a:off x="10731338" y="3474672"/>
              <a:ext cx="719562" cy="714621"/>
              <a:chOff x="7312683" y="5748634"/>
              <a:chExt cx="512520" cy="256765"/>
            </a:xfrm>
            <a:solidFill>
              <a:srgbClr val="00B050"/>
            </a:solidFill>
          </p:grpSpPr>
          <p:sp>
            <p:nvSpPr>
              <p:cNvPr id="1574" name="任意多边形: 形状 1573">
                <a:extLst>
                  <a:ext uri="{FF2B5EF4-FFF2-40B4-BE49-F238E27FC236}">
                    <a16:creationId xmlns:a16="http://schemas.microsoft.com/office/drawing/2014/main" id="{989D6B52-2195-5F46-90DD-15085A2A47FA}"/>
                  </a:ext>
                </a:extLst>
              </p:cNvPr>
              <p:cNvSpPr/>
              <p:nvPr/>
            </p:nvSpPr>
            <p:spPr>
              <a:xfrm rot="10800000" flipV="1">
                <a:off x="7679170" y="5780182"/>
                <a:ext cx="146032" cy="225217"/>
              </a:xfrm>
              <a:custGeom>
                <a:avLst/>
                <a:gdLst>
                  <a:gd name="connsiteX0" fmla="*/ 131237 w 146032"/>
                  <a:gd name="connsiteY0" fmla="*/ 224988 h 225217"/>
                  <a:gd name="connsiteX1" fmla="*/ 1532 w 146032"/>
                  <a:gd name="connsiteY1" fmla="*/ -229 h 225217"/>
                  <a:gd name="connsiteX2" fmla="*/ 146788 w 146032"/>
                  <a:gd name="connsiteY2" fmla="*/ 189782 h 225217"/>
                  <a:gd name="connsiteX3" fmla="*/ 131233 w 146032"/>
                  <a:gd name="connsiteY3" fmla="*/ 224978 h 225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32" h="225217">
                    <a:moveTo>
                      <a:pt x="131237" y="224988"/>
                    </a:moveTo>
                    <a:cubicBezTo>
                      <a:pt x="116065" y="132665"/>
                      <a:pt x="54629" y="57179"/>
                      <a:pt x="1532" y="-229"/>
                    </a:cubicBezTo>
                    <a:cubicBezTo>
                      <a:pt x="69786" y="9381"/>
                      <a:pt x="117020" y="112436"/>
                      <a:pt x="146788" y="189782"/>
                    </a:cubicBezTo>
                    <a:cubicBezTo>
                      <a:pt x="149801" y="204245"/>
                      <a:pt x="143925" y="225548"/>
                      <a:pt x="131233" y="224978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5" name="任意多边形: 形状 1574">
                <a:extLst>
                  <a:ext uri="{FF2B5EF4-FFF2-40B4-BE49-F238E27FC236}">
                    <a16:creationId xmlns:a16="http://schemas.microsoft.com/office/drawing/2014/main" id="{4345FAF4-D77E-5B6A-1F1A-7DF7AA6C8113}"/>
                  </a:ext>
                </a:extLst>
              </p:cNvPr>
              <p:cNvSpPr/>
              <p:nvPr/>
            </p:nvSpPr>
            <p:spPr>
              <a:xfrm rot="10800000" flipV="1">
                <a:off x="7588653" y="5748634"/>
                <a:ext cx="51542" cy="242746"/>
              </a:xfrm>
              <a:custGeom>
                <a:avLst/>
                <a:gdLst>
                  <a:gd name="connsiteX0" fmla="*/ 33413 w 51542"/>
                  <a:gd name="connsiteY0" fmla="*/ 242526 h 242746"/>
                  <a:gd name="connsiteX1" fmla="*/ 2666 w 51542"/>
                  <a:gd name="connsiteY1" fmla="*/ -220 h 242746"/>
                  <a:gd name="connsiteX2" fmla="*/ 51867 w 51542"/>
                  <a:gd name="connsiteY2" fmla="*/ 226817 h 242746"/>
                  <a:gd name="connsiteX3" fmla="*/ 33412 w 51542"/>
                  <a:gd name="connsiteY3" fmla="*/ 242521 h 242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542" h="242746">
                    <a:moveTo>
                      <a:pt x="33413" y="242526"/>
                    </a:moveTo>
                    <a:cubicBezTo>
                      <a:pt x="53230" y="194072"/>
                      <a:pt x="-8135" y="57607"/>
                      <a:pt x="2666" y="-220"/>
                    </a:cubicBezTo>
                    <a:cubicBezTo>
                      <a:pt x="36966" y="87566"/>
                      <a:pt x="57988" y="148586"/>
                      <a:pt x="51867" y="226817"/>
                    </a:cubicBezTo>
                    <a:cubicBezTo>
                      <a:pt x="47866" y="235960"/>
                      <a:pt x="39572" y="237399"/>
                      <a:pt x="33412" y="242521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6" name="任意多边形: 形状 1575">
                <a:extLst>
                  <a:ext uri="{FF2B5EF4-FFF2-40B4-BE49-F238E27FC236}">
                    <a16:creationId xmlns:a16="http://schemas.microsoft.com/office/drawing/2014/main" id="{C2EC8A8E-1FCF-45C3-8702-0A4DAA0380CB}"/>
                  </a:ext>
                </a:extLst>
              </p:cNvPr>
              <p:cNvSpPr/>
              <p:nvPr/>
            </p:nvSpPr>
            <p:spPr>
              <a:xfrm rot="10800000" flipV="1">
                <a:off x="7393803" y="5804930"/>
                <a:ext cx="127105" cy="182583"/>
              </a:xfrm>
              <a:custGeom>
                <a:avLst/>
                <a:gdLst>
                  <a:gd name="connsiteX0" fmla="*/ 1208 w 127105"/>
                  <a:gd name="connsiteY0" fmla="*/ 182353 h 182583"/>
                  <a:gd name="connsiteX1" fmla="*/ 128314 w 127105"/>
                  <a:gd name="connsiteY1" fmla="*/ -230 h 182583"/>
                  <a:gd name="connsiteX2" fmla="*/ 39129 w 127105"/>
                  <a:gd name="connsiteY2" fmla="*/ 122964 h 182583"/>
                  <a:gd name="connsiteX3" fmla="*/ 1210 w 127105"/>
                  <a:gd name="connsiteY3" fmla="*/ 182350 h 182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105" h="182583">
                    <a:moveTo>
                      <a:pt x="1208" y="182353"/>
                    </a:moveTo>
                    <a:cubicBezTo>
                      <a:pt x="30776" y="106222"/>
                      <a:pt x="65919" y="29415"/>
                      <a:pt x="128314" y="-230"/>
                    </a:cubicBezTo>
                    <a:cubicBezTo>
                      <a:pt x="93735" y="32734"/>
                      <a:pt x="54425" y="65869"/>
                      <a:pt x="39129" y="122964"/>
                    </a:cubicBezTo>
                    <a:cubicBezTo>
                      <a:pt x="31113" y="146858"/>
                      <a:pt x="21919" y="175934"/>
                      <a:pt x="1210" y="182350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7" name="任意多边形: 形状 1576">
                <a:extLst>
                  <a:ext uri="{FF2B5EF4-FFF2-40B4-BE49-F238E27FC236}">
                    <a16:creationId xmlns:a16="http://schemas.microsoft.com/office/drawing/2014/main" id="{9CEC4A43-FCE5-2434-F747-D2D72CDE2CCD}"/>
                  </a:ext>
                </a:extLst>
              </p:cNvPr>
              <p:cNvSpPr/>
              <p:nvPr/>
            </p:nvSpPr>
            <p:spPr>
              <a:xfrm rot="10800000" flipV="1">
                <a:off x="7312683" y="5865175"/>
                <a:ext cx="80838" cy="137072"/>
              </a:xfrm>
              <a:custGeom>
                <a:avLst/>
                <a:gdLst>
                  <a:gd name="connsiteX0" fmla="*/ 1094 w 80838"/>
                  <a:gd name="connsiteY0" fmla="*/ 136595 h 137072"/>
                  <a:gd name="connsiteX1" fmla="*/ 81932 w 80838"/>
                  <a:gd name="connsiteY1" fmla="*/ -244 h 137072"/>
                  <a:gd name="connsiteX2" fmla="*/ 1094 w 80838"/>
                  <a:gd name="connsiteY2" fmla="*/ 136595 h 137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0838" h="137072">
                    <a:moveTo>
                      <a:pt x="1094" y="136595"/>
                    </a:moveTo>
                    <a:cubicBezTo>
                      <a:pt x="24824" y="121837"/>
                      <a:pt x="48678" y="38203"/>
                      <a:pt x="81932" y="-244"/>
                    </a:cubicBezTo>
                    <a:cubicBezTo>
                      <a:pt x="45270" y="126098"/>
                      <a:pt x="32041" y="138914"/>
                      <a:pt x="1094" y="136595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8" name="任意多边形: 形状 1577">
                <a:extLst>
                  <a:ext uri="{FF2B5EF4-FFF2-40B4-BE49-F238E27FC236}">
                    <a16:creationId xmlns:a16="http://schemas.microsoft.com/office/drawing/2014/main" id="{4A2B628A-198D-7ED2-0FFF-6240FDBD1ECB}"/>
                  </a:ext>
                </a:extLst>
              </p:cNvPr>
              <p:cNvSpPr/>
              <p:nvPr/>
            </p:nvSpPr>
            <p:spPr>
              <a:xfrm rot="10800000" flipV="1">
                <a:off x="7515064" y="5901597"/>
                <a:ext cx="45987" cy="72221"/>
              </a:xfrm>
              <a:custGeom>
                <a:avLst/>
                <a:gdLst>
                  <a:gd name="connsiteX0" fmla="*/ 1297 w 45987"/>
                  <a:gd name="connsiteY0" fmla="*/ 71976 h 72221"/>
                  <a:gd name="connsiteX1" fmla="*/ 47284 w 45987"/>
                  <a:gd name="connsiteY1" fmla="*/ -246 h 72221"/>
                  <a:gd name="connsiteX2" fmla="*/ 1297 w 45987"/>
                  <a:gd name="connsiteY2" fmla="*/ 71976 h 72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987" h="72221">
                    <a:moveTo>
                      <a:pt x="1297" y="71976"/>
                    </a:moveTo>
                    <a:cubicBezTo>
                      <a:pt x="16146" y="47662"/>
                      <a:pt x="22003" y="8316"/>
                      <a:pt x="47284" y="-246"/>
                    </a:cubicBezTo>
                    <a:cubicBezTo>
                      <a:pt x="33570" y="25250"/>
                      <a:pt x="26782" y="63849"/>
                      <a:pt x="1297" y="71976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9" name="任意多边形: 形状 1578">
                <a:extLst>
                  <a:ext uri="{FF2B5EF4-FFF2-40B4-BE49-F238E27FC236}">
                    <a16:creationId xmlns:a16="http://schemas.microsoft.com/office/drawing/2014/main" id="{359F9445-10CA-12D0-C342-205208499688}"/>
                  </a:ext>
                </a:extLst>
              </p:cNvPr>
              <p:cNvSpPr/>
              <p:nvPr/>
            </p:nvSpPr>
            <p:spPr>
              <a:xfrm rot="10800000" flipV="1">
                <a:off x="7643114" y="5834533"/>
                <a:ext cx="52565" cy="98360"/>
              </a:xfrm>
              <a:custGeom>
                <a:avLst/>
                <a:gdLst>
                  <a:gd name="connsiteX0" fmla="*/ 43792 w 52565"/>
                  <a:gd name="connsiteY0" fmla="*/ 98135 h 98360"/>
                  <a:gd name="connsiteX1" fmla="*/ 1441 w 52565"/>
                  <a:gd name="connsiteY1" fmla="*/ -225 h 98360"/>
                  <a:gd name="connsiteX2" fmla="*/ 43792 w 52565"/>
                  <a:gd name="connsiteY2" fmla="*/ 98135 h 98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565" h="98360">
                    <a:moveTo>
                      <a:pt x="43792" y="98135"/>
                    </a:moveTo>
                    <a:cubicBezTo>
                      <a:pt x="31788" y="63779"/>
                      <a:pt x="19097" y="29399"/>
                      <a:pt x="1441" y="-225"/>
                    </a:cubicBezTo>
                    <a:cubicBezTo>
                      <a:pt x="50645" y="30343"/>
                      <a:pt x="66609" y="80822"/>
                      <a:pt x="43792" y="98135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0" name="任意多边形: 形状 1579">
                <a:extLst>
                  <a:ext uri="{FF2B5EF4-FFF2-40B4-BE49-F238E27FC236}">
                    <a16:creationId xmlns:a16="http://schemas.microsoft.com/office/drawing/2014/main" id="{D8C83C2A-5F1A-9934-8E98-6B1DF7C04F6A}"/>
                  </a:ext>
                </a:extLst>
              </p:cNvPr>
              <p:cNvSpPr/>
              <p:nvPr/>
            </p:nvSpPr>
            <p:spPr>
              <a:xfrm rot="10800000" flipV="1">
                <a:off x="7349619" y="5844238"/>
                <a:ext cx="77242" cy="83338"/>
              </a:xfrm>
              <a:custGeom>
                <a:avLst/>
                <a:gdLst>
                  <a:gd name="connsiteX0" fmla="*/ 1132 w 77242"/>
                  <a:gd name="connsiteY0" fmla="*/ 83113 h 83338"/>
                  <a:gd name="connsiteX1" fmla="*/ 78375 w 77242"/>
                  <a:gd name="connsiteY1" fmla="*/ -226 h 83338"/>
                  <a:gd name="connsiteX2" fmla="*/ 1132 w 77242"/>
                  <a:gd name="connsiteY2" fmla="*/ 83113 h 83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242" h="83338">
                    <a:moveTo>
                      <a:pt x="1132" y="83113"/>
                    </a:moveTo>
                    <a:cubicBezTo>
                      <a:pt x="22507" y="48768"/>
                      <a:pt x="47792" y="17543"/>
                      <a:pt x="78375" y="-226"/>
                    </a:cubicBezTo>
                    <a:cubicBezTo>
                      <a:pt x="51450" y="19017"/>
                      <a:pt x="29100" y="72066"/>
                      <a:pt x="1132" y="83113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81" name="图形 1555">
              <a:extLst>
                <a:ext uri="{FF2B5EF4-FFF2-40B4-BE49-F238E27FC236}">
                  <a16:creationId xmlns:a16="http://schemas.microsoft.com/office/drawing/2014/main" id="{06806569-E188-2CB3-B3B1-9DC38D381FC3}"/>
                </a:ext>
              </a:extLst>
            </p:cNvPr>
            <p:cNvGrpSpPr/>
            <p:nvPr/>
          </p:nvGrpSpPr>
          <p:grpSpPr>
            <a:xfrm rot="1465964">
              <a:off x="10866309" y="3807251"/>
              <a:ext cx="719562" cy="440931"/>
              <a:chOff x="7312683" y="5748634"/>
              <a:chExt cx="512520" cy="256765"/>
            </a:xfrm>
            <a:solidFill>
              <a:srgbClr val="00B050"/>
            </a:solidFill>
          </p:grpSpPr>
          <p:sp>
            <p:nvSpPr>
              <p:cNvPr id="1582" name="任意多边形: 形状 1581">
                <a:extLst>
                  <a:ext uri="{FF2B5EF4-FFF2-40B4-BE49-F238E27FC236}">
                    <a16:creationId xmlns:a16="http://schemas.microsoft.com/office/drawing/2014/main" id="{C0CEE59A-8C9A-AA42-D03C-A90DF02EBA44}"/>
                  </a:ext>
                </a:extLst>
              </p:cNvPr>
              <p:cNvSpPr/>
              <p:nvPr/>
            </p:nvSpPr>
            <p:spPr>
              <a:xfrm rot="10800000" flipV="1">
                <a:off x="7679170" y="5780182"/>
                <a:ext cx="146032" cy="225217"/>
              </a:xfrm>
              <a:custGeom>
                <a:avLst/>
                <a:gdLst>
                  <a:gd name="connsiteX0" fmla="*/ 131237 w 146032"/>
                  <a:gd name="connsiteY0" fmla="*/ 224988 h 225217"/>
                  <a:gd name="connsiteX1" fmla="*/ 1532 w 146032"/>
                  <a:gd name="connsiteY1" fmla="*/ -229 h 225217"/>
                  <a:gd name="connsiteX2" fmla="*/ 146788 w 146032"/>
                  <a:gd name="connsiteY2" fmla="*/ 189782 h 225217"/>
                  <a:gd name="connsiteX3" fmla="*/ 131233 w 146032"/>
                  <a:gd name="connsiteY3" fmla="*/ 224978 h 225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32" h="225217">
                    <a:moveTo>
                      <a:pt x="131237" y="224988"/>
                    </a:moveTo>
                    <a:cubicBezTo>
                      <a:pt x="116065" y="132665"/>
                      <a:pt x="54629" y="57179"/>
                      <a:pt x="1532" y="-229"/>
                    </a:cubicBezTo>
                    <a:cubicBezTo>
                      <a:pt x="69786" y="9381"/>
                      <a:pt x="117020" y="112436"/>
                      <a:pt x="146788" y="189782"/>
                    </a:cubicBezTo>
                    <a:cubicBezTo>
                      <a:pt x="149801" y="204245"/>
                      <a:pt x="143925" y="225548"/>
                      <a:pt x="131233" y="224978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3" name="任意多边形: 形状 1582">
                <a:extLst>
                  <a:ext uri="{FF2B5EF4-FFF2-40B4-BE49-F238E27FC236}">
                    <a16:creationId xmlns:a16="http://schemas.microsoft.com/office/drawing/2014/main" id="{2F3DB537-8685-8BC5-D07A-B142BB34E582}"/>
                  </a:ext>
                </a:extLst>
              </p:cNvPr>
              <p:cNvSpPr/>
              <p:nvPr/>
            </p:nvSpPr>
            <p:spPr>
              <a:xfrm rot="10800000" flipV="1">
                <a:off x="7588653" y="5748634"/>
                <a:ext cx="51542" cy="242746"/>
              </a:xfrm>
              <a:custGeom>
                <a:avLst/>
                <a:gdLst>
                  <a:gd name="connsiteX0" fmla="*/ 33413 w 51542"/>
                  <a:gd name="connsiteY0" fmla="*/ 242526 h 242746"/>
                  <a:gd name="connsiteX1" fmla="*/ 2666 w 51542"/>
                  <a:gd name="connsiteY1" fmla="*/ -220 h 242746"/>
                  <a:gd name="connsiteX2" fmla="*/ 51867 w 51542"/>
                  <a:gd name="connsiteY2" fmla="*/ 226817 h 242746"/>
                  <a:gd name="connsiteX3" fmla="*/ 33412 w 51542"/>
                  <a:gd name="connsiteY3" fmla="*/ 242521 h 242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542" h="242746">
                    <a:moveTo>
                      <a:pt x="33413" y="242526"/>
                    </a:moveTo>
                    <a:cubicBezTo>
                      <a:pt x="53230" y="194072"/>
                      <a:pt x="-8135" y="57607"/>
                      <a:pt x="2666" y="-220"/>
                    </a:cubicBezTo>
                    <a:cubicBezTo>
                      <a:pt x="36966" y="87566"/>
                      <a:pt x="57988" y="148586"/>
                      <a:pt x="51867" y="226817"/>
                    </a:cubicBezTo>
                    <a:cubicBezTo>
                      <a:pt x="47866" y="235960"/>
                      <a:pt x="39572" y="237399"/>
                      <a:pt x="33412" y="242521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4" name="任意多边形: 形状 1583">
                <a:extLst>
                  <a:ext uri="{FF2B5EF4-FFF2-40B4-BE49-F238E27FC236}">
                    <a16:creationId xmlns:a16="http://schemas.microsoft.com/office/drawing/2014/main" id="{45907E02-522D-D9B8-55FB-A684F2D19F7D}"/>
                  </a:ext>
                </a:extLst>
              </p:cNvPr>
              <p:cNvSpPr/>
              <p:nvPr/>
            </p:nvSpPr>
            <p:spPr>
              <a:xfrm rot="10800000" flipV="1">
                <a:off x="7393803" y="5804930"/>
                <a:ext cx="127105" cy="182583"/>
              </a:xfrm>
              <a:custGeom>
                <a:avLst/>
                <a:gdLst>
                  <a:gd name="connsiteX0" fmla="*/ 1208 w 127105"/>
                  <a:gd name="connsiteY0" fmla="*/ 182353 h 182583"/>
                  <a:gd name="connsiteX1" fmla="*/ 128314 w 127105"/>
                  <a:gd name="connsiteY1" fmla="*/ -230 h 182583"/>
                  <a:gd name="connsiteX2" fmla="*/ 39129 w 127105"/>
                  <a:gd name="connsiteY2" fmla="*/ 122964 h 182583"/>
                  <a:gd name="connsiteX3" fmla="*/ 1210 w 127105"/>
                  <a:gd name="connsiteY3" fmla="*/ 182350 h 182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105" h="182583">
                    <a:moveTo>
                      <a:pt x="1208" y="182353"/>
                    </a:moveTo>
                    <a:cubicBezTo>
                      <a:pt x="30776" y="106222"/>
                      <a:pt x="65919" y="29415"/>
                      <a:pt x="128314" y="-230"/>
                    </a:cubicBezTo>
                    <a:cubicBezTo>
                      <a:pt x="93735" y="32734"/>
                      <a:pt x="54425" y="65869"/>
                      <a:pt x="39129" y="122964"/>
                    </a:cubicBezTo>
                    <a:cubicBezTo>
                      <a:pt x="31113" y="146858"/>
                      <a:pt x="21919" y="175934"/>
                      <a:pt x="1210" y="182350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5" name="任意多边形: 形状 1584">
                <a:extLst>
                  <a:ext uri="{FF2B5EF4-FFF2-40B4-BE49-F238E27FC236}">
                    <a16:creationId xmlns:a16="http://schemas.microsoft.com/office/drawing/2014/main" id="{CE95D073-D011-C8B4-180E-12EF090B3C39}"/>
                  </a:ext>
                </a:extLst>
              </p:cNvPr>
              <p:cNvSpPr/>
              <p:nvPr/>
            </p:nvSpPr>
            <p:spPr>
              <a:xfrm rot="10800000" flipV="1">
                <a:off x="7312683" y="5865175"/>
                <a:ext cx="80838" cy="137072"/>
              </a:xfrm>
              <a:custGeom>
                <a:avLst/>
                <a:gdLst>
                  <a:gd name="connsiteX0" fmla="*/ 1094 w 80838"/>
                  <a:gd name="connsiteY0" fmla="*/ 136595 h 137072"/>
                  <a:gd name="connsiteX1" fmla="*/ 81932 w 80838"/>
                  <a:gd name="connsiteY1" fmla="*/ -244 h 137072"/>
                  <a:gd name="connsiteX2" fmla="*/ 1094 w 80838"/>
                  <a:gd name="connsiteY2" fmla="*/ 136595 h 137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0838" h="137072">
                    <a:moveTo>
                      <a:pt x="1094" y="136595"/>
                    </a:moveTo>
                    <a:cubicBezTo>
                      <a:pt x="24824" y="121837"/>
                      <a:pt x="48678" y="38203"/>
                      <a:pt x="81932" y="-244"/>
                    </a:cubicBezTo>
                    <a:cubicBezTo>
                      <a:pt x="45270" y="126098"/>
                      <a:pt x="32041" y="138914"/>
                      <a:pt x="1094" y="136595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6" name="任意多边形: 形状 1585">
                <a:extLst>
                  <a:ext uri="{FF2B5EF4-FFF2-40B4-BE49-F238E27FC236}">
                    <a16:creationId xmlns:a16="http://schemas.microsoft.com/office/drawing/2014/main" id="{DEE7E515-2509-3119-108F-3928B8B79B41}"/>
                  </a:ext>
                </a:extLst>
              </p:cNvPr>
              <p:cNvSpPr/>
              <p:nvPr/>
            </p:nvSpPr>
            <p:spPr>
              <a:xfrm rot="10800000" flipV="1">
                <a:off x="7515064" y="5901597"/>
                <a:ext cx="45987" cy="72221"/>
              </a:xfrm>
              <a:custGeom>
                <a:avLst/>
                <a:gdLst>
                  <a:gd name="connsiteX0" fmla="*/ 1297 w 45987"/>
                  <a:gd name="connsiteY0" fmla="*/ 71976 h 72221"/>
                  <a:gd name="connsiteX1" fmla="*/ 47284 w 45987"/>
                  <a:gd name="connsiteY1" fmla="*/ -246 h 72221"/>
                  <a:gd name="connsiteX2" fmla="*/ 1297 w 45987"/>
                  <a:gd name="connsiteY2" fmla="*/ 71976 h 72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987" h="72221">
                    <a:moveTo>
                      <a:pt x="1297" y="71976"/>
                    </a:moveTo>
                    <a:cubicBezTo>
                      <a:pt x="16146" y="47662"/>
                      <a:pt x="22003" y="8316"/>
                      <a:pt x="47284" y="-246"/>
                    </a:cubicBezTo>
                    <a:cubicBezTo>
                      <a:pt x="33570" y="25250"/>
                      <a:pt x="26782" y="63849"/>
                      <a:pt x="1297" y="71976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7" name="任意多边形: 形状 1586">
                <a:extLst>
                  <a:ext uri="{FF2B5EF4-FFF2-40B4-BE49-F238E27FC236}">
                    <a16:creationId xmlns:a16="http://schemas.microsoft.com/office/drawing/2014/main" id="{D99FC426-5EC9-27A5-3279-442361A4EE84}"/>
                  </a:ext>
                </a:extLst>
              </p:cNvPr>
              <p:cNvSpPr/>
              <p:nvPr/>
            </p:nvSpPr>
            <p:spPr>
              <a:xfrm rot="10800000" flipV="1">
                <a:off x="7643114" y="5834533"/>
                <a:ext cx="52565" cy="98360"/>
              </a:xfrm>
              <a:custGeom>
                <a:avLst/>
                <a:gdLst>
                  <a:gd name="connsiteX0" fmla="*/ 43792 w 52565"/>
                  <a:gd name="connsiteY0" fmla="*/ 98135 h 98360"/>
                  <a:gd name="connsiteX1" fmla="*/ 1441 w 52565"/>
                  <a:gd name="connsiteY1" fmla="*/ -225 h 98360"/>
                  <a:gd name="connsiteX2" fmla="*/ 43792 w 52565"/>
                  <a:gd name="connsiteY2" fmla="*/ 98135 h 98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565" h="98360">
                    <a:moveTo>
                      <a:pt x="43792" y="98135"/>
                    </a:moveTo>
                    <a:cubicBezTo>
                      <a:pt x="31788" y="63779"/>
                      <a:pt x="19097" y="29399"/>
                      <a:pt x="1441" y="-225"/>
                    </a:cubicBezTo>
                    <a:cubicBezTo>
                      <a:pt x="50645" y="30343"/>
                      <a:pt x="66609" y="80822"/>
                      <a:pt x="43792" y="98135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8" name="任意多边形: 形状 1587">
                <a:extLst>
                  <a:ext uri="{FF2B5EF4-FFF2-40B4-BE49-F238E27FC236}">
                    <a16:creationId xmlns:a16="http://schemas.microsoft.com/office/drawing/2014/main" id="{140B1E0E-18D3-7F23-9702-709E899ED3B4}"/>
                  </a:ext>
                </a:extLst>
              </p:cNvPr>
              <p:cNvSpPr/>
              <p:nvPr/>
            </p:nvSpPr>
            <p:spPr>
              <a:xfrm rot="10800000" flipV="1">
                <a:off x="7349619" y="5844238"/>
                <a:ext cx="77242" cy="83338"/>
              </a:xfrm>
              <a:custGeom>
                <a:avLst/>
                <a:gdLst>
                  <a:gd name="connsiteX0" fmla="*/ 1132 w 77242"/>
                  <a:gd name="connsiteY0" fmla="*/ 83113 h 83338"/>
                  <a:gd name="connsiteX1" fmla="*/ 78375 w 77242"/>
                  <a:gd name="connsiteY1" fmla="*/ -226 h 83338"/>
                  <a:gd name="connsiteX2" fmla="*/ 1132 w 77242"/>
                  <a:gd name="connsiteY2" fmla="*/ 83113 h 83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242" h="83338">
                    <a:moveTo>
                      <a:pt x="1132" y="83113"/>
                    </a:moveTo>
                    <a:cubicBezTo>
                      <a:pt x="22507" y="48768"/>
                      <a:pt x="47792" y="17543"/>
                      <a:pt x="78375" y="-226"/>
                    </a:cubicBezTo>
                    <a:cubicBezTo>
                      <a:pt x="51450" y="19017"/>
                      <a:pt x="29100" y="72066"/>
                      <a:pt x="1132" y="83113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665" name="图形 1663" descr="D:\51PPT模板网\51pptmoban.com\图片.jpg">
            <a:extLst>
              <a:ext uri="{FF2B5EF4-FFF2-40B4-BE49-F238E27FC236}">
                <a16:creationId xmlns:a16="http://schemas.microsoft.com/office/drawing/2014/main" id="{584F83CA-1D3A-DDC5-2882-A4B6508E49BE}"/>
              </a:ext>
            </a:extLst>
          </p:cNvPr>
          <p:cNvSpPr/>
          <p:nvPr/>
        </p:nvSpPr>
        <p:spPr>
          <a:xfrm>
            <a:off x="5717094" y="4670078"/>
            <a:ext cx="548943" cy="541720"/>
          </a:xfrm>
          <a:custGeom>
            <a:avLst/>
            <a:gdLst>
              <a:gd name="connsiteX0" fmla="*/ 1128713 w 1628775"/>
              <a:gd name="connsiteY0" fmla="*/ 728663 h 1607343"/>
              <a:gd name="connsiteX1" fmla="*/ 1150144 w 1628775"/>
              <a:gd name="connsiteY1" fmla="*/ 728663 h 1607343"/>
              <a:gd name="connsiteX2" fmla="*/ 1128713 w 1628775"/>
              <a:gd name="connsiteY2" fmla="*/ 728663 h 1607343"/>
              <a:gd name="connsiteX3" fmla="*/ 1564481 w 1628775"/>
              <a:gd name="connsiteY3" fmla="*/ 400050 h 1607343"/>
              <a:gd name="connsiteX4" fmla="*/ 1578769 w 1628775"/>
              <a:gd name="connsiteY4" fmla="*/ 428625 h 1607343"/>
              <a:gd name="connsiteX5" fmla="*/ 1557338 w 1628775"/>
              <a:gd name="connsiteY5" fmla="*/ 471488 h 1607343"/>
              <a:gd name="connsiteX6" fmla="*/ 1571625 w 1628775"/>
              <a:gd name="connsiteY6" fmla="*/ 571500 h 1607343"/>
              <a:gd name="connsiteX7" fmla="*/ 1528763 w 1628775"/>
              <a:gd name="connsiteY7" fmla="*/ 650081 h 1607343"/>
              <a:gd name="connsiteX8" fmla="*/ 1550194 w 1628775"/>
              <a:gd name="connsiteY8" fmla="*/ 721519 h 1607343"/>
              <a:gd name="connsiteX9" fmla="*/ 1550194 w 1628775"/>
              <a:gd name="connsiteY9" fmla="*/ 892969 h 1607343"/>
              <a:gd name="connsiteX10" fmla="*/ 1614488 w 1628775"/>
              <a:gd name="connsiteY10" fmla="*/ 1128713 h 1607343"/>
              <a:gd name="connsiteX11" fmla="*/ 1628775 w 1628775"/>
              <a:gd name="connsiteY11" fmla="*/ 1150144 h 1607343"/>
              <a:gd name="connsiteX12" fmla="*/ 1628775 w 1628775"/>
              <a:gd name="connsiteY12" fmla="*/ 1271588 h 1607343"/>
              <a:gd name="connsiteX13" fmla="*/ 1514475 w 1628775"/>
              <a:gd name="connsiteY13" fmla="*/ 1271588 h 1607343"/>
              <a:gd name="connsiteX14" fmla="*/ 1493044 w 1628775"/>
              <a:gd name="connsiteY14" fmla="*/ 1343025 h 1607343"/>
              <a:gd name="connsiteX15" fmla="*/ 1493044 w 1628775"/>
              <a:gd name="connsiteY15" fmla="*/ 1485900 h 1607343"/>
              <a:gd name="connsiteX16" fmla="*/ 1471613 w 1628775"/>
              <a:gd name="connsiteY16" fmla="*/ 1500188 h 1607343"/>
              <a:gd name="connsiteX17" fmla="*/ 1471613 w 1628775"/>
              <a:gd name="connsiteY17" fmla="*/ 1521619 h 1607343"/>
              <a:gd name="connsiteX18" fmla="*/ 1350169 w 1628775"/>
              <a:gd name="connsiteY18" fmla="*/ 1550194 h 1607343"/>
              <a:gd name="connsiteX19" fmla="*/ 1321594 w 1628775"/>
              <a:gd name="connsiteY19" fmla="*/ 1543050 h 1607343"/>
              <a:gd name="connsiteX20" fmla="*/ 1421606 w 1628775"/>
              <a:gd name="connsiteY20" fmla="*/ 1450181 h 1607343"/>
              <a:gd name="connsiteX21" fmla="*/ 1393031 w 1628775"/>
              <a:gd name="connsiteY21" fmla="*/ 1257300 h 1607343"/>
              <a:gd name="connsiteX22" fmla="*/ 1343025 w 1628775"/>
              <a:gd name="connsiteY22" fmla="*/ 1171575 h 1607343"/>
              <a:gd name="connsiteX23" fmla="*/ 1357313 w 1628775"/>
              <a:gd name="connsiteY23" fmla="*/ 1021556 h 1607343"/>
              <a:gd name="connsiteX24" fmla="*/ 1378744 w 1628775"/>
              <a:gd name="connsiteY24" fmla="*/ 935831 h 1607343"/>
              <a:gd name="connsiteX25" fmla="*/ 1335881 w 1628775"/>
              <a:gd name="connsiteY25" fmla="*/ 828675 h 1607343"/>
              <a:gd name="connsiteX26" fmla="*/ 1114425 w 1628775"/>
              <a:gd name="connsiteY26" fmla="*/ 800100 h 1607343"/>
              <a:gd name="connsiteX27" fmla="*/ 1114425 w 1628775"/>
              <a:gd name="connsiteY27" fmla="*/ 764381 h 1607343"/>
              <a:gd name="connsiteX28" fmla="*/ 1135856 w 1628775"/>
              <a:gd name="connsiteY28" fmla="*/ 771525 h 1607343"/>
              <a:gd name="connsiteX29" fmla="*/ 1143000 w 1628775"/>
              <a:gd name="connsiteY29" fmla="*/ 757238 h 1607343"/>
              <a:gd name="connsiteX30" fmla="*/ 1157288 w 1628775"/>
              <a:gd name="connsiteY30" fmla="*/ 771525 h 1607343"/>
              <a:gd name="connsiteX31" fmla="*/ 1207294 w 1628775"/>
              <a:gd name="connsiteY31" fmla="*/ 728663 h 1607343"/>
              <a:gd name="connsiteX32" fmla="*/ 1314450 w 1628775"/>
              <a:gd name="connsiteY32" fmla="*/ 700088 h 1607343"/>
              <a:gd name="connsiteX33" fmla="*/ 1421606 w 1628775"/>
              <a:gd name="connsiteY33" fmla="*/ 592931 h 1607343"/>
              <a:gd name="connsiteX34" fmla="*/ 1328738 w 1628775"/>
              <a:gd name="connsiteY34" fmla="*/ 528638 h 1607343"/>
              <a:gd name="connsiteX35" fmla="*/ 1343025 w 1628775"/>
              <a:gd name="connsiteY35" fmla="*/ 500063 h 1607343"/>
              <a:gd name="connsiteX36" fmla="*/ 1321594 w 1628775"/>
              <a:gd name="connsiteY36" fmla="*/ 450056 h 1607343"/>
              <a:gd name="connsiteX37" fmla="*/ 1435894 w 1628775"/>
              <a:gd name="connsiteY37" fmla="*/ 364331 h 1607343"/>
              <a:gd name="connsiteX38" fmla="*/ 1564481 w 1628775"/>
              <a:gd name="connsiteY38" fmla="*/ 400050 h 1607343"/>
              <a:gd name="connsiteX39" fmla="*/ 864394 w 1628775"/>
              <a:gd name="connsiteY39" fmla="*/ 121444 h 1607343"/>
              <a:gd name="connsiteX40" fmla="*/ 864394 w 1628775"/>
              <a:gd name="connsiteY40" fmla="*/ 142875 h 1607343"/>
              <a:gd name="connsiteX41" fmla="*/ 835819 w 1628775"/>
              <a:gd name="connsiteY41" fmla="*/ 85725 h 1607343"/>
              <a:gd name="connsiteX42" fmla="*/ 864394 w 1628775"/>
              <a:gd name="connsiteY42" fmla="*/ 121444 h 1607343"/>
              <a:gd name="connsiteX43" fmla="*/ 957263 w 1628775"/>
              <a:gd name="connsiteY43" fmla="*/ 35719 h 1607343"/>
              <a:gd name="connsiteX44" fmla="*/ 942975 w 1628775"/>
              <a:gd name="connsiteY44" fmla="*/ 100013 h 1607343"/>
              <a:gd name="connsiteX45" fmla="*/ 957263 w 1628775"/>
              <a:gd name="connsiteY45" fmla="*/ 114300 h 1607343"/>
              <a:gd name="connsiteX46" fmla="*/ 978694 w 1628775"/>
              <a:gd name="connsiteY46" fmla="*/ 92869 h 1607343"/>
              <a:gd name="connsiteX47" fmla="*/ 950119 w 1628775"/>
              <a:gd name="connsiteY47" fmla="*/ 135731 h 1607343"/>
              <a:gd name="connsiteX48" fmla="*/ 942975 w 1628775"/>
              <a:gd name="connsiteY48" fmla="*/ 185738 h 1607343"/>
              <a:gd name="connsiteX49" fmla="*/ 950119 w 1628775"/>
              <a:gd name="connsiteY49" fmla="*/ 464344 h 1607343"/>
              <a:gd name="connsiteX50" fmla="*/ 964406 w 1628775"/>
              <a:gd name="connsiteY50" fmla="*/ 464344 h 1607343"/>
              <a:gd name="connsiteX51" fmla="*/ 1028700 w 1628775"/>
              <a:gd name="connsiteY51" fmla="*/ 371475 h 1607343"/>
              <a:gd name="connsiteX52" fmla="*/ 1007269 w 1628775"/>
              <a:gd name="connsiteY52" fmla="*/ 328613 h 1607343"/>
              <a:gd name="connsiteX53" fmla="*/ 1007269 w 1628775"/>
              <a:gd name="connsiteY53" fmla="*/ 292894 h 1607343"/>
              <a:gd name="connsiteX54" fmla="*/ 1050131 w 1628775"/>
              <a:gd name="connsiteY54" fmla="*/ 364331 h 1607343"/>
              <a:gd name="connsiteX55" fmla="*/ 1085850 w 1628775"/>
              <a:gd name="connsiteY55" fmla="*/ 250031 h 1607343"/>
              <a:gd name="connsiteX56" fmla="*/ 1100138 w 1628775"/>
              <a:gd name="connsiteY56" fmla="*/ 242888 h 1607343"/>
              <a:gd name="connsiteX57" fmla="*/ 1114425 w 1628775"/>
              <a:gd name="connsiteY57" fmla="*/ 285750 h 1607343"/>
              <a:gd name="connsiteX58" fmla="*/ 1050131 w 1628775"/>
              <a:gd name="connsiteY58" fmla="*/ 371475 h 1607343"/>
              <a:gd name="connsiteX59" fmla="*/ 1057275 w 1628775"/>
              <a:gd name="connsiteY59" fmla="*/ 385763 h 1607343"/>
              <a:gd name="connsiteX60" fmla="*/ 1121569 w 1628775"/>
              <a:gd name="connsiteY60" fmla="*/ 342900 h 1607343"/>
              <a:gd name="connsiteX61" fmla="*/ 1128713 w 1628775"/>
              <a:gd name="connsiteY61" fmla="*/ 357188 h 1607343"/>
              <a:gd name="connsiteX62" fmla="*/ 1057275 w 1628775"/>
              <a:gd name="connsiteY62" fmla="*/ 414338 h 1607343"/>
              <a:gd name="connsiteX63" fmla="*/ 1042988 w 1628775"/>
              <a:gd name="connsiteY63" fmla="*/ 400050 h 1607343"/>
              <a:gd name="connsiteX64" fmla="*/ 957263 w 1628775"/>
              <a:gd name="connsiteY64" fmla="*/ 535781 h 1607343"/>
              <a:gd name="connsiteX65" fmla="*/ 957263 w 1628775"/>
              <a:gd name="connsiteY65" fmla="*/ 742950 h 1607343"/>
              <a:gd name="connsiteX66" fmla="*/ 1028700 w 1628775"/>
              <a:gd name="connsiteY66" fmla="*/ 700088 h 1607343"/>
              <a:gd name="connsiteX67" fmla="*/ 1057275 w 1628775"/>
              <a:gd name="connsiteY67" fmla="*/ 635794 h 1607343"/>
              <a:gd name="connsiteX68" fmla="*/ 1071563 w 1628775"/>
              <a:gd name="connsiteY68" fmla="*/ 657225 h 1607343"/>
              <a:gd name="connsiteX69" fmla="*/ 1092994 w 1628775"/>
              <a:gd name="connsiteY69" fmla="*/ 628650 h 1607343"/>
              <a:gd name="connsiteX70" fmla="*/ 1100138 w 1628775"/>
              <a:gd name="connsiteY70" fmla="*/ 642938 h 1607343"/>
              <a:gd name="connsiteX71" fmla="*/ 1121569 w 1628775"/>
              <a:gd name="connsiteY71" fmla="*/ 607219 h 1607343"/>
              <a:gd name="connsiteX72" fmla="*/ 1121569 w 1628775"/>
              <a:gd name="connsiteY72" fmla="*/ 635794 h 1607343"/>
              <a:gd name="connsiteX73" fmla="*/ 957263 w 1628775"/>
              <a:gd name="connsiteY73" fmla="*/ 807244 h 1607343"/>
              <a:gd name="connsiteX74" fmla="*/ 964406 w 1628775"/>
              <a:gd name="connsiteY74" fmla="*/ 1207294 h 1607343"/>
              <a:gd name="connsiteX75" fmla="*/ 1021556 w 1628775"/>
              <a:gd name="connsiteY75" fmla="*/ 1421606 h 1607343"/>
              <a:gd name="connsiteX76" fmla="*/ 1143000 w 1628775"/>
              <a:gd name="connsiteY76" fmla="*/ 1435894 h 1607343"/>
              <a:gd name="connsiteX77" fmla="*/ 1178719 w 1628775"/>
              <a:gd name="connsiteY77" fmla="*/ 1478756 h 1607343"/>
              <a:gd name="connsiteX78" fmla="*/ 1264444 w 1628775"/>
              <a:gd name="connsiteY78" fmla="*/ 1535906 h 1607343"/>
              <a:gd name="connsiteX79" fmla="*/ 1264444 w 1628775"/>
              <a:gd name="connsiteY79" fmla="*/ 1557338 h 1607343"/>
              <a:gd name="connsiteX80" fmla="*/ 1207294 w 1628775"/>
              <a:gd name="connsiteY80" fmla="*/ 1585913 h 1607343"/>
              <a:gd name="connsiteX81" fmla="*/ 1007269 w 1628775"/>
              <a:gd name="connsiteY81" fmla="*/ 1607344 h 1607343"/>
              <a:gd name="connsiteX82" fmla="*/ 607219 w 1628775"/>
              <a:gd name="connsiteY82" fmla="*/ 1557338 h 1607343"/>
              <a:gd name="connsiteX83" fmla="*/ 800100 w 1628775"/>
              <a:gd name="connsiteY83" fmla="*/ 1428750 h 1607343"/>
              <a:gd name="connsiteX84" fmla="*/ 771525 w 1628775"/>
              <a:gd name="connsiteY84" fmla="*/ 1378744 h 1607343"/>
              <a:gd name="connsiteX85" fmla="*/ 842963 w 1628775"/>
              <a:gd name="connsiteY85" fmla="*/ 1335881 h 1607343"/>
              <a:gd name="connsiteX86" fmla="*/ 592931 w 1628775"/>
              <a:gd name="connsiteY86" fmla="*/ 842963 h 1607343"/>
              <a:gd name="connsiteX87" fmla="*/ 564356 w 1628775"/>
              <a:gd name="connsiteY87" fmla="*/ 828675 h 1607343"/>
              <a:gd name="connsiteX88" fmla="*/ 542925 w 1628775"/>
              <a:gd name="connsiteY88" fmla="*/ 785813 h 1607343"/>
              <a:gd name="connsiteX89" fmla="*/ 514350 w 1628775"/>
              <a:gd name="connsiteY89" fmla="*/ 800100 h 1607343"/>
              <a:gd name="connsiteX90" fmla="*/ 428625 w 1628775"/>
              <a:gd name="connsiteY90" fmla="*/ 642938 h 1607343"/>
              <a:gd name="connsiteX91" fmla="*/ 357188 w 1628775"/>
              <a:gd name="connsiteY91" fmla="*/ 864394 h 1607343"/>
              <a:gd name="connsiteX92" fmla="*/ 378619 w 1628775"/>
              <a:gd name="connsiteY92" fmla="*/ 985838 h 1607343"/>
              <a:gd name="connsiteX93" fmla="*/ 428625 w 1628775"/>
              <a:gd name="connsiteY93" fmla="*/ 1321594 h 1607343"/>
              <a:gd name="connsiteX94" fmla="*/ 428625 w 1628775"/>
              <a:gd name="connsiteY94" fmla="*/ 1457325 h 1607343"/>
              <a:gd name="connsiteX95" fmla="*/ 407194 w 1628775"/>
              <a:gd name="connsiteY95" fmla="*/ 1464469 h 1607343"/>
              <a:gd name="connsiteX96" fmla="*/ 528638 w 1628775"/>
              <a:gd name="connsiteY96" fmla="*/ 1493044 h 1607343"/>
              <a:gd name="connsiteX97" fmla="*/ 535781 w 1628775"/>
              <a:gd name="connsiteY97" fmla="*/ 1507331 h 1607343"/>
              <a:gd name="connsiteX98" fmla="*/ 521494 w 1628775"/>
              <a:gd name="connsiteY98" fmla="*/ 1535906 h 1607343"/>
              <a:gd name="connsiteX99" fmla="*/ 314325 w 1628775"/>
              <a:gd name="connsiteY99" fmla="*/ 1464469 h 1607343"/>
              <a:gd name="connsiteX100" fmla="*/ 292894 w 1628775"/>
              <a:gd name="connsiteY100" fmla="*/ 1443038 h 1607343"/>
              <a:gd name="connsiteX101" fmla="*/ 264319 w 1628775"/>
              <a:gd name="connsiteY101" fmla="*/ 1214438 h 1607343"/>
              <a:gd name="connsiteX102" fmla="*/ 135731 w 1628775"/>
              <a:gd name="connsiteY102" fmla="*/ 1478756 h 1607343"/>
              <a:gd name="connsiteX103" fmla="*/ 100013 w 1628775"/>
              <a:gd name="connsiteY103" fmla="*/ 1464469 h 1607343"/>
              <a:gd name="connsiteX104" fmla="*/ 85725 w 1628775"/>
              <a:gd name="connsiteY104" fmla="*/ 1471613 h 1607343"/>
              <a:gd name="connsiteX105" fmla="*/ 207169 w 1628775"/>
              <a:gd name="connsiteY105" fmla="*/ 1543050 h 1607343"/>
              <a:gd name="connsiteX106" fmla="*/ 207169 w 1628775"/>
              <a:gd name="connsiteY106" fmla="*/ 1564481 h 1607343"/>
              <a:gd name="connsiteX107" fmla="*/ 164306 w 1628775"/>
              <a:gd name="connsiteY107" fmla="*/ 1571625 h 1607343"/>
              <a:gd name="connsiteX108" fmla="*/ 0 w 1628775"/>
              <a:gd name="connsiteY108" fmla="*/ 1507331 h 1607343"/>
              <a:gd name="connsiteX109" fmla="*/ 28575 w 1628775"/>
              <a:gd name="connsiteY109" fmla="*/ 1443038 h 1607343"/>
              <a:gd name="connsiteX110" fmla="*/ 7144 w 1628775"/>
              <a:gd name="connsiteY110" fmla="*/ 1414463 h 1607343"/>
              <a:gd name="connsiteX111" fmla="*/ 121444 w 1628775"/>
              <a:gd name="connsiteY111" fmla="*/ 992981 h 1607343"/>
              <a:gd name="connsiteX112" fmla="*/ 121444 w 1628775"/>
              <a:gd name="connsiteY112" fmla="*/ 771525 h 1607343"/>
              <a:gd name="connsiteX113" fmla="*/ 100013 w 1628775"/>
              <a:gd name="connsiteY113" fmla="*/ 750094 h 1607343"/>
              <a:gd name="connsiteX114" fmla="*/ 92869 w 1628775"/>
              <a:gd name="connsiteY114" fmla="*/ 714375 h 1607343"/>
              <a:gd name="connsiteX115" fmla="*/ 100013 w 1628775"/>
              <a:gd name="connsiteY115" fmla="*/ 678656 h 1607343"/>
              <a:gd name="connsiteX116" fmla="*/ 185738 w 1628775"/>
              <a:gd name="connsiteY116" fmla="*/ 485775 h 1607343"/>
              <a:gd name="connsiteX117" fmla="*/ 235744 w 1628775"/>
              <a:gd name="connsiteY117" fmla="*/ 442913 h 1607343"/>
              <a:gd name="connsiteX118" fmla="*/ 235744 w 1628775"/>
              <a:gd name="connsiteY118" fmla="*/ 428625 h 1607343"/>
              <a:gd name="connsiteX119" fmla="*/ 400050 w 1628775"/>
              <a:gd name="connsiteY119" fmla="*/ 314325 h 1607343"/>
              <a:gd name="connsiteX120" fmla="*/ 500063 w 1628775"/>
              <a:gd name="connsiteY120" fmla="*/ 278606 h 1607343"/>
              <a:gd name="connsiteX121" fmla="*/ 464344 w 1628775"/>
              <a:gd name="connsiteY121" fmla="*/ 250031 h 1607343"/>
              <a:gd name="connsiteX122" fmla="*/ 450056 w 1628775"/>
              <a:gd name="connsiteY122" fmla="*/ 185738 h 1607343"/>
              <a:gd name="connsiteX123" fmla="*/ 592931 w 1628775"/>
              <a:gd name="connsiteY123" fmla="*/ 57150 h 1607343"/>
              <a:gd name="connsiteX124" fmla="*/ 764381 w 1628775"/>
              <a:gd name="connsiteY124" fmla="*/ 228600 h 1607343"/>
              <a:gd name="connsiteX125" fmla="*/ 757238 w 1628775"/>
              <a:gd name="connsiteY125" fmla="*/ 235744 h 1607343"/>
              <a:gd name="connsiteX126" fmla="*/ 721519 w 1628775"/>
              <a:gd name="connsiteY126" fmla="*/ 257175 h 1607343"/>
              <a:gd name="connsiteX127" fmla="*/ 685800 w 1628775"/>
              <a:gd name="connsiteY127" fmla="*/ 335756 h 1607343"/>
              <a:gd name="connsiteX128" fmla="*/ 578644 w 1628775"/>
              <a:gd name="connsiteY128" fmla="*/ 378619 h 1607343"/>
              <a:gd name="connsiteX129" fmla="*/ 507206 w 1628775"/>
              <a:gd name="connsiteY129" fmla="*/ 350044 h 1607343"/>
              <a:gd name="connsiteX130" fmla="*/ 514350 w 1628775"/>
              <a:gd name="connsiteY130" fmla="*/ 378619 h 1607343"/>
              <a:gd name="connsiteX131" fmla="*/ 535781 w 1628775"/>
              <a:gd name="connsiteY131" fmla="*/ 507206 h 1607343"/>
              <a:gd name="connsiteX132" fmla="*/ 628650 w 1628775"/>
              <a:gd name="connsiteY132" fmla="*/ 800100 h 1607343"/>
              <a:gd name="connsiteX133" fmla="*/ 614363 w 1628775"/>
              <a:gd name="connsiteY133" fmla="*/ 828675 h 1607343"/>
              <a:gd name="connsiteX134" fmla="*/ 871538 w 1628775"/>
              <a:gd name="connsiteY134" fmla="*/ 1321594 h 1607343"/>
              <a:gd name="connsiteX135" fmla="*/ 900113 w 1628775"/>
              <a:gd name="connsiteY135" fmla="*/ 1307306 h 1607343"/>
              <a:gd name="connsiteX136" fmla="*/ 907256 w 1628775"/>
              <a:gd name="connsiteY136" fmla="*/ 964406 h 1607343"/>
              <a:gd name="connsiteX137" fmla="*/ 814388 w 1628775"/>
              <a:gd name="connsiteY137" fmla="*/ 814388 h 1607343"/>
              <a:gd name="connsiteX138" fmla="*/ 835819 w 1628775"/>
              <a:gd name="connsiteY138" fmla="*/ 800100 h 1607343"/>
              <a:gd name="connsiteX139" fmla="*/ 800100 w 1628775"/>
              <a:gd name="connsiteY139" fmla="*/ 714375 h 1607343"/>
              <a:gd name="connsiteX140" fmla="*/ 828675 w 1628775"/>
              <a:gd name="connsiteY140" fmla="*/ 778669 h 1607343"/>
              <a:gd name="connsiteX141" fmla="*/ 835819 w 1628775"/>
              <a:gd name="connsiteY141" fmla="*/ 764381 h 1607343"/>
              <a:gd name="connsiteX142" fmla="*/ 857250 w 1628775"/>
              <a:gd name="connsiteY142" fmla="*/ 764381 h 1607343"/>
              <a:gd name="connsiteX143" fmla="*/ 850106 w 1628775"/>
              <a:gd name="connsiteY143" fmla="*/ 800100 h 1607343"/>
              <a:gd name="connsiteX144" fmla="*/ 900113 w 1628775"/>
              <a:gd name="connsiteY144" fmla="*/ 878681 h 1607343"/>
              <a:gd name="connsiteX145" fmla="*/ 928688 w 1628775"/>
              <a:gd name="connsiteY145" fmla="*/ 471488 h 1607343"/>
              <a:gd name="connsiteX146" fmla="*/ 871538 w 1628775"/>
              <a:gd name="connsiteY146" fmla="*/ 207169 h 1607343"/>
              <a:gd name="connsiteX147" fmla="*/ 857250 w 1628775"/>
              <a:gd name="connsiteY147" fmla="*/ 200025 h 1607343"/>
              <a:gd name="connsiteX148" fmla="*/ 821531 w 1628775"/>
              <a:gd name="connsiteY148" fmla="*/ 164306 h 1607343"/>
              <a:gd name="connsiteX149" fmla="*/ 835819 w 1628775"/>
              <a:gd name="connsiteY149" fmla="*/ 157163 h 1607343"/>
              <a:gd name="connsiteX150" fmla="*/ 857250 w 1628775"/>
              <a:gd name="connsiteY150" fmla="*/ 178594 h 1607343"/>
              <a:gd name="connsiteX151" fmla="*/ 871538 w 1628775"/>
              <a:gd name="connsiteY151" fmla="*/ 164306 h 1607343"/>
              <a:gd name="connsiteX152" fmla="*/ 871538 w 1628775"/>
              <a:gd name="connsiteY152" fmla="*/ 185738 h 1607343"/>
              <a:gd name="connsiteX153" fmla="*/ 900113 w 1628775"/>
              <a:gd name="connsiteY153" fmla="*/ 178594 h 1607343"/>
              <a:gd name="connsiteX154" fmla="*/ 907256 w 1628775"/>
              <a:gd name="connsiteY154" fmla="*/ 192881 h 1607343"/>
              <a:gd name="connsiteX155" fmla="*/ 892969 w 1628775"/>
              <a:gd name="connsiteY155" fmla="*/ 214313 h 1607343"/>
              <a:gd name="connsiteX156" fmla="*/ 928688 w 1628775"/>
              <a:gd name="connsiteY156" fmla="*/ 292894 h 1607343"/>
              <a:gd name="connsiteX157" fmla="*/ 935831 w 1628775"/>
              <a:gd name="connsiteY157" fmla="*/ 221456 h 1607343"/>
              <a:gd name="connsiteX158" fmla="*/ 928688 w 1628775"/>
              <a:gd name="connsiteY158" fmla="*/ 164306 h 1607343"/>
              <a:gd name="connsiteX159" fmla="*/ 878681 w 1628775"/>
              <a:gd name="connsiteY159" fmla="*/ 107156 h 1607343"/>
              <a:gd name="connsiteX160" fmla="*/ 928688 w 1628775"/>
              <a:gd name="connsiteY160" fmla="*/ 135731 h 1607343"/>
              <a:gd name="connsiteX161" fmla="*/ 935831 w 1628775"/>
              <a:gd name="connsiteY161" fmla="*/ 114300 h 1607343"/>
              <a:gd name="connsiteX162" fmla="*/ 921544 w 1628775"/>
              <a:gd name="connsiteY162" fmla="*/ 78581 h 1607343"/>
              <a:gd name="connsiteX163" fmla="*/ 950119 w 1628775"/>
              <a:gd name="connsiteY163" fmla="*/ 0 h 1607343"/>
              <a:gd name="connsiteX164" fmla="*/ 957263 w 1628775"/>
              <a:gd name="connsiteY164" fmla="*/ 35719 h 1607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1628775" h="1607343">
                <a:moveTo>
                  <a:pt x="1128713" y="728663"/>
                </a:moveTo>
                <a:lnTo>
                  <a:pt x="1150144" y="728663"/>
                </a:lnTo>
                <a:cubicBezTo>
                  <a:pt x="1143000" y="735806"/>
                  <a:pt x="1135856" y="735806"/>
                  <a:pt x="1128713" y="728663"/>
                </a:cubicBezTo>
                <a:close/>
                <a:moveTo>
                  <a:pt x="1564481" y="400050"/>
                </a:moveTo>
                <a:cubicBezTo>
                  <a:pt x="1571625" y="407194"/>
                  <a:pt x="1578769" y="407194"/>
                  <a:pt x="1578769" y="428625"/>
                </a:cubicBezTo>
                <a:cubicBezTo>
                  <a:pt x="1578769" y="442913"/>
                  <a:pt x="1557338" y="450056"/>
                  <a:pt x="1557338" y="471488"/>
                </a:cubicBezTo>
                <a:cubicBezTo>
                  <a:pt x="1557338" y="485775"/>
                  <a:pt x="1571625" y="550069"/>
                  <a:pt x="1571625" y="571500"/>
                </a:cubicBezTo>
                <a:cubicBezTo>
                  <a:pt x="1571625" y="607219"/>
                  <a:pt x="1528763" y="650081"/>
                  <a:pt x="1528763" y="650081"/>
                </a:cubicBezTo>
                <a:cubicBezTo>
                  <a:pt x="1528763" y="671513"/>
                  <a:pt x="1550194" y="700088"/>
                  <a:pt x="1550194" y="721519"/>
                </a:cubicBezTo>
                <a:lnTo>
                  <a:pt x="1550194" y="892969"/>
                </a:lnTo>
                <a:cubicBezTo>
                  <a:pt x="1571625" y="971550"/>
                  <a:pt x="1614488" y="1064419"/>
                  <a:pt x="1614488" y="1128713"/>
                </a:cubicBezTo>
                <a:cubicBezTo>
                  <a:pt x="1614488" y="1128713"/>
                  <a:pt x="1628775" y="1128713"/>
                  <a:pt x="1628775" y="1150144"/>
                </a:cubicBezTo>
                <a:lnTo>
                  <a:pt x="1628775" y="1271588"/>
                </a:lnTo>
                <a:cubicBezTo>
                  <a:pt x="1593056" y="1278731"/>
                  <a:pt x="1550194" y="1278731"/>
                  <a:pt x="1514475" y="1271588"/>
                </a:cubicBezTo>
                <a:cubicBezTo>
                  <a:pt x="1507331" y="1293019"/>
                  <a:pt x="1493044" y="1321594"/>
                  <a:pt x="1493044" y="1343025"/>
                </a:cubicBezTo>
                <a:lnTo>
                  <a:pt x="1493044" y="1485900"/>
                </a:lnTo>
                <a:cubicBezTo>
                  <a:pt x="1493044" y="1507331"/>
                  <a:pt x="1478756" y="1493044"/>
                  <a:pt x="1471613" y="1500188"/>
                </a:cubicBezTo>
                <a:cubicBezTo>
                  <a:pt x="1471613" y="1507331"/>
                  <a:pt x="1478756" y="1528763"/>
                  <a:pt x="1471613" y="1521619"/>
                </a:cubicBezTo>
                <a:cubicBezTo>
                  <a:pt x="1464469" y="1521619"/>
                  <a:pt x="1378744" y="1550194"/>
                  <a:pt x="1350169" y="1550194"/>
                </a:cubicBezTo>
                <a:cubicBezTo>
                  <a:pt x="1328738" y="1550194"/>
                  <a:pt x="1328738" y="1550194"/>
                  <a:pt x="1321594" y="1543050"/>
                </a:cubicBezTo>
                <a:cubicBezTo>
                  <a:pt x="1321594" y="1528763"/>
                  <a:pt x="1421606" y="1457325"/>
                  <a:pt x="1421606" y="1450181"/>
                </a:cubicBezTo>
                <a:cubicBezTo>
                  <a:pt x="1421606" y="1435894"/>
                  <a:pt x="1407319" y="1321594"/>
                  <a:pt x="1393031" y="1257300"/>
                </a:cubicBezTo>
                <a:cubicBezTo>
                  <a:pt x="1328738" y="1250156"/>
                  <a:pt x="1343025" y="1214438"/>
                  <a:pt x="1343025" y="1171575"/>
                </a:cubicBezTo>
                <a:cubicBezTo>
                  <a:pt x="1343025" y="1157288"/>
                  <a:pt x="1357313" y="1042988"/>
                  <a:pt x="1357313" y="1021556"/>
                </a:cubicBezTo>
                <a:cubicBezTo>
                  <a:pt x="1357313" y="1007269"/>
                  <a:pt x="1378744" y="950119"/>
                  <a:pt x="1378744" y="935831"/>
                </a:cubicBezTo>
                <a:cubicBezTo>
                  <a:pt x="1378744" y="928688"/>
                  <a:pt x="1335881" y="907256"/>
                  <a:pt x="1335881" y="828675"/>
                </a:cubicBezTo>
                <a:cubicBezTo>
                  <a:pt x="1271588" y="828675"/>
                  <a:pt x="1171575" y="821531"/>
                  <a:pt x="1114425" y="800100"/>
                </a:cubicBezTo>
                <a:lnTo>
                  <a:pt x="1114425" y="764381"/>
                </a:lnTo>
                <a:cubicBezTo>
                  <a:pt x="1121569" y="764381"/>
                  <a:pt x="1114425" y="771525"/>
                  <a:pt x="1135856" y="771525"/>
                </a:cubicBezTo>
                <a:cubicBezTo>
                  <a:pt x="1150144" y="771525"/>
                  <a:pt x="1128713" y="757238"/>
                  <a:pt x="1143000" y="757238"/>
                </a:cubicBezTo>
                <a:cubicBezTo>
                  <a:pt x="1164431" y="757238"/>
                  <a:pt x="1143000" y="771525"/>
                  <a:pt x="1157288" y="771525"/>
                </a:cubicBezTo>
                <a:cubicBezTo>
                  <a:pt x="1178719" y="771525"/>
                  <a:pt x="1185863" y="728663"/>
                  <a:pt x="1207294" y="728663"/>
                </a:cubicBezTo>
                <a:cubicBezTo>
                  <a:pt x="1235869" y="714375"/>
                  <a:pt x="1278731" y="721519"/>
                  <a:pt x="1314450" y="700088"/>
                </a:cubicBezTo>
                <a:cubicBezTo>
                  <a:pt x="1350169" y="671513"/>
                  <a:pt x="1385888" y="628650"/>
                  <a:pt x="1421606" y="592931"/>
                </a:cubicBezTo>
                <a:cubicBezTo>
                  <a:pt x="1407319" y="578644"/>
                  <a:pt x="1328738" y="571500"/>
                  <a:pt x="1328738" y="528638"/>
                </a:cubicBezTo>
                <a:cubicBezTo>
                  <a:pt x="1328738" y="507206"/>
                  <a:pt x="1343025" y="514350"/>
                  <a:pt x="1343025" y="500063"/>
                </a:cubicBezTo>
                <a:cubicBezTo>
                  <a:pt x="1343025" y="478631"/>
                  <a:pt x="1321594" y="464344"/>
                  <a:pt x="1321594" y="450056"/>
                </a:cubicBezTo>
                <a:cubicBezTo>
                  <a:pt x="1321594" y="385763"/>
                  <a:pt x="1414463" y="364331"/>
                  <a:pt x="1435894" y="364331"/>
                </a:cubicBezTo>
                <a:cubicBezTo>
                  <a:pt x="1457325" y="364331"/>
                  <a:pt x="1528763" y="392906"/>
                  <a:pt x="1564481" y="400050"/>
                </a:cubicBezTo>
                <a:close/>
                <a:moveTo>
                  <a:pt x="864394" y="121444"/>
                </a:moveTo>
                <a:lnTo>
                  <a:pt x="864394" y="142875"/>
                </a:lnTo>
                <a:cubicBezTo>
                  <a:pt x="850106" y="128588"/>
                  <a:pt x="842963" y="107156"/>
                  <a:pt x="835819" y="85725"/>
                </a:cubicBezTo>
                <a:cubicBezTo>
                  <a:pt x="850106" y="92869"/>
                  <a:pt x="857250" y="107156"/>
                  <a:pt x="864394" y="121444"/>
                </a:cubicBezTo>
                <a:close/>
                <a:moveTo>
                  <a:pt x="957263" y="35719"/>
                </a:moveTo>
                <a:cubicBezTo>
                  <a:pt x="957263" y="57150"/>
                  <a:pt x="950119" y="78581"/>
                  <a:pt x="942975" y="100013"/>
                </a:cubicBezTo>
                <a:lnTo>
                  <a:pt x="957263" y="114300"/>
                </a:lnTo>
                <a:lnTo>
                  <a:pt x="978694" y="92869"/>
                </a:lnTo>
                <a:cubicBezTo>
                  <a:pt x="964406" y="114300"/>
                  <a:pt x="985838" y="85725"/>
                  <a:pt x="950119" y="135731"/>
                </a:cubicBezTo>
                <a:cubicBezTo>
                  <a:pt x="935831" y="142875"/>
                  <a:pt x="942975" y="171450"/>
                  <a:pt x="942975" y="185738"/>
                </a:cubicBezTo>
                <a:cubicBezTo>
                  <a:pt x="942975" y="207169"/>
                  <a:pt x="957263" y="371475"/>
                  <a:pt x="950119" y="464344"/>
                </a:cubicBezTo>
                <a:cubicBezTo>
                  <a:pt x="950119" y="464344"/>
                  <a:pt x="957263" y="471488"/>
                  <a:pt x="964406" y="464344"/>
                </a:cubicBezTo>
                <a:cubicBezTo>
                  <a:pt x="985838" y="442913"/>
                  <a:pt x="1028700" y="385763"/>
                  <a:pt x="1028700" y="371475"/>
                </a:cubicBezTo>
                <a:cubicBezTo>
                  <a:pt x="1028700" y="350044"/>
                  <a:pt x="1007269" y="342900"/>
                  <a:pt x="1007269" y="328613"/>
                </a:cubicBezTo>
                <a:lnTo>
                  <a:pt x="1007269" y="292894"/>
                </a:lnTo>
                <a:cubicBezTo>
                  <a:pt x="1021556" y="307181"/>
                  <a:pt x="1035844" y="335756"/>
                  <a:pt x="1050131" y="364331"/>
                </a:cubicBezTo>
                <a:cubicBezTo>
                  <a:pt x="1057275" y="328613"/>
                  <a:pt x="1071563" y="285750"/>
                  <a:pt x="1085850" y="250031"/>
                </a:cubicBezTo>
                <a:cubicBezTo>
                  <a:pt x="1085850" y="250031"/>
                  <a:pt x="1092994" y="250031"/>
                  <a:pt x="1100138" y="242888"/>
                </a:cubicBezTo>
                <a:cubicBezTo>
                  <a:pt x="1100138" y="257175"/>
                  <a:pt x="1114425" y="271463"/>
                  <a:pt x="1114425" y="285750"/>
                </a:cubicBezTo>
                <a:cubicBezTo>
                  <a:pt x="1114425" y="307181"/>
                  <a:pt x="1064419" y="342900"/>
                  <a:pt x="1050131" y="371475"/>
                </a:cubicBezTo>
                <a:cubicBezTo>
                  <a:pt x="1050131" y="371475"/>
                  <a:pt x="1050131" y="378619"/>
                  <a:pt x="1057275" y="385763"/>
                </a:cubicBezTo>
                <a:cubicBezTo>
                  <a:pt x="1078706" y="364331"/>
                  <a:pt x="1100138" y="350044"/>
                  <a:pt x="1121569" y="342900"/>
                </a:cubicBezTo>
                <a:cubicBezTo>
                  <a:pt x="1121569" y="342900"/>
                  <a:pt x="1128713" y="335756"/>
                  <a:pt x="1128713" y="357188"/>
                </a:cubicBezTo>
                <a:cubicBezTo>
                  <a:pt x="1128713" y="378619"/>
                  <a:pt x="1071563" y="400050"/>
                  <a:pt x="1057275" y="414338"/>
                </a:cubicBezTo>
                <a:lnTo>
                  <a:pt x="1042988" y="400050"/>
                </a:lnTo>
                <a:cubicBezTo>
                  <a:pt x="1007269" y="450056"/>
                  <a:pt x="957263" y="514350"/>
                  <a:pt x="957263" y="535781"/>
                </a:cubicBezTo>
                <a:lnTo>
                  <a:pt x="957263" y="742950"/>
                </a:lnTo>
                <a:cubicBezTo>
                  <a:pt x="992981" y="728663"/>
                  <a:pt x="1014413" y="707231"/>
                  <a:pt x="1028700" y="700088"/>
                </a:cubicBezTo>
                <a:cubicBezTo>
                  <a:pt x="1042988" y="678656"/>
                  <a:pt x="1042988" y="657225"/>
                  <a:pt x="1057275" y="635794"/>
                </a:cubicBezTo>
                <a:cubicBezTo>
                  <a:pt x="1064419" y="635794"/>
                  <a:pt x="1064419" y="650081"/>
                  <a:pt x="1071563" y="657225"/>
                </a:cubicBezTo>
                <a:cubicBezTo>
                  <a:pt x="1078706" y="650081"/>
                  <a:pt x="1071563" y="628650"/>
                  <a:pt x="1092994" y="628650"/>
                </a:cubicBezTo>
                <a:cubicBezTo>
                  <a:pt x="1107281" y="628650"/>
                  <a:pt x="1092994" y="635794"/>
                  <a:pt x="1100138" y="642938"/>
                </a:cubicBezTo>
                <a:cubicBezTo>
                  <a:pt x="1107281" y="635794"/>
                  <a:pt x="1114425" y="621506"/>
                  <a:pt x="1121569" y="607219"/>
                </a:cubicBezTo>
                <a:lnTo>
                  <a:pt x="1121569" y="635794"/>
                </a:lnTo>
                <a:cubicBezTo>
                  <a:pt x="1121569" y="657225"/>
                  <a:pt x="964406" y="721519"/>
                  <a:pt x="957263" y="807244"/>
                </a:cubicBezTo>
                <a:cubicBezTo>
                  <a:pt x="921544" y="1021556"/>
                  <a:pt x="964406" y="1193006"/>
                  <a:pt x="964406" y="1207294"/>
                </a:cubicBezTo>
                <a:cubicBezTo>
                  <a:pt x="964406" y="1314450"/>
                  <a:pt x="992981" y="1264444"/>
                  <a:pt x="1021556" y="1421606"/>
                </a:cubicBezTo>
                <a:cubicBezTo>
                  <a:pt x="1050131" y="1421606"/>
                  <a:pt x="1100138" y="1400175"/>
                  <a:pt x="1143000" y="1435894"/>
                </a:cubicBezTo>
                <a:cubicBezTo>
                  <a:pt x="1150144" y="1443038"/>
                  <a:pt x="1164431" y="1471613"/>
                  <a:pt x="1178719" y="1478756"/>
                </a:cubicBezTo>
                <a:cubicBezTo>
                  <a:pt x="1193006" y="1493044"/>
                  <a:pt x="1228725" y="1514475"/>
                  <a:pt x="1264444" y="1535906"/>
                </a:cubicBezTo>
                <a:lnTo>
                  <a:pt x="1264444" y="1557338"/>
                </a:lnTo>
                <a:cubicBezTo>
                  <a:pt x="1243013" y="1564481"/>
                  <a:pt x="1228725" y="1585913"/>
                  <a:pt x="1207294" y="1585913"/>
                </a:cubicBezTo>
                <a:cubicBezTo>
                  <a:pt x="1150144" y="1593056"/>
                  <a:pt x="1021556" y="1607344"/>
                  <a:pt x="1007269" y="1607344"/>
                </a:cubicBezTo>
                <a:cubicBezTo>
                  <a:pt x="892969" y="1607344"/>
                  <a:pt x="628650" y="1593056"/>
                  <a:pt x="607219" y="1557338"/>
                </a:cubicBezTo>
                <a:cubicBezTo>
                  <a:pt x="650081" y="1478756"/>
                  <a:pt x="707231" y="1471613"/>
                  <a:pt x="800100" y="1428750"/>
                </a:cubicBezTo>
                <a:cubicBezTo>
                  <a:pt x="792956" y="1414463"/>
                  <a:pt x="785813" y="1393031"/>
                  <a:pt x="771525" y="1378744"/>
                </a:cubicBezTo>
                <a:cubicBezTo>
                  <a:pt x="785813" y="1364456"/>
                  <a:pt x="814388" y="1350169"/>
                  <a:pt x="842963" y="1335881"/>
                </a:cubicBezTo>
                <a:cubicBezTo>
                  <a:pt x="764381" y="1171575"/>
                  <a:pt x="678656" y="1000125"/>
                  <a:pt x="592931" y="842963"/>
                </a:cubicBezTo>
                <a:cubicBezTo>
                  <a:pt x="592931" y="835819"/>
                  <a:pt x="578644" y="835819"/>
                  <a:pt x="564356" y="828675"/>
                </a:cubicBezTo>
                <a:cubicBezTo>
                  <a:pt x="557213" y="814388"/>
                  <a:pt x="564356" y="785813"/>
                  <a:pt x="542925" y="785813"/>
                </a:cubicBezTo>
                <a:cubicBezTo>
                  <a:pt x="528638" y="785813"/>
                  <a:pt x="521494" y="800100"/>
                  <a:pt x="514350" y="800100"/>
                </a:cubicBezTo>
                <a:cubicBezTo>
                  <a:pt x="478631" y="735806"/>
                  <a:pt x="478631" y="685800"/>
                  <a:pt x="428625" y="642938"/>
                </a:cubicBezTo>
                <a:cubicBezTo>
                  <a:pt x="414338" y="714375"/>
                  <a:pt x="357188" y="850106"/>
                  <a:pt x="357188" y="864394"/>
                </a:cubicBezTo>
                <a:cubicBezTo>
                  <a:pt x="357188" y="885825"/>
                  <a:pt x="378619" y="950119"/>
                  <a:pt x="378619" y="985838"/>
                </a:cubicBezTo>
                <a:cubicBezTo>
                  <a:pt x="392906" y="1092994"/>
                  <a:pt x="428625" y="1300163"/>
                  <a:pt x="428625" y="1321594"/>
                </a:cubicBezTo>
                <a:lnTo>
                  <a:pt x="428625" y="1457325"/>
                </a:lnTo>
                <a:cubicBezTo>
                  <a:pt x="421481" y="1457325"/>
                  <a:pt x="414338" y="1457325"/>
                  <a:pt x="407194" y="1464469"/>
                </a:cubicBezTo>
                <a:cubicBezTo>
                  <a:pt x="428625" y="1464469"/>
                  <a:pt x="500063" y="1500188"/>
                  <a:pt x="528638" y="1493044"/>
                </a:cubicBezTo>
                <a:cubicBezTo>
                  <a:pt x="528638" y="1493044"/>
                  <a:pt x="535781" y="1485900"/>
                  <a:pt x="535781" y="1507331"/>
                </a:cubicBezTo>
                <a:cubicBezTo>
                  <a:pt x="535781" y="1521619"/>
                  <a:pt x="521494" y="1528763"/>
                  <a:pt x="521494" y="1535906"/>
                </a:cubicBezTo>
                <a:cubicBezTo>
                  <a:pt x="250031" y="1521619"/>
                  <a:pt x="321469" y="1521619"/>
                  <a:pt x="314325" y="1464469"/>
                </a:cubicBezTo>
                <a:cubicBezTo>
                  <a:pt x="314325" y="1457325"/>
                  <a:pt x="300038" y="1450181"/>
                  <a:pt x="292894" y="1443038"/>
                </a:cubicBezTo>
                <a:cubicBezTo>
                  <a:pt x="285750" y="1371600"/>
                  <a:pt x="278606" y="1293019"/>
                  <a:pt x="264319" y="1214438"/>
                </a:cubicBezTo>
                <a:cubicBezTo>
                  <a:pt x="221456" y="1293019"/>
                  <a:pt x="178594" y="1385888"/>
                  <a:pt x="135731" y="1478756"/>
                </a:cubicBezTo>
                <a:cubicBezTo>
                  <a:pt x="128588" y="1478756"/>
                  <a:pt x="114300" y="1471613"/>
                  <a:pt x="100013" y="1464469"/>
                </a:cubicBezTo>
                <a:cubicBezTo>
                  <a:pt x="100013" y="1464469"/>
                  <a:pt x="92869" y="1464469"/>
                  <a:pt x="85725" y="1471613"/>
                </a:cubicBezTo>
                <a:cubicBezTo>
                  <a:pt x="121444" y="1500188"/>
                  <a:pt x="164306" y="1521619"/>
                  <a:pt x="207169" y="1543050"/>
                </a:cubicBezTo>
                <a:lnTo>
                  <a:pt x="207169" y="1564481"/>
                </a:lnTo>
                <a:cubicBezTo>
                  <a:pt x="192881" y="1571625"/>
                  <a:pt x="178594" y="1571625"/>
                  <a:pt x="164306" y="1571625"/>
                </a:cubicBezTo>
                <a:cubicBezTo>
                  <a:pt x="107156" y="1571625"/>
                  <a:pt x="71438" y="1550194"/>
                  <a:pt x="0" y="1507331"/>
                </a:cubicBezTo>
                <a:cubicBezTo>
                  <a:pt x="7144" y="1485900"/>
                  <a:pt x="28575" y="1464469"/>
                  <a:pt x="28575" y="1443038"/>
                </a:cubicBezTo>
                <a:cubicBezTo>
                  <a:pt x="28575" y="1428750"/>
                  <a:pt x="7144" y="1428750"/>
                  <a:pt x="7144" y="1414463"/>
                </a:cubicBezTo>
                <a:lnTo>
                  <a:pt x="121444" y="992981"/>
                </a:lnTo>
                <a:lnTo>
                  <a:pt x="121444" y="771525"/>
                </a:lnTo>
                <a:cubicBezTo>
                  <a:pt x="121444" y="750094"/>
                  <a:pt x="107156" y="757238"/>
                  <a:pt x="100013" y="750094"/>
                </a:cubicBezTo>
                <a:cubicBezTo>
                  <a:pt x="100013" y="742950"/>
                  <a:pt x="92869" y="728663"/>
                  <a:pt x="92869" y="714375"/>
                </a:cubicBezTo>
                <a:cubicBezTo>
                  <a:pt x="92869" y="692944"/>
                  <a:pt x="100013" y="700088"/>
                  <a:pt x="100013" y="678656"/>
                </a:cubicBezTo>
                <a:cubicBezTo>
                  <a:pt x="100013" y="642938"/>
                  <a:pt x="164306" y="507206"/>
                  <a:pt x="185738" y="485775"/>
                </a:cubicBezTo>
                <a:cubicBezTo>
                  <a:pt x="192881" y="471488"/>
                  <a:pt x="221456" y="450056"/>
                  <a:pt x="235744" y="442913"/>
                </a:cubicBezTo>
                <a:lnTo>
                  <a:pt x="235744" y="428625"/>
                </a:lnTo>
                <a:cubicBezTo>
                  <a:pt x="235744" y="400050"/>
                  <a:pt x="364331" y="328613"/>
                  <a:pt x="400050" y="314325"/>
                </a:cubicBezTo>
                <a:cubicBezTo>
                  <a:pt x="421481" y="300038"/>
                  <a:pt x="464344" y="300038"/>
                  <a:pt x="500063" y="278606"/>
                </a:cubicBezTo>
                <a:cubicBezTo>
                  <a:pt x="492919" y="271463"/>
                  <a:pt x="471488" y="264319"/>
                  <a:pt x="464344" y="250031"/>
                </a:cubicBezTo>
                <a:cubicBezTo>
                  <a:pt x="450056" y="228600"/>
                  <a:pt x="450056" y="200025"/>
                  <a:pt x="450056" y="185738"/>
                </a:cubicBezTo>
                <a:cubicBezTo>
                  <a:pt x="450056" y="128588"/>
                  <a:pt x="535781" y="57150"/>
                  <a:pt x="592931" y="57150"/>
                </a:cubicBezTo>
                <a:cubicBezTo>
                  <a:pt x="685800" y="57150"/>
                  <a:pt x="764381" y="150019"/>
                  <a:pt x="764381" y="228600"/>
                </a:cubicBezTo>
                <a:lnTo>
                  <a:pt x="757238" y="235744"/>
                </a:lnTo>
                <a:cubicBezTo>
                  <a:pt x="750094" y="250031"/>
                  <a:pt x="728663" y="250031"/>
                  <a:pt x="721519" y="257175"/>
                </a:cubicBezTo>
                <a:cubicBezTo>
                  <a:pt x="707231" y="264319"/>
                  <a:pt x="685800" y="307181"/>
                  <a:pt x="685800" y="335756"/>
                </a:cubicBezTo>
                <a:cubicBezTo>
                  <a:pt x="685800" y="350044"/>
                  <a:pt x="592931" y="378619"/>
                  <a:pt x="578644" y="378619"/>
                </a:cubicBezTo>
                <a:cubicBezTo>
                  <a:pt x="557213" y="378619"/>
                  <a:pt x="507206" y="371475"/>
                  <a:pt x="507206" y="350044"/>
                </a:cubicBezTo>
                <a:cubicBezTo>
                  <a:pt x="507206" y="371475"/>
                  <a:pt x="514350" y="371475"/>
                  <a:pt x="514350" y="378619"/>
                </a:cubicBezTo>
                <a:cubicBezTo>
                  <a:pt x="521494" y="421481"/>
                  <a:pt x="521494" y="464344"/>
                  <a:pt x="535781" y="507206"/>
                </a:cubicBezTo>
                <a:cubicBezTo>
                  <a:pt x="564356" y="607219"/>
                  <a:pt x="628650" y="785813"/>
                  <a:pt x="628650" y="800100"/>
                </a:cubicBezTo>
                <a:cubicBezTo>
                  <a:pt x="628650" y="821531"/>
                  <a:pt x="621506" y="821531"/>
                  <a:pt x="614363" y="828675"/>
                </a:cubicBezTo>
                <a:lnTo>
                  <a:pt x="871538" y="1321594"/>
                </a:lnTo>
                <a:cubicBezTo>
                  <a:pt x="878681" y="1321594"/>
                  <a:pt x="892969" y="1314450"/>
                  <a:pt x="900113" y="1307306"/>
                </a:cubicBezTo>
                <a:lnTo>
                  <a:pt x="907256" y="964406"/>
                </a:lnTo>
                <a:cubicBezTo>
                  <a:pt x="885825" y="921544"/>
                  <a:pt x="864394" y="842963"/>
                  <a:pt x="814388" y="814388"/>
                </a:cubicBezTo>
                <a:cubicBezTo>
                  <a:pt x="821531" y="807244"/>
                  <a:pt x="828675" y="807244"/>
                  <a:pt x="835819" y="800100"/>
                </a:cubicBezTo>
                <a:cubicBezTo>
                  <a:pt x="821531" y="771525"/>
                  <a:pt x="771525" y="742950"/>
                  <a:pt x="800100" y="714375"/>
                </a:cubicBezTo>
                <a:cubicBezTo>
                  <a:pt x="807244" y="735806"/>
                  <a:pt x="814388" y="757238"/>
                  <a:pt x="828675" y="778669"/>
                </a:cubicBezTo>
                <a:cubicBezTo>
                  <a:pt x="828675" y="778669"/>
                  <a:pt x="835819" y="771525"/>
                  <a:pt x="835819" y="764381"/>
                </a:cubicBezTo>
                <a:lnTo>
                  <a:pt x="857250" y="764381"/>
                </a:lnTo>
                <a:cubicBezTo>
                  <a:pt x="857250" y="771525"/>
                  <a:pt x="850106" y="778669"/>
                  <a:pt x="850106" y="800100"/>
                </a:cubicBezTo>
                <a:cubicBezTo>
                  <a:pt x="850106" y="814388"/>
                  <a:pt x="878681" y="850106"/>
                  <a:pt x="900113" y="878681"/>
                </a:cubicBezTo>
                <a:lnTo>
                  <a:pt x="928688" y="471488"/>
                </a:lnTo>
                <a:cubicBezTo>
                  <a:pt x="935831" y="392906"/>
                  <a:pt x="885825" y="278606"/>
                  <a:pt x="871538" y="207169"/>
                </a:cubicBezTo>
                <a:cubicBezTo>
                  <a:pt x="871538" y="200025"/>
                  <a:pt x="864394" y="192881"/>
                  <a:pt x="857250" y="200025"/>
                </a:cubicBezTo>
                <a:lnTo>
                  <a:pt x="821531" y="164306"/>
                </a:lnTo>
                <a:cubicBezTo>
                  <a:pt x="821531" y="164306"/>
                  <a:pt x="814388" y="157163"/>
                  <a:pt x="835819" y="157163"/>
                </a:cubicBezTo>
                <a:cubicBezTo>
                  <a:pt x="850106" y="157163"/>
                  <a:pt x="842963" y="178594"/>
                  <a:pt x="857250" y="178594"/>
                </a:cubicBezTo>
                <a:cubicBezTo>
                  <a:pt x="878681" y="178594"/>
                  <a:pt x="871538" y="171450"/>
                  <a:pt x="871538" y="164306"/>
                </a:cubicBezTo>
                <a:lnTo>
                  <a:pt x="871538" y="185738"/>
                </a:lnTo>
                <a:cubicBezTo>
                  <a:pt x="878681" y="185738"/>
                  <a:pt x="892969" y="178594"/>
                  <a:pt x="900113" y="178594"/>
                </a:cubicBezTo>
                <a:cubicBezTo>
                  <a:pt x="900113" y="178594"/>
                  <a:pt x="907256" y="171450"/>
                  <a:pt x="907256" y="192881"/>
                </a:cubicBezTo>
                <a:cubicBezTo>
                  <a:pt x="907256" y="207169"/>
                  <a:pt x="892969" y="200025"/>
                  <a:pt x="892969" y="214313"/>
                </a:cubicBezTo>
                <a:cubicBezTo>
                  <a:pt x="892969" y="235744"/>
                  <a:pt x="914400" y="271463"/>
                  <a:pt x="928688" y="292894"/>
                </a:cubicBezTo>
                <a:cubicBezTo>
                  <a:pt x="935831" y="271463"/>
                  <a:pt x="935831" y="242888"/>
                  <a:pt x="935831" y="221456"/>
                </a:cubicBezTo>
                <a:cubicBezTo>
                  <a:pt x="935831" y="207169"/>
                  <a:pt x="935831" y="178594"/>
                  <a:pt x="928688" y="164306"/>
                </a:cubicBezTo>
                <a:cubicBezTo>
                  <a:pt x="914400" y="135731"/>
                  <a:pt x="900113" y="121444"/>
                  <a:pt x="878681" y="107156"/>
                </a:cubicBezTo>
                <a:cubicBezTo>
                  <a:pt x="885825" y="114300"/>
                  <a:pt x="907256" y="121444"/>
                  <a:pt x="928688" y="135731"/>
                </a:cubicBezTo>
                <a:cubicBezTo>
                  <a:pt x="935831" y="128588"/>
                  <a:pt x="935831" y="128588"/>
                  <a:pt x="935831" y="114300"/>
                </a:cubicBezTo>
                <a:cubicBezTo>
                  <a:pt x="935831" y="92869"/>
                  <a:pt x="921544" y="92869"/>
                  <a:pt x="921544" y="78581"/>
                </a:cubicBezTo>
                <a:cubicBezTo>
                  <a:pt x="921544" y="57150"/>
                  <a:pt x="935831" y="28575"/>
                  <a:pt x="950119" y="0"/>
                </a:cubicBezTo>
                <a:cubicBezTo>
                  <a:pt x="950119" y="14288"/>
                  <a:pt x="957263" y="21431"/>
                  <a:pt x="957263" y="35719"/>
                </a:cubicBezTo>
                <a:close/>
              </a:path>
            </a:pathLst>
          </a:custGeom>
          <a:solidFill>
            <a:srgbClr val="00B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9AEED111-13A7-AE3B-A58A-845C361E838A}"/>
              </a:ext>
            </a:extLst>
          </p:cNvPr>
          <p:cNvSpPr/>
          <p:nvPr/>
        </p:nvSpPr>
        <p:spPr>
          <a:xfrm>
            <a:off x="0" y="5138774"/>
            <a:ext cx="12192000" cy="1719226"/>
          </a:xfrm>
          <a:custGeom>
            <a:avLst/>
            <a:gdLst>
              <a:gd name="connsiteX0" fmla="*/ 6096000 w 12192000"/>
              <a:gd name="connsiteY0" fmla="*/ 0 h 1719226"/>
              <a:gd name="connsiteX1" fmla="*/ 12118216 w 12192000"/>
              <a:gd name="connsiteY1" fmla="*/ 1075118 h 1719226"/>
              <a:gd name="connsiteX2" fmla="*/ 12192000 w 12192000"/>
              <a:gd name="connsiteY2" fmla="*/ 1112071 h 1719226"/>
              <a:gd name="connsiteX3" fmla="*/ 12192000 w 12192000"/>
              <a:gd name="connsiteY3" fmla="*/ 1719226 h 1719226"/>
              <a:gd name="connsiteX4" fmla="*/ 0 w 12192000"/>
              <a:gd name="connsiteY4" fmla="*/ 1719226 h 1719226"/>
              <a:gd name="connsiteX5" fmla="*/ 0 w 12192000"/>
              <a:gd name="connsiteY5" fmla="*/ 1112071 h 1719226"/>
              <a:gd name="connsiteX6" fmla="*/ 73784 w 12192000"/>
              <a:gd name="connsiteY6" fmla="*/ 1075118 h 1719226"/>
              <a:gd name="connsiteX7" fmla="*/ 6096000 w 12192000"/>
              <a:gd name="connsiteY7" fmla="*/ 0 h 1719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719226">
                <a:moveTo>
                  <a:pt x="6096000" y="0"/>
                </a:moveTo>
                <a:cubicBezTo>
                  <a:pt x="8560386" y="0"/>
                  <a:pt x="10747724" y="422455"/>
                  <a:pt x="12118216" y="1075118"/>
                </a:cubicBezTo>
                <a:lnTo>
                  <a:pt x="12192000" y="1112071"/>
                </a:lnTo>
                <a:lnTo>
                  <a:pt x="12192000" y="1719226"/>
                </a:lnTo>
                <a:lnTo>
                  <a:pt x="0" y="1719226"/>
                </a:lnTo>
                <a:lnTo>
                  <a:pt x="0" y="1112071"/>
                </a:lnTo>
                <a:lnTo>
                  <a:pt x="73784" y="1075118"/>
                </a:lnTo>
                <a:cubicBezTo>
                  <a:pt x="1444277" y="422455"/>
                  <a:pt x="3631615" y="0"/>
                  <a:pt x="6096000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D9450F20-5D33-AE94-96F8-A7FDB8461108}"/>
              </a:ext>
            </a:extLst>
          </p:cNvPr>
          <p:cNvSpPr/>
          <p:nvPr/>
        </p:nvSpPr>
        <p:spPr>
          <a:xfrm>
            <a:off x="993519" y="5385385"/>
            <a:ext cx="10196375" cy="1472615"/>
          </a:xfrm>
          <a:custGeom>
            <a:avLst/>
            <a:gdLst>
              <a:gd name="connsiteX0" fmla="*/ 5098187 w 10196375"/>
              <a:gd name="connsiteY0" fmla="*/ 0 h 1472615"/>
              <a:gd name="connsiteX1" fmla="*/ 10039855 w 10196375"/>
              <a:gd name="connsiteY1" fmla="*/ 1369923 h 1472615"/>
              <a:gd name="connsiteX2" fmla="*/ 10196375 w 10196375"/>
              <a:gd name="connsiteY2" fmla="*/ 1472615 h 1472615"/>
              <a:gd name="connsiteX3" fmla="*/ 0 w 10196375"/>
              <a:gd name="connsiteY3" fmla="*/ 1472615 h 1472615"/>
              <a:gd name="connsiteX4" fmla="*/ 156519 w 10196375"/>
              <a:gd name="connsiteY4" fmla="*/ 1369923 h 1472615"/>
              <a:gd name="connsiteX5" fmla="*/ 5098187 w 10196375"/>
              <a:gd name="connsiteY5" fmla="*/ 0 h 1472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96375" h="1472615">
                <a:moveTo>
                  <a:pt x="5098187" y="0"/>
                </a:moveTo>
                <a:cubicBezTo>
                  <a:pt x="6951290" y="0"/>
                  <a:pt x="8661853" y="509524"/>
                  <a:pt x="10039855" y="1369923"/>
                </a:cubicBezTo>
                <a:lnTo>
                  <a:pt x="10196375" y="1472615"/>
                </a:lnTo>
                <a:lnTo>
                  <a:pt x="0" y="1472615"/>
                </a:lnTo>
                <a:lnTo>
                  <a:pt x="156519" y="1369923"/>
                </a:lnTo>
                <a:cubicBezTo>
                  <a:pt x="1534522" y="509524"/>
                  <a:pt x="3245085" y="0"/>
                  <a:pt x="5098187" y="0"/>
                </a:cubicBezTo>
                <a:close/>
              </a:path>
            </a:pathLst>
          </a:custGeom>
          <a:solidFill>
            <a:schemeClr val="tx1">
              <a:alpha val="11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B11086F2-B9A6-6015-54DF-8D43F2BBAB75}"/>
              </a:ext>
            </a:extLst>
          </p:cNvPr>
          <p:cNvGrpSpPr/>
          <p:nvPr/>
        </p:nvGrpSpPr>
        <p:grpSpPr>
          <a:xfrm>
            <a:off x="5123069" y="5600050"/>
            <a:ext cx="1945202" cy="952140"/>
            <a:chOff x="0" y="445141"/>
            <a:chExt cx="12190460" cy="5966999"/>
          </a:xfrm>
          <a:solidFill>
            <a:schemeClr val="bg1"/>
          </a:solidFill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1C36B176-FE28-8154-0E2F-0B8712389465}"/>
                </a:ext>
              </a:extLst>
            </p:cNvPr>
            <p:cNvGrpSpPr/>
            <p:nvPr/>
          </p:nvGrpSpPr>
          <p:grpSpPr>
            <a:xfrm>
              <a:off x="3683822" y="445141"/>
              <a:ext cx="3735133" cy="908140"/>
              <a:chOff x="3683822" y="445141"/>
              <a:chExt cx="3735133" cy="908140"/>
            </a:xfrm>
            <a:grpFill/>
          </p:grpSpPr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C3EAEC5C-D18F-36BB-2621-B56D144E1880}"/>
                  </a:ext>
                </a:extLst>
              </p:cNvPr>
              <p:cNvSpPr/>
              <p:nvPr/>
            </p:nvSpPr>
            <p:spPr>
              <a:xfrm>
                <a:off x="3683822" y="445141"/>
                <a:ext cx="944059" cy="908140"/>
              </a:xfrm>
              <a:custGeom>
                <a:avLst/>
                <a:gdLst>
                  <a:gd name="connsiteX0" fmla="*/ 492555 w 944059"/>
                  <a:gd name="connsiteY0" fmla="*/ 0 h 908140"/>
                  <a:gd name="connsiteX1" fmla="*/ 784989 w 944059"/>
                  <a:gd name="connsiteY1" fmla="*/ 138545 h 908140"/>
                  <a:gd name="connsiteX2" fmla="*/ 763822 w 944059"/>
                  <a:gd name="connsiteY2" fmla="*/ 216772 h 908140"/>
                  <a:gd name="connsiteX3" fmla="*/ 748487 w 944059"/>
                  <a:gd name="connsiteY3" fmla="*/ 253247 h 908140"/>
                  <a:gd name="connsiteX4" fmla="*/ 749069 w 944059"/>
                  <a:gd name="connsiteY4" fmla="*/ 251383 h 908140"/>
                  <a:gd name="connsiteX5" fmla="*/ 743938 w 944059"/>
                  <a:gd name="connsiteY5" fmla="*/ 241120 h 908140"/>
                  <a:gd name="connsiteX6" fmla="*/ 667020 w 944059"/>
                  <a:gd name="connsiteY6" fmla="*/ 359141 h 908140"/>
                  <a:gd name="connsiteX7" fmla="*/ 615707 w 944059"/>
                  <a:gd name="connsiteY7" fmla="*/ 405322 h 908140"/>
                  <a:gd name="connsiteX8" fmla="*/ 944059 w 944059"/>
                  <a:gd name="connsiteY8" fmla="*/ 559262 h 908140"/>
                  <a:gd name="connsiteX9" fmla="*/ 933797 w 944059"/>
                  <a:gd name="connsiteY9" fmla="*/ 651574 h 908140"/>
                  <a:gd name="connsiteX10" fmla="*/ 942557 w 944059"/>
                  <a:gd name="connsiteY10" fmla="*/ 622409 h 908140"/>
                  <a:gd name="connsiteX11" fmla="*/ 939570 w 944059"/>
                  <a:gd name="connsiteY11" fmla="*/ 643903 h 908140"/>
                  <a:gd name="connsiteX12" fmla="*/ 926425 w 944059"/>
                  <a:gd name="connsiteY12" fmla="*/ 686906 h 908140"/>
                  <a:gd name="connsiteX13" fmla="*/ 923534 w 944059"/>
                  <a:gd name="connsiteY13" fmla="*/ 682362 h 908140"/>
                  <a:gd name="connsiteX14" fmla="*/ 861958 w 944059"/>
                  <a:gd name="connsiteY14" fmla="*/ 779857 h 908140"/>
                  <a:gd name="connsiteX15" fmla="*/ 713150 w 944059"/>
                  <a:gd name="connsiteY15" fmla="*/ 887615 h 908140"/>
                  <a:gd name="connsiteX16" fmla="*/ 882484 w 944059"/>
                  <a:gd name="connsiteY16" fmla="*/ 738806 h 908140"/>
                  <a:gd name="connsiteX17" fmla="*/ 882484 w 944059"/>
                  <a:gd name="connsiteY17" fmla="*/ 733675 h 908140"/>
                  <a:gd name="connsiteX18" fmla="*/ 615707 w 944059"/>
                  <a:gd name="connsiteY18" fmla="*/ 908140 h 908140"/>
                  <a:gd name="connsiteX19" fmla="*/ 677282 w 944059"/>
                  <a:gd name="connsiteY19" fmla="*/ 856827 h 908140"/>
                  <a:gd name="connsiteX20" fmla="*/ 579787 w 944059"/>
                  <a:gd name="connsiteY20" fmla="*/ 903008 h 908140"/>
                  <a:gd name="connsiteX21" fmla="*/ 867090 w 944059"/>
                  <a:gd name="connsiteY21" fmla="*/ 625969 h 908140"/>
                  <a:gd name="connsiteX22" fmla="*/ 779857 w 944059"/>
                  <a:gd name="connsiteY22" fmla="*/ 533605 h 908140"/>
                  <a:gd name="connsiteX23" fmla="*/ 856827 w 944059"/>
                  <a:gd name="connsiteY23" fmla="*/ 579787 h 908140"/>
                  <a:gd name="connsiteX24" fmla="*/ 861958 w 944059"/>
                  <a:gd name="connsiteY24" fmla="*/ 569524 h 908140"/>
                  <a:gd name="connsiteX25" fmla="*/ 858420 w 944059"/>
                  <a:gd name="connsiteY25" fmla="*/ 556102 h 908140"/>
                  <a:gd name="connsiteX26" fmla="*/ 872221 w 944059"/>
                  <a:gd name="connsiteY26" fmla="*/ 574656 h 908140"/>
                  <a:gd name="connsiteX27" fmla="*/ 877352 w 944059"/>
                  <a:gd name="connsiteY27" fmla="*/ 564393 h 908140"/>
                  <a:gd name="connsiteX28" fmla="*/ 841433 w 944059"/>
                  <a:gd name="connsiteY28" fmla="*/ 518211 h 908140"/>
                  <a:gd name="connsiteX29" fmla="*/ 677282 w 944059"/>
                  <a:gd name="connsiteY29" fmla="*/ 456636 h 908140"/>
                  <a:gd name="connsiteX30" fmla="*/ 579787 w 944059"/>
                  <a:gd name="connsiteY30" fmla="*/ 461767 h 908140"/>
                  <a:gd name="connsiteX31" fmla="*/ 697756 w 944059"/>
                  <a:gd name="connsiteY31" fmla="*/ 482292 h 908140"/>
                  <a:gd name="connsiteX32" fmla="*/ 584919 w 944059"/>
                  <a:gd name="connsiteY32" fmla="*/ 472029 h 908140"/>
                  <a:gd name="connsiteX33" fmla="*/ 458560 w 944059"/>
                  <a:gd name="connsiteY33" fmla="*/ 545786 h 908140"/>
                  <a:gd name="connsiteX34" fmla="*/ 415651 w 944059"/>
                  <a:gd name="connsiteY34" fmla="*/ 572881 h 908140"/>
                  <a:gd name="connsiteX35" fmla="*/ 473633 w 944059"/>
                  <a:gd name="connsiteY35" fmla="*/ 533925 h 908140"/>
                  <a:gd name="connsiteX36" fmla="*/ 528474 w 944059"/>
                  <a:gd name="connsiteY36" fmla="*/ 487423 h 908140"/>
                  <a:gd name="connsiteX37" fmla="*/ 523343 w 944059"/>
                  <a:gd name="connsiteY37" fmla="*/ 482292 h 908140"/>
                  <a:gd name="connsiteX38" fmla="*/ 254932 w 944059"/>
                  <a:gd name="connsiteY38" fmla="*/ 641021 h 908140"/>
                  <a:gd name="connsiteX39" fmla="*/ 235780 w 944059"/>
                  <a:gd name="connsiteY39" fmla="*/ 650271 h 908140"/>
                  <a:gd name="connsiteX40" fmla="*/ 235399 w 944059"/>
                  <a:gd name="connsiteY40" fmla="*/ 648367 h 908140"/>
                  <a:gd name="connsiteX41" fmla="*/ 230909 w 944059"/>
                  <a:gd name="connsiteY41" fmla="*/ 641312 h 908140"/>
                  <a:gd name="connsiteX42" fmla="*/ 87232 w 944059"/>
                  <a:gd name="connsiteY42" fmla="*/ 682362 h 908140"/>
                  <a:gd name="connsiteX43" fmla="*/ 112889 w 944059"/>
                  <a:gd name="connsiteY43" fmla="*/ 672099 h 908140"/>
                  <a:gd name="connsiteX44" fmla="*/ 97495 w 944059"/>
                  <a:gd name="connsiteY44" fmla="*/ 666968 h 908140"/>
                  <a:gd name="connsiteX45" fmla="*/ 76970 w 944059"/>
                  <a:gd name="connsiteY45" fmla="*/ 677231 h 908140"/>
                  <a:gd name="connsiteX46" fmla="*/ 87232 w 944059"/>
                  <a:gd name="connsiteY46" fmla="*/ 636232 h 908140"/>
                  <a:gd name="connsiteX47" fmla="*/ 71838 w 944059"/>
                  <a:gd name="connsiteY47" fmla="*/ 615706 h 908140"/>
                  <a:gd name="connsiteX48" fmla="*/ 97495 w 944059"/>
                  <a:gd name="connsiteY48" fmla="*/ 579787 h 908140"/>
                  <a:gd name="connsiteX49" fmla="*/ 118020 w 944059"/>
                  <a:gd name="connsiteY49" fmla="*/ 579787 h 908140"/>
                  <a:gd name="connsiteX50" fmla="*/ 123152 w 944059"/>
                  <a:gd name="connsiteY50" fmla="*/ 569524 h 908140"/>
                  <a:gd name="connsiteX51" fmla="*/ 128283 w 944059"/>
                  <a:gd name="connsiteY51" fmla="*/ 574656 h 908140"/>
                  <a:gd name="connsiteX52" fmla="*/ 400191 w 944059"/>
                  <a:gd name="connsiteY52" fmla="*/ 446373 h 908140"/>
                  <a:gd name="connsiteX53" fmla="*/ 677282 w 944059"/>
                  <a:gd name="connsiteY53" fmla="*/ 200121 h 908140"/>
                  <a:gd name="connsiteX54" fmla="*/ 502818 w 944059"/>
                  <a:gd name="connsiteY54" fmla="*/ 159071 h 908140"/>
                  <a:gd name="connsiteX55" fmla="*/ 46182 w 944059"/>
                  <a:gd name="connsiteY55" fmla="*/ 261646 h 908140"/>
                  <a:gd name="connsiteX56" fmla="*/ 143677 w 944059"/>
                  <a:gd name="connsiteY56" fmla="*/ 200121 h 908140"/>
                  <a:gd name="connsiteX57" fmla="*/ 133414 w 944059"/>
                  <a:gd name="connsiteY57" fmla="*/ 194990 h 908140"/>
                  <a:gd name="connsiteX58" fmla="*/ 35919 w 944059"/>
                  <a:gd name="connsiteY58" fmla="*/ 251383 h 908140"/>
                  <a:gd name="connsiteX59" fmla="*/ 35919 w 944059"/>
                  <a:gd name="connsiteY59" fmla="*/ 235989 h 908140"/>
                  <a:gd name="connsiteX60" fmla="*/ 10263 w 944059"/>
                  <a:gd name="connsiteY60" fmla="*/ 271908 h 908140"/>
                  <a:gd name="connsiteX61" fmla="*/ 10263 w 944059"/>
                  <a:gd name="connsiteY61" fmla="*/ 220646 h 908140"/>
                  <a:gd name="connsiteX62" fmla="*/ 0 w 944059"/>
                  <a:gd name="connsiteY62" fmla="*/ 241120 h 908140"/>
                  <a:gd name="connsiteX63" fmla="*/ 10263 w 944059"/>
                  <a:gd name="connsiteY63" fmla="*/ 189859 h 908140"/>
                  <a:gd name="connsiteX64" fmla="*/ 97495 w 944059"/>
                  <a:gd name="connsiteY64" fmla="*/ 76970 h 908140"/>
                  <a:gd name="connsiteX65" fmla="*/ 492555 w 944059"/>
                  <a:gd name="connsiteY65" fmla="*/ 0 h 908140"/>
                  <a:gd name="connsiteX66" fmla="*/ 482292 w 944059"/>
                  <a:gd name="connsiteY66" fmla="*/ 118020 h 908140"/>
                  <a:gd name="connsiteX67" fmla="*/ 241172 w 944059"/>
                  <a:gd name="connsiteY67" fmla="*/ 148808 h 908140"/>
                  <a:gd name="connsiteX68" fmla="*/ 482292 w 944059"/>
                  <a:gd name="connsiteY68" fmla="*/ 118020 h 908140"/>
                  <a:gd name="connsiteX69" fmla="*/ 692625 w 944059"/>
                  <a:gd name="connsiteY69" fmla="*/ 312959 h 908140"/>
                  <a:gd name="connsiteX70" fmla="*/ 677282 w 944059"/>
                  <a:gd name="connsiteY70" fmla="*/ 323221 h 908140"/>
                  <a:gd name="connsiteX71" fmla="*/ 692625 w 944059"/>
                  <a:gd name="connsiteY71" fmla="*/ 312959 h 908140"/>
                  <a:gd name="connsiteX72" fmla="*/ 667020 w 944059"/>
                  <a:gd name="connsiteY72" fmla="*/ 333484 h 908140"/>
                  <a:gd name="connsiteX73" fmla="*/ 595181 w 944059"/>
                  <a:gd name="connsiteY73" fmla="*/ 400191 h 908140"/>
                  <a:gd name="connsiteX74" fmla="*/ 667020 w 944059"/>
                  <a:gd name="connsiteY74" fmla="*/ 333484 h 908140"/>
                  <a:gd name="connsiteX75" fmla="*/ 554131 w 944059"/>
                  <a:gd name="connsiteY75" fmla="*/ 461767 h 908140"/>
                  <a:gd name="connsiteX76" fmla="*/ 559262 w 944059"/>
                  <a:gd name="connsiteY76" fmla="*/ 461767 h 908140"/>
                  <a:gd name="connsiteX77" fmla="*/ 554131 w 944059"/>
                  <a:gd name="connsiteY77" fmla="*/ 461767 h 908140"/>
                  <a:gd name="connsiteX78" fmla="*/ 472030 w 944059"/>
                  <a:gd name="connsiteY78" fmla="*/ 497686 h 908140"/>
                  <a:gd name="connsiteX79" fmla="*/ 451505 w 944059"/>
                  <a:gd name="connsiteY79" fmla="*/ 513080 h 908140"/>
                  <a:gd name="connsiteX80" fmla="*/ 472030 w 944059"/>
                  <a:gd name="connsiteY80" fmla="*/ 497686 h 908140"/>
                  <a:gd name="connsiteX81" fmla="*/ 297565 w 944059"/>
                  <a:gd name="connsiteY81" fmla="*/ 502817 h 908140"/>
                  <a:gd name="connsiteX82" fmla="*/ 164202 w 944059"/>
                  <a:gd name="connsiteY82" fmla="*/ 569524 h 908140"/>
                  <a:gd name="connsiteX83" fmla="*/ 297565 w 944059"/>
                  <a:gd name="connsiteY83" fmla="*/ 502817 h 908140"/>
                  <a:gd name="connsiteX84" fmla="*/ 436111 w 944059"/>
                  <a:gd name="connsiteY84" fmla="*/ 523343 h 908140"/>
                  <a:gd name="connsiteX85" fmla="*/ 271909 w 944059"/>
                  <a:gd name="connsiteY85" fmla="*/ 615706 h 908140"/>
                  <a:gd name="connsiteX86" fmla="*/ 436111 w 944059"/>
                  <a:gd name="connsiteY86" fmla="*/ 523343 h 908140"/>
                  <a:gd name="connsiteX87" fmla="*/ 90439 w 944059"/>
                  <a:gd name="connsiteY87" fmla="*/ 650291 h 908140"/>
                  <a:gd name="connsiteX88" fmla="*/ 87232 w 944059"/>
                  <a:gd name="connsiteY88" fmla="*/ 656705 h 908140"/>
                  <a:gd name="connsiteX89" fmla="*/ 97495 w 944059"/>
                  <a:gd name="connsiteY89" fmla="*/ 651574 h 908140"/>
                  <a:gd name="connsiteX90" fmla="*/ 90439 w 944059"/>
                  <a:gd name="connsiteY90" fmla="*/ 650291 h 908140"/>
                  <a:gd name="connsiteX91" fmla="*/ 856827 w 944059"/>
                  <a:gd name="connsiteY91" fmla="*/ 513080 h 908140"/>
                  <a:gd name="connsiteX92" fmla="*/ 877352 w 944059"/>
                  <a:gd name="connsiteY92" fmla="*/ 533605 h 908140"/>
                  <a:gd name="connsiteX93" fmla="*/ 856827 w 944059"/>
                  <a:gd name="connsiteY93" fmla="*/ 513080 h 908140"/>
                  <a:gd name="connsiteX94" fmla="*/ 897878 w 944059"/>
                  <a:gd name="connsiteY94" fmla="*/ 523343 h 908140"/>
                  <a:gd name="connsiteX95" fmla="*/ 918403 w 944059"/>
                  <a:gd name="connsiteY95" fmla="*/ 554131 h 908140"/>
                  <a:gd name="connsiteX96" fmla="*/ 897878 w 944059"/>
                  <a:gd name="connsiteY96" fmla="*/ 523343 h 908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</a:cxnLst>
                <a:rect l="l" t="t" r="r" b="b"/>
                <a:pathLst>
                  <a:path w="944059" h="908140">
                    <a:moveTo>
                      <a:pt x="492555" y="0"/>
                    </a:moveTo>
                    <a:cubicBezTo>
                      <a:pt x="538737" y="0"/>
                      <a:pt x="784989" y="10263"/>
                      <a:pt x="784989" y="138545"/>
                    </a:cubicBezTo>
                    <a:cubicBezTo>
                      <a:pt x="784989" y="156505"/>
                      <a:pt x="774726" y="188563"/>
                      <a:pt x="763822" y="216772"/>
                    </a:cubicBezTo>
                    <a:lnTo>
                      <a:pt x="748487" y="253247"/>
                    </a:lnTo>
                    <a:lnTo>
                      <a:pt x="749069" y="251383"/>
                    </a:lnTo>
                    <a:cubicBezTo>
                      <a:pt x="749069" y="251383"/>
                      <a:pt x="749069" y="246252"/>
                      <a:pt x="743938" y="241120"/>
                    </a:cubicBezTo>
                    <a:cubicBezTo>
                      <a:pt x="713150" y="282171"/>
                      <a:pt x="702888" y="323221"/>
                      <a:pt x="667020" y="359141"/>
                    </a:cubicBezTo>
                    <a:cubicBezTo>
                      <a:pt x="651626" y="369403"/>
                      <a:pt x="631101" y="389928"/>
                      <a:pt x="615707" y="405322"/>
                    </a:cubicBezTo>
                    <a:cubicBezTo>
                      <a:pt x="723413" y="436110"/>
                      <a:pt x="846564" y="430979"/>
                      <a:pt x="944059" y="559262"/>
                    </a:cubicBezTo>
                    <a:cubicBezTo>
                      <a:pt x="923534" y="564393"/>
                      <a:pt x="933797" y="595181"/>
                      <a:pt x="933797" y="651574"/>
                    </a:cubicBezTo>
                    <a:lnTo>
                      <a:pt x="942557" y="622409"/>
                    </a:lnTo>
                    <a:lnTo>
                      <a:pt x="939570" y="643903"/>
                    </a:lnTo>
                    <a:lnTo>
                      <a:pt x="926425" y="686906"/>
                    </a:lnTo>
                    <a:lnTo>
                      <a:pt x="923534" y="682362"/>
                    </a:lnTo>
                    <a:cubicBezTo>
                      <a:pt x="897878" y="713150"/>
                      <a:pt x="887615" y="749069"/>
                      <a:pt x="861958" y="779857"/>
                    </a:cubicBezTo>
                    <a:cubicBezTo>
                      <a:pt x="815776" y="820907"/>
                      <a:pt x="764463" y="856827"/>
                      <a:pt x="713150" y="887615"/>
                    </a:cubicBezTo>
                    <a:cubicBezTo>
                      <a:pt x="759332" y="846564"/>
                      <a:pt x="836302" y="805514"/>
                      <a:pt x="882484" y="738806"/>
                    </a:cubicBezTo>
                    <a:lnTo>
                      <a:pt x="882484" y="733675"/>
                    </a:lnTo>
                    <a:cubicBezTo>
                      <a:pt x="800383" y="810645"/>
                      <a:pt x="692625" y="887615"/>
                      <a:pt x="615707" y="908140"/>
                    </a:cubicBezTo>
                    <a:cubicBezTo>
                      <a:pt x="625969" y="892746"/>
                      <a:pt x="667020" y="882483"/>
                      <a:pt x="677282" y="856827"/>
                    </a:cubicBezTo>
                    <a:cubicBezTo>
                      <a:pt x="646495" y="877352"/>
                      <a:pt x="610575" y="892746"/>
                      <a:pt x="579787" y="903008"/>
                    </a:cubicBezTo>
                    <a:cubicBezTo>
                      <a:pt x="595181" y="887615"/>
                      <a:pt x="867090" y="697756"/>
                      <a:pt x="867090" y="625969"/>
                    </a:cubicBezTo>
                    <a:cubicBezTo>
                      <a:pt x="867090" y="584918"/>
                      <a:pt x="831170" y="554131"/>
                      <a:pt x="779857" y="533605"/>
                    </a:cubicBezTo>
                    <a:cubicBezTo>
                      <a:pt x="795251" y="538737"/>
                      <a:pt x="846564" y="554131"/>
                      <a:pt x="856827" y="579787"/>
                    </a:cubicBezTo>
                    <a:cubicBezTo>
                      <a:pt x="856827" y="579787"/>
                      <a:pt x="861958" y="579787"/>
                      <a:pt x="861958" y="569524"/>
                    </a:cubicBezTo>
                    <a:lnTo>
                      <a:pt x="858420" y="556102"/>
                    </a:lnTo>
                    <a:lnTo>
                      <a:pt x="872221" y="574656"/>
                    </a:lnTo>
                    <a:cubicBezTo>
                      <a:pt x="872221" y="574656"/>
                      <a:pt x="877352" y="574656"/>
                      <a:pt x="877352" y="564393"/>
                    </a:cubicBezTo>
                    <a:cubicBezTo>
                      <a:pt x="877352" y="548999"/>
                      <a:pt x="851696" y="528474"/>
                      <a:pt x="841433" y="518211"/>
                    </a:cubicBezTo>
                    <a:cubicBezTo>
                      <a:pt x="795251" y="482292"/>
                      <a:pt x="728544" y="456636"/>
                      <a:pt x="677282" y="456636"/>
                    </a:cubicBezTo>
                    <a:lnTo>
                      <a:pt x="579787" y="461767"/>
                    </a:lnTo>
                    <a:cubicBezTo>
                      <a:pt x="610575" y="472029"/>
                      <a:pt x="656757" y="472029"/>
                      <a:pt x="697756" y="482292"/>
                    </a:cubicBezTo>
                    <a:cubicBezTo>
                      <a:pt x="661888" y="477161"/>
                      <a:pt x="600313" y="472029"/>
                      <a:pt x="584919" y="472029"/>
                    </a:cubicBezTo>
                    <a:cubicBezTo>
                      <a:pt x="577222" y="472029"/>
                      <a:pt x="520778" y="506666"/>
                      <a:pt x="458560" y="545786"/>
                    </a:cubicBezTo>
                    <a:lnTo>
                      <a:pt x="415651" y="572881"/>
                    </a:lnTo>
                    <a:lnTo>
                      <a:pt x="473633" y="533925"/>
                    </a:lnTo>
                    <a:cubicBezTo>
                      <a:pt x="493196" y="519494"/>
                      <a:pt x="511797" y="504100"/>
                      <a:pt x="528474" y="487423"/>
                    </a:cubicBezTo>
                    <a:lnTo>
                      <a:pt x="523343" y="482292"/>
                    </a:lnTo>
                    <a:cubicBezTo>
                      <a:pt x="442525" y="532322"/>
                      <a:pt x="344388" y="593898"/>
                      <a:pt x="254932" y="641021"/>
                    </a:cubicBezTo>
                    <a:lnTo>
                      <a:pt x="235780" y="650271"/>
                    </a:lnTo>
                    <a:lnTo>
                      <a:pt x="235399" y="648367"/>
                    </a:lnTo>
                    <a:cubicBezTo>
                      <a:pt x="234757" y="646443"/>
                      <a:pt x="233475" y="643878"/>
                      <a:pt x="230909" y="641312"/>
                    </a:cubicBezTo>
                    <a:cubicBezTo>
                      <a:pt x="189859" y="661837"/>
                      <a:pt x="123152" y="666968"/>
                      <a:pt x="87232" y="682362"/>
                    </a:cubicBezTo>
                    <a:cubicBezTo>
                      <a:pt x="92364" y="677231"/>
                      <a:pt x="102626" y="677231"/>
                      <a:pt x="112889" y="672099"/>
                    </a:cubicBezTo>
                    <a:cubicBezTo>
                      <a:pt x="107758" y="666968"/>
                      <a:pt x="107758" y="666968"/>
                      <a:pt x="97495" y="666968"/>
                    </a:cubicBezTo>
                    <a:cubicBezTo>
                      <a:pt x="82101" y="666968"/>
                      <a:pt x="82101" y="672099"/>
                      <a:pt x="76970" y="677231"/>
                    </a:cubicBezTo>
                    <a:cubicBezTo>
                      <a:pt x="76970" y="666968"/>
                      <a:pt x="87232" y="646443"/>
                      <a:pt x="87232" y="636232"/>
                    </a:cubicBezTo>
                    <a:cubicBezTo>
                      <a:pt x="87232" y="620838"/>
                      <a:pt x="71838" y="631100"/>
                      <a:pt x="71838" y="615706"/>
                    </a:cubicBezTo>
                    <a:cubicBezTo>
                      <a:pt x="71838" y="605444"/>
                      <a:pt x="87232" y="590050"/>
                      <a:pt x="97495" y="579787"/>
                    </a:cubicBezTo>
                    <a:cubicBezTo>
                      <a:pt x="102626" y="579787"/>
                      <a:pt x="112889" y="584918"/>
                      <a:pt x="118020" y="579787"/>
                    </a:cubicBezTo>
                    <a:cubicBezTo>
                      <a:pt x="123152" y="579787"/>
                      <a:pt x="118020" y="574656"/>
                      <a:pt x="123152" y="569524"/>
                    </a:cubicBezTo>
                    <a:lnTo>
                      <a:pt x="128283" y="574656"/>
                    </a:lnTo>
                    <a:cubicBezTo>
                      <a:pt x="210384" y="507949"/>
                      <a:pt x="307828" y="482292"/>
                      <a:pt x="400191" y="446373"/>
                    </a:cubicBezTo>
                    <a:cubicBezTo>
                      <a:pt x="441242" y="430979"/>
                      <a:pt x="677282" y="251383"/>
                      <a:pt x="677282" y="200121"/>
                    </a:cubicBezTo>
                    <a:cubicBezTo>
                      <a:pt x="677282" y="159071"/>
                      <a:pt x="502818" y="159071"/>
                      <a:pt x="502818" y="159071"/>
                    </a:cubicBezTo>
                    <a:cubicBezTo>
                      <a:pt x="400191" y="159071"/>
                      <a:pt x="102626" y="200121"/>
                      <a:pt x="46182" y="261646"/>
                    </a:cubicBezTo>
                    <a:cubicBezTo>
                      <a:pt x="66707" y="225778"/>
                      <a:pt x="112889" y="215515"/>
                      <a:pt x="143677" y="200121"/>
                    </a:cubicBezTo>
                    <a:cubicBezTo>
                      <a:pt x="143677" y="200121"/>
                      <a:pt x="143677" y="194990"/>
                      <a:pt x="133414" y="194990"/>
                    </a:cubicBezTo>
                    <a:cubicBezTo>
                      <a:pt x="107758" y="194990"/>
                      <a:pt x="35919" y="246252"/>
                      <a:pt x="35919" y="251383"/>
                    </a:cubicBezTo>
                    <a:cubicBezTo>
                      <a:pt x="41051" y="246252"/>
                      <a:pt x="41051" y="241120"/>
                      <a:pt x="35919" y="235989"/>
                    </a:cubicBezTo>
                    <a:cubicBezTo>
                      <a:pt x="25657" y="246252"/>
                      <a:pt x="15394" y="261646"/>
                      <a:pt x="10263" y="271908"/>
                    </a:cubicBezTo>
                    <a:cubicBezTo>
                      <a:pt x="10263" y="266777"/>
                      <a:pt x="15394" y="225778"/>
                      <a:pt x="10263" y="220646"/>
                    </a:cubicBezTo>
                    <a:cubicBezTo>
                      <a:pt x="5131" y="225778"/>
                      <a:pt x="0" y="235989"/>
                      <a:pt x="0" y="241120"/>
                    </a:cubicBezTo>
                    <a:cubicBezTo>
                      <a:pt x="5131" y="225778"/>
                      <a:pt x="5131" y="200121"/>
                      <a:pt x="10263" y="189859"/>
                    </a:cubicBezTo>
                    <a:cubicBezTo>
                      <a:pt x="20525" y="159071"/>
                      <a:pt x="46182" y="97495"/>
                      <a:pt x="97495" y="76970"/>
                    </a:cubicBezTo>
                    <a:cubicBezTo>
                      <a:pt x="194990" y="25657"/>
                      <a:pt x="379666" y="0"/>
                      <a:pt x="492555" y="0"/>
                    </a:cubicBezTo>
                    <a:close/>
                    <a:moveTo>
                      <a:pt x="482292" y="118020"/>
                    </a:moveTo>
                    <a:cubicBezTo>
                      <a:pt x="400191" y="123152"/>
                      <a:pt x="318090" y="133414"/>
                      <a:pt x="241172" y="148808"/>
                    </a:cubicBezTo>
                    <a:lnTo>
                      <a:pt x="482292" y="118020"/>
                    </a:lnTo>
                    <a:close/>
                    <a:moveTo>
                      <a:pt x="692625" y="312959"/>
                    </a:moveTo>
                    <a:cubicBezTo>
                      <a:pt x="687494" y="318090"/>
                      <a:pt x="682362" y="323221"/>
                      <a:pt x="677282" y="323221"/>
                    </a:cubicBezTo>
                    <a:cubicBezTo>
                      <a:pt x="687494" y="323221"/>
                      <a:pt x="692625" y="318090"/>
                      <a:pt x="692625" y="312959"/>
                    </a:cubicBezTo>
                    <a:close/>
                    <a:moveTo>
                      <a:pt x="667020" y="333484"/>
                    </a:moveTo>
                    <a:cubicBezTo>
                      <a:pt x="641363" y="359141"/>
                      <a:pt x="615707" y="384797"/>
                      <a:pt x="595181" y="400191"/>
                    </a:cubicBezTo>
                    <a:cubicBezTo>
                      <a:pt x="620838" y="384797"/>
                      <a:pt x="646495" y="359141"/>
                      <a:pt x="667020" y="333484"/>
                    </a:cubicBezTo>
                    <a:close/>
                    <a:moveTo>
                      <a:pt x="554131" y="461767"/>
                    </a:moveTo>
                    <a:cubicBezTo>
                      <a:pt x="554131" y="466898"/>
                      <a:pt x="559262" y="461767"/>
                      <a:pt x="559262" y="461767"/>
                    </a:cubicBezTo>
                    <a:lnTo>
                      <a:pt x="554131" y="461767"/>
                    </a:lnTo>
                    <a:close/>
                    <a:moveTo>
                      <a:pt x="472030" y="497686"/>
                    </a:moveTo>
                    <a:cubicBezTo>
                      <a:pt x="461767" y="502817"/>
                      <a:pt x="451505" y="507949"/>
                      <a:pt x="451505" y="513080"/>
                    </a:cubicBezTo>
                    <a:cubicBezTo>
                      <a:pt x="461767" y="507949"/>
                      <a:pt x="472030" y="497686"/>
                      <a:pt x="472030" y="497686"/>
                    </a:cubicBezTo>
                    <a:close/>
                    <a:moveTo>
                      <a:pt x="297565" y="502817"/>
                    </a:moveTo>
                    <a:cubicBezTo>
                      <a:pt x="251434" y="523343"/>
                      <a:pt x="200121" y="543868"/>
                      <a:pt x="164202" y="569524"/>
                    </a:cubicBezTo>
                    <a:cubicBezTo>
                      <a:pt x="210384" y="543868"/>
                      <a:pt x="261697" y="518211"/>
                      <a:pt x="297565" y="502817"/>
                    </a:cubicBezTo>
                    <a:close/>
                    <a:moveTo>
                      <a:pt x="436111" y="523343"/>
                    </a:moveTo>
                    <a:lnTo>
                      <a:pt x="271909" y="615706"/>
                    </a:lnTo>
                    <a:cubicBezTo>
                      <a:pt x="323222" y="595181"/>
                      <a:pt x="384797" y="554131"/>
                      <a:pt x="436111" y="523343"/>
                    </a:cubicBezTo>
                    <a:close/>
                    <a:moveTo>
                      <a:pt x="90439" y="650291"/>
                    </a:moveTo>
                    <a:cubicBezTo>
                      <a:pt x="88515" y="651574"/>
                      <a:pt x="87232" y="654140"/>
                      <a:pt x="87232" y="656705"/>
                    </a:cubicBezTo>
                    <a:cubicBezTo>
                      <a:pt x="92364" y="656705"/>
                      <a:pt x="97495" y="651574"/>
                      <a:pt x="97495" y="651574"/>
                    </a:cubicBezTo>
                    <a:cubicBezTo>
                      <a:pt x="94930" y="649009"/>
                      <a:pt x="92364" y="649009"/>
                      <a:pt x="90439" y="650291"/>
                    </a:cubicBezTo>
                    <a:close/>
                    <a:moveTo>
                      <a:pt x="856827" y="513080"/>
                    </a:moveTo>
                    <a:lnTo>
                      <a:pt x="877352" y="533605"/>
                    </a:lnTo>
                    <a:cubicBezTo>
                      <a:pt x="872221" y="523343"/>
                      <a:pt x="861958" y="513080"/>
                      <a:pt x="856827" y="513080"/>
                    </a:cubicBezTo>
                    <a:close/>
                    <a:moveTo>
                      <a:pt x="897878" y="523343"/>
                    </a:moveTo>
                    <a:cubicBezTo>
                      <a:pt x="903009" y="533605"/>
                      <a:pt x="913271" y="543868"/>
                      <a:pt x="918403" y="554131"/>
                    </a:cubicBezTo>
                    <a:cubicBezTo>
                      <a:pt x="913271" y="543868"/>
                      <a:pt x="903009" y="528474"/>
                      <a:pt x="897878" y="523343"/>
                    </a:cubicBezTo>
                    <a:close/>
                  </a:path>
                </a:pathLst>
              </a:custGeom>
              <a:grpFill/>
              <a:ln w="5131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EE2939B8-EBFC-E990-FA65-CF732E6BA177}"/>
                  </a:ext>
                </a:extLst>
              </p:cNvPr>
              <p:cNvSpPr/>
              <p:nvPr/>
            </p:nvSpPr>
            <p:spPr>
              <a:xfrm>
                <a:off x="5587333" y="470799"/>
                <a:ext cx="1831622" cy="743937"/>
              </a:xfrm>
              <a:custGeom>
                <a:avLst/>
                <a:gdLst>
                  <a:gd name="connsiteX0" fmla="*/ 436059 w 1831622"/>
                  <a:gd name="connsiteY0" fmla="*/ 0 h 743937"/>
                  <a:gd name="connsiteX1" fmla="*/ 538685 w 1831622"/>
                  <a:gd name="connsiteY1" fmla="*/ 15394 h 743937"/>
                  <a:gd name="connsiteX2" fmla="*/ 528423 w 1831622"/>
                  <a:gd name="connsiteY2" fmla="*/ 20525 h 743937"/>
                  <a:gd name="connsiteX3" fmla="*/ 564342 w 1831622"/>
                  <a:gd name="connsiteY3" fmla="*/ 25656 h 743937"/>
                  <a:gd name="connsiteX4" fmla="*/ 692625 w 1831622"/>
                  <a:gd name="connsiteY4" fmla="*/ 143676 h 743937"/>
                  <a:gd name="connsiteX5" fmla="*/ 743938 w 1831622"/>
                  <a:gd name="connsiteY5" fmla="*/ 266777 h 743937"/>
                  <a:gd name="connsiteX6" fmla="*/ 1667420 w 1831622"/>
                  <a:gd name="connsiteY6" fmla="*/ 179596 h 743937"/>
                  <a:gd name="connsiteX7" fmla="*/ 1693077 w 1831622"/>
                  <a:gd name="connsiteY7" fmla="*/ 179596 h 743937"/>
                  <a:gd name="connsiteX8" fmla="*/ 1436562 w 1831622"/>
                  <a:gd name="connsiteY8" fmla="*/ 210332 h 743937"/>
                  <a:gd name="connsiteX9" fmla="*/ 1472482 w 1831622"/>
                  <a:gd name="connsiteY9" fmla="*/ 215463 h 743937"/>
                  <a:gd name="connsiteX10" fmla="*/ 1805966 w 1831622"/>
                  <a:gd name="connsiteY10" fmla="*/ 189858 h 743937"/>
                  <a:gd name="connsiteX11" fmla="*/ 1831622 w 1831622"/>
                  <a:gd name="connsiteY11" fmla="*/ 189858 h 743937"/>
                  <a:gd name="connsiteX12" fmla="*/ 1580239 w 1831622"/>
                  <a:gd name="connsiteY12" fmla="*/ 215463 h 743937"/>
                  <a:gd name="connsiteX13" fmla="*/ 1703339 w 1831622"/>
                  <a:gd name="connsiteY13" fmla="*/ 215463 h 743937"/>
                  <a:gd name="connsiteX14" fmla="*/ 743938 w 1831622"/>
                  <a:gd name="connsiteY14" fmla="*/ 328352 h 743937"/>
                  <a:gd name="connsiteX15" fmla="*/ 769594 w 1831622"/>
                  <a:gd name="connsiteY15" fmla="*/ 333484 h 743937"/>
                  <a:gd name="connsiteX16" fmla="*/ 738807 w 1831622"/>
                  <a:gd name="connsiteY16" fmla="*/ 343746 h 743937"/>
                  <a:gd name="connsiteX17" fmla="*/ 728544 w 1831622"/>
                  <a:gd name="connsiteY17" fmla="*/ 384797 h 743937"/>
                  <a:gd name="connsiteX18" fmla="*/ 687493 w 1831622"/>
                  <a:gd name="connsiteY18" fmla="*/ 472029 h 743937"/>
                  <a:gd name="connsiteX19" fmla="*/ 419083 w 1831622"/>
                  <a:gd name="connsiteY19" fmla="*/ 696401 h 743937"/>
                  <a:gd name="connsiteX20" fmla="*/ 353894 w 1831622"/>
                  <a:gd name="connsiteY20" fmla="*/ 723182 h 743937"/>
                  <a:gd name="connsiteX21" fmla="*/ 352726 w 1831622"/>
                  <a:gd name="connsiteY21" fmla="*/ 720847 h 743937"/>
                  <a:gd name="connsiteX22" fmla="*/ 343747 w 1831622"/>
                  <a:gd name="connsiteY22" fmla="*/ 718281 h 743937"/>
                  <a:gd name="connsiteX23" fmla="*/ 225727 w 1831622"/>
                  <a:gd name="connsiteY23" fmla="*/ 743937 h 743937"/>
                  <a:gd name="connsiteX24" fmla="*/ 112838 w 1831622"/>
                  <a:gd name="connsiteY24" fmla="*/ 713149 h 743937"/>
                  <a:gd name="connsiteX25" fmla="*/ 56393 w 1831622"/>
                  <a:gd name="connsiteY25" fmla="*/ 666968 h 743937"/>
                  <a:gd name="connsiteX26" fmla="*/ 61525 w 1831622"/>
                  <a:gd name="connsiteY26" fmla="*/ 661836 h 743937"/>
                  <a:gd name="connsiteX27" fmla="*/ 25605 w 1831622"/>
                  <a:gd name="connsiteY27" fmla="*/ 610575 h 743937"/>
                  <a:gd name="connsiteX28" fmla="*/ 20474 w 1831622"/>
                  <a:gd name="connsiteY28" fmla="*/ 636180 h 743937"/>
                  <a:gd name="connsiteX29" fmla="*/ 10211 w 1831622"/>
                  <a:gd name="connsiteY29" fmla="*/ 610575 h 743937"/>
                  <a:gd name="connsiteX30" fmla="*/ 15343 w 1831622"/>
                  <a:gd name="connsiteY30" fmla="*/ 600312 h 743937"/>
                  <a:gd name="connsiteX31" fmla="*/ 82050 w 1831622"/>
                  <a:gd name="connsiteY31" fmla="*/ 651574 h 743937"/>
                  <a:gd name="connsiteX32" fmla="*/ 25605 w 1831622"/>
                  <a:gd name="connsiteY32" fmla="*/ 579787 h 743937"/>
                  <a:gd name="connsiteX33" fmla="*/ 46131 w 1831622"/>
                  <a:gd name="connsiteY33" fmla="*/ 579787 h 743937"/>
                  <a:gd name="connsiteX34" fmla="*/ 40999 w 1831622"/>
                  <a:gd name="connsiteY34" fmla="*/ 518211 h 743937"/>
                  <a:gd name="connsiteX35" fmla="*/ 25605 w 1831622"/>
                  <a:gd name="connsiteY35" fmla="*/ 564393 h 743937"/>
                  <a:gd name="connsiteX36" fmla="*/ 10211 w 1831622"/>
                  <a:gd name="connsiteY36" fmla="*/ 548999 h 743937"/>
                  <a:gd name="connsiteX37" fmla="*/ 5131 w 1831622"/>
                  <a:gd name="connsiteY37" fmla="*/ 600312 h 743937"/>
                  <a:gd name="connsiteX38" fmla="*/ 0 w 1831622"/>
                  <a:gd name="connsiteY38" fmla="*/ 569524 h 743937"/>
                  <a:gd name="connsiteX39" fmla="*/ 46131 w 1831622"/>
                  <a:gd name="connsiteY39" fmla="*/ 502817 h 743937"/>
                  <a:gd name="connsiteX40" fmla="*/ 38749 w 1831622"/>
                  <a:gd name="connsiteY40" fmla="*/ 495435 h 743937"/>
                  <a:gd name="connsiteX41" fmla="*/ 62504 w 1831622"/>
                  <a:gd name="connsiteY41" fmla="*/ 463661 h 743937"/>
                  <a:gd name="connsiteX42" fmla="*/ 600261 w 1831622"/>
                  <a:gd name="connsiteY42" fmla="*/ 282170 h 743937"/>
                  <a:gd name="connsiteX43" fmla="*/ 600261 w 1831622"/>
                  <a:gd name="connsiteY43" fmla="*/ 256514 h 743937"/>
                  <a:gd name="connsiteX44" fmla="*/ 528423 w 1831622"/>
                  <a:gd name="connsiteY44" fmla="*/ 123151 h 743937"/>
                  <a:gd name="connsiteX45" fmla="*/ 589998 w 1831622"/>
                  <a:gd name="connsiteY45" fmla="*/ 179596 h 743937"/>
                  <a:gd name="connsiteX46" fmla="*/ 595130 w 1831622"/>
                  <a:gd name="connsiteY46" fmla="*/ 169333 h 743937"/>
                  <a:gd name="connsiteX47" fmla="*/ 497635 w 1831622"/>
                  <a:gd name="connsiteY47" fmla="*/ 71838 h 743937"/>
                  <a:gd name="connsiteX48" fmla="*/ 507897 w 1831622"/>
                  <a:gd name="connsiteY48" fmla="*/ 66707 h 743937"/>
                  <a:gd name="connsiteX49" fmla="*/ 430928 w 1831622"/>
                  <a:gd name="connsiteY49" fmla="*/ 51313 h 743937"/>
                  <a:gd name="connsiteX50" fmla="*/ 328353 w 1831622"/>
                  <a:gd name="connsiteY50" fmla="*/ 71838 h 743937"/>
                  <a:gd name="connsiteX51" fmla="*/ 374535 w 1831622"/>
                  <a:gd name="connsiteY51" fmla="*/ 56444 h 743937"/>
                  <a:gd name="connsiteX52" fmla="*/ 359141 w 1831622"/>
                  <a:gd name="connsiteY52" fmla="*/ 51313 h 743937"/>
                  <a:gd name="connsiteX53" fmla="*/ 277040 w 1831622"/>
                  <a:gd name="connsiteY53" fmla="*/ 76969 h 743937"/>
                  <a:gd name="connsiteX54" fmla="*/ 307828 w 1831622"/>
                  <a:gd name="connsiteY54" fmla="*/ 61575 h 743937"/>
                  <a:gd name="connsiteX55" fmla="*/ 297565 w 1831622"/>
                  <a:gd name="connsiteY55" fmla="*/ 56444 h 743937"/>
                  <a:gd name="connsiteX56" fmla="*/ 274474 w 1831622"/>
                  <a:gd name="connsiteY56" fmla="*/ 62217 h 743937"/>
                  <a:gd name="connsiteX57" fmla="*/ 259080 w 1831622"/>
                  <a:gd name="connsiteY57" fmla="*/ 68631 h 743937"/>
                  <a:gd name="connsiteX58" fmla="*/ 266777 w 1831622"/>
                  <a:gd name="connsiteY58" fmla="*/ 61575 h 743937"/>
                  <a:gd name="connsiteX59" fmla="*/ 436059 w 1831622"/>
                  <a:gd name="connsiteY59" fmla="*/ 0 h 743937"/>
                  <a:gd name="connsiteX60" fmla="*/ 492503 w 1831622"/>
                  <a:gd name="connsiteY60" fmla="*/ 41050 h 743937"/>
                  <a:gd name="connsiteX61" fmla="*/ 518160 w 1831622"/>
                  <a:gd name="connsiteY61" fmla="*/ 46181 h 743937"/>
                  <a:gd name="connsiteX62" fmla="*/ 492503 w 1831622"/>
                  <a:gd name="connsiteY62" fmla="*/ 41050 h 743937"/>
                  <a:gd name="connsiteX63" fmla="*/ 579736 w 1831622"/>
                  <a:gd name="connsiteY63" fmla="*/ 102626 h 743937"/>
                  <a:gd name="connsiteX64" fmla="*/ 615655 w 1831622"/>
                  <a:gd name="connsiteY64" fmla="*/ 138545 h 743937"/>
                  <a:gd name="connsiteX65" fmla="*/ 579736 w 1831622"/>
                  <a:gd name="connsiteY65" fmla="*/ 102626 h 743937"/>
                  <a:gd name="connsiteX66" fmla="*/ 610524 w 1831622"/>
                  <a:gd name="connsiteY66" fmla="*/ 246251 h 743937"/>
                  <a:gd name="connsiteX67" fmla="*/ 615655 w 1831622"/>
                  <a:gd name="connsiteY67" fmla="*/ 271908 h 743937"/>
                  <a:gd name="connsiteX68" fmla="*/ 610524 w 1831622"/>
                  <a:gd name="connsiteY68" fmla="*/ 246251 h 743937"/>
                  <a:gd name="connsiteX69" fmla="*/ 564342 w 1831622"/>
                  <a:gd name="connsiteY69" fmla="*/ 354009 h 743937"/>
                  <a:gd name="connsiteX70" fmla="*/ 572815 w 1831622"/>
                  <a:gd name="connsiteY70" fmla="*/ 355102 h 743937"/>
                  <a:gd name="connsiteX71" fmla="*/ 579736 w 1831622"/>
                  <a:gd name="connsiteY71" fmla="*/ 359140 h 743937"/>
                  <a:gd name="connsiteX72" fmla="*/ 466847 w 1831622"/>
                  <a:gd name="connsiteY72" fmla="*/ 374534 h 743937"/>
                  <a:gd name="connsiteX73" fmla="*/ 256514 w 1831622"/>
                  <a:gd name="connsiteY73" fmla="*/ 425847 h 743937"/>
                  <a:gd name="connsiteX74" fmla="*/ 256514 w 1831622"/>
                  <a:gd name="connsiteY74" fmla="*/ 430979 h 743937"/>
                  <a:gd name="connsiteX75" fmla="*/ 117969 w 1831622"/>
                  <a:gd name="connsiteY75" fmla="*/ 502817 h 743937"/>
                  <a:gd name="connsiteX76" fmla="*/ 153888 w 1831622"/>
                  <a:gd name="connsiteY76" fmla="*/ 466898 h 743937"/>
                  <a:gd name="connsiteX77" fmla="*/ 117969 w 1831622"/>
                  <a:gd name="connsiteY77" fmla="*/ 497686 h 743937"/>
                  <a:gd name="connsiteX78" fmla="*/ 97444 w 1831622"/>
                  <a:gd name="connsiteY78" fmla="*/ 569524 h 743937"/>
                  <a:gd name="connsiteX79" fmla="*/ 251383 w 1831622"/>
                  <a:gd name="connsiteY79" fmla="*/ 656705 h 743937"/>
                  <a:gd name="connsiteX80" fmla="*/ 564342 w 1831622"/>
                  <a:gd name="connsiteY80" fmla="*/ 466898 h 743937"/>
                  <a:gd name="connsiteX81" fmla="*/ 605392 w 1831622"/>
                  <a:gd name="connsiteY81" fmla="*/ 369403 h 743937"/>
                  <a:gd name="connsiteX82" fmla="*/ 600261 w 1831622"/>
                  <a:gd name="connsiteY82" fmla="*/ 359140 h 743937"/>
                  <a:gd name="connsiteX83" fmla="*/ 584226 w 1831622"/>
                  <a:gd name="connsiteY83" fmla="*/ 356575 h 743937"/>
                  <a:gd name="connsiteX84" fmla="*/ 572815 w 1831622"/>
                  <a:gd name="connsiteY84" fmla="*/ 355102 h 743937"/>
                  <a:gd name="connsiteX85" fmla="*/ 572039 w 1831622"/>
                  <a:gd name="connsiteY85" fmla="*/ 354650 h 743937"/>
                  <a:gd name="connsiteX86" fmla="*/ 564342 w 1831622"/>
                  <a:gd name="connsiteY86" fmla="*/ 354009 h 743937"/>
                  <a:gd name="connsiteX87" fmla="*/ 672099 w 1831622"/>
                  <a:gd name="connsiteY87" fmla="*/ 482292 h 743937"/>
                  <a:gd name="connsiteX88" fmla="*/ 661837 w 1831622"/>
                  <a:gd name="connsiteY88" fmla="*/ 497686 h 743937"/>
                  <a:gd name="connsiteX89" fmla="*/ 672099 w 1831622"/>
                  <a:gd name="connsiteY89" fmla="*/ 482292 h 743937"/>
                  <a:gd name="connsiteX90" fmla="*/ 656706 w 1831622"/>
                  <a:gd name="connsiteY90" fmla="*/ 502817 h 743937"/>
                  <a:gd name="connsiteX91" fmla="*/ 605392 w 1831622"/>
                  <a:gd name="connsiteY91" fmla="*/ 554130 h 743937"/>
                  <a:gd name="connsiteX92" fmla="*/ 656706 w 1831622"/>
                  <a:gd name="connsiteY92" fmla="*/ 502817 h 743937"/>
                  <a:gd name="connsiteX93" fmla="*/ 595130 w 1831622"/>
                  <a:gd name="connsiteY93" fmla="*/ 564393 h 743937"/>
                  <a:gd name="connsiteX94" fmla="*/ 482241 w 1831622"/>
                  <a:gd name="connsiteY94" fmla="*/ 651574 h 743937"/>
                  <a:gd name="connsiteX95" fmla="*/ 595130 w 1831622"/>
                  <a:gd name="connsiteY95" fmla="*/ 564393 h 743937"/>
                  <a:gd name="connsiteX96" fmla="*/ 205201 w 1831622"/>
                  <a:gd name="connsiteY96" fmla="*/ 436110 h 743937"/>
                  <a:gd name="connsiteX97" fmla="*/ 159019 w 1831622"/>
                  <a:gd name="connsiteY97" fmla="*/ 461766 h 743937"/>
                  <a:gd name="connsiteX98" fmla="*/ 205201 w 1831622"/>
                  <a:gd name="connsiteY98" fmla="*/ 436110 h 743937"/>
                  <a:gd name="connsiteX99" fmla="*/ 61525 w 1831622"/>
                  <a:gd name="connsiteY99" fmla="*/ 538736 h 743937"/>
                  <a:gd name="connsiteX100" fmla="*/ 61525 w 1831622"/>
                  <a:gd name="connsiteY100" fmla="*/ 564393 h 743937"/>
                  <a:gd name="connsiteX101" fmla="*/ 61525 w 1831622"/>
                  <a:gd name="connsiteY101" fmla="*/ 538736 h 743937"/>
                  <a:gd name="connsiteX102" fmla="*/ 379666 w 1831622"/>
                  <a:gd name="connsiteY102" fmla="*/ 697756 h 743937"/>
                  <a:gd name="connsiteX103" fmla="*/ 369403 w 1831622"/>
                  <a:gd name="connsiteY103" fmla="*/ 702887 h 743937"/>
                  <a:gd name="connsiteX104" fmla="*/ 379666 w 1831622"/>
                  <a:gd name="connsiteY104" fmla="*/ 697756 h 743937"/>
                  <a:gd name="connsiteX105" fmla="*/ 123100 w 1831622"/>
                  <a:gd name="connsiteY105" fmla="*/ 708018 h 743937"/>
                  <a:gd name="connsiteX106" fmla="*/ 225727 w 1831622"/>
                  <a:gd name="connsiteY106" fmla="*/ 738806 h 743937"/>
                  <a:gd name="connsiteX107" fmla="*/ 261646 w 1831622"/>
                  <a:gd name="connsiteY107" fmla="*/ 733675 h 743937"/>
                  <a:gd name="connsiteX108" fmla="*/ 123100 w 1831622"/>
                  <a:gd name="connsiteY108" fmla="*/ 708018 h 743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</a:cxnLst>
                <a:rect l="l" t="t" r="r" b="b"/>
                <a:pathLst>
                  <a:path w="1831622" h="743937">
                    <a:moveTo>
                      <a:pt x="436059" y="0"/>
                    </a:moveTo>
                    <a:cubicBezTo>
                      <a:pt x="451453" y="0"/>
                      <a:pt x="507897" y="10262"/>
                      <a:pt x="538685" y="15394"/>
                    </a:cubicBezTo>
                    <a:cubicBezTo>
                      <a:pt x="538685" y="15394"/>
                      <a:pt x="533554" y="15394"/>
                      <a:pt x="528423" y="20525"/>
                    </a:cubicBezTo>
                    <a:cubicBezTo>
                      <a:pt x="538685" y="25656"/>
                      <a:pt x="548948" y="25656"/>
                      <a:pt x="564342" y="25656"/>
                    </a:cubicBezTo>
                    <a:cubicBezTo>
                      <a:pt x="600261" y="25656"/>
                      <a:pt x="677231" y="102626"/>
                      <a:pt x="692625" y="143676"/>
                    </a:cubicBezTo>
                    <a:cubicBezTo>
                      <a:pt x="713150" y="179596"/>
                      <a:pt x="728544" y="266777"/>
                      <a:pt x="743938" y="266777"/>
                    </a:cubicBezTo>
                    <a:lnTo>
                      <a:pt x="1667420" y="179596"/>
                    </a:lnTo>
                    <a:lnTo>
                      <a:pt x="1693077" y="179596"/>
                    </a:lnTo>
                    <a:cubicBezTo>
                      <a:pt x="1611027" y="184727"/>
                      <a:pt x="1523795" y="200121"/>
                      <a:pt x="1436562" y="210332"/>
                    </a:cubicBezTo>
                    <a:cubicBezTo>
                      <a:pt x="1446825" y="215463"/>
                      <a:pt x="1457088" y="215463"/>
                      <a:pt x="1472482" y="215463"/>
                    </a:cubicBezTo>
                    <a:lnTo>
                      <a:pt x="1805966" y="189858"/>
                    </a:lnTo>
                    <a:lnTo>
                      <a:pt x="1831622" y="189858"/>
                    </a:lnTo>
                    <a:lnTo>
                      <a:pt x="1580239" y="215463"/>
                    </a:lnTo>
                    <a:cubicBezTo>
                      <a:pt x="1621290" y="220595"/>
                      <a:pt x="1662289" y="215463"/>
                      <a:pt x="1703339" y="215463"/>
                    </a:cubicBezTo>
                    <a:lnTo>
                      <a:pt x="743938" y="328352"/>
                    </a:lnTo>
                    <a:cubicBezTo>
                      <a:pt x="749069" y="333484"/>
                      <a:pt x="759332" y="333484"/>
                      <a:pt x="769594" y="333484"/>
                    </a:cubicBezTo>
                    <a:cubicBezTo>
                      <a:pt x="759332" y="333484"/>
                      <a:pt x="743938" y="328352"/>
                      <a:pt x="738807" y="343746"/>
                    </a:cubicBezTo>
                    <a:cubicBezTo>
                      <a:pt x="733675" y="348878"/>
                      <a:pt x="733675" y="369403"/>
                      <a:pt x="728544" y="384797"/>
                    </a:cubicBezTo>
                    <a:cubicBezTo>
                      <a:pt x="718281" y="410453"/>
                      <a:pt x="708019" y="441241"/>
                      <a:pt x="687493" y="472029"/>
                    </a:cubicBezTo>
                    <a:cubicBezTo>
                      <a:pt x="618221" y="572090"/>
                      <a:pt x="514312" y="649031"/>
                      <a:pt x="419083" y="696401"/>
                    </a:cubicBezTo>
                    <a:lnTo>
                      <a:pt x="353894" y="723182"/>
                    </a:lnTo>
                    <a:lnTo>
                      <a:pt x="352726" y="720847"/>
                    </a:lnTo>
                    <a:cubicBezTo>
                      <a:pt x="351444" y="719564"/>
                      <a:pt x="348878" y="718281"/>
                      <a:pt x="343747" y="718281"/>
                    </a:cubicBezTo>
                    <a:cubicBezTo>
                      <a:pt x="328353" y="718281"/>
                      <a:pt x="241121" y="743937"/>
                      <a:pt x="225727" y="743937"/>
                    </a:cubicBezTo>
                    <a:cubicBezTo>
                      <a:pt x="200070" y="743937"/>
                      <a:pt x="128232" y="718281"/>
                      <a:pt x="112838" y="713149"/>
                    </a:cubicBezTo>
                    <a:cubicBezTo>
                      <a:pt x="102575" y="697756"/>
                      <a:pt x="82050" y="687493"/>
                      <a:pt x="56393" y="666968"/>
                    </a:cubicBezTo>
                    <a:lnTo>
                      <a:pt x="61525" y="661836"/>
                    </a:lnTo>
                    <a:cubicBezTo>
                      <a:pt x="51262" y="646442"/>
                      <a:pt x="35868" y="631048"/>
                      <a:pt x="25605" y="610575"/>
                    </a:cubicBezTo>
                    <a:cubicBezTo>
                      <a:pt x="20474" y="615655"/>
                      <a:pt x="20474" y="625917"/>
                      <a:pt x="20474" y="636180"/>
                    </a:cubicBezTo>
                    <a:cubicBezTo>
                      <a:pt x="15343" y="631048"/>
                      <a:pt x="15343" y="620786"/>
                      <a:pt x="10211" y="610575"/>
                    </a:cubicBezTo>
                    <a:cubicBezTo>
                      <a:pt x="15343" y="615655"/>
                      <a:pt x="20474" y="605443"/>
                      <a:pt x="15343" y="600312"/>
                    </a:cubicBezTo>
                    <a:cubicBezTo>
                      <a:pt x="35868" y="615655"/>
                      <a:pt x="56393" y="651574"/>
                      <a:pt x="82050" y="651574"/>
                    </a:cubicBezTo>
                    <a:cubicBezTo>
                      <a:pt x="66656" y="631048"/>
                      <a:pt x="40999" y="600312"/>
                      <a:pt x="25605" y="579787"/>
                    </a:cubicBezTo>
                    <a:cubicBezTo>
                      <a:pt x="30737" y="574655"/>
                      <a:pt x="35868" y="584918"/>
                      <a:pt x="46131" y="579787"/>
                    </a:cubicBezTo>
                    <a:lnTo>
                      <a:pt x="40999" y="518211"/>
                    </a:lnTo>
                    <a:cubicBezTo>
                      <a:pt x="30737" y="533605"/>
                      <a:pt x="25605" y="548999"/>
                      <a:pt x="25605" y="564393"/>
                    </a:cubicBezTo>
                    <a:cubicBezTo>
                      <a:pt x="25605" y="559261"/>
                      <a:pt x="25605" y="554130"/>
                      <a:pt x="10211" y="548999"/>
                    </a:cubicBezTo>
                    <a:cubicBezTo>
                      <a:pt x="10211" y="564393"/>
                      <a:pt x="10211" y="584918"/>
                      <a:pt x="5131" y="600312"/>
                    </a:cubicBezTo>
                    <a:cubicBezTo>
                      <a:pt x="5131" y="590049"/>
                      <a:pt x="0" y="584918"/>
                      <a:pt x="0" y="569524"/>
                    </a:cubicBezTo>
                    <a:cubicBezTo>
                      <a:pt x="0" y="548999"/>
                      <a:pt x="35868" y="507948"/>
                      <a:pt x="46131" y="502817"/>
                    </a:cubicBezTo>
                    <a:lnTo>
                      <a:pt x="38749" y="495435"/>
                    </a:lnTo>
                    <a:lnTo>
                      <a:pt x="62504" y="463661"/>
                    </a:lnTo>
                    <a:cubicBezTo>
                      <a:pt x="201822" y="320335"/>
                      <a:pt x="452095" y="309110"/>
                      <a:pt x="600261" y="282170"/>
                    </a:cubicBezTo>
                    <a:lnTo>
                      <a:pt x="600261" y="256514"/>
                    </a:lnTo>
                    <a:cubicBezTo>
                      <a:pt x="574604" y="210332"/>
                      <a:pt x="589998" y="164202"/>
                      <a:pt x="528423" y="123151"/>
                    </a:cubicBezTo>
                    <a:cubicBezTo>
                      <a:pt x="548948" y="138545"/>
                      <a:pt x="569473" y="164202"/>
                      <a:pt x="589998" y="179596"/>
                    </a:cubicBezTo>
                    <a:cubicBezTo>
                      <a:pt x="589998" y="179596"/>
                      <a:pt x="595130" y="179596"/>
                      <a:pt x="595130" y="169333"/>
                    </a:cubicBezTo>
                    <a:cubicBezTo>
                      <a:pt x="595130" y="143676"/>
                      <a:pt x="497635" y="71838"/>
                      <a:pt x="497635" y="71838"/>
                    </a:cubicBezTo>
                    <a:cubicBezTo>
                      <a:pt x="497635" y="61575"/>
                      <a:pt x="502766" y="71838"/>
                      <a:pt x="507897" y="66707"/>
                    </a:cubicBezTo>
                    <a:cubicBezTo>
                      <a:pt x="482241" y="61575"/>
                      <a:pt x="441190" y="51313"/>
                      <a:pt x="430928" y="51313"/>
                    </a:cubicBezTo>
                    <a:cubicBezTo>
                      <a:pt x="415585" y="51313"/>
                      <a:pt x="364272" y="61575"/>
                      <a:pt x="328353" y="71838"/>
                    </a:cubicBezTo>
                    <a:lnTo>
                      <a:pt x="374535" y="56444"/>
                    </a:lnTo>
                    <a:cubicBezTo>
                      <a:pt x="369403" y="51313"/>
                      <a:pt x="369403" y="51313"/>
                      <a:pt x="359141" y="51313"/>
                    </a:cubicBezTo>
                    <a:cubicBezTo>
                      <a:pt x="343747" y="51313"/>
                      <a:pt x="302696" y="66707"/>
                      <a:pt x="277040" y="76969"/>
                    </a:cubicBezTo>
                    <a:lnTo>
                      <a:pt x="307828" y="61575"/>
                    </a:lnTo>
                    <a:cubicBezTo>
                      <a:pt x="307828" y="61575"/>
                      <a:pt x="307828" y="56444"/>
                      <a:pt x="297565" y="56444"/>
                    </a:cubicBezTo>
                    <a:cubicBezTo>
                      <a:pt x="289868" y="56444"/>
                      <a:pt x="282171" y="59010"/>
                      <a:pt x="274474" y="62217"/>
                    </a:cubicBezTo>
                    <a:lnTo>
                      <a:pt x="259080" y="68631"/>
                    </a:lnTo>
                    <a:cubicBezTo>
                      <a:pt x="261646" y="66707"/>
                      <a:pt x="264212" y="64141"/>
                      <a:pt x="266777" y="61575"/>
                    </a:cubicBezTo>
                    <a:cubicBezTo>
                      <a:pt x="277040" y="10262"/>
                      <a:pt x="400191" y="0"/>
                      <a:pt x="436059" y="0"/>
                    </a:cubicBezTo>
                    <a:close/>
                    <a:moveTo>
                      <a:pt x="492503" y="41050"/>
                    </a:moveTo>
                    <a:cubicBezTo>
                      <a:pt x="502766" y="41050"/>
                      <a:pt x="513029" y="46181"/>
                      <a:pt x="518160" y="46181"/>
                    </a:cubicBezTo>
                    <a:cubicBezTo>
                      <a:pt x="507897" y="41050"/>
                      <a:pt x="497635" y="41050"/>
                      <a:pt x="492503" y="41050"/>
                    </a:cubicBezTo>
                    <a:close/>
                    <a:moveTo>
                      <a:pt x="579736" y="102626"/>
                    </a:moveTo>
                    <a:lnTo>
                      <a:pt x="615655" y="138545"/>
                    </a:lnTo>
                    <a:cubicBezTo>
                      <a:pt x="605392" y="123151"/>
                      <a:pt x="589998" y="107757"/>
                      <a:pt x="579736" y="102626"/>
                    </a:cubicBezTo>
                    <a:close/>
                    <a:moveTo>
                      <a:pt x="610524" y="246251"/>
                    </a:moveTo>
                    <a:cubicBezTo>
                      <a:pt x="610524" y="256514"/>
                      <a:pt x="615655" y="266777"/>
                      <a:pt x="615655" y="271908"/>
                    </a:cubicBezTo>
                    <a:cubicBezTo>
                      <a:pt x="615655" y="261645"/>
                      <a:pt x="610524" y="251383"/>
                      <a:pt x="610524" y="246251"/>
                    </a:cubicBezTo>
                    <a:close/>
                    <a:moveTo>
                      <a:pt x="564342" y="354009"/>
                    </a:moveTo>
                    <a:lnTo>
                      <a:pt x="572815" y="355102"/>
                    </a:lnTo>
                    <a:lnTo>
                      <a:pt x="579736" y="359140"/>
                    </a:lnTo>
                    <a:cubicBezTo>
                      <a:pt x="543817" y="364271"/>
                      <a:pt x="497635" y="369403"/>
                      <a:pt x="466847" y="374534"/>
                    </a:cubicBezTo>
                    <a:cubicBezTo>
                      <a:pt x="395060" y="384797"/>
                      <a:pt x="256514" y="410453"/>
                      <a:pt x="256514" y="425847"/>
                    </a:cubicBezTo>
                    <a:lnTo>
                      <a:pt x="256514" y="430979"/>
                    </a:lnTo>
                    <a:cubicBezTo>
                      <a:pt x="210333" y="451504"/>
                      <a:pt x="164151" y="477160"/>
                      <a:pt x="117969" y="502817"/>
                    </a:cubicBezTo>
                    <a:lnTo>
                      <a:pt x="153888" y="466898"/>
                    </a:lnTo>
                    <a:cubicBezTo>
                      <a:pt x="143626" y="472029"/>
                      <a:pt x="123100" y="482292"/>
                      <a:pt x="117969" y="497686"/>
                    </a:cubicBezTo>
                    <a:cubicBezTo>
                      <a:pt x="107706" y="518211"/>
                      <a:pt x="97444" y="559261"/>
                      <a:pt x="97444" y="569524"/>
                    </a:cubicBezTo>
                    <a:cubicBezTo>
                      <a:pt x="97444" y="631048"/>
                      <a:pt x="220595" y="656705"/>
                      <a:pt x="251383" y="656705"/>
                    </a:cubicBezTo>
                    <a:cubicBezTo>
                      <a:pt x="359141" y="656705"/>
                      <a:pt x="461716" y="595181"/>
                      <a:pt x="564342" y="466898"/>
                    </a:cubicBezTo>
                    <a:cubicBezTo>
                      <a:pt x="584867" y="436110"/>
                      <a:pt x="605392" y="405322"/>
                      <a:pt x="605392" y="369403"/>
                    </a:cubicBezTo>
                    <a:cubicBezTo>
                      <a:pt x="605392" y="359140"/>
                      <a:pt x="600261" y="364271"/>
                      <a:pt x="600261" y="359140"/>
                    </a:cubicBezTo>
                    <a:cubicBezTo>
                      <a:pt x="595130" y="359140"/>
                      <a:pt x="589998" y="357857"/>
                      <a:pt x="584226" y="356575"/>
                    </a:cubicBezTo>
                    <a:lnTo>
                      <a:pt x="572815" y="355102"/>
                    </a:lnTo>
                    <a:lnTo>
                      <a:pt x="572039" y="354650"/>
                    </a:lnTo>
                    <a:cubicBezTo>
                      <a:pt x="569473" y="354009"/>
                      <a:pt x="566908" y="354009"/>
                      <a:pt x="564342" y="354009"/>
                    </a:cubicBezTo>
                    <a:close/>
                    <a:moveTo>
                      <a:pt x="672099" y="482292"/>
                    </a:moveTo>
                    <a:cubicBezTo>
                      <a:pt x="666968" y="487423"/>
                      <a:pt x="661837" y="492554"/>
                      <a:pt x="661837" y="497686"/>
                    </a:cubicBezTo>
                    <a:cubicBezTo>
                      <a:pt x="666968" y="492554"/>
                      <a:pt x="672099" y="487423"/>
                      <a:pt x="672099" y="482292"/>
                    </a:cubicBezTo>
                    <a:close/>
                    <a:moveTo>
                      <a:pt x="656706" y="502817"/>
                    </a:moveTo>
                    <a:lnTo>
                      <a:pt x="605392" y="554130"/>
                    </a:lnTo>
                    <a:cubicBezTo>
                      <a:pt x="625918" y="538736"/>
                      <a:pt x="646443" y="518211"/>
                      <a:pt x="656706" y="502817"/>
                    </a:cubicBezTo>
                    <a:close/>
                    <a:moveTo>
                      <a:pt x="595130" y="564393"/>
                    </a:moveTo>
                    <a:cubicBezTo>
                      <a:pt x="559211" y="590049"/>
                      <a:pt x="518160" y="625917"/>
                      <a:pt x="482241" y="651574"/>
                    </a:cubicBezTo>
                    <a:cubicBezTo>
                      <a:pt x="518160" y="625917"/>
                      <a:pt x="559211" y="595181"/>
                      <a:pt x="595130" y="564393"/>
                    </a:cubicBezTo>
                    <a:close/>
                    <a:moveTo>
                      <a:pt x="205201" y="436110"/>
                    </a:moveTo>
                    <a:cubicBezTo>
                      <a:pt x="189807" y="441241"/>
                      <a:pt x="174413" y="451504"/>
                      <a:pt x="159019" y="461766"/>
                    </a:cubicBezTo>
                    <a:cubicBezTo>
                      <a:pt x="174413" y="451504"/>
                      <a:pt x="189807" y="446372"/>
                      <a:pt x="205201" y="436110"/>
                    </a:cubicBezTo>
                    <a:close/>
                    <a:moveTo>
                      <a:pt x="61525" y="538736"/>
                    </a:moveTo>
                    <a:cubicBezTo>
                      <a:pt x="56393" y="548999"/>
                      <a:pt x="56393" y="559261"/>
                      <a:pt x="61525" y="564393"/>
                    </a:cubicBezTo>
                    <a:lnTo>
                      <a:pt x="61525" y="538736"/>
                    </a:lnTo>
                    <a:close/>
                    <a:moveTo>
                      <a:pt x="379666" y="697756"/>
                    </a:moveTo>
                    <a:cubicBezTo>
                      <a:pt x="374535" y="697756"/>
                      <a:pt x="364272" y="702887"/>
                      <a:pt x="369403" y="702887"/>
                    </a:cubicBezTo>
                    <a:cubicBezTo>
                      <a:pt x="374535" y="702887"/>
                      <a:pt x="384797" y="697756"/>
                      <a:pt x="379666" y="697756"/>
                    </a:cubicBezTo>
                    <a:close/>
                    <a:moveTo>
                      <a:pt x="123100" y="708018"/>
                    </a:moveTo>
                    <a:cubicBezTo>
                      <a:pt x="159019" y="718281"/>
                      <a:pt x="210333" y="738806"/>
                      <a:pt x="225727" y="738806"/>
                    </a:cubicBezTo>
                    <a:cubicBezTo>
                      <a:pt x="235989" y="738806"/>
                      <a:pt x="251383" y="733675"/>
                      <a:pt x="261646" y="733675"/>
                    </a:cubicBezTo>
                    <a:cubicBezTo>
                      <a:pt x="220595" y="723412"/>
                      <a:pt x="174413" y="718281"/>
                      <a:pt x="123100" y="708018"/>
                    </a:cubicBezTo>
                    <a:close/>
                  </a:path>
                </a:pathLst>
              </a:custGeom>
              <a:grpFill/>
              <a:ln w="5131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E57509FD-7CE4-E36C-657F-05440725E410}"/>
                  </a:ext>
                </a:extLst>
              </p:cNvPr>
              <p:cNvSpPr/>
              <p:nvPr/>
            </p:nvSpPr>
            <p:spPr>
              <a:xfrm>
                <a:off x="4987021" y="640132"/>
                <a:ext cx="364272" cy="584867"/>
              </a:xfrm>
              <a:custGeom>
                <a:avLst/>
                <a:gdLst>
                  <a:gd name="connsiteX0" fmla="*/ 343746 w 364272"/>
                  <a:gd name="connsiteY0" fmla="*/ 0 h 584867"/>
                  <a:gd name="connsiteX1" fmla="*/ 328353 w 364272"/>
                  <a:gd name="connsiteY1" fmla="*/ 51262 h 584867"/>
                  <a:gd name="connsiteX2" fmla="*/ 359140 w 364272"/>
                  <a:gd name="connsiteY2" fmla="*/ 10263 h 584867"/>
                  <a:gd name="connsiteX3" fmla="*/ 354009 w 364272"/>
                  <a:gd name="connsiteY3" fmla="*/ 20525 h 584867"/>
                  <a:gd name="connsiteX4" fmla="*/ 364272 w 364272"/>
                  <a:gd name="connsiteY4" fmla="*/ 35868 h 584867"/>
                  <a:gd name="connsiteX5" fmla="*/ 20525 w 364272"/>
                  <a:gd name="connsiteY5" fmla="*/ 584867 h 584867"/>
                  <a:gd name="connsiteX6" fmla="*/ 35919 w 364272"/>
                  <a:gd name="connsiteY6" fmla="*/ 543816 h 584867"/>
                  <a:gd name="connsiteX7" fmla="*/ 30788 w 364272"/>
                  <a:gd name="connsiteY7" fmla="*/ 533554 h 584867"/>
                  <a:gd name="connsiteX8" fmla="*/ 25656 w 364272"/>
                  <a:gd name="connsiteY8" fmla="*/ 543816 h 584867"/>
                  <a:gd name="connsiteX9" fmla="*/ 25656 w 364272"/>
                  <a:gd name="connsiteY9" fmla="*/ 507897 h 584867"/>
                  <a:gd name="connsiteX10" fmla="*/ 0 w 364272"/>
                  <a:gd name="connsiteY10" fmla="*/ 569473 h 584867"/>
                  <a:gd name="connsiteX11" fmla="*/ 76970 w 364272"/>
                  <a:gd name="connsiteY11" fmla="*/ 364272 h 584867"/>
                  <a:gd name="connsiteX12" fmla="*/ 76970 w 364272"/>
                  <a:gd name="connsiteY12" fmla="*/ 359141 h 584867"/>
                  <a:gd name="connsiteX13" fmla="*/ 10263 w 364272"/>
                  <a:gd name="connsiteY13" fmla="*/ 487372 h 584867"/>
                  <a:gd name="connsiteX14" fmla="*/ 213008 w 364272"/>
                  <a:gd name="connsiteY14" fmla="*/ 131700 h 584867"/>
                  <a:gd name="connsiteX15" fmla="*/ 294720 w 364272"/>
                  <a:gd name="connsiteY15" fmla="*/ 30413 h 584867"/>
                  <a:gd name="connsiteX16" fmla="*/ 292433 w 364272"/>
                  <a:gd name="connsiteY16" fmla="*/ 35868 h 584867"/>
                  <a:gd name="connsiteX17" fmla="*/ 343746 w 364272"/>
                  <a:gd name="connsiteY17" fmla="*/ 0 h 584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64272" h="584867">
                    <a:moveTo>
                      <a:pt x="343746" y="0"/>
                    </a:moveTo>
                    <a:cubicBezTo>
                      <a:pt x="338615" y="15394"/>
                      <a:pt x="323221" y="25656"/>
                      <a:pt x="328353" y="51262"/>
                    </a:cubicBezTo>
                    <a:cubicBezTo>
                      <a:pt x="338615" y="40999"/>
                      <a:pt x="348878" y="25656"/>
                      <a:pt x="359140" y="10263"/>
                    </a:cubicBezTo>
                    <a:cubicBezTo>
                      <a:pt x="359140" y="10263"/>
                      <a:pt x="359140" y="15394"/>
                      <a:pt x="354009" y="20525"/>
                    </a:cubicBezTo>
                    <a:cubicBezTo>
                      <a:pt x="354009" y="20525"/>
                      <a:pt x="348878" y="46130"/>
                      <a:pt x="364272" y="35868"/>
                    </a:cubicBezTo>
                    <a:lnTo>
                      <a:pt x="20525" y="584867"/>
                    </a:lnTo>
                    <a:cubicBezTo>
                      <a:pt x="25656" y="574604"/>
                      <a:pt x="35919" y="554079"/>
                      <a:pt x="35919" y="543816"/>
                    </a:cubicBezTo>
                    <a:cubicBezTo>
                      <a:pt x="35919" y="528423"/>
                      <a:pt x="35919" y="538685"/>
                      <a:pt x="30788" y="533554"/>
                    </a:cubicBezTo>
                    <a:cubicBezTo>
                      <a:pt x="30788" y="533554"/>
                      <a:pt x="25656" y="538685"/>
                      <a:pt x="25656" y="543816"/>
                    </a:cubicBezTo>
                    <a:cubicBezTo>
                      <a:pt x="25656" y="533554"/>
                      <a:pt x="30788" y="518160"/>
                      <a:pt x="25656" y="507897"/>
                    </a:cubicBezTo>
                    <a:cubicBezTo>
                      <a:pt x="15394" y="528423"/>
                      <a:pt x="5131" y="548948"/>
                      <a:pt x="0" y="569473"/>
                    </a:cubicBezTo>
                    <a:cubicBezTo>
                      <a:pt x="10263" y="497635"/>
                      <a:pt x="51313" y="436110"/>
                      <a:pt x="76970" y="364272"/>
                    </a:cubicBezTo>
                    <a:lnTo>
                      <a:pt x="76970" y="359141"/>
                    </a:lnTo>
                    <a:cubicBezTo>
                      <a:pt x="51313" y="400191"/>
                      <a:pt x="30788" y="446322"/>
                      <a:pt x="10263" y="487372"/>
                    </a:cubicBezTo>
                    <a:cubicBezTo>
                      <a:pt x="52596" y="368108"/>
                      <a:pt x="126680" y="245928"/>
                      <a:pt x="213008" y="131700"/>
                    </a:cubicBezTo>
                    <a:lnTo>
                      <a:pt x="294720" y="30413"/>
                    </a:lnTo>
                    <a:lnTo>
                      <a:pt x="292433" y="35868"/>
                    </a:lnTo>
                    <a:cubicBezTo>
                      <a:pt x="302696" y="40999"/>
                      <a:pt x="328353" y="20525"/>
                      <a:pt x="343746" y="0"/>
                    </a:cubicBezTo>
                    <a:close/>
                  </a:path>
                </a:pathLst>
              </a:custGeom>
              <a:grpFill/>
              <a:ln w="5131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5F76154F-19E5-5144-CCB0-0BFD0BED19B8}"/>
                  </a:ext>
                </a:extLst>
              </p:cNvPr>
              <p:cNvSpPr/>
              <p:nvPr/>
            </p:nvSpPr>
            <p:spPr>
              <a:xfrm>
                <a:off x="4730507" y="819677"/>
                <a:ext cx="117968" cy="169333"/>
              </a:xfrm>
              <a:custGeom>
                <a:avLst/>
                <a:gdLst>
                  <a:gd name="connsiteX0" fmla="*/ 15394 w 117968"/>
                  <a:gd name="connsiteY0" fmla="*/ 0 h 169333"/>
                  <a:gd name="connsiteX1" fmla="*/ 46130 w 117968"/>
                  <a:gd name="connsiteY1" fmla="*/ 51313 h 169333"/>
                  <a:gd name="connsiteX2" fmla="*/ 61524 w 117968"/>
                  <a:gd name="connsiteY2" fmla="*/ 51313 h 169333"/>
                  <a:gd name="connsiteX3" fmla="*/ 41050 w 117968"/>
                  <a:gd name="connsiteY3" fmla="*/ 0 h 169333"/>
                  <a:gd name="connsiteX4" fmla="*/ 82049 w 117968"/>
                  <a:gd name="connsiteY4" fmla="*/ 30787 h 169333"/>
                  <a:gd name="connsiteX5" fmla="*/ 117968 w 117968"/>
                  <a:gd name="connsiteY5" fmla="*/ 102626 h 169333"/>
                  <a:gd name="connsiteX6" fmla="*/ 117968 w 117968"/>
                  <a:gd name="connsiteY6" fmla="*/ 159070 h 169333"/>
                  <a:gd name="connsiteX7" fmla="*/ 92312 w 117968"/>
                  <a:gd name="connsiteY7" fmla="*/ 133414 h 169333"/>
                  <a:gd name="connsiteX8" fmla="*/ 92312 w 117968"/>
                  <a:gd name="connsiteY8" fmla="*/ 169333 h 169333"/>
                  <a:gd name="connsiteX9" fmla="*/ 41050 w 117968"/>
                  <a:gd name="connsiteY9" fmla="*/ 118020 h 169333"/>
                  <a:gd name="connsiteX10" fmla="*/ 61524 w 117968"/>
                  <a:gd name="connsiteY10" fmla="*/ 159070 h 169333"/>
                  <a:gd name="connsiteX11" fmla="*/ 0 w 117968"/>
                  <a:gd name="connsiteY11" fmla="*/ 35919 h 169333"/>
                  <a:gd name="connsiteX12" fmla="*/ 46130 w 117968"/>
                  <a:gd name="connsiteY12" fmla="*/ 66707 h 169333"/>
                  <a:gd name="connsiteX13" fmla="*/ 15394 w 117968"/>
                  <a:gd name="connsiteY13" fmla="*/ 0 h 169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7968" h="169333">
                    <a:moveTo>
                      <a:pt x="15394" y="0"/>
                    </a:moveTo>
                    <a:cubicBezTo>
                      <a:pt x="25656" y="15393"/>
                      <a:pt x="35919" y="35919"/>
                      <a:pt x="46130" y="51313"/>
                    </a:cubicBezTo>
                    <a:cubicBezTo>
                      <a:pt x="46130" y="51313"/>
                      <a:pt x="61524" y="41050"/>
                      <a:pt x="61524" y="51313"/>
                    </a:cubicBezTo>
                    <a:cubicBezTo>
                      <a:pt x="61524" y="41050"/>
                      <a:pt x="46130" y="15393"/>
                      <a:pt x="41050" y="0"/>
                    </a:cubicBezTo>
                    <a:cubicBezTo>
                      <a:pt x="51261" y="10262"/>
                      <a:pt x="71787" y="20525"/>
                      <a:pt x="82049" y="30787"/>
                    </a:cubicBezTo>
                    <a:cubicBezTo>
                      <a:pt x="97443" y="46181"/>
                      <a:pt x="117968" y="87232"/>
                      <a:pt x="117968" y="102626"/>
                    </a:cubicBezTo>
                    <a:lnTo>
                      <a:pt x="117968" y="159070"/>
                    </a:lnTo>
                    <a:cubicBezTo>
                      <a:pt x="112837" y="148808"/>
                      <a:pt x="107706" y="138545"/>
                      <a:pt x="92312" y="133414"/>
                    </a:cubicBezTo>
                    <a:cubicBezTo>
                      <a:pt x="97443" y="143676"/>
                      <a:pt x="87181" y="153939"/>
                      <a:pt x="92312" y="169333"/>
                    </a:cubicBezTo>
                    <a:cubicBezTo>
                      <a:pt x="71787" y="153939"/>
                      <a:pt x="41050" y="102626"/>
                      <a:pt x="41050" y="118020"/>
                    </a:cubicBezTo>
                    <a:cubicBezTo>
                      <a:pt x="41050" y="133414"/>
                      <a:pt x="51261" y="148808"/>
                      <a:pt x="61524" y="159070"/>
                    </a:cubicBezTo>
                    <a:cubicBezTo>
                      <a:pt x="15394" y="128282"/>
                      <a:pt x="15394" y="71838"/>
                      <a:pt x="0" y="35919"/>
                    </a:cubicBezTo>
                    <a:cubicBezTo>
                      <a:pt x="20525" y="66707"/>
                      <a:pt x="46130" y="87232"/>
                      <a:pt x="46130" y="66707"/>
                    </a:cubicBezTo>
                    <a:cubicBezTo>
                      <a:pt x="46130" y="56444"/>
                      <a:pt x="20525" y="20525"/>
                      <a:pt x="15394" y="0"/>
                    </a:cubicBezTo>
                    <a:close/>
                  </a:path>
                </a:pathLst>
              </a:custGeom>
              <a:grpFill/>
              <a:ln w="5131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3991187A-86A0-4A05-3B9B-F6DA6350F5E4}"/>
                </a:ext>
              </a:extLst>
            </p:cNvPr>
            <p:cNvSpPr/>
            <p:nvPr/>
          </p:nvSpPr>
          <p:spPr>
            <a:xfrm>
              <a:off x="292434" y="1389201"/>
              <a:ext cx="4084012" cy="3883891"/>
            </a:xfrm>
            <a:custGeom>
              <a:avLst/>
              <a:gdLst>
                <a:gd name="connsiteX0" fmla="*/ 1703390 w 4084012"/>
                <a:gd name="connsiteY0" fmla="*/ 0 h 3883891"/>
                <a:gd name="connsiteX1" fmla="*/ 1734178 w 4084012"/>
                <a:gd name="connsiteY1" fmla="*/ 15394 h 3883891"/>
                <a:gd name="connsiteX2" fmla="*/ 1775229 w 4084012"/>
                <a:gd name="connsiteY2" fmla="*/ 20525 h 3883891"/>
                <a:gd name="connsiteX3" fmla="*/ 1652077 w 4084012"/>
                <a:gd name="connsiteY3" fmla="*/ 692625 h 3883891"/>
                <a:gd name="connsiteX4" fmla="*/ 1657209 w 4084012"/>
                <a:gd name="connsiteY4" fmla="*/ 697756 h 3883891"/>
                <a:gd name="connsiteX5" fmla="*/ 1965087 w 4084012"/>
                <a:gd name="connsiteY5" fmla="*/ 548948 h 3883891"/>
                <a:gd name="connsiteX6" fmla="*/ 1965087 w 4084012"/>
                <a:gd name="connsiteY6" fmla="*/ 559210 h 3883891"/>
                <a:gd name="connsiteX7" fmla="*/ 1995875 w 4084012"/>
                <a:gd name="connsiteY7" fmla="*/ 543817 h 3883891"/>
                <a:gd name="connsiteX8" fmla="*/ 1980481 w 4084012"/>
                <a:gd name="connsiteY8" fmla="*/ 559210 h 3883891"/>
                <a:gd name="connsiteX9" fmla="*/ 2052268 w 4084012"/>
                <a:gd name="connsiteY9" fmla="*/ 528423 h 3883891"/>
                <a:gd name="connsiteX10" fmla="*/ 2006138 w 4084012"/>
                <a:gd name="connsiteY10" fmla="*/ 564342 h 3883891"/>
                <a:gd name="connsiteX11" fmla="*/ 2011269 w 4084012"/>
                <a:gd name="connsiteY11" fmla="*/ 574604 h 3883891"/>
                <a:gd name="connsiteX12" fmla="*/ 2077925 w 4084012"/>
                <a:gd name="connsiteY12" fmla="*/ 528423 h 3883891"/>
                <a:gd name="connsiteX13" fmla="*/ 2001007 w 4084012"/>
                <a:gd name="connsiteY13" fmla="*/ 610524 h 3883891"/>
                <a:gd name="connsiteX14" fmla="*/ 2062531 w 4084012"/>
                <a:gd name="connsiteY14" fmla="*/ 564342 h 3883891"/>
                <a:gd name="connsiteX15" fmla="*/ 1949693 w 4084012"/>
                <a:gd name="connsiteY15" fmla="*/ 672099 h 3883891"/>
                <a:gd name="connsiteX16" fmla="*/ 1708522 w 4084012"/>
                <a:gd name="connsiteY16" fmla="*/ 841433 h 3883891"/>
                <a:gd name="connsiteX17" fmla="*/ 1611027 w 4084012"/>
                <a:gd name="connsiteY17" fmla="*/ 908140 h 3883891"/>
                <a:gd name="connsiteX18" fmla="*/ 1508452 w 4084012"/>
                <a:gd name="connsiteY18" fmla="*/ 1518663 h 3883891"/>
                <a:gd name="connsiteX19" fmla="*/ 1410957 w 4084012"/>
                <a:gd name="connsiteY19" fmla="*/ 2298520 h 3883891"/>
                <a:gd name="connsiteX20" fmla="*/ 1416088 w 4084012"/>
                <a:gd name="connsiteY20" fmla="*/ 2308783 h 3883891"/>
                <a:gd name="connsiteX21" fmla="*/ 2283177 w 4084012"/>
                <a:gd name="connsiteY21" fmla="*/ 1713653 h 3883891"/>
                <a:gd name="connsiteX22" fmla="*/ 2437065 w 4084012"/>
                <a:gd name="connsiteY22" fmla="*/ 1262149 h 3883891"/>
                <a:gd name="connsiteX23" fmla="*/ 3175923 w 4084012"/>
                <a:gd name="connsiteY23" fmla="*/ 425848 h 3883891"/>
                <a:gd name="connsiteX24" fmla="*/ 3016853 w 4084012"/>
                <a:gd name="connsiteY24" fmla="*/ 528423 h 3883891"/>
                <a:gd name="connsiteX25" fmla="*/ 3016853 w 4084012"/>
                <a:gd name="connsiteY25" fmla="*/ 538685 h 3883891"/>
                <a:gd name="connsiteX26" fmla="*/ 3070732 w 4084012"/>
                <a:gd name="connsiteY26" fmla="*/ 505999 h 3883891"/>
                <a:gd name="connsiteX27" fmla="*/ 3094523 w 4084012"/>
                <a:gd name="connsiteY27" fmla="*/ 493265 h 3883891"/>
                <a:gd name="connsiteX28" fmla="*/ 3088932 w 4084012"/>
                <a:gd name="connsiteY28" fmla="*/ 496475 h 3883891"/>
                <a:gd name="connsiteX29" fmla="*/ 2965539 w 4084012"/>
                <a:gd name="connsiteY29" fmla="*/ 605392 h 3883891"/>
                <a:gd name="connsiteX30" fmla="*/ 2950145 w 4084012"/>
                <a:gd name="connsiteY30" fmla="*/ 625918 h 3883891"/>
                <a:gd name="connsiteX31" fmla="*/ 2816783 w 4084012"/>
                <a:gd name="connsiteY31" fmla="*/ 800382 h 3883891"/>
                <a:gd name="connsiteX32" fmla="*/ 2796257 w 4084012"/>
                <a:gd name="connsiteY32" fmla="*/ 861958 h 3883891"/>
                <a:gd name="connsiteX33" fmla="*/ 2893701 w 4084012"/>
                <a:gd name="connsiteY33" fmla="*/ 749069 h 3883891"/>
                <a:gd name="connsiteX34" fmla="*/ 2801389 w 4084012"/>
                <a:gd name="connsiteY34" fmla="*/ 882483 h 3883891"/>
                <a:gd name="connsiteX35" fmla="*/ 2806520 w 4084012"/>
                <a:gd name="connsiteY35" fmla="*/ 892746 h 3883891"/>
                <a:gd name="connsiteX36" fmla="*/ 2837308 w 4084012"/>
                <a:gd name="connsiteY36" fmla="*/ 851695 h 3883891"/>
                <a:gd name="connsiteX37" fmla="*/ 2524298 w 4084012"/>
                <a:gd name="connsiteY37" fmla="*/ 1523795 h 3883891"/>
                <a:gd name="connsiteX38" fmla="*/ 2529429 w 4084012"/>
                <a:gd name="connsiteY38" fmla="*/ 1544320 h 3883891"/>
                <a:gd name="connsiteX39" fmla="*/ 3514539 w 4084012"/>
                <a:gd name="connsiteY39" fmla="*/ 754200 h 3883891"/>
                <a:gd name="connsiteX40" fmla="*/ 3458094 w 4084012"/>
                <a:gd name="connsiteY40" fmla="*/ 836301 h 3883891"/>
                <a:gd name="connsiteX41" fmla="*/ 3360599 w 4084012"/>
                <a:gd name="connsiteY41" fmla="*/ 959402 h 3883891"/>
                <a:gd name="connsiteX42" fmla="*/ 3345205 w 4084012"/>
                <a:gd name="connsiteY42" fmla="*/ 954270 h 3883891"/>
                <a:gd name="connsiteX43" fmla="*/ 3340074 w 4084012"/>
                <a:gd name="connsiteY43" fmla="*/ 964533 h 3883891"/>
                <a:gd name="connsiteX44" fmla="*/ 3343164 w 4084012"/>
                <a:gd name="connsiteY44" fmla="*/ 970714 h 3883891"/>
                <a:gd name="connsiteX45" fmla="*/ 3340715 w 4084012"/>
                <a:gd name="connsiteY45" fmla="*/ 973513 h 3883891"/>
                <a:gd name="connsiteX46" fmla="*/ 3334943 w 4084012"/>
                <a:gd name="connsiteY46" fmla="*/ 985058 h 3883891"/>
                <a:gd name="connsiteX47" fmla="*/ 3345205 w 4084012"/>
                <a:gd name="connsiteY47" fmla="*/ 995321 h 3883891"/>
                <a:gd name="connsiteX48" fmla="*/ 3134873 w 4084012"/>
                <a:gd name="connsiteY48" fmla="*/ 1195442 h 3883891"/>
                <a:gd name="connsiteX49" fmla="*/ 3145135 w 4084012"/>
                <a:gd name="connsiteY49" fmla="*/ 1200573 h 3883891"/>
                <a:gd name="connsiteX50" fmla="*/ 3242630 w 4084012"/>
                <a:gd name="connsiteY50" fmla="*/ 1123604 h 3883891"/>
                <a:gd name="connsiteX51" fmla="*/ 3119479 w 4084012"/>
                <a:gd name="connsiteY51" fmla="*/ 1251887 h 3883891"/>
                <a:gd name="connsiteX52" fmla="*/ 3129741 w 4084012"/>
                <a:gd name="connsiteY52" fmla="*/ 1257018 h 3883891"/>
                <a:gd name="connsiteX53" fmla="*/ 3135618 w 4084012"/>
                <a:gd name="connsiteY53" fmla="*/ 1255059 h 3883891"/>
                <a:gd name="connsiteX54" fmla="*/ 2862913 w 4084012"/>
                <a:gd name="connsiteY54" fmla="*/ 1493007 h 3883891"/>
                <a:gd name="connsiteX55" fmla="*/ 2960408 w 4084012"/>
                <a:gd name="connsiteY55" fmla="*/ 1544320 h 3883891"/>
                <a:gd name="connsiteX56" fmla="*/ 3268235 w 4084012"/>
                <a:gd name="connsiteY56" fmla="*/ 2159975 h 3883891"/>
                <a:gd name="connsiteX57" fmla="*/ 2924489 w 4084012"/>
                <a:gd name="connsiteY57" fmla="*/ 2934752 h 3883891"/>
                <a:gd name="connsiteX58" fmla="*/ 2919358 w 4084012"/>
                <a:gd name="connsiteY58" fmla="*/ 2950146 h 3883891"/>
                <a:gd name="connsiteX59" fmla="*/ 3232368 w 4084012"/>
                <a:gd name="connsiteY59" fmla="*/ 2801338 h 3883891"/>
                <a:gd name="connsiteX60" fmla="*/ 3109216 w 4084012"/>
                <a:gd name="connsiteY60" fmla="*/ 2862913 h 3883891"/>
                <a:gd name="connsiteX61" fmla="*/ 3119479 w 4084012"/>
                <a:gd name="connsiteY61" fmla="*/ 2873176 h 3883891"/>
                <a:gd name="connsiteX62" fmla="*/ 3165661 w 4084012"/>
                <a:gd name="connsiteY62" fmla="*/ 2852651 h 3883891"/>
                <a:gd name="connsiteX63" fmla="*/ 3242630 w 4084012"/>
                <a:gd name="connsiteY63" fmla="*/ 2806469 h 3883891"/>
                <a:gd name="connsiteX64" fmla="*/ 3252842 w 4084012"/>
                <a:gd name="connsiteY64" fmla="*/ 2816732 h 3883891"/>
                <a:gd name="connsiteX65" fmla="*/ 3263104 w 4084012"/>
                <a:gd name="connsiteY65" fmla="*/ 2801338 h 3883891"/>
                <a:gd name="connsiteX66" fmla="*/ 3278498 w 4084012"/>
                <a:gd name="connsiteY66" fmla="*/ 2801338 h 3883891"/>
                <a:gd name="connsiteX67" fmla="*/ 3283629 w 4084012"/>
                <a:gd name="connsiteY67" fmla="*/ 2796206 h 3883891"/>
                <a:gd name="connsiteX68" fmla="*/ 3293892 w 4084012"/>
                <a:gd name="connsiteY68" fmla="*/ 2785944 h 3883891"/>
                <a:gd name="connsiteX69" fmla="*/ 3381124 w 4084012"/>
                <a:gd name="connsiteY69" fmla="*/ 2750025 h 3883891"/>
                <a:gd name="connsiteX70" fmla="*/ 3386256 w 4084012"/>
                <a:gd name="connsiteY70" fmla="*/ 2744893 h 3883891"/>
                <a:gd name="connsiteX71" fmla="*/ 3432438 w 4084012"/>
                <a:gd name="connsiteY71" fmla="*/ 2724368 h 3883891"/>
                <a:gd name="connsiteX72" fmla="*/ 3431566 w 4084012"/>
                <a:gd name="connsiteY72" fmla="*/ 2717150 h 3883891"/>
                <a:gd name="connsiteX73" fmla="*/ 3451039 w 4084012"/>
                <a:gd name="connsiteY73" fmla="*/ 2712823 h 3883891"/>
                <a:gd name="connsiteX74" fmla="*/ 3468357 w 4084012"/>
                <a:gd name="connsiteY74" fmla="*/ 2698711 h 3883891"/>
                <a:gd name="connsiteX75" fmla="*/ 3478619 w 4084012"/>
                <a:gd name="connsiteY75" fmla="*/ 2703843 h 3883891"/>
                <a:gd name="connsiteX76" fmla="*/ 3947571 w 4084012"/>
                <a:gd name="connsiteY76" fmla="*/ 2491149 h 3883891"/>
                <a:gd name="connsiteX77" fmla="*/ 3945518 w 4084012"/>
                <a:gd name="connsiteY77" fmla="*/ 2503773 h 3883891"/>
                <a:gd name="connsiteX78" fmla="*/ 4084012 w 4084012"/>
                <a:gd name="connsiteY78" fmla="*/ 2447328 h 3883891"/>
                <a:gd name="connsiteX79" fmla="*/ 2467853 w 4084012"/>
                <a:gd name="connsiteY79" fmla="*/ 3299024 h 3883891"/>
                <a:gd name="connsiteX80" fmla="*/ 2303703 w 4084012"/>
                <a:gd name="connsiteY80" fmla="*/ 3401599 h 3883891"/>
                <a:gd name="connsiteX81" fmla="*/ 2306955 w 4084012"/>
                <a:gd name="connsiteY81" fmla="*/ 3410541 h 3883891"/>
                <a:gd name="connsiteX82" fmla="*/ 2298571 w 4084012"/>
                <a:gd name="connsiteY82" fmla="*/ 3401599 h 3883891"/>
                <a:gd name="connsiteX83" fmla="*/ 2283177 w 4084012"/>
                <a:gd name="connsiteY83" fmla="*/ 3411862 h 3883891"/>
                <a:gd name="connsiteX84" fmla="*/ 1585421 w 4084012"/>
                <a:gd name="connsiteY84" fmla="*/ 3853103 h 3883891"/>
                <a:gd name="connsiteX85" fmla="*/ 1528977 w 4084012"/>
                <a:gd name="connsiteY85" fmla="*/ 3883891 h 3883891"/>
                <a:gd name="connsiteX86" fmla="*/ 1487926 w 4084012"/>
                <a:gd name="connsiteY86" fmla="*/ 3873628 h 3883891"/>
                <a:gd name="connsiteX87" fmla="*/ 1503320 w 4084012"/>
                <a:gd name="connsiteY87" fmla="*/ 3853103 h 3883891"/>
                <a:gd name="connsiteX88" fmla="*/ 1503320 w 4084012"/>
                <a:gd name="connsiteY88" fmla="*/ 3827447 h 3883891"/>
                <a:gd name="connsiteX89" fmla="*/ 1482795 w 4084012"/>
                <a:gd name="connsiteY89" fmla="*/ 3837709 h 3883891"/>
                <a:gd name="connsiteX90" fmla="*/ 1467401 w 4084012"/>
                <a:gd name="connsiteY90" fmla="*/ 3832578 h 3883891"/>
                <a:gd name="connsiteX91" fmla="*/ 1477664 w 4084012"/>
                <a:gd name="connsiteY91" fmla="*/ 3806921 h 3883891"/>
                <a:gd name="connsiteX92" fmla="*/ 1513583 w 4084012"/>
                <a:gd name="connsiteY92" fmla="*/ 3781316 h 3883891"/>
                <a:gd name="connsiteX93" fmla="*/ 1503320 w 4084012"/>
                <a:gd name="connsiteY93" fmla="*/ 3765922 h 3883891"/>
                <a:gd name="connsiteX94" fmla="*/ 1462270 w 4084012"/>
                <a:gd name="connsiteY94" fmla="*/ 3786447 h 3883891"/>
                <a:gd name="connsiteX95" fmla="*/ 1452007 w 4084012"/>
                <a:gd name="connsiteY95" fmla="*/ 3781316 h 3883891"/>
                <a:gd name="connsiteX96" fmla="*/ 1482795 w 4084012"/>
                <a:gd name="connsiteY96" fmla="*/ 3755660 h 3883891"/>
                <a:gd name="connsiteX97" fmla="*/ 1472532 w 4084012"/>
                <a:gd name="connsiteY97" fmla="*/ 3750528 h 3883891"/>
                <a:gd name="connsiteX98" fmla="*/ 1477664 w 4084012"/>
                <a:gd name="connsiteY98" fmla="*/ 3735134 h 3883891"/>
                <a:gd name="connsiteX99" fmla="*/ 1749572 w 4084012"/>
                <a:gd name="connsiteY99" fmla="*/ 3555538 h 3883891"/>
                <a:gd name="connsiteX100" fmla="*/ 2042006 w 4084012"/>
                <a:gd name="connsiteY100" fmla="*/ 3242580 h 3883891"/>
                <a:gd name="connsiteX101" fmla="*/ 2149763 w 4084012"/>
                <a:gd name="connsiteY101" fmla="*/ 3114297 h 3883891"/>
                <a:gd name="connsiteX102" fmla="*/ 2113844 w 4084012"/>
                <a:gd name="connsiteY102" fmla="*/ 2878307 h 3883891"/>
                <a:gd name="connsiteX103" fmla="*/ 2113844 w 4084012"/>
                <a:gd name="connsiteY103" fmla="*/ 2698711 h 3883891"/>
                <a:gd name="connsiteX104" fmla="*/ 2129238 w 4084012"/>
                <a:gd name="connsiteY104" fmla="*/ 2534561 h 3883891"/>
                <a:gd name="connsiteX105" fmla="*/ 2221602 w 4084012"/>
                <a:gd name="connsiteY105" fmla="*/ 1970168 h 3883891"/>
                <a:gd name="connsiteX106" fmla="*/ 1390431 w 4084012"/>
                <a:gd name="connsiteY106" fmla="*/ 2514035 h 3883891"/>
                <a:gd name="connsiteX107" fmla="*/ 1349381 w 4084012"/>
                <a:gd name="connsiteY107" fmla="*/ 3006539 h 3883891"/>
                <a:gd name="connsiteX108" fmla="*/ 1354512 w 4084012"/>
                <a:gd name="connsiteY108" fmla="*/ 3370862 h 3883891"/>
                <a:gd name="connsiteX109" fmla="*/ 1339118 w 4084012"/>
                <a:gd name="connsiteY109" fmla="*/ 3293893 h 3883891"/>
                <a:gd name="connsiteX110" fmla="*/ 1333987 w 4084012"/>
                <a:gd name="connsiteY110" fmla="*/ 3411862 h 3883891"/>
                <a:gd name="connsiteX111" fmla="*/ 1318593 w 4084012"/>
                <a:gd name="connsiteY111" fmla="*/ 3416993 h 3883891"/>
                <a:gd name="connsiteX112" fmla="*/ 1313462 w 4084012"/>
                <a:gd name="connsiteY112" fmla="*/ 3401599 h 3883891"/>
                <a:gd name="connsiteX113" fmla="*/ 1303199 w 4084012"/>
                <a:gd name="connsiteY113" fmla="*/ 3427256 h 3883891"/>
                <a:gd name="connsiteX114" fmla="*/ 1292937 w 4084012"/>
                <a:gd name="connsiteY114" fmla="*/ 3416993 h 3883891"/>
                <a:gd name="connsiteX115" fmla="*/ 1292937 w 4084012"/>
                <a:gd name="connsiteY115" fmla="*/ 3447781 h 3883891"/>
                <a:gd name="connsiteX116" fmla="*/ 1262149 w 4084012"/>
                <a:gd name="connsiteY116" fmla="*/ 3427256 h 3883891"/>
                <a:gd name="connsiteX117" fmla="*/ 1262149 w 4084012"/>
                <a:gd name="connsiteY117" fmla="*/ 3437518 h 3883891"/>
                <a:gd name="connsiteX118" fmla="*/ 1205704 w 4084012"/>
                <a:gd name="connsiteY118" fmla="*/ 3329812 h 3883891"/>
                <a:gd name="connsiteX119" fmla="*/ 1174968 w 4084012"/>
                <a:gd name="connsiteY119" fmla="*/ 3114297 h 3883891"/>
                <a:gd name="connsiteX120" fmla="*/ 1174968 w 4084012"/>
                <a:gd name="connsiteY120" fmla="*/ 2868045 h 3883891"/>
                <a:gd name="connsiteX121" fmla="*/ 1185230 w 4084012"/>
                <a:gd name="connsiteY121" fmla="*/ 2637136 h 3883891"/>
                <a:gd name="connsiteX122" fmla="*/ 374585 w 4084012"/>
                <a:gd name="connsiteY122" fmla="*/ 2991145 h 3883891"/>
                <a:gd name="connsiteX123" fmla="*/ 246303 w 4084012"/>
                <a:gd name="connsiteY123" fmla="*/ 2960408 h 3883891"/>
                <a:gd name="connsiteX124" fmla="*/ 133414 w 4084012"/>
                <a:gd name="connsiteY124" fmla="*/ 2750025 h 3883891"/>
                <a:gd name="connsiteX125" fmla="*/ 1113392 w 4084012"/>
                <a:gd name="connsiteY125" fmla="*/ 1457088 h 3883891"/>
                <a:gd name="connsiteX126" fmla="*/ 1180099 w 4084012"/>
                <a:gd name="connsiteY126" fmla="*/ 1436562 h 3883891"/>
                <a:gd name="connsiteX127" fmla="*/ 1072341 w 4084012"/>
                <a:gd name="connsiteY127" fmla="*/ 1508401 h 3883891"/>
                <a:gd name="connsiteX128" fmla="*/ 1174968 w 4084012"/>
                <a:gd name="connsiteY128" fmla="*/ 1467350 h 3883891"/>
                <a:gd name="connsiteX129" fmla="*/ 1062079 w 4084012"/>
                <a:gd name="connsiteY129" fmla="*/ 1534057 h 3883891"/>
                <a:gd name="connsiteX130" fmla="*/ 1072341 w 4084012"/>
                <a:gd name="connsiteY130" fmla="*/ 1539189 h 3883891"/>
                <a:gd name="connsiteX131" fmla="*/ 1026160 w 4084012"/>
                <a:gd name="connsiteY131" fmla="*/ 1590502 h 3883891"/>
                <a:gd name="connsiteX132" fmla="*/ 1010766 w 4084012"/>
                <a:gd name="connsiteY132" fmla="*/ 1590502 h 3883891"/>
                <a:gd name="connsiteX133" fmla="*/ 969715 w 4084012"/>
                <a:gd name="connsiteY133" fmla="*/ 1641815 h 3883891"/>
                <a:gd name="connsiteX134" fmla="*/ 964584 w 4084012"/>
                <a:gd name="connsiteY134" fmla="*/ 1662340 h 3883891"/>
                <a:gd name="connsiteX135" fmla="*/ 1077473 w 4084012"/>
                <a:gd name="connsiteY135" fmla="*/ 1580239 h 3883891"/>
                <a:gd name="connsiteX136" fmla="*/ 918402 w 4084012"/>
                <a:gd name="connsiteY136" fmla="*/ 1754653 h 3883891"/>
                <a:gd name="connsiteX137" fmla="*/ 938927 w 4084012"/>
                <a:gd name="connsiteY137" fmla="*/ 1739310 h 3883891"/>
                <a:gd name="connsiteX138" fmla="*/ 307878 w 4084012"/>
                <a:gd name="connsiteY138" fmla="*/ 2806469 h 3883891"/>
                <a:gd name="connsiteX139" fmla="*/ 354060 w 4084012"/>
                <a:gd name="connsiteY139" fmla="*/ 2847519 h 3883891"/>
                <a:gd name="connsiteX140" fmla="*/ 569524 w 4084012"/>
                <a:gd name="connsiteY140" fmla="*/ 2791075 h 3883891"/>
                <a:gd name="connsiteX141" fmla="*/ 1195493 w 4084012"/>
                <a:gd name="connsiteY141" fmla="*/ 2452460 h 3883891"/>
                <a:gd name="connsiteX142" fmla="*/ 1210836 w 4084012"/>
                <a:gd name="connsiteY142" fmla="*/ 2406278 h 3883891"/>
                <a:gd name="connsiteX143" fmla="*/ 1236492 w 4084012"/>
                <a:gd name="connsiteY143" fmla="*/ 2134370 h 3883891"/>
                <a:gd name="connsiteX144" fmla="*/ 1257017 w 4084012"/>
                <a:gd name="connsiteY144" fmla="*/ 1934248 h 3883891"/>
                <a:gd name="connsiteX145" fmla="*/ 1277543 w 4084012"/>
                <a:gd name="connsiteY145" fmla="*/ 1770046 h 3883891"/>
                <a:gd name="connsiteX146" fmla="*/ 1400694 w 4084012"/>
                <a:gd name="connsiteY146" fmla="*/ 1010715 h 3883891"/>
                <a:gd name="connsiteX147" fmla="*/ 194989 w 4084012"/>
                <a:gd name="connsiteY147" fmla="*/ 1426300 h 3883891"/>
                <a:gd name="connsiteX148" fmla="*/ 25656 w 4084012"/>
                <a:gd name="connsiteY148" fmla="*/ 1390381 h 3883891"/>
                <a:gd name="connsiteX149" fmla="*/ 97494 w 4084012"/>
                <a:gd name="connsiteY149" fmla="*/ 1385249 h 3883891"/>
                <a:gd name="connsiteX150" fmla="*/ 107757 w 4084012"/>
                <a:gd name="connsiteY150" fmla="*/ 1364724 h 3883891"/>
                <a:gd name="connsiteX151" fmla="*/ 20525 w 4084012"/>
                <a:gd name="connsiteY151" fmla="*/ 1359593 h 3883891"/>
                <a:gd name="connsiteX152" fmla="*/ 0 w 4084012"/>
                <a:gd name="connsiteY152" fmla="*/ 1349330 h 3883891"/>
                <a:gd name="connsiteX153" fmla="*/ 76969 w 4084012"/>
                <a:gd name="connsiteY153" fmla="*/ 1339068 h 3883891"/>
                <a:gd name="connsiteX154" fmla="*/ 15393 w 4084012"/>
                <a:gd name="connsiteY154" fmla="*/ 1313462 h 3883891"/>
                <a:gd name="connsiteX155" fmla="*/ 71838 w 4084012"/>
                <a:gd name="connsiteY155" fmla="*/ 1282674 h 3883891"/>
                <a:gd name="connsiteX156" fmla="*/ 277090 w 4084012"/>
                <a:gd name="connsiteY156" fmla="*/ 1236493 h 3883891"/>
                <a:gd name="connsiteX157" fmla="*/ 615706 w 4084012"/>
                <a:gd name="connsiteY157" fmla="*/ 1128735 h 3883891"/>
                <a:gd name="connsiteX158" fmla="*/ 779908 w 4084012"/>
                <a:gd name="connsiteY158" fmla="*/ 1067159 h 3883891"/>
                <a:gd name="connsiteX159" fmla="*/ 913271 w 4084012"/>
                <a:gd name="connsiteY159" fmla="*/ 1015846 h 3883891"/>
                <a:gd name="connsiteX160" fmla="*/ 1277543 w 4084012"/>
                <a:gd name="connsiteY160" fmla="*/ 867089 h 3883891"/>
                <a:gd name="connsiteX161" fmla="*/ 1441745 w 4084012"/>
                <a:gd name="connsiteY161" fmla="*/ 790120 h 3883891"/>
                <a:gd name="connsiteX162" fmla="*/ 1452007 w 4084012"/>
                <a:gd name="connsiteY162" fmla="*/ 759332 h 3883891"/>
                <a:gd name="connsiteX163" fmla="*/ 1641815 w 4084012"/>
                <a:gd name="connsiteY163" fmla="*/ 56444 h 3883891"/>
                <a:gd name="connsiteX164" fmla="*/ 1658491 w 4084012"/>
                <a:gd name="connsiteY164" fmla="*/ 21808 h 3883891"/>
                <a:gd name="connsiteX165" fmla="*/ 1668118 w 4084012"/>
                <a:gd name="connsiteY165" fmla="*/ 11168 h 3883891"/>
                <a:gd name="connsiteX166" fmla="*/ 1670678 w 4084012"/>
                <a:gd name="connsiteY166" fmla="*/ 14753 h 3883891"/>
                <a:gd name="connsiteX167" fmla="*/ 1677734 w 4084012"/>
                <a:gd name="connsiteY167" fmla="*/ 15394 h 3883891"/>
                <a:gd name="connsiteX168" fmla="*/ 1703390 w 4084012"/>
                <a:gd name="connsiteY168" fmla="*/ 0 h 3883891"/>
                <a:gd name="connsiteX169" fmla="*/ 1708522 w 4084012"/>
                <a:gd name="connsiteY169" fmla="*/ 10263 h 3883891"/>
                <a:gd name="connsiteX170" fmla="*/ 1713653 w 4084012"/>
                <a:gd name="connsiteY170" fmla="*/ 10263 h 3883891"/>
                <a:gd name="connsiteX171" fmla="*/ 1708522 w 4084012"/>
                <a:gd name="connsiteY171" fmla="*/ 10263 h 3883891"/>
                <a:gd name="connsiteX172" fmla="*/ 949190 w 4084012"/>
                <a:gd name="connsiteY172" fmla="*/ 1672603 h 3883891"/>
                <a:gd name="connsiteX173" fmla="*/ 903008 w 4084012"/>
                <a:gd name="connsiteY173" fmla="*/ 1713653 h 3883891"/>
                <a:gd name="connsiteX174" fmla="*/ 949190 w 4084012"/>
                <a:gd name="connsiteY174" fmla="*/ 1672603 h 3883891"/>
                <a:gd name="connsiteX175" fmla="*/ 892745 w 4084012"/>
                <a:gd name="connsiteY175" fmla="*/ 1780309 h 3883891"/>
                <a:gd name="connsiteX176" fmla="*/ 882483 w 4084012"/>
                <a:gd name="connsiteY176" fmla="*/ 1790572 h 3883891"/>
                <a:gd name="connsiteX177" fmla="*/ 892745 w 4084012"/>
                <a:gd name="connsiteY177" fmla="*/ 1780309 h 3883891"/>
                <a:gd name="connsiteX178" fmla="*/ 292484 w 4084012"/>
                <a:gd name="connsiteY178" fmla="*/ 2734631 h 3883891"/>
                <a:gd name="connsiteX179" fmla="*/ 282222 w 4084012"/>
                <a:gd name="connsiteY179" fmla="*/ 2791075 h 3883891"/>
                <a:gd name="connsiteX180" fmla="*/ 287353 w 4084012"/>
                <a:gd name="connsiteY180" fmla="*/ 2806469 h 3883891"/>
                <a:gd name="connsiteX181" fmla="*/ 292484 w 4084012"/>
                <a:gd name="connsiteY181" fmla="*/ 2734631 h 3883891"/>
                <a:gd name="connsiteX182" fmla="*/ 2380672 w 4084012"/>
                <a:gd name="connsiteY182" fmla="*/ 1970168 h 3883891"/>
                <a:gd name="connsiteX183" fmla="*/ 2375541 w 4084012"/>
                <a:gd name="connsiteY183" fmla="*/ 2011218 h 3883891"/>
                <a:gd name="connsiteX184" fmla="*/ 2380672 w 4084012"/>
                <a:gd name="connsiteY184" fmla="*/ 1970168 h 3883891"/>
                <a:gd name="connsiteX185" fmla="*/ 2344753 w 4084012"/>
                <a:gd name="connsiteY185" fmla="*/ 2139501 h 3883891"/>
                <a:gd name="connsiteX186" fmla="*/ 2236996 w 4084012"/>
                <a:gd name="connsiteY186" fmla="*/ 2862913 h 3883891"/>
                <a:gd name="connsiteX187" fmla="*/ 2242127 w 4084012"/>
                <a:gd name="connsiteY187" fmla="*/ 2996276 h 3883891"/>
                <a:gd name="connsiteX188" fmla="*/ 2344753 w 4084012"/>
                <a:gd name="connsiteY188" fmla="*/ 2139501 h 3883891"/>
                <a:gd name="connsiteX189" fmla="*/ 2154895 w 4084012"/>
                <a:gd name="connsiteY189" fmla="*/ 3165610 h 3883891"/>
                <a:gd name="connsiteX190" fmla="*/ 1806017 w 4084012"/>
                <a:gd name="connsiteY190" fmla="*/ 3524750 h 3883891"/>
                <a:gd name="connsiteX191" fmla="*/ 2154895 w 4084012"/>
                <a:gd name="connsiteY191" fmla="*/ 3165610 h 3883891"/>
                <a:gd name="connsiteX192" fmla="*/ 2016401 w 4084012"/>
                <a:gd name="connsiteY192" fmla="*/ 3375994 h 3883891"/>
                <a:gd name="connsiteX193" fmla="*/ 1985613 w 4084012"/>
                <a:gd name="connsiteY193" fmla="*/ 3406730 h 3883891"/>
                <a:gd name="connsiteX194" fmla="*/ 2016401 w 4084012"/>
                <a:gd name="connsiteY194" fmla="*/ 3375994 h 3883891"/>
                <a:gd name="connsiteX195" fmla="*/ 3935255 w 4084012"/>
                <a:gd name="connsiteY195" fmla="*/ 2503773 h 3883891"/>
                <a:gd name="connsiteX196" fmla="*/ 3889073 w 4084012"/>
                <a:gd name="connsiteY196" fmla="*/ 2524298 h 3883891"/>
                <a:gd name="connsiteX197" fmla="*/ 3935255 w 4084012"/>
                <a:gd name="connsiteY197" fmla="*/ 2503773 h 3883891"/>
                <a:gd name="connsiteX198" fmla="*/ 3109216 w 4084012"/>
                <a:gd name="connsiteY198" fmla="*/ 2873176 h 3883891"/>
                <a:gd name="connsiteX199" fmla="*/ 3083560 w 4084012"/>
                <a:gd name="connsiteY199" fmla="*/ 2878307 h 3883891"/>
                <a:gd name="connsiteX200" fmla="*/ 3109216 w 4084012"/>
                <a:gd name="connsiteY200" fmla="*/ 2873176 h 3883891"/>
                <a:gd name="connsiteX201" fmla="*/ 3078428 w 4084012"/>
                <a:gd name="connsiteY201" fmla="*/ 2883439 h 3883891"/>
                <a:gd name="connsiteX202" fmla="*/ 3052772 w 4084012"/>
                <a:gd name="connsiteY202" fmla="*/ 2898833 h 3883891"/>
                <a:gd name="connsiteX203" fmla="*/ 3078428 w 4084012"/>
                <a:gd name="connsiteY203" fmla="*/ 2883439 h 3883891"/>
                <a:gd name="connsiteX204" fmla="*/ 2791126 w 4084012"/>
                <a:gd name="connsiteY204" fmla="*/ 861958 h 3883891"/>
                <a:gd name="connsiteX205" fmla="*/ 2775732 w 4084012"/>
                <a:gd name="connsiteY205" fmla="*/ 887615 h 3883891"/>
                <a:gd name="connsiteX206" fmla="*/ 2791126 w 4084012"/>
                <a:gd name="connsiteY206" fmla="*/ 861958 h 3883891"/>
                <a:gd name="connsiteX207" fmla="*/ 2801389 w 4084012"/>
                <a:gd name="connsiteY207" fmla="*/ 892746 h 3883891"/>
                <a:gd name="connsiteX208" fmla="*/ 2785995 w 4084012"/>
                <a:gd name="connsiteY208" fmla="*/ 918402 h 3883891"/>
                <a:gd name="connsiteX209" fmla="*/ 2801389 w 4084012"/>
                <a:gd name="connsiteY209" fmla="*/ 892746 h 3883891"/>
                <a:gd name="connsiteX210" fmla="*/ 2744944 w 4084012"/>
                <a:gd name="connsiteY210" fmla="*/ 928614 h 3883891"/>
                <a:gd name="connsiteX211" fmla="*/ 2734682 w 4084012"/>
                <a:gd name="connsiteY211" fmla="*/ 949139 h 3883891"/>
                <a:gd name="connsiteX212" fmla="*/ 2744944 w 4084012"/>
                <a:gd name="connsiteY212" fmla="*/ 928614 h 3883891"/>
                <a:gd name="connsiteX213" fmla="*/ 2703894 w 4084012"/>
                <a:gd name="connsiteY213" fmla="*/ 995321 h 3883891"/>
                <a:gd name="connsiteX214" fmla="*/ 2611530 w 4084012"/>
                <a:gd name="connsiteY214" fmla="*/ 1180048 h 3883891"/>
                <a:gd name="connsiteX215" fmla="*/ 2703894 w 4084012"/>
                <a:gd name="connsiteY215" fmla="*/ 995321 h 3883891"/>
                <a:gd name="connsiteX216" fmla="*/ 2791126 w 4084012"/>
                <a:gd name="connsiteY216" fmla="*/ 1554583 h 3883891"/>
                <a:gd name="connsiteX217" fmla="*/ 2447328 w 4084012"/>
                <a:gd name="connsiteY217" fmla="*/ 1816228 h 3883891"/>
                <a:gd name="connsiteX218" fmla="*/ 2334491 w 4084012"/>
                <a:gd name="connsiteY218" fmla="*/ 2319046 h 3883891"/>
                <a:gd name="connsiteX219" fmla="*/ 2308834 w 4084012"/>
                <a:gd name="connsiteY219" fmla="*/ 2472985 h 3883891"/>
                <a:gd name="connsiteX220" fmla="*/ 2262652 w 4084012"/>
                <a:gd name="connsiteY220" fmla="*/ 2785944 h 3883891"/>
                <a:gd name="connsiteX221" fmla="*/ 2262652 w 4084012"/>
                <a:gd name="connsiteY221" fmla="*/ 2970671 h 3883891"/>
                <a:gd name="connsiteX222" fmla="*/ 2457591 w 4084012"/>
                <a:gd name="connsiteY222" fmla="*/ 2406278 h 3883891"/>
                <a:gd name="connsiteX223" fmla="*/ 2421723 w 4084012"/>
                <a:gd name="connsiteY223" fmla="*/ 1949642 h 3883891"/>
                <a:gd name="connsiteX224" fmla="*/ 2426854 w 4084012"/>
                <a:gd name="connsiteY224" fmla="*/ 1918855 h 3883891"/>
                <a:gd name="connsiteX225" fmla="*/ 2442197 w 4084012"/>
                <a:gd name="connsiteY225" fmla="*/ 1949642 h 3883891"/>
                <a:gd name="connsiteX226" fmla="*/ 2442197 w 4084012"/>
                <a:gd name="connsiteY226" fmla="*/ 1888067 h 3883891"/>
                <a:gd name="connsiteX227" fmla="*/ 2467853 w 4084012"/>
                <a:gd name="connsiteY227" fmla="*/ 1929117 h 3883891"/>
                <a:gd name="connsiteX228" fmla="*/ 2457591 w 4084012"/>
                <a:gd name="connsiteY228" fmla="*/ 1877804 h 3883891"/>
                <a:gd name="connsiteX229" fmla="*/ 2483247 w 4084012"/>
                <a:gd name="connsiteY229" fmla="*/ 1908592 h 3883891"/>
                <a:gd name="connsiteX230" fmla="*/ 2488379 w 4084012"/>
                <a:gd name="connsiteY230" fmla="*/ 1898329 h 3883891"/>
                <a:gd name="connsiteX231" fmla="*/ 2498641 w 4084012"/>
                <a:gd name="connsiteY231" fmla="*/ 1908592 h 3883891"/>
                <a:gd name="connsiteX232" fmla="*/ 2508904 w 4084012"/>
                <a:gd name="connsiteY232" fmla="*/ 1913723 h 3883891"/>
                <a:gd name="connsiteX233" fmla="*/ 2611530 w 4084012"/>
                <a:gd name="connsiteY233" fmla="*/ 2370359 h 3883891"/>
                <a:gd name="connsiteX234" fmla="*/ 2611530 w 4084012"/>
                <a:gd name="connsiteY234" fmla="*/ 2539692 h 3883891"/>
                <a:gd name="connsiteX235" fmla="*/ 2575611 w 4084012"/>
                <a:gd name="connsiteY235" fmla="*/ 2724368 h 3883891"/>
                <a:gd name="connsiteX236" fmla="*/ 2267784 w 4084012"/>
                <a:gd name="connsiteY236" fmla="*/ 3227186 h 3883891"/>
                <a:gd name="connsiteX237" fmla="*/ 2272915 w 4084012"/>
                <a:gd name="connsiteY237" fmla="*/ 3247711 h 3883891"/>
                <a:gd name="connsiteX238" fmla="*/ 2447328 w 4084012"/>
                <a:gd name="connsiteY238" fmla="*/ 3150216 h 3883891"/>
                <a:gd name="connsiteX239" fmla="*/ 2447328 w 4084012"/>
                <a:gd name="connsiteY239" fmla="*/ 3160479 h 3883891"/>
                <a:gd name="connsiteX240" fmla="*/ 2652581 w 4084012"/>
                <a:gd name="connsiteY240" fmla="*/ 3062984 h 3883891"/>
                <a:gd name="connsiteX241" fmla="*/ 2493510 w 4084012"/>
                <a:gd name="connsiteY241" fmla="*/ 3160479 h 3883891"/>
                <a:gd name="connsiteX242" fmla="*/ 2529429 w 4084012"/>
                <a:gd name="connsiteY242" fmla="*/ 3145085 h 3883891"/>
                <a:gd name="connsiteX243" fmla="*/ 2529429 w 4084012"/>
                <a:gd name="connsiteY243" fmla="*/ 3155347 h 3883891"/>
                <a:gd name="connsiteX244" fmla="*/ 2560217 w 4084012"/>
                <a:gd name="connsiteY244" fmla="*/ 3139953 h 3883891"/>
                <a:gd name="connsiteX245" fmla="*/ 2534560 w 4084012"/>
                <a:gd name="connsiteY245" fmla="*/ 3145085 h 3883891"/>
                <a:gd name="connsiteX246" fmla="*/ 2585874 w 4084012"/>
                <a:gd name="connsiteY246" fmla="*/ 3109165 h 3883891"/>
                <a:gd name="connsiteX247" fmla="*/ 2565348 w 4084012"/>
                <a:gd name="connsiteY247" fmla="*/ 3134822 h 3883891"/>
                <a:gd name="connsiteX248" fmla="*/ 2758735 w 4084012"/>
                <a:gd name="connsiteY248" fmla="*/ 3027305 h 3883891"/>
                <a:gd name="connsiteX249" fmla="*/ 2805973 w 4084012"/>
                <a:gd name="connsiteY249" fmla="*/ 2993704 h 3883891"/>
                <a:gd name="connsiteX250" fmla="*/ 2806520 w 4084012"/>
                <a:gd name="connsiteY250" fmla="*/ 2996276 h 3883891"/>
                <a:gd name="connsiteX251" fmla="*/ 2816783 w 4084012"/>
                <a:gd name="connsiteY251" fmla="*/ 2986014 h 3883891"/>
                <a:gd name="connsiteX252" fmla="*/ 2805973 w 4084012"/>
                <a:gd name="connsiteY252" fmla="*/ 2993704 h 3883891"/>
                <a:gd name="connsiteX253" fmla="*/ 2805718 w 4084012"/>
                <a:gd name="connsiteY253" fmla="*/ 2992508 h 3883891"/>
                <a:gd name="connsiteX254" fmla="*/ 2801389 w 4084012"/>
                <a:gd name="connsiteY254" fmla="*/ 2986014 h 3883891"/>
                <a:gd name="connsiteX255" fmla="*/ 2765470 w 4084012"/>
                <a:gd name="connsiteY255" fmla="*/ 3011670 h 3883891"/>
                <a:gd name="connsiteX256" fmla="*/ 2821914 w 4084012"/>
                <a:gd name="connsiteY256" fmla="*/ 2939883 h 3883891"/>
                <a:gd name="connsiteX257" fmla="*/ 2765470 w 4084012"/>
                <a:gd name="connsiteY257" fmla="*/ 2980883 h 3883891"/>
                <a:gd name="connsiteX258" fmla="*/ 2770601 w 4084012"/>
                <a:gd name="connsiteY258" fmla="*/ 2960408 h 3883891"/>
                <a:gd name="connsiteX259" fmla="*/ 2765470 w 4084012"/>
                <a:gd name="connsiteY259" fmla="*/ 2960408 h 3883891"/>
                <a:gd name="connsiteX260" fmla="*/ 3104085 w 4084012"/>
                <a:gd name="connsiteY260" fmla="*/ 2180500 h 3883891"/>
                <a:gd name="connsiteX261" fmla="*/ 2847519 w 4084012"/>
                <a:gd name="connsiteY261" fmla="*/ 1600764 h 3883891"/>
                <a:gd name="connsiteX262" fmla="*/ 2960408 w 4084012"/>
                <a:gd name="connsiteY262" fmla="*/ 1687997 h 3883891"/>
                <a:gd name="connsiteX263" fmla="*/ 2791126 w 4084012"/>
                <a:gd name="connsiteY263" fmla="*/ 1554583 h 3883891"/>
                <a:gd name="connsiteX264" fmla="*/ 2837308 w 4084012"/>
                <a:gd name="connsiteY264" fmla="*/ 1559714 h 3883891"/>
                <a:gd name="connsiteX265" fmla="*/ 2939883 w 4084012"/>
                <a:gd name="connsiteY265" fmla="*/ 1626421 h 3883891"/>
                <a:gd name="connsiteX266" fmla="*/ 2847519 w 4084012"/>
                <a:gd name="connsiteY266" fmla="*/ 1559714 h 3883891"/>
                <a:gd name="connsiteX267" fmla="*/ 2837308 w 4084012"/>
                <a:gd name="connsiteY267" fmla="*/ 1559714 h 3883891"/>
                <a:gd name="connsiteX268" fmla="*/ 2970671 w 4084012"/>
                <a:gd name="connsiteY268" fmla="*/ 1698259 h 3883891"/>
                <a:gd name="connsiteX269" fmla="*/ 2980933 w 4084012"/>
                <a:gd name="connsiteY269" fmla="*/ 1713653 h 3883891"/>
                <a:gd name="connsiteX270" fmla="*/ 2970671 w 4084012"/>
                <a:gd name="connsiteY270" fmla="*/ 1698259 h 3883891"/>
                <a:gd name="connsiteX271" fmla="*/ 3042509 w 4084012"/>
                <a:gd name="connsiteY271" fmla="*/ 1764915 h 3883891"/>
                <a:gd name="connsiteX272" fmla="*/ 3068166 w 4084012"/>
                <a:gd name="connsiteY272" fmla="*/ 1816228 h 3883891"/>
                <a:gd name="connsiteX273" fmla="*/ 3042509 w 4084012"/>
                <a:gd name="connsiteY273" fmla="*/ 1764915 h 3883891"/>
                <a:gd name="connsiteX274" fmla="*/ 2852650 w 4084012"/>
                <a:gd name="connsiteY274" fmla="*/ 2903964 h 3883891"/>
                <a:gd name="connsiteX275" fmla="*/ 2842388 w 4084012"/>
                <a:gd name="connsiteY275" fmla="*/ 2919358 h 3883891"/>
                <a:gd name="connsiteX276" fmla="*/ 2852650 w 4084012"/>
                <a:gd name="connsiteY276" fmla="*/ 2903964 h 3883891"/>
                <a:gd name="connsiteX277" fmla="*/ 2431934 w 4084012"/>
                <a:gd name="connsiteY277" fmla="*/ 3170741 h 3883891"/>
                <a:gd name="connsiteX278" fmla="*/ 2411460 w 4084012"/>
                <a:gd name="connsiteY278" fmla="*/ 3181004 h 3883891"/>
                <a:gd name="connsiteX279" fmla="*/ 2431934 w 4084012"/>
                <a:gd name="connsiteY279" fmla="*/ 3170741 h 3883891"/>
                <a:gd name="connsiteX280" fmla="*/ 2406329 w 4084012"/>
                <a:gd name="connsiteY280" fmla="*/ 3186135 h 3883891"/>
                <a:gd name="connsiteX281" fmla="*/ 2385804 w 4084012"/>
                <a:gd name="connsiteY281" fmla="*/ 3196398 h 3883891"/>
                <a:gd name="connsiteX282" fmla="*/ 2406329 w 4084012"/>
                <a:gd name="connsiteY282" fmla="*/ 3186135 h 3883891"/>
                <a:gd name="connsiteX283" fmla="*/ 2452459 w 4084012"/>
                <a:gd name="connsiteY283" fmla="*/ 2647398 h 3883891"/>
                <a:gd name="connsiteX284" fmla="*/ 2355016 w 4084012"/>
                <a:gd name="connsiteY284" fmla="*/ 2873176 h 3883891"/>
                <a:gd name="connsiteX285" fmla="*/ 2452459 w 4084012"/>
                <a:gd name="connsiteY285" fmla="*/ 2647398 h 3883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</a:cxnLst>
              <a:rect l="l" t="t" r="r" b="b"/>
              <a:pathLst>
                <a:path w="4084012" h="3883891">
                  <a:moveTo>
                    <a:pt x="1703390" y="0"/>
                  </a:moveTo>
                  <a:cubicBezTo>
                    <a:pt x="1713653" y="0"/>
                    <a:pt x="1723916" y="10263"/>
                    <a:pt x="1734178" y="15394"/>
                  </a:cubicBezTo>
                  <a:cubicBezTo>
                    <a:pt x="1739310" y="20525"/>
                    <a:pt x="1759835" y="15394"/>
                    <a:pt x="1775229" y="20525"/>
                  </a:cubicBezTo>
                  <a:lnTo>
                    <a:pt x="1652077" y="692625"/>
                  </a:lnTo>
                  <a:lnTo>
                    <a:pt x="1657209" y="697756"/>
                  </a:lnTo>
                  <a:lnTo>
                    <a:pt x="1965087" y="548948"/>
                  </a:lnTo>
                  <a:cubicBezTo>
                    <a:pt x="1959956" y="554079"/>
                    <a:pt x="1954825" y="559210"/>
                    <a:pt x="1965087" y="559210"/>
                  </a:cubicBezTo>
                  <a:cubicBezTo>
                    <a:pt x="1980481" y="559210"/>
                    <a:pt x="1985613" y="548948"/>
                    <a:pt x="1995875" y="543817"/>
                  </a:cubicBezTo>
                  <a:lnTo>
                    <a:pt x="1980481" y="559210"/>
                  </a:lnTo>
                  <a:cubicBezTo>
                    <a:pt x="2011269" y="548948"/>
                    <a:pt x="2031743" y="538685"/>
                    <a:pt x="2052268" y="528423"/>
                  </a:cubicBezTo>
                  <a:cubicBezTo>
                    <a:pt x="2036874" y="538685"/>
                    <a:pt x="2021480" y="554079"/>
                    <a:pt x="2006138" y="564342"/>
                  </a:cubicBezTo>
                  <a:cubicBezTo>
                    <a:pt x="2006138" y="564342"/>
                    <a:pt x="2006138" y="569473"/>
                    <a:pt x="2011269" y="574604"/>
                  </a:cubicBezTo>
                  <a:cubicBezTo>
                    <a:pt x="2031743" y="559210"/>
                    <a:pt x="2057400" y="543817"/>
                    <a:pt x="2077925" y="528423"/>
                  </a:cubicBezTo>
                  <a:cubicBezTo>
                    <a:pt x="2057400" y="548948"/>
                    <a:pt x="2006138" y="584867"/>
                    <a:pt x="2001007" y="610524"/>
                  </a:cubicBezTo>
                  <a:cubicBezTo>
                    <a:pt x="2021480" y="600261"/>
                    <a:pt x="2042006" y="584867"/>
                    <a:pt x="2062531" y="564342"/>
                  </a:cubicBezTo>
                  <a:cubicBezTo>
                    <a:pt x="2026612" y="605392"/>
                    <a:pt x="1985613" y="636180"/>
                    <a:pt x="1949693" y="672099"/>
                  </a:cubicBezTo>
                  <a:cubicBezTo>
                    <a:pt x="1872724" y="738806"/>
                    <a:pt x="1785491" y="795251"/>
                    <a:pt x="1708522" y="841433"/>
                  </a:cubicBezTo>
                  <a:cubicBezTo>
                    <a:pt x="1677734" y="861958"/>
                    <a:pt x="1621289" y="867089"/>
                    <a:pt x="1611027" y="908140"/>
                  </a:cubicBezTo>
                  <a:cubicBezTo>
                    <a:pt x="1554633" y="1103078"/>
                    <a:pt x="1539240" y="1313462"/>
                    <a:pt x="1508452" y="1518663"/>
                  </a:cubicBezTo>
                  <a:cubicBezTo>
                    <a:pt x="1467401" y="1770046"/>
                    <a:pt x="1436613" y="2036875"/>
                    <a:pt x="1410957" y="2298520"/>
                  </a:cubicBezTo>
                  <a:lnTo>
                    <a:pt x="1416088" y="2308783"/>
                  </a:lnTo>
                  <a:cubicBezTo>
                    <a:pt x="1708522" y="2118976"/>
                    <a:pt x="2042006" y="1965036"/>
                    <a:pt x="2283177" y="1713653"/>
                  </a:cubicBezTo>
                  <a:cubicBezTo>
                    <a:pt x="2390935" y="1600764"/>
                    <a:pt x="2385804" y="1410906"/>
                    <a:pt x="2437065" y="1262149"/>
                  </a:cubicBezTo>
                  <a:cubicBezTo>
                    <a:pt x="2534560" y="969664"/>
                    <a:pt x="2852650" y="543817"/>
                    <a:pt x="3175923" y="425848"/>
                  </a:cubicBezTo>
                  <a:cubicBezTo>
                    <a:pt x="3129741" y="451504"/>
                    <a:pt x="3057903" y="482292"/>
                    <a:pt x="3016853" y="528423"/>
                  </a:cubicBezTo>
                  <a:lnTo>
                    <a:pt x="3016853" y="538685"/>
                  </a:lnTo>
                  <a:cubicBezTo>
                    <a:pt x="3034813" y="528423"/>
                    <a:pt x="3052772" y="516890"/>
                    <a:pt x="3070732" y="505999"/>
                  </a:cubicBezTo>
                  <a:lnTo>
                    <a:pt x="3094523" y="493265"/>
                  </a:lnTo>
                  <a:lnTo>
                    <a:pt x="3088932" y="496475"/>
                  </a:lnTo>
                  <a:cubicBezTo>
                    <a:pt x="3040585" y="525565"/>
                    <a:pt x="2965539" y="578453"/>
                    <a:pt x="2965539" y="605392"/>
                  </a:cubicBezTo>
                  <a:cubicBezTo>
                    <a:pt x="2965539" y="620786"/>
                    <a:pt x="2955277" y="620786"/>
                    <a:pt x="2950145" y="625918"/>
                  </a:cubicBezTo>
                  <a:cubicBezTo>
                    <a:pt x="2924489" y="682362"/>
                    <a:pt x="2832177" y="754200"/>
                    <a:pt x="2816783" y="800382"/>
                  </a:cubicBezTo>
                  <a:cubicBezTo>
                    <a:pt x="2811651" y="810645"/>
                    <a:pt x="2785995" y="831170"/>
                    <a:pt x="2796257" y="861958"/>
                  </a:cubicBezTo>
                  <a:lnTo>
                    <a:pt x="2893701" y="749069"/>
                  </a:lnTo>
                  <a:cubicBezTo>
                    <a:pt x="2862913" y="790120"/>
                    <a:pt x="2832177" y="836301"/>
                    <a:pt x="2801389" y="882483"/>
                  </a:cubicBezTo>
                  <a:lnTo>
                    <a:pt x="2806520" y="892746"/>
                  </a:lnTo>
                  <a:cubicBezTo>
                    <a:pt x="2816783" y="882483"/>
                    <a:pt x="2827045" y="867089"/>
                    <a:pt x="2837308" y="851695"/>
                  </a:cubicBezTo>
                  <a:cubicBezTo>
                    <a:pt x="2688500" y="1067159"/>
                    <a:pt x="2596136" y="1298068"/>
                    <a:pt x="2524298" y="1523795"/>
                  </a:cubicBezTo>
                  <a:lnTo>
                    <a:pt x="2529429" y="1544320"/>
                  </a:lnTo>
                  <a:cubicBezTo>
                    <a:pt x="2857782" y="1303200"/>
                    <a:pt x="3206711" y="1041503"/>
                    <a:pt x="3514539" y="754200"/>
                  </a:cubicBezTo>
                  <a:cubicBezTo>
                    <a:pt x="3499145" y="774726"/>
                    <a:pt x="3458094" y="820907"/>
                    <a:pt x="3458094" y="836301"/>
                  </a:cubicBezTo>
                  <a:cubicBezTo>
                    <a:pt x="3458094" y="841433"/>
                    <a:pt x="3360599" y="933745"/>
                    <a:pt x="3360599" y="959402"/>
                  </a:cubicBezTo>
                  <a:cubicBezTo>
                    <a:pt x="3360599" y="944008"/>
                    <a:pt x="3355468" y="959402"/>
                    <a:pt x="3345205" y="954270"/>
                  </a:cubicBezTo>
                  <a:cubicBezTo>
                    <a:pt x="3345205" y="954270"/>
                    <a:pt x="3340074" y="949139"/>
                    <a:pt x="3340074" y="964533"/>
                  </a:cubicBezTo>
                  <a:lnTo>
                    <a:pt x="3343164" y="970714"/>
                  </a:lnTo>
                  <a:lnTo>
                    <a:pt x="3340715" y="973513"/>
                  </a:lnTo>
                  <a:cubicBezTo>
                    <a:pt x="3337509" y="978644"/>
                    <a:pt x="3334943" y="985058"/>
                    <a:pt x="3334943" y="985058"/>
                  </a:cubicBezTo>
                  <a:cubicBezTo>
                    <a:pt x="3334943" y="1000452"/>
                    <a:pt x="3340074" y="995321"/>
                    <a:pt x="3345205" y="995321"/>
                  </a:cubicBezTo>
                  <a:lnTo>
                    <a:pt x="3134873" y="1195442"/>
                  </a:lnTo>
                  <a:cubicBezTo>
                    <a:pt x="3134873" y="1195442"/>
                    <a:pt x="3129741" y="1200573"/>
                    <a:pt x="3145135" y="1200573"/>
                  </a:cubicBezTo>
                  <a:cubicBezTo>
                    <a:pt x="3155398" y="1200573"/>
                    <a:pt x="3216974" y="1149260"/>
                    <a:pt x="3242630" y="1123604"/>
                  </a:cubicBezTo>
                  <a:cubicBezTo>
                    <a:pt x="3201580" y="1164654"/>
                    <a:pt x="3160529" y="1205705"/>
                    <a:pt x="3119479" y="1251887"/>
                  </a:cubicBezTo>
                  <a:cubicBezTo>
                    <a:pt x="3119479" y="1251887"/>
                    <a:pt x="3114347" y="1257018"/>
                    <a:pt x="3129741" y="1257018"/>
                  </a:cubicBezTo>
                  <a:lnTo>
                    <a:pt x="3135618" y="1255059"/>
                  </a:lnTo>
                  <a:lnTo>
                    <a:pt x="2862913" y="1493007"/>
                  </a:lnTo>
                  <a:cubicBezTo>
                    <a:pt x="2893701" y="1508401"/>
                    <a:pt x="2929620" y="1528926"/>
                    <a:pt x="2960408" y="1544320"/>
                  </a:cubicBezTo>
                  <a:cubicBezTo>
                    <a:pt x="3222105" y="1698259"/>
                    <a:pt x="3268235" y="1954774"/>
                    <a:pt x="3268235" y="2159975"/>
                  </a:cubicBezTo>
                  <a:cubicBezTo>
                    <a:pt x="3268235" y="2406278"/>
                    <a:pt x="3165661" y="2683317"/>
                    <a:pt x="2924489" y="2934752"/>
                  </a:cubicBezTo>
                  <a:cubicBezTo>
                    <a:pt x="2924489" y="2934752"/>
                    <a:pt x="2919358" y="2939883"/>
                    <a:pt x="2919358" y="2950146"/>
                  </a:cubicBezTo>
                  <a:lnTo>
                    <a:pt x="3232368" y="2801338"/>
                  </a:lnTo>
                  <a:lnTo>
                    <a:pt x="3109216" y="2862913"/>
                  </a:lnTo>
                  <a:lnTo>
                    <a:pt x="3119479" y="2873176"/>
                  </a:lnTo>
                  <a:cubicBezTo>
                    <a:pt x="3134873" y="2862913"/>
                    <a:pt x="3150267" y="2857782"/>
                    <a:pt x="3165661" y="2852651"/>
                  </a:cubicBezTo>
                  <a:cubicBezTo>
                    <a:pt x="3186186" y="2842388"/>
                    <a:pt x="3232368" y="2806469"/>
                    <a:pt x="3242630" y="2806469"/>
                  </a:cubicBezTo>
                  <a:cubicBezTo>
                    <a:pt x="3257973" y="2806469"/>
                    <a:pt x="3237499" y="2816732"/>
                    <a:pt x="3252842" y="2816732"/>
                  </a:cubicBezTo>
                  <a:cubicBezTo>
                    <a:pt x="3263104" y="2816732"/>
                    <a:pt x="3268235" y="2806469"/>
                    <a:pt x="3263104" y="2801338"/>
                  </a:cubicBezTo>
                  <a:cubicBezTo>
                    <a:pt x="3268235" y="2806469"/>
                    <a:pt x="3268235" y="2801338"/>
                    <a:pt x="3278498" y="2801338"/>
                  </a:cubicBezTo>
                  <a:lnTo>
                    <a:pt x="3283629" y="2796206"/>
                  </a:lnTo>
                  <a:cubicBezTo>
                    <a:pt x="3283629" y="2780812"/>
                    <a:pt x="3293892" y="2796206"/>
                    <a:pt x="3293892" y="2785944"/>
                  </a:cubicBezTo>
                  <a:cubicBezTo>
                    <a:pt x="3293892" y="2770550"/>
                    <a:pt x="3381124" y="2760287"/>
                    <a:pt x="3381124" y="2750025"/>
                  </a:cubicBezTo>
                  <a:lnTo>
                    <a:pt x="3386256" y="2744893"/>
                  </a:lnTo>
                  <a:cubicBezTo>
                    <a:pt x="3386256" y="2729499"/>
                    <a:pt x="3432438" y="2734631"/>
                    <a:pt x="3432438" y="2724368"/>
                  </a:cubicBezTo>
                  <a:lnTo>
                    <a:pt x="3431566" y="2717150"/>
                  </a:lnTo>
                  <a:lnTo>
                    <a:pt x="3451039" y="2712823"/>
                  </a:lnTo>
                  <a:cubicBezTo>
                    <a:pt x="3460660" y="2708974"/>
                    <a:pt x="3468357" y="2703843"/>
                    <a:pt x="3468357" y="2698711"/>
                  </a:cubicBezTo>
                  <a:cubicBezTo>
                    <a:pt x="3468357" y="2708974"/>
                    <a:pt x="3473488" y="2703843"/>
                    <a:pt x="3478619" y="2703843"/>
                  </a:cubicBezTo>
                  <a:lnTo>
                    <a:pt x="3947571" y="2491149"/>
                  </a:lnTo>
                  <a:lnTo>
                    <a:pt x="3945518" y="2503773"/>
                  </a:lnTo>
                  <a:cubicBezTo>
                    <a:pt x="3991700" y="2483248"/>
                    <a:pt x="4037882" y="2462722"/>
                    <a:pt x="4084012" y="2447328"/>
                  </a:cubicBezTo>
                  <a:cubicBezTo>
                    <a:pt x="3545326" y="2708974"/>
                    <a:pt x="3006590" y="2960408"/>
                    <a:pt x="2467853" y="3299024"/>
                  </a:cubicBezTo>
                  <a:cubicBezTo>
                    <a:pt x="2411460" y="3334943"/>
                    <a:pt x="2303703" y="3391336"/>
                    <a:pt x="2303703" y="3401599"/>
                  </a:cubicBezTo>
                  <a:lnTo>
                    <a:pt x="2306955" y="3410541"/>
                  </a:lnTo>
                  <a:lnTo>
                    <a:pt x="2298571" y="3401599"/>
                  </a:lnTo>
                  <a:cubicBezTo>
                    <a:pt x="2293440" y="3406730"/>
                    <a:pt x="2288309" y="3406730"/>
                    <a:pt x="2283177" y="3411862"/>
                  </a:cubicBezTo>
                  <a:cubicBezTo>
                    <a:pt x="2057400" y="3545276"/>
                    <a:pt x="1811148" y="3673559"/>
                    <a:pt x="1585421" y="3853103"/>
                  </a:cubicBezTo>
                  <a:cubicBezTo>
                    <a:pt x="1570027" y="3863366"/>
                    <a:pt x="1539240" y="3883891"/>
                    <a:pt x="1528977" y="3883891"/>
                  </a:cubicBezTo>
                  <a:cubicBezTo>
                    <a:pt x="1513583" y="3883891"/>
                    <a:pt x="1503320" y="3878760"/>
                    <a:pt x="1487926" y="3873628"/>
                  </a:cubicBezTo>
                  <a:cubicBezTo>
                    <a:pt x="1487926" y="3868497"/>
                    <a:pt x="1498189" y="3858234"/>
                    <a:pt x="1503320" y="3853103"/>
                  </a:cubicBezTo>
                  <a:lnTo>
                    <a:pt x="1503320" y="3827447"/>
                  </a:lnTo>
                  <a:cubicBezTo>
                    <a:pt x="1503320" y="3827447"/>
                    <a:pt x="1487926" y="3832578"/>
                    <a:pt x="1482795" y="3837709"/>
                  </a:cubicBezTo>
                  <a:cubicBezTo>
                    <a:pt x="1477664" y="3837709"/>
                    <a:pt x="1472532" y="3837709"/>
                    <a:pt x="1467401" y="3832578"/>
                  </a:cubicBezTo>
                  <a:cubicBezTo>
                    <a:pt x="1472532" y="3827447"/>
                    <a:pt x="1472532" y="3812053"/>
                    <a:pt x="1477664" y="3806921"/>
                  </a:cubicBezTo>
                  <a:cubicBezTo>
                    <a:pt x="1482795" y="3796659"/>
                    <a:pt x="1503320" y="3791579"/>
                    <a:pt x="1513583" y="3781316"/>
                  </a:cubicBezTo>
                  <a:cubicBezTo>
                    <a:pt x="1513583" y="3776185"/>
                    <a:pt x="1518714" y="3765922"/>
                    <a:pt x="1503320" y="3765922"/>
                  </a:cubicBezTo>
                  <a:cubicBezTo>
                    <a:pt x="1493058" y="3765922"/>
                    <a:pt x="1477664" y="3776185"/>
                    <a:pt x="1462270" y="3786447"/>
                  </a:cubicBezTo>
                  <a:cubicBezTo>
                    <a:pt x="1462270" y="3786447"/>
                    <a:pt x="1457139" y="3786447"/>
                    <a:pt x="1452007" y="3781316"/>
                  </a:cubicBezTo>
                  <a:cubicBezTo>
                    <a:pt x="1462270" y="3771054"/>
                    <a:pt x="1472532" y="3765922"/>
                    <a:pt x="1482795" y="3755660"/>
                  </a:cubicBezTo>
                  <a:cubicBezTo>
                    <a:pt x="1482795" y="3755660"/>
                    <a:pt x="1477664" y="3750528"/>
                    <a:pt x="1472532" y="3750528"/>
                  </a:cubicBezTo>
                  <a:cubicBezTo>
                    <a:pt x="1472532" y="3745397"/>
                    <a:pt x="1472532" y="3740266"/>
                    <a:pt x="1477664" y="3735134"/>
                  </a:cubicBezTo>
                  <a:cubicBezTo>
                    <a:pt x="1564896" y="3678690"/>
                    <a:pt x="1657209" y="3622245"/>
                    <a:pt x="1749572" y="3555538"/>
                  </a:cubicBezTo>
                  <a:cubicBezTo>
                    <a:pt x="1816279" y="3504225"/>
                    <a:pt x="2042006" y="3288761"/>
                    <a:pt x="2042006" y="3242580"/>
                  </a:cubicBezTo>
                  <a:cubicBezTo>
                    <a:pt x="2042006" y="3232317"/>
                    <a:pt x="2149763" y="3129691"/>
                    <a:pt x="2149763" y="3114297"/>
                  </a:cubicBezTo>
                  <a:cubicBezTo>
                    <a:pt x="2149763" y="3104034"/>
                    <a:pt x="2113844" y="2888570"/>
                    <a:pt x="2113844" y="2878307"/>
                  </a:cubicBezTo>
                  <a:lnTo>
                    <a:pt x="2113844" y="2698711"/>
                  </a:lnTo>
                  <a:cubicBezTo>
                    <a:pt x="2118975" y="2647398"/>
                    <a:pt x="2124107" y="2590954"/>
                    <a:pt x="2129238" y="2534561"/>
                  </a:cubicBezTo>
                  <a:cubicBezTo>
                    <a:pt x="2154895" y="2349833"/>
                    <a:pt x="2185683" y="2159975"/>
                    <a:pt x="2221602" y="1970168"/>
                  </a:cubicBezTo>
                  <a:cubicBezTo>
                    <a:pt x="1944562" y="2154844"/>
                    <a:pt x="1667471" y="2334440"/>
                    <a:pt x="1390431" y="2514035"/>
                  </a:cubicBezTo>
                  <a:cubicBezTo>
                    <a:pt x="1375038" y="2678186"/>
                    <a:pt x="1359644" y="2842388"/>
                    <a:pt x="1349381" y="3006539"/>
                  </a:cubicBezTo>
                  <a:lnTo>
                    <a:pt x="1354512" y="3370862"/>
                  </a:lnTo>
                  <a:cubicBezTo>
                    <a:pt x="1344250" y="3345206"/>
                    <a:pt x="1344250" y="3319549"/>
                    <a:pt x="1339118" y="3293893"/>
                  </a:cubicBezTo>
                  <a:cubicBezTo>
                    <a:pt x="1333987" y="3329812"/>
                    <a:pt x="1333987" y="3370862"/>
                    <a:pt x="1333987" y="3411862"/>
                  </a:cubicBezTo>
                  <a:cubicBezTo>
                    <a:pt x="1328856" y="3411862"/>
                    <a:pt x="1333987" y="3416993"/>
                    <a:pt x="1318593" y="3416993"/>
                  </a:cubicBezTo>
                  <a:cubicBezTo>
                    <a:pt x="1308330" y="3416993"/>
                    <a:pt x="1318593" y="3406730"/>
                    <a:pt x="1313462" y="3401599"/>
                  </a:cubicBezTo>
                  <a:cubicBezTo>
                    <a:pt x="1298068" y="3416993"/>
                    <a:pt x="1298068" y="3406730"/>
                    <a:pt x="1303199" y="3427256"/>
                  </a:cubicBezTo>
                  <a:lnTo>
                    <a:pt x="1292937" y="3416993"/>
                  </a:lnTo>
                  <a:cubicBezTo>
                    <a:pt x="1287805" y="3427256"/>
                    <a:pt x="1292937" y="3437518"/>
                    <a:pt x="1292937" y="3447781"/>
                  </a:cubicBezTo>
                  <a:cubicBezTo>
                    <a:pt x="1282674" y="3442649"/>
                    <a:pt x="1277543" y="3427256"/>
                    <a:pt x="1262149" y="3427256"/>
                  </a:cubicBezTo>
                  <a:cubicBezTo>
                    <a:pt x="1251886" y="3427256"/>
                    <a:pt x="1257017" y="3432387"/>
                    <a:pt x="1262149" y="3437518"/>
                  </a:cubicBezTo>
                  <a:cubicBezTo>
                    <a:pt x="1221098" y="3416993"/>
                    <a:pt x="1210836" y="3355469"/>
                    <a:pt x="1205704" y="3329812"/>
                  </a:cubicBezTo>
                  <a:cubicBezTo>
                    <a:pt x="1185230" y="3257974"/>
                    <a:pt x="1174968" y="3124559"/>
                    <a:pt x="1174968" y="3114297"/>
                  </a:cubicBezTo>
                  <a:lnTo>
                    <a:pt x="1174968" y="2868045"/>
                  </a:lnTo>
                  <a:cubicBezTo>
                    <a:pt x="1180099" y="2806469"/>
                    <a:pt x="1185230" y="2744893"/>
                    <a:pt x="1185230" y="2637136"/>
                  </a:cubicBezTo>
                  <a:cubicBezTo>
                    <a:pt x="1031291" y="2739762"/>
                    <a:pt x="584918" y="2991145"/>
                    <a:pt x="374585" y="2991145"/>
                  </a:cubicBezTo>
                  <a:cubicBezTo>
                    <a:pt x="328404" y="2991145"/>
                    <a:pt x="292484" y="2991145"/>
                    <a:pt x="246303" y="2960408"/>
                  </a:cubicBezTo>
                  <a:cubicBezTo>
                    <a:pt x="153939" y="2898833"/>
                    <a:pt x="133414" y="2821863"/>
                    <a:pt x="133414" y="2750025"/>
                  </a:cubicBezTo>
                  <a:cubicBezTo>
                    <a:pt x="133414" y="2411409"/>
                    <a:pt x="790119" y="1559714"/>
                    <a:pt x="1113392" y="1457088"/>
                  </a:cubicBezTo>
                  <a:cubicBezTo>
                    <a:pt x="1133917" y="1451956"/>
                    <a:pt x="1159574" y="1441694"/>
                    <a:pt x="1180099" y="1436562"/>
                  </a:cubicBezTo>
                  <a:cubicBezTo>
                    <a:pt x="1133917" y="1462219"/>
                    <a:pt x="1087735" y="1467350"/>
                    <a:pt x="1072341" y="1508401"/>
                  </a:cubicBezTo>
                  <a:cubicBezTo>
                    <a:pt x="1108261" y="1493007"/>
                    <a:pt x="1144180" y="1477613"/>
                    <a:pt x="1174968" y="1467350"/>
                  </a:cubicBezTo>
                  <a:cubicBezTo>
                    <a:pt x="1139048" y="1487876"/>
                    <a:pt x="1097998" y="1508401"/>
                    <a:pt x="1062079" y="1534057"/>
                  </a:cubicBezTo>
                  <a:cubicBezTo>
                    <a:pt x="1062079" y="1534057"/>
                    <a:pt x="1067210" y="1539189"/>
                    <a:pt x="1072341" y="1539189"/>
                  </a:cubicBezTo>
                  <a:cubicBezTo>
                    <a:pt x="1056947" y="1554583"/>
                    <a:pt x="1026160" y="1575108"/>
                    <a:pt x="1026160" y="1590502"/>
                  </a:cubicBezTo>
                  <a:lnTo>
                    <a:pt x="1010766" y="1590502"/>
                  </a:lnTo>
                  <a:cubicBezTo>
                    <a:pt x="995372" y="1590502"/>
                    <a:pt x="985109" y="1626421"/>
                    <a:pt x="969715" y="1641815"/>
                  </a:cubicBezTo>
                  <a:cubicBezTo>
                    <a:pt x="964584" y="1646946"/>
                    <a:pt x="959453" y="1652078"/>
                    <a:pt x="964584" y="1662340"/>
                  </a:cubicBezTo>
                  <a:cubicBezTo>
                    <a:pt x="1005634" y="1631552"/>
                    <a:pt x="1041554" y="1605896"/>
                    <a:pt x="1077473" y="1580239"/>
                  </a:cubicBezTo>
                  <a:cubicBezTo>
                    <a:pt x="1031291" y="1611027"/>
                    <a:pt x="913271" y="1708522"/>
                    <a:pt x="918402" y="1754653"/>
                  </a:cubicBezTo>
                  <a:cubicBezTo>
                    <a:pt x="923533" y="1749521"/>
                    <a:pt x="933796" y="1744390"/>
                    <a:pt x="938927" y="1739310"/>
                  </a:cubicBezTo>
                  <a:cubicBezTo>
                    <a:pt x="738857" y="1908592"/>
                    <a:pt x="307878" y="2580691"/>
                    <a:pt x="307878" y="2806469"/>
                  </a:cubicBezTo>
                  <a:cubicBezTo>
                    <a:pt x="307878" y="2842388"/>
                    <a:pt x="318141" y="2847519"/>
                    <a:pt x="354060" y="2847519"/>
                  </a:cubicBezTo>
                  <a:cubicBezTo>
                    <a:pt x="415585" y="2847519"/>
                    <a:pt x="513080" y="2811600"/>
                    <a:pt x="569524" y="2791075"/>
                  </a:cubicBezTo>
                  <a:cubicBezTo>
                    <a:pt x="769645" y="2719237"/>
                    <a:pt x="985109" y="2580691"/>
                    <a:pt x="1195493" y="2452460"/>
                  </a:cubicBezTo>
                  <a:cubicBezTo>
                    <a:pt x="1210836" y="2437066"/>
                    <a:pt x="1210836" y="2421672"/>
                    <a:pt x="1210836" y="2406278"/>
                  </a:cubicBezTo>
                  <a:cubicBezTo>
                    <a:pt x="1221098" y="2319046"/>
                    <a:pt x="1226229" y="2226682"/>
                    <a:pt x="1236492" y="2134370"/>
                  </a:cubicBezTo>
                  <a:cubicBezTo>
                    <a:pt x="1241623" y="2067663"/>
                    <a:pt x="1251886" y="2000956"/>
                    <a:pt x="1257017" y="1934248"/>
                  </a:cubicBezTo>
                  <a:cubicBezTo>
                    <a:pt x="1262149" y="1882935"/>
                    <a:pt x="1272411" y="1826491"/>
                    <a:pt x="1277543" y="1770046"/>
                  </a:cubicBezTo>
                  <a:cubicBezTo>
                    <a:pt x="1318593" y="1518663"/>
                    <a:pt x="1359644" y="1267281"/>
                    <a:pt x="1400694" y="1010715"/>
                  </a:cubicBezTo>
                  <a:cubicBezTo>
                    <a:pt x="1344250" y="1036371"/>
                    <a:pt x="482292" y="1426300"/>
                    <a:pt x="194989" y="1426300"/>
                  </a:cubicBezTo>
                  <a:cubicBezTo>
                    <a:pt x="128282" y="1426300"/>
                    <a:pt x="97494" y="1431431"/>
                    <a:pt x="25656" y="1390381"/>
                  </a:cubicBezTo>
                  <a:cubicBezTo>
                    <a:pt x="51313" y="1390381"/>
                    <a:pt x="71838" y="1380118"/>
                    <a:pt x="97494" y="1385249"/>
                  </a:cubicBezTo>
                  <a:cubicBezTo>
                    <a:pt x="102626" y="1380118"/>
                    <a:pt x="107757" y="1374987"/>
                    <a:pt x="107757" y="1364724"/>
                  </a:cubicBezTo>
                  <a:cubicBezTo>
                    <a:pt x="82101" y="1359593"/>
                    <a:pt x="51313" y="1364724"/>
                    <a:pt x="20525" y="1359593"/>
                  </a:cubicBezTo>
                  <a:cubicBezTo>
                    <a:pt x="10262" y="1359593"/>
                    <a:pt x="5131" y="1359593"/>
                    <a:pt x="0" y="1349330"/>
                  </a:cubicBezTo>
                  <a:cubicBezTo>
                    <a:pt x="25656" y="1349330"/>
                    <a:pt x="51313" y="1344199"/>
                    <a:pt x="76969" y="1339068"/>
                  </a:cubicBezTo>
                  <a:cubicBezTo>
                    <a:pt x="56444" y="1328856"/>
                    <a:pt x="30787" y="1323725"/>
                    <a:pt x="15393" y="1313462"/>
                  </a:cubicBezTo>
                  <a:cubicBezTo>
                    <a:pt x="30787" y="1318594"/>
                    <a:pt x="51313" y="1287806"/>
                    <a:pt x="71838" y="1282674"/>
                  </a:cubicBezTo>
                  <a:cubicBezTo>
                    <a:pt x="133414" y="1267281"/>
                    <a:pt x="210383" y="1257018"/>
                    <a:pt x="277090" y="1236493"/>
                  </a:cubicBezTo>
                  <a:cubicBezTo>
                    <a:pt x="389928" y="1205705"/>
                    <a:pt x="502817" y="1169786"/>
                    <a:pt x="615706" y="1128735"/>
                  </a:cubicBezTo>
                  <a:cubicBezTo>
                    <a:pt x="667019" y="1113341"/>
                    <a:pt x="723463" y="1092816"/>
                    <a:pt x="779908" y="1067159"/>
                  </a:cubicBezTo>
                  <a:cubicBezTo>
                    <a:pt x="820907" y="1051765"/>
                    <a:pt x="867089" y="1031240"/>
                    <a:pt x="913271" y="1015846"/>
                  </a:cubicBezTo>
                  <a:cubicBezTo>
                    <a:pt x="1026160" y="974796"/>
                    <a:pt x="1154442" y="918402"/>
                    <a:pt x="1277543" y="867089"/>
                  </a:cubicBezTo>
                  <a:cubicBezTo>
                    <a:pt x="1323724" y="846564"/>
                    <a:pt x="1385300" y="820907"/>
                    <a:pt x="1441745" y="790120"/>
                  </a:cubicBezTo>
                  <a:cubicBezTo>
                    <a:pt x="1452007" y="784988"/>
                    <a:pt x="1452007" y="769594"/>
                    <a:pt x="1452007" y="759332"/>
                  </a:cubicBezTo>
                  <a:cubicBezTo>
                    <a:pt x="1493058" y="528423"/>
                    <a:pt x="1549502" y="287302"/>
                    <a:pt x="1641815" y="56444"/>
                  </a:cubicBezTo>
                  <a:cubicBezTo>
                    <a:pt x="1644381" y="43616"/>
                    <a:pt x="1650795" y="32071"/>
                    <a:pt x="1658491" y="21808"/>
                  </a:cubicBezTo>
                  <a:lnTo>
                    <a:pt x="1668118" y="11168"/>
                  </a:lnTo>
                  <a:lnTo>
                    <a:pt x="1670678" y="14753"/>
                  </a:lnTo>
                  <a:cubicBezTo>
                    <a:pt x="1671320" y="15394"/>
                    <a:pt x="1672603" y="15394"/>
                    <a:pt x="1677734" y="15394"/>
                  </a:cubicBezTo>
                  <a:cubicBezTo>
                    <a:pt x="1693128" y="15394"/>
                    <a:pt x="1687996" y="0"/>
                    <a:pt x="1703390" y="0"/>
                  </a:cubicBezTo>
                  <a:close/>
                  <a:moveTo>
                    <a:pt x="1708522" y="10263"/>
                  </a:moveTo>
                  <a:cubicBezTo>
                    <a:pt x="1708522" y="15394"/>
                    <a:pt x="1713653" y="15394"/>
                    <a:pt x="1713653" y="10263"/>
                  </a:cubicBezTo>
                  <a:lnTo>
                    <a:pt x="1708522" y="10263"/>
                  </a:lnTo>
                  <a:close/>
                  <a:moveTo>
                    <a:pt x="949190" y="1672603"/>
                  </a:moveTo>
                  <a:cubicBezTo>
                    <a:pt x="933796" y="1682866"/>
                    <a:pt x="918402" y="1698259"/>
                    <a:pt x="903008" y="1713653"/>
                  </a:cubicBezTo>
                  <a:cubicBezTo>
                    <a:pt x="918402" y="1703391"/>
                    <a:pt x="938927" y="1682866"/>
                    <a:pt x="949190" y="1672603"/>
                  </a:cubicBezTo>
                  <a:close/>
                  <a:moveTo>
                    <a:pt x="892745" y="1780309"/>
                  </a:moveTo>
                  <a:cubicBezTo>
                    <a:pt x="887614" y="1780309"/>
                    <a:pt x="882483" y="1780309"/>
                    <a:pt x="882483" y="1790572"/>
                  </a:cubicBezTo>
                  <a:lnTo>
                    <a:pt x="892745" y="1780309"/>
                  </a:lnTo>
                  <a:close/>
                  <a:moveTo>
                    <a:pt x="292484" y="2734631"/>
                  </a:moveTo>
                  <a:cubicBezTo>
                    <a:pt x="292484" y="2755156"/>
                    <a:pt x="282222" y="2780812"/>
                    <a:pt x="282222" y="2791075"/>
                  </a:cubicBezTo>
                  <a:cubicBezTo>
                    <a:pt x="282222" y="2806469"/>
                    <a:pt x="282222" y="2801338"/>
                    <a:pt x="287353" y="2806469"/>
                  </a:cubicBezTo>
                  <a:cubicBezTo>
                    <a:pt x="287353" y="2780812"/>
                    <a:pt x="292484" y="2755156"/>
                    <a:pt x="292484" y="2734631"/>
                  </a:cubicBezTo>
                  <a:close/>
                  <a:moveTo>
                    <a:pt x="2380672" y="1970168"/>
                  </a:moveTo>
                  <a:cubicBezTo>
                    <a:pt x="2380672" y="1985562"/>
                    <a:pt x="2375541" y="2000956"/>
                    <a:pt x="2375541" y="2011218"/>
                  </a:cubicBezTo>
                  <a:cubicBezTo>
                    <a:pt x="2380672" y="1995824"/>
                    <a:pt x="2380672" y="1980430"/>
                    <a:pt x="2380672" y="1970168"/>
                  </a:cubicBezTo>
                  <a:close/>
                  <a:moveTo>
                    <a:pt x="2344753" y="2139501"/>
                  </a:moveTo>
                  <a:cubicBezTo>
                    <a:pt x="2298571" y="2380621"/>
                    <a:pt x="2242127" y="2621742"/>
                    <a:pt x="2236996" y="2862913"/>
                  </a:cubicBezTo>
                  <a:cubicBezTo>
                    <a:pt x="2231864" y="2960408"/>
                    <a:pt x="2242127" y="2980883"/>
                    <a:pt x="2242127" y="2996276"/>
                  </a:cubicBezTo>
                  <a:cubicBezTo>
                    <a:pt x="2226733" y="2708974"/>
                    <a:pt x="2293440" y="2416541"/>
                    <a:pt x="2344753" y="2139501"/>
                  </a:cubicBezTo>
                  <a:close/>
                  <a:moveTo>
                    <a:pt x="2154895" y="3165610"/>
                  </a:moveTo>
                  <a:lnTo>
                    <a:pt x="1806017" y="3524750"/>
                  </a:lnTo>
                  <a:cubicBezTo>
                    <a:pt x="1924037" y="3442649"/>
                    <a:pt x="2052268" y="3283630"/>
                    <a:pt x="2154895" y="3165610"/>
                  </a:cubicBezTo>
                  <a:close/>
                  <a:moveTo>
                    <a:pt x="2016401" y="3375994"/>
                  </a:moveTo>
                  <a:lnTo>
                    <a:pt x="1985613" y="3406730"/>
                  </a:lnTo>
                  <a:cubicBezTo>
                    <a:pt x="1995875" y="3401599"/>
                    <a:pt x="2011269" y="3386205"/>
                    <a:pt x="2016401" y="3375994"/>
                  </a:cubicBezTo>
                  <a:close/>
                  <a:moveTo>
                    <a:pt x="3935255" y="2503773"/>
                  </a:moveTo>
                  <a:cubicBezTo>
                    <a:pt x="3919861" y="2508904"/>
                    <a:pt x="3904467" y="2514035"/>
                    <a:pt x="3889073" y="2524298"/>
                  </a:cubicBezTo>
                  <a:cubicBezTo>
                    <a:pt x="3909599" y="2514035"/>
                    <a:pt x="3930124" y="2508904"/>
                    <a:pt x="3935255" y="2503773"/>
                  </a:cubicBezTo>
                  <a:close/>
                  <a:moveTo>
                    <a:pt x="3109216" y="2873176"/>
                  </a:moveTo>
                  <a:cubicBezTo>
                    <a:pt x="3098954" y="2873176"/>
                    <a:pt x="3088691" y="2878307"/>
                    <a:pt x="3083560" y="2878307"/>
                  </a:cubicBezTo>
                  <a:cubicBezTo>
                    <a:pt x="3093822" y="2878307"/>
                    <a:pt x="3109216" y="2873176"/>
                    <a:pt x="3109216" y="2873176"/>
                  </a:cubicBezTo>
                  <a:close/>
                  <a:moveTo>
                    <a:pt x="3078428" y="2883439"/>
                  </a:moveTo>
                  <a:cubicBezTo>
                    <a:pt x="3068166" y="2893701"/>
                    <a:pt x="3063034" y="2893701"/>
                    <a:pt x="3052772" y="2898833"/>
                  </a:cubicBezTo>
                  <a:cubicBezTo>
                    <a:pt x="3063034" y="2898833"/>
                    <a:pt x="3073297" y="2893701"/>
                    <a:pt x="3078428" y="2883439"/>
                  </a:cubicBezTo>
                  <a:close/>
                  <a:moveTo>
                    <a:pt x="2791126" y="861958"/>
                  </a:moveTo>
                  <a:cubicBezTo>
                    <a:pt x="2785995" y="872221"/>
                    <a:pt x="2775732" y="882483"/>
                    <a:pt x="2775732" y="887615"/>
                  </a:cubicBezTo>
                  <a:cubicBezTo>
                    <a:pt x="2785995" y="877352"/>
                    <a:pt x="2791126" y="867089"/>
                    <a:pt x="2791126" y="861958"/>
                  </a:cubicBezTo>
                  <a:close/>
                  <a:moveTo>
                    <a:pt x="2801389" y="892746"/>
                  </a:moveTo>
                  <a:cubicBezTo>
                    <a:pt x="2796257" y="903008"/>
                    <a:pt x="2785995" y="913271"/>
                    <a:pt x="2785995" y="918402"/>
                  </a:cubicBezTo>
                  <a:cubicBezTo>
                    <a:pt x="2796257" y="908140"/>
                    <a:pt x="2801389" y="897877"/>
                    <a:pt x="2801389" y="892746"/>
                  </a:cubicBezTo>
                  <a:close/>
                  <a:moveTo>
                    <a:pt x="2744944" y="928614"/>
                  </a:moveTo>
                  <a:cubicBezTo>
                    <a:pt x="2739813" y="933745"/>
                    <a:pt x="2734682" y="944008"/>
                    <a:pt x="2734682" y="949139"/>
                  </a:cubicBezTo>
                  <a:cubicBezTo>
                    <a:pt x="2739813" y="944008"/>
                    <a:pt x="2744944" y="933745"/>
                    <a:pt x="2744944" y="928614"/>
                  </a:cubicBezTo>
                  <a:close/>
                  <a:moveTo>
                    <a:pt x="2703894" y="995321"/>
                  </a:moveTo>
                  <a:cubicBezTo>
                    <a:pt x="2667975" y="1056897"/>
                    <a:pt x="2637187" y="1118472"/>
                    <a:pt x="2611530" y="1180048"/>
                  </a:cubicBezTo>
                  <a:lnTo>
                    <a:pt x="2703894" y="995321"/>
                  </a:lnTo>
                  <a:close/>
                  <a:moveTo>
                    <a:pt x="2791126" y="1554583"/>
                  </a:moveTo>
                  <a:cubicBezTo>
                    <a:pt x="2780863" y="1554583"/>
                    <a:pt x="2519166" y="1698259"/>
                    <a:pt x="2447328" y="1816228"/>
                  </a:cubicBezTo>
                  <a:cubicBezTo>
                    <a:pt x="2355016" y="1965036"/>
                    <a:pt x="2370410" y="2154844"/>
                    <a:pt x="2334491" y="2319046"/>
                  </a:cubicBezTo>
                  <a:cubicBezTo>
                    <a:pt x="2329359" y="2370359"/>
                    <a:pt x="2319097" y="2421672"/>
                    <a:pt x="2308834" y="2472985"/>
                  </a:cubicBezTo>
                  <a:cubicBezTo>
                    <a:pt x="2293440" y="2575560"/>
                    <a:pt x="2278046" y="2683317"/>
                    <a:pt x="2262652" y="2785944"/>
                  </a:cubicBezTo>
                  <a:lnTo>
                    <a:pt x="2262652" y="2970671"/>
                  </a:lnTo>
                  <a:cubicBezTo>
                    <a:pt x="2401198" y="2780812"/>
                    <a:pt x="2462722" y="2585823"/>
                    <a:pt x="2457591" y="2406278"/>
                  </a:cubicBezTo>
                  <a:lnTo>
                    <a:pt x="2421723" y="1949642"/>
                  </a:lnTo>
                  <a:cubicBezTo>
                    <a:pt x="2421723" y="1934248"/>
                    <a:pt x="2421723" y="1929117"/>
                    <a:pt x="2426854" y="1918855"/>
                  </a:cubicBezTo>
                  <a:cubicBezTo>
                    <a:pt x="2437065" y="1929117"/>
                    <a:pt x="2437065" y="1949642"/>
                    <a:pt x="2442197" y="1949642"/>
                  </a:cubicBezTo>
                  <a:cubicBezTo>
                    <a:pt x="2437065" y="1929117"/>
                    <a:pt x="2437065" y="1908592"/>
                    <a:pt x="2442197" y="1888067"/>
                  </a:cubicBezTo>
                  <a:cubicBezTo>
                    <a:pt x="2447328" y="1903461"/>
                    <a:pt x="2462722" y="1913723"/>
                    <a:pt x="2467853" y="1929117"/>
                  </a:cubicBezTo>
                  <a:cubicBezTo>
                    <a:pt x="2467853" y="1913723"/>
                    <a:pt x="2462722" y="1893198"/>
                    <a:pt x="2457591" y="1877804"/>
                  </a:cubicBezTo>
                  <a:cubicBezTo>
                    <a:pt x="2478116" y="1872673"/>
                    <a:pt x="2478116" y="1903461"/>
                    <a:pt x="2483247" y="1908592"/>
                  </a:cubicBezTo>
                  <a:cubicBezTo>
                    <a:pt x="2483247" y="1903461"/>
                    <a:pt x="2488379" y="1898329"/>
                    <a:pt x="2488379" y="1898329"/>
                  </a:cubicBezTo>
                  <a:lnTo>
                    <a:pt x="2498641" y="1908592"/>
                  </a:lnTo>
                  <a:cubicBezTo>
                    <a:pt x="2503773" y="1903461"/>
                    <a:pt x="2508904" y="1908592"/>
                    <a:pt x="2508904" y="1913723"/>
                  </a:cubicBezTo>
                  <a:cubicBezTo>
                    <a:pt x="2575611" y="2062531"/>
                    <a:pt x="2601268" y="2221551"/>
                    <a:pt x="2611530" y="2370359"/>
                  </a:cubicBezTo>
                  <a:lnTo>
                    <a:pt x="2611530" y="2539692"/>
                  </a:lnTo>
                  <a:cubicBezTo>
                    <a:pt x="2601268" y="2601216"/>
                    <a:pt x="2591005" y="2662792"/>
                    <a:pt x="2575611" y="2724368"/>
                  </a:cubicBezTo>
                  <a:cubicBezTo>
                    <a:pt x="2514035" y="2955277"/>
                    <a:pt x="2267784" y="3196398"/>
                    <a:pt x="2267784" y="3227186"/>
                  </a:cubicBezTo>
                  <a:cubicBezTo>
                    <a:pt x="2267784" y="3237448"/>
                    <a:pt x="2267784" y="3242580"/>
                    <a:pt x="2272915" y="3247711"/>
                  </a:cubicBezTo>
                  <a:lnTo>
                    <a:pt x="2447328" y="3150216"/>
                  </a:lnTo>
                  <a:cubicBezTo>
                    <a:pt x="2452459" y="3155347"/>
                    <a:pt x="2437065" y="3160479"/>
                    <a:pt x="2447328" y="3160479"/>
                  </a:cubicBezTo>
                  <a:cubicBezTo>
                    <a:pt x="2467853" y="3160479"/>
                    <a:pt x="2626924" y="3062984"/>
                    <a:pt x="2652581" y="3062984"/>
                  </a:cubicBezTo>
                  <a:cubicBezTo>
                    <a:pt x="2596136" y="3098903"/>
                    <a:pt x="2539692" y="3129691"/>
                    <a:pt x="2493510" y="3160479"/>
                  </a:cubicBezTo>
                  <a:cubicBezTo>
                    <a:pt x="2503773" y="3160479"/>
                    <a:pt x="2519166" y="3150216"/>
                    <a:pt x="2529429" y="3145085"/>
                  </a:cubicBezTo>
                  <a:cubicBezTo>
                    <a:pt x="2534560" y="3150216"/>
                    <a:pt x="2519166" y="3155347"/>
                    <a:pt x="2529429" y="3155347"/>
                  </a:cubicBezTo>
                  <a:cubicBezTo>
                    <a:pt x="2544823" y="3155347"/>
                    <a:pt x="2549954" y="3145085"/>
                    <a:pt x="2560217" y="3139953"/>
                  </a:cubicBezTo>
                  <a:cubicBezTo>
                    <a:pt x="2549954" y="3145085"/>
                    <a:pt x="2539692" y="3150216"/>
                    <a:pt x="2534560" y="3145085"/>
                  </a:cubicBezTo>
                  <a:cubicBezTo>
                    <a:pt x="2549954" y="3134822"/>
                    <a:pt x="2570480" y="3119428"/>
                    <a:pt x="2585874" y="3109165"/>
                  </a:cubicBezTo>
                  <a:cubicBezTo>
                    <a:pt x="2585874" y="3119428"/>
                    <a:pt x="2565348" y="3129691"/>
                    <a:pt x="2565348" y="3134822"/>
                  </a:cubicBezTo>
                  <a:cubicBezTo>
                    <a:pt x="2626924" y="3092488"/>
                    <a:pt x="2697159" y="3064587"/>
                    <a:pt x="2758735" y="3027305"/>
                  </a:cubicBezTo>
                  <a:lnTo>
                    <a:pt x="2805973" y="2993704"/>
                  </a:lnTo>
                  <a:lnTo>
                    <a:pt x="2806520" y="2996276"/>
                  </a:lnTo>
                  <a:lnTo>
                    <a:pt x="2816783" y="2986014"/>
                  </a:lnTo>
                  <a:lnTo>
                    <a:pt x="2805973" y="2993704"/>
                  </a:lnTo>
                  <a:lnTo>
                    <a:pt x="2805718" y="2992508"/>
                  </a:lnTo>
                  <a:cubicBezTo>
                    <a:pt x="2807162" y="2988900"/>
                    <a:pt x="2812935" y="2986014"/>
                    <a:pt x="2801389" y="2986014"/>
                  </a:cubicBezTo>
                  <a:cubicBezTo>
                    <a:pt x="2791126" y="2986014"/>
                    <a:pt x="2775732" y="3006539"/>
                    <a:pt x="2765470" y="3011670"/>
                  </a:cubicBezTo>
                  <a:cubicBezTo>
                    <a:pt x="2785995" y="2986014"/>
                    <a:pt x="2801389" y="2960408"/>
                    <a:pt x="2821914" y="2939883"/>
                  </a:cubicBezTo>
                  <a:cubicBezTo>
                    <a:pt x="2801389" y="2955277"/>
                    <a:pt x="2780863" y="2970671"/>
                    <a:pt x="2765470" y="2980883"/>
                  </a:cubicBezTo>
                  <a:cubicBezTo>
                    <a:pt x="2765470" y="2970671"/>
                    <a:pt x="2775732" y="2965540"/>
                    <a:pt x="2770601" y="2960408"/>
                  </a:cubicBezTo>
                  <a:cubicBezTo>
                    <a:pt x="2770601" y="2965540"/>
                    <a:pt x="2765470" y="2960408"/>
                    <a:pt x="2765470" y="2960408"/>
                  </a:cubicBezTo>
                  <a:cubicBezTo>
                    <a:pt x="2970671" y="2693580"/>
                    <a:pt x="3104085" y="2442197"/>
                    <a:pt x="3104085" y="2180500"/>
                  </a:cubicBezTo>
                  <a:cubicBezTo>
                    <a:pt x="3104085" y="2016349"/>
                    <a:pt x="3027115" y="1744390"/>
                    <a:pt x="2847519" y="1600764"/>
                  </a:cubicBezTo>
                  <a:cubicBezTo>
                    <a:pt x="2883438" y="1616158"/>
                    <a:pt x="2934751" y="1657209"/>
                    <a:pt x="2960408" y="1687997"/>
                  </a:cubicBezTo>
                  <a:cubicBezTo>
                    <a:pt x="2950145" y="1677734"/>
                    <a:pt x="2842388" y="1554583"/>
                    <a:pt x="2791126" y="1554583"/>
                  </a:cubicBezTo>
                  <a:close/>
                  <a:moveTo>
                    <a:pt x="2837308" y="1559714"/>
                  </a:moveTo>
                  <a:cubicBezTo>
                    <a:pt x="2873176" y="1580239"/>
                    <a:pt x="2909095" y="1605896"/>
                    <a:pt x="2939883" y="1626421"/>
                  </a:cubicBezTo>
                  <a:cubicBezTo>
                    <a:pt x="2914226" y="1590502"/>
                    <a:pt x="2878307" y="1575108"/>
                    <a:pt x="2847519" y="1559714"/>
                  </a:cubicBezTo>
                  <a:lnTo>
                    <a:pt x="2837308" y="1559714"/>
                  </a:lnTo>
                  <a:close/>
                  <a:moveTo>
                    <a:pt x="2970671" y="1698259"/>
                  </a:moveTo>
                  <a:cubicBezTo>
                    <a:pt x="2970671" y="1703391"/>
                    <a:pt x="2975802" y="1708522"/>
                    <a:pt x="2980933" y="1713653"/>
                  </a:cubicBezTo>
                  <a:cubicBezTo>
                    <a:pt x="2980933" y="1708522"/>
                    <a:pt x="2975802" y="1703391"/>
                    <a:pt x="2970671" y="1698259"/>
                  </a:cubicBezTo>
                  <a:close/>
                  <a:moveTo>
                    <a:pt x="3042509" y="1764915"/>
                  </a:moveTo>
                  <a:cubicBezTo>
                    <a:pt x="3047640" y="1780309"/>
                    <a:pt x="3057903" y="1800834"/>
                    <a:pt x="3068166" y="1816228"/>
                  </a:cubicBezTo>
                  <a:cubicBezTo>
                    <a:pt x="3063034" y="1800834"/>
                    <a:pt x="3052772" y="1780309"/>
                    <a:pt x="3042509" y="1764915"/>
                  </a:cubicBezTo>
                  <a:close/>
                  <a:moveTo>
                    <a:pt x="2852650" y="2903964"/>
                  </a:moveTo>
                  <a:cubicBezTo>
                    <a:pt x="2847519" y="2909095"/>
                    <a:pt x="2842388" y="2914227"/>
                    <a:pt x="2842388" y="2919358"/>
                  </a:cubicBezTo>
                  <a:cubicBezTo>
                    <a:pt x="2847519" y="2914227"/>
                    <a:pt x="2852650" y="2909095"/>
                    <a:pt x="2852650" y="2903964"/>
                  </a:cubicBezTo>
                  <a:close/>
                  <a:moveTo>
                    <a:pt x="2431934" y="3170741"/>
                  </a:moveTo>
                  <a:cubicBezTo>
                    <a:pt x="2426854" y="3170741"/>
                    <a:pt x="2416592" y="3175872"/>
                    <a:pt x="2411460" y="3181004"/>
                  </a:cubicBezTo>
                  <a:cubicBezTo>
                    <a:pt x="2416592" y="3181004"/>
                    <a:pt x="2426854" y="3175872"/>
                    <a:pt x="2431934" y="3170741"/>
                  </a:cubicBezTo>
                  <a:close/>
                  <a:moveTo>
                    <a:pt x="2406329" y="3186135"/>
                  </a:moveTo>
                  <a:cubicBezTo>
                    <a:pt x="2401198" y="3186135"/>
                    <a:pt x="2390935" y="3191266"/>
                    <a:pt x="2385804" y="3196398"/>
                  </a:cubicBezTo>
                  <a:cubicBezTo>
                    <a:pt x="2390935" y="3196398"/>
                    <a:pt x="2401198" y="3191266"/>
                    <a:pt x="2406329" y="3186135"/>
                  </a:cubicBezTo>
                  <a:close/>
                  <a:moveTo>
                    <a:pt x="2452459" y="2647398"/>
                  </a:moveTo>
                  <a:cubicBezTo>
                    <a:pt x="2431934" y="2719237"/>
                    <a:pt x="2385804" y="2801338"/>
                    <a:pt x="2355016" y="2873176"/>
                  </a:cubicBezTo>
                  <a:cubicBezTo>
                    <a:pt x="2401198" y="2796206"/>
                    <a:pt x="2437065" y="2714105"/>
                    <a:pt x="2452459" y="2647398"/>
                  </a:cubicBezTo>
                  <a:close/>
                </a:path>
              </a:pathLst>
            </a:custGeom>
            <a:grpFill/>
            <a:ln w="513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E0C163ED-BB0E-9B14-0164-1D54407CAAEF}"/>
                </a:ext>
              </a:extLst>
            </p:cNvPr>
            <p:cNvSpPr/>
            <p:nvPr/>
          </p:nvSpPr>
          <p:spPr>
            <a:xfrm>
              <a:off x="8763206" y="1522393"/>
              <a:ext cx="1990735" cy="1098168"/>
            </a:xfrm>
            <a:custGeom>
              <a:avLst/>
              <a:gdLst>
                <a:gd name="connsiteX0" fmla="*/ 1867301 w 1990735"/>
                <a:gd name="connsiteY0" fmla="*/ 90 h 1098168"/>
                <a:gd name="connsiteX1" fmla="*/ 1893198 w 1990735"/>
                <a:gd name="connsiteY1" fmla="*/ 170 h 1098168"/>
                <a:gd name="connsiteX2" fmla="*/ 1990693 w 1990735"/>
                <a:gd name="connsiteY2" fmla="*/ 113059 h 1098168"/>
                <a:gd name="connsiteX3" fmla="*/ 1908592 w 1990735"/>
                <a:gd name="connsiteY3" fmla="*/ 313180 h 1098168"/>
                <a:gd name="connsiteX4" fmla="*/ 1113341 w 1990735"/>
                <a:gd name="connsiteY4" fmla="*/ 1046855 h 1098168"/>
                <a:gd name="connsiteX5" fmla="*/ 1123604 w 1990735"/>
                <a:gd name="connsiteY5" fmla="*/ 1026330 h 1098168"/>
                <a:gd name="connsiteX6" fmla="*/ 995321 w 1990735"/>
                <a:gd name="connsiteY6" fmla="*/ 1098168 h 1098168"/>
                <a:gd name="connsiteX7" fmla="*/ 1005584 w 1990735"/>
                <a:gd name="connsiteY7" fmla="*/ 1087906 h 1098168"/>
                <a:gd name="connsiteX8" fmla="*/ 990190 w 1990735"/>
                <a:gd name="connsiteY8" fmla="*/ 1082774 h 1098168"/>
                <a:gd name="connsiteX9" fmla="*/ 954271 w 1990735"/>
                <a:gd name="connsiteY9" fmla="*/ 1098168 h 1098168"/>
                <a:gd name="connsiteX10" fmla="*/ 1020978 w 1990735"/>
                <a:gd name="connsiteY10" fmla="*/ 1036593 h 1098168"/>
                <a:gd name="connsiteX11" fmla="*/ 949139 w 1990735"/>
                <a:gd name="connsiteY11" fmla="*/ 1072512 h 1098168"/>
                <a:gd name="connsiteX12" fmla="*/ 1005584 w 1990735"/>
                <a:gd name="connsiteY12" fmla="*/ 1026330 h 1098168"/>
                <a:gd name="connsiteX13" fmla="*/ 985058 w 1990735"/>
                <a:gd name="connsiteY13" fmla="*/ 1031461 h 1098168"/>
                <a:gd name="connsiteX14" fmla="*/ 1554583 w 1990735"/>
                <a:gd name="connsiteY14" fmla="*/ 502987 h 1098168"/>
                <a:gd name="connsiteX15" fmla="*/ 1554583 w 1990735"/>
                <a:gd name="connsiteY15" fmla="*/ 497856 h 1098168"/>
                <a:gd name="connsiteX16" fmla="*/ 954271 w 1990735"/>
                <a:gd name="connsiteY16" fmla="*/ 621007 h 1098168"/>
                <a:gd name="connsiteX17" fmla="*/ 974796 w 1990735"/>
                <a:gd name="connsiteY17" fmla="*/ 836471 h 1098168"/>
                <a:gd name="connsiteX18" fmla="*/ 969665 w 1990735"/>
                <a:gd name="connsiteY18" fmla="*/ 913441 h 1098168"/>
                <a:gd name="connsiteX19" fmla="*/ 959402 w 1990735"/>
                <a:gd name="connsiteY19" fmla="*/ 903178 h 1098168"/>
                <a:gd name="connsiteX20" fmla="*/ 954271 w 1990735"/>
                <a:gd name="connsiteY20" fmla="*/ 954492 h 1098168"/>
                <a:gd name="connsiteX21" fmla="*/ 928665 w 1990735"/>
                <a:gd name="connsiteY21" fmla="*/ 898047 h 1098168"/>
                <a:gd name="connsiteX22" fmla="*/ 928665 w 1990735"/>
                <a:gd name="connsiteY22" fmla="*/ 939098 h 1098168"/>
                <a:gd name="connsiteX23" fmla="*/ 892746 w 1990735"/>
                <a:gd name="connsiteY23" fmla="*/ 877522 h 1098168"/>
                <a:gd name="connsiteX24" fmla="*/ 784989 w 1990735"/>
                <a:gd name="connsiteY24" fmla="*/ 667189 h 1098168"/>
                <a:gd name="connsiteX25" fmla="*/ 210333 w 1990735"/>
                <a:gd name="connsiteY25" fmla="*/ 856997 h 1098168"/>
                <a:gd name="connsiteX26" fmla="*/ 51314 w 1990735"/>
                <a:gd name="connsiteY26" fmla="*/ 898047 h 1098168"/>
                <a:gd name="connsiteX27" fmla="*/ 61576 w 1990735"/>
                <a:gd name="connsiteY27" fmla="*/ 887784 h 1098168"/>
                <a:gd name="connsiteX28" fmla="*/ 5132 w 1990735"/>
                <a:gd name="connsiteY28" fmla="*/ 887784 h 1098168"/>
                <a:gd name="connsiteX29" fmla="*/ 51314 w 1990735"/>
                <a:gd name="connsiteY29" fmla="*/ 872390 h 1098168"/>
                <a:gd name="connsiteX30" fmla="*/ 20526 w 1990735"/>
                <a:gd name="connsiteY30" fmla="*/ 872390 h 1098168"/>
                <a:gd name="connsiteX31" fmla="*/ 41051 w 1990735"/>
                <a:gd name="connsiteY31" fmla="*/ 856997 h 1098168"/>
                <a:gd name="connsiteX32" fmla="*/ 30788 w 1990735"/>
                <a:gd name="connsiteY32" fmla="*/ 851865 h 1098168"/>
                <a:gd name="connsiteX33" fmla="*/ 0 w 1990735"/>
                <a:gd name="connsiteY33" fmla="*/ 862128 h 1098168"/>
                <a:gd name="connsiteX34" fmla="*/ 25657 w 1990735"/>
                <a:gd name="connsiteY34" fmla="*/ 841603 h 1098168"/>
                <a:gd name="connsiteX35" fmla="*/ 15394 w 1990735"/>
                <a:gd name="connsiteY35" fmla="*/ 836471 h 1098168"/>
                <a:gd name="connsiteX36" fmla="*/ 20526 w 1990735"/>
                <a:gd name="connsiteY36" fmla="*/ 821077 h 1098168"/>
                <a:gd name="connsiteX37" fmla="*/ 164151 w 1990735"/>
                <a:gd name="connsiteY37" fmla="*/ 749290 h 1098168"/>
                <a:gd name="connsiteX38" fmla="*/ 774726 w 1990735"/>
                <a:gd name="connsiteY38" fmla="*/ 621007 h 1098168"/>
                <a:gd name="connsiteX39" fmla="*/ 759332 w 1990735"/>
                <a:gd name="connsiteY39" fmla="*/ 461937 h 1098168"/>
                <a:gd name="connsiteX40" fmla="*/ 759332 w 1990735"/>
                <a:gd name="connsiteY40" fmla="*/ 349099 h 1098168"/>
                <a:gd name="connsiteX41" fmla="*/ 743938 w 1990735"/>
                <a:gd name="connsiteY41" fmla="*/ 241342 h 1098168"/>
                <a:gd name="connsiteX42" fmla="*/ 718282 w 1990735"/>
                <a:gd name="connsiteY42" fmla="*/ 128453 h 1098168"/>
                <a:gd name="connsiteX43" fmla="*/ 728544 w 1990735"/>
                <a:gd name="connsiteY43" fmla="*/ 138715 h 1098168"/>
                <a:gd name="connsiteX44" fmla="*/ 733676 w 1990735"/>
                <a:gd name="connsiteY44" fmla="*/ 128453 h 1098168"/>
                <a:gd name="connsiteX45" fmla="*/ 718282 w 1990735"/>
                <a:gd name="connsiteY45" fmla="*/ 92533 h 1098168"/>
                <a:gd name="connsiteX46" fmla="*/ 764463 w 1990735"/>
                <a:gd name="connsiteY46" fmla="*/ 113059 h 1098168"/>
                <a:gd name="connsiteX47" fmla="*/ 749069 w 1990735"/>
                <a:gd name="connsiteY47" fmla="*/ 82271 h 1098168"/>
                <a:gd name="connsiteX48" fmla="*/ 795251 w 1990735"/>
                <a:gd name="connsiteY48" fmla="*/ 92533 h 1098168"/>
                <a:gd name="connsiteX49" fmla="*/ 882484 w 1990735"/>
                <a:gd name="connsiteY49" fmla="*/ 205422 h 1098168"/>
                <a:gd name="connsiteX50" fmla="*/ 954271 w 1990735"/>
                <a:gd name="connsiteY50" fmla="*/ 569694 h 1098168"/>
                <a:gd name="connsiteX51" fmla="*/ 1518664 w 1990735"/>
                <a:gd name="connsiteY51" fmla="*/ 456805 h 1098168"/>
                <a:gd name="connsiteX52" fmla="*/ 1554583 w 1990735"/>
                <a:gd name="connsiteY52" fmla="*/ 456805 h 1098168"/>
                <a:gd name="connsiteX53" fmla="*/ 1534058 w 1990735"/>
                <a:gd name="connsiteY53" fmla="*/ 467068 h 1098168"/>
                <a:gd name="connsiteX54" fmla="*/ 1544320 w 1990735"/>
                <a:gd name="connsiteY54" fmla="*/ 477331 h 1098168"/>
                <a:gd name="connsiteX55" fmla="*/ 1590502 w 1990735"/>
                <a:gd name="connsiteY55" fmla="*/ 467068 h 1098168"/>
                <a:gd name="connsiteX56" fmla="*/ 1682866 w 1990735"/>
                <a:gd name="connsiteY56" fmla="*/ 364493 h 1098168"/>
                <a:gd name="connsiteX57" fmla="*/ 1811097 w 1990735"/>
                <a:gd name="connsiteY57" fmla="*/ 123321 h 1098168"/>
                <a:gd name="connsiteX58" fmla="*/ 1795703 w 1990735"/>
                <a:gd name="connsiteY58" fmla="*/ 66877 h 1098168"/>
                <a:gd name="connsiteX59" fmla="*/ 1811097 w 1990735"/>
                <a:gd name="connsiteY59" fmla="*/ 66877 h 1098168"/>
                <a:gd name="connsiteX60" fmla="*/ 1816228 w 1990735"/>
                <a:gd name="connsiteY60" fmla="*/ 51483 h 1098168"/>
                <a:gd name="connsiteX61" fmla="*/ 1805966 w 1990735"/>
                <a:gd name="connsiteY61" fmla="*/ 41220 h 1098168"/>
                <a:gd name="connsiteX62" fmla="*/ 1867301 w 1990735"/>
                <a:gd name="connsiteY62" fmla="*/ 90 h 1098168"/>
                <a:gd name="connsiteX63" fmla="*/ 1564846 w 1990735"/>
                <a:gd name="connsiteY63" fmla="*/ 487593 h 1098168"/>
                <a:gd name="connsiteX64" fmla="*/ 1534058 w 1990735"/>
                <a:gd name="connsiteY64" fmla="*/ 492725 h 1098168"/>
                <a:gd name="connsiteX65" fmla="*/ 1564846 w 1990735"/>
                <a:gd name="connsiteY65" fmla="*/ 487593 h 1098168"/>
                <a:gd name="connsiteX66" fmla="*/ 1159523 w 1990735"/>
                <a:gd name="connsiteY66" fmla="*/ 538906 h 1098168"/>
                <a:gd name="connsiteX67" fmla="*/ 1097947 w 1990735"/>
                <a:gd name="connsiteY67" fmla="*/ 549169 h 1098168"/>
                <a:gd name="connsiteX68" fmla="*/ 1159523 w 1990735"/>
                <a:gd name="connsiteY68" fmla="*/ 538906 h 1098168"/>
                <a:gd name="connsiteX69" fmla="*/ 1087685 w 1990735"/>
                <a:gd name="connsiteY69" fmla="*/ 554300 h 1098168"/>
                <a:gd name="connsiteX70" fmla="*/ 1036372 w 1990735"/>
                <a:gd name="connsiteY70" fmla="*/ 564563 h 1098168"/>
                <a:gd name="connsiteX71" fmla="*/ 1087685 w 1990735"/>
                <a:gd name="connsiteY71" fmla="*/ 554300 h 1098168"/>
                <a:gd name="connsiteX72" fmla="*/ 1026109 w 1990735"/>
                <a:gd name="connsiteY72" fmla="*/ 569694 h 1098168"/>
                <a:gd name="connsiteX73" fmla="*/ 995321 w 1990735"/>
                <a:gd name="connsiteY73" fmla="*/ 574826 h 1098168"/>
                <a:gd name="connsiteX74" fmla="*/ 1026109 w 1990735"/>
                <a:gd name="connsiteY74" fmla="*/ 569694 h 1098168"/>
                <a:gd name="connsiteX75" fmla="*/ 954271 w 1990735"/>
                <a:gd name="connsiteY75" fmla="*/ 585088 h 1098168"/>
                <a:gd name="connsiteX76" fmla="*/ 969665 w 1990735"/>
                <a:gd name="connsiteY76" fmla="*/ 585088 h 1098168"/>
                <a:gd name="connsiteX77" fmla="*/ 954271 w 1990735"/>
                <a:gd name="connsiteY77" fmla="*/ 585088 h 1098168"/>
                <a:gd name="connsiteX78" fmla="*/ 769595 w 1990735"/>
                <a:gd name="connsiteY78" fmla="*/ 636401 h 1098168"/>
                <a:gd name="connsiteX79" fmla="*/ 589999 w 1990735"/>
                <a:gd name="connsiteY79" fmla="*/ 687714 h 1098168"/>
                <a:gd name="connsiteX80" fmla="*/ 769595 w 1990735"/>
                <a:gd name="connsiteY80" fmla="*/ 636401 h 1098168"/>
                <a:gd name="connsiteX81" fmla="*/ 574605 w 1990735"/>
                <a:gd name="connsiteY81" fmla="*/ 692846 h 1098168"/>
                <a:gd name="connsiteX82" fmla="*/ 548948 w 1990735"/>
                <a:gd name="connsiteY82" fmla="*/ 697977 h 1098168"/>
                <a:gd name="connsiteX83" fmla="*/ 574605 w 1990735"/>
                <a:gd name="connsiteY83" fmla="*/ 692846 h 1098168"/>
                <a:gd name="connsiteX84" fmla="*/ 538686 w 1990735"/>
                <a:gd name="connsiteY84" fmla="*/ 703108 h 1098168"/>
                <a:gd name="connsiteX85" fmla="*/ 513080 w 1990735"/>
                <a:gd name="connsiteY85" fmla="*/ 708240 h 1098168"/>
                <a:gd name="connsiteX86" fmla="*/ 538686 w 1990735"/>
                <a:gd name="connsiteY86" fmla="*/ 703108 h 1098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1990735" h="1098168">
                  <a:moveTo>
                    <a:pt x="1867301" y="90"/>
                  </a:moveTo>
                  <a:cubicBezTo>
                    <a:pt x="1873635" y="-151"/>
                    <a:pt x="1881653" y="170"/>
                    <a:pt x="1893198" y="170"/>
                  </a:cubicBezTo>
                  <a:cubicBezTo>
                    <a:pt x="1995824" y="170"/>
                    <a:pt x="1990693" y="41220"/>
                    <a:pt x="1990693" y="113059"/>
                  </a:cubicBezTo>
                  <a:cubicBezTo>
                    <a:pt x="1990693" y="154109"/>
                    <a:pt x="1918855" y="292655"/>
                    <a:pt x="1908592" y="313180"/>
                  </a:cubicBezTo>
                  <a:cubicBezTo>
                    <a:pt x="1739310" y="595351"/>
                    <a:pt x="1374987" y="908310"/>
                    <a:pt x="1113341" y="1046855"/>
                  </a:cubicBezTo>
                  <a:cubicBezTo>
                    <a:pt x="1118473" y="1041724"/>
                    <a:pt x="1128735" y="1036593"/>
                    <a:pt x="1123604" y="1026330"/>
                  </a:cubicBezTo>
                  <a:lnTo>
                    <a:pt x="995321" y="1098168"/>
                  </a:lnTo>
                  <a:lnTo>
                    <a:pt x="1005584" y="1087906"/>
                  </a:lnTo>
                  <a:cubicBezTo>
                    <a:pt x="1000452" y="1082774"/>
                    <a:pt x="1000452" y="1082774"/>
                    <a:pt x="990190" y="1082774"/>
                  </a:cubicBezTo>
                  <a:cubicBezTo>
                    <a:pt x="974796" y="1082774"/>
                    <a:pt x="964533" y="1093037"/>
                    <a:pt x="954271" y="1098168"/>
                  </a:cubicBezTo>
                  <a:cubicBezTo>
                    <a:pt x="974796" y="1072512"/>
                    <a:pt x="1010715" y="1067380"/>
                    <a:pt x="1020978" y="1036593"/>
                  </a:cubicBezTo>
                  <a:cubicBezTo>
                    <a:pt x="1000452" y="1046855"/>
                    <a:pt x="974796" y="1062249"/>
                    <a:pt x="949139" y="1072512"/>
                  </a:cubicBezTo>
                  <a:cubicBezTo>
                    <a:pt x="964533" y="1062249"/>
                    <a:pt x="985058" y="1041724"/>
                    <a:pt x="1005584" y="1026330"/>
                  </a:cubicBezTo>
                  <a:cubicBezTo>
                    <a:pt x="1000452" y="1021199"/>
                    <a:pt x="990190" y="1026330"/>
                    <a:pt x="985058" y="1031461"/>
                  </a:cubicBezTo>
                  <a:cubicBezTo>
                    <a:pt x="1164654" y="867259"/>
                    <a:pt x="1374987" y="697977"/>
                    <a:pt x="1554583" y="502987"/>
                  </a:cubicBezTo>
                  <a:lnTo>
                    <a:pt x="1554583" y="497856"/>
                  </a:lnTo>
                  <a:cubicBezTo>
                    <a:pt x="1349330" y="523512"/>
                    <a:pt x="1154392" y="564563"/>
                    <a:pt x="954271" y="621007"/>
                  </a:cubicBezTo>
                  <a:cubicBezTo>
                    <a:pt x="964533" y="692846"/>
                    <a:pt x="974796" y="821077"/>
                    <a:pt x="974796" y="836471"/>
                  </a:cubicBezTo>
                  <a:cubicBezTo>
                    <a:pt x="974796" y="846734"/>
                    <a:pt x="969665" y="887784"/>
                    <a:pt x="969665" y="913441"/>
                  </a:cubicBezTo>
                  <a:lnTo>
                    <a:pt x="959402" y="903178"/>
                  </a:lnTo>
                  <a:cubicBezTo>
                    <a:pt x="949139" y="918572"/>
                    <a:pt x="954271" y="939098"/>
                    <a:pt x="954271" y="954492"/>
                  </a:cubicBezTo>
                  <a:cubicBezTo>
                    <a:pt x="949139" y="939098"/>
                    <a:pt x="938877" y="918572"/>
                    <a:pt x="928665" y="898047"/>
                  </a:cubicBezTo>
                  <a:cubicBezTo>
                    <a:pt x="923534" y="903178"/>
                    <a:pt x="923534" y="913441"/>
                    <a:pt x="928665" y="939098"/>
                  </a:cubicBezTo>
                  <a:cubicBezTo>
                    <a:pt x="918403" y="918572"/>
                    <a:pt x="903009" y="898047"/>
                    <a:pt x="892746" y="877522"/>
                  </a:cubicBezTo>
                  <a:cubicBezTo>
                    <a:pt x="826039" y="841603"/>
                    <a:pt x="810645" y="718502"/>
                    <a:pt x="784989" y="667189"/>
                  </a:cubicBezTo>
                  <a:cubicBezTo>
                    <a:pt x="600261" y="723634"/>
                    <a:pt x="395060" y="780078"/>
                    <a:pt x="210333" y="856997"/>
                  </a:cubicBezTo>
                  <a:cubicBezTo>
                    <a:pt x="159020" y="877522"/>
                    <a:pt x="102627" y="887784"/>
                    <a:pt x="51314" y="898047"/>
                  </a:cubicBezTo>
                  <a:cubicBezTo>
                    <a:pt x="51314" y="892916"/>
                    <a:pt x="56445" y="892916"/>
                    <a:pt x="61576" y="887784"/>
                  </a:cubicBezTo>
                  <a:cubicBezTo>
                    <a:pt x="46182" y="882653"/>
                    <a:pt x="25657" y="887784"/>
                    <a:pt x="5132" y="887784"/>
                  </a:cubicBezTo>
                  <a:lnTo>
                    <a:pt x="51314" y="872390"/>
                  </a:lnTo>
                  <a:cubicBezTo>
                    <a:pt x="41051" y="867259"/>
                    <a:pt x="30788" y="867259"/>
                    <a:pt x="20526" y="872390"/>
                  </a:cubicBezTo>
                  <a:cubicBezTo>
                    <a:pt x="25657" y="867259"/>
                    <a:pt x="35920" y="862128"/>
                    <a:pt x="41051" y="856997"/>
                  </a:cubicBezTo>
                  <a:cubicBezTo>
                    <a:pt x="41051" y="856997"/>
                    <a:pt x="41051" y="851865"/>
                    <a:pt x="30788" y="851865"/>
                  </a:cubicBezTo>
                  <a:cubicBezTo>
                    <a:pt x="15394" y="851865"/>
                    <a:pt x="10263" y="856997"/>
                    <a:pt x="0" y="862128"/>
                  </a:cubicBezTo>
                  <a:cubicBezTo>
                    <a:pt x="10263" y="851865"/>
                    <a:pt x="25657" y="851865"/>
                    <a:pt x="25657" y="841603"/>
                  </a:cubicBezTo>
                  <a:cubicBezTo>
                    <a:pt x="25657" y="826209"/>
                    <a:pt x="15394" y="846734"/>
                    <a:pt x="15394" y="836471"/>
                  </a:cubicBezTo>
                  <a:cubicBezTo>
                    <a:pt x="15394" y="821077"/>
                    <a:pt x="20526" y="831340"/>
                    <a:pt x="20526" y="821077"/>
                  </a:cubicBezTo>
                  <a:cubicBezTo>
                    <a:pt x="20526" y="785209"/>
                    <a:pt x="143626" y="749290"/>
                    <a:pt x="164151" y="749290"/>
                  </a:cubicBezTo>
                  <a:cubicBezTo>
                    <a:pt x="359141" y="739028"/>
                    <a:pt x="569473" y="667189"/>
                    <a:pt x="774726" y="621007"/>
                  </a:cubicBezTo>
                  <a:cubicBezTo>
                    <a:pt x="769595" y="544038"/>
                    <a:pt x="759332" y="472199"/>
                    <a:pt x="759332" y="461937"/>
                  </a:cubicBezTo>
                  <a:lnTo>
                    <a:pt x="759332" y="349099"/>
                  </a:lnTo>
                  <a:cubicBezTo>
                    <a:pt x="754201" y="318311"/>
                    <a:pt x="749069" y="272129"/>
                    <a:pt x="743938" y="241342"/>
                  </a:cubicBezTo>
                  <a:cubicBezTo>
                    <a:pt x="738807" y="205422"/>
                    <a:pt x="728544" y="164372"/>
                    <a:pt x="718282" y="128453"/>
                  </a:cubicBezTo>
                  <a:lnTo>
                    <a:pt x="728544" y="138715"/>
                  </a:lnTo>
                  <a:cubicBezTo>
                    <a:pt x="728544" y="138715"/>
                    <a:pt x="733676" y="138715"/>
                    <a:pt x="733676" y="128453"/>
                  </a:cubicBezTo>
                  <a:cubicBezTo>
                    <a:pt x="733676" y="113059"/>
                    <a:pt x="723413" y="102796"/>
                    <a:pt x="718282" y="92533"/>
                  </a:cubicBezTo>
                  <a:cubicBezTo>
                    <a:pt x="728544" y="102796"/>
                    <a:pt x="764463" y="102796"/>
                    <a:pt x="764463" y="113059"/>
                  </a:cubicBezTo>
                  <a:cubicBezTo>
                    <a:pt x="764463" y="102796"/>
                    <a:pt x="754201" y="92533"/>
                    <a:pt x="749069" y="82271"/>
                  </a:cubicBezTo>
                  <a:cubicBezTo>
                    <a:pt x="764463" y="92533"/>
                    <a:pt x="779857" y="87402"/>
                    <a:pt x="795251" y="92533"/>
                  </a:cubicBezTo>
                  <a:cubicBezTo>
                    <a:pt x="826039" y="107927"/>
                    <a:pt x="872221" y="169503"/>
                    <a:pt x="882484" y="205422"/>
                  </a:cubicBezTo>
                  <a:cubicBezTo>
                    <a:pt x="923534" y="318311"/>
                    <a:pt x="923534" y="446543"/>
                    <a:pt x="954271" y="569694"/>
                  </a:cubicBezTo>
                  <a:cubicBezTo>
                    <a:pt x="1118473" y="528644"/>
                    <a:pt x="1359593" y="456805"/>
                    <a:pt x="1518664" y="456805"/>
                  </a:cubicBezTo>
                  <a:lnTo>
                    <a:pt x="1554583" y="456805"/>
                  </a:lnTo>
                  <a:cubicBezTo>
                    <a:pt x="1549452" y="461937"/>
                    <a:pt x="1539189" y="461937"/>
                    <a:pt x="1534058" y="467068"/>
                  </a:cubicBezTo>
                  <a:lnTo>
                    <a:pt x="1544320" y="477331"/>
                  </a:lnTo>
                  <a:cubicBezTo>
                    <a:pt x="1559714" y="472199"/>
                    <a:pt x="1575108" y="477331"/>
                    <a:pt x="1590502" y="467068"/>
                  </a:cubicBezTo>
                  <a:cubicBezTo>
                    <a:pt x="1626421" y="441411"/>
                    <a:pt x="1657209" y="395230"/>
                    <a:pt x="1682866" y="364493"/>
                  </a:cubicBezTo>
                  <a:cubicBezTo>
                    <a:pt x="1739310" y="292655"/>
                    <a:pt x="1811097" y="200291"/>
                    <a:pt x="1811097" y="123321"/>
                  </a:cubicBezTo>
                  <a:cubicBezTo>
                    <a:pt x="1811097" y="113059"/>
                    <a:pt x="1805966" y="87402"/>
                    <a:pt x="1795703" y="66877"/>
                  </a:cubicBezTo>
                  <a:cubicBezTo>
                    <a:pt x="1795703" y="61746"/>
                    <a:pt x="1805966" y="61746"/>
                    <a:pt x="1811097" y="66877"/>
                  </a:cubicBezTo>
                  <a:cubicBezTo>
                    <a:pt x="1816228" y="61746"/>
                    <a:pt x="1816228" y="66877"/>
                    <a:pt x="1816228" y="51483"/>
                  </a:cubicBezTo>
                  <a:cubicBezTo>
                    <a:pt x="1816228" y="41220"/>
                    <a:pt x="1811097" y="41220"/>
                    <a:pt x="1805966" y="41220"/>
                  </a:cubicBezTo>
                  <a:cubicBezTo>
                    <a:pt x="1844451" y="6584"/>
                    <a:pt x="1848299" y="812"/>
                    <a:pt x="1867301" y="90"/>
                  </a:cubicBezTo>
                  <a:close/>
                  <a:moveTo>
                    <a:pt x="1564846" y="487593"/>
                  </a:moveTo>
                  <a:cubicBezTo>
                    <a:pt x="1554583" y="487593"/>
                    <a:pt x="1544320" y="492725"/>
                    <a:pt x="1534058" y="492725"/>
                  </a:cubicBezTo>
                  <a:cubicBezTo>
                    <a:pt x="1549452" y="492725"/>
                    <a:pt x="1564846" y="487593"/>
                    <a:pt x="1564846" y="487593"/>
                  </a:cubicBezTo>
                  <a:close/>
                  <a:moveTo>
                    <a:pt x="1159523" y="538906"/>
                  </a:moveTo>
                  <a:cubicBezTo>
                    <a:pt x="1138998" y="538906"/>
                    <a:pt x="1118473" y="544038"/>
                    <a:pt x="1097947" y="549169"/>
                  </a:cubicBezTo>
                  <a:cubicBezTo>
                    <a:pt x="1118473" y="549169"/>
                    <a:pt x="1138998" y="544038"/>
                    <a:pt x="1159523" y="538906"/>
                  </a:cubicBezTo>
                  <a:close/>
                  <a:moveTo>
                    <a:pt x="1087685" y="554300"/>
                  </a:moveTo>
                  <a:cubicBezTo>
                    <a:pt x="1072291" y="559432"/>
                    <a:pt x="1051766" y="564563"/>
                    <a:pt x="1036372" y="564563"/>
                  </a:cubicBezTo>
                  <a:cubicBezTo>
                    <a:pt x="1056897" y="564563"/>
                    <a:pt x="1077422" y="559432"/>
                    <a:pt x="1087685" y="554300"/>
                  </a:cubicBezTo>
                  <a:close/>
                  <a:moveTo>
                    <a:pt x="1026109" y="569694"/>
                  </a:moveTo>
                  <a:cubicBezTo>
                    <a:pt x="1015846" y="569694"/>
                    <a:pt x="1005584" y="574826"/>
                    <a:pt x="995321" y="574826"/>
                  </a:cubicBezTo>
                  <a:cubicBezTo>
                    <a:pt x="1010715" y="574826"/>
                    <a:pt x="1026109" y="569694"/>
                    <a:pt x="1026109" y="569694"/>
                  </a:cubicBezTo>
                  <a:close/>
                  <a:moveTo>
                    <a:pt x="954271" y="585088"/>
                  </a:moveTo>
                  <a:cubicBezTo>
                    <a:pt x="954271" y="590219"/>
                    <a:pt x="964533" y="585088"/>
                    <a:pt x="969665" y="585088"/>
                  </a:cubicBezTo>
                  <a:lnTo>
                    <a:pt x="954271" y="585088"/>
                  </a:lnTo>
                  <a:close/>
                  <a:moveTo>
                    <a:pt x="769595" y="636401"/>
                  </a:moveTo>
                  <a:cubicBezTo>
                    <a:pt x="708019" y="651795"/>
                    <a:pt x="641312" y="672320"/>
                    <a:pt x="589999" y="687714"/>
                  </a:cubicBezTo>
                  <a:cubicBezTo>
                    <a:pt x="651574" y="672320"/>
                    <a:pt x="718282" y="651795"/>
                    <a:pt x="769595" y="636401"/>
                  </a:cubicBezTo>
                  <a:close/>
                  <a:moveTo>
                    <a:pt x="574605" y="692846"/>
                  </a:moveTo>
                  <a:cubicBezTo>
                    <a:pt x="564342" y="692846"/>
                    <a:pt x="554080" y="697977"/>
                    <a:pt x="548948" y="697977"/>
                  </a:cubicBezTo>
                  <a:cubicBezTo>
                    <a:pt x="559211" y="697977"/>
                    <a:pt x="574605" y="692846"/>
                    <a:pt x="574605" y="692846"/>
                  </a:cubicBezTo>
                  <a:close/>
                  <a:moveTo>
                    <a:pt x="538686" y="703108"/>
                  </a:moveTo>
                  <a:cubicBezTo>
                    <a:pt x="528423" y="703108"/>
                    <a:pt x="518212" y="708240"/>
                    <a:pt x="513080" y="708240"/>
                  </a:cubicBezTo>
                  <a:cubicBezTo>
                    <a:pt x="523343" y="708240"/>
                    <a:pt x="538686" y="703108"/>
                    <a:pt x="538686" y="703108"/>
                  </a:cubicBezTo>
                  <a:close/>
                </a:path>
              </a:pathLst>
            </a:custGeom>
            <a:grpFill/>
            <a:ln w="513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6945DF31-95B7-8B70-81CD-27E3EA212EAA}"/>
                </a:ext>
              </a:extLst>
            </p:cNvPr>
            <p:cNvSpPr/>
            <p:nvPr/>
          </p:nvSpPr>
          <p:spPr>
            <a:xfrm>
              <a:off x="4212296" y="1691896"/>
              <a:ext cx="5058859" cy="3196398"/>
            </a:xfrm>
            <a:custGeom>
              <a:avLst/>
              <a:gdLst>
                <a:gd name="connsiteX0" fmla="*/ 1662340 w 5058859"/>
                <a:gd name="connsiteY0" fmla="*/ 0 h 3196398"/>
                <a:gd name="connsiteX1" fmla="*/ 1877804 w 5058859"/>
                <a:gd name="connsiteY1" fmla="*/ 66707 h 3196398"/>
                <a:gd name="connsiteX2" fmla="*/ 1734179 w 5058859"/>
                <a:gd name="connsiteY2" fmla="*/ 25657 h 3196398"/>
                <a:gd name="connsiteX3" fmla="*/ 1965036 w 5058859"/>
                <a:gd name="connsiteY3" fmla="*/ 169334 h 3196398"/>
                <a:gd name="connsiteX4" fmla="*/ 1841885 w 5058859"/>
                <a:gd name="connsiteY4" fmla="*/ 87233 h 3196398"/>
                <a:gd name="connsiteX5" fmla="*/ 1862640 w 5058859"/>
                <a:gd name="connsiteY5" fmla="*/ 100031 h 3196398"/>
                <a:gd name="connsiteX6" fmla="*/ 1818179 w 5058859"/>
                <a:gd name="connsiteY6" fmla="*/ 84026 h 3196398"/>
                <a:gd name="connsiteX7" fmla="*/ 1713653 w 5058859"/>
                <a:gd name="connsiteY7" fmla="*/ 71839 h 3196398"/>
                <a:gd name="connsiteX8" fmla="*/ 1313462 w 5058859"/>
                <a:gd name="connsiteY8" fmla="*/ 651574 h 3196398"/>
                <a:gd name="connsiteX9" fmla="*/ 1318594 w 5058859"/>
                <a:gd name="connsiteY9" fmla="*/ 661837 h 3196398"/>
                <a:gd name="connsiteX10" fmla="*/ 1847016 w 5058859"/>
                <a:gd name="connsiteY10" fmla="*/ 323222 h 3196398"/>
                <a:gd name="connsiteX11" fmla="*/ 1805966 w 5058859"/>
                <a:gd name="connsiteY11" fmla="*/ 374535 h 3196398"/>
                <a:gd name="connsiteX12" fmla="*/ 1893198 w 5058859"/>
                <a:gd name="connsiteY12" fmla="*/ 302696 h 3196398"/>
                <a:gd name="connsiteX13" fmla="*/ 1826491 w 5058859"/>
                <a:gd name="connsiteY13" fmla="*/ 369403 h 3196398"/>
                <a:gd name="connsiteX14" fmla="*/ 1831622 w 5058859"/>
                <a:gd name="connsiteY14" fmla="*/ 369403 h 3196398"/>
                <a:gd name="connsiteX15" fmla="*/ 1954774 w 5058859"/>
                <a:gd name="connsiteY15" fmla="*/ 235989 h 3196398"/>
                <a:gd name="connsiteX16" fmla="*/ 1852148 w 5058859"/>
                <a:gd name="connsiteY16" fmla="*/ 389929 h 3196398"/>
                <a:gd name="connsiteX17" fmla="*/ 1980430 w 5058859"/>
                <a:gd name="connsiteY17" fmla="*/ 230858 h 3196398"/>
                <a:gd name="connsiteX18" fmla="*/ 1523795 w 5058859"/>
                <a:gd name="connsiteY18" fmla="*/ 713150 h 3196398"/>
                <a:gd name="connsiteX19" fmla="*/ 1251887 w 5058859"/>
                <a:gd name="connsiteY19" fmla="*/ 887615 h 3196398"/>
                <a:gd name="connsiteX20" fmla="*/ 1195442 w 5058859"/>
                <a:gd name="connsiteY20" fmla="*/ 1159523 h 3196398"/>
                <a:gd name="connsiteX21" fmla="*/ 1180048 w 5058859"/>
                <a:gd name="connsiteY21" fmla="*/ 1267281 h 3196398"/>
                <a:gd name="connsiteX22" fmla="*/ 1108210 w 5058859"/>
                <a:gd name="connsiteY22" fmla="*/ 1903461 h 3196398"/>
                <a:gd name="connsiteX23" fmla="*/ 1113341 w 5058859"/>
                <a:gd name="connsiteY23" fmla="*/ 1934249 h 3196398"/>
                <a:gd name="connsiteX24" fmla="*/ 2206157 w 5058859"/>
                <a:gd name="connsiteY24" fmla="*/ 1128735 h 3196398"/>
                <a:gd name="connsiteX25" fmla="*/ 2616610 w 5058859"/>
                <a:gd name="connsiteY25" fmla="*/ 964585 h 3196398"/>
                <a:gd name="connsiteX26" fmla="*/ 2878307 w 5058859"/>
                <a:gd name="connsiteY26" fmla="*/ 1144129 h 3196398"/>
                <a:gd name="connsiteX27" fmla="*/ 2565349 w 5058859"/>
                <a:gd name="connsiteY27" fmla="*/ 1585371 h 3196398"/>
                <a:gd name="connsiteX28" fmla="*/ 2739762 w 5058859"/>
                <a:gd name="connsiteY28" fmla="*/ 1667472 h 3196398"/>
                <a:gd name="connsiteX29" fmla="*/ 2698711 w 5058859"/>
                <a:gd name="connsiteY29" fmla="*/ 1657209 h 3196398"/>
                <a:gd name="connsiteX30" fmla="*/ 2755797 w 5058859"/>
                <a:gd name="connsiteY30" fmla="*/ 1691204 h 3196398"/>
                <a:gd name="connsiteX31" fmla="*/ 2795300 w 5058859"/>
                <a:gd name="connsiteY31" fmla="*/ 1715737 h 3196398"/>
                <a:gd name="connsiteX32" fmla="*/ 2785944 w 5058859"/>
                <a:gd name="connsiteY32" fmla="*/ 1718785 h 3196398"/>
                <a:gd name="connsiteX33" fmla="*/ 2857782 w 5058859"/>
                <a:gd name="connsiteY33" fmla="*/ 1795754 h 3196398"/>
                <a:gd name="connsiteX34" fmla="*/ 2862914 w 5058859"/>
                <a:gd name="connsiteY34" fmla="*/ 1790623 h 3196398"/>
                <a:gd name="connsiteX35" fmla="*/ 3237448 w 5058859"/>
                <a:gd name="connsiteY35" fmla="*/ 1544320 h 3196398"/>
                <a:gd name="connsiteX36" fmla="*/ 3694084 w 5058859"/>
                <a:gd name="connsiteY36" fmla="*/ 1298068 h 3196398"/>
                <a:gd name="connsiteX37" fmla="*/ 3704347 w 5058859"/>
                <a:gd name="connsiteY37" fmla="*/ 1226230 h 3196398"/>
                <a:gd name="connsiteX38" fmla="*/ 3704347 w 5058859"/>
                <a:gd name="connsiteY38" fmla="*/ 867090 h 3196398"/>
                <a:gd name="connsiteX39" fmla="*/ 3673559 w 5058859"/>
                <a:gd name="connsiteY39" fmla="*/ 584919 h 3196398"/>
                <a:gd name="connsiteX40" fmla="*/ 3658165 w 5058859"/>
                <a:gd name="connsiteY40" fmla="*/ 579787 h 3196398"/>
                <a:gd name="connsiteX41" fmla="*/ 3216923 w 5058859"/>
                <a:gd name="connsiteY41" fmla="*/ 810645 h 3196398"/>
                <a:gd name="connsiteX42" fmla="*/ 3201529 w 5058859"/>
                <a:gd name="connsiteY42" fmla="*/ 810645 h 3196398"/>
                <a:gd name="connsiteX43" fmla="*/ 3263105 w 5058859"/>
                <a:gd name="connsiteY43" fmla="*/ 764463 h 3196398"/>
                <a:gd name="connsiteX44" fmla="*/ 3201529 w 5058859"/>
                <a:gd name="connsiteY44" fmla="*/ 794610 h 3196398"/>
                <a:gd name="connsiteX45" fmla="*/ 3146902 w 5058859"/>
                <a:gd name="connsiteY45" fmla="*/ 817940 h 3196398"/>
                <a:gd name="connsiteX46" fmla="*/ 3148292 w 5058859"/>
                <a:gd name="connsiteY46" fmla="*/ 816418 h 3196398"/>
                <a:gd name="connsiteX47" fmla="*/ 3165610 w 5058859"/>
                <a:gd name="connsiteY47" fmla="*/ 805514 h 3196398"/>
                <a:gd name="connsiteX48" fmla="*/ 3155347 w 5058859"/>
                <a:gd name="connsiteY48" fmla="*/ 795251 h 3196398"/>
                <a:gd name="connsiteX49" fmla="*/ 3104034 w 5058859"/>
                <a:gd name="connsiteY49" fmla="*/ 826039 h 3196398"/>
                <a:gd name="connsiteX50" fmla="*/ 3139953 w 5058859"/>
                <a:gd name="connsiteY50" fmla="*/ 795251 h 3196398"/>
                <a:gd name="connsiteX51" fmla="*/ 3124559 w 5058859"/>
                <a:gd name="connsiteY51" fmla="*/ 795251 h 3196398"/>
                <a:gd name="connsiteX52" fmla="*/ 3642771 w 5058859"/>
                <a:gd name="connsiteY52" fmla="*/ 466898 h 3196398"/>
                <a:gd name="connsiteX53" fmla="*/ 3437518 w 5058859"/>
                <a:gd name="connsiteY53" fmla="*/ 164202 h 3196398"/>
                <a:gd name="connsiteX54" fmla="*/ 3396519 w 5058859"/>
                <a:gd name="connsiteY54" fmla="*/ 138546 h 3196398"/>
                <a:gd name="connsiteX55" fmla="*/ 3427307 w 5058859"/>
                <a:gd name="connsiteY55" fmla="*/ 138546 h 3196398"/>
                <a:gd name="connsiteX56" fmla="*/ 3417044 w 5058859"/>
                <a:gd name="connsiteY56" fmla="*/ 128283 h 3196398"/>
                <a:gd name="connsiteX57" fmla="*/ 3427307 w 5058859"/>
                <a:gd name="connsiteY57" fmla="*/ 123152 h 3196398"/>
                <a:gd name="connsiteX58" fmla="*/ 3391387 w 5058859"/>
                <a:gd name="connsiteY58" fmla="*/ 112889 h 3196398"/>
                <a:gd name="connsiteX59" fmla="*/ 3452912 w 5058859"/>
                <a:gd name="connsiteY59" fmla="*/ 92364 h 3196398"/>
                <a:gd name="connsiteX60" fmla="*/ 3427307 w 5058859"/>
                <a:gd name="connsiteY60" fmla="*/ 87233 h 3196398"/>
                <a:gd name="connsiteX61" fmla="*/ 3504226 w 5058859"/>
                <a:gd name="connsiteY61" fmla="*/ 71839 h 3196398"/>
                <a:gd name="connsiteX62" fmla="*/ 3812104 w 5058859"/>
                <a:gd name="connsiteY62" fmla="*/ 384797 h 3196398"/>
                <a:gd name="connsiteX63" fmla="*/ 4166114 w 5058859"/>
                <a:gd name="connsiteY63" fmla="*/ 241121 h 3196398"/>
                <a:gd name="connsiteX64" fmla="*/ 4099407 w 5058859"/>
                <a:gd name="connsiteY64" fmla="*/ 277040 h 3196398"/>
                <a:gd name="connsiteX65" fmla="*/ 4109669 w 5058859"/>
                <a:gd name="connsiteY65" fmla="*/ 282171 h 3196398"/>
                <a:gd name="connsiteX66" fmla="*/ 4160982 w 5058859"/>
                <a:gd name="connsiteY66" fmla="*/ 261646 h 3196398"/>
                <a:gd name="connsiteX67" fmla="*/ 4181507 w 5058859"/>
                <a:gd name="connsiteY67" fmla="*/ 261646 h 3196398"/>
                <a:gd name="connsiteX68" fmla="*/ 4058356 w 5058859"/>
                <a:gd name="connsiteY68" fmla="*/ 348878 h 3196398"/>
                <a:gd name="connsiteX69" fmla="*/ 4160982 w 5058859"/>
                <a:gd name="connsiteY69" fmla="*/ 292434 h 3196398"/>
                <a:gd name="connsiteX70" fmla="*/ 3837761 w 5058859"/>
                <a:gd name="connsiteY70" fmla="*/ 487424 h 3196398"/>
                <a:gd name="connsiteX71" fmla="*/ 3904417 w 5058859"/>
                <a:gd name="connsiteY71" fmla="*/ 964585 h 3196398"/>
                <a:gd name="connsiteX72" fmla="*/ 3909548 w 5058859"/>
                <a:gd name="connsiteY72" fmla="*/ 1210836 h 3196398"/>
                <a:gd name="connsiteX73" fmla="*/ 4966495 w 5058859"/>
                <a:gd name="connsiteY73" fmla="*/ 877352 h 3196398"/>
                <a:gd name="connsiteX74" fmla="*/ 4987021 w 5058859"/>
                <a:gd name="connsiteY74" fmla="*/ 882484 h 3196398"/>
                <a:gd name="connsiteX75" fmla="*/ 4992152 w 5058859"/>
                <a:gd name="connsiteY75" fmla="*/ 872221 h 3196398"/>
                <a:gd name="connsiteX76" fmla="*/ 5007546 w 5058859"/>
                <a:gd name="connsiteY76" fmla="*/ 877352 h 3196398"/>
                <a:gd name="connsiteX77" fmla="*/ 5058859 w 5058859"/>
                <a:gd name="connsiteY77" fmla="*/ 867090 h 3196398"/>
                <a:gd name="connsiteX78" fmla="*/ 4807425 w 5058859"/>
                <a:gd name="connsiteY78" fmla="*/ 933797 h 3196398"/>
                <a:gd name="connsiteX79" fmla="*/ 4817687 w 5058859"/>
                <a:gd name="connsiteY79" fmla="*/ 938928 h 3196398"/>
                <a:gd name="connsiteX80" fmla="*/ 4992152 w 5058859"/>
                <a:gd name="connsiteY80" fmla="*/ 897877 h 3196398"/>
                <a:gd name="connsiteX81" fmla="*/ 4843344 w 5058859"/>
                <a:gd name="connsiteY81" fmla="*/ 938928 h 3196398"/>
                <a:gd name="connsiteX82" fmla="*/ 4853607 w 5058859"/>
                <a:gd name="connsiteY82" fmla="*/ 944059 h 3196398"/>
                <a:gd name="connsiteX83" fmla="*/ 5053728 w 5058859"/>
                <a:gd name="connsiteY83" fmla="*/ 892746 h 3196398"/>
                <a:gd name="connsiteX84" fmla="*/ 4812556 w 5058859"/>
                <a:gd name="connsiteY84" fmla="*/ 959453 h 3196398"/>
                <a:gd name="connsiteX85" fmla="*/ 4468809 w 5058859"/>
                <a:gd name="connsiteY85" fmla="*/ 1072291 h 3196398"/>
                <a:gd name="connsiteX86" fmla="*/ 4309739 w 5058859"/>
                <a:gd name="connsiteY86" fmla="*/ 1128735 h 3196398"/>
                <a:gd name="connsiteX87" fmla="*/ 4172521 w 5058859"/>
                <a:gd name="connsiteY87" fmla="*/ 1178124 h 3196398"/>
                <a:gd name="connsiteX88" fmla="*/ 4046575 w 5058859"/>
                <a:gd name="connsiteY88" fmla="*/ 1229877 h 3196398"/>
                <a:gd name="connsiteX89" fmla="*/ 4032700 w 5058859"/>
                <a:gd name="connsiteY89" fmla="*/ 1233286 h 3196398"/>
                <a:gd name="connsiteX90" fmla="*/ 3978506 w 5058859"/>
                <a:gd name="connsiteY90" fmla="*/ 1255405 h 3196398"/>
                <a:gd name="connsiteX91" fmla="*/ 3962144 w 5058859"/>
                <a:gd name="connsiteY91" fmla="*/ 1261508 h 3196398"/>
                <a:gd name="connsiteX92" fmla="*/ 3957248 w 5058859"/>
                <a:gd name="connsiteY92" fmla="*/ 1264081 h 3196398"/>
                <a:gd name="connsiteX93" fmla="*/ 3955890 w 5058859"/>
                <a:gd name="connsiteY93" fmla="*/ 1264635 h 3196398"/>
                <a:gd name="connsiteX94" fmla="*/ 3955149 w 5058859"/>
                <a:gd name="connsiteY94" fmla="*/ 1265184 h 3196398"/>
                <a:gd name="connsiteX95" fmla="*/ 3927508 w 5058859"/>
                <a:gd name="connsiteY95" fmla="*/ 1279708 h 3196398"/>
                <a:gd name="connsiteX96" fmla="*/ 3904417 w 5058859"/>
                <a:gd name="connsiteY96" fmla="*/ 1303200 h 3196398"/>
                <a:gd name="connsiteX97" fmla="*/ 3915726 w 5058859"/>
                <a:gd name="connsiteY97" fmla="*/ 1298495 h 3196398"/>
                <a:gd name="connsiteX98" fmla="*/ 3899285 w 5058859"/>
                <a:gd name="connsiteY98" fmla="*/ 1318594 h 3196398"/>
                <a:gd name="connsiteX99" fmla="*/ 3842892 w 5058859"/>
                <a:gd name="connsiteY99" fmla="*/ 1744441 h 3196398"/>
                <a:gd name="connsiteX100" fmla="*/ 2914227 w 5058859"/>
                <a:gd name="connsiteY100" fmla="*/ 3150216 h 3196398"/>
                <a:gd name="connsiteX101" fmla="*/ 2698711 w 5058859"/>
                <a:gd name="connsiteY101" fmla="*/ 3196398 h 3196398"/>
                <a:gd name="connsiteX102" fmla="*/ 2657661 w 5058859"/>
                <a:gd name="connsiteY102" fmla="*/ 3196398 h 3196398"/>
                <a:gd name="connsiteX103" fmla="*/ 2652530 w 5058859"/>
                <a:gd name="connsiteY103" fmla="*/ 3186135 h 3196398"/>
                <a:gd name="connsiteX104" fmla="*/ 2565349 w 5058859"/>
                <a:gd name="connsiteY104" fmla="*/ 3175873 h 3196398"/>
                <a:gd name="connsiteX105" fmla="*/ 2514036 w 5058859"/>
                <a:gd name="connsiteY105" fmla="*/ 3155347 h 3196398"/>
                <a:gd name="connsiteX106" fmla="*/ 2257470 w 5058859"/>
                <a:gd name="connsiteY106" fmla="*/ 2903964 h 3196398"/>
                <a:gd name="connsiteX107" fmla="*/ 2236945 w 5058859"/>
                <a:gd name="connsiteY107" fmla="*/ 2801338 h 3196398"/>
                <a:gd name="connsiteX108" fmla="*/ 2236945 w 5058859"/>
                <a:gd name="connsiteY108" fmla="*/ 2678187 h 3196398"/>
                <a:gd name="connsiteX109" fmla="*/ 2529430 w 5058859"/>
                <a:gd name="connsiteY109" fmla="*/ 2118976 h 3196398"/>
                <a:gd name="connsiteX110" fmla="*/ 2529430 w 5058859"/>
                <a:gd name="connsiteY110" fmla="*/ 2113845 h 3196398"/>
                <a:gd name="connsiteX111" fmla="*/ 2380621 w 5058859"/>
                <a:gd name="connsiteY111" fmla="*/ 2288258 h 3196398"/>
                <a:gd name="connsiteX112" fmla="*/ 2397940 w 5058859"/>
                <a:gd name="connsiteY112" fmla="*/ 2256529 h 3196398"/>
                <a:gd name="connsiteX113" fmla="*/ 2399984 w 5058859"/>
                <a:gd name="connsiteY113" fmla="*/ 2247349 h 3196398"/>
                <a:gd name="connsiteX114" fmla="*/ 2408007 w 5058859"/>
                <a:gd name="connsiteY114" fmla="*/ 2237977 h 3196398"/>
                <a:gd name="connsiteX115" fmla="*/ 2406278 w 5058859"/>
                <a:gd name="connsiteY115" fmla="*/ 2242127 h 3196398"/>
                <a:gd name="connsiteX116" fmla="*/ 2413334 w 5058859"/>
                <a:gd name="connsiteY116" fmla="*/ 2234430 h 3196398"/>
                <a:gd name="connsiteX117" fmla="*/ 2415506 w 5058859"/>
                <a:gd name="connsiteY117" fmla="*/ 2229217 h 3196398"/>
                <a:gd name="connsiteX118" fmla="*/ 2427170 w 5058859"/>
                <a:gd name="connsiteY118" fmla="*/ 2215592 h 3196398"/>
                <a:gd name="connsiteX119" fmla="*/ 2426803 w 5058859"/>
                <a:gd name="connsiteY119" fmla="*/ 2216471 h 3196398"/>
                <a:gd name="connsiteX120" fmla="*/ 2433859 w 5058859"/>
                <a:gd name="connsiteY120" fmla="*/ 2208774 h 3196398"/>
                <a:gd name="connsiteX121" fmla="*/ 2434508 w 5058859"/>
                <a:gd name="connsiteY121" fmla="*/ 2207217 h 3196398"/>
                <a:gd name="connsiteX122" fmla="*/ 2456689 w 5058859"/>
                <a:gd name="connsiteY122" fmla="*/ 2181988 h 3196398"/>
                <a:gd name="connsiteX123" fmla="*/ 2503773 w 5058859"/>
                <a:gd name="connsiteY123" fmla="*/ 2129238 h 3196398"/>
                <a:gd name="connsiteX124" fmla="*/ 2529430 w 5058859"/>
                <a:gd name="connsiteY124" fmla="*/ 2088188 h 3196398"/>
                <a:gd name="connsiteX125" fmla="*/ 2503773 w 5058859"/>
                <a:gd name="connsiteY125" fmla="*/ 2113845 h 3196398"/>
                <a:gd name="connsiteX126" fmla="*/ 2842388 w 5058859"/>
                <a:gd name="connsiteY126" fmla="*/ 1811148 h 3196398"/>
                <a:gd name="connsiteX127" fmla="*/ 2467854 w 5058859"/>
                <a:gd name="connsiteY127" fmla="*/ 1667472 h 3196398"/>
                <a:gd name="connsiteX128" fmla="*/ 2452460 w 5058859"/>
                <a:gd name="connsiteY128" fmla="*/ 1667472 h 3196398"/>
                <a:gd name="connsiteX129" fmla="*/ 1559714 w 5058859"/>
                <a:gd name="connsiteY129" fmla="*/ 2067663 h 3196398"/>
                <a:gd name="connsiteX130" fmla="*/ 1421169 w 5058859"/>
                <a:gd name="connsiteY130" fmla="*/ 2021481 h 3196398"/>
                <a:gd name="connsiteX131" fmla="*/ 1426300 w 5058859"/>
                <a:gd name="connsiteY131" fmla="*/ 2011218 h 3196398"/>
                <a:gd name="connsiteX132" fmla="*/ 1405775 w 5058859"/>
                <a:gd name="connsiteY132" fmla="*/ 1959905 h 3196398"/>
                <a:gd name="connsiteX133" fmla="*/ 1441694 w 5058859"/>
                <a:gd name="connsiteY133" fmla="*/ 1862410 h 3196398"/>
                <a:gd name="connsiteX134" fmla="*/ 1087685 w 5058859"/>
                <a:gd name="connsiteY134" fmla="*/ 2108713 h 3196398"/>
                <a:gd name="connsiteX135" fmla="*/ 1046634 w 5058859"/>
                <a:gd name="connsiteY135" fmla="*/ 2555086 h 3196398"/>
                <a:gd name="connsiteX136" fmla="*/ 1041503 w 5058859"/>
                <a:gd name="connsiteY136" fmla="*/ 2975803 h 3196398"/>
                <a:gd name="connsiteX137" fmla="*/ 1020978 w 5058859"/>
                <a:gd name="connsiteY137" fmla="*/ 2934752 h 3196398"/>
                <a:gd name="connsiteX138" fmla="*/ 1015846 w 5058859"/>
                <a:gd name="connsiteY138" fmla="*/ 2950146 h 3196398"/>
                <a:gd name="connsiteX139" fmla="*/ 990190 w 5058859"/>
                <a:gd name="connsiteY139" fmla="*/ 2868045 h 3196398"/>
                <a:gd name="connsiteX140" fmla="*/ 985058 w 5058859"/>
                <a:gd name="connsiteY140" fmla="*/ 2888570 h 3196398"/>
                <a:gd name="connsiteX141" fmla="*/ 995321 w 5058859"/>
                <a:gd name="connsiteY141" fmla="*/ 2950146 h 3196398"/>
                <a:gd name="connsiteX142" fmla="*/ 938928 w 5058859"/>
                <a:gd name="connsiteY142" fmla="*/ 2816732 h 3196398"/>
                <a:gd name="connsiteX143" fmla="*/ 938928 w 5058859"/>
                <a:gd name="connsiteY143" fmla="*/ 2893702 h 3196398"/>
                <a:gd name="connsiteX144" fmla="*/ 903009 w 5058859"/>
                <a:gd name="connsiteY144" fmla="*/ 2755156 h 3196398"/>
                <a:gd name="connsiteX145" fmla="*/ 897877 w 5058859"/>
                <a:gd name="connsiteY145" fmla="*/ 2780813 h 3196398"/>
                <a:gd name="connsiteX146" fmla="*/ 908140 w 5058859"/>
                <a:gd name="connsiteY146" fmla="*/ 2852651 h 3196398"/>
                <a:gd name="connsiteX147" fmla="*/ 877352 w 5058859"/>
                <a:gd name="connsiteY147" fmla="*/ 2580743 h 3196398"/>
                <a:gd name="connsiteX148" fmla="*/ 882483 w 5058859"/>
                <a:gd name="connsiteY148" fmla="*/ 2401147 h 3196398"/>
                <a:gd name="connsiteX149" fmla="*/ 897877 w 5058859"/>
                <a:gd name="connsiteY149" fmla="*/ 2236996 h 3196398"/>
                <a:gd name="connsiteX150" fmla="*/ 892746 w 5058859"/>
                <a:gd name="connsiteY150" fmla="*/ 2211339 h 3196398"/>
                <a:gd name="connsiteX151" fmla="*/ 625918 w 5058859"/>
                <a:gd name="connsiteY151" fmla="*/ 2293389 h 3196398"/>
                <a:gd name="connsiteX152" fmla="*/ 492555 w 5058859"/>
                <a:gd name="connsiteY152" fmla="*/ 2262601 h 3196398"/>
                <a:gd name="connsiteX153" fmla="*/ 374535 w 5058859"/>
                <a:gd name="connsiteY153" fmla="*/ 2103582 h 3196398"/>
                <a:gd name="connsiteX154" fmla="*/ 374535 w 5058859"/>
                <a:gd name="connsiteY154" fmla="*/ 2011218 h 3196398"/>
                <a:gd name="connsiteX155" fmla="*/ 1020978 w 5058859"/>
                <a:gd name="connsiteY155" fmla="*/ 1067159 h 3196398"/>
                <a:gd name="connsiteX156" fmla="*/ 1036371 w 5058859"/>
                <a:gd name="connsiteY156" fmla="*/ 1072291 h 3196398"/>
                <a:gd name="connsiteX157" fmla="*/ 1036371 w 5058859"/>
                <a:gd name="connsiteY157" fmla="*/ 1005635 h 3196398"/>
                <a:gd name="connsiteX158" fmla="*/ 200070 w 5058859"/>
                <a:gd name="connsiteY158" fmla="*/ 1313462 h 3196398"/>
                <a:gd name="connsiteX159" fmla="*/ 25657 w 5058859"/>
                <a:gd name="connsiteY159" fmla="*/ 1277543 h 3196398"/>
                <a:gd name="connsiteX160" fmla="*/ 71839 w 5058859"/>
                <a:gd name="connsiteY160" fmla="*/ 1277543 h 3196398"/>
                <a:gd name="connsiteX161" fmla="*/ 0 w 5058859"/>
                <a:gd name="connsiteY161" fmla="*/ 1246755 h 3196398"/>
                <a:gd name="connsiteX162" fmla="*/ 92364 w 5058859"/>
                <a:gd name="connsiteY162" fmla="*/ 1241624 h 3196398"/>
                <a:gd name="connsiteX163" fmla="*/ 10263 w 5058859"/>
                <a:gd name="connsiteY163" fmla="*/ 1215967 h 3196398"/>
                <a:gd name="connsiteX164" fmla="*/ 66707 w 5058859"/>
                <a:gd name="connsiteY164" fmla="*/ 1200574 h 3196398"/>
                <a:gd name="connsiteX165" fmla="*/ 51313 w 5058859"/>
                <a:gd name="connsiteY165" fmla="*/ 1195442 h 3196398"/>
                <a:gd name="connsiteX166" fmla="*/ 148808 w 5058859"/>
                <a:gd name="connsiteY166" fmla="*/ 1190311 h 3196398"/>
                <a:gd name="connsiteX167" fmla="*/ 312959 w 5058859"/>
                <a:gd name="connsiteY167" fmla="*/ 1154392 h 3196398"/>
                <a:gd name="connsiteX168" fmla="*/ 477161 w 5058859"/>
                <a:gd name="connsiteY168" fmla="*/ 1097947 h 3196398"/>
                <a:gd name="connsiteX169" fmla="*/ 584867 w 5058859"/>
                <a:gd name="connsiteY169" fmla="*/ 1051765 h 3196398"/>
                <a:gd name="connsiteX170" fmla="*/ 959453 w 5058859"/>
                <a:gd name="connsiteY170" fmla="*/ 861958 h 3196398"/>
                <a:gd name="connsiteX171" fmla="*/ 1097947 w 5058859"/>
                <a:gd name="connsiteY171" fmla="*/ 779857 h 3196398"/>
                <a:gd name="connsiteX172" fmla="*/ 1138998 w 5058859"/>
                <a:gd name="connsiteY172" fmla="*/ 651574 h 3196398"/>
                <a:gd name="connsiteX173" fmla="*/ 1410906 w 5058859"/>
                <a:gd name="connsiteY173" fmla="*/ 102626 h 3196398"/>
                <a:gd name="connsiteX174" fmla="*/ 1662340 w 5058859"/>
                <a:gd name="connsiteY174" fmla="*/ 0 h 3196398"/>
                <a:gd name="connsiteX175" fmla="*/ 1667472 w 5058859"/>
                <a:gd name="connsiteY175" fmla="*/ 46182 h 3196398"/>
                <a:gd name="connsiteX176" fmla="*/ 1626421 w 5058859"/>
                <a:gd name="connsiteY176" fmla="*/ 51313 h 3196398"/>
                <a:gd name="connsiteX177" fmla="*/ 1667472 w 5058859"/>
                <a:gd name="connsiteY177" fmla="*/ 46182 h 3196398"/>
                <a:gd name="connsiteX178" fmla="*/ 964584 w 5058859"/>
                <a:gd name="connsiteY178" fmla="*/ 1118473 h 3196398"/>
                <a:gd name="connsiteX179" fmla="*/ 944059 w 5058859"/>
                <a:gd name="connsiteY179" fmla="*/ 1128735 h 3196398"/>
                <a:gd name="connsiteX180" fmla="*/ 964584 w 5058859"/>
                <a:gd name="connsiteY180" fmla="*/ 1118473 h 3196398"/>
                <a:gd name="connsiteX181" fmla="*/ 903009 w 5058859"/>
                <a:gd name="connsiteY181" fmla="*/ 1159523 h 3196398"/>
                <a:gd name="connsiteX182" fmla="*/ 887615 w 5058859"/>
                <a:gd name="connsiteY182" fmla="*/ 1169786 h 3196398"/>
                <a:gd name="connsiteX183" fmla="*/ 903009 w 5058859"/>
                <a:gd name="connsiteY183" fmla="*/ 1159523 h 3196398"/>
                <a:gd name="connsiteX184" fmla="*/ 928665 w 5058859"/>
                <a:gd name="connsiteY184" fmla="*/ 1169786 h 3196398"/>
                <a:gd name="connsiteX185" fmla="*/ 908140 w 5058859"/>
                <a:gd name="connsiteY185" fmla="*/ 1185180 h 3196398"/>
                <a:gd name="connsiteX186" fmla="*/ 928665 w 5058859"/>
                <a:gd name="connsiteY186" fmla="*/ 1169786 h 3196398"/>
                <a:gd name="connsiteX187" fmla="*/ 949191 w 5058859"/>
                <a:gd name="connsiteY187" fmla="*/ 1185180 h 3196398"/>
                <a:gd name="connsiteX188" fmla="*/ 836302 w 5058859"/>
                <a:gd name="connsiteY188" fmla="*/ 1287806 h 3196398"/>
                <a:gd name="connsiteX189" fmla="*/ 949191 w 5058859"/>
                <a:gd name="connsiteY189" fmla="*/ 1185180 h 3196398"/>
                <a:gd name="connsiteX190" fmla="*/ 1010715 w 5058859"/>
                <a:gd name="connsiteY190" fmla="*/ 1185180 h 3196398"/>
                <a:gd name="connsiteX191" fmla="*/ 856827 w 5058859"/>
                <a:gd name="connsiteY191" fmla="*/ 1328856 h 3196398"/>
                <a:gd name="connsiteX192" fmla="*/ 918403 w 5058859"/>
                <a:gd name="connsiteY192" fmla="*/ 1267281 h 3196398"/>
                <a:gd name="connsiteX193" fmla="*/ 877352 w 5058859"/>
                <a:gd name="connsiteY193" fmla="*/ 1323725 h 3196398"/>
                <a:gd name="connsiteX194" fmla="*/ 543868 w 5058859"/>
                <a:gd name="connsiteY194" fmla="*/ 2047137 h 3196398"/>
                <a:gd name="connsiteX195" fmla="*/ 579736 w 5058859"/>
                <a:gd name="connsiteY195" fmla="*/ 2170289 h 3196398"/>
                <a:gd name="connsiteX196" fmla="*/ 903009 w 5058859"/>
                <a:gd name="connsiteY196" fmla="*/ 2057400 h 3196398"/>
                <a:gd name="connsiteX197" fmla="*/ 985058 w 5058859"/>
                <a:gd name="connsiteY197" fmla="*/ 1333988 h 3196398"/>
                <a:gd name="connsiteX198" fmla="*/ 1010715 w 5058859"/>
                <a:gd name="connsiteY198" fmla="*/ 1185180 h 3196398"/>
                <a:gd name="connsiteX199" fmla="*/ 938928 w 5058859"/>
                <a:gd name="connsiteY199" fmla="*/ 1215967 h 3196398"/>
                <a:gd name="connsiteX200" fmla="*/ 923534 w 5058859"/>
                <a:gd name="connsiteY200" fmla="*/ 1226230 h 3196398"/>
                <a:gd name="connsiteX201" fmla="*/ 938928 w 5058859"/>
                <a:gd name="connsiteY201" fmla="*/ 1215967 h 3196398"/>
                <a:gd name="connsiteX202" fmla="*/ 903009 w 5058859"/>
                <a:gd name="connsiteY202" fmla="*/ 1190311 h 3196398"/>
                <a:gd name="connsiteX203" fmla="*/ 877352 w 5058859"/>
                <a:gd name="connsiteY203" fmla="*/ 1210836 h 3196398"/>
                <a:gd name="connsiteX204" fmla="*/ 903009 w 5058859"/>
                <a:gd name="connsiteY204" fmla="*/ 1190311 h 3196398"/>
                <a:gd name="connsiteX205" fmla="*/ 867090 w 5058859"/>
                <a:gd name="connsiteY205" fmla="*/ 1221099 h 3196398"/>
                <a:gd name="connsiteX206" fmla="*/ 846564 w 5058859"/>
                <a:gd name="connsiteY206" fmla="*/ 1241624 h 3196398"/>
                <a:gd name="connsiteX207" fmla="*/ 867090 w 5058859"/>
                <a:gd name="connsiteY207" fmla="*/ 1221099 h 3196398"/>
                <a:gd name="connsiteX208" fmla="*/ 831170 w 5058859"/>
                <a:gd name="connsiteY208" fmla="*/ 1292937 h 3196398"/>
                <a:gd name="connsiteX209" fmla="*/ 820908 w 5058859"/>
                <a:gd name="connsiteY209" fmla="*/ 1308331 h 3196398"/>
                <a:gd name="connsiteX210" fmla="*/ 831170 w 5058859"/>
                <a:gd name="connsiteY210" fmla="*/ 1292937 h 3196398"/>
                <a:gd name="connsiteX211" fmla="*/ 533606 w 5058859"/>
                <a:gd name="connsiteY211" fmla="*/ 2139501 h 3196398"/>
                <a:gd name="connsiteX212" fmla="*/ 538737 w 5058859"/>
                <a:gd name="connsiteY212" fmla="*/ 2154895 h 3196398"/>
                <a:gd name="connsiteX213" fmla="*/ 533606 w 5058859"/>
                <a:gd name="connsiteY213" fmla="*/ 2139501 h 3196398"/>
                <a:gd name="connsiteX214" fmla="*/ 1462219 w 5058859"/>
                <a:gd name="connsiteY214" fmla="*/ 1893198 h 3196398"/>
                <a:gd name="connsiteX215" fmla="*/ 1451956 w 5058859"/>
                <a:gd name="connsiteY215" fmla="*/ 1908592 h 3196398"/>
                <a:gd name="connsiteX216" fmla="*/ 1462219 w 5058859"/>
                <a:gd name="connsiteY216" fmla="*/ 1893198 h 3196398"/>
                <a:gd name="connsiteX217" fmla="*/ 1441694 w 5058859"/>
                <a:gd name="connsiteY217" fmla="*/ 1918855 h 3196398"/>
                <a:gd name="connsiteX218" fmla="*/ 1431431 w 5058859"/>
                <a:gd name="connsiteY218" fmla="*/ 1944511 h 3196398"/>
                <a:gd name="connsiteX219" fmla="*/ 1441694 w 5058859"/>
                <a:gd name="connsiteY219" fmla="*/ 1918855 h 3196398"/>
                <a:gd name="connsiteX220" fmla="*/ 1467350 w 5058859"/>
                <a:gd name="connsiteY220" fmla="*/ 1995824 h 3196398"/>
                <a:gd name="connsiteX221" fmla="*/ 1487876 w 5058859"/>
                <a:gd name="connsiteY221" fmla="*/ 2000956 h 3196398"/>
                <a:gd name="connsiteX222" fmla="*/ 1467350 w 5058859"/>
                <a:gd name="connsiteY222" fmla="*/ 1995824 h 3196398"/>
                <a:gd name="connsiteX223" fmla="*/ 1580239 w 5058859"/>
                <a:gd name="connsiteY223" fmla="*/ 1995824 h 3196398"/>
                <a:gd name="connsiteX224" fmla="*/ 1498138 w 5058859"/>
                <a:gd name="connsiteY224" fmla="*/ 2000956 h 3196398"/>
                <a:gd name="connsiteX225" fmla="*/ 1580239 w 5058859"/>
                <a:gd name="connsiteY225" fmla="*/ 1995824 h 3196398"/>
                <a:gd name="connsiteX226" fmla="*/ 1446825 w 5058859"/>
                <a:gd name="connsiteY226" fmla="*/ 2016350 h 3196398"/>
                <a:gd name="connsiteX227" fmla="*/ 1472482 w 5058859"/>
                <a:gd name="connsiteY227" fmla="*/ 2031744 h 3196398"/>
                <a:gd name="connsiteX228" fmla="*/ 1446825 w 5058859"/>
                <a:gd name="connsiteY228" fmla="*/ 2016350 h 3196398"/>
                <a:gd name="connsiteX229" fmla="*/ 2780812 w 5058859"/>
                <a:gd name="connsiteY229" fmla="*/ 1759835 h 3196398"/>
                <a:gd name="connsiteX230" fmla="*/ 2801338 w 5058859"/>
                <a:gd name="connsiteY230" fmla="*/ 1770098 h 3196398"/>
                <a:gd name="connsiteX231" fmla="*/ 2780812 w 5058859"/>
                <a:gd name="connsiteY231" fmla="*/ 1759835 h 3196398"/>
                <a:gd name="connsiteX232" fmla="*/ 2806469 w 5058859"/>
                <a:gd name="connsiteY232" fmla="*/ 1775229 h 3196398"/>
                <a:gd name="connsiteX233" fmla="*/ 2847520 w 5058859"/>
                <a:gd name="connsiteY233" fmla="*/ 1800886 h 3196398"/>
                <a:gd name="connsiteX234" fmla="*/ 2806469 w 5058859"/>
                <a:gd name="connsiteY234" fmla="*/ 1775229 h 3196398"/>
                <a:gd name="connsiteX235" fmla="*/ 2975802 w 5058859"/>
                <a:gd name="connsiteY235" fmla="*/ 1811148 h 3196398"/>
                <a:gd name="connsiteX236" fmla="*/ 2960408 w 5058859"/>
                <a:gd name="connsiteY236" fmla="*/ 1821411 h 3196398"/>
                <a:gd name="connsiteX237" fmla="*/ 2975802 w 5058859"/>
                <a:gd name="connsiteY237" fmla="*/ 1811148 h 3196398"/>
                <a:gd name="connsiteX238" fmla="*/ 2837257 w 5058859"/>
                <a:gd name="connsiteY238" fmla="*/ 1857279 h 3196398"/>
                <a:gd name="connsiteX239" fmla="*/ 2821863 w 5058859"/>
                <a:gd name="connsiteY239" fmla="*/ 1867542 h 3196398"/>
                <a:gd name="connsiteX240" fmla="*/ 2837257 w 5058859"/>
                <a:gd name="connsiteY240" fmla="*/ 1857279 h 3196398"/>
                <a:gd name="connsiteX241" fmla="*/ 2770550 w 5058859"/>
                <a:gd name="connsiteY241" fmla="*/ 1877804 h 3196398"/>
                <a:gd name="connsiteX242" fmla="*/ 2755156 w 5058859"/>
                <a:gd name="connsiteY242" fmla="*/ 1888067 h 3196398"/>
                <a:gd name="connsiteX243" fmla="*/ 2770550 w 5058859"/>
                <a:gd name="connsiteY243" fmla="*/ 1877804 h 3196398"/>
                <a:gd name="connsiteX244" fmla="*/ 2806469 w 5058859"/>
                <a:gd name="connsiteY244" fmla="*/ 1882935 h 3196398"/>
                <a:gd name="connsiteX245" fmla="*/ 2791075 w 5058859"/>
                <a:gd name="connsiteY245" fmla="*/ 1893198 h 3196398"/>
                <a:gd name="connsiteX246" fmla="*/ 2806469 w 5058859"/>
                <a:gd name="connsiteY246" fmla="*/ 1882935 h 3196398"/>
                <a:gd name="connsiteX247" fmla="*/ 2780812 w 5058859"/>
                <a:gd name="connsiteY247" fmla="*/ 1903461 h 3196398"/>
                <a:gd name="connsiteX248" fmla="*/ 2760287 w 5058859"/>
                <a:gd name="connsiteY248" fmla="*/ 1918855 h 3196398"/>
                <a:gd name="connsiteX249" fmla="*/ 2780812 w 5058859"/>
                <a:gd name="connsiteY249" fmla="*/ 1903461 h 3196398"/>
                <a:gd name="connsiteX250" fmla="*/ 2708974 w 5058859"/>
                <a:gd name="connsiteY250" fmla="*/ 1929117 h 3196398"/>
                <a:gd name="connsiteX251" fmla="*/ 2693580 w 5058859"/>
                <a:gd name="connsiteY251" fmla="*/ 1939380 h 3196398"/>
                <a:gd name="connsiteX252" fmla="*/ 2708974 w 5058859"/>
                <a:gd name="connsiteY252" fmla="*/ 1929117 h 3196398"/>
                <a:gd name="connsiteX253" fmla="*/ 2744893 w 5058859"/>
                <a:gd name="connsiteY253" fmla="*/ 1934249 h 3196398"/>
                <a:gd name="connsiteX254" fmla="*/ 2729499 w 5058859"/>
                <a:gd name="connsiteY254" fmla="*/ 1944511 h 3196398"/>
                <a:gd name="connsiteX255" fmla="*/ 2744893 w 5058859"/>
                <a:gd name="connsiteY255" fmla="*/ 1934249 h 3196398"/>
                <a:gd name="connsiteX256" fmla="*/ 2673055 w 5058859"/>
                <a:gd name="connsiteY256" fmla="*/ 1959905 h 3196398"/>
                <a:gd name="connsiteX257" fmla="*/ 2647398 w 5058859"/>
                <a:gd name="connsiteY257" fmla="*/ 1980430 h 3196398"/>
                <a:gd name="connsiteX258" fmla="*/ 2673055 w 5058859"/>
                <a:gd name="connsiteY258" fmla="*/ 1959905 h 3196398"/>
                <a:gd name="connsiteX259" fmla="*/ 2708974 w 5058859"/>
                <a:gd name="connsiteY259" fmla="*/ 1965036 h 3196398"/>
                <a:gd name="connsiteX260" fmla="*/ 2688449 w 5058859"/>
                <a:gd name="connsiteY260" fmla="*/ 1980430 h 3196398"/>
                <a:gd name="connsiteX261" fmla="*/ 2708974 w 5058859"/>
                <a:gd name="connsiteY261" fmla="*/ 1965036 h 3196398"/>
                <a:gd name="connsiteX262" fmla="*/ 2621742 w 5058859"/>
                <a:gd name="connsiteY262" fmla="*/ 2006087 h 3196398"/>
                <a:gd name="connsiteX263" fmla="*/ 2555086 w 5058859"/>
                <a:gd name="connsiteY263" fmla="*/ 2067663 h 3196398"/>
                <a:gd name="connsiteX264" fmla="*/ 2621742 w 5058859"/>
                <a:gd name="connsiteY264" fmla="*/ 2006087 h 3196398"/>
                <a:gd name="connsiteX265" fmla="*/ 2549955 w 5058859"/>
                <a:gd name="connsiteY265" fmla="*/ 2072794 h 3196398"/>
                <a:gd name="connsiteX266" fmla="*/ 2539692 w 5058859"/>
                <a:gd name="connsiteY266" fmla="*/ 2083057 h 3196398"/>
                <a:gd name="connsiteX267" fmla="*/ 2549955 w 5058859"/>
                <a:gd name="connsiteY267" fmla="*/ 2072794 h 3196398"/>
                <a:gd name="connsiteX268" fmla="*/ 2462722 w 5058859"/>
                <a:gd name="connsiteY268" fmla="*/ 2226733 h 3196398"/>
                <a:gd name="connsiteX269" fmla="*/ 2452460 w 5058859"/>
                <a:gd name="connsiteY269" fmla="*/ 2242127 h 3196398"/>
                <a:gd name="connsiteX270" fmla="*/ 2462722 w 5058859"/>
                <a:gd name="connsiteY270" fmla="*/ 2226733 h 3196398"/>
                <a:gd name="connsiteX271" fmla="*/ 2488379 w 5058859"/>
                <a:gd name="connsiteY271" fmla="*/ 2231865 h 3196398"/>
                <a:gd name="connsiteX272" fmla="*/ 2478116 w 5058859"/>
                <a:gd name="connsiteY272" fmla="*/ 2247259 h 3196398"/>
                <a:gd name="connsiteX273" fmla="*/ 2488379 w 5058859"/>
                <a:gd name="connsiteY273" fmla="*/ 2231865 h 3196398"/>
                <a:gd name="connsiteX274" fmla="*/ 2467854 w 5058859"/>
                <a:gd name="connsiteY274" fmla="*/ 2257521 h 3196398"/>
                <a:gd name="connsiteX275" fmla="*/ 2457591 w 5058859"/>
                <a:gd name="connsiteY275" fmla="*/ 2272864 h 3196398"/>
                <a:gd name="connsiteX276" fmla="*/ 2467854 w 5058859"/>
                <a:gd name="connsiteY276" fmla="*/ 2257521 h 3196398"/>
                <a:gd name="connsiteX277" fmla="*/ 2431935 w 5058859"/>
                <a:gd name="connsiteY277" fmla="*/ 2267733 h 3196398"/>
                <a:gd name="connsiteX278" fmla="*/ 2421672 w 5058859"/>
                <a:gd name="connsiteY278" fmla="*/ 2283127 h 3196398"/>
                <a:gd name="connsiteX279" fmla="*/ 2431935 w 5058859"/>
                <a:gd name="connsiteY279" fmla="*/ 2267733 h 3196398"/>
                <a:gd name="connsiteX280" fmla="*/ 2452460 w 5058859"/>
                <a:gd name="connsiteY280" fmla="*/ 2277995 h 3196398"/>
                <a:gd name="connsiteX281" fmla="*/ 2334440 w 5058859"/>
                <a:gd name="connsiteY281" fmla="*/ 2472985 h 3196398"/>
                <a:gd name="connsiteX282" fmla="*/ 2452460 w 5058859"/>
                <a:gd name="connsiteY282" fmla="*/ 2277995 h 3196398"/>
                <a:gd name="connsiteX283" fmla="*/ 2416541 w 5058859"/>
                <a:gd name="connsiteY283" fmla="*/ 2288258 h 3196398"/>
                <a:gd name="connsiteX284" fmla="*/ 2272864 w 5058859"/>
                <a:gd name="connsiteY284" fmla="*/ 2575611 h 3196398"/>
                <a:gd name="connsiteX285" fmla="*/ 2416541 w 5058859"/>
                <a:gd name="connsiteY285" fmla="*/ 2288258 h 3196398"/>
                <a:gd name="connsiteX286" fmla="*/ 2349834 w 5058859"/>
                <a:gd name="connsiteY286" fmla="*/ 3042510 h 3196398"/>
                <a:gd name="connsiteX287" fmla="*/ 2375490 w 5058859"/>
                <a:gd name="connsiteY287" fmla="*/ 3063035 h 3196398"/>
                <a:gd name="connsiteX288" fmla="*/ 2349834 w 5058859"/>
                <a:gd name="connsiteY288" fmla="*/ 3042510 h 3196398"/>
                <a:gd name="connsiteX289" fmla="*/ 2380621 w 5058859"/>
                <a:gd name="connsiteY289" fmla="*/ 3068166 h 3196398"/>
                <a:gd name="connsiteX290" fmla="*/ 2396015 w 5058859"/>
                <a:gd name="connsiteY290" fmla="*/ 3078429 h 3196398"/>
                <a:gd name="connsiteX291" fmla="*/ 2380621 w 5058859"/>
                <a:gd name="connsiteY291" fmla="*/ 3068166 h 3196398"/>
                <a:gd name="connsiteX292" fmla="*/ 2401147 w 5058859"/>
                <a:gd name="connsiteY292" fmla="*/ 3083509 h 3196398"/>
                <a:gd name="connsiteX293" fmla="*/ 2416541 w 5058859"/>
                <a:gd name="connsiteY293" fmla="*/ 3093772 h 3196398"/>
                <a:gd name="connsiteX294" fmla="*/ 2401147 w 5058859"/>
                <a:gd name="connsiteY294" fmla="*/ 3083509 h 3196398"/>
                <a:gd name="connsiteX295" fmla="*/ 2739762 w 5058859"/>
                <a:gd name="connsiteY295" fmla="*/ 3175873 h 3196398"/>
                <a:gd name="connsiteX296" fmla="*/ 2642267 w 5058859"/>
                <a:gd name="connsiteY296" fmla="*/ 3181004 h 3196398"/>
                <a:gd name="connsiteX297" fmla="*/ 2739762 w 5058859"/>
                <a:gd name="connsiteY297" fmla="*/ 3175873 h 3196398"/>
                <a:gd name="connsiteX298" fmla="*/ 4838213 w 5058859"/>
                <a:gd name="connsiteY298" fmla="*/ 944059 h 3196398"/>
                <a:gd name="connsiteX299" fmla="*/ 4812556 w 5058859"/>
                <a:gd name="connsiteY299" fmla="*/ 949191 h 3196398"/>
                <a:gd name="connsiteX300" fmla="*/ 4838213 w 5058859"/>
                <a:gd name="connsiteY300" fmla="*/ 944059 h 3196398"/>
                <a:gd name="connsiteX301" fmla="*/ 4802293 w 5058859"/>
                <a:gd name="connsiteY301" fmla="*/ 954322 h 3196398"/>
                <a:gd name="connsiteX302" fmla="*/ 4776637 w 5058859"/>
                <a:gd name="connsiteY302" fmla="*/ 959453 h 3196398"/>
                <a:gd name="connsiteX303" fmla="*/ 4802293 w 5058859"/>
                <a:gd name="connsiteY303" fmla="*/ 954322 h 3196398"/>
                <a:gd name="connsiteX304" fmla="*/ 4750980 w 5058859"/>
                <a:gd name="connsiteY304" fmla="*/ 969716 h 3196398"/>
                <a:gd name="connsiteX305" fmla="*/ 4725324 w 5058859"/>
                <a:gd name="connsiteY305" fmla="*/ 974847 h 3196398"/>
                <a:gd name="connsiteX306" fmla="*/ 4750980 w 5058859"/>
                <a:gd name="connsiteY306" fmla="*/ 969716 h 3196398"/>
                <a:gd name="connsiteX307" fmla="*/ 4633011 w 5058859"/>
                <a:gd name="connsiteY307" fmla="*/ 1005635 h 3196398"/>
                <a:gd name="connsiteX308" fmla="*/ 4607355 w 5058859"/>
                <a:gd name="connsiteY308" fmla="*/ 1010766 h 3196398"/>
                <a:gd name="connsiteX309" fmla="*/ 4633011 w 5058859"/>
                <a:gd name="connsiteY309" fmla="*/ 1005635 h 3196398"/>
                <a:gd name="connsiteX310" fmla="*/ 4160982 w 5058859"/>
                <a:gd name="connsiteY310" fmla="*/ 1169786 h 3196398"/>
                <a:gd name="connsiteX311" fmla="*/ 4150720 w 5058859"/>
                <a:gd name="connsiteY311" fmla="*/ 1174917 h 3196398"/>
                <a:gd name="connsiteX312" fmla="*/ 4160982 w 5058859"/>
                <a:gd name="connsiteY312" fmla="*/ 1169786 h 3196398"/>
                <a:gd name="connsiteX313" fmla="*/ 3468306 w 5058859"/>
                <a:gd name="connsiteY313" fmla="*/ 164202 h 3196398"/>
                <a:gd name="connsiteX314" fmla="*/ 3545276 w 5058859"/>
                <a:gd name="connsiteY314" fmla="*/ 225727 h 3196398"/>
                <a:gd name="connsiteX315" fmla="*/ 3468306 w 5058859"/>
                <a:gd name="connsiteY315" fmla="*/ 164202 h 3196398"/>
                <a:gd name="connsiteX316" fmla="*/ 3493963 w 5058859"/>
                <a:gd name="connsiteY316" fmla="*/ 646443 h 3196398"/>
                <a:gd name="connsiteX317" fmla="*/ 3473438 w 5058859"/>
                <a:gd name="connsiteY317" fmla="*/ 656706 h 3196398"/>
                <a:gd name="connsiteX318" fmla="*/ 3493963 w 5058859"/>
                <a:gd name="connsiteY318" fmla="*/ 646443 h 3196398"/>
                <a:gd name="connsiteX319" fmla="*/ 3391387 w 5058859"/>
                <a:gd name="connsiteY319" fmla="*/ 702887 h 3196398"/>
                <a:gd name="connsiteX320" fmla="*/ 3350337 w 5058859"/>
                <a:gd name="connsiteY320" fmla="*/ 723413 h 3196398"/>
                <a:gd name="connsiteX321" fmla="*/ 3391387 w 5058859"/>
                <a:gd name="connsiteY321" fmla="*/ 702887 h 3196398"/>
                <a:gd name="connsiteX322" fmla="*/ 3345206 w 5058859"/>
                <a:gd name="connsiteY322" fmla="*/ 728544 h 3196398"/>
                <a:gd name="connsiteX323" fmla="*/ 3273367 w 5058859"/>
                <a:gd name="connsiteY323" fmla="*/ 764463 h 3196398"/>
                <a:gd name="connsiteX324" fmla="*/ 3345206 w 5058859"/>
                <a:gd name="connsiteY324" fmla="*/ 728544 h 3196398"/>
                <a:gd name="connsiteX325" fmla="*/ 4042962 w 5058859"/>
                <a:gd name="connsiteY325" fmla="*/ 1215967 h 3196398"/>
                <a:gd name="connsiteX326" fmla="*/ 4032699 w 5058859"/>
                <a:gd name="connsiteY326" fmla="*/ 1221099 h 3196398"/>
                <a:gd name="connsiteX327" fmla="*/ 4042962 w 5058859"/>
                <a:gd name="connsiteY327" fmla="*/ 1215967 h 3196398"/>
                <a:gd name="connsiteX328" fmla="*/ 3663296 w 5058859"/>
                <a:gd name="connsiteY328" fmla="*/ 1410957 h 3196398"/>
                <a:gd name="connsiteX329" fmla="*/ 3647902 w 5058859"/>
                <a:gd name="connsiteY329" fmla="*/ 1416089 h 3196398"/>
                <a:gd name="connsiteX330" fmla="*/ 3663296 w 5058859"/>
                <a:gd name="connsiteY330" fmla="*/ 1410957 h 3196398"/>
                <a:gd name="connsiteX331" fmla="*/ 3678690 w 5058859"/>
                <a:gd name="connsiteY331" fmla="*/ 1421220 h 3196398"/>
                <a:gd name="connsiteX332" fmla="*/ 3021984 w 5058859"/>
                <a:gd name="connsiteY332" fmla="*/ 1790623 h 3196398"/>
                <a:gd name="connsiteX333" fmla="*/ 3057852 w 5058859"/>
                <a:gd name="connsiteY333" fmla="*/ 1754704 h 3196398"/>
                <a:gd name="connsiteX334" fmla="*/ 2980934 w 5058859"/>
                <a:gd name="connsiteY334" fmla="*/ 1806017 h 3196398"/>
                <a:gd name="connsiteX335" fmla="*/ 2996328 w 5058859"/>
                <a:gd name="connsiteY335" fmla="*/ 1806017 h 3196398"/>
                <a:gd name="connsiteX336" fmla="*/ 2945015 w 5058859"/>
                <a:gd name="connsiteY336" fmla="*/ 1836805 h 3196398"/>
                <a:gd name="connsiteX337" fmla="*/ 2955277 w 5058859"/>
                <a:gd name="connsiteY337" fmla="*/ 1826542 h 3196398"/>
                <a:gd name="connsiteX338" fmla="*/ 2826994 w 5058859"/>
                <a:gd name="connsiteY338" fmla="*/ 1934249 h 3196398"/>
                <a:gd name="connsiteX339" fmla="*/ 2821863 w 5058859"/>
                <a:gd name="connsiteY339" fmla="*/ 1923986 h 3196398"/>
                <a:gd name="connsiteX340" fmla="*/ 2585874 w 5058859"/>
                <a:gd name="connsiteY340" fmla="*/ 2139501 h 3196398"/>
                <a:gd name="connsiteX341" fmla="*/ 2277995 w 5058859"/>
                <a:gd name="connsiteY341" fmla="*/ 2755156 h 3196398"/>
                <a:gd name="connsiteX342" fmla="*/ 2472985 w 5058859"/>
                <a:gd name="connsiteY342" fmla="*/ 3083509 h 3196398"/>
                <a:gd name="connsiteX343" fmla="*/ 2626873 w 5058859"/>
                <a:gd name="connsiteY343" fmla="*/ 3119428 h 3196398"/>
                <a:gd name="connsiteX344" fmla="*/ 3647902 w 5058859"/>
                <a:gd name="connsiteY344" fmla="*/ 1667472 h 3196398"/>
                <a:gd name="connsiteX345" fmla="*/ 3678690 w 5058859"/>
                <a:gd name="connsiteY345" fmla="*/ 1421220 h 3196398"/>
                <a:gd name="connsiteX346" fmla="*/ 3288761 w 5058859"/>
                <a:gd name="connsiteY346" fmla="*/ 1611027 h 3196398"/>
                <a:gd name="connsiteX347" fmla="*/ 3268236 w 5058859"/>
                <a:gd name="connsiteY347" fmla="*/ 1621290 h 3196398"/>
                <a:gd name="connsiteX348" fmla="*/ 3288761 w 5058859"/>
                <a:gd name="connsiteY348" fmla="*/ 1611027 h 3196398"/>
                <a:gd name="connsiteX349" fmla="*/ 3237448 w 5058859"/>
                <a:gd name="connsiteY349" fmla="*/ 1641815 h 3196398"/>
                <a:gd name="connsiteX350" fmla="*/ 3216923 w 5058859"/>
                <a:gd name="connsiteY350" fmla="*/ 1652078 h 3196398"/>
                <a:gd name="connsiteX351" fmla="*/ 3237448 w 5058859"/>
                <a:gd name="connsiteY351" fmla="*/ 1641815 h 3196398"/>
                <a:gd name="connsiteX352" fmla="*/ 3211791 w 5058859"/>
                <a:gd name="connsiteY352" fmla="*/ 1657209 h 3196398"/>
                <a:gd name="connsiteX353" fmla="*/ 3191266 w 5058859"/>
                <a:gd name="connsiteY353" fmla="*/ 1667472 h 3196398"/>
                <a:gd name="connsiteX354" fmla="*/ 3211791 w 5058859"/>
                <a:gd name="connsiteY354" fmla="*/ 1657209 h 3196398"/>
                <a:gd name="connsiteX355" fmla="*/ 3104034 w 5058859"/>
                <a:gd name="connsiteY355" fmla="*/ 1723916 h 3196398"/>
                <a:gd name="connsiteX356" fmla="*/ 3062983 w 5058859"/>
                <a:gd name="connsiteY356" fmla="*/ 1749573 h 3196398"/>
                <a:gd name="connsiteX357" fmla="*/ 3104034 w 5058859"/>
                <a:gd name="connsiteY357" fmla="*/ 1723916 h 3196398"/>
                <a:gd name="connsiteX358" fmla="*/ 2796206 w 5058859"/>
                <a:gd name="connsiteY358" fmla="*/ 1021029 h 3196398"/>
                <a:gd name="connsiteX359" fmla="*/ 2826994 w 5058859"/>
                <a:gd name="connsiteY359" fmla="*/ 1046634 h 3196398"/>
                <a:gd name="connsiteX360" fmla="*/ 2796206 w 5058859"/>
                <a:gd name="connsiteY360" fmla="*/ 1021029 h 3196398"/>
                <a:gd name="connsiteX361" fmla="*/ 2821863 w 5058859"/>
                <a:gd name="connsiteY361" fmla="*/ 1056897 h 3196398"/>
                <a:gd name="connsiteX362" fmla="*/ 2847520 w 5058859"/>
                <a:gd name="connsiteY362" fmla="*/ 1092816 h 3196398"/>
                <a:gd name="connsiteX363" fmla="*/ 2821863 w 5058859"/>
                <a:gd name="connsiteY363" fmla="*/ 1056897 h 3196398"/>
                <a:gd name="connsiteX364" fmla="*/ 2647398 w 5058859"/>
                <a:gd name="connsiteY364" fmla="*/ 1072291 h 3196398"/>
                <a:gd name="connsiteX365" fmla="*/ 1882935 w 5058859"/>
                <a:gd name="connsiteY365" fmla="*/ 1523795 h 3196398"/>
                <a:gd name="connsiteX366" fmla="*/ 1718785 w 5058859"/>
                <a:gd name="connsiteY366" fmla="*/ 1657209 h 3196398"/>
                <a:gd name="connsiteX367" fmla="*/ 2242076 w 5058859"/>
                <a:gd name="connsiteY367" fmla="*/ 1544320 h 3196398"/>
                <a:gd name="connsiteX368" fmla="*/ 2390884 w 5058859"/>
                <a:gd name="connsiteY368" fmla="*/ 1554583 h 3196398"/>
                <a:gd name="connsiteX369" fmla="*/ 2719237 w 5058859"/>
                <a:gd name="connsiteY369" fmla="*/ 1133866 h 3196398"/>
                <a:gd name="connsiteX370" fmla="*/ 2647398 w 5058859"/>
                <a:gd name="connsiteY370" fmla="*/ 1072291 h 3196398"/>
                <a:gd name="connsiteX371" fmla="*/ 2832126 w 5058859"/>
                <a:gd name="connsiteY371" fmla="*/ 1108210 h 3196398"/>
                <a:gd name="connsiteX372" fmla="*/ 2837257 w 5058859"/>
                <a:gd name="connsiteY372" fmla="*/ 1149260 h 3196398"/>
                <a:gd name="connsiteX373" fmla="*/ 2832126 w 5058859"/>
                <a:gd name="connsiteY373" fmla="*/ 1108210 h 3196398"/>
                <a:gd name="connsiteX374" fmla="*/ 2868045 w 5058859"/>
                <a:gd name="connsiteY374" fmla="*/ 1123604 h 3196398"/>
                <a:gd name="connsiteX375" fmla="*/ 2862914 w 5058859"/>
                <a:gd name="connsiteY375" fmla="*/ 1174917 h 3196398"/>
                <a:gd name="connsiteX376" fmla="*/ 2868045 w 5058859"/>
                <a:gd name="connsiteY376" fmla="*/ 1123604 h 3196398"/>
                <a:gd name="connsiteX377" fmla="*/ 2811600 w 5058859"/>
                <a:gd name="connsiteY377" fmla="*/ 1282675 h 3196398"/>
                <a:gd name="connsiteX378" fmla="*/ 2801338 w 5058859"/>
                <a:gd name="connsiteY378" fmla="*/ 1303200 h 3196398"/>
                <a:gd name="connsiteX379" fmla="*/ 2811600 w 5058859"/>
                <a:gd name="connsiteY379" fmla="*/ 1282675 h 3196398"/>
                <a:gd name="connsiteX380" fmla="*/ 2052269 w 5058859"/>
                <a:gd name="connsiteY380" fmla="*/ 1580239 h 3196398"/>
                <a:gd name="connsiteX381" fmla="*/ 1995824 w 5058859"/>
                <a:gd name="connsiteY381" fmla="*/ 1585371 h 3196398"/>
                <a:gd name="connsiteX382" fmla="*/ 2052269 w 5058859"/>
                <a:gd name="connsiteY382" fmla="*/ 1580239 h 3196398"/>
                <a:gd name="connsiteX383" fmla="*/ 2113845 w 5058859"/>
                <a:gd name="connsiteY383" fmla="*/ 1215967 h 3196398"/>
                <a:gd name="connsiteX384" fmla="*/ 2098451 w 5058859"/>
                <a:gd name="connsiteY384" fmla="*/ 1226230 h 3196398"/>
                <a:gd name="connsiteX385" fmla="*/ 2113845 w 5058859"/>
                <a:gd name="connsiteY385" fmla="*/ 1215967 h 3196398"/>
                <a:gd name="connsiteX386" fmla="*/ 2134370 w 5058859"/>
                <a:gd name="connsiteY386" fmla="*/ 1231361 h 3196398"/>
                <a:gd name="connsiteX387" fmla="*/ 2118976 w 5058859"/>
                <a:gd name="connsiteY387" fmla="*/ 1241624 h 3196398"/>
                <a:gd name="connsiteX388" fmla="*/ 2134370 w 5058859"/>
                <a:gd name="connsiteY388" fmla="*/ 1231361 h 3196398"/>
                <a:gd name="connsiteX389" fmla="*/ 2077925 w 5058859"/>
                <a:gd name="connsiteY389" fmla="*/ 1272412 h 3196398"/>
                <a:gd name="connsiteX390" fmla="*/ 2062531 w 5058859"/>
                <a:gd name="connsiteY390" fmla="*/ 1282675 h 3196398"/>
                <a:gd name="connsiteX391" fmla="*/ 2077925 w 5058859"/>
                <a:gd name="connsiteY391" fmla="*/ 1272412 h 3196398"/>
                <a:gd name="connsiteX392" fmla="*/ 2036875 w 5058859"/>
                <a:gd name="connsiteY392" fmla="*/ 1303200 h 3196398"/>
                <a:gd name="connsiteX393" fmla="*/ 1995824 w 5058859"/>
                <a:gd name="connsiteY393" fmla="*/ 1333988 h 3196398"/>
                <a:gd name="connsiteX394" fmla="*/ 2036875 w 5058859"/>
                <a:gd name="connsiteY394" fmla="*/ 1303200 h 3196398"/>
                <a:gd name="connsiteX395" fmla="*/ 1990693 w 5058859"/>
                <a:gd name="connsiteY395" fmla="*/ 1339119 h 3196398"/>
                <a:gd name="connsiteX396" fmla="*/ 1970168 w 5058859"/>
                <a:gd name="connsiteY396" fmla="*/ 1354513 h 3196398"/>
                <a:gd name="connsiteX397" fmla="*/ 1990693 w 5058859"/>
                <a:gd name="connsiteY397" fmla="*/ 1339119 h 3196398"/>
                <a:gd name="connsiteX398" fmla="*/ 1965036 w 5058859"/>
                <a:gd name="connsiteY398" fmla="*/ 1359644 h 3196398"/>
                <a:gd name="connsiteX399" fmla="*/ 1949642 w 5058859"/>
                <a:gd name="connsiteY399" fmla="*/ 1369907 h 3196398"/>
                <a:gd name="connsiteX400" fmla="*/ 1965036 w 5058859"/>
                <a:gd name="connsiteY400" fmla="*/ 1359644 h 3196398"/>
                <a:gd name="connsiteX401" fmla="*/ 1944511 w 5058859"/>
                <a:gd name="connsiteY401" fmla="*/ 1375038 h 3196398"/>
                <a:gd name="connsiteX402" fmla="*/ 1923986 w 5058859"/>
                <a:gd name="connsiteY402" fmla="*/ 1390432 h 3196398"/>
                <a:gd name="connsiteX403" fmla="*/ 1944511 w 5058859"/>
                <a:gd name="connsiteY403" fmla="*/ 1375038 h 3196398"/>
                <a:gd name="connsiteX404" fmla="*/ 1918855 w 5058859"/>
                <a:gd name="connsiteY404" fmla="*/ 1395563 h 3196398"/>
                <a:gd name="connsiteX405" fmla="*/ 1898329 w 5058859"/>
                <a:gd name="connsiteY405" fmla="*/ 1410957 h 3196398"/>
                <a:gd name="connsiteX406" fmla="*/ 1918855 w 5058859"/>
                <a:gd name="connsiteY406" fmla="*/ 1395563 h 3196398"/>
                <a:gd name="connsiteX407" fmla="*/ 1888067 w 5058859"/>
                <a:gd name="connsiteY407" fmla="*/ 1421220 h 3196398"/>
                <a:gd name="connsiteX408" fmla="*/ 1872673 w 5058859"/>
                <a:gd name="connsiteY408" fmla="*/ 1431483 h 3196398"/>
                <a:gd name="connsiteX409" fmla="*/ 1888067 w 5058859"/>
                <a:gd name="connsiteY409" fmla="*/ 1421220 h 3196398"/>
                <a:gd name="connsiteX410" fmla="*/ 2236945 w 5058859"/>
                <a:gd name="connsiteY410" fmla="*/ 1657209 h 3196398"/>
                <a:gd name="connsiteX411" fmla="*/ 1559714 w 5058859"/>
                <a:gd name="connsiteY411" fmla="*/ 1867542 h 3196398"/>
                <a:gd name="connsiteX412" fmla="*/ 1493007 w 5058859"/>
                <a:gd name="connsiteY412" fmla="*/ 1949643 h 3196398"/>
                <a:gd name="connsiteX413" fmla="*/ 1626421 w 5058859"/>
                <a:gd name="connsiteY413" fmla="*/ 1806017 h 3196398"/>
                <a:gd name="connsiteX414" fmla="*/ 1534057 w 5058859"/>
                <a:gd name="connsiteY414" fmla="*/ 1867542 h 3196398"/>
                <a:gd name="connsiteX415" fmla="*/ 1553941 w 5058859"/>
                <a:gd name="connsiteY415" fmla="*/ 1837264 h 3196398"/>
                <a:gd name="connsiteX416" fmla="*/ 1563563 w 5058859"/>
                <a:gd name="connsiteY416" fmla="*/ 1828875 h 3196398"/>
                <a:gd name="connsiteX417" fmla="*/ 1604854 w 5058859"/>
                <a:gd name="connsiteY417" fmla="*/ 1799755 h 3196398"/>
                <a:gd name="connsiteX418" fmla="*/ 1652078 w 5058859"/>
                <a:gd name="connsiteY418" fmla="*/ 1775229 h 3196398"/>
                <a:gd name="connsiteX419" fmla="*/ 1585371 w 5058859"/>
                <a:gd name="connsiteY419" fmla="*/ 1809859 h 3196398"/>
                <a:gd name="connsiteX420" fmla="*/ 1563563 w 5058859"/>
                <a:gd name="connsiteY420" fmla="*/ 1828875 h 3196398"/>
                <a:gd name="connsiteX421" fmla="*/ 1535982 w 5058859"/>
                <a:gd name="connsiteY421" fmla="*/ 1848325 h 3196398"/>
                <a:gd name="connsiteX422" fmla="*/ 1446825 w 5058859"/>
                <a:gd name="connsiteY422" fmla="*/ 1959905 h 3196398"/>
                <a:gd name="connsiteX423" fmla="*/ 1451956 w 5058859"/>
                <a:gd name="connsiteY423" fmla="*/ 1975299 h 3196398"/>
                <a:gd name="connsiteX424" fmla="*/ 1462219 w 5058859"/>
                <a:gd name="connsiteY424" fmla="*/ 1939380 h 3196398"/>
                <a:gd name="connsiteX425" fmla="*/ 1472482 w 5058859"/>
                <a:gd name="connsiteY425" fmla="*/ 1970168 h 3196398"/>
                <a:gd name="connsiteX426" fmla="*/ 1528926 w 5058859"/>
                <a:gd name="connsiteY426" fmla="*/ 1990693 h 3196398"/>
                <a:gd name="connsiteX427" fmla="*/ 1595633 w 5058859"/>
                <a:gd name="connsiteY427" fmla="*/ 1980430 h 3196398"/>
                <a:gd name="connsiteX428" fmla="*/ 1611027 w 5058859"/>
                <a:gd name="connsiteY428" fmla="*/ 1985562 h 3196398"/>
                <a:gd name="connsiteX429" fmla="*/ 1598232 w 5058859"/>
                <a:gd name="connsiteY429" fmla="*/ 1989457 h 3196398"/>
                <a:gd name="connsiteX430" fmla="*/ 1585371 w 5058859"/>
                <a:gd name="connsiteY430" fmla="*/ 1990693 h 3196398"/>
                <a:gd name="connsiteX431" fmla="*/ 1596275 w 5058859"/>
                <a:gd name="connsiteY431" fmla="*/ 1990052 h 3196398"/>
                <a:gd name="connsiteX432" fmla="*/ 1598232 w 5058859"/>
                <a:gd name="connsiteY432" fmla="*/ 1989457 h 3196398"/>
                <a:gd name="connsiteX433" fmla="*/ 1618724 w 5058859"/>
                <a:gd name="connsiteY433" fmla="*/ 1987486 h 3196398"/>
                <a:gd name="connsiteX434" fmla="*/ 1652078 w 5058859"/>
                <a:gd name="connsiteY434" fmla="*/ 1980430 h 3196398"/>
                <a:gd name="connsiteX435" fmla="*/ 1631552 w 5058859"/>
                <a:gd name="connsiteY435" fmla="*/ 1975299 h 3196398"/>
                <a:gd name="connsiteX436" fmla="*/ 2283126 w 5058859"/>
                <a:gd name="connsiteY436" fmla="*/ 1657209 h 3196398"/>
                <a:gd name="connsiteX437" fmla="*/ 2236945 w 5058859"/>
                <a:gd name="connsiteY437" fmla="*/ 1657209 h 3196398"/>
                <a:gd name="connsiteX438" fmla="*/ 2154895 w 5058859"/>
                <a:gd name="connsiteY438" fmla="*/ 1831674 h 3196398"/>
                <a:gd name="connsiteX439" fmla="*/ 2134370 w 5058859"/>
                <a:gd name="connsiteY439" fmla="*/ 1841936 h 3196398"/>
                <a:gd name="connsiteX440" fmla="*/ 2154895 w 5058859"/>
                <a:gd name="connsiteY440" fmla="*/ 1831674 h 3196398"/>
                <a:gd name="connsiteX441" fmla="*/ 1646946 w 5058859"/>
                <a:gd name="connsiteY441" fmla="*/ 1795754 h 3196398"/>
                <a:gd name="connsiteX442" fmla="*/ 1631552 w 5058859"/>
                <a:gd name="connsiteY442" fmla="*/ 1800886 h 3196398"/>
                <a:gd name="connsiteX443" fmla="*/ 1646946 w 5058859"/>
                <a:gd name="connsiteY443" fmla="*/ 1795754 h 3196398"/>
                <a:gd name="connsiteX444" fmla="*/ 1611027 w 5058859"/>
                <a:gd name="connsiteY444" fmla="*/ 1770098 h 3196398"/>
                <a:gd name="connsiteX445" fmla="*/ 1477613 w 5058859"/>
                <a:gd name="connsiteY445" fmla="*/ 1877804 h 3196398"/>
                <a:gd name="connsiteX446" fmla="*/ 1611027 w 5058859"/>
                <a:gd name="connsiteY446" fmla="*/ 1770098 h 3196398"/>
                <a:gd name="connsiteX447" fmla="*/ 1944511 w 5058859"/>
                <a:gd name="connsiteY447" fmla="*/ 312959 h 3196398"/>
                <a:gd name="connsiteX448" fmla="*/ 1826491 w 5058859"/>
                <a:gd name="connsiteY448" fmla="*/ 441242 h 3196398"/>
                <a:gd name="connsiteX449" fmla="*/ 1944511 w 5058859"/>
                <a:gd name="connsiteY449" fmla="*/ 312959 h 3196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</a:cxnLst>
              <a:rect l="l" t="t" r="r" b="b"/>
              <a:pathLst>
                <a:path w="5058859" h="3196398">
                  <a:moveTo>
                    <a:pt x="1662340" y="0"/>
                  </a:moveTo>
                  <a:cubicBezTo>
                    <a:pt x="1708522" y="0"/>
                    <a:pt x="1852148" y="30788"/>
                    <a:pt x="1877804" y="66707"/>
                  </a:cubicBezTo>
                  <a:cubicBezTo>
                    <a:pt x="1821360" y="35919"/>
                    <a:pt x="1780361" y="25657"/>
                    <a:pt x="1734179" y="25657"/>
                  </a:cubicBezTo>
                  <a:cubicBezTo>
                    <a:pt x="1800834" y="61576"/>
                    <a:pt x="1903461" y="61576"/>
                    <a:pt x="1965036" y="169334"/>
                  </a:cubicBezTo>
                  <a:cubicBezTo>
                    <a:pt x="1944511" y="138546"/>
                    <a:pt x="1882935" y="76970"/>
                    <a:pt x="1841885" y="87233"/>
                  </a:cubicBezTo>
                  <a:lnTo>
                    <a:pt x="1862640" y="100031"/>
                  </a:lnTo>
                  <a:lnTo>
                    <a:pt x="1818179" y="84026"/>
                  </a:lnTo>
                  <a:cubicBezTo>
                    <a:pt x="1779065" y="74405"/>
                    <a:pt x="1739310" y="71839"/>
                    <a:pt x="1713653" y="71839"/>
                  </a:cubicBezTo>
                  <a:cubicBezTo>
                    <a:pt x="1431431" y="71839"/>
                    <a:pt x="1354513" y="548999"/>
                    <a:pt x="1313462" y="651574"/>
                  </a:cubicBezTo>
                  <a:lnTo>
                    <a:pt x="1318594" y="661837"/>
                  </a:lnTo>
                  <a:cubicBezTo>
                    <a:pt x="1498138" y="559262"/>
                    <a:pt x="1667472" y="466898"/>
                    <a:pt x="1847016" y="323222"/>
                  </a:cubicBezTo>
                  <a:cubicBezTo>
                    <a:pt x="1841885" y="333484"/>
                    <a:pt x="1816228" y="343747"/>
                    <a:pt x="1805966" y="374535"/>
                  </a:cubicBezTo>
                  <a:cubicBezTo>
                    <a:pt x="1836754" y="354009"/>
                    <a:pt x="1867541" y="328353"/>
                    <a:pt x="1893198" y="302696"/>
                  </a:cubicBezTo>
                  <a:lnTo>
                    <a:pt x="1826491" y="369403"/>
                  </a:lnTo>
                  <a:lnTo>
                    <a:pt x="1831622" y="369403"/>
                  </a:lnTo>
                  <a:cubicBezTo>
                    <a:pt x="1882935" y="343747"/>
                    <a:pt x="1929117" y="271908"/>
                    <a:pt x="1954774" y="235989"/>
                  </a:cubicBezTo>
                  <a:cubicBezTo>
                    <a:pt x="1944511" y="277040"/>
                    <a:pt x="1888067" y="328353"/>
                    <a:pt x="1852148" y="389929"/>
                  </a:cubicBezTo>
                  <a:cubicBezTo>
                    <a:pt x="1867541" y="374535"/>
                    <a:pt x="1980430" y="241121"/>
                    <a:pt x="1980430" y="230858"/>
                  </a:cubicBezTo>
                  <a:cubicBezTo>
                    <a:pt x="1980430" y="374535"/>
                    <a:pt x="1590502" y="677231"/>
                    <a:pt x="1523795" y="713150"/>
                  </a:cubicBezTo>
                  <a:cubicBezTo>
                    <a:pt x="1431431" y="764463"/>
                    <a:pt x="1318594" y="800382"/>
                    <a:pt x="1251887" y="887615"/>
                  </a:cubicBezTo>
                  <a:cubicBezTo>
                    <a:pt x="1195442" y="954322"/>
                    <a:pt x="1210836" y="1067159"/>
                    <a:pt x="1195442" y="1159523"/>
                  </a:cubicBezTo>
                  <a:cubicBezTo>
                    <a:pt x="1190311" y="1190311"/>
                    <a:pt x="1185180" y="1231361"/>
                    <a:pt x="1180048" y="1267281"/>
                  </a:cubicBezTo>
                  <a:cubicBezTo>
                    <a:pt x="1154392" y="1477613"/>
                    <a:pt x="1108210" y="1893198"/>
                    <a:pt x="1108210" y="1903461"/>
                  </a:cubicBezTo>
                  <a:cubicBezTo>
                    <a:pt x="1108210" y="1918855"/>
                    <a:pt x="1108210" y="1923986"/>
                    <a:pt x="1113341" y="1934249"/>
                  </a:cubicBezTo>
                  <a:cubicBezTo>
                    <a:pt x="1477613" y="1667472"/>
                    <a:pt x="1836754" y="1390432"/>
                    <a:pt x="2206157" y="1128735"/>
                  </a:cubicBezTo>
                  <a:cubicBezTo>
                    <a:pt x="2313914" y="1051765"/>
                    <a:pt x="2488379" y="964585"/>
                    <a:pt x="2616610" y="964585"/>
                  </a:cubicBezTo>
                  <a:cubicBezTo>
                    <a:pt x="2703843" y="964585"/>
                    <a:pt x="2878307" y="1005635"/>
                    <a:pt x="2878307" y="1144129"/>
                  </a:cubicBezTo>
                  <a:cubicBezTo>
                    <a:pt x="2878307" y="1272412"/>
                    <a:pt x="2688449" y="1472482"/>
                    <a:pt x="2565349" y="1585371"/>
                  </a:cubicBezTo>
                  <a:cubicBezTo>
                    <a:pt x="2616610" y="1611027"/>
                    <a:pt x="2678186" y="1631552"/>
                    <a:pt x="2739762" y="1667472"/>
                  </a:cubicBezTo>
                  <a:cubicBezTo>
                    <a:pt x="2729499" y="1662340"/>
                    <a:pt x="2714105" y="1652078"/>
                    <a:pt x="2698711" y="1657209"/>
                  </a:cubicBezTo>
                  <a:cubicBezTo>
                    <a:pt x="2716671" y="1667472"/>
                    <a:pt x="2735914" y="1679017"/>
                    <a:pt x="2755797" y="1691204"/>
                  </a:cubicBezTo>
                  <a:lnTo>
                    <a:pt x="2795300" y="1715737"/>
                  </a:lnTo>
                  <a:lnTo>
                    <a:pt x="2785944" y="1718785"/>
                  </a:lnTo>
                  <a:cubicBezTo>
                    <a:pt x="2811600" y="1739310"/>
                    <a:pt x="2837257" y="1770098"/>
                    <a:pt x="2857782" y="1795754"/>
                  </a:cubicBezTo>
                  <a:cubicBezTo>
                    <a:pt x="2862914" y="1795754"/>
                    <a:pt x="2862914" y="1800886"/>
                    <a:pt x="2862914" y="1790623"/>
                  </a:cubicBezTo>
                  <a:cubicBezTo>
                    <a:pt x="2862914" y="1775229"/>
                    <a:pt x="3109165" y="1616159"/>
                    <a:pt x="3237448" y="1544320"/>
                  </a:cubicBezTo>
                  <a:cubicBezTo>
                    <a:pt x="3386256" y="1457088"/>
                    <a:pt x="3545276" y="1380170"/>
                    <a:pt x="3694084" y="1298068"/>
                  </a:cubicBezTo>
                  <a:cubicBezTo>
                    <a:pt x="3699215" y="1277543"/>
                    <a:pt x="3699215" y="1251887"/>
                    <a:pt x="3704347" y="1226230"/>
                  </a:cubicBezTo>
                  <a:lnTo>
                    <a:pt x="3704347" y="867090"/>
                  </a:lnTo>
                  <a:lnTo>
                    <a:pt x="3673559" y="584919"/>
                  </a:lnTo>
                  <a:cubicBezTo>
                    <a:pt x="3668428" y="584919"/>
                    <a:pt x="3663296" y="579787"/>
                    <a:pt x="3658165" y="579787"/>
                  </a:cubicBezTo>
                  <a:lnTo>
                    <a:pt x="3216923" y="810645"/>
                  </a:lnTo>
                  <a:lnTo>
                    <a:pt x="3201529" y="810645"/>
                  </a:lnTo>
                  <a:cubicBezTo>
                    <a:pt x="3216923" y="795251"/>
                    <a:pt x="3252842" y="790120"/>
                    <a:pt x="3263105" y="764463"/>
                  </a:cubicBezTo>
                  <a:cubicBezTo>
                    <a:pt x="3242580" y="774726"/>
                    <a:pt x="3222054" y="784989"/>
                    <a:pt x="3201529" y="794610"/>
                  </a:cubicBezTo>
                  <a:lnTo>
                    <a:pt x="3146902" y="817940"/>
                  </a:lnTo>
                  <a:lnTo>
                    <a:pt x="3148292" y="816418"/>
                  </a:lnTo>
                  <a:cubicBezTo>
                    <a:pt x="3154064" y="811928"/>
                    <a:pt x="3160479" y="808080"/>
                    <a:pt x="3165610" y="805514"/>
                  </a:cubicBezTo>
                  <a:lnTo>
                    <a:pt x="3155347" y="795251"/>
                  </a:lnTo>
                  <a:cubicBezTo>
                    <a:pt x="3139953" y="805514"/>
                    <a:pt x="3119428" y="815776"/>
                    <a:pt x="3104034" y="826039"/>
                  </a:cubicBezTo>
                  <a:cubicBezTo>
                    <a:pt x="3114296" y="820908"/>
                    <a:pt x="3129690" y="805514"/>
                    <a:pt x="3139953" y="795251"/>
                  </a:cubicBezTo>
                  <a:cubicBezTo>
                    <a:pt x="3134822" y="790120"/>
                    <a:pt x="3129690" y="790120"/>
                    <a:pt x="3124559" y="795251"/>
                  </a:cubicBezTo>
                  <a:lnTo>
                    <a:pt x="3642771" y="466898"/>
                  </a:lnTo>
                  <a:cubicBezTo>
                    <a:pt x="3606852" y="364272"/>
                    <a:pt x="3560670" y="235989"/>
                    <a:pt x="3437518" y="164202"/>
                  </a:cubicBezTo>
                  <a:cubicBezTo>
                    <a:pt x="3422175" y="159071"/>
                    <a:pt x="3411913" y="148808"/>
                    <a:pt x="3396519" y="138546"/>
                  </a:cubicBezTo>
                  <a:cubicBezTo>
                    <a:pt x="3406781" y="138546"/>
                    <a:pt x="3417044" y="143677"/>
                    <a:pt x="3427307" y="138546"/>
                  </a:cubicBezTo>
                  <a:lnTo>
                    <a:pt x="3417044" y="128283"/>
                  </a:lnTo>
                  <a:cubicBezTo>
                    <a:pt x="3417044" y="128283"/>
                    <a:pt x="3422175" y="128283"/>
                    <a:pt x="3427307" y="123152"/>
                  </a:cubicBezTo>
                  <a:cubicBezTo>
                    <a:pt x="3417044" y="118020"/>
                    <a:pt x="3401650" y="112889"/>
                    <a:pt x="3391387" y="112889"/>
                  </a:cubicBezTo>
                  <a:cubicBezTo>
                    <a:pt x="3411913" y="107758"/>
                    <a:pt x="3427307" y="97495"/>
                    <a:pt x="3452912" y="92364"/>
                  </a:cubicBezTo>
                  <a:cubicBezTo>
                    <a:pt x="3447781" y="87233"/>
                    <a:pt x="3437518" y="87233"/>
                    <a:pt x="3427307" y="87233"/>
                  </a:cubicBezTo>
                  <a:cubicBezTo>
                    <a:pt x="3452912" y="76970"/>
                    <a:pt x="3493963" y="71839"/>
                    <a:pt x="3504226" y="71839"/>
                  </a:cubicBezTo>
                  <a:cubicBezTo>
                    <a:pt x="3658165" y="71839"/>
                    <a:pt x="3760791" y="241121"/>
                    <a:pt x="3812104" y="384797"/>
                  </a:cubicBezTo>
                  <a:cubicBezTo>
                    <a:pt x="3930073" y="318090"/>
                    <a:pt x="4048093" y="271908"/>
                    <a:pt x="4166114" y="241121"/>
                  </a:cubicBezTo>
                  <a:cubicBezTo>
                    <a:pt x="4145588" y="251383"/>
                    <a:pt x="4119932" y="261646"/>
                    <a:pt x="4099407" y="277040"/>
                  </a:cubicBezTo>
                  <a:cubicBezTo>
                    <a:pt x="4099407" y="277040"/>
                    <a:pt x="4094275" y="282171"/>
                    <a:pt x="4109669" y="282171"/>
                  </a:cubicBezTo>
                  <a:cubicBezTo>
                    <a:pt x="4119932" y="282171"/>
                    <a:pt x="4145588" y="266777"/>
                    <a:pt x="4160982" y="261646"/>
                  </a:cubicBezTo>
                  <a:lnTo>
                    <a:pt x="4181507" y="261646"/>
                  </a:lnTo>
                  <a:cubicBezTo>
                    <a:pt x="4130194" y="292434"/>
                    <a:pt x="4073750" y="312959"/>
                    <a:pt x="4058356" y="348878"/>
                  </a:cubicBezTo>
                  <a:cubicBezTo>
                    <a:pt x="4094275" y="328353"/>
                    <a:pt x="4130194" y="312959"/>
                    <a:pt x="4160982" y="292434"/>
                  </a:cubicBezTo>
                  <a:lnTo>
                    <a:pt x="3837761" y="487424"/>
                  </a:lnTo>
                  <a:cubicBezTo>
                    <a:pt x="3873629" y="641312"/>
                    <a:pt x="3889023" y="805514"/>
                    <a:pt x="3904417" y="964585"/>
                  </a:cubicBezTo>
                  <a:lnTo>
                    <a:pt x="3909548" y="1210836"/>
                  </a:lnTo>
                  <a:cubicBezTo>
                    <a:pt x="4253346" y="1062028"/>
                    <a:pt x="4612486" y="949191"/>
                    <a:pt x="4966495" y="877352"/>
                  </a:cubicBezTo>
                  <a:cubicBezTo>
                    <a:pt x="4971627" y="877352"/>
                    <a:pt x="4981889" y="882484"/>
                    <a:pt x="4987021" y="882484"/>
                  </a:cubicBezTo>
                  <a:cubicBezTo>
                    <a:pt x="4992152" y="882484"/>
                    <a:pt x="4992152" y="882484"/>
                    <a:pt x="4992152" y="872221"/>
                  </a:cubicBezTo>
                  <a:cubicBezTo>
                    <a:pt x="4992152" y="877352"/>
                    <a:pt x="5002415" y="877352"/>
                    <a:pt x="5007546" y="877352"/>
                  </a:cubicBezTo>
                  <a:cubicBezTo>
                    <a:pt x="5022940" y="877352"/>
                    <a:pt x="5043465" y="867090"/>
                    <a:pt x="5058859" y="867090"/>
                  </a:cubicBezTo>
                  <a:lnTo>
                    <a:pt x="4807425" y="933797"/>
                  </a:lnTo>
                  <a:cubicBezTo>
                    <a:pt x="4812556" y="938928"/>
                    <a:pt x="4817687" y="938928"/>
                    <a:pt x="4817687" y="938928"/>
                  </a:cubicBezTo>
                  <a:lnTo>
                    <a:pt x="4992152" y="897877"/>
                  </a:lnTo>
                  <a:cubicBezTo>
                    <a:pt x="4945970" y="908140"/>
                    <a:pt x="4894657" y="923534"/>
                    <a:pt x="4843344" y="938928"/>
                  </a:cubicBezTo>
                  <a:cubicBezTo>
                    <a:pt x="4848475" y="944059"/>
                    <a:pt x="4853607" y="944059"/>
                    <a:pt x="4853607" y="944059"/>
                  </a:cubicBezTo>
                  <a:lnTo>
                    <a:pt x="5053728" y="892746"/>
                  </a:lnTo>
                  <a:cubicBezTo>
                    <a:pt x="4976758" y="913271"/>
                    <a:pt x="4889526" y="938928"/>
                    <a:pt x="4812556" y="959453"/>
                  </a:cubicBezTo>
                  <a:cubicBezTo>
                    <a:pt x="4699667" y="990241"/>
                    <a:pt x="4576567" y="1031240"/>
                    <a:pt x="4468809" y="1072291"/>
                  </a:cubicBezTo>
                  <a:cubicBezTo>
                    <a:pt x="4417496" y="1087685"/>
                    <a:pt x="4355921" y="1108210"/>
                    <a:pt x="4309739" y="1128735"/>
                  </a:cubicBezTo>
                  <a:cubicBezTo>
                    <a:pt x="4263583" y="1144129"/>
                    <a:pt x="4217413" y="1160806"/>
                    <a:pt x="4172521" y="1178124"/>
                  </a:cubicBezTo>
                  <a:lnTo>
                    <a:pt x="4046575" y="1229877"/>
                  </a:lnTo>
                  <a:lnTo>
                    <a:pt x="4032700" y="1233286"/>
                  </a:lnTo>
                  <a:lnTo>
                    <a:pt x="3978506" y="1255405"/>
                  </a:lnTo>
                  <a:lnTo>
                    <a:pt x="3962144" y="1261508"/>
                  </a:lnTo>
                  <a:lnTo>
                    <a:pt x="3957248" y="1264081"/>
                  </a:lnTo>
                  <a:lnTo>
                    <a:pt x="3955890" y="1264635"/>
                  </a:lnTo>
                  <a:lnTo>
                    <a:pt x="3955149" y="1265184"/>
                  </a:lnTo>
                  <a:lnTo>
                    <a:pt x="3927508" y="1279708"/>
                  </a:lnTo>
                  <a:cubicBezTo>
                    <a:pt x="3917566" y="1286523"/>
                    <a:pt x="3909548" y="1294220"/>
                    <a:pt x="3904417" y="1303200"/>
                  </a:cubicBezTo>
                  <a:lnTo>
                    <a:pt x="3915726" y="1298495"/>
                  </a:lnTo>
                  <a:lnTo>
                    <a:pt x="3899285" y="1318594"/>
                  </a:lnTo>
                  <a:cubicBezTo>
                    <a:pt x="3827498" y="1436614"/>
                    <a:pt x="3868497" y="1600765"/>
                    <a:pt x="3842892" y="1744441"/>
                  </a:cubicBezTo>
                  <a:cubicBezTo>
                    <a:pt x="3755660" y="2293389"/>
                    <a:pt x="3381125" y="3006591"/>
                    <a:pt x="2914227" y="3150216"/>
                  </a:cubicBezTo>
                  <a:cubicBezTo>
                    <a:pt x="2909095" y="3150216"/>
                    <a:pt x="2739762" y="3196398"/>
                    <a:pt x="2698711" y="3196398"/>
                  </a:cubicBezTo>
                  <a:lnTo>
                    <a:pt x="2657661" y="3196398"/>
                  </a:lnTo>
                  <a:lnTo>
                    <a:pt x="2652530" y="3186135"/>
                  </a:lnTo>
                  <a:cubicBezTo>
                    <a:pt x="2626873" y="3186135"/>
                    <a:pt x="2591005" y="3186135"/>
                    <a:pt x="2565349" y="3175873"/>
                  </a:cubicBezTo>
                  <a:cubicBezTo>
                    <a:pt x="2549955" y="3175873"/>
                    <a:pt x="2534561" y="3155347"/>
                    <a:pt x="2514036" y="3155347"/>
                  </a:cubicBezTo>
                  <a:cubicBezTo>
                    <a:pt x="2416541" y="3139953"/>
                    <a:pt x="2277995" y="3001459"/>
                    <a:pt x="2257470" y="2903964"/>
                  </a:cubicBezTo>
                  <a:cubicBezTo>
                    <a:pt x="2247207" y="2873176"/>
                    <a:pt x="2247207" y="2837257"/>
                    <a:pt x="2236945" y="2801338"/>
                  </a:cubicBezTo>
                  <a:cubicBezTo>
                    <a:pt x="2242076" y="2796207"/>
                    <a:pt x="2242076" y="2791075"/>
                    <a:pt x="2236945" y="2678187"/>
                  </a:cubicBezTo>
                  <a:cubicBezTo>
                    <a:pt x="2252339" y="2488379"/>
                    <a:pt x="2360096" y="2308783"/>
                    <a:pt x="2529430" y="2118976"/>
                  </a:cubicBezTo>
                  <a:lnTo>
                    <a:pt x="2529430" y="2113845"/>
                  </a:lnTo>
                  <a:cubicBezTo>
                    <a:pt x="2478116" y="2170289"/>
                    <a:pt x="2421672" y="2231865"/>
                    <a:pt x="2380621" y="2288258"/>
                  </a:cubicBezTo>
                  <a:cubicBezTo>
                    <a:pt x="2380621" y="2280561"/>
                    <a:pt x="2392167" y="2269977"/>
                    <a:pt x="2397940" y="2256529"/>
                  </a:cubicBezTo>
                  <a:lnTo>
                    <a:pt x="2399984" y="2247349"/>
                  </a:lnTo>
                  <a:lnTo>
                    <a:pt x="2408007" y="2237977"/>
                  </a:lnTo>
                  <a:lnTo>
                    <a:pt x="2406278" y="2242127"/>
                  </a:lnTo>
                  <a:cubicBezTo>
                    <a:pt x="2408844" y="2239562"/>
                    <a:pt x="2411409" y="2236996"/>
                    <a:pt x="2413334" y="2234430"/>
                  </a:cubicBezTo>
                  <a:lnTo>
                    <a:pt x="2415506" y="2229217"/>
                  </a:lnTo>
                  <a:lnTo>
                    <a:pt x="2427170" y="2215592"/>
                  </a:lnTo>
                  <a:lnTo>
                    <a:pt x="2426803" y="2216471"/>
                  </a:lnTo>
                  <a:cubicBezTo>
                    <a:pt x="2429369" y="2213905"/>
                    <a:pt x="2431935" y="2211339"/>
                    <a:pt x="2433859" y="2208774"/>
                  </a:cubicBezTo>
                  <a:lnTo>
                    <a:pt x="2434508" y="2207217"/>
                  </a:lnTo>
                  <a:lnTo>
                    <a:pt x="2456689" y="2181988"/>
                  </a:lnTo>
                  <a:cubicBezTo>
                    <a:pt x="2483569" y="2151600"/>
                    <a:pt x="2503773" y="2129238"/>
                    <a:pt x="2503773" y="2129238"/>
                  </a:cubicBezTo>
                  <a:cubicBezTo>
                    <a:pt x="2514036" y="2108713"/>
                    <a:pt x="2534561" y="2113845"/>
                    <a:pt x="2529430" y="2088188"/>
                  </a:cubicBezTo>
                  <a:lnTo>
                    <a:pt x="2503773" y="2113845"/>
                  </a:lnTo>
                  <a:cubicBezTo>
                    <a:pt x="2616610" y="1985562"/>
                    <a:pt x="2729499" y="1903461"/>
                    <a:pt x="2842388" y="1811148"/>
                  </a:cubicBezTo>
                  <a:cubicBezTo>
                    <a:pt x="2785944" y="1770098"/>
                    <a:pt x="2549955" y="1667472"/>
                    <a:pt x="2467854" y="1667472"/>
                  </a:cubicBezTo>
                  <a:lnTo>
                    <a:pt x="2452460" y="1667472"/>
                  </a:lnTo>
                  <a:cubicBezTo>
                    <a:pt x="2201077" y="1847068"/>
                    <a:pt x="1831622" y="2067663"/>
                    <a:pt x="1559714" y="2067663"/>
                  </a:cubicBezTo>
                  <a:cubicBezTo>
                    <a:pt x="1518664" y="2067663"/>
                    <a:pt x="1451956" y="2052269"/>
                    <a:pt x="1421169" y="2021481"/>
                  </a:cubicBezTo>
                  <a:cubicBezTo>
                    <a:pt x="1421169" y="2021481"/>
                    <a:pt x="1426300" y="2026612"/>
                    <a:pt x="1426300" y="2011218"/>
                  </a:cubicBezTo>
                  <a:cubicBezTo>
                    <a:pt x="1426300" y="2000956"/>
                    <a:pt x="1405775" y="1970168"/>
                    <a:pt x="1405775" y="1959905"/>
                  </a:cubicBezTo>
                  <a:cubicBezTo>
                    <a:pt x="1405775" y="1923986"/>
                    <a:pt x="1436563" y="1903461"/>
                    <a:pt x="1441694" y="1862410"/>
                  </a:cubicBezTo>
                  <a:cubicBezTo>
                    <a:pt x="1323725" y="1949643"/>
                    <a:pt x="1159523" y="1985562"/>
                    <a:pt x="1087685" y="2108713"/>
                  </a:cubicBezTo>
                  <a:cubicBezTo>
                    <a:pt x="1010715" y="2236996"/>
                    <a:pt x="1056897" y="2406278"/>
                    <a:pt x="1046634" y="2555086"/>
                  </a:cubicBezTo>
                  <a:lnTo>
                    <a:pt x="1041503" y="2975803"/>
                  </a:lnTo>
                  <a:cubicBezTo>
                    <a:pt x="1036371" y="2970672"/>
                    <a:pt x="1026109" y="2950146"/>
                    <a:pt x="1020978" y="2934752"/>
                  </a:cubicBezTo>
                  <a:cubicBezTo>
                    <a:pt x="1015846" y="2939884"/>
                    <a:pt x="1015846" y="2945015"/>
                    <a:pt x="1015846" y="2950146"/>
                  </a:cubicBezTo>
                  <a:cubicBezTo>
                    <a:pt x="1005584" y="2924490"/>
                    <a:pt x="1000452" y="2893702"/>
                    <a:pt x="990190" y="2868045"/>
                  </a:cubicBezTo>
                  <a:cubicBezTo>
                    <a:pt x="985058" y="2873176"/>
                    <a:pt x="985058" y="2878308"/>
                    <a:pt x="985058" y="2888570"/>
                  </a:cubicBezTo>
                  <a:cubicBezTo>
                    <a:pt x="985058" y="2903964"/>
                    <a:pt x="990190" y="2929621"/>
                    <a:pt x="995321" y="2950146"/>
                  </a:cubicBezTo>
                  <a:cubicBezTo>
                    <a:pt x="979927" y="2909096"/>
                    <a:pt x="959453" y="2862914"/>
                    <a:pt x="938928" y="2816732"/>
                  </a:cubicBezTo>
                  <a:cubicBezTo>
                    <a:pt x="933797" y="2837257"/>
                    <a:pt x="933797" y="2857783"/>
                    <a:pt x="938928" y="2893702"/>
                  </a:cubicBezTo>
                  <a:cubicBezTo>
                    <a:pt x="923534" y="2847520"/>
                    <a:pt x="913271" y="2801338"/>
                    <a:pt x="903009" y="2755156"/>
                  </a:cubicBezTo>
                  <a:cubicBezTo>
                    <a:pt x="897877" y="2760288"/>
                    <a:pt x="897877" y="2765419"/>
                    <a:pt x="897877" y="2780813"/>
                  </a:cubicBezTo>
                  <a:cubicBezTo>
                    <a:pt x="897877" y="2791075"/>
                    <a:pt x="903009" y="2826995"/>
                    <a:pt x="908140" y="2852651"/>
                  </a:cubicBezTo>
                  <a:cubicBezTo>
                    <a:pt x="892746" y="2785944"/>
                    <a:pt x="877352" y="2657712"/>
                    <a:pt x="877352" y="2580743"/>
                  </a:cubicBezTo>
                  <a:cubicBezTo>
                    <a:pt x="877352" y="2570480"/>
                    <a:pt x="877352" y="2544823"/>
                    <a:pt x="882483" y="2401147"/>
                  </a:cubicBezTo>
                  <a:cubicBezTo>
                    <a:pt x="887615" y="2349834"/>
                    <a:pt x="897877" y="2247259"/>
                    <a:pt x="897877" y="2236996"/>
                  </a:cubicBezTo>
                  <a:cubicBezTo>
                    <a:pt x="897877" y="2221602"/>
                    <a:pt x="897877" y="2221602"/>
                    <a:pt x="892746" y="2211339"/>
                  </a:cubicBezTo>
                  <a:cubicBezTo>
                    <a:pt x="810645" y="2252390"/>
                    <a:pt x="702887" y="2293389"/>
                    <a:pt x="625918" y="2293389"/>
                  </a:cubicBezTo>
                  <a:cubicBezTo>
                    <a:pt x="579736" y="2293389"/>
                    <a:pt x="548999" y="2283127"/>
                    <a:pt x="492555" y="2262601"/>
                  </a:cubicBezTo>
                  <a:cubicBezTo>
                    <a:pt x="430979" y="2242127"/>
                    <a:pt x="374535" y="2154895"/>
                    <a:pt x="374535" y="2103582"/>
                  </a:cubicBezTo>
                  <a:lnTo>
                    <a:pt x="374535" y="2011218"/>
                  </a:lnTo>
                  <a:cubicBezTo>
                    <a:pt x="436111" y="1703391"/>
                    <a:pt x="625918" y="1277543"/>
                    <a:pt x="1020978" y="1067159"/>
                  </a:cubicBezTo>
                  <a:cubicBezTo>
                    <a:pt x="1020978" y="1067159"/>
                    <a:pt x="1026109" y="1072291"/>
                    <a:pt x="1036371" y="1072291"/>
                  </a:cubicBezTo>
                  <a:cubicBezTo>
                    <a:pt x="1036371" y="1046634"/>
                    <a:pt x="1046634" y="1031240"/>
                    <a:pt x="1036371" y="1005635"/>
                  </a:cubicBezTo>
                  <a:cubicBezTo>
                    <a:pt x="779857" y="1138998"/>
                    <a:pt x="461767" y="1313462"/>
                    <a:pt x="200070" y="1313462"/>
                  </a:cubicBezTo>
                  <a:cubicBezTo>
                    <a:pt x="143677" y="1313462"/>
                    <a:pt x="76970" y="1292937"/>
                    <a:pt x="25657" y="1277543"/>
                  </a:cubicBezTo>
                  <a:cubicBezTo>
                    <a:pt x="41051" y="1277543"/>
                    <a:pt x="56445" y="1282675"/>
                    <a:pt x="71839" y="1277543"/>
                  </a:cubicBezTo>
                  <a:cubicBezTo>
                    <a:pt x="51313" y="1251887"/>
                    <a:pt x="25657" y="1257018"/>
                    <a:pt x="0" y="1246755"/>
                  </a:cubicBezTo>
                  <a:cubicBezTo>
                    <a:pt x="25657" y="1246755"/>
                    <a:pt x="46182" y="1241624"/>
                    <a:pt x="92364" y="1241624"/>
                  </a:cubicBezTo>
                  <a:cubicBezTo>
                    <a:pt x="66707" y="1231361"/>
                    <a:pt x="35920" y="1226230"/>
                    <a:pt x="10263" y="1215967"/>
                  </a:cubicBezTo>
                  <a:cubicBezTo>
                    <a:pt x="30788" y="1215967"/>
                    <a:pt x="46182" y="1205705"/>
                    <a:pt x="66707" y="1200574"/>
                  </a:cubicBezTo>
                  <a:cubicBezTo>
                    <a:pt x="61576" y="1195442"/>
                    <a:pt x="56445" y="1195442"/>
                    <a:pt x="51313" y="1195442"/>
                  </a:cubicBezTo>
                  <a:cubicBezTo>
                    <a:pt x="56445" y="1190311"/>
                    <a:pt x="66707" y="1190311"/>
                    <a:pt x="148808" y="1190311"/>
                  </a:cubicBezTo>
                  <a:cubicBezTo>
                    <a:pt x="200070" y="1180048"/>
                    <a:pt x="256515" y="1169786"/>
                    <a:pt x="312959" y="1154392"/>
                  </a:cubicBezTo>
                  <a:cubicBezTo>
                    <a:pt x="364272" y="1138998"/>
                    <a:pt x="420717" y="1118473"/>
                    <a:pt x="477161" y="1097947"/>
                  </a:cubicBezTo>
                  <a:cubicBezTo>
                    <a:pt x="507949" y="1087685"/>
                    <a:pt x="548999" y="1072291"/>
                    <a:pt x="584867" y="1051765"/>
                  </a:cubicBezTo>
                  <a:cubicBezTo>
                    <a:pt x="708019" y="995372"/>
                    <a:pt x="836302" y="928665"/>
                    <a:pt x="959453" y="861958"/>
                  </a:cubicBezTo>
                  <a:cubicBezTo>
                    <a:pt x="1005584" y="836302"/>
                    <a:pt x="1067159" y="820908"/>
                    <a:pt x="1097947" y="779857"/>
                  </a:cubicBezTo>
                  <a:cubicBezTo>
                    <a:pt x="1123604" y="743938"/>
                    <a:pt x="1123604" y="687494"/>
                    <a:pt x="1138998" y="651574"/>
                  </a:cubicBezTo>
                  <a:cubicBezTo>
                    <a:pt x="1200574" y="472030"/>
                    <a:pt x="1231361" y="277040"/>
                    <a:pt x="1410906" y="102626"/>
                  </a:cubicBezTo>
                  <a:cubicBezTo>
                    <a:pt x="1467350" y="46182"/>
                    <a:pt x="1590502" y="0"/>
                    <a:pt x="1662340" y="0"/>
                  </a:cubicBezTo>
                  <a:close/>
                  <a:moveTo>
                    <a:pt x="1667472" y="46182"/>
                  </a:moveTo>
                  <a:cubicBezTo>
                    <a:pt x="1652078" y="46182"/>
                    <a:pt x="1636684" y="51313"/>
                    <a:pt x="1626421" y="51313"/>
                  </a:cubicBezTo>
                  <a:cubicBezTo>
                    <a:pt x="1641815" y="51313"/>
                    <a:pt x="1657209" y="46182"/>
                    <a:pt x="1667472" y="46182"/>
                  </a:cubicBezTo>
                  <a:close/>
                  <a:moveTo>
                    <a:pt x="964584" y="1118473"/>
                  </a:moveTo>
                  <a:cubicBezTo>
                    <a:pt x="959453" y="1118473"/>
                    <a:pt x="949191" y="1123604"/>
                    <a:pt x="944059" y="1128735"/>
                  </a:cubicBezTo>
                  <a:cubicBezTo>
                    <a:pt x="949191" y="1128735"/>
                    <a:pt x="959453" y="1123604"/>
                    <a:pt x="964584" y="1118473"/>
                  </a:cubicBezTo>
                  <a:close/>
                  <a:moveTo>
                    <a:pt x="903009" y="1159523"/>
                  </a:moveTo>
                  <a:cubicBezTo>
                    <a:pt x="897877" y="1159523"/>
                    <a:pt x="892746" y="1164654"/>
                    <a:pt x="887615" y="1169786"/>
                  </a:cubicBezTo>
                  <a:cubicBezTo>
                    <a:pt x="892746" y="1169786"/>
                    <a:pt x="897877" y="1164654"/>
                    <a:pt x="903009" y="1159523"/>
                  </a:cubicBezTo>
                  <a:close/>
                  <a:moveTo>
                    <a:pt x="928665" y="1169786"/>
                  </a:moveTo>
                  <a:cubicBezTo>
                    <a:pt x="923534" y="1169786"/>
                    <a:pt x="913271" y="1180048"/>
                    <a:pt x="908140" y="1185180"/>
                  </a:cubicBezTo>
                  <a:cubicBezTo>
                    <a:pt x="913271" y="1185180"/>
                    <a:pt x="923534" y="1174917"/>
                    <a:pt x="928665" y="1169786"/>
                  </a:cubicBezTo>
                  <a:close/>
                  <a:moveTo>
                    <a:pt x="949191" y="1185180"/>
                  </a:moveTo>
                  <a:cubicBezTo>
                    <a:pt x="908140" y="1210836"/>
                    <a:pt x="856827" y="1251887"/>
                    <a:pt x="836302" y="1287806"/>
                  </a:cubicBezTo>
                  <a:cubicBezTo>
                    <a:pt x="872221" y="1251887"/>
                    <a:pt x="913271" y="1215967"/>
                    <a:pt x="949191" y="1185180"/>
                  </a:cubicBezTo>
                  <a:close/>
                  <a:moveTo>
                    <a:pt x="1010715" y="1185180"/>
                  </a:moveTo>
                  <a:cubicBezTo>
                    <a:pt x="959453" y="1221099"/>
                    <a:pt x="882483" y="1277543"/>
                    <a:pt x="856827" y="1328856"/>
                  </a:cubicBezTo>
                  <a:lnTo>
                    <a:pt x="918403" y="1267281"/>
                  </a:lnTo>
                  <a:cubicBezTo>
                    <a:pt x="903009" y="1292937"/>
                    <a:pt x="887615" y="1308331"/>
                    <a:pt x="877352" y="1323725"/>
                  </a:cubicBezTo>
                  <a:cubicBezTo>
                    <a:pt x="759332" y="1457088"/>
                    <a:pt x="543868" y="1857279"/>
                    <a:pt x="543868" y="2047137"/>
                  </a:cubicBezTo>
                  <a:cubicBezTo>
                    <a:pt x="543868" y="2083057"/>
                    <a:pt x="543868" y="2129238"/>
                    <a:pt x="579736" y="2170289"/>
                  </a:cubicBezTo>
                  <a:cubicBezTo>
                    <a:pt x="677231" y="2170289"/>
                    <a:pt x="805514" y="2113845"/>
                    <a:pt x="903009" y="2057400"/>
                  </a:cubicBezTo>
                  <a:cubicBezTo>
                    <a:pt x="928665" y="1821411"/>
                    <a:pt x="949191" y="1569977"/>
                    <a:pt x="985058" y="1333988"/>
                  </a:cubicBezTo>
                  <a:cubicBezTo>
                    <a:pt x="990190" y="1282675"/>
                    <a:pt x="1000452" y="1231361"/>
                    <a:pt x="1010715" y="1185180"/>
                  </a:cubicBezTo>
                  <a:close/>
                  <a:moveTo>
                    <a:pt x="938928" y="1215967"/>
                  </a:moveTo>
                  <a:cubicBezTo>
                    <a:pt x="933797" y="1215967"/>
                    <a:pt x="928665" y="1221099"/>
                    <a:pt x="923534" y="1226230"/>
                  </a:cubicBezTo>
                  <a:cubicBezTo>
                    <a:pt x="928665" y="1226230"/>
                    <a:pt x="933797" y="1221099"/>
                    <a:pt x="938928" y="1215967"/>
                  </a:cubicBezTo>
                  <a:close/>
                  <a:moveTo>
                    <a:pt x="903009" y="1190311"/>
                  </a:moveTo>
                  <a:cubicBezTo>
                    <a:pt x="892746" y="1195442"/>
                    <a:pt x="882483" y="1205705"/>
                    <a:pt x="877352" y="1210836"/>
                  </a:cubicBezTo>
                  <a:cubicBezTo>
                    <a:pt x="887615" y="1205705"/>
                    <a:pt x="897877" y="1195442"/>
                    <a:pt x="903009" y="1190311"/>
                  </a:cubicBezTo>
                  <a:close/>
                  <a:moveTo>
                    <a:pt x="867090" y="1221099"/>
                  </a:moveTo>
                  <a:cubicBezTo>
                    <a:pt x="856827" y="1226230"/>
                    <a:pt x="846564" y="1236493"/>
                    <a:pt x="846564" y="1241624"/>
                  </a:cubicBezTo>
                  <a:lnTo>
                    <a:pt x="867090" y="1221099"/>
                  </a:lnTo>
                  <a:close/>
                  <a:moveTo>
                    <a:pt x="831170" y="1292937"/>
                  </a:moveTo>
                  <a:cubicBezTo>
                    <a:pt x="826039" y="1298068"/>
                    <a:pt x="820908" y="1303200"/>
                    <a:pt x="820908" y="1308331"/>
                  </a:cubicBezTo>
                  <a:cubicBezTo>
                    <a:pt x="826039" y="1303200"/>
                    <a:pt x="831170" y="1298068"/>
                    <a:pt x="831170" y="1292937"/>
                  </a:cubicBezTo>
                  <a:close/>
                  <a:moveTo>
                    <a:pt x="533606" y="2139501"/>
                  </a:moveTo>
                  <a:cubicBezTo>
                    <a:pt x="533606" y="2144632"/>
                    <a:pt x="533606" y="2149764"/>
                    <a:pt x="538737" y="2154895"/>
                  </a:cubicBezTo>
                  <a:cubicBezTo>
                    <a:pt x="538737" y="2149764"/>
                    <a:pt x="533606" y="2144632"/>
                    <a:pt x="533606" y="2139501"/>
                  </a:cubicBezTo>
                  <a:close/>
                  <a:moveTo>
                    <a:pt x="1462219" y="1893198"/>
                  </a:moveTo>
                  <a:cubicBezTo>
                    <a:pt x="1457088" y="1898329"/>
                    <a:pt x="1451956" y="1903461"/>
                    <a:pt x="1451956" y="1908592"/>
                  </a:cubicBezTo>
                  <a:cubicBezTo>
                    <a:pt x="1457088" y="1903461"/>
                    <a:pt x="1462219" y="1898329"/>
                    <a:pt x="1462219" y="1893198"/>
                  </a:cubicBezTo>
                  <a:close/>
                  <a:moveTo>
                    <a:pt x="1441694" y="1918855"/>
                  </a:moveTo>
                  <a:cubicBezTo>
                    <a:pt x="1436563" y="1929117"/>
                    <a:pt x="1431431" y="1939380"/>
                    <a:pt x="1431431" y="1944511"/>
                  </a:cubicBezTo>
                  <a:cubicBezTo>
                    <a:pt x="1436563" y="1934249"/>
                    <a:pt x="1441694" y="1923986"/>
                    <a:pt x="1441694" y="1918855"/>
                  </a:cubicBezTo>
                  <a:close/>
                  <a:moveTo>
                    <a:pt x="1467350" y="1995824"/>
                  </a:moveTo>
                  <a:cubicBezTo>
                    <a:pt x="1472482" y="1995824"/>
                    <a:pt x="1482744" y="2000956"/>
                    <a:pt x="1487876" y="2000956"/>
                  </a:cubicBezTo>
                  <a:cubicBezTo>
                    <a:pt x="1482744" y="1995824"/>
                    <a:pt x="1472482" y="1995824"/>
                    <a:pt x="1467350" y="1995824"/>
                  </a:cubicBezTo>
                  <a:close/>
                  <a:moveTo>
                    <a:pt x="1580239" y="1995824"/>
                  </a:moveTo>
                  <a:cubicBezTo>
                    <a:pt x="1554583" y="1995824"/>
                    <a:pt x="1523795" y="2000956"/>
                    <a:pt x="1498138" y="2000956"/>
                  </a:cubicBezTo>
                  <a:cubicBezTo>
                    <a:pt x="1523795" y="2000956"/>
                    <a:pt x="1554583" y="2000956"/>
                    <a:pt x="1580239" y="1995824"/>
                  </a:cubicBezTo>
                  <a:close/>
                  <a:moveTo>
                    <a:pt x="1446825" y="2016350"/>
                  </a:moveTo>
                  <a:cubicBezTo>
                    <a:pt x="1451956" y="2026612"/>
                    <a:pt x="1462219" y="2031744"/>
                    <a:pt x="1472482" y="2031744"/>
                  </a:cubicBezTo>
                  <a:cubicBezTo>
                    <a:pt x="1462219" y="2026612"/>
                    <a:pt x="1451956" y="2021481"/>
                    <a:pt x="1446825" y="2016350"/>
                  </a:cubicBezTo>
                  <a:close/>
                  <a:moveTo>
                    <a:pt x="2780812" y="1759835"/>
                  </a:moveTo>
                  <a:cubicBezTo>
                    <a:pt x="2785944" y="1764967"/>
                    <a:pt x="2796206" y="1770098"/>
                    <a:pt x="2801338" y="1770098"/>
                  </a:cubicBezTo>
                  <a:cubicBezTo>
                    <a:pt x="2796206" y="1764967"/>
                    <a:pt x="2785944" y="1759835"/>
                    <a:pt x="2780812" y="1759835"/>
                  </a:cubicBezTo>
                  <a:close/>
                  <a:moveTo>
                    <a:pt x="2806469" y="1775229"/>
                  </a:moveTo>
                  <a:cubicBezTo>
                    <a:pt x="2821863" y="1785492"/>
                    <a:pt x="2837257" y="1795754"/>
                    <a:pt x="2847520" y="1800886"/>
                  </a:cubicBezTo>
                  <a:cubicBezTo>
                    <a:pt x="2837257" y="1790623"/>
                    <a:pt x="2821863" y="1780361"/>
                    <a:pt x="2806469" y="1775229"/>
                  </a:cubicBezTo>
                  <a:close/>
                  <a:moveTo>
                    <a:pt x="2975802" y="1811148"/>
                  </a:moveTo>
                  <a:cubicBezTo>
                    <a:pt x="2970671" y="1811148"/>
                    <a:pt x="2965540" y="1816280"/>
                    <a:pt x="2960408" y="1821411"/>
                  </a:cubicBezTo>
                  <a:cubicBezTo>
                    <a:pt x="2965540" y="1821411"/>
                    <a:pt x="2970671" y="1816280"/>
                    <a:pt x="2975802" y="1811148"/>
                  </a:cubicBezTo>
                  <a:close/>
                  <a:moveTo>
                    <a:pt x="2837257" y="1857279"/>
                  </a:moveTo>
                  <a:cubicBezTo>
                    <a:pt x="2832126" y="1857279"/>
                    <a:pt x="2826994" y="1862410"/>
                    <a:pt x="2821863" y="1867542"/>
                  </a:cubicBezTo>
                  <a:cubicBezTo>
                    <a:pt x="2826994" y="1867542"/>
                    <a:pt x="2832126" y="1862410"/>
                    <a:pt x="2837257" y="1857279"/>
                  </a:cubicBezTo>
                  <a:close/>
                  <a:moveTo>
                    <a:pt x="2770550" y="1877804"/>
                  </a:moveTo>
                  <a:cubicBezTo>
                    <a:pt x="2765419" y="1877804"/>
                    <a:pt x="2760287" y="1882935"/>
                    <a:pt x="2755156" y="1888067"/>
                  </a:cubicBezTo>
                  <a:cubicBezTo>
                    <a:pt x="2760287" y="1888067"/>
                    <a:pt x="2765419" y="1882935"/>
                    <a:pt x="2770550" y="1877804"/>
                  </a:cubicBezTo>
                  <a:close/>
                  <a:moveTo>
                    <a:pt x="2806469" y="1882935"/>
                  </a:moveTo>
                  <a:cubicBezTo>
                    <a:pt x="2801338" y="1882935"/>
                    <a:pt x="2796206" y="1888067"/>
                    <a:pt x="2791075" y="1893198"/>
                  </a:cubicBezTo>
                  <a:cubicBezTo>
                    <a:pt x="2796206" y="1893198"/>
                    <a:pt x="2801338" y="1888067"/>
                    <a:pt x="2806469" y="1882935"/>
                  </a:cubicBezTo>
                  <a:close/>
                  <a:moveTo>
                    <a:pt x="2780812" y="1903461"/>
                  </a:moveTo>
                  <a:cubicBezTo>
                    <a:pt x="2775681" y="1903461"/>
                    <a:pt x="2765419" y="1913723"/>
                    <a:pt x="2760287" y="1918855"/>
                  </a:cubicBezTo>
                  <a:cubicBezTo>
                    <a:pt x="2765419" y="1918855"/>
                    <a:pt x="2775681" y="1908592"/>
                    <a:pt x="2780812" y="1903461"/>
                  </a:cubicBezTo>
                  <a:close/>
                  <a:moveTo>
                    <a:pt x="2708974" y="1929117"/>
                  </a:moveTo>
                  <a:cubicBezTo>
                    <a:pt x="2703843" y="1929117"/>
                    <a:pt x="2698711" y="1934249"/>
                    <a:pt x="2693580" y="1939380"/>
                  </a:cubicBezTo>
                  <a:cubicBezTo>
                    <a:pt x="2698711" y="1939380"/>
                    <a:pt x="2703843" y="1934249"/>
                    <a:pt x="2708974" y="1929117"/>
                  </a:cubicBezTo>
                  <a:close/>
                  <a:moveTo>
                    <a:pt x="2744893" y="1934249"/>
                  </a:moveTo>
                  <a:cubicBezTo>
                    <a:pt x="2739762" y="1934249"/>
                    <a:pt x="2734631" y="1939380"/>
                    <a:pt x="2729499" y="1944511"/>
                  </a:cubicBezTo>
                  <a:cubicBezTo>
                    <a:pt x="2734631" y="1944511"/>
                    <a:pt x="2739762" y="1939380"/>
                    <a:pt x="2744893" y="1934249"/>
                  </a:cubicBezTo>
                  <a:close/>
                  <a:moveTo>
                    <a:pt x="2673055" y="1959905"/>
                  </a:moveTo>
                  <a:cubicBezTo>
                    <a:pt x="2662792" y="1965036"/>
                    <a:pt x="2652530" y="1975299"/>
                    <a:pt x="2647398" y="1980430"/>
                  </a:cubicBezTo>
                  <a:cubicBezTo>
                    <a:pt x="2657661" y="1975299"/>
                    <a:pt x="2667924" y="1965036"/>
                    <a:pt x="2673055" y="1959905"/>
                  </a:cubicBezTo>
                  <a:close/>
                  <a:moveTo>
                    <a:pt x="2708974" y="1965036"/>
                  </a:moveTo>
                  <a:cubicBezTo>
                    <a:pt x="2703843" y="1965036"/>
                    <a:pt x="2693580" y="1975299"/>
                    <a:pt x="2688449" y="1980430"/>
                  </a:cubicBezTo>
                  <a:cubicBezTo>
                    <a:pt x="2693580" y="1980430"/>
                    <a:pt x="2703843" y="1970168"/>
                    <a:pt x="2708974" y="1965036"/>
                  </a:cubicBezTo>
                  <a:close/>
                  <a:moveTo>
                    <a:pt x="2621742" y="2006087"/>
                  </a:moveTo>
                  <a:cubicBezTo>
                    <a:pt x="2601268" y="2021481"/>
                    <a:pt x="2575611" y="2047137"/>
                    <a:pt x="2555086" y="2067663"/>
                  </a:cubicBezTo>
                  <a:cubicBezTo>
                    <a:pt x="2575611" y="2052269"/>
                    <a:pt x="2601268" y="2026612"/>
                    <a:pt x="2621742" y="2006087"/>
                  </a:cubicBezTo>
                  <a:close/>
                  <a:moveTo>
                    <a:pt x="2549955" y="2072794"/>
                  </a:moveTo>
                  <a:lnTo>
                    <a:pt x="2539692" y="2083057"/>
                  </a:lnTo>
                  <a:cubicBezTo>
                    <a:pt x="2544823" y="2083057"/>
                    <a:pt x="2549955" y="2077925"/>
                    <a:pt x="2549955" y="2072794"/>
                  </a:cubicBezTo>
                  <a:close/>
                  <a:moveTo>
                    <a:pt x="2462722" y="2226733"/>
                  </a:moveTo>
                  <a:cubicBezTo>
                    <a:pt x="2457591" y="2231865"/>
                    <a:pt x="2452460" y="2236996"/>
                    <a:pt x="2452460" y="2242127"/>
                  </a:cubicBezTo>
                  <a:cubicBezTo>
                    <a:pt x="2457591" y="2236996"/>
                    <a:pt x="2462722" y="2231865"/>
                    <a:pt x="2462722" y="2226733"/>
                  </a:cubicBezTo>
                  <a:close/>
                  <a:moveTo>
                    <a:pt x="2488379" y="2231865"/>
                  </a:moveTo>
                  <a:cubicBezTo>
                    <a:pt x="2483248" y="2236996"/>
                    <a:pt x="2478116" y="2242127"/>
                    <a:pt x="2478116" y="2247259"/>
                  </a:cubicBezTo>
                  <a:cubicBezTo>
                    <a:pt x="2483248" y="2242127"/>
                    <a:pt x="2488379" y="2236996"/>
                    <a:pt x="2488379" y="2231865"/>
                  </a:cubicBezTo>
                  <a:close/>
                  <a:moveTo>
                    <a:pt x="2467854" y="2257521"/>
                  </a:moveTo>
                  <a:cubicBezTo>
                    <a:pt x="2462722" y="2262601"/>
                    <a:pt x="2457591" y="2267733"/>
                    <a:pt x="2457591" y="2272864"/>
                  </a:cubicBezTo>
                  <a:cubicBezTo>
                    <a:pt x="2462722" y="2267733"/>
                    <a:pt x="2467854" y="2262601"/>
                    <a:pt x="2467854" y="2257521"/>
                  </a:cubicBezTo>
                  <a:close/>
                  <a:moveTo>
                    <a:pt x="2431935" y="2267733"/>
                  </a:moveTo>
                  <a:cubicBezTo>
                    <a:pt x="2426803" y="2272864"/>
                    <a:pt x="2421672" y="2277995"/>
                    <a:pt x="2421672" y="2283127"/>
                  </a:cubicBezTo>
                  <a:cubicBezTo>
                    <a:pt x="2426803" y="2277995"/>
                    <a:pt x="2431935" y="2272864"/>
                    <a:pt x="2431935" y="2267733"/>
                  </a:cubicBezTo>
                  <a:close/>
                  <a:moveTo>
                    <a:pt x="2452460" y="2277995"/>
                  </a:moveTo>
                  <a:cubicBezTo>
                    <a:pt x="2396015" y="2339571"/>
                    <a:pt x="2349834" y="2411409"/>
                    <a:pt x="2334440" y="2472985"/>
                  </a:cubicBezTo>
                  <a:cubicBezTo>
                    <a:pt x="2370359" y="2406278"/>
                    <a:pt x="2411409" y="2339571"/>
                    <a:pt x="2452460" y="2277995"/>
                  </a:cubicBezTo>
                  <a:close/>
                  <a:moveTo>
                    <a:pt x="2416541" y="2288258"/>
                  </a:moveTo>
                  <a:cubicBezTo>
                    <a:pt x="2339571" y="2380621"/>
                    <a:pt x="2288258" y="2483248"/>
                    <a:pt x="2272864" y="2575611"/>
                  </a:cubicBezTo>
                  <a:cubicBezTo>
                    <a:pt x="2293389" y="2478116"/>
                    <a:pt x="2354965" y="2375490"/>
                    <a:pt x="2416541" y="2288258"/>
                  </a:cubicBezTo>
                  <a:close/>
                  <a:moveTo>
                    <a:pt x="2349834" y="3042510"/>
                  </a:moveTo>
                  <a:cubicBezTo>
                    <a:pt x="2360096" y="3052773"/>
                    <a:pt x="2370359" y="3063035"/>
                    <a:pt x="2375490" y="3063035"/>
                  </a:cubicBezTo>
                  <a:cubicBezTo>
                    <a:pt x="2365227" y="3052773"/>
                    <a:pt x="2354965" y="3042510"/>
                    <a:pt x="2349834" y="3042510"/>
                  </a:cubicBezTo>
                  <a:close/>
                  <a:moveTo>
                    <a:pt x="2380621" y="3068166"/>
                  </a:moveTo>
                  <a:cubicBezTo>
                    <a:pt x="2385753" y="3073298"/>
                    <a:pt x="2390884" y="3078429"/>
                    <a:pt x="2396015" y="3078429"/>
                  </a:cubicBezTo>
                  <a:cubicBezTo>
                    <a:pt x="2390884" y="3073298"/>
                    <a:pt x="2385753" y="3068166"/>
                    <a:pt x="2380621" y="3068166"/>
                  </a:cubicBezTo>
                  <a:close/>
                  <a:moveTo>
                    <a:pt x="2401147" y="3083509"/>
                  </a:moveTo>
                  <a:cubicBezTo>
                    <a:pt x="2406278" y="3088640"/>
                    <a:pt x="2411409" y="3093772"/>
                    <a:pt x="2416541" y="3093772"/>
                  </a:cubicBezTo>
                  <a:cubicBezTo>
                    <a:pt x="2411409" y="3088640"/>
                    <a:pt x="2406278" y="3083509"/>
                    <a:pt x="2401147" y="3083509"/>
                  </a:cubicBezTo>
                  <a:close/>
                  <a:moveTo>
                    <a:pt x="2739762" y="3175873"/>
                  </a:moveTo>
                  <a:cubicBezTo>
                    <a:pt x="2708974" y="3181004"/>
                    <a:pt x="2673055" y="3181004"/>
                    <a:pt x="2642267" y="3181004"/>
                  </a:cubicBezTo>
                  <a:cubicBezTo>
                    <a:pt x="2678186" y="3181004"/>
                    <a:pt x="2714105" y="3181004"/>
                    <a:pt x="2739762" y="3175873"/>
                  </a:cubicBezTo>
                  <a:close/>
                  <a:moveTo>
                    <a:pt x="4838213" y="944059"/>
                  </a:moveTo>
                  <a:cubicBezTo>
                    <a:pt x="4827950" y="944059"/>
                    <a:pt x="4817687" y="949191"/>
                    <a:pt x="4812556" y="949191"/>
                  </a:cubicBezTo>
                  <a:cubicBezTo>
                    <a:pt x="4822819" y="949191"/>
                    <a:pt x="4838213" y="944059"/>
                    <a:pt x="4838213" y="944059"/>
                  </a:cubicBezTo>
                  <a:close/>
                  <a:moveTo>
                    <a:pt x="4802293" y="954322"/>
                  </a:moveTo>
                  <a:cubicBezTo>
                    <a:pt x="4792031" y="954322"/>
                    <a:pt x="4781768" y="959453"/>
                    <a:pt x="4776637" y="959453"/>
                  </a:cubicBezTo>
                  <a:cubicBezTo>
                    <a:pt x="4786899" y="959453"/>
                    <a:pt x="4802293" y="954322"/>
                    <a:pt x="4802293" y="954322"/>
                  </a:cubicBezTo>
                  <a:close/>
                  <a:moveTo>
                    <a:pt x="4750980" y="969716"/>
                  </a:moveTo>
                  <a:cubicBezTo>
                    <a:pt x="4740718" y="969716"/>
                    <a:pt x="4730455" y="974847"/>
                    <a:pt x="4725324" y="974847"/>
                  </a:cubicBezTo>
                  <a:cubicBezTo>
                    <a:pt x="4735586" y="974847"/>
                    <a:pt x="4750980" y="969716"/>
                    <a:pt x="4750980" y="969716"/>
                  </a:cubicBezTo>
                  <a:close/>
                  <a:moveTo>
                    <a:pt x="4633011" y="1005635"/>
                  </a:moveTo>
                  <a:cubicBezTo>
                    <a:pt x="4622749" y="1005635"/>
                    <a:pt x="4612486" y="1010766"/>
                    <a:pt x="4607355" y="1010766"/>
                  </a:cubicBezTo>
                  <a:cubicBezTo>
                    <a:pt x="4617618" y="1010766"/>
                    <a:pt x="4633011" y="1005635"/>
                    <a:pt x="4633011" y="1005635"/>
                  </a:cubicBezTo>
                  <a:close/>
                  <a:moveTo>
                    <a:pt x="4160982" y="1169786"/>
                  </a:moveTo>
                  <a:cubicBezTo>
                    <a:pt x="4155851" y="1169786"/>
                    <a:pt x="4145588" y="1174917"/>
                    <a:pt x="4150720" y="1174917"/>
                  </a:cubicBezTo>
                  <a:cubicBezTo>
                    <a:pt x="4155851" y="1174917"/>
                    <a:pt x="4166114" y="1169786"/>
                    <a:pt x="4160982" y="1169786"/>
                  </a:cubicBezTo>
                  <a:close/>
                  <a:moveTo>
                    <a:pt x="3468306" y="164202"/>
                  </a:moveTo>
                  <a:cubicBezTo>
                    <a:pt x="3493963" y="179596"/>
                    <a:pt x="3519619" y="200121"/>
                    <a:pt x="3545276" y="225727"/>
                  </a:cubicBezTo>
                  <a:cubicBezTo>
                    <a:pt x="3535013" y="200121"/>
                    <a:pt x="3483700" y="164202"/>
                    <a:pt x="3468306" y="164202"/>
                  </a:cubicBezTo>
                  <a:close/>
                  <a:moveTo>
                    <a:pt x="3493963" y="646443"/>
                  </a:moveTo>
                  <a:cubicBezTo>
                    <a:pt x="3488832" y="646443"/>
                    <a:pt x="3478569" y="651574"/>
                    <a:pt x="3473438" y="656706"/>
                  </a:cubicBezTo>
                  <a:cubicBezTo>
                    <a:pt x="3478569" y="656706"/>
                    <a:pt x="3488832" y="651574"/>
                    <a:pt x="3493963" y="646443"/>
                  </a:cubicBezTo>
                  <a:close/>
                  <a:moveTo>
                    <a:pt x="3391387" y="702887"/>
                  </a:moveTo>
                  <a:cubicBezTo>
                    <a:pt x="3375993" y="708019"/>
                    <a:pt x="3360600" y="718281"/>
                    <a:pt x="3350337" y="723413"/>
                  </a:cubicBezTo>
                  <a:cubicBezTo>
                    <a:pt x="3365731" y="718281"/>
                    <a:pt x="3381125" y="708019"/>
                    <a:pt x="3391387" y="702887"/>
                  </a:cubicBezTo>
                  <a:close/>
                  <a:moveTo>
                    <a:pt x="3345206" y="728544"/>
                  </a:moveTo>
                  <a:cubicBezTo>
                    <a:pt x="3319549" y="738807"/>
                    <a:pt x="3293892" y="754201"/>
                    <a:pt x="3273367" y="764463"/>
                  </a:cubicBezTo>
                  <a:cubicBezTo>
                    <a:pt x="3299024" y="754201"/>
                    <a:pt x="3324680" y="738807"/>
                    <a:pt x="3345206" y="728544"/>
                  </a:cubicBezTo>
                  <a:close/>
                  <a:moveTo>
                    <a:pt x="4042962" y="1215967"/>
                  </a:moveTo>
                  <a:cubicBezTo>
                    <a:pt x="4037831" y="1215967"/>
                    <a:pt x="4027568" y="1221099"/>
                    <a:pt x="4032699" y="1221099"/>
                  </a:cubicBezTo>
                  <a:cubicBezTo>
                    <a:pt x="4037831" y="1221099"/>
                    <a:pt x="4048093" y="1215967"/>
                    <a:pt x="4042962" y="1215967"/>
                  </a:cubicBezTo>
                  <a:close/>
                  <a:moveTo>
                    <a:pt x="3663296" y="1410957"/>
                  </a:moveTo>
                  <a:cubicBezTo>
                    <a:pt x="3658165" y="1410957"/>
                    <a:pt x="3653034" y="1410957"/>
                    <a:pt x="3647902" y="1416089"/>
                  </a:cubicBezTo>
                  <a:cubicBezTo>
                    <a:pt x="3653034" y="1416089"/>
                    <a:pt x="3653034" y="1410957"/>
                    <a:pt x="3663296" y="1410957"/>
                  </a:cubicBezTo>
                  <a:close/>
                  <a:moveTo>
                    <a:pt x="3678690" y="1421220"/>
                  </a:moveTo>
                  <a:cubicBezTo>
                    <a:pt x="3458044" y="1518664"/>
                    <a:pt x="3232317" y="1641815"/>
                    <a:pt x="3021984" y="1790623"/>
                  </a:cubicBezTo>
                  <a:cubicBezTo>
                    <a:pt x="3032195" y="1775229"/>
                    <a:pt x="3047589" y="1764967"/>
                    <a:pt x="3057852" y="1754704"/>
                  </a:cubicBezTo>
                  <a:cubicBezTo>
                    <a:pt x="3032195" y="1770098"/>
                    <a:pt x="3006590" y="1785492"/>
                    <a:pt x="2980934" y="1806017"/>
                  </a:cubicBezTo>
                  <a:cubicBezTo>
                    <a:pt x="2986065" y="1806017"/>
                    <a:pt x="2991196" y="1800886"/>
                    <a:pt x="2996328" y="1806017"/>
                  </a:cubicBezTo>
                  <a:cubicBezTo>
                    <a:pt x="2980934" y="1816280"/>
                    <a:pt x="2965540" y="1831674"/>
                    <a:pt x="2945015" y="1836805"/>
                  </a:cubicBezTo>
                  <a:lnTo>
                    <a:pt x="2955277" y="1826542"/>
                  </a:lnTo>
                  <a:cubicBezTo>
                    <a:pt x="2909095" y="1852148"/>
                    <a:pt x="2852651" y="1888067"/>
                    <a:pt x="2826994" y="1934249"/>
                  </a:cubicBezTo>
                  <a:cubicBezTo>
                    <a:pt x="2821863" y="1929117"/>
                    <a:pt x="2837257" y="1923986"/>
                    <a:pt x="2821863" y="1923986"/>
                  </a:cubicBezTo>
                  <a:cubicBezTo>
                    <a:pt x="2811600" y="1923986"/>
                    <a:pt x="2652530" y="2062531"/>
                    <a:pt x="2585874" y="2139501"/>
                  </a:cubicBezTo>
                  <a:cubicBezTo>
                    <a:pt x="2401147" y="2339571"/>
                    <a:pt x="2277995" y="2549955"/>
                    <a:pt x="2277995" y="2755156"/>
                  </a:cubicBezTo>
                  <a:cubicBezTo>
                    <a:pt x="2277995" y="2847520"/>
                    <a:pt x="2319046" y="3052773"/>
                    <a:pt x="2472985" y="3083509"/>
                  </a:cubicBezTo>
                  <a:cubicBezTo>
                    <a:pt x="2524298" y="3093772"/>
                    <a:pt x="2570480" y="3119428"/>
                    <a:pt x="2626873" y="3119428"/>
                  </a:cubicBezTo>
                  <a:cubicBezTo>
                    <a:pt x="3134822" y="3119428"/>
                    <a:pt x="3606852" y="2113845"/>
                    <a:pt x="3647902" y="1667472"/>
                  </a:cubicBezTo>
                  <a:cubicBezTo>
                    <a:pt x="3653034" y="1585371"/>
                    <a:pt x="3673559" y="1498138"/>
                    <a:pt x="3678690" y="1421220"/>
                  </a:cubicBezTo>
                  <a:close/>
                  <a:moveTo>
                    <a:pt x="3288761" y="1611027"/>
                  </a:moveTo>
                  <a:cubicBezTo>
                    <a:pt x="3283630" y="1611027"/>
                    <a:pt x="3273367" y="1616159"/>
                    <a:pt x="3268236" y="1621290"/>
                  </a:cubicBezTo>
                  <a:cubicBezTo>
                    <a:pt x="3273367" y="1621290"/>
                    <a:pt x="3283630" y="1616159"/>
                    <a:pt x="3288761" y="1611027"/>
                  </a:cubicBezTo>
                  <a:close/>
                  <a:moveTo>
                    <a:pt x="3237448" y="1641815"/>
                  </a:moveTo>
                  <a:cubicBezTo>
                    <a:pt x="3232317" y="1641815"/>
                    <a:pt x="3222054" y="1646946"/>
                    <a:pt x="3216923" y="1652078"/>
                  </a:cubicBezTo>
                  <a:cubicBezTo>
                    <a:pt x="3222054" y="1652078"/>
                    <a:pt x="3232317" y="1646946"/>
                    <a:pt x="3237448" y="1641815"/>
                  </a:cubicBezTo>
                  <a:close/>
                  <a:moveTo>
                    <a:pt x="3211791" y="1657209"/>
                  </a:moveTo>
                  <a:cubicBezTo>
                    <a:pt x="3206660" y="1657209"/>
                    <a:pt x="3196397" y="1662340"/>
                    <a:pt x="3191266" y="1667472"/>
                  </a:cubicBezTo>
                  <a:cubicBezTo>
                    <a:pt x="3196397" y="1667472"/>
                    <a:pt x="3206660" y="1662340"/>
                    <a:pt x="3211791" y="1657209"/>
                  </a:cubicBezTo>
                  <a:close/>
                  <a:moveTo>
                    <a:pt x="3104034" y="1723916"/>
                  </a:moveTo>
                  <a:cubicBezTo>
                    <a:pt x="3088640" y="1734179"/>
                    <a:pt x="3073246" y="1744441"/>
                    <a:pt x="3062983" y="1749573"/>
                  </a:cubicBezTo>
                  <a:cubicBezTo>
                    <a:pt x="3078377" y="1744441"/>
                    <a:pt x="3093771" y="1734179"/>
                    <a:pt x="3104034" y="1723916"/>
                  </a:cubicBezTo>
                  <a:close/>
                  <a:moveTo>
                    <a:pt x="2796206" y="1021029"/>
                  </a:moveTo>
                  <a:cubicBezTo>
                    <a:pt x="2806469" y="1031240"/>
                    <a:pt x="2816732" y="1041503"/>
                    <a:pt x="2826994" y="1046634"/>
                  </a:cubicBezTo>
                  <a:cubicBezTo>
                    <a:pt x="2821863" y="1036372"/>
                    <a:pt x="2806469" y="1026160"/>
                    <a:pt x="2796206" y="1021029"/>
                  </a:cubicBezTo>
                  <a:close/>
                  <a:moveTo>
                    <a:pt x="2821863" y="1056897"/>
                  </a:moveTo>
                  <a:cubicBezTo>
                    <a:pt x="2832126" y="1067159"/>
                    <a:pt x="2842388" y="1082553"/>
                    <a:pt x="2847520" y="1092816"/>
                  </a:cubicBezTo>
                  <a:cubicBezTo>
                    <a:pt x="2847520" y="1077422"/>
                    <a:pt x="2826994" y="1056897"/>
                    <a:pt x="2821863" y="1056897"/>
                  </a:cubicBezTo>
                  <a:close/>
                  <a:moveTo>
                    <a:pt x="2647398" y="1072291"/>
                  </a:moveTo>
                  <a:cubicBezTo>
                    <a:pt x="2411409" y="1072291"/>
                    <a:pt x="2083057" y="1333988"/>
                    <a:pt x="1882935" y="1523795"/>
                  </a:cubicBezTo>
                  <a:cubicBezTo>
                    <a:pt x="1826491" y="1575108"/>
                    <a:pt x="1770098" y="1616159"/>
                    <a:pt x="1718785" y="1657209"/>
                  </a:cubicBezTo>
                  <a:cubicBezTo>
                    <a:pt x="1877804" y="1600765"/>
                    <a:pt x="2072794" y="1544320"/>
                    <a:pt x="2242076" y="1544320"/>
                  </a:cubicBezTo>
                  <a:cubicBezTo>
                    <a:pt x="2257470" y="1544320"/>
                    <a:pt x="2380621" y="1554583"/>
                    <a:pt x="2390884" y="1554583"/>
                  </a:cubicBezTo>
                  <a:cubicBezTo>
                    <a:pt x="2457591" y="1554583"/>
                    <a:pt x="2719237" y="1241624"/>
                    <a:pt x="2719237" y="1133866"/>
                  </a:cubicBezTo>
                  <a:cubicBezTo>
                    <a:pt x="2719237" y="1087685"/>
                    <a:pt x="2698711" y="1072291"/>
                    <a:pt x="2647398" y="1072291"/>
                  </a:cubicBezTo>
                  <a:close/>
                  <a:moveTo>
                    <a:pt x="2832126" y="1108210"/>
                  </a:moveTo>
                  <a:cubicBezTo>
                    <a:pt x="2832126" y="1123604"/>
                    <a:pt x="2837257" y="1138998"/>
                    <a:pt x="2837257" y="1149260"/>
                  </a:cubicBezTo>
                  <a:cubicBezTo>
                    <a:pt x="2837257" y="1133866"/>
                    <a:pt x="2837257" y="1118473"/>
                    <a:pt x="2832126" y="1108210"/>
                  </a:cubicBezTo>
                  <a:close/>
                  <a:moveTo>
                    <a:pt x="2868045" y="1123604"/>
                  </a:moveTo>
                  <a:cubicBezTo>
                    <a:pt x="2862914" y="1138998"/>
                    <a:pt x="2862914" y="1159523"/>
                    <a:pt x="2862914" y="1174917"/>
                  </a:cubicBezTo>
                  <a:cubicBezTo>
                    <a:pt x="2868045" y="1159523"/>
                    <a:pt x="2868045" y="1138998"/>
                    <a:pt x="2868045" y="1123604"/>
                  </a:cubicBezTo>
                  <a:close/>
                  <a:moveTo>
                    <a:pt x="2811600" y="1282675"/>
                  </a:moveTo>
                  <a:cubicBezTo>
                    <a:pt x="2806469" y="1287806"/>
                    <a:pt x="2801338" y="1298068"/>
                    <a:pt x="2801338" y="1303200"/>
                  </a:cubicBezTo>
                  <a:cubicBezTo>
                    <a:pt x="2806469" y="1298068"/>
                    <a:pt x="2811600" y="1287806"/>
                    <a:pt x="2811600" y="1282675"/>
                  </a:cubicBezTo>
                  <a:close/>
                  <a:moveTo>
                    <a:pt x="2052269" y="1580239"/>
                  </a:moveTo>
                  <a:cubicBezTo>
                    <a:pt x="2031744" y="1580239"/>
                    <a:pt x="2011218" y="1585371"/>
                    <a:pt x="1995824" y="1585371"/>
                  </a:cubicBezTo>
                  <a:cubicBezTo>
                    <a:pt x="2016350" y="1585371"/>
                    <a:pt x="2036875" y="1580239"/>
                    <a:pt x="2052269" y="1580239"/>
                  </a:cubicBezTo>
                  <a:close/>
                  <a:moveTo>
                    <a:pt x="2113845" y="1215967"/>
                  </a:moveTo>
                  <a:cubicBezTo>
                    <a:pt x="2108713" y="1215967"/>
                    <a:pt x="2103582" y="1221099"/>
                    <a:pt x="2098451" y="1226230"/>
                  </a:cubicBezTo>
                  <a:cubicBezTo>
                    <a:pt x="2103582" y="1226230"/>
                    <a:pt x="2108713" y="1221099"/>
                    <a:pt x="2113845" y="1215967"/>
                  </a:cubicBezTo>
                  <a:close/>
                  <a:moveTo>
                    <a:pt x="2134370" y="1231361"/>
                  </a:moveTo>
                  <a:cubicBezTo>
                    <a:pt x="2129238" y="1231361"/>
                    <a:pt x="2124107" y="1236493"/>
                    <a:pt x="2118976" y="1241624"/>
                  </a:cubicBezTo>
                  <a:cubicBezTo>
                    <a:pt x="2124107" y="1241624"/>
                    <a:pt x="2129238" y="1236493"/>
                    <a:pt x="2134370" y="1231361"/>
                  </a:cubicBezTo>
                  <a:close/>
                  <a:moveTo>
                    <a:pt x="2077925" y="1272412"/>
                  </a:moveTo>
                  <a:cubicBezTo>
                    <a:pt x="2072794" y="1272412"/>
                    <a:pt x="2067663" y="1277543"/>
                    <a:pt x="2062531" y="1282675"/>
                  </a:cubicBezTo>
                  <a:cubicBezTo>
                    <a:pt x="2067663" y="1282675"/>
                    <a:pt x="2072794" y="1277543"/>
                    <a:pt x="2077925" y="1272412"/>
                  </a:cubicBezTo>
                  <a:close/>
                  <a:moveTo>
                    <a:pt x="2036875" y="1303200"/>
                  </a:moveTo>
                  <a:cubicBezTo>
                    <a:pt x="2021481" y="1313462"/>
                    <a:pt x="2006087" y="1323725"/>
                    <a:pt x="1995824" y="1333988"/>
                  </a:cubicBezTo>
                  <a:cubicBezTo>
                    <a:pt x="2011218" y="1323725"/>
                    <a:pt x="2026612" y="1313462"/>
                    <a:pt x="2036875" y="1303200"/>
                  </a:cubicBezTo>
                  <a:close/>
                  <a:moveTo>
                    <a:pt x="1990693" y="1339119"/>
                  </a:moveTo>
                  <a:cubicBezTo>
                    <a:pt x="1985562" y="1339119"/>
                    <a:pt x="1975299" y="1349382"/>
                    <a:pt x="1970168" y="1354513"/>
                  </a:cubicBezTo>
                  <a:cubicBezTo>
                    <a:pt x="1975299" y="1354513"/>
                    <a:pt x="1985562" y="1344250"/>
                    <a:pt x="1990693" y="1339119"/>
                  </a:cubicBezTo>
                  <a:close/>
                  <a:moveTo>
                    <a:pt x="1965036" y="1359644"/>
                  </a:moveTo>
                  <a:cubicBezTo>
                    <a:pt x="1959905" y="1359644"/>
                    <a:pt x="1954774" y="1364776"/>
                    <a:pt x="1949642" y="1369907"/>
                  </a:cubicBezTo>
                  <a:cubicBezTo>
                    <a:pt x="1954774" y="1369907"/>
                    <a:pt x="1959905" y="1364776"/>
                    <a:pt x="1965036" y="1359644"/>
                  </a:cubicBezTo>
                  <a:close/>
                  <a:moveTo>
                    <a:pt x="1944511" y="1375038"/>
                  </a:moveTo>
                  <a:cubicBezTo>
                    <a:pt x="1939380" y="1375038"/>
                    <a:pt x="1929117" y="1385301"/>
                    <a:pt x="1923986" y="1390432"/>
                  </a:cubicBezTo>
                  <a:cubicBezTo>
                    <a:pt x="1929117" y="1390432"/>
                    <a:pt x="1939380" y="1380170"/>
                    <a:pt x="1944511" y="1375038"/>
                  </a:cubicBezTo>
                  <a:close/>
                  <a:moveTo>
                    <a:pt x="1918855" y="1395563"/>
                  </a:moveTo>
                  <a:cubicBezTo>
                    <a:pt x="1913723" y="1395563"/>
                    <a:pt x="1903461" y="1405826"/>
                    <a:pt x="1898329" y="1410957"/>
                  </a:cubicBezTo>
                  <a:cubicBezTo>
                    <a:pt x="1903461" y="1410957"/>
                    <a:pt x="1913723" y="1400695"/>
                    <a:pt x="1918855" y="1395563"/>
                  </a:cubicBezTo>
                  <a:close/>
                  <a:moveTo>
                    <a:pt x="1888067" y="1421220"/>
                  </a:moveTo>
                  <a:cubicBezTo>
                    <a:pt x="1882935" y="1421220"/>
                    <a:pt x="1877804" y="1426351"/>
                    <a:pt x="1872673" y="1431483"/>
                  </a:cubicBezTo>
                  <a:cubicBezTo>
                    <a:pt x="1877804" y="1431483"/>
                    <a:pt x="1882935" y="1426351"/>
                    <a:pt x="1888067" y="1421220"/>
                  </a:cubicBezTo>
                  <a:close/>
                  <a:moveTo>
                    <a:pt x="2236945" y="1657209"/>
                  </a:moveTo>
                  <a:cubicBezTo>
                    <a:pt x="2021481" y="1667472"/>
                    <a:pt x="1770098" y="1698260"/>
                    <a:pt x="1559714" y="1867542"/>
                  </a:cubicBezTo>
                  <a:cubicBezTo>
                    <a:pt x="1528926" y="1888067"/>
                    <a:pt x="1513532" y="1923986"/>
                    <a:pt x="1493007" y="1949643"/>
                  </a:cubicBezTo>
                  <a:cubicBezTo>
                    <a:pt x="1487876" y="1893198"/>
                    <a:pt x="1585371" y="1826542"/>
                    <a:pt x="1626421" y="1806017"/>
                  </a:cubicBezTo>
                  <a:cubicBezTo>
                    <a:pt x="1595633" y="1821411"/>
                    <a:pt x="1564845" y="1841936"/>
                    <a:pt x="1534057" y="1867542"/>
                  </a:cubicBezTo>
                  <a:cubicBezTo>
                    <a:pt x="1537906" y="1857292"/>
                    <a:pt x="1544961" y="1847039"/>
                    <a:pt x="1553941" y="1837264"/>
                  </a:cubicBezTo>
                  <a:lnTo>
                    <a:pt x="1563563" y="1828875"/>
                  </a:lnTo>
                  <a:lnTo>
                    <a:pt x="1604854" y="1799755"/>
                  </a:lnTo>
                  <a:cubicBezTo>
                    <a:pt x="1625780" y="1786772"/>
                    <a:pt x="1643098" y="1777795"/>
                    <a:pt x="1652078" y="1775229"/>
                  </a:cubicBezTo>
                  <a:cubicBezTo>
                    <a:pt x="1634119" y="1780361"/>
                    <a:pt x="1608462" y="1793189"/>
                    <a:pt x="1585371" y="1809859"/>
                  </a:cubicBezTo>
                  <a:lnTo>
                    <a:pt x="1563563" y="1828875"/>
                  </a:lnTo>
                  <a:lnTo>
                    <a:pt x="1535982" y="1848325"/>
                  </a:lnTo>
                  <a:cubicBezTo>
                    <a:pt x="1489159" y="1885514"/>
                    <a:pt x="1446825" y="1929117"/>
                    <a:pt x="1446825" y="1959905"/>
                  </a:cubicBezTo>
                  <a:cubicBezTo>
                    <a:pt x="1446825" y="1970168"/>
                    <a:pt x="1446825" y="1970168"/>
                    <a:pt x="1451956" y="1975299"/>
                  </a:cubicBezTo>
                  <a:cubicBezTo>
                    <a:pt x="1457088" y="1965036"/>
                    <a:pt x="1451956" y="1949643"/>
                    <a:pt x="1462219" y="1939380"/>
                  </a:cubicBezTo>
                  <a:cubicBezTo>
                    <a:pt x="1467350" y="1949643"/>
                    <a:pt x="1462219" y="1965036"/>
                    <a:pt x="1472482" y="1970168"/>
                  </a:cubicBezTo>
                  <a:cubicBezTo>
                    <a:pt x="1487876" y="1985562"/>
                    <a:pt x="1518664" y="1990693"/>
                    <a:pt x="1528926" y="1990693"/>
                  </a:cubicBezTo>
                  <a:cubicBezTo>
                    <a:pt x="1544320" y="1990693"/>
                    <a:pt x="1580239" y="1980430"/>
                    <a:pt x="1595633" y="1980430"/>
                  </a:cubicBezTo>
                  <a:cubicBezTo>
                    <a:pt x="1605896" y="1980430"/>
                    <a:pt x="1605896" y="1980430"/>
                    <a:pt x="1611027" y="1985562"/>
                  </a:cubicBezTo>
                  <a:lnTo>
                    <a:pt x="1598232" y="1989457"/>
                  </a:lnTo>
                  <a:lnTo>
                    <a:pt x="1585371" y="1990693"/>
                  </a:lnTo>
                  <a:cubicBezTo>
                    <a:pt x="1587937" y="1990693"/>
                    <a:pt x="1591785" y="1990693"/>
                    <a:pt x="1596275" y="1990052"/>
                  </a:cubicBezTo>
                  <a:lnTo>
                    <a:pt x="1598232" y="1989457"/>
                  </a:lnTo>
                  <a:lnTo>
                    <a:pt x="1618724" y="1987486"/>
                  </a:lnTo>
                  <a:cubicBezTo>
                    <a:pt x="1630270" y="1985562"/>
                    <a:pt x="1641815" y="1982996"/>
                    <a:pt x="1652078" y="1980430"/>
                  </a:cubicBezTo>
                  <a:cubicBezTo>
                    <a:pt x="1646946" y="1980430"/>
                    <a:pt x="1636684" y="1980430"/>
                    <a:pt x="1631552" y="1975299"/>
                  </a:cubicBezTo>
                  <a:cubicBezTo>
                    <a:pt x="1836754" y="1918855"/>
                    <a:pt x="2072794" y="1795754"/>
                    <a:pt x="2283126" y="1657209"/>
                  </a:cubicBezTo>
                  <a:lnTo>
                    <a:pt x="2236945" y="1657209"/>
                  </a:lnTo>
                  <a:close/>
                  <a:moveTo>
                    <a:pt x="2154895" y="1831674"/>
                  </a:moveTo>
                  <a:cubicBezTo>
                    <a:pt x="2149764" y="1831674"/>
                    <a:pt x="2139501" y="1836805"/>
                    <a:pt x="2134370" y="1841936"/>
                  </a:cubicBezTo>
                  <a:cubicBezTo>
                    <a:pt x="2139501" y="1841936"/>
                    <a:pt x="2149764" y="1836805"/>
                    <a:pt x="2154895" y="1831674"/>
                  </a:cubicBezTo>
                  <a:close/>
                  <a:moveTo>
                    <a:pt x="1646946" y="1795754"/>
                  </a:moveTo>
                  <a:cubicBezTo>
                    <a:pt x="1641815" y="1795754"/>
                    <a:pt x="1636684" y="1800886"/>
                    <a:pt x="1631552" y="1800886"/>
                  </a:cubicBezTo>
                  <a:cubicBezTo>
                    <a:pt x="1636684" y="1800886"/>
                    <a:pt x="1641815" y="1800886"/>
                    <a:pt x="1646946" y="1795754"/>
                  </a:cubicBezTo>
                  <a:close/>
                  <a:moveTo>
                    <a:pt x="1611027" y="1770098"/>
                  </a:moveTo>
                  <a:cubicBezTo>
                    <a:pt x="1564845" y="1785492"/>
                    <a:pt x="1513532" y="1831674"/>
                    <a:pt x="1477613" y="1877804"/>
                  </a:cubicBezTo>
                  <a:cubicBezTo>
                    <a:pt x="1523795" y="1836805"/>
                    <a:pt x="1569977" y="1795754"/>
                    <a:pt x="1611027" y="1770098"/>
                  </a:cubicBezTo>
                  <a:close/>
                  <a:moveTo>
                    <a:pt x="1944511" y="312959"/>
                  </a:moveTo>
                  <a:cubicBezTo>
                    <a:pt x="1908592" y="354009"/>
                    <a:pt x="1867541" y="400191"/>
                    <a:pt x="1826491" y="441242"/>
                  </a:cubicBezTo>
                  <a:cubicBezTo>
                    <a:pt x="1867541" y="405323"/>
                    <a:pt x="1929117" y="343747"/>
                    <a:pt x="1944511" y="312959"/>
                  </a:cubicBezTo>
                  <a:close/>
                </a:path>
              </a:pathLst>
            </a:custGeom>
            <a:grpFill/>
            <a:ln w="513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0A76F6E7-9333-93C3-32CF-FC74DEDB26B6}"/>
                </a:ext>
              </a:extLst>
            </p:cNvPr>
            <p:cNvSpPr/>
            <p:nvPr/>
          </p:nvSpPr>
          <p:spPr>
            <a:xfrm>
              <a:off x="6074936" y="1791928"/>
              <a:ext cx="56215" cy="38515"/>
            </a:xfrm>
            <a:custGeom>
              <a:avLst/>
              <a:gdLst>
                <a:gd name="connsiteX0" fmla="*/ 0 w 56215"/>
                <a:gd name="connsiteY0" fmla="*/ 0 h 38515"/>
                <a:gd name="connsiteX1" fmla="*/ 11885 w 56215"/>
                <a:gd name="connsiteY1" fmla="*/ 4279 h 38515"/>
                <a:gd name="connsiteX2" fmla="*/ 56215 w 56215"/>
                <a:gd name="connsiteY2" fmla="*/ 38515 h 38515"/>
                <a:gd name="connsiteX3" fmla="*/ 17730 w 56215"/>
                <a:gd name="connsiteY3" fmla="*/ 10934 h 38515"/>
                <a:gd name="connsiteX4" fmla="*/ 0 w 56215"/>
                <a:gd name="connsiteY4" fmla="*/ 0 h 38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215" h="38515">
                  <a:moveTo>
                    <a:pt x="0" y="0"/>
                  </a:moveTo>
                  <a:lnTo>
                    <a:pt x="11885" y="4279"/>
                  </a:lnTo>
                  <a:cubicBezTo>
                    <a:pt x="29279" y="13179"/>
                    <a:pt x="44670" y="24404"/>
                    <a:pt x="56215" y="38515"/>
                  </a:cubicBezTo>
                  <a:cubicBezTo>
                    <a:pt x="43387" y="28252"/>
                    <a:pt x="30558" y="19272"/>
                    <a:pt x="17730" y="1093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513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0BEDFF9F-FD69-B1F4-B4A0-131D88F4A494}"/>
                </a:ext>
              </a:extLst>
            </p:cNvPr>
            <p:cNvSpPr/>
            <p:nvPr/>
          </p:nvSpPr>
          <p:spPr>
            <a:xfrm>
              <a:off x="8346450" y="2728561"/>
              <a:ext cx="487364" cy="171132"/>
            </a:xfrm>
            <a:custGeom>
              <a:avLst/>
              <a:gdLst>
                <a:gd name="connsiteX0" fmla="*/ 487364 w 487364"/>
                <a:gd name="connsiteY0" fmla="*/ 0 h 171132"/>
                <a:gd name="connsiteX1" fmla="*/ 411624 w 487364"/>
                <a:gd name="connsiteY1" fmla="*/ 25363 h 171132"/>
                <a:gd name="connsiteX2" fmla="*/ 267947 w 487364"/>
                <a:gd name="connsiteY2" fmla="*/ 76676 h 171132"/>
                <a:gd name="connsiteX3" fmla="*/ 155058 w 487364"/>
                <a:gd name="connsiteY3" fmla="*/ 117727 h 171132"/>
                <a:gd name="connsiteX4" fmla="*/ 62746 w 487364"/>
                <a:gd name="connsiteY4" fmla="*/ 153646 h 171132"/>
                <a:gd name="connsiteX5" fmla="*/ 0 w 487364"/>
                <a:gd name="connsiteY5" fmla="*/ 171132 h 171132"/>
                <a:gd name="connsiteX6" fmla="*/ 219219 w 487364"/>
                <a:gd name="connsiteY6" fmla="*/ 89511 h 171132"/>
                <a:gd name="connsiteX7" fmla="*/ 442719 w 487364"/>
                <a:gd name="connsiteY7" fmla="*/ 14000 h 171132"/>
                <a:gd name="connsiteX8" fmla="*/ 487364 w 487364"/>
                <a:gd name="connsiteY8" fmla="*/ 0 h 171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7364" h="171132">
                  <a:moveTo>
                    <a:pt x="487364" y="0"/>
                  </a:moveTo>
                  <a:lnTo>
                    <a:pt x="411624" y="25363"/>
                  </a:lnTo>
                  <a:cubicBezTo>
                    <a:pt x="360311" y="40757"/>
                    <a:pt x="308998" y="61282"/>
                    <a:pt x="267947" y="76676"/>
                  </a:cubicBezTo>
                  <a:cubicBezTo>
                    <a:pt x="232028" y="86939"/>
                    <a:pt x="185846" y="102333"/>
                    <a:pt x="155058" y="117727"/>
                  </a:cubicBezTo>
                  <a:cubicBezTo>
                    <a:pt x="124271" y="127989"/>
                    <a:pt x="88403" y="143383"/>
                    <a:pt x="62746" y="153646"/>
                  </a:cubicBezTo>
                  <a:lnTo>
                    <a:pt x="0" y="171132"/>
                  </a:lnTo>
                  <a:lnTo>
                    <a:pt x="219219" y="89511"/>
                  </a:lnTo>
                  <a:cubicBezTo>
                    <a:pt x="293613" y="63216"/>
                    <a:pt x="368006" y="38206"/>
                    <a:pt x="442719" y="14000"/>
                  </a:cubicBezTo>
                  <a:lnTo>
                    <a:pt x="487364" y="0"/>
                  </a:lnTo>
                  <a:close/>
                </a:path>
              </a:pathLst>
            </a:custGeom>
            <a:grpFill/>
            <a:ln w="513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F8E5C208-7C05-7E79-BA0C-BF085C343F50}"/>
                </a:ext>
              </a:extLst>
            </p:cNvPr>
            <p:cNvSpPr/>
            <p:nvPr/>
          </p:nvSpPr>
          <p:spPr>
            <a:xfrm>
              <a:off x="8296308" y="2789425"/>
              <a:ext cx="3565800" cy="1360063"/>
            </a:xfrm>
            <a:custGeom>
              <a:avLst/>
              <a:gdLst>
                <a:gd name="connsiteX0" fmla="*/ 2821862 w 3565800"/>
                <a:gd name="connsiteY0" fmla="*/ 419 h 1360063"/>
                <a:gd name="connsiteX1" fmla="*/ 3109164 w 3565800"/>
                <a:gd name="connsiteY1" fmla="*/ 20945 h 1360063"/>
                <a:gd name="connsiteX2" fmla="*/ 3540143 w 3565800"/>
                <a:gd name="connsiteY2" fmla="*/ 339086 h 1360063"/>
                <a:gd name="connsiteX3" fmla="*/ 3565800 w 3565800"/>
                <a:gd name="connsiteY3" fmla="*/ 457055 h 1360063"/>
                <a:gd name="connsiteX4" fmla="*/ 3529880 w 3565800"/>
                <a:gd name="connsiteY4" fmla="*/ 641782 h 1360063"/>
                <a:gd name="connsiteX5" fmla="*/ 3165609 w 3565800"/>
                <a:gd name="connsiteY5" fmla="*/ 1134337 h 1360063"/>
                <a:gd name="connsiteX6" fmla="*/ 2591004 w 3565800"/>
                <a:gd name="connsiteY6" fmla="*/ 1360063 h 1360063"/>
                <a:gd name="connsiteX7" fmla="*/ 2011217 w 3565800"/>
                <a:gd name="connsiteY7" fmla="*/ 1011185 h 1360063"/>
                <a:gd name="connsiteX8" fmla="*/ 2062530 w 3565800"/>
                <a:gd name="connsiteY8" fmla="*/ 1041973 h 1360063"/>
                <a:gd name="connsiteX9" fmla="*/ 2072793 w 3565800"/>
                <a:gd name="connsiteY9" fmla="*/ 1041973 h 1360063"/>
                <a:gd name="connsiteX10" fmla="*/ 2195945 w 3565800"/>
                <a:gd name="connsiteY10" fmla="*/ 1124074 h 1360063"/>
                <a:gd name="connsiteX11" fmla="*/ 2083056 w 3565800"/>
                <a:gd name="connsiteY11" fmla="*/ 1026579 h 1360063"/>
                <a:gd name="connsiteX12" fmla="*/ 2277994 w 3565800"/>
                <a:gd name="connsiteY12" fmla="*/ 1139468 h 1360063"/>
                <a:gd name="connsiteX13" fmla="*/ 2288257 w 3565800"/>
                <a:gd name="connsiteY13" fmla="*/ 1134337 h 1360063"/>
                <a:gd name="connsiteX14" fmla="*/ 2195945 w 3565800"/>
                <a:gd name="connsiteY14" fmla="*/ 1067630 h 1360063"/>
                <a:gd name="connsiteX15" fmla="*/ 2257469 w 3565800"/>
                <a:gd name="connsiteY15" fmla="*/ 1077892 h 1360063"/>
                <a:gd name="connsiteX16" fmla="*/ 2570479 w 3565800"/>
                <a:gd name="connsiteY16" fmla="*/ 1175336 h 1360063"/>
                <a:gd name="connsiteX17" fmla="*/ 3365730 w 3565800"/>
                <a:gd name="connsiteY17" fmla="*/ 482711 h 1360063"/>
                <a:gd name="connsiteX18" fmla="*/ 2755155 w 3565800"/>
                <a:gd name="connsiteY18" fmla="*/ 190278 h 1360063"/>
                <a:gd name="connsiteX19" fmla="*/ 2585873 w 3565800"/>
                <a:gd name="connsiteY19" fmla="*/ 195409 h 1360063"/>
                <a:gd name="connsiteX20" fmla="*/ 620785 w 3565800"/>
                <a:gd name="connsiteY20" fmla="*/ 662307 h 1360063"/>
                <a:gd name="connsiteX21" fmla="*/ 61575 w 3565800"/>
                <a:gd name="connsiteY21" fmla="*/ 826458 h 1360063"/>
                <a:gd name="connsiteX22" fmla="*/ 30787 w 3565800"/>
                <a:gd name="connsiteY22" fmla="*/ 816195 h 1360063"/>
                <a:gd name="connsiteX23" fmla="*/ 25656 w 3565800"/>
                <a:gd name="connsiteY23" fmla="*/ 795670 h 1360063"/>
                <a:gd name="connsiteX24" fmla="*/ 5131 w 3565800"/>
                <a:gd name="connsiteY24" fmla="*/ 785407 h 1360063"/>
                <a:gd name="connsiteX25" fmla="*/ 10262 w 3565800"/>
                <a:gd name="connsiteY25" fmla="*/ 759751 h 1360063"/>
                <a:gd name="connsiteX26" fmla="*/ 0 w 3565800"/>
                <a:gd name="connsiteY26" fmla="*/ 744408 h 1360063"/>
                <a:gd name="connsiteX27" fmla="*/ 123151 w 3565800"/>
                <a:gd name="connsiteY27" fmla="*/ 662307 h 1360063"/>
                <a:gd name="connsiteX28" fmla="*/ 102626 w 3565800"/>
                <a:gd name="connsiteY28" fmla="*/ 682833 h 1360063"/>
                <a:gd name="connsiteX29" fmla="*/ 194938 w 3565800"/>
                <a:gd name="connsiteY29" fmla="*/ 641782 h 1360063"/>
                <a:gd name="connsiteX30" fmla="*/ 169333 w 3565800"/>
                <a:gd name="connsiteY30" fmla="*/ 662307 h 1360063"/>
                <a:gd name="connsiteX31" fmla="*/ 179544 w 3565800"/>
                <a:gd name="connsiteY31" fmla="*/ 667439 h 1360063"/>
                <a:gd name="connsiteX32" fmla="*/ 205200 w 3565800"/>
                <a:gd name="connsiteY32" fmla="*/ 652045 h 1360063"/>
                <a:gd name="connsiteX33" fmla="*/ 256514 w 3565800"/>
                <a:gd name="connsiteY33" fmla="*/ 641782 h 1360063"/>
                <a:gd name="connsiteX34" fmla="*/ 2821862 w 3565800"/>
                <a:gd name="connsiteY34" fmla="*/ 419 h 1360063"/>
                <a:gd name="connsiteX35" fmla="*/ 2970670 w 3565800"/>
                <a:gd name="connsiteY35" fmla="*/ 36338 h 1360063"/>
                <a:gd name="connsiteX36" fmla="*/ 3196396 w 3565800"/>
                <a:gd name="connsiteY36" fmla="*/ 72258 h 1360063"/>
                <a:gd name="connsiteX37" fmla="*/ 3006589 w 3565800"/>
                <a:gd name="connsiteY37" fmla="*/ 36338 h 1360063"/>
                <a:gd name="connsiteX38" fmla="*/ 2970670 w 3565800"/>
                <a:gd name="connsiteY38" fmla="*/ 36338 h 1360063"/>
                <a:gd name="connsiteX39" fmla="*/ 41050 w 3565800"/>
                <a:gd name="connsiteY39" fmla="*/ 729014 h 1360063"/>
                <a:gd name="connsiteX40" fmla="*/ 20525 w 3565800"/>
                <a:gd name="connsiteY40" fmla="*/ 739277 h 1360063"/>
                <a:gd name="connsiteX41" fmla="*/ 41050 w 3565800"/>
                <a:gd name="connsiteY41" fmla="*/ 729014 h 1360063"/>
                <a:gd name="connsiteX42" fmla="*/ 2396014 w 3565800"/>
                <a:gd name="connsiteY42" fmla="*/ 1165073 h 1360063"/>
                <a:gd name="connsiteX43" fmla="*/ 2534560 w 3565800"/>
                <a:gd name="connsiteY43" fmla="*/ 1195861 h 1360063"/>
                <a:gd name="connsiteX44" fmla="*/ 2396014 w 3565800"/>
                <a:gd name="connsiteY44" fmla="*/ 1165073 h 1360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565800" h="1360063">
                  <a:moveTo>
                    <a:pt x="2821862" y="419"/>
                  </a:moveTo>
                  <a:cubicBezTo>
                    <a:pt x="2914226" y="419"/>
                    <a:pt x="2996327" y="-4712"/>
                    <a:pt x="3109164" y="20945"/>
                  </a:cubicBezTo>
                  <a:cubicBezTo>
                    <a:pt x="3242578" y="46601"/>
                    <a:pt x="3499093" y="138965"/>
                    <a:pt x="3540143" y="339086"/>
                  </a:cubicBezTo>
                  <a:cubicBezTo>
                    <a:pt x="3545274" y="369822"/>
                    <a:pt x="3565800" y="441661"/>
                    <a:pt x="3565800" y="457055"/>
                  </a:cubicBezTo>
                  <a:cubicBezTo>
                    <a:pt x="3565800" y="518631"/>
                    <a:pt x="3540143" y="575075"/>
                    <a:pt x="3529880" y="641782"/>
                  </a:cubicBezTo>
                  <a:cubicBezTo>
                    <a:pt x="3499093" y="795670"/>
                    <a:pt x="3340073" y="1000923"/>
                    <a:pt x="3165609" y="1134337"/>
                  </a:cubicBezTo>
                  <a:cubicBezTo>
                    <a:pt x="2975801" y="1272831"/>
                    <a:pt x="2770549" y="1360063"/>
                    <a:pt x="2591004" y="1360063"/>
                  </a:cubicBezTo>
                  <a:cubicBezTo>
                    <a:pt x="2401146" y="1360063"/>
                    <a:pt x="2154894" y="1247174"/>
                    <a:pt x="2011217" y="1011185"/>
                  </a:cubicBezTo>
                  <a:cubicBezTo>
                    <a:pt x="2026611" y="1021448"/>
                    <a:pt x="2047136" y="1036842"/>
                    <a:pt x="2062530" y="1041973"/>
                  </a:cubicBezTo>
                  <a:lnTo>
                    <a:pt x="2072793" y="1041973"/>
                  </a:lnTo>
                  <a:cubicBezTo>
                    <a:pt x="2103581" y="1067630"/>
                    <a:pt x="2170288" y="1124074"/>
                    <a:pt x="2195945" y="1124074"/>
                  </a:cubicBezTo>
                  <a:cubicBezTo>
                    <a:pt x="2160025" y="1093286"/>
                    <a:pt x="2118975" y="1062498"/>
                    <a:pt x="2083056" y="1026579"/>
                  </a:cubicBezTo>
                  <a:cubicBezTo>
                    <a:pt x="2144631" y="1067630"/>
                    <a:pt x="2211338" y="1103549"/>
                    <a:pt x="2277994" y="1139468"/>
                  </a:cubicBezTo>
                  <a:cubicBezTo>
                    <a:pt x="2277994" y="1139468"/>
                    <a:pt x="2283125" y="1139468"/>
                    <a:pt x="2288257" y="1134337"/>
                  </a:cubicBezTo>
                  <a:cubicBezTo>
                    <a:pt x="2257469" y="1113811"/>
                    <a:pt x="2226681" y="1088155"/>
                    <a:pt x="2195945" y="1067630"/>
                  </a:cubicBezTo>
                  <a:cubicBezTo>
                    <a:pt x="2216470" y="1072761"/>
                    <a:pt x="2236944" y="1067630"/>
                    <a:pt x="2257469" y="1077892"/>
                  </a:cubicBezTo>
                  <a:cubicBezTo>
                    <a:pt x="2354964" y="1129205"/>
                    <a:pt x="2467853" y="1175336"/>
                    <a:pt x="2570479" y="1175336"/>
                  </a:cubicBezTo>
                  <a:cubicBezTo>
                    <a:pt x="2955276" y="1175336"/>
                    <a:pt x="3365730" y="816195"/>
                    <a:pt x="3365730" y="482711"/>
                  </a:cubicBezTo>
                  <a:cubicBezTo>
                    <a:pt x="3365730" y="200540"/>
                    <a:pt x="2857781" y="190278"/>
                    <a:pt x="2755155" y="190278"/>
                  </a:cubicBezTo>
                  <a:cubicBezTo>
                    <a:pt x="2739761" y="190278"/>
                    <a:pt x="2708973" y="185147"/>
                    <a:pt x="2585873" y="195409"/>
                  </a:cubicBezTo>
                  <a:cubicBezTo>
                    <a:pt x="1934248" y="231328"/>
                    <a:pt x="1272411" y="451923"/>
                    <a:pt x="620785" y="662307"/>
                  </a:cubicBezTo>
                  <a:cubicBezTo>
                    <a:pt x="579786" y="672570"/>
                    <a:pt x="169333" y="826458"/>
                    <a:pt x="61575" y="826458"/>
                  </a:cubicBezTo>
                  <a:cubicBezTo>
                    <a:pt x="51313" y="826458"/>
                    <a:pt x="41050" y="826458"/>
                    <a:pt x="30787" y="816195"/>
                  </a:cubicBezTo>
                  <a:cubicBezTo>
                    <a:pt x="30787" y="816195"/>
                    <a:pt x="30787" y="805933"/>
                    <a:pt x="25656" y="795670"/>
                  </a:cubicBezTo>
                  <a:cubicBezTo>
                    <a:pt x="25656" y="790539"/>
                    <a:pt x="15394" y="790539"/>
                    <a:pt x="5131" y="785407"/>
                  </a:cubicBezTo>
                  <a:cubicBezTo>
                    <a:pt x="5131" y="780276"/>
                    <a:pt x="10262" y="775145"/>
                    <a:pt x="10262" y="759751"/>
                  </a:cubicBezTo>
                  <a:cubicBezTo>
                    <a:pt x="10262" y="749540"/>
                    <a:pt x="0" y="749540"/>
                    <a:pt x="0" y="744408"/>
                  </a:cubicBezTo>
                  <a:cubicBezTo>
                    <a:pt x="41050" y="713620"/>
                    <a:pt x="82101" y="687964"/>
                    <a:pt x="123151" y="662307"/>
                  </a:cubicBezTo>
                  <a:lnTo>
                    <a:pt x="102626" y="682833"/>
                  </a:lnTo>
                  <a:cubicBezTo>
                    <a:pt x="138545" y="682833"/>
                    <a:pt x="169333" y="652045"/>
                    <a:pt x="194938" y="641782"/>
                  </a:cubicBezTo>
                  <a:cubicBezTo>
                    <a:pt x="189807" y="641782"/>
                    <a:pt x="179544" y="652045"/>
                    <a:pt x="169333" y="662307"/>
                  </a:cubicBezTo>
                  <a:cubicBezTo>
                    <a:pt x="169333" y="662307"/>
                    <a:pt x="164201" y="667439"/>
                    <a:pt x="179544" y="667439"/>
                  </a:cubicBezTo>
                  <a:cubicBezTo>
                    <a:pt x="189807" y="667439"/>
                    <a:pt x="189807" y="657176"/>
                    <a:pt x="205200" y="652045"/>
                  </a:cubicBezTo>
                  <a:cubicBezTo>
                    <a:pt x="215463" y="646913"/>
                    <a:pt x="241120" y="646913"/>
                    <a:pt x="256514" y="641782"/>
                  </a:cubicBezTo>
                  <a:cubicBezTo>
                    <a:pt x="985109" y="405742"/>
                    <a:pt x="2006086" y="419"/>
                    <a:pt x="2821862" y="419"/>
                  </a:cubicBezTo>
                  <a:close/>
                  <a:moveTo>
                    <a:pt x="2970670" y="36338"/>
                  </a:moveTo>
                  <a:cubicBezTo>
                    <a:pt x="3047588" y="46601"/>
                    <a:pt x="3124558" y="56864"/>
                    <a:pt x="3196396" y="72258"/>
                  </a:cubicBezTo>
                  <a:cubicBezTo>
                    <a:pt x="3134821" y="56864"/>
                    <a:pt x="3073245" y="46601"/>
                    <a:pt x="3006589" y="36338"/>
                  </a:cubicBezTo>
                  <a:lnTo>
                    <a:pt x="2970670" y="36338"/>
                  </a:lnTo>
                  <a:close/>
                  <a:moveTo>
                    <a:pt x="41050" y="729014"/>
                  </a:moveTo>
                  <a:cubicBezTo>
                    <a:pt x="35919" y="729014"/>
                    <a:pt x="25656" y="734146"/>
                    <a:pt x="20525" y="739277"/>
                  </a:cubicBezTo>
                  <a:cubicBezTo>
                    <a:pt x="25656" y="739277"/>
                    <a:pt x="35919" y="734146"/>
                    <a:pt x="41050" y="729014"/>
                  </a:cubicBezTo>
                  <a:close/>
                  <a:moveTo>
                    <a:pt x="2396014" y="1165073"/>
                  </a:moveTo>
                  <a:cubicBezTo>
                    <a:pt x="2442196" y="1180467"/>
                    <a:pt x="2488378" y="1195861"/>
                    <a:pt x="2534560" y="1195861"/>
                  </a:cubicBezTo>
                  <a:cubicBezTo>
                    <a:pt x="2488378" y="1190730"/>
                    <a:pt x="2442196" y="1180467"/>
                    <a:pt x="2396014" y="1165073"/>
                  </a:cubicBezTo>
                  <a:close/>
                </a:path>
              </a:pathLst>
            </a:custGeom>
            <a:grpFill/>
            <a:ln w="513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C80C90EC-52D1-93B3-4825-A785C1FE4607}"/>
                </a:ext>
              </a:extLst>
            </p:cNvPr>
            <p:cNvSpPr/>
            <p:nvPr/>
          </p:nvSpPr>
          <p:spPr>
            <a:xfrm>
              <a:off x="8128022" y="2899693"/>
              <a:ext cx="218429" cy="90698"/>
            </a:xfrm>
            <a:custGeom>
              <a:avLst/>
              <a:gdLst>
                <a:gd name="connsiteX0" fmla="*/ 218429 w 218429"/>
                <a:gd name="connsiteY0" fmla="*/ 0 h 90698"/>
                <a:gd name="connsiteX1" fmla="*/ 214139 w 218429"/>
                <a:gd name="connsiteY1" fmla="*/ 1597 h 90698"/>
                <a:gd name="connsiteX2" fmla="*/ 0 w 218429"/>
                <a:gd name="connsiteY2" fmla="*/ 90698 h 90698"/>
                <a:gd name="connsiteX3" fmla="*/ 8554 w 218429"/>
                <a:gd name="connsiteY3" fmla="*/ 80240 h 90698"/>
                <a:gd name="connsiteX4" fmla="*/ 39423 w 218429"/>
                <a:gd name="connsiteY4" fmla="*/ 57387 h 90698"/>
                <a:gd name="connsiteX5" fmla="*/ 41522 w 218429"/>
                <a:gd name="connsiteY5" fmla="*/ 56284 h 90698"/>
                <a:gd name="connsiteX6" fmla="*/ 62780 w 218429"/>
                <a:gd name="connsiteY6" fmla="*/ 47608 h 90698"/>
                <a:gd name="connsiteX7" fmla="*/ 127236 w 218429"/>
                <a:gd name="connsiteY7" fmla="*/ 23564 h 90698"/>
                <a:gd name="connsiteX8" fmla="*/ 130849 w 218429"/>
                <a:gd name="connsiteY8" fmla="*/ 22080 h 90698"/>
                <a:gd name="connsiteX9" fmla="*/ 201480 w 218429"/>
                <a:gd name="connsiteY9" fmla="*/ 4723 h 90698"/>
                <a:gd name="connsiteX10" fmla="*/ 218429 w 218429"/>
                <a:gd name="connsiteY10" fmla="*/ 0 h 90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8429" h="90698">
                  <a:moveTo>
                    <a:pt x="218429" y="0"/>
                  </a:moveTo>
                  <a:lnTo>
                    <a:pt x="214139" y="1597"/>
                  </a:lnTo>
                  <a:lnTo>
                    <a:pt x="0" y="90698"/>
                  </a:lnTo>
                  <a:lnTo>
                    <a:pt x="8554" y="80240"/>
                  </a:lnTo>
                  <a:lnTo>
                    <a:pt x="39423" y="57387"/>
                  </a:lnTo>
                  <a:lnTo>
                    <a:pt x="41522" y="56284"/>
                  </a:lnTo>
                  <a:lnTo>
                    <a:pt x="62780" y="47608"/>
                  </a:lnTo>
                  <a:lnTo>
                    <a:pt x="127236" y="23564"/>
                  </a:lnTo>
                  <a:lnTo>
                    <a:pt x="130849" y="22080"/>
                  </a:lnTo>
                  <a:lnTo>
                    <a:pt x="201480" y="4723"/>
                  </a:lnTo>
                  <a:lnTo>
                    <a:pt x="218429" y="0"/>
                  </a:lnTo>
                  <a:close/>
                </a:path>
              </a:pathLst>
            </a:custGeom>
            <a:grpFill/>
            <a:ln w="513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D5B14EBA-334A-EEFC-8DFD-C901E5DB8C21}"/>
                </a:ext>
              </a:extLst>
            </p:cNvPr>
            <p:cNvSpPr/>
            <p:nvPr/>
          </p:nvSpPr>
          <p:spPr>
            <a:xfrm>
              <a:off x="0" y="3220822"/>
              <a:ext cx="12190460" cy="3191318"/>
            </a:xfrm>
            <a:custGeom>
              <a:avLst/>
              <a:gdLst>
                <a:gd name="connsiteX0" fmla="*/ 10245949 w 12190460"/>
                <a:gd name="connsiteY0" fmla="*/ 0 h 3191318"/>
                <a:gd name="connsiteX1" fmla="*/ 10251081 w 12190460"/>
                <a:gd name="connsiteY1" fmla="*/ 41051 h 3191318"/>
                <a:gd name="connsiteX2" fmla="*/ 10266475 w 12190460"/>
                <a:gd name="connsiteY2" fmla="*/ 10263 h 3191318"/>
                <a:gd name="connsiteX3" fmla="*/ 10312657 w 12190460"/>
                <a:gd name="connsiteY3" fmla="*/ 241172 h 3191318"/>
                <a:gd name="connsiteX4" fmla="*/ 9963779 w 12190460"/>
                <a:gd name="connsiteY4" fmla="*/ 1939432 h 3191318"/>
                <a:gd name="connsiteX5" fmla="*/ 9912466 w 12190460"/>
                <a:gd name="connsiteY5" fmla="*/ 2093320 h 3191318"/>
                <a:gd name="connsiteX6" fmla="*/ 9943253 w 12190460"/>
                <a:gd name="connsiteY6" fmla="*/ 2103582 h 3191318"/>
                <a:gd name="connsiteX7" fmla="*/ 12046835 w 12190460"/>
                <a:gd name="connsiteY7" fmla="*/ 3011722 h 3191318"/>
                <a:gd name="connsiteX8" fmla="*/ 12026310 w 12190460"/>
                <a:gd name="connsiteY8" fmla="*/ 3011722 h 3191318"/>
                <a:gd name="connsiteX9" fmla="*/ 12108411 w 12190460"/>
                <a:gd name="connsiteY9" fmla="*/ 3083560 h 3191318"/>
                <a:gd name="connsiteX10" fmla="*/ 12082754 w 12190460"/>
                <a:gd name="connsiteY10" fmla="*/ 3073298 h 3191318"/>
                <a:gd name="connsiteX11" fmla="*/ 12169935 w 12190460"/>
                <a:gd name="connsiteY11" fmla="*/ 3160530 h 3191318"/>
                <a:gd name="connsiteX12" fmla="*/ 12149461 w 12190460"/>
                <a:gd name="connsiteY12" fmla="*/ 3155399 h 3191318"/>
                <a:gd name="connsiteX13" fmla="*/ 12190460 w 12190460"/>
                <a:gd name="connsiteY13" fmla="*/ 3191318 h 3191318"/>
                <a:gd name="connsiteX14" fmla="*/ 12118673 w 12190460"/>
                <a:gd name="connsiteY14" fmla="*/ 3150267 h 3191318"/>
                <a:gd name="connsiteX15" fmla="*/ 12149461 w 12190460"/>
                <a:gd name="connsiteY15" fmla="*/ 3186186 h 3191318"/>
                <a:gd name="connsiteX16" fmla="*/ 9845758 w 12190460"/>
                <a:gd name="connsiteY16" fmla="*/ 2267784 h 3191318"/>
                <a:gd name="connsiteX17" fmla="*/ 9404517 w 12190460"/>
                <a:gd name="connsiteY17" fmla="*/ 3052772 h 3191318"/>
                <a:gd name="connsiteX18" fmla="*/ 9425042 w 12190460"/>
                <a:gd name="connsiteY18" fmla="*/ 3016853 h 3191318"/>
                <a:gd name="connsiteX19" fmla="*/ 9419911 w 12190460"/>
                <a:gd name="connsiteY19" fmla="*/ 2996328 h 3191318"/>
                <a:gd name="connsiteX20" fmla="*/ 9389123 w 12190460"/>
                <a:gd name="connsiteY20" fmla="*/ 3038020 h 3191318"/>
                <a:gd name="connsiteX21" fmla="*/ 9378241 w 12190460"/>
                <a:gd name="connsiteY21" fmla="*/ 3054117 h 3191318"/>
                <a:gd name="connsiteX22" fmla="*/ 9385756 w 12190460"/>
                <a:gd name="connsiteY22" fmla="*/ 3040265 h 3191318"/>
                <a:gd name="connsiteX23" fmla="*/ 9389123 w 12190460"/>
                <a:gd name="connsiteY23" fmla="*/ 3027116 h 3191318"/>
                <a:gd name="connsiteX24" fmla="*/ 9378860 w 12190460"/>
                <a:gd name="connsiteY24" fmla="*/ 3011722 h 3191318"/>
                <a:gd name="connsiteX25" fmla="*/ 9435305 w 12190460"/>
                <a:gd name="connsiteY25" fmla="*/ 2878308 h 3191318"/>
                <a:gd name="connsiteX26" fmla="*/ 9440436 w 12190460"/>
                <a:gd name="connsiteY26" fmla="*/ 2842389 h 3191318"/>
                <a:gd name="connsiteX27" fmla="*/ 9676476 w 12190460"/>
                <a:gd name="connsiteY27" fmla="*/ 2226734 h 3191318"/>
                <a:gd name="connsiteX28" fmla="*/ 7295804 w 12190460"/>
                <a:gd name="connsiteY28" fmla="*/ 1888118 h 3191318"/>
                <a:gd name="connsiteX29" fmla="*/ 6813563 w 12190460"/>
                <a:gd name="connsiteY29" fmla="*/ 1867593 h 3191318"/>
                <a:gd name="connsiteX30" fmla="*/ 5848979 w 12190460"/>
                <a:gd name="connsiteY30" fmla="*/ 1867593 h 3191318"/>
                <a:gd name="connsiteX31" fmla="*/ 5125566 w 12190460"/>
                <a:gd name="connsiteY31" fmla="*/ 1893250 h 3191318"/>
                <a:gd name="connsiteX32" fmla="*/ 584918 w 12190460"/>
                <a:gd name="connsiteY32" fmla="*/ 2616662 h 3191318"/>
                <a:gd name="connsiteX33" fmla="*/ 330944 w 12190460"/>
                <a:gd name="connsiteY33" fmla="*/ 2672465 h 3191318"/>
                <a:gd name="connsiteX34" fmla="*/ 80212 w 12190460"/>
                <a:gd name="connsiteY34" fmla="*/ 2723757 h 3191318"/>
                <a:gd name="connsiteX35" fmla="*/ 87232 w 12190460"/>
                <a:gd name="connsiteY35" fmla="*/ 2719288 h 3191318"/>
                <a:gd name="connsiteX36" fmla="*/ 46182 w 12190460"/>
                <a:gd name="connsiteY36" fmla="*/ 2709026 h 3191318"/>
                <a:gd name="connsiteX37" fmla="*/ 15394 w 12190460"/>
                <a:gd name="connsiteY37" fmla="*/ 2719288 h 3191318"/>
                <a:gd name="connsiteX38" fmla="*/ 46182 w 12190460"/>
                <a:gd name="connsiteY38" fmla="*/ 2698763 h 3191318"/>
                <a:gd name="connsiteX39" fmla="*/ 30788 w 12190460"/>
                <a:gd name="connsiteY39" fmla="*/ 2693632 h 3191318"/>
                <a:gd name="connsiteX40" fmla="*/ 0 w 12190460"/>
                <a:gd name="connsiteY40" fmla="*/ 2703894 h 3191318"/>
                <a:gd name="connsiteX41" fmla="*/ 51313 w 12190460"/>
                <a:gd name="connsiteY41" fmla="*/ 2667975 h 3191318"/>
                <a:gd name="connsiteX42" fmla="*/ 41051 w 12190460"/>
                <a:gd name="connsiteY42" fmla="*/ 2662844 h 3191318"/>
                <a:gd name="connsiteX43" fmla="*/ 10263 w 12190460"/>
                <a:gd name="connsiteY43" fmla="*/ 2673107 h 3191318"/>
                <a:gd name="connsiteX44" fmla="*/ 82101 w 12190460"/>
                <a:gd name="connsiteY44" fmla="*/ 2632056 h 3191318"/>
                <a:gd name="connsiteX45" fmla="*/ 338615 w 12190460"/>
                <a:gd name="connsiteY45" fmla="*/ 2565349 h 3191318"/>
                <a:gd name="connsiteX46" fmla="*/ 2611531 w 12190460"/>
                <a:gd name="connsiteY46" fmla="*/ 2021481 h 3191318"/>
                <a:gd name="connsiteX47" fmla="*/ 5207616 w 12190460"/>
                <a:gd name="connsiteY47" fmla="*/ 1703391 h 3191318"/>
                <a:gd name="connsiteX48" fmla="*/ 5838716 w 12190460"/>
                <a:gd name="connsiteY48" fmla="*/ 1677735 h 3191318"/>
                <a:gd name="connsiteX49" fmla="*/ 6664755 w 12190460"/>
                <a:gd name="connsiteY49" fmla="*/ 1677735 h 3191318"/>
                <a:gd name="connsiteX50" fmla="*/ 7234279 w 12190460"/>
                <a:gd name="connsiteY50" fmla="*/ 1698260 h 3191318"/>
                <a:gd name="connsiteX51" fmla="*/ 9738001 w 12190460"/>
                <a:gd name="connsiteY51" fmla="*/ 2052269 h 3191318"/>
                <a:gd name="connsiteX52" fmla="*/ 10133061 w 12190460"/>
                <a:gd name="connsiteY52" fmla="*/ 374535 h 3191318"/>
                <a:gd name="connsiteX53" fmla="*/ 10215162 w 12190460"/>
                <a:gd name="connsiteY53" fmla="*/ 20525 h 3191318"/>
                <a:gd name="connsiteX54" fmla="*/ 10225424 w 12190460"/>
                <a:gd name="connsiteY54" fmla="*/ 76970 h 3191318"/>
                <a:gd name="connsiteX55" fmla="*/ 10245949 w 12190460"/>
                <a:gd name="connsiteY55" fmla="*/ 0 h 3191318"/>
                <a:gd name="connsiteX56" fmla="*/ 12067360 w 12190460"/>
                <a:gd name="connsiteY56" fmla="*/ 3057904 h 3191318"/>
                <a:gd name="connsiteX57" fmla="*/ 12082754 w 12190460"/>
                <a:gd name="connsiteY57" fmla="*/ 3068166 h 3191318"/>
                <a:gd name="connsiteX58" fmla="*/ 12067360 w 12190460"/>
                <a:gd name="connsiteY58" fmla="*/ 3057904 h 3191318"/>
                <a:gd name="connsiteX59" fmla="*/ 12087885 w 12190460"/>
                <a:gd name="connsiteY59" fmla="*/ 3124611 h 3191318"/>
                <a:gd name="connsiteX60" fmla="*/ 12118673 w 12190460"/>
                <a:gd name="connsiteY60" fmla="*/ 3145136 h 3191318"/>
                <a:gd name="connsiteX61" fmla="*/ 12087885 w 12190460"/>
                <a:gd name="connsiteY61" fmla="*/ 3124611 h 3191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2190460" h="3191318">
                  <a:moveTo>
                    <a:pt x="10245949" y="0"/>
                  </a:moveTo>
                  <a:cubicBezTo>
                    <a:pt x="10245949" y="10263"/>
                    <a:pt x="10245949" y="25657"/>
                    <a:pt x="10251081" y="41051"/>
                  </a:cubicBezTo>
                  <a:cubicBezTo>
                    <a:pt x="10256212" y="30788"/>
                    <a:pt x="10266475" y="15394"/>
                    <a:pt x="10266475" y="10263"/>
                  </a:cubicBezTo>
                  <a:cubicBezTo>
                    <a:pt x="10317788" y="148808"/>
                    <a:pt x="10312657" y="133414"/>
                    <a:pt x="10312657" y="241172"/>
                  </a:cubicBezTo>
                  <a:cubicBezTo>
                    <a:pt x="10312657" y="636232"/>
                    <a:pt x="10015092" y="1836805"/>
                    <a:pt x="9963779" y="1939432"/>
                  </a:cubicBezTo>
                  <a:cubicBezTo>
                    <a:pt x="9938122" y="1985562"/>
                    <a:pt x="9932991" y="2042006"/>
                    <a:pt x="9912466" y="2093320"/>
                  </a:cubicBezTo>
                  <a:cubicBezTo>
                    <a:pt x="9922728" y="2098451"/>
                    <a:pt x="9932991" y="2103582"/>
                    <a:pt x="9943253" y="2103582"/>
                  </a:cubicBezTo>
                  <a:cubicBezTo>
                    <a:pt x="10671797" y="2288309"/>
                    <a:pt x="11564543" y="2596137"/>
                    <a:pt x="12046835" y="3011722"/>
                  </a:cubicBezTo>
                  <a:cubicBezTo>
                    <a:pt x="12036572" y="3011722"/>
                    <a:pt x="12031441" y="3006591"/>
                    <a:pt x="12026310" y="3011722"/>
                  </a:cubicBezTo>
                  <a:cubicBezTo>
                    <a:pt x="12051966" y="3032247"/>
                    <a:pt x="12077623" y="3052772"/>
                    <a:pt x="12108411" y="3083560"/>
                  </a:cubicBezTo>
                  <a:cubicBezTo>
                    <a:pt x="12103279" y="3078429"/>
                    <a:pt x="12093017" y="3068166"/>
                    <a:pt x="12082754" y="3073298"/>
                  </a:cubicBezTo>
                  <a:cubicBezTo>
                    <a:pt x="12113542" y="3104085"/>
                    <a:pt x="12139199" y="3134873"/>
                    <a:pt x="12169935" y="3160530"/>
                  </a:cubicBezTo>
                  <a:cubicBezTo>
                    <a:pt x="12164804" y="3155399"/>
                    <a:pt x="12159724" y="3150267"/>
                    <a:pt x="12149461" y="3155399"/>
                  </a:cubicBezTo>
                  <a:cubicBezTo>
                    <a:pt x="12159724" y="3165661"/>
                    <a:pt x="12175066" y="3175924"/>
                    <a:pt x="12190460" y="3191318"/>
                  </a:cubicBezTo>
                  <a:cubicBezTo>
                    <a:pt x="12169935" y="3181055"/>
                    <a:pt x="12139199" y="3140005"/>
                    <a:pt x="12118673" y="3150267"/>
                  </a:cubicBezTo>
                  <a:cubicBezTo>
                    <a:pt x="12128936" y="3160530"/>
                    <a:pt x="12139199" y="3175924"/>
                    <a:pt x="12149461" y="3186186"/>
                  </a:cubicBezTo>
                  <a:cubicBezTo>
                    <a:pt x="11384947" y="2714157"/>
                    <a:pt x="10610221" y="2462723"/>
                    <a:pt x="9845758" y="2267784"/>
                  </a:cubicBezTo>
                  <a:cubicBezTo>
                    <a:pt x="9722607" y="2529430"/>
                    <a:pt x="9614901" y="2791075"/>
                    <a:pt x="9404517" y="3052772"/>
                  </a:cubicBezTo>
                  <a:cubicBezTo>
                    <a:pt x="9409648" y="3042510"/>
                    <a:pt x="9419911" y="3027116"/>
                    <a:pt x="9425042" y="3016853"/>
                  </a:cubicBezTo>
                  <a:lnTo>
                    <a:pt x="9419911" y="2996328"/>
                  </a:lnTo>
                  <a:cubicBezTo>
                    <a:pt x="9409648" y="3009156"/>
                    <a:pt x="9399386" y="3023267"/>
                    <a:pt x="9389123" y="3038020"/>
                  </a:cubicBezTo>
                  <a:lnTo>
                    <a:pt x="9378241" y="3054117"/>
                  </a:lnTo>
                  <a:lnTo>
                    <a:pt x="9385756" y="3040265"/>
                  </a:lnTo>
                  <a:cubicBezTo>
                    <a:pt x="9387840" y="3035455"/>
                    <a:pt x="9389123" y="3030965"/>
                    <a:pt x="9389123" y="3027116"/>
                  </a:cubicBezTo>
                  <a:cubicBezTo>
                    <a:pt x="9389123" y="3016853"/>
                    <a:pt x="9378860" y="3021984"/>
                    <a:pt x="9378860" y="3011722"/>
                  </a:cubicBezTo>
                  <a:cubicBezTo>
                    <a:pt x="9378860" y="2996328"/>
                    <a:pt x="9419911" y="2924490"/>
                    <a:pt x="9435305" y="2878308"/>
                  </a:cubicBezTo>
                  <a:cubicBezTo>
                    <a:pt x="9440436" y="2868045"/>
                    <a:pt x="9435305" y="2847520"/>
                    <a:pt x="9440436" y="2842389"/>
                  </a:cubicBezTo>
                  <a:cubicBezTo>
                    <a:pt x="9517406" y="2632056"/>
                    <a:pt x="9599507" y="2431935"/>
                    <a:pt x="9676476" y="2226734"/>
                  </a:cubicBezTo>
                  <a:cubicBezTo>
                    <a:pt x="8886306" y="2021481"/>
                    <a:pt x="8085924" y="1939432"/>
                    <a:pt x="7295804" y="1888118"/>
                  </a:cubicBezTo>
                  <a:lnTo>
                    <a:pt x="6813563" y="1867593"/>
                  </a:lnTo>
                  <a:lnTo>
                    <a:pt x="5848979" y="1867593"/>
                  </a:lnTo>
                  <a:lnTo>
                    <a:pt x="5125566" y="1893250"/>
                  </a:lnTo>
                  <a:cubicBezTo>
                    <a:pt x="3611983" y="1975299"/>
                    <a:pt x="2098451" y="2252390"/>
                    <a:pt x="584918" y="2616662"/>
                  </a:cubicBezTo>
                  <a:cubicBezTo>
                    <a:pt x="500252" y="2637188"/>
                    <a:pt x="415598" y="2655147"/>
                    <a:pt x="330944" y="2672465"/>
                  </a:cubicBezTo>
                  <a:lnTo>
                    <a:pt x="80212" y="2723757"/>
                  </a:lnTo>
                  <a:lnTo>
                    <a:pt x="87232" y="2719288"/>
                  </a:lnTo>
                  <a:cubicBezTo>
                    <a:pt x="76970" y="2714157"/>
                    <a:pt x="61576" y="2709026"/>
                    <a:pt x="46182" y="2709026"/>
                  </a:cubicBezTo>
                  <a:cubicBezTo>
                    <a:pt x="35919" y="2709026"/>
                    <a:pt x="25657" y="2714157"/>
                    <a:pt x="15394" y="2719288"/>
                  </a:cubicBezTo>
                  <a:cubicBezTo>
                    <a:pt x="25657" y="2709026"/>
                    <a:pt x="35919" y="2703894"/>
                    <a:pt x="46182" y="2698763"/>
                  </a:cubicBezTo>
                  <a:cubicBezTo>
                    <a:pt x="41051" y="2693632"/>
                    <a:pt x="41051" y="2693632"/>
                    <a:pt x="30788" y="2693632"/>
                  </a:cubicBezTo>
                  <a:cubicBezTo>
                    <a:pt x="15394" y="2693632"/>
                    <a:pt x="10263" y="2698763"/>
                    <a:pt x="0" y="2703894"/>
                  </a:cubicBezTo>
                  <a:cubicBezTo>
                    <a:pt x="15394" y="2688500"/>
                    <a:pt x="35919" y="2678238"/>
                    <a:pt x="51313" y="2667975"/>
                  </a:cubicBezTo>
                  <a:cubicBezTo>
                    <a:pt x="51313" y="2667975"/>
                    <a:pt x="51313" y="2662844"/>
                    <a:pt x="41051" y="2662844"/>
                  </a:cubicBezTo>
                  <a:cubicBezTo>
                    <a:pt x="25657" y="2662844"/>
                    <a:pt x="20525" y="2673107"/>
                    <a:pt x="10263" y="2673107"/>
                  </a:cubicBezTo>
                  <a:cubicBezTo>
                    <a:pt x="30788" y="2657713"/>
                    <a:pt x="56444" y="2637187"/>
                    <a:pt x="82101" y="2632056"/>
                  </a:cubicBezTo>
                  <a:cubicBezTo>
                    <a:pt x="159071" y="2606399"/>
                    <a:pt x="251434" y="2591006"/>
                    <a:pt x="338615" y="2565349"/>
                  </a:cubicBezTo>
                  <a:cubicBezTo>
                    <a:pt x="1087685" y="2355017"/>
                    <a:pt x="1852199" y="2160027"/>
                    <a:pt x="2611531" y="2021481"/>
                  </a:cubicBezTo>
                  <a:cubicBezTo>
                    <a:pt x="3468357" y="1857331"/>
                    <a:pt x="4340578" y="1749573"/>
                    <a:pt x="5207616" y="1703391"/>
                  </a:cubicBezTo>
                  <a:lnTo>
                    <a:pt x="5838716" y="1677735"/>
                  </a:lnTo>
                  <a:lnTo>
                    <a:pt x="6664755" y="1677735"/>
                  </a:lnTo>
                  <a:lnTo>
                    <a:pt x="7234279" y="1698260"/>
                  </a:lnTo>
                  <a:cubicBezTo>
                    <a:pt x="8060267" y="1744442"/>
                    <a:pt x="8901700" y="1841937"/>
                    <a:pt x="9738001" y="2052269"/>
                  </a:cubicBezTo>
                  <a:cubicBezTo>
                    <a:pt x="9938122" y="1493059"/>
                    <a:pt x="10061274" y="933796"/>
                    <a:pt x="10133061" y="374535"/>
                  </a:cubicBezTo>
                  <a:cubicBezTo>
                    <a:pt x="10148455" y="256566"/>
                    <a:pt x="10148455" y="138546"/>
                    <a:pt x="10215162" y="20525"/>
                  </a:cubicBezTo>
                  <a:cubicBezTo>
                    <a:pt x="10215162" y="30788"/>
                    <a:pt x="10194636" y="56445"/>
                    <a:pt x="10225424" y="76970"/>
                  </a:cubicBezTo>
                  <a:cubicBezTo>
                    <a:pt x="10230556" y="51313"/>
                    <a:pt x="10235687" y="25657"/>
                    <a:pt x="10245949" y="0"/>
                  </a:cubicBezTo>
                  <a:close/>
                  <a:moveTo>
                    <a:pt x="12067360" y="3057904"/>
                  </a:moveTo>
                  <a:cubicBezTo>
                    <a:pt x="12072492" y="3063035"/>
                    <a:pt x="12077623" y="3068166"/>
                    <a:pt x="12082754" y="3068166"/>
                  </a:cubicBezTo>
                  <a:cubicBezTo>
                    <a:pt x="12077623" y="3063035"/>
                    <a:pt x="12072492" y="3057904"/>
                    <a:pt x="12067360" y="3057904"/>
                  </a:cubicBezTo>
                  <a:close/>
                  <a:moveTo>
                    <a:pt x="12087885" y="3124611"/>
                  </a:moveTo>
                  <a:cubicBezTo>
                    <a:pt x="12098148" y="3134873"/>
                    <a:pt x="12108411" y="3140005"/>
                    <a:pt x="12118673" y="3145136"/>
                  </a:cubicBezTo>
                  <a:cubicBezTo>
                    <a:pt x="12108411" y="3134873"/>
                    <a:pt x="12098148" y="3129742"/>
                    <a:pt x="12087885" y="3124611"/>
                  </a:cubicBezTo>
                  <a:close/>
                </a:path>
              </a:pathLst>
            </a:custGeom>
            <a:grpFill/>
            <a:ln w="513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745697EB-9644-8289-AB3B-A19DF890C07C}"/>
                </a:ext>
              </a:extLst>
            </p:cNvPr>
            <p:cNvSpPr/>
            <p:nvPr/>
          </p:nvSpPr>
          <p:spPr>
            <a:xfrm>
              <a:off x="5838717" y="1738079"/>
              <a:ext cx="41051" cy="5131"/>
            </a:xfrm>
            <a:custGeom>
              <a:avLst/>
              <a:gdLst>
                <a:gd name="connsiteX0" fmla="*/ 41051 w 41051"/>
                <a:gd name="connsiteY0" fmla="*/ 0 h 5131"/>
                <a:gd name="connsiteX1" fmla="*/ 0 w 41051"/>
                <a:gd name="connsiteY1" fmla="*/ 5131 h 5131"/>
                <a:gd name="connsiteX2" fmla="*/ 41051 w 41051"/>
                <a:gd name="connsiteY2" fmla="*/ 0 h 5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051" h="5131">
                  <a:moveTo>
                    <a:pt x="41051" y="0"/>
                  </a:moveTo>
                  <a:cubicBezTo>
                    <a:pt x="30788" y="0"/>
                    <a:pt x="15394" y="5131"/>
                    <a:pt x="0" y="5131"/>
                  </a:cubicBezTo>
                  <a:cubicBezTo>
                    <a:pt x="10263" y="5131"/>
                    <a:pt x="25657" y="0"/>
                    <a:pt x="41051" y="0"/>
                  </a:cubicBezTo>
                  <a:close/>
                </a:path>
              </a:pathLst>
            </a:custGeom>
            <a:grpFill/>
            <a:ln w="513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781314AC-3D7B-ABED-A3BB-0E00124AAEB9}"/>
                </a:ext>
              </a:extLst>
            </p:cNvPr>
            <p:cNvSpPr/>
            <p:nvPr/>
          </p:nvSpPr>
          <p:spPr>
            <a:xfrm>
              <a:off x="7680601" y="1856099"/>
              <a:ext cx="76970" cy="61525"/>
            </a:xfrm>
            <a:custGeom>
              <a:avLst/>
              <a:gdLst>
                <a:gd name="connsiteX0" fmla="*/ 0 w 76970"/>
                <a:gd name="connsiteY0" fmla="*/ 0 h 61525"/>
                <a:gd name="connsiteX1" fmla="*/ 76970 w 76970"/>
                <a:gd name="connsiteY1" fmla="*/ 61525 h 61525"/>
                <a:gd name="connsiteX2" fmla="*/ 0 w 76970"/>
                <a:gd name="connsiteY2" fmla="*/ 0 h 6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970" h="61525">
                  <a:moveTo>
                    <a:pt x="0" y="0"/>
                  </a:moveTo>
                  <a:cubicBezTo>
                    <a:pt x="15394" y="0"/>
                    <a:pt x="66707" y="35919"/>
                    <a:pt x="76970" y="61525"/>
                  </a:cubicBezTo>
                  <a:cubicBezTo>
                    <a:pt x="51313" y="35919"/>
                    <a:pt x="25657" y="15394"/>
                    <a:pt x="0" y="0"/>
                  </a:cubicBezTo>
                  <a:close/>
                </a:path>
              </a:pathLst>
            </a:custGeom>
            <a:grpFill/>
            <a:ln w="513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4807AA2A-D195-09E4-5511-029BF67AC0DF}"/>
                </a:ext>
              </a:extLst>
            </p:cNvPr>
            <p:cNvSpPr/>
            <p:nvPr/>
          </p:nvSpPr>
          <p:spPr>
            <a:xfrm>
              <a:off x="8361617" y="2861683"/>
              <a:ext cx="13059" cy="5131"/>
            </a:xfrm>
            <a:custGeom>
              <a:avLst/>
              <a:gdLst>
                <a:gd name="connsiteX0" fmla="*/ 11661 w 13059"/>
                <a:gd name="connsiteY0" fmla="*/ 0 h 5131"/>
                <a:gd name="connsiteX1" fmla="*/ 1399 w 13059"/>
                <a:gd name="connsiteY1" fmla="*/ 5131 h 5131"/>
                <a:gd name="connsiteX2" fmla="*/ 11661 w 13059"/>
                <a:gd name="connsiteY2" fmla="*/ 0 h 5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059" h="5131">
                  <a:moveTo>
                    <a:pt x="11661" y="0"/>
                  </a:moveTo>
                  <a:cubicBezTo>
                    <a:pt x="16793" y="0"/>
                    <a:pt x="6530" y="5131"/>
                    <a:pt x="1399" y="5131"/>
                  </a:cubicBezTo>
                  <a:cubicBezTo>
                    <a:pt x="-3733" y="5131"/>
                    <a:pt x="6530" y="0"/>
                    <a:pt x="11661" y="0"/>
                  </a:cubicBezTo>
                  <a:close/>
                </a:path>
              </a:pathLst>
            </a:custGeom>
            <a:grpFill/>
            <a:ln w="513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9F112C81-C50A-0ED7-E4FD-123B3F7F1672}"/>
                </a:ext>
              </a:extLst>
            </p:cNvPr>
            <p:cNvSpPr/>
            <p:nvPr/>
          </p:nvSpPr>
          <p:spPr>
            <a:xfrm>
              <a:off x="8316834" y="3518439"/>
              <a:ext cx="20525" cy="10263"/>
            </a:xfrm>
            <a:custGeom>
              <a:avLst/>
              <a:gdLst>
                <a:gd name="connsiteX0" fmla="*/ 20525 w 20525"/>
                <a:gd name="connsiteY0" fmla="*/ 0 h 10263"/>
                <a:gd name="connsiteX1" fmla="*/ 0 w 20525"/>
                <a:gd name="connsiteY1" fmla="*/ 10263 h 10263"/>
                <a:gd name="connsiteX2" fmla="*/ 20525 w 20525"/>
                <a:gd name="connsiteY2" fmla="*/ 0 h 10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25" h="10263">
                  <a:moveTo>
                    <a:pt x="20525" y="0"/>
                  </a:moveTo>
                  <a:cubicBezTo>
                    <a:pt x="15394" y="5132"/>
                    <a:pt x="5131" y="10263"/>
                    <a:pt x="0" y="10263"/>
                  </a:cubicBezTo>
                  <a:cubicBezTo>
                    <a:pt x="5131" y="5132"/>
                    <a:pt x="15394" y="0"/>
                    <a:pt x="20525" y="0"/>
                  </a:cubicBezTo>
                  <a:close/>
                </a:path>
              </a:pathLst>
            </a:custGeom>
            <a:grpFill/>
            <a:ln w="513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D1AA1286-6B3E-ADCB-A15D-0C60FD424C96}"/>
              </a:ext>
            </a:extLst>
          </p:cNvPr>
          <p:cNvSpPr txBox="1"/>
          <p:nvPr/>
        </p:nvSpPr>
        <p:spPr>
          <a:xfrm>
            <a:off x="5925430" y="1927034"/>
            <a:ext cx="22297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植树节的由来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78252C2-BF42-CDC6-7132-D7841B2D7898}"/>
              </a:ext>
            </a:extLst>
          </p:cNvPr>
          <p:cNvSpPr txBox="1"/>
          <p:nvPr/>
        </p:nvSpPr>
        <p:spPr>
          <a:xfrm>
            <a:off x="1646575" y="1315395"/>
            <a:ext cx="285366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b="1" dirty="0">
                <a:solidFill>
                  <a:srgbClr val="00B050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01</a:t>
            </a:r>
            <a:endParaRPr lang="zh-CN" altLang="en-US" sz="19900" b="1" dirty="0">
              <a:solidFill>
                <a:srgbClr val="00B050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EAD2996-C027-3E42-BFD3-532FD2985199}"/>
              </a:ext>
            </a:extLst>
          </p:cNvPr>
          <p:cNvSpPr txBox="1"/>
          <p:nvPr/>
        </p:nvSpPr>
        <p:spPr>
          <a:xfrm>
            <a:off x="5023730" y="2726893"/>
            <a:ext cx="5109786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702144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FE372744-3847-720C-4452-500D93B8B7D6}"/>
              </a:ext>
            </a:extLst>
          </p:cNvPr>
          <p:cNvSpPr/>
          <p:nvPr/>
        </p:nvSpPr>
        <p:spPr>
          <a:xfrm>
            <a:off x="4184142" y="0"/>
            <a:ext cx="3834520" cy="671478"/>
          </a:xfrm>
          <a:custGeom>
            <a:avLst/>
            <a:gdLst>
              <a:gd name="connsiteX0" fmla="*/ 0 w 3834520"/>
              <a:gd name="connsiteY0" fmla="*/ 0 h 671478"/>
              <a:gd name="connsiteX1" fmla="*/ 3834520 w 3834520"/>
              <a:gd name="connsiteY1" fmla="*/ 0 h 671478"/>
              <a:gd name="connsiteX2" fmla="*/ 3834520 w 3834520"/>
              <a:gd name="connsiteY2" fmla="*/ 532006 h 671478"/>
              <a:gd name="connsiteX3" fmla="*/ 3695048 w 3834520"/>
              <a:gd name="connsiteY3" fmla="*/ 671478 h 671478"/>
              <a:gd name="connsiteX4" fmla="*/ 139472 w 3834520"/>
              <a:gd name="connsiteY4" fmla="*/ 671478 h 671478"/>
              <a:gd name="connsiteX5" fmla="*/ 0 w 3834520"/>
              <a:gd name="connsiteY5" fmla="*/ 532006 h 671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34520" h="671478">
                <a:moveTo>
                  <a:pt x="0" y="0"/>
                </a:moveTo>
                <a:lnTo>
                  <a:pt x="3834520" y="0"/>
                </a:lnTo>
                <a:lnTo>
                  <a:pt x="3834520" y="532006"/>
                </a:lnTo>
                <a:cubicBezTo>
                  <a:pt x="3834520" y="609034"/>
                  <a:pt x="3772076" y="671478"/>
                  <a:pt x="3695048" y="671478"/>
                </a:cubicBezTo>
                <a:lnTo>
                  <a:pt x="139472" y="671478"/>
                </a:lnTo>
                <a:cubicBezTo>
                  <a:pt x="62444" y="671478"/>
                  <a:pt x="0" y="609034"/>
                  <a:pt x="0" y="532006"/>
                </a:cubicBezTo>
                <a:close/>
              </a:path>
            </a:pathLst>
          </a:custGeom>
          <a:gradFill flip="none" rotWithShape="1">
            <a:gsLst>
              <a:gs pos="0">
                <a:srgbClr val="92D050"/>
              </a:gs>
              <a:gs pos="100000">
                <a:srgbClr val="00B050"/>
              </a:gs>
            </a:gsLst>
            <a:lin ang="0" scaled="1"/>
            <a:tileRect/>
          </a:gradFill>
          <a:ln w="1190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1AA1286-6B3E-ADCB-A15D-0C60FD424C96}"/>
              </a:ext>
            </a:extLst>
          </p:cNvPr>
          <p:cNvSpPr txBox="1"/>
          <p:nvPr/>
        </p:nvSpPr>
        <p:spPr>
          <a:xfrm>
            <a:off x="4986503" y="129049"/>
            <a:ext cx="22297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植树节的由来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2" name="TextBox 17">
            <a:extLst>
              <a:ext uri="{FF2B5EF4-FFF2-40B4-BE49-F238E27FC236}">
                <a16:creationId xmlns:a16="http://schemas.microsoft.com/office/drawing/2014/main" id="{35E67EE5-6861-E642-7C30-1B1619329E4D}"/>
              </a:ext>
            </a:extLst>
          </p:cNvPr>
          <p:cNvSpPr txBox="1"/>
          <p:nvPr/>
        </p:nvSpPr>
        <p:spPr>
          <a:xfrm>
            <a:off x="718240" y="1641283"/>
            <a:ext cx="6203501" cy="1313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333"/>
              </a:lnSpc>
            </a:pPr>
            <a:r>
              <a:rPr lang="zh-CN" altLang="en-US" sz="1600" dirty="0">
                <a:cs typeface="+mn-ea"/>
                <a:sym typeface="+mn-lt"/>
              </a:rPr>
              <a:t>       每年的3月12日是我国的植树节，其实这天是孙中山先生逝世的纪念日。确定这一天为植树节，一是从植树的季节考虑；二是为了纪念孙中山先生一生提倡植树造林的功绩。</a:t>
            </a:r>
          </a:p>
        </p:txBody>
      </p:sp>
      <p:sp>
        <p:nvSpPr>
          <p:cNvPr id="3" name="TextBox 19">
            <a:extLst>
              <a:ext uri="{FF2B5EF4-FFF2-40B4-BE49-F238E27FC236}">
                <a16:creationId xmlns:a16="http://schemas.microsoft.com/office/drawing/2014/main" id="{6D7655C2-2A22-DCC7-A731-880E0CBBCFEA}"/>
              </a:ext>
            </a:extLst>
          </p:cNvPr>
          <p:cNvSpPr txBox="1"/>
          <p:nvPr/>
        </p:nvSpPr>
        <p:spPr>
          <a:xfrm>
            <a:off x="746183" y="3273464"/>
            <a:ext cx="5349817" cy="17432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333"/>
              </a:lnSpc>
            </a:pPr>
            <a:r>
              <a:rPr lang="zh-CN" altLang="en-US" sz="1600" dirty="0">
                <a:cs typeface="+mn-ea"/>
                <a:sym typeface="+mn-lt"/>
              </a:rPr>
              <a:t>       孙中山先生从小就喜爱植树，在他的故居至今仍生长着一棵已满百岁的檀香山酸豆树。这是</a:t>
            </a:r>
            <a:r>
              <a:rPr lang="en-US" altLang="zh-CN" sz="1600" dirty="0">
                <a:cs typeface="+mn-ea"/>
                <a:sym typeface="+mn-lt"/>
              </a:rPr>
              <a:t>1883</a:t>
            </a:r>
            <a:r>
              <a:rPr lang="zh-CN" altLang="en-US" sz="1600" dirty="0">
                <a:cs typeface="+mn-ea"/>
                <a:sym typeface="+mn-lt"/>
              </a:rPr>
              <a:t>年，年仅只有</a:t>
            </a:r>
            <a:r>
              <a:rPr lang="en-US" altLang="zh-CN" sz="1600" dirty="0">
                <a:cs typeface="+mn-ea"/>
                <a:sym typeface="+mn-lt"/>
              </a:rPr>
              <a:t>18</a:t>
            </a:r>
            <a:r>
              <a:rPr lang="zh-CN" altLang="en-US" sz="1600" dirty="0">
                <a:cs typeface="+mn-ea"/>
                <a:sym typeface="+mn-lt"/>
              </a:rPr>
              <a:t>岁的孙中山，千里迢迢从美国檀香山带回幼苗亲手栽种的，在他的精心培育下终于成材。</a:t>
            </a:r>
          </a:p>
        </p:txBody>
      </p:sp>
      <p:grpSp>
        <p:nvGrpSpPr>
          <p:cNvPr id="6" name="图形 4" descr="D:\51PPT模板网\51pptmoban.com\图片.jpg">
            <a:extLst>
              <a:ext uri="{FF2B5EF4-FFF2-40B4-BE49-F238E27FC236}">
                <a16:creationId xmlns:a16="http://schemas.microsoft.com/office/drawing/2014/main" id="{C2C81254-7594-AB95-EB0D-574E44D5DD0E}"/>
              </a:ext>
            </a:extLst>
          </p:cNvPr>
          <p:cNvGrpSpPr/>
          <p:nvPr/>
        </p:nvGrpSpPr>
        <p:grpSpPr>
          <a:xfrm>
            <a:off x="6210300" y="1233369"/>
            <a:ext cx="4610100" cy="5164155"/>
            <a:chOff x="3678170" y="729241"/>
            <a:chExt cx="4873074" cy="5458734"/>
          </a:xfrm>
          <a:solidFill>
            <a:srgbClr val="00B050"/>
          </a:solidFill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293883F9-11DB-BC71-E803-0B8660A24775}"/>
                </a:ext>
              </a:extLst>
            </p:cNvPr>
            <p:cNvSpPr/>
            <p:nvPr/>
          </p:nvSpPr>
          <p:spPr>
            <a:xfrm flipV="1">
              <a:off x="5037250" y="729241"/>
              <a:ext cx="2011131" cy="2388401"/>
            </a:xfrm>
            <a:custGeom>
              <a:avLst/>
              <a:gdLst>
                <a:gd name="connsiteX0" fmla="*/ 888998 w 2011131"/>
                <a:gd name="connsiteY0" fmla="*/ 116278 h 2388401"/>
                <a:gd name="connsiteX1" fmla="*/ 665148 w 2011131"/>
                <a:gd name="connsiteY1" fmla="*/ 446665 h 2388401"/>
                <a:gd name="connsiteX2" fmla="*/ 198542 w 2011131"/>
                <a:gd name="connsiteY2" fmla="*/ 1071981 h 2388401"/>
                <a:gd name="connsiteX3" fmla="*/ 42451 w 2011131"/>
                <a:gd name="connsiteY3" fmla="*/ 1323429 h 2388401"/>
                <a:gd name="connsiteX4" fmla="*/ 16353 w 2011131"/>
                <a:gd name="connsiteY4" fmla="*/ 1446766 h 2388401"/>
                <a:gd name="connsiteX5" fmla="*/ 382196 w 2011131"/>
                <a:gd name="connsiteY5" fmla="*/ 1207141 h 2388401"/>
                <a:gd name="connsiteX6" fmla="*/ 701248 w 2011131"/>
                <a:gd name="connsiteY6" fmla="*/ 1326096 h 2388401"/>
                <a:gd name="connsiteX7" fmla="*/ 707701 w 2011131"/>
                <a:gd name="connsiteY7" fmla="*/ 2008027 h 2388401"/>
                <a:gd name="connsiteX8" fmla="*/ 822192 w 2011131"/>
                <a:gd name="connsiteY8" fmla="*/ 2304719 h 2388401"/>
                <a:gd name="connsiteX9" fmla="*/ 872817 w 2011131"/>
                <a:gd name="connsiteY9" fmla="*/ 2212219 h 2388401"/>
                <a:gd name="connsiteX10" fmla="*/ 930181 w 2011131"/>
                <a:gd name="connsiteY10" fmla="*/ 1700083 h 2388401"/>
                <a:gd name="connsiteX11" fmla="*/ 990617 w 2011131"/>
                <a:gd name="connsiteY11" fmla="*/ 1512477 h 2388401"/>
                <a:gd name="connsiteX12" fmla="*/ 1065972 w 2011131"/>
                <a:gd name="connsiteY12" fmla="*/ 1925814 h 2388401"/>
                <a:gd name="connsiteX13" fmla="*/ 1219027 w 2011131"/>
                <a:gd name="connsiteY13" fmla="*/ 2386896 h 2388401"/>
                <a:gd name="connsiteX14" fmla="*/ 1271319 w 2011131"/>
                <a:gd name="connsiteY14" fmla="*/ 2354939 h 2388401"/>
                <a:gd name="connsiteX15" fmla="*/ 1240994 w 2011131"/>
                <a:gd name="connsiteY15" fmla="*/ 1665496 h 2388401"/>
                <a:gd name="connsiteX16" fmla="*/ 1459724 w 2011131"/>
                <a:gd name="connsiteY16" fmla="*/ 1908955 h 2388401"/>
                <a:gd name="connsiteX17" fmla="*/ 1621232 w 2011131"/>
                <a:gd name="connsiteY17" fmla="*/ 2171773 h 2388401"/>
                <a:gd name="connsiteX18" fmla="*/ 1599932 w 2011131"/>
                <a:gd name="connsiteY18" fmla="*/ 1782844 h 2388401"/>
                <a:gd name="connsiteX19" fmla="*/ 1475345 w 2011131"/>
                <a:gd name="connsiteY19" fmla="*/ 1393676 h 2388401"/>
                <a:gd name="connsiteX20" fmla="*/ 1455818 w 2011131"/>
                <a:gd name="connsiteY20" fmla="*/ 1316524 h 2388401"/>
                <a:gd name="connsiteX21" fmla="*/ 1574274 w 2011131"/>
                <a:gd name="connsiteY21" fmla="*/ 1414226 h 2388401"/>
                <a:gd name="connsiteX22" fmla="*/ 1790194 w 2011131"/>
                <a:gd name="connsiteY22" fmla="*/ 1629003 h 2388401"/>
                <a:gd name="connsiteX23" fmla="*/ 1995338 w 2011131"/>
                <a:gd name="connsiteY23" fmla="*/ 1744065 h 2388401"/>
                <a:gd name="connsiteX24" fmla="*/ 1865334 w 2011131"/>
                <a:gd name="connsiteY24" fmla="*/ 1474686 h 2388401"/>
                <a:gd name="connsiteX25" fmla="*/ 1571523 w 2011131"/>
                <a:gd name="connsiteY25" fmla="*/ 981113 h 2388401"/>
                <a:gd name="connsiteX26" fmla="*/ 1467010 w 2011131"/>
                <a:gd name="connsiteY26" fmla="*/ 665466 h 2388401"/>
                <a:gd name="connsiteX27" fmla="*/ 1414027 w 2011131"/>
                <a:gd name="connsiteY27" fmla="*/ 525091 h 2388401"/>
                <a:gd name="connsiteX28" fmla="*/ 1452663 w 2011131"/>
                <a:gd name="connsiteY28" fmla="*/ 394385 h 2388401"/>
                <a:gd name="connsiteX29" fmla="*/ 1401657 w 2011131"/>
                <a:gd name="connsiteY29" fmla="*/ 236103 h 2388401"/>
                <a:gd name="connsiteX30" fmla="*/ 1171771 w 2011131"/>
                <a:gd name="connsiteY30" fmla="*/ 21517 h 2388401"/>
                <a:gd name="connsiteX31" fmla="*/ 888998 w 2011131"/>
                <a:gd name="connsiteY31" fmla="*/ 116064 h 2388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011131" h="2388401">
                  <a:moveTo>
                    <a:pt x="888998" y="116278"/>
                  </a:moveTo>
                  <a:cubicBezTo>
                    <a:pt x="805094" y="262094"/>
                    <a:pt x="702450" y="417447"/>
                    <a:pt x="665148" y="446665"/>
                  </a:cubicBezTo>
                  <a:cubicBezTo>
                    <a:pt x="594294" y="502208"/>
                    <a:pt x="342382" y="839821"/>
                    <a:pt x="198542" y="1071981"/>
                  </a:cubicBezTo>
                  <a:cubicBezTo>
                    <a:pt x="144785" y="1158671"/>
                    <a:pt x="74539" y="1271804"/>
                    <a:pt x="42451" y="1323429"/>
                  </a:cubicBezTo>
                  <a:cubicBezTo>
                    <a:pt x="-5507" y="1400546"/>
                    <a:pt x="-10162" y="1422561"/>
                    <a:pt x="16353" y="1446766"/>
                  </a:cubicBezTo>
                  <a:cubicBezTo>
                    <a:pt x="98661" y="1522168"/>
                    <a:pt x="224712" y="1439539"/>
                    <a:pt x="382196" y="1207141"/>
                  </a:cubicBezTo>
                  <a:cubicBezTo>
                    <a:pt x="531346" y="986816"/>
                    <a:pt x="640395" y="1027464"/>
                    <a:pt x="701248" y="1326096"/>
                  </a:cubicBezTo>
                  <a:cubicBezTo>
                    <a:pt x="731454" y="1474162"/>
                    <a:pt x="732299" y="1566686"/>
                    <a:pt x="707701" y="2008027"/>
                  </a:cubicBezTo>
                  <a:cubicBezTo>
                    <a:pt x="695533" y="2226840"/>
                    <a:pt x="730525" y="2317351"/>
                    <a:pt x="822192" y="2304719"/>
                  </a:cubicBezTo>
                  <a:cubicBezTo>
                    <a:pt x="848635" y="2301075"/>
                    <a:pt x="865185" y="2270834"/>
                    <a:pt x="872817" y="2212219"/>
                  </a:cubicBezTo>
                  <a:cubicBezTo>
                    <a:pt x="896213" y="2032173"/>
                    <a:pt x="917465" y="1842149"/>
                    <a:pt x="930181" y="1700083"/>
                  </a:cubicBezTo>
                  <a:cubicBezTo>
                    <a:pt x="945397" y="1530967"/>
                    <a:pt x="953601" y="1505547"/>
                    <a:pt x="990617" y="1512477"/>
                  </a:cubicBezTo>
                  <a:cubicBezTo>
                    <a:pt x="1010048" y="1516037"/>
                    <a:pt x="1031134" y="1631837"/>
                    <a:pt x="1065972" y="1925814"/>
                  </a:cubicBezTo>
                  <a:cubicBezTo>
                    <a:pt x="1116597" y="2352117"/>
                    <a:pt x="1132040" y="2398885"/>
                    <a:pt x="1219027" y="2386896"/>
                  </a:cubicBezTo>
                  <a:cubicBezTo>
                    <a:pt x="1241315" y="2383824"/>
                    <a:pt x="1264961" y="2369417"/>
                    <a:pt x="1271319" y="2354939"/>
                  </a:cubicBezTo>
                  <a:cubicBezTo>
                    <a:pt x="1287190" y="2319149"/>
                    <a:pt x="1268057" y="1885261"/>
                    <a:pt x="1240994" y="1665496"/>
                  </a:cubicBezTo>
                  <a:cubicBezTo>
                    <a:pt x="1201465" y="1345563"/>
                    <a:pt x="1290095" y="1444040"/>
                    <a:pt x="1459724" y="1908955"/>
                  </a:cubicBezTo>
                  <a:cubicBezTo>
                    <a:pt x="1534471" y="2113576"/>
                    <a:pt x="1574226" y="2178251"/>
                    <a:pt x="1621232" y="2171773"/>
                  </a:cubicBezTo>
                  <a:cubicBezTo>
                    <a:pt x="1712565" y="2159188"/>
                    <a:pt x="1709874" y="2109670"/>
                    <a:pt x="1599932" y="1782844"/>
                  </a:cubicBezTo>
                  <a:cubicBezTo>
                    <a:pt x="1542174" y="1611191"/>
                    <a:pt x="1486203" y="1436051"/>
                    <a:pt x="1475345" y="1393676"/>
                  </a:cubicBezTo>
                  <a:lnTo>
                    <a:pt x="1455818" y="1316524"/>
                  </a:lnTo>
                  <a:lnTo>
                    <a:pt x="1574274" y="1414226"/>
                  </a:lnTo>
                  <a:cubicBezTo>
                    <a:pt x="1639508" y="1468043"/>
                    <a:pt x="1736544" y="1564698"/>
                    <a:pt x="1790194" y="1629003"/>
                  </a:cubicBezTo>
                  <a:cubicBezTo>
                    <a:pt x="1884039" y="1741898"/>
                    <a:pt x="1951976" y="1779998"/>
                    <a:pt x="1995338" y="1744065"/>
                  </a:cubicBezTo>
                  <a:cubicBezTo>
                    <a:pt x="2035343" y="1711049"/>
                    <a:pt x="2003732" y="1645696"/>
                    <a:pt x="1865334" y="1474686"/>
                  </a:cubicBezTo>
                  <a:cubicBezTo>
                    <a:pt x="1650486" y="1209094"/>
                    <a:pt x="1626756" y="1169255"/>
                    <a:pt x="1571523" y="981113"/>
                  </a:cubicBezTo>
                  <a:cubicBezTo>
                    <a:pt x="1543210" y="884696"/>
                    <a:pt x="1496121" y="742642"/>
                    <a:pt x="1467010" y="665466"/>
                  </a:cubicBezTo>
                  <a:lnTo>
                    <a:pt x="1414027" y="525091"/>
                  </a:lnTo>
                  <a:cubicBezTo>
                    <a:pt x="1414027" y="525091"/>
                    <a:pt x="1450342" y="463357"/>
                    <a:pt x="1452663" y="394385"/>
                  </a:cubicBezTo>
                  <a:cubicBezTo>
                    <a:pt x="1454592" y="336663"/>
                    <a:pt x="1425362" y="274131"/>
                    <a:pt x="1401657" y="236103"/>
                  </a:cubicBezTo>
                  <a:cubicBezTo>
                    <a:pt x="1345174" y="145484"/>
                    <a:pt x="1235112" y="61033"/>
                    <a:pt x="1171771" y="21517"/>
                  </a:cubicBezTo>
                  <a:cubicBezTo>
                    <a:pt x="1072985" y="-40098"/>
                    <a:pt x="930753" y="43507"/>
                    <a:pt x="888998" y="116064"/>
                  </a:cubicBezTo>
                </a:path>
              </a:pathLst>
            </a:custGeom>
            <a:gradFill flip="none" rotWithShape="1">
              <a:gsLst>
                <a:gs pos="0">
                  <a:srgbClr val="92D050"/>
                </a:gs>
                <a:gs pos="100000">
                  <a:srgbClr val="00B050"/>
                </a:gs>
              </a:gsLst>
              <a:lin ang="16200000" scaled="1"/>
              <a:tileRect/>
            </a:gradFill>
            <a:ln w="1190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30697A6D-3909-CB46-B805-C24C904FECD6}"/>
                </a:ext>
              </a:extLst>
            </p:cNvPr>
            <p:cNvSpPr/>
            <p:nvPr/>
          </p:nvSpPr>
          <p:spPr>
            <a:xfrm flipV="1">
              <a:off x="4264234" y="1900868"/>
              <a:ext cx="1651256" cy="3164145"/>
            </a:xfrm>
            <a:custGeom>
              <a:avLst/>
              <a:gdLst>
                <a:gd name="connsiteX0" fmla="*/ 1005666 w 1651256"/>
                <a:gd name="connsiteY0" fmla="*/ 596376 h 3164145"/>
                <a:gd name="connsiteX1" fmla="*/ 1083176 w 1651256"/>
                <a:gd name="connsiteY1" fmla="*/ 915904 h 3164145"/>
                <a:gd name="connsiteX2" fmla="*/ 1169163 w 1651256"/>
                <a:gd name="connsiteY2" fmla="*/ 1339337 h 3164145"/>
                <a:gd name="connsiteX3" fmla="*/ 822226 w 1651256"/>
                <a:gd name="connsiteY3" fmla="*/ 1755782 h 3164145"/>
                <a:gd name="connsiteX4" fmla="*/ 367681 w 1651256"/>
                <a:gd name="connsiteY4" fmla="*/ 2162452 h 3164145"/>
                <a:gd name="connsiteX5" fmla="*/ 125425 w 1651256"/>
                <a:gd name="connsiteY5" fmla="*/ 2654835 h 3164145"/>
                <a:gd name="connsiteX6" fmla="*/ 44617 w 1651256"/>
                <a:gd name="connsiteY6" fmla="*/ 2801854 h 3164145"/>
                <a:gd name="connsiteX7" fmla="*/ 195 w 1651256"/>
                <a:gd name="connsiteY7" fmla="*/ 2849443 h 3164145"/>
                <a:gd name="connsiteX8" fmla="*/ 42224 w 1651256"/>
                <a:gd name="connsiteY8" fmla="*/ 2865445 h 3164145"/>
                <a:gd name="connsiteX9" fmla="*/ 248333 w 1651256"/>
                <a:gd name="connsiteY9" fmla="*/ 2771957 h 3164145"/>
                <a:gd name="connsiteX10" fmla="*/ 301018 w 1651256"/>
                <a:gd name="connsiteY10" fmla="*/ 2747394 h 3164145"/>
                <a:gd name="connsiteX11" fmla="*/ 313675 w 1651256"/>
                <a:gd name="connsiteY11" fmla="*/ 2970577 h 3164145"/>
                <a:gd name="connsiteX12" fmla="*/ 351608 w 1651256"/>
                <a:gd name="connsiteY12" fmla="*/ 3164399 h 3164145"/>
                <a:gd name="connsiteX13" fmla="*/ 465789 w 1651256"/>
                <a:gd name="connsiteY13" fmla="*/ 3049277 h 3164145"/>
                <a:gd name="connsiteX14" fmla="*/ 496602 w 1651256"/>
                <a:gd name="connsiteY14" fmla="*/ 3021869 h 3164145"/>
                <a:gd name="connsiteX15" fmla="*/ 599579 w 1651256"/>
                <a:gd name="connsiteY15" fmla="*/ 2921976 h 3164145"/>
                <a:gd name="connsiteX16" fmla="*/ 626392 w 1651256"/>
                <a:gd name="connsiteY16" fmla="*/ 2885352 h 3164145"/>
                <a:gd name="connsiteX17" fmla="*/ 694294 w 1651256"/>
                <a:gd name="connsiteY17" fmla="*/ 2663503 h 3164145"/>
                <a:gd name="connsiteX18" fmla="*/ 791091 w 1651256"/>
                <a:gd name="connsiteY18" fmla="*/ 2284563 h 3164145"/>
                <a:gd name="connsiteX19" fmla="*/ 835752 w 1651256"/>
                <a:gd name="connsiteY19" fmla="*/ 2246713 h 3164145"/>
                <a:gd name="connsiteX20" fmla="*/ 840455 w 1651256"/>
                <a:gd name="connsiteY20" fmla="*/ 2476480 h 3164145"/>
                <a:gd name="connsiteX21" fmla="*/ 925727 w 1651256"/>
                <a:gd name="connsiteY21" fmla="*/ 2707604 h 3164145"/>
                <a:gd name="connsiteX22" fmla="*/ 1016977 w 1651256"/>
                <a:gd name="connsiteY22" fmla="*/ 2469753 h 3164145"/>
                <a:gd name="connsiteX23" fmla="*/ 1284736 w 1651256"/>
                <a:gd name="connsiteY23" fmla="*/ 2115077 h 3164145"/>
                <a:gd name="connsiteX24" fmla="*/ 1608253 w 1651256"/>
                <a:gd name="connsiteY24" fmla="*/ 1733244 h 3164145"/>
                <a:gd name="connsiteX25" fmla="*/ 1651449 w 1651256"/>
                <a:gd name="connsiteY25" fmla="*/ 1210464 h 3164145"/>
                <a:gd name="connsiteX26" fmla="*/ 1638054 w 1651256"/>
                <a:gd name="connsiteY26" fmla="*/ 407673 h 3164145"/>
                <a:gd name="connsiteX27" fmla="*/ 1624386 w 1651256"/>
                <a:gd name="connsiteY27" fmla="*/ 253 h 3164145"/>
                <a:gd name="connsiteX28" fmla="*/ 1402537 w 1651256"/>
                <a:gd name="connsiteY28" fmla="*/ 253 h 3164145"/>
                <a:gd name="connsiteX29" fmla="*/ 1005642 w 1651256"/>
                <a:gd name="connsiteY29" fmla="*/ 596459 h 3164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651256" h="3164145">
                  <a:moveTo>
                    <a:pt x="1005666" y="596376"/>
                  </a:moveTo>
                  <a:cubicBezTo>
                    <a:pt x="1027919" y="688208"/>
                    <a:pt x="1053589" y="794043"/>
                    <a:pt x="1083176" y="915904"/>
                  </a:cubicBezTo>
                  <a:cubicBezTo>
                    <a:pt x="1130455" y="1110654"/>
                    <a:pt x="1169163" y="1301166"/>
                    <a:pt x="1169163" y="1339337"/>
                  </a:cubicBezTo>
                  <a:cubicBezTo>
                    <a:pt x="1169163" y="1494226"/>
                    <a:pt x="1044325" y="1644090"/>
                    <a:pt x="822226" y="1755782"/>
                  </a:cubicBezTo>
                  <a:cubicBezTo>
                    <a:pt x="674744" y="1829863"/>
                    <a:pt x="482005" y="2002373"/>
                    <a:pt x="367681" y="2162452"/>
                  </a:cubicBezTo>
                  <a:cubicBezTo>
                    <a:pt x="296125" y="2262715"/>
                    <a:pt x="189766" y="2478789"/>
                    <a:pt x="125425" y="2654835"/>
                  </a:cubicBezTo>
                  <a:cubicBezTo>
                    <a:pt x="105327" y="2709544"/>
                    <a:pt x="69013" y="2775731"/>
                    <a:pt x="44617" y="2801854"/>
                  </a:cubicBezTo>
                  <a:lnTo>
                    <a:pt x="195" y="2849443"/>
                  </a:lnTo>
                  <a:lnTo>
                    <a:pt x="42224" y="2865445"/>
                  </a:lnTo>
                  <a:cubicBezTo>
                    <a:pt x="98755" y="2886900"/>
                    <a:pt x="193386" y="2844026"/>
                    <a:pt x="248333" y="2771957"/>
                  </a:cubicBezTo>
                  <a:cubicBezTo>
                    <a:pt x="284861" y="2724058"/>
                    <a:pt x="290815" y="2721355"/>
                    <a:pt x="301018" y="2747394"/>
                  </a:cubicBezTo>
                  <a:cubicBezTo>
                    <a:pt x="307424" y="2763527"/>
                    <a:pt x="313055" y="2863957"/>
                    <a:pt x="313675" y="2970577"/>
                  </a:cubicBezTo>
                  <a:cubicBezTo>
                    <a:pt x="314841" y="3162542"/>
                    <a:pt x="315139" y="3164399"/>
                    <a:pt x="351608" y="3164399"/>
                  </a:cubicBezTo>
                  <a:cubicBezTo>
                    <a:pt x="396173" y="3164399"/>
                    <a:pt x="450882" y="3109166"/>
                    <a:pt x="465789" y="3049277"/>
                  </a:cubicBezTo>
                  <a:cubicBezTo>
                    <a:pt x="473980" y="3016297"/>
                    <a:pt x="481612" y="3009427"/>
                    <a:pt x="496602" y="3021869"/>
                  </a:cubicBezTo>
                  <a:cubicBezTo>
                    <a:pt x="539322" y="3057338"/>
                    <a:pt x="599579" y="2998855"/>
                    <a:pt x="599579" y="2921976"/>
                  </a:cubicBezTo>
                  <a:cubicBezTo>
                    <a:pt x="599579" y="2895163"/>
                    <a:pt x="607926" y="2883816"/>
                    <a:pt x="626392" y="2885352"/>
                  </a:cubicBezTo>
                  <a:cubicBezTo>
                    <a:pt x="672196" y="2889079"/>
                    <a:pt x="694067" y="2817618"/>
                    <a:pt x="694294" y="2663503"/>
                  </a:cubicBezTo>
                  <a:cubicBezTo>
                    <a:pt x="694520" y="2498947"/>
                    <a:pt x="733680" y="2345678"/>
                    <a:pt x="791091" y="2284563"/>
                  </a:cubicBezTo>
                  <a:cubicBezTo>
                    <a:pt x="810630" y="2263798"/>
                    <a:pt x="830727" y="2246796"/>
                    <a:pt x="835752" y="2246713"/>
                  </a:cubicBezTo>
                  <a:cubicBezTo>
                    <a:pt x="840776" y="2246713"/>
                    <a:pt x="842848" y="2350166"/>
                    <a:pt x="840455" y="2476480"/>
                  </a:cubicBezTo>
                  <a:cubicBezTo>
                    <a:pt x="835597" y="2727916"/>
                    <a:pt x="842157" y="2745692"/>
                    <a:pt x="925727" y="2707604"/>
                  </a:cubicBezTo>
                  <a:cubicBezTo>
                    <a:pt x="977805" y="2683898"/>
                    <a:pt x="1005237" y="2612497"/>
                    <a:pt x="1016977" y="2469753"/>
                  </a:cubicBezTo>
                  <a:cubicBezTo>
                    <a:pt x="1032503" y="2281241"/>
                    <a:pt x="1115703" y="2171084"/>
                    <a:pt x="1284736" y="2115077"/>
                  </a:cubicBezTo>
                  <a:cubicBezTo>
                    <a:pt x="1430195" y="2066893"/>
                    <a:pt x="1539114" y="1938341"/>
                    <a:pt x="1608253" y="1733244"/>
                  </a:cubicBezTo>
                  <a:cubicBezTo>
                    <a:pt x="1650366" y="1608466"/>
                    <a:pt x="1651211" y="1598417"/>
                    <a:pt x="1651449" y="1210464"/>
                  </a:cubicBezTo>
                  <a:cubicBezTo>
                    <a:pt x="1651580" y="993008"/>
                    <a:pt x="1645555" y="631701"/>
                    <a:pt x="1638054" y="407673"/>
                  </a:cubicBezTo>
                  <a:lnTo>
                    <a:pt x="1624386" y="253"/>
                  </a:lnTo>
                  <a:lnTo>
                    <a:pt x="1402537" y="253"/>
                  </a:lnTo>
                  <a:cubicBezTo>
                    <a:pt x="1402537" y="253"/>
                    <a:pt x="893819" y="134842"/>
                    <a:pt x="1005642" y="596459"/>
                  </a:cubicBezTo>
                </a:path>
              </a:pathLst>
            </a:custGeom>
            <a:gradFill flip="none" rotWithShape="1">
              <a:gsLst>
                <a:gs pos="0">
                  <a:srgbClr val="92D050"/>
                </a:gs>
                <a:gs pos="100000">
                  <a:srgbClr val="00B050"/>
                </a:gs>
              </a:gsLst>
              <a:lin ang="16200000" scaled="1"/>
              <a:tileRect/>
            </a:gradFill>
            <a:ln w="1190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B12A9660-9F49-EEDD-0712-FC41503940FD}"/>
                </a:ext>
              </a:extLst>
            </p:cNvPr>
            <p:cNvSpPr/>
            <p:nvPr/>
          </p:nvSpPr>
          <p:spPr>
            <a:xfrm flipV="1">
              <a:off x="6302367" y="1900844"/>
              <a:ext cx="1641820" cy="3164228"/>
            </a:xfrm>
            <a:custGeom>
              <a:avLst/>
              <a:gdLst>
                <a:gd name="connsiteX0" fmla="*/ 25892 w 1641820"/>
                <a:gd name="connsiteY0" fmla="*/ 260651 h 3164228"/>
                <a:gd name="connsiteX1" fmla="*/ 5282 w 1641820"/>
                <a:gd name="connsiteY1" fmla="*/ 1000255 h 3164228"/>
                <a:gd name="connsiteX2" fmla="*/ 22189 w 1641820"/>
                <a:gd name="connsiteY2" fmla="*/ 1613927 h 3164228"/>
                <a:gd name="connsiteX3" fmla="*/ 362565 w 1641820"/>
                <a:gd name="connsiteY3" fmla="*/ 2111989 h 3164228"/>
                <a:gd name="connsiteX4" fmla="*/ 640052 w 1641820"/>
                <a:gd name="connsiteY4" fmla="*/ 2483405 h 3164228"/>
                <a:gd name="connsiteX5" fmla="*/ 780582 w 1641820"/>
                <a:gd name="connsiteY5" fmla="*/ 2715457 h 3164228"/>
                <a:gd name="connsiteX6" fmla="*/ 818348 w 1641820"/>
                <a:gd name="connsiteY6" fmla="*/ 2705968 h 3164228"/>
                <a:gd name="connsiteX7" fmla="*/ 815110 w 1641820"/>
                <a:gd name="connsiteY7" fmla="*/ 2475904 h 3164228"/>
                <a:gd name="connsiteX8" fmla="*/ 872665 w 1641820"/>
                <a:gd name="connsiteY8" fmla="*/ 2295286 h 3164228"/>
                <a:gd name="connsiteX9" fmla="*/ 964902 w 1641820"/>
                <a:gd name="connsiteY9" fmla="*/ 2661701 h 3164228"/>
                <a:gd name="connsiteX10" fmla="*/ 1032863 w 1641820"/>
                <a:gd name="connsiteY10" fmla="*/ 2885407 h 3164228"/>
                <a:gd name="connsiteX11" fmla="*/ 1059605 w 1641820"/>
                <a:gd name="connsiteY11" fmla="*/ 2922043 h 3164228"/>
                <a:gd name="connsiteX12" fmla="*/ 1162427 w 1641820"/>
                <a:gd name="connsiteY12" fmla="*/ 3022067 h 3164228"/>
                <a:gd name="connsiteX13" fmla="*/ 1191550 w 1641820"/>
                <a:gd name="connsiteY13" fmla="*/ 3052976 h 3164228"/>
                <a:gd name="connsiteX14" fmla="*/ 1304790 w 1641820"/>
                <a:gd name="connsiteY14" fmla="*/ 3164454 h 3164228"/>
                <a:gd name="connsiteX15" fmla="*/ 1344343 w 1641820"/>
                <a:gd name="connsiteY15" fmla="*/ 3164454 h 3164228"/>
                <a:gd name="connsiteX16" fmla="*/ 1344581 w 1641820"/>
                <a:gd name="connsiteY16" fmla="*/ 2978574 h 3164228"/>
                <a:gd name="connsiteX17" fmla="*/ 1354630 w 1641820"/>
                <a:gd name="connsiteY17" fmla="*/ 2756010 h 3164228"/>
                <a:gd name="connsiteX18" fmla="*/ 1412577 w 1641820"/>
                <a:gd name="connsiteY18" fmla="*/ 2777727 h 3164228"/>
                <a:gd name="connsiteX19" fmla="*/ 1605530 w 1641820"/>
                <a:gd name="connsiteY19" fmla="*/ 2870286 h 3164228"/>
                <a:gd name="connsiteX20" fmla="*/ 1607018 w 1641820"/>
                <a:gd name="connsiteY20" fmla="*/ 2799528 h 3164228"/>
                <a:gd name="connsiteX21" fmla="*/ 1541415 w 1641820"/>
                <a:gd name="connsiteY21" fmla="*/ 2678524 h 3164228"/>
                <a:gd name="connsiteX22" fmla="*/ 824528 w 1641820"/>
                <a:gd name="connsiteY22" fmla="*/ 1749670 h 3164228"/>
                <a:gd name="connsiteX23" fmla="*/ 490021 w 1641820"/>
                <a:gd name="connsiteY23" fmla="*/ 1341309 h 3164228"/>
                <a:gd name="connsiteX24" fmla="*/ 640362 w 1641820"/>
                <a:gd name="connsiteY24" fmla="*/ 643889 h 3164228"/>
                <a:gd name="connsiteX25" fmla="*/ 245550 w 1641820"/>
                <a:gd name="connsiteY25" fmla="*/ 225 h 3164228"/>
                <a:gd name="connsiteX26" fmla="*/ 36179 w 1641820"/>
                <a:gd name="connsiteY26" fmla="*/ 225 h 3164228"/>
                <a:gd name="connsiteX27" fmla="*/ 25963 w 1641820"/>
                <a:gd name="connsiteY27" fmla="*/ 260853 h 3164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641820" h="3164228">
                  <a:moveTo>
                    <a:pt x="25892" y="260651"/>
                  </a:moveTo>
                  <a:cubicBezTo>
                    <a:pt x="20260" y="403871"/>
                    <a:pt x="10997" y="736746"/>
                    <a:pt x="5282" y="1000255"/>
                  </a:cubicBezTo>
                  <a:cubicBezTo>
                    <a:pt x="-3778" y="1418795"/>
                    <a:pt x="-1671" y="1496448"/>
                    <a:pt x="22189" y="1613927"/>
                  </a:cubicBezTo>
                  <a:cubicBezTo>
                    <a:pt x="74874" y="1873900"/>
                    <a:pt x="200878" y="2058292"/>
                    <a:pt x="362565" y="2111989"/>
                  </a:cubicBezTo>
                  <a:cubicBezTo>
                    <a:pt x="542635" y="2171771"/>
                    <a:pt x="621276" y="2276998"/>
                    <a:pt x="640052" y="2483405"/>
                  </a:cubicBezTo>
                  <a:cubicBezTo>
                    <a:pt x="655578" y="2653283"/>
                    <a:pt x="704715" y="2734472"/>
                    <a:pt x="780582" y="2715457"/>
                  </a:cubicBezTo>
                  <a:lnTo>
                    <a:pt x="818348" y="2705968"/>
                  </a:lnTo>
                  <a:lnTo>
                    <a:pt x="815110" y="2475904"/>
                  </a:lnTo>
                  <a:cubicBezTo>
                    <a:pt x="811705" y="2237898"/>
                    <a:pt x="817181" y="2220515"/>
                    <a:pt x="872665" y="2295286"/>
                  </a:cubicBezTo>
                  <a:cubicBezTo>
                    <a:pt x="930981" y="2373855"/>
                    <a:pt x="964664" y="2507824"/>
                    <a:pt x="964902" y="2661701"/>
                  </a:cubicBezTo>
                  <a:cubicBezTo>
                    <a:pt x="965140" y="2817732"/>
                    <a:pt x="986834" y="2889134"/>
                    <a:pt x="1032863" y="2885407"/>
                  </a:cubicBezTo>
                  <a:cubicBezTo>
                    <a:pt x="1051342" y="2883871"/>
                    <a:pt x="1059605" y="2895218"/>
                    <a:pt x="1059605" y="2922043"/>
                  </a:cubicBezTo>
                  <a:cubicBezTo>
                    <a:pt x="1059605" y="2998755"/>
                    <a:pt x="1119862" y="3057393"/>
                    <a:pt x="1162427" y="3022067"/>
                  </a:cubicBezTo>
                  <a:cubicBezTo>
                    <a:pt x="1177179" y="3009780"/>
                    <a:pt x="1184430" y="3017519"/>
                    <a:pt x="1191550" y="3052976"/>
                  </a:cubicBezTo>
                  <a:cubicBezTo>
                    <a:pt x="1203837" y="3114162"/>
                    <a:pt x="1254903" y="3164454"/>
                    <a:pt x="1304790" y="3164454"/>
                  </a:cubicBezTo>
                  <a:lnTo>
                    <a:pt x="1344343" y="3164454"/>
                  </a:lnTo>
                  <a:lnTo>
                    <a:pt x="1344581" y="2978574"/>
                  </a:lnTo>
                  <a:cubicBezTo>
                    <a:pt x="1344747" y="2876299"/>
                    <a:pt x="1349236" y="2776191"/>
                    <a:pt x="1354630" y="2756010"/>
                  </a:cubicBezTo>
                  <a:cubicBezTo>
                    <a:pt x="1364202" y="2720339"/>
                    <a:pt x="1365690" y="2720946"/>
                    <a:pt x="1412577" y="2777727"/>
                  </a:cubicBezTo>
                  <a:cubicBezTo>
                    <a:pt x="1468501" y="2845640"/>
                    <a:pt x="1549392" y="2884419"/>
                    <a:pt x="1605530" y="2870286"/>
                  </a:cubicBezTo>
                  <a:cubicBezTo>
                    <a:pt x="1654072" y="2858142"/>
                    <a:pt x="1654131" y="2855534"/>
                    <a:pt x="1607018" y="2799528"/>
                  </a:cubicBezTo>
                  <a:cubicBezTo>
                    <a:pt x="1586075" y="2774643"/>
                    <a:pt x="1556572" y="2720256"/>
                    <a:pt x="1541415" y="2678524"/>
                  </a:cubicBezTo>
                  <a:cubicBezTo>
                    <a:pt x="1374168" y="2218883"/>
                    <a:pt x="1142353" y="1918465"/>
                    <a:pt x="824528" y="1749670"/>
                  </a:cubicBezTo>
                  <a:cubicBezTo>
                    <a:pt x="596725" y="1628679"/>
                    <a:pt x="490021" y="1498448"/>
                    <a:pt x="490021" y="1341309"/>
                  </a:cubicBezTo>
                  <a:cubicBezTo>
                    <a:pt x="490021" y="1301221"/>
                    <a:pt x="557697" y="987432"/>
                    <a:pt x="640362" y="643889"/>
                  </a:cubicBezTo>
                  <a:cubicBezTo>
                    <a:pt x="723015" y="300334"/>
                    <a:pt x="245550" y="225"/>
                    <a:pt x="245550" y="225"/>
                  </a:cubicBezTo>
                  <a:lnTo>
                    <a:pt x="36179" y="225"/>
                  </a:lnTo>
                  <a:lnTo>
                    <a:pt x="25963" y="260853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2D050"/>
                </a:gs>
                <a:gs pos="100000">
                  <a:srgbClr val="00B050"/>
                </a:gs>
              </a:gsLst>
              <a:lin ang="16200000" scaled="1"/>
              <a:tileRect/>
            </a:gradFill>
            <a:ln w="1190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5872B514-E2AF-EFB5-858C-76CE15EE6A7A}"/>
                </a:ext>
              </a:extLst>
            </p:cNvPr>
            <p:cNvSpPr/>
            <p:nvPr/>
          </p:nvSpPr>
          <p:spPr>
            <a:xfrm flipV="1">
              <a:off x="3678170" y="2599255"/>
              <a:ext cx="2259737" cy="3586523"/>
            </a:xfrm>
            <a:custGeom>
              <a:avLst/>
              <a:gdLst>
                <a:gd name="connsiteX0" fmla="*/ 1726157 w 2259737"/>
                <a:gd name="connsiteY0" fmla="*/ 6575 h 3586523"/>
                <a:gd name="connsiteX1" fmla="*/ 1752636 w 2259737"/>
                <a:gd name="connsiteY1" fmla="*/ 123530 h 3586523"/>
                <a:gd name="connsiteX2" fmla="*/ 1716977 w 2259737"/>
                <a:gd name="connsiteY2" fmla="*/ 1172697 h 3586523"/>
                <a:gd name="connsiteX3" fmla="*/ 1337799 w 2259737"/>
                <a:gd name="connsiteY3" fmla="*/ 1523395 h 3586523"/>
                <a:gd name="connsiteX4" fmla="*/ 840379 w 2259737"/>
                <a:gd name="connsiteY4" fmla="*/ 1920064 h 3586523"/>
                <a:gd name="connsiteX5" fmla="*/ 360403 w 2259737"/>
                <a:gd name="connsiteY5" fmla="*/ 2419114 h 3586523"/>
                <a:gd name="connsiteX6" fmla="*/ 131291 w 2259737"/>
                <a:gd name="connsiteY6" fmla="*/ 2541820 h 3586523"/>
                <a:gd name="connsiteX7" fmla="*/ 310 w 2259737"/>
                <a:gd name="connsiteY7" fmla="*/ 2617318 h 3586523"/>
                <a:gd name="connsiteX8" fmla="*/ 127028 w 2259737"/>
                <a:gd name="connsiteY8" fmla="*/ 2633403 h 3586523"/>
                <a:gd name="connsiteX9" fmla="*/ 392419 w 2259737"/>
                <a:gd name="connsiteY9" fmla="*/ 2564454 h 3586523"/>
                <a:gd name="connsiteX10" fmla="*/ 536758 w 2259737"/>
                <a:gd name="connsiteY10" fmla="*/ 2504518 h 3586523"/>
                <a:gd name="connsiteX11" fmla="*/ 87905 w 2259737"/>
                <a:gd name="connsiteY11" fmla="*/ 3242348 h 3586523"/>
                <a:gd name="connsiteX12" fmla="*/ 80368 w 2259737"/>
                <a:gd name="connsiteY12" fmla="*/ 3331919 h 3586523"/>
                <a:gd name="connsiteX13" fmla="*/ 362963 w 2259737"/>
                <a:gd name="connsiteY13" fmla="*/ 3059801 h 3586523"/>
                <a:gd name="connsiteX14" fmla="*/ 455915 w 2259737"/>
                <a:gd name="connsiteY14" fmla="*/ 2928178 h 3586523"/>
                <a:gd name="connsiteX15" fmla="*/ 238435 w 2259737"/>
                <a:gd name="connsiteY15" fmla="*/ 3513025 h 3586523"/>
                <a:gd name="connsiteX16" fmla="*/ 220695 w 2259737"/>
                <a:gd name="connsiteY16" fmla="*/ 3583700 h 3586523"/>
                <a:gd name="connsiteX17" fmla="*/ 355867 w 2259737"/>
                <a:gd name="connsiteY17" fmla="*/ 3511287 h 3586523"/>
                <a:gd name="connsiteX18" fmla="*/ 565702 w 2259737"/>
                <a:gd name="connsiteY18" fmla="*/ 3100735 h 3586523"/>
                <a:gd name="connsiteX19" fmla="*/ 555225 w 2259737"/>
                <a:gd name="connsiteY19" fmla="*/ 3267268 h 3586523"/>
                <a:gd name="connsiteX20" fmla="*/ 507112 w 2259737"/>
                <a:gd name="connsiteY20" fmla="*/ 3494654 h 3586523"/>
                <a:gd name="connsiteX21" fmla="*/ 621435 w 2259737"/>
                <a:gd name="connsiteY21" fmla="*/ 3378865 h 3586523"/>
                <a:gd name="connsiteX22" fmla="*/ 769966 w 2259737"/>
                <a:gd name="connsiteY22" fmla="*/ 2997306 h 3586523"/>
                <a:gd name="connsiteX23" fmla="*/ 1126058 w 2259737"/>
                <a:gd name="connsiteY23" fmla="*/ 2261952 h 3586523"/>
                <a:gd name="connsiteX24" fmla="*/ 1166075 w 2259737"/>
                <a:gd name="connsiteY24" fmla="*/ 2274311 h 3586523"/>
                <a:gd name="connsiteX25" fmla="*/ 1050287 w 2259737"/>
                <a:gd name="connsiteY25" fmla="*/ 2568180 h 3586523"/>
                <a:gd name="connsiteX26" fmla="*/ 1256491 w 2259737"/>
                <a:gd name="connsiteY26" fmla="*/ 2419019 h 3586523"/>
                <a:gd name="connsiteX27" fmla="*/ 1719073 w 2259737"/>
                <a:gd name="connsiteY27" fmla="*/ 2129971 h 3586523"/>
                <a:gd name="connsiteX28" fmla="*/ 2166581 w 2259737"/>
                <a:gd name="connsiteY28" fmla="*/ 1815634 h 3586523"/>
                <a:gd name="connsiteX29" fmla="*/ 2216778 w 2259737"/>
                <a:gd name="connsiteY29" fmla="*/ 1282925 h 3586523"/>
                <a:gd name="connsiteX30" fmla="*/ 2225100 w 2259737"/>
                <a:gd name="connsiteY30" fmla="*/ 640011 h 3586523"/>
                <a:gd name="connsiteX31" fmla="*/ 2255402 w 2259737"/>
                <a:gd name="connsiteY31" fmla="*/ 99824 h 3586523"/>
                <a:gd name="connsiteX32" fmla="*/ 2259938 w 2259737"/>
                <a:gd name="connsiteY32" fmla="*/ 6682 h 3586523"/>
                <a:gd name="connsiteX33" fmla="*/ 1998179 w 2259737"/>
                <a:gd name="connsiteY33" fmla="*/ 1514 h 3586523"/>
                <a:gd name="connsiteX34" fmla="*/ 1726312 w 2259737"/>
                <a:gd name="connsiteY34" fmla="*/ 6336 h 3586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259737" h="3586523">
                  <a:moveTo>
                    <a:pt x="1726157" y="6575"/>
                  </a:moveTo>
                  <a:cubicBezTo>
                    <a:pt x="1720704" y="12028"/>
                    <a:pt x="1732634" y="64689"/>
                    <a:pt x="1752636" y="123530"/>
                  </a:cubicBezTo>
                  <a:cubicBezTo>
                    <a:pt x="1877247" y="489540"/>
                    <a:pt x="1863138" y="904199"/>
                    <a:pt x="1716977" y="1172697"/>
                  </a:cubicBezTo>
                  <a:cubicBezTo>
                    <a:pt x="1650576" y="1294748"/>
                    <a:pt x="1509058" y="1425538"/>
                    <a:pt x="1337799" y="1523395"/>
                  </a:cubicBezTo>
                  <a:cubicBezTo>
                    <a:pt x="1038011" y="1694583"/>
                    <a:pt x="948143" y="1766247"/>
                    <a:pt x="840379" y="1920064"/>
                  </a:cubicBezTo>
                  <a:cubicBezTo>
                    <a:pt x="719960" y="2091859"/>
                    <a:pt x="491562" y="2329258"/>
                    <a:pt x="360403" y="2419114"/>
                  </a:cubicBezTo>
                  <a:cubicBezTo>
                    <a:pt x="309480" y="2453952"/>
                    <a:pt x="206336" y="2509245"/>
                    <a:pt x="131291" y="2541820"/>
                  </a:cubicBezTo>
                  <a:cubicBezTo>
                    <a:pt x="56174" y="2574467"/>
                    <a:pt x="-2690" y="2608388"/>
                    <a:pt x="310" y="2617318"/>
                  </a:cubicBezTo>
                  <a:cubicBezTo>
                    <a:pt x="3406" y="2626140"/>
                    <a:pt x="60437" y="2633403"/>
                    <a:pt x="127028" y="2633403"/>
                  </a:cubicBezTo>
                  <a:cubicBezTo>
                    <a:pt x="228172" y="2633403"/>
                    <a:pt x="271832" y="2622033"/>
                    <a:pt x="392419" y="2564454"/>
                  </a:cubicBezTo>
                  <a:cubicBezTo>
                    <a:pt x="471822" y="2526521"/>
                    <a:pt x="536758" y="2499517"/>
                    <a:pt x="536758" y="2504518"/>
                  </a:cubicBezTo>
                  <a:cubicBezTo>
                    <a:pt x="536758" y="2523449"/>
                    <a:pt x="139113" y="3177138"/>
                    <a:pt x="87905" y="3242348"/>
                  </a:cubicBezTo>
                  <a:cubicBezTo>
                    <a:pt x="22158" y="3326013"/>
                    <a:pt x="21599" y="3331919"/>
                    <a:pt x="80368" y="3331919"/>
                  </a:cubicBezTo>
                  <a:cubicBezTo>
                    <a:pt x="146209" y="3331919"/>
                    <a:pt x="259997" y="3222322"/>
                    <a:pt x="362963" y="3059801"/>
                  </a:cubicBezTo>
                  <a:cubicBezTo>
                    <a:pt x="410885" y="2984221"/>
                    <a:pt x="452724" y="2924916"/>
                    <a:pt x="455915" y="2928178"/>
                  </a:cubicBezTo>
                  <a:cubicBezTo>
                    <a:pt x="465833" y="2938001"/>
                    <a:pt x="275809" y="3449005"/>
                    <a:pt x="238435" y="3513025"/>
                  </a:cubicBezTo>
                  <a:cubicBezTo>
                    <a:pt x="218968" y="3546398"/>
                    <a:pt x="211051" y="3577783"/>
                    <a:pt x="220695" y="3583700"/>
                  </a:cubicBezTo>
                  <a:cubicBezTo>
                    <a:pt x="243984" y="3598154"/>
                    <a:pt x="315016" y="3560138"/>
                    <a:pt x="355867" y="3511287"/>
                  </a:cubicBezTo>
                  <a:cubicBezTo>
                    <a:pt x="397800" y="3461459"/>
                    <a:pt x="520220" y="3221703"/>
                    <a:pt x="565702" y="3100735"/>
                  </a:cubicBezTo>
                  <a:cubicBezTo>
                    <a:pt x="622721" y="2948740"/>
                    <a:pt x="617244" y="3036525"/>
                    <a:pt x="555225" y="3267268"/>
                  </a:cubicBezTo>
                  <a:cubicBezTo>
                    <a:pt x="523209" y="3386783"/>
                    <a:pt x="501480" y="3489093"/>
                    <a:pt x="507112" y="3494654"/>
                  </a:cubicBezTo>
                  <a:cubicBezTo>
                    <a:pt x="523673" y="3511287"/>
                    <a:pt x="573144" y="3461268"/>
                    <a:pt x="621435" y="3378865"/>
                  </a:cubicBezTo>
                  <a:cubicBezTo>
                    <a:pt x="646284" y="3336396"/>
                    <a:pt x="713137" y="3164767"/>
                    <a:pt x="769966" y="2997306"/>
                  </a:cubicBezTo>
                  <a:cubicBezTo>
                    <a:pt x="886480" y="2654334"/>
                    <a:pt x="1027093" y="2363905"/>
                    <a:pt x="1126058" y="2261952"/>
                  </a:cubicBezTo>
                  <a:cubicBezTo>
                    <a:pt x="1205639" y="2180108"/>
                    <a:pt x="1231738" y="2188085"/>
                    <a:pt x="1166075" y="2274311"/>
                  </a:cubicBezTo>
                  <a:cubicBezTo>
                    <a:pt x="1076111" y="2392480"/>
                    <a:pt x="1006912" y="2568180"/>
                    <a:pt x="1050287" y="2568180"/>
                  </a:cubicBezTo>
                  <a:cubicBezTo>
                    <a:pt x="1079767" y="2568180"/>
                    <a:pt x="1153621" y="2514722"/>
                    <a:pt x="1256491" y="2419019"/>
                  </a:cubicBezTo>
                  <a:cubicBezTo>
                    <a:pt x="1393734" y="2291336"/>
                    <a:pt x="1550171" y="2193562"/>
                    <a:pt x="1719073" y="2129971"/>
                  </a:cubicBezTo>
                  <a:cubicBezTo>
                    <a:pt x="1993297" y="2026756"/>
                    <a:pt x="2099989" y="1951806"/>
                    <a:pt x="2166581" y="1815634"/>
                  </a:cubicBezTo>
                  <a:cubicBezTo>
                    <a:pt x="2225600" y="1695024"/>
                    <a:pt x="2240066" y="1541421"/>
                    <a:pt x="2216778" y="1282925"/>
                  </a:cubicBezTo>
                  <a:cubicBezTo>
                    <a:pt x="2204479" y="1144253"/>
                    <a:pt x="2206824" y="956265"/>
                    <a:pt x="2225100" y="640011"/>
                  </a:cubicBezTo>
                  <a:cubicBezTo>
                    <a:pt x="2239221" y="394159"/>
                    <a:pt x="2252866" y="151045"/>
                    <a:pt x="2255402" y="99824"/>
                  </a:cubicBezTo>
                  <a:lnTo>
                    <a:pt x="2259938" y="6682"/>
                  </a:lnTo>
                  <a:lnTo>
                    <a:pt x="1998179" y="1514"/>
                  </a:lnTo>
                  <a:cubicBezTo>
                    <a:pt x="1854113" y="-1296"/>
                    <a:pt x="1731789" y="860"/>
                    <a:pt x="1726312" y="6336"/>
                  </a:cubicBezTo>
                </a:path>
              </a:pathLst>
            </a:custGeom>
            <a:gradFill flip="none" rotWithShape="1">
              <a:gsLst>
                <a:gs pos="0">
                  <a:srgbClr val="92D050"/>
                </a:gs>
                <a:gs pos="100000">
                  <a:srgbClr val="00B050"/>
                </a:gs>
              </a:gsLst>
              <a:lin ang="16200000" scaled="1"/>
              <a:tileRect/>
            </a:gradFill>
            <a:ln w="1190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C43E9C63-509F-6131-FF30-A5F1FB37A101}"/>
                </a:ext>
              </a:extLst>
            </p:cNvPr>
            <p:cNvSpPr/>
            <p:nvPr/>
          </p:nvSpPr>
          <p:spPr>
            <a:xfrm flipV="1">
              <a:off x="6282563" y="2593073"/>
              <a:ext cx="2268681" cy="3594902"/>
            </a:xfrm>
            <a:custGeom>
              <a:avLst/>
              <a:gdLst>
                <a:gd name="connsiteX0" fmla="*/ 336 w 2268681"/>
                <a:gd name="connsiteY0" fmla="*/ 41612 h 3594902"/>
                <a:gd name="connsiteX1" fmla="*/ 29351 w 2268681"/>
                <a:gd name="connsiteY1" fmla="*/ 502753 h 3594902"/>
                <a:gd name="connsiteX2" fmla="*/ 45806 w 2268681"/>
                <a:gd name="connsiteY2" fmla="*/ 1285124 h 3594902"/>
                <a:gd name="connsiteX3" fmla="*/ 116755 w 2268681"/>
                <a:gd name="connsiteY3" fmla="*/ 1863601 h 3594902"/>
                <a:gd name="connsiteX4" fmla="*/ 488861 w 2268681"/>
                <a:gd name="connsiteY4" fmla="*/ 2111620 h 3594902"/>
                <a:gd name="connsiteX5" fmla="*/ 1015570 w 2268681"/>
                <a:gd name="connsiteY5" fmla="*/ 2430684 h 3594902"/>
                <a:gd name="connsiteX6" fmla="*/ 1214750 w 2268681"/>
                <a:gd name="connsiteY6" fmla="*/ 2555390 h 3594902"/>
                <a:gd name="connsiteX7" fmla="*/ 1114606 w 2268681"/>
                <a:gd name="connsiteY7" fmla="*/ 2300180 h 3594902"/>
                <a:gd name="connsiteX8" fmla="*/ 1078697 w 2268681"/>
                <a:gd name="connsiteY8" fmla="*/ 2215490 h 3594902"/>
                <a:gd name="connsiteX9" fmla="*/ 1508453 w 2268681"/>
                <a:gd name="connsiteY9" fmla="*/ 3049714 h 3594902"/>
                <a:gd name="connsiteX10" fmla="*/ 1739922 w 2268681"/>
                <a:gd name="connsiteY10" fmla="*/ 3498770 h 3594902"/>
                <a:gd name="connsiteX11" fmla="*/ 1763925 w 2268681"/>
                <a:gd name="connsiteY11" fmla="*/ 3476208 h 3594902"/>
                <a:gd name="connsiteX12" fmla="*/ 1639684 w 2268681"/>
                <a:gd name="connsiteY12" fmla="*/ 2993600 h 3594902"/>
                <a:gd name="connsiteX13" fmla="*/ 1701799 w 2268681"/>
                <a:gd name="connsiteY13" fmla="*/ 3120854 h 3594902"/>
                <a:gd name="connsiteX14" fmla="*/ 1941936 w 2268681"/>
                <a:gd name="connsiteY14" fmla="*/ 3549253 h 3594902"/>
                <a:gd name="connsiteX15" fmla="*/ 2022422 w 2268681"/>
                <a:gd name="connsiteY15" fmla="*/ 3515046 h 3594902"/>
                <a:gd name="connsiteX16" fmla="*/ 1796941 w 2268681"/>
                <a:gd name="connsiteY16" fmla="*/ 2905660 h 3594902"/>
                <a:gd name="connsiteX17" fmla="*/ 1862438 w 2268681"/>
                <a:gd name="connsiteY17" fmla="*/ 3010161 h 3594902"/>
                <a:gd name="connsiteX18" fmla="*/ 2185133 w 2268681"/>
                <a:gd name="connsiteY18" fmla="*/ 3334130 h 3594902"/>
                <a:gd name="connsiteX19" fmla="*/ 2190324 w 2268681"/>
                <a:gd name="connsiteY19" fmla="*/ 3260645 h 3594902"/>
                <a:gd name="connsiteX20" fmla="*/ 1720265 w 2268681"/>
                <a:gd name="connsiteY20" fmla="*/ 2501907 h 3594902"/>
                <a:gd name="connsiteX21" fmla="*/ 1861973 w 2268681"/>
                <a:gd name="connsiteY21" fmla="*/ 2566939 h 3594902"/>
                <a:gd name="connsiteX22" fmla="*/ 2130019 w 2268681"/>
                <a:gd name="connsiteY22" fmla="*/ 2635603 h 3594902"/>
                <a:gd name="connsiteX23" fmla="*/ 2267905 w 2268681"/>
                <a:gd name="connsiteY23" fmla="*/ 2612326 h 3594902"/>
                <a:gd name="connsiteX24" fmla="*/ 2248165 w 2268681"/>
                <a:gd name="connsiteY24" fmla="*/ 2589037 h 3594902"/>
                <a:gd name="connsiteX25" fmla="*/ 2048532 w 2268681"/>
                <a:gd name="connsiteY25" fmla="*/ 2502908 h 3594902"/>
                <a:gd name="connsiteX26" fmla="*/ 1685904 w 2268681"/>
                <a:gd name="connsiteY26" fmla="*/ 2228135 h 3594902"/>
                <a:gd name="connsiteX27" fmla="*/ 1430634 w 2268681"/>
                <a:gd name="connsiteY27" fmla="*/ 1936789 h 3594902"/>
                <a:gd name="connsiteX28" fmla="*/ 1031131 w 2268681"/>
                <a:gd name="connsiteY28" fmla="*/ 1591151 h 3594902"/>
                <a:gd name="connsiteX29" fmla="*/ 752251 w 2268681"/>
                <a:gd name="connsiteY29" fmla="*/ 1413628 h 3594902"/>
                <a:gd name="connsiteX30" fmla="*/ 474121 w 2268681"/>
                <a:gd name="connsiteY30" fmla="*/ 1017531 h 3594902"/>
                <a:gd name="connsiteX31" fmla="*/ 494933 w 2268681"/>
                <a:gd name="connsiteY31" fmla="*/ 174378 h 3594902"/>
                <a:gd name="connsiteX32" fmla="*/ 540320 w 2268681"/>
                <a:gd name="connsiteY32" fmla="*/ 9762 h 3594902"/>
                <a:gd name="connsiteX33" fmla="*/ 270298 w 2268681"/>
                <a:gd name="connsiteY33" fmla="*/ 654 h 3594902"/>
                <a:gd name="connsiteX34" fmla="*/ 336 w 2268681"/>
                <a:gd name="connsiteY34" fmla="*/ 41314 h 3594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268681" h="3594902">
                  <a:moveTo>
                    <a:pt x="336" y="41612"/>
                  </a:moveTo>
                  <a:cubicBezTo>
                    <a:pt x="431" y="64710"/>
                    <a:pt x="13445" y="272259"/>
                    <a:pt x="29351" y="502753"/>
                  </a:cubicBezTo>
                  <a:cubicBezTo>
                    <a:pt x="49437" y="795527"/>
                    <a:pt x="54354" y="1031378"/>
                    <a:pt x="45806" y="1285124"/>
                  </a:cubicBezTo>
                  <a:cubicBezTo>
                    <a:pt x="32637" y="1674316"/>
                    <a:pt x="42270" y="1752992"/>
                    <a:pt x="116755" y="1863601"/>
                  </a:cubicBezTo>
                  <a:cubicBezTo>
                    <a:pt x="182323" y="1960923"/>
                    <a:pt x="296766" y="2037230"/>
                    <a:pt x="488861" y="2111620"/>
                  </a:cubicBezTo>
                  <a:cubicBezTo>
                    <a:pt x="705305" y="2195488"/>
                    <a:pt x="852299" y="2284523"/>
                    <a:pt x="1015570" y="2430684"/>
                  </a:cubicBezTo>
                  <a:cubicBezTo>
                    <a:pt x="1165362" y="2564844"/>
                    <a:pt x="1189925" y="2580215"/>
                    <a:pt x="1214750" y="2555390"/>
                  </a:cubicBezTo>
                  <a:cubicBezTo>
                    <a:pt x="1243217" y="2526922"/>
                    <a:pt x="1202379" y="2422886"/>
                    <a:pt x="1114606" y="2300180"/>
                  </a:cubicBezTo>
                  <a:cubicBezTo>
                    <a:pt x="1056325" y="2218777"/>
                    <a:pt x="1047848" y="2198941"/>
                    <a:pt x="1078697" y="2215490"/>
                  </a:cubicBezTo>
                  <a:cubicBezTo>
                    <a:pt x="1185639" y="2272700"/>
                    <a:pt x="1379484" y="2649068"/>
                    <a:pt x="1508453" y="3049714"/>
                  </a:cubicBezTo>
                  <a:cubicBezTo>
                    <a:pt x="1593487" y="3314128"/>
                    <a:pt x="1682987" y="3487757"/>
                    <a:pt x="1739922" y="3498770"/>
                  </a:cubicBezTo>
                  <a:cubicBezTo>
                    <a:pt x="1765652" y="3503687"/>
                    <a:pt x="1772212" y="3497591"/>
                    <a:pt x="1763925" y="3476208"/>
                  </a:cubicBezTo>
                  <a:cubicBezTo>
                    <a:pt x="1744268" y="3425011"/>
                    <a:pt x="1639326" y="3017353"/>
                    <a:pt x="1639684" y="2993600"/>
                  </a:cubicBezTo>
                  <a:cubicBezTo>
                    <a:pt x="1639862" y="2981146"/>
                    <a:pt x="1667878" y="3038355"/>
                    <a:pt x="1701799" y="3120854"/>
                  </a:cubicBezTo>
                  <a:cubicBezTo>
                    <a:pt x="1792215" y="3340143"/>
                    <a:pt x="1880345" y="3497401"/>
                    <a:pt x="1941936" y="3549253"/>
                  </a:cubicBezTo>
                  <a:cubicBezTo>
                    <a:pt x="2031066" y="3624274"/>
                    <a:pt x="2079822" y="3603557"/>
                    <a:pt x="2022422" y="3515046"/>
                  </a:cubicBezTo>
                  <a:cubicBezTo>
                    <a:pt x="1988763" y="3463290"/>
                    <a:pt x="1782487" y="2905660"/>
                    <a:pt x="1796941" y="2905660"/>
                  </a:cubicBezTo>
                  <a:cubicBezTo>
                    <a:pt x="1800501" y="2905660"/>
                    <a:pt x="1829957" y="2952666"/>
                    <a:pt x="1862438" y="3010161"/>
                  </a:cubicBezTo>
                  <a:cubicBezTo>
                    <a:pt x="1946281" y="3158775"/>
                    <a:pt x="2120922" y="3334130"/>
                    <a:pt x="2185133" y="3334130"/>
                  </a:cubicBezTo>
                  <a:cubicBezTo>
                    <a:pt x="2247069" y="3334130"/>
                    <a:pt x="2247974" y="3321391"/>
                    <a:pt x="2190324" y="3260645"/>
                  </a:cubicBezTo>
                  <a:cubicBezTo>
                    <a:pt x="2149926" y="3217985"/>
                    <a:pt x="1711633" y="2510551"/>
                    <a:pt x="1720265" y="2501907"/>
                  </a:cubicBezTo>
                  <a:cubicBezTo>
                    <a:pt x="1722182" y="2499907"/>
                    <a:pt x="1785952" y="2529196"/>
                    <a:pt x="1861973" y="2566939"/>
                  </a:cubicBezTo>
                  <a:cubicBezTo>
                    <a:pt x="1981405" y="2626244"/>
                    <a:pt x="2017790" y="2635603"/>
                    <a:pt x="2130019" y="2635603"/>
                  </a:cubicBezTo>
                  <a:cubicBezTo>
                    <a:pt x="2217339" y="2635603"/>
                    <a:pt x="2262535" y="2627971"/>
                    <a:pt x="2267905" y="2612326"/>
                  </a:cubicBezTo>
                  <a:cubicBezTo>
                    <a:pt x="2272263" y="2599491"/>
                    <a:pt x="2263345" y="2589037"/>
                    <a:pt x="2248165" y="2589037"/>
                  </a:cubicBezTo>
                  <a:cubicBezTo>
                    <a:pt x="2233079" y="2589037"/>
                    <a:pt x="2143199" y="2550199"/>
                    <a:pt x="2048532" y="2502908"/>
                  </a:cubicBezTo>
                  <a:cubicBezTo>
                    <a:pt x="1904002" y="2430518"/>
                    <a:pt x="1845983" y="2386488"/>
                    <a:pt x="1685904" y="2228135"/>
                  </a:cubicBezTo>
                  <a:cubicBezTo>
                    <a:pt x="1581129" y="2124074"/>
                    <a:pt x="1466233" y="1993106"/>
                    <a:pt x="1430634" y="1936789"/>
                  </a:cubicBezTo>
                  <a:cubicBezTo>
                    <a:pt x="1344313" y="1799986"/>
                    <a:pt x="1250730" y="1719024"/>
                    <a:pt x="1031131" y="1591151"/>
                  </a:cubicBezTo>
                  <a:cubicBezTo>
                    <a:pt x="930262" y="1532453"/>
                    <a:pt x="804734" y="1452562"/>
                    <a:pt x="752251" y="1413628"/>
                  </a:cubicBezTo>
                  <a:cubicBezTo>
                    <a:pt x="640213" y="1330761"/>
                    <a:pt x="515591" y="1153132"/>
                    <a:pt x="474121" y="1017531"/>
                  </a:cubicBezTo>
                  <a:cubicBezTo>
                    <a:pt x="402529" y="783026"/>
                    <a:pt x="410351" y="466248"/>
                    <a:pt x="494933" y="174378"/>
                  </a:cubicBezTo>
                  <a:cubicBezTo>
                    <a:pt x="519948" y="88165"/>
                    <a:pt x="540320" y="14025"/>
                    <a:pt x="540320" y="9762"/>
                  </a:cubicBezTo>
                  <a:cubicBezTo>
                    <a:pt x="540320" y="5476"/>
                    <a:pt x="418817" y="1380"/>
                    <a:pt x="270298" y="654"/>
                  </a:cubicBezTo>
                  <a:cubicBezTo>
                    <a:pt x="1967" y="-715"/>
                    <a:pt x="145" y="-429"/>
                    <a:pt x="336" y="41314"/>
                  </a:cubicBezTo>
                </a:path>
              </a:pathLst>
            </a:custGeom>
            <a:gradFill flip="none" rotWithShape="1">
              <a:gsLst>
                <a:gs pos="0">
                  <a:srgbClr val="92D050"/>
                </a:gs>
                <a:gs pos="100000">
                  <a:srgbClr val="00B050"/>
                </a:gs>
              </a:gsLst>
              <a:lin ang="16200000" scaled="1"/>
              <a:tileRect/>
            </a:gradFill>
            <a:ln w="1190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4921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FE372744-3847-720C-4452-500D93B8B7D6}"/>
              </a:ext>
            </a:extLst>
          </p:cNvPr>
          <p:cNvSpPr/>
          <p:nvPr/>
        </p:nvSpPr>
        <p:spPr>
          <a:xfrm>
            <a:off x="4184142" y="0"/>
            <a:ext cx="3834520" cy="671478"/>
          </a:xfrm>
          <a:custGeom>
            <a:avLst/>
            <a:gdLst>
              <a:gd name="connsiteX0" fmla="*/ 0 w 3834520"/>
              <a:gd name="connsiteY0" fmla="*/ 0 h 671478"/>
              <a:gd name="connsiteX1" fmla="*/ 3834520 w 3834520"/>
              <a:gd name="connsiteY1" fmla="*/ 0 h 671478"/>
              <a:gd name="connsiteX2" fmla="*/ 3834520 w 3834520"/>
              <a:gd name="connsiteY2" fmla="*/ 532006 h 671478"/>
              <a:gd name="connsiteX3" fmla="*/ 3695048 w 3834520"/>
              <a:gd name="connsiteY3" fmla="*/ 671478 h 671478"/>
              <a:gd name="connsiteX4" fmla="*/ 139472 w 3834520"/>
              <a:gd name="connsiteY4" fmla="*/ 671478 h 671478"/>
              <a:gd name="connsiteX5" fmla="*/ 0 w 3834520"/>
              <a:gd name="connsiteY5" fmla="*/ 532006 h 671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34520" h="671478">
                <a:moveTo>
                  <a:pt x="0" y="0"/>
                </a:moveTo>
                <a:lnTo>
                  <a:pt x="3834520" y="0"/>
                </a:lnTo>
                <a:lnTo>
                  <a:pt x="3834520" y="532006"/>
                </a:lnTo>
                <a:cubicBezTo>
                  <a:pt x="3834520" y="609034"/>
                  <a:pt x="3772076" y="671478"/>
                  <a:pt x="3695048" y="671478"/>
                </a:cubicBezTo>
                <a:lnTo>
                  <a:pt x="139472" y="671478"/>
                </a:lnTo>
                <a:cubicBezTo>
                  <a:pt x="62444" y="671478"/>
                  <a:pt x="0" y="609034"/>
                  <a:pt x="0" y="532006"/>
                </a:cubicBezTo>
                <a:close/>
              </a:path>
            </a:pathLst>
          </a:custGeom>
          <a:gradFill flip="none" rotWithShape="1">
            <a:gsLst>
              <a:gs pos="0">
                <a:srgbClr val="92D050"/>
              </a:gs>
              <a:gs pos="100000">
                <a:srgbClr val="00B050"/>
              </a:gs>
            </a:gsLst>
            <a:lin ang="0" scaled="1"/>
            <a:tileRect/>
          </a:gradFill>
          <a:ln w="1190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1AA1286-6B3E-ADCB-A15D-0C60FD424C96}"/>
              </a:ext>
            </a:extLst>
          </p:cNvPr>
          <p:cNvSpPr txBox="1"/>
          <p:nvPr/>
        </p:nvSpPr>
        <p:spPr>
          <a:xfrm>
            <a:off x="4986503" y="129049"/>
            <a:ext cx="22297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植树节的由来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2" name="TextBox 17">
            <a:extLst>
              <a:ext uri="{FF2B5EF4-FFF2-40B4-BE49-F238E27FC236}">
                <a16:creationId xmlns:a16="http://schemas.microsoft.com/office/drawing/2014/main" id="{5D1FB462-B9A1-C729-9F07-E1D17728A2BC}"/>
              </a:ext>
            </a:extLst>
          </p:cNvPr>
          <p:cNvSpPr txBox="1"/>
          <p:nvPr/>
        </p:nvSpPr>
        <p:spPr>
          <a:xfrm>
            <a:off x="5228861" y="1545402"/>
            <a:ext cx="6336704" cy="2157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333"/>
              </a:lnSpc>
            </a:pPr>
            <a:r>
              <a:rPr lang="zh-CN" altLang="en-US" sz="1600" dirty="0">
                <a:cs typeface="+mn-ea"/>
                <a:sym typeface="+mn-lt"/>
              </a:rPr>
              <a:t>       辛亥革命以后，孙中山先生提出了在中国北部和中部大规模植树造林的计划。</a:t>
            </a:r>
            <a:r>
              <a:rPr lang="en-US" altLang="zh-CN" sz="1600" dirty="0">
                <a:cs typeface="+mn-ea"/>
                <a:sym typeface="+mn-lt"/>
              </a:rPr>
              <a:t>1924</a:t>
            </a:r>
            <a:r>
              <a:rPr lang="zh-CN" altLang="en-US" sz="1600" dirty="0">
                <a:cs typeface="+mn-ea"/>
                <a:sym typeface="+mn-lt"/>
              </a:rPr>
              <a:t>年，他在广州一次演讲中强调：我们防止水灾和旱灾的根本方法就是要不断植树造林，而且要造大规模的森林。此外，他还在许多著作和演讲中，反复强调毁林的危害性和植树造林的重要性，并且身体力行，亲自植树。</a:t>
            </a:r>
          </a:p>
        </p:txBody>
      </p:sp>
      <p:sp>
        <p:nvSpPr>
          <p:cNvPr id="3" name="TextBox 19">
            <a:extLst>
              <a:ext uri="{FF2B5EF4-FFF2-40B4-BE49-F238E27FC236}">
                <a16:creationId xmlns:a16="http://schemas.microsoft.com/office/drawing/2014/main" id="{90118DD4-1035-CA23-04F6-96430ECCDAAB}"/>
              </a:ext>
            </a:extLst>
          </p:cNvPr>
          <p:cNvSpPr txBox="1"/>
          <p:nvPr/>
        </p:nvSpPr>
        <p:spPr>
          <a:xfrm>
            <a:off x="5228861" y="3921952"/>
            <a:ext cx="6336704" cy="1310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333"/>
              </a:lnSpc>
            </a:pPr>
            <a:r>
              <a:rPr lang="zh-CN" altLang="en-US" sz="1600" dirty="0">
                <a:cs typeface="+mn-ea"/>
                <a:sym typeface="+mn-lt"/>
              </a:rPr>
              <a:t>       在孙中山先生的倡议下，我国曾于</a:t>
            </a:r>
            <a:r>
              <a:rPr lang="en-US" altLang="zh-CN" sz="1600" dirty="0">
                <a:cs typeface="+mn-ea"/>
                <a:sym typeface="+mn-lt"/>
              </a:rPr>
              <a:t>1915</a:t>
            </a:r>
            <a:r>
              <a:rPr lang="zh-CN" altLang="en-US" sz="1600" dirty="0">
                <a:cs typeface="+mn-ea"/>
                <a:sym typeface="+mn-lt"/>
              </a:rPr>
              <a:t>年</a:t>
            </a:r>
            <a:r>
              <a:rPr lang="en-US" altLang="zh-CN" sz="1600" dirty="0">
                <a:cs typeface="+mn-ea"/>
                <a:sym typeface="+mn-lt"/>
              </a:rPr>
              <a:t>7</a:t>
            </a:r>
            <a:r>
              <a:rPr lang="zh-CN" altLang="en-US" sz="1600" dirty="0">
                <a:cs typeface="+mn-ea"/>
                <a:sym typeface="+mn-lt"/>
              </a:rPr>
              <a:t>月</a:t>
            </a:r>
            <a:r>
              <a:rPr lang="en-US" altLang="zh-CN" sz="1600" dirty="0">
                <a:cs typeface="+mn-ea"/>
                <a:sym typeface="+mn-lt"/>
              </a:rPr>
              <a:t>30</a:t>
            </a:r>
            <a:r>
              <a:rPr lang="zh-CN" altLang="en-US" sz="1600" dirty="0">
                <a:cs typeface="+mn-ea"/>
                <a:sym typeface="+mn-lt"/>
              </a:rPr>
              <a:t>日首次规定，每年清明为植树节。</a:t>
            </a:r>
            <a:r>
              <a:rPr lang="en-US" altLang="zh-CN" sz="1600" dirty="0">
                <a:cs typeface="+mn-ea"/>
                <a:sym typeface="+mn-lt"/>
              </a:rPr>
              <a:t>1925</a:t>
            </a:r>
            <a:r>
              <a:rPr lang="zh-CN" altLang="en-US" sz="1600" dirty="0">
                <a:cs typeface="+mn-ea"/>
                <a:sym typeface="+mn-lt"/>
              </a:rPr>
              <a:t>年</a:t>
            </a:r>
            <a:r>
              <a:rPr lang="en-US" altLang="zh-CN" sz="1600" dirty="0">
                <a:cs typeface="+mn-ea"/>
                <a:sym typeface="+mn-lt"/>
              </a:rPr>
              <a:t>3</a:t>
            </a:r>
            <a:r>
              <a:rPr lang="zh-CN" altLang="en-US" sz="1600" dirty="0">
                <a:cs typeface="+mn-ea"/>
                <a:sym typeface="+mn-lt"/>
              </a:rPr>
              <a:t>月</a:t>
            </a:r>
            <a:r>
              <a:rPr lang="en-US" altLang="zh-CN" sz="1600" dirty="0">
                <a:cs typeface="+mn-ea"/>
                <a:sym typeface="+mn-lt"/>
              </a:rPr>
              <a:t>12</a:t>
            </a:r>
            <a:r>
              <a:rPr lang="zh-CN" altLang="en-US" sz="1600" dirty="0">
                <a:cs typeface="+mn-ea"/>
                <a:sym typeface="+mn-lt"/>
              </a:rPr>
              <a:t>日，孙中山逝世后，决定将孙中山的逝世日</a:t>
            </a:r>
            <a:r>
              <a:rPr lang="en-US" altLang="zh-CN" sz="1600" dirty="0">
                <a:cs typeface="+mn-ea"/>
                <a:sym typeface="+mn-lt"/>
              </a:rPr>
              <a:t>——3</a:t>
            </a:r>
            <a:r>
              <a:rPr lang="zh-CN" altLang="en-US" sz="1600" dirty="0">
                <a:cs typeface="+mn-ea"/>
                <a:sym typeface="+mn-lt"/>
              </a:rPr>
              <a:t>月</a:t>
            </a:r>
            <a:r>
              <a:rPr lang="en-US" altLang="zh-CN" sz="1600" dirty="0">
                <a:cs typeface="+mn-ea"/>
                <a:sym typeface="+mn-lt"/>
              </a:rPr>
              <a:t>12</a:t>
            </a:r>
            <a:r>
              <a:rPr lang="zh-CN" altLang="en-US" sz="1600" dirty="0">
                <a:cs typeface="+mn-ea"/>
                <a:sym typeface="+mn-lt"/>
              </a:rPr>
              <a:t>日定为植树节，以纪念他提倡植树造林的功绩。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24FC1FDF-604D-9A56-3C16-B7DC9D1A3663}"/>
              </a:ext>
            </a:extLst>
          </p:cNvPr>
          <p:cNvGrpSpPr/>
          <p:nvPr/>
        </p:nvGrpSpPr>
        <p:grpSpPr>
          <a:xfrm>
            <a:off x="480934" y="529159"/>
            <a:ext cx="1928658" cy="1928658"/>
            <a:chOff x="-1184594" y="411939"/>
            <a:chExt cx="3698596" cy="3698596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25ACC499-9C27-8142-F528-D57D3A4B7520}"/>
                </a:ext>
              </a:extLst>
            </p:cNvPr>
            <p:cNvSpPr/>
            <p:nvPr/>
          </p:nvSpPr>
          <p:spPr>
            <a:xfrm>
              <a:off x="-1184594" y="411939"/>
              <a:ext cx="3698596" cy="3698596"/>
            </a:xfrm>
            <a:custGeom>
              <a:avLst/>
              <a:gdLst>
                <a:gd name="connsiteX0" fmla="*/ 2348097 w 2345437"/>
                <a:gd name="connsiteY0" fmla="*/ 1174696 h 2345437"/>
                <a:gd name="connsiteX1" fmla="*/ 1175378 w 2345437"/>
                <a:gd name="connsiteY1" fmla="*/ 2347415 h 2345437"/>
                <a:gd name="connsiteX2" fmla="*/ 2659 w 2345437"/>
                <a:gd name="connsiteY2" fmla="*/ 1174696 h 2345437"/>
                <a:gd name="connsiteX3" fmla="*/ 1175378 w 2345437"/>
                <a:gd name="connsiteY3" fmla="*/ 1977 h 2345437"/>
                <a:gd name="connsiteX4" fmla="*/ 2348097 w 2345437"/>
                <a:gd name="connsiteY4" fmla="*/ 1174696 h 2345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437" h="2345437">
                  <a:moveTo>
                    <a:pt x="2348097" y="1174696"/>
                  </a:moveTo>
                  <a:cubicBezTo>
                    <a:pt x="2348097" y="1822371"/>
                    <a:pt x="1823053" y="2347415"/>
                    <a:pt x="1175378" y="2347415"/>
                  </a:cubicBezTo>
                  <a:cubicBezTo>
                    <a:pt x="527703" y="2347415"/>
                    <a:pt x="2659" y="1822371"/>
                    <a:pt x="2659" y="1174696"/>
                  </a:cubicBezTo>
                  <a:cubicBezTo>
                    <a:pt x="2659" y="527021"/>
                    <a:pt x="527703" y="1977"/>
                    <a:pt x="1175378" y="1977"/>
                  </a:cubicBezTo>
                  <a:cubicBezTo>
                    <a:pt x="1823053" y="1977"/>
                    <a:pt x="2348097" y="527021"/>
                    <a:pt x="2348097" y="1174696"/>
                  </a:cubicBezTo>
                  <a:close/>
                </a:path>
              </a:pathLst>
            </a:custGeom>
            <a:solidFill>
              <a:srgbClr val="EBFFDA"/>
            </a:solidFill>
            <a:ln w="1525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8F5E94E9-86AA-1ED0-308A-08D13ED3FCB6}"/>
                </a:ext>
              </a:extLst>
            </p:cNvPr>
            <p:cNvSpPr/>
            <p:nvPr/>
          </p:nvSpPr>
          <p:spPr>
            <a:xfrm>
              <a:off x="-944273" y="652260"/>
              <a:ext cx="3217945" cy="3217945"/>
            </a:xfrm>
            <a:custGeom>
              <a:avLst/>
              <a:gdLst>
                <a:gd name="connsiteX0" fmla="*/ 2043296 w 2040636"/>
                <a:gd name="connsiteY0" fmla="*/ 1022295 h 2040636"/>
                <a:gd name="connsiteX1" fmla="*/ 1022978 w 2040636"/>
                <a:gd name="connsiteY1" fmla="*/ 2042614 h 2040636"/>
                <a:gd name="connsiteX2" fmla="*/ 2659 w 2040636"/>
                <a:gd name="connsiteY2" fmla="*/ 1022295 h 2040636"/>
                <a:gd name="connsiteX3" fmla="*/ 1022978 w 2040636"/>
                <a:gd name="connsiteY3" fmla="*/ 1977 h 2040636"/>
                <a:gd name="connsiteX4" fmla="*/ 2043296 w 2040636"/>
                <a:gd name="connsiteY4" fmla="*/ 1022295 h 2040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0636" h="2040636">
                  <a:moveTo>
                    <a:pt x="2043296" y="1022295"/>
                  </a:moveTo>
                  <a:cubicBezTo>
                    <a:pt x="2043296" y="1585802"/>
                    <a:pt x="1586484" y="2042614"/>
                    <a:pt x="1022978" y="2042614"/>
                  </a:cubicBezTo>
                  <a:cubicBezTo>
                    <a:pt x="459471" y="2042614"/>
                    <a:pt x="2659" y="1585802"/>
                    <a:pt x="2659" y="1022295"/>
                  </a:cubicBezTo>
                  <a:cubicBezTo>
                    <a:pt x="2659" y="458789"/>
                    <a:pt x="459471" y="1977"/>
                    <a:pt x="1022978" y="1977"/>
                  </a:cubicBezTo>
                  <a:cubicBezTo>
                    <a:pt x="1586484" y="1977"/>
                    <a:pt x="2043296" y="458789"/>
                    <a:pt x="2043296" y="1022295"/>
                  </a:cubicBezTo>
                  <a:close/>
                </a:path>
              </a:pathLst>
            </a:custGeom>
            <a:solidFill>
              <a:srgbClr val="F3FFE9"/>
            </a:solidFill>
            <a:ln w="1327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32F29380-29D2-0C69-76EE-825693F89362}"/>
                </a:ext>
              </a:extLst>
            </p:cNvPr>
            <p:cNvSpPr/>
            <p:nvPr/>
          </p:nvSpPr>
          <p:spPr>
            <a:xfrm>
              <a:off x="-735178" y="861354"/>
              <a:ext cx="2799760" cy="2799760"/>
            </a:xfrm>
            <a:custGeom>
              <a:avLst/>
              <a:gdLst>
                <a:gd name="connsiteX0" fmla="*/ 1778107 w 1775447"/>
                <a:gd name="connsiteY0" fmla="*/ 889701 h 1775447"/>
                <a:gd name="connsiteX1" fmla="*/ 890383 w 1775447"/>
                <a:gd name="connsiteY1" fmla="*/ 1777424 h 1775447"/>
                <a:gd name="connsiteX2" fmla="*/ 2659 w 1775447"/>
                <a:gd name="connsiteY2" fmla="*/ 889701 h 1775447"/>
                <a:gd name="connsiteX3" fmla="*/ 890383 w 1775447"/>
                <a:gd name="connsiteY3" fmla="*/ 1977 h 1775447"/>
                <a:gd name="connsiteX4" fmla="*/ 1778107 w 1775447"/>
                <a:gd name="connsiteY4" fmla="*/ 889701 h 1775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5447" h="1775447">
                  <a:moveTo>
                    <a:pt x="1778107" y="889701"/>
                  </a:moveTo>
                  <a:cubicBezTo>
                    <a:pt x="1778107" y="1379977"/>
                    <a:pt x="1380659" y="1777424"/>
                    <a:pt x="890383" y="1777424"/>
                  </a:cubicBezTo>
                  <a:cubicBezTo>
                    <a:pt x="400107" y="1777424"/>
                    <a:pt x="2659" y="1379977"/>
                    <a:pt x="2659" y="889701"/>
                  </a:cubicBezTo>
                  <a:cubicBezTo>
                    <a:pt x="2659" y="399424"/>
                    <a:pt x="400107" y="1977"/>
                    <a:pt x="890383" y="1977"/>
                  </a:cubicBezTo>
                  <a:cubicBezTo>
                    <a:pt x="1380659" y="1977"/>
                    <a:pt x="1778107" y="399424"/>
                    <a:pt x="1778107" y="889701"/>
                  </a:cubicBezTo>
                  <a:close/>
                </a:path>
              </a:pathLst>
            </a:custGeom>
            <a:solidFill>
              <a:srgbClr val="FFFFFF"/>
            </a:solidFill>
            <a:ln w="1154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A13EE97E-B6A2-598C-73B2-4980A55E59FA}"/>
                </a:ext>
              </a:extLst>
            </p:cNvPr>
            <p:cNvSpPr/>
            <p:nvPr/>
          </p:nvSpPr>
          <p:spPr>
            <a:xfrm>
              <a:off x="-334448" y="1262084"/>
              <a:ext cx="1998298" cy="1998298"/>
            </a:xfrm>
            <a:custGeom>
              <a:avLst/>
              <a:gdLst>
                <a:gd name="connsiteX0" fmla="*/ 1269764 w 1267206"/>
                <a:gd name="connsiteY0" fmla="*/ 635414 h 1267206"/>
                <a:gd name="connsiteX1" fmla="*/ 636161 w 1267206"/>
                <a:gd name="connsiteY1" fmla="*/ 1269017 h 1267206"/>
                <a:gd name="connsiteX2" fmla="*/ 2558 w 1267206"/>
                <a:gd name="connsiteY2" fmla="*/ 635414 h 1267206"/>
                <a:gd name="connsiteX3" fmla="*/ 636161 w 1267206"/>
                <a:gd name="connsiteY3" fmla="*/ 1811 h 1267206"/>
                <a:gd name="connsiteX4" fmla="*/ 1269764 w 1267206"/>
                <a:gd name="connsiteY4" fmla="*/ 635414 h 1267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7206" h="1267206">
                  <a:moveTo>
                    <a:pt x="1269764" y="635414"/>
                  </a:moveTo>
                  <a:cubicBezTo>
                    <a:pt x="1269764" y="985343"/>
                    <a:pt x="986091" y="1269017"/>
                    <a:pt x="636161" y="1269017"/>
                  </a:cubicBezTo>
                  <a:cubicBezTo>
                    <a:pt x="286232" y="1269017"/>
                    <a:pt x="2558" y="985343"/>
                    <a:pt x="2558" y="635414"/>
                  </a:cubicBezTo>
                  <a:cubicBezTo>
                    <a:pt x="2558" y="285484"/>
                    <a:pt x="286232" y="1811"/>
                    <a:pt x="636161" y="1811"/>
                  </a:cubicBezTo>
                  <a:cubicBezTo>
                    <a:pt x="986091" y="1811"/>
                    <a:pt x="1269764" y="285484"/>
                    <a:pt x="1269764" y="635414"/>
                  </a:cubicBezTo>
                  <a:close/>
                </a:path>
              </a:pathLst>
            </a:custGeom>
            <a:solidFill>
              <a:srgbClr val="FFFF00"/>
            </a:solidFill>
            <a:ln w="1415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39B70765-B87C-81CF-6063-8BBB11C223B1}"/>
              </a:ext>
            </a:extLst>
          </p:cNvPr>
          <p:cNvSpPr/>
          <p:nvPr/>
        </p:nvSpPr>
        <p:spPr>
          <a:xfrm rot="18900000">
            <a:off x="1759955" y="2888912"/>
            <a:ext cx="1471697" cy="2406861"/>
          </a:xfrm>
          <a:custGeom>
            <a:avLst/>
            <a:gdLst>
              <a:gd name="connsiteX0" fmla="*/ 62597 w 933266"/>
              <a:gd name="connsiteY0" fmla="*/ 463453 h 1526293"/>
              <a:gd name="connsiteX1" fmla="*/ 471515 w 933266"/>
              <a:gd name="connsiteY1" fmla="*/ 5981 h 1526293"/>
              <a:gd name="connsiteX2" fmla="*/ 742948 w 933266"/>
              <a:gd name="connsiteY2" fmla="*/ 222069 h 1526293"/>
              <a:gd name="connsiteX3" fmla="*/ 758942 w 933266"/>
              <a:gd name="connsiteY3" fmla="*/ 417290 h 1526293"/>
              <a:gd name="connsiteX4" fmla="*/ 798070 w 933266"/>
              <a:gd name="connsiteY4" fmla="*/ 298528 h 1526293"/>
              <a:gd name="connsiteX5" fmla="*/ 909325 w 933266"/>
              <a:gd name="connsiteY5" fmla="*/ 555347 h 1526293"/>
              <a:gd name="connsiteX6" fmla="*/ 828308 w 933266"/>
              <a:gd name="connsiteY6" fmla="*/ 819058 h 1526293"/>
              <a:gd name="connsiteX7" fmla="*/ 933472 w 933266"/>
              <a:gd name="connsiteY7" fmla="*/ 691665 h 1526293"/>
              <a:gd name="connsiteX8" fmla="*/ 938148 w 933266"/>
              <a:gd name="connsiteY8" fmla="*/ 785445 h 1526293"/>
              <a:gd name="connsiteX9" fmla="*/ 532482 w 933266"/>
              <a:gd name="connsiteY9" fmla="*/ 1532274 h 1526293"/>
              <a:gd name="connsiteX10" fmla="*/ 471515 w 933266"/>
              <a:gd name="connsiteY10" fmla="*/ 785445 h 1526293"/>
              <a:gd name="connsiteX11" fmla="*/ 410548 w 933266"/>
              <a:gd name="connsiteY11" fmla="*/ 1532274 h 1526293"/>
              <a:gd name="connsiteX12" fmla="*/ 4882 w 933266"/>
              <a:gd name="connsiteY12" fmla="*/ 785445 h 1526293"/>
              <a:gd name="connsiteX13" fmla="*/ 21297 w 933266"/>
              <a:gd name="connsiteY13" fmla="*/ 610864 h 1526293"/>
              <a:gd name="connsiteX14" fmla="*/ 73010 w 933266"/>
              <a:gd name="connsiteY14" fmla="*/ 721039 h 1526293"/>
              <a:gd name="connsiteX15" fmla="*/ 62597 w 933266"/>
              <a:gd name="connsiteY15" fmla="*/ 463453 h 1526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33266" h="1526293">
                <a:moveTo>
                  <a:pt x="62597" y="463453"/>
                </a:moveTo>
                <a:cubicBezTo>
                  <a:pt x="139243" y="258822"/>
                  <a:pt x="286708" y="94103"/>
                  <a:pt x="471515" y="5981"/>
                </a:cubicBezTo>
                <a:cubicBezTo>
                  <a:pt x="575923" y="55767"/>
                  <a:pt x="668415" y="130001"/>
                  <a:pt x="742948" y="222069"/>
                </a:cubicBezTo>
                <a:lnTo>
                  <a:pt x="758942" y="417290"/>
                </a:lnTo>
                <a:lnTo>
                  <a:pt x="798070" y="298528"/>
                </a:lnTo>
                <a:cubicBezTo>
                  <a:pt x="847474" y="375723"/>
                  <a:pt x="885453" y="462314"/>
                  <a:pt x="909325" y="555347"/>
                </a:cubicBezTo>
                <a:lnTo>
                  <a:pt x="828308" y="819058"/>
                </a:lnTo>
                <a:lnTo>
                  <a:pt x="933472" y="691665"/>
                </a:lnTo>
                <a:cubicBezTo>
                  <a:pt x="936557" y="722458"/>
                  <a:pt x="938148" y="753756"/>
                  <a:pt x="938148" y="785445"/>
                </a:cubicBezTo>
                <a:cubicBezTo>
                  <a:pt x="938148" y="1107679"/>
                  <a:pt x="774051" y="1388262"/>
                  <a:pt x="532482" y="1532274"/>
                </a:cubicBezTo>
                <a:lnTo>
                  <a:pt x="471515" y="785445"/>
                </a:lnTo>
                <a:lnTo>
                  <a:pt x="410548" y="1532274"/>
                </a:lnTo>
                <a:cubicBezTo>
                  <a:pt x="168979" y="1388262"/>
                  <a:pt x="4882" y="1107679"/>
                  <a:pt x="4882" y="785445"/>
                </a:cubicBezTo>
                <a:cubicBezTo>
                  <a:pt x="4882" y="725614"/>
                  <a:pt x="10540" y="667221"/>
                  <a:pt x="21297" y="610864"/>
                </a:cubicBezTo>
                <a:lnTo>
                  <a:pt x="73010" y="721039"/>
                </a:lnTo>
                <a:lnTo>
                  <a:pt x="62597" y="463453"/>
                </a:lnTo>
                <a:close/>
              </a:path>
            </a:pathLst>
          </a:custGeom>
          <a:gradFill flip="none" rotWithShape="1">
            <a:gsLst>
              <a:gs pos="0">
                <a:srgbClr val="92D050"/>
              </a:gs>
              <a:gs pos="100000">
                <a:srgbClr val="00B050"/>
              </a:gs>
            </a:gsLst>
            <a:lin ang="0" scaled="1"/>
            <a:tileRect/>
          </a:gradFill>
          <a:ln w="1190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7" name="任意多边形: 形状 16" descr="D:\51PPT模板网\51pptmoban.com\图片.jpg">
            <a:extLst>
              <a:ext uri="{FF2B5EF4-FFF2-40B4-BE49-F238E27FC236}">
                <a16:creationId xmlns:a16="http://schemas.microsoft.com/office/drawing/2014/main" id="{9F0A6D74-EE99-D412-85BA-3D34DEC696C4}"/>
              </a:ext>
            </a:extLst>
          </p:cNvPr>
          <p:cNvSpPr/>
          <p:nvPr/>
        </p:nvSpPr>
        <p:spPr>
          <a:xfrm rot="2700000">
            <a:off x="4078816" y="2435206"/>
            <a:ext cx="1068463" cy="1975305"/>
          </a:xfrm>
          <a:custGeom>
            <a:avLst/>
            <a:gdLst>
              <a:gd name="connsiteX0" fmla="*/ 10589 w 677558"/>
              <a:gd name="connsiteY0" fmla="*/ 666499 h 1252625"/>
              <a:gd name="connsiteX1" fmla="*/ 10315 w 677558"/>
              <a:gd name="connsiteY1" fmla="*/ 644576 h 1252625"/>
              <a:gd name="connsiteX2" fmla="*/ 349095 w 677558"/>
              <a:gd name="connsiteY2" fmla="*/ 4871 h 1252625"/>
              <a:gd name="connsiteX3" fmla="*/ 518677 w 677558"/>
              <a:gd name="connsiteY3" fmla="*/ 146455 h 1252625"/>
              <a:gd name="connsiteX4" fmla="*/ 548083 w 677558"/>
              <a:gd name="connsiteY4" fmla="*/ 328623 h 1252625"/>
              <a:gd name="connsiteX5" fmla="*/ 566791 w 677558"/>
              <a:gd name="connsiteY5" fmla="*/ 212730 h 1252625"/>
              <a:gd name="connsiteX6" fmla="*/ 687874 w 677558"/>
              <a:gd name="connsiteY6" fmla="*/ 644576 h 1252625"/>
              <a:gd name="connsiteX7" fmla="*/ 393357 w 677558"/>
              <a:gd name="connsiteY7" fmla="*/ 1257497 h 1252625"/>
              <a:gd name="connsiteX8" fmla="*/ 349095 w 677558"/>
              <a:gd name="connsiteY8" fmla="*/ 644576 h 1252625"/>
              <a:gd name="connsiteX9" fmla="*/ 304833 w 677558"/>
              <a:gd name="connsiteY9" fmla="*/ 1257497 h 1252625"/>
              <a:gd name="connsiteX10" fmla="*/ 25913 w 677558"/>
              <a:gd name="connsiteY10" fmla="*/ 808107 h 1252625"/>
              <a:gd name="connsiteX11" fmla="*/ 100713 w 677558"/>
              <a:gd name="connsiteY11" fmla="*/ 895508 h 1252625"/>
              <a:gd name="connsiteX12" fmla="*/ 10589 w 677558"/>
              <a:gd name="connsiteY12" fmla="*/ 666499 h 1252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77558" h="1252625">
                <a:moveTo>
                  <a:pt x="10589" y="666499"/>
                </a:moveTo>
                <a:cubicBezTo>
                  <a:pt x="10407" y="659220"/>
                  <a:pt x="10315" y="651909"/>
                  <a:pt x="10315" y="644576"/>
                </a:cubicBezTo>
                <a:cubicBezTo>
                  <a:pt x="10315" y="358423"/>
                  <a:pt x="149802" y="112297"/>
                  <a:pt x="349095" y="4871"/>
                </a:cubicBezTo>
                <a:cubicBezTo>
                  <a:pt x="412543" y="39070"/>
                  <a:pt x="469921" y="87326"/>
                  <a:pt x="518677" y="146455"/>
                </a:cubicBezTo>
                <a:lnTo>
                  <a:pt x="548083" y="328623"/>
                </a:lnTo>
                <a:lnTo>
                  <a:pt x="566791" y="212730"/>
                </a:lnTo>
                <a:cubicBezTo>
                  <a:pt x="642606" y="331524"/>
                  <a:pt x="687874" y="481551"/>
                  <a:pt x="687874" y="644576"/>
                </a:cubicBezTo>
                <a:cubicBezTo>
                  <a:pt x="687874" y="909033"/>
                  <a:pt x="568738" y="1139307"/>
                  <a:pt x="393357" y="1257497"/>
                </a:cubicBezTo>
                <a:lnTo>
                  <a:pt x="349095" y="644576"/>
                </a:lnTo>
                <a:lnTo>
                  <a:pt x="304833" y="1257497"/>
                </a:lnTo>
                <a:cubicBezTo>
                  <a:pt x="166797" y="1164471"/>
                  <a:pt x="63601" y="1002013"/>
                  <a:pt x="25913" y="808107"/>
                </a:cubicBezTo>
                <a:lnTo>
                  <a:pt x="100713" y="895508"/>
                </a:lnTo>
                <a:lnTo>
                  <a:pt x="10589" y="666499"/>
                </a:lnTo>
                <a:close/>
              </a:path>
            </a:pathLst>
          </a:custGeom>
          <a:gradFill flip="none" rotWithShape="1">
            <a:gsLst>
              <a:gs pos="0">
                <a:srgbClr val="92D050"/>
              </a:gs>
              <a:gs pos="100000">
                <a:srgbClr val="00B050"/>
              </a:gs>
            </a:gsLst>
            <a:lin ang="0" scaled="1"/>
            <a:tileRect/>
          </a:gradFill>
          <a:ln w="1190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DED8DAFE-BBDD-1F5A-774D-ECD74D7111FB}"/>
              </a:ext>
            </a:extLst>
          </p:cNvPr>
          <p:cNvSpPr/>
          <p:nvPr/>
        </p:nvSpPr>
        <p:spPr>
          <a:xfrm>
            <a:off x="2727924" y="2340597"/>
            <a:ext cx="1678597" cy="3967732"/>
          </a:xfrm>
          <a:custGeom>
            <a:avLst/>
            <a:gdLst>
              <a:gd name="connsiteX0" fmla="*/ 622164 w 1064470"/>
              <a:gd name="connsiteY0" fmla="*/ 1193103 h 2516108"/>
              <a:gd name="connsiteX1" fmla="*/ 1071902 w 1064470"/>
              <a:gd name="connsiteY1" fmla="*/ 820459 h 2516108"/>
              <a:gd name="connsiteX2" fmla="*/ 630268 w 1064470"/>
              <a:gd name="connsiteY2" fmla="*/ 1353470 h 2516108"/>
              <a:gd name="connsiteX3" fmla="*/ 689276 w 1064470"/>
              <a:gd name="connsiteY3" fmla="*/ 2520680 h 2516108"/>
              <a:gd name="connsiteX4" fmla="*/ 434879 w 1064470"/>
              <a:gd name="connsiteY4" fmla="*/ 2520680 h 2516108"/>
              <a:gd name="connsiteX5" fmla="*/ 470628 w 1064470"/>
              <a:gd name="connsiteY5" fmla="*/ 1813650 h 2516108"/>
              <a:gd name="connsiteX6" fmla="*/ 466994 w 1064470"/>
              <a:gd name="connsiteY6" fmla="*/ 1817272 h 2516108"/>
              <a:gd name="connsiteX7" fmla="*/ 7432 w 1064470"/>
              <a:gd name="connsiteY7" fmla="*/ 1262626 h 2516108"/>
              <a:gd name="connsiteX8" fmla="*/ 478732 w 1064470"/>
              <a:gd name="connsiteY8" fmla="*/ 1653137 h 2516108"/>
              <a:gd name="connsiteX9" fmla="*/ 562078 w 1064470"/>
              <a:gd name="connsiteY9" fmla="*/ 4571 h 2516108"/>
              <a:gd name="connsiteX10" fmla="*/ 622164 w 1064470"/>
              <a:gd name="connsiteY10" fmla="*/ 1193103 h 2516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64470" h="2516108">
                <a:moveTo>
                  <a:pt x="622164" y="1193103"/>
                </a:moveTo>
                <a:lnTo>
                  <a:pt x="1071902" y="820459"/>
                </a:lnTo>
                <a:lnTo>
                  <a:pt x="630268" y="1353470"/>
                </a:lnTo>
                <a:lnTo>
                  <a:pt x="689276" y="2520680"/>
                </a:lnTo>
                <a:lnTo>
                  <a:pt x="434879" y="2520680"/>
                </a:lnTo>
                <a:lnTo>
                  <a:pt x="470628" y="1813650"/>
                </a:lnTo>
                <a:lnTo>
                  <a:pt x="466994" y="1817272"/>
                </a:lnTo>
                <a:lnTo>
                  <a:pt x="7432" y="1262626"/>
                </a:lnTo>
                <a:lnTo>
                  <a:pt x="478732" y="1653137"/>
                </a:lnTo>
                <a:lnTo>
                  <a:pt x="562078" y="4571"/>
                </a:lnTo>
                <a:lnTo>
                  <a:pt x="622164" y="1193103"/>
                </a:lnTo>
                <a:close/>
              </a:path>
            </a:pathLst>
          </a:custGeom>
          <a:gradFill flip="none" rotWithShape="1">
            <a:gsLst>
              <a:gs pos="0">
                <a:srgbClr val="92D050"/>
              </a:gs>
              <a:gs pos="100000">
                <a:srgbClr val="00B050"/>
              </a:gs>
            </a:gsLst>
            <a:lin ang="0" scaled="1"/>
            <a:tileRect/>
          </a:gradFill>
          <a:ln w="1190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CD729EAD-D19F-8589-1184-EE57567F92E9}"/>
              </a:ext>
            </a:extLst>
          </p:cNvPr>
          <p:cNvSpPr/>
          <p:nvPr/>
        </p:nvSpPr>
        <p:spPr>
          <a:xfrm>
            <a:off x="2971213" y="1185809"/>
            <a:ext cx="1264629" cy="1939923"/>
          </a:xfrm>
          <a:custGeom>
            <a:avLst/>
            <a:gdLst>
              <a:gd name="connsiteX0" fmla="*/ 186218 w 801955"/>
              <a:gd name="connsiteY0" fmla="*/ 163785 h 1230188"/>
              <a:gd name="connsiteX1" fmla="*/ 408554 w 801955"/>
              <a:gd name="connsiteY1" fmla="*/ 1949 h 1230188"/>
              <a:gd name="connsiteX2" fmla="*/ 797005 w 801955"/>
              <a:gd name="connsiteY2" fmla="*/ 497482 h 1230188"/>
              <a:gd name="connsiteX3" fmla="*/ 735423 w 801955"/>
              <a:gd name="connsiteY3" fmla="*/ 701138 h 1230188"/>
              <a:gd name="connsiteX4" fmla="*/ 807447 w 801955"/>
              <a:gd name="connsiteY4" fmla="*/ 575687 h 1230188"/>
              <a:gd name="connsiteX5" fmla="*/ 809532 w 801955"/>
              <a:gd name="connsiteY5" fmla="*/ 630195 h 1230188"/>
              <a:gd name="connsiteX6" fmla="*/ 460943 w 801955"/>
              <a:gd name="connsiteY6" fmla="*/ 1232138 h 1230188"/>
              <a:gd name="connsiteX7" fmla="*/ 408554 w 801955"/>
              <a:gd name="connsiteY7" fmla="*/ 630195 h 1230188"/>
              <a:gd name="connsiteX8" fmla="*/ 356165 w 801955"/>
              <a:gd name="connsiteY8" fmla="*/ 1232138 h 1230188"/>
              <a:gd name="connsiteX9" fmla="*/ 7576 w 801955"/>
              <a:gd name="connsiteY9" fmla="*/ 630195 h 1230188"/>
              <a:gd name="connsiteX10" fmla="*/ 132791 w 801955"/>
              <a:gd name="connsiteY10" fmla="*/ 230725 h 1230188"/>
              <a:gd name="connsiteX11" fmla="*/ 125320 w 801955"/>
              <a:gd name="connsiteY11" fmla="*/ 369849 h 1230188"/>
              <a:gd name="connsiteX12" fmla="*/ 186218 w 801955"/>
              <a:gd name="connsiteY12" fmla="*/ 163785 h 1230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01955" h="1230188">
                <a:moveTo>
                  <a:pt x="186218" y="163785"/>
                </a:moveTo>
                <a:cubicBezTo>
                  <a:pt x="248289" y="95266"/>
                  <a:pt x="323859" y="39825"/>
                  <a:pt x="408554" y="1949"/>
                </a:cubicBezTo>
                <a:cubicBezTo>
                  <a:pt x="606333" y="90404"/>
                  <a:pt x="754341" y="274629"/>
                  <a:pt x="797005" y="497482"/>
                </a:cubicBezTo>
                <a:lnTo>
                  <a:pt x="735423" y="701138"/>
                </a:lnTo>
                <a:lnTo>
                  <a:pt x="807447" y="575687"/>
                </a:lnTo>
                <a:cubicBezTo>
                  <a:pt x="808831" y="593673"/>
                  <a:pt x="809532" y="611847"/>
                  <a:pt x="809532" y="630195"/>
                </a:cubicBezTo>
                <a:cubicBezTo>
                  <a:pt x="809532" y="889915"/>
                  <a:pt x="668523" y="1116065"/>
                  <a:pt x="460943" y="1232138"/>
                </a:cubicBezTo>
                <a:lnTo>
                  <a:pt x="408554" y="630195"/>
                </a:lnTo>
                <a:lnTo>
                  <a:pt x="356165" y="1232138"/>
                </a:lnTo>
                <a:cubicBezTo>
                  <a:pt x="148585" y="1116065"/>
                  <a:pt x="7576" y="889915"/>
                  <a:pt x="7576" y="630195"/>
                </a:cubicBezTo>
                <a:cubicBezTo>
                  <a:pt x="7576" y="481167"/>
                  <a:pt x="54005" y="343194"/>
                  <a:pt x="132791" y="230725"/>
                </a:cubicBezTo>
                <a:lnTo>
                  <a:pt x="125320" y="369849"/>
                </a:lnTo>
                <a:lnTo>
                  <a:pt x="186218" y="163785"/>
                </a:lnTo>
                <a:close/>
              </a:path>
            </a:pathLst>
          </a:custGeom>
          <a:gradFill flip="none" rotWithShape="1">
            <a:gsLst>
              <a:gs pos="0">
                <a:srgbClr val="92D050"/>
              </a:gs>
              <a:gs pos="100000">
                <a:srgbClr val="00B050"/>
              </a:gs>
            </a:gsLst>
            <a:lin ang="0" scaled="1"/>
            <a:tileRect/>
          </a:gradFill>
          <a:ln w="1190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8101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4325CBD5-D454-242D-F786-C873B55E9C46}"/>
              </a:ext>
            </a:extLst>
          </p:cNvPr>
          <p:cNvSpPr/>
          <p:nvPr/>
        </p:nvSpPr>
        <p:spPr>
          <a:xfrm>
            <a:off x="711201" y="2768600"/>
            <a:ext cx="4648200" cy="1028700"/>
          </a:xfrm>
          <a:custGeom>
            <a:avLst/>
            <a:gdLst>
              <a:gd name="connsiteX0" fmla="*/ 5308600 w 5318033"/>
              <a:gd name="connsiteY0" fmla="*/ 0 h 1028700"/>
              <a:gd name="connsiteX1" fmla="*/ 4648200 w 5318033"/>
              <a:gd name="connsiteY1" fmla="*/ 419100 h 1028700"/>
              <a:gd name="connsiteX2" fmla="*/ 1041400 w 5318033"/>
              <a:gd name="connsiteY2" fmla="*/ 508000 h 1028700"/>
              <a:gd name="connsiteX3" fmla="*/ 0 w 5318033"/>
              <a:gd name="connsiteY3" fmla="*/ 1028700 h 102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18033" h="1028700">
                <a:moveTo>
                  <a:pt x="5308600" y="0"/>
                </a:moveTo>
                <a:cubicBezTo>
                  <a:pt x="5334000" y="167216"/>
                  <a:pt x="5359400" y="334433"/>
                  <a:pt x="4648200" y="419100"/>
                </a:cubicBezTo>
                <a:cubicBezTo>
                  <a:pt x="3937000" y="503767"/>
                  <a:pt x="1816100" y="406400"/>
                  <a:pt x="1041400" y="508000"/>
                </a:cubicBezTo>
                <a:cubicBezTo>
                  <a:pt x="266700" y="609600"/>
                  <a:pt x="133350" y="819150"/>
                  <a:pt x="0" y="1028700"/>
                </a:cubicBezTo>
              </a:path>
            </a:pathLst>
          </a:cu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CFB0FF3E-0777-28B6-4C27-8948D27FFCB9}"/>
              </a:ext>
            </a:extLst>
          </p:cNvPr>
          <p:cNvSpPr/>
          <p:nvPr/>
        </p:nvSpPr>
        <p:spPr>
          <a:xfrm flipH="1">
            <a:off x="6832599" y="2768600"/>
            <a:ext cx="4648200" cy="1028700"/>
          </a:xfrm>
          <a:custGeom>
            <a:avLst/>
            <a:gdLst>
              <a:gd name="connsiteX0" fmla="*/ 5308600 w 5318033"/>
              <a:gd name="connsiteY0" fmla="*/ 0 h 1028700"/>
              <a:gd name="connsiteX1" fmla="*/ 4648200 w 5318033"/>
              <a:gd name="connsiteY1" fmla="*/ 419100 h 1028700"/>
              <a:gd name="connsiteX2" fmla="*/ 1041400 w 5318033"/>
              <a:gd name="connsiteY2" fmla="*/ 508000 h 1028700"/>
              <a:gd name="connsiteX3" fmla="*/ 0 w 5318033"/>
              <a:gd name="connsiteY3" fmla="*/ 1028700 h 102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18033" h="1028700">
                <a:moveTo>
                  <a:pt x="5308600" y="0"/>
                </a:moveTo>
                <a:cubicBezTo>
                  <a:pt x="5334000" y="167216"/>
                  <a:pt x="5359400" y="334433"/>
                  <a:pt x="4648200" y="419100"/>
                </a:cubicBezTo>
                <a:cubicBezTo>
                  <a:pt x="3937000" y="503767"/>
                  <a:pt x="1816100" y="406400"/>
                  <a:pt x="1041400" y="508000"/>
                </a:cubicBezTo>
                <a:cubicBezTo>
                  <a:pt x="266700" y="609600"/>
                  <a:pt x="133350" y="819150"/>
                  <a:pt x="0" y="1028700"/>
                </a:cubicBezTo>
              </a:path>
            </a:pathLst>
          </a:cu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CE2F42E4-E72C-4B3F-0F52-25032A60A0A2}"/>
              </a:ext>
            </a:extLst>
          </p:cNvPr>
          <p:cNvSpPr/>
          <p:nvPr/>
        </p:nvSpPr>
        <p:spPr>
          <a:xfrm>
            <a:off x="4986502" y="1196116"/>
            <a:ext cx="2236744" cy="22367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FE372744-3847-720C-4452-500D93B8B7D6}"/>
              </a:ext>
            </a:extLst>
          </p:cNvPr>
          <p:cNvSpPr/>
          <p:nvPr/>
        </p:nvSpPr>
        <p:spPr>
          <a:xfrm>
            <a:off x="4184142" y="0"/>
            <a:ext cx="3834520" cy="671478"/>
          </a:xfrm>
          <a:custGeom>
            <a:avLst/>
            <a:gdLst>
              <a:gd name="connsiteX0" fmla="*/ 0 w 3834520"/>
              <a:gd name="connsiteY0" fmla="*/ 0 h 671478"/>
              <a:gd name="connsiteX1" fmla="*/ 3834520 w 3834520"/>
              <a:gd name="connsiteY1" fmla="*/ 0 h 671478"/>
              <a:gd name="connsiteX2" fmla="*/ 3834520 w 3834520"/>
              <a:gd name="connsiteY2" fmla="*/ 532006 h 671478"/>
              <a:gd name="connsiteX3" fmla="*/ 3695048 w 3834520"/>
              <a:gd name="connsiteY3" fmla="*/ 671478 h 671478"/>
              <a:gd name="connsiteX4" fmla="*/ 139472 w 3834520"/>
              <a:gd name="connsiteY4" fmla="*/ 671478 h 671478"/>
              <a:gd name="connsiteX5" fmla="*/ 0 w 3834520"/>
              <a:gd name="connsiteY5" fmla="*/ 532006 h 671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34520" h="671478">
                <a:moveTo>
                  <a:pt x="0" y="0"/>
                </a:moveTo>
                <a:lnTo>
                  <a:pt x="3834520" y="0"/>
                </a:lnTo>
                <a:lnTo>
                  <a:pt x="3834520" y="532006"/>
                </a:lnTo>
                <a:cubicBezTo>
                  <a:pt x="3834520" y="609034"/>
                  <a:pt x="3772076" y="671478"/>
                  <a:pt x="3695048" y="671478"/>
                </a:cubicBezTo>
                <a:lnTo>
                  <a:pt x="139472" y="671478"/>
                </a:lnTo>
                <a:cubicBezTo>
                  <a:pt x="62444" y="671478"/>
                  <a:pt x="0" y="609034"/>
                  <a:pt x="0" y="532006"/>
                </a:cubicBezTo>
                <a:close/>
              </a:path>
            </a:pathLst>
          </a:custGeom>
          <a:gradFill flip="none" rotWithShape="1">
            <a:gsLst>
              <a:gs pos="0">
                <a:srgbClr val="92D050"/>
              </a:gs>
              <a:gs pos="100000">
                <a:srgbClr val="00B050"/>
              </a:gs>
            </a:gsLst>
            <a:lin ang="0" scaled="1"/>
            <a:tileRect/>
          </a:gradFill>
          <a:ln w="1190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1AA1286-6B3E-ADCB-A15D-0C60FD424C96}"/>
              </a:ext>
            </a:extLst>
          </p:cNvPr>
          <p:cNvSpPr txBox="1"/>
          <p:nvPr/>
        </p:nvSpPr>
        <p:spPr>
          <a:xfrm>
            <a:off x="4986503" y="129049"/>
            <a:ext cx="22297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植树节的由来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216899" y="3795633"/>
            <a:ext cx="3263900" cy="2153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333"/>
              </a:lnSpc>
            </a:pPr>
            <a:r>
              <a:rPr lang="zh-CN" altLang="en-US" sz="1600" b="1" dirty="0">
                <a:cs typeface="+mn-ea"/>
                <a:sym typeface="+mn-lt"/>
              </a:rPr>
              <a:t>五棵树：</a:t>
            </a:r>
            <a:r>
              <a:rPr lang="zh-CN" altLang="en-US" sz="1600" dirty="0">
                <a:cs typeface="+mn-ea"/>
                <a:sym typeface="+mn-lt"/>
              </a:rPr>
              <a:t>可会意为“森林”，由此引伸连接着外圈，显示着绿化祖国，实现以森林为主体的自然生态体系的良性循环。</a:t>
            </a:r>
          </a:p>
          <a:p>
            <a:pPr algn="just">
              <a:lnSpc>
                <a:spcPts val="3333"/>
              </a:lnSpc>
            </a:pPr>
            <a:endParaRPr lang="zh-CN" altLang="en-US" sz="1600" dirty="0">
              <a:cs typeface="+mn-ea"/>
              <a:sym typeface="+mn-lt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362CCDE-51B6-96CE-080C-53EA596E405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5698" y="1192256"/>
            <a:ext cx="2240604" cy="2236744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CF31B807-F215-AB5B-772F-8B3D53D2A2F9}"/>
              </a:ext>
            </a:extLst>
          </p:cNvPr>
          <p:cNvSpPr txBox="1"/>
          <p:nvPr/>
        </p:nvSpPr>
        <p:spPr>
          <a:xfrm>
            <a:off x="695325" y="3797300"/>
            <a:ext cx="2733675" cy="1321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3333"/>
              </a:lnSpc>
            </a:pPr>
            <a:r>
              <a:rPr lang="zh-CN" altLang="en-US" sz="1600" b="1" dirty="0">
                <a:cs typeface="+mn-ea"/>
                <a:sym typeface="+mn-lt"/>
              </a:rPr>
              <a:t>树形：</a:t>
            </a:r>
            <a:r>
              <a:rPr lang="zh-CN" altLang="en-US" sz="1600" dirty="0">
                <a:cs typeface="+mn-ea"/>
                <a:sym typeface="+mn-lt"/>
              </a:rPr>
              <a:t>表示全民义务植树</a:t>
            </a:r>
            <a:r>
              <a:rPr lang="en-US" altLang="zh-CN" sz="1600" dirty="0">
                <a:cs typeface="+mn-ea"/>
                <a:sym typeface="+mn-lt"/>
              </a:rPr>
              <a:t>3</a:t>
            </a:r>
            <a:r>
              <a:rPr lang="zh-CN" altLang="en-US" sz="1600" dirty="0">
                <a:cs typeface="+mn-ea"/>
                <a:sym typeface="+mn-lt"/>
              </a:rPr>
              <a:t>至</a:t>
            </a:r>
            <a:r>
              <a:rPr lang="en-US" altLang="zh-CN" sz="1600" dirty="0">
                <a:cs typeface="+mn-ea"/>
                <a:sym typeface="+mn-lt"/>
              </a:rPr>
              <a:t>5</a:t>
            </a:r>
            <a:r>
              <a:rPr lang="zh-CN" altLang="en-US" sz="1600" dirty="0">
                <a:cs typeface="+mn-ea"/>
                <a:sym typeface="+mn-lt"/>
              </a:rPr>
              <a:t>棵，人人动手，绿化祖国大地。</a:t>
            </a:r>
            <a:endParaRPr lang="en-US" altLang="zh-CN" sz="1600" dirty="0"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B0DFDF1-8538-3BCC-678E-F9A632E4C371}"/>
              </a:ext>
            </a:extLst>
          </p:cNvPr>
          <p:cNvSpPr txBox="1"/>
          <p:nvPr/>
        </p:nvSpPr>
        <p:spPr>
          <a:xfrm>
            <a:off x="4472924" y="3797299"/>
            <a:ext cx="3263900" cy="1321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3333"/>
              </a:lnSpc>
            </a:pPr>
            <a:r>
              <a:rPr lang="zh-CN" altLang="en-US" sz="1600" b="1" dirty="0">
                <a:cs typeface="+mn-ea"/>
                <a:sym typeface="+mn-lt"/>
              </a:rPr>
              <a:t>“中国植树节”和“3.12”：</a:t>
            </a:r>
            <a:r>
              <a:rPr lang="zh-CN" altLang="en-US" sz="1600" dirty="0">
                <a:cs typeface="+mn-ea"/>
                <a:sym typeface="+mn-lt"/>
              </a:rPr>
              <a:t>表示改造自然，造福人类，年年植树，坚韧不拔的决心。</a:t>
            </a:r>
            <a:endParaRPr lang="en-US" altLang="zh-CN" sz="1600" dirty="0">
              <a:cs typeface="+mn-ea"/>
              <a:sym typeface="+mn-lt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93D4FA88-5BE3-BE9B-5C88-F9DCC349474B}"/>
              </a:ext>
            </a:extLst>
          </p:cNvPr>
          <p:cNvCxnSpPr/>
          <p:nvPr/>
        </p:nvCxnSpPr>
        <p:spPr>
          <a:xfrm>
            <a:off x="3975100" y="3949700"/>
            <a:ext cx="0" cy="1384300"/>
          </a:xfrm>
          <a:prstGeom prst="line">
            <a:avLst/>
          </a:prstGeom>
          <a:ln w="12700"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1A70A8A6-4DA7-1F0B-FFA7-40A6567842EB}"/>
              </a:ext>
            </a:extLst>
          </p:cNvPr>
          <p:cNvCxnSpPr/>
          <p:nvPr/>
        </p:nvCxnSpPr>
        <p:spPr>
          <a:xfrm>
            <a:off x="7975600" y="3949700"/>
            <a:ext cx="0" cy="1384300"/>
          </a:xfrm>
          <a:prstGeom prst="line">
            <a:avLst/>
          </a:prstGeom>
          <a:ln w="12700"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10E23300-9A12-AEC1-ACEC-0C4D54AAD2CB}"/>
              </a:ext>
            </a:extLst>
          </p:cNvPr>
          <p:cNvSpPr txBox="1"/>
          <p:nvPr/>
        </p:nvSpPr>
        <p:spPr>
          <a:xfrm>
            <a:off x="1600200" y="1766908"/>
            <a:ext cx="319405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2800" b="1" dirty="0"/>
              <a:t>植树节标识</a:t>
            </a:r>
            <a:endParaRPr lang="en-US" altLang="zh-CN" sz="2800" b="1" dirty="0"/>
          </a:p>
          <a:p>
            <a:pPr algn="r"/>
            <a:r>
              <a:rPr lang="zh-CN" altLang="en-US" sz="2800" b="1" dirty="0"/>
              <a:t>以及标识意义</a:t>
            </a:r>
          </a:p>
        </p:txBody>
      </p:sp>
    </p:spTree>
    <p:extLst>
      <p:ext uri="{BB962C8B-B14F-4D97-AF65-F5344CB8AC3E}">
        <p14:creationId xmlns:p14="http://schemas.microsoft.com/office/powerpoint/2010/main" val="3653384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D80D1DCA-2D76-F2FC-70D8-682E1B25693B}"/>
              </a:ext>
            </a:extLst>
          </p:cNvPr>
          <p:cNvSpPr/>
          <p:nvPr/>
        </p:nvSpPr>
        <p:spPr>
          <a:xfrm>
            <a:off x="5098617" y="1780745"/>
            <a:ext cx="3834520" cy="692687"/>
          </a:xfrm>
          <a:custGeom>
            <a:avLst/>
            <a:gdLst>
              <a:gd name="connsiteX0" fmla="*/ 0 w 3834520"/>
              <a:gd name="connsiteY0" fmla="*/ 0 h 692687"/>
              <a:gd name="connsiteX1" fmla="*/ 3834520 w 3834520"/>
              <a:gd name="connsiteY1" fmla="*/ 0 h 692687"/>
              <a:gd name="connsiteX2" fmla="*/ 3834520 w 3834520"/>
              <a:gd name="connsiteY2" fmla="*/ 553215 h 692687"/>
              <a:gd name="connsiteX3" fmla="*/ 3695048 w 3834520"/>
              <a:gd name="connsiteY3" fmla="*/ 692687 h 692687"/>
              <a:gd name="connsiteX4" fmla="*/ 139472 w 3834520"/>
              <a:gd name="connsiteY4" fmla="*/ 692687 h 692687"/>
              <a:gd name="connsiteX5" fmla="*/ 0 w 3834520"/>
              <a:gd name="connsiteY5" fmla="*/ 553215 h 692687"/>
              <a:gd name="connsiteX6" fmla="*/ 0 w 3834520"/>
              <a:gd name="connsiteY6" fmla="*/ 0 h 692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34520" h="692687">
                <a:moveTo>
                  <a:pt x="0" y="0"/>
                </a:moveTo>
                <a:lnTo>
                  <a:pt x="3834520" y="0"/>
                </a:lnTo>
                <a:lnTo>
                  <a:pt x="3834520" y="553215"/>
                </a:lnTo>
                <a:cubicBezTo>
                  <a:pt x="3834520" y="630243"/>
                  <a:pt x="3772076" y="692687"/>
                  <a:pt x="3695048" y="692687"/>
                </a:cubicBezTo>
                <a:lnTo>
                  <a:pt x="139472" y="692687"/>
                </a:lnTo>
                <a:cubicBezTo>
                  <a:pt x="62444" y="692687"/>
                  <a:pt x="0" y="630243"/>
                  <a:pt x="0" y="553215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92D050"/>
              </a:gs>
              <a:gs pos="100000">
                <a:srgbClr val="00B050"/>
              </a:gs>
            </a:gsLst>
            <a:lin ang="0" scaled="1"/>
            <a:tileRect/>
          </a:gradFill>
          <a:ln w="1190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456" name="图形 144">
            <a:extLst>
              <a:ext uri="{FF2B5EF4-FFF2-40B4-BE49-F238E27FC236}">
                <a16:creationId xmlns:a16="http://schemas.microsoft.com/office/drawing/2014/main" id="{1FA7457D-7EDB-F42D-09E6-237902B37656}"/>
              </a:ext>
            </a:extLst>
          </p:cNvPr>
          <p:cNvGrpSpPr/>
          <p:nvPr/>
        </p:nvGrpSpPr>
        <p:grpSpPr>
          <a:xfrm>
            <a:off x="487274" y="4398129"/>
            <a:ext cx="1200901" cy="1567687"/>
            <a:chOff x="1638083" y="2305047"/>
            <a:chExt cx="2362860" cy="3084537"/>
          </a:xfrm>
        </p:grpSpPr>
        <p:sp>
          <p:nvSpPr>
            <p:cNvPr id="1457" name="任意多边形: 形状 1456">
              <a:extLst>
                <a:ext uri="{FF2B5EF4-FFF2-40B4-BE49-F238E27FC236}">
                  <a16:creationId xmlns:a16="http://schemas.microsoft.com/office/drawing/2014/main" id="{327FA025-C533-F0FC-0FA0-F5090862C2C0}"/>
                </a:ext>
              </a:extLst>
            </p:cNvPr>
            <p:cNvSpPr/>
            <p:nvPr/>
          </p:nvSpPr>
          <p:spPr>
            <a:xfrm>
              <a:off x="1890098" y="2616197"/>
              <a:ext cx="2110846" cy="1137563"/>
            </a:xfrm>
            <a:custGeom>
              <a:avLst/>
              <a:gdLst>
                <a:gd name="connsiteX0" fmla="*/ 2108673 w 2110846"/>
                <a:gd name="connsiteY0" fmla="*/ 718747 h 1137563"/>
                <a:gd name="connsiteX1" fmla="*/ 2034664 w 2110846"/>
                <a:gd name="connsiteY1" fmla="*/ 542112 h 1137563"/>
                <a:gd name="connsiteX2" fmla="*/ 1821696 w 2110846"/>
                <a:gd name="connsiteY2" fmla="*/ 256992 h 1137563"/>
                <a:gd name="connsiteX3" fmla="*/ 1713372 w 2110846"/>
                <a:gd name="connsiteY3" fmla="*/ 263667 h 1137563"/>
                <a:gd name="connsiteX4" fmla="*/ 1560921 w 2110846"/>
                <a:gd name="connsiteY4" fmla="*/ 164401 h 1137563"/>
                <a:gd name="connsiteX5" fmla="*/ 1467002 w 2110846"/>
                <a:gd name="connsiteY5" fmla="*/ 170083 h 1137563"/>
                <a:gd name="connsiteX6" fmla="*/ 1283356 w 2110846"/>
                <a:gd name="connsiteY6" fmla="*/ 40456 h 1137563"/>
                <a:gd name="connsiteX7" fmla="*/ 1036921 w 2110846"/>
                <a:gd name="connsiteY7" fmla="*/ 146555 h 1137563"/>
                <a:gd name="connsiteX8" fmla="*/ 867473 w 2110846"/>
                <a:gd name="connsiteY8" fmla="*/ 2523 h 1137563"/>
                <a:gd name="connsiteX9" fmla="*/ 625103 w 2110846"/>
                <a:gd name="connsiteY9" fmla="*/ 180135 h 1137563"/>
                <a:gd name="connsiteX10" fmla="*/ 623023 w 2110846"/>
                <a:gd name="connsiteY10" fmla="*/ 199757 h 1137563"/>
                <a:gd name="connsiteX11" fmla="*/ 581361 w 2110846"/>
                <a:gd name="connsiteY11" fmla="*/ 187689 h 1137563"/>
                <a:gd name="connsiteX12" fmla="*/ 444387 w 2110846"/>
                <a:gd name="connsiteY12" fmla="*/ 227590 h 1137563"/>
                <a:gd name="connsiteX13" fmla="*/ 378717 w 2110846"/>
                <a:gd name="connsiteY13" fmla="*/ 205695 h 1137563"/>
                <a:gd name="connsiteX14" fmla="*/ 143022 w 2110846"/>
                <a:gd name="connsiteY14" fmla="*/ 378425 h 1137563"/>
                <a:gd name="connsiteX15" fmla="*/ 141165 w 2110846"/>
                <a:gd name="connsiteY15" fmla="*/ 425049 h 1137563"/>
                <a:gd name="connsiteX16" fmla="*/ 80265 w 2110846"/>
                <a:gd name="connsiteY16" fmla="*/ 455139 h 1137563"/>
                <a:gd name="connsiteX17" fmla="*/ 37899 w 2110846"/>
                <a:gd name="connsiteY17" fmla="*/ 729455 h 1137563"/>
                <a:gd name="connsiteX18" fmla="*/ 133467 w 2110846"/>
                <a:gd name="connsiteY18" fmla="*/ 799430 h 1137563"/>
                <a:gd name="connsiteX19" fmla="*/ 376412 w 2110846"/>
                <a:gd name="connsiteY19" fmla="*/ 1084534 h 1137563"/>
                <a:gd name="connsiteX20" fmla="*/ 569405 w 2110846"/>
                <a:gd name="connsiteY20" fmla="*/ 1045977 h 1137563"/>
                <a:gd name="connsiteX21" fmla="*/ 739430 w 2110846"/>
                <a:gd name="connsiteY21" fmla="*/ 1133990 h 1137563"/>
                <a:gd name="connsiteX22" fmla="*/ 1064147 w 2110846"/>
                <a:gd name="connsiteY22" fmla="*/ 949400 h 1137563"/>
                <a:gd name="connsiteX23" fmla="*/ 1207571 w 2110846"/>
                <a:gd name="connsiteY23" fmla="*/ 1038390 h 1137563"/>
                <a:gd name="connsiteX24" fmla="*/ 1412071 w 2110846"/>
                <a:gd name="connsiteY24" fmla="*/ 956091 h 1137563"/>
                <a:gd name="connsiteX25" fmla="*/ 1572925 w 2110846"/>
                <a:gd name="connsiteY25" fmla="*/ 1073042 h 1137563"/>
                <a:gd name="connsiteX26" fmla="*/ 1738949 w 2110846"/>
                <a:gd name="connsiteY26" fmla="*/ 1030275 h 1137563"/>
                <a:gd name="connsiteX27" fmla="*/ 1827106 w 2110846"/>
                <a:gd name="connsiteY27" fmla="*/ 1065087 h 1137563"/>
                <a:gd name="connsiteX28" fmla="*/ 2071620 w 2110846"/>
                <a:gd name="connsiteY28" fmla="*/ 885907 h 1137563"/>
                <a:gd name="connsiteX29" fmla="*/ 2069187 w 2110846"/>
                <a:gd name="connsiteY29" fmla="*/ 807129 h 1137563"/>
                <a:gd name="connsiteX30" fmla="*/ 2108673 w 2110846"/>
                <a:gd name="connsiteY30" fmla="*/ 718747 h 1137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10846" h="1137563">
                  <a:moveTo>
                    <a:pt x="2108673" y="718747"/>
                  </a:moveTo>
                  <a:cubicBezTo>
                    <a:pt x="2119556" y="648308"/>
                    <a:pt x="2088746" y="581101"/>
                    <a:pt x="2034664" y="542112"/>
                  </a:cubicBezTo>
                  <a:cubicBezTo>
                    <a:pt x="2053102" y="405234"/>
                    <a:pt x="1958702" y="278183"/>
                    <a:pt x="1821696" y="256992"/>
                  </a:cubicBezTo>
                  <a:cubicBezTo>
                    <a:pt x="1784292" y="251214"/>
                    <a:pt x="1747528" y="253919"/>
                    <a:pt x="1713372" y="263667"/>
                  </a:cubicBezTo>
                  <a:cubicBezTo>
                    <a:pt x="1680289" y="212129"/>
                    <a:pt x="1626159" y="174485"/>
                    <a:pt x="1560921" y="164401"/>
                  </a:cubicBezTo>
                  <a:cubicBezTo>
                    <a:pt x="1528494" y="159392"/>
                    <a:pt x="1496644" y="161696"/>
                    <a:pt x="1467002" y="170083"/>
                  </a:cubicBezTo>
                  <a:cubicBezTo>
                    <a:pt x="1430685" y="102957"/>
                    <a:pt x="1364551" y="53020"/>
                    <a:pt x="1283356" y="40456"/>
                  </a:cubicBezTo>
                  <a:cubicBezTo>
                    <a:pt x="1184523" y="25171"/>
                    <a:pt x="1090235" y="69441"/>
                    <a:pt x="1036921" y="146555"/>
                  </a:cubicBezTo>
                  <a:cubicBezTo>
                    <a:pt x="1012801" y="72931"/>
                    <a:pt x="949244" y="15167"/>
                    <a:pt x="867473" y="2523"/>
                  </a:cubicBezTo>
                  <a:cubicBezTo>
                    <a:pt x="751530" y="-15403"/>
                    <a:pt x="643029" y="64112"/>
                    <a:pt x="625103" y="180135"/>
                  </a:cubicBezTo>
                  <a:cubicBezTo>
                    <a:pt x="624095" y="186713"/>
                    <a:pt x="623423" y="193243"/>
                    <a:pt x="623023" y="199757"/>
                  </a:cubicBezTo>
                  <a:cubicBezTo>
                    <a:pt x="609994" y="194091"/>
                    <a:pt x="596054" y="189962"/>
                    <a:pt x="581361" y="187689"/>
                  </a:cubicBezTo>
                  <a:cubicBezTo>
                    <a:pt x="530064" y="179750"/>
                    <a:pt x="480607" y="195852"/>
                    <a:pt x="444387" y="227590"/>
                  </a:cubicBezTo>
                  <a:cubicBezTo>
                    <a:pt x="424412" y="216931"/>
                    <a:pt x="402357" y="209344"/>
                    <a:pt x="378717" y="205695"/>
                  </a:cubicBezTo>
                  <a:cubicBezTo>
                    <a:pt x="265975" y="188265"/>
                    <a:pt x="160436" y="265587"/>
                    <a:pt x="143022" y="378425"/>
                  </a:cubicBezTo>
                  <a:cubicBezTo>
                    <a:pt x="140589" y="394190"/>
                    <a:pt x="140061" y="409796"/>
                    <a:pt x="141165" y="425049"/>
                  </a:cubicBezTo>
                  <a:cubicBezTo>
                    <a:pt x="119846" y="431275"/>
                    <a:pt x="99231" y="441246"/>
                    <a:pt x="80265" y="455139"/>
                  </a:cubicBezTo>
                  <a:cubicBezTo>
                    <a:pt x="-7124" y="519176"/>
                    <a:pt x="-26091" y="642001"/>
                    <a:pt x="37899" y="729455"/>
                  </a:cubicBezTo>
                  <a:cubicBezTo>
                    <a:pt x="62739" y="763402"/>
                    <a:pt x="96430" y="786978"/>
                    <a:pt x="133467" y="799430"/>
                  </a:cubicBezTo>
                  <a:cubicBezTo>
                    <a:pt x="132554" y="939333"/>
                    <a:pt x="234124" y="1062526"/>
                    <a:pt x="376412" y="1084534"/>
                  </a:cubicBezTo>
                  <a:cubicBezTo>
                    <a:pt x="446019" y="1095305"/>
                    <a:pt x="513642" y="1080020"/>
                    <a:pt x="569405" y="1045977"/>
                  </a:cubicBezTo>
                  <a:cubicBezTo>
                    <a:pt x="613404" y="1091512"/>
                    <a:pt x="672063" y="1123571"/>
                    <a:pt x="739430" y="1133990"/>
                  </a:cubicBezTo>
                  <a:cubicBezTo>
                    <a:pt x="880149" y="1155758"/>
                    <a:pt x="1013121" y="1076083"/>
                    <a:pt x="1064147" y="949400"/>
                  </a:cubicBezTo>
                  <a:cubicBezTo>
                    <a:pt x="1096733" y="995624"/>
                    <a:pt x="1147294" y="1029075"/>
                    <a:pt x="1207571" y="1038390"/>
                  </a:cubicBezTo>
                  <a:cubicBezTo>
                    <a:pt x="1288382" y="1050890"/>
                    <a:pt x="1365640" y="1016783"/>
                    <a:pt x="1412071" y="956091"/>
                  </a:cubicBezTo>
                  <a:cubicBezTo>
                    <a:pt x="1442641" y="1016559"/>
                    <a:pt x="1500901" y="1061902"/>
                    <a:pt x="1572925" y="1073042"/>
                  </a:cubicBezTo>
                  <a:cubicBezTo>
                    <a:pt x="1634194" y="1082517"/>
                    <a:pt x="1693445" y="1065391"/>
                    <a:pt x="1738949" y="1030275"/>
                  </a:cubicBezTo>
                  <a:cubicBezTo>
                    <a:pt x="1764557" y="1047801"/>
                    <a:pt x="1794391" y="1060030"/>
                    <a:pt x="1827106" y="1065087"/>
                  </a:cubicBezTo>
                  <a:cubicBezTo>
                    <a:pt x="1944073" y="1083173"/>
                    <a:pt x="2053534" y="1002954"/>
                    <a:pt x="2071620" y="885907"/>
                  </a:cubicBezTo>
                  <a:cubicBezTo>
                    <a:pt x="2075798" y="858906"/>
                    <a:pt x="2074725" y="832305"/>
                    <a:pt x="2069187" y="807129"/>
                  </a:cubicBezTo>
                  <a:cubicBezTo>
                    <a:pt x="2089354" y="782561"/>
                    <a:pt x="2103455" y="752454"/>
                    <a:pt x="2108673" y="718747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8" name="任意多边形: 形状 1457">
              <a:extLst>
                <a:ext uri="{FF2B5EF4-FFF2-40B4-BE49-F238E27FC236}">
                  <a16:creationId xmlns:a16="http://schemas.microsoft.com/office/drawing/2014/main" id="{6C36590F-C636-C9D0-47F9-6B0ACE04714B}"/>
                </a:ext>
              </a:extLst>
            </p:cNvPr>
            <p:cNvSpPr/>
            <p:nvPr/>
          </p:nvSpPr>
          <p:spPr>
            <a:xfrm>
              <a:off x="2027998" y="3195457"/>
              <a:ext cx="1972940" cy="558287"/>
            </a:xfrm>
            <a:custGeom>
              <a:avLst/>
              <a:gdLst>
                <a:gd name="connsiteX0" fmla="*/ 1970772 w 1972940"/>
                <a:gd name="connsiteY0" fmla="*/ 139503 h 558287"/>
                <a:gd name="connsiteX1" fmla="*/ 1931271 w 1972940"/>
                <a:gd name="connsiteY1" fmla="*/ 227836 h 558287"/>
                <a:gd name="connsiteX2" fmla="*/ 1933704 w 1972940"/>
                <a:gd name="connsiteY2" fmla="*/ 306615 h 558287"/>
                <a:gd name="connsiteX3" fmla="*/ 1689174 w 1972940"/>
                <a:gd name="connsiteY3" fmla="*/ 485811 h 558287"/>
                <a:gd name="connsiteX4" fmla="*/ 1601017 w 1972940"/>
                <a:gd name="connsiteY4" fmla="*/ 451015 h 558287"/>
                <a:gd name="connsiteX5" fmla="*/ 1435009 w 1972940"/>
                <a:gd name="connsiteY5" fmla="*/ 493782 h 558287"/>
                <a:gd name="connsiteX6" fmla="*/ 1274171 w 1972940"/>
                <a:gd name="connsiteY6" fmla="*/ 376862 h 558287"/>
                <a:gd name="connsiteX7" fmla="*/ 1069654 w 1972940"/>
                <a:gd name="connsiteY7" fmla="*/ 459162 h 558287"/>
                <a:gd name="connsiteX8" fmla="*/ 926230 w 1972940"/>
                <a:gd name="connsiteY8" fmla="*/ 370172 h 558287"/>
                <a:gd name="connsiteX9" fmla="*/ 601514 w 1972940"/>
                <a:gd name="connsiteY9" fmla="*/ 554714 h 558287"/>
                <a:gd name="connsiteX10" fmla="*/ 431489 w 1972940"/>
                <a:gd name="connsiteY10" fmla="*/ 466700 h 558287"/>
                <a:gd name="connsiteX11" fmla="*/ 238496 w 1972940"/>
                <a:gd name="connsiteY11" fmla="*/ 505241 h 558287"/>
                <a:gd name="connsiteX12" fmla="*/ 0 w 1972940"/>
                <a:gd name="connsiteY12" fmla="*/ 272283 h 558287"/>
                <a:gd name="connsiteX13" fmla="*/ 201059 w 1972940"/>
                <a:gd name="connsiteY13" fmla="*/ 406552 h 558287"/>
                <a:gd name="connsiteX14" fmla="*/ 394052 w 1972940"/>
                <a:gd name="connsiteY14" fmla="*/ 367979 h 558287"/>
                <a:gd name="connsiteX15" fmla="*/ 564077 w 1972940"/>
                <a:gd name="connsiteY15" fmla="*/ 456009 h 558287"/>
                <a:gd name="connsiteX16" fmla="*/ 888778 w 1972940"/>
                <a:gd name="connsiteY16" fmla="*/ 271403 h 558287"/>
                <a:gd name="connsiteX17" fmla="*/ 1032202 w 1972940"/>
                <a:gd name="connsiteY17" fmla="*/ 360393 h 558287"/>
                <a:gd name="connsiteX18" fmla="*/ 1236718 w 1972940"/>
                <a:gd name="connsiteY18" fmla="*/ 278093 h 558287"/>
                <a:gd name="connsiteX19" fmla="*/ 1397556 w 1972940"/>
                <a:gd name="connsiteY19" fmla="*/ 395044 h 558287"/>
                <a:gd name="connsiteX20" fmla="*/ 1563564 w 1972940"/>
                <a:gd name="connsiteY20" fmla="*/ 352262 h 558287"/>
                <a:gd name="connsiteX21" fmla="*/ 1651721 w 1972940"/>
                <a:gd name="connsiteY21" fmla="*/ 387090 h 558287"/>
                <a:gd name="connsiteX22" fmla="*/ 1896219 w 1972940"/>
                <a:gd name="connsiteY22" fmla="*/ 207894 h 558287"/>
                <a:gd name="connsiteX23" fmla="*/ 1893803 w 1972940"/>
                <a:gd name="connsiteY23" fmla="*/ 129115 h 558287"/>
                <a:gd name="connsiteX24" fmla="*/ 1933304 w 1972940"/>
                <a:gd name="connsiteY24" fmla="*/ 40766 h 558287"/>
                <a:gd name="connsiteX25" fmla="*/ 1935032 w 1972940"/>
                <a:gd name="connsiteY25" fmla="*/ 0 h 558287"/>
                <a:gd name="connsiteX26" fmla="*/ 1970772 w 1972940"/>
                <a:gd name="connsiteY26" fmla="*/ 139503 h 55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972940" h="558287">
                  <a:moveTo>
                    <a:pt x="1970772" y="139503"/>
                  </a:moveTo>
                  <a:cubicBezTo>
                    <a:pt x="1965587" y="173194"/>
                    <a:pt x="1951470" y="203300"/>
                    <a:pt x="1931271" y="227836"/>
                  </a:cubicBezTo>
                  <a:cubicBezTo>
                    <a:pt x="1936809" y="253013"/>
                    <a:pt x="1937865" y="279614"/>
                    <a:pt x="1933704" y="306615"/>
                  </a:cubicBezTo>
                  <a:cubicBezTo>
                    <a:pt x="1915618" y="423694"/>
                    <a:pt x="1806141" y="503913"/>
                    <a:pt x="1689174" y="485811"/>
                  </a:cubicBezTo>
                  <a:cubicBezTo>
                    <a:pt x="1656459" y="480769"/>
                    <a:pt x="1626625" y="468541"/>
                    <a:pt x="1601017" y="451015"/>
                  </a:cubicBezTo>
                  <a:cubicBezTo>
                    <a:pt x="1555529" y="486131"/>
                    <a:pt x="1496293" y="503257"/>
                    <a:pt x="1435009" y="493782"/>
                  </a:cubicBezTo>
                  <a:cubicBezTo>
                    <a:pt x="1362985" y="482642"/>
                    <a:pt x="1304725" y="437299"/>
                    <a:pt x="1274171" y="376862"/>
                  </a:cubicBezTo>
                  <a:cubicBezTo>
                    <a:pt x="1227723" y="437555"/>
                    <a:pt x="1150466" y="471646"/>
                    <a:pt x="1069654" y="459162"/>
                  </a:cubicBezTo>
                  <a:cubicBezTo>
                    <a:pt x="1009378" y="449831"/>
                    <a:pt x="958817" y="416396"/>
                    <a:pt x="926230" y="370172"/>
                  </a:cubicBezTo>
                  <a:cubicBezTo>
                    <a:pt x="875189" y="496806"/>
                    <a:pt x="742233" y="576481"/>
                    <a:pt x="601514" y="554714"/>
                  </a:cubicBezTo>
                  <a:cubicBezTo>
                    <a:pt x="534147" y="544294"/>
                    <a:pt x="475471" y="512220"/>
                    <a:pt x="431489" y="466700"/>
                  </a:cubicBezTo>
                  <a:cubicBezTo>
                    <a:pt x="375710" y="500744"/>
                    <a:pt x="308103" y="516013"/>
                    <a:pt x="238496" y="505241"/>
                  </a:cubicBezTo>
                  <a:cubicBezTo>
                    <a:pt x="114198" y="486035"/>
                    <a:pt x="20983" y="389603"/>
                    <a:pt x="0" y="272283"/>
                  </a:cubicBezTo>
                  <a:cubicBezTo>
                    <a:pt x="42462" y="341939"/>
                    <a:pt x="114150" y="393108"/>
                    <a:pt x="201059" y="406552"/>
                  </a:cubicBezTo>
                  <a:cubicBezTo>
                    <a:pt x="270667" y="417308"/>
                    <a:pt x="338273" y="402039"/>
                    <a:pt x="394052" y="367979"/>
                  </a:cubicBezTo>
                  <a:cubicBezTo>
                    <a:pt x="438035" y="413531"/>
                    <a:pt x="496694" y="445589"/>
                    <a:pt x="564077" y="456009"/>
                  </a:cubicBezTo>
                  <a:cubicBezTo>
                    <a:pt x="704796" y="477760"/>
                    <a:pt x="837753" y="398101"/>
                    <a:pt x="888778" y="271403"/>
                  </a:cubicBezTo>
                  <a:cubicBezTo>
                    <a:pt x="921365" y="317643"/>
                    <a:pt x="971926" y="351078"/>
                    <a:pt x="1032202" y="360393"/>
                  </a:cubicBezTo>
                  <a:cubicBezTo>
                    <a:pt x="1113013" y="372909"/>
                    <a:pt x="1190271" y="338786"/>
                    <a:pt x="1236718" y="278093"/>
                  </a:cubicBezTo>
                  <a:cubicBezTo>
                    <a:pt x="1267289" y="338561"/>
                    <a:pt x="1325548" y="383889"/>
                    <a:pt x="1397556" y="395044"/>
                  </a:cubicBezTo>
                  <a:cubicBezTo>
                    <a:pt x="1458841" y="404504"/>
                    <a:pt x="1518093" y="387378"/>
                    <a:pt x="1563564" y="352262"/>
                  </a:cubicBezTo>
                  <a:cubicBezTo>
                    <a:pt x="1589189" y="369804"/>
                    <a:pt x="1619023" y="382016"/>
                    <a:pt x="1651721" y="387090"/>
                  </a:cubicBezTo>
                  <a:cubicBezTo>
                    <a:pt x="1768673" y="405176"/>
                    <a:pt x="1878165" y="324941"/>
                    <a:pt x="1896219" y="207894"/>
                  </a:cubicBezTo>
                  <a:cubicBezTo>
                    <a:pt x="1900397" y="180893"/>
                    <a:pt x="1899324" y="154292"/>
                    <a:pt x="1893803" y="129115"/>
                  </a:cubicBezTo>
                  <a:cubicBezTo>
                    <a:pt x="1913985" y="104563"/>
                    <a:pt x="1928086" y="74457"/>
                    <a:pt x="1933304" y="40766"/>
                  </a:cubicBezTo>
                  <a:cubicBezTo>
                    <a:pt x="1935416" y="27001"/>
                    <a:pt x="1935961" y="13332"/>
                    <a:pt x="1935032" y="0"/>
                  </a:cubicBezTo>
                  <a:cubicBezTo>
                    <a:pt x="1964418" y="38285"/>
                    <a:pt x="1978711" y="88030"/>
                    <a:pt x="1970772" y="139503"/>
                  </a:cubicBezTo>
                  <a:close/>
                </a:path>
              </a:pathLst>
            </a:custGeom>
            <a:solidFill>
              <a:srgbClr val="65A839">
                <a:alpha val="33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9" name="任意多边形: 形状 1458">
              <a:extLst>
                <a:ext uri="{FF2B5EF4-FFF2-40B4-BE49-F238E27FC236}">
                  <a16:creationId xmlns:a16="http://schemas.microsoft.com/office/drawing/2014/main" id="{A8C4B8BB-97AD-7784-C96A-190A48EEC4CE}"/>
                </a:ext>
              </a:extLst>
            </p:cNvPr>
            <p:cNvSpPr/>
            <p:nvPr/>
          </p:nvSpPr>
          <p:spPr>
            <a:xfrm>
              <a:off x="2133473" y="3152851"/>
              <a:ext cx="1235486" cy="2236701"/>
            </a:xfrm>
            <a:custGeom>
              <a:avLst/>
              <a:gdLst>
                <a:gd name="connsiteX0" fmla="*/ 915731 w 1235486"/>
                <a:gd name="connsiteY0" fmla="*/ 449255 h 2236701"/>
                <a:gd name="connsiteX1" fmla="*/ 637302 w 1235486"/>
                <a:gd name="connsiteY1" fmla="*/ 602010 h 2236701"/>
                <a:gd name="connsiteX2" fmla="*/ 637478 w 1235486"/>
                <a:gd name="connsiteY2" fmla="*/ 601049 h 2236701"/>
                <a:gd name="connsiteX3" fmla="*/ 820211 w 1235486"/>
                <a:gd name="connsiteY3" fmla="*/ 79979 h 2236701"/>
                <a:gd name="connsiteX4" fmla="*/ 482786 w 1235486"/>
                <a:gd name="connsiteY4" fmla="*/ 629251 h 2236701"/>
                <a:gd name="connsiteX5" fmla="*/ 247091 w 1235486"/>
                <a:gd name="connsiteY5" fmla="*/ 415307 h 2236701"/>
                <a:gd name="connsiteX6" fmla="*/ 0 w 1235486"/>
                <a:gd name="connsiteY6" fmla="*/ 0 h 2236701"/>
                <a:gd name="connsiteX7" fmla="*/ 221594 w 1235486"/>
                <a:gd name="connsiteY7" fmla="*/ 530578 h 2236701"/>
                <a:gd name="connsiteX8" fmla="*/ 437923 w 1235486"/>
                <a:gd name="connsiteY8" fmla="*/ 790185 h 2236701"/>
                <a:gd name="connsiteX9" fmla="*/ 413210 w 1235486"/>
                <a:gd name="connsiteY9" fmla="*/ 914451 h 2236701"/>
                <a:gd name="connsiteX10" fmla="*/ 330159 w 1235486"/>
                <a:gd name="connsiteY10" fmla="*/ 2236702 h 2236701"/>
                <a:gd name="connsiteX11" fmla="*/ 724691 w 1235486"/>
                <a:gd name="connsiteY11" fmla="*/ 2236702 h 2236701"/>
                <a:gd name="connsiteX12" fmla="*/ 618783 w 1235486"/>
                <a:gd name="connsiteY12" fmla="*/ 1485170 h 2236701"/>
                <a:gd name="connsiteX13" fmla="*/ 617615 w 1235486"/>
                <a:gd name="connsiteY13" fmla="*/ 757150 h 2236701"/>
                <a:gd name="connsiteX14" fmla="*/ 994621 w 1235486"/>
                <a:gd name="connsiteY14" fmla="*/ 483122 h 2236701"/>
                <a:gd name="connsiteX15" fmla="*/ 1235486 w 1235486"/>
                <a:gd name="connsiteY15" fmla="*/ 29098 h 2236701"/>
                <a:gd name="connsiteX16" fmla="*/ 915731 w 1235486"/>
                <a:gd name="connsiteY16" fmla="*/ 449255 h 2236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35486" h="2236701">
                  <a:moveTo>
                    <a:pt x="915731" y="449255"/>
                  </a:moveTo>
                  <a:cubicBezTo>
                    <a:pt x="823892" y="536260"/>
                    <a:pt x="707485" y="581203"/>
                    <a:pt x="637302" y="602010"/>
                  </a:cubicBezTo>
                  <a:cubicBezTo>
                    <a:pt x="637366" y="601690"/>
                    <a:pt x="637414" y="601370"/>
                    <a:pt x="637478" y="601049"/>
                  </a:cubicBezTo>
                  <a:cubicBezTo>
                    <a:pt x="674850" y="405896"/>
                    <a:pt x="766225" y="153379"/>
                    <a:pt x="820211" y="79979"/>
                  </a:cubicBezTo>
                  <a:cubicBezTo>
                    <a:pt x="652395" y="205301"/>
                    <a:pt x="545591" y="434690"/>
                    <a:pt x="482786" y="629251"/>
                  </a:cubicBezTo>
                  <a:cubicBezTo>
                    <a:pt x="425070" y="593687"/>
                    <a:pt x="310536" y="514893"/>
                    <a:pt x="247091" y="415307"/>
                  </a:cubicBezTo>
                  <a:cubicBezTo>
                    <a:pt x="159894" y="278429"/>
                    <a:pt x="0" y="0"/>
                    <a:pt x="0" y="0"/>
                  </a:cubicBezTo>
                  <a:cubicBezTo>
                    <a:pt x="0" y="0"/>
                    <a:pt x="109477" y="361065"/>
                    <a:pt x="221594" y="530578"/>
                  </a:cubicBezTo>
                  <a:cubicBezTo>
                    <a:pt x="303718" y="654748"/>
                    <a:pt x="397109" y="750652"/>
                    <a:pt x="437923" y="790185"/>
                  </a:cubicBezTo>
                  <a:cubicBezTo>
                    <a:pt x="426095" y="840346"/>
                    <a:pt x="418012" y="883176"/>
                    <a:pt x="413210" y="914451"/>
                  </a:cubicBezTo>
                  <a:cubicBezTo>
                    <a:pt x="388290" y="1076441"/>
                    <a:pt x="330159" y="2236702"/>
                    <a:pt x="330159" y="2236702"/>
                  </a:cubicBezTo>
                  <a:lnTo>
                    <a:pt x="724691" y="2236702"/>
                  </a:lnTo>
                  <a:cubicBezTo>
                    <a:pt x="724691" y="2236702"/>
                    <a:pt x="635285" y="1772658"/>
                    <a:pt x="618783" y="1485170"/>
                  </a:cubicBezTo>
                  <a:cubicBezTo>
                    <a:pt x="604331" y="1233117"/>
                    <a:pt x="601065" y="958801"/>
                    <a:pt x="617615" y="757150"/>
                  </a:cubicBezTo>
                  <a:cubicBezTo>
                    <a:pt x="685510" y="720562"/>
                    <a:pt x="911185" y="593847"/>
                    <a:pt x="994621" y="483122"/>
                  </a:cubicBezTo>
                  <a:cubicBezTo>
                    <a:pt x="1106755" y="334320"/>
                    <a:pt x="1235486" y="29098"/>
                    <a:pt x="1235486" y="29098"/>
                  </a:cubicBezTo>
                  <a:cubicBezTo>
                    <a:pt x="1235486" y="29098"/>
                    <a:pt x="1056930" y="315482"/>
                    <a:pt x="915731" y="449255"/>
                  </a:cubicBezTo>
                  <a:close/>
                </a:path>
              </a:pathLst>
            </a:custGeom>
            <a:solidFill>
              <a:srgbClr val="AE7D58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0" name="任意多边形: 形状 1459">
              <a:extLst>
                <a:ext uri="{FF2B5EF4-FFF2-40B4-BE49-F238E27FC236}">
                  <a16:creationId xmlns:a16="http://schemas.microsoft.com/office/drawing/2014/main" id="{3D694213-86D8-51D2-CDC7-99E238A25F29}"/>
                </a:ext>
              </a:extLst>
            </p:cNvPr>
            <p:cNvSpPr/>
            <p:nvPr/>
          </p:nvSpPr>
          <p:spPr>
            <a:xfrm>
              <a:off x="2689957" y="3181996"/>
              <a:ext cx="679002" cy="2207587"/>
            </a:xfrm>
            <a:custGeom>
              <a:avLst/>
              <a:gdLst>
                <a:gd name="connsiteX0" fmla="*/ 679002 w 679002"/>
                <a:gd name="connsiteY0" fmla="*/ 0 h 2207587"/>
                <a:gd name="connsiteX1" fmla="*/ 438137 w 679002"/>
                <a:gd name="connsiteY1" fmla="*/ 453992 h 2207587"/>
                <a:gd name="connsiteX2" fmla="*/ 61147 w 679002"/>
                <a:gd name="connsiteY2" fmla="*/ 728020 h 2207587"/>
                <a:gd name="connsiteX3" fmla="*/ 62299 w 679002"/>
                <a:gd name="connsiteY3" fmla="*/ 1456040 h 2207587"/>
                <a:gd name="connsiteX4" fmla="*/ 168207 w 679002"/>
                <a:gd name="connsiteY4" fmla="*/ 2207588 h 2207587"/>
                <a:gd name="connsiteX5" fmla="*/ 118174 w 679002"/>
                <a:gd name="connsiteY5" fmla="*/ 2207588 h 2207587"/>
                <a:gd name="connsiteX6" fmla="*/ 12267 w 679002"/>
                <a:gd name="connsiteY6" fmla="*/ 1456040 h 2207587"/>
                <a:gd name="connsiteX7" fmla="*/ 11114 w 679002"/>
                <a:gd name="connsiteY7" fmla="*/ 728020 h 2207587"/>
                <a:gd name="connsiteX8" fmla="*/ 388105 w 679002"/>
                <a:gd name="connsiteY8" fmla="*/ 453992 h 2207587"/>
                <a:gd name="connsiteX9" fmla="*/ 555009 w 679002"/>
                <a:gd name="connsiteY9" fmla="*/ 225724 h 2207587"/>
                <a:gd name="connsiteX10" fmla="*/ 679002 w 679002"/>
                <a:gd name="connsiteY10" fmla="*/ 0 h 2207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9002" h="2207587">
                  <a:moveTo>
                    <a:pt x="679002" y="0"/>
                  </a:moveTo>
                  <a:cubicBezTo>
                    <a:pt x="677001" y="4706"/>
                    <a:pt x="549391" y="306343"/>
                    <a:pt x="438137" y="453992"/>
                  </a:cubicBezTo>
                  <a:cubicBezTo>
                    <a:pt x="354701" y="564701"/>
                    <a:pt x="129026" y="691416"/>
                    <a:pt x="61147" y="728020"/>
                  </a:cubicBezTo>
                  <a:cubicBezTo>
                    <a:pt x="44581" y="929672"/>
                    <a:pt x="47863" y="1203988"/>
                    <a:pt x="62299" y="1456040"/>
                  </a:cubicBezTo>
                  <a:cubicBezTo>
                    <a:pt x="78785" y="1743529"/>
                    <a:pt x="168207" y="2207588"/>
                    <a:pt x="168207" y="2207588"/>
                  </a:cubicBezTo>
                  <a:lnTo>
                    <a:pt x="118174" y="2207588"/>
                  </a:lnTo>
                  <a:cubicBezTo>
                    <a:pt x="118174" y="2207588"/>
                    <a:pt x="28752" y="1743529"/>
                    <a:pt x="12267" y="1456040"/>
                  </a:cubicBezTo>
                  <a:cubicBezTo>
                    <a:pt x="-2186" y="1204004"/>
                    <a:pt x="-5451" y="929672"/>
                    <a:pt x="11114" y="728020"/>
                  </a:cubicBezTo>
                  <a:cubicBezTo>
                    <a:pt x="78993" y="691432"/>
                    <a:pt x="304669" y="564701"/>
                    <a:pt x="388105" y="453992"/>
                  </a:cubicBezTo>
                  <a:cubicBezTo>
                    <a:pt x="432952" y="394468"/>
                    <a:pt x="514131" y="305751"/>
                    <a:pt x="555009" y="225724"/>
                  </a:cubicBezTo>
                  <a:cubicBezTo>
                    <a:pt x="644735" y="72264"/>
                    <a:pt x="677289" y="2769"/>
                    <a:pt x="679002" y="0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1" name="任意多边形: 形状 1460">
              <a:extLst>
                <a:ext uri="{FF2B5EF4-FFF2-40B4-BE49-F238E27FC236}">
                  <a16:creationId xmlns:a16="http://schemas.microsoft.com/office/drawing/2014/main" id="{01F995B1-271C-8AAC-7FF8-D24EFF91081C}"/>
                </a:ext>
              </a:extLst>
            </p:cNvPr>
            <p:cNvSpPr/>
            <p:nvPr/>
          </p:nvSpPr>
          <p:spPr>
            <a:xfrm>
              <a:off x="1638083" y="2378543"/>
              <a:ext cx="2102328" cy="1170440"/>
            </a:xfrm>
            <a:custGeom>
              <a:avLst/>
              <a:gdLst>
                <a:gd name="connsiteX0" fmla="*/ 2102329 w 2102328"/>
                <a:gd name="connsiteY0" fmla="*/ 544166 h 1170440"/>
                <a:gd name="connsiteX1" fmla="*/ 2002231 w 2102328"/>
                <a:gd name="connsiteY1" fmla="*/ 380912 h 1170440"/>
                <a:gd name="connsiteX2" fmla="*/ 1748242 w 2102328"/>
                <a:gd name="connsiteY2" fmla="*/ 131692 h 1170440"/>
                <a:gd name="connsiteX3" fmla="*/ 1642206 w 2102328"/>
                <a:gd name="connsiteY3" fmla="*/ 154852 h 1170440"/>
                <a:gd name="connsiteX4" fmla="*/ 1476391 w 2102328"/>
                <a:gd name="connsiteY4" fmla="*/ 80059 h 1170440"/>
                <a:gd name="connsiteX5" fmla="*/ 1384440 w 2102328"/>
                <a:gd name="connsiteY5" fmla="*/ 100034 h 1170440"/>
                <a:gd name="connsiteX6" fmla="*/ 1183172 w 2102328"/>
                <a:gd name="connsiteY6" fmla="*/ 0 h 1170440"/>
                <a:gd name="connsiteX7" fmla="*/ 955816 w 2102328"/>
                <a:gd name="connsiteY7" fmla="*/ 142512 h 1170440"/>
                <a:gd name="connsiteX8" fmla="*/ 766377 w 2102328"/>
                <a:gd name="connsiteY8" fmla="*/ 26073 h 1170440"/>
                <a:gd name="connsiteX9" fmla="*/ 553954 w 2102328"/>
                <a:gd name="connsiteY9" fmla="*/ 238640 h 1170440"/>
                <a:gd name="connsiteX10" fmla="*/ 554898 w 2102328"/>
                <a:gd name="connsiteY10" fmla="*/ 258343 h 1170440"/>
                <a:gd name="connsiteX11" fmla="*/ 511876 w 2102328"/>
                <a:gd name="connsiteY11" fmla="*/ 252789 h 1170440"/>
                <a:gd name="connsiteX12" fmla="*/ 382584 w 2102328"/>
                <a:gd name="connsiteY12" fmla="*/ 313161 h 1170440"/>
                <a:gd name="connsiteX13" fmla="*/ 314337 w 2102328"/>
                <a:gd name="connsiteY13" fmla="*/ 301557 h 1170440"/>
                <a:gd name="connsiteX14" fmla="*/ 107756 w 2102328"/>
                <a:gd name="connsiteY14" fmla="*/ 508282 h 1170440"/>
                <a:gd name="connsiteX15" fmla="*/ 113038 w 2102328"/>
                <a:gd name="connsiteY15" fmla="*/ 554634 h 1170440"/>
                <a:gd name="connsiteX16" fmla="*/ 57451 w 2102328"/>
                <a:gd name="connsiteY16" fmla="*/ 593687 h 1170440"/>
                <a:gd name="connsiteX17" fmla="*/ 57451 w 2102328"/>
                <a:gd name="connsiteY17" fmla="*/ 871268 h 1170440"/>
                <a:gd name="connsiteX18" fmla="*/ 162574 w 2102328"/>
                <a:gd name="connsiteY18" fmla="*/ 925814 h 1170440"/>
                <a:gd name="connsiteX19" fmla="*/ 446190 w 2102328"/>
                <a:gd name="connsiteY19" fmla="*/ 1170440 h 1170440"/>
                <a:gd name="connsiteX20" fmla="*/ 631035 w 2102328"/>
                <a:gd name="connsiteY20" fmla="*/ 1102834 h 1170440"/>
                <a:gd name="connsiteX21" fmla="*/ 812504 w 2102328"/>
                <a:gd name="connsiteY21" fmla="*/ 1163830 h 1170440"/>
                <a:gd name="connsiteX22" fmla="*/ 1105226 w 2102328"/>
                <a:gd name="connsiteY22" fmla="*/ 931768 h 1170440"/>
                <a:gd name="connsiteX23" fmla="*/ 1260542 w 2102328"/>
                <a:gd name="connsiteY23" fmla="*/ 997807 h 1170440"/>
                <a:gd name="connsiteX24" fmla="*/ 1450078 w 2102328"/>
                <a:gd name="connsiteY24" fmla="*/ 885209 h 1170440"/>
                <a:gd name="connsiteX25" fmla="*/ 1626905 w 2102328"/>
                <a:gd name="connsiteY25" fmla="*/ 976199 h 1170440"/>
                <a:gd name="connsiteX26" fmla="*/ 1784446 w 2102328"/>
                <a:gd name="connsiteY26" fmla="*/ 908545 h 1170440"/>
                <a:gd name="connsiteX27" fmla="*/ 1876893 w 2102328"/>
                <a:gd name="connsiteY27" fmla="*/ 929480 h 1170440"/>
                <a:gd name="connsiteX28" fmla="*/ 2091189 w 2102328"/>
                <a:gd name="connsiteY28" fmla="*/ 715024 h 1170440"/>
                <a:gd name="connsiteX29" fmla="*/ 2076768 w 2102328"/>
                <a:gd name="connsiteY29" fmla="*/ 637542 h 1170440"/>
                <a:gd name="connsiteX30" fmla="*/ 2102329 w 2102328"/>
                <a:gd name="connsiteY30" fmla="*/ 544166 h 1170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02328" h="1170440">
                  <a:moveTo>
                    <a:pt x="2102329" y="544166"/>
                  </a:moveTo>
                  <a:cubicBezTo>
                    <a:pt x="2102329" y="472895"/>
                    <a:pt x="2061627" y="411178"/>
                    <a:pt x="2002231" y="380912"/>
                  </a:cubicBezTo>
                  <a:cubicBezTo>
                    <a:pt x="1999558" y="242817"/>
                    <a:pt x="1886880" y="131692"/>
                    <a:pt x="1748242" y="131692"/>
                  </a:cubicBezTo>
                  <a:cubicBezTo>
                    <a:pt x="1710389" y="131692"/>
                    <a:pt x="1674473" y="139983"/>
                    <a:pt x="1642206" y="154852"/>
                  </a:cubicBezTo>
                  <a:cubicBezTo>
                    <a:pt x="1601649" y="108981"/>
                    <a:pt x="1542397" y="80059"/>
                    <a:pt x="1476391" y="80059"/>
                  </a:cubicBezTo>
                  <a:cubicBezTo>
                    <a:pt x="1443580" y="80059"/>
                    <a:pt x="1412449" y="87213"/>
                    <a:pt x="1384440" y="100034"/>
                  </a:cubicBezTo>
                  <a:cubicBezTo>
                    <a:pt x="1338313" y="39245"/>
                    <a:pt x="1265328" y="0"/>
                    <a:pt x="1183172" y="0"/>
                  </a:cubicBezTo>
                  <a:cubicBezTo>
                    <a:pt x="1083171" y="0"/>
                    <a:pt x="996742" y="58164"/>
                    <a:pt x="955816" y="142512"/>
                  </a:cubicBezTo>
                  <a:cubicBezTo>
                    <a:pt x="920749" y="73433"/>
                    <a:pt x="849109" y="26073"/>
                    <a:pt x="766377" y="26073"/>
                  </a:cubicBezTo>
                  <a:cubicBezTo>
                    <a:pt x="649058" y="26073"/>
                    <a:pt x="553954" y="121241"/>
                    <a:pt x="553954" y="238640"/>
                  </a:cubicBezTo>
                  <a:cubicBezTo>
                    <a:pt x="553954" y="245282"/>
                    <a:pt x="554306" y="251860"/>
                    <a:pt x="554898" y="258343"/>
                  </a:cubicBezTo>
                  <a:cubicBezTo>
                    <a:pt x="541165" y="254725"/>
                    <a:pt x="526745" y="252789"/>
                    <a:pt x="511876" y="252789"/>
                  </a:cubicBezTo>
                  <a:cubicBezTo>
                    <a:pt x="459970" y="252789"/>
                    <a:pt x="413555" y="276269"/>
                    <a:pt x="382584" y="313161"/>
                  </a:cubicBezTo>
                  <a:cubicBezTo>
                    <a:pt x="361217" y="305670"/>
                    <a:pt x="338265" y="301557"/>
                    <a:pt x="314337" y="301557"/>
                  </a:cubicBezTo>
                  <a:cubicBezTo>
                    <a:pt x="200251" y="301557"/>
                    <a:pt x="107756" y="394116"/>
                    <a:pt x="107756" y="508282"/>
                  </a:cubicBezTo>
                  <a:cubicBezTo>
                    <a:pt x="107756" y="524224"/>
                    <a:pt x="109613" y="539733"/>
                    <a:pt x="113038" y="554634"/>
                  </a:cubicBezTo>
                  <a:cubicBezTo>
                    <a:pt x="92919" y="564045"/>
                    <a:pt x="74065" y="577057"/>
                    <a:pt x="57451" y="593687"/>
                  </a:cubicBezTo>
                  <a:cubicBezTo>
                    <a:pt x="-19150" y="670337"/>
                    <a:pt x="-19150" y="794618"/>
                    <a:pt x="57451" y="871268"/>
                  </a:cubicBezTo>
                  <a:cubicBezTo>
                    <a:pt x="87173" y="901022"/>
                    <a:pt x="124082" y="919156"/>
                    <a:pt x="162574" y="925814"/>
                  </a:cubicBezTo>
                  <a:cubicBezTo>
                    <a:pt x="183013" y="1064213"/>
                    <a:pt x="302205" y="1170440"/>
                    <a:pt x="446190" y="1170440"/>
                  </a:cubicBezTo>
                  <a:cubicBezTo>
                    <a:pt x="516629" y="1170440"/>
                    <a:pt x="581115" y="1145008"/>
                    <a:pt x="631035" y="1102834"/>
                  </a:cubicBezTo>
                  <a:cubicBezTo>
                    <a:pt x="681468" y="1141103"/>
                    <a:pt x="744337" y="1163830"/>
                    <a:pt x="812504" y="1163830"/>
                  </a:cubicBezTo>
                  <a:cubicBezTo>
                    <a:pt x="954888" y="1163830"/>
                    <a:pt x="1074144" y="1064773"/>
                    <a:pt x="1105226" y="931768"/>
                  </a:cubicBezTo>
                  <a:cubicBezTo>
                    <a:pt x="1144488" y="972470"/>
                    <a:pt x="1199546" y="997807"/>
                    <a:pt x="1260542" y="997807"/>
                  </a:cubicBezTo>
                  <a:cubicBezTo>
                    <a:pt x="1342314" y="997807"/>
                    <a:pt x="1413458" y="952303"/>
                    <a:pt x="1450078" y="885209"/>
                  </a:cubicBezTo>
                  <a:cubicBezTo>
                    <a:pt x="1489515" y="940299"/>
                    <a:pt x="1554017" y="976199"/>
                    <a:pt x="1626905" y="976199"/>
                  </a:cubicBezTo>
                  <a:cubicBezTo>
                    <a:pt x="1688910" y="976199"/>
                    <a:pt x="1744849" y="950223"/>
                    <a:pt x="1784446" y="908545"/>
                  </a:cubicBezTo>
                  <a:cubicBezTo>
                    <a:pt x="1812439" y="921957"/>
                    <a:pt x="1843778" y="929480"/>
                    <a:pt x="1876893" y="929480"/>
                  </a:cubicBezTo>
                  <a:cubicBezTo>
                    <a:pt x="1995253" y="929480"/>
                    <a:pt x="2091189" y="833463"/>
                    <a:pt x="2091189" y="715024"/>
                  </a:cubicBezTo>
                  <a:cubicBezTo>
                    <a:pt x="2091189" y="687703"/>
                    <a:pt x="2086067" y="661566"/>
                    <a:pt x="2076768" y="637542"/>
                  </a:cubicBezTo>
                  <a:cubicBezTo>
                    <a:pt x="2092981" y="610173"/>
                    <a:pt x="2102329" y="578258"/>
                    <a:pt x="2102329" y="544166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2" name="任意多边形: 形状 1461">
              <a:extLst>
                <a:ext uri="{FF2B5EF4-FFF2-40B4-BE49-F238E27FC236}">
                  <a16:creationId xmlns:a16="http://schemas.microsoft.com/office/drawing/2014/main" id="{86DF26A5-7C56-61C8-566A-8EFFD666F13C}"/>
                </a:ext>
              </a:extLst>
            </p:cNvPr>
            <p:cNvSpPr/>
            <p:nvPr/>
          </p:nvSpPr>
          <p:spPr>
            <a:xfrm>
              <a:off x="1638108" y="2378527"/>
              <a:ext cx="1960800" cy="829109"/>
            </a:xfrm>
            <a:custGeom>
              <a:avLst/>
              <a:gdLst>
                <a:gd name="connsiteX0" fmla="*/ 1960801 w 1960800"/>
                <a:gd name="connsiteY0" fmla="*/ 246707 h 829109"/>
                <a:gd name="connsiteX1" fmla="*/ 1779444 w 1960800"/>
                <a:gd name="connsiteY1" fmla="*/ 182077 h 829109"/>
                <a:gd name="connsiteX2" fmla="*/ 1672576 w 1960800"/>
                <a:gd name="connsiteY2" fmla="*/ 209030 h 829109"/>
                <a:gd name="connsiteX3" fmla="*/ 1501543 w 1960800"/>
                <a:gd name="connsiteY3" fmla="*/ 140255 h 829109"/>
                <a:gd name="connsiteX4" fmla="*/ 1408872 w 1960800"/>
                <a:gd name="connsiteY4" fmla="*/ 163511 h 829109"/>
                <a:gd name="connsiteX5" fmla="*/ 1200914 w 1960800"/>
                <a:gd name="connsiteY5" fmla="*/ 70776 h 829109"/>
                <a:gd name="connsiteX6" fmla="*/ 975063 w 1960800"/>
                <a:gd name="connsiteY6" fmla="*/ 221402 h 829109"/>
                <a:gd name="connsiteX7" fmla="*/ 778549 w 1960800"/>
                <a:gd name="connsiteY7" fmla="*/ 111845 h 829109"/>
                <a:gd name="connsiteX8" fmla="*/ 570351 w 1960800"/>
                <a:gd name="connsiteY8" fmla="*/ 331919 h 829109"/>
                <a:gd name="connsiteX9" fmla="*/ 572000 w 1960800"/>
                <a:gd name="connsiteY9" fmla="*/ 351574 h 829109"/>
                <a:gd name="connsiteX10" fmla="*/ 528113 w 1960800"/>
                <a:gd name="connsiteY10" fmla="*/ 347557 h 829109"/>
                <a:gd name="connsiteX11" fmla="*/ 398966 w 1960800"/>
                <a:gd name="connsiteY11" fmla="*/ 412554 h 829109"/>
                <a:gd name="connsiteX12" fmla="*/ 329230 w 1960800"/>
                <a:gd name="connsiteY12" fmla="*/ 403415 h 829109"/>
                <a:gd name="connsiteX13" fmla="*/ 126762 w 1960800"/>
                <a:gd name="connsiteY13" fmla="*/ 617439 h 829109"/>
                <a:gd name="connsiteX14" fmla="*/ 133757 w 1960800"/>
                <a:gd name="connsiteY14" fmla="*/ 663566 h 829109"/>
                <a:gd name="connsiteX15" fmla="*/ 78666 w 1960800"/>
                <a:gd name="connsiteY15" fmla="*/ 704604 h 829109"/>
                <a:gd name="connsiteX16" fmla="*/ 25352 w 1960800"/>
                <a:gd name="connsiteY16" fmla="*/ 829110 h 829109"/>
                <a:gd name="connsiteX17" fmla="*/ 57443 w 1960800"/>
                <a:gd name="connsiteY17" fmla="*/ 593687 h 829109"/>
                <a:gd name="connsiteX18" fmla="*/ 113014 w 1960800"/>
                <a:gd name="connsiteY18" fmla="*/ 554650 h 829109"/>
                <a:gd name="connsiteX19" fmla="*/ 107748 w 1960800"/>
                <a:gd name="connsiteY19" fmla="*/ 508298 h 829109"/>
                <a:gd name="connsiteX20" fmla="*/ 314329 w 1960800"/>
                <a:gd name="connsiteY20" fmla="*/ 301573 h 829109"/>
                <a:gd name="connsiteX21" fmla="*/ 382576 w 1960800"/>
                <a:gd name="connsiteY21" fmla="*/ 313177 h 829109"/>
                <a:gd name="connsiteX22" fmla="*/ 511835 w 1960800"/>
                <a:gd name="connsiteY22" fmla="*/ 252805 h 829109"/>
                <a:gd name="connsiteX23" fmla="*/ 554858 w 1960800"/>
                <a:gd name="connsiteY23" fmla="*/ 258343 h 829109"/>
                <a:gd name="connsiteX24" fmla="*/ 553929 w 1960800"/>
                <a:gd name="connsiteY24" fmla="*/ 238640 h 829109"/>
                <a:gd name="connsiteX25" fmla="*/ 766337 w 1960800"/>
                <a:gd name="connsiteY25" fmla="*/ 26073 h 829109"/>
                <a:gd name="connsiteX26" fmla="*/ 955776 w 1960800"/>
                <a:gd name="connsiteY26" fmla="*/ 142512 h 829109"/>
                <a:gd name="connsiteX27" fmla="*/ 1183132 w 1960800"/>
                <a:gd name="connsiteY27" fmla="*/ 0 h 829109"/>
                <a:gd name="connsiteX28" fmla="*/ 1384400 w 1960800"/>
                <a:gd name="connsiteY28" fmla="*/ 100050 h 829109"/>
                <a:gd name="connsiteX29" fmla="*/ 1476351 w 1960800"/>
                <a:gd name="connsiteY29" fmla="*/ 80075 h 829109"/>
                <a:gd name="connsiteX30" fmla="*/ 1642166 w 1960800"/>
                <a:gd name="connsiteY30" fmla="*/ 154884 h 829109"/>
                <a:gd name="connsiteX31" fmla="*/ 1748202 w 1960800"/>
                <a:gd name="connsiteY31" fmla="*/ 131724 h 829109"/>
                <a:gd name="connsiteX32" fmla="*/ 1960801 w 1960800"/>
                <a:gd name="connsiteY32" fmla="*/ 246707 h 829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960800" h="829109">
                  <a:moveTo>
                    <a:pt x="1960801" y="246707"/>
                  </a:moveTo>
                  <a:cubicBezTo>
                    <a:pt x="1912881" y="204421"/>
                    <a:pt x="1848891" y="179612"/>
                    <a:pt x="1779444" y="182077"/>
                  </a:cubicBezTo>
                  <a:cubicBezTo>
                    <a:pt x="1740999" y="183438"/>
                    <a:pt x="1704811" y="193009"/>
                    <a:pt x="1672576" y="209030"/>
                  </a:cubicBezTo>
                  <a:cubicBezTo>
                    <a:pt x="1629778" y="164647"/>
                    <a:pt x="1568589" y="137870"/>
                    <a:pt x="1501543" y="140255"/>
                  </a:cubicBezTo>
                  <a:cubicBezTo>
                    <a:pt x="1468220" y="141439"/>
                    <a:pt x="1436865" y="149682"/>
                    <a:pt x="1408872" y="163511"/>
                  </a:cubicBezTo>
                  <a:cubicBezTo>
                    <a:pt x="1359864" y="104419"/>
                    <a:pt x="1284350" y="67815"/>
                    <a:pt x="1200914" y="70776"/>
                  </a:cubicBezTo>
                  <a:cubicBezTo>
                    <a:pt x="1099360" y="74377"/>
                    <a:pt x="1013652" y="135597"/>
                    <a:pt x="975063" y="221402"/>
                  </a:cubicBezTo>
                  <a:cubicBezTo>
                    <a:pt x="937018" y="153620"/>
                    <a:pt x="862577" y="108868"/>
                    <a:pt x="778549" y="111845"/>
                  </a:cubicBezTo>
                  <a:cubicBezTo>
                    <a:pt x="659421" y="116055"/>
                    <a:pt x="566206" y="214584"/>
                    <a:pt x="570351" y="331919"/>
                  </a:cubicBezTo>
                  <a:cubicBezTo>
                    <a:pt x="570591" y="338578"/>
                    <a:pt x="571183" y="345092"/>
                    <a:pt x="572000" y="351574"/>
                  </a:cubicBezTo>
                  <a:cubicBezTo>
                    <a:pt x="557915" y="348453"/>
                    <a:pt x="543222" y="347044"/>
                    <a:pt x="528113" y="347557"/>
                  </a:cubicBezTo>
                  <a:cubicBezTo>
                    <a:pt x="475391" y="349429"/>
                    <a:pt x="429088" y="374558"/>
                    <a:pt x="398966" y="412554"/>
                  </a:cubicBezTo>
                  <a:cubicBezTo>
                    <a:pt x="376990" y="405832"/>
                    <a:pt x="353526" y="402551"/>
                    <a:pt x="329230" y="403415"/>
                  </a:cubicBezTo>
                  <a:cubicBezTo>
                    <a:pt x="213383" y="407497"/>
                    <a:pt x="122729" y="503337"/>
                    <a:pt x="126762" y="617439"/>
                  </a:cubicBezTo>
                  <a:cubicBezTo>
                    <a:pt x="127323" y="633380"/>
                    <a:pt x="129771" y="648793"/>
                    <a:pt x="133757" y="663566"/>
                  </a:cubicBezTo>
                  <a:cubicBezTo>
                    <a:pt x="113654" y="673682"/>
                    <a:pt x="94960" y="687382"/>
                    <a:pt x="78666" y="704604"/>
                  </a:cubicBezTo>
                  <a:cubicBezTo>
                    <a:pt x="45199" y="739992"/>
                    <a:pt x="27513" y="784343"/>
                    <a:pt x="25352" y="829110"/>
                  </a:cubicBezTo>
                  <a:cubicBezTo>
                    <a:pt x="-16982" y="754253"/>
                    <a:pt x="-6306" y="657484"/>
                    <a:pt x="57443" y="593687"/>
                  </a:cubicBezTo>
                  <a:cubicBezTo>
                    <a:pt x="74057" y="577057"/>
                    <a:pt x="92911" y="564061"/>
                    <a:pt x="113014" y="554650"/>
                  </a:cubicBezTo>
                  <a:cubicBezTo>
                    <a:pt x="109621" y="539717"/>
                    <a:pt x="107748" y="524224"/>
                    <a:pt x="107748" y="508298"/>
                  </a:cubicBezTo>
                  <a:cubicBezTo>
                    <a:pt x="107748" y="394116"/>
                    <a:pt x="200243" y="301573"/>
                    <a:pt x="314329" y="301573"/>
                  </a:cubicBezTo>
                  <a:cubicBezTo>
                    <a:pt x="338257" y="301573"/>
                    <a:pt x="361193" y="305686"/>
                    <a:pt x="382576" y="313177"/>
                  </a:cubicBezTo>
                  <a:cubicBezTo>
                    <a:pt x="413514" y="276285"/>
                    <a:pt x="459930" y="252805"/>
                    <a:pt x="511835" y="252805"/>
                  </a:cubicBezTo>
                  <a:cubicBezTo>
                    <a:pt x="526704" y="252805"/>
                    <a:pt x="541125" y="254757"/>
                    <a:pt x="554858" y="258343"/>
                  </a:cubicBezTo>
                  <a:cubicBezTo>
                    <a:pt x="554266" y="251860"/>
                    <a:pt x="553929" y="245282"/>
                    <a:pt x="553929" y="238640"/>
                  </a:cubicBezTo>
                  <a:cubicBezTo>
                    <a:pt x="553929" y="121241"/>
                    <a:pt x="649033" y="26073"/>
                    <a:pt x="766337" y="26073"/>
                  </a:cubicBezTo>
                  <a:cubicBezTo>
                    <a:pt x="849068" y="26073"/>
                    <a:pt x="920708" y="73433"/>
                    <a:pt x="955776" y="142512"/>
                  </a:cubicBezTo>
                  <a:cubicBezTo>
                    <a:pt x="996702" y="58180"/>
                    <a:pt x="1083131" y="0"/>
                    <a:pt x="1183132" y="0"/>
                  </a:cubicBezTo>
                  <a:cubicBezTo>
                    <a:pt x="1265288" y="0"/>
                    <a:pt x="1338272" y="39261"/>
                    <a:pt x="1384400" y="100050"/>
                  </a:cubicBezTo>
                  <a:cubicBezTo>
                    <a:pt x="1412409" y="87245"/>
                    <a:pt x="1443540" y="80075"/>
                    <a:pt x="1476351" y="80075"/>
                  </a:cubicBezTo>
                  <a:cubicBezTo>
                    <a:pt x="1542357" y="80075"/>
                    <a:pt x="1601609" y="109013"/>
                    <a:pt x="1642166" y="154884"/>
                  </a:cubicBezTo>
                  <a:cubicBezTo>
                    <a:pt x="1674433" y="140031"/>
                    <a:pt x="1710349" y="131724"/>
                    <a:pt x="1748202" y="131724"/>
                  </a:cubicBezTo>
                  <a:cubicBezTo>
                    <a:pt x="1837159" y="131708"/>
                    <a:pt x="1915410" y="177435"/>
                    <a:pt x="1960801" y="246707"/>
                  </a:cubicBezTo>
                  <a:close/>
                </a:path>
              </a:pathLst>
            </a:custGeom>
            <a:solidFill>
              <a:srgbClr val="87CC5A">
                <a:alpha val="48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3" name="任意多边形: 形状 1462">
              <a:extLst>
                <a:ext uri="{FF2B5EF4-FFF2-40B4-BE49-F238E27FC236}">
                  <a16:creationId xmlns:a16="http://schemas.microsoft.com/office/drawing/2014/main" id="{FD135128-823A-03D8-4018-C2CC9CA5794F}"/>
                </a:ext>
              </a:extLst>
            </p:cNvPr>
            <p:cNvSpPr/>
            <p:nvPr/>
          </p:nvSpPr>
          <p:spPr>
            <a:xfrm>
              <a:off x="3063722" y="2669697"/>
              <a:ext cx="63843" cy="68679"/>
            </a:xfrm>
            <a:custGeom>
              <a:avLst/>
              <a:gdLst>
                <a:gd name="connsiteX0" fmla="*/ 17285 w 63843"/>
                <a:gd name="connsiteY0" fmla="*/ 47920 h 68679"/>
                <a:gd name="connsiteX1" fmla="*/ 63732 w 63843"/>
                <a:gd name="connsiteY1" fmla="*/ 68679 h 68679"/>
                <a:gd name="connsiteX2" fmla="*/ 46558 w 63843"/>
                <a:gd name="connsiteY2" fmla="*/ 20759 h 68679"/>
                <a:gd name="connsiteX3" fmla="*/ 111 w 63843"/>
                <a:gd name="connsiteY3" fmla="*/ 0 h 68679"/>
                <a:gd name="connsiteX4" fmla="*/ 17285 w 63843"/>
                <a:gd name="connsiteY4" fmla="*/ 47920 h 68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43" h="68679">
                  <a:moveTo>
                    <a:pt x="17285" y="47920"/>
                  </a:moveTo>
                  <a:cubicBezTo>
                    <a:pt x="29785" y="61413"/>
                    <a:pt x="46686" y="68375"/>
                    <a:pt x="63732" y="68679"/>
                  </a:cubicBezTo>
                  <a:cubicBezTo>
                    <a:pt x="64725" y="51649"/>
                    <a:pt x="59059" y="34267"/>
                    <a:pt x="46558" y="20759"/>
                  </a:cubicBezTo>
                  <a:cubicBezTo>
                    <a:pt x="34058" y="7266"/>
                    <a:pt x="17157" y="304"/>
                    <a:pt x="111" y="0"/>
                  </a:cubicBezTo>
                  <a:cubicBezTo>
                    <a:pt x="-882" y="17030"/>
                    <a:pt x="4784" y="34428"/>
                    <a:pt x="17285" y="4792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4" name="任意多边形: 形状 1463">
              <a:extLst>
                <a:ext uri="{FF2B5EF4-FFF2-40B4-BE49-F238E27FC236}">
                  <a16:creationId xmlns:a16="http://schemas.microsoft.com/office/drawing/2014/main" id="{C0148D23-8AB4-0BDC-9649-F2E873FDC61C}"/>
                </a:ext>
              </a:extLst>
            </p:cNvPr>
            <p:cNvSpPr/>
            <p:nvPr/>
          </p:nvSpPr>
          <p:spPr>
            <a:xfrm>
              <a:off x="3131168" y="2698255"/>
              <a:ext cx="68614" cy="63888"/>
            </a:xfrm>
            <a:custGeom>
              <a:avLst/>
              <a:gdLst>
                <a:gd name="connsiteX0" fmla="*/ 47872 w 68614"/>
                <a:gd name="connsiteY0" fmla="*/ 46603 h 63888"/>
                <a:gd name="connsiteX1" fmla="*/ 0 w 68614"/>
                <a:gd name="connsiteY1" fmla="*/ 63777 h 63888"/>
                <a:gd name="connsiteX2" fmla="*/ 20743 w 68614"/>
                <a:gd name="connsiteY2" fmla="*/ 17298 h 63888"/>
                <a:gd name="connsiteX3" fmla="*/ 68615 w 68614"/>
                <a:gd name="connsiteY3" fmla="*/ 108 h 63888"/>
                <a:gd name="connsiteX4" fmla="*/ 47872 w 68614"/>
                <a:gd name="connsiteY4" fmla="*/ 46603 h 63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614" h="63888">
                  <a:moveTo>
                    <a:pt x="47872" y="46603"/>
                  </a:moveTo>
                  <a:cubicBezTo>
                    <a:pt x="34380" y="59120"/>
                    <a:pt x="17014" y="64769"/>
                    <a:pt x="0" y="63777"/>
                  </a:cubicBezTo>
                  <a:cubicBezTo>
                    <a:pt x="304" y="46715"/>
                    <a:pt x="7266" y="29814"/>
                    <a:pt x="20743" y="17298"/>
                  </a:cubicBezTo>
                  <a:cubicBezTo>
                    <a:pt x="34235" y="4781"/>
                    <a:pt x="51601" y="-869"/>
                    <a:pt x="68615" y="108"/>
                  </a:cubicBezTo>
                  <a:cubicBezTo>
                    <a:pt x="68311" y="17186"/>
                    <a:pt x="61365" y="34087"/>
                    <a:pt x="47872" y="46603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5" name="任意多边形: 形状 1464">
              <a:extLst>
                <a:ext uri="{FF2B5EF4-FFF2-40B4-BE49-F238E27FC236}">
                  <a16:creationId xmlns:a16="http://schemas.microsoft.com/office/drawing/2014/main" id="{CA4CFBC2-1362-FE38-C4A9-85901FC4DE37}"/>
                </a:ext>
              </a:extLst>
            </p:cNvPr>
            <p:cNvSpPr/>
            <p:nvPr/>
          </p:nvSpPr>
          <p:spPr>
            <a:xfrm>
              <a:off x="2743918" y="3132850"/>
              <a:ext cx="88429" cy="44915"/>
            </a:xfrm>
            <a:custGeom>
              <a:avLst/>
              <a:gdLst>
                <a:gd name="connsiteX0" fmla="*/ 37693 w 88429"/>
                <a:gd name="connsiteY0" fmla="*/ 41336 h 44915"/>
                <a:gd name="connsiteX1" fmla="*/ 88430 w 88429"/>
                <a:gd name="connsiteY1" fmla="*/ 37767 h 44915"/>
                <a:gd name="connsiteX2" fmla="*/ 50737 w 88429"/>
                <a:gd name="connsiteY2" fmla="*/ 3579 h 44915"/>
                <a:gd name="connsiteX3" fmla="*/ 0 w 88429"/>
                <a:gd name="connsiteY3" fmla="*/ 7148 h 44915"/>
                <a:gd name="connsiteX4" fmla="*/ 37693 w 88429"/>
                <a:gd name="connsiteY4" fmla="*/ 41336 h 44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429" h="44915">
                  <a:moveTo>
                    <a:pt x="37693" y="41336"/>
                  </a:moveTo>
                  <a:cubicBezTo>
                    <a:pt x="55074" y="47354"/>
                    <a:pt x="73256" y="45529"/>
                    <a:pt x="88430" y="37767"/>
                  </a:cubicBezTo>
                  <a:cubicBezTo>
                    <a:pt x="81291" y="22274"/>
                    <a:pt x="68119" y="9597"/>
                    <a:pt x="50737" y="3579"/>
                  </a:cubicBezTo>
                  <a:cubicBezTo>
                    <a:pt x="33355" y="-2439"/>
                    <a:pt x="15173" y="-614"/>
                    <a:pt x="0" y="7148"/>
                  </a:cubicBezTo>
                  <a:cubicBezTo>
                    <a:pt x="7138" y="22642"/>
                    <a:pt x="20311" y="35318"/>
                    <a:pt x="37693" y="4133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6" name="任意多边形: 形状 1465">
              <a:extLst>
                <a:ext uri="{FF2B5EF4-FFF2-40B4-BE49-F238E27FC236}">
                  <a16:creationId xmlns:a16="http://schemas.microsoft.com/office/drawing/2014/main" id="{B5AC5499-A98F-21BC-E1DC-4A308329C187}"/>
                </a:ext>
              </a:extLst>
            </p:cNvPr>
            <p:cNvSpPr/>
            <p:nvPr/>
          </p:nvSpPr>
          <p:spPr>
            <a:xfrm>
              <a:off x="2857044" y="3098657"/>
              <a:ext cx="44874" cy="88493"/>
            </a:xfrm>
            <a:custGeom>
              <a:avLst/>
              <a:gdLst>
                <a:gd name="connsiteX0" fmla="*/ 41294 w 44874"/>
                <a:gd name="connsiteY0" fmla="*/ 50769 h 88493"/>
                <a:gd name="connsiteX1" fmla="*/ 7138 w 44874"/>
                <a:gd name="connsiteY1" fmla="*/ 88494 h 88493"/>
                <a:gd name="connsiteX2" fmla="*/ 3585 w 44874"/>
                <a:gd name="connsiteY2" fmla="*/ 37725 h 88493"/>
                <a:gd name="connsiteX3" fmla="*/ 37740 w 44874"/>
                <a:gd name="connsiteY3" fmla="*/ 0 h 88493"/>
                <a:gd name="connsiteX4" fmla="*/ 41294 w 44874"/>
                <a:gd name="connsiteY4" fmla="*/ 50769 h 88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874" h="88493">
                  <a:moveTo>
                    <a:pt x="41294" y="50769"/>
                  </a:moveTo>
                  <a:cubicBezTo>
                    <a:pt x="35276" y="68167"/>
                    <a:pt x="22615" y="81339"/>
                    <a:pt x="7138" y="88494"/>
                  </a:cubicBezTo>
                  <a:cubicBezTo>
                    <a:pt x="-624" y="73305"/>
                    <a:pt x="-2433" y="55107"/>
                    <a:pt x="3585" y="37725"/>
                  </a:cubicBezTo>
                  <a:cubicBezTo>
                    <a:pt x="9603" y="20327"/>
                    <a:pt x="22263" y="7154"/>
                    <a:pt x="37740" y="0"/>
                  </a:cubicBezTo>
                  <a:cubicBezTo>
                    <a:pt x="45487" y="15189"/>
                    <a:pt x="47312" y="33387"/>
                    <a:pt x="41294" y="5076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7" name="任意多边形: 形状 1466">
              <a:extLst>
                <a:ext uri="{FF2B5EF4-FFF2-40B4-BE49-F238E27FC236}">
                  <a16:creationId xmlns:a16="http://schemas.microsoft.com/office/drawing/2014/main" id="{0B72C858-F53D-6B3E-C11C-8D5E10D01820}"/>
                </a:ext>
              </a:extLst>
            </p:cNvPr>
            <p:cNvSpPr/>
            <p:nvPr/>
          </p:nvSpPr>
          <p:spPr>
            <a:xfrm>
              <a:off x="3690279" y="2545799"/>
              <a:ext cx="46647" cy="106435"/>
            </a:xfrm>
            <a:custGeom>
              <a:avLst/>
              <a:gdLst>
                <a:gd name="connsiteX0" fmla="*/ 644 w 46647"/>
                <a:gd name="connsiteY0" fmla="*/ 50225 h 106435"/>
                <a:gd name="connsiteX1" fmla="*/ 16314 w 46647"/>
                <a:gd name="connsiteY1" fmla="*/ 106436 h 106435"/>
                <a:gd name="connsiteX2" fmla="*/ 46004 w 46647"/>
                <a:gd name="connsiteY2" fmla="*/ 56211 h 106435"/>
                <a:gd name="connsiteX3" fmla="*/ 30334 w 46647"/>
                <a:gd name="connsiteY3" fmla="*/ 0 h 106435"/>
                <a:gd name="connsiteX4" fmla="*/ 644 w 46647"/>
                <a:gd name="connsiteY4" fmla="*/ 50225 h 106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47" h="106435">
                  <a:moveTo>
                    <a:pt x="644" y="50225"/>
                  </a:moveTo>
                  <a:cubicBezTo>
                    <a:pt x="-2109" y="71144"/>
                    <a:pt x="4118" y="91151"/>
                    <a:pt x="16314" y="106436"/>
                  </a:cubicBezTo>
                  <a:cubicBezTo>
                    <a:pt x="32047" y="94848"/>
                    <a:pt x="43251" y="77130"/>
                    <a:pt x="46004" y="56211"/>
                  </a:cubicBezTo>
                  <a:cubicBezTo>
                    <a:pt x="48757" y="35292"/>
                    <a:pt x="42530" y="15285"/>
                    <a:pt x="30334" y="0"/>
                  </a:cubicBezTo>
                  <a:cubicBezTo>
                    <a:pt x="14601" y="11588"/>
                    <a:pt x="3397" y="29306"/>
                    <a:pt x="644" y="50225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8" name="任意多边形: 形状 1467">
              <a:extLst>
                <a:ext uri="{FF2B5EF4-FFF2-40B4-BE49-F238E27FC236}">
                  <a16:creationId xmlns:a16="http://schemas.microsoft.com/office/drawing/2014/main" id="{868CEE55-960C-8DC8-A8B3-7F50AFBF2283}"/>
                </a:ext>
              </a:extLst>
            </p:cNvPr>
            <p:cNvSpPr/>
            <p:nvPr/>
          </p:nvSpPr>
          <p:spPr>
            <a:xfrm>
              <a:off x="3716660" y="2664375"/>
              <a:ext cx="103714" cy="49213"/>
            </a:xfrm>
            <a:custGeom>
              <a:avLst/>
              <a:gdLst>
                <a:gd name="connsiteX0" fmla="*/ 57683 w 103714"/>
                <a:gd name="connsiteY0" fmla="*/ 46744 h 49213"/>
                <a:gd name="connsiteX1" fmla="*/ 0 w 103714"/>
                <a:gd name="connsiteY1" fmla="*/ 38277 h 49213"/>
                <a:gd name="connsiteX2" fmla="*/ 46031 w 103714"/>
                <a:gd name="connsiteY2" fmla="*/ 2473 h 49213"/>
                <a:gd name="connsiteX3" fmla="*/ 103715 w 103714"/>
                <a:gd name="connsiteY3" fmla="*/ 10940 h 49213"/>
                <a:gd name="connsiteX4" fmla="*/ 57683 w 103714"/>
                <a:gd name="connsiteY4" fmla="*/ 46744 h 4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714" h="49213">
                  <a:moveTo>
                    <a:pt x="57683" y="46744"/>
                  </a:moveTo>
                  <a:cubicBezTo>
                    <a:pt x="37292" y="52121"/>
                    <a:pt x="16677" y="48456"/>
                    <a:pt x="0" y="38277"/>
                  </a:cubicBezTo>
                  <a:cubicBezTo>
                    <a:pt x="9491" y="21183"/>
                    <a:pt x="25656" y="7835"/>
                    <a:pt x="46031" y="2473"/>
                  </a:cubicBezTo>
                  <a:cubicBezTo>
                    <a:pt x="66422" y="-2905"/>
                    <a:pt x="87037" y="744"/>
                    <a:pt x="103715" y="10940"/>
                  </a:cubicBezTo>
                  <a:cubicBezTo>
                    <a:pt x="94208" y="28017"/>
                    <a:pt x="78058" y="41366"/>
                    <a:pt x="57683" y="46744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9" name="任意多边形: 形状 1468">
              <a:extLst>
                <a:ext uri="{FF2B5EF4-FFF2-40B4-BE49-F238E27FC236}">
                  <a16:creationId xmlns:a16="http://schemas.microsoft.com/office/drawing/2014/main" id="{ADB87B2F-8B95-A523-FC5E-FB3D9C5A8A10}"/>
                </a:ext>
              </a:extLst>
            </p:cNvPr>
            <p:cNvSpPr/>
            <p:nvPr/>
          </p:nvSpPr>
          <p:spPr>
            <a:xfrm>
              <a:off x="1985216" y="2549642"/>
              <a:ext cx="98224" cy="54494"/>
            </a:xfrm>
            <a:custGeom>
              <a:avLst/>
              <a:gdLst>
                <a:gd name="connsiteX0" fmla="*/ 39917 w 98224"/>
                <a:gd name="connsiteY0" fmla="*/ 48206 h 54494"/>
                <a:gd name="connsiteX1" fmla="*/ 98225 w 98224"/>
                <a:gd name="connsiteY1" fmla="*/ 48815 h 54494"/>
                <a:gd name="connsiteX2" fmla="*/ 58308 w 98224"/>
                <a:gd name="connsiteY2" fmla="*/ 6288 h 54494"/>
                <a:gd name="connsiteX3" fmla="*/ 0 w 98224"/>
                <a:gd name="connsiteY3" fmla="*/ 5680 h 54494"/>
                <a:gd name="connsiteX4" fmla="*/ 39917 w 98224"/>
                <a:gd name="connsiteY4" fmla="*/ 48206 h 54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224" h="54494">
                  <a:moveTo>
                    <a:pt x="39917" y="48206"/>
                  </a:moveTo>
                  <a:cubicBezTo>
                    <a:pt x="59220" y="56689"/>
                    <a:pt x="80171" y="56289"/>
                    <a:pt x="98225" y="48815"/>
                  </a:cubicBezTo>
                  <a:cubicBezTo>
                    <a:pt x="91487" y="30456"/>
                    <a:pt x="77610" y="14755"/>
                    <a:pt x="58308" y="6288"/>
                  </a:cubicBezTo>
                  <a:cubicBezTo>
                    <a:pt x="39005" y="-2194"/>
                    <a:pt x="18054" y="-1794"/>
                    <a:pt x="0" y="5680"/>
                  </a:cubicBezTo>
                  <a:cubicBezTo>
                    <a:pt x="6738" y="24022"/>
                    <a:pt x="20615" y="39724"/>
                    <a:pt x="39917" y="4820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0" name="任意多边形: 形状 1469">
              <a:extLst>
                <a:ext uri="{FF2B5EF4-FFF2-40B4-BE49-F238E27FC236}">
                  <a16:creationId xmlns:a16="http://schemas.microsoft.com/office/drawing/2014/main" id="{DB07C1D1-8A3E-1ABA-7202-241265AB1C5F}"/>
                </a:ext>
              </a:extLst>
            </p:cNvPr>
            <p:cNvSpPr/>
            <p:nvPr/>
          </p:nvSpPr>
          <p:spPr>
            <a:xfrm>
              <a:off x="2109762" y="2489300"/>
              <a:ext cx="45774" cy="107315"/>
            </a:xfrm>
            <a:custGeom>
              <a:avLst/>
              <a:gdLst>
                <a:gd name="connsiteX0" fmla="*/ 45751 w 45774"/>
                <a:gd name="connsiteY0" fmla="*/ 54226 h 107315"/>
                <a:gd name="connsiteX1" fmla="*/ 21551 w 45774"/>
                <a:gd name="connsiteY1" fmla="*/ 107316 h 107315"/>
                <a:gd name="connsiteX2" fmla="*/ 24 w 45774"/>
                <a:gd name="connsiteY2" fmla="*/ 53090 h 107315"/>
                <a:gd name="connsiteX3" fmla="*/ 24224 w 45774"/>
                <a:gd name="connsiteY3" fmla="*/ 0 h 107315"/>
                <a:gd name="connsiteX4" fmla="*/ 45751 w 45774"/>
                <a:gd name="connsiteY4" fmla="*/ 54226 h 107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74" h="107315">
                  <a:moveTo>
                    <a:pt x="45751" y="54226"/>
                  </a:moveTo>
                  <a:cubicBezTo>
                    <a:pt x="45223" y="75321"/>
                    <a:pt x="35972" y="94128"/>
                    <a:pt x="21551" y="107316"/>
                  </a:cubicBezTo>
                  <a:cubicBezTo>
                    <a:pt x="7802" y="93423"/>
                    <a:pt x="-504" y="74185"/>
                    <a:pt x="24" y="53090"/>
                  </a:cubicBezTo>
                  <a:cubicBezTo>
                    <a:pt x="552" y="31995"/>
                    <a:pt x="9803" y="13188"/>
                    <a:pt x="24224" y="0"/>
                  </a:cubicBezTo>
                  <a:cubicBezTo>
                    <a:pt x="37972" y="13893"/>
                    <a:pt x="46279" y="33131"/>
                    <a:pt x="45751" y="5422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1" name="任意多边形: 形状 1470">
              <a:extLst>
                <a:ext uri="{FF2B5EF4-FFF2-40B4-BE49-F238E27FC236}">
                  <a16:creationId xmlns:a16="http://schemas.microsoft.com/office/drawing/2014/main" id="{936EB6E5-6463-BB9C-9233-49A0E539618E}"/>
                </a:ext>
              </a:extLst>
            </p:cNvPr>
            <p:cNvSpPr/>
            <p:nvPr/>
          </p:nvSpPr>
          <p:spPr>
            <a:xfrm>
              <a:off x="2575493" y="2305047"/>
              <a:ext cx="55283" cy="97424"/>
            </a:xfrm>
            <a:custGeom>
              <a:avLst/>
              <a:gdLst>
                <a:gd name="connsiteX0" fmla="*/ 48401 w 55283"/>
                <a:gd name="connsiteY0" fmla="*/ 39101 h 97424"/>
                <a:gd name="connsiteX1" fmla="*/ 50161 w 55283"/>
                <a:gd name="connsiteY1" fmla="*/ 97425 h 97424"/>
                <a:gd name="connsiteX2" fmla="*/ 6883 w 55283"/>
                <a:gd name="connsiteY2" fmla="*/ 58324 h 97424"/>
                <a:gd name="connsiteX3" fmla="*/ 5122 w 55283"/>
                <a:gd name="connsiteY3" fmla="*/ 0 h 97424"/>
                <a:gd name="connsiteX4" fmla="*/ 48401 w 55283"/>
                <a:gd name="connsiteY4" fmla="*/ 39101 h 97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83" h="97424">
                  <a:moveTo>
                    <a:pt x="48401" y="39101"/>
                  </a:moveTo>
                  <a:cubicBezTo>
                    <a:pt x="57252" y="58244"/>
                    <a:pt x="57268" y="79211"/>
                    <a:pt x="50161" y="97425"/>
                  </a:cubicBezTo>
                  <a:cubicBezTo>
                    <a:pt x="31691" y="91055"/>
                    <a:pt x="15734" y="77466"/>
                    <a:pt x="6883" y="58324"/>
                  </a:cubicBezTo>
                  <a:cubicBezTo>
                    <a:pt x="-1968" y="39181"/>
                    <a:pt x="-1984" y="18214"/>
                    <a:pt x="5122" y="0"/>
                  </a:cubicBezTo>
                  <a:cubicBezTo>
                    <a:pt x="23592" y="6370"/>
                    <a:pt x="39550" y="19959"/>
                    <a:pt x="48401" y="39101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2" name="任意多边形: 形状 1471">
              <a:extLst>
                <a:ext uri="{FF2B5EF4-FFF2-40B4-BE49-F238E27FC236}">
                  <a16:creationId xmlns:a16="http://schemas.microsoft.com/office/drawing/2014/main" id="{02BDFE1C-DD0A-BF97-442B-6E45A76B4F4B}"/>
                </a:ext>
              </a:extLst>
            </p:cNvPr>
            <p:cNvSpPr/>
            <p:nvPr/>
          </p:nvSpPr>
          <p:spPr>
            <a:xfrm>
              <a:off x="2144693" y="2938763"/>
              <a:ext cx="93567" cy="39949"/>
            </a:xfrm>
            <a:custGeom>
              <a:avLst/>
              <a:gdLst>
                <a:gd name="connsiteX0" fmla="*/ 46784 w 93567"/>
                <a:gd name="connsiteY0" fmla="*/ 39949 h 39949"/>
                <a:gd name="connsiteX1" fmla="*/ 93567 w 93567"/>
                <a:gd name="connsiteY1" fmla="*/ 19975 h 39949"/>
                <a:gd name="connsiteX2" fmla="*/ 46784 w 93567"/>
                <a:gd name="connsiteY2" fmla="*/ 0 h 39949"/>
                <a:gd name="connsiteX3" fmla="*/ 0 w 93567"/>
                <a:gd name="connsiteY3" fmla="*/ 19975 h 39949"/>
                <a:gd name="connsiteX4" fmla="*/ 46784 w 93567"/>
                <a:gd name="connsiteY4" fmla="*/ 39949 h 3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567" h="39949">
                  <a:moveTo>
                    <a:pt x="46784" y="39949"/>
                  </a:moveTo>
                  <a:cubicBezTo>
                    <a:pt x="65174" y="39949"/>
                    <a:pt x="81771" y="32283"/>
                    <a:pt x="93567" y="19975"/>
                  </a:cubicBezTo>
                  <a:cubicBezTo>
                    <a:pt x="81755" y="7667"/>
                    <a:pt x="65174" y="0"/>
                    <a:pt x="46784" y="0"/>
                  </a:cubicBezTo>
                  <a:cubicBezTo>
                    <a:pt x="28393" y="0"/>
                    <a:pt x="11812" y="7667"/>
                    <a:pt x="0" y="19975"/>
                  </a:cubicBezTo>
                  <a:cubicBezTo>
                    <a:pt x="11812" y="32283"/>
                    <a:pt x="28410" y="39949"/>
                    <a:pt x="46784" y="3994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3" name="任意多边形: 形状 1472">
              <a:extLst>
                <a:ext uri="{FF2B5EF4-FFF2-40B4-BE49-F238E27FC236}">
                  <a16:creationId xmlns:a16="http://schemas.microsoft.com/office/drawing/2014/main" id="{75EF6D2C-0A07-A9FA-1294-66B37F723840}"/>
                </a:ext>
              </a:extLst>
            </p:cNvPr>
            <p:cNvSpPr/>
            <p:nvPr/>
          </p:nvSpPr>
          <p:spPr>
            <a:xfrm>
              <a:off x="2220943" y="2862465"/>
              <a:ext cx="39917" cy="93631"/>
            </a:xfrm>
            <a:custGeom>
              <a:avLst/>
              <a:gdLst>
                <a:gd name="connsiteX0" fmla="*/ 39917 w 39917"/>
                <a:gd name="connsiteY0" fmla="*/ 46816 h 93631"/>
                <a:gd name="connsiteX1" fmla="*/ 19959 w 39917"/>
                <a:gd name="connsiteY1" fmla="*/ 93631 h 93631"/>
                <a:gd name="connsiteX2" fmla="*/ 0 w 39917"/>
                <a:gd name="connsiteY2" fmla="*/ 46816 h 93631"/>
                <a:gd name="connsiteX3" fmla="*/ 19959 w 39917"/>
                <a:gd name="connsiteY3" fmla="*/ 0 h 93631"/>
                <a:gd name="connsiteX4" fmla="*/ 39917 w 39917"/>
                <a:gd name="connsiteY4" fmla="*/ 46816 h 93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917" h="93631">
                  <a:moveTo>
                    <a:pt x="39917" y="46816"/>
                  </a:moveTo>
                  <a:cubicBezTo>
                    <a:pt x="39917" y="65222"/>
                    <a:pt x="32251" y="81819"/>
                    <a:pt x="19959" y="93631"/>
                  </a:cubicBezTo>
                  <a:cubicBezTo>
                    <a:pt x="7667" y="81819"/>
                    <a:pt x="0" y="65222"/>
                    <a:pt x="0" y="46816"/>
                  </a:cubicBezTo>
                  <a:cubicBezTo>
                    <a:pt x="0" y="28410"/>
                    <a:pt x="7667" y="11812"/>
                    <a:pt x="19959" y="0"/>
                  </a:cubicBezTo>
                  <a:cubicBezTo>
                    <a:pt x="32251" y="11812"/>
                    <a:pt x="39917" y="28410"/>
                    <a:pt x="39917" y="4681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74" name="图形 144" descr="D:\51PPT模板网\51pptmoban.com\图片.jpg">
            <a:extLst>
              <a:ext uri="{FF2B5EF4-FFF2-40B4-BE49-F238E27FC236}">
                <a16:creationId xmlns:a16="http://schemas.microsoft.com/office/drawing/2014/main" id="{0C430FD5-3E8E-3F98-2125-BB22218F2D90}"/>
              </a:ext>
            </a:extLst>
          </p:cNvPr>
          <p:cNvGrpSpPr/>
          <p:nvPr/>
        </p:nvGrpSpPr>
        <p:grpSpPr>
          <a:xfrm flipH="1">
            <a:off x="10551483" y="4210141"/>
            <a:ext cx="1312283" cy="1679724"/>
            <a:chOff x="9020950" y="2620582"/>
            <a:chExt cx="2167893" cy="2774907"/>
          </a:xfrm>
        </p:grpSpPr>
        <p:sp>
          <p:nvSpPr>
            <p:cNvPr id="1475" name="任意多边形: 形状 1474">
              <a:extLst>
                <a:ext uri="{FF2B5EF4-FFF2-40B4-BE49-F238E27FC236}">
                  <a16:creationId xmlns:a16="http://schemas.microsoft.com/office/drawing/2014/main" id="{22C41F6B-3BED-94C6-08FD-E9FB097D20FC}"/>
                </a:ext>
              </a:extLst>
            </p:cNvPr>
            <p:cNvSpPr/>
            <p:nvPr/>
          </p:nvSpPr>
          <p:spPr>
            <a:xfrm>
              <a:off x="9020950" y="2620582"/>
              <a:ext cx="2167887" cy="1255935"/>
            </a:xfrm>
            <a:custGeom>
              <a:avLst/>
              <a:gdLst>
                <a:gd name="connsiteX0" fmla="*/ 2159587 w 2167887"/>
                <a:gd name="connsiteY0" fmla="*/ 930882 h 1255935"/>
                <a:gd name="connsiteX1" fmla="*/ 2109346 w 2167887"/>
                <a:gd name="connsiteY1" fmla="*/ 737937 h 1255935"/>
                <a:gd name="connsiteX2" fmla="*/ 1931895 w 2167887"/>
                <a:gd name="connsiteY2" fmla="*/ 412692 h 1255935"/>
                <a:gd name="connsiteX3" fmla="*/ 1819281 w 2167887"/>
                <a:gd name="connsiteY3" fmla="*/ 403585 h 1255935"/>
                <a:gd name="connsiteX4" fmla="*/ 1676801 w 2167887"/>
                <a:gd name="connsiteY4" fmla="*/ 278791 h 1255935"/>
                <a:gd name="connsiteX5" fmla="*/ 1579185 w 2167887"/>
                <a:gd name="connsiteY5" fmla="*/ 270789 h 1255935"/>
                <a:gd name="connsiteX6" fmla="*/ 1409048 w 2167887"/>
                <a:gd name="connsiteY6" fmla="*/ 110111 h 1255935"/>
                <a:gd name="connsiteX7" fmla="*/ 1139453 w 2167887"/>
                <a:gd name="connsiteY7" fmla="*/ 183079 h 1255935"/>
                <a:gd name="connsiteX8" fmla="*/ 986074 w 2167887"/>
                <a:gd name="connsiteY8" fmla="*/ 9645 h 1255935"/>
                <a:gd name="connsiteX9" fmla="*/ 710141 w 2167887"/>
                <a:gd name="connsiteY9" fmla="*/ 156910 h 1255935"/>
                <a:gd name="connsiteX10" fmla="*/ 705116 w 2167887"/>
                <a:gd name="connsiteY10" fmla="*/ 176821 h 1255935"/>
                <a:gd name="connsiteX11" fmla="*/ 663950 w 2167887"/>
                <a:gd name="connsiteY11" fmla="*/ 158239 h 1255935"/>
                <a:gd name="connsiteX12" fmla="*/ 516909 w 2167887"/>
                <a:gd name="connsiteY12" fmla="*/ 179142 h 1255935"/>
                <a:gd name="connsiteX13" fmla="*/ 452455 w 2167887"/>
                <a:gd name="connsiteY13" fmla="*/ 146891 h 1255935"/>
                <a:gd name="connsiteX14" fmla="*/ 184109 w 2167887"/>
                <a:gd name="connsiteY14" fmla="*/ 290107 h 1255935"/>
                <a:gd name="connsiteX15" fmla="*/ 175322 w 2167887"/>
                <a:gd name="connsiteY15" fmla="*/ 337867 h 1255935"/>
                <a:gd name="connsiteX16" fmla="*/ 108132 w 2167887"/>
                <a:gd name="connsiteY16" fmla="*/ 359890 h 1255935"/>
                <a:gd name="connsiteX17" fmla="*/ 24055 w 2167887"/>
                <a:gd name="connsiteY17" fmla="*/ 636319 h 1255935"/>
                <a:gd name="connsiteX18" fmla="*/ 112229 w 2167887"/>
                <a:gd name="connsiteY18" fmla="*/ 722540 h 1255935"/>
                <a:gd name="connsiteX19" fmla="*/ 320587 w 2167887"/>
                <a:gd name="connsiteY19" fmla="*/ 1052187 h 1255935"/>
                <a:gd name="connsiteX20" fmla="*/ 525151 w 2167887"/>
                <a:gd name="connsiteY20" fmla="*/ 1040935 h 1255935"/>
                <a:gd name="connsiteX21" fmla="*/ 687398 w 2167887"/>
                <a:gd name="connsiteY21" fmla="*/ 1156718 h 1255935"/>
                <a:gd name="connsiteX22" fmla="*/ 1049215 w 2167887"/>
                <a:gd name="connsiteY22" fmla="*/ 1014414 h 1255935"/>
                <a:gd name="connsiteX23" fmla="*/ 1183900 w 2167887"/>
                <a:gd name="connsiteY23" fmla="*/ 1127284 h 1255935"/>
                <a:gd name="connsiteX24" fmla="*/ 1406759 w 2167887"/>
                <a:gd name="connsiteY24" fmla="*/ 1072641 h 1255935"/>
                <a:gd name="connsiteX25" fmla="*/ 1555289 w 2167887"/>
                <a:gd name="connsiteY25" fmla="*/ 1216898 h 1255935"/>
                <a:gd name="connsiteX26" fmla="*/ 1732676 w 2167887"/>
                <a:gd name="connsiteY26" fmla="*/ 1197323 h 1255935"/>
                <a:gd name="connsiteX27" fmla="*/ 1818401 w 2167887"/>
                <a:gd name="connsiteY27" fmla="*/ 1246204 h 1255935"/>
                <a:gd name="connsiteX28" fmla="*/ 2096766 w 2167887"/>
                <a:gd name="connsiteY28" fmla="*/ 1097642 h 1255935"/>
                <a:gd name="connsiteX29" fmla="*/ 2105873 w 2167887"/>
                <a:gd name="connsiteY29" fmla="*/ 1016094 h 1255935"/>
                <a:gd name="connsiteX30" fmla="*/ 2159587 w 2167887"/>
                <a:gd name="connsiteY30" fmla="*/ 930882 h 1255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67887" h="1255935">
                  <a:moveTo>
                    <a:pt x="2159587" y="930882"/>
                  </a:moveTo>
                  <a:cubicBezTo>
                    <a:pt x="2181178" y="859898"/>
                    <a:pt x="2159331" y="786097"/>
                    <a:pt x="2109346" y="737937"/>
                  </a:cubicBezTo>
                  <a:cubicBezTo>
                    <a:pt x="2148527" y="599603"/>
                    <a:pt x="2069957" y="454738"/>
                    <a:pt x="1931895" y="412692"/>
                  </a:cubicBezTo>
                  <a:cubicBezTo>
                    <a:pt x="1894202" y="401216"/>
                    <a:pt x="1855918" y="398575"/>
                    <a:pt x="1819281" y="403585"/>
                  </a:cubicBezTo>
                  <a:cubicBezTo>
                    <a:pt x="1792793" y="345598"/>
                    <a:pt x="1742551" y="298814"/>
                    <a:pt x="1676801" y="278791"/>
                  </a:cubicBezTo>
                  <a:cubicBezTo>
                    <a:pt x="1644135" y="268836"/>
                    <a:pt x="1610956" y="266515"/>
                    <a:pt x="1579185" y="270789"/>
                  </a:cubicBezTo>
                  <a:cubicBezTo>
                    <a:pt x="1551656" y="196268"/>
                    <a:pt x="1490867" y="135031"/>
                    <a:pt x="1409048" y="110111"/>
                  </a:cubicBezTo>
                  <a:cubicBezTo>
                    <a:pt x="1309463" y="79781"/>
                    <a:pt x="1205779" y="111471"/>
                    <a:pt x="1139453" y="183079"/>
                  </a:cubicBezTo>
                  <a:cubicBezTo>
                    <a:pt x="1125449" y="103645"/>
                    <a:pt x="1068454" y="34741"/>
                    <a:pt x="986074" y="9645"/>
                  </a:cubicBezTo>
                  <a:cubicBezTo>
                    <a:pt x="869235" y="-25935"/>
                    <a:pt x="745706" y="39991"/>
                    <a:pt x="710141" y="156910"/>
                  </a:cubicBezTo>
                  <a:cubicBezTo>
                    <a:pt x="708125" y="163537"/>
                    <a:pt x="706476" y="170179"/>
                    <a:pt x="705116" y="176821"/>
                  </a:cubicBezTo>
                  <a:cubicBezTo>
                    <a:pt x="692536" y="169058"/>
                    <a:pt x="678771" y="162752"/>
                    <a:pt x="663950" y="158239"/>
                  </a:cubicBezTo>
                  <a:cubicBezTo>
                    <a:pt x="612252" y="142490"/>
                    <a:pt x="558923" y="151789"/>
                    <a:pt x="516909" y="179142"/>
                  </a:cubicBezTo>
                  <a:cubicBezTo>
                    <a:pt x="497895" y="165201"/>
                    <a:pt x="476287" y="154142"/>
                    <a:pt x="452455" y="146891"/>
                  </a:cubicBezTo>
                  <a:cubicBezTo>
                    <a:pt x="338833" y="112287"/>
                    <a:pt x="218697" y="176405"/>
                    <a:pt x="184109" y="290107"/>
                  </a:cubicBezTo>
                  <a:cubicBezTo>
                    <a:pt x="179276" y="305984"/>
                    <a:pt x="176443" y="321990"/>
                    <a:pt x="175322" y="337867"/>
                  </a:cubicBezTo>
                  <a:cubicBezTo>
                    <a:pt x="152435" y="341132"/>
                    <a:pt x="129723" y="348367"/>
                    <a:pt x="108132" y="359890"/>
                  </a:cubicBezTo>
                  <a:cubicBezTo>
                    <a:pt x="8642" y="412996"/>
                    <a:pt x="-29002" y="536750"/>
                    <a:pt x="24055" y="636319"/>
                  </a:cubicBezTo>
                  <a:cubicBezTo>
                    <a:pt x="44654" y="674956"/>
                    <a:pt x="75897" y="704230"/>
                    <a:pt x="112229" y="722540"/>
                  </a:cubicBezTo>
                  <a:cubicBezTo>
                    <a:pt x="90670" y="866572"/>
                    <a:pt x="177179" y="1008508"/>
                    <a:pt x="320587" y="1052187"/>
                  </a:cubicBezTo>
                  <a:cubicBezTo>
                    <a:pt x="390738" y="1073554"/>
                    <a:pt x="462666" y="1067792"/>
                    <a:pt x="525151" y="1040935"/>
                  </a:cubicBezTo>
                  <a:cubicBezTo>
                    <a:pt x="563789" y="1094345"/>
                    <a:pt x="619503" y="1136039"/>
                    <a:pt x="687398" y="1156718"/>
                  </a:cubicBezTo>
                  <a:cubicBezTo>
                    <a:pt x="829189" y="1199916"/>
                    <a:pt x="977959" y="1137431"/>
                    <a:pt x="1049215" y="1014414"/>
                  </a:cubicBezTo>
                  <a:cubicBezTo>
                    <a:pt x="1075977" y="1066864"/>
                    <a:pt x="1123160" y="1108782"/>
                    <a:pt x="1183900" y="1127284"/>
                  </a:cubicBezTo>
                  <a:cubicBezTo>
                    <a:pt x="1265335" y="1152092"/>
                    <a:pt x="1349972" y="1128340"/>
                    <a:pt x="1406759" y="1072641"/>
                  </a:cubicBezTo>
                  <a:cubicBezTo>
                    <a:pt x="1429358" y="1139464"/>
                    <a:pt x="1482704" y="1194778"/>
                    <a:pt x="1555289" y="1216898"/>
                  </a:cubicBezTo>
                  <a:cubicBezTo>
                    <a:pt x="1617038" y="1235704"/>
                    <a:pt x="1680610" y="1226805"/>
                    <a:pt x="1732676" y="1197323"/>
                  </a:cubicBezTo>
                  <a:cubicBezTo>
                    <a:pt x="1756492" y="1219171"/>
                    <a:pt x="1785430" y="1236168"/>
                    <a:pt x="1818401" y="1246204"/>
                  </a:cubicBezTo>
                  <a:cubicBezTo>
                    <a:pt x="1936265" y="1282104"/>
                    <a:pt x="2060898" y="1215585"/>
                    <a:pt x="2096766" y="1097642"/>
                  </a:cubicBezTo>
                  <a:cubicBezTo>
                    <a:pt x="2105041" y="1070433"/>
                    <a:pt x="2107858" y="1042855"/>
                    <a:pt x="2105873" y="1016094"/>
                  </a:cubicBezTo>
                  <a:cubicBezTo>
                    <a:pt x="2130298" y="993783"/>
                    <a:pt x="2149264" y="964845"/>
                    <a:pt x="2159587" y="930882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6" name="任意多边形: 形状 1475">
              <a:extLst>
                <a:ext uri="{FF2B5EF4-FFF2-40B4-BE49-F238E27FC236}">
                  <a16:creationId xmlns:a16="http://schemas.microsoft.com/office/drawing/2014/main" id="{676817E2-7545-A8B5-E74B-241D42116CFD}"/>
                </a:ext>
              </a:extLst>
            </p:cNvPr>
            <p:cNvSpPr/>
            <p:nvPr/>
          </p:nvSpPr>
          <p:spPr>
            <a:xfrm>
              <a:off x="9130090" y="3397493"/>
              <a:ext cx="2058753" cy="479016"/>
            </a:xfrm>
            <a:custGeom>
              <a:avLst/>
              <a:gdLst>
                <a:gd name="connsiteX0" fmla="*/ 2050447 w 2058753"/>
                <a:gd name="connsiteY0" fmla="*/ 153972 h 479016"/>
                <a:gd name="connsiteX1" fmla="*/ 1996718 w 2058753"/>
                <a:gd name="connsiteY1" fmla="*/ 239168 h 479016"/>
                <a:gd name="connsiteX2" fmla="*/ 1987626 w 2058753"/>
                <a:gd name="connsiteY2" fmla="*/ 320700 h 479016"/>
                <a:gd name="connsiteX3" fmla="*/ 1709229 w 2058753"/>
                <a:gd name="connsiteY3" fmla="*/ 469277 h 479016"/>
                <a:gd name="connsiteX4" fmla="*/ 1623504 w 2058753"/>
                <a:gd name="connsiteY4" fmla="*/ 420397 h 479016"/>
                <a:gd name="connsiteX5" fmla="*/ 1446133 w 2058753"/>
                <a:gd name="connsiteY5" fmla="*/ 439955 h 479016"/>
                <a:gd name="connsiteX6" fmla="*/ 1297603 w 2058753"/>
                <a:gd name="connsiteY6" fmla="*/ 295731 h 479016"/>
                <a:gd name="connsiteX7" fmla="*/ 1074728 w 2058753"/>
                <a:gd name="connsiteY7" fmla="*/ 350357 h 479016"/>
                <a:gd name="connsiteX8" fmla="*/ 940043 w 2058753"/>
                <a:gd name="connsiteY8" fmla="*/ 237488 h 479016"/>
                <a:gd name="connsiteX9" fmla="*/ 578242 w 2058753"/>
                <a:gd name="connsiteY9" fmla="*/ 379791 h 479016"/>
                <a:gd name="connsiteX10" fmla="*/ 415996 w 2058753"/>
                <a:gd name="connsiteY10" fmla="*/ 264009 h 479016"/>
                <a:gd name="connsiteX11" fmla="*/ 211447 w 2058753"/>
                <a:gd name="connsiteY11" fmla="*/ 275260 h 479016"/>
                <a:gd name="connsiteX12" fmla="*/ 0 w 2058753"/>
                <a:gd name="connsiteY12" fmla="*/ 0 h 479016"/>
                <a:gd name="connsiteX13" fmla="*/ 187407 w 2058753"/>
                <a:gd name="connsiteY13" fmla="*/ 168024 h 479016"/>
                <a:gd name="connsiteX14" fmla="*/ 391971 w 2058753"/>
                <a:gd name="connsiteY14" fmla="*/ 156757 h 479016"/>
                <a:gd name="connsiteX15" fmla="*/ 554218 w 2058753"/>
                <a:gd name="connsiteY15" fmla="*/ 272571 h 479016"/>
                <a:gd name="connsiteX16" fmla="*/ 916019 w 2058753"/>
                <a:gd name="connsiteY16" fmla="*/ 130252 h 479016"/>
                <a:gd name="connsiteX17" fmla="*/ 1050704 w 2058753"/>
                <a:gd name="connsiteY17" fmla="*/ 243122 h 479016"/>
                <a:gd name="connsiteX18" fmla="*/ 1273579 w 2058753"/>
                <a:gd name="connsiteY18" fmla="*/ 188495 h 479016"/>
                <a:gd name="connsiteX19" fmla="*/ 1422093 w 2058753"/>
                <a:gd name="connsiteY19" fmla="*/ 332752 h 479016"/>
                <a:gd name="connsiteX20" fmla="*/ 1599480 w 2058753"/>
                <a:gd name="connsiteY20" fmla="*/ 313161 h 479016"/>
                <a:gd name="connsiteX21" fmla="*/ 1685205 w 2058753"/>
                <a:gd name="connsiteY21" fmla="*/ 362057 h 479016"/>
                <a:gd name="connsiteX22" fmla="*/ 1963570 w 2058753"/>
                <a:gd name="connsiteY22" fmla="*/ 213480 h 479016"/>
                <a:gd name="connsiteX23" fmla="*/ 1972693 w 2058753"/>
                <a:gd name="connsiteY23" fmla="*/ 131948 h 479016"/>
                <a:gd name="connsiteX24" fmla="*/ 2026423 w 2058753"/>
                <a:gd name="connsiteY24" fmla="*/ 46736 h 479016"/>
                <a:gd name="connsiteX25" fmla="*/ 2034202 w 2058753"/>
                <a:gd name="connsiteY25" fmla="*/ 4978 h 479016"/>
                <a:gd name="connsiteX26" fmla="*/ 2050447 w 2058753"/>
                <a:gd name="connsiteY26" fmla="*/ 153972 h 479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058753" h="479016">
                  <a:moveTo>
                    <a:pt x="2050447" y="153972"/>
                  </a:moveTo>
                  <a:cubicBezTo>
                    <a:pt x="2040123" y="187935"/>
                    <a:pt x="2021158" y="216873"/>
                    <a:pt x="1996718" y="239168"/>
                  </a:cubicBezTo>
                  <a:cubicBezTo>
                    <a:pt x="1998718" y="265929"/>
                    <a:pt x="1995885" y="293490"/>
                    <a:pt x="1987626" y="320700"/>
                  </a:cubicBezTo>
                  <a:cubicBezTo>
                    <a:pt x="1951742" y="438675"/>
                    <a:pt x="1827093" y="505193"/>
                    <a:pt x="1709229" y="469277"/>
                  </a:cubicBezTo>
                  <a:cubicBezTo>
                    <a:pt x="1676258" y="459242"/>
                    <a:pt x="1647320" y="442260"/>
                    <a:pt x="1623504" y="420397"/>
                  </a:cubicBezTo>
                  <a:cubicBezTo>
                    <a:pt x="1571455" y="449879"/>
                    <a:pt x="1507881" y="458778"/>
                    <a:pt x="1446133" y="439955"/>
                  </a:cubicBezTo>
                  <a:cubicBezTo>
                    <a:pt x="1373564" y="417852"/>
                    <a:pt x="1320203" y="362522"/>
                    <a:pt x="1297603" y="295731"/>
                  </a:cubicBezTo>
                  <a:cubicBezTo>
                    <a:pt x="1240800" y="351414"/>
                    <a:pt x="1156163" y="375150"/>
                    <a:pt x="1074728" y="350357"/>
                  </a:cubicBezTo>
                  <a:cubicBezTo>
                    <a:pt x="1013988" y="331839"/>
                    <a:pt x="966820" y="289937"/>
                    <a:pt x="940043" y="237488"/>
                  </a:cubicBezTo>
                  <a:cubicBezTo>
                    <a:pt x="868804" y="360505"/>
                    <a:pt x="720049" y="422990"/>
                    <a:pt x="578242" y="379791"/>
                  </a:cubicBezTo>
                  <a:cubicBezTo>
                    <a:pt x="510363" y="359112"/>
                    <a:pt x="454616" y="317402"/>
                    <a:pt x="415996" y="264009"/>
                  </a:cubicBezTo>
                  <a:cubicBezTo>
                    <a:pt x="353511" y="290850"/>
                    <a:pt x="281583" y="296611"/>
                    <a:pt x="211447" y="275260"/>
                  </a:cubicBezTo>
                  <a:cubicBezTo>
                    <a:pt x="86189" y="237120"/>
                    <a:pt x="4354" y="123994"/>
                    <a:pt x="0" y="0"/>
                  </a:cubicBezTo>
                  <a:cubicBezTo>
                    <a:pt x="33483" y="78042"/>
                    <a:pt x="99841" y="141343"/>
                    <a:pt x="187407" y="168024"/>
                  </a:cubicBezTo>
                  <a:cubicBezTo>
                    <a:pt x="257543" y="189392"/>
                    <a:pt x="329471" y="183630"/>
                    <a:pt x="391971" y="156757"/>
                  </a:cubicBezTo>
                  <a:cubicBezTo>
                    <a:pt x="430593" y="210182"/>
                    <a:pt x="486307" y="251876"/>
                    <a:pt x="554218" y="272571"/>
                  </a:cubicBezTo>
                  <a:cubicBezTo>
                    <a:pt x="696009" y="315754"/>
                    <a:pt x="844764" y="253285"/>
                    <a:pt x="916019" y="130252"/>
                  </a:cubicBezTo>
                  <a:cubicBezTo>
                    <a:pt x="942796" y="182701"/>
                    <a:pt x="989964" y="224635"/>
                    <a:pt x="1050704" y="243122"/>
                  </a:cubicBezTo>
                  <a:cubicBezTo>
                    <a:pt x="1132123" y="267946"/>
                    <a:pt x="1216776" y="244178"/>
                    <a:pt x="1273579" y="188495"/>
                  </a:cubicBezTo>
                  <a:cubicBezTo>
                    <a:pt x="1296162" y="255318"/>
                    <a:pt x="1349524" y="310616"/>
                    <a:pt x="1422093" y="332752"/>
                  </a:cubicBezTo>
                  <a:cubicBezTo>
                    <a:pt x="1483857" y="351542"/>
                    <a:pt x="1547431" y="342643"/>
                    <a:pt x="1599480" y="313161"/>
                  </a:cubicBezTo>
                  <a:cubicBezTo>
                    <a:pt x="1623296" y="335008"/>
                    <a:pt x="1652234" y="352006"/>
                    <a:pt x="1685205" y="362057"/>
                  </a:cubicBezTo>
                  <a:cubicBezTo>
                    <a:pt x="1803068" y="397941"/>
                    <a:pt x="1927702" y="331439"/>
                    <a:pt x="1963570" y="213480"/>
                  </a:cubicBezTo>
                  <a:cubicBezTo>
                    <a:pt x="1971861" y="186270"/>
                    <a:pt x="1974662" y="158709"/>
                    <a:pt x="1972693" y="131948"/>
                  </a:cubicBezTo>
                  <a:cubicBezTo>
                    <a:pt x="1997101" y="109621"/>
                    <a:pt x="2016083" y="80683"/>
                    <a:pt x="2026423" y="46736"/>
                  </a:cubicBezTo>
                  <a:cubicBezTo>
                    <a:pt x="2030633" y="32859"/>
                    <a:pt x="2033209" y="18854"/>
                    <a:pt x="2034202" y="4978"/>
                  </a:cubicBezTo>
                  <a:cubicBezTo>
                    <a:pt x="2058818" y="48752"/>
                    <a:pt x="2066228" y="102098"/>
                    <a:pt x="2050447" y="153972"/>
                  </a:cubicBezTo>
                  <a:close/>
                </a:path>
              </a:pathLst>
            </a:custGeom>
            <a:solidFill>
              <a:srgbClr val="65A839">
                <a:alpha val="33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7" name="任意多边形: 形状 1476">
              <a:extLst>
                <a:ext uri="{FF2B5EF4-FFF2-40B4-BE49-F238E27FC236}">
                  <a16:creationId xmlns:a16="http://schemas.microsoft.com/office/drawing/2014/main" id="{F3A04445-B998-61BB-EDC4-064906A6DC41}"/>
                </a:ext>
              </a:extLst>
            </p:cNvPr>
            <p:cNvSpPr/>
            <p:nvPr/>
          </p:nvSpPr>
          <p:spPr>
            <a:xfrm>
              <a:off x="9653728" y="2758238"/>
              <a:ext cx="685637" cy="2637252"/>
            </a:xfrm>
            <a:custGeom>
              <a:avLst/>
              <a:gdLst>
                <a:gd name="connsiteX0" fmla="*/ 672298 w 685637"/>
                <a:gd name="connsiteY0" fmla="*/ 1023511 h 2637252"/>
                <a:gd name="connsiteX1" fmla="*/ 673691 w 685637"/>
                <a:gd name="connsiteY1" fmla="*/ 467741 h 2637252"/>
                <a:gd name="connsiteX2" fmla="*/ 588910 w 685637"/>
                <a:gd name="connsiteY2" fmla="*/ 970421 h 2637252"/>
                <a:gd name="connsiteX3" fmla="*/ 453265 w 685637"/>
                <a:gd name="connsiteY3" fmla="*/ 1257990 h 2637252"/>
                <a:gd name="connsiteX4" fmla="*/ 335978 w 685637"/>
                <a:gd name="connsiteY4" fmla="*/ 961618 h 2637252"/>
                <a:gd name="connsiteX5" fmla="*/ 281784 w 685637"/>
                <a:gd name="connsiteY5" fmla="*/ 312409 h 2637252"/>
                <a:gd name="connsiteX6" fmla="*/ 231351 w 685637"/>
                <a:gd name="connsiteY6" fmla="*/ 1020262 h 2637252"/>
                <a:gd name="connsiteX7" fmla="*/ 107998 w 685637"/>
                <a:gd name="connsiteY7" fmla="*/ 700971 h 2637252"/>
                <a:gd name="connsiteX8" fmla="*/ 185896 w 685637"/>
                <a:gd name="connsiteY8" fmla="*/ 0 h 2637252"/>
                <a:gd name="connsiteX9" fmla="*/ 50378 w 685637"/>
                <a:gd name="connsiteY9" fmla="*/ 904063 h 2637252"/>
                <a:gd name="connsiteX10" fmla="*/ 301166 w 685637"/>
                <a:gd name="connsiteY10" fmla="*/ 1275564 h 2637252"/>
                <a:gd name="connsiteX11" fmla="*/ 342812 w 685637"/>
                <a:gd name="connsiteY11" fmla="*/ 1927414 h 2637252"/>
                <a:gd name="connsiteX12" fmla="*/ 305120 w 685637"/>
                <a:gd name="connsiteY12" fmla="*/ 2627665 h 2637252"/>
                <a:gd name="connsiteX13" fmla="*/ 597090 w 685637"/>
                <a:gd name="connsiteY13" fmla="*/ 2637252 h 2637252"/>
                <a:gd name="connsiteX14" fmla="*/ 576891 w 685637"/>
                <a:gd name="connsiteY14" fmla="*/ 1751723 h 2637252"/>
                <a:gd name="connsiteX15" fmla="*/ 576891 w 685637"/>
                <a:gd name="connsiteY15" fmla="*/ 1751611 h 2637252"/>
                <a:gd name="connsiteX16" fmla="*/ 672298 w 685637"/>
                <a:gd name="connsiteY16" fmla="*/ 1023511 h 2637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85637" h="2637252">
                  <a:moveTo>
                    <a:pt x="672298" y="1023511"/>
                  </a:moveTo>
                  <a:cubicBezTo>
                    <a:pt x="701476" y="698730"/>
                    <a:pt x="673691" y="467741"/>
                    <a:pt x="673691" y="467741"/>
                  </a:cubicBezTo>
                  <a:cubicBezTo>
                    <a:pt x="673691" y="467741"/>
                    <a:pt x="625050" y="741689"/>
                    <a:pt x="588910" y="970421"/>
                  </a:cubicBezTo>
                  <a:cubicBezTo>
                    <a:pt x="567399" y="1106611"/>
                    <a:pt x="496704" y="1207173"/>
                    <a:pt x="453265" y="1257990"/>
                  </a:cubicBezTo>
                  <a:cubicBezTo>
                    <a:pt x="404897" y="1159525"/>
                    <a:pt x="356113" y="1071943"/>
                    <a:pt x="335978" y="961618"/>
                  </a:cubicBezTo>
                  <a:cubicBezTo>
                    <a:pt x="294284" y="733094"/>
                    <a:pt x="281784" y="312409"/>
                    <a:pt x="281784" y="312409"/>
                  </a:cubicBezTo>
                  <a:cubicBezTo>
                    <a:pt x="281784" y="312409"/>
                    <a:pt x="209088" y="739448"/>
                    <a:pt x="231351" y="1020262"/>
                  </a:cubicBezTo>
                  <a:cubicBezTo>
                    <a:pt x="187384" y="954832"/>
                    <a:pt x="129909" y="846028"/>
                    <a:pt x="107998" y="700971"/>
                  </a:cubicBezTo>
                  <a:cubicBezTo>
                    <a:pt x="68304" y="438307"/>
                    <a:pt x="150444" y="84316"/>
                    <a:pt x="185896" y="0"/>
                  </a:cubicBezTo>
                  <a:cubicBezTo>
                    <a:pt x="-28833" y="341955"/>
                    <a:pt x="-32993" y="744794"/>
                    <a:pt x="50378" y="904063"/>
                  </a:cubicBezTo>
                  <a:cubicBezTo>
                    <a:pt x="133766" y="1063317"/>
                    <a:pt x="245115" y="1152162"/>
                    <a:pt x="301166" y="1275564"/>
                  </a:cubicBezTo>
                  <a:cubicBezTo>
                    <a:pt x="333577" y="1376365"/>
                    <a:pt x="354016" y="1645223"/>
                    <a:pt x="342812" y="1927414"/>
                  </a:cubicBezTo>
                  <a:cubicBezTo>
                    <a:pt x="329160" y="2271033"/>
                    <a:pt x="305120" y="2627665"/>
                    <a:pt x="305120" y="2627665"/>
                  </a:cubicBezTo>
                  <a:lnTo>
                    <a:pt x="597090" y="2637252"/>
                  </a:lnTo>
                  <a:cubicBezTo>
                    <a:pt x="597090" y="2637252"/>
                    <a:pt x="586958" y="2042461"/>
                    <a:pt x="576891" y="1751723"/>
                  </a:cubicBezTo>
                  <a:cubicBezTo>
                    <a:pt x="576891" y="1751691"/>
                    <a:pt x="576891" y="1751643"/>
                    <a:pt x="576891" y="1751611"/>
                  </a:cubicBezTo>
                  <a:cubicBezTo>
                    <a:pt x="583501" y="1489027"/>
                    <a:pt x="655621" y="1209125"/>
                    <a:pt x="672298" y="1023511"/>
                  </a:cubicBezTo>
                  <a:close/>
                </a:path>
              </a:pathLst>
            </a:custGeom>
            <a:solidFill>
              <a:srgbClr val="AE7D58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8" name="任意多边形: 形状 1477">
              <a:extLst>
                <a:ext uri="{FF2B5EF4-FFF2-40B4-BE49-F238E27FC236}">
                  <a16:creationId xmlns:a16="http://schemas.microsoft.com/office/drawing/2014/main" id="{87E62206-9D46-6196-6637-3315701BCE6C}"/>
                </a:ext>
              </a:extLst>
            </p:cNvPr>
            <p:cNvSpPr/>
            <p:nvPr/>
          </p:nvSpPr>
          <p:spPr>
            <a:xfrm>
              <a:off x="10186492" y="3225947"/>
              <a:ext cx="152876" cy="2169527"/>
            </a:xfrm>
            <a:custGeom>
              <a:avLst/>
              <a:gdLst>
                <a:gd name="connsiteX0" fmla="*/ 44142 w 152876"/>
                <a:gd name="connsiteY0" fmla="*/ 1283886 h 2169527"/>
                <a:gd name="connsiteX1" fmla="*/ 44142 w 152876"/>
                <a:gd name="connsiteY1" fmla="*/ 1283998 h 2169527"/>
                <a:gd name="connsiteX2" fmla="*/ 64341 w 152876"/>
                <a:gd name="connsiteY2" fmla="*/ 2169527 h 2169527"/>
                <a:gd name="connsiteX3" fmla="*/ 9347 w 152876"/>
                <a:gd name="connsiteY3" fmla="*/ 2168135 h 2169527"/>
                <a:gd name="connsiteX4" fmla="*/ 0 w 152876"/>
                <a:gd name="connsiteY4" fmla="*/ 1293153 h 2169527"/>
                <a:gd name="connsiteX5" fmla="*/ 0 w 152876"/>
                <a:gd name="connsiteY5" fmla="*/ 1293042 h 2169527"/>
                <a:gd name="connsiteX6" fmla="*/ 114310 w 152876"/>
                <a:gd name="connsiteY6" fmla="*/ 569199 h 2169527"/>
                <a:gd name="connsiteX7" fmla="*/ 132524 w 152876"/>
                <a:gd name="connsiteY7" fmla="*/ 47664 h 2169527"/>
                <a:gd name="connsiteX8" fmla="*/ 140927 w 152876"/>
                <a:gd name="connsiteY8" fmla="*/ 0 h 2169527"/>
                <a:gd name="connsiteX9" fmla="*/ 139519 w 152876"/>
                <a:gd name="connsiteY9" fmla="*/ 555786 h 2169527"/>
                <a:gd name="connsiteX10" fmla="*/ 44142 w 152876"/>
                <a:gd name="connsiteY10" fmla="*/ 1283886 h 216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2876" h="2169527">
                  <a:moveTo>
                    <a:pt x="44142" y="1283886"/>
                  </a:moveTo>
                  <a:cubicBezTo>
                    <a:pt x="44142" y="1283950"/>
                    <a:pt x="44142" y="1283950"/>
                    <a:pt x="44142" y="1283998"/>
                  </a:cubicBezTo>
                  <a:cubicBezTo>
                    <a:pt x="54194" y="1574720"/>
                    <a:pt x="64341" y="2169527"/>
                    <a:pt x="64341" y="2169527"/>
                  </a:cubicBezTo>
                  <a:lnTo>
                    <a:pt x="9347" y="2168135"/>
                  </a:lnTo>
                  <a:cubicBezTo>
                    <a:pt x="13252" y="2086299"/>
                    <a:pt x="2305" y="1561003"/>
                    <a:pt x="0" y="1293153"/>
                  </a:cubicBezTo>
                  <a:cubicBezTo>
                    <a:pt x="0" y="1293153"/>
                    <a:pt x="0" y="1293090"/>
                    <a:pt x="0" y="1293042"/>
                  </a:cubicBezTo>
                  <a:cubicBezTo>
                    <a:pt x="13428" y="1030906"/>
                    <a:pt x="92799" y="753997"/>
                    <a:pt x="114310" y="569199"/>
                  </a:cubicBezTo>
                  <a:cubicBezTo>
                    <a:pt x="143424" y="318779"/>
                    <a:pt x="136941" y="123193"/>
                    <a:pt x="132524" y="47664"/>
                  </a:cubicBezTo>
                  <a:cubicBezTo>
                    <a:pt x="137790" y="17622"/>
                    <a:pt x="140927" y="0"/>
                    <a:pt x="140927" y="0"/>
                  </a:cubicBezTo>
                  <a:cubicBezTo>
                    <a:pt x="140927" y="0"/>
                    <a:pt x="168728" y="231053"/>
                    <a:pt x="139519" y="555786"/>
                  </a:cubicBezTo>
                  <a:cubicBezTo>
                    <a:pt x="122857" y="741401"/>
                    <a:pt x="50769" y="1021334"/>
                    <a:pt x="44142" y="1283886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9" name="任意多边形: 形状 1478">
              <a:extLst>
                <a:ext uri="{FF2B5EF4-FFF2-40B4-BE49-F238E27FC236}">
                  <a16:creationId xmlns:a16="http://schemas.microsoft.com/office/drawing/2014/main" id="{4054985E-B906-3C29-1902-B1D58557C97B}"/>
                </a:ext>
              </a:extLst>
            </p:cNvPr>
            <p:cNvSpPr/>
            <p:nvPr/>
          </p:nvSpPr>
          <p:spPr>
            <a:xfrm>
              <a:off x="10163279" y="3027021"/>
              <a:ext cx="813425" cy="614690"/>
            </a:xfrm>
            <a:custGeom>
              <a:avLst/>
              <a:gdLst>
                <a:gd name="connsiteX0" fmla="*/ 783244 w 813425"/>
                <a:gd name="connsiteY0" fmla="*/ 399762 h 614690"/>
                <a:gd name="connsiteX1" fmla="*/ 800433 w 813425"/>
                <a:gd name="connsiteY1" fmla="*/ 369784 h 614690"/>
                <a:gd name="connsiteX2" fmla="*/ 719478 w 813425"/>
                <a:gd name="connsiteY2" fmla="*/ 164147 h 614690"/>
                <a:gd name="connsiteX3" fmla="*/ 667556 w 813425"/>
                <a:gd name="connsiteY3" fmla="*/ 151518 h 614690"/>
                <a:gd name="connsiteX4" fmla="*/ 552959 w 813425"/>
                <a:gd name="connsiteY4" fmla="*/ 16721 h 614690"/>
                <a:gd name="connsiteX5" fmla="*/ 343608 w 813425"/>
                <a:gd name="connsiteY5" fmla="*/ 47115 h 614690"/>
                <a:gd name="connsiteX6" fmla="*/ 299929 w 813425"/>
                <a:gd name="connsiteY6" fmla="*/ 18626 h 614690"/>
                <a:gd name="connsiteX7" fmla="*/ 94453 w 813425"/>
                <a:gd name="connsiteY7" fmla="*/ 99645 h 614690"/>
                <a:gd name="connsiteX8" fmla="*/ 93412 w 813425"/>
                <a:gd name="connsiteY8" fmla="*/ 102190 h 614690"/>
                <a:gd name="connsiteX9" fmla="*/ 12985 w 813425"/>
                <a:gd name="connsiteY9" fmla="*/ 182953 h 614690"/>
                <a:gd name="connsiteX10" fmla="*/ 93941 w 813425"/>
                <a:gd name="connsiteY10" fmla="*/ 388590 h 614690"/>
                <a:gd name="connsiteX11" fmla="*/ 110522 w 813425"/>
                <a:gd name="connsiteY11" fmla="*/ 394688 h 614690"/>
                <a:gd name="connsiteX12" fmla="*/ 187204 w 813425"/>
                <a:gd name="connsiteY12" fmla="*/ 466680 h 614690"/>
                <a:gd name="connsiteX13" fmla="*/ 283412 w 813425"/>
                <a:gd name="connsiteY13" fmla="*/ 475883 h 614690"/>
                <a:gd name="connsiteX14" fmla="*/ 368144 w 813425"/>
                <a:gd name="connsiteY14" fmla="*/ 566554 h 614690"/>
                <a:gd name="connsiteX15" fmla="*/ 492522 w 813425"/>
                <a:gd name="connsiteY15" fmla="*/ 566586 h 614690"/>
                <a:gd name="connsiteX16" fmla="*/ 543227 w 813425"/>
                <a:gd name="connsiteY16" fmla="*/ 600133 h 614690"/>
                <a:gd name="connsiteX17" fmla="*/ 773320 w 813425"/>
                <a:gd name="connsiteY17" fmla="*/ 509414 h 614690"/>
                <a:gd name="connsiteX18" fmla="*/ 783244 w 813425"/>
                <a:gd name="connsiteY18" fmla="*/ 399762 h 61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3425" h="614690">
                  <a:moveTo>
                    <a:pt x="783244" y="399762"/>
                  </a:moveTo>
                  <a:cubicBezTo>
                    <a:pt x="789918" y="390607"/>
                    <a:pt x="795744" y="380619"/>
                    <a:pt x="800433" y="369784"/>
                  </a:cubicBezTo>
                  <a:cubicBezTo>
                    <a:pt x="834829" y="290621"/>
                    <a:pt x="798577" y="198558"/>
                    <a:pt x="719478" y="164147"/>
                  </a:cubicBezTo>
                  <a:cubicBezTo>
                    <a:pt x="702528" y="156768"/>
                    <a:pt x="685003" y="152671"/>
                    <a:pt x="667556" y="151518"/>
                  </a:cubicBezTo>
                  <a:cubicBezTo>
                    <a:pt x="652704" y="93403"/>
                    <a:pt x="612194" y="42490"/>
                    <a:pt x="552959" y="16721"/>
                  </a:cubicBezTo>
                  <a:cubicBezTo>
                    <a:pt x="480710" y="-14713"/>
                    <a:pt x="400139" y="-292"/>
                    <a:pt x="343608" y="47115"/>
                  </a:cubicBezTo>
                  <a:cubicBezTo>
                    <a:pt x="331076" y="35544"/>
                    <a:pt x="316463" y="25812"/>
                    <a:pt x="299929" y="18626"/>
                  </a:cubicBezTo>
                  <a:cubicBezTo>
                    <a:pt x="220831" y="-15786"/>
                    <a:pt x="128832" y="20483"/>
                    <a:pt x="94453" y="99645"/>
                  </a:cubicBezTo>
                  <a:cubicBezTo>
                    <a:pt x="94085" y="100493"/>
                    <a:pt x="93764" y="101342"/>
                    <a:pt x="93412" y="102190"/>
                  </a:cubicBezTo>
                  <a:cubicBezTo>
                    <a:pt x="58648" y="117459"/>
                    <a:pt x="29310" y="145356"/>
                    <a:pt x="12985" y="182953"/>
                  </a:cubicBezTo>
                  <a:cubicBezTo>
                    <a:pt x="-21394" y="262115"/>
                    <a:pt x="14842" y="354178"/>
                    <a:pt x="93941" y="388590"/>
                  </a:cubicBezTo>
                  <a:cubicBezTo>
                    <a:pt x="99414" y="390975"/>
                    <a:pt x="104952" y="392975"/>
                    <a:pt x="110522" y="394688"/>
                  </a:cubicBezTo>
                  <a:cubicBezTo>
                    <a:pt x="126416" y="425738"/>
                    <a:pt x="152744" y="451683"/>
                    <a:pt x="187204" y="466680"/>
                  </a:cubicBezTo>
                  <a:cubicBezTo>
                    <a:pt x="218718" y="480381"/>
                    <a:pt x="252266" y="482846"/>
                    <a:pt x="283412" y="475883"/>
                  </a:cubicBezTo>
                  <a:cubicBezTo>
                    <a:pt x="297449" y="515096"/>
                    <a:pt x="326963" y="548644"/>
                    <a:pt x="368144" y="566554"/>
                  </a:cubicBezTo>
                  <a:cubicBezTo>
                    <a:pt x="409438" y="584512"/>
                    <a:pt x="454237" y="583183"/>
                    <a:pt x="492522" y="566586"/>
                  </a:cubicBezTo>
                  <a:cubicBezTo>
                    <a:pt x="506943" y="580286"/>
                    <a:pt x="523940" y="591746"/>
                    <a:pt x="543227" y="600133"/>
                  </a:cubicBezTo>
                  <a:cubicBezTo>
                    <a:pt x="631801" y="638674"/>
                    <a:pt x="734811" y="598052"/>
                    <a:pt x="773320" y="509414"/>
                  </a:cubicBezTo>
                  <a:cubicBezTo>
                    <a:pt x="788942" y="473482"/>
                    <a:pt x="791550" y="435181"/>
                    <a:pt x="783244" y="399762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0" name="任意多边形: 形状 1479">
              <a:extLst>
                <a:ext uri="{FF2B5EF4-FFF2-40B4-BE49-F238E27FC236}">
                  <a16:creationId xmlns:a16="http://schemas.microsoft.com/office/drawing/2014/main" id="{661FCB34-6253-4BBF-6B37-8CE5CBE6EAC9}"/>
                </a:ext>
              </a:extLst>
            </p:cNvPr>
            <p:cNvSpPr/>
            <p:nvPr/>
          </p:nvSpPr>
          <p:spPr>
            <a:xfrm>
              <a:off x="9927717" y="3070663"/>
              <a:ext cx="184622" cy="972165"/>
            </a:xfrm>
            <a:custGeom>
              <a:avLst/>
              <a:gdLst>
                <a:gd name="connsiteX0" fmla="*/ 184622 w 184622"/>
                <a:gd name="connsiteY0" fmla="*/ 939211 h 972165"/>
                <a:gd name="connsiteX1" fmla="*/ 158373 w 184622"/>
                <a:gd name="connsiteY1" fmla="*/ 972166 h 972165"/>
                <a:gd name="connsiteX2" fmla="*/ 41102 w 184622"/>
                <a:gd name="connsiteY2" fmla="*/ 675779 h 972165"/>
                <a:gd name="connsiteX3" fmla="*/ 0 w 184622"/>
                <a:gd name="connsiteY3" fmla="*/ 114214 h 972165"/>
                <a:gd name="connsiteX4" fmla="*/ 7810 w 184622"/>
                <a:gd name="connsiteY4" fmla="*/ 0 h 972165"/>
                <a:gd name="connsiteX5" fmla="*/ 62004 w 184622"/>
                <a:gd name="connsiteY5" fmla="*/ 649178 h 972165"/>
                <a:gd name="connsiteX6" fmla="*/ 179276 w 184622"/>
                <a:gd name="connsiteY6" fmla="*/ 945565 h 972165"/>
                <a:gd name="connsiteX7" fmla="*/ 184622 w 184622"/>
                <a:gd name="connsiteY7" fmla="*/ 939211 h 972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4622" h="972165">
                  <a:moveTo>
                    <a:pt x="184622" y="939211"/>
                  </a:moveTo>
                  <a:cubicBezTo>
                    <a:pt x="175274" y="951807"/>
                    <a:pt x="166360" y="962835"/>
                    <a:pt x="158373" y="972166"/>
                  </a:cubicBezTo>
                  <a:cubicBezTo>
                    <a:pt x="110005" y="873701"/>
                    <a:pt x="61204" y="786152"/>
                    <a:pt x="41102" y="675779"/>
                  </a:cubicBezTo>
                  <a:cubicBezTo>
                    <a:pt x="11428" y="513084"/>
                    <a:pt x="6146" y="250532"/>
                    <a:pt x="0" y="114214"/>
                  </a:cubicBezTo>
                  <a:cubicBezTo>
                    <a:pt x="9667" y="43102"/>
                    <a:pt x="7810" y="0"/>
                    <a:pt x="7810" y="0"/>
                  </a:cubicBezTo>
                  <a:cubicBezTo>
                    <a:pt x="7810" y="0"/>
                    <a:pt x="20295" y="420637"/>
                    <a:pt x="62004" y="649178"/>
                  </a:cubicBezTo>
                  <a:cubicBezTo>
                    <a:pt x="82107" y="759487"/>
                    <a:pt x="130892" y="847100"/>
                    <a:pt x="179276" y="945565"/>
                  </a:cubicBezTo>
                  <a:cubicBezTo>
                    <a:pt x="181004" y="943532"/>
                    <a:pt x="182782" y="941420"/>
                    <a:pt x="184622" y="939211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1" name="任意多边形: 形状 1480">
              <a:extLst>
                <a:ext uri="{FF2B5EF4-FFF2-40B4-BE49-F238E27FC236}">
                  <a16:creationId xmlns:a16="http://schemas.microsoft.com/office/drawing/2014/main" id="{4E1D40F4-EF20-5607-099A-6E59505ECED0}"/>
                </a:ext>
              </a:extLst>
            </p:cNvPr>
            <p:cNvSpPr/>
            <p:nvPr/>
          </p:nvSpPr>
          <p:spPr>
            <a:xfrm>
              <a:off x="9220818" y="2703501"/>
              <a:ext cx="960664" cy="646945"/>
            </a:xfrm>
            <a:custGeom>
              <a:avLst/>
              <a:gdLst>
                <a:gd name="connsiteX0" fmla="*/ 956615 w 960664"/>
                <a:gd name="connsiteY0" fmla="*/ 338096 h 646945"/>
                <a:gd name="connsiteX1" fmla="*/ 936191 w 960664"/>
                <a:gd name="connsiteY1" fmla="*/ 292849 h 646945"/>
                <a:gd name="connsiteX2" fmla="*/ 949716 w 960664"/>
                <a:gd name="connsiteY2" fmla="*/ 232701 h 646945"/>
                <a:gd name="connsiteX3" fmla="*/ 923819 w 960664"/>
                <a:gd name="connsiteY3" fmla="*/ 171336 h 646945"/>
                <a:gd name="connsiteX4" fmla="*/ 811286 w 960664"/>
                <a:gd name="connsiteY4" fmla="*/ 76793 h 646945"/>
                <a:gd name="connsiteX5" fmla="*/ 776330 w 960664"/>
                <a:gd name="connsiteY5" fmla="*/ 85756 h 646945"/>
                <a:gd name="connsiteX6" fmla="*/ 765222 w 960664"/>
                <a:gd name="connsiteY6" fmla="*/ 80394 h 646945"/>
                <a:gd name="connsiteX7" fmla="*/ 656065 w 960664"/>
                <a:gd name="connsiteY7" fmla="*/ 303 h 646945"/>
                <a:gd name="connsiteX8" fmla="*/ 599407 w 960664"/>
                <a:gd name="connsiteY8" fmla="*/ 22422 h 646945"/>
                <a:gd name="connsiteX9" fmla="*/ 535881 w 960664"/>
                <a:gd name="connsiteY9" fmla="*/ 7009 h 646945"/>
                <a:gd name="connsiteX10" fmla="*/ 482280 w 960664"/>
                <a:gd name="connsiteY10" fmla="*/ 26536 h 646945"/>
                <a:gd name="connsiteX11" fmla="*/ 407055 w 960664"/>
                <a:gd name="connsiteY11" fmla="*/ 1631 h 646945"/>
                <a:gd name="connsiteX12" fmla="*/ 311966 w 960664"/>
                <a:gd name="connsiteY12" fmla="*/ 103009 h 646945"/>
                <a:gd name="connsiteX13" fmla="*/ 295833 w 960664"/>
                <a:gd name="connsiteY13" fmla="*/ 102929 h 646945"/>
                <a:gd name="connsiteX14" fmla="*/ 203274 w 960664"/>
                <a:gd name="connsiteY14" fmla="*/ 168391 h 646945"/>
                <a:gd name="connsiteX15" fmla="*/ 159436 w 960664"/>
                <a:gd name="connsiteY15" fmla="*/ 171400 h 646945"/>
                <a:gd name="connsiteX16" fmla="*/ 64059 w 960664"/>
                <a:gd name="connsiteY16" fmla="*/ 306294 h 646945"/>
                <a:gd name="connsiteX17" fmla="*/ 3415 w 960664"/>
                <a:gd name="connsiteY17" fmla="*/ 437698 h 646945"/>
                <a:gd name="connsiteX18" fmla="*/ 45509 w 960664"/>
                <a:gd name="connsiteY18" fmla="*/ 501831 h 646945"/>
                <a:gd name="connsiteX19" fmla="*/ 47766 w 960664"/>
                <a:gd name="connsiteY19" fmla="*/ 551208 h 646945"/>
                <a:gd name="connsiteX20" fmla="*/ 200233 w 960664"/>
                <a:gd name="connsiteY20" fmla="*/ 643223 h 646945"/>
                <a:gd name="connsiteX21" fmla="*/ 273633 w 960664"/>
                <a:gd name="connsiteY21" fmla="*/ 592373 h 646945"/>
                <a:gd name="connsiteX22" fmla="*/ 373331 w 960664"/>
                <a:gd name="connsiteY22" fmla="*/ 620591 h 646945"/>
                <a:gd name="connsiteX23" fmla="*/ 452782 w 960664"/>
                <a:gd name="connsiteY23" fmla="*/ 522798 h 646945"/>
                <a:gd name="connsiteX24" fmla="*/ 512610 w 960664"/>
                <a:gd name="connsiteY24" fmla="*/ 532449 h 646945"/>
                <a:gd name="connsiteX25" fmla="*/ 597951 w 960664"/>
                <a:gd name="connsiteY25" fmla="*/ 491236 h 646945"/>
                <a:gd name="connsiteX26" fmla="*/ 717878 w 960664"/>
                <a:gd name="connsiteY26" fmla="*/ 518301 h 646945"/>
                <a:gd name="connsiteX27" fmla="*/ 766071 w 960664"/>
                <a:gd name="connsiteY27" fmla="*/ 495733 h 646945"/>
                <a:gd name="connsiteX28" fmla="*/ 856389 w 960664"/>
                <a:gd name="connsiteY28" fmla="*/ 504312 h 646945"/>
                <a:gd name="connsiteX29" fmla="*/ 956615 w 960664"/>
                <a:gd name="connsiteY29" fmla="*/ 338096 h 646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60664" h="646945">
                  <a:moveTo>
                    <a:pt x="956615" y="338096"/>
                  </a:moveTo>
                  <a:cubicBezTo>
                    <a:pt x="952485" y="321403"/>
                    <a:pt x="945443" y="306198"/>
                    <a:pt x="936191" y="292849"/>
                  </a:cubicBezTo>
                  <a:cubicBezTo>
                    <a:pt x="946275" y="275211"/>
                    <a:pt x="951364" y="254484"/>
                    <a:pt x="949716" y="232701"/>
                  </a:cubicBezTo>
                  <a:cubicBezTo>
                    <a:pt x="947923" y="209045"/>
                    <a:pt x="938352" y="187886"/>
                    <a:pt x="923819" y="171336"/>
                  </a:cubicBezTo>
                  <a:cubicBezTo>
                    <a:pt x="918202" y="114613"/>
                    <a:pt x="868393" y="72439"/>
                    <a:pt x="811286" y="76793"/>
                  </a:cubicBezTo>
                  <a:cubicBezTo>
                    <a:pt x="798834" y="77737"/>
                    <a:pt x="787101" y="80922"/>
                    <a:pt x="776330" y="85756"/>
                  </a:cubicBezTo>
                  <a:cubicBezTo>
                    <a:pt x="772857" y="83579"/>
                    <a:pt x="769144" y="81770"/>
                    <a:pt x="765222" y="80394"/>
                  </a:cubicBezTo>
                  <a:cubicBezTo>
                    <a:pt x="753715" y="31225"/>
                    <a:pt x="707955" y="-3634"/>
                    <a:pt x="656065" y="303"/>
                  </a:cubicBezTo>
                  <a:cubicBezTo>
                    <a:pt x="634586" y="1936"/>
                    <a:pt x="615124" y="9986"/>
                    <a:pt x="599407" y="22422"/>
                  </a:cubicBezTo>
                  <a:cubicBezTo>
                    <a:pt x="581000" y="11139"/>
                    <a:pt x="559057" y="5249"/>
                    <a:pt x="535881" y="7009"/>
                  </a:cubicBezTo>
                  <a:cubicBezTo>
                    <a:pt x="515811" y="8530"/>
                    <a:pt x="497549" y="15636"/>
                    <a:pt x="482280" y="26536"/>
                  </a:cubicBezTo>
                  <a:cubicBezTo>
                    <a:pt x="462257" y="9154"/>
                    <a:pt x="435576" y="-545"/>
                    <a:pt x="407055" y="1631"/>
                  </a:cubicBezTo>
                  <a:cubicBezTo>
                    <a:pt x="353437" y="5713"/>
                    <a:pt x="312607" y="50208"/>
                    <a:pt x="311966" y="103009"/>
                  </a:cubicBezTo>
                  <a:cubicBezTo>
                    <a:pt x="306653" y="102641"/>
                    <a:pt x="301291" y="102513"/>
                    <a:pt x="295833" y="102929"/>
                  </a:cubicBezTo>
                  <a:cubicBezTo>
                    <a:pt x="253867" y="106114"/>
                    <a:pt x="219199" y="132411"/>
                    <a:pt x="203274" y="168391"/>
                  </a:cubicBezTo>
                  <a:cubicBezTo>
                    <a:pt x="188982" y="166855"/>
                    <a:pt x="174192" y="167751"/>
                    <a:pt x="159436" y="171400"/>
                  </a:cubicBezTo>
                  <a:cubicBezTo>
                    <a:pt x="97783" y="186669"/>
                    <a:pt x="58042" y="244849"/>
                    <a:pt x="64059" y="306294"/>
                  </a:cubicBezTo>
                  <a:cubicBezTo>
                    <a:pt x="16620" y="329965"/>
                    <a:pt x="-9853" y="384064"/>
                    <a:pt x="3415" y="437698"/>
                  </a:cubicBezTo>
                  <a:cubicBezTo>
                    <a:pt x="9993" y="464298"/>
                    <a:pt x="25310" y="486402"/>
                    <a:pt x="45509" y="501831"/>
                  </a:cubicBezTo>
                  <a:cubicBezTo>
                    <a:pt x="43060" y="517804"/>
                    <a:pt x="43637" y="534530"/>
                    <a:pt x="47766" y="551208"/>
                  </a:cubicBezTo>
                  <a:cubicBezTo>
                    <a:pt x="64476" y="618750"/>
                    <a:pt x="132738" y="659948"/>
                    <a:pt x="200233" y="643223"/>
                  </a:cubicBezTo>
                  <a:cubicBezTo>
                    <a:pt x="231315" y="635524"/>
                    <a:pt x="256796" y="616846"/>
                    <a:pt x="273633" y="592373"/>
                  </a:cubicBezTo>
                  <a:cubicBezTo>
                    <a:pt x="298746" y="617806"/>
                    <a:pt x="336150" y="629810"/>
                    <a:pt x="373331" y="620591"/>
                  </a:cubicBezTo>
                  <a:cubicBezTo>
                    <a:pt x="419714" y="609099"/>
                    <a:pt x="451085" y="568301"/>
                    <a:pt x="452782" y="522798"/>
                  </a:cubicBezTo>
                  <a:cubicBezTo>
                    <a:pt x="471108" y="530465"/>
                    <a:pt x="491451" y="534050"/>
                    <a:pt x="512610" y="532449"/>
                  </a:cubicBezTo>
                  <a:cubicBezTo>
                    <a:pt x="546589" y="529873"/>
                    <a:pt x="576487" y="514411"/>
                    <a:pt x="597951" y="491236"/>
                  </a:cubicBezTo>
                  <a:cubicBezTo>
                    <a:pt x="630265" y="517692"/>
                    <a:pt x="674232" y="529120"/>
                    <a:pt x="717878" y="518301"/>
                  </a:cubicBezTo>
                  <a:cubicBezTo>
                    <a:pt x="735820" y="513851"/>
                    <a:pt x="752050" y="506041"/>
                    <a:pt x="766071" y="495733"/>
                  </a:cubicBezTo>
                  <a:cubicBezTo>
                    <a:pt x="793360" y="508329"/>
                    <a:pt x="824938" y="512106"/>
                    <a:pt x="856389" y="504312"/>
                  </a:cubicBezTo>
                  <a:cubicBezTo>
                    <a:pt x="929966" y="486130"/>
                    <a:pt x="974813" y="411689"/>
                    <a:pt x="956615" y="338096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2" name="任意多边形: 形状 1481">
              <a:extLst>
                <a:ext uri="{FF2B5EF4-FFF2-40B4-BE49-F238E27FC236}">
                  <a16:creationId xmlns:a16="http://schemas.microsoft.com/office/drawing/2014/main" id="{C1D5375E-8BD1-8964-F240-E21BAF589157}"/>
                </a:ext>
              </a:extLst>
            </p:cNvPr>
            <p:cNvSpPr/>
            <p:nvPr/>
          </p:nvSpPr>
          <p:spPr>
            <a:xfrm>
              <a:off x="9220771" y="2703535"/>
              <a:ext cx="950025" cy="452756"/>
            </a:xfrm>
            <a:custGeom>
              <a:avLst/>
              <a:gdLst>
                <a:gd name="connsiteX0" fmla="*/ 949875 w 950025"/>
                <a:gd name="connsiteY0" fmla="*/ 245727 h 452756"/>
                <a:gd name="connsiteX1" fmla="*/ 932014 w 950025"/>
                <a:gd name="connsiteY1" fmla="*/ 217318 h 452756"/>
                <a:gd name="connsiteX2" fmla="*/ 819480 w 950025"/>
                <a:gd name="connsiteY2" fmla="*/ 122774 h 452756"/>
                <a:gd name="connsiteX3" fmla="*/ 784572 w 950025"/>
                <a:gd name="connsiteY3" fmla="*/ 131785 h 452756"/>
                <a:gd name="connsiteX4" fmla="*/ 773432 w 950025"/>
                <a:gd name="connsiteY4" fmla="*/ 126407 h 452756"/>
                <a:gd name="connsiteX5" fmla="*/ 664292 w 950025"/>
                <a:gd name="connsiteY5" fmla="*/ 46300 h 452756"/>
                <a:gd name="connsiteX6" fmla="*/ 607617 w 950025"/>
                <a:gd name="connsiteY6" fmla="*/ 68436 h 452756"/>
                <a:gd name="connsiteX7" fmla="*/ 544107 w 950025"/>
                <a:gd name="connsiteY7" fmla="*/ 53023 h 452756"/>
                <a:gd name="connsiteX8" fmla="*/ 490473 w 950025"/>
                <a:gd name="connsiteY8" fmla="*/ 72549 h 452756"/>
                <a:gd name="connsiteX9" fmla="*/ 415232 w 950025"/>
                <a:gd name="connsiteY9" fmla="*/ 47677 h 452756"/>
                <a:gd name="connsiteX10" fmla="*/ 320177 w 950025"/>
                <a:gd name="connsiteY10" fmla="*/ 149023 h 452756"/>
                <a:gd name="connsiteX11" fmla="*/ 304059 w 950025"/>
                <a:gd name="connsiteY11" fmla="*/ 148975 h 452756"/>
                <a:gd name="connsiteX12" fmla="*/ 211468 w 950025"/>
                <a:gd name="connsiteY12" fmla="*/ 214421 h 452756"/>
                <a:gd name="connsiteX13" fmla="*/ 167677 w 950025"/>
                <a:gd name="connsiteY13" fmla="*/ 217430 h 452756"/>
                <a:gd name="connsiteX14" fmla="*/ 72254 w 950025"/>
                <a:gd name="connsiteY14" fmla="*/ 352323 h 452756"/>
                <a:gd name="connsiteX15" fmla="*/ 8232 w 950025"/>
                <a:gd name="connsiteY15" fmla="*/ 452756 h 452756"/>
                <a:gd name="connsiteX16" fmla="*/ 3414 w 950025"/>
                <a:gd name="connsiteY16" fmla="*/ 437743 h 452756"/>
                <a:gd name="connsiteX17" fmla="*/ 64074 w 950025"/>
                <a:gd name="connsiteY17" fmla="*/ 306323 h 452756"/>
                <a:gd name="connsiteX18" fmla="*/ 159434 w 950025"/>
                <a:gd name="connsiteY18" fmla="*/ 171430 h 452756"/>
                <a:gd name="connsiteX19" fmla="*/ 203289 w 950025"/>
                <a:gd name="connsiteY19" fmla="*/ 168421 h 452756"/>
                <a:gd name="connsiteX20" fmla="*/ 295880 w 950025"/>
                <a:gd name="connsiteY20" fmla="*/ 102927 h 452756"/>
                <a:gd name="connsiteX21" fmla="*/ 311997 w 950025"/>
                <a:gd name="connsiteY21" fmla="*/ 103039 h 452756"/>
                <a:gd name="connsiteX22" fmla="*/ 407053 w 950025"/>
                <a:gd name="connsiteY22" fmla="*/ 1629 h 452756"/>
                <a:gd name="connsiteX23" fmla="*/ 482295 w 950025"/>
                <a:gd name="connsiteY23" fmla="*/ 26550 h 452756"/>
                <a:gd name="connsiteX24" fmla="*/ 535929 w 950025"/>
                <a:gd name="connsiteY24" fmla="*/ 7023 h 452756"/>
                <a:gd name="connsiteX25" fmla="*/ 599438 w 950025"/>
                <a:gd name="connsiteY25" fmla="*/ 22436 h 452756"/>
                <a:gd name="connsiteX26" fmla="*/ 656113 w 950025"/>
                <a:gd name="connsiteY26" fmla="*/ 301 h 452756"/>
                <a:gd name="connsiteX27" fmla="*/ 765254 w 950025"/>
                <a:gd name="connsiteY27" fmla="*/ 80408 h 452756"/>
                <a:gd name="connsiteX28" fmla="*/ 776345 w 950025"/>
                <a:gd name="connsiteY28" fmla="*/ 85738 h 452756"/>
                <a:gd name="connsiteX29" fmla="*/ 811317 w 950025"/>
                <a:gd name="connsiteY29" fmla="*/ 76791 h 452756"/>
                <a:gd name="connsiteX30" fmla="*/ 923851 w 950025"/>
                <a:gd name="connsiteY30" fmla="*/ 171334 h 452756"/>
                <a:gd name="connsiteX31" fmla="*/ 949731 w 950025"/>
                <a:gd name="connsiteY31" fmla="*/ 232683 h 452756"/>
                <a:gd name="connsiteX32" fmla="*/ 949875 w 950025"/>
                <a:gd name="connsiteY32" fmla="*/ 245727 h 452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950025" h="452756">
                  <a:moveTo>
                    <a:pt x="949875" y="245727"/>
                  </a:moveTo>
                  <a:cubicBezTo>
                    <a:pt x="945458" y="235260"/>
                    <a:pt x="939392" y="225720"/>
                    <a:pt x="932014" y="217318"/>
                  </a:cubicBezTo>
                  <a:cubicBezTo>
                    <a:pt x="926427" y="160627"/>
                    <a:pt x="876635" y="118452"/>
                    <a:pt x="819480" y="122774"/>
                  </a:cubicBezTo>
                  <a:cubicBezTo>
                    <a:pt x="807027" y="123734"/>
                    <a:pt x="795296" y="126903"/>
                    <a:pt x="784572" y="131785"/>
                  </a:cubicBezTo>
                  <a:cubicBezTo>
                    <a:pt x="781035" y="129608"/>
                    <a:pt x="777370" y="127784"/>
                    <a:pt x="773432" y="126407"/>
                  </a:cubicBezTo>
                  <a:cubicBezTo>
                    <a:pt x="761957" y="77271"/>
                    <a:pt x="716149" y="42379"/>
                    <a:pt x="664292" y="46300"/>
                  </a:cubicBezTo>
                  <a:cubicBezTo>
                    <a:pt x="642796" y="47981"/>
                    <a:pt x="623382" y="56000"/>
                    <a:pt x="607617" y="68436"/>
                  </a:cubicBezTo>
                  <a:cubicBezTo>
                    <a:pt x="589227" y="57168"/>
                    <a:pt x="567252" y="51278"/>
                    <a:pt x="544107" y="53023"/>
                  </a:cubicBezTo>
                  <a:cubicBezTo>
                    <a:pt x="524021" y="54559"/>
                    <a:pt x="505775" y="61681"/>
                    <a:pt x="490473" y="72549"/>
                  </a:cubicBezTo>
                  <a:cubicBezTo>
                    <a:pt x="470450" y="55215"/>
                    <a:pt x="443769" y="45484"/>
                    <a:pt x="415232" y="47677"/>
                  </a:cubicBezTo>
                  <a:cubicBezTo>
                    <a:pt x="361678" y="51710"/>
                    <a:pt x="320817" y="96221"/>
                    <a:pt x="320177" y="149023"/>
                  </a:cubicBezTo>
                  <a:cubicBezTo>
                    <a:pt x="314894" y="148655"/>
                    <a:pt x="309517" y="148527"/>
                    <a:pt x="304059" y="148975"/>
                  </a:cubicBezTo>
                  <a:cubicBezTo>
                    <a:pt x="262061" y="152176"/>
                    <a:pt x="227425" y="178441"/>
                    <a:pt x="211468" y="214421"/>
                  </a:cubicBezTo>
                  <a:cubicBezTo>
                    <a:pt x="197191" y="212916"/>
                    <a:pt x="182418" y="213764"/>
                    <a:pt x="167677" y="217430"/>
                  </a:cubicBezTo>
                  <a:cubicBezTo>
                    <a:pt x="105977" y="232731"/>
                    <a:pt x="66235" y="290926"/>
                    <a:pt x="72254" y="352323"/>
                  </a:cubicBezTo>
                  <a:cubicBezTo>
                    <a:pt x="34017" y="371449"/>
                    <a:pt x="9448" y="410278"/>
                    <a:pt x="8232" y="452756"/>
                  </a:cubicBezTo>
                  <a:cubicBezTo>
                    <a:pt x="6343" y="447955"/>
                    <a:pt x="4694" y="442929"/>
                    <a:pt x="3414" y="437743"/>
                  </a:cubicBezTo>
                  <a:cubicBezTo>
                    <a:pt x="-9854" y="384094"/>
                    <a:pt x="16635" y="330011"/>
                    <a:pt x="64074" y="306323"/>
                  </a:cubicBezTo>
                  <a:cubicBezTo>
                    <a:pt x="58057" y="244863"/>
                    <a:pt x="97814" y="186667"/>
                    <a:pt x="159434" y="171430"/>
                  </a:cubicBezTo>
                  <a:cubicBezTo>
                    <a:pt x="174239" y="167765"/>
                    <a:pt x="189012" y="166853"/>
                    <a:pt x="203289" y="168421"/>
                  </a:cubicBezTo>
                  <a:cubicBezTo>
                    <a:pt x="219247" y="132441"/>
                    <a:pt x="253882" y="106112"/>
                    <a:pt x="295880" y="102927"/>
                  </a:cubicBezTo>
                  <a:cubicBezTo>
                    <a:pt x="301338" y="102543"/>
                    <a:pt x="306700" y="102671"/>
                    <a:pt x="311997" y="103039"/>
                  </a:cubicBezTo>
                  <a:cubicBezTo>
                    <a:pt x="312638" y="50222"/>
                    <a:pt x="353435" y="5727"/>
                    <a:pt x="407053" y="1629"/>
                  </a:cubicBezTo>
                  <a:cubicBezTo>
                    <a:pt x="435591" y="-499"/>
                    <a:pt x="462272" y="9168"/>
                    <a:pt x="482295" y="26550"/>
                  </a:cubicBezTo>
                  <a:cubicBezTo>
                    <a:pt x="497596" y="15618"/>
                    <a:pt x="515842" y="8560"/>
                    <a:pt x="535929" y="7023"/>
                  </a:cubicBezTo>
                  <a:cubicBezTo>
                    <a:pt x="559072" y="5279"/>
                    <a:pt x="581048" y="11168"/>
                    <a:pt x="599438" y="22436"/>
                  </a:cubicBezTo>
                  <a:cubicBezTo>
                    <a:pt x="615123" y="10000"/>
                    <a:pt x="634618" y="1933"/>
                    <a:pt x="656113" y="301"/>
                  </a:cubicBezTo>
                  <a:cubicBezTo>
                    <a:pt x="707971" y="-3620"/>
                    <a:pt x="753730" y="31207"/>
                    <a:pt x="765254" y="80408"/>
                  </a:cubicBezTo>
                  <a:cubicBezTo>
                    <a:pt x="769191" y="81736"/>
                    <a:pt x="772872" y="83561"/>
                    <a:pt x="776345" y="85738"/>
                  </a:cubicBezTo>
                  <a:cubicBezTo>
                    <a:pt x="787133" y="80920"/>
                    <a:pt x="798865" y="77751"/>
                    <a:pt x="811317" y="76791"/>
                  </a:cubicBezTo>
                  <a:cubicBezTo>
                    <a:pt x="868408" y="72405"/>
                    <a:pt x="918217" y="114595"/>
                    <a:pt x="923851" y="171334"/>
                  </a:cubicBezTo>
                  <a:cubicBezTo>
                    <a:pt x="938367" y="187884"/>
                    <a:pt x="947970" y="209011"/>
                    <a:pt x="949731" y="232683"/>
                  </a:cubicBezTo>
                  <a:cubicBezTo>
                    <a:pt x="950067" y="237100"/>
                    <a:pt x="950116" y="241422"/>
                    <a:pt x="949875" y="245727"/>
                  </a:cubicBezTo>
                  <a:close/>
                </a:path>
              </a:pathLst>
            </a:custGeom>
            <a:solidFill>
              <a:srgbClr val="87CC5A">
                <a:alpha val="48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3" name="任意多边形: 形状 1482">
              <a:extLst>
                <a:ext uri="{FF2B5EF4-FFF2-40B4-BE49-F238E27FC236}">
                  <a16:creationId xmlns:a16="http://schemas.microsoft.com/office/drawing/2014/main" id="{9CEC8FBF-56AC-39C7-756E-305720933DD9}"/>
                </a:ext>
              </a:extLst>
            </p:cNvPr>
            <p:cNvSpPr/>
            <p:nvPr/>
          </p:nvSpPr>
          <p:spPr>
            <a:xfrm>
              <a:off x="10163277" y="3027017"/>
              <a:ext cx="813441" cy="339041"/>
            </a:xfrm>
            <a:custGeom>
              <a:avLst/>
              <a:gdLst>
                <a:gd name="connsiteX0" fmla="*/ 810198 w 813441"/>
                <a:gd name="connsiteY0" fmla="*/ 339041 h 339041"/>
                <a:gd name="connsiteX1" fmla="*/ 719496 w 813441"/>
                <a:gd name="connsiteY1" fmla="*/ 227276 h 339041"/>
                <a:gd name="connsiteX2" fmla="*/ 667558 w 813441"/>
                <a:gd name="connsiteY2" fmla="*/ 214616 h 339041"/>
                <a:gd name="connsiteX3" fmla="*/ 552961 w 813441"/>
                <a:gd name="connsiteY3" fmla="*/ 79818 h 339041"/>
                <a:gd name="connsiteX4" fmla="*/ 343594 w 813441"/>
                <a:gd name="connsiteY4" fmla="*/ 110261 h 339041"/>
                <a:gd name="connsiteX5" fmla="*/ 299931 w 813441"/>
                <a:gd name="connsiteY5" fmla="*/ 81739 h 339041"/>
                <a:gd name="connsiteX6" fmla="*/ 94471 w 813441"/>
                <a:gd name="connsiteY6" fmla="*/ 162758 h 339041"/>
                <a:gd name="connsiteX7" fmla="*/ 93414 w 813441"/>
                <a:gd name="connsiteY7" fmla="*/ 165319 h 339041"/>
                <a:gd name="connsiteX8" fmla="*/ 12971 w 813441"/>
                <a:gd name="connsiteY8" fmla="*/ 246050 h 339041"/>
                <a:gd name="connsiteX9" fmla="*/ 3240 w 813441"/>
                <a:gd name="connsiteY9" fmla="*/ 276796 h 339041"/>
                <a:gd name="connsiteX10" fmla="*/ 12971 w 813441"/>
                <a:gd name="connsiteY10" fmla="*/ 182941 h 339041"/>
                <a:gd name="connsiteX11" fmla="*/ 93414 w 813441"/>
                <a:gd name="connsiteY11" fmla="*/ 102210 h 339041"/>
                <a:gd name="connsiteX12" fmla="*/ 94471 w 813441"/>
                <a:gd name="connsiteY12" fmla="*/ 99649 h 339041"/>
                <a:gd name="connsiteX13" fmla="*/ 299931 w 813441"/>
                <a:gd name="connsiteY13" fmla="*/ 18630 h 339041"/>
                <a:gd name="connsiteX14" fmla="*/ 343594 w 813441"/>
                <a:gd name="connsiteY14" fmla="*/ 47103 h 339041"/>
                <a:gd name="connsiteX15" fmla="*/ 552961 w 813441"/>
                <a:gd name="connsiteY15" fmla="*/ 16709 h 339041"/>
                <a:gd name="connsiteX16" fmla="*/ 667558 w 813441"/>
                <a:gd name="connsiteY16" fmla="*/ 151506 h 339041"/>
                <a:gd name="connsiteX17" fmla="*/ 719496 w 813441"/>
                <a:gd name="connsiteY17" fmla="*/ 164167 h 339041"/>
                <a:gd name="connsiteX18" fmla="*/ 810198 w 813441"/>
                <a:gd name="connsiteY18" fmla="*/ 339041 h 339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3441" h="339041">
                  <a:moveTo>
                    <a:pt x="810198" y="339041"/>
                  </a:moveTo>
                  <a:cubicBezTo>
                    <a:pt x="800291" y="290977"/>
                    <a:pt x="767880" y="248339"/>
                    <a:pt x="719496" y="227276"/>
                  </a:cubicBezTo>
                  <a:cubicBezTo>
                    <a:pt x="702530" y="219929"/>
                    <a:pt x="684988" y="215784"/>
                    <a:pt x="667558" y="214616"/>
                  </a:cubicBezTo>
                  <a:cubicBezTo>
                    <a:pt x="652690" y="156516"/>
                    <a:pt x="612180" y="105587"/>
                    <a:pt x="552961" y="79818"/>
                  </a:cubicBezTo>
                  <a:cubicBezTo>
                    <a:pt x="480744" y="48432"/>
                    <a:pt x="400125" y="62837"/>
                    <a:pt x="343594" y="110261"/>
                  </a:cubicBezTo>
                  <a:cubicBezTo>
                    <a:pt x="331126" y="98657"/>
                    <a:pt x="316497" y="88909"/>
                    <a:pt x="299931" y="81739"/>
                  </a:cubicBezTo>
                  <a:cubicBezTo>
                    <a:pt x="220833" y="47328"/>
                    <a:pt x="128851" y="83612"/>
                    <a:pt x="94471" y="162758"/>
                  </a:cubicBezTo>
                  <a:cubicBezTo>
                    <a:pt x="94119" y="163639"/>
                    <a:pt x="93766" y="164455"/>
                    <a:pt x="93414" y="165319"/>
                  </a:cubicBezTo>
                  <a:cubicBezTo>
                    <a:pt x="58667" y="180604"/>
                    <a:pt x="29297" y="208486"/>
                    <a:pt x="12971" y="246050"/>
                  </a:cubicBezTo>
                  <a:cubicBezTo>
                    <a:pt x="8602" y="256150"/>
                    <a:pt x="5336" y="266473"/>
                    <a:pt x="3240" y="276796"/>
                  </a:cubicBezTo>
                  <a:cubicBezTo>
                    <a:pt x="-3050" y="246354"/>
                    <a:pt x="-377" y="213687"/>
                    <a:pt x="12971" y="182941"/>
                  </a:cubicBezTo>
                  <a:cubicBezTo>
                    <a:pt x="29297" y="145376"/>
                    <a:pt x="58667" y="117431"/>
                    <a:pt x="93414" y="102210"/>
                  </a:cubicBezTo>
                  <a:cubicBezTo>
                    <a:pt x="93766" y="101330"/>
                    <a:pt x="94119" y="100465"/>
                    <a:pt x="94471" y="99649"/>
                  </a:cubicBezTo>
                  <a:cubicBezTo>
                    <a:pt x="128866" y="20487"/>
                    <a:pt x="220833" y="-15782"/>
                    <a:pt x="299931" y="18630"/>
                  </a:cubicBezTo>
                  <a:cubicBezTo>
                    <a:pt x="316481" y="25800"/>
                    <a:pt x="331110" y="35548"/>
                    <a:pt x="343594" y="47103"/>
                  </a:cubicBezTo>
                  <a:cubicBezTo>
                    <a:pt x="400141" y="-256"/>
                    <a:pt x="480744" y="-14725"/>
                    <a:pt x="552961" y="16709"/>
                  </a:cubicBezTo>
                  <a:cubicBezTo>
                    <a:pt x="612180" y="42494"/>
                    <a:pt x="652690" y="93423"/>
                    <a:pt x="667558" y="151506"/>
                  </a:cubicBezTo>
                  <a:cubicBezTo>
                    <a:pt x="684988" y="152675"/>
                    <a:pt x="702530" y="156756"/>
                    <a:pt x="719496" y="164167"/>
                  </a:cubicBezTo>
                  <a:cubicBezTo>
                    <a:pt x="788511" y="194209"/>
                    <a:pt x="824939" y="268122"/>
                    <a:pt x="810198" y="339041"/>
                  </a:cubicBezTo>
                  <a:close/>
                </a:path>
              </a:pathLst>
            </a:custGeom>
            <a:solidFill>
              <a:srgbClr val="87CC5A">
                <a:alpha val="48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4" name="任意多边形: 形状 1483">
              <a:extLst>
                <a:ext uri="{FF2B5EF4-FFF2-40B4-BE49-F238E27FC236}">
                  <a16:creationId xmlns:a16="http://schemas.microsoft.com/office/drawing/2014/main" id="{2A85A7E8-8D99-6E05-9AF0-234250F7965B}"/>
                </a:ext>
              </a:extLst>
            </p:cNvPr>
            <p:cNvSpPr/>
            <p:nvPr/>
          </p:nvSpPr>
          <p:spPr>
            <a:xfrm>
              <a:off x="10348130" y="3239441"/>
              <a:ext cx="80107" cy="40699"/>
            </a:xfrm>
            <a:custGeom>
              <a:avLst/>
              <a:gdLst>
                <a:gd name="connsiteX0" fmla="*/ 34140 w 80107"/>
                <a:gd name="connsiteY0" fmla="*/ 37452 h 40699"/>
                <a:gd name="connsiteX1" fmla="*/ 80107 w 80107"/>
                <a:gd name="connsiteY1" fmla="*/ 34219 h 40699"/>
                <a:gd name="connsiteX2" fmla="*/ 45968 w 80107"/>
                <a:gd name="connsiteY2" fmla="*/ 3248 h 40699"/>
                <a:gd name="connsiteX3" fmla="*/ 0 w 80107"/>
                <a:gd name="connsiteY3" fmla="*/ 6481 h 40699"/>
                <a:gd name="connsiteX4" fmla="*/ 34140 w 80107"/>
                <a:gd name="connsiteY4" fmla="*/ 37452 h 40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107" h="40699">
                  <a:moveTo>
                    <a:pt x="34140" y="37452"/>
                  </a:moveTo>
                  <a:cubicBezTo>
                    <a:pt x="49889" y="42909"/>
                    <a:pt x="66358" y="41261"/>
                    <a:pt x="80107" y="34219"/>
                  </a:cubicBezTo>
                  <a:cubicBezTo>
                    <a:pt x="73641" y="20182"/>
                    <a:pt x="61701" y="8706"/>
                    <a:pt x="45968" y="3248"/>
                  </a:cubicBezTo>
                  <a:cubicBezTo>
                    <a:pt x="30218" y="-2210"/>
                    <a:pt x="13748" y="-561"/>
                    <a:pt x="0" y="6481"/>
                  </a:cubicBezTo>
                  <a:cubicBezTo>
                    <a:pt x="6466" y="20518"/>
                    <a:pt x="18406" y="31994"/>
                    <a:pt x="34140" y="37452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5" name="任意多边形: 形状 1484">
              <a:extLst>
                <a:ext uri="{FF2B5EF4-FFF2-40B4-BE49-F238E27FC236}">
                  <a16:creationId xmlns:a16="http://schemas.microsoft.com/office/drawing/2014/main" id="{FA685A9F-B3F7-7C82-E50D-57E5B3AEAEBA}"/>
                </a:ext>
              </a:extLst>
            </p:cNvPr>
            <p:cNvSpPr/>
            <p:nvPr/>
          </p:nvSpPr>
          <p:spPr>
            <a:xfrm>
              <a:off x="10450609" y="3208453"/>
              <a:ext cx="40656" cy="80170"/>
            </a:xfrm>
            <a:custGeom>
              <a:avLst/>
              <a:gdLst>
                <a:gd name="connsiteX0" fmla="*/ 37408 w 40656"/>
                <a:gd name="connsiteY0" fmla="*/ 45999 h 80170"/>
                <a:gd name="connsiteX1" fmla="*/ 6469 w 40656"/>
                <a:gd name="connsiteY1" fmla="*/ 80171 h 80170"/>
                <a:gd name="connsiteX2" fmla="*/ 3237 w 40656"/>
                <a:gd name="connsiteY2" fmla="*/ 34171 h 80170"/>
                <a:gd name="connsiteX3" fmla="*/ 34175 w 40656"/>
                <a:gd name="connsiteY3" fmla="*/ 0 h 80170"/>
                <a:gd name="connsiteX4" fmla="*/ 37408 w 40656"/>
                <a:gd name="connsiteY4" fmla="*/ 45999 h 80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56" h="80170">
                  <a:moveTo>
                    <a:pt x="37408" y="45999"/>
                  </a:moveTo>
                  <a:cubicBezTo>
                    <a:pt x="31966" y="61749"/>
                    <a:pt x="20490" y="73689"/>
                    <a:pt x="6469" y="80171"/>
                  </a:cubicBezTo>
                  <a:cubicBezTo>
                    <a:pt x="-556" y="66406"/>
                    <a:pt x="-2205" y="49921"/>
                    <a:pt x="3237" y="34171"/>
                  </a:cubicBezTo>
                  <a:cubicBezTo>
                    <a:pt x="8679" y="18422"/>
                    <a:pt x="20154" y="6482"/>
                    <a:pt x="34175" y="0"/>
                  </a:cubicBezTo>
                  <a:cubicBezTo>
                    <a:pt x="41218" y="13765"/>
                    <a:pt x="42866" y="30250"/>
                    <a:pt x="37408" y="4599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6" name="任意多边形: 形状 1485">
              <a:extLst>
                <a:ext uri="{FF2B5EF4-FFF2-40B4-BE49-F238E27FC236}">
                  <a16:creationId xmlns:a16="http://schemas.microsoft.com/office/drawing/2014/main" id="{62896862-9941-C788-9519-518E6E081796}"/>
                </a:ext>
              </a:extLst>
            </p:cNvPr>
            <p:cNvSpPr/>
            <p:nvPr/>
          </p:nvSpPr>
          <p:spPr>
            <a:xfrm>
              <a:off x="9388465" y="3052665"/>
              <a:ext cx="82491" cy="38381"/>
            </a:xfrm>
            <a:custGeom>
              <a:avLst/>
              <a:gdLst>
                <a:gd name="connsiteX0" fmla="*/ 45423 w 82491"/>
                <a:gd name="connsiteY0" fmla="*/ 36789 h 38381"/>
                <a:gd name="connsiteX1" fmla="*/ 82492 w 82491"/>
                <a:gd name="connsiteY1" fmla="*/ 9420 h 38381"/>
                <a:gd name="connsiteX2" fmla="*/ 37084 w 82491"/>
                <a:gd name="connsiteY2" fmla="*/ 1593 h 38381"/>
                <a:gd name="connsiteX3" fmla="*/ 0 w 82491"/>
                <a:gd name="connsiteY3" fmla="*/ 28962 h 38381"/>
                <a:gd name="connsiteX4" fmla="*/ 45423 w 82491"/>
                <a:gd name="connsiteY4" fmla="*/ 36789 h 38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491" h="38381">
                  <a:moveTo>
                    <a:pt x="45423" y="36789"/>
                  </a:moveTo>
                  <a:cubicBezTo>
                    <a:pt x="61636" y="32948"/>
                    <a:pt x="74665" y="22720"/>
                    <a:pt x="82492" y="9420"/>
                  </a:cubicBezTo>
                  <a:cubicBezTo>
                    <a:pt x="69511" y="1049"/>
                    <a:pt x="53298" y="-2248"/>
                    <a:pt x="37084" y="1593"/>
                  </a:cubicBezTo>
                  <a:cubicBezTo>
                    <a:pt x="20871" y="5434"/>
                    <a:pt x="7842" y="15662"/>
                    <a:pt x="0" y="28962"/>
                  </a:cubicBezTo>
                  <a:cubicBezTo>
                    <a:pt x="12997" y="37333"/>
                    <a:pt x="29210" y="40630"/>
                    <a:pt x="45423" y="3678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7" name="任意多边形: 形状 1486">
              <a:extLst>
                <a:ext uri="{FF2B5EF4-FFF2-40B4-BE49-F238E27FC236}">
                  <a16:creationId xmlns:a16="http://schemas.microsoft.com/office/drawing/2014/main" id="{FDC77895-CC23-9426-3430-0FEEC08CBB09}"/>
                </a:ext>
              </a:extLst>
            </p:cNvPr>
            <p:cNvSpPr/>
            <p:nvPr/>
          </p:nvSpPr>
          <p:spPr>
            <a:xfrm>
              <a:off x="9474388" y="2976696"/>
              <a:ext cx="38366" cy="82539"/>
            </a:xfrm>
            <a:custGeom>
              <a:avLst/>
              <a:gdLst>
                <a:gd name="connsiteX0" fmla="*/ 36773 w 38366"/>
                <a:gd name="connsiteY0" fmla="*/ 37100 h 82539"/>
                <a:gd name="connsiteX1" fmla="*/ 28947 w 38366"/>
                <a:gd name="connsiteY1" fmla="*/ 82540 h 82539"/>
                <a:gd name="connsiteX2" fmla="*/ 1593 w 38366"/>
                <a:gd name="connsiteY2" fmla="*/ 45439 h 82539"/>
                <a:gd name="connsiteX3" fmla="*/ 9420 w 38366"/>
                <a:gd name="connsiteY3" fmla="*/ 0 h 82539"/>
                <a:gd name="connsiteX4" fmla="*/ 36773 w 38366"/>
                <a:gd name="connsiteY4" fmla="*/ 37100 h 8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366" h="82539">
                  <a:moveTo>
                    <a:pt x="36773" y="37100"/>
                  </a:moveTo>
                  <a:cubicBezTo>
                    <a:pt x="40615" y="53330"/>
                    <a:pt x="37317" y="69559"/>
                    <a:pt x="28947" y="82540"/>
                  </a:cubicBezTo>
                  <a:cubicBezTo>
                    <a:pt x="15646" y="74697"/>
                    <a:pt x="5435" y="61653"/>
                    <a:pt x="1593" y="45439"/>
                  </a:cubicBezTo>
                  <a:cubicBezTo>
                    <a:pt x="-2248" y="29210"/>
                    <a:pt x="1049" y="12980"/>
                    <a:pt x="9420" y="0"/>
                  </a:cubicBezTo>
                  <a:cubicBezTo>
                    <a:pt x="22720" y="7843"/>
                    <a:pt x="32932" y="20871"/>
                    <a:pt x="36773" y="3710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8" name="任意多边形: 形状 1487">
              <a:extLst>
                <a:ext uri="{FF2B5EF4-FFF2-40B4-BE49-F238E27FC236}">
                  <a16:creationId xmlns:a16="http://schemas.microsoft.com/office/drawing/2014/main" id="{12F5C5A5-0E3D-FA4F-4F7F-77801B0FBEB4}"/>
                </a:ext>
              </a:extLst>
            </p:cNvPr>
            <p:cNvSpPr/>
            <p:nvPr/>
          </p:nvSpPr>
          <p:spPr>
            <a:xfrm>
              <a:off x="9893201" y="2835112"/>
              <a:ext cx="36804" cy="84140"/>
            </a:xfrm>
            <a:custGeom>
              <a:avLst/>
              <a:gdLst>
                <a:gd name="connsiteX0" fmla="*/ 473 w 36804"/>
                <a:gd name="connsiteY0" fmla="*/ 44351 h 84140"/>
                <a:gd name="connsiteX1" fmla="*/ 23745 w 36804"/>
                <a:gd name="connsiteY1" fmla="*/ 84140 h 84140"/>
                <a:gd name="connsiteX2" fmla="*/ 36325 w 36804"/>
                <a:gd name="connsiteY2" fmla="*/ 39789 h 84140"/>
                <a:gd name="connsiteX3" fmla="*/ 13053 w 36804"/>
                <a:gd name="connsiteY3" fmla="*/ 0 h 84140"/>
                <a:gd name="connsiteX4" fmla="*/ 473 w 36804"/>
                <a:gd name="connsiteY4" fmla="*/ 44351 h 84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04" h="84140">
                  <a:moveTo>
                    <a:pt x="473" y="44351"/>
                  </a:moveTo>
                  <a:cubicBezTo>
                    <a:pt x="2570" y="60884"/>
                    <a:pt x="11356" y="74937"/>
                    <a:pt x="23745" y="84140"/>
                  </a:cubicBezTo>
                  <a:cubicBezTo>
                    <a:pt x="33444" y="72120"/>
                    <a:pt x="38438" y="56323"/>
                    <a:pt x="36325" y="39789"/>
                  </a:cubicBezTo>
                  <a:cubicBezTo>
                    <a:pt x="34228" y="23256"/>
                    <a:pt x="25442" y="9203"/>
                    <a:pt x="13053" y="0"/>
                  </a:cubicBezTo>
                  <a:cubicBezTo>
                    <a:pt x="3370" y="12020"/>
                    <a:pt x="-1624" y="27817"/>
                    <a:pt x="473" y="44351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9" name="任意多边形: 形状 1488">
              <a:extLst>
                <a:ext uri="{FF2B5EF4-FFF2-40B4-BE49-F238E27FC236}">
                  <a16:creationId xmlns:a16="http://schemas.microsoft.com/office/drawing/2014/main" id="{CCB48C1C-7557-CE00-EF9A-4B9261BA6789}"/>
                </a:ext>
              </a:extLst>
            </p:cNvPr>
            <p:cNvSpPr/>
            <p:nvPr/>
          </p:nvSpPr>
          <p:spPr>
            <a:xfrm>
              <a:off x="9925556" y="2877181"/>
              <a:ext cx="70999" cy="49394"/>
            </a:xfrm>
            <a:custGeom>
              <a:avLst/>
              <a:gdLst>
                <a:gd name="connsiteX0" fmla="*/ 45375 w 70999"/>
                <a:gd name="connsiteY0" fmla="*/ 39846 h 49394"/>
                <a:gd name="connsiteX1" fmla="*/ 0 w 70999"/>
                <a:gd name="connsiteY1" fmla="*/ 47865 h 49394"/>
                <a:gd name="connsiteX2" fmla="*/ 25625 w 70999"/>
                <a:gd name="connsiteY2" fmla="*/ 9548 h 49394"/>
                <a:gd name="connsiteX3" fmla="*/ 71000 w 70999"/>
                <a:gd name="connsiteY3" fmla="*/ 1530 h 49394"/>
                <a:gd name="connsiteX4" fmla="*/ 45375 w 70999"/>
                <a:gd name="connsiteY4" fmla="*/ 39846 h 4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999" h="49394">
                  <a:moveTo>
                    <a:pt x="45375" y="39846"/>
                  </a:moveTo>
                  <a:cubicBezTo>
                    <a:pt x="31418" y="48954"/>
                    <a:pt x="15045" y="51354"/>
                    <a:pt x="0" y="47865"/>
                  </a:cubicBezTo>
                  <a:cubicBezTo>
                    <a:pt x="2881" y="32676"/>
                    <a:pt x="11668" y="18655"/>
                    <a:pt x="25625" y="9548"/>
                  </a:cubicBezTo>
                  <a:cubicBezTo>
                    <a:pt x="39581" y="441"/>
                    <a:pt x="55955" y="-1960"/>
                    <a:pt x="71000" y="1530"/>
                  </a:cubicBezTo>
                  <a:cubicBezTo>
                    <a:pt x="68119" y="16703"/>
                    <a:pt x="59332" y="30739"/>
                    <a:pt x="45375" y="3984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0" name="任意多边形: 形状 1489">
              <a:extLst>
                <a:ext uri="{FF2B5EF4-FFF2-40B4-BE49-F238E27FC236}">
                  <a16:creationId xmlns:a16="http://schemas.microsoft.com/office/drawing/2014/main" id="{35A56B9B-BF8B-BF9C-DA70-9751799B3668}"/>
                </a:ext>
              </a:extLst>
            </p:cNvPr>
            <p:cNvSpPr/>
            <p:nvPr/>
          </p:nvSpPr>
          <p:spPr>
            <a:xfrm>
              <a:off x="9658160" y="2623073"/>
              <a:ext cx="49286" cy="71127"/>
            </a:xfrm>
            <a:custGeom>
              <a:avLst/>
              <a:gdLst>
                <a:gd name="connsiteX0" fmla="*/ 9486 w 49286"/>
                <a:gd name="connsiteY0" fmla="*/ 45423 h 71127"/>
                <a:gd name="connsiteX1" fmla="*/ 47739 w 49286"/>
                <a:gd name="connsiteY1" fmla="*/ 71128 h 71127"/>
                <a:gd name="connsiteX2" fmla="*/ 39801 w 49286"/>
                <a:gd name="connsiteY2" fmla="*/ 25705 h 71127"/>
                <a:gd name="connsiteX3" fmla="*/ 1547 w 49286"/>
                <a:gd name="connsiteY3" fmla="*/ 0 h 71127"/>
                <a:gd name="connsiteX4" fmla="*/ 9486 w 49286"/>
                <a:gd name="connsiteY4" fmla="*/ 45423 h 71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286" h="71127">
                  <a:moveTo>
                    <a:pt x="9486" y="45423"/>
                  </a:moveTo>
                  <a:cubicBezTo>
                    <a:pt x="18562" y="59396"/>
                    <a:pt x="32582" y="68231"/>
                    <a:pt x="47739" y="71128"/>
                  </a:cubicBezTo>
                  <a:cubicBezTo>
                    <a:pt x="51244" y="56083"/>
                    <a:pt x="48876" y="39677"/>
                    <a:pt x="39801" y="25705"/>
                  </a:cubicBezTo>
                  <a:cubicBezTo>
                    <a:pt x="30725" y="11732"/>
                    <a:pt x="16705" y="2897"/>
                    <a:pt x="1547" y="0"/>
                  </a:cubicBezTo>
                  <a:cubicBezTo>
                    <a:pt x="-1958" y="15045"/>
                    <a:pt x="411" y="31435"/>
                    <a:pt x="9486" y="45423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1" name="任意多边形: 形状 1490">
              <a:extLst>
                <a:ext uri="{FF2B5EF4-FFF2-40B4-BE49-F238E27FC236}">
                  <a16:creationId xmlns:a16="http://schemas.microsoft.com/office/drawing/2014/main" id="{B5AB94D4-C51B-AEB8-20BB-6BE08D40FDDA}"/>
                </a:ext>
              </a:extLst>
            </p:cNvPr>
            <p:cNvSpPr/>
            <p:nvPr/>
          </p:nvSpPr>
          <p:spPr>
            <a:xfrm>
              <a:off x="9714123" y="2623041"/>
              <a:ext cx="47860" cy="72632"/>
            </a:xfrm>
            <a:custGeom>
              <a:avLst/>
              <a:gdLst>
                <a:gd name="connsiteX0" fmla="*/ 39407 w 47860"/>
                <a:gd name="connsiteY0" fmla="*/ 45663 h 72632"/>
                <a:gd name="connsiteX1" fmla="*/ 2035 w 47860"/>
                <a:gd name="connsiteY1" fmla="*/ 72632 h 72632"/>
                <a:gd name="connsiteX2" fmla="*/ 8453 w 47860"/>
                <a:gd name="connsiteY2" fmla="*/ 26969 h 72632"/>
                <a:gd name="connsiteX3" fmla="*/ 45826 w 47860"/>
                <a:gd name="connsiteY3" fmla="*/ 0 h 72632"/>
                <a:gd name="connsiteX4" fmla="*/ 39407 w 47860"/>
                <a:gd name="connsiteY4" fmla="*/ 45663 h 72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60" h="72632">
                  <a:moveTo>
                    <a:pt x="39407" y="45663"/>
                  </a:moveTo>
                  <a:cubicBezTo>
                    <a:pt x="30797" y="59940"/>
                    <a:pt x="17096" y="69223"/>
                    <a:pt x="2035" y="72632"/>
                  </a:cubicBezTo>
                  <a:cubicBezTo>
                    <a:pt x="-1982" y="57715"/>
                    <a:pt x="-157" y="41246"/>
                    <a:pt x="8453" y="26969"/>
                  </a:cubicBezTo>
                  <a:cubicBezTo>
                    <a:pt x="17064" y="12692"/>
                    <a:pt x="30765" y="3409"/>
                    <a:pt x="45826" y="0"/>
                  </a:cubicBezTo>
                  <a:cubicBezTo>
                    <a:pt x="49843" y="14917"/>
                    <a:pt x="48018" y="31387"/>
                    <a:pt x="39407" y="45663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2" name="任意多边形: 形状 1491">
              <a:extLst>
                <a:ext uri="{FF2B5EF4-FFF2-40B4-BE49-F238E27FC236}">
                  <a16:creationId xmlns:a16="http://schemas.microsoft.com/office/drawing/2014/main" id="{7D41A41A-1244-832E-4488-3C7450996903}"/>
                </a:ext>
              </a:extLst>
            </p:cNvPr>
            <p:cNvSpPr/>
            <p:nvPr/>
          </p:nvSpPr>
          <p:spPr>
            <a:xfrm>
              <a:off x="9058609" y="2900579"/>
              <a:ext cx="84748" cy="36194"/>
            </a:xfrm>
            <a:custGeom>
              <a:avLst/>
              <a:gdLst>
                <a:gd name="connsiteX0" fmla="*/ 42719 w 84748"/>
                <a:gd name="connsiteY0" fmla="*/ 36183 h 36194"/>
                <a:gd name="connsiteX1" fmla="*/ 84749 w 84748"/>
                <a:gd name="connsiteY1" fmla="*/ 17297 h 36194"/>
                <a:gd name="connsiteX2" fmla="*/ 42030 w 84748"/>
                <a:gd name="connsiteY2" fmla="*/ 11 h 36194"/>
                <a:gd name="connsiteX3" fmla="*/ 0 w 84748"/>
                <a:gd name="connsiteY3" fmla="*/ 18897 h 36194"/>
                <a:gd name="connsiteX4" fmla="*/ 42719 w 84748"/>
                <a:gd name="connsiteY4" fmla="*/ 36183 h 36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748" h="36194">
                  <a:moveTo>
                    <a:pt x="42719" y="36183"/>
                  </a:moveTo>
                  <a:cubicBezTo>
                    <a:pt x="59380" y="35863"/>
                    <a:pt x="74266" y="28645"/>
                    <a:pt x="84749" y="17297"/>
                  </a:cubicBezTo>
                  <a:cubicBezTo>
                    <a:pt x="73849" y="6365"/>
                    <a:pt x="58692" y="-309"/>
                    <a:pt x="42030" y="11"/>
                  </a:cubicBezTo>
                  <a:cubicBezTo>
                    <a:pt x="25369" y="331"/>
                    <a:pt x="10484" y="7550"/>
                    <a:pt x="0" y="18897"/>
                  </a:cubicBezTo>
                  <a:cubicBezTo>
                    <a:pt x="10900" y="29845"/>
                    <a:pt x="26057" y="36503"/>
                    <a:pt x="42719" y="36183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3" name="任意多边形: 形状 1492">
              <a:extLst>
                <a:ext uri="{FF2B5EF4-FFF2-40B4-BE49-F238E27FC236}">
                  <a16:creationId xmlns:a16="http://schemas.microsoft.com/office/drawing/2014/main" id="{49045CC9-DA88-3C5F-C5ED-08C62F487DDE}"/>
                </a:ext>
              </a:extLst>
            </p:cNvPr>
            <p:cNvSpPr/>
            <p:nvPr/>
          </p:nvSpPr>
          <p:spPr>
            <a:xfrm>
              <a:off x="9138378" y="2854287"/>
              <a:ext cx="45012" cy="75609"/>
            </a:xfrm>
            <a:custGeom>
              <a:avLst/>
              <a:gdLst>
                <a:gd name="connsiteX0" fmla="*/ 38624 w 45012"/>
                <a:gd name="connsiteY0" fmla="*/ 29610 h 75609"/>
                <a:gd name="connsiteX1" fmla="*/ 41713 w 45012"/>
                <a:gd name="connsiteY1" fmla="*/ 75609 h 75609"/>
                <a:gd name="connsiteX2" fmla="*/ 6389 w 45012"/>
                <a:gd name="connsiteY2" fmla="*/ 45999 h 75609"/>
                <a:gd name="connsiteX3" fmla="*/ 3300 w 45012"/>
                <a:gd name="connsiteY3" fmla="*/ 0 h 75609"/>
                <a:gd name="connsiteX4" fmla="*/ 38624 w 45012"/>
                <a:gd name="connsiteY4" fmla="*/ 29610 h 75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012" h="75609">
                  <a:moveTo>
                    <a:pt x="38624" y="29610"/>
                  </a:moveTo>
                  <a:cubicBezTo>
                    <a:pt x="46178" y="44463"/>
                    <a:pt x="46802" y="61028"/>
                    <a:pt x="41713" y="75609"/>
                  </a:cubicBezTo>
                  <a:cubicBezTo>
                    <a:pt x="26940" y="71128"/>
                    <a:pt x="13943" y="60868"/>
                    <a:pt x="6389" y="45999"/>
                  </a:cubicBezTo>
                  <a:cubicBezTo>
                    <a:pt x="-1166" y="31146"/>
                    <a:pt x="-1790" y="14581"/>
                    <a:pt x="3300" y="0"/>
                  </a:cubicBezTo>
                  <a:cubicBezTo>
                    <a:pt x="18073" y="4481"/>
                    <a:pt x="31069" y="14741"/>
                    <a:pt x="38624" y="2961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4" name="任意多边形: 形状 1493">
              <a:extLst>
                <a:ext uri="{FF2B5EF4-FFF2-40B4-BE49-F238E27FC236}">
                  <a16:creationId xmlns:a16="http://schemas.microsoft.com/office/drawing/2014/main" id="{2B3F9C3B-04E5-8223-03FA-CF043AD34828}"/>
                </a:ext>
              </a:extLst>
            </p:cNvPr>
            <p:cNvSpPr/>
            <p:nvPr/>
          </p:nvSpPr>
          <p:spPr>
            <a:xfrm>
              <a:off x="10608685" y="2723555"/>
              <a:ext cx="36163" cy="84796"/>
            </a:xfrm>
            <a:custGeom>
              <a:avLst/>
              <a:gdLst>
                <a:gd name="connsiteX0" fmla="*/ 12 w 36163"/>
                <a:gd name="connsiteY0" fmla="*/ 42030 h 84796"/>
                <a:gd name="connsiteX1" fmla="*/ 17218 w 36163"/>
                <a:gd name="connsiteY1" fmla="*/ 84796 h 84796"/>
                <a:gd name="connsiteX2" fmla="*/ 36152 w 36163"/>
                <a:gd name="connsiteY2" fmla="*/ 42766 h 84796"/>
                <a:gd name="connsiteX3" fmla="*/ 18946 w 36163"/>
                <a:gd name="connsiteY3" fmla="*/ 0 h 84796"/>
                <a:gd name="connsiteX4" fmla="*/ 12 w 36163"/>
                <a:gd name="connsiteY4" fmla="*/ 42030 h 84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63" h="84796">
                  <a:moveTo>
                    <a:pt x="12" y="42030"/>
                  </a:moveTo>
                  <a:cubicBezTo>
                    <a:pt x="-325" y="58692"/>
                    <a:pt x="6302" y="73881"/>
                    <a:pt x="17218" y="84796"/>
                  </a:cubicBezTo>
                  <a:cubicBezTo>
                    <a:pt x="28566" y="74329"/>
                    <a:pt x="35816" y="59428"/>
                    <a:pt x="36152" y="42766"/>
                  </a:cubicBezTo>
                  <a:cubicBezTo>
                    <a:pt x="36488" y="26105"/>
                    <a:pt x="29862" y="10916"/>
                    <a:pt x="18946" y="0"/>
                  </a:cubicBezTo>
                  <a:cubicBezTo>
                    <a:pt x="7598" y="10467"/>
                    <a:pt x="348" y="25352"/>
                    <a:pt x="12" y="4203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5" name="任意多边形: 形状 1494">
              <a:extLst>
                <a:ext uri="{FF2B5EF4-FFF2-40B4-BE49-F238E27FC236}">
                  <a16:creationId xmlns:a16="http://schemas.microsoft.com/office/drawing/2014/main" id="{7C653C60-C580-19F7-30FB-CEB299582B0D}"/>
                </a:ext>
              </a:extLst>
            </p:cNvPr>
            <p:cNvSpPr/>
            <p:nvPr/>
          </p:nvSpPr>
          <p:spPr>
            <a:xfrm>
              <a:off x="10632033" y="2813285"/>
              <a:ext cx="77017" cy="43639"/>
            </a:xfrm>
            <a:custGeom>
              <a:avLst/>
              <a:gdLst>
                <a:gd name="connsiteX0" fmla="*/ 46064 w 77017"/>
                <a:gd name="connsiteY0" fmla="*/ 38249 h 43639"/>
                <a:gd name="connsiteX1" fmla="*/ 0 w 77017"/>
                <a:gd name="connsiteY1" fmla="*/ 39545 h 43639"/>
                <a:gd name="connsiteX2" fmla="*/ 30955 w 77017"/>
                <a:gd name="connsiteY2" fmla="*/ 5390 h 43639"/>
                <a:gd name="connsiteX3" fmla="*/ 77018 w 77017"/>
                <a:gd name="connsiteY3" fmla="*/ 4094 h 43639"/>
                <a:gd name="connsiteX4" fmla="*/ 46064 w 77017"/>
                <a:gd name="connsiteY4" fmla="*/ 38249 h 43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017" h="43639">
                  <a:moveTo>
                    <a:pt x="46064" y="38249"/>
                  </a:moveTo>
                  <a:cubicBezTo>
                    <a:pt x="30923" y="45211"/>
                    <a:pt x="14373" y="45195"/>
                    <a:pt x="0" y="39545"/>
                  </a:cubicBezTo>
                  <a:cubicBezTo>
                    <a:pt x="5058" y="24949"/>
                    <a:pt x="15814" y="12352"/>
                    <a:pt x="30955" y="5390"/>
                  </a:cubicBezTo>
                  <a:cubicBezTo>
                    <a:pt x="46096" y="-1572"/>
                    <a:pt x="62645" y="-1556"/>
                    <a:pt x="77018" y="4094"/>
                  </a:cubicBezTo>
                  <a:cubicBezTo>
                    <a:pt x="71960" y="18690"/>
                    <a:pt x="61205" y="31287"/>
                    <a:pt x="46064" y="3824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6" name="任意多边形: 形状 1495">
              <a:extLst>
                <a:ext uri="{FF2B5EF4-FFF2-40B4-BE49-F238E27FC236}">
                  <a16:creationId xmlns:a16="http://schemas.microsoft.com/office/drawing/2014/main" id="{896C60A5-C6D8-81BB-E44E-65C0221E5FF4}"/>
                </a:ext>
              </a:extLst>
            </p:cNvPr>
            <p:cNvSpPr/>
            <p:nvPr/>
          </p:nvSpPr>
          <p:spPr>
            <a:xfrm>
              <a:off x="10751124" y="3250387"/>
              <a:ext cx="44185" cy="76457"/>
            </a:xfrm>
            <a:custGeom>
              <a:avLst/>
              <a:gdLst>
                <a:gd name="connsiteX0" fmla="*/ 5799 w 44185"/>
                <a:gd name="connsiteY0" fmla="*/ 30394 h 76457"/>
                <a:gd name="connsiteX1" fmla="*/ 3750 w 44185"/>
                <a:gd name="connsiteY1" fmla="*/ 76458 h 76457"/>
                <a:gd name="connsiteX2" fmla="*/ 38386 w 44185"/>
                <a:gd name="connsiteY2" fmla="*/ 46063 h 76457"/>
                <a:gd name="connsiteX3" fmla="*/ 40435 w 44185"/>
                <a:gd name="connsiteY3" fmla="*/ 0 h 76457"/>
                <a:gd name="connsiteX4" fmla="*/ 5799 w 44185"/>
                <a:gd name="connsiteY4" fmla="*/ 30394 h 76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185" h="76457">
                  <a:moveTo>
                    <a:pt x="5799" y="30394"/>
                  </a:moveTo>
                  <a:cubicBezTo>
                    <a:pt x="-1420" y="45423"/>
                    <a:pt x="-1659" y="61989"/>
                    <a:pt x="3750" y="76458"/>
                  </a:cubicBezTo>
                  <a:cubicBezTo>
                    <a:pt x="18411" y="71640"/>
                    <a:pt x="31184" y="61076"/>
                    <a:pt x="38386" y="46063"/>
                  </a:cubicBezTo>
                  <a:cubicBezTo>
                    <a:pt x="45605" y="31034"/>
                    <a:pt x="45845" y="14469"/>
                    <a:pt x="40435" y="0"/>
                  </a:cubicBezTo>
                  <a:cubicBezTo>
                    <a:pt x="25774" y="4818"/>
                    <a:pt x="13017" y="15381"/>
                    <a:pt x="5799" y="30394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7" name="任意多边形: 形状 1496">
              <a:extLst>
                <a:ext uri="{FF2B5EF4-FFF2-40B4-BE49-F238E27FC236}">
                  <a16:creationId xmlns:a16="http://schemas.microsoft.com/office/drawing/2014/main" id="{17686956-CDDE-C64B-CE71-70B6A3D72845}"/>
                </a:ext>
              </a:extLst>
            </p:cNvPr>
            <p:cNvSpPr/>
            <p:nvPr/>
          </p:nvSpPr>
          <p:spPr>
            <a:xfrm>
              <a:off x="10762140" y="3371848"/>
              <a:ext cx="82155" cy="38725"/>
            </a:xfrm>
            <a:custGeom>
              <a:avLst/>
              <a:gdLst>
                <a:gd name="connsiteX0" fmla="*/ 45536 w 82155"/>
                <a:gd name="connsiteY0" fmla="*/ 36897 h 38725"/>
                <a:gd name="connsiteX1" fmla="*/ 0 w 82155"/>
                <a:gd name="connsiteY1" fmla="*/ 29822 h 38725"/>
                <a:gd name="connsiteX2" fmla="*/ 36621 w 82155"/>
                <a:gd name="connsiteY2" fmla="*/ 1829 h 38725"/>
                <a:gd name="connsiteX3" fmla="*/ 82156 w 82155"/>
                <a:gd name="connsiteY3" fmla="*/ 8903 h 38725"/>
                <a:gd name="connsiteX4" fmla="*/ 45536 w 82155"/>
                <a:gd name="connsiteY4" fmla="*/ 36897 h 38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155" h="38725">
                  <a:moveTo>
                    <a:pt x="45536" y="36897"/>
                  </a:moveTo>
                  <a:cubicBezTo>
                    <a:pt x="29386" y="41010"/>
                    <a:pt x="13108" y="37985"/>
                    <a:pt x="0" y="29822"/>
                  </a:cubicBezTo>
                  <a:cubicBezTo>
                    <a:pt x="7619" y="16378"/>
                    <a:pt x="20471" y="5942"/>
                    <a:pt x="36621" y="1829"/>
                  </a:cubicBezTo>
                  <a:cubicBezTo>
                    <a:pt x="52770" y="-2285"/>
                    <a:pt x="69047" y="740"/>
                    <a:pt x="82156" y="8903"/>
                  </a:cubicBezTo>
                  <a:cubicBezTo>
                    <a:pt x="74521" y="22332"/>
                    <a:pt x="61685" y="32783"/>
                    <a:pt x="45536" y="36897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98" name="图形 144">
            <a:extLst>
              <a:ext uri="{FF2B5EF4-FFF2-40B4-BE49-F238E27FC236}">
                <a16:creationId xmlns:a16="http://schemas.microsoft.com/office/drawing/2014/main" id="{B47A7616-0DA8-BCEF-AD4E-5F33D4734466}"/>
              </a:ext>
            </a:extLst>
          </p:cNvPr>
          <p:cNvGrpSpPr/>
          <p:nvPr/>
        </p:nvGrpSpPr>
        <p:grpSpPr>
          <a:xfrm>
            <a:off x="1895723" y="4688529"/>
            <a:ext cx="493996" cy="870672"/>
            <a:chOff x="8052753" y="3239550"/>
            <a:chExt cx="1217383" cy="2145648"/>
          </a:xfrm>
        </p:grpSpPr>
        <p:sp>
          <p:nvSpPr>
            <p:cNvPr id="1499" name="任意多边形: 形状 1498">
              <a:extLst>
                <a:ext uri="{FF2B5EF4-FFF2-40B4-BE49-F238E27FC236}">
                  <a16:creationId xmlns:a16="http://schemas.microsoft.com/office/drawing/2014/main" id="{FE271225-8C80-CC0F-F8D4-BD7AFA4803AE}"/>
                </a:ext>
              </a:extLst>
            </p:cNvPr>
            <p:cNvSpPr/>
            <p:nvPr/>
          </p:nvSpPr>
          <p:spPr>
            <a:xfrm>
              <a:off x="8317721" y="4391762"/>
              <a:ext cx="710318" cy="993405"/>
            </a:xfrm>
            <a:custGeom>
              <a:avLst/>
              <a:gdLst>
                <a:gd name="connsiteX0" fmla="*/ 492181 w 710318"/>
                <a:gd name="connsiteY0" fmla="*/ 325453 h 993405"/>
                <a:gd name="connsiteX1" fmla="*/ 356984 w 710318"/>
                <a:gd name="connsiteY1" fmla="*/ 399926 h 993405"/>
                <a:gd name="connsiteX2" fmla="*/ 354823 w 710318"/>
                <a:gd name="connsiteY2" fmla="*/ 373965 h 993405"/>
                <a:gd name="connsiteX3" fmla="*/ 341363 w 710318"/>
                <a:gd name="connsiteY3" fmla="*/ 53234 h 993405"/>
                <a:gd name="connsiteX4" fmla="*/ 294227 w 710318"/>
                <a:gd name="connsiteY4" fmla="*/ 69399 h 993405"/>
                <a:gd name="connsiteX5" fmla="*/ 268635 w 710318"/>
                <a:gd name="connsiteY5" fmla="*/ 392932 h 993405"/>
                <a:gd name="connsiteX6" fmla="*/ 268250 w 710318"/>
                <a:gd name="connsiteY6" fmla="*/ 402359 h 993405"/>
                <a:gd name="connsiteX7" fmla="*/ 133981 w 710318"/>
                <a:gd name="connsiteY7" fmla="*/ 262104 h 993405"/>
                <a:gd name="connsiteX8" fmla="*/ 0 w 710318"/>
                <a:gd name="connsiteY8" fmla="*/ 0 h 993405"/>
                <a:gd name="connsiteX9" fmla="*/ 55715 w 710318"/>
                <a:gd name="connsiteY9" fmla="*/ 247363 h 993405"/>
                <a:gd name="connsiteX10" fmla="*/ 263960 w 710318"/>
                <a:gd name="connsiteY10" fmla="*/ 507658 h 993405"/>
                <a:gd name="connsiteX11" fmla="*/ 244402 w 710318"/>
                <a:gd name="connsiteY11" fmla="*/ 993405 h 993405"/>
                <a:gd name="connsiteX12" fmla="*/ 405992 w 710318"/>
                <a:gd name="connsiteY12" fmla="*/ 993405 h 993405"/>
                <a:gd name="connsiteX13" fmla="*/ 363962 w 710318"/>
                <a:gd name="connsiteY13" fmla="*/ 484018 h 993405"/>
                <a:gd name="connsiteX14" fmla="*/ 583732 w 710318"/>
                <a:gd name="connsiteY14" fmla="*/ 321404 h 993405"/>
                <a:gd name="connsiteX15" fmla="*/ 710319 w 710318"/>
                <a:gd name="connsiteY15" fmla="*/ 96352 h 993405"/>
                <a:gd name="connsiteX16" fmla="*/ 492181 w 710318"/>
                <a:gd name="connsiteY16" fmla="*/ 325453 h 993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10318" h="993405">
                  <a:moveTo>
                    <a:pt x="492181" y="325453"/>
                  </a:moveTo>
                  <a:cubicBezTo>
                    <a:pt x="440164" y="371244"/>
                    <a:pt x="387922" y="391363"/>
                    <a:pt x="356984" y="399926"/>
                  </a:cubicBezTo>
                  <a:cubicBezTo>
                    <a:pt x="356264" y="391267"/>
                    <a:pt x="355543" y="382624"/>
                    <a:pt x="354823" y="373965"/>
                  </a:cubicBezTo>
                  <a:cubicBezTo>
                    <a:pt x="334625" y="131404"/>
                    <a:pt x="341363" y="53234"/>
                    <a:pt x="341363" y="53234"/>
                  </a:cubicBezTo>
                  <a:lnTo>
                    <a:pt x="294227" y="69399"/>
                  </a:lnTo>
                  <a:cubicBezTo>
                    <a:pt x="294227" y="69399"/>
                    <a:pt x="272684" y="296099"/>
                    <a:pt x="268635" y="392932"/>
                  </a:cubicBezTo>
                  <a:cubicBezTo>
                    <a:pt x="268522" y="395733"/>
                    <a:pt x="268394" y="398902"/>
                    <a:pt x="268250" y="402359"/>
                  </a:cubicBezTo>
                  <a:cubicBezTo>
                    <a:pt x="237424" y="376366"/>
                    <a:pt x="165640" y="313113"/>
                    <a:pt x="133981" y="262104"/>
                  </a:cubicBezTo>
                  <a:cubicBezTo>
                    <a:pt x="54531" y="134077"/>
                    <a:pt x="0" y="0"/>
                    <a:pt x="0" y="0"/>
                  </a:cubicBezTo>
                  <a:cubicBezTo>
                    <a:pt x="0" y="0"/>
                    <a:pt x="6066" y="131388"/>
                    <a:pt x="55715" y="247363"/>
                  </a:cubicBezTo>
                  <a:cubicBezTo>
                    <a:pt x="104659" y="361689"/>
                    <a:pt x="229822" y="477424"/>
                    <a:pt x="263960" y="507658"/>
                  </a:cubicBezTo>
                  <a:cubicBezTo>
                    <a:pt x="256631" y="688615"/>
                    <a:pt x="244402" y="993405"/>
                    <a:pt x="244402" y="993405"/>
                  </a:cubicBezTo>
                  <a:lnTo>
                    <a:pt x="405992" y="993405"/>
                  </a:lnTo>
                  <a:cubicBezTo>
                    <a:pt x="405992" y="993405"/>
                    <a:pt x="386178" y="751724"/>
                    <a:pt x="363962" y="484018"/>
                  </a:cubicBezTo>
                  <a:cubicBezTo>
                    <a:pt x="401783" y="469757"/>
                    <a:pt x="500968" y="424830"/>
                    <a:pt x="583732" y="321404"/>
                  </a:cubicBezTo>
                  <a:cubicBezTo>
                    <a:pt x="680420" y="200563"/>
                    <a:pt x="710319" y="96352"/>
                    <a:pt x="710319" y="96352"/>
                  </a:cubicBezTo>
                  <a:cubicBezTo>
                    <a:pt x="710319" y="96352"/>
                    <a:pt x="637606" y="197426"/>
                    <a:pt x="492181" y="325453"/>
                  </a:cubicBezTo>
                  <a:close/>
                </a:path>
              </a:pathLst>
            </a:custGeom>
            <a:solidFill>
              <a:srgbClr val="AE7D58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0" name="任意多边形: 形状 1499">
              <a:extLst>
                <a:ext uri="{FF2B5EF4-FFF2-40B4-BE49-F238E27FC236}">
                  <a16:creationId xmlns:a16="http://schemas.microsoft.com/office/drawing/2014/main" id="{4AC7CEE4-7645-0E21-55AB-47F75F66A881}"/>
                </a:ext>
              </a:extLst>
            </p:cNvPr>
            <p:cNvSpPr/>
            <p:nvPr/>
          </p:nvSpPr>
          <p:spPr>
            <a:xfrm>
              <a:off x="8320426" y="4393939"/>
              <a:ext cx="265433" cy="427135"/>
            </a:xfrm>
            <a:custGeom>
              <a:avLst/>
              <a:gdLst>
                <a:gd name="connsiteX0" fmla="*/ 265433 w 265433"/>
                <a:gd name="connsiteY0" fmla="*/ 400022 h 427135"/>
                <a:gd name="connsiteX1" fmla="*/ 264601 w 265433"/>
                <a:gd name="connsiteY1" fmla="*/ 417724 h 427135"/>
                <a:gd name="connsiteX2" fmla="*/ 264201 w 265433"/>
                <a:gd name="connsiteY2" fmla="*/ 427135 h 427135"/>
                <a:gd name="connsiteX3" fmla="*/ 129948 w 265433"/>
                <a:gd name="connsiteY3" fmla="*/ 286880 h 427135"/>
                <a:gd name="connsiteX4" fmla="*/ 4097 w 265433"/>
                <a:gd name="connsiteY4" fmla="*/ 44095 h 427135"/>
                <a:gd name="connsiteX5" fmla="*/ 4097 w 265433"/>
                <a:gd name="connsiteY5" fmla="*/ 44015 h 427135"/>
                <a:gd name="connsiteX6" fmla="*/ 0 w 265433"/>
                <a:gd name="connsiteY6" fmla="*/ 0 h 427135"/>
                <a:gd name="connsiteX7" fmla="*/ 133965 w 265433"/>
                <a:gd name="connsiteY7" fmla="*/ 262120 h 427135"/>
                <a:gd name="connsiteX8" fmla="*/ 265433 w 265433"/>
                <a:gd name="connsiteY8" fmla="*/ 400022 h 427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5433" h="427135">
                  <a:moveTo>
                    <a:pt x="265433" y="400022"/>
                  </a:moveTo>
                  <a:cubicBezTo>
                    <a:pt x="265113" y="406328"/>
                    <a:pt x="264841" y="412218"/>
                    <a:pt x="264601" y="417724"/>
                  </a:cubicBezTo>
                  <a:cubicBezTo>
                    <a:pt x="264473" y="420509"/>
                    <a:pt x="264361" y="423710"/>
                    <a:pt x="264201" y="427135"/>
                  </a:cubicBezTo>
                  <a:cubicBezTo>
                    <a:pt x="233374" y="401142"/>
                    <a:pt x="161590" y="337921"/>
                    <a:pt x="129948" y="286880"/>
                  </a:cubicBezTo>
                  <a:cubicBezTo>
                    <a:pt x="68647" y="188095"/>
                    <a:pt x="22152" y="85709"/>
                    <a:pt x="4097" y="44095"/>
                  </a:cubicBezTo>
                  <a:cubicBezTo>
                    <a:pt x="4097" y="44063"/>
                    <a:pt x="4097" y="44015"/>
                    <a:pt x="4097" y="44015"/>
                  </a:cubicBezTo>
                  <a:cubicBezTo>
                    <a:pt x="785" y="16950"/>
                    <a:pt x="0" y="0"/>
                    <a:pt x="0" y="0"/>
                  </a:cubicBezTo>
                  <a:cubicBezTo>
                    <a:pt x="0" y="0"/>
                    <a:pt x="54531" y="134109"/>
                    <a:pt x="133965" y="262120"/>
                  </a:cubicBezTo>
                  <a:cubicBezTo>
                    <a:pt x="164728" y="311640"/>
                    <a:pt x="233278" y="372717"/>
                    <a:pt x="265433" y="400022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1" name="任意多边形: 形状 1500">
              <a:extLst>
                <a:ext uri="{FF2B5EF4-FFF2-40B4-BE49-F238E27FC236}">
                  <a16:creationId xmlns:a16="http://schemas.microsoft.com/office/drawing/2014/main" id="{05F1FE4A-73AF-FFC8-6284-AB6D79C3163A}"/>
                </a:ext>
              </a:extLst>
            </p:cNvPr>
            <p:cNvSpPr/>
            <p:nvPr/>
          </p:nvSpPr>
          <p:spPr>
            <a:xfrm>
              <a:off x="8133942" y="4182215"/>
              <a:ext cx="614025" cy="492229"/>
            </a:xfrm>
            <a:custGeom>
              <a:avLst/>
              <a:gdLst>
                <a:gd name="connsiteX0" fmla="*/ 532328 w 614025"/>
                <a:gd name="connsiteY0" fmla="*/ 464128 h 492229"/>
                <a:gd name="connsiteX1" fmla="*/ 350315 w 614025"/>
                <a:gd name="connsiteY1" fmla="*/ 426852 h 492229"/>
                <a:gd name="connsiteX2" fmla="*/ 294856 w 614025"/>
                <a:gd name="connsiteY2" fmla="*/ 476453 h 492229"/>
                <a:gd name="connsiteX3" fmla="*/ 99896 w 614025"/>
                <a:gd name="connsiteY3" fmla="*/ 412783 h 492229"/>
                <a:gd name="connsiteX4" fmla="*/ 98422 w 614025"/>
                <a:gd name="connsiteY4" fmla="*/ 409758 h 492229"/>
                <a:gd name="connsiteX5" fmla="*/ 11418 w 614025"/>
                <a:gd name="connsiteY5" fmla="*/ 352427 h 492229"/>
                <a:gd name="connsiteX6" fmla="*/ 39299 w 614025"/>
                <a:gd name="connsiteY6" fmla="*/ 222864 h 492229"/>
                <a:gd name="connsiteX7" fmla="*/ 51367 w 614025"/>
                <a:gd name="connsiteY7" fmla="*/ 71645 h 492229"/>
                <a:gd name="connsiteX8" fmla="*/ 73519 w 614025"/>
                <a:gd name="connsiteY8" fmla="*/ 47445 h 492229"/>
                <a:gd name="connsiteX9" fmla="*/ 103192 w 614025"/>
                <a:gd name="connsiteY9" fmla="*/ 27438 h 492229"/>
                <a:gd name="connsiteX10" fmla="*/ 260381 w 614025"/>
                <a:gd name="connsiteY10" fmla="*/ 43940 h 492229"/>
                <a:gd name="connsiteX11" fmla="*/ 263086 w 614025"/>
                <a:gd name="connsiteY11" fmla="*/ 46132 h 492229"/>
                <a:gd name="connsiteX12" fmla="*/ 271777 w 614025"/>
                <a:gd name="connsiteY12" fmla="*/ 37954 h 492229"/>
                <a:gd name="connsiteX13" fmla="*/ 303164 w 614025"/>
                <a:gd name="connsiteY13" fmla="*/ 16699 h 492229"/>
                <a:gd name="connsiteX14" fmla="*/ 421443 w 614025"/>
                <a:gd name="connsiteY14" fmla="*/ 8008 h 492229"/>
                <a:gd name="connsiteX15" fmla="*/ 456863 w 614025"/>
                <a:gd name="connsiteY15" fmla="*/ 25149 h 492229"/>
                <a:gd name="connsiteX16" fmla="*/ 509569 w 614025"/>
                <a:gd name="connsiteY16" fmla="*/ 84113 h 492229"/>
                <a:gd name="connsiteX17" fmla="*/ 521124 w 614025"/>
                <a:gd name="connsiteY17" fmla="*/ 192661 h 492229"/>
                <a:gd name="connsiteX18" fmla="*/ 597806 w 614025"/>
                <a:gd name="connsiteY18" fmla="*/ 263309 h 492229"/>
                <a:gd name="connsiteX19" fmla="*/ 532328 w 614025"/>
                <a:gd name="connsiteY19" fmla="*/ 464128 h 492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14025" h="492229">
                  <a:moveTo>
                    <a:pt x="532328" y="464128"/>
                  </a:moveTo>
                  <a:cubicBezTo>
                    <a:pt x="469155" y="496267"/>
                    <a:pt x="393898" y="479046"/>
                    <a:pt x="350315" y="426852"/>
                  </a:cubicBezTo>
                  <a:cubicBezTo>
                    <a:pt x="336934" y="447259"/>
                    <a:pt x="318209" y="464609"/>
                    <a:pt x="294856" y="476453"/>
                  </a:cubicBezTo>
                  <a:cubicBezTo>
                    <a:pt x="223425" y="512769"/>
                    <a:pt x="136148" y="484263"/>
                    <a:pt x="99896" y="412783"/>
                  </a:cubicBezTo>
                  <a:cubicBezTo>
                    <a:pt x="99383" y="411791"/>
                    <a:pt x="98935" y="410751"/>
                    <a:pt x="98422" y="409758"/>
                  </a:cubicBezTo>
                  <a:cubicBezTo>
                    <a:pt x="62571" y="407454"/>
                    <a:pt x="28832" y="386791"/>
                    <a:pt x="11418" y="352427"/>
                  </a:cubicBezTo>
                  <a:cubicBezTo>
                    <a:pt x="-11534" y="307260"/>
                    <a:pt x="1302" y="253322"/>
                    <a:pt x="39299" y="222864"/>
                  </a:cubicBezTo>
                  <a:cubicBezTo>
                    <a:pt x="13850" y="172511"/>
                    <a:pt x="20413" y="114395"/>
                    <a:pt x="51367" y="71645"/>
                  </a:cubicBezTo>
                  <a:cubicBezTo>
                    <a:pt x="57737" y="62842"/>
                    <a:pt x="65148" y="54695"/>
                    <a:pt x="73519" y="47445"/>
                  </a:cubicBezTo>
                  <a:cubicBezTo>
                    <a:pt x="82354" y="39714"/>
                    <a:pt x="92277" y="32976"/>
                    <a:pt x="103192" y="27438"/>
                  </a:cubicBezTo>
                  <a:cubicBezTo>
                    <a:pt x="155898" y="645"/>
                    <a:pt x="217167" y="9064"/>
                    <a:pt x="260381" y="43940"/>
                  </a:cubicBezTo>
                  <a:cubicBezTo>
                    <a:pt x="261293" y="44612"/>
                    <a:pt x="262222" y="45380"/>
                    <a:pt x="263086" y="46132"/>
                  </a:cubicBezTo>
                  <a:cubicBezTo>
                    <a:pt x="265871" y="43299"/>
                    <a:pt x="268736" y="40547"/>
                    <a:pt x="271777" y="37954"/>
                  </a:cubicBezTo>
                  <a:cubicBezTo>
                    <a:pt x="281092" y="29743"/>
                    <a:pt x="291575" y="22604"/>
                    <a:pt x="303164" y="16699"/>
                  </a:cubicBezTo>
                  <a:cubicBezTo>
                    <a:pt x="341320" y="-2716"/>
                    <a:pt x="383799" y="-4637"/>
                    <a:pt x="421443" y="8008"/>
                  </a:cubicBezTo>
                  <a:cubicBezTo>
                    <a:pt x="433879" y="12153"/>
                    <a:pt x="445787" y="17899"/>
                    <a:pt x="456863" y="25149"/>
                  </a:cubicBezTo>
                  <a:cubicBezTo>
                    <a:pt x="478582" y="39346"/>
                    <a:pt x="496972" y="59273"/>
                    <a:pt x="509569" y="84113"/>
                  </a:cubicBezTo>
                  <a:cubicBezTo>
                    <a:pt x="527303" y="119037"/>
                    <a:pt x="530359" y="157546"/>
                    <a:pt x="521124" y="192661"/>
                  </a:cubicBezTo>
                  <a:cubicBezTo>
                    <a:pt x="553199" y="205786"/>
                    <a:pt x="580921" y="229970"/>
                    <a:pt x="597806" y="263309"/>
                  </a:cubicBezTo>
                  <a:cubicBezTo>
                    <a:pt x="635147" y="336870"/>
                    <a:pt x="605825" y="426772"/>
                    <a:pt x="532328" y="464128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2" name="任意多边形: 形状 1501">
              <a:extLst>
                <a:ext uri="{FF2B5EF4-FFF2-40B4-BE49-F238E27FC236}">
                  <a16:creationId xmlns:a16="http://schemas.microsoft.com/office/drawing/2014/main" id="{8445EC35-B876-F471-ECD0-422E7016732A}"/>
                </a:ext>
              </a:extLst>
            </p:cNvPr>
            <p:cNvSpPr/>
            <p:nvPr/>
          </p:nvSpPr>
          <p:spPr>
            <a:xfrm rot="-5395830">
              <a:off x="8252600" y="3703787"/>
              <a:ext cx="290241" cy="290017"/>
            </a:xfrm>
            <a:custGeom>
              <a:avLst/>
              <a:gdLst>
                <a:gd name="connsiteX0" fmla="*/ 290241 w 290241"/>
                <a:gd name="connsiteY0" fmla="*/ 145009 h 290017"/>
                <a:gd name="connsiteX1" fmla="*/ 145120 w 290241"/>
                <a:gd name="connsiteY1" fmla="*/ 290017 h 290017"/>
                <a:gd name="connsiteX2" fmla="*/ 0 w 290241"/>
                <a:gd name="connsiteY2" fmla="*/ 145009 h 290017"/>
                <a:gd name="connsiteX3" fmla="*/ 145120 w 290241"/>
                <a:gd name="connsiteY3" fmla="*/ 0 h 290017"/>
                <a:gd name="connsiteX4" fmla="*/ 290241 w 290241"/>
                <a:gd name="connsiteY4" fmla="*/ 145009 h 290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241" h="290017">
                  <a:moveTo>
                    <a:pt x="290241" y="145009"/>
                  </a:moveTo>
                  <a:cubicBezTo>
                    <a:pt x="290241" y="225095"/>
                    <a:pt x="225268" y="290017"/>
                    <a:pt x="145120" y="290017"/>
                  </a:cubicBezTo>
                  <a:cubicBezTo>
                    <a:pt x="64972" y="290017"/>
                    <a:pt x="0" y="225095"/>
                    <a:pt x="0" y="145009"/>
                  </a:cubicBezTo>
                  <a:cubicBezTo>
                    <a:pt x="0" y="64923"/>
                    <a:pt x="64972" y="0"/>
                    <a:pt x="145120" y="0"/>
                  </a:cubicBezTo>
                  <a:cubicBezTo>
                    <a:pt x="225268" y="0"/>
                    <a:pt x="290241" y="64923"/>
                    <a:pt x="290241" y="14500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3" name="任意多边形: 形状 1502">
              <a:extLst>
                <a:ext uri="{FF2B5EF4-FFF2-40B4-BE49-F238E27FC236}">
                  <a16:creationId xmlns:a16="http://schemas.microsoft.com/office/drawing/2014/main" id="{00F462F3-CF02-A024-6788-D989A1A02EA8}"/>
                </a:ext>
              </a:extLst>
            </p:cNvPr>
            <p:cNvSpPr/>
            <p:nvPr/>
          </p:nvSpPr>
          <p:spPr>
            <a:xfrm>
              <a:off x="8472341" y="3738272"/>
              <a:ext cx="307078" cy="307316"/>
            </a:xfrm>
            <a:custGeom>
              <a:avLst/>
              <a:gdLst>
                <a:gd name="connsiteX0" fmla="*/ 2953 w 307078"/>
                <a:gd name="connsiteY0" fmla="*/ 183492 h 307316"/>
                <a:gd name="connsiteX1" fmla="*/ 123729 w 307078"/>
                <a:gd name="connsiteY1" fmla="*/ 2952 h 307316"/>
                <a:gd name="connsiteX2" fmla="*/ 304126 w 307078"/>
                <a:gd name="connsiteY2" fmla="*/ 123824 h 307316"/>
                <a:gd name="connsiteX3" fmla="*/ 183349 w 307078"/>
                <a:gd name="connsiteY3" fmla="*/ 304365 h 307316"/>
                <a:gd name="connsiteX4" fmla="*/ 2953 w 307078"/>
                <a:gd name="connsiteY4" fmla="*/ 183492 h 307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78" h="307316">
                  <a:moveTo>
                    <a:pt x="2953" y="183492"/>
                  </a:moveTo>
                  <a:cubicBezTo>
                    <a:pt x="-13517" y="100264"/>
                    <a:pt x="40566" y="19437"/>
                    <a:pt x="123729" y="2952"/>
                  </a:cubicBezTo>
                  <a:cubicBezTo>
                    <a:pt x="206893" y="-13518"/>
                    <a:pt x="287673" y="40596"/>
                    <a:pt x="304126" y="123824"/>
                  </a:cubicBezTo>
                  <a:cubicBezTo>
                    <a:pt x="320595" y="207052"/>
                    <a:pt x="266513" y="287879"/>
                    <a:pt x="183349" y="304365"/>
                  </a:cubicBezTo>
                  <a:cubicBezTo>
                    <a:pt x="100186" y="320834"/>
                    <a:pt x="19423" y="266720"/>
                    <a:pt x="2953" y="183492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4" name="任意多边形: 形状 1503">
              <a:extLst>
                <a:ext uri="{FF2B5EF4-FFF2-40B4-BE49-F238E27FC236}">
                  <a16:creationId xmlns:a16="http://schemas.microsoft.com/office/drawing/2014/main" id="{11E9C8B3-78E3-85EE-85AD-485AB00C0CE0}"/>
                </a:ext>
              </a:extLst>
            </p:cNvPr>
            <p:cNvSpPr/>
            <p:nvPr/>
          </p:nvSpPr>
          <p:spPr>
            <a:xfrm>
              <a:off x="8779444" y="3975462"/>
              <a:ext cx="307051" cy="307294"/>
            </a:xfrm>
            <a:custGeom>
              <a:avLst/>
              <a:gdLst>
                <a:gd name="connsiteX0" fmla="*/ 183326 w 307051"/>
                <a:gd name="connsiteY0" fmla="*/ 304343 h 307294"/>
                <a:gd name="connsiteX1" fmla="*/ 2946 w 307051"/>
                <a:gd name="connsiteY1" fmla="*/ 183470 h 307294"/>
                <a:gd name="connsiteX2" fmla="*/ 27242 w 307051"/>
                <a:gd name="connsiteY2" fmla="*/ 66375 h 307294"/>
                <a:gd name="connsiteX3" fmla="*/ 48433 w 307051"/>
                <a:gd name="connsiteY3" fmla="*/ 41662 h 307294"/>
                <a:gd name="connsiteX4" fmla="*/ 123722 w 307051"/>
                <a:gd name="connsiteY4" fmla="*/ 2945 h 307294"/>
                <a:gd name="connsiteX5" fmla="*/ 292547 w 307051"/>
                <a:gd name="connsiteY5" fmla="*/ 88622 h 307294"/>
                <a:gd name="connsiteX6" fmla="*/ 300997 w 307051"/>
                <a:gd name="connsiteY6" fmla="*/ 110982 h 307294"/>
                <a:gd name="connsiteX7" fmla="*/ 304102 w 307051"/>
                <a:gd name="connsiteY7" fmla="*/ 123818 h 307294"/>
                <a:gd name="connsiteX8" fmla="*/ 183326 w 307051"/>
                <a:gd name="connsiteY8" fmla="*/ 304343 h 307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7051" h="307294">
                  <a:moveTo>
                    <a:pt x="183326" y="304343"/>
                  </a:moveTo>
                  <a:cubicBezTo>
                    <a:pt x="100179" y="320812"/>
                    <a:pt x="19399" y="266714"/>
                    <a:pt x="2946" y="183470"/>
                  </a:cubicBezTo>
                  <a:cubicBezTo>
                    <a:pt x="-5425" y="141088"/>
                    <a:pt x="4466" y="99346"/>
                    <a:pt x="27242" y="66375"/>
                  </a:cubicBezTo>
                  <a:cubicBezTo>
                    <a:pt x="33372" y="57444"/>
                    <a:pt x="40462" y="49153"/>
                    <a:pt x="48433" y="41662"/>
                  </a:cubicBezTo>
                  <a:cubicBezTo>
                    <a:pt x="68712" y="22568"/>
                    <a:pt x="94400" y="8771"/>
                    <a:pt x="123722" y="2945"/>
                  </a:cubicBezTo>
                  <a:cubicBezTo>
                    <a:pt x="194434" y="-11043"/>
                    <a:pt x="263465" y="25993"/>
                    <a:pt x="292547" y="88622"/>
                  </a:cubicBezTo>
                  <a:cubicBezTo>
                    <a:pt x="295940" y="95760"/>
                    <a:pt x="298757" y="103219"/>
                    <a:pt x="300997" y="110982"/>
                  </a:cubicBezTo>
                  <a:cubicBezTo>
                    <a:pt x="302198" y="115159"/>
                    <a:pt x="303222" y="119432"/>
                    <a:pt x="304102" y="123818"/>
                  </a:cubicBezTo>
                  <a:cubicBezTo>
                    <a:pt x="320556" y="207030"/>
                    <a:pt x="266506" y="287873"/>
                    <a:pt x="183326" y="304343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5" name="任意多边形: 形状 1504">
              <a:extLst>
                <a:ext uri="{FF2B5EF4-FFF2-40B4-BE49-F238E27FC236}">
                  <a16:creationId xmlns:a16="http://schemas.microsoft.com/office/drawing/2014/main" id="{0128AC20-E994-09E4-2E73-5286C1D0D729}"/>
                </a:ext>
              </a:extLst>
            </p:cNvPr>
            <p:cNvSpPr/>
            <p:nvPr/>
          </p:nvSpPr>
          <p:spPr>
            <a:xfrm rot="-6722">
              <a:off x="8735827" y="3723973"/>
              <a:ext cx="307015" cy="307239"/>
            </a:xfrm>
            <a:custGeom>
              <a:avLst/>
              <a:gdLst>
                <a:gd name="connsiteX0" fmla="*/ 307015 w 307015"/>
                <a:gd name="connsiteY0" fmla="*/ 153620 h 307239"/>
                <a:gd name="connsiteX1" fmla="*/ 153507 w 307015"/>
                <a:gd name="connsiteY1" fmla="*/ 307240 h 307239"/>
                <a:gd name="connsiteX2" fmla="*/ -1 w 307015"/>
                <a:gd name="connsiteY2" fmla="*/ 153620 h 307239"/>
                <a:gd name="connsiteX3" fmla="*/ 153507 w 307015"/>
                <a:gd name="connsiteY3" fmla="*/ 0 h 307239"/>
                <a:gd name="connsiteX4" fmla="*/ 307015 w 307015"/>
                <a:gd name="connsiteY4" fmla="*/ 153620 h 307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5" h="307239">
                  <a:moveTo>
                    <a:pt x="307015" y="153620"/>
                  </a:moveTo>
                  <a:cubicBezTo>
                    <a:pt x="307015" y="238462"/>
                    <a:pt x="238287" y="307240"/>
                    <a:pt x="153507" y="307240"/>
                  </a:cubicBezTo>
                  <a:cubicBezTo>
                    <a:pt x="68727" y="307240"/>
                    <a:pt x="-1" y="238462"/>
                    <a:pt x="-1" y="153620"/>
                  </a:cubicBezTo>
                  <a:cubicBezTo>
                    <a:pt x="-1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2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6" name="任意多边形: 形状 1505">
              <a:extLst>
                <a:ext uri="{FF2B5EF4-FFF2-40B4-BE49-F238E27FC236}">
                  <a16:creationId xmlns:a16="http://schemas.microsoft.com/office/drawing/2014/main" id="{4C20516E-F1B4-EE7F-7DA3-71AC546FBDD6}"/>
                </a:ext>
              </a:extLst>
            </p:cNvPr>
            <p:cNvSpPr/>
            <p:nvPr/>
          </p:nvSpPr>
          <p:spPr>
            <a:xfrm>
              <a:off x="8683812" y="3821843"/>
              <a:ext cx="307014" cy="307238"/>
            </a:xfrm>
            <a:custGeom>
              <a:avLst/>
              <a:gdLst>
                <a:gd name="connsiteX0" fmla="*/ 307015 w 307014"/>
                <a:gd name="connsiteY0" fmla="*/ 153620 h 307238"/>
                <a:gd name="connsiteX1" fmla="*/ 153507 w 307014"/>
                <a:gd name="connsiteY1" fmla="*/ 307239 h 307238"/>
                <a:gd name="connsiteX2" fmla="*/ 0 w 307014"/>
                <a:gd name="connsiteY2" fmla="*/ 153620 h 307238"/>
                <a:gd name="connsiteX3" fmla="*/ 153507 w 307014"/>
                <a:gd name="connsiteY3" fmla="*/ 0 h 307238"/>
                <a:gd name="connsiteX4" fmla="*/ 307015 w 307014"/>
                <a:gd name="connsiteY4" fmla="*/ 153620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20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0" y="238461"/>
                    <a:pt x="0" y="153620"/>
                  </a:cubicBezTo>
                  <a:cubicBezTo>
                    <a:pt x="0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2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7" name="任意多边形: 形状 1506">
              <a:extLst>
                <a:ext uri="{FF2B5EF4-FFF2-40B4-BE49-F238E27FC236}">
                  <a16:creationId xmlns:a16="http://schemas.microsoft.com/office/drawing/2014/main" id="{C847C7FE-A879-862C-DDC1-8761192087ED}"/>
                </a:ext>
              </a:extLst>
            </p:cNvPr>
            <p:cNvSpPr/>
            <p:nvPr/>
          </p:nvSpPr>
          <p:spPr>
            <a:xfrm>
              <a:off x="8610788" y="3668137"/>
              <a:ext cx="307078" cy="307320"/>
            </a:xfrm>
            <a:custGeom>
              <a:avLst/>
              <a:gdLst>
                <a:gd name="connsiteX0" fmla="*/ 2953 w 307078"/>
                <a:gd name="connsiteY0" fmla="*/ 183492 h 307320"/>
                <a:gd name="connsiteX1" fmla="*/ 123729 w 307078"/>
                <a:gd name="connsiteY1" fmla="*/ 2952 h 307320"/>
                <a:gd name="connsiteX2" fmla="*/ 304126 w 307078"/>
                <a:gd name="connsiteY2" fmla="*/ 123824 h 307320"/>
                <a:gd name="connsiteX3" fmla="*/ 183349 w 307078"/>
                <a:gd name="connsiteY3" fmla="*/ 304365 h 307320"/>
                <a:gd name="connsiteX4" fmla="*/ 2953 w 307078"/>
                <a:gd name="connsiteY4" fmla="*/ 183492 h 307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78" h="307320">
                  <a:moveTo>
                    <a:pt x="2953" y="183492"/>
                  </a:moveTo>
                  <a:cubicBezTo>
                    <a:pt x="-13517" y="100264"/>
                    <a:pt x="40566" y="19437"/>
                    <a:pt x="123729" y="2952"/>
                  </a:cubicBezTo>
                  <a:cubicBezTo>
                    <a:pt x="206893" y="-13518"/>
                    <a:pt x="287673" y="40596"/>
                    <a:pt x="304126" y="123824"/>
                  </a:cubicBezTo>
                  <a:cubicBezTo>
                    <a:pt x="320595" y="207052"/>
                    <a:pt x="266513" y="287879"/>
                    <a:pt x="183349" y="304365"/>
                  </a:cubicBezTo>
                  <a:cubicBezTo>
                    <a:pt x="100186" y="320850"/>
                    <a:pt x="19423" y="266720"/>
                    <a:pt x="2953" y="183492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8" name="任意多边形: 形状 1507">
              <a:extLst>
                <a:ext uri="{FF2B5EF4-FFF2-40B4-BE49-F238E27FC236}">
                  <a16:creationId xmlns:a16="http://schemas.microsoft.com/office/drawing/2014/main" id="{3EDCF511-8F5D-F795-D49B-0059F92809C0}"/>
                </a:ext>
              </a:extLst>
            </p:cNvPr>
            <p:cNvSpPr/>
            <p:nvPr/>
          </p:nvSpPr>
          <p:spPr>
            <a:xfrm>
              <a:off x="8618564" y="3620819"/>
              <a:ext cx="307123" cy="307299"/>
            </a:xfrm>
            <a:custGeom>
              <a:avLst/>
              <a:gdLst>
                <a:gd name="connsiteX0" fmla="*/ 183384 w 307123"/>
                <a:gd name="connsiteY0" fmla="*/ 304339 h 307299"/>
                <a:gd name="connsiteX1" fmla="*/ 2956 w 307123"/>
                <a:gd name="connsiteY1" fmla="*/ 183466 h 307299"/>
                <a:gd name="connsiteX2" fmla="*/ 40168 w 307123"/>
                <a:gd name="connsiteY2" fmla="*/ 50109 h 307299"/>
                <a:gd name="connsiteX3" fmla="*/ 48059 w 307123"/>
                <a:gd name="connsiteY3" fmla="*/ 42011 h 307299"/>
                <a:gd name="connsiteX4" fmla="*/ 123748 w 307123"/>
                <a:gd name="connsiteY4" fmla="*/ 2942 h 307299"/>
                <a:gd name="connsiteX5" fmla="*/ 176694 w 307123"/>
                <a:gd name="connsiteY5" fmla="*/ 1789 h 307299"/>
                <a:gd name="connsiteX6" fmla="*/ 199757 w 307123"/>
                <a:gd name="connsiteY6" fmla="*/ 7135 h 307299"/>
                <a:gd name="connsiteX7" fmla="*/ 304177 w 307123"/>
                <a:gd name="connsiteY7" fmla="*/ 123830 h 307299"/>
                <a:gd name="connsiteX8" fmla="*/ 183384 w 307123"/>
                <a:gd name="connsiteY8" fmla="*/ 304339 h 307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7123" h="307299">
                  <a:moveTo>
                    <a:pt x="183384" y="304339"/>
                  </a:moveTo>
                  <a:cubicBezTo>
                    <a:pt x="100205" y="320840"/>
                    <a:pt x="19457" y="266710"/>
                    <a:pt x="2956" y="183466"/>
                  </a:cubicBezTo>
                  <a:cubicBezTo>
                    <a:pt x="-6888" y="133753"/>
                    <a:pt x="8446" y="84873"/>
                    <a:pt x="40168" y="50109"/>
                  </a:cubicBezTo>
                  <a:cubicBezTo>
                    <a:pt x="42681" y="47324"/>
                    <a:pt x="45306" y="44604"/>
                    <a:pt x="48059" y="42011"/>
                  </a:cubicBezTo>
                  <a:cubicBezTo>
                    <a:pt x="68370" y="22708"/>
                    <a:pt x="94235" y="8800"/>
                    <a:pt x="123748" y="2942"/>
                  </a:cubicBezTo>
                  <a:cubicBezTo>
                    <a:pt x="141722" y="-612"/>
                    <a:pt x="159600" y="-884"/>
                    <a:pt x="176694" y="1789"/>
                  </a:cubicBezTo>
                  <a:cubicBezTo>
                    <a:pt x="184584" y="2942"/>
                    <a:pt x="192267" y="4734"/>
                    <a:pt x="199757" y="7135"/>
                  </a:cubicBezTo>
                  <a:cubicBezTo>
                    <a:pt x="251471" y="23476"/>
                    <a:pt x="292860" y="66851"/>
                    <a:pt x="304177" y="123830"/>
                  </a:cubicBezTo>
                  <a:cubicBezTo>
                    <a:pt x="320630" y="207026"/>
                    <a:pt x="266532" y="287869"/>
                    <a:pt x="183384" y="30433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9" name="任意多边形: 形状 1508">
              <a:extLst>
                <a:ext uri="{FF2B5EF4-FFF2-40B4-BE49-F238E27FC236}">
                  <a16:creationId xmlns:a16="http://schemas.microsoft.com/office/drawing/2014/main" id="{E6C757D1-8991-40DF-5418-C06E2B5AA9ED}"/>
                </a:ext>
              </a:extLst>
            </p:cNvPr>
            <p:cNvSpPr/>
            <p:nvPr/>
          </p:nvSpPr>
          <p:spPr>
            <a:xfrm rot="-5387137">
              <a:off x="8184545" y="3994039"/>
              <a:ext cx="307241" cy="307017"/>
            </a:xfrm>
            <a:custGeom>
              <a:avLst/>
              <a:gdLst>
                <a:gd name="connsiteX0" fmla="*/ 307241 w 307241"/>
                <a:gd name="connsiteY0" fmla="*/ 153508 h 307017"/>
                <a:gd name="connsiteX1" fmla="*/ 153620 w 307241"/>
                <a:gd name="connsiteY1" fmla="*/ 307017 h 307017"/>
                <a:gd name="connsiteX2" fmla="*/ 0 w 307241"/>
                <a:gd name="connsiteY2" fmla="*/ 153508 h 307017"/>
                <a:gd name="connsiteX3" fmla="*/ 153620 w 307241"/>
                <a:gd name="connsiteY3" fmla="*/ 0 h 307017"/>
                <a:gd name="connsiteX4" fmla="*/ 307241 w 307241"/>
                <a:gd name="connsiteY4" fmla="*/ 153508 h 307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241" h="307017">
                  <a:moveTo>
                    <a:pt x="307241" y="153508"/>
                  </a:moveTo>
                  <a:cubicBezTo>
                    <a:pt x="307241" y="238289"/>
                    <a:pt x="238463" y="307017"/>
                    <a:pt x="153620" y="307017"/>
                  </a:cubicBezTo>
                  <a:cubicBezTo>
                    <a:pt x="68778" y="307017"/>
                    <a:pt x="0" y="238289"/>
                    <a:pt x="0" y="153508"/>
                  </a:cubicBezTo>
                  <a:cubicBezTo>
                    <a:pt x="0" y="68728"/>
                    <a:pt x="68778" y="0"/>
                    <a:pt x="153620" y="0"/>
                  </a:cubicBezTo>
                  <a:cubicBezTo>
                    <a:pt x="238463" y="0"/>
                    <a:pt x="307241" y="68728"/>
                    <a:pt x="307241" y="153508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0" name="任意多边形: 形状 1509">
              <a:extLst>
                <a:ext uri="{FF2B5EF4-FFF2-40B4-BE49-F238E27FC236}">
                  <a16:creationId xmlns:a16="http://schemas.microsoft.com/office/drawing/2014/main" id="{26E69EAA-55A7-DE25-F02C-09A18AD50583}"/>
                </a:ext>
              </a:extLst>
            </p:cNvPr>
            <p:cNvSpPr/>
            <p:nvPr/>
          </p:nvSpPr>
          <p:spPr>
            <a:xfrm>
              <a:off x="8318842" y="3977127"/>
              <a:ext cx="307014" cy="307238"/>
            </a:xfrm>
            <a:custGeom>
              <a:avLst/>
              <a:gdLst>
                <a:gd name="connsiteX0" fmla="*/ 307015 w 307014"/>
                <a:gd name="connsiteY0" fmla="*/ 153620 h 307238"/>
                <a:gd name="connsiteX1" fmla="*/ 153507 w 307014"/>
                <a:gd name="connsiteY1" fmla="*/ 307239 h 307238"/>
                <a:gd name="connsiteX2" fmla="*/ -1 w 307014"/>
                <a:gd name="connsiteY2" fmla="*/ 153620 h 307238"/>
                <a:gd name="connsiteX3" fmla="*/ 153507 w 307014"/>
                <a:gd name="connsiteY3" fmla="*/ 0 h 307238"/>
                <a:gd name="connsiteX4" fmla="*/ 307015 w 307014"/>
                <a:gd name="connsiteY4" fmla="*/ 153620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20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-1" y="238461"/>
                    <a:pt x="-1" y="153620"/>
                  </a:cubicBezTo>
                  <a:cubicBezTo>
                    <a:pt x="-1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2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1" name="任意多边形: 形状 1510">
              <a:extLst>
                <a:ext uri="{FF2B5EF4-FFF2-40B4-BE49-F238E27FC236}">
                  <a16:creationId xmlns:a16="http://schemas.microsoft.com/office/drawing/2014/main" id="{8970D78F-7A3A-A012-0561-1B15EE48A67C}"/>
                </a:ext>
              </a:extLst>
            </p:cNvPr>
            <p:cNvSpPr/>
            <p:nvPr/>
          </p:nvSpPr>
          <p:spPr>
            <a:xfrm>
              <a:off x="8465083" y="3993981"/>
              <a:ext cx="307014" cy="307238"/>
            </a:xfrm>
            <a:custGeom>
              <a:avLst/>
              <a:gdLst>
                <a:gd name="connsiteX0" fmla="*/ 307015 w 307014"/>
                <a:gd name="connsiteY0" fmla="*/ 153619 h 307238"/>
                <a:gd name="connsiteX1" fmla="*/ 153507 w 307014"/>
                <a:gd name="connsiteY1" fmla="*/ 307239 h 307238"/>
                <a:gd name="connsiteX2" fmla="*/ -1 w 307014"/>
                <a:gd name="connsiteY2" fmla="*/ 153619 h 307238"/>
                <a:gd name="connsiteX3" fmla="*/ 153507 w 307014"/>
                <a:gd name="connsiteY3" fmla="*/ 0 h 307238"/>
                <a:gd name="connsiteX4" fmla="*/ 307015 w 307014"/>
                <a:gd name="connsiteY4" fmla="*/ 153619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19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-1" y="238461"/>
                    <a:pt x="-1" y="153619"/>
                  </a:cubicBezTo>
                  <a:cubicBezTo>
                    <a:pt x="-1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1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2" name="任意多边形: 形状 1511">
              <a:extLst>
                <a:ext uri="{FF2B5EF4-FFF2-40B4-BE49-F238E27FC236}">
                  <a16:creationId xmlns:a16="http://schemas.microsoft.com/office/drawing/2014/main" id="{1F4C57D8-1844-5573-D0F6-2BEC0BC1FD7C}"/>
                </a:ext>
              </a:extLst>
            </p:cNvPr>
            <p:cNvSpPr/>
            <p:nvPr/>
          </p:nvSpPr>
          <p:spPr>
            <a:xfrm>
              <a:off x="8652090" y="4488194"/>
              <a:ext cx="375933" cy="897004"/>
            </a:xfrm>
            <a:custGeom>
              <a:avLst/>
              <a:gdLst>
                <a:gd name="connsiteX0" fmla="*/ 375934 w 375933"/>
                <a:gd name="connsiteY0" fmla="*/ 0 h 897004"/>
                <a:gd name="connsiteX1" fmla="*/ 249380 w 375933"/>
                <a:gd name="connsiteY1" fmla="*/ 224971 h 897004"/>
                <a:gd name="connsiteX2" fmla="*/ 29594 w 375933"/>
                <a:gd name="connsiteY2" fmla="*/ 387586 h 897004"/>
                <a:gd name="connsiteX3" fmla="*/ 71624 w 375933"/>
                <a:gd name="connsiteY3" fmla="*/ 897005 h 897004"/>
                <a:gd name="connsiteX4" fmla="*/ 42030 w 375933"/>
                <a:gd name="connsiteY4" fmla="*/ 897005 h 897004"/>
                <a:gd name="connsiteX5" fmla="*/ 0 w 375933"/>
                <a:gd name="connsiteY5" fmla="*/ 387586 h 897004"/>
                <a:gd name="connsiteX6" fmla="*/ 224155 w 375933"/>
                <a:gd name="connsiteY6" fmla="*/ 225660 h 897004"/>
                <a:gd name="connsiteX7" fmla="*/ 330190 w 375933"/>
                <a:gd name="connsiteY7" fmla="*/ 71352 h 897004"/>
                <a:gd name="connsiteX8" fmla="*/ 375934 w 375933"/>
                <a:gd name="connsiteY8" fmla="*/ 0 h 89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5933" h="897004">
                  <a:moveTo>
                    <a:pt x="375934" y="0"/>
                  </a:moveTo>
                  <a:cubicBezTo>
                    <a:pt x="375022" y="3185"/>
                    <a:pt x="344547" y="106004"/>
                    <a:pt x="249380" y="224971"/>
                  </a:cubicBezTo>
                  <a:cubicBezTo>
                    <a:pt x="166632" y="328430"/>
                    <a:pt x="67447" y="373357"/>
                    <a:pt x="29594" y="387586"/>
                  </a:cubicBezTo>
                  <a:cubicBezTo>
                    <a:pt x="51825" y="655292"/>
                    <a:pt x="71624" y="897005"/>
                    <a:pt x="71624" y="897005"/>
                  </a:cubicBezTo>
                  <a:lnTo>
                    <a:pt x="42030" y="897005"/>
                  </a:lnTo>
                  <a:cubicBezTo>
                    <a:pt x="42030" y="897005"/>
                    <a:pt x="22200" y="655292"/>
                    <a:pt x="0" y="387586"/>
                  </a:cubicBezTo>
                  <a:cubicBezTo>
                    <a:pt x="37805" y="373357"/>
                    <a:pt x="141408" y="329102"/>
                    <a:pt x="224155" y="225660"/>
                  </a:cubicBezTo>
                  <a:cubicBezTo>
                    <a:pt x="271051" y="167064"/>
                    <a:pt x="310552" y="112150"/>
                    <a:pt x="330190" y="71352"/>
                  </a:cubicBezTo>
                  <a:cubicBezTo>
                    <a:pt x="368012" y="28778"/>
                    <a:pt x="374782" y="1552"/>
                    <a:pt x="375934" y="0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3" name="任意多边形: 形状 1512">
              <a:extLst>
                <a:ext uri="{FF2B5EF4-FFF2-40B4-BE49-F238E27FC236}">
                  <a16:creationId xmlns:a16="http://schemas.microsoft.com/office/drawing/2014/main" id="{728FA018-AEF4-1942-D2AE-33FBC33B4287}"/>
                </a:ext>
              </a:extLst>
            </p:cNvPr>
            <p:cNvSpPr/>
            <p:nvPr/>
          </p:nvSpPr>
          <p:spPr>
            <a:xfrm>
              <a:off x="8510962" y="3975456"/>
              <a:ext cx="307078" cy="307316"/>
            </a:xfrm>
            <a:custGeom>
              <a:avLst/>
              <a:gdLst>
                <a:gd name="connsiteX0" fmla="*/ 2953 w 307078"/>
                <a:gd name="connsiteY0" fmla="*/ 183492 h 307316"/>
                <a:gd name="connsiteX1" fmla="*/ 123729 w 307078"/>
                <a:gd name="connsiteY1" fmla="*/ 2952 h 307316"/>
                <a:gd name="connsiteX2" fmla="*/ 304126 w 307078"/>
                <a:gd name="connsiteY2" fmla="*/ 123824 h 307316"/>
                <a:gd name="connsiteX3" fmla="*/ 183349 w 307078"/>
                <a:gd name="connsiteY3" fmla="*/ 304365 h 307316"/>
                <a:gd name="connsiteX4" fmla="*/ 2953 w 307078"/>
                <a:gd name="connsiteY4" fmla="*/ 183492 h 307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78" h="307316">
                  <a:moveTo>
                    <a:pt x="2953" y="183492"/>
                  </a:moveTo>
                  <a:cubicBezTo>
                    <a:pt x="-13517" y="100264"/>
                    <a:pt x="40566" y="19437"/>
                    <a:pt x="123729" y="2952"/>
                  </a:cubicBezTo>
                  <a:cubicBezTo>
                    <a:pt x="206893" y="-13518"/>
                    <a:pt x="287673" y="40596"/>
                    <a:pt x="304126" y="123824"/>
                  </a:cubicBezTo>
                  <a:cubicBezTo>
                    <a:pt x="320595" y="207052"/>
                    <a:pt x="266513" y="287879"/>
                    <a:pt x="183349" y="304365"/>
                  </a:cubicBezTo>
                  <a:cubicBezTo>
                    <a:pt x="100186" y="320834"/>
                    <a:pt x="19423" y="266720"/>
                    <a:pt x="2953" y="183492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4" name="任意多边形: 形状 1513">
              <a:extLst>
                <a:ext uri="{FF2B5EF4-FFF2-40B4-BE49-F238E27FC236}">
                  <a16:creationId xmlns:a16="http://schemas.microsoft.com/office/drawing/2014/main" id="{1B4F7983-4BE0-618C-7DCD-117F3A80796F}"/>
                </a:ext>
              </a:extLst>
            </p:cNvPr>
            <p:cNvSpPr/>
            <p:nvPr/>
          </p:nvSpPr>
          <p:spPr>
            <a:xfrm>
              <a:off x="8199586" y="3845531"/>
              <a:ext cx="307014" cy="307238"/>
            </a:xfrm>
            <a:custGeom>
              <a:avLst/>
              <a:gdLst>
                <a:gd name="connsiteX0" fmla="*/ 307015 w 307014"/>
                <a:gd name="connsiteY0" fmla="*/ 153619 h 307238"/>
                <a:gd name="connsiteX1" fmla="*/ 153507 w 307014"/>
                <a:gd name="connsiteY1" fmla="*/ 307239 h 307238"/>
                <a:gd name="connsiteX2" fmla="*/ 0 w 307014"/>
                <a:gd name="connsiteY2" fmla="*/ 153619 h 307238"/>
                <a:gd name="connsiteX3" fmla="*/ 153507 w 307014"/>
                <a:gd name="connsiteY3" fmla="*/ 0 h 307238"/>
                <a:gd name="connsiteX4" fmla="*/ 307015 w 307014"/>
                <a:gd name="connsiteY4" fmla="*/ 153619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19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0" y="238461"/>
                    <a:pt x="0" y="153619"/>
                  </a:cubicBezTo>
                  <a:cubicBezTo>
                    <a:pt x="0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1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5" name="任意多边形: 形状 1514">
              <a:extLst>
                <a:ext uri="{FF2B5EF4-FFF2-40B4-BE49-F238E27FC236}">
                  <a16:creationId xmlns:a16="http://schemas.microsoft.com/office/drawing/2014/main" id="{10D14382-97CA-818C-6D28-A810A598F02A}"/>
                </a:ext>
              </a:extLst>
            </p:cNvPr>
            <p:cNvSpPr/>
            <p:nvPr/>
          </p:nvSpPr>
          <p:spPr>
            <a:xfrm>
              <a:off x="8434721" y="3547959"/>
              <a:ext cx="307014" cy="307238"/>
            </a:xfrm>
            <a:custGeom>
              <a:avLst/>
              <a:gdLst>
                <a:gd name="connsiteX0" fmla="*/ 307015 w 307014"/>
                <a:gd name="connsiteY0" fmla="*/ 153619 h 307238"/>
                <a:gd name="connsiteX1" fmla="*/ 153507 w 307014"/>
                <a:gd name="connsiteY1" fmla="*/ 307239 h 307238"/>
                <a:gd name="connsiteX2" fmla="*/ -1 w 307014"/>
                <a:gd name="connsiteY2" fmla="*/ 153619 h 307238"/>
                <a:gd name="connsiteX3" fmla="*/ 153507 w 307014"/>
                <a:gd name="connsiteY3" fmla="*/ 0 h 307238"/>
                <a:gd name="connsiteX4" fmla="*/ 307015 w 307014"/>
                <a:gd name="connsiteY4" fmla="*/ 153619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19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-1" y="238461"/>
                    <a:pt x="-1" y="153619"/>
                  </a:cubicBezTo>
                  <a:cubicBezTo>
                    <a:pt x="-1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1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6" name="任意多边形: 形状 1515">
              <a:extLst>
                <a:ext uri="{FF2B5EF4-FFF2-40B4-BE49-F238E27FC236}">
                  <a16:creationId xmlns:a16="http://schemas.microsoft.com/office/drawing/2014/main" id="{DF96D7D1-5961-78B2-03B7-92CE65DA3719}"/>
                </a:ext>
              </a:extLst>
            </p:cNvPr>
            <p:cNvSpPr/>
            <p:nvPr/>
          </p:nvSpPr>
          <p:spPr>
            <a:xfrm>
              <a:off x="8289264" y="3522607"/>
              <a:ext cx="290849" cy="291073"/>
            </a:xfrm>
            <a:custGeom>
              <a:avLst/>
              <a:gdLst>
                <a:gd name="connsiteX0" fmla="*/ 290849 w 290849"/>
                <a:gd name="connsiteY0" fmla="*/ 145537 h 291073"/>
                <a:gd name="connsiteX1" fmla="*/ 145425 w 290849"/>
                <a:gd name="connsiteY1" fmla="*/ 291074 h 291073"/>
                <a:gd name="connsiteX2" fmla="*/ 0 w 290849"/>
                <a:gd name="connsiteY2" fmla="*/ 145537 h 291073"/>
                <a:gd name="connsiteX3" fmla="*/ 145425 w 290849"/>
                <a:gd name="connsiteY3" fmla="*/ 0 h 291073"/>
                <a:gd name="connsiteX4" fmla="*/ 290849 w 290849"/>
                <a:gd name="connsiteY4" fmla="*/ 145537 h 291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849" h="291073">
                  <a:moveTo>
                    <a:pt x="290849" y="145537"/>
                  </a:moveTo>
                  <a:cubicBezTo>
                    <a:pt x="290849" y="225915"/>
                    <a:pt x="225741" y="291074"/>
                    <a:pt x="145425" y="291074"/>
                  </a:cubicBezTo>
                  <a:cubicBezTo>
                    <a:pt x="65109" y="291074"/>
                    <a:pt x="0" y="225915"/>
                    <a:pt x="0" y="145537"/>
                  </a:cubicBezTo>
                  <a:cubicBezTo>
                    <a:pt x="0" y="65159"/>
                    <a:pt x="65109" y="0"/>
                    <a:pt x="145425" y="0"/>
                  </a:cubicBezTo>
                  <a:cubicBezTo>
                    <a:pt x="225741" y="0"/>
                    <a:pt x="290849" y="65159"/>
                    <a:pt x="290849" y="145537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7" name="任意多边形: 形状 1516">
              <a:extLst>
                <a:ext uri="{FF2B5EF4-FFF2-40B4-BE49-F238E27FC236}">
                  <a16:creationId xmlns:a16="http://schemas.microsoft.com/office/drawing/2014/main" id="{E55CA236-011C-65FC-71CE-B5356F82CBE1}"/>
                </a:ext>
              </a:extLst>
            </p:cNvPr>
            <p:cNvSpPr/>
            <p:nvPr/>
          </p:nvSpPr>
          <p:spPr>
            <a:xfrm>
              <a:off x="8185309" y="3931464"/>
              <a:ext cx="477449" cy="354120"/>
            </a:xfrm>
            <a:custGeom>
              <a:avLst/>
              <a:gdLst>
                <a:gd name="connsiteX0" fmla="*/ 426975 w 477449"/>
                <a:gd name="connsiteY0" fmla="*/ 175915 h 354120"/>
                <a:gd name="connsiteX1" fmla="*/ 405496 w 477449"/>
                <a:gd name="connsiteY1" fmla="*/ 275901 h 354120"/>
                <a:gd name="connsiteX2" fmla="*/ 340050 w 477449"/>
                <a:gd name="connsiteY2" fmla="*/ 326766 h 354120"/>
                <a:gd name="connsiteX3" fmla="*/ 241009 w 477449"/>
                <a:gd name="connsiteY3" fmla="*/ 317082 h 354120"/>
                <a:gd name="connsiteX4" fmla="*/ 195394 w 477449"/>
                <a:gd name="connsiteY4" fmla="*/ 349845 h 354120"/>
                <a:gd name="connsiteX5" fmla="*/ 95440 w 477449"/>
                <a:gd name="connsiteY5" fmla="*/ 317707 h 354120"/>
                <a:gd name="connsiteX6" fmla="*/ 82060 w 477449"/>
                <a:gd name="connsiteY6" fmla="*/ 322764 h 354120"/>
                <a:gd name="connsiteX7" fmla="*/ 0 w 477449"/>
                <a:gd name="connsiteY7" fmla="*/ 322364 h 354120"/>
                <a:gd name="connsiteX8" fmla="*/ 22152 w 477449"/>
                <a:gd name="connsiteY8" fmla="*/ 298164 h 354120"/>
                <a:gd name="connsiteX9" fmla="*/ 57043 w 477449"/>
                <a:gd name="connsiteY9" fmla="*/ 291986 h 354120"/>
                <a:gd name="connsiteX10" fmla="*/ 70424 w 477449"/>
                <a:gd name="connsiteY10" fmla="*/ 286928 h 354120"/>
                <a:gd name="connsiteX11" fmla="*/ 170377 w 477449"/>
                <a:gd name="connsiteY11" fmla="*/ 319019 h 354120"/>
                <a:gd name="connsiteX12" fmla="*/ 209015 w 477449"/>
                <a:gd name="connsiteY12" fmla="*/ 294659 h 354120"/>
                <a:gd name="connsiteX13" fmla="*/ 215993 w 477449"/>
                <a:gd name="connsiteY13" fmla="*/ 286240 h 354120"/>
                <a:gd name="connsiteX14" fmla="*/ 220410 w 477449"/>
                <a:gd name="connsiteY14" fmla="*/ 288673 h 354120"/>
                <a:gd name="connsiteX15" fmla="*/ 315018 w 477449"/>
                <a:gd name="connsiteY15" fmla="*/ 295923 h 354120"/>
                <a:gd name="connsiteX16" fmla="*/ 370076 w 477449"/>
                <a:gd name="connsiteY16" fmla="*/ 258727 h 354120"/>
                <a:gd name="connsiteX17" fmla="*/ 401911 w 477449"/>
                <a:gd name="connsiteY17" fmla="*/ 145073 h 354120"/>
                <a:gd name="connsiteX18" fmla="*/ 447238 w 477449"/>
                <a:gd name="connsiteY18" fmla="*/ 19495 h 354120"/>
                <a:gd name="connsiteX19" fmla="*/ 438915 w 477449"/>
                <a:gd name="connsiteY19" fmla="*/ 0 h 354120"/>
                <a:gd name="connsiteX20" fmla="*/ 472254 w 477449"/>
                <a:gd name="connsiteY20" fmla="*/ 50305 h 354120"/>
                <a:gd name="connsiteX21" fmla="*/ 426975 w 477449"/>
                <a:gd name="connsiteY21" fmla="*/ 175915 h 354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77449" h="354120">
                  <a:moveTo>
                    <a:pt x="426975" y="175915"/>
                  </a:moveTo>
                  <a:cubicBezTo>
                    <a:pt x="432913" y="211591"/>
                    <a:pt x="424510" y="247443"/>
                    <a:pt x="405496" y="275901"/>
                  </a:cubicBezTo>
                  <a:cubicBezTo>
                    <a:pt x="390035" y="299108"/>
                    <a:pt x="367579" y="317402"/>
                    <a:pt x="340050" y="326766"/>
                  </a:cubicBezTo>
                  <a:cubicBezTo>
                    <a:pt x="305638" y="338450"/>
                    <a:pt x="270139" y="333856"/>
                    <a:pt x="241009" y="317082"/>
                  </a:cubicBezTo>
                  <a:cubicBezTo>
                    <a:pt x="230061" y="332031"/>
                    <a:pt x="214440" y="343795"/>
                    <a:pt x="195394" y="349845"/>
                  </a:cubicBezTo>
                  <a:cubicBezTo>
                    <a:pt x="157669" y="361849"/>
                    <a:pt x="117911" y="347765"/>
                    <a:pt x="95440" y="317707"/>
                  </a:cubicBezTo>
                  <a:cubicBezTo>
                    <a:pt x="91134" y="319627"/>
                    <a:pt x="86669" y="321340"/>
                    <a:pt x="82060" y="322764"/>
                  </a:cubicBezTo>
                  <a:cubicBezTo>
                    <a:pt x="54258" y="331615"/>
                    <a:pt x="25737" y="330863"/>
                    <a:pt x="0" y="322364"/>
                  </a:cubicBezTo>
                  <a:cubicBezTo>
                    <a:pt x="6370" y="313561"/>
                    <a:pt x="13781" y="305414"/>
                    <a:pt x="22152" y="298164"/>
                  </a:cubicBezTo>
                  <a:cubicBezTo>
                    <a:pt x="33739" y="297684"/>
                    <a:pt x="45455" y="295651"/>
                    <a:pt x="57043" y="291986"/>
                  </a:cubicBezTo>
                  <a:cubicBezTo>
                    <a:pt x="61669" y="290514"/>
                    <a:pt x="66135" y="288801"/>
                    <a:pt x="70424" y="286928"/>
                  </a:cubicBezTo>
                  <a:cubicBezTo>
                    <a:pt x="92895" y="316954"/>
                    <a:pt x="132652" y="331023"/>
                    <a:pt x="170377" y="319019"/>
                  </a:cubicBezTo>
                  <a:cubicBezTo>
                    <a:pt x="185711" y="314201"/>
                    <a:pt x="198787" y="305622"/>
                    <a:pt x="209015" y="294659"/>
                  </a:cubicBezTo>
                  <a:cubicBezTo>
                    <a:pt x="211527" y="291986"/>
                    <a:pt x="213832" y="289153"/>
                    <a:pt x="215993" y="286240"/>
                  </a:cubicBezTo>
                  <a:cubicBezTo>
                    <a:pt x="217465" y="287072"/>
                    <a:pt x="218937" y="287873"/>
                    <a:pt x="220410" y="288673"/>
                  </a:cubicBezTo>
                  <a:cubicBezTo>
                    <a:pt x="248660" y="303462"/>
                    <a:pt x="282319" y="307047"/>
                    <a:pt x="315018" y="295923"/>
                  </a:cubicBezTo>
                  <a:cubicBezTo>
                    <a:pt x="336881" y="288513"/>
                    <a:pt x="355575" y="275436"/>
                    <a:pt x="370076" y="258727"/>
                  </a:cubicBezTo>
                  <a:cubicBezTo>
                    <a:pt x="396245" y="228637"/>
                    <a:pt x="408841" y="186735"/>
                    <a:pt x="401911" y="145073"/>
                  </a:cubicBezTo>
                  <a:cubicBezTo>
                    <a:pt x="442709" y="118952"/>
                    <a:pt x="462587" y="67847"/>
                    <a:pt x="447238" y="19495"/>
                  </a:cubicBezTo>
                  <a:cubicBezTo>
                    <a:pt x="445045" y="12596"/>
                    <a:pt x="442261" y="6098"/>
                    <a:pt x="438915" y="0"/>
                  </a:cubicBezTo>
                  <a:cubicBezTo>
                    <a:pt x="454008" y="12884"/>
                    <a:pt x="465805" y="29978"/>
                    <a:pt x="472254" y="50305"/>
                  </a:cubicBezTo>
                  <a:cubicBezTo>
                    <a:pt x="487652" y="98705"/>
                    <a:pt x="467725" y="149810"/>
                    <a:pt x="426975" y="175915"/>
                  </a:cubicBezTo>
                  <a:close/>
                </a:path>
              </a:pathLst>
            </a:custGeom>
            <a:solidFill>
              <a:srgbClr val="65A839">
                <a:alpha val="23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8" name="任意多边形: 形状 1517">
              <a:extLst>
                <a:ext uri="{FF2B5EF4-FFF2-40B4-BE49-F238E27FC236}">
                  <a16:creationId xmlns:a16="http://schemas.microsoft.com/office/drawing/2014/main" id="{B1F899B7-34A7-B46F-7372-33A784F43CAB}"/>
                </a:ext>
              </a:extLst>
            </p:cNvPr>
            <p:cNvSpPr/>
            <p:nvPr/>
          </p:nvSpPr>
          <p:spPr>
            <a:xfrm>
              <a:off x="8133940" y="4453799"/>
              <a:ext cx="614038" cy="220645"/>
            </a:xfrm>
            <a:custGeom>
              <a:avLst/>
              <a:gdLst>
                <a:gd name="connsiteX0" fmla="*/ 532330 w 614038"/>
                <a:gd name="connsiteY0" fmla="*/ 192544 h 220645"/>
                <a:gd name="connsiteX1" fmla="*/ 350318 w 614038"/>
                <a:gd name="connsiteY1" fmla="*/ 155268 h 220645"/>
                <a:gd name="connsiteX2" fmla="*/ 294858 w 614038"/>
                <a:gd name="connsiteY2" fmla="*/ 204869 h 220645"/>
                <a:gd name="connsiteX3" fmla="*/ 99898 w 614038"/>
                <a:gd name="connsiteY3" fmla="*/ 141199 h 220645"/>
                <a:gd name="connsiteX4" fmla="*/ 98425 w 614038"/>
                <a:gd name="connsiteY4" fmla="*/ 138174 h 220645"/>
                <a:gd name="connsiteX5" fmla="*/ 11420 w 614038"/>
                <a:gd name="connsiteY5" fmla="*/ 80843 h 220645"/>
                <a:gd name="connsiteX6" fmla="*/ 72 w 614038"/>
                <a:gd name="connsiteY6" fmla="*/ 29418 h 220645"/>
                <a:gd name="connsiteX7" fmla="*/ 86245 w 614038"/>
                <a:gd name="connsiteY7" fmla="*/ 85037 h 220645"/>
                <a:gd name="connsiteX8" fmla="*/ 87685 w 614038"/>
                <a:gd name="connsiteY8" fmla="*/ 88109 h 220645"/>
                <a:gd name="connsiteX9" fmla="*/ 282695 w 614038"/>
                <a:gd name="connsiteY9" fmla="*/ 151779 h 220645"/>
                <a:gd name="connsiteX10" fmla="*/ 338153 w 614038"/>
                <a:gd name="connsiteY10" fmla="*/ 102146 h 220645"/>
                <a:gd name="connsiteX11" fmla="*/ 520166 w 614038"/>
                <a:gd name="connsiteY11" fmla="*/ 139455 h 220645"/>
                <a:gd name="connsiteX12" fmla="*/ 601714 w 614038"/>
                <a:gd name="connsiteY12" fmla="*/ 0 h 220645"/>
                <a:gd name="connsiteX13" fmla="*/ 532330 w 614038"/>
                <a:gd name="connsiteY13" fmla="*/ 192544 h 220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14038" h="220645">
                  <a:moveTo>
                    <a:pt x="532330" y="192544"/>
                  </a:moveTo>
                  <a:cubicBezTo>
                    <a:pt x="469157" y="224683"/>
                    <a:pt x="393900" y="207462"/>
                    <a:pt x="350318" y="155268"/>
                  </a:cubicBezTo>
                  <a:cubicBezTo>
                    <a:pt x="336936" y="175675"/>
                    <a:pt x="318211" y="193025"/>
                    <a:pt x="294858" y="204869"/>
                  </a:cubicBezTo>
                  <a:cubicBezTo>
                    <a:pt x="223427" y="241185"/>
                    <a:pt x="136150" y="212679"/>
                    <a:pt x="99898" y="141199"/>
                  </a:cubicBezTo>
                  <a:cubicBezTo>
                    <a:pt x="99385" y="140207"/>
                    <a:pt x="98937" y="139167"/>
                    <a:pt x="98425" y="138174"/>
                  </a:cubicBezTo>
                  <a:cubicBezTo>
                    <a:pt x="62573" y="135870"/>
                    <a:pt x="28834" y="115207"/>
                    <a:pt x="11420" y="80843"/>
                  </a:cubicBezTo>
                  <a:cubicBezTo>
                    <a:pt x="3049" y="64341"/>
                    <a:pt x="-568" y="46672"/>
                    <a:pt x="72" y="29418"/>
                  </a:cubicBezTo>
                  <a:cubicBezTo>
                    <a:pt x="17758" y="62789"/>
                    <a:pt x="50985" y="82764"/>
                    <a:pt x="86245" y="85037"/>
                  </a:cubicBezTo>
                  <a:cubicBezTo>
                    <a:pt x="86725" y="86077"/>
                    <a:pt x="87205" y="87069"/>
                    <a:pt x="87685" y="88109"/>
                  </a:cubicBezTo>
                  <a:cubicBezTo>
                    <a:pt x="123985" y="159557"/>
                    <a:pt x="211262" y="188063"/>
                    <a:pt x="282695" y="151779"/>
                  </a:cubicBezTo>
                  <a:cubicBezTo>
                    <a:pt x="305999" y="139903"/>
                    <a:pt x="324725" y="122601"/>
                    <a:pt x="338153" y="102146"/>
                  </a:cubicBezTo>
                  <a:cubicBezTo>
                    <a:pt x="381736" y="154340"/>
                    <a:pt x="456993" y="171561"/>
                    <a:pt x="520166" y="139455"/>
                  </a:cubicBezTo>
                  <a:cubicBezTo>
                    <a:pt x="573944" y="112102"/>
                    <a:pt x="604099" y="56611"/>
                    <a:pt x="601714" y="0"/>
                  </a:cubicBezTo>
                  <a:cubicBezTo>
                    <a:pt x="632908" y="71864"/>
                    <a:pt x="603122" y="156580"/>
                    <a:pt x="532330" y="192544"/>
                  </a:cubicBezTo>
                  <a:close/>
                </a:path>
              </a:pathLst>
            </a:custGeom>
            <a:solidFill>
              <a:srgbClr val="65A839">
                <a:alpha val="33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9" name="任意多边形: 形状 1518">
              <a:extLst>
                <a:ext uri="{FF2B5EF4-FFF2-40B4-BE49-F238E27FC236}">
                  <a16:creationId xmlns:a16="http://schemas.microsoft.com/office/drawing/2014/main" id="{F87C6C84-CBD2-862D-1A80-BF7D08E67802}"/>
                </a:ext>
              </a:extLst>
            </p:cNvPr>
            <p:cNvSpPr/>
            <p:nvPr/>
          </p:nvSpPr>
          <p:spPr>
            <a:xfrm>
              <a:off x="8230585" y="3690148"/>
              <a:ext cx="210109" cy="210268"/>
            </a:xfrm>
            <a:custGeom>
              <a:avLst/>
              <a:gdLst>
                <a:gd name="connsiteX0" fmla="*/ 2020 w 210109"/>
                <a:gd name="connsiteY0" fmla="*/ 125549 h 210268"/>
                <a:gd name="connsiteX1" fmla="*/ 84656 w 210109"/>
                <a:gd name="connsiteY1" fmla="*/ 2019 h 210268"/>
                <a:gd name="connsiteX2" fmla="*/ 208089 w 210109"/>
                <a:gd name="connsiteY2" fmla="*/ 84719 h 210268"/>
                <a:gd name="connsiteX3" fmla="*/ 125453 w 210109"/>
                <a:gd name="connsiteY3" fmla="*/ 208249 h 210268"/>
                <a:gd name="connsiteX4" fmla="*/ 2020 w 210109"/>
                <a:gd name="connsiteY4" fmla="*/ 125549 h 210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109" h="210268">
                  <a:moveTo>
                    <a:pt x="2020" y="125549"/>
                  </a:moveTo>
                  <a:cubicBezTo>
                    <a:pt x="-9248" y="68602"/>
                    <a:pt x="27756" y="13303"/>
                    <a:pt x="84656" y="2019"/>
                  </a:cubicBezTo>
                  <a:cubicBezTo>
                    <a:pt x="141555" y="-9248"/>
                    <a:pt x="196821" y="27772"/>
                    <a:pt x="208089" y="84719"/>
                  </a:cubicBezTo>
                  <a:cubicBezTo>
                    <a:pt x="219357" y="141666"/>
                    <a:pt x="182353" y="196965"/>
                    <a:pt x="125453" y="208249"/>
                  </a:cubicBezTo>
                  <a:cubicBezTo>
                    <a:pt x="68539" y="219516"/>
                    <a:pt x="13288" y="182496"/>
                    <a:pt x="2020" y="12554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0" name="任意多边形: 形状 1519">
              <a:extLst>
                <a:ext uri="{FF2B5EF4-FFF2-40B4-BE49-F238E27FC236}">
                  <a16:creationId xmlns:a16="http://schemas.microsoft.com/office/drawing/2014/main" id="{0C51322F-CDD7-FE02-F24E-7CBF536DAF64}"/>
                </a:ext>
              </a:extLst>
            </p:cNvPr>
            <p:cNvSpPr/>
            <p:nvPr/>
          </p:nvSpPr>
          <p:spPr>
            <a:xfrm>
              <a:off x="8530753" y="4113537"/>
              <a:ext cx="690963" cy="556463"/>
            </a:xfrm>
            <a:custGeom>
              <a:avLst/>
              <a:gdLst>
                <a:gd name="connsiteX0" fmla="*/ 680788 w 690963"/>
                <a:gd name="connsiteY0" fmla="*/ 228048 h 556463"/>
                <a:gd name="connsiteX1" fmla="*/ 572144 w 690963"/>
                <a:gd name="connsiteY1" fmla="*/ 162074 h 556463"/>
                <a:gd name="connsiteX2" fmla="*/ 557322 w 690963"/>
                <a:gd name="connsiteY2" fmla="*/ 96708 h 556463"/>
                <a:gd name="connsiteX3" fmla="*/ 338801 w 690963"/>
                <a:gd name="connsiteY3" fmla="*/ 14889 h 556463"/>
                <a:gd name="connsiteX4" fmla="*/ 294419 w 690963"/>
                <a:gd name="connsiteY4" fmla="*/ 44627 h 556463"/>
                <a:gd name="connsiteX5" fmla="*/ 123609 w 690963"/>
                <a:gd name="connsiteY5" fmla="*/ 17242 h 556463"/>
                <a:gd name="connsiteX6" fmla="*/ 46047 w 690963"/>
                <a:gd name="connsiteY6" fmla="*/ 224143 h 556463"/>
                <a:gd name="connsiteX7" fmla="*/ 10179 w 690963"/>
                <a:gd name="connsiteY7" fmla="*/ 361997 h 556463"/>
                <a:gd name="connsiteX8" fmla="*/ 101009 w 690963"/>
                <a:gd name="connsiteY8" fmla="*/ 427507 h 556463"/>
                <a:gd name="connsiteX9" fmla="*/ 102434 w 690963"/>
                <a:gd name="connsiteY9" fmla="*/ 430852 h 556463"/>
                <a:gd name="connsiteX10" fmla="*/ 308855 w 690963"/>
                <a:gd name="connsiteY10" fmla="*/ 508142 h 556463"/>
                <a:gd name="connsiteX11" fmla="*/ 339506 w 690963"/>
                <a:gd name="connsiteY11" fmla="*/ 489640 h 556463"/>
                <a:gd name="connsiteX12" fmla="*/ 540437 w 690963"/>
                <a:gd name="connsiteY12" fmla="*/ 541578 h 556463"/>
                <a:gd name="connsiteX13" fmla="*/ 635892 w 690963"/>
                <a:gd name="connsiteY13" fmla="*/ 371857 h 556463"/>
                <a:gd name="connsiteX14" fmla="*/ 680788 w 690963"/>
                <a:gd name="connsiteY14" fmla="*/ 228048 h 556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90963" h="556463">
                  <a:moveTo>
                    <a:pt x="680788" y="228048"/>
                  </a:moveTo>
                  <a:cubicBezTo>
                    <a:pt x="661005" y="184562"/>
                    <a:pt x="617102" y="159721"/>
                    <a:pt x="572144" y="162074"/>
                  </a:cubicBezTo>
                  <a:cubicBezTo>
                    <a:pt x="571744" y="140147"/>
                    <a:pt x="566990" y="117931"/>
                    <a:pt x="557322" y="96708"/>
                  </a:cubicBezTo>
                  <a:cubicBezTo>
                    <a:pt x="519549" y="13721"/>
                    <a:pt x="421725" y="-22900"/>
                    <a:pt x="338801" y="14889"/>
                  </a:cubicBezTo>
                  <a:cubicBezTo>
                    <a:pt x="322028" y="22539"/>
                    <a:pt x="307174" y="32687"/>
                    <a:pt x="294419" y="44627"/>
                  </a:cubicBezTo>
                  <a:cubicBezTo>
                    <a:pt x="249571" y="3237"/>
                    <a:pt x="182605" y="-9647"/>
                    <a:pt x="123609" y="17242"/>
                  </a:cubicBezTo>
                  <a:cubicBezTo>
                    <a:pt x="45135" y="53014"/>
                    <a:pt x="10467" y="145589"/>
                    <a:pt x="46047" y="224143"/>
                  </a:cubicBezTo>
                  <a:cubicBezTo>
                    <a:pt x="3841" y="255129"/>
                    <a:pt x="-12373" y="312445"/>
                    <a:pt x="10179" y="361997"/>
                  </a:cubicBezTo>
                  <a:cubicBezTo>
                    <a:pt x="27337" y="399706"/>
                    <a:pt x="62628" y="423394"/>
                    <a:pt x="101009" y="427507"/>
                  </a:cubicBezTo>
                  <a:cubicBezTo>
                    <a:pt x="101490" y="428628"/>
                    <a:pt x="101922" y="429748"/>
                    <a:pt x="102434" y="430852"/>
                  </a:cubicBezTo>
                  <a:cubicBezTo>
                    <a:pt x="138110" y="509247"/>
                    <a:pt x="230525" y="543850"/>
                    <a:pt x="308855" y="508142"/>
                  </a:cubicBezTo>
                  <a:cubicBezTo>
                    <a:pt x="319995" y="503069"/>
                    <a:pt x="330222" y="496810"/>
                    <a:pt x="339506" y="489640"/>
                  </a:cubicBezTo>
                  <a:cubicBezTo>
                    <a:pt x="384832" y="550973"/>
                    <a:pt x="468285" y="574468"/>
                    <a:pt x="540437" y="541578"/>
                  </a:cubicBezTo>
                  <a:cubicBezTo>
                    <a:pt x="607420" y="511039"/>
                    <a:pt x="644151" y="441288"/>
                    <a:pt x="635892" y="371857"/>
                  </a:cubicBezTo>
                  <a:cubicBezTo>
                    <a:pt x="684725" y="342775"/>
                    <a:pt x="704876" y="280978"/>
                    <a:pt x="680788" y="228048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1" name="任意多边形: 形状 1520">
              <a:extLst>
                <a:ext uri="{FF2B5EF4-FFF2-40B4-BE49-F238E27FC236}">
                  <a16:creationId xmlns:a16="http://schemas.microsoft.com/office/drawing/2014/main" id="{6199E330-CE80-D309-2360-763E59AB80A3}"/>
                </a:ext>
              </a:extLst>
            </p:cNvPr>
            <p:cNvSpPr/>
            <p:nvPr/>
          </p:nvSpPr>
          <p:spPr>
            <a:xfrm>
              <a:off x="8093465" y="3852893"/>
              <a:ext cx="544263" cy="401881"/>
            </a:xfrm>
            <a:custGeom>
              <a:avLst/>
              <a:gdLst>
                <a:gd name="connsiteX0" fmla="*/ 493771 w 544263"/>
                <a:gd name="connsiteY0" fmla="*/ 223676 h 401881"/>
                <a:gd name="connsiteX1" fmla="*/ 406894 w 544263"/>
                <a:gd name="connsiteY1" fmla="*/ 374526 h 401881"/>
                <a:gd name="connsiteX2" fmla="*/ 307852 w 544263"/>
                <a:gd name="connsiteY2" fmla="*/ 364843 h 401881"/>
                <a:gd name="connsiteX3" fmla="*/ 262237 w 544263"/>
                <a:gd name="connsiteY3" fmla="*/ 397606 h 401881"/>
                <a:gd name="connsiteX4" fmla="*/ 162284 w 544263"/>
                <a:gd name="connsiteY4" fmla="*/ 365515 h 401881"/>
                <a:gd name="connsiteX5" fmla="*/ 148903 w 544263"/>
                <a:gd name="connsiteY5" fmla="*/ 370573 h 401881"/>
                <a:gd name="connsiteX6" fmla="*/ 18604 w 544263"/>
                <a:gd name="connsiteY6" fmla="*/ 341987 h 401881"/>
                <a:gd name="connsiteX7" fmla="*/ 6295 w 544263"/>
                <a:gd name="connsiteY7" fmla="*/ 314442 h 401881"/>
                <a:gd name="connsiteX8" fmla="*/ 93140 w 544263"/>
                <a:gd name="connsiteY8" fmla="*/ 146690 h 401881"/>
                <a:gd name="connsiteX9" fmla="*/ 93813 w 544263"/>
                <a:gd name="connsiteY9" fmla="*/ 146498 h 401881"/>
                <a:gd name="connsiteX10" fmla="*/ 78832 w 544263"/>
                <a:gd name="connsiteY10" fmla="*/ 118072 h 401881"/>
                <a:gd name="connsiteX11" fmla="*/ 137748 w 544263"/>
                <a:gd name="connsiteY11" fmla="*/ 4258 h 401881"/>
                <a:gd name="connsiteX12" fmla="*/ 240086 w 544263"/>
                <a:gd name="connsiteY12" fmla="*/ 39742 h 401881"/>
                <a:gd name="connsiteX13" fmla="*/ 287334 w 544263"/>
                <a:gd name="connsiteY13" fmla="*/ 13189 h 401881"/>
                <a:gd name="connsiteX14" fmla="*/ 431222 w 544263"/>
                <a:gd name="connsiteY14" fmla="*/ 56163 h 401881"/>
                <a:gd name="connsiteX15" fmla="*/ 530775 w 544263"/>
                <a:gd name="connsiteY15" fmla="*/ 78603 h 401881"/>
                <a:gd name="connsiteX16" fmla="*/ 539098 w 544263"/>
                <a:gd name="connsiteY16" fmla="*/ 98098 h 401881"/>
                <a:gd name="connsiteX17" fmla="*/ 493771 w 544263"/>
                <a:gd name="connsiteY17" fmla="*/ 223676 h 401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44263" h="401881">
                  <a:moveTo>
                    <a:pt x="493771" y="223676"/>
                  </a:moveTo>
                  <a:cubicBezTo>
                    <a:pt x="504574" y="288417"/>
                    <a:pt x="468194" y="353687"/>
                    <a:pt x="406894" y="374526"/>
                  </a:cubicBezTo>
                  <a:cubicBezTo>
                    <a:pt x="372482" y="386242"/>
                    <a:pt x="336982" y="381617"/>
                    <a:pt x="307852" y="364843"/>
                  </a:cubicBezTo>
                  <a:cubicBezTo>
                    <a:pt x="296905" y="379840"/>
                    <a:pt x="281284" y="391588"/>
                    <a:pt x="262237" y="397606"/>
                  </a:cubicBezTo>
                  <a:cubicBezTo>
                    <a:pt x="224513" y="409610"/>
                    <a:pt x="184756" y="395525"/>
                    <a:pt x="162284" y="365515"/>
                  </a:cubicBezTo>
                  <a:cubicBezTo>
                    <a:pt x="157979" y="367388"/>
                    <a:pt x="153513" y="369100"/>
                    <a:pt x="148903" y="370573"/>
                  </a:cubicBezTo>
                  <a:cubicBezTo>
                    <a:pt x="101864" y="385522"/>
                    <a:pt x="52663" y="373006"/>
                    <a:pt x="18604" y="341987"/>
                  </a:cubicBezTo>
                  <a:cubicBezTo>
                    <a:pt x="13546" y="333456"/>
                    <a:pt x="9401" y="324253"/>
                    <a:pt x="6295" y="314442"/>
                  </a:cubicBezTo>
                  <a:cubicBezTo>
                    <a:pt x="-16016" y="244114"/>
                    <a:pt x="22861" y="169001"/>
                    <a:pt x="93140" y="146690"/>
                  </a:cubicBezTo>
                  <a:cubicBezTo>
                    <a:pt x="93381" y="146610"/>
                    <a:pt x="93589" y="146578"/>
                    <a:pt x="93813" y="146498"/>
                  </a:cubicBezTo>
                  <a:cubicBezTo>
                    <a:pt x="87363" y="138239"/>
                    <a:pt x="82225" y="128684"/>
                    <a:pt x="78832" y="118072"/>
                  </a:cubicBezTo>
                  <a:cubicBezTo>
                    <a:pt x="63691" y="70392"/>
                    <a:pt x="90068" y="19399"/>
                    <a:pt x="137748" y="4258"/>
                  </a:cubicBezTo>
                  <a:cubicBezTo>
                    <a:pt x="176865" y="-8146"/>
                    <a:pt x="218142" y="7411"/>
                    <a:pt x="240086" y="39742"/>
                  </a:cubicBezTo>
                  <a:cubicBezTo>
                    <a:pt x="253434" y="28058"/>
                    <a:pt x="269360" y="18887"/>
                    <a:pt x="287334" y="13189"/>
                  </a:cubicBezTo>
                  <a:cubicBezTo>
                    <a:pt x="341112" y="-3921"/>
                    <a:pt x="397642" y="14902"/>
                    <a:pt x="431222" y="56163"/>
                  </a:cubicBezTo>
                  <a:cubicBezTo>
                    <a:pt x="467202" y="46480"/>
                    <a:pt x="504127" y="55923"/>
                    <a:pt x="530775" y="78603"/>
                  </a:cubicBezTo>
                  <a:cubicBezTo>
                    <a:pt x="534120" y="84701"/>
                    <a:pt x="536906" y="91199"/>
                    <a:pt x="539098" y="98098"/>
                  </a:cubicBezTo>
                  <a:cubicBezTo>
                    <a:pt x="554431" y="146450"/>
                    <a:pt x="534552" y="197555"/>
                    <a:pt x="493771" y="223676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2" name="任意多边形: 形状 1521">
              <a:extLst>
                <a:ext uri="{FF2B5EF4-FFF2-40B4-BE49-F238E27FC236}">
                  <a16:creationId xmlns:a16="http://schemas.microsoft.com/office/drawing/2014/main" id="{0B4423A0-3A1E-6226-F171-85E4C2958F14}"/>
                </a:ext>
              </a:extLst>
            </p:cNvPr>
            <p:cNvSpPr/>
            <p:nvPr/>
          </p:nvSpPr>
          <p:spPr>
            <a:xfrm>
              <a:off x="8677764" y="3685936"/>
              <a:ext cx="467326" cy="383298"/>
            </a:xfrm>
            <a:custGeom>
              <a:avLst/>
              <a:gdLst>
                <a:gd name="connsiteX0" fmla="*/ 454647 w 467326"/>
                <a:gd name="connsiteY0" fmla="*/ 227298 h 383298"/>
                <a:gd name="connsiteX1" fmla="*/ 413433 w 467326"/>
                <a:gd name="connsiteY1" fmla="*/ 185316 h 383298"/>
                <a:gd name="connsiteX2" fmla="*/ 415962 w 467326"/>
                <a:gd name="connsiteY2" fmla="*/ 98006 h 383298"/>
                <a:gd name="connsiteX3" fmla="*/ 307221 w 467326"/>
                <a:gd name="connsiteY3" fmla="*/ 58137 h 383298"/>
                <a:gd name="connsiteX4" fmla="*/ 156835 w 467326"/>
                <a:gd name="connsiteY4" fmla="*/ 13338 h 383298"/>
                <a:gd name="connsiteX5" fmla="*/ 138845 w 467326"/>
                <a:gd name="connsiteY5" fmla="*/ 25438 h 383298"/>
                <a:gd name="connsiteX6" fmla="*/ 54705 w 467326"/>
                <a:gd name="connsiteY6" fmla="*/ 24734 h 383298"/>
                <a:gd name="connsiteX7" fmla="*/ 19269 w 467326"/>
                <a:gd name="connsiteY7" fmla="*/ 143125 h 383298"/>
                <a:gd name="connsiteX8" fmla="*/ 26423 w 467326"/>
                <a:gd name="connsiteY8" fmla="*/ 154313 h 383298"/>
                <a:gd name="connsiteX9" fmla="*/ 12675 w 467326"/>
                <a:gd name="connsiteY9" fmla="*/ 274481 h 383298"/>
                <a:gd name="connsiteX10" fmla="*/ 143566 w 467326"/>
                <a:gd name="connsiteY10" fmla="*/ 323042 h 383298"/>
                <a:gd name="connsiteX11" fmla="*/ 279228 w 467326"/>
                <a:gd name="connsiteY11" fmla="*/ 353980 h 383298"/>
                <a:gd name="connsiteX12" fmla="*/ 285102 w 467326"/>
                <a:gd name="connsiteY12" fmla="*/ 350539 h 383298"/>
                <a:gd name="connsiteX13" fmla="*/ 411736 w 467326"/>
                <a:gd name="connsiteY13" fmla="*/ 370626 h 383298"/>
                <a:gd name="connsiteX14" fmla="*/ 454647 w 467326"/>
                <a:gd name="connsiteY14" fmla="*/ 227298 h 383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67326" h="383298">
                  <a:moveTo>
                    <a:pt x="454647" y="227298"/>
                  </a:moveTo>
                  <a:cubicBezTo>
                    <a:pt x="444787" y="209003"/>
                    <a:pt x="430303" y="194807"/>
                    <a:pt x="413433" y="185316"/>
                  </a:cubicBezTo>
                  <a:cubicBezTo>
                    <a:pt x="429214" y="159627"/>
                    <a:pt x="431294" y="126464"/>
                    <a:pt x="415962" y="98006"/>
                  </a:cubicBezTo>
                  <a:cubicBezTo>
                    <a:pt x="394771" y="58649"/>
                    <a:pt x="347763" y="42164"/>
                    <a:pt x="307221" y="58137"/>
                  </a:cubicBezTo>
                  <a:cubicBezTo>
                    <a:pt x="277995" y="4311"/>
                    <a:pt x="210757" y="-15744"/>
                    <a:pt x="156835" y="13338"/>
                  </a:cubicBezTo>
                  <a:cubicBezTo>
                    <a:pt x="150337" y="16843"/>
                    <a:pt x="144335" y="20908"/>
                    <a:pt x="138845" y="25438"/>
                  </a:cubicBezTo>
                  <a:cubicBezTo>
                    <a:pt x="113636" y="11337"/>
                    <a:pt x="82009" y="10009"/>
                    <a:pt x="54705" y="24734"/>
                  </a:cubicBezTo>
                  <a:cubicBezTo>
                    <a:pt x="12259" y="47637"/>
                    <a:pt x="-3603" y="100647"/>
                    <a:pt x="19269" y="143125"/>
                  </a:cubicBezTo>
                  <a:cubicBezTo>
                    <a:pt x="21398" y="147095"/>
                    <a:pt x="23799" y="150824"/>
                    <a:pt x="26423" y="154313"/>
                  </a:cubicBezTo>
                  <a:cubicBezTo>
                    <a:pt x="-2002" y="186580"/>
                    <a:pt x="-8916" y="234404"/>
                    <a:pt x="12675" y="274481"/>
                  </a:cubicBezTo>
                  <a:cubicBezTo>
                    <a:pt x="38203" y="321873"/>
                    <a:pt x="94654" y="341880"/>
                    <a:pt x="143566" y="323042"/>
                  </a:cubicBezTo>
                  <a:cubicBezTo>
                    <a:pt x="174185" y="365296"/>
                    <a:pt x="232044" y="379413"/>
                    <a:pt x="279228" y="353980"/>
                  </a:cubicBezTo>
                  <a:cubicBezTo>
                    <a:pt x="281244" y="352892"/>
                    <a:pt x="283197" y="351723"/>
                    <a:pt x="285102" y="350539"/>
                  </a:cubicBezTo>
                  <a:cubicBezTo>
                    <a:pt x="317161" y="384182"/>
                    <a:pt x="368858" y="393737"/>
                    <a:pt x="411736" y="370626"/>
                  </a:cubicBezTo>
                  <a:cubicBezTo>
                    <a:pt x="463146" y="342888"/>
                    <a:pt x="482352" y="278723"/>
                    <a:pt x="454647" y="227298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3" name="任意多边形: 形状 1522">
              <a:extLst>
                <a:ext uri="{FF2B5EF4-FFF2-40B4-BE49-F238E27FC236}">
                  <a16:creationId xmlns:a16="http://schemas.microsoft.com/office/drawing/2014/main" id="{E9A039F7-3FD0-511A-8ADA-F158A8E8F2F3}"/>
                </a:ext>
              </a:extLst>
            </p:cNvPr>
            <p:cNvSpPr/>
            <p:nvPr/>
          </p:nvSpPr>
          <p:spPr>
            <a:xfrm>
              <a:off x="8068433" y="3822113"/>
              <a:ext cx="569310" cy="432704"/>
            </a:xfrm>
            <a:custGeom>
              <a:avLst/>
              <a:gdLst>
                <a:gd name="connsiteX0" fmla="*/ 564146 w 569310"/>
                <a:gd name="connsiteY0" fmla="*/ 128893 h 432704"/>
                <a:gd name="connsiteX1" fmla="*/ 431238 w 569310"/>
                <a:gd name="connsiteY1" fmla="*/ 56133 h 432704"/>
                <a:gd name="connsiteX2" fmla="*/ 287333 w 569310"/>
                <a:gd name="connsiteY2" fmla="*/ 13175 h 432704"/>
                <a:gd name="connsiteX3" fmla="*/ 240085 w 569310"/>
                <a:gd name="connsiteY3" fmla="*/ 39727 h 432704"/>
                <a:gd name="connsiteX4" fmla="*/ 137747 w 569310"/>
                <a:gd name="connsiteY4" fmla="*/ 4276 h 432704"/>
                <a:gd name="connsiteX5" fmla="*/ 78832 w 569310"/>
                <a:gd name="connsiteY5" fmla="*/ 118090 h 432704"/>
                <a:gd name="connsiteX6" fmla="*/ 93797 w 569310"/>
                <a:gd name="connsiteY6" fmla="*/ 146515 h 432704"/>
                <a:gd name="connsiteX7" fmla="*/ 93140 w 569310"/>
                <a:gd name="connsiteY7" fmla="*/ 146707 h 432704"/>
                <a:gd name="connsiteX8" fmla="*/ 6295 w 569310"/>
                <a:gd name="connsiteY8" fmla="*/ 314476 h 432704"/>
                <a:gd name="connsiteX9" fmla="*/ 173935 w 569310"/>
                <a:gd name="connsiteY9" fmla="*/ 401385 h 432704"/>
                <a:gd name="connsiteX10" fmla="*/ 187316 w 569310"/>
                <a:gd name="connsiteY10" fmla="*/ 396327 h 432704"/>
                <a:gd name="connsiteX11" fmla="*/ 287269 w 569310"/>
                <a:gd name="connsiteY11" fmla="*/ 428434 h 432704"/>
                <a:gd name="connsiteX12" fmla="*/ 332869 w 569310"/>
                <a:gd name="connsiteY12" fmla="*/ 395655 h 432704"/>
                <a:gd name="connsiteX13" fmla="*/ 431910 w 569310"/>
                <a:gd name="connsiteY13" fmla="*/ 405338 h 432704"/>
                <a:gd name="connsiteX14" fmla="*/ 518819 w 569310"/>
                <a:gd name="connsiteY14" fmla="*/ 254503 h 432704"/>
                <a:gd name="connsiteX15" fmla="*/ 564146 w 569310"/>
                <a:gd name="connsiteY15" fmla="*/ 128893 h 43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69310" h="432704">
                  <a:moveTo>
                    <a:pt x="564146" y="128893"/>
                  </a:moveTo>
                  <a:cubicBezTo>
                    <a:pt x="546333" y="72731"/>
                    <a:pt x="487545" y="40976"/>
                    <a:pt x="431238" y="56133"/>
                  </a:cubicBezTo>
                  <a:cubicBezTo>
                    <a:pt x="397642" y="14871"/>
                    <a:pt x="341096" y="-3919"/>
                    <a:pt x="287333" y="13175"/>
                  </a:cubicBezTo>
                  <a:cubicBezTo>
                    <a:pt x="269359" y="18889"/>
                    <a:pt x="253450" y="28060"/>
                    <a:pt x="240085" y="39727"/>
                  </a:cubicBezTo>
                  <a:cubicBezTo>
                    <a:pt x="218159" y="7397"/>
                    <a:pt x="176864" y="-8161"/>
                    <a:pt x="137747" y="4276"/>
                  </a:cubicBezTo>
                  <a:cubicBezTo>
                    <a:pt x="90067" y="19433"/>
                    <a:pt x="63690" y="70378"/>
                    <a:pt x="78832" y="118090"/>
                  </a:cubicBezTo>
                  <a:cubicBezTo>
                    <a:pt x="82193" y="128685"/>
                    <a:pt x="87330" y="138240"/>
                    <a:pt x="93797" y="146515"/>
                  </a:cubicBezTo>
                  <a:cubicBezTo>
                    <a:pt x="93573" y="146579"/>
                    <a:pt x="93348" y="146643"/>
                    <a:pt x="93140" y="146707"/>
                  </a:cubicBezTo>
                  <a:cubicBezTo>
                    <a:pt x="22861" y="169035"/>
                    <a:pt x="-16016" y="244148"/>
                    <a:pt x="6295" y="314476"/>
                  </a:cubicBezTo>
                  <a:cubicBezTo>
                    <a:pt x="28607" y="384803"/>
                    <a:pt x="103656" y="423712"/>
                    <a:pt x="173935" y="401385"/>
                  </a:cubicBezTo>
                  <a:cubicBezTo>
                    <a:pt x="178529" y="399928"/>
                    <a:pt x="182994" y="398216"/>
                    <a:pt x="187316" y="396327"/>
                  </a:cubicBezTo>
                  <a:cubicBezTo>
                    <a:pt x="209756" y="426369"/>
                    <a:pt x="249513" y="440422"/>
                    <a:pt x="287269" y="428434"/>
                  </a:cubicBezTo>
                  <a:cubicBezTo>
                    <a:pt x="306300" y="422384"/>
                    <a:pt x="321921" y="410636"/>
                    <a:pt x="332869" y="395655"/>
                  </a:cubicBezTo>
                  <a:cubicBezTo>
                    <a:pt x="362015" y="412444"/>
                    <a:pt x="397515" y="417038"/>
                    <a:pt x="431910" y="405338"/>
                  </a:cubicBezTo>
                  <a:cubicBezTo>
                    <a:pt x="493226" y="384483"/>
                    <a:pt x="529591" y="319245"/>
                    <a:pt x="518819" y="254503"/>
                  </a:cubicBezTo>
                  <a:cubicBezTo>
                    <a:pt x="559585" y="228351"/>
                    <a:pt x="579480" y="177246"/>
                    <a:pt x="564146" y="128893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4" name="任意多边形: 形状 1523">
              <a:extLst>
                <a:ext uri="{FF2B5EF4-FFF2-40B4-BE49-F238E27FC236}">
                  <a16:creationId xmlns:a16="http://schemas.microsoft.com/office/drawing/2014/main" id="{A7C7DC54-267D-7717-D9C2-158738559F97}"/>
                </a:ext>
              </a:extLst>
            </p:cNvPr>
            <p:cNvSpPr/>
            <p:nvPr/>
          </p:nvSpPr>
          <p:spPr>
            <a:xfrm>
              <a:off x="8378136" y="3239550"/>
              <a:ext cx="435872" cy="430614"/>
            </a:xfrm>
            <a:custGeom>
              <a:avLst/>
              <a:gdLst>
                <a:gd name="connsiteX0" fmla="*/ 426101 w 435872"/>
                <a:gd name="connsiteY0" fmla="*/ 277103 h 430614"/>
                <a:gd name="connsiteX1" fmla="*/ 398171 w 435872"/>
                <a:gd name="connsiteY1" fmla="*/ 239858 h 430614"/>
                <a:gd name="connsiteX2" fmla="*/ 401228 w 435872"/>
                <a:gd name="connsiteY2" fmla="*/ 158711 h 430614"/>
                <a:gd name="connsiteX3" fmla="*/ 327411 w 435872"/>
                <a:gd name="connsiteY3" fmla="*/ 107158 h 430614"/>
                <a:gd name="connsiteX4" fmla="*/ 317968 w 435872"/>
                <a:gd name="connsiteY4" fmla="*/ 61574 h 430614"/>
                <a:gd name="connsiteX5" fmla="*/ 178850 w 435872"/>
                <a:gd name="connsiteY5" fmla="*/ 9477 h 430614"/>
                <a:gd name="connsiteX6" fmla="*/ 117741 w 435872"/>
                <a:gd name="connsiteY6" fmla="*/ 114312 h 430614"/>
                <a:gd name="connsiteX7" fmla="*/ 109434 w 435872"/>
                <a:gd name="connsiteY7" fmla="*/ 117593 h 430614"/>
                <a:gd name="connsiteX8" fmla="*/ 24862 w 435872"/>
                <a:gd name="connsiteY8" fmla="*/ 255575 h 430614"/>
                <a:gd name="connsiteX9" fmla="*/ 6808 w 435872"/>
                <a:gd name="connsiteY9" fmla="*/ 360635 h 430614"/>
                <a:gd name="connsiteX10" fmla="*/ 142198 w 435872"/>
                <a:gd name="connsiteY10" fmla="*/ 421775 h 430614"/>
                <a:gd name="connsiteX11" fmla="*/ 170527 w 435872"/>
                <a:gd name="connsiteY11" fmla="*/ 405658 h 430614"/>
                <a:gd name="connsiteX12" fmla="*/ 244136 w 435872"/>
                <a:gd name="connsiteY12" fmla="*/ 400632 h 430614"/>
                <a:gd name="connsiteX13" fmla="*/ 249802 w 435872"/>
                <a:gd name="connsiteY13" fmla="*/ 397831 h 430614"/>
                <a:gd name="connsiteX14" fmla="*/ 372387 w 435872"/>
                <a:gd name="connsiteY14" fmla="*/ 420831 h 430614"/>
                <a:gd name="connsiteX15" fmla="*/ 426101 w 435872"/>
                <a:gd name="connsiteY15" fmla="*/ 277103 h 430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35872" h="430614">
                  <a:moveTo>
                    <a:pt x="426101" y="277103"/>
                  </a:moveTo>
                  <a:cubicBezTo>
                    <a:pt x="419378" y="262314"/>
                    <a:pt x="409727" y="249797"/>
                    <a:pt x="398171" y="239858"/>
                  </a:cubicBezTo>
                  <a:cubicBezTo>
                    <a:pt x="413120" y="215578"/>
                    <a:pt x="415361" y="185728"/>
                    <a:pt x="401228" y="158711"/>
                  </a:cubicBezTo>
                  <a:cubicBezTo>
                    <a:pt x="386871" y="131262"/>
                    <a:pt x="358878" y="112984"/>
                    <a:pt x="327411" y="107158"/>
                  </a:cubicBezTo>
                  <a:cubicBezTo>
                    <a:pt x="327715" y="91920"/>
                    <a:pt x="324691" y="76379"/>
                    <a:pt x="317968" y="61574"/>
                  </a:cubicBezTo>
                  <a:cubicBezTo>
                    <a:pt x="293928" y="8741"/>
                    <a:pt x="231635" y="-14579"/>
                    <a:pt x="178850" y="9477"/>
                  </a:cubicBezTo>
                  <a:cubicBezTo>
                    <a:pt x="137236" y="28443"/>
                    <a:pt x="113964" y="71178"/>
                    <a:pt x="117741" y="114312"/>
                  </a:cubicBezTo>
                  <a:cubicBezTo>
                    <a:pt x="114957" y="115320"/>
                    <a:pt x="112188" y="116393"/>
                    <a:pt x="109434" y="117593"/>
                  </a:cubicBezTo>
                  <a:cubicBezTo>
                    <a:pt x="51719" y="142545"/>
                    <a:pt x="19484" y="198836"/>
                    <a:pt x="24862" y="255575"/>
                  </a:cubicBezTo>
                  <a:cubicBezTo>
                    <a:pt x="1078" y="283777"/>
                    <a:pt x="-7148" y="323662"/>
                    <a:pt x="6808" y="360635"/>
                  </a:cubicBezTo>
                  <a:cubicBezTo>
                    <a:pt x="27327" y="414941"/>
                    <a:pt x="87939" y="442310"/>
                    <a:pt x="142198" y="421775"/>
                  </a:cubicBezTo>
                  <a:cubicBezTo>
                    <a:pt x="152697" y="417806"/>
                    <a:pt x="162188" y="412300"/>
                    <a:pt x="170527" y="405658"/>
                  </a:cubicBezTo>
                  <a:cubicBezTo>
                    <a:pt x="194023" y="412700"/>
                    <a:pt x="220064" y="411596"/>
                    <a:pt x="244136" y="400632"/>
                  </a:cubicBezTo>
                  <a:cubicBezTo>
                    <a:pt x="246072" y="399752"/>
                    <a:pt x="247945" y="398807"/>
                    <a:pt x="249802" y="397831"/>
                  </a:cubicBezTo>
                  <a:cubicBezTo>
                    <a:pt x="280820" y="429682"/>
                    <a:pt x="329620" y="440325"/>
                    <a:pt x="372387" y="420831"/>
                  </a:cubicBezTo>
                  <a:cubicBezTo>
                    <a:pt x="426852" y="395974"/>
                    <a:pt x="450909" y="331633"/>
                    <a:pt x="426101" y="277103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5" name="任意多边形: 形状 1524">
              <a:extLst>
                <a:ext uri="{FF2B5EF4-FFF2-40B4-BE49-F238E27FC236}">
                  <a16:creationId xmlns:a16="http://schemas.microsoft.com/office/drawing/2014/main" id="{3749EBCF-90CB-0824-EBE0-B699C3704A82}"/>
                </a:ext>
              </a:extLst>
            </p:cNvPr>
            <p:cNvSpPr/>
            <p:nvPr/>
          </p:nvSpPr>
          <p:spPr>
            <a:xfrm>
              <a:off x="8068433" y="3822095"/>
              <a:ext cx="555679" cy="367999"/>
            </a:xfrm>
            <a:custGeom>
              <a:avLst/>
              <a:gdLst>
                <a:gd name="connsiteX0" fmla="*/ 555679 w 555679"/>
                <a:gd name="connsiteY0" fmla="*/ 109193 h 367999"/>
                <a:gd name="connsiteX1" fmla="*/ 451420 w 555679"/>
                <a:gd name="connsiteY1" fmla="*/ 82400 h 367999"/>
                <a:gd name="connsiteX2" fmla="*/ 307532 w 555679"/>
                <a:gd name="connsiteY2" fmla="*/ 39426 h 367999"/>
                <a:gd name="connsiteX3" fmla="*/ 260284 w 555679"/>
                <a:gd name="connsiteY3" fmla="*/ 65978 h 367999"/>
                <a:gd name="connsiteX4" fmla="*/ 157946 w 555679"/>
                <a:gd name="connsiteY4" fmla="*/ 30543 h 367999"/>
                <a:gd name="connsiteX5" fmla="*/ 99030 w 555679"/>
                <a:gd name="connsiteY5" fmla="*/ 144357 h 367999"/>
                <a:gd name="connsiteX6" fmla="*/ 114012 w 555679"/>
                <a:gd name="connsiteY6" fmla="*/ 172782 h 367999"/>
                <a:gd name="connsiteX7" fmla="*/ 113339 w 555679"/>
                <a:gd name="connsiteY7" fmla="*/ 172974 h 367999"/>
                <a:gd name="connsiteX8" fmla="*/ 26494 w 555679"/>
                <a:gd name="connsiteY8" fmla="*/ 340727 h 367999"/>
                <a:gd name="connsiteX9" fmla="*/ 38642 w 555679"/>
                <a:gd name="connsiteY9" fmla="*/ 368000 h 367999"/>
                <a:gd name="connsiteX10" fmla="*/ 6295 w 555679"/>
                <a:gd name="connsiteY10" fmla="*/ 314462 h 367999"/>
                <a:gd name="connsiteX11" fmla="*/ 93140 w 555679"/>
                <a:gd name="connsiteY11" fmla="*/ 146710 h 367999"/>
                <a:gd name="connsiteX12" fmla="*/ 93813 w 555679"/>
                <a:gd name="connsiteY12" fmla="*/ 146518 h 367999"/>
                <a:gd name="connsiteX13" fmla="*/ 78832 w 555679"/>
                <a:gd name="connsiteY13" fmla="*/ 118092 h 367999"/>
                <a:gd name="connsiteX14" fmla="*/ 137747 w 555679"/>
                <a:gd name="connsiteY14" fmla="*/ 4278 h 367999"/>
                <a:gd name="connsiteX15" fmla="*/ 240085 w 555679"/>
                <a:gd name="connsiteY15" fmla="*/ 39714 h 367999"/>
                <a:gd name="connsiteX16" fmla="*/ 287333 w 555679"/>
                <a:gd name="connsiteY16" fmla="*/ 13161 h 367999"/>
                <a:gd name="connsiteX17" fmla="*/ 431221 w 555679"/>
                <a:gd name="connsiteY17" fmla="*/ 56135 h 367999"/>
                <a:gd name="connsiteX18" fmla="*/ 555679 w 555679"/>
                <a:gd name="connsiteY18" fmla="*/ 109193 h 36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55679" h="367999">
                  <a:moveTo>
                    <a:pt x="555679" y="109193"/>
                  </a:moveTo>
                  <a:cubicBezTo>
                    <a:pt x="528791" y="83392"/>
                    <a:pt x="489514" y="72157"/>
                    <a:pt x="451420" y="82400"/>
                  </a:cubicBezTo>
                  <a:cubicBezTo>
                    <a:pt x="417841" y="41138"/>
                    <a:pt x="361310" y="22364"/>
                    <a:pt x="307532" y="39426"/>
                  </a:cubicBezTo>
                  <a:cubicBezTo>
                    <a:pt x="289574" y="45172"/>
                    <a:pt x="273633" y="54343"/>
                    <a:pt x="260284" y="65978"/>
                  </a:cubicBezTo>
                  <a:cubicBezTo>
                    <a:pt x="238341" y="33648"/>
                    <a:pt x="197063" y="18106"/>
                    <a:pt x="157946" y="30543"/>
                  </a:cubicBezTo>
                  <a:cubicBezTo>
                    <a:pt x="110266" y="45684"/>
                    <a:pt x="83889" y="96645"/>
                    <a:pt x="99030" y="144357"/>
                  </a:cubicBezTo>
                  <a:cubicBezTo>
                    <a:pt x="102376" y="154968"/>
                    <a:pt x="107513" y="164491"/>
                    <a:pt x="114012" y="172782"/>
                  </a:cubicBezTo>
                  <a:cubicBezTo>
                    <a:pt x="113771" y="172862"/>
                    <a:pt x="113579" y="172894"/>
                    <a:pt x="113339" y="172974"/>
                  </a:cubicBezTo>
                  <a:cubicBezTo>
                    <a:pt x="43076" y="195302"/>
                    <a:pt x="4183" y="270415"/>
                    <a:pt x="26494" y="340727"/>
                  </a:cubicBezTo>
                  <a:cubicBezTo>
                    <a:pt x="29567" y="350458"/>
                    <a:pt x="33664" y="359549"/>
                    <a:pt x="38642" y="368000"/>
                  </a:cubicBezTo>
                  <a:cubicBezTo>
                    <a:pt x="24189" y="353451"/>
                    <a:pt x="12905" y="335349"/>
                    <a:pt x="6295" y="314462"/>
                  </a:cubicBezTo>
                  <a:cubicBezTo>
                    <a:pt x="-16016" y="244134"/>
                    <a:pt x="22861" y="169021"/>
                    <a:pt x="93140" y="146710"/>
                  </a:cubicBezTo>
                  <a:cubicBezTo>
                    <a:pt x="93380" y="146629"/>
                    <a:pt x="93573" y="146550"/>
                    <a:pt x="93813" y="146518"/>
                  </a:cubicBezTo>
                  <a:cubicBezTo>
                    <a:pt x="87314" y="138227"/>
                    <a:pt x="82177" y="128704"/>
                    <a:pt x="78832" y="118092"/>
                  </a:cubicBezTo>
                  <a:cubicBezTo>
                    <a:pt x="63690" y="70380"/>
                    <a:pt x="90067" y="19419"/>
                    <a:pt x="137747" y="4278"/>
                  </a:cubicBezTo>
                  <a:cubicBezTo>
                    <a:pt x="176864" y="-8158"/>
                    <a:pt x="218142" y="7383"/>
                    <a:pt x="240085" y="39714"/>
                  </a:cubicBezTo>
                  <a:cubicBezTo>
                    <a:pt x="253434" y="28078"/>
                    <a:pt x="269359" y="18907"/>
                    <a:pt x="287333" y="13161"/>
                  </a:cubicBezTo>
                  <a:cubicBezTo>
                    <a:pt x="341079" y="-3901"/>
                    <a:pt x="397642" y="14873"/>
                    <a:pt x="431221" y="56135"/>
                  </a:cubicBezTo>
                  <a:cubicBezTo>
                    <a:pt x="480550" y="42867"/>
                    <a:pt x="531783" y="65578"/>
                    <a:pt x="555679" y="109193"/>
                  </a:cubicBezTo>
                  <a:close/>
                </a:path>
              </a:pathLst>
            </a:custGeom>
            <a:solidFill>
              <a:srgbClr val="87CC5A">
                <a:alpha val="48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6" name="任意多边形: 形状 1525">
              <a:extLst>
                <a:ext uri="{FF2B5EF4-FFF2-40B4-BE49-F238E27FC236}">
                  <a16:creationId xmlns:a16="http://schemas.microsoft.com/office/drawing/2014/main" id="{5A4ED950-3711-2FAC-CE1B-E5203B188F0E}"/>
                </a:ext>
              </a:extLst>
            </p:cNvPr>
            <p:cNvSpPr/>
            <p:nvPr/>
          </p:nvSpPr>
          <p:spPr>
            <a:xfrm>
              <a:off x="8692295" y="3685931"/>
              <a:ext cx="452785" cy="348303"/>
            </a:xfrm>
            <a:custGeom>
              <a:avLst/>
              <a:gdLst>
                <a:gd name="connsiteX0" fmla="*/ 425630 w 452785"/>
                <a:gd name="connsiteY0" fmla="*/ 348303 h 348303"/>
                <a:gd name="connsiteX1" fmla="*/ 421293 w 452785"/>
                <a:gd name="connsiteY1" fmla="*/ 256961 h 348303"/>
                <a:gd name="connsiteX2" fmla="*/ 380095 w 452785"/>
                <a:gd name="connsiteY2" fmla="*/ 214979 h 348303"/>
                <a:gd name="connsiteX3" fmla="*/ 382640 w 452785"/>
                <a:gd name="connsiteY3" fmla="*/ 127669 h 348303"/>
                <a:gd name="connsiteX4" fmla="*/ 273883 w 452785"/>
                <a:gd name="connsiteY4" fmla="*/ 87800 h 348303"/>
                <a:gd name="connsiteX5" fmla="*/ 123497 w 452785"/>
                <a:gd name="connsiteY5" fmla="*/ 42985 h 348303"/>
                <a:gd name="connsiteX6" fmla="*/ 105491 w 452785"/>
                <a:gd name="connsiteY6" fmla="*/ 55101 h 348303"/>
                <a:gd name="connsiteX7" fmla="*/ 21351 w 452785"/>
                <a:gd name="connsiteY7" fmla="*/ 54381 h 348303"/>
                <a:gd name="connsiteX8" fmla="*/ 0 w 452785"/>
                <a:gd name="connsiteY8" fmla="*/ 70562 h 348303"/>
                <a:gd name="connsiteX9" fmla="*/ 40157 w 452785"/>
                <a:gd name="connsiteY9" fmla="*/ 24723 h 348303"/>
                <a:gd name="connsiteX10" fmla="*/ 124297 w 452785"/>
                <a:gd name="connsiteY10" fmla="*/ 25443 h 348303"/>
                <a:gd name="connsiteX11" fmla="*/ 142303 w 452785"/>
                <a:gd name="connsiteY11" fmla="*/ 13327 h 348303"/>
                <a:gd name="connsiteX12" fmla="*/ 292689 w 452785"/>
                <a:gd name="connsiteY12" fmla="*/ 58142 h 348303"/>
                <a:gd name="connsiteX13" fmla="*/ 401446 w 452785"/>
                <a:gd name="connsiteY13" fmla="*/ 98011 h 348303"/>
                <a:gd name="connsiteX14" fmla="*/ 398902 w 452785"/>
                <a:gd name="connsiteY14" fmla="*/ 185321 h 348303"/>
                <a:gd name="connsiteX15" fmla="*/ 440099 w 452785"/>
                <a:gd name="connsiteY15" fmla="*/ 227303 h 348303"/>
                <a:gd name="connsiteX16" fmla="*/ 425630 w 452785"/>
                <a:gd name="connsiteY16" fmla="*/ 348303 h 348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52785" h="348303">
                  <a:moveTo>
                    <a:pt x="425630" y="348303"/>
                  </a:moveTo>
                  <a:cubicBezTo>
                    <a:pt x="437666" y="319798"/>
                    <a:pt x="437107" y="286315"/>
                    <a:pt x="421293" y="256961"/>
                  </a:cubicBezTo>
                  <a:cubicBezTo>
                    <a:pt x="411450" y="238667"/>
                    <a:pt x="396949" y="224470"/>
                    <a:pt x="380095" y="214979"/>
                  </a:cubicBezTo>
                  <a:cubicBezTo>
                    <a:pt x="395876" y="189258"/>
                    <a:pt x="397941" y="156143"/>
                    <a:pt x="382640" y="127669"/>
                  </a:cubicBezTo>
                  <a:cubicBezTo>
                    <a:pt x="361449" y="88328"/>
                    <a:pt x="314441" y="71811"/>
                    <a:pt x="273883" y="87800"/>
                  </a:cubicBezTo>
                  <a:cubicBezTo>
                    <a:pt x="244642" y="33974"/>
                    <a:pt x="177403" y="13887"/>
                    <a:pt x="123497" y="42985"/>
                  </a:cubicBezTo>
                  <a:cubicBezTo>
                    <a:pt x="116967" y="46490"/>
                    <a:pt x="110981" y="50556"/>
                    <a:pt x="105491" y="55101"/>
                  </a:cubicBezTo>
                  <a:cubicBezTo>
                    <a:pt x="80314" y="40984"/>
                    <a:pt x="48640" y="39640"/>
                    <a:pt x="21351" y="54381"/>
                  </a:cubicBezTo>
                  <a:cubicBezTo>
                    <a:pt x="13220" y="58766"/>
                    <a:pt x="6098" y="64272"/>
                    <a:pt x="0" y="70562"/>
                  </a:cubicBezTo>
                  <a:cubicBezTo>
                    <a:pt x="7202" y="51628"/>
                    <a:pt x="20951" y="35126"/>
                    <a:pt x="40157" y="24723"/>
                  </a:cubicBezTo>
                  <a:cubicBezTo>
                    <a:pt x="67446" y="10014"/>
                    <a:pt x="99121" y="11326"/>
                    <a:pt x="124297" y="25443"/>
                  </a:cubicBezTo>
                  <a:cubicBezTo>
                    <a:pt x="129787" y="20946"/>
                    <a:pt x="135774" y="16832"/>
                    <a:pt x="142303" y="13327"/>
                  </a:cubicBezTo>
                  <a:cubicBezTo>
                    <a:pt x="196210" y="-15739"/>
                    <a:pt x="263448" y="4316"/>
                    <a:pt x="292689" y="58142"/>
                  </a:cubicBezTo>
                  <a:cubicBezTo>
                    <a:pt x="333248" y="42153"/>
                    <a:pt x="380256" y="58654"/>
                    <a:pt x="401446" y="98011"/>
                  </a:cubicBezTo>
                  <a:cubicBezTo>
                    <a:pt x="416747" y="126469"/>
                    <a:pt x="414667" y="159648"/>
                    <a:pt x="398902" y="185321"/>
                  </a:cubicBezTo>
                  <a:cubicBezTo>
                    <a:pt x="415755" y="194812"/>
                    <a:pt x="430256" y="208993"/>
                    <a:pt x="440099" y="227303"/>
                  </a:cubicBezTo>
                  <a:cubicBezTo>
                    <a:pt x="461883" y="267732"/>
                    <a:pt x="454680" y="316004"/>
                    <a:pt x="425630" y="348303"/>
                  </a:cubicBezTo>
                  <a:close/>
                </a:path>
              </a:pathLst>
            </a:custGeom>
            <a:solidFill>
              <a:srgbClr val="87CC5A">
                <a:alpha val="48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7" name="任意多边形: 形状 1526">
              <a:extLst>
                <a:ext uri="{FF2B5EF4-FFF2-40B4-BE49-F238E27FC236}">
                  <a16:creationId xmlns:a16="http://schemas.microsoft.com/office/drawing/2014/main" id="{9A280C64-638A-0C5A-4BBA-44CF160FC431}"/>
                </a:ext>
              </a:extLst>
            </p:cNvPr>
            <p:cNvSpPr/>
            <p:nvPr/>
          </p:nvSpPr>
          <p:spPr>
            <a:xfrm>
              <a:off x="8378129" y="3239588"/>
              <a:ext cx="323545" cy="383180"/>
            </a:xfrm>
            <a:custGeom>
              <a:avLst/>
              <a:gdLst>
                <a:gd name="connsiteX0" fmla="*/ 323545 w 323545"/>
                <a:gd name="connsiteY0" fmla="*/ 76805 h 383180"/>
                <a:gd name="connsiteX1" fmla="*/ 193566 w 323545"/>
                <a:gd name="connsiteY1" fmla="*/ 40889 h 383180"/>
                <a:gd name="connsiteX2" fmla="*/ 132457 w 323545"/>
                <a:gd name="connsiteY2" fmla="*/ 145692 h 383180"/>
                <a:gd name="connsiteX3" fmla="*/ 124167 w 323545"/>
                <a:gd name="connsiteY3" fmla="*/ 149006 h 383180"/>
                <a:gd name="connsiteX4" fmla="*/ 39594 w 323545"/>
                <a:gd name="connsiteY4" fmla="*/ 286988 h 383180"/>
                <a:gd name="connsiteX5" fmla="*/ 18643 w 323545"/>
                <a:gd name="connsiteY5" fmla="*/ 383180 h 383180"/>
                <a:gd name="connsiteX6" fmla="*/ 6815 w 323545"/>
                <a:gd name="connsiteY6" fmla="*/ 360580 h 383180"/>
                <a:gd name="connsiteX7" fmla="*/ 24870 w 323545"/>
                <a:gd name="connsiteY7" fmla="*/ 255537 h 383180"/>
                <a:gd name="connsiteX8" fmla="*/ 109442 w 323545"/>
                <a:gd name="connsiteY8" fmla="*/ 117555 h 383180"/>
                <a:gd name="connsiteX9" fmla="*/ 117733 w 323545"/>
                <a:gd name="connsiteY9" fmla="*/ 114290 h 383180"/>
                <a:gd name="connsiteX10" fmla="*/ 178841 w 323545"/>
                <a:gd name="connsiteY10" fmla="*/ 9487 h 383180"/>
                <a:gd name="connsiteX11" fmla="*/ 317991 w 323545"/>
                <a:gd name="connsiteY11" fmla="*/ 61552 h 383180"/>
                <a:gd name="connsiteX12" fmla="*/ 323545 w 323545"/>
                <a:gd name="connsiteY12" fmla="*/ 76805 h 383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3545" h="383180">
                  <a:moveTo>
                    <a:pt x="323545" y="76805"/>
                  </a:moveTo>
                  <a:cubicBezTo>
                    <a:pt x="295184" y="35624"/>
                    <a:pt x="240606" y="19442"/>
                    <a:pt x="193566" y="40889"/>
                  </a:cubicBezTo>
                  <a:cubicBezTo>
                    <a:pt x="151984" y="59872"/>
                    <a:pt x="128712" y="102606"/>
                    <a:pt x="132457" y="145692"/>
                  </a:cubicBezTo>
                  <a:cubicBezTo>
                    <a:pt x="129673" y="146733"/>
                    <a:pt x="126919" y="147805"/>
                    <a:pt x="124167" y="149006"/>
                  </a:cubicBezTo>
                  <a:cubicBezTo>
                    <a:pt x="66451" y="173958"/>
                    <a:pt x="34216" y="230249"/>
                    <a:pt x="39594" y="286988"/>
                  </a:cubicBezTo>
                  <a:cubicBezTo>
                    <a:pt x="17683" y="312948"/>
                    <a:pt x="8960" y="348817"/>
                    <a:pt x="18643" y="383180"/>
                  </a:cubicBezTo>
                  <a:cubicBezTo>
                    <a:pt x="13906" y="376330"/>
                    <a:pt x="9872" y="368743"/>
                    <a:pt x="6815" y="360580"/>
                  </a:cubicBezTo>
                  <a:cubicBezTo>
                    <a:pt x="-7158" y="323624"/>
                    <a:pt x="1085" y="283755"/>
                    <a:pt x="24870" y="255537"/>
                  </a:cubicBezTo>
                  <a:cubicBezTo>
                    <a:pt x="19491" y="198814"/>
                    <a:pt x="51711" y="142507"/>
                    <a:pt x="109442" y="117555"/>
                  </a:cubicBezTo>
                  <a:cubicBezTo>
                    <a:pt x="112195" y="116403"/>
                    <a:pt x="114979" y="115330"/>
                    <a:pt x="117733" y="114290"/>
                  </a:cubicBezTo>
                  <a:cubicBezTo>
                    <a:pt x="113987" y="71155"/>
                    <a:pt x="137259" y="28421"/>
                    <a:pt x="178841" y="9487"/>
                  </a:cubicBezTo>
                  <a:cubicBezTo>
                    <a:pt x="231658" y="-14585"/>
                    <a:pt x="293936" y="8734"/>
                    <a:pt x="317991" y="61552"/>
                  </a:cubicBezTo>
                  <a:cubicBezTo>
                    <a:pt x="320248" y="66562"/>
                    <a:pt x="322121" y="71668"/>
                    <a:pt x="323545" y="76805"/>
                  </a:cubicBezTo>
                  <a:close/>
                </a:path>
              </a:pathLst>
            </a:custGeom>
            <a:solidFill>
              <a:srgbClr val="87CC5A">
                <a:alpha val="48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8" name="任意多边形: 形状 1527">
              <a:extLst>
                <a:ext uri="{FF2B5EF4-FFF2-40B4-BE49-F238E27FC236}">
                  <a16:creationId xmlns:a16="http://schemas.microsoft.com/office/drawing/2014/main" id="{43A218EB-2E36-6D5A-86E1-93A4813627A6}"/>
                </a:ext>
              </a:extLst>
            </p:cNvPr>
            <p:cNvSpPr/>
            <p:nvPr/>
          </p:nvSpPr>
          <p:spPr>
            <a:xfrm>
              <a:off x="8563564" y="4113547"/>
              <a:ext cx="658146" cy="316995"/>
            </a:xfrm>
            <a:custGeom>
              <a:avLst/>
              <a:gdLst>
                <a:gd name="connsiteX0" fmla="*/ 649946 w 658146"/>
                <a:gd name="connsiteY0" fmla="*/ 316995 h 316995"/>
                <a:gd name="connsiteX1" fmla="*/ 639911 w 658146"/>
                <a:gd name="connsiteY1" fmla="*/ 264610 h 316995"/>
                <a:gd name="connsiteX2" fmla="*/ 531282 w 658146"/>
                <a:gd name="connsiteY2" fmla="*/ 198636 h 316995"/>
                <a:gd name="connsiteX3" fmla="*/ 516461 w 658146"/>
                <a:gd name="connsiteY3" fmla="*/ 133254 h 316995"/>
                <a:gd name="connsiteX4" fmla="*/ 297908 w 658146"/>
                <a:gd name="connsiteY4" fmla="*/ 51450 h 316995"/>
                <a:gd name="connsiteX5" fmla="*/ 253525 w 658146"/>
                <a:gd name="connsiteY5" fmla="*/ 81189 h 316995"/>
                <a:gd name="connsiteX6" fmla="*/ 82700 w 658146"/>
                <a:gd name="connsiteY6" fmla="*/ 53803 h 316995"/>
                <a:gd name="connsiteX7" fmla="*/ 0 w 658146"/>
                <a:gd name="connsiteY7" fmla="*/ 144506 h 316995"/>
                <a:gd name="connsiteX8" fmla="*/ 90783 w 658146"/>
                <a:gd name="connsiteY8" fmla="*/ 17247 h 316995"/>
                <a:gd name="connsiteX9" fmla="*/ 261608 w 658146"/>
                <a:gd name="connsiteY9" fmla="*/ 44632 h 316995"/>
                <a:gd name="connsiteX10" fmla="*/ 305991 w 658146"/>
                <a:gd name="connsiteY10" fmla="*/ 14894 h 316995"/>
                <a:gd name="connsiteX11" fmla="*/ 524496 w 658146"/>
                <a:gd name="connsiteY11" fmla="*/ 96698 h 316995"/>
                <a:gd name="connsiteX12" fmla="*/ 539317 w 658146"/>
                <a:gd name="connsiteY12" fmla="*/ 162079 h 316995"/>
                <a:gd name="connsiteX13" fmla="*/ 647993 w 658146"/>
                <a:gd name="connsiteY13" fmla="*/ 228054 h 316995"/>
                <a:gd name="connsiteX14" fmla="*/ 649946 w 658146"/>
                <a:gd name="connsiteY14" fmla="*/ 316995 h 316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58146" h="316995">
                  <a:moveTo>
                    <a:pt x="649946" y="316995"/>
                  </a:moveTo>
                  <a:cubicBezTo>
                    <a:pt x="650826" y="299534"/>
                    <a:pt x="647641" y="281640"/>
                    <a:pt x="639911" y="264610"/>
                  </a:cubicBezTo>
                  <a:cubicBezTo>
                    <a:pt x="620112" y="221107"/>
                    <a:pt x="576210" y="196283"/>
                    <a:pt x="531282" y="198636"/>
                  </a:cubicBezTo>
                  <a:cubicBezTo>
                    <a:pt x="530882" y="176708"/>
                    <a:pt x="526097" y="154509"/>
                    <a:pt x="516461" y="133254"/>
                  </a:cubicBezTo>
                  <a:cubicBezTo>
                    <a:pt x="478689" y="50298"/>
                    <a:pt x="380848" y="13662"/>
                    <a:pt x="297908" y="51450"/>
                  </a:cubicBezTo>
                  <a:cubicBezTo>
                    <a:pt x="281134" y="59101"/>
                    <a:pt x="266281" y="69232"/>
                    <a:pt x="253525" y="81189"/>
                  </a:cubicBezTo>
                  <a:cubicBezTo>
                    <a:pt x="208710" y="39815"/>
                    <a:pt x="141696" y="26930"/>
                    <a:pt x="82700" y="53803"/>
                  </a:cubicBezTo>
                  <a:cubicBezTo>
                    <a:pt x="42350" y="72226"/>
                    <a:pt x="13589" y="105629"/>
                    <a:pt x="0" y="144506"/>
                  </a:cubicBezTo>
                  <a:cubicBezTo>
                    <a:pt x="5218" y="90760"/>
                    <a:pt x="38124" y="41255"/>
                    <a:pt x="90783" y="17247"/>
                  </a:cubicBezTo>
                  <a:cubicBezTo>
                    <a:pt x="149778" y="-9658"/>
                    <a:pt x="216745" y="3210"/>
                    <a:pt x="261608" y="44632"/>
                  </a:cubicBezTo>
                  <a:cubicBezTo>
                    <a:pt x="274348" y="32676"/>
                    <a:pt x="289217" y="22513"/>
                    <a:pt x="305991" y="14894"/>
                  </a:cubicBezTo>
                  <a:cubicBezTo>
                    <a:pt x="388930" y="-22894"/>
                    <a:pt x="486723" y="13694"/>
                    <a:pt x="524496" y="96698"/>
                  </a:cubicBezTo>
                  <a:cubicBezTo>
                    <a:pt x="534179" y="117905"/>
                    <a:pt x="538965" y="140120"/>
                    <a:pt x="539317" y="162079"/>
                  </a:cubicBezTo>
                  <a:cubicBezTo>
                    <a:pt x="584292" y="159727"/>
                    <a:pt x="628195" y="184567"/>
                    <a:pt x="647993" y="228054"/>
                  </a:cubicBezTo>
                  <a:cubicBezTo>
                    <a:pt x="661293" y="257311"/>
                    <a:pt x="661086" y="289322"/>
                    <a:pt x="649946" y="316995"/>
                  </a:cubicBezTo>
                  <a:close/>
                </a:path>
              </a:pathLst>
            </a:custGeom>
            <a:solidFill>
              <a:srgbClr val="87CC5A">
                <a:alpha val="48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9" name="任意多边形: 形状 1528">
              <a:extLst>
                <a:ext uri="{FF2B5EF4-FFF2-40B4-BE49-F238E27FC236}">
                  <a16:creationId xmlns:a16="http://schemas.microsoft.com/office/drawing/2014/main" id="{45319E6B-D784-E73F-91BA-74675C108D6D}"/>
                </a:ext>
              </a:extLst>
            </p:cNvPr>
            <p:cNvSpPr/>
            <p:nvPr/>
          </p:nvSpPr>
          <p:spPr>
            <a:xfrm>
              <a:off x="8664486" y="3886713"/>
              <a:ext cx="415954" cy="214869"/>
            </a:xfrm>
            <a:custGeom>
              <a:avLst/>
              <a:gdLst>
                <a:gd name="connsiteX0" fmla="*/ 415955 w 415954"/>
                <a:gd name="connsiteY0" fmla="*/ 199747 h 214869"/>
                <a:gd name="connsiteX1" fmla="*/ 411729 w 415954"/>
                <a:gd name="connsiteY1" fmla="*/ 202180 h 214869"/>
                <a:gd name="connsiteX2" fmla="*/ 285127 w 415954"/>
                <a:gd name="connsiteY2" fmla="*/ 182125 h 214869"/>
                <a:gd name="connsiteX3" fmla="*/ 279237 w 415954"/>
                <a:gd name="connsiteY3" fmla="*/ 185550 h 214869"/>
                <a:gd name="connsiteX4" fmla="*/ 143592 w 415954"/>
                <a:gd name="connsiteY4" fmla="*/ 154612 h 214869"/>
                <a:gd name="connsiteX5" fmla="*/ 142199 w 415954"/>
                <a:gd name="connsiteY5" fmla="*/ 155124 h 214869"/>
                <a:gd name="connsiteX6" fmla="*/ 12684 w 415954"/>
                <a:gd name="connsiteY6" fmla="*/ 106051 h 214869"/>
                <a:gd name="connsiteX7" fmla="*/ 15997 w 415954"/>
                <a:gd name="connsiteY7" fmla="*/ 0 h 214869"/>
                <a:gd name="connsiteX8" fmla="*/ 26000 w 415954"/>
                <a:gd name="connsiteY8" fmla="*/ 73721 h 214869"/>
                <a:gd name="connsiteX9" fmla="*/ 156860 w 415954"/>
                <a:gd name="connsiteY9" fmla="*/ 122281 h 214869"/>
                <a:gd name="connsiteX10" fmla="*/ 163391 w 415954"/>
                <a:gd name="connsiteY10" fmla="*/ 130412 h 214869"/>
                <a:gd name="connsiteX11" fmla="*/ 292538 w 415954"/>
                <a:gd name="connsiteY11" fmla="*/ 153219 h 214869"/>
                <a:gd name="connsiteX12" fmla="*/ 298396 w 415954"/>
                <a:gd name="connsiteY12" fmla="*/ 149746 h 214869"/>
                <a:gd name="connsiteX13" fmla="*/ 407504 w 415954"/>
                <a:gd name="connsiteY13" fmla="*/ 177371 h 214869"/>
                <a:gd name="connsiteX14" fmla="*/ 415955 w 415954"/>
                <a:gd name="connsiteY14" fmla="*/ 199747 h 214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15954" h="214869">
                  <a:moveTo>
                    <a:pt x="415955" y="199747"/>
                  </a:moveTo>
                  <a:cubicBezTo>
                    <a:pt x="414562" y="200579"/>
                    <a:pt x="413170" y="201428"/>
                    <a:pt x="411729" y="202180"/>
                  </a:cubicBezTo>
                  <a:cubicBezTo>
                    <a:pt x="368867" y="225307"/>
                    <a:pt x="317154" y="215768"/>
                    <a:pt x="285127" y="182125"/>
                  </a:cubicBezTo>
                  <a:cubicBezTo>
                    <a:pt x="283174" y="183325"/>
                    <a:pt x="281270" y="184478"/>
                    <a:pt x="279237" y="185550"/>
                  </a:cubicBezTo>
                  <a:cubicBezTo>
                    <a:pt x="232069" y="210983"/>
                    <a:pt x="174194" y="196866"/>
                    <a:pt x="143592" y="154612"/>
                  </a:cubicBezTo>
                  <a:cubicBezTo>
                    <a:pt x="143112" y="154772"/>
                    <a:pt x="142680" y="154964"/>
                    <a:pt x="142199" y="155124"/>
                  </a:cubicBezTo>
                  <a:cubicBezTo>
                    <a:pt x="93591" y="173066"/>
                    <a:pt x="37988" y="153011"/>
                    <a:pt x="12684" y="106051"/>
                  </a:cubicBezTo>
                  <a:cubicBezTo>
                    <a:pt x="-5962" y="71480"/>
                    <a:pt x="-3369" y="31146"/>
                    <a:pt x="15997" y="0"/>
                  </a:cubicBezTo>
                  <a:cubicBezTo>
                    <a:pt x="10459" y="24072"/>
                    <a:pt x="13372" y="50225"/>
                    <a:pt x="26000" y="73721"/>
                  </a:cubicBezTo>
                  <a:cubicBezTo>
                    <a:pt x="51497" y="121129"/>
                    <a:pt x="107948" y="141087"/>
                    <a:pt x="156860" y="122281"/>
                  </a:cubicBezTo>
                  <a:cubicBezTo>
                    <a:pt x="158925" y="125114"/>
                    <a:pt x="161086" y="127819"/>
                    <a:pt x="163391" y="130412"/>
                  </a:cubicBezTo>
                  <a:cubicBezTo>
                    <a:pt x="195225" y="166248"/>
                    <a:pt x="248523" y="176939"/>
                    <a:pt x="292538" y="153219"/>
                  </a:cubicBezTo>
                  <a:cubicBezTo>
                    <a:pt x="294522" y="152147"/>
                    <a:pt x="296475" y="150947"/>
                    <a:pt x="298396" y="149746"/>
                  </a:cubicBezTo>
                  <a:cubicBezTo>
                    <a:pt x="326197" y="178924"/>
                    <a:pt x="368755" y="189968"/>
                    <a:pt x="407504" y="177371"/>
                  </a:cubicBezTo>
                  <a:cubicBezTo>
                    <a:pt x="410898" y="184510"/>
                    <a:pt x="413730" y="191968"/>
                    <a:pt x="415955" y="199747"/>
                  </a:cubicBezTo>
                  <a:close/>
                </a:path>
              </a:pathLst>
            </a:custGeom>
            <a:solidFill>
              <a:srgbClr val="65A839">
                <a:alpha val="23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0" name="任意多边形: 形状 1529">
              <a:extLst>
                <a:ext uri="{FF2B5EF4-FFF2-40B4-BE49-F238E27FC236}">
                  <a16:creationId xmlns:a16="http://schemas.microsoft.com/office/drawing/2014/main" id="{420DB5E0-480B-5E2D-84A2-8AAA13B56B07}"/>
                </a:ext>
              </a:extLst>
            </p:cNvPr>
            <p:cNvSpPr/>
            <p:nvPr/>
          </p:nvSpPr>
          <p:spPr>
            <a:xfrm>
              <a:off x="8406615" y="3622592"/>
              <a:ext cx="411705" cy="67561"/>
            </a:xfrm>
            <a:custGeom>
              <a:avLst/>
              <a:gdLst>
                <a:gd name="connsiteX0" fmla="*/ 411706 w 411705"/>
                <a:gd name="connsiteY0" fmla="*/ 5362 h 67561"/>
                <a:gd name="connsiteX1" fmla="*/ 358601 w 411705"/>
                <a:gd name="connsiteY1" fmla="*/ 57779 h 67561"/>
                <a:gd name="connsiteX2" fmla="*/ 252117 w 411705"/>
                <a:gd name="connsiteY2" fmla="*/ 48336 h 67561"/>
                <a:gd name="connsiteX3" fmla="*/ 236015 w 411705"/>
                <a:gd name="connsiteY3" fmla="*/ 34780 h 67561"/>
                <a:gd name="connsiteX4" fmla="*/ 230349 w 411705"/>
                <a:gd name="connsiteY4" fmla="*/ 37565 h 67561"/>
                <a:gd name="connsiteX5" fmla="*/ 156724 w 411705"/>
                <a:gd name="connsiteY5" fmla="*/ 42622 h 67561"/>
                <a:gd name="connsiteX6" fmla="*/ 128395 w 411705"/>
                <a:gd name="connsiteY6" fmla="*/ 58724 h 67561"/>
                <a:gd name="connsiteX7" fmla="*/ 0 w 411705"/>
                <a:gd name="connsiteY7" fmla="*/ 12436 h 67561"/>
                <a:gd name="connsiteX8" fmla="*/ 113654 w 411705"/>
                <a:gd name="connsiteY8" fmla="*/ 38701 h 67561"/>
                <a:gd name="connsiteX9" fmla="*/ 142016 w 411705"/>
                <a:gd name="connsiteY9" fmla="*/ 22600 h 67561"/>
                <a:gd name="connsiteX10" fmla="*/ 215593 w 411705"/>
                <a:gd name="connsiteY10" fmla="*/ 17574 h 67561"/>
                <a:gd name="connsiteX11" fmla="*/ 221242 w 411705"/>
                <a:gd name="connsiteY11" fmla="*/ 14741 h 67561"/>
                <a:gd name="connsiteX12" fmla="*/ 259959 w 411705"/>
                <a:gd name="connsiteY12" fmla="*/ 40221 h 67561"/>
                <a:gd name="connsiteX13" fmla="*/ 343860 w 411705"/>
                <a:gd name="connsiteY13" fmla="*/ 37757 h 67561"/>
                <a:gd name="connsiteX14" fmla="*/ 388594 w 411705"/>
                <a:gd name="connsiteY14" fmla="*/ 0 h 67561"/>
                <a:gd name="connsiteX15" fmla="*/ 411706 w 411705"/>
                <a:gd name="connsiteY15" fmla="*/ 5362 h 67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11705" h="67561">
                  <a:moveTo>
                    <a:pt x="411706" y="5362"/>
                  </a:moveTo>
                  <a:cubicBezTo>
                    <a:pt x="401142" y="27769"/>
                    <a:pt x="382896" y="46704"/>
                    <a:pt x="358601" y="57779"/>
                  </a:cubicBezTo>
                  <a:cubicBezTo>
                    <a:pt x="322668" y="74169"/>
                    <a:pt x="282431" y="69255"/>
                    <a:pt x="252117" y="48336"/>
                  </a:cubicBezTo>
                  <a:cubicBezTo>
                    <a:pt x="246386" y="44383"/>
                    <a:pt x="240961" y="39837"/>
                    <a:pt x="236015" y="34780"/>
                  </a:cubicBezTo>
                  <a:cubicBezTo>
                    <a:pt x="234191" y="35772"/>
                    <a:pt x="232270" y="36700"/>
                    <a:pt x="230349" y="37565"/>
                  </a:cubicBezTo>
                  <a:cubicBezTo>
                    <a:pt x="206293" y="48560"/>
                    <a:pt x="180236" y="49649"/>
                    <a:pt x="156724" y="42622"/>
                  </a:cubicBezTo>
                  <a:cubicBezTo>
                    <a:pt x="148402" y="49233"/>
                    <a:pt x="138927" y="54738"/>
                    <a:pt x="128395" y="58724"/>
                  </a:cubicBezTo>
                  <a:cubicBezTo>
                    <a:pt x="79355" y="77306"/>
                    <a:pt x="25144" y="56691"/>
                    <a:pt x="0" y="12436"/>
                  </a:cubicBezTo>
                  <a:cubicBezTo>
                    <a:pt x="28249" y="42462"/>
                    <a:pt x="72745" y="54178"/>
                    <a:pt x="113654" y="38701"/>
                  </a:cubicBezTo>
                  <a:cubicBezTo>
                    <a:pt x="124170" y="34716"/>
                    <a:pt x="133645" y="29258"/>
                    <a:pt x="142016" y="22600"/>
                  </a:cubicBezTo>
                  <a:cubicBezTo>
                    <a:pt x="165480" y="29610"/>
                    <a:pt x="191536" y="28538"/>
                    <a:pt x="215593" y="17574"/>
                  </a:cubicBezTo>
                  <a:cubicBezTo>
                    <a:pt x="217545" y="16694"/>
                    <a:pt x="219418" y="15733"/>
                    <a:pt x="221242" y="14741"/>
                  </a:cubicBezTo>
                  <a:cubicBezTo>
                    <a:pt x="232270" y="26057"/>
                    <a:pt x="245539" y="34668"/>
                    <a:pt x="259959" y="40221"/>
                  </a:cubicBezTo>
                  <a:cubicBezTo>
                    <a:pt x="286176" y="50353"/>
                    <a:pt x="316251" y="50305"/>
                    <a:pt x="343860" y="37757"/>
                  </a:cubicBezTo>
                  <a:cubicBezTo>
                    <a:pt x="362618" y="29178"/>
                    <a:pt x="377807" y="15957"/>
                    <a:pt x="388594" y="0"/>
                  </a:cubicBezTo>
                  <a:cubicBezTo>
                    <a:pt x="396533" y="1168"/>
                    <a:pt x="404216" y="2961"/>
                    <a:pt x="411706" y="5362"/>
                  </a:cubicBezTo>
                  <a:close/>
                </a:path>
              </a:pathLst>
            </a:custGeom>
            <a:solidFill>
              <a:srgbClr val="65A839">
                <a:alpha val="23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1" name="任意多边形: 形状 1530">
              <a:extLst>
                <a:ext uri="{FF2B5EF4-FFF2-40B4-BE49-F238E27FC236}">
                  <a16:creationId xmlns:a16="http://schemas.microsoft.com/office/drawing/2014/main" id="{6AB70DB5-B823-5EDE-4FC5-E2E80C07B15C}"/>
                </a:ext>
              </a:extLst>
            </p:cNvPr>
            <p:cNvSpPr/>
            <p:nvPr/>
          </p:nvSpPr>
          <p:spPr>
            <a:xfrm>
              <a:off x="9009895" y="4289696"/>
              <a:ext cx="24732" cy="57955"/>
            </a:xfrm>
            <a:custGeom>
              <a:avLst/>
              <a:gdLst>
                <a:gd name="connsiteX0" fmla="*/ 10 w 24732"/>
                <a:gd name="connsiteY0" fmla="*/ 28698 h 57955"/>
                <a:gd name="connsiteX1" fmla="*/ 11710 w 24732"/>
                <a:gd name="connsiteY1" fmla="*/ 57955 h 57955"/>
                <a:gd name="connsiteX2" fmla="*/ 24723 w 24732"/>
                <a:gd name="connsiteY2" fmla="*/ 29258 h 57955"/>
                <a:gd name="connsiteX3" fmla="*/ 13023 w 24732"/>
                <a:gd name="connsiteY3" fmla="*/ 0 h 57955"/>
                <a:gd name="connsiteX4" fmla="*/ 10 w 24732"/>
                <a:gd name="connsiteY4" fmla="*/ 28698 h 57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32" h="57955">
                  <a:moveTo>
                    <a:pt x="10" y="28698"/>
                  </a:moveTo>
                  <a:cubicBezTo>
                    <a:pt x="-246" y="40094"/>
                    <a:pt x="4268" y="50465"/>
                    <a:pt x="11710" y="57955"/>
                  </a:cubicBezTo>
                  <a:cubicBezTo>
                    <a:pt x="19489" y="50817"/>
                    <a:pt x="24466" y="40654"/>
                    <a:pt x="24723" y="29258"/>
                  </a:cubicBezTo>
                  <a:cubicBezTo>
                    <a:pt x="24979" y="17862"/>
                    <a:pt x="20465" y="7491"/>
                    <a:pt x="13023" y="0"/>
                  </a:cubicBezTo>
                  <a:cubicBezTo>
                    <a:pt x="5244" y="7138"/>
                    <a:pt x="267" y="17318"/>
                    <a:pt x="10" y="28698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2" name="任意多边形: 形状 1531">
              <a:extLst>
                <a:ext uri="{FF2B5EF4-FFF2-40B4-BE49-F238E27FC236}">
                  <a16:creationId xmlns:a16="http://schemas.microsoft.com/office/drawing/2014/main" id="{8CCC94D0-B4FA-9238-9D22-B6291FD12E8C}"/>
                </a:ext>
              </a:extLst>
            </p:cNvPr>
            <p:cNvSpPr/>
            <p:nvPr/>
          </p:nvSpPr>
          <p:spPr>
            <a:xfrm>
              <a:off x="9017908" y="4357868"/>
              <a:ext cx="57923" cy="24733"/>
            </a:xfrm>
            <a:custGeom>
              <a:avLst/>
              <a:gdLst>
                <a:gd name="connsiteX0" fmla="*/ 28681 w 57923"/>
                <a:gd name="connsiteY0" fmla="*/ 24723 h 24733"/>
                <a:gd name="connsiteX1" fmla="*/ 0 w 57923"/>
                <a:gd name="connsiteY1" fmla="*/ 11710 h 24733"/>
                <a:gd name="connsiteX2" fmla="*/ 29242 w 57923"/>
                <a:gd name="connsiteY2" fmla="*/ 10 h 24733"/>
                <a:gd name="connsiteX3" fmla="*/ 57923 w 57923"/>
                <a:gd name="connsiteY3" fmla="*/ 13023 h 24733"/>
                <a:gd name="connsiteX4" fmla="*/ 28681 w 57923"/>
                <a:gd name="connsiteY4" fmla="*/ 24723 h 24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923" h="24733">
                  <a:moveTo>
                    <a:pt x="28681" y="24723"/>
                  </a:moveTo>
                  <a:cubicBezTo>
                    <a:pt x="17302" y="24467"/>
                    <a:pt x="7138" y="19489"/>
                    <a:pt x="0" y="11710"/>
                  </a:cubicBezTo>
                  <a:cubicBezTo>
                    <a:pt x="7474" y="4268"/>
                    <a:pt x="17862" y="-246"/>
                    <a:pt x="29242" y="10"/>
                  </a:cubicBezTo>
                  <a:cubicBezTo>
                    <a:pt x="40621" y="266"/>
                    <a:pt x="50785" y="5244"/>
                    <a:pt x="57923" y="13023"/>
                  </a:cubicBezTo>
                  <a:cubicBezTo>
                    <a:pt x="50433" y="20465"/>
                    <a:pt x="40061" y="24979"/>
                    <a:pt x="28681" y="24723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3" name="任意多边形: 形状 1532">
              <a:extLst>
                <a:ext uri="{FF2B5EF4-FFF2-40B4-BE49-F238E27FC236}">
                  <a16:creationId xmlns:a16="http://schemas.microsoft.com/office/drawing/2014/main" id="{0930051E-2D5E-97B3-31AD-1850E27E9632}"/>
                </a:ext>
              </a:extLst>
            </p:cNvPr>
            <p:cNvSpPr/>
            <p:nvPr/>
          </p:nvSpPr>
          <p:spPr>
            <a:xfrm>
              <a:off x="9217863" y="4447348"/>
              <a:ext cx="52273" cy="30180"/>
            </a:xfrm>
            <a:custGeom>
              <a:avLst/>
              <a:gdLst>
                <a:gd name="connsiteX0" fmla="*/ 20807 w 52273"/>
                <a:gd name="connsiteY0" fmla="*/ 3938 h 30180"/>
                <a:gd name="connsiteX1" fmla="*/ 0 w 52273"/>
                <a:gd name="connsiteY1" fmla="*/ 27594 h 30180"/>
                <a:gd name="connsiteX2" fmla="*/ 31467 w 52273"/>
                <a:gd name="connsiteY2" fmla="*/ 26249 h 30180"/>
                <a:gd name="connsiteX3" fmla="*/ 52274 w 52273"/>
                <a:gd name="connsiteY3" fmla="*/ 2593 h 30180"/>
                <a:gd name="connsiteX4" fmla="*/ 20807 w 52273"/>
                <a:gd name="connsiteY4" fmla="*/ 3938 h 3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273" h="30180">
                  <a:moveTo>
                    <a:pt x="20807" y="3938"/>
                  </a:moveTo>
                  <a:cubicBezTo>
                    <a:pt x="10532" y="8852"/>
                    <a:pt x="3314" y="17574"/>
                    <a:pt x="0" y="27594"/>
                  </a:cubicBezTo>
                  <a:cubicBezTo>
                    <a:pt x="9876" y="31307"/>
                    <a:pt x="21191" y="31163"/>
                    <a:pt x="31467" y="26249"/>
                  </a:cubicBezTo>
                  <a:cubicBezTo>
                    <a:pt x="41742" y="21336"/>
                    <a:pt x="48961" y="12613"/>
                    <a:pt x="52274" y="2593"/>
                  </a:cubicBezTo>
                  <a:cubicBezTo>
                    <a:pt x="42399" y="-1136"/>
                    <a:pt x="31083" y="-976"/>
                    <a:pt x="20807" y="3938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4" name="任意多边形: 形状 1533">
              <a:extLst>
                <a:ext uri="{FF2B5EF4-FFF2-40B4-BE49-F238E27FC236}">
                  <a16:creationId xmlns:a16="http://schemas.microsoft.com/office/drawing/2014/main" id="{C143C524-832D-4589-8937-741C24F44986}"/>
                </a:ext>
              </a:extLst>
            </p:cNvPr>
            <p:cNvSpPr/>
            <p:nvPr/>
          </p:nvSpPr>
          <p:spPr>
            <a:xfrm>
              <a:off x="9198759" y="4502615"/>
              <a:ext cx="30158" cy="52305"/>
            </a:xfrm>
            <a:custGeom>
              <a:avLst/>
              <a:gdLst>
                <a:gd name="connsiteX0" fmla="*/ 3931 w 30158"/>
                <a:gd name="connsiteY0" fmla="*/ 31482 h 52305"/>
                <a:gd name="connsiteX1" fmla="*/ 2587 w 30158"/>
                <a:gd name="connsiteY1" fmla="*/ 0 h 52305"/>
                <a:gd name="connsiteX2" fmla="*/ 26227 w 30158"/>
                <a:gd name="connsiteY2" fmla="*/ 20823 h 52305"/>
                <a:gd name="connsiteX3" fmla="*/ 27571 w 30158"/>
                <a:gd name="connsiteY3" fmla="*/ 52305 h 52305"/>
                <a:gd name="connsiteX4" fmla="*/ 3931 w 30158"/>
                <a:gd name="connsiteY4" fmla="*/ 31482 h 52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158" h="52305">
                  <a:moveTo>
                    <a:pt x="3931" y="31482"/>
                  </a:moveTo>
                  <a:cubicBezTo>
                    <a:pt x="-982" y="21207"/>
                    <a:pt x="-1126" y="9875"/>
                    <a:pt x="2587" y="0"/>
                  </a:cubicBezTo>
                  <a:cubicBezTo>
                    <a:pt x="12607" y="3313"/>
                    <a:pt x="21313" y="10547"/>
                    <a:pt x="26227" y="20823"/>
                  </a:cubicBezTo>
                  <a:cubicBezTo>
                    <a:pt x="31140" y="31098"/>
                    <a:pt x="31285" y="42430"/>
                    <a:pt x="27571" y="52305"/>
                  </a:cubicBezTo>
                  <a:cubicBezTo>
                    <a:pt x="17552" y="48976"/>
                    <a:pt x="8845" y="41758"/>
                    <a:pt x="3931" y="31482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5" name="任意多边形: 形状 1534">
              <a:extLst>
                <a:ext uri="{FF2B5EF4-FFF2-40B4-BE49-F238E27FC236}">
                  <a16:creationId xmlns:a16="http://schemas.microsoft.com/office/drawing/2014/main" id="{5925257B-604D-9EC7-6CF3-69E3F4EA9563}"/>
                </a:ext>
              </a:extLst>
            </p:cNvPr>
            <p:cNvSpPr/>
            <p:nvPr/>
          </p:nvSpPr>
          <p:spPr>
            <a:xfrm>
              <a:off x="8629234" y="4304365"/>
              <a:ext cx="50576" cy="31786"/>
            </a:xfrm>
            <a:custGeom>
              <a:avLst/>
              <a:gdLst>
                <a:gd name="connsiteX0" fmla="*/ 19270 w 50576"/>
                <a:gd name="connsiteY0" fmla="*/ 26689 h 31786"/>
                <a:gd name="connsiteX1" fmla="*/ 50576 w 50576"/>
                <a:gd name="connsiteY1" fmla="*/ 30018 h 31786"/>
                <a:gd name="connsiteX2" fmla="*/ 31306 w 50576"/>
                <a:gd name="connsiteY2" fmla="*/ 5098 h 31786"/>
                <a:gd name="connsiteX3" fmla="*/ 0 w 50576"/>
                <a:gd name="connsiteY3" fmla="*/ 1769 h 31786"/>
                <a:gd name="connsiteX4" fmla="*/ 19270 w 50576"/>
                <a:gd name="connsiteY4" fmla="*/ 26689 h 3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6" h="31786">
                  <a:moveTo>
                    <a:pt x="19270" y="26689"/>
                  </a:moveTo>
                  <a:cubicBezTo>
                    <a:pt x="29210" y="32243"/>
                    <a:pt x="40493" y="33107"/>
                    <a:pt x="50576" y="30018"/>
                  </a:cubicBezTo>
                  <a:cubicBezTo>
                    <a:pt x="47904" y="19807"/>
                    <a:pt x="41245" y="10652"/>
                    <a:pt x="31306" y="5098"/>
                  </a:cubicBezTo>
                  <a:cubicBezTo>
                    <a:pt x="21367" y="-456"/>
                    <a:pt x="10083" y="-1320"/>
                    <a:pt x="0" y="1769"/>
                  </a:cubicBezTo>
                  <a:cubicBezTo>
                    <a:pt x="2673" y="11980"/>
                    <a:pt x="9330" y="21135"/>
                    <a:pt x="19270" y="2668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6" name="任意多边形: 形状 1535">
              <a:extLst>
                <a:ext uri="{FF2B5EF4-FFF2-40B4-BE49-F238E27FC236}">
                  <a16:creationId xmlns:a16="http://schemas.microsoft.com/office/drawing/2014/main" id="{3622B665-91E5-7CB9-3EE2-916AA2115D48}"/>
                </a:ext>
              </a:extLst>
            </p:cNvPr>
            <p:cNvSpPr/>
            <p:nvPr/>
          </p:nvSpPr>
          <p:spPr>
            <a:xfrm>
              <a:off x="8674655" y="4254772"/>
              <a:ext cx="25131" cy="57539"/>
            </a:xfrm>
            <a:custGeom>
              <a:avLst/>
              <a:gdLst>
                <a:gd name="connsiteX0" fmla="*/ 24826 w 25131"/>
                <a:gd name="connsiteY0" fmla="*/ 27257 h 57539"/>
                <a:gd name="connsiteX1" fmla="*/ 16119 w 25131"/>
                <a:gd name="connsiteY1" fmla="*/ 57539 h 57539"/>
                <a:gd name="connsiteX2" fmla="*/ 306 w 25131"/>
                <a:gd name="connsiteY2" fmla="*/ 30282 h 57539"/>
                <a:gd name="connsiteX3" fmla="*/ 9013 w 25131"/>
                <a:gd name="connsiteY3" fmla="*/ 0 h 57539"/>
                <a:gd name="connsiteX4" fmla="*/ 24826 w 25131"/>
                <a:gd name="connsiteY4" fmla="*/ 27257 h 57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31" h="57539">
                  <a:moveTo>
                    <a:pt x="24826" y="27257"/>
                  </a:moveTo>
                  <a:cubicBezTo>
                    <a:pt x="26219" y="38573"/>
                    <a:pt x="22778" y="49344"/>
                    <a:pt x="16119" y="57539"/>
                  </a:cubicBezTo>
                  <a:cubicBezTo>
                    <a:pt x="7669" y="51217"/>
                    <a:pt x="1699" y="41598"/>
                    <a:pt x="306" y="30282"/>
                  </a:cubicBezTo>
                  <a:cubicBezTo>
                    <a:pt x="-1087" y="18966"/>
                    <a:pt x="2354" y="8195"/>
                    <a:pt x="9013" y="0"/>
                  </a:cubicBezTo>
                  <a:cubicBezTo>
                    <a:pt x="17448" y="6338"/>
                    <a:pt x="23418" y="15957"/>
                    <a:pt x="24826" y="27257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7" name="任意多边形: 形状 1536">
              <a:extLst>
                <a:ext uri="{FF2B5EF4-FFF2-40B4-BE49-F238E27FC236}">
                  <a16:creationId xmlns:a16="http://schemas.microsoft.com/office/drawing/2014/main" id="{B5B92784-6F77-F507-B654-40EB25B4AAEB}"/>
                </a:ext>
              </a:extLst>
            </p:cNvPr>
            <p:cNvSpPr/>
            <p:nvPr/>
          </p:nvSpPr>
          <p:spPr>
            <a:xfrm>
              <a:off x="8052753" y="3937186"/>
              <a:ext cx="57907" cy="24760"/>
            </a:xfrm>
            <a:custGeom>
              <a:avLst/>
              <a:gdLst>
                <a:gd name="connsiteX0" fmla="*/ 29386 w 57907"/>
                <a:gd name="connsiteY0" fmla="*/ 24736 h 24760"/>
                <a:gd name="connsiteX1" fmla="*/ 57907 w 57907"/>
                <a:gd name="connsiteY1" fmla="*/ 11371 h 24760"/>
                <a:gd name="connsiteX2" fmla="*/ 28521 w 57907"/>
                <a:gd name="connsiteY2" fmla="*/ 23 h 24760"/>
                <a:gd name="connsiteX3" fmla="*/ 0 w 57907"/>
                <a:gd name="connsiteY3" fmla="*/ 13388 h 24760"/>
                <a:gd name="connsiteX4" fmla="*/ 29386 w 57907"/>
                <a:gd name="connsiteY4" fmla="*/ 24736 h 24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907" h="24760">
                  <a:moveTo>
                    <a:pt x="29386" y="24736"/>
                  </a:moveTo>
                  <a:cubicBezTo>
                    <a:pt x="40766" y="24335"/>
                    <a:pt x="50865" y="19230"/>
                    <a:pt x="57907" y="11371"/>
                  </a:cubicBezTo>
                  <a:cubicBezTo>
                    <a:pt x="50337" y="4009"/>
                    <a:pt x="39901" y="-361"/>
                    <a:pt x="28521" y="23"/>
                  </a:cubicBezTo>
                  <a:cubicBezTo>
                    <a:pt x="17142" y="424"/>
                    <a:pt x="7042" y="5529"/>
                    <a:pt x="0" y="13388"/>
                  </a:cubicBezTo>
                  <a:cubicBezTo>
                    <a:pt x="7571" y="20750"/>
                    <a:pt x="18006" y="25136"/>
                    <a:pt x="29386" y="2473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8" name="任意多边形: 形状 1537">
              <a:extLst>
                <a:ext uri="{FF2B5EF4-FFF2-40B4-BE49-F238E27FC236}">
                  <a16:creationId xmlns:a16="http://schemas.microsoft.com/office/drawing/2014/main" id="{4EDA12F0-8E79-E709-9208-483471964D91}"/>
                </a:ext>
              </a:extLst>
            </p:cNvPr>
            <p:cNvSpPr/>
            <p:nvPr/>
          </p:nvSpPr>
          <p:spPr>
            <a:xfrm>
              <a:off x="8072372" y="3878454"/>
              <a:ext cx="36611" cy="45551"/>
            </a:xfrm>
            <a:custGeom>
              <a:avLst/>
              <a:gdLst>
                <a:gd name="connsiteX0" fmla="*/ 28013 w 36611"/>
                <a:gd name="connsiteY0" fmla="*/ 15125 h 45551"/>
                <a:gd name="connsiteX1" fmla="*/ 36224 w 36611"/>
                <a:gd name="connsiteY1" fmla="*/ 45551 h 45551"/>
                <a:gd name="connsiteX2" fmla="*/ 8599 w 36611"/>
                <a:gd name="connsiteY2" fmla="*/ 30426 h 45551"/>
                <a:gd name="connsiteX3" fmla="*/ 388 w 36611"/>
                <a:gd name="connsiteY3" fmla="*/ 0 h 45551"/>
                <a:gd name="connsiteX4" fmla="*/ 28013 w 36611"/>
                <a:gd name="connsiteY4" fmla="*/ 15125 h 45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11" h="45551">
                  <a:moveTo>
                    <a:pt x="28013" y="15125"/>
                  </a:moveTo>
                  <a:cubicBezTo>
                    <a:pt x="35056" y="24072"/>
                    <a:pt x="37681" y="35084"/>
                    <a:pt x="36224" y="45551"/>
                  </a:cubicBezTo>
                  <a:cubicBezTo>
                    <a:pt x="25724" y="44511"/>
                    <a:pt x="15641" y="39373"/>
                    <a:pt x="8599" y="30426"/>
                  </a:cubicBezTo>
                  <a:cubicBezTo>
                    <a:pt x="1556" y="21479"/>
                    <a:pt x="-1069" y="10468"/>
                    <a:pt x="388" y="0"/>
                  </a:cubicBezTo>
                  <a:cubicBezTo>
                    <a:pt x="10888" y="1040"/>
                    <a:pt x="20971" y="6178"/>
                    <a:pt x="28013" y="15125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9" name="任意多边形: 形状 1538">
              <a:extLst>
                <a:ext uri="{FF2B5EF4-FFF2-40B4-BE49-F238E27FC236}">
                  <a16:creationId xmlns:a16="http://schemas.microsoft.com/office/drawing/2014/main" id="{6C1C6716-2EF7-D140-8460-9863EC626E3D}"/>
                </a:ext>
              </a:extLst>
            </p:cNvPr>
            <p:cNvSpPr/>
            <p:nvPr/>
          </p:nvSpPr>
          <p:spPr>
            <a:xfrm>
              <a:off x="8985583" y="3657084"/>
              <a:ext cx="24972" cy="57715"/>
            </a:xfrm>
            <a:custGeom>
              <a:avLst/>
              <a:gdLst>
                <a:gd name="connsiteX0" fmla="*/ 186 w 24972"/>
                <a:gd name="connsiteY0" fmla="*/ 30042 h 57715"/>
                <a:gd name="connsiteX1" fmla="*/ 15248 w 24972"/>
                <a:gd name="connsiteY1" fmla="*/ 57715 h 57715"/>
                <a:gd name="connsiteX2" fmla="*/ 24787 w 24972"/>
                <a:gd name="connsiteY2" fmla="*/ 27673 h 57715"/>
                <a:gd name="connsiteX3" fmla="*/ 9725 w 24972"/>
                <a:gd name="connsiteY3" fmla="*/ 0 h 57715"/>
                <a:gd name="connsiteX4" fmla="*/ 186 w 24972"/>
                <a:gd name="connsiteY4" fmla="*/ 30042 h 57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972" h="57715">
                  <a:moveTo>
                    <a:pt x="186" y="30042"/>
                  </a:moveTo>
                  <a:cubicBezTo>
                    <a:pt x="1275" y="41390"/>
                    <a:pt x="6973" y="51169"/>
                    <a:pt x="15248" y="57715"/>
                  </a:cubicBezTo>
                  <a:cubicBezTo>
                    <a:pt x="22130" y="49713"/>
                    <a:pt x="25875" y="39021"/>
                    <a:pt x="24787" y="27673"/>
                  </a:cubicBezTo>
                  <a:cubicBezTo>
                    <a:pt x="23698" y="16325"/>
                    <a:pt x="18000" y="6546"/>
                    <a:pt x="9725" y="0"/>
                  </a:cubicBezTo>
                  <a:cubicBezTo>
                    <a:pt x="2844" y="8019"/>
                    <a:pt x="-902" y="18694"/>
                    <a:pt x="186" y="30042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0" name="任意多边形: 形状 1539">
              <a:extLst>
                <a:ext uri="{FF2B5EF4-FFF2-40B4-BE49-F238E27FC236}">
                  <a16:creationId xmlns:a16="http://schemas.microsoft.com/office/drawing/2014/main" id="{3281A41A-63AB-1A1F-5508-C49EFBEB4B55}"/>
                </a:ext>
              </a:extLst>
            </p:cNvPr>
            <p:cNvSpPr/>
            <p:nvPr/>
          </p:nvSpPr>
          <p:spPr>
            <a:xfrm>
              <a:off x="9123486" y="3812960"/>
              <a:ext cx="24304" cy="34123"/>
            </a:xfrm>
            <a:custGeom>
              <a:avLst/>
              <a:gdLst>
                <a:gd name="connsiteX0" fmla="*/ 4875 w 24304"/>
                <a:gd name="connsiteY0" fmla="*/ 12148 h 34123"/>
                <a:gd name="connsiteX1" fmla="*/ 650 w 24304"/>
                <a:gd name="connsiteY1" fmla="*/ 34123 h 34123"/>
                <a:gd name="connsiteX2" fmla="*/ 19424 w 24304"/>
                <a:gd name="connsiteY2" fmla="*/ 21975 h 34123"/>
                <a:gd name="connsiteX3" fmla="*/ 23665 w 24304"/>
                <a:gd name="connsiteY3" fmla="*/ 0 h 34123"/>
                <a:gd name="connsiteX4" fmla="*/ 4875 w 24304"/>
                <a:gd name="connsiteY4" fmla="*/ 12148 h 34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304" h="34123">
                  <a:moveTo>
                    <a:pt x="4875" y="12148"/>
                  </a:moveTo>
                  <a:cubicBezTo>
                    <a:pt x="345" y="18854"/>
                    <a:pt x="-935" y="26793"/>
                    <a:pt x="650" y="34123"/>
                  </a:cubicBezTo>
                  <a:cubicBezTo>
                    <a:pt x="8028" y="32843"/>
                    <a:pt x="14910" y="28682"/>
                    <a:pt x="19424" y="21975"/>
                  </a:cubicBezTo>
                  <a:cubicBezTo>
                    <a:pt x="23953" y="15269"/>
                    <a:pt x="25234" y="7330"/>
                    <a:pt x="23665" y="0"/>
                  </a:cubicBezTo>
                  <a:cubicBezTo>
                    <a:pt x="16255" y="1280"/>
                    <a:pt x="9389" y="5442"/>
                    <a:pt x="4875" y="12148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1" name="任意多边形: 形状 1540">
              <a:extLst>
                <a:ext uri="{FF2B5EF4-FFF2-40B4-BE49-F238E27FC236}">
                  <a16:creationId xmlns:a16="http://schemas.microsoft.com/office/drawing/2014/main" id="{CE3CF298-9C7C-0F98-9B6D-4961A9942982}"/>
                </a:ext>
              </a:extLst>
            </p:cNvPr>
            <p:cNvSpPr/>
            <p:nvPr/>
          </p:nvSpPr>
          <p:spPr>
            <a:xfrm>
              <a:off x="9010546" y="3684252"/>
              <a:ext cx="43262" cy="38799"/>
            </a:xfrm>
            <a:custGeom>
              <a:avLst/>
              <a:gdLst>
                <a:gd name="connsiteX0" fmla="*/ 29850 w 43262"/>
                <a:gd name="connsiteY0" fmla="*/ 28627 h 38799"/>
                <a:gd name="connsiteX1" fmla="*/ 0 w 43262"/>
                <a:gd name="connsiteY1" fmla="*/ 38678 h 38799"/>
                <a:gd name="connsiteX2" fmla="*/ 13412 w 43262"/>
                <a:gd name="connsiteY2" fmla="*/ 10173 h 38799"/>
                <a:gd name="connsiteX3" fmla="*/ 43262 w 43262"/>
                <a:gd name="connsiteY3" fmla="*/ 121 h 38799"/>
                <a:gd name="connsiteX4" fmla="*/ 29850 w 43262"/>
                <a:gd name="connsiteY4" fmla="*/ 28627 h 38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262" h="38799">
                  <a:moveTo>
                    <a:pt x="29850" y="28627"/>
                  </a:moveTo>
                  <a:cubicBezTo>
                    <a:pt x="21351" y="36197"/>
                    <a:pt x="10515" y="39495"/>
                    <a:pt x="0" y="38678"/>
                  </a:cubicBezTo>
                  <a:cubicBezTo>
                    <a:pt x="400" y="28131"/>
                    <a:pt x="4913" y="17743"/>
                    <a:pt x="13412" y="10173"/>
                  </a:cubicBezTo>
                  <a:cubicBezTo>
                    <a:pt x="21911" y="2602"/>
                    <a:pt x="32747" y="-695"/>
                    <a:pt x="43262" y="121"/>
                  </a:cubicBezTo>
                  <a:cubicBezTo>
                    <a:pt x="42878" y="10669"/>
                    <a:pt x="38365" y="21040"/>
                    <a:pt x="29850" y="28627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2" name="任意多边形: 形状 1541">
              <a:extLst>
                <a:ext uri="{FF2B5EF4-FFF2-40B4-BE49-F238E27FC236}">
                  <a16:creationId xmlns:a16="http://schemas.microsoft.com/office/drawing/2014/main" id="{D313E75E-748B-00F6-104B-7AB95F5B77F1}"/>
                </a:ext>
              </a:extLst>
            </p:cNvPr>
            <p:cNvSpPr/>
            <p:nvPr/>
          </p:nvSpPr>
          <p:spPr>
            <a:xfrm>
              <a:off x="8777411" y="3810194"/>
              <a:ext cx="47536" cy="34710"/>
            </a:xfrm>
            <a:custGeom>
              <a:avLst/>
              <a:gdLst>
                <a:gd name="connsiteX0" fmla="*/ 16710 w 47536"/>
                <a:gd name="connsiteY0" fmla="*/ 27495 h 34710"/>
                <a:gd name="connsiteX1" fmla="*/ 47536 w 47536"/>
                <a:gd name="connsiteY1" fmla="*/ 33929 h 34710"/>
                <a:gd name="connsiteX2" fmla="*/ 30827 w 47536"/>
                <a:gd name="connsiteY2" fmla="*/ 7216 h 34710"/>
                <a:gd name="connsiteX3" fmla="*/ 0 w 47536"/>
                <a:gd name="connsiteY3" fmla="*/ 782 h 34710"/>
                <a:gd name="connsiteX4" fmla="*/ 16710 w 47536"/>
                <a:gd name="connsiteY4" fmla="*/ 27495 h 34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536" h="34710">
                  <a:moveTo>
                    <a:pt x="16710" y="27495"/>
                  </a:moveTo>
                  <a:cubicBezTo>
                    <a:pt x="26057" y="34009"/>
                    <a:pt x="37197" y="35994"/>
                    <a:pt x="47536" y="33929"/>
                  </a:cubicBezTo>
                  <a:cubicBezTo>
                    <a:pt x="45888" y="23493"/>
                    <a:pt x="40174" y="13730"/>
                    <a:pt x="30827" y="7216"/>
                  </a:cubicBezTo>
                  <a:cubicBezTo>
                    <a:pt x="21480" y="702"/>
                    <a:pt x="10339" y="-1283"/>
                    <a:pt x="0" y="782"/>
                  </a:cubicBezTo>
                  <a:cubicBezTo>
                    <a:pt x="1649" y="11217"/>
                    <a:pt x="7363" y="20981"/>
                    <a:pt x="16710" y="27495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3" name="任意多边形: 形状 1542">
              <a:extLst>
                <a:ext uri="{FF2B5EF4-FFF2-40B4-BE49-F238E27FC236}">
                  <a16:creationId xmlns:a16="http://schemas.microsoft.com/office/drawing/2014/main" id="{8DB89315-4E13-BAB4-EE60-F22AB917DDDF}"/>
                </a:ext>
              </a:extLst>
            </p:cNvPr>
            <p:cNvSpPr/>
            <p:nvPr/>
          </p:nvSpPr>
          <p:spPr>
            <a:xfrm>
              <a:off x="8824455" y="3770098"/>
              <a:ext cx="25720" cy="56931"/>
            </a:xfrm>
            <a:custGeom>
              <a:avLst/>
              <a:gdLst>
                <a:gd name="connsiteX0" fmla="*/ 24997 w 25720"/>
                <a:gd name="connsiteY0" fmla="*/ 30794 h 56931"/>
                <a:gd name="connsiteX1" fmla="*/ 7407 w 25720"/>
                <a:gd name="connsiteY1" fmla="*/ 56931 h 56931"/>
                <a:gd name="connsiteX2" fmla="*/ 717 w 25720"/>
                <a:gd name="connsiteY2" fmla="*/ 26137 h 56931"/>
                <a:gd name="connsiteX3" fmla="*/ 18307 w 25720"/>
                <a:gd name="connsiteY3" fmla="*/ 0 h 56931"/>
                <a:gd name="connsiteX4" fmla="*/ 24997 w 25720"/>
                <a:gd name="connsiteY4" fmla="*/ 30794 h 56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20" h="56931">
                  <a:moveTo>
                    <a:pt x="24997" y="30794"/>
                  </a:moveTo>
                  <a:cubicBezTo>
                    <a:pt x="22853" y="41982"/>
                    <a:pt x="16258" y="51185"/>
                    <a:pt x="7407" y="56931"/>
                  </a:cubicBezTo>
                  <a:cubicBezTo>
                    <a:pt x="1309" y="48320"/>
                    <a:pt x="-1412" y="37325"/>
                    <a:pt x="717" y="26137"/>
                  </a:cubicBezTo>
                  <a:cubicBezTo>
                    <a:pt x="2862" y="14949"/>
                    <a:pt x="9456" y="5746"/>
                    <a:pt x="18307" y="0"/>
                  </a:cubicBezTo>
                  <a:cubicBezTo>
                    <a:pt x="24405" y="8611"/>
                    <a:pt x="27142" y="19607"/>
                    <a:pt x="24997" y="30794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4" name="任意多边形: 形状 1543">
              <a:extLst>
                <a:ext uri="{FF2B5EF4-FFF2-40B4-BE49-F238E27FC236}">
                  <a16:creationId xmlns:a16="http://schemas.microsoft.com/office/drawing/2014/main" id="{0698305D-958C-D063-DD23-0D8F9D4E3DD6}"/>
                </a:ext>
              </a:extLst>
            </p:cNvPr>
            <p:cNvSpPr/>
            <p:nvPr/>
          </p:nvSpPr>
          <p:spPr>
            <a:xfrm>
              <a:off x="8497317" y="3413501"/>
              <a:ext cx="47536" cy="34710"/>
            </a:xfrm>
            <a:custGeom>
              <a:avLst/>
              <a:gdLst>
                <a:gd name="connsiteX0" fmla="*/ 16710 w 47536"/>
                <a:gd name="connsiteY0" fmla="*/ 27495 h 34710"/>
                <a:gd name="connsiteX1" fmla="*/ 47536 w 47536"/>
                <a:gd name="connsiteY1" fmla="*/ 33929 h 34710"/>
                <a:gd name="connsiteX2" fmla="*/ 30827 w 47536"/>
                <a:gd name="connsiteY2" fmla="*/ 7216 h 34710"/>
                <a:gd name="connsiteX3" fmla="*/ 0 w 47536"/>
                <a:gd name="connsiteY3" fmla="*/ 782 h 34710"/>
                <a:gd name="connsiteX4" fmla="*/ 16710 w 47536"/>
                <a:gd name="connsiteY4" fmla="*/ 27495 h 34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536" h="34710">
                  <a:moveTo>
                    <a:pt x="16710" y="27495"/>
                  </a:moveTo>
                  <a:cubicBezTo>
                    <a:pt x="26057" y="34009"/>
                    <a:pt x="37197" y="35994"/>
                    <a:pt x="47536" y="33929"/>
                  </a:cubicBezTo>
                  <a:cubicBezTo>
                    <a:pt x="45888" y="23493"/>
                    <a:pt x="40174" y="13730"/>
                    <a:pt x="30827" y="7216"/>
                  </a:cubicBezTo>
                  <a:cubicBezTo>
                    <a:pt x="21480" y="702"/>
                    <a:pt x="10339" y="-1283"/>
                    <a:pt x="0" y="782"/>
                  </a:cubicBezTo>
                  <a:cubicBezTo>
                    <a:pt x="1665" y="11201"/>
                    <a:pt x="7379" y="20981"/>
                    <a:pt x="16710" y="27495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5" name="任意多边形: 形状 1544">
              <a:extLst>
                <a:ext uri="{FF2B5EF4-FFF2-40B4-BE49-F238E27FC236}">
                  <a16:creationId xmlns:a16="http://schemas.microsoft.com/office/drawing/2014/main" id="{DBF1EFE1-B893-F23B-6632-E22380653BF5}"/>
                </a:ext>
              </a:extLst>
            </p:cNvPr>
            <p:cNvSpPr/>
            <p:nvPr/>
          </p:nvSpPr>
          <p:spPr>
            <a:xfrm>
              <a:off x="8544361" y="3373405"/>
              <a:ext cx="25722" cy="56931"/>
            </a:xfrm>
            <a:custGeom>
              <a:avLst/>
              <a:gdLst>
                <a:gd name="connsiteX0" fmla="*/ 24997 w 25722"/>
                <a:gd name="connsiteY0" fmla="*/ 30794 h 56931"/>
                <a:gd name="connsiteX1" fmla="*/ 7407 w 25722"/>
                <a:gd name="connsiteY1" fmla="*/ 56931 h 56931"/>
                <a:gd name="connsiteX2" fmla="*/ 717 w 25722"/>
                <a:gd name="connsiteY2" fmla="*/ 26137 h 56931"/>
                <a:gd name="connsiteX3" fmla="*/ 18307 w 25722"/>
                <a:gd name="connsiteY3" fmla="*/ 0 h 56931"/>
                <a:gd name="connsiteX4" fmla="*/ 24997 w 25722"/>
                <a:gd name="connsiteY4" fmla="*/ 30794 h 56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22" h="56931">
                  <a:moveTo>
                    <a:pt x="24997" y="30794"/>
                  </a:moveTo>
                  <a:cubicBezTo>
                    <a:pt x="22853" y="41982"/>
                    <a:pt x="16258" y="51185"/>
                    <a:pt x="7407" y="56931"/>
                  </a:cubicBezTo>
                  <a:cubicBezTo>
                    <a:pt x="1309" y="48320"/>
                    <a:pt x="-1412" y="37325"/>
                    <a:pt x="717" y="26137"/>
                  </a:cubicBezTo>
                  <a:cubicBezTo>
                    <a:pt x="2862" y="14949"/>
                    <a:pt x="9456" y="5746"/>
                    <a:pt x="18307" y="0"/>
                  </a:cubicBezTo>
                  <a:cubicBezTo>
                    <a:pt x="24421" y="8611"/>
                    <a:pt x="27142" y="19591"/>
                    <a:pt x="24997" y="30794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6" name="任意多边形: 形状 1545">
              <a:extLst>
                <a:ext uri="{FF2B5EF4-FFF2-40B4-BE49-F238E27FC236}">
                  <a16:creationId xmlns:a16="http://schemas.microsoft.com/office/drawing/2014/main" id="{886A69D9-54C0-FC56-345C-962F9A90D3AD}"/>
                </a:ext>
              </a:extLst>
            </p:cNvPr>
            <p:cNvSpPr/>
            <p:nvPr/>
          </p:nvSpPr>
          <p:spPr>
            <a:xfrm>
              <a:off x="8215615" y="4108611"/>
              <a:ext cx="29914" cy="52561"/>
            </a:xfrm>
            <a:custGeom>
              <a:avLst/>
              <a:gdLst>
                <a:gd name="connsiteX0" fmla="*/ 26161 w 29914"/>
                <a:gd name="connsiteY0" fmla="*/ 31499 h 52561"/>
                <a:gd name="connsiteX1" fmla="*/ 27185 w 29914"/>
                <a:gd name="connsiteY1" fmla="*/ 0 h 52561"/>
                <a:gd name="connsiteX2" fmla="*/ 3753 w 29914"/>
                <a:gd name="connsiteY2" fmla="*/ 21063 h 52561"/>
                <a:gd name="connsiteX3" fmla="*/ 2729 w 29914"/>
                <a:gd name="connsiteY3" fmla="*/ 52562 h 52561"/>
                <a:gd name="connsiteX4" fmla="*/ 26161 w 29914"/>
                <a:gd name="connsiteY4" fmla="*/ 31499 h 52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14" h="52561">
                  <a:moveTo>
                    <a:pt x="26161" y="31499"/>
                  </a:moveTo>
                  <a:cubicBezTo>
                    <a:pt x="30963" y="21175"/>
                    <a:pt x="30995" y="9843"/>
                    <a:pt x="27185" y="0"/>
                  </a:cubicBezTo>
                  <a:cubicBezTo>
                    <a:pt x="17198" y="3409"/>
                    <a:pt x="8571" y="10724"/>
                    <a:pt x="3753" y="21063"/>
                  </a:cubicBezTo>
                  <a:cubicBezTo>
                    <a:pt x="-1048" y="31386"/>
                    <a:pt x="-1080" y="42718"/>
                    <a:pt x="2729" y="52562"/>
                  </a:cubicBezTo>
                  <a:cubicBezTo>
                    <a:pt x="12716" y="49137"/>
                    <a:pt x="21359" y="41822"/>
                    <a:pt x="26161" y="3149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7" name="任意多边形: 形状 1546">
              <a:extLst>
                <a:ext uri="{FF2B5EF4-FFF2-40B4-BE49-F238E27FC236}">
                  <a16:creationId xmlns:a16="http://schemas.microsoft.com/office/drawing/2014/main" id="{0149A517-DA8C-2344-EF8D-E82E6C819A27}"/>
                </a:ext>
              </a:extLst>
            </p:cNvPr>
            <p:cNvSpPr/>
            <p:nvPr/>
          </p:nvSpPr>
          <p:spPr>
            <a:xfrm>
              <a:off x="8180428" y="4079716"/>
              <a:ext cx="57923" cy="24738"/>
            </a:xfrm>
            <a:custGeom>
              <a:avLst/>
              <a:gdLst>
                <a:gd name="connsiteX0" fmla="*/ 29161 w 57923"/>
                <a:gd name="connsiteY0" fmla="*/ 6 h 24738"/>
                <a:gd name="connsiteX1" fmla="*/ 57923 w 57923"/>
                <a:gd name="connsiteY1" fmla="*/ 12842 h 24738"/>
                <a:gd name="connsiteX2" fmla="*/ 28761 w 57923"/>
                <a:gd name="connsiteY2" fmla="*/ 24734 h 24738"/>
                <a:gd name="connsiteX3" fmla="*/ 0 w 57923"/>
                <a:gd name="connsiteY3" fmla="*/ 11898 h 24738"/>
                <a:gd name="connsiteX4" fmla="*/ 29161 w 57923"/>
                <a:gd name="connsiteY4" fmla="*/ 6 h 24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923" h="24738">
                  <a:moveTo>
                    <a:pt x="29161" y="6"/>
                  </a:moveTo>
                  <a:cubicBezTo>
                    <a:pt x="40542" y="198"/>
                    <a:pt x="50737" y="5111"/>
                    <a:pt x="57923" y="12842"/>
                  </a:cubicBezTo>
                  <a:cubicBezTo>
                    <a:pt x="50497" y="20333"/>
                    <a:pt x="40142" y="24910"/>
                    <a:pt x="28761" y="24734"/>
                  </a:cubicBezTo>
                  <a:cubicBezTo>
                    <a:pt x="17382" y="24542"/>
                    <a:pt x="7186" y="19628"/>
                    <a:pt x="0" y="11898"/>
                  </a:cubicBezTo>
                  <a:cubicBezTo>
                    <a:pt x="7426" y="4391"/>
                    <a:pt x="17782" y="-186"/>
                    <a:pt x="29161" y="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8" name="任意多边形: 形状 1547">
              <a:extLst>
                <a:ext uri="{FF2B5EF4-FFF2-40B4-BE49-F238E27FC236}">
                  <a16:creationId xmlns:a16="http://schemas.microsoft.com/office/drawing/2014/main" id="{C4FEA167-D965-C668-ACEC-86970C285E06}"/>
                </a:ext>
              </a:extLst>
            </p:cNvPr>
            <p:cNvSpPr/>
            <p:nvPr/>
          </p:nvSpPr>
          <p:spPr>
            <a:xfrm>
              <a:off x="8475004" y="3923493"/>
              <a:ext cx="25276" cy="57411"/>
            </a:xfrm>
            <a:custGeom>
              <a:avLst/>
              <a:gdLst>
                <a:gd name="connsiteX0" fmla="*/ 402 w 25276"/>
                <a:gd name="connsiteY0" fmla="*/ 26969 h 57411"/>
                <a:gd name="connsiteX1" fmla="*/ 8582 w 25276"/>
                <a:gd name="connsiteY1" fmla="*/ 57411 h 57411"/>
                <a:gd name="connsiteX2" fmla="*/ 24875 w 25276"/>
                <a:gd name="connsiteY2" fmla="*/ 30442 h 57411"/>
                <a:gd name="connsiteX3" fmla="*/ 16696 w 25276"/>
                <a:gd name="connsiteY3" fmla="*/ 0 h 57411"/>
                <a:gd name="connsiteX4" fmla="*/ 402 w 25276"/>
                <a:gd name="connsiteY4" fmla="*/ 26969 h 57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76" h="57411">
                  <a:moveTo>
                    <a:pt x="402" y="26969"/>
                  </a:moveTo>
                  <a:cubicBezTo>
                    <a:pt x="-1198" y="38253"/>
                    <a:pt x="2067" y="49088"/>
                    <a:pt x="8582" y="57411"/>
                  </a:cubicBezTo>
                  <a:cubicBezTo>
                    <a:pt x="17144" y="51233"/>
                    <a:pt x="23274" y="41726"/>
                    <a:pt x="24875" y="30442"/>
                  </a:cubicBezTo>
                  <a:cubicBezTo>
                    <a:pt x="26475" y="19158"/>
                    <a:pt x="23210" y="8323"/>
                    <a:pt x="16696" y="0"/>
                  </a:cubicBezTo>
                  <a:cubicBezTo>
                    <a:pt x="8133" y="6162"/>
                    <a:pt x="2003" y="15685"/>
                    <a:pt x="402" y="2696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9" name="任意多边形: 形状 1548">
              <a:extLst>
                <a:ext uri="{FF2B5EF4-FFF2-40B4-BE49-F238E27FC236}">
                  <a16:creationId xmlns:a16="http://schemas.microsoft.com/office/drawing/2014/main" id="{E90537C3-2E59-F3EF-A961-FA48E5907B74}"/>
                </a:ext>
              </a:extLst>
            </p:cNvPr>
            <p:cNvSpPr/>
            <p:nvPr/>
          </p:nvSpPr>
          <p:spPr>
            <a:xfrm>
              <a:off x="8492516" y="3973535"/>
              <a:ext cx="55699" cy="26886"/>
            </a:xfrm>
            <a:custGeom>
              <a:avLst/>
              <a:gdLst>
                <a:gd name="connsiteX0" fmla="*/ 31243 w 55699"/>
                <a:gd name="connsiteY0" fmla="*/ 25327 h 26886"/>
                <a:gd name="connsiteX1" fmla="*/ 0 w 55699"/>
                <a:gd name="connsiteY1" fmla="*/ 21422 h 26886"/>
                <a:gd name="connsiteX2" fmla="*/ 24457 w 55699"/>
                <a:gd name="connsiteY2" fmla="*/ 1559 h 26886"/>
                <a:gd name="connsiteX3" fmla="*/ 55699 w 55699"/>
                <a:gd name="connsiteY3" fmla="*/ 5464 h 26886"/>
                <a:gd name="connsiteX4" fmla="*/ 31243 w 55699"/>
                <a:gd name="connsiteY4" fmla="*/ 25327 h 26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699" h="26886">
                  <a:moveTo>
                    <a:pt x="31243" y="25327"/>
                  </a:moveTo>
                  <a:cubicBezTo>
                    <a:pt x="20295" y="28464"/>
                    <a:pt x="9123" y="26720"/>
                    <a:pt x="0" y="21422"/>
                  </a:cubicBezTo>
                  <a:cubicBezTo>
                    <a:pt x="4930" y="12091"/>
                    <a:pt x="13508" y="4696"/>
                    <a:pt x="24457" y="1559"/>
                  </a:cubicBezTo>
                  <a:cubicBezTo>
                    <a:pt x="35404" y="-1578"/>
                    <a:pt x="46576" y="167"/>
                    <a:pt x="55699" y="5464"/>
                  </a:cubicBezTo>
                  <a:cubicBezTo>
                    <a:pt x="50753" y="14796"/>
                    <a:pt x="42191" y="22190"/>
                    <a:pt x="31243" y="25327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0" name="任意多边形: 形状 1549">
              <a:extLst>
                <a:ext uri="{FF2B5EF4-FFF2-40B4-BE49-F238E27FC236}">
                  <a16:creationId xmlns:a16="http://schemas.microsoft.com/office/drawing/2014/main" id="{9A008556-21E0-6D06-C7AE-136458473569}"/>
                </a:ext>
              </a:extLst>
            </p:cNvPr>
            <p:cNvSpPr/>
            <p:nvPr/>
          </p:nvSpPr>
          <p:spPr>
            <a:xfrm>
              <a:off x="8410681" y="3323483"/>
              <a:ext cx="48032" cy="25402"/>
            </a:xfrm>
            <a:custGeom>
              <a:avLst/>
              <a:gdLst>
                <a:gd name="connsiteX0" fmla="*/ 20023 w 48032"/>
                <a:gd name="connsiteY0" fmla="*/ 22953 h 25402"/>
                <a:gd name="connsiteX1" fmla="*/ 0 w 48032"/>
                <a:gd name="connsiteY1" fmla="*/ 3330 h 25402"/>
                <a:gd name="connsiteX2" fmla="*/ 28009 w 48032"/>
                <a:gd name="connsiteY2" fmla="*/ 2450 h 25402"/>
                <a:gd name="connsiteX3" fmla="*/ 48033 w 48032"/>
                <a:gd name="connsiteY3" fmla="*/ 22072 h 25402"/>
                <a:gd name="connsiteX4" fmla="*/ 20023 w 48032"/>
                <a:gd name="connsiteY4" fmla="*/ 22953 h 25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032" h="25402">
                  <a:moveTo>
                    <a:pt x="20023" y="22953"/>
                  </a:moveTo>
                  <a:cubicBezTo>
                    <a:pt x="10579" y="19272"/>
                    <a:pt x="3601" y="12005"/>
                    <a:pt x="0" y="3330"/>
                  </a:cubicBezTo>
                  <a:cubicBezTo>
                    <a:pt x="8515" y="-623"/>
                    <a:pt x="18566" y="-1231"/>
                    <a:pt x="28009" y="2450"/>
                  </a:cubicBezTo>
                  <a:cubicBezTo>
                    <a:pt x="37452" y="6131"/>
                    <a:pt x="44431" y="13398"/>
                    <a:pt x="48033" y="22072"/>
                  </a:cubicBezTo>
                  <a:cubicBezTo>
                    <a:pt x="39502" y="26026"/>
                    <a:pt x="29450" y="26634"/>
                    <a:pt x="20023" y="22953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1" name="任意多边形: 形状 1550">
              <a:extLst>
                <a:ext uri="{FF2B5EF4-FFF2-40B4-BE49-F238E27FC236}">
                  <a16:creationId xmlns:a16="http://schemas.microsoft.com/office/drawing/2014/main" id="{178C5CDC-49F8-30E7-432E-E42C15C3FABF}"/>
                </a:ext>
              </a:extLst>
            </p:cNvPr>
            <p:cNvSpPr/>
            <p:nvPr/>
          </p:nvSpPr>
          <p:spPr>
            <a:xfrm>
              <a:off x="8453449" y="3289761"/>
              <a:ext cx="24100" cy="49392"/>
            </a:xfrm>
            <a:custGeom>
              <a:avLst/>
              <a:gdLst>
                <a:gd name="connsiteX0" fmla="*/ 1519 w 24100"/>
                <a:gd name="connsiteY0" fmla="*/ 27865 h 49392"/>
                <a:gd name="connsiteX1" fmla="*/ 4623 w 24100"/>
                <a:gd name="connsiteY1" fmla="*/ 0 h 49392"/>
                <a:gd name="connsiteX2" fmla="*/ 22582 w 24100"/>
                <a:gd name="connsiteY2" fmla="*/ 21527 h 49392"/>
                <a:gd name="connsiteX3" fmla="*/ 19477 w 24100"/>
                <a:gd name="connsiteY3" fmla="*/ 49393 h 49392"/>
                <a:gd name="connsiteX4" fmla="*/ 1519 w 24100"/>
                <a:gd name="connsiteY4" fmla="*/ 27865 h 49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00" h="49392">
                  <a:moveTo>
                    <a:pt x="1519" y="27865"/>
                  </a:moveTo>
                  <a:cubicBezTo>
                    <a:pt x="-1394" y="18150"/>
                    <a:pt x="14" y="8179"/>
                    <a:pt x="4623" y="0"/>
                  </a:cubicBezTo>
                  <a:cubicBezTo>
                    <a:pt x="12979" y="4289"/>
                    <a:pt x="19653" y="11828"/>
                    <a:pt x="22582" y="21527"/>
                  </a:cubicBezTo>
                  <a:cubicBezTo>
                    <a:pt x="25495" y="31243"/>
                    <a:pt x="24086" y="41214"/>
                    <a:pt x="19477" y="49393"/>
                  </a:cubicBezTo>
                  <a:cubicBezTo>
                    <a:pt x="11106" y="45119"/>
                    <a:pt x="4432" y="37565"/>
                    <a:pt x="1519" y="27865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2" name="任意多边形: 形状 1551">
              <a:extLst>
                <a:ext uri="{FF2B5EF4-FFF2-40B4-BE49-F238E27FC236}">
                  <a16:creationId xmlns:a16="http://schemas.microsoft.com/office/drawing/2014/main" id="{46A7C9F0-8B7E-3BAA-9133-7E2A79E09EB7}"/>
                </a:ext>
              </a:extLst>
            </p:cNvPr>
            <p:cNvSpPr/>
            <p:nvPr/>
          </p:nvSpPr>
          <p:spPr>
            <a:xfrm>
              <a:off x="8716249" y="3290193"/>
              <a:ext cx="25284" cy="40445"/>
            </a:xfrm>
            <a:custGeom>
              <a:avLst/>
              <a:gdLst>
                <a:gd name="connsiteX0" fmla="*/ 4023 w 25284"/>
                <a:gd name="connsiteY0" fmla="*/ 15445 h 40445"/>
                <a:gd name="connsiteX1" fmla="*/ 1430 w 25284"/>
                <a:gd name="connsiteY1" fmla="*/ 40446 h 40445"/>
                <a:gd name="connsiteX2" fmla="*/ 21261 w 25284"/>
                <a:gd name="connsiteY2" fmla="*/ 25000 h 40445"/>
                <a:gd name="connsiteX3" fmla="*/ 23854 w 25284"/>
                <a:gd name="connsiteY3" fmla="*/ 0 h 40445"/>
                <a:gd name="connsiteX4" fmla="*/ 4023 w 25284"/>
                <a:gd name="connsiteY4" fmla="*/ 15445 h 4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84" h="40445">
                  <a:moveTo>
                    <a:pt x="4023" y="15445"/>
                  </a:moveTo>
                  <a:cubicBezTo>
                    <a:pt x="-378" y="23400"/>
                    <a:pt x="-1050" y="32395"/>
                    <a:pt x="1430" y="40446"/>
                  </a:cubicBezTo>
                  <a:cubicBezTo>
                    <a:pt x="9561" y="38285"/>
                    <a:pt x="16843" y="32955"/>
                    <a:pt x="21261" y="25000"/>
                  </a:cubicBezTo>
                  <a:cubicBezTo>
                    <a:pt x="25663" y="17046"/>
                    <a:pt x="26335" y="8051"/>
                    <a:pt x="23854" y="0"/>
                  </a:cubicBezTo>
                  <a:cubicBezTo>
                    <a:pt x="15707" y="2161"/>
                    <a:pt x="8425" y="7490"/>
                    <a:pt x="4023" y="15445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3" name="任意多边形: 形状 1552">
              <a:extLst>
                <a:ext uri="{FF2B5EF4-FFF2-40B4-BE49-F238E27FC236}">
                  <a16:creationId xmlns:a16="http://schemas.microsoft.com/office/drawing/2014/main" id="{91F1E4AA-85B4-1D3C-A686-A0CEFFC7DEB3}"/>
                </a:ext>
              </a:extLst>
            </p:cNvPr>
            <p:cNvSpPr/>
            <p:nvPr/>
          </p:nvSpPr>
          <p:spPr>
            <a:xfrm>
              <a:off x="8731796" y="3330656"/>
              <a:ext cx="46047" cy="19886"/>
            </a:xfrm>
            <a:custGeom>
              <a:avLst/>
              <a:gdLst>
                <a:gd name="connsiteX0" fmla="*/ 22168 w 46047"/>
                <a:gd name="connsiteY0" fmla="*/ 19765 h 19886"/>
                <a:gd name="connsiteX1" fmla="*/ 0 w 46047"/>
                <a:gd name="connsiteY1" fmla="*/ 7937 h 19886"/>
                <a:gd name="connsiteX2" fmla="*/ 23881 w 46047"/>
                <a:gd name="connsiteY2" fmla="*/ 126 h 19886"/>
                <a:gd name="connsiteX3" fmla="*/ 46047 w 46047"/>
                <a:gd name="connsiteY3" fmla="*/ 11954 h 19886"/>
                <a:gd name="connsiteX4" fmla="*/ 22168 w 46047"/>
                <a:gd name="connsiteY4" fmla="*/ 19765 h 19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047" h="19886">
                  <a:moveTo>
                    <a:pt x="22168" y="19765"/>
                  </a:moveTo>
                  <a:cubicBezTo>
                    <a:pt x="13125" y="18980"/>
                    <a:pt x="5282" y="14483"/>
                    <a:pt x="0" y="7937"/>
                  </a:cubicBezTo>
                  <a:cubicBezTo>
                    <a:pt x="6338" y="2383"/>
                    <a:pt x="14821" y="-674"/>
                    <a:pt x="23881" y="126"/>
                  </a:cubicBezTo>
                  <a:cubicBezTo>
                    <a:pt x="32939" y="926"/>
                    <a:pt x="40766" y="5408"/>
                    <a:pt x="46047" y="11954"/>
                  </a:cubicBezTo>
                  <a:cubicBezTo>
                    <a:pt x="39694" y="17492"/>
                    <a:pt x="31210" y="20549"/>
                    <a:pt x="22168" y="19765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4" name="任意多边形: 形状 1553">
              <a:extLst>
                <a:ext uri="{FF2B5EF4-FFF2-40B4-BE49-F238E27FC236}">
                  <a16:creationId xmlns:a16="http://schemas.microsoft.com/office/drawing/2014/main" id="{E27006C9-E5FA-992E-7178-4947DD266648}"/>
                </a:ext>
              </a:extLst>
            </p:cNvPr>
            <p:cNvSpPr/>
            <p:nvPr/>
          </p:nvSpPr>
          <p:spPr>
            <a:xfrm>
              <a:off x="9125864" y="3858860"/>
              <a:ext cx="40845" cy="17852"/>
            </a:xfrm>
            <a:custGeom>
              <a:avLst/>
              <a:gdLst>
                <a:gd name="connsiteX0" fmla="*/ 21480 w 40845"/>
                <a:gd name="connsiteY0" fmla="*/ 17641 h 17852"/>
                <a:gd name="connsiteX1" fmla="*/ 0 w 40845"/>
                <a:gd name="connsiteY1" fmla="*/ 11399 h 17852"/>
                <a:gd name="connsiteX2" fmla="*/ 19367 w 40845"/>
                <a:gd name="connsiteY2" fmla="*/ 211 h 17852"/>
                <a:gd name="connsiteX3" fmla="*/ 40846 w 40845"/>
                <a:gd name="connsiteY3" fmla="*/ 6453 h 17852"/>
                <a:gd name="connsiteX4" fmla="*/ 21480 w 40845"/>
                <a:gd name="connsiteY4" fmla="*/ 17641 h 17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845" h="17852">
                  <a:moveTo>
                    <a:pt x="21480" y="17641"/>
                  </a:moveTo>
                  <a:cubicBezTo>
                    <a:pt x="13461" y="18617"/>
                    <a:pt x="5811" y="16153"/>
                    <a:pt x="0" y="11399"/>
                  </a:cubicBezTo>
                  <a:cubicBezTo>
                    <a:pt x="4498" y="5397"/>
                    <a:pt x="11332" y="1171"/>
                    <a:pt x="19367" y="211"/>
                  </a:cubicBezTo>
                  <a:cubicBezTo>
                    <a:pt x="27386" y="-765"/>
                    <a:pt x="35036" y="1700"/>
                    <a:pt x="40846" y="6453"/>
                  </a:cubicBezTo>
                  <a:cubicBezTo>
                    <a:pt x="36349" y="12439"/>
                    <a:pt x="29515" y="16665"/>
                    <a:pt x="21480" y="17641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38" name="图形 144">
            <a:extLst>
              <a:ext uri="{FF2B5EF4-FFF2-40B4-BE49-F238E27FC236}">
                <a16:creationId xmlns:a16="http://schemas.microsoft.com/office/drawing/2014/main" id="{4A15600D-203F-0EC7-D7DF-F5C868A3E5F9}"/>
              </a:ext>
            </a:extLst>
          </p:cNvPr>
          <p:cNvGrpSpPr/>
          <p:nvPr/>
        </p:nvGrpSpPr>
        <p:grpSpPr>
          <a:xfrm>
            <a:off x="9957559" y="4841335"/>
            <a:ext cx="667593" cy="871493"/>
            <a:chOff x="1638083" y="2305047"/>
            <a:chExt cx="2362860" cy="3084537"/>
          </a:xfrm>
        </p:grpSpPr>
        <p:sp>
          <p:nvSpPr>
            <p:cNvPr id="1439" name="任意多边形: 形状 1438">
              <a:extLst>
                <a:ext uri="{FF2B5EF4-FFF2-40B4-BE49-F238E27FC236}">
                  <a16:creationId xmlns:a16="http://schemas.microsoft.com/office/drawing/2014/main" id="{D29739BF-A671-3BB7-3D08-AC4A2316F9E7}"/>
                </a:ext>
              </a:extLst>
            </p:cNvPr>
            <p:cNvSpPr/>
            <p:nvPr/>
          </p:nvSpPr>
          <p:spPr>
            <a:xfrm>
              <a:off x="1890098" y="2616197"/>
              <a:ext cx="2110846" cy="1137563"/>
            </a:xfrm>
            <a:custGeom>
              <a:avLst/>
              <a:gdLst>
                <a:gd name="connsiteX0" fmla="*/ 2108673 w 2110846"/>
                <a:gd name="connsiteY0" fmla="*/ 718747 h 1137563"/>
                <a:gd name="connsiteX1" fmla="*/ 2034664 w 2110846"/>
                <a:gd name="connsiteY1" fmla="*/ 542112 h 1137563"/>
                <a:gd name="connsiteX2" fmla="*/ 1821696 w 2110846"/>
                <a:gd name="connsiteY2" fmla="*/ 256992 h 1137563"/>
                <a:gd name="connsiteX3" fmla="*/ 1713372 w 2110846"/>
                <a:gd name="connsiteY3" fmla="*/ 263667 h 1137563"/>
                <a:gd name="connsiteX4" fmla="*/ 1560921 w 2110846"/>
                <a:gd name="connsiteY4" fmla="*/ 164401 h 1137563"/>
                <a:gd name="connsiteX5" fmla="*/ 1467002 w 2110846"/>
                <a:gd name="connsiteY5" fmla="*/ 170083 h 1137563"/>
                <a:gd name="connsiteX6" fmla="*/ 1283356 w 2110846"/>
                <a:gd name="connsiteY6" fmla="*/ 40456 h 1137563"/>
                <a:gd name="connsiteX7" fmla="*/ 1036921 w 2110846"/>
                <a:gd name="connsiteY7" fmla="*/ 146555 h 1137563"/>
                <a:gd name="connsiteX8" fmla="*/ 867473 w 2110846"/>
                <a:gd name="connsiteY8" fmla="*/ 2523 h 1137563"/>
                <a:gd name="connsiteX9" fmla="*/ 625103 w 2110846"/>
                <a:gd name="connsiteY9" fmla="*/ 180135 h 1137563"/>
                <a:gd name="connsiteX10" fmla="*/ 623023 w 2110846"/>
                <a:gd name="connsiteY10" fmla="*/ 199757 h 1137563"/>
                <a:gd name="connsiteX11" fmla="*/ 581361 w 2110846"/>
                <a:gd name="connsiteY11" fmla="*/ 187689 h 1137563"/>
                <a:gd name="connsiteX12" fmla="*/ 444387 w 2110846"/>
                <a:gd name="connsiteY12" fmla="*/ 227590 h 1137563"/>
                <a:gd name="connsiteX13" fmla="*/ 378717 w 2110846"/>
                <a:gd name="connsiteY13" fmla="*/ 205695 h 1137563"/>
                <a:gd name="connsiteX14" fmla="*/ 143022 w 2110846"/>
                <a:gd name="connsiteY14" fmla="*/ 378425 h 1137563"/>
                <a:gd name="connsiteX15" fmla="*/ 141165 w 2110846"/>
                <a:gd name="connsiteY15" fmla="*/ 425049 h 1137563"/>
                <a:gd name="connsiteX16" fmla="*/ 80265 w 2110846"/>
                <a:gd name="connsiteY16" fmla="*/ 455139 h 1137563"/>
                <a:gd name="connsiteX17" fmla="*/ 37899 w 2110846"/>
                <a:gd name="connsiteY17" fmla="*/ 729455 h 1137563"/>
                <a:gd name="connsiteX18" fmla="*/ 133467 w 2110846"/>
                <a:gd name="connsiteY18" fmla="*/ 799430 h 1137563"/>
                <a:gd name="connsiteX19" fmla="*/ 376412 w 2110846"/>
                <a:gd name="connsiteY19" fmla="*/ 1084534 h 1137563"/>
                <a:gd name="connsiteX20" fmla="*/ 569405 w 2110846"/>
                <a:gd name="connsiteY20" fmla="*/ 1045977 h 1137563"/>
                <a:gd name="connsiteX21" fmla="*/ 739430 w 2110846"/>
                <a:gd name="connsiteY21" fmla="*/ 1133990 h 1137563"/>
                <a:gd name="connsiteX22" fmla="*/ 1064147 w 2110846"/>
                <a:gd name="connsiteY22" fmla="*/ 949400 h 1137563"/>
                <a:gd name="connsiteX23" fmla="*/ 1207571 w 2110846"/>
                <a:gd name="connsiteY23" fmla="*/ 1038390 h 1137563"/>
                <a:gd name="connsiteX24" fmla="*/ 1412071 w 2110846"/>
                <a:gd name="connsiteY24" fmla="*/ 956091 h 1137563"/>
                <a:gd name="connsiteX25" fmla="*/ 1572925 w 2110846"/>
                <a:gd name="connsiteY25" fmla="*/ 1073042 h 1137563"/>
                <a:gd name="connsiteX26" fmla="*/ 1738949 w 2110846"/>
                <a:gd name="connsiteY26" fmla="*/ 1030275 h 1137563"/>
                <a:gd name="connsiteX27" fmla="*/ 1827106 w 2110846"/>
                <a:gd name="connsiteY27" fmla="*/ 1065087 h 1137563"/>
                <a:gd name="connsiteX28" fmla="*/ 2071620 w 2110846"/>
                <a:gd name="connsiteY28" fmla="*/ 885907 h 1137563"/>
                <a:gd name="connsiteX29" fmla="*/ 2069187 w 2110846"/>
                <a:gd name="connsiteY29" fmla="*/ 807129 h 1137563"/>
                <a:gd name="connsiteX30" fmla="*/ 2108673 w 2110846"/>
                <a:gd name="connsiteY30" fmla="*/ 718747 h 1137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10846" h="1137563">
                  <a:moveTo>
                    <a:pt x="2108673" y="718747"/>
                  </a:moveTo>
                  <a:cubicBezTo>
                    <a:pt x="2119556" y="648308"/>
                    <a:pt x="2088746" y="581101"/>
                    <a:pt x="2034664" y="542112"/>
                  </a:cubicBezTo>
                  <a:cubicBezTo>
                    <a:pt x="2053102" y="405234"/>
                    <a:pt x="1958702" y="278183"/>
                    <a:pt x="1821696" y="256992"/>
                  </a:cubicBezTo>
                  <a:cubicBezTo>
                    <a:pt x="1784292" y="251214"/>
                    <a:pt x="1747528" y="253919"/>
                    <a:pt x="1713372" y="263667"/>
                  </a:cubicBezTo>
                  <a:cubicBezTo>
                    <a:pt x="1680289" y="212129"/>
                    <a:pt x="1626159" y="174485"/>
                    <a:pt x="1560921" y="164401"/>
                  </a:cubicBezTo>
                  <a:cubicBezTo>
                    <a:pt x="1528494" y="159392"/>
                    <a:pt x="1496644" y="161696"/>
                    <a:pt x="1467002" y="170083"/>
                  </a:cubicBezTo>
                  <a:cubicBezTo>
                    <a:pt x="1430685" y="102957"/>
                    <a:pt x="1364551" y="53020"/>
                    <a:pt x="1283356" y="40456"/>
                  </a:cubicBezTo>
                  <a:cubicBezTo>
                    <a:pt x="1184523" y="25171"/>
                    <a:pt x="1090235" y="69441"/>
                    <a:pt x="1036921" y="146555"/>
                  </a:cubicBezTo>
                  <a:cubicBezTo>
                    <a:pt x="1012801" y="72931"/>
                    <a:pt x="949244" y="15167"/>
                    <a:pt x="867473" y="2523"/>
                  </a:cubicBezTo>
                  <a:cubicBezTo>
                    <a:pt x="751530" y="-15403"/>
                    <a:pt x="643029" y="64112"/>
                    <a:pt x="625103" y="180135"/>
                  </a:cubicBezTo>
                  <a:cubicBezTo>
                    <a:pt x="624095" y="186713"/>
                    <a:pt x="623423" y="193243"/>
                    <a:pt x="623023" y="199757"/>
                  </a:cubicBezTo>
                  <a:cubicBezTo>
                    <a:pt x="609994" y="194091"/>
                    <a:pt x="596054" y="189962"/>
                    <a:pt x="581361" y="187689"/>
                  </a:cubicBezTo>
                  <a:cubicBezTo>
                    <a:pt x="530064" y="179750"/>
                    <a:pt x="480607" y="195852"/>
                    <a:pt x="444387" y="227590"/>
                  </a:cubicBezTo>
                  <a:cubicBezTo>
                    <a:pt x="424412" y="216931"/>
                    <a:pt x="402357" y="209344"/>
                    <a:pt x="378717" y="205695"/>
                  </a:cubicBezTo>
                  <a:cubicBezTo>
                    <a:pt x="265975" y="188265"/>
                    <a:pt x="160436" y="265587"/>
                    <a:pt x="143022" y="378425"/>
                  </a:cubicBezTo>
                  <a:cubicBezTo>
                    <a:pt x="140589" y="394190"/>
                    <a:pt x="140061" y="409796"/>
                    <a:pt x="141165" y="425049"/>
                  </a:cubicBezTo>
                  <a:cubicBezTo>
                    <a:pt x="119846" y="431275"/>
                    <a:pt x="99231" y="441246"/>
                    <a:pt x="80265" y="455139"/>
                  </a:cubicBezTo>
                  <a:cubicBezTo>
                    <a:pt x="-7124" y="519176"/>
                    <a:pt x="-26091" y="642001"/>
                    <a:pt x="37899" y="729455"/>
                  </a:cubicBezTo>
                  <a:cubicBezTo>
                    <a:pt x="62739" y="763402"/>
                    <a:pt x="96430" y="786978"/>
                    <a:pt x="133467" y="799430"/>
                  </a:cubicBezTo>
                  <a:cubicBezTo>
                    <a:pt x="132554" y="939333"/>
                    <a:pt x="234124" y="1062526"/>
                    <a:pt x="376412" y="1084534"/>
                  </a:cubicBezTo>
                  <a:cubicBezTo>
                    <a:pt x="446019" y="1095305"/>
                    <a:pt x="513642" y="1080020"/>
                    <a:pt x="569405" y="1045977"/>
                  </a:cubicBezTo>
                  <a:cubicBezTo>
                    <a:pt x="613404" y="1091512"/>
                    <a:pt x="672063" y="1123571"/>
                    <a:pt x="739430" y="1133990"/>
                  </a:cubicBezTo>
                  <a:cubicBezTo>
                    <a:pt x="880149" y="1155758"/>
                    <a:pt x="1013121" y="1076083"/>
                    <a:pt x="1064147" y="949400"/>
                  </a:cubicBezTo>
                  <a:cubicBezTo>
                    <a:pt x="1096733" y="995624"/>
                    <a:pt x="1147294" y="1029075"/>
                    <a:pt x="1207571" y="1038390"/>
                  </a:cubicBezTo>
                  <a:cubicBezTo>
                    <a:pt x="1288382" y="1050890"/>
                    <a:pt x="1365640" y="1016783"/>
                    <a:pt x="1412071" y="956091"/>
                  </a:cubicBezTo>
                  <a:cubicBezTo>
                    <a:pt x="1442641" y="1016559"/>
                    <a:pt x="1500901" y="1061902"/>
                    <a:pt x="1572925" y="1073042"/>
                  </a:cubicBezTo>
                  <a:cubicBezTo>
                    <a:pt x="1634194" y="1082517"/>
                    <a:pt x="1693445" y="1065391"/>
                    <a:pt x="1738949" y="1030275"/>
                  </a:cubicBezTo>
                  <a:cubicBezTo>
                    <a:pt x="1764557" y="1047801"/>
                    <a:pt x="1794391" y="1060030"/>
                    <a:pt x="1827106" y="1065087"/>
                  </a:cubicBezTo>
                  <a:cubicBezTo>
                    <a:pt x="1944073" y="1083173"/>
                    <a:pt x="2053534" y="1002954"/>
                    <a:pt x="2071620" y="885907"/>
                  </a:cubicBezTo>
                  <a:cubicBezTo>
                    <a:pt x="2075798" y="858906"/>
                    <a:pt x="2074725" y="832305"/>
                    <a:pt x="2069187" y="807129"/>
                  </a:cubicBezTo>
                  <a:cubicBezTo>
                    <a:pt x="2089354" y="782561"/>
                    <a:pt x="2103455" y="752454"/>
                    <a:pt x="2108673" y="718747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0" name="任意多边形: 形状 1439">
              <a:extLst>
                <a:ext uri="{FF2B5EF4-FFF2-40B4-BE49-F238E27FC236}">
                  <a16:creationId xmlns:a16="http://schemas.microsoft.com/office/drawing/2014/main" id="{1F590920-DB2D-D730-D206-DE3B4E9EC03B}"/>
                </a:ext>
              </a:extLst>
            </p:cNvPr>
            <p:cNvSpPr/>
            <p:nvPr/>
          </p:nvSpPr>
          <p:spPr>
            <a:xfrm>
              <a:off x="2027998" y="3195457"/>
              <a:ext cx="1972940" cy="558287"/>
            </a:xfrm>
            <a:custGeom>
              <a:avLst/>
              <a:gdLst>
                <a:gd name="connsiteX0" fmla="*/ 1970772 w 1972940"/>
                <a:gd name="connsiteY0" fmla="*/ 139503 h 558287"/>
                <a:gd name="connsiteX1" fmla="*/ 1931271 w 1972940"/>
                <a:gd name="connsiteY1" fmla="*/ 227836 h 558287"/>
                <a:gd name="connsiteX2" fmla="*/ 1933704 w 1972940"/>
                <a:gd name="connsiteY2" fmla="*/ 306615 h 558287"/>
                <a:gd name="connsiteX3" fmla="*/ 1689174 w 1972940"/>
                <a:gd name="connsiteY3" fmla="*/ 485811 h 558287"/>
                <a:gd name="connsiteX4" fmla="*/ 1601017 w 1972940"/>
                <a:gd name="connsiteY4" fmla="*/ 451015 h 558287"/>
                <a:gd name="connsiteX5" fmla="*/ 1435009 w 1972940"/>
                <a:gd name="connsiteY5" fmla="*/ 493782 h 558287"/>
                <a:gd name="connsiteX6" fmla="*/ 1274171 w 1972940"/>
                <a:gd name="connsiteY6" fmla="*/ 376862 h 558287"/>
                <a:gd name="connsiteX7" fmla="*/ 1069654 w 1972940"/>
                <a:gd name="connsiteY7" fmla="*/ 459162 h 558287"/>
                <a:gd name="connsiteX8" fmla="*/ 926230 w 1972940"/>
                <a:gd name="connsiteY8" fmla="*/ 370172 h 558287"/>
                <a:gd name="connsiteX9" fmla="*/ 601514 w 1972940"/>
                <a:gd name="connsiteY9" fmla="*/ 554714 h 558287"/>
                <a:gd name="connsiteX10" fmla="*/ 431489 w 1972940"/>
                <a:gd name="connsiteY10" fmla="*/ 466700 h 558287"/>
                <a:gd name="connsiteX11" fmla="*/ 238496 w 1972940"/>
                <a:gd name="connsiteY11" fmla="*/ 505241 h 558287"/>
                <a:gd name="connsiteX12" fmla="*/ 0 w 1972940"/>
                <a:gd name="connsiteY12" fmla="*/ 272283 h 558287"/>
                <a:gd name="connsiteX13" fmla="*/ 201059 w 1972940"/>
                <a:gd name="connsiteY13" fmla="*/ 406552 h 558287"/>
                <a:gd name="connsiteX14" fmla="*/ 394052 w 1972940"/>
                <a:gd name="connsiteY14" fmla="*/ 367979 h 558287"/>
                <a:gd name="connsiteX15" fmla="*/ 564077 w 1972940"/>
                <a:gd name="connsiteY15" fmla="*/ 456009 h 558287"/>
                <a:gd name="connsiteX16" fmla="*/ 888778 w 1972940"/>
                <a:gd name="connsiteY16" fmla="*/ 271403 h 558287"/>
                <a:gd name="connsiteX17" fmla="*/ 1032202 w 1972940"/>
                <a:gd name="connsiteY17" fmla="*/ 360393 h 558287"/>
                <a:gd name="connsiteX18" fmla="*/ 1236718 w 1972940"/>
                <a:gd name="connsiteY18" fmla="*/ 278093 h 558287"/>
                <a:gd name="connsiteX19" fmla="*/ 1397556 w 1972940"/>
                <a:gd name="connsiteY19" fmla="*/ 395044 h 558287"/>
                <a:gd name="connsiteX20" fmla="*/ 1563564 w 1972940"/>
                <a:gd name="connsiteY20" fmla="*/ 352262 h 558287"/>
                <a:gd name="connsiteX21" fmla="*/ 1651721 w 1972940"/>
                <a:gd name="connsiteY21" fmla="*/ 387090 h 558287"/>
                <a:gd name="connsiteX22" fmla="*/ 1896219 w 1972940"/>
                <a:gd name="connsiteY22" fmla="*/ 207894 h 558287"/>
                <a:gd name="connsiteX23" fmla="*/ 1893803 w 1972940"/>
                <a:gd name="connsiteY23" fmla="*/ 129115 h 558287"/>
                <a:gd name="connsiteX24" fmla="*/ 1933304 w 1972940"/>
                <a:gd name="connsiteY24" fmla="*/ 40766 h 558287"/>
                <a:gd name="connsiteX25" fmla="*/ 1935032 w 1972940"/>
                <a:gd name="connsiteY25" fmla="*/ 0 h 558287"/>
                <a:gd name="connsiteX26" fmla="*/ 1970772 w 1972940"/>
                <a:gd name="connsiteY26" fmla="*/ 139503 h 55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972940" h="558287">
                  <a:moveTo>
                    <a:pt x="1970772" y="139503"/>
                  </a:moveTo>
                  <a:cubicBezTo>
                    <a:pt x="1965587" y="173194"/>
                    <a:pt x="1951470" y="203300"/>
                    <a:pt x="1931271" y="227836"/>
                  </a:cubicBezTo>
                  <a:cubicBezTo>
                    <a:pt x="1936809" y="253013"/>
                    <a:pt x="1937865" y="279614"/>
                    <a:pt x="1933704" y="306615"/>
                  </a:cubicBezTo>
                  <a:cubicBezTo>
                    <a:pt x="1915618" y="423694"/>
                    <a:pt x="1806141" y="503913"/>
                    <a:pt x="1689174" y="485811"/>
                  </a:cubicBezTo>
                  <a:cubicBezTo>
                    <a:pt x="1656459" y="480769"/>
                    <a:pt x="1626625" y="468541"/>
                    <a:pt x="1601017" y="451015"/>
                  </a:cubicBezTo>
                  <a:cubicBezTo>
                    <a:pt x="1555529" y="486131"/>
                    <a:pt x="1496293" y="503257"/>
                    <a:pt x="1435009" y="493782"/>
                  </a:cubicBezTo>
                  <a:cubicBezTo>
                    <a:pt x="1362985" y="482642"/>
                    <a:pt x="1304725" y="437299"/>
                    <a:pt x="1274171" y="376862"/>
                  </a:cubicBezTo>
                  <a:cubicBezTo>
                    <a:pt x="1227723" y="437555"/>
                    <a:pt x="1150466" y="471646"/>
                    <a:pt x="1069654" y="459162"/>
                  </a:cubicBezTo>
                  <a:cubicBezTo>
                    <a:pt x="1009378" y="449831"/>
                    <a:pt x="958817" y="416396"/>
                    <a:pt x="926230" y="370172"/>
                  </a:cubicBezTo>
                  <a:cubicBezTo>
                    <a:pt x="875189" y="496806"/>
                    <a:pt x="742233" y="576481"/>
                    <a:pt x="601514" y="554714"/>
                  </a:cubicBezTo>
                  <a:cubicBezTo>
                    <a:pt x="534147" y="544294"/>
                    <a:pt x="475471" y="512220"/>
                    <a:pt x="431489" y="466700"/>
                  </a:cubicBezTo>
                  <a:cubicBezTo>
                    <a:pt x="375710" y="500744"/>
                    <a:pt x="308103" y="516013"/>
                    <a:pt x="238496" y="505241"/>
                  </a:cubicBezTo>
                  <a:cubicBezTo>
                    <a:pt x="114198" y="486035"/>
                    <a:pt x="20983" y="389603"/>
                    <a:pt x="0" y="272283"/>
                  </a:cubicBezTo>
                  <a:cubicBezTo>
                    <a:pt x="42462" y="341939"/>
                    <a:pt x="114150" y="393108"/>
                    <a:pt x="201059" y="406552"/>
                  </a:cubicBezTo>
                  <a:cubicBezTo>
                    <a:pt x="270667" y="417308"/>
                    <a:pt x="338273" y="402039"/>
                    <a:pt x="394052" y="367979"/>
                  </a:cubicBezTo>
                  <a:cubicBezTo>
                    <a:pt x="438035" y="413531"/>
                    <a:pt x="496694" y="445589"/>
                    <a:pt x="564077" y="456009"/>
                  </a:cubicBezTo>
                  <a:cubicBezTo>
                    <a:pt x="704796" y="477760"/>
                    <a:pt x="837753" y="398101"/>
                    <a:pt x="888778" y="271403"/>
                  </a:cubicBezTo>
                  <a:cubicBezTo>
                    <a:pt x="921365" y="317643"/>
                    <a:pt x="971926" y="351078"/>
                    <a:pt x="1032202" y="360393"/>
                  </a:cubicBezTo>
                  <a:cubicBezTo>
                    <a:pt x="1113013" y="372909"/>
                    <a:pt x="1190271" y="338786"/>
                    <a:pt x="1236718" y="278093"/>
                  </a:cubicBezTo>
                  <a:cubicBezTo>
                    <a:pt x="1267289" y="338561"/>
                    <a:pt x="1325548" y="383889"/>
                    <a:pt x="1397556" y="395044"/>
                  </a:cubicBezTo>
                  <a:cubicBezTo>
                    <a:pt x="1458841" y="404504"/>
                    <a:pt x="1518093" y="387378"/>
                    <a:pt x="1563564" y="352262"/>
                  </a:cubicBezTo>
                  <a:cubicBezTo>
                    <a:pt x="1589189" y="369804"/>
                    <a:pt x="1619023" y="382016"/>
                    <a:pt x="1651721" y="387090"/>
                  </a:cubicBezTo>
                  <a:cubicBezTo>
                    <a:pt x="1768673" y="405176"/>
                    <a:pt x="1878165" y="324941"/>
                    <a:pt x="1896219" y="207894"/>
                  </a:cubicBezTo>
                  <a:cubicBezTo>
                    <a:pt x="1900397" y="180893"/>
                    <a:pt x="1899324" y="154292"/>
                    <a:pt x="1893803" y="129115"/>
                  </a:cubicBezTo>
                  <a:cubicBezTo>
                    <a:pt x="1913985" y="104563"/>
                    <a:pt x="1928086" y="74457"/>
                    <a:pt x="1933304" y="40766"/>
                  </a:cubicBezTo>
                  <a:cubicBezTo>
                    <a:pt x="1935416" y="27001"/>
                    <a:pt x="1935961" y="13332"/>
                    <a:pt x="1935032" y="0"/>
                  </a:cubicBezTo>
                  <a:cubicBezTo>
                    <a:pt x="1964418" y="38285"/>
                    <a:pt x="1978711" y="88030"/>
                    <a:pt x="1970772" y="139503"/>
                  </a:cubicBezTo>
                  <a:close/>
                </a:path>
              </a:pathLst>
            </a:custGeom>
            <a:solidFill>
              <a:srgbClr val="65A839">
                <a:alpha val="33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1" name="任意多边形: 形状 1440">
              <a:extLst>
                <a:ext uri="{FF2B5EF4-FFF2-40B4-BE49-F238E27FC236}">
                  <a16:creationId xmlns:a16="http://schemas.microsoft.com/office/drawing/2014/main" id="{81FA87DC-6941-90D6-14E6-81FAD4177302}"/>
                </a:ext>
              </a:extLst>
            </p:cNvPr>
            <p:cNvSpPr/>
            <p:nvPr/>
          </p:nvSpPr>
          <p:spPr>
            <a:xfrm>
              <a:off x="2133473" y="3152851"/>
              <a:ext cx="1235486" cy="2236701"/>
            </a:xfrm>
            <a:custGeom>
              <a:avLst/>
              <a:gdLst>
                <a:gd name="connsiteX0" fmla="*/ 915731 w 1235486"/>
                <a:gd name="connsiteY0" fmla="*/ 449255 h 2236701"/>
                <a:gd name="connsiteX1" fmla="*/ 637302 w 1235486"/>
                <a:gd name="connsiteY1" fmla="*/ 602010 h 2236701"/>
                <a:gd name="connsiteX2" fmla="*/ 637478 w 1235486"/>
                <a:gd name="connsiteY2" fmla="*/ 601049 h 2236701"/>
                <a:gd name="connsiteX3" fmla="*/ 820211 w 1235486"/>
                <a:gd name="connsiteY3" fmla="*/ 79979 h 2236701"/>
                <a:gd name="connsiteX4" fmla="*/ 482786 w 1235486"/>
                <a:gd name="connsiteY4" fmla="*/ 629251 h 2236701"/>
                <a:gd name="connsiteX5" fmla="*/ 247091 w 1235486"/>
                <a:gd name="connsiteY5" fmla="*/ 415307 h 2236701"/>
                <a:gd name="connsiteX6" fmla="*/ 0 w 1235486"/>
                <a:gd name="connsiteY6" fmla="*/ 0 h 2236701"/>
                <a:gd name="connsiteX7" fmla="*/ 221594 w 1235486"/>
                <a:gd name="connsiteY7" fmla="*/ 530578 h 2236701"/>
                <a:gd name="connsiteX8" fmla="*/ 437923 w 1235486"/>
                <a:gd name="connsiteY8" fmla="*/ 790185 h 2236701"/>
                <a:gd name="connsiteX9" fmla="*/ 413210 w 1235486"/>
                <a:gd name="connsiteY9" fmla="*/ 914451 h 2236701"/>
                <a:gd name="connsiteX10" fmla="*/ 330159 w 1235486"/>
                <a:gd name="connsiteY10" fmla="*/ 2236702 h 2236701"/>
                <a:gd name="connsiteX11" fmla="*/ 724691 w 1235486"/>
                <a:gd name="connsiteY11" fmla="*/ 2236702 h 2236701"/>
                <a:gd name="connsiteX12" fmla="*/ 618783 w 1235486"/>
                <a:gd name="connsiteY12" fmla="*/ 1485170 h 2236701"/>
                <a:gd name="connsiteX13" fmla="*/ 617615 w 1235486"/>
                <a:gd name="connsiteY13" fmla="*/ 757150 h 2236701"/>
                <a:gd name="connsiteX14" fmla="*/ 994621 w 1235486"/>
                <a:gd name="connsiteY14" fmla="*/ 483122 h 2236701"/>
                <a:gd name="connsiteX15" fmla="*/ 1235486 w 1235486"/>
                <a:gd name="connsiteY15" fmla="*/ 29098 h 2236701"/>
                <a:gd name="connsiteX16" fmla="*/ 915731 w 1235486"/>
                <a:gd name="connsiteY16" fmla="*/ 449255 h 2236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35486" h="2236701">
                  <a:moveTo>
                    <a:pt x="915731" y="449255"/>
                  </a:moveTo>
                  <a:cubicBezTo>
                    <a:pt x="823892" y="536260"/>
                    <a:pt x="707485" y="581203"/>
                    <a:pt x="637302" y="602010"/>
                  </a:cubicBezTo>
                  <a:cubicBezTo>
                    <a:pt x="637366" y="601690"/>
                    <a:pt x="637414" y="601370"/>
                    <a:pt x="637478" y="601049"/>
                  </a:cubicBezTo>
                  <a:cubicBezTo>
                    <a:pt x="674850" y="405896"/>
                    <a:pt x="766225" y="153379"/>
                    <a:pt x="820211" y="79979"/>
                  </a:cubicBezTo>
                  <a:cubicBezTo>
                    <a:pt x="652395" y="205301"/>
                    <a:pt x="545591" y="434690"/>
                    <a:pt x="482786" y="629251"/>
                  </a:cubicBezTo>
                  <a:cubicBezTo>
                    <a:pt x="425070" y="593687"/>
                    <a:pt x="310536" y="514893"/>
                    <a:pt x="247091" y="415307"/>
                  </a:cubicBezTo>
                  <a:cubicBezTo>
                    <a:pt x="159894" y="278429"/>
                    <a:pt x="0" y="0"/>
                    <a:pt x="0" y="0"/>
                  </a:cubicBezTo>
                  <a:cubicBezTo>
                    <a:pt x="0" y="0"/>
                    <a:pt x="109477" y="361065"/>
                    <a:pt x="221594" y="530578"/>
                  </a:cubicBezTo>
                  <a:cubicBezTo>
                    <a:pt x="303718" y="654748"/>
                    <a:pt x="397109" y="750652"/>
                    <a:pt x="437923" y="790185"/>
                  </a:cubicBezTo>
                  <a:cubicBezTo>
                    <a:pt x="426095" y="840346"/>
                    <a:pt x="418012" y="883176"/>
                    <a:pt x="413210" y="914451"/>
                  </a:cubicBezTo>
                  <a:cubicBezTo>
                    <a:pt x="388290" y="1076441"/>
                    <a:pt x="330159" y="2236702"/>
                    <a:pt x="330159" y="2236702"/>
                  </a:cubicBezTo>
                  <a:lnTo>
                    <a:pt x="724691" y="2236702"/>
                  </a:lnTo>
                  <a:cubicBezTo>
                    <a:pt x="724691" y="2236702"/>
                    <a:pt x="635285" y="1772658"/>
                    <a:pt x="618783" y="1485170"/>
                  </a:cubicBezTo>
                  <a:cubicBezTo>
                    <a:pt x="604331" y="1233117"/>
                    <a:pt x="601065" y="958801"/>
                    <a:pt x="617615" y="757150"/>
                  </a:cubicBezTo>
                  <a:cubicBezTo>
                    <a:pt x="685510" y="720562"/>
                    <a:pt x="911185" y="593847"/>
                    <a:pt x="994621" y="483122"/>
                  </a:cubicBezTo>
                  <a:cubicBezTo>
                    <a:pt x="1106755" y="334320"/>
                    <a:pt x="1235486" y="29098"/>
                    <a:pt x="1235486" y="29098"/>
                  </a:cubicBezTo>
                  <a:cubicBezTo>
                    <a:pt x="1235486" y="29098"/>
                    <a:pt x="1056930" y="315482"/>
                    <a:pt x="915731" y="449255"/>
                  </a:cubicBezTo>
                  <a:close/>
                </a:path>
              </a:pathLst>
            </a:custGeom>
            <a:solidFill>
              <a:srgbClr val="AE7D58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2" name="任意多边形: 形状 1441">
              <a:extLst>
                <a:ext uri="{FF2B5EF4-FFF2-40B4-BE49-F238E27FC236}">
                  <a16:creationId xmlns:a16="http://schemas.microsoft.com/office/drawing/2014/main" id="{A936575D-8A96-FD31-D25E-34ECAAE57024}"/>
                </a:ext>
              </a:extLst>
            </p:cNvPr>
            <p:cNvSpPr/>
            <p:nvPr/>
          </p:nvSpPr>
          <p:spPr>
            <a:xfrm>
              <a:off x="2689957" y="3181996"/>
              <a:ext cx="679002" cy="2207587"/>
            </a:xfrm>
            <a:custGeom>
              <a:avLst/>
              <a:gdLst>
                <a:gd name="connsiteX0" fmla="*/ 679002 w 679002"/>
                <a:gd name="connsiteY0" fmla="*/ 0 h 2207587"/>
                <a:gd name="connsiteX1" fmla="*/ 438137 w 679002"/>
                <a:gd name="connsiteY1" fmla="*/ 453992 h 2207587"/>
                <a:gd name="connsiteX2" fmla="*/ 61147 w 679002"/>
                <a:gd name="connsiteY2" fmla="*/ 728020 h 2207587"/>
                <a:gd name="connsiteX3" fmla="*/ 62299 w 679002"/>
                <a:gd name="connsiteY3" fmla="*/ 1456040 h 2207587"/>
                <a:gd name="connsiteX4" fmla="*/ 168207 w 679002"/>
                <a:gd name="connsiteY4" fmla="*/ 2207588 h 2207587"/>
                <a:gd name="connsiteX5" fmla="*/ 118174 w 679002"/>
                <a:gd name="connsiteY5" fmla="*/ 2207588 h 2207587"/>
                <a:gd name="connsiteX6" fmla="*/ 12267 w 679002"/>
                <a:gd name="connsiteY6" fmla="*/ 1456040 h 2207587"/>
                <a:gd name="connsiteX7" fmla="*/ 11114 w 679002"/>
                <a:gd name="connsiteY7" fmla="*/ 728020 h 2207587"/>
                <a:gd name="connsiteX8" fmla="*/ 388105 w 679002"/>
                <a:gd name="connsiteY8" fmla="*/ 453992 h 2207587"/>
                <a:gd name="connsiteX9" fmla="*/ 555009 w 679002"/>
                <a:gd name="connsiteY9" fmla="*/ 225724 h 2207587"/>
                <a:gd name="connsiteX10" fmla="*/ 679002 w 679002"/>
                <a:gd name="connsiteY10" fmla="*/ 0 h 2207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9002" h="2207587">
                  <a:moveTo>
                    <a:pt x="679002" y="0"/>
                  </a:moveTo>
                  <a:cubicBezTo>
                    <a:pt x="677001" y="4706"/>
                    <a:pt x="549391" y="306343"/>
                    <a:pt x="438137" y="453992"/>
                  </a:cubicBezTo>
                  <a:cubicBezTo>
                    <a:pt x="354701" y="564701"/>
                    <a:pt x="129026" y="691416"/>
                    <a:pt x="61147" y="728020"/>
                  </a:cubicBezTo>
                  <a:cubicBezTo>
                    <a:pt x="44581" y="929672"/>
                    <a:pt x="47863" y="1203988"/>
                    <a:pt x="62299" y="1456040"/>
                  </a:cubicBezTo>
                  <a:cubicBezTo>
                    <a:pt x="78785" y="1743529"/>
                    <a:pt x="168207" y="2207588"/>
                    <a:pt x="168207" y="2207588"/>
                  </a:cubicBezTo>
                  <a:lnTo>
                    <a:pt x="118174" y="2207588"/>
                  </a:lnTo>
                  <a:cubicBezTo>
                    <a:pt x="118174" y="2207588"/>
                    <a:pt x="28752" y="1743529"/>
                    <a:pt x="12267" y="1456040"/>
                  </a:cubicBezTo>
                  <a:cubicBezTo>
                    <a:pt x="-2186" y="1204004"/>
                    <a:pt x="-5451" y="929672"/>
                    <a:pt x="11114" y="728020"/>
                  </a:cubicBezTo>
                  <a:cubicBezTo>
                    <a:pt x="78993" y="691432"/>
                    <a:pt x="304669" y="564701"/>
                    <a:pt x="388105" y="453992"/>
                  </a:cubicBezTo>
                  <a:cubicBezTo>
                    <a:pt x="432952" y="394468"/>
                    <a:pt x="514131" y="305751"/>
                    <a:pt x="555009" y="225724"/>
                  </a:cubicBezTo>
                  <a:cubicBezTo>
                    <a:pt x="644735" y="72264"/>
                    <a:pt x="677289" y="2769"/>
                    <a:pt x="679002" y="0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3" name="任意多边形: 形状 1442">
              <a:extLst>
                <a:ext uri="{FF2B5EF4-FFF2-40B4-BE49-F238E27FC236}">
                  <a16:creationId xmlns:a16="http://schemas.microsoft.com/office/drawing/2014/main" id="{B16C2A5D-E5DC-8833-AC23-51FF625DF1EC}"/>
                </a:ext>
              </a:extLst>
            </p:cNvPr>
            <p:cNvSpPr/>
            <p:nvPr/>
          </p:nvSpPr>
          <p:spPr>
            <a:xfrm>
              <a:off x="1638083" y="2378543"/>
              <a:ext cx="2102328" cy="1170440"/>
            </a:xfrm>
            <a:custGeom>
              <a:avLst/>
              <a:gdLst>
                <a:gd name="connsiteX0" fmla="*/ 2102329 w 2102328"/>
                <a:gd name="connsiteY0" fmla="*/ 544166 h 1170440"/>
                <a:gd name="connsiteX1" fmla="*/ 2002231 w 2102328"/>
                <a:gd name="connsiteY1" fmla="*/ 380912 h 1170440"/>
                <a:gd name="connsiteX2" fmla="*/ 1748242 w 2102328"/>
                <a:gd name="connsiteY2" fmla="*/ 131692 h 1170440"/>
                <a:gd name="connsiteX3" fmla="*/ 1642206 w 2102328"/>
                <a:gd name="connsiteY3" fmla="*/ 154852 h 1170440"/>
                <a:gd name="connsiteX4" fmla="*/ 1476391 w 2102328"/>
                <a:gd name="connsiteY4" fmla="*/ 80059 h 1170440"/>
                <a:gd name="connsiteX5" fmla="*/ 1384440 w 2102328"/>
                <a:gd name="connsiteY5" fmla="*/ 100034 h 1170440"/>
                <a:gd name="connsiteX6" fmla="*/ 1183172 w 2102328"/>
                <a:gd name="connsiteY6" fmla="*/ 0 h 1170440"/>
                <a:gd name="connsiteX7" fmla="*/ 955816 w 2102328"/>
                <a:gd name="connsiteY7" fmla="*/ 142512 h 1170440"/>
                <a:gd name="connsiteX8" fmla="*/ 766377 w 2102328"/>
                <a:gd name="connsiteY8" fmla="*/ 26073 h 1170440"/>
                <a:gd name="connsiteX9" fmla="*/ 553954 w 2102328"/>
                <a:gd name="connsiteY9" fmla="*/ 238640 h 1170440"/>
                <a:gd name="connsiteX10" fmla="*/ 554898 w 2102328"/>
                <a:gd name="connsiteY10" fmla="*/ 258343 h 1170440"/>
                <a:gd name="connsiteX11" fmla="*/ 511876 w 2102328"/>
                <a:gd name="connsiteY11" fmla="*/ 252789 h 1170440"/>
                <a:gd name="connsiteX12" fmla="*/ 382584 w 2102328"/>
                <a:gd name="connsiteY12" fmla="*/ 313161 h 1170440"/>
                <a:gd name="connsiteX13" fmla="*/ 314337 w 2102328"/>
                <a:gd name="connsiteY13" fmla="*/ 301557 h 1170440"/>
                <a:gd name="connsiteX14" fmla="*/ 107756 w 2102328"/>
                <a:gd name="connsiteY14" fmla="*/ 508282 h 1170440"/>
                <a:gd name="connsiteX15" fmla="*/ 113038 w 2102328"/>
                <a:gd name="connsiteY15" fmla="*/ 554634 h 1170440"/>
                <a:gd name="connsiteX16" fmla="*/ 57451 w 2102328"/>
                <a:gd name="connsiteY16" fmla="*/ 593687 h 1170440"/>
                <a:gd name="connsiteX17" fmla="*/ 57451 w 2102328"/>
                <a:gd name="connsiteY17" fmla="*/ 871268 h 1170440"/>
                <a:gd name="connsiteX18" fmla="*/ 162574 w 2102328"/>
                <a:gd name="connsiteY18" fmla="*/ 925814 h 1170440"/>
                <a:gd name="connsiteX19" fmla="*/ 446190 w 2102328"/>
                <a:gd name="connsiteY19" fmla="*/ 1170440 h 1170440"/>
                <a:gd name="connsiteX20" fmla="*/ 631035 w 2102328"/>
                <a:gd name="connsiteY20" fmla="*/ 1102834 h 1170440"/>
                <a:gd name="connsiteX21" fmla="*/ 812504 w 2102328"/>
                <a:gd name="connsiteY21" fmla="*/ 1163830 h 1170440"/>
                <a:gd name="connsiteX22" fmla="*/ 1105226 w 2102328"/>
                <a:gd name="connsiteY22" fmla="*/ 931768 h 1170440"/>
                <a:gd name="connsiteX23" fmla="*/ 1260542 w 2102328"/>
                <a:gd name="connsiteY23" fmla="*/ 997807 h 1170440"/>
                <a:gd name="connsiteX24" fmla="*/ 1450078 w 2102328"/>
                <a:gd name="connsiteY24" fmla="*/ 885209 h 1170440"/>
                <a:gd name="connsiteX25" fmla="*/ 1626905 w 2102328"/>
                <a:gd name="connsiteY25" fmla="*/ 976199 h 1170440"/>
                <a:gd name="connsiteX26" fmla="*/ 1784446 w 2102328"/>
                <a:gd name="connsiteY26" fmla="*/ 908545 h 1170440"/>
                <a:gd name="connsiteX27" fmla="*/ 1876893 w 2102328"/>
                <a:gd name="connsiteY27" fmla="*/ 929480 h 1170440"/>
                <a:gd name="connsiteX28" fmla="*/ 2091189 w 2102328"/>
                <a:gd name="connsiteY28" fmla="*/ 715024 h 1170440"/>
                <a:gd name="connsiteX29" fmla="*/ 2076768 w 2102328"/>
                <a:gd name="connsiteY29" fmla="*/ 637542 h 1170440"/>
                <a:gd name="connsiteX30" fmla="*/ 2102329 w 2102328"/>
                <a:gd name="connsiteY30" fmla="*/ 544166 h 1170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02328" h="1170440">
                  <a:moveTo>
                    <a:pt x="2102329" y="544166"/>
                  </a:moveTo>
                  <a:cubicBezTo>
                    <a:pt x="2102329" y="472895"/>
                    <a:pt x="2061627" y="411178"/>
                    <a:pt x="2002231" y="380912"/>
                  </a:cubicBezTo>
                  <a:cubicBezTo>
                    <a:pt x="1999558" y="242817"/>
                    <a:pt x="1886880" y="131692"/>
                    <a:pt x="1748242" y="131692"/>
                  </a:cubicBezTo>
                  <a:cubicBezTo>
                    <a:pt x="1710389" y="131692"/>
                    <a:pt x="1674473" y="139983"/>
                    <a:pt x="1642206" y="154852"/>
                  </a:cubicBezTo>
                  <a:cubicBezTo>
                    <a:pt x="1601649" y="108981"/>
                    <a:pt x="1542397" y="80059"/>
                    <a:pt x="1476391" y="80059"/>
                  </a:cubicBezTo>
                  <a:cubicBezTo>
                    <a:pt x="1443580" y="80059"/>
                    <a:pt x="1412449" y="87213"/>
                    <a:pt x="1384440" y="100034"/>
                  </a:cubicBezTo>
                  <a:cubicBezTo>
                    <a:pt x="1338313" y="39245"/>
                    <a:pt x="1265328" y="0"/>
                    <a:pt x="1183172" y="0"/>
                  </a:cubicBezTo>
                  <a:cubicBezTo>
                    <a:pt x="1083171" y="0"/>
                    <a:pt x="996742" y="58164"/>
                    <a:pt x="955816" y="142512"/>
                  </a:cubicBezTo>
                  <a:cubicBezTo>
                    <a:pt x="920749" y="73433"/>
                    <a:pt x="849109" y="26073"/>
                    <a:pt x="766377" y="26073"/>
                  </a:cubicBezTo>
                  <a:cubicBezTo>
                    <a:pt x="649058" y="26073"/>
                    <a:pt x="553954" y="121241"/>
                    <a:pt x="553954" y="238640"/>
                  </a:cubicBezTo>
                  <a:cubicBezTo>
                    <a:pt x="553954" y="245282"/>
                    <a:pt x="554306" y="251860"/>
                    <a:pt x="554898" y="258343"/>
                  </a:cubicBezTo>
                  <a:cubicBezTo>
                    <a:pt x="541165" y="254725"/>
                    <a:pt x="526745" y="252789"/>
                    <a:pt x="511876" y="252789"/>
                  </a:cubicBezTo>
                  <a:cubicBezTo>
                    <a:pt x="459970" y="252789"/>
                    <a:pt x="413555" y="276269"/>
                    <a:pt x="382584" y="313161"/>
                  </a:cubicBezTo>
                  <a:cubicBezTo>
                    <a:pt x="361217" y="305670"/>
                    <a:pt x="338265" y="301557"/>
                    <a:pt x="314337" y="301557"/>
                  </a:cubicBezTo>
                  <a:cubicBezTo>
                    <a:pt x="200251" y="301557"/>
                    <a:pt x="107756" y="394116"/>
                    <a:pt x="107756" y="508282"/>
                  </a:cubicBezTo>
                  <a:cubicBezTo>
                    <a:pt x="107756" y="524224"/>
                    <a:pt x="109613" y="539733"/>
                    <a:pt x="113038" y="554634"/>
                  </a:cubicBezTo>
                  <a:cubicBezTo>
                    <a:pt x="92919" y="564045"/>
                    <a:pt x="74065" y="577057"/>
                    <a:pt x="57451" y="593687"/>
                  </a:cubicBezTo>
                  <a:cubicBezTo>
                    <a:pt x="-19150" y="670337"/>
                    <a:pt x="-19150" y="794618"/>
                    <a:pt x="57451" y="871268"/>
                  </a:cubicBezTo>
                  <a:cubicBezTo>
                    <a:pt x="87173" y="901022"/>
                    <a:pt x="124082" y="919156"/>
                    <a:pt x="162574" y="925814"/>
                  </a:cubicBezTo>
                  <a:cubicBezTo>
                    <a:pt x="183013" y="1064213"/>
                    <a:pt x="302205" y="1170440"/>
                    <a:pt x="446190" y="1170440"/>
                  </a:cubicBezTo>
                  <a:cubicBezTo>
                    <a:pt x="516629" y="1170440"/>
                    <a:pt x="581115" y="1145008"/>
                    <a:pt x="631035" y="1102834"/>
                  </a:cubicBezTo>
                  <a:cubicBezTo>
                    <a:pt x="681468" y="1141103"/>
                    <a:pt x="744337" y="1163830"/>
                    <a:pt x="812504" y="1163830"/>
                  </a:cubicBezTo>
                  <a:cubicBezTo>
                    <a:pt x="954888" y="1163830"/>
                    <a:pt x="1074144" y="1064773"/>
                    <a:pt x="1105226" y="931768"/>
                  </a:cubicBezTo>
                  <a:cubicBezTo>
                    <a:pt x="1144488" y="972470"/>
                    <a:pt x="1199546" y="997807"/>
                    <a:pt x="1260542" y="997807"/>
                  </a:cubicBezTo>
                  <a:cubicBezTo>
                    <a:pt x="1342314" y="997807"/>
                    <a:pt x="1413458" y="952303"/>
                    <a:pt x="1450078" y="885209"/>
                  </a:cubicBezTo>
                  <a:cubicBezTo>
                    <a:pt x="1489515" y="940299"/>
                    <a:pt x="1554017" y="976199"/>
                    <a:pt x="1626905" y="976199"/>
                  </a:cubicBezTo>
                  <a:cubicBezTo>
                    <a:pt x="1688910" y="976199"/>
                    <a:pt x="1744849" y="950223"/>
                    <a:pt x="1784446" y="908545"/>
                  </a:cubicBezTo>
                  <a:cubicBezTo>
                    <a:pt x="1812439" y="921957"/>
                    <a:pt x="1843778" y="929480"/>
                    <a:pt x="1876893" y="929480"/>
                  </a:cubicBezTo>
                  <a:cubicBezTo>
                    <a:pt x="1995253" y="929480"/>
                    <a:pt x="2091189" y="833463"/>
                    <a:pt x="2091189" y="715024"/>
                  </a:cubicBezTo>
                  <a:cubicBezTo>
                    <a:pt x="2091189" y="687703"/>
                    <a:pt x="2086067" y="661566"/>
                    <a:pt x="2076768" y="637542"/>
                  </a:cubicBezTo>
                  <a:cubicBezTo>
                    <a:pt x="2092981" y="610173"/>
                    <a:pt x="2102329" y="578258"/>
                    <a:pt x="2102329" y="544166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4" name="任意多边形: 形状 1443">
              <a:extLst>
                <a:ext uri="{FF2B5EF4-FFF2-40B4-BE49-F238E27FC236}">
                  <a16:creationId xmlns:a16="http://schemas.microsoft.com/office/drawing/2014/main" id="{172A4FBA-9138-60BF-D088-5F329EA7AF02}"/>
                </a:ext>
              </a:extLst>
            </p:cNvPr>
            <p:cNvSpPr/>
            <p:nvPr/>
          </p:nvSpPr>
          <p:spPr>
            <a:xfrm>
              <a:off x="1638108" y="2378527"/>
              <a:ext cx="1960800" cy="829109"/>
            </a:xfrm>
            <a:custGeom>
              <a:avLst/>
              <a:gdLst>
                <a:gd name="connsiteX0" fmla="*/ 1960801 w 1960800"/>
                <a:gd name="connsiteY0" fmla="*/ 246707 h 829109"/>
                <a:gd name="connsiteX1" fmla="*/ 1779444 w 1960800"/>
                <a:gd name="connsiteY1" fmla="*/ 182077 h 829109"/>
                <a:gd name="connsiteX2" fmla="*/ 1672576 w 1960800"/>
                <a:gd name="connsiteY2" fmla="*/ 209030 h 829109"/>
                <a:gd name="connsiteX3" fmla="*/ 1501543 w 1960800"/>
                <a:gd name="connsiteY3" fmla="*/ 140255 h 829109"/>
                <a:gd name="connsiteX4" fmla="*/ 1408872 w 1960800"/>
                <a:gd name="connsiteY4" fmla="*/ 163511 h 829109"/>
                <a:gd name="connsiteX5" fmla="*/ 1200914 w 1960800"/>
                <a:gd name="connsiteY5" fmla="*/ 70776 h 829109"/>
                <a:gd name="connsiteX6" fmla="*/ 975063 w 1960800"/>
                <a:gd name="connsiteY6" fmla="*/ 221402 h 829109"/>
                <a:gd name="connsiteX7" fmla="*/ 778549 w 1960800"/>
                <a:gd name="connsiteY7" fmla="*/ 111845 h 829109"/>
                <a:gd name="connsiteX8" fmla="*/ 570351 w 1960800"/>
                <a:gd name="connsiteY8" fmla="*/ 331919 h 829109"/>
                <a:gd name="connsiteX9" fmla="*/ 572000 w 1960800"/>
                <a:gd name="connsiteY9" fmla="*/ 351574 h 829109"/>
                <a:gd name="connsiteX10" fmla="*/ 528113 w 1960800"/>
                <a:gd name="connsiteY10" fmla="*/ 347557 h 829109"/>
                <a:gd name="connsiteX11" fmla="*/ 398966 w 1960800"/>
                <a:gd name="connsiteY11" fmla="*/ 412554 h 829109"/>
                <a:gd name="connsiteX12" fmla="*/ 329230 w 1960800"/>
                <a:gd name="connsiteY12" fmla="*/ 403415 h 829109"/>
                <a:gd name="connsiteX13" fmla="*/ 126762 w 1960800"/>
                <a:gd name="connsiteY13" fmla="*/ 617439 h 829109"/>
                <a:gd name="connsiteX14" fmla="*/ 133757 w 1960800"/>
                <a:gd name="connsiteY14" fmla="*/ 663566 h 829109"/>
                <a:gd name="connsiteX15" fmla="*/ 78666 w 1960800"/>
                <a:gd name="connsiteY15" fmla="*/ 704604 h 829109"/>
                <a:gd name="connsiteX16" fmla="*/ 25352 w 1960800"/>
                <a:gd name="connsiteY16" fmla="*/ 829110 h 829109"/>
                <a:gd name="connsiteX17" fmla="*/ 57443 w 1960800"/>
                <a:gd name="connsiteY17" fmla="*/ 593687 h 829109"/>
                <a:gd name="connsiteX18" fmla="*/ 113014 w 1960800"/>
                <a:gd name="connsiteY18" fmla="*/ 554650 h 829109"/>
                <a:gd name="connsiteX19" fmla="*/ 107748 w 1960800"/>
                <a:gd name="connsiteY19" fmla="*/ 508298 h 829109"/>
                <a:gd name="connsiteX20" fmla="*/ 314329 w 1960800"/>
                <a:gd name="connsiteY20" fmla="*/ 301573 h 829109"/>
                <a:gd name="connsiteX21" fmla="*/ 382576 w 1960800"/>
                <a:gd name="connsiteY21" fmla="*/ 313177 h 829109"/>
                <a:gd name="connsiteX22" fmla="*/ 511835 w 1960800"/>
                <a:gd name="connsiteY22" fmla="*/ 252805 h 829109"/>
                <a:gd name="connsiteX23" fmla="*/ 554858 w 1960800"/>
                <a:gd name="connsiteY23" fmla="*/ 258343 h 829109"/>
                <a:gd name="connsiteX24" fmla="*/ 553929 w 1960800"/>
                <a:gd name="connsiteY24" fmla="*/ 238640 h 829109"/>
                <a:gd name="connsiteX25" fmla="*/ 766337 w 1960800"/>
                <a:gd name="connsiteY25" fmla="*/ 26073 h 829109"/>
                <a:gd name="connsiteX26" fmla="*/ 955776 w 1960800"/>
                <a:gd name="connsiteY26" fmla="*/ 142512 h 829109"/>
                <a:gd name="connsiteX27" fmla="*/ 1183132 w 1960800"/>
                <a:gd name="connsiteY27" fmla="*/ 0 h 829109"/>
                <a:gd name="connsiteX28" fmla="*/ 1384400 w 1960800"/>
                <a:gd name="connsiteY28" fmla="*/ 100050 h 829109"/>
                <a:gd name="connsiteX29" fmla="*/ 1476351 w 1960800"/>
                <a:gd name="connsiteY29" fmla="*/ 80075 h 829109"/>
                <a:gd name="connsiteX30" fmla="*/ 1642166 w 1960800"/>
                <a:gd name="connsiteY30" fmla="*/ 154884 h 829109"/>
                <a:gd name="connsiteX31" fmla="*/ 1748202 w 1960800"/>
                <a:gd name="connsiteY31" fmla="*/ 131724 h 829109"/>
                <a:gd name="connsiteX32" fmla="*/ 1960801 w 1960800"/>
                <a:gd name="connsiteY32" fmla="*/ 246707 h 829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960800" h="829109">
                  <a:moveTo>
                    <a:pt x="1960801" y="246707"/>
                  </a:moveTo>
                  <a:cubicBezTo>
                    <a:pt x="1912881" y="204421"/>
                    <a:pt x="1848891" y="179612"/>
                    <a:pt x="1779444" y="182077"/>
                  </a:cubicBezTo>
                  <a:cubicBezTo>
                    <a:pt x="1740999" y="183438"/>
                    <a:pt x="1704811" y="193009"/>
                    <a:pt x="1672576" y="209030"/>
                  </a:cubicBezTo>
                  <a:cubicBezTo>
                    <a:pt x="1629778" y="164647"/>
                    <a:pt x="1568589" y="137870"/>
                    <a:pt x="1501543" y="140255"/>
                  </a:cubicBezTo>
                  <a:cubicBezTo>
                    <a:pt x="1468220" y="141439"/>
                    <a:pt x="1436865" y="149682"/>
                    <a:pt x="1408872" y="163511"/>
                  </a:cubicBezTo>
                  <a:cubicBezTo>
                    <a:pt x="1359864" y="104419"/>
                    <a:pt x="1284350" y="67815"/>
                    <a:pt x="1200914" y="70776"/>
                  </a:cubicBezTo>
                  <a:cubicBezTo>
                    <a:pt x="1099360" y="74377"/>
                    <a:pt x="1013652" y="135597"/>
                    <a:pt x="975063" y="221402"/>
                  </a:cubicBezTo>
                  <a:cubicBezTo>
                    <a:pt x="937018" y="153620"/>
                    <a:pt x="862577" y="108868"/>
                    <a:pt x="778549" y="111845"/>
                  </a:cubicBezTo>
                  <a:cubicBezTo>
                    <a:pt x="659421" y="116055"/>
                    <a:pt x="566206" y="214584"/>
                    <a:pt x="570351" y="331919"/>
                  </a:cubicBezTo>
                  <a:cubicBezTo>
                    <a:pt x="570591" y="338578"/>
                    <a:pt x="571183" y="345092"/>
                    <a:pt x="572000" y="351574"/>
                  </a:cubicBezTo>
                  <a:cubicBezTo>
                    <a:pt x="557915" y="348453"/>
                    <a:pt x="543222" y="347044"/>
                    <a:pt x="528113" y="347557"/>
                  </a:cubicBezTo>
                  <a:cubicBezTo>
                    <a:pt x="475391" y="349429"/>
                    <a:pt x="429088" y="374558"/>
                    <a:pt x="398966" y="412554"/>
                  </a:cubicBezTo>
                  <a:cubicBezTo>
                    <a:pt x="376990" y="405832"/>
                    <a:pt x="353526" y="402551"/>
                    <a:pt x="329230" y="403415"/>
                  </a:cubicBezTo>
                  <a:cubicBezTo>
                    <a:pt x="213383" y="407497"/>
                    <a:pt x="122729" y="503337"/>
                    <a:pt x="126762" y="617439"/>
                  </a:cubicBezTo>
                  <a:cubicBezTo>
                    <a:pt x="127323" y="633380"/>
                    <a:pt x="129771" y="648793"/>
                    <a:pt x="133757" y="663566"/>
                  </a:cubicBezTo>
                  <a:cubicBezTo>
                    <a:pt x="113654" y="673682"/>
                    <a:pt x="94960" y="687382"/>
                    <a:pt x="78666" y="704604"/>
                  </a:cubicBezTo>
                  <a:cubicBezTo>
                    <a:pt x="45199" y="739992"/>
                    <a:pt x="27513" y="784343"/>
                    <a:pt x="25352" y="829110"/>
                  </a:cubicBezTo>
                  <a:cubicBezTo>
                    <a:pt x="-16982" y="754253"/>
                    <a:pt x="-6306" y="657484"/>
                    <a:pt x="57443" y="593687"/>
                  </a:cubicBezTo>
                  <a:cubicBezTo>
                    <a:pt x="74057" y="577057"/>
                    <a:pt x="92911" y="564061"/>
                    <a:pt x="113014" y="554650"/>
                  </a:cubicBezTo>
                  <a:cubicBezTo>
                    <a:pt x="109621" y="539717"/>
                    <a:pt x="107748" y="524224"/>
                    <a:pt x="107748" y="508298"/>
                  </a:cubicBezTo>
                  <a:cubicBezTo>
                    <a:pt x="107748" y="394116"/>
                    <a:pt x="200243" y="301573"/>
                    <a:pt x="314329" y="301573"/>
                  </a:cubicBezTo>
                  <a:cubicBezTo>
                    <a:pt x="338257" y="301573"/>
                    <a:pt x="361193" y="305686"/>
                    <a:pt x="382576" y="313177"/>
                  </a:cubicBezTo>
                  <a:cubicBezTo>
                    <a:pt x="413514" y="276285"/>
                    <a:pt x="459930" y="252805"/>
                    <a:pt x="511835" y="252805"/>
                  </a:cubicBezTo>
                  <a:cubicBezTo>
                    <a:pt x="526704" y="252805"/>
                    <a:pt x="541125" y="254757"/>
                    <a:pt x="554858" y="258343"/>
                  </a:cubicBezTo>
                  <a:cubicBezTo>
                    <a:pt x="554266" y="251860"/>
                    <a:pt x="553929" y="245282"/>
                    <a:pt x="553929" y="238640"/>
                  </a:cubicBezTo>
                  <a:cubicBezTo>
                    <a:pt x="553929" y="121241"/>
                    <a:pt x="649033" y="26073"/>
                    <a:pt x="766337" y="26073"/>
                  </a:cubicBezTo>
                  <a:cubicBezTo>
                    <a:pt x="849068" y="26073"/>
                    <a:pt x="920708" y="73433"/>
                    <a:pt x="955776" y="142512"/>
                  </a:cubicBezTo>
                  <a:cubicBezTo>
                    <a:pt x="996702" y="58180"/>
                    <a:pt x="1083131" y="0"/>
                    <a:pt x="1183132" y="0"/>
                  </a:cubicBezTo>
                  <a:cubicBezTo>
                    <a:pt x="1265288" y="0"/>
                    <a:pt x="1338272" y="39261"/>
                    <a:pt x="1384400" y="100050"/>
                  </a:cubicBezTo>
                  <a:cubicBezTo>
                    <a:pt x="1412409" y="87245"/>
                    <a:pt x="1443540" y="80075"/>
                    <a:pt x="1476351" y="80075"/>
                  </a:cubicBezTo>
                  <a:cubicBezTo>
                    <a:pt x="1542357" y="80075"/>
                    <a:pt x="1601609" y="109013"/>
                    <a:pt x="1642166" y="154884"/>
                  </a:cubicBezTo>
                  <a:cubicBezTo>
                    <a:pt x="1674433" y="140031"/>
                    <a:pt x="1710349" y="131724"/>
                    <a:pt x="1748202" y="131724"/>
                  </a:cubicBezTo>
                  <a:cubicBezTo>
                    <a:pt x="1837159" y="131708"/>
                    <a:pt x="1915410" y="177435"/>
                    <a:pt x="1960801" y="246707"/>
                  </a:cubicBezTo>
                  <a:close/>
                </a:path>
              </a:pathLst>
            </a:custGeom>
            <a:solidFill>
              <a:srgbClr val="87CC5A">
                <a:alpha val="48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5" name="任意多边形: 形状 1444">
              <a:extLst>
                <a:ext uri="{FF2B5EF4-FFF2-40B4-BE49-F238E27FC236}">
                  <a16:creationId xmlns:a16="http://schemas.microsoft.com/office/drawing/2014/main" id="{EAF3E505-3BBB-E862-FEE8-E6B25CCF6E71}"/>
                </a:ext>
              </a:extLst>
            </p:cNvPr>
            <p:cNvSpPr/>
            <p:nvPr/>
          </p:nvSpPr>
          <p:spPr>
            <a:xfrm>
              <a:off x="3063722" y="2669697"/>
              <a:ext cx="63843" cy="68679"/>
            </a:xfrm>
            <a:custGeom>
              <a:avLst/>
              <a:gdLst>
                <a:gd name="connsiteX0" fmla="*/ 17285 w 63843"/>
                <a:gd name="connsiteY0" fmla="*/ 47920 h 68679"/>
                <a:gd name="connsiteX1" fmla="*/ 63732 w 63843"/>
                <a:gd name="connsiteY1" fmla="*/ 68679 h 68679"/>
                <a:gd name="connsiteX2" fmla="*/ 46558 w 63843"/>
                <a:gd name="connsiteY2" fmla="*/ 20759 h 68679"/>
                <a:gd name="connsiteX3" fmla="*/ 111 w 63843"/>
                <a:gd name="connsiteY3" fmla="*/ 0 h 68679"/>
                <a:gd name="connsiteX4" fmla="*/ 17285 w 63843"/>
                <a:gd name="connsiteY4" fmla="*/ 47920 h 68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43" h="68679">
                  <a:moveTo>
                    <a:pt x="17285" y="47920"/>
                  </a:moveTo>
                  <a:cubicBezTo>
                    <a:pt x="29785" y="61413"/>
                    <a:pt x="46686" y="68375"/>
                    <a:pt x="63732" y="68679"/>
                  </a:cubicBezTo>
                  <a:cubicBezTo>
                    <a:pt x="64725" y="51649"/>
                    <a:pt x="59059" y="34267"/>
                    <a:pt x="46558" y="20759"/>
                  </a:cubicBezTo>
                  <a:cubicBezTo>
                    <a:pt x="34058" y="7266"/>
                    <a:pt x="17157" y="304"/>
                    <a:pt x="111" y="0"/>
                  </a:cubicBezTo>
                  <a:cubicBezTo>
                    <a:pt x="-882" y="17030"/>
                    <a:pt x="4784" y="34428"/>
                    <a:pt x="17285" y="4792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6" name="任意多边形: 形状 1445">
              <a:extLst>
                <a:ext uri="{FF2B5EF4-FFF2-40B4-BE49-F238E27FC236}">
                  <a16:creationId xmlns:a16="http://schemas.microsoft.com/office/drawing/2014/main" id="{85D9A01D-B711-E908-09F8-CF3A0A2A9E1D}"/>
                </a:ext>
              </a:extLst>
            </p:cNvPr>
            <p:cNvSpPr/>
            <p:nvPr/>
          </p:nvSpPr>
          <p:spPr>
            <a:xfrm>
              <a:off x="3131168" y="2698255"/>
              <a:ext cx="68614" cy="63888"/>
            </a:xfrm>
            <a:custGeom>
              <a:avLst/>
              <a:gdLst>
                <a:gd name="connsiteX0" fmla="*/ 47872 w 68614"/>
                <a:gd name="connsiteY0" fmla="*/ 46603 h 63888"/>
                <a:gd name="connsiteX1" fmla="*/ 0 w 68614"/>
                <a:gd name="connsiteY1" fmla="*/ 63777 h 63888"/>
                <a:gd name="connsiteX2" fmla="*/ 20743 w 68614"/>
                <a:gd name="connsiteY2" fmla="*/ 17298 h 63888"/>
                <a:gd name="connsiteX3" fmla="*/ 68615 w 68614"/>
                <a:gd name="connsiteY3" fmla="*/ 108 h 63888"/>
                <a:gd name="connsiteX4" fmla="*/ 47872 w 68614"/>
                <a:gd name="connsiteY4" fmla="*/ 46603 h 63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614" h="63888">
                  <a:moveTo>
                    <a:pt x="47872" y="46603"/>
                  </a:moveTo>
                  <a:cubicBezTo>
                    <a:pt x="34380" y="59120"/>
                    <a:pt x="17014" y="64769"/>
                    <a:pt x="0" y="63777"/>
                  </a:cubicBezTo>
                  <a:cubicBezTo>
                    <a:pt x="304" y="46715"/>
                    <a:pt x="7266" y="29814"/>
                    <a:pt x="20743" y="17298"/>
                  </a:cubicBezTo>
                  <a:cubicBezTo>
                    <a:pt x="34235" y="4781"/>
                    <a:pt x="51601" y="-869"/>
                    <a:pt x="68615" y="108"/>
                  </a:cubicBezTo>
                  <a:cubicBezTo>
                    <a:pt x="68311" y="17186"/>
                    <a:pt x="61365" y="34087"/>
                    <a:pt x="47872" y="46603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7" name="任意多边形: 形状 1446">
              <a:extLst>
                <a:ext uri="{FF2B5EF4-FFF2-40B4-BE49-F238E27FC236}">
                  <a16:creationId xmlns:a16="http://schemas.microsoft.com/office/drawing/2014/main" id="{FEE15B5A-DEB2-5BCB-E775-C7A8F879999F}"/>
                </a:ext>
              </a:extLst>
            </p:cNvPr>
            <p:cNvSpPr/>
            <p:nvPr/>
          </p:nvSpPr>
          <p:spPr>
            <a:xfrm>
              <a:off x="2743918" y="3132850"/>
              <a:ext cx="88429" cy="44915"/>
            </a:xfrm>
            <a:custGeom>
              <a:avLst/>
              <a:gdLst>
                <a:gd name="connsiteX0" fmla="*/ 37693 w 88429"/>
                <a:gd name="connsiteY0" fmla="*/ 41336 h 44915"/>
                <a:gd name="connsiteX1" fmla="*/ 88430 w 88429"/>
                <a:gd name="connsiteY1" fmla="*/ 37767 h 44915"/>
                <a:gd name="connsiteX2" fmla="*/ 50737 w 88429"/>
                <a:gd name="connsiteY2" fmla="*/ 3579 h 44915"/>
                <a:gd name="connsiteX3" fmla="*/ 0 w 88429"/>
                <a:gd name="connsiteY3" fmla="*/ 7148 h 44915"/>
                <a:gd name="connsiteX4" fmla="*/ 37693 w 88429"/>
                <a:gd name="connsiteY4" fmla="*/ 41336 h 44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429" h="44915">
                  <a:moveTo>
                    <a:pt x="37693" y="41336"/>
                  </a:moveTo>
                  <a:cubicBezTo>
                    <a:pt x="55074" y="47354"/>
                    <a:pt x="73256" y="45529"/>
                    <a:pt x="88430" y="37767"/>
                  </a:cubicBezTo>
                  <a:cubicBezTo>
                    <a:pt x="81291" y="22274"/>
                    <a:pt x="68119" y="9597"/>
                    <a:pt x="50737" y="3579"/>
                  </a:cubicBezTo>
                  <a:cubicBezTo>
                    <a:pt x="33355" y="-2439"/>
                    <a:pt x="15173" y="-614"/>
                    <a:pt x="0" y="7148"/>
                  </a:cubicBezTo>
                  <a:cubicBezTo>
                    <a:pt x="7138" y="22642"/>
                    <a:pt x="20311" y="35318"/>
                    <a:pt x="37693" y="4133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8" name="任意多边形: 形状 1447">
              <a:extLst>
                <a:ext uri="{FF2B5EF4-FFF2-40B4-BE49-F238E27FC236}">
                  <a16:creationId xmlns:a16="http://schemas.microsoft.com/office/drawing/2014/main" id="{77227739-0957-B4C8-02AB-A25C6C643EE7}"/>
                </a:ext>
              </a:extLst>
            </p:cNvPr>
            <p:cNvSpPr/>
            <p:nvPr/>
          </p:nvSpPr>
          <p:spPr>
            <a:xfrm>
              <a:off x="2857044" y="3098657"/>
              <a:ext cx="44874" cy="88493"/>
            </a:xfrm>
            <a:custGeom>
              <a:avLst/>
              <a:gdLst>
                <a:gd name="connsiteX0" fmla="*/ 41294 w 44874"/>
                <a:gd name="connsiteY0" fmla="*/ 50769 h 88493"/>
                <a:gd name="connsiteX1" fmla="*/ 7138 w 44874"/>
                <a:gd name="connsiteY1" fmla="*/ 88494 h 88493"/>
                <a:gd name="connsiteX2" fmla="*/ 3585 w 44874"/>
                <a:gd name="connsiteY2" fmla="*/ 37725 h 88493"/>
                <a:gd name="connsiteX3" fmla="*/ 37740 w 44874"/>
                <a:gd name="connsiteY3" fmla="*/ 0 h 88493"/>
                <a:gd name="connsiteX4" fmla="*/ 41294 w 44874"/>
                <a:gd name="connsiteY4" fmla="*/ 50769 h 88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874" h="88493">
                  <a:moveTo>
                    <a:pt x="41294" y="50769"/>
                  </a:moveTo>
                  <a:cubicBezTo>
                    <a:pt x="35276" y="68167"/>
                    <a:pt x="22615" y="81339"/>
                    <a:pt x="7138" y="88494"/>
                  </a:cubicBezTo>
                  <a:cubicBezTo>
                    <a:pt x="-624" y="73305"/>
                    <a:pt x="-2433" y="55107"/>
                    <a:pt x="3585" y="37725"/>
                  </a:cubicBezTo>
                  <a:cubicBezTo>
                    <a:pt x="9603" y="20327"/>
                    <a:pt x="22263" y="7154"/>
                    <a:pt x="37740" y="0"/>
                  </a:cubicBezTo>
                  <a:cubicBezTo>
                    <a:pt x="45487" y="15189"/>
                    <a:pt x="47312" y="33387"/>
                    <a:pt x="41294" y="5076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9" name="任意多边形: 形状 1448">
              <a:extLst>
                <a:ext uri="{FF2B5EF4-FFF2-40B4-BE49-F238E27FC236}">
                  <a16:creationId xmlns:a16="http://schemas.microsoft.com/office/drawing/2014/main" id="{5E86CE4D-B4AC-467D-39AF-941B36BD4B7C}"/>
                </a:ext>
              </a:extLst>
            </p:cNvPr>
            <p:cNvSpPr/>
            <p:nvPr/>
          </p:nvSpPr>
          <p:spPr>
            <a:xfrm>
              <a:off x="3690279" y="2545799"/>
              <a:ext cx="46647" cy="106435"/>
            </a:xfrm>
            <a:custGeom>
              <a:avLst/>
              <a:gdLst>
                <a:gd name="connsiteX0" fmla="*/ 644 w 46647"/>
                <a:gd name="connsiteY0" fmla="*/ 50225 h 106435"/>
                <a:gd name="connsiteX1" fmla="*/ 16314 w 46647"/>
                <a:gd name="connsiteY1" fmla="*/ 106436 h 106435"/>
                <a:gd name="connsiteX2" fmla="*/ 46004 w 46647"/>
                <a:gd name="connsiteY2" fmla="*/ 56211 h 106435"/>
                <a:gd name="connsiteX3" fmla="*/ 30334 w 46647"/>
                <a:gd name="connsiteY3" fmla="*/ 0 h 106435"/>
                <a:gd name="connsiteX4" fmla="*/ 644 w 46647"/>
                <a:gd name="connsiteY4" fmla="*/ 50225 h 106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47" h="106435">
                  <a:moveTo>
                    <a:pt x="644" y="50225"/>
                  </a:moveTo>
                  <a:cubicBezTo>
                    <a:pt x="-2109" y="71144"/>
                    <a:pt x="4118" y="91151"/>
                    <a:pt x="16314" y="106436"/>
                  </a:cubicBezTo>
                  <a:cubicBezTo>
                    <a:pt x="32047" y="94848"/>
                    <a:pt x="43251" y="77130"/>
                    <a:pt x="46004" y="56211"/>
                  </a:cubicBezTo>
                  <a:cubicBezTo>
                    <a:pt x="48757" y="35292"/>
                    <a:pt x="42530" y="15285"/>
                    <a:pt x="30334" y="0"/>
                  </a:cubicBezTo>
                  <a:cubicBezTo>
                    <a:pt x="14601" y="11588"/>
                    <a:pt x="3397" y="29306"/>
                    <a:pt x="644" y="50225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0" name="任意多边形: 形状 1449">
              <a:extLst>
                <a:ext uri="{FF2B5EF4-FFF2-40B4-BE49-F238E27FC236}">
                  <a16:creationId xmlns:a16="http://schemas.microsoft.com/office/drawing/2014/main" id="{D259BFED-6776-1AB0-E8F5-9FFA0A193D9E}"/>
                </a:ext>
              </a:extLst>
            </p:cNvPr>
            <p:cNvSpPr/>
            <p:nvPr/>
          </p:nvSpPr>
          <p:spPr>
            <a:xfrm>
              <a:off x="3716660" y="2664375"/>
              <a:ext cx="103714" cy="49213"/>
            </a:xfrm>
            <a:custGeom>
              <a:avLst/>
              <a:gdLst>
                <a:gd name="connsiteX0" fmla="*/ 57683 w 103714"/>
                <a:gd name="connsiteY0" fmla="*/ 46744 h 49213"/>
                <a:gd name="connsiteX1" fmla="*/ 0 w 103714"/>
                <a:gd name="connsiteY1" fmla="*/ 38277 h 49213"/>
                <a:gd name="connsiteX2" fmla="*/ 46031 w 103714"/>
                <a:gd name="connsiteY2" fmla="*/ 2473 h 49213"/>
                <a:gd name="connsiteX3" fmla="*/ 103715 w 103714"/>
                <a:gd name="connsiteY3" fmla="*/ 10940 h 49213"/>
                <a:gd name="connsiteX4" fmla="*/ 57683 w 103714"/>
                <a:gd name="connsiteY4" fmla="*/ 46744 h 4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714" h="49213">
                  <a:moveTo>
                    <a:pt x="57683" y="46744"/>
                  </a:moveTo>
                  <a:cubicBezTo>
                    <a:pt x="37292" y="52121"/>
                    <a:pt x="16677" y="48456"/>
                    <a:pt x="0" y="38277"/>
                  </a:cubicBezTo>
                  <a:cubicBezTo>
                    <a:pt x="9491" y="21183"/>
                    <a:pt x="25656" y="7835"/>
                    <a:pt x="46031" y="2473"/>
                  </a:cubicBezTo>
                  <a:cubicBezTo>
                    <a:pt x="66422" y="-2905"/>
                    <a:pt x="87037" y="744"/>
                    <a:pt x="103715" y="10940"/>
                  </a:cubicBezTo>
                  <a:cubicBezTo>
                    <a:pt x="94208" y="28017"/>
                    <a:pt x="78058" y="41366"/>
                    <a:pt x="57683" y="46744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1" name="任意多边形: 形状 1450">
              <a:extLst>
                <a:ext uri="{FF2B5EF4-FFF2-40B4-BE49-F238E27FC236}">
                  <a16:creationId xmlns:a16="http://schemas.microsoft.com/office/drawing/2014/main" id="{89C03F2A-1D1B-6FA7-16F6-4F9BD136CD85}"/>
                </a:ext>
              </a:extLst>
            </p:cNvPr>
            <p:cNvSpPr/>
            <p:nvPr/>
          </p:nvSpPr>
          <p:spPr>
            <a:xfrm>
              <a:off x="1985216" y="2549642"/>
              <a:ext cx="98224" cy="54494"/>
            </a:xfrm>
            <a:custGeom>
              <a:avLst/>
              <a:gdLst>
                <a:gd name="connsiteX0" fmla="*/ 39917 w 98224"/>
                <a:gd name="connsiteY0" fmla="*/ 48206 h 54494"/>
                <a:gd name="connsiteX1" fmla="*/ 98225 w 98224"/>
                <a:gd name="connsiteY1" fmla="*/ 48815 h 54494"/>
                <a:gd name="connsiteX2" fmla="*/ 58308 w 98224"/>
                <a:gd name="connsiteY2" fmla="*/ 6288 h 54494"/>
                <a:gd name="connsiteX3" fmla="*/ 0 w 98224"/>
                <a:gd name="connsiteY3" fmla="*/ 5680 h 54494"/>
                <a:gd name="connsiteX4" fmla="*/ 39917 w 98224"/>
                <a:gd name="connsiteY4" fmla="*/ 48206 h 54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224" h="54494">
                  <a:moveTo>
                    <a:pt x="39917" y="48206"/>
                  </a:moveTo>
                  <a:cubicBezTo>
                    <a:pt x="59220" y="56689"/>
                    <a:pt x="80171" y="56289"/>
                    <a:pt x="98225" y="48815"/>
                  </a:cubicBezTo>
                  <a:cubicBezTo>
                    <a:pt x="91487" y="30456"/>
                    <a:pt x="77610" y="14755"/>
                    <a:pt x="58308" y="6288"/>
                  </a:cubicBezTo>
                  <a:cubicBezTo>
                    <a:pt x="39005" y="-2194"/>
                    <a:pt x="18054" y="-1794"/>
                    <a:pt x="0" y="5680"/>
                  </a:cubicBezTo>
                  <a:cubicBezTo>
                    <a:pt x="6738" y="24022"/>
                    <a:pt x="20615" y="39724"/>
                    <a:pt x="39917" y="4820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2" name="任意多边形: 形状 1451">
              <a:extLst>
                <a:ext uri="{FF2B5EF4-FFF2-40B4-BE49-F238E27FC236}">
                  <a16:creationId xmlns:a16="http://schemas.microsoft.com/office/drawing/2014/main" id="{13827D12-71AC-415B-7F1C-5E609FF718C1}"/>
                </a:ext>
              </a:extLst>
            </p:cNvPr>
            <p:cNvSpPr/>
            <p:nvPr/>
          </p:nvSpPr>
          <p:spPr>
            <a:xfrm>
              <a:off x="2109762" y="2489300"/>
              <a:ext cx="45774" cy="107315"/>
            </a:xfrm>
            <a:custGeom>
              <a:avLst/>
              <a:gdLst>
                <a:gd name="connsiteX0" fmla="*/ 45751 w 45774"/>
                <a:gd name="connsiteY0" fmla="*/ 54226 h 107315"/>
                <a:gd name="connsiteX1" fmla="*/ 21551 w 45774"/>
                <a:gd name="connsiteY1" fmla="*/ 107316 h 107315"/>
                <a:gd name="connsiteX2" fmla="*/ 24 w 45774"/>
                <a:gd name="connsiteY2" fmla="*/ 53090 h 107315"/>
                <a:gd name="connsiteX3" fmla="*/ 24224 w 45774"/>
                <a:gd name="connsiteY3" fmla="*/ 0 h 107315"/>
                <a:gd name="connsiteX4" fmla="*/ 45751 w 45774"/>
                <a:gd name="connsiteY4" fmla="*/ 54226 h 107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74" h="107315">
                  <a:moveTo>
                    <a:pt x="45751" y="54226"/>
                  </a:moveTo>
                  <a:cubicBezTo>
                    <a:pt x="45223" y="75321"/>
                    <a:pt x="35972" y="94128"/>
                    <a:pt x="21551" y="107316"/>
                  </a:cubicBezTo>
                  <a:cubicBezTo>
                    <a:pt x="7802" y="93423"/>
                    <a:pt x="-504" y="74185"/>
                    <a:pt x="24" y="53090"/>
                  </a:cubicBezTo>
                  <a:cubicBezTo>
                    <a:pt x="552" y="31995"/>
                    <a:pt x="9803" y="13188"/>
                    <a:pt x="24224" y="0"/>
                  </a:cubicBezTo>
                  <a:cubicBezTo>
                    <a:pt x="37972" y="13893"/>
                    <a:pt x="46279" y="33131"/>
                    <a:pt x="45751" y="5422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3" name="任意多边形: 形状 1452">
              <a:extLst>
                <a:ext uri="{FF2B5EF4-FFF2-40B4-BE49-F238E27FC236}">
                  <a16:creationId xmlns:a16="http://schemas.microsoft.com/office/drawing/2014/main" id="{F550E9F9-D939-ADD2-80F2-FAE230FFBF69}"/>
                </a:ext>
              </a:extLst>
            </p:cNvPr>
            <p:cNvSpPr/>
            <p:nvPr/>
          </p:nvSpPr>
          <p:spPr>
            <a:xfrm>
              <a:off x="2575493" y="2305047"/>
              <a:ext cx="55283" cy="97424"/>
            </a:xfrm>
            <a:custGeom>
              <a:avLst/>
              <a:gdLst>
                <a:gd name="connsiteX0" fmla="*/ 48401 w 55283"/>
                <a:gd name="connsiteY0" fmla="*/ 39101 h 97424"/>
                <a:gd name="connsiteX1" fmla="*/ 50161 w 55283"/>
                <a:gd name="connsiteY1" fmla="*/ 97425 h 97424"/>
                <a:gd name="connsiteX2" fmla="*/ 6883 w 55283"/>
                <a:gd name="connsiteY2" fmla="*/ 58324 h 97424"/>
                <a:gd name="connsiteX3" fmla="*/ 5122 w 55283"/>
                <a:gd name="connsiteY3" fmla="*/ 0 h 97424"/>
                <a:gd name="connsiteX4" fmla="*/ 48401 w 55283"/>
                <a:gd name="connsiteY4" fmla="*/ 39101 h 97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83" h="97424">
                  <a:moveTo>
                    <a:pt x="48401" y="39101"/>
                  </a:moveTo>
                  <a:cubicBezTo>
                    <a:pt x="57252" y="58244"/>
                    <a:pt x="57268" y="79211"/>
                    <a:pt x="50161" y="97425"/>
                  </a:cubicBezTo>
                  <a:cubicBezTo>
                    <a:pt x="31691" y="91055"/>
                    <a:pt x="15734" y="77466"/>
                    <a:pt x="6883" y="58324"/>
                  </a:cubicBezTo>
                  <a:cubicBezTo>
                    <a:pt x="-1968" y="39181"/>
                    <a:pt x="-1984" y="18214"/>
                    <a:pt x="5122" y="0"/>
                  </a:cubicBezTo>
                  <a:cubicBezTo>
                    <a:pt x="23592" y="6370"/>
                    <a:pt x="39550" y="19959"/>
                    <a:pt x="48401" y="39101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4" name="任意多边形: 形状 1453">
              <a:extLst>
                <a:ext uri="{FF2B5EF4-FFF2-40B4-BE49-F238E27FC236}">
                  <a16:creationId xmlns:a16="http://schemas.microsoft.com/office/drawing/2014/main" id="{232571A9-1490-4708-6085-1C7FB25CFB66}"/>
                </a:ext>
              </a:extLst>
            </p:cNvPr>
            <p:cNvSpPr/>
            <p:nvPr/>
          </p:nvSpPr>
          <p:spPr>
            <a:xfrm>
              <a:off x="2144693" y="2938763"/>
              <a:ext cx="93567" cy="39949"/>
            </a:xfrm>
            <a:custGeom>
              <a:avLst/>
              <a:gdLst>
                <a:gd name="connsiteX0" fmla="*/ 46784 w 93567"/>
                <a:gd name="connsiteY0" fmla="*/ 39949 h 39949"/>
                <a:gd name="connsiteX1" fmla="*/ 93567 w 93567"/>
                <a:gd name="connsiteY1" fmla="*/ 19975 h 39949"/>
                <a:gd name="connsiteX2" fmla="*/ 46784 w 93567"/>
                <a:gd name="connsiteY2" fmla="*/ 0 h 39949"/>
                <a:gd name="connsiteX3" fmla="*/ 0 w 93567"/>
                <a:gd name="connsiteY3" fmla="*/ 19975 h 39949"/>
                <a:gd name="connsiteX4" fmla="*/ 46784 w 93567"/>
                <a:gd name="connsiteY4" fmla="*/ 39949 h 3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567" h="39949">
                  <a:moveTo>
                    <a:pt x="46784" y="39949"/>
                  </a:moveTo>
                  <a:cubicBezTo>
                    <a:pt x="65174" y="39949"/>
                    <a:pt x="81771" y="32283"/>
                    <a:pt x="93567" y="19975"/>
                  </a:cubicBezTo>
                  <a:cubicBezTo>
                    <a:pt x="81755" y="7667"/>
                    <a:pt x="65174" y="0"/>
                    <a:pt x="46784" y="0"/>
                  </a:cubicBezTo>
                  <a:cubicBezTo>
                    <a:pt x="28393" y="0"/>
                    <a:pt x="11812" y="7667"/>
                    <a:pt x="0" y="19975"/>
                  </a:cubicBezTo>
                  <a:cubicBezTo>
                    <a:pt x="11812" y="32283"/>
                    <a:pt x="28410" y="39949"/>
                    <a:pt x="46784" y="3994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5" name="任意多边形: 形状 1454">
              <a:extLst>
                <a:ext uri="{FF2B5EF4-FFF2-40B4-BE49-F238E27FC236}">
                  <a16:creationId xmlns:a16="http://schemas.microsoft.com/office/drawing/2014/main" id="{0B767F82-627B-62C9-B498-8BA7AAADFEBD}"/>
                </a:ext>
              </a:extLst>
            </p:cNvPr>
            <p:cNvSpPr/>
            <p:nvPr/>
          </p:nvSpPr>
          <p:spPr>
            <a:xfrm>
              <a:off x="2220943" y="2862465"/>
              <a:ext cx="39917" cy="93631"/>
            </a:xfrm>
            <a:custGeom>
              <a:avLst/>
              <a:gdLst>
                <a:gd name="connsiteX0" fmla="*/ 39917 w 39917"/>
                <a:gd name="connsiteY0" fmla="*/ 46816 h 93631"/>
                <a:gd name="connsiteX1" fmla="*/ 19959 w 39917"/>
                <a:gd name="connsiteY1" fmla="*/ 93631 h 93631"/>
                <a:gd name="connsiteX2" fmla="*/ 0 w 39917"/>
                <a:gd name="connsiteY2" fmla="*/ 46816 h 93631"/>
                <a:gd name="connsiteX3" fmla="*/ 19959 w 39917"/>
                <a:gd name="connsiteY3" fmla="*/ 0 h 93631"/>
                <a:gd name="connsiteX4" fmla="*/ 39917 w 39917"/>
                <a:gd name="connsiteY4" fmla="*/ 46816 h 93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917" h="93631">
                  <a:moveTo>
                    <a:pt x="39917" y="46816"/>
                  </a:moveTo>
                  <a:cubicBezTo>
                    <a:pt x="39917" y="65222"/>
                    <a:pt x="32251" y="81819"/>
                    <a:pt x="19959" y="93631"/>
                  </a:cubicBezTo>
                  <a:cubicBezTo>
                    <a:pt x="7667" y="81819"/>
                    <a:pt x="0" y="65222"/>
                    <a:pt x="0" y="46816"/>
                  </a:cubicBezTo>
                  <a:cubicBezTo>
                    <a:pt x="0" y="28410"/>
                    <a:pt x="7667" y="11812"/>
                    <a:pt x="19959" y="0"/>
                  </a:cubicBezTo>
                  <a:cubicBezTo>
                    <a:pt x="32251" y="11812"/>
                    <a:pt x="39917" y="28410"/>
                    <a:pt x="39917" y="46816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66" name="组合 1665">
            <a:extLst>
              <a:ext uri="{FF2B5EF4-FFF2-40B4-BE49-F238E27FC236}">
                <a16:creationId xmlns:a16="http://schemas.microsoft.com/office/drawing/2014/main" id="{3707FB34-1672-53A5-1F90-713AB65561DF}"/>
              </a:ext>
            </a:extLst>
          </p:cNvPr>
          <p:cNvGrpSpPr/>
          <p:nvPr/>
        </p:nvGrpSpPr>
        <p:grpSpPr>
          <a:xfrm>
            <a:off x="681229" y="5275049"/>
            <a:ext cx="1186769" cy="589453"/>
            <a:chOff x="451991" y="3708512"/>
            <a:chExt cx="1186769" cy="589453"/>
          </a:xfrm>
        </p:grpSpPr>
        <p:grpSp>
          <p:nvGrpSpPr>
            <p:cNvPr id="1557" name="图形 1555">
              <a:extLst>
                <a:ext uri="{FF2B5EF4-FFF2-40B4-BE49-F238E27FC236}">
                  <a16:creationId xmlns:a16="http://schemas.microsoft.com/office/drawing/2014/main" id="{0F8F5AD6-AEBC-C954-3FFD-C2B9620F26B8}"/>
                </a:ext>
              </a:extLst>
            </p:cNvPr>
            <p:cNvGrpSpPr/>
            <p:nvPr/>
          </p:nvGrpSpPr>
          <p:grpSpPr>
            <a:xfrm rot="20461836">
              <a:off x="451991" y="3708512"/>
              <a:ext cx="719562" cy="589453"/>
              <a:chOff x="7312683" y="5748634"/>
              <a:chExt cx="512520" cy="256765"/>
            </a:xfrm>
            <a:solidFill>
              <a:srgbClr val="00B050"/>
            </a:solidFill>
          </p:grpSpPr>
          <p:sp>
            <p:nvSpPr>
              <p:cNvPr id="1558" name="任意多边形: 形状 1557">
                <a:extLst>
                  <a:ext uri="{FF2B5EF4-FFF2-40B4-BE49-F238E27FC236}">
                    <a16:creationId xmlns:a16="http://schemas.microsoft.com/office/drawing/2014/main" id="{E9F83198-954E-E5DF-AA3B-F0915132CB6F}"/>
                  </a:ext>
                </a:extLst>
              </p:cNvPr>
              <p:cNvSpPr/>
              <p:nvPr/>
            </p:nvSpPr>
            <p:spPr>
              <a:xfrm rot="10800000" flipV="1">
                <a:off x="7679170" y="5780182"/>
                <a:ext cx="146032" cy="225217"/>
              </a:xfrm>
              <a:custGeom>
                <a:avLst/>
                <a:gdLst>
                  <a:gd name="connsiteX0" fmla="*/ 131237 w 146032"/>
                  <a:gd name="connsiteY0" fmla="*/ 224988 h 225217"/>
                  <a:gd name="connsiteX1" fmla="*/ 1532 w 146032"/>
                  <a:gd name="connsiteY1" fmla="*/ -229 h 225217"/>
                  <a:gd name="connsiteX2" fmla="*/ 146788 w 146032"/>
                  <a:gd name="connsiteY2" fmla="*/ 189782 h 225217"/>
                  <a:gd name="connsiteX3" fmla="*/ 131233 w 146032"/>
                  <a:gd name="connsiteY3" fmla="*/ 224978 h 225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32" h="225217">
                    <a:moveTo>
                      <a:pt x="131237" y="224988"/>
                    </a:moveTo>
                    <a:cubicBezTo>
                      <a:pt x="116065" y="132665"/>
                      <a:pt x="54629" y="57179"/>
                      <a:pt x="1532" y="-229"/>
                    </a:cubicBezTo>
                    <a:cubicBezTo>
                      <a:pt x="69786" y="9381"/>
                      <a:pt x="117020" y="112436"/>
                      <a:pt x="146788" y="189782"/>
                    </a:cubicBezTo>
                    <a:cubicBezTo>
                      <a:pt x="149801" y="204245"/>
                      <a:pt x="143925" y="225548"/>
                      <a:pt x="131233" y="224978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9" name="任意多边形: 形状 1558">
                <a:extLst>
                  <a:ext uri="{FF2B5EF4-FFF2-40B4-BE49-F238E27FC236}">
                    <a16:creationId xmlns:a16="http://schemas.microsoft.com/office/drawing/2014/main" id="{0CE893CE-E5B6-2049-A79F-3FF1D8AFAB9C}"/>
                  </a:ext>
                </a:extLst>
              </p:cNvPr>
              <p:cNvSpPr/>
              <p:nvPr/>
            </p:nvSpPr>
            <p:spPr>
              <a:xfrm rot="10800000" flipV="1">
                <a:off x="7588653" y="5748634"/>
                <a:ext cx="51542" cy="242746"/>
              </a:xfrm>
              <a:custGeom>
                <a:avLst/>
                <a:gdLst>
                  <a:gd name="connsiteX0" fmla="*/ 33413 w 51542"/>
                  <a:gd name="connsiteY0" fmla="*/ 242526 h 242746"/>
                  <a:gd name="connsiteX1" fmla="*/ 2666 w 51542"/>
                  <a:gd name="connsiteY1" fmla="*/ -220 h 242746"/>
                  <a:gd name="connsiteX2" fmla="*/ 51867 w 51542"/>
                  <a:gd name="connsiteY2" fmla="*/ 226817 h 242746"/>
                  <a:gd name="connsiteX3" fmla="*/ 33412 w 51542"/>
                  <a:gd name="connsiteY3" fmla="*/ 242521 h 242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542" h="242746">
                    <a:moveTo>
                      <a:pt x="33413" y="242526"/>
                    </a:moveTo>
                    <a:cubicBezTo>
                      <a:pt x="53230" y="194072"/>
                      <a:pt x="-8135" y="57607"/>
                      <a:pt x="2666" y="-220"/>
                    </a:cubicBezTo>
                    <a:cubicBezTo>
                      <a:pt x="36966" y="87566"/>
                      <a:pt x="57988" y="148586"/>
                      <a:pt x="51867" y="226817"/>
                    </a:cubicBezTo>
                    <a:cubicBezTo>
                      <a:pt x="47866" y="235960"/>
                      <a:pt x="39572" y="237399"/>
                      <a:pt x="33412" y="242521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0" name="任意多边形: 形状 1559">
                <a:extLst>
                  <a:ext uri="{FF2B5EF4-FFF2-40B4-BE49-F238E27FC236}">
                    <a16:creationId xmlns:a16="http://schemas.microsoft.com/office/drawing/2014/main" id="{440AD339-57CF-A239-2837-3A9381135A9B}"/>
                  </a:ext>
                </a:extLst>
              </p:cNvPr>
              <p:cNvSpPr/>
              <p:nvPr/>
            </p:nvSpPr>
            <p:spPr>
              <a:xfrm rot="10800000" flipV="1">
                <a:off x="7393803" y="5804930"/>
                <a:ext cx="127105" cy="182583"/>
              </a:xfrm>
              <a:custGeom>
                <a:avLst/>
                <a:gdLst>
                  <a:gd name="connsiteX0" fmla="*/ 1208 w 127105"/>
                  <a:gd name="connsiteY0" fmla="*/ 182353 h 182583"/>
                  <a:gd name="connsiteX1" fmla="*/ 128314 w 127105"/>
                  <a:gd name="connsiteY1" fmla="*/ -230 h 182583"/>
                  <a:gd name="connsiteX2" fmla="*/ 39129 w 127105"/>
                  <a:gd name="connsiteY2" fmla="*/ 122964 h 182583"/>
                  <a:gd name="connsiteX3" fmla="*/ 1210 w 127105"/>
                  <a:gd name="connsiteY3" fmla="*/ 182350 h 182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105" h="182583">
                    <a:moveTo>
                      <a:pt x="1208" y="182353"/>
                    </a:moveTo>
                    <a:cubicBezTo>
                      <a:pt x="30776" y="106222"/>
                      <a:pt x="65919" y="29415"/>
                      <a:pt x="128314" y="-230"/>
                    </a:cubicBezTo>
                    <a:cubicBezTo>
                      <a:pt x="93735" y="32734"/>
                      <a:pt x="54425" y="65869"/>
                      <a:pt x="39129" y="122964"/>
                    </a:cubicBezTo>
                    <a:cubicBezTo>
                      <a:pt x="31113" y="146858"/>
                      <a:pt x="21919" y="175934"/>
                      <a:pt x="1210" y="182350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1" name="任意多边形: 形状 1560">
                <a:extLst>
                  <a:ext uri="{FF2B5EF4-FFF2-40B4-BE49-F238E27FC236}">
                    <a16:creationId xmlns:a16="http://schemas.microsoft.com/office/drawing/2014/main" id="{CE96327C-0835-B31D-4031-2F757B6124BC}"/>
                  </a:ext>
                </a:extLst>
              </p:cNvPr>
              <p:cNvSpPr/>
              <p:nvPr/>
            </p:nvSpPr>
            <p:spPr>
              <a:xfrm rot="10800000" flipV="1">
                <a:off x="7312683" y="5865175"/>
                <a:ext cx="80838" cy="137072"/>
              </a:xfrm>
              <a:custGeom>
                <a:avLst/>
                <a:gdLst>
                  <a:gd name="connsiteX0" fmla="*/ 1094 w 80838"/>
                  <a:gd name="connsiteY0" fmla="*/ 136595 h 137072"/>
                  <a:gd name="connsiteX1" fmla="*/ 81932 w 80838"/>
                  <a:gd name="connsiteY1" fmla="*/ -244 h 137072"/>
                  <a:gd name="connsiteX2" fmla="*/ 1094 w 80838"/>
                  <a:gd name="connsiteY2" fmla="*/ 136595 h 137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0838" h="137072">
                    <a:moveTo>
                      <a:pt x="1094" y="136595"/>
                    </a:moveTo>
                    <a:cubicBezTo>
                      <a:pt x="24824" y="121837"/>
                      <a:pt x="48678" y="38203"/>
                      <a:pt x="81932" y="-244"/>
                    </a:cubicBezTo>
                    <a:cubicBezTo>
                      <a:pt x="45270" y="126098"/>
                      <a:pt x="32041" y="138914"/>
                      <a:pt x="1094" y="136595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2" name="任意多边形: 形状 1561">
                <a:extLst>
                  <a:ext uri="{FF2B5EF4-FFF2-40B4-BE49-F238E27FC236}">
                    <a16:creationId xmlns:a16="http://schemas.microsoft.com/office/drawing/2014/main" id="{6D4D15FE-D8FB-AB25-91E7-869168ADBC68}"/>
                  </a:ext>
                </a:extLst>
              </p:cNvPr>
              <p:cNvSpPr/>
              <p:nvPr/>
            </p:nvSpPr>
            <p:spPr>
              <a:xfrm rot="10800000" flipV="1">
                <a:off x="7515064" y="5901597"/>
                <a:ext cx="45987" cy="72221"/>
              </a:xfrm>
              <a:custGeom>
                <a:avLst/>
                <a:gdLst>
                  <a:gd name="connsiteX0" fmla="*/ 1297 w 45987"/>
                  <a:gd name="connsiteY0" fmla="*/ 71976 h 72221"/>
                  <a:gd name="connsiteX1" fmla="*/ 47284 w 45987"/>
                  <a:gd name="connsiteY1" fmla="*/ -246 h 72221"/>
                  <a:gd name="connsiteX2" fmla="*/ 1297 w 45987"/>
                  <a:gd name="connsiteY2" fmla="*/ 71976 h 72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987" h="72221">
                    <a:moveTo>
                      <a:pt x="1297" y="71976"/>
                    </a:moveTo>
                    <a:cubicBezTo>
                      <a:pt x="16146" y="47662"/>
                      <a:pt x="22003" y="8316"/>
                      <a:pt x="47284" y="-246"/>
                    </a:cubicBezTo>
                    <a:cubicBezTo>
                      <a:pt x="33570" y="25250"/>
                      <a:pt x="26782" y="63849"/>
                      <a:pt x="1297" y="71976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3" name="任意多边形: 形状 1562">
                <a:extLst>
                  <a:ext uri="{FF2B5EF4-FFF2-40B4-BE49-F238E27FC236}">
                    <a16:creationId xmlns:a16="http://schemas.microsoft.com/office/drawing/2014/main" id="{14257938-79DE-DC31-7BC4-B30930C852A2}"/>
                  </a:ext>
                </a:extLst>
              </p:cNvPr>
              <p:cNvSpPr/>
              <p:nvPr/>
            </p:nvSpPr>
            <p:spPr>
              <a:xfrm rot="10800000" flipV="1">
                <a:off x="7643114" y="5834533"/>
                <a:ext cx="52565" cy="98360"/>
              </a:xfrm>
              <a:custGeom>
                <a:avLst/>
                <a:gdLst>
                  <a:gd name="connsiteX0" fmla="*/ 43792 w 52565"/>
                  <a:gd name="connsiteY0" fmla="*/ 98135 h 98360"/>
                  <a:gd name="connsiteX1" fmla="*/ 1441 w 52565"/>
                  <a:gd name="connsiteY1" fmla="*/ -225 h 98360"/>
                  <a:gd name="connsiteX2" fmla="*/ 43792 w 52565"/>
                  <a:gd name="connsiteY2" fmla="*/ 98135 h 98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565" h="98360">
                    <a:moveTo>
                      <a:pt x="43792" y="98135"/>
                    </a:moveTo>
                    <a:cubicBezTo>
                      <a:pt x="31788" y="63779"/>
                      <a:pt x="19097" y="29399"/>
                      <a:pt x="1441" y="-225"/>
                    </a:cubicBezTo>
                    <a:cubicBezTo>
                      <a:pt x="50645" y="30343"/>
                      <a:pt x="66609" y="80822"/>
                      <a:pt x="43792" y="98135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4" name="任意多边形: 形状 1563">
                <a:extLst>
                  <a:ext uri="{FF2B5EF4-FFF2-40B4-BE49-F238E27FC236}">
                    <a16:creationId xmlns:a16="http://schemas.microsoft.com/office/drawing/2014/main" id="{62176702-969E-6A65-394F-8DF76AA075BC}"/>
                  </a:ext>
                </a:extLst>
              </p:cNvPr>
              <p:cNvSpPr/>
              <p:nvPr/>
            </p:nvSpPr>
            <p:spPr>
              <a:xfrm rot="10800000" flipV="1">
                <a:off x="7349619" y="5844238"/>
                <a:ext cx="77242" cy="83338"/>
              </a:xfrm>
              <a:custGeom>
                <a:avLst/>
                <a:gdLst>
                  <a:gd name="connsiteX0" fmla="*/ 1132 w 77242"/>
                  <a:gd name="connsiteY0" fmla="*/ 83113 h 83338"/>
                  <a:gd name="connsiteX1" fmla="*/ 78375 w 77242"/>
                  <a:gd name="connsiteY1" fmla="*/ -226 h 83338"/>
                  <a:gd name="connsiteX2" fmla="*/ 1132 w 77242"/>
                  <a:gd name="connsiteY2" fmla="*/ 83113 h 83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242" h="83338">
                    <a:moveTo>
                      <a:pt x="1132" y="83113"/>
                    </a:moveTo>
                    <a:cubicBezTo>
                      <a:pt x="22507" y="48768"/>
                      <a:pt x="47792" y="17543"/>
                      <a:pt x="78375" y="-226"/>
                    </a:cubicBezTo>
                    <a:cubicBezTo>
                      <a:pt x="51450" y="19017"/>
                      <a:pt x="29100" y="72066"/>
                      <a:pt x="1132" y="83113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65" name="图形 1555">
              <a:extLst>
                <a:ext uri="{FF2B5EF4-FFF2-40B4-BE49-F238E27FC236}">
                  <a16:creationId xmlns:a16="http://schemas.microsoft.com/office/drawing/2014/main" id="{9255BA61-7578-49E3-4D6C-9FA7A8F68613}"/>
                </a:ext>
              </a:extLst>
            </p:cNvPr>
            <p:cNvGrpSpPr/>
            <p:nvPr/>
          </p:nvGrpSpPr>
          <p:grpSpPr>
            <a:xfrm rot="20663002">
              <a:off x="919198" y="3762410"/>
              <a:ext cx="719562" cy="360490"/>
              <a:chOff x="7312683" y="5748634"/>
              <a:chExt cx="512520" cy="256765"/>
            </a:xfrm>
            <a:solidFill>
              <a:srgbClr val="00B050"/>
            </a:solidFill>
          </p:grpSpPr>
          <p:sp>
            <p:nvSpPr>
              <p:cNvPr id="1566" name="任意多边形: 形状 1565">
                <a:extLst>
                  <a:ext uri="{FF2B5EF4-FFF2-40B4-BE49-F238E27FC236}">
                    <a16:creationId xmlns:a16="http://schemas.microsoft.com/office/drawing/2014/main" id="{9BA9AE39-B157-BF93-0513-53CF40051D6D}"/>
                  </a:ext>
                </a:extLst>
              </p:cNvPr>
              <p:cNvSpPr/>
              <p:nvPr/>
            </p:nvSpPr>
            <p:spPr>
              <a:xfrm rot="10800000" flipV="1">
                <a:off x="7679170" y="5780182"/>
                <a:ext cx="146032" cy="225217"/>
              </a:xfrm>
              <a:custGeom>
                <a:avLst/>
                <a:gdLst>
                  <a:gd name="connsiteX0" fmla="*/ 131237 w 146032"/>
                  <a:gd name="connsiteY0" fmla="*/ 224988 h 225217"/>
                  <a:gd name="connsiteX1" fmla="*/ 1532 w 146032"/>
                  <a:gd name="connsiteY1" fmla="*/ -229 h 225217"/>
                  <a:gd name="connsiteX2" fmla="*/ 146788 w 146032"/>
                  <a:gd name="connsiteY2" fmla="*/ 189782 h 225217"/>
                  <a:gd name="connsiteX3" fmla="*/ 131233 w 146032"/>
                  <a:gd name="connsiteY3" fmla="*/ 224978 h 225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32" h="225217">
                    <a:moveTo>
                      <a:pt x="131237" y="224988"/>
                    </a:moveTo>
                    <a:cubicBezTo>
                      <a:pt x="116065" y="132665"/>
                      <a:pt x="54629" y="57179"/>
                      <a:pt x="1532" y="-229"/>
                    </a:cubicBezTo>
                    <a:cubicBezTo>
                      <a:pt x="69786" y="9381"/>
                      <a:pt x="117020" y="112436"/>
                      <a:pt x="146788" y="189782"/>
                    </a:cubicBezTo>
                    <a:cubicBezTo>
                      <a:pt x="149801" y="204245"/>
                      <a:pt x="143925" y="225548"/>
                      <a:pt x="131233" y="224978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7" name="任意多边形: 形状 1566">
                <a:extLst>
                  <a:ext uri="{FF2B5EF4-FFF2-40B4-BE49-F238E27FC236}">
                    <a16:creationId xmlns:a16="http://schemas.microsoft.com/office/drawing/2014/main" id="{683E1E9E-0DF3-B20E-08BA-A307FC41C8F1}"/>
                  </a:ext>
                </a:extLst>
              </p:cNvPr>
              <p:cNvSpPr/>
              <p:nvPr/>
            </p:nvSpPr>
            <p:spPr>
              <a:xfrm rot="10800000" flipV="1">
                <a:off x="7588653" y="5748634"/>
                <a:ext cx="51542" cy="242746"/>
              </a:xfrm>
              <a:custGeom>
                <a:avLst/>
                <a:gdLst>
                  <a:gd name="connsiteX0" fmla="*/ 33413 w 51542"/>
                  <a:gd name="connsiteY0" fmla="*/ 242526 h 242746"/>
                  <a:gd name="connsiteX1" fmla="*/ 2666 w 51542"/>
                  <a:gd name="connsiteY1" fmla="*/ -220 h 242746"/>
                  <a:gd name="connsiteX2" fmla="*/ 51867 w 51542"/>
                  <a:gd name="connsiteY2" fmla="*/ 226817 h 242746"/>
                  <a:gd name="connsiteX3" fmla="*/ 33412 w 51542"/>
                  <a:gd name="connsiteY3" fmla="*/ 242521 h 242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542" h="242746">
                    <a:moveTo>
                      <a:pt x="33413" y="242526"/>
                    </a:moveTo>
                    <a:cubicBezTo>
                      <a:pt x="53230" y="194072"/>
                      <a:pt x="-8135" y="57607"/>
                      <a:pt x="2666" y="-220"/>
                    </a:cubicBezTo>
                    <a:cubicBezTo>
                      <a:pt x="36966" y="87566"/>
                      <a:pt x="57988" y="148586"/>
                      <a:pt x="51867" y="226817"/>
                    </a:cubicBezTo>
                    <a:cubicBezTo>
                      <a:pt x="47866" y="235960"/>
                      <a:pt x="39572" y="237399"/>
                      <a:pt x="33412" y="242521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8" name="任意多边形: 形状 1567">
                <a:extLst>
                  <a:ext uri="{FF2B5EF4-FFF2-40B4-BE49-F238E27FC236}">
                    <a16:creationId xmlns:a16="http://schemas.microsoft.com/office/drawing/2014/main" id="{D4BC29A5-64F8-FC34-110C-BD419C635113}"/>
                  </a:ext>
                </a:extLst>
              </p:cNvPr>
              <p:cNvSpPr/>
              <p:nvPr/>
            </p:nvSpPr>
            <p:spPr>
              <a:xfrm rot="10800000" flipV="1">
                <a:off x="7393803" y="5804930"/>
                <a:ext cx="127105" cy="182583"/>
              </a:xfrm>
              <a:custGeom>
                <a:avLst/>
                <a:gdLst>
                  <a:gd name="connsiteX0" fmla="*/ 1208 w 127105"/>
                  <a:gd name="connsiteY0" fmla="*/ 182353 h 182583"/>
                  <a:gd name="connsiteX1" fmla="*/ 128314 w 127105"/>
                  <a:gd name="connsiteY1" fmla="*/ -230 h 182583"/>
                  <a:gd name="connsiteX2" fmla="*/ 39129 w 127105"/>
                  <a:gd name="connsiteY2" fmla="*/ 122964 h 182583"/>
                  <a:gd name="connsiteX3" fmla="*/ 1210 w 127105"/>
                  <a:gd name="connsiteY3" fmla="*/ 182350 h 182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105" h="182583">
                    <a:moveTo>
                      <a:pt x="1208" y="182353"/>
                    </a:moveTo>
                    <a:cubicBezTo>
                      <a:pt x="30776" y="106222"/>
                      <a:pt x="65919" y="29415"/>
                      <a:pt x="128314" y="-230"/>
                    </a:cubicBezTo>
                    <a:cubicBezTo>
                      <a:pt x="93735" y="32734"/>
                      <a:pt x="54425" y="65869"/>
                      <a:pt x="39129" y="122964"/>
                    </a:cubicBezTo>
                    <a:cubicBezTo>
                      <a:pt x="31113" y="146858"/>
                      <a:pt x="21919" y="175934"/>
                      <a:pt x="1210" y="182350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9" name="任意多边形: 形状 1568">
                <a:extLst>
                  <a:ext uri="{FF2B5EF4-FFF2-40B4-BE49-F238E27FC236}">
                    <a16:creationId xmlns:a16="http://schemas.microsoft.com/office/drawing/2014/main" id="{A4F26934-CEE6-CF94-475D-286FC73D4410}"/>
                  </a:ext>
                </a:extLst>
              </p:cNvPr>
              <p:cNvSpPr/>
              <p:nvPr/>
            </p:nvSpPr>
            <p:spPr>
              <a:xfrm rot="10800000" flipV="1">
                <a:off x="7312683" y="5865175"/>
                <a:ext cx="80838" cy="137072"/>
              </a:xfrm>
              <a:custGeom>
                <a:avLst/>
                <a:gdLst>
                  <a:gd name="connsiteX0" fmla="*/ 1094 w 80838"/>
                  <a:gd name="connsiteY0" fmla="*/ 136595 h 137072"/>
                  <a:gd name="connsiteX1" fmla="*/ 81932 w 80838"/>
                  <a:gd name="connsiteY1" fmla="*/ -244 h 137072"/>
                  <a:gd name="connsiteX2" fmla="*/ 1094 w 80838"/>
                  <a:gd name="connsiteY2" fmla="*/ 136595 h 137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0838" h="137072">
                    <a:moveTo>
                      <a:pt x="1094" y="136595"/>
                    </a:moveTo>
                    <a:cubicBezTo>
                      <a:pt x="24824" y="121837"/>
                      <a:pt x="48678" y="38203"/>
                      <a:pt x="81932" y="-244"/>
                    </a:cubicBezTo>
                    <a:cubicBezTo>
                      <a:pt x="45270" y="126098"/>
                      <a:pt x="32041" y="138914"/>
                      <a:pt x="1094" y="136595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0" name="任意多边形: 形状 1569">
                <a:extLst>
                  <a:ext uri="{FF2B5EF4-FFF2-40B4-BE49-F238E27FC236}">
                    <a16:creationId xmlns:a16="http://schemas.microsoft.com/office/drawing/2014/main" id="{F960647F-929C-6B89-C2A0-7AF01DB78409}"/>
                  </a:ext>
                </a:extLst>
              </p:cNvPr>
              <p:cNvSpPr/>
              <p:nvPr/>
            </p:nvSpPr>
            <p:spPr>
              <a:xfrm rot="10800000" flipV="1">
                <a:off x="7515064" y="5901597"/>
                <a:ext cx="45987" cy="72221"/>
              </a:xfrm>
              <a:custGeom>
                <a:avLst/>
                <a:gdLst>
                  <a:gd name="connsiteX0" fmla="*/ 1297 w 45987"/>
                  <a:gd name="connsiteY0" fmla="*/ 71976 h 72221"/>
                  <a:gd name="connsiteX1" fmla="*/ 47284 w 45987"/>
                  <a:gd name="connsiteY1" fmla="*/ -246 h 72221"/>
                  <a:gd name="connsiteX2" fmla="*/ 1297 w 45987"/>
                  <a:gd name="connsiteY2" fmla="*/ 71976 h 72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987" h="72221">
                    <a:moveTo>
                      <a:pt x="1297" y="71976"/>
                    </a:moveTo>
                    <a:cubicBezTo>
                      <a:pt x="16146" y="47662"/>
                      <a:pt x="22003" y="8316"/>
                      <a:pt x="47284" y="-246"/>
                    </a:cubicBezTo>
                    <a:cubicBezTo>
                      <a:pt x="33570" y="25250"/>
                      <a:pt x="26782" y="63849"/>
                      <a:pt x="1297" y="71976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1" name="任意多边形: 形状 1570">
                <a:extLst>
                  <a:ext uri="{FF2B5EF4-FFF2-40B4-BE49-F238E27FC236}">
                    <a16:creationId xmlns:a16="http://schemas.microsoft.com/office/drawing/2014/main" id="{AE47B672-363A-516B-07DD-BAF8534A5D1A}"/>
                  </a:ext>
                </a:extLst>
              </p:cNvPr>
              <p:cNvSpPr/>
              <p:nvPr/>
            </p:nvSpPr>
            <p:spPr>
              <a:xfrm rot="10800000" flipV="1">
                <a:off x="7643114" y="5834533"/>
                <a:ext cx="52565" cy="98360"/>
              </a:xfrm>
              <a:custGeom>
                <a:avLst/>
                <a:gdLst>
                  <a:gd name="connsiteX0" fmla="*/ 43792 w 52565"/>
                  <a:gd name="connsiteY0" fmla="*/ 98135 h 98360"/>
                  <a:gd name="connsiteX1" fmla="*/ 1441 w 52565"/>
                  <a:gd name="connsiteY1" fmla="*/ -225 h 98360"/>
                  <a:gd name="connsiteX2" fmla="*/ 43792 w 52565"/>
                  <a:gd name="connsiteY2" fmla="*/ 98135 h 98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565" h="98360">
                    <a:moveTo>
                      <a:pt x="43792" y="98135"/>
                    </a:moveTo>
                    <a:cubicBezTo>
                      <a:pt x="31788" y="63779"/>
                      <a:pt x="19097" y="29399"/>
                      <a:pt x="1441" y="-225"/>
                    </a:cubicBezTo>
                    <a:cubicBezTo>
                      <a:pt x="50645" y="30343"/>
                      <a:pt x="66609" y="80822"/>
                      <a:pt x="43792" y="98135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2" name="任意多边形: 形状 1571">
                <a:extLst>
                  <a:ext uri="{FF2B5EF4-FFF2-40B4-BE49-F238E27FC236}">
                    <a16:creationId xmlns:a16="http://schemas.microsoft.com/office/drawing/2014/main" id="{908FEAE6-EBA7-3B9E-1767-55C19DFEBF15}"/>
                  </a:ext>
                </a:extLst>
              </p:cNvPr>
              <p:cNvSpPr/>
              <p:nvPr/>
            </p:nvSpPr>
            <p:spPr>
              <a:xfrm rot="10800000" flipV="1">
                <a:off x="7349619" y="5844238"/>
                <a:ext cx="77242" cy="83338"/>
              </a:xfrm>
              <a:custGeom>
                <a:avLst/>
                <a:gdLst>
                  <a:gd name="connsiteX0" fmla="*/ 1132 w 77242"/>
                  <a:gd name="connsiteY0" fmla="*/ 83113 h 83338"/>
                  <a:gd name="connsiteX1" fmla="*/ 78375 w 77242"/>
                  <a:gd name="connsiteY1" fmla="*/ -226 h 83338"/>
                  <a:gd name="connsiteX2" fmla="*/ 1132 w 77242"/>
                  <a:gd name="connsiteY2" fmla="*/ 83113 h 83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242" h="83338">
                    <a:moveTo>
                      <a:pt x="1132" y="83113"/>
                    </a:moveTo>
                    <a:cubicBezTo>
                      <a:pt x="22507" y="48768"/>
                      <a:pt x="47792" y="17543"/>
                      <a:pt x="78375" y="-226"/>
                    </a:cubicBezTo>
                    <a:cubicBezTo>
                      <a:pt x="51450" y="19017"/>
                      <a:pt x="29100" y="72066"/>
                      <a:pt x="1132" y="83113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598" name="组合 1597">
            <a:extLst>
              <a:ext uri="{FF2B5EF4-FFF2-40B4-BE49-F238E27FC236}">
                <a16:creationId xmlns:a16="http://schemas.microsoft.com/office/drawing/2014/main" id="{58223049-1682-E2F9-9076-FD361FEDBF40}"/>
              </a:ext>
            </a:extLst>
          </p:cNvPr>
          <p:cNvGrpSpPr/>
          <p:nvPr/>
        </p:nvGrpSpPr>
        <p:grpSpPr>
          <a:xfrm>
            <a:off x="10758385" y="5392002"/>
            <a:ext cx="854533" cy="773510"/>
            <a:chOff x="10731338" y="3474672"/>
            <a:chExt cx="854533" cy="773510"/>
          </a:xfrm>
        </p:grpSpPr>
        <p:grpSp>
          <p:nvGrpSpPr>
            <p:cNvPr id="1573" name="图形 1555">
              <a:extLst>
                <a:ext uri="{FF2B5EF4-FFF2-40B4-BE49-F238E27FC236}">
                  <a16:creationId xmlns:a16="http://schemas.microsoft.com/office/drawing/2014/main" id="{E9A84F10-1004-1F03-8307-A0B7BE24A513}"/>
                </a:ext>
              </a:extLst>
            </p:cNvPr>
            <p:cNvGrpSpPr/>
            <p:nvPr/>
          </p:nvGrpSpPr>
          <p:grpSpPr>
            <a:xfrm rot="1465964">
              <a:off x="10731338" y="3474672"/>
              <a:ext cx="719562" cy="714621"/>
              <a:chOff x="7312683" y="5748634"/>
              <a:chExt cx="512520" cy="256765"/>
            </a:xfrm>
            <a:solidFill>
              <a:srgbClr val="00B050"/>
            </a:solidFill>
          </p:grpSpPr>
          <p:sp>
            <p:nvSpPr>
              <p:cNvPr id="1574" name="任意多边形: 形状 1573">
                <a:extLst>
                  <a:ext uri="{FF2B5EF4-FFF2-40B4-BE49-F238E27FC236}">
                    <a16:creationId xmlns:a16="http://schemas.microsoft.com/office/drawing/2014/main" id="{989D6B52-2195-5F46-90DD-15085A2A47FA}"/>
                  </a:ext>
                </a:extLst>
              </p:cNvPr>
              <p:cNvSpPr/>
              <p:nvPr/>
            </p:nvSpPr>
            <p:spPr>
              <a:xfrm rot="10800000" flipV="1">
                <a:off x="7679170" y="5780182"/>
                <a:ext cx="146032" cy="225217"/>
              </a:xfrm>
              <a:custGeom>
                <a:avLst/>
                <a:gdLst>
                  <a:gd name="connsiteX0" fmla="*/ 131237 w 146032"/>
                  <a:gd name="connsiteY0" fmla="*/ 224988 h 225217"/>
                  <a:gd name="connsiteX1" fmla="*/ 1532 w 146032"/>
                  <a:gd name="connsiteY1" fmla="*/ -229 h 225217"/>
                  <a:gd name="connsiteX2" fmla="*/ 146788 w 146032"/>
                  <a:gd name="connsiteY2" fmla="*/ 189782 h 225217"/>
                  <a:gd name="connsiteX3" fmla="*/ 131233 w 146032"/>
                  <a:gd name="connsiteY3" fmla="*/ 224978 h 225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32" h="225217">
                    <a:moveTo>
                      <a:pt x="131237" y="224988"/>
                    </a:moveTo>
                    <a:cubicBezTo>
                      <a:pt x="116065" y="132665"/>
                      <a:pt x="54629" y="57179"/>
                      <a:pt x="1532" y="-229"/>
                    </a:cubicBezTo>
                    <a:cubicBezTo>
                      <a:pt x="69786" y="9381"/>
                      <a:pt x="117020" y="112436"/>
                      <a:pt x="146788" y="189782"/>
                    </a:cubicBezTo>
                    <a:cubicBezTo>
                      <a:pt x="149801" y="204245"/>
                      <a:pt x="143925" y="225548"/>
                      <a:pt x="131233" y="224978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5" name="任意多边形: 形状 1574">
                <a:extLst>
                  <a:ext uri="{FF2B5EF4-FFF2-40B4-BE49-F238E27FC236}">
                    <a16:creationId xmlns:a16="http://schemas.microsoft.com/office/drawing/2014/main" id="{4345FAF4-D77E-5B6A-1F1A-7DF7AA6C8113}"/>
                  </a:ext>
                </a:extLst>
              </p:cNvPr>
              <p:cNvSpPr/>
              <p:nvPr/>
            </p:nvSpPr>
            <p:spPr>
              <a:xfrm rot="10800000" flipV="1">
                <a:off x="7588653" y="5748634"/>
                <a:ext cx="51542" cy="242746"/>
              </a:xfrm>
              <a:custGeom>
                <a:avLst/>
                <a:gdLst>
                  <a:gd name="connsiteX0" fmla="*/ 33413 w 51542"/>
                  <a:gd name="connsiteY0" fmla="*/ 242526 h 242746"/>
                  <a:gd name="connsiteX1" fmla="*/ 2666 w 51542"/>
                  <a:gd name="connsiteY1" fmla="*/ -220 h 242746"/>
                  <a:gd name="connsiteX2" fmla="*/ 51867 w 51542"/>
                  <a:gd name="connsiteY2" fmla="*/ 226817 h 242746"/>
                  <a:gd name="connsiteX3" fmla="*/ 33412 w 51542"/>
                  <a:gd name="connsiteY3" fmla="*/ 242521 h 242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542" h="242746">
                    <a:moveTo>
                      <a:pt x="33413" y="242526"/>
                    </a:moveTo>
                    <a:cubicBezTo>
                      <a:pt x="53230" y="194072"/>
                      <a:pt x="-8135" y="57607"/>
                      <a:pt x="2666" y="-220"/>
                    </a:cubicBezTo>
                    <a:cubicBezTo>
                      <a:pt x="36966" y="87566"/>
                      <a:pt x="57988" y="148586"/>
                      <a:pt x="51867" y="226817"/>
                    </a:cubicBezTo>
                    <a:cubicBezTo>
                      <a:pt x="47866" y="235960"/>
                      <a:pt x="39572" y="237399"/>
                      <a:pt x="33412" y="242521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6" name="任意多边形: 形状 1575">
                <a:extLst>
                  <a:ext uri="{FF2B5EF4-FFF2-40B4-BE49-F238E27FC236}">
                    <a16:creationId xmlns:a16="http://schemas.microsoft.com/office/drawing/2014/main" id="{C2EC8A8E-1FCF-45C3-8702-0A4DAA0380CB}"/>
                  </a:ext>
                </a:extLst>
              </p:cNvPr>
              <p:cNvSpPr/>
              <p:nvPr/>
            </p:nvSpPr>
            <p:spPr>
              <a:xfrm rot="10800000" flipV="1">
                <a:off x="7393803" y="5804930"/>
                <a:ext cx="127105" cy="182583"/>
              </a:xfrm>
              <a:custGeom>
                <a:avLst/>
                <a:gdLst>
                  <a:gd name="connsiteX0" fmla="*/ 1208 w 127105"/>
                  <a:gd name="connsiteY0" fmla="*/ 182353 h 182583"/>
                  <a:gd name="connsiteX1" fmla="*/ 128314 w 127105"/>
                  <a:gd name="connsiteY1" fmla="*/ -230 h 182583"/>
                  <a:gd name="connsiteX2" fmla="*/ 39129 w 127105"/>
                  <a:gd name="connsiteY2" fmla="*/ 122964 h 182583"/>
                  <a:gd name="connsiteX3" fmla="*/ 1210 w 127105"/>
                  <a:gd name="connsiteY3" fmla="*/ 182350 h 182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105" h="182583">
                    <a:moveTo>
                      <a:pt x="1208" y="182353"/>
                    </a:moveTo>
                    <a:cubicBezTo>
                      <a:pt x="30776" y="106222"/>
                      <a:pt x="65919" y="29415"/>
                      <a:pt x="128314" y="-230"/>
                    </a:cubicBezTo>
                    <a:cubicBezTo>
                      <a:pt x="93735" y="32734"/>
                      <a:pt x="54425" y="65869"/>
                      <a:pt x="39129" y="122964"/>
                    </a:cubicBezTo>
                    <a:cubicBezTo>
                      <a:pt x="31113" y="146858"/>
                      <a:pt x="21919" y="175934"/>
                      <a:pt x="1210" y="182350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7" name="任意多边形: 形状 1576">
                <a:extLst>
                  <a:ext uri="{FF2B5EF4-FFF2-40B4-BE49-F238E27FC236}">
                    <a16:creationId xmlns:a16="http://schemas.microsoft.com/office/drawing/2014/main" id="{9CEC4A43-FCE5-2434-F747-D2D72CDE2CCD}"/>
                  </a:ext>
                </a:extLst>
              </p:cNvPr>
              <p:cNvSpPr/>
              <p:nvPr/>
            </p:nvSpPr>
            <p:spPr>
              <a:xfrm rot="10800000" flipV="1">
                <a:off x="7312683" y="5865175"/>
                <a:ext cx="80838" cy="137072"/>
              </a:xfrm>
              <a:custGeom>
                <a:avLst/>
                <a:gdLst>
                  <a:gd name="connsiteX0" fmla="*/ 1094 w 80838"/>
                  <a:gd name="connsiteY0" fmla="*/ 136595 h 137072"/>
                  <a:gd name="connsiteX1" fmla="*/ 81932 w 80838"/>
                  <a:gd name="connsiteY1" fmla="*/ -244 h 137072"/>
                  <a:gd name="connsiteX2" fmla="*/ 1094 w 80838"/>
                  <a:gd name="connsiteY2" fmla="*/ 136595 h 137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0838" h="137072">
                    <a:moveTo>
                      <a:pt x="1094" y="136595"/>
                    </a:moveTo>
                    <a:cubicBezTo>
                      <a:pt x="24824" y="121837"/>
                      <a:pt x="48678" y="38203"/>
                      <a:pt x="81932" y="-244"/>
                    </a:cubicBezTo>
                    <a:cubicBezTo>
                      <a:pt x="45270" y="126098"/>
                      <a:pt x="32041" y="138914"/>
                      <a:pt x="1094" y="136595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8" name="任意多边形: 形状 1577">
                <a:extLst>
                  <a:ext uri="{FF2B5EF4-FFF2-40B4-BE49-F238E27FC236}">
                    <a16:creationId xmlns:a16="http://schemas.microsoft.com/office/drawing/2014/main" id="{4A2B628A-198D-7ED2-0FFF-6240FDBD1ECB}"/>
                  </a:ext>
                </a:extLst>
              </p:cNvPr>
              <p:cNvSpPr/>
              <p:nvPr/>
            </p:nvSpPr>
            <p:spPr>
              <a:xfrm rot="10800000" flipV="1">
                <a:off x="7515064" y="5901597"/>
                <a:ext cx="45987" cy="72221"/>
              </a:xfrm>
              <a:custGeom>
                <a:avLst/>
                <a:gdLst>
                  <a:gd name="connsiteX0" fmla="*/ 1297 w 45987"/>
                  <a:gd name="connsiteY0" fmla="*/ 71976 h 72221"/>
                  <a:gd name="connsiteX1" fmla="*/ 47284 w 45987"/>
                  <a:gd name="connsiteY1" fmla="*/ -246 h 72221"/>
                  <a:gd name="connsiteX2" fmla="*/ 1297 w 45987"/>
                  <a:gd name="connsiteY2" fmla="*/ 71976 h 72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987" h="72221">
                    <a:moveTo>
                      <a:pt x="1297" y="71976"/>
                    </a:moveTo>
                    <a:cubicBezTo>
                      <a:pt x="16146" y="47662"/>
                      <a:pt x="22003" y="8316"/>
                      <a:pt x="47284" y="-246"/>
                    </a:cubicBezTo>
                    <a:cubicBezTo>
                      <a:pt x="33570" y="25250"/>
                      <a:pt x="26782" y="63849"/>
                      <a:pt x="1297" y="71976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9" name="任意多边形: 形状 1578">
                <a:extLst>
                  <a:ext uri="{FF2B5EF4-FFF2-40B4-BE49-F238E27FC236}">
                    <a16:creationId xmlns:a16="http://schemas.microsoft.com/office/drawing/2014/main" id="{359F9445-10CA-12D0-C342-205208499688}"/>
                  </a:ext>
                </a:extLst>
              </p:cNvPr>
              <p:cNvSpPr/>
              <p:nvPr/>
            </p:nvSpPr>
            <p:spPr>
              <a:xfrm rot="10800000" flipV="1">
                <a:off x="7643114" y="5834533"/>
                <a:ext cx="52565" cy="98360"/>
              </a:xfrm>
              <a:custGeom>
                <a:avLst/>
                <a:gdLst>
                  <a:gd name="connsiteX0" fmla="*/ 43792 w 52565"/>
                  <a:gd name="connsiteY0" fmla="*/ 98135 h 98360"/>
                  <a:gd name="connsiteX1" fmla="*/ 1441 w 52565"/>
                  <a:gd name="connsiteY1" fmla="*/ -225 h 98360"/>
                  <a:gd name="connsiteX2" fmla="*/ 43792 w 52565"/>
                  <a:gd name="connsiteY2" fmla="*/ 98135 h 98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565" h="98360">
                    <a:moveTo>
                      <a:pt x="43792" y="98135"/>
                    </a:moveTo>
                    <a:cubicBezTo>
                      <a:pt x="31788" y="63779"/>
                      <a:pt x="19097" y="29399"/>
                      <a:pt x="1441" y="-225"/>
                    </a:cubicBezTo>
                    <a:cubicBezTo>
                      <a:pt x="50645" y="30343"/>
                      <a:pt x="66609" y="80822"/>
                      <a:pt x="43792" y="98135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0" name="任意多边形: 形状 1579">
                <a:extLst>
                  <a:ext uri="{FF2B5EF4-FFF2-40B4-BE49-F238E27FC236}">
                    <a16:creationId xmlns:a16="http://schemas.microsoft.com/office/drawing/2014/main" id="{D8C83C2A-5F1A-9934-8E98-6B1DF7C04F6A}"/>
                  </a:ext>
                </a:extLst>
              </p:cNvPr>
              <p:cNvSpPr/>
              <p:nvPr/>
            </p:nvSpPr>
            <p:spPr>
              <a:xfrm rot="10800000" flipV="1">
                <a:off x="7349619" y="5844238"/>
                <a:ext cx="77242" cy="83338"/>
              </a:xfrm>
              <a:custGeom>
                <a:avLst/>
                <a:gdLst>
                  <a:gd name="connsiteX0" fmla="*/ 1132 w 77242"/>
                  <a:gd name="connsiteY0" fmla="*/ 83113 h 83338"/>
                  <a:gd name="connsiteX1" fmla="*/ 78375 w 77242"/>
                  <a:gd name="connsiteY1" fmla="*/ -226 h 83338"/>
                  <a:gd name="connsiteX2" fmla="*/ 1132 w 77242"/>
                  <a:gd name="connsiteY2" fmla="*/ 83113 h 83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242" h="83338">
                    <a:moveTo>
                      <a:pt x="1132" y="83113"/>
                    </a:moveTo>
                    <a:cubicBezTo>
                      <a:pt x="22507" y="48768"/>
                      <a:pt x="47792" y="17543"/>
                      <a:pt x="78375" y="-226"/>
                    </a:cubicBezTo>
                    <a:cubicBezTo>
                      <a:pt x="51450" y="19017"/>
                      <a:pt x="29100" y="72066"/>
                      <a:pt x="1132" y="83113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81" name="图形 1555">
              <a:extLst>
                <a:ext uri="{FF2B5EF4-FFF2-40B4-BE49-F238E27FC236}">
                  <a16:creationId xmlns:a16="http://schemas.microsoft.com/office/drawing/2014/main" id="{06806569-E188-2CB3-B3B1-9DC38D381FC3}"/>
                </a:ext>
              </a:extLst>
            </p:cNvPr>
            <p:cNvGrpSpPr/>
            <p:nvPr/>
          </p:nvGrpSpPr>
          <p:grpSpPr>
            <a:xfrm rot="1465964">
              <a:off x="10866309" y="3807251"/>
              <a:ext cx="719562" cy="440931"/>
              <a:chOff x="7312683" y="5748634"/>
              <a:chExt cx="512520" cy="256765"/>
            </a:xfrm>
            <a:solidFill>
              <a:srgbClr val="00B050"/>
            </a:solidFill>
          </p:grpSpPr>
          <p:sp>
            <p:nvSpPr>
              <p:cNvPr id="1582" name="任意多边形: 形状 1581">
                <a:extLst>
                  <a:ext uri="{FF2B5EF4-FFF2-40B4-BE49-F238E27FC236}">
                    <a16:creationId xmlns:a16="http://schemas.microsoft.com/office/drawing/2014/main" id="{C0CEE59A-8C9A-AA42-D03C-A90DF02EBA44}"/>
                  </a:ext>
                </a:extLst>
              </p:cNvPr>
              <p:cNvSpPr/>
              <p:nvPr/>
            </p:nvSpPr>
            <p:spPr>
              <a:xfrm rot="10800000" flipV="1">
                <a:off x="7679170" y="5780182"/>
                <a:ext cx="146032" cy="225217"/>
              </a:xfrm>
              <a:custGeom>
                <a:avLst/>
                <a:gdLst>
                  <a:gd name="connsiteX0" fmla="*/ 131237 w 146032"/>
                  <a:gd name="connsiteY0" fmla="*/ 224988 h 225217"/>
                  <a:gd name="connsiteX1" fmla="*/ 1532 w 146032"/>
                  <a:gd name="connsiteY1" fmla="*/ -229 h 225217"/>
                  <a:gd name="connsiteX2" fmla="*/ 146788 w 146032"/>
                  <a:gd name="connsiteY2" fmla="*/ 189782 h 225217"/>
                  <a:gd name="connsiteX3" fmla="*/ 131233 w 146032"/>
                  <a:gd name="connsiteY3" fmla="*/ 224978 h 225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32" h="225217">
                    <a:moveTo>
                      <a:pt x="131237" y="224988"/>
                    </a:moveTo>
                    <a:cubicBezTo>
                      <a:pt x="116065" y="132665"/>
                      <a:pt x="54629" y="57179"/>
                      <a:pt x="1532" y="-229"/>
                    </a:cubicBezTo>
                    <a:cubicBezTo>
                      <a:pt x="69786" y="9381"/>
                      <a:pt x="117020" y="112436"/>
                      <a:pt x="146788" y="189782"/>
                    </a:cubicBezTo>
                    <a:cubicBezTo>
                      <a:pt x="149801" y="204245"/>
                      <a:pt x="143925" y="225548"/>
                      <a:pt x="131233" y="224978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3" name="任意多边形: 形状 1582">
                <a:extLst>
                  <a:ext uri="{FF2B5EF4-FFF2-40B4-BE49-F238E27FC236}">
                    <a16:creationId xmlns:a16="http://schemas.microsoft.com/office/drawing/2014/main" id="{2F3DB537-8685-8BC5-D07A-B142BB34E582}"/>
                  </a:ext>
                </a:extLst>
              </p:cNvPr>
              <p:cNvSpPr/>
              <p:nvPr/>
            </p:nvSpPr>
            <p:spPr>
              <a:xfrm rot="10800000" flipV="1">
                <a:off x="7588653" y="5748634"/>
                <a:ext cx="51542" cy="242746"/>
              </a:xfrm>
              <a:custGeom>
                <a:avLst/>
                <a:gdLst>
                  <a:gd name="connsiteX0" fmla="*/ 33413 w 51542"/>
                  <a:gd name="connsiteY0" fmla="*/ 242526 h 242746"/>
                  <a:gd name="connsiteX1" fmla="*/ 2666 w 51542"/>
                  <a:gd name="connsiteY1" fmla="*/ -220 h 242746"/>
                  <a:gd name="connsiteX2" fmla="*/ 51867 w 51542"/>
                  <a:gd name="connsiteY2" fmla="*/ 226817 h 242746"/>
                  <a:gd name="connsiteX3" fmla="*/ 33412 w 51542"/>
                  <a:gd name="connsiteY3" fmla="*/ 242521 h 242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542" h="242746">
                    <a:moveTo>
                      <a:pt x="33413" y="242526"/>
                    </a:moveTo>
                    <a:cubicBezTo>
                      <a:pt x="53230" y="194072"/>
                      <a:pt x="-8135" y="57607"/>
                      <a:pt x="2666" y="-220"/>
                    </a:cubicBezTo>
                    <a:cubicBezTo>
                      <a:pt x="36966" y="87566"/>
                      <a:pt x="57988" y="148586"/>
                      <a:pt x="51867" y="226817"/>
                    </a:cubicBezTo>
                    <a:cubicBezTo>
                      <a:pt x="47866" y="235960"/>
                      <a:pt x="39572" y="237399"/>
                      <a:pt x="33412" y="242521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4" name="任意多边形: 形状 1583">
                <a:extLst>
                  <a:ext uri="{FF2B5EF4-FFF2-40B4-BE49-F238E27FC236}">
                    <a16:creationId xmlns:a16="http://schemas.microsoft.com/office/drawing/2014/main" id="{45907E02-522D-D9B8-55FB-A684F2D19F7D}"/>
                  </a:ext>
                </a:extLst>
              </p:cNvPr>
              <p:cNvSpPr/>
              <p:nvPr/>
            </p:nvSpPr>
            <p:spPr>
              <a:xfrm rot="10800000" flipV="1">
                <a:off x="7393803" y="5804930"/>
                <a:ext cx="127105" cy="182583"/>
              </a:xfrm>
              <a:custGeom>
                <a:avLst/>
                <a:gdLst>
                  <a:gd name="connsiteX0" fmla="*/ 1208 w 127105"/>
                  <a:gd name="connsiteY0" fmla="*/ 182353 h 182583"/>
                  <a:gd name="connsiteX1" fmla="*/ 128314 w 127105"/>
                  <a:gd name="connsiteY1" fmla="*/ -230 h 182583"/>
                  <a:gd name="connsiteX2" fmla="*/ 39129 w 127105"/>
                  <a:gd name="connsiteY2" fmla="*/ 122964 h 182583"/>
                  <a:gd name="connsiteX3" fmla="*/ 1210 w 127105"/>
                  <a:gd name="connsiteY3" fmla="*/ 182350 h 182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105" h="182583">
                    <a:moveTo>
                      <a:pt x="1208" y="182353"/>
                    </a:moveTo>
                    <a:cubicBezTo>
                      <a:pt x="30776" y="106222"/>
                      <a:pt x="65919" y="29415"/>
                      <a:pt x="128314" y="-230"/>
                    </a:cubicBezTo>
                    <a:cubicBezTo>
                      <a:pt x="93735" y="32734"/>
                      <a:pt x="54425" y="65869"/>
                      <a:pt x="39129" y="122964"/>
                    </a:cubicBezTo>
                    <a:cubicBezTo>
                      <a:pt x="31113" y="146858"/>
                      <a:pt x="21919" y="175934"/>
                      <a:pt x="1210" y="182350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5" name="任意多边形: 形状 1584">
                <a:extLst>
                  <a:ext uri="{FF2B5EF4-FFF2-40B4-BE49-F238E27FC236}">
                    <a16:creationId xmlns:a16="http://schemas.microsoft.com/office/drawing/2014/main" id="{CE95D073-D011-C8B4-180E-12EF090B3C39}"/>
                  </a:ext>
                </a:extLst>
              </p:cNvPr>
              <p:cNvSpPr/>
              <p:nvPr/>
            </p:nvSpPr>
            <p:spPr>
              <a:xfrm rot="10800000" flipV="1">
                <a:off x="7312683" y="5865175"/>
                <a:ext cx="80838" cy="137072"/>
              </a:xfrm>
              <a:custGeom>
                <a:avLst/>
                <a:gdLst>
                  <a:gd name="connsiteX0" fmla="*/ 1094 w 80838"/>
                  <a:gd name="connsiteY0" fmla="*/ 136595 h 137072"/>
                  <a:gd name="connsiteX1" fmla="*/ 81932 w 80838"/>
                  <a:gd name="connsiteY1" fmla="*/ -244 h 137072"/>
                  <a:gd name="connsiteX2" fmla="*/ 1094 w 80838"/>
                  <a:gd name="connsiteY2" fmla="*/ 136595 h 137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0838" h="137072">
                    <a:moveTo>
                      <a:pt x="1094" y="136595"/>
                    </a:moveTo>
                    <a:cubicBezTo>
                      <a:pt x="24824" y="121837"/>
                      <a:pt x="48678" y="38203"/>
                      <a:pt x="81932" y="-244"/>
                    </a:cubicBezTo>
                    <a:cubicBezTo>
                      <a:pt x="45270" y="126098"/>
                      <a:pt x="32041" y="138914"/>
                      <a:pt x="1094" y="136595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6" name="任意多边形: 形状 1585">
                <a:extLst>
                  <a:ext uri="{FF2B5EF4-FFF2-40B4-BE49-F238E27FC236}">
                    <a16:creationId xmlns:a16="http://schemas.microsoft.com/office/drawing/2014/main" id="{DEE7E515-2509-3119-108F-3928B8B79B41}"/>
                  </a:ext>
                </a:extLst>
              </p:cNvPr>
              <p:cNvSpPr/>
              <p:nvPr/>
            </p:nvSpPr>
            <p:spPr>
              <a:xfrm rot="10800000" flipV="1">
                <a:off x="7515064" y="5901597"/>
                <a:ext cx="45987" cy="72221"/>
              </a:xfrm>
              <a:custGeom>
                <a:avLst/>
                <a:gdLst>
                  <a:gd name="connsiteX0" fmla="*/ 1297 w 45987"/>
                  <a:gd name="connsiteY0" fmla="*/ 71976 h 72221"/>
                  <a:gd name="connsiteX1" fmla="*/ 47284 w 45987"/>
                  <a:gd name="connsiteY1" fmla="*/ -246 h 72221"/>
                  <a:gd name="connsiteX2" fmla="*/ 1297 w 45987"/>
                  <a:gd name="connsiteY2" fmla="*/ 71976 h 72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987" h="72221">
                    <a:moveTo>
                      <a:pt x="1297" y="71976"/>
                    </a:moveTo>
                    <a:cubicBezTo>
                      <a:pt x="16146" y="47662"/>
                      <a:pt x="22003" y="8316"/>
                      <a:pt x="47284" y="-246"/>
                    </a:cubicBezTo>
                    <a:cubicBezTo>
                      <a:pt x="33570" y="25250"/>
                      <a:pt x="26782" y="63849"/>
                      <a:pt x="1297" y="71976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7" name="任意多边形: 形状 1586">
                <a:extLst>
                  <a:ext uri="{FF2B5EF4-FFF2-40B4-BE49-F238E27FC236}">
                    <a16:creationId xmlns:a16="http://schemas.microsoft.com/office/drawing/2014/main" id="{D99FC426-5EC9-27A5-3279-442361A4EE84}"/>
                  </a:ext>
                </a:extLst>
              </p:cNvPr>
              <p:cNvSpPr/>
              <p:nvPr/>
            </p:nvSpPr>
            <p:spPr>
              <a:xfrm rot="10800000" flipV="1">
                <a:off x="7643114" y="5834533"/>
                <a:ext cx="52565" cy="98360"/>
              </a:xfrm>
              <a:custGeom>
                <a:avLst/>
                <a:gdLst>
                  <a:gd name="connsiteX0" fmla="*/ 43792 w 52565"/>
                  <a:gd name="connsiteY0" fmla="*/ 98135 h 98360"/>
                  <a:gd name="connsiteX1" fmla="*/ 1441 w 52565"/>
                  <a:gd name="connsiteY1" fmla="*/ -225 h 98360"/>
                  <a:gd name="connsiteX2" fmla="*/ 43792 w 52565"/>
                  <a:gd name="connsiteY2" fmla="*/ 98135 h 98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565" h="98360">
                    <a:moveTo>
                      <a:pt x="43792" y="98135"/>
                    </a:moveTo>
                    <a:cubicBezTo>
                      <a:pt x="31788" y="63779"/>
                      <a:pt x="19097" y="29399"/>
                      <a:pt x="1441" y="-225"/>
                    </a:cubicBezTo>
                    <a:cubicBezTo>
                      <a:pt x="50645" y="30343"/>
                      <a:pt x="66609" y="80822"/>
                      <a:pt x="43792" y="98135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8" name="任意多边形: 形状 1587">
                <a:extLst>
                  <a:ext uri="{FF2B5EF4-FFF2-40B4-BE49-F238E27FC236}">
                    <a16:creationId xmlns:a16="http://schemas.microsoft.com/office/drawing/2014/main" id="{140B1E0E-18D3-7F23-9702-709E899ED3B4}"/>
                  </a:ext>
                </a:extLst>
              </p:cNvPr>
              <p:cNvSpPr/>
              <p:nvPr/>
            </p:nvSpPr>
            <p:spPr>
              <a:xfrm rot="10800000" flipV="1">
                <a:off x="7349619" y="5844238"/>
                <a:ext cx="77242" cy="83338"/>
              </a:xfrm>
              <a:custGeom>
                <a:avLst/>
                <a:gdLst>
                  <a:gd name="connsiteX0" fmla="*/ 1132 w 77242"/>
                  <a:gd name="connsiteY0" fmla="*/ 83113 h 83338"/>
                  <a:gd name="connsiteX1" fmla="*/ 78375 w 77242"/>
                  <a:gd name="connsiteY1" fmla="*/ -226 h 83338"/>
                  <a:gd name="connsiteX2" fmla="*/ 1132 w 77242"/>
                  <a:gd name="connsiteY2" fmla="*/ 83113 h 83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242" h="83338">
                    <a:moveTo>
                      <a:pt x="1132" y="83113"/>
                    </a:moveTo>
                    <a:cubicBezTo>
                      <a:pt x="22507" y="48768"/>
                      <a:pt x="47792" y="17543"/>
                      <a:pt x="78375" y="-226"/>
                    </a:cubicBezTo>
                    <a:cubicBezTo>
                      <a:pt x="51450" y="19017"/>
                      <a:pt x="29100" y="72066"/>
                      <a:pt x="1132" y="83113"/>
                    </a:cubicBezTo>
                    <a:close/>
                  </a:path>
                </a:pathLst>
              </a:custGeom>
              <a:grpFill/>
              <a:ln w="13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665" name="图形 1663">
            <a:extLst>
              <a:ext uri="{FF2B5EF4-FFF2-40B4-BE49-F238E27FC236}">
                <a16:creationId xmlns:a16="http://schemas.microsoft.com/office/drawing/2014/main" id="{584F83CA-1D3A-DDC5-2882-A4B6508E49BE}"/>
              </a:ext>
            </a:extLst>
          </p:cNvPr>
          <p:cNvSpPr/>
          <p:nvPr/>
        </p:nvSpPr>
        <p:spPr>
          <a:xfrm>
            <a:off x="5717094" y="4670078"/>
            <a:ext cx="548943" cy="541720"/>
          </a:xfrm>
          <a:custGeom>
            <a:avLst/>
            <a:gdLst>
              <a:gd name="connsiteX0" fmla="*/ 1128713 w 1628775"/>
              <a:gd name="connsiteY0" fmla="*/ 728663 h 1607343"/>
              <a:gd name="connsiteX1" fmla="*/ 1150144 w 1628775"/>
              <a:gd name="connsiteY1" fmla="*/ 728663 h 1607343"/>
              <a:gd name="connsiteX2" fmla="*/ 1128713 w 1628775"/>
              <a:gd name="connsiteY2" fmla="*/ 728663 h 1607343"/>
              <a:gd name="connsiteX3" fmla="*/ 1564481 w 1628775"/>
              <a:gd name="connsiteY3" fmla="*/ 400050 h 1607343"/>
              <a:gd name="connsiteX4" fmla="*/ 1578769 w 1628775"/>
              <a:gd name="connsiteY4" fmla="*/ 428625 h 1607343"/>
              <a:gd name="connsiteX5" fmla="*/ 1557338 w 1628775"/>
              <a:gd name="connsiteY5" fmla="*/ 471488 h 1607343"/>
              <a:gd name="connsiteX6" fmla="*/ 1571625 w 1628775"/>
              <a:gd name="connsiteY6" fmla="*/ 571500 h 1607343"/>
              <a:gd name="connsiteX7" fmla="*/ 1528763 w 1628775"/>
              <a:gd name="connsiteY7" fmla="*/ 650081 h 1607343"/>
              <a:gd name="connsiteX8" fmla="*/ 1550194 w 1628775"/>
              <a:gd name="connsiteY8" fmla="*/ 721519 h 1607343"/>
              <a:gd name="connsiteX9" fmla="*/ 1550194 w 1628775"/>
              <a:gd name="connsiteY9" fmla="*/ 892969 h 1607343"/>
              <a:gd name="connsiteX10" fmla="*/ 1614488 w 1628775"/>
              <a:gd name="connsiteY10" fmla="*/ 1128713 h 1607343"/>
              <a:gd name="connsiteX11" fmla="*/ 1628775 w 1628775"/>
              <a:gd name="connsiteY11" fmla="*/ 1150144 h 1607343"/>
              <a:gd name="connsiteX12" fmla="*/ 1628775 w 1628775"/>
              <a:gd name="connsiteY12" fmla="*/ 1271588 h 1607343"/>
              <a:gd name="connsiteX13" fmla="*/ 1514475 w 1628775"/>
              <a:gd name="connsiteY13" fmla="*/ 1271588 h 1607343"/>
              <a:gd name="connsiteX14" fmla="*/ 1493044 w 1628775"/>
              <a:gd name="connsiteY14" fmla="*/ 1343025 h 1607343"/>
              <a:gd name="connsiteX15" fmla="*/ 1493044 w 1628775"/>
              <a:gd name="connsiteY15" fmla="*/ 1485900 h 1607343"/>
              <a:gd name="connsiteX16" fmla="*/ 1471613 w 1628775"/>
              <a:gd name="connsiteY16" fmla="*/ 1500188 h 1607343"/>
              <a:gd name="connsiteX17" fmla="*/ 1471613 w 1628775"/>
              <a:gd name="connsiteY17" fmla="*/ 1521619 h 1607343"/>
              <a:gd name="connsiteX18" fmla="*/ 1350169 w 1628775"/>
              <a:gd name="connsiteY18" fmla="*/ 1550194 h 1607343"/>
              <a:gd name="connsiteX19" fmla="*/ 1321594 w 1628775"/>
              <a:gd name="connsiteY19" fmla="*/ 1543050 h 1607343"/>
              <a:gd name="connsiteX20" fmla="*/ 1421606 w 1628775"/>
              <a:gd name="connsiteY20" fmla="*/ 1450181 h 1607343"/>
              <a:gd name="connsiteX21" fmla="*/ 1393031 w 1628775"/>
              <a:gd name="connsiteY21" fmla="*/ 1257300 h 1607343"/>
              <a:gd name="connsiteX22" fmla="*/ 1343025 w 1628775"/>
              <a:gd name="connsiteY22" fmla="*/ 1171575 h 1607343"/>
              <a:gd name="connsiteX23" fmla="*/ 1357313 w 1628775"/>
              <a:gd name="connsiteY23" fmla="*/ 1021556 h 1607343"/>
              <a:gd name="connsiteX24" fmla="*/ 1378744 w 1628775"/>
              <a:gd name="connsiteY24" fmla="*/ 935831 h 1607343"/>
              <a:gd name="connsiteX25" fmla="*/ 1335881 w 1628775"/>
              <a:gd name="connsiteY25" fmla="*/ 828675 h 1607343"/>
              <a:gd name="connsiteX26" fmla="*/ 1114425 w 1628775"/>
              <a:gd name="connsiteY26" fmla="*/ 800100 h 1607343"/>
              <a:gd name="connsiteX27" fmla="*/ 1114425 w 1628775"/>
              <a:gd name="connsiteY27" fmla="*/ 764381 h 1607343"/>
              <a:gd name="connsiteX28" fmla="*/ 1135856 w 1628775"/>
              <a:gd name="connsiteY28" fmla="*/ 771525 h 1607343"/>
              <a:gd name="connsiteX29" fmla="*/ 1143000 w 1628775"/>
              <a:gd name="connsiteY29" fmla="*/ 757238 h 1607343"/>
              <a:gd name="connsiteX30" fmla="*/ 1157288 w 1628775"/>
              <a:gd name="connsiteY30" fmla="*/ 771525 h 1607343"/>
              <a:gd name="connsiteX31" fmla="*/ 1207294 w 1628775"/>
              <a:gd name="connsiteY31" fmla="*/ 728663 h 1607343"/>
              <a:gd name="connsiteX32" fmla="*/ 1314450 w 1628775"/>
              <a:gd name="connsiteY32" fmla="*/ 700088 h 1607343"/>
              <a:gd name="connsiteX33" fmla="*/ 1421606 w 1628775"/>
              <a:gd name="connsiteY33" fmla="*/ 592931 h 1607343"/>
              <a:gd name="connsiteX34" fmla="*/ 1328738 w 1628775"/>
              <a:gd name="connsiteY34" fmla="*/ 528638 h 1607343"/>
              <a:gd name="connsiteX35" fmla="*/ 1343025 w 1628775"/>
              <a:gd name="connsiteY35" fmla="*/ 500063 h 1607343"/>
              <a:gd name="connsiteX36" fmla="*/ 1321594 w 1628775"/>
              <a:gd name="connsiteY36" fmla="*/ 450056 h 1607343"/>
              <a:gd name="connsiteX37" fmla="*/ 1435894 w 1628775"/>
              <a:gd name="connsiteY37" fmla="*/ 364331 h 1607343"/>
              <a:gd name="connsiteX38" fmla="*/ 1564481 w 1628775"/>
              <a:gd name="connsiteY38" fmla="*/ 400050 h 1607343"/>
              <a:gd name="connsiteX39" fmla="*/ 864394 w 1628775"/>
              <a:gd name="connsiteY39" fmla="*/ 121444 h 1607343"/>
              <a:gd name="connsiteX40" fmla="*/ 864394 w 1628775"/>
              <a:gd name="connsiteY40" fmla="*/ 142875 h 1607343"/>
              <a:gd name="connsiteX41" fmla="*/ 835819 w 1628775"/>
              <a:gd name="connsiteY41" fmla="*/ 85725 h 1607343"/>
              <a:gd name="connsiteX42" fmla="*/ 864394 w 1628775"/>
              <a:gd name="connsiteY42" fmla="*/ 121444 h 1607343"/>
              <a:gd name="connsiteX43" fmla="*/ 957263 w 1628775"/>
              <a:gd name="connsiteY43" fmla="*/ 35719 h 1607343"/>
              <a:gd name="connsiteX44" fmla="*/ 942975 w 1628775"/>
              <a:gd name="connsiteY44" fmla="*/ 100013 h 1607343"/>
              <a:gd name="connsiteX45" fmla="*/ 957263 w 1628775"/>
              <a:gd name="connsiteY45" fmla="*/ 114300 h 1607343"/>
              <a:gd name="connsiteX46" fmla="*/ 978694 w 1628775"/>
              <a:gd name="connsiteY46" fmla="*/ 92869 h 1607343"/>
              <a:gd name="connsiteX47" fmla="*/ 950119 w 1628775"/>
              <a:gd name="connsiteY47" fmla="*/ 135731 h 1607343"/>
              <a:gd name="connsiteX48" fmla="*/ 942975 w 1628775"/>
              <a:gd name="connsiteY48" fmla="*/ 185738 h 1607343"/>
              <a:gd name="connsiteX49" fmla="*/ 950119 w 1628775"/>
              <a:gd name="connsiteY49" fmla="*/ 464344 h 1607343"/>
              <a:gd name="connsiteX50" fmla="*/ 964406 w 1628775"/>
              <a:gd name="connsiteY50" fmla="*/ 464344 h 1607343"/>
              <a:gd name="connsiteX51" fmla="*/ 1028700 w 1628775"/>
              <a:gd name="connsiteY51" fmla="*/ 371475 h 1607343"/>
              <a:gd name="connsiteX52" fmla="*/ 1007269 w 1628775"/>
              <a:gd name="connsiteY52" fmla="*/ 328613 h 1607343"/>
              <a:gd name="connsiteX53" fmla="*/ 1007269 w 1628775"/>
              <a:gd name="connsiteY53" fmla="*/ 292894 h 1607343"/>
              <a:gd name="connsiteX54" fmla="*/ 1050131 w 1628775"/>
              <a:gd name="connsiteY54" fmla="*/ 364331 h 1607343"/>
              <a:gd name="connsiteX55" fmla="*/ 1085850 w 1628775"/>
              <a:gd name="connsiteY55" fmla="*/ 250031 h 1607343"/>
              <a:gd name="connsiteX56" fmla="*/ 1100138 w 1628775"/>
              <a:gd name="connsiteY56" fmla="*/ 242888 h 1607343"/>
              <a:gd name="connsiteX57" fmla="*/ 1114425 w 1628775"/>
              <a:gd name="connsiteY57" fmla="*/ 285750 h 1607343"/>
              <a:gd name="connsiteX58" fmla="*/ 1050131 w 1628775"/>
              <a:gd name="connsiteY58" fmla="*/ 371475 h 1607343"/>
              <a:gd name="connsiteX59" fmla="*/ 1057275 w 1628775"/>
              <a:gd name="connsiteY59" fmla="*/ 385763 h 1607343"/>
              <a:gd name="connsiteX60" fmla="*/ 1121569 w 1628775"/>
              <a:gd name="connsiteY60" fmla="*/ 342900 h 1607343"/>
              <a:gd name="connsiteX61" fmla="*/ 1128713 w 1628775"/>
              <a:gd name="connsiteY61" fmla="*/ 357188 h 1607343"/>
              <a:gd name="connsiteX62" fmla="*/ 1057275 w 1628775"/>
              <a:gd name="connsiteY62" fmla="*/ 414338 h 1607343"/>
              <a:gd name="connsiteX63" fmla="*/ 1042988 w 1628775"/>
              <a:gd name="connsiteY63" fmla="*/ 400050 h 1607343"/>
              <a:gd name="connsiteX64" fmla="*/ 957263 w 1628775"/>
              <a:gd name="connsiteY64" fmla="*/ 535781 h 1607343"/>
              <a:gd name="connsiteX65" fmla="*/ 957263 w 1628775"/>
              <a:gd name="connsiteY65" fmla="*/ 742950 h 1607343"/>
              <a:gd name="connsiteX66" fmla="*/ 1028700 w 1628775"/>
              <a:gd name="connsiteY66" fmla="*/ 700088 h 1607343"/>
              <a:gd name="connsiteX67" fmla="*/ 1057275 w 1628775"/>
              <a:gd name="connsiteY67" fmla="*/ 635794 h 1607343"/>
              <a:gd name="connsiteX68" fmla="*/ 1071563 w 1628775"/>
              <a:gd name="connsiteY68" fmla="*/ 657225 h 1607343"/>
              <a:gd name="connsiteX69" fmla="*/ 1092994 w 1628775"/>
              <a:gd name="connsiteY69" fmla="*/ 628650 h 1607343"/>
              <a:gd name="connsiteX70" fmla="*/ 1100138 w 1628775"/>
              <a:gd name="connsiteY70" fmla="*/ 642938 h 1607343"/>
              <a:gd name="connsiteX71" fmla="*/ 1121569 w 1628775"/>
              <a:gd name="connsiteY71" fmla="*/ 607219 h 1607343"/>
              <a:gd name="connsiteX72" fmla="*/ 1121569 w 1628775"/>
              <a:gd name="connsiteY72" fmla="*/ 635794 h 1607343"/>
              <a:gd name="connsiteX73" fmla="*/ 957263 w 1628775"/>
              <a:gd name="connsiteY73" fmla="*/ 807244 h 1607343"/>
              <a:gd name="connsiteX74" fmla="*/ 964406 w 1628775"/>
              <a:gd name="connsiteY74" fmla="*/ 1207294 h 1607343"/>
              <a:gd name="connsiteX75" fmla="*/ 1021556 w 1628775"/>
              <a:gd name="connsiteY75" fmla="*/ 1421606 h 1607343"/>
              <a:gd name="connsiteX76" fmla="*/ 1143000 w 1628775"/>
              <a:gd name="connsiteY76" fmla="*/ 1435894 h 1607343"/>
              <a:gd name="connsiteX77" fmla="*/ 1178719 w 1628775"/>
              <a:gd name="connsiteY77" fmla="*/ 1478756 h 1607343"/>
              <a:gd name="connsiteX78" fmla="*/ 1264444 w 1628775"/>
              <a:gd name="connsiteY78" fmla="*/ 1535906 h 1607343"/>
              <a:gd name="connsiteX79" fmla="*/ 1264444 w 1628775"/>
              <a:gd name="connsiteY79" fmla="*/ 1557338 h 1607343"/>
              <a:gd name="connsiteX80" fmla="*/ 1207294 w 1628775"/>
              <a:gd name="connsiteY80" fmla="*/ 1585913 h 1607343"/>
              <a:gd name="connsiteX81" fmla="*/ 1007269 w 1628775"/>
              <a:gd name="connsiteY81" fmla="*/ 1607344 h 1607343"/>
              <a:gd name="connsiteX82" fmla="*/ 607219 w 1628775"/>
              <a:gd name="connsiteY82" fmla="*/ 1557338 h 1607343"/>
              <a:gd name="connsiteX83" fmla="*/ 800100 w 1628775"/>
              <a:gd name="connsiteY83" fmla="*/ 1428750 h 1607343"/>
              <a:gd name="connsiteX84" fmla="*/ 771525 w 1628775"/>
              <a:gd name="connsiteY84" fmla="*/ 1378744 h 1607343"/>
              <a:gd name="connsiteX85" fmla="*/ 842963 w 1628775"/>
              <a:gd name="connsiteY85" fmla="*/ 1335881 h 1607343"/>
              <a:gd name="connsiteX86" fmla="*/ 592931 w 1628775"/>
              <a:gd name="connsiteY86" fmla="*/ 842963 h 1607343"/>
              <a:gd name="connsiteX87" fmla="*/ 564356 w 1628775"/>
              <a:gd name="connsiteY87" fmla="*/ 828675 h 1607343"/>
              <a:gd name="connsiteX88" fmla="*/ 542925 w 1628775"/>
              <a:gd name="connsiteY88" fmla="*/ 785813 h 1607343"/>
              <a:gd name="connsiteX89" fmla="*/ 514350 w 1628775"/>
              <a:gd name="connsiteY89" fmla="*/ 800100 h 1607343"/>
              <a:gd name="connsiteX90" fmla="*/ 428625 w 1628775"/>
              <a:gd name="connsiteY90" fmla="*/ 642938 h 1607343"/>
              <a:gd name="connsiteX91" fmla="*/ 357188 w 1628775"/>
              <a:gd name="connsiteY91" fmla="*/ 864394 h 1607343"/>
              <a:gd name="connsiteX92" fmla="*/ 378619 w 1628775"/>
              <a:gd name="connsiteY92" fmla="*/ 985838 h 1607343"/>
              <a:gd name="connsiteX93" fmla="*/ 428625 w 1628775"/>
              <a:gd name="connsiteY93" fmla="*/ 1321594 h 1607343"/>
              <a:gd name="connsiteX94" fmla="*/ 428625 w 1628775"/>
              <a:gd name="connsiteY94" fmla="*/ 1457325 h 1607343"/>
              <a:gd name="connsiteX95" fmla="*/ 407194 w 1628775"/>
              <a:gd name="connsiteY95" fmla="*/ 1464469 h 1607343"/>
              <a:gd name="connsiteX96" fmla="*/ 528638 w 1628775"/>
              <a:gd name="connsiteY96" fmla="*/ 1493044 h 1607343"/>
              <a:gd name="connsiteX97" fmla="*/ 535781 w 1628775"/>
              <a:gd name="connsiteY97" fmla="*/ 1507331 h 1607343"/>
              <a:gd name="connsiteX98" fmla="*/ 521494 w 1628775"/>
              <a:gd name="connsiteY98" fmla="*/ 1535906 h 1607343"/>
              <a:gd name="connsiteX99" fmla="*/ 314325 w 1628775"/>
              <a:gd name="connsiteY99" fmla="*/ 1464469 h 1607343"/>
              <a:gd name="connsiteX100" fmla="*/ 292894 w 1628775"/>
              <a:gd name="connsiteY100" fmla="*/ 1443038 h 1607343"/>
              <a:gd name="connsiteX101" fmla="*/ 264319 w 1628775"/>
              <a:gd name="connsiteY101" fmla="*/ 1214438 h 1607343"/>
              <a:gd name="connsiteX102" fmla="*/ 135731 w 1628775"/>
              <a:gd name="connsiteY102" fmla="*/ 1478756 h 1607343"/>
              <a:gd name="connsiteX103" fmla="*/ 100013 w 1628775"/>
              <a:gd name="connsiteY103" fmla="*/ 1464469 h 1607343"/>
              <a:gd name="connsiteX104" fmla="*/ 85725 w 1628775"/>
              <a:gd name="connsiteY104" fmla="*/ 1471613 h 1607343"/>
              <a:gd name="connsiteX105" fmla="*/ 207169 w 1628775"/>
              <a:gd name="connsiteY105" fmla="*/ 1543050 h 1607343"/>
              <a:gd name="connsiteX106" fmla="*/ 207169 w 1628775"/>
              <a:gd name="connsiteY106" fmla="*/ 1564481 h 1607343"/>
              <a:gd name="connsiteX107" fmla="*/ 164306 w 1628775"/>
              <a:gd name="connsiteY107" fmla="*/ 1571625 h 1607343"/>
              <a:gd name="connsiteX108" fmla="*/ 0 w 1628775"/>
              <a:gd name="connsiteY108" fmla="*/ 1507331 h 1607343"/>
              <a:gd name="connsiteX109" fmla="*/ 28575 w 1628775"/>
              <a:gd name="connsiteY109" fmla="*/ 1443038 h 1607343"/>
              <a:gd name="connsiteX110" fmla="*/ 7144 w 1628775"/>
              <a:gd name="connsiteY110" fmla="*/ 1414463 h 1607343"/>
              <a:gd name="connsiteX111" fmla="*/ 121444 w 1628775"/>
              <a:gd name="connsiteY111" fmla="*/ 992981 h 1607343"/>
              <a:gd name="connsiteX112" fmla="*/ 121444 w 1628775"/>
              <a:gd name="connsiteY112" fmla="*/ 771525 h 1607343"/>
              <a:gd name="connsiteX113" fmla="*/ 100013 w 1628775"/>
              <a:gd name="connsiteY113" fmla="*/ 750094 h 1607343"/>
              <a:gd name="connsiteX114" fmla="*/ 92869 w 1628775"/>
              <a:gd name="connsiteY114" fmla="*/ 714375 h 1607343"/>
              <a:gd name="connsiteX115" fmla="*/ 100013 w 1628775"/>
              <a:gd name="connsiteY115" fmla="*/ 678656 h 1607343"/>
              <a:gd name="connsiteX116" fmla="*/ 185738 w 1628775"/>
              <a:gd name="connsiteY116" fmla="*/ 485775 h 1607343"/>
              <a:gd name="connsiteX117" fmla="*/ 235744 w 1628775"/>
              <a:gd name="connsiteY117" fmla="*/ 442913 h 1607343"/>
              <a:gd name="connsiteX118" fmla="*/ 235744 w 1628775"/>
              <a:gd name="connsiteY118" fmla="*/ 428625 h 1607343"/>
              <a:gd name="connsiteX119" fmla="*/ 400050 w 1628775"/>
              <a:gd name="connsiteY119" fmla="*/ 314325 h 1607343"/>
              <a:gd name="connsiteX120" fmla="*/ 500063 w 1628775"/>
              <a:gd name="connsiteY120" fmla="*/ 278606 h 1607343"/>
              <a:gd name="connsiteX121" fmla="*/ 464344 w 1628775"/>
              <a:gd name="connsiteY121" fmla="*/ 250031 h 1607343"/>
              <a:gd name="connsiteX122" fmla="*/ 450056 w 1628775"/>
              <a:gd name="connsiteY122" fmla="*/ 185738 h 1607343"/>
              <a:gd name="connsiteX123" fmla="*/ 592931 w 1628775"/>
              <a:gd name="connsiteY123" fmla="*/ 57150 h 1607343"/>
              <a:gd name="connsiteX124" fmla="*/ 764381 w 1628775"/>
              <a:gd name="connsiteY124" fmla="*/ 228600 h 1607343"/>
              <a:gd name="connsiteX125" fmla="*/ 757238 w 1628775"/>
              <a:gd name="connsiteY125" fmla="*/ 235744 h 1607343"/>
              <a:gd name="connsiteX126" fmla="*/ 721519 w 1628775"/>
              <a:gd name="connsiteY126" fmla="*/ 257175 h 1607343"/>
              <a:gd name="connsiteX127" fmla="*/ 685800 w 1628775"/>
              <a:gd name="connsiteY127" fmla="*/ 335756 h 1607343"/>
              <a:gd name="connsiteX128" fmla="*/ 578644 w 1628775"/>
              <a:gd name="connsiteY128" fmla="*/ 378619 h 1607343"/>
              <a:gd name="connsiteX129" fmla="*/ 507206 w 1628775"/>
              <a:gd name="connsiteY129" fmla="*/ 350044 h 1607343"/>
              <a:gd name="connsiteX130" fmla="*/ 514350 w 1628775"/>
              <a:gd name="connsiteY130" fmla="*/ 378619 h 1607343"/>
              <a:gd name="connsiteX131" fmla="*/ 535781 w 1628775"/>
              <a:gd name="connsiteY131" fmla="*/ 507206 h 1607343"/>
              <a:gd name="connsiteX132" fmla="*/ 628650 w 1628775"/>
              <a:gd name="connsiteY132" fmla="*/ 800100 h 1607343"/>
              <a:gd name="connsiteX133" fmla="*/ 614363 w 1628775"/>
              <a:gd name="connsiteY133" fmla="*/ 828675 h 1607343"/>
              <a:gd name="connsiteX134" fmla="*/ 871538 w 1628775"/>
              <a:gd name="connsiteY134" fmla="*/ 1321594 h 1607343"/>
              <a:gd name="connsiteX135" fmla="*/ 900113 w 1628775"/>
              <a:gd name="connsiteY135" fmla="*/ 1307306 h 1607343"/>
              <a:gd name="connsiteX136" fmla="*/ 907256 w 1628775"/>
              <a:gd name="connsiteY136" fmla="*/ 964406 h 1607343"/>
              <a:gd name="connsiteX137" fmla="*/ 814388 w 1628775"/>
              <a:gd name="connsiteY137" fmla="*/ 814388 h 1607343"/>
              <a:gd name="connsiteX138" fmla="*/ 835819 w 1628775"/>
              <a:gd name="connsiteY138" fmla="*/ 800100 h 1607343"/>
              <a:gd name="connsiteX139" fmla="*/ 800100 w 1628775"/>
              <a:gd name="connsiteY139" fmla="*/ 714375 h 1607343"/>
              <a:gd name="connsiteX140" fmla="*/ 828675 w 1628775"/>
              <a:gd name="connsiteY140" fmla="*/ 778669 h 1607343"/>
              <a:gd name="connsiteX141" fmla="*/ 835819 w 1628775"/>
              <a:gd name="connsiteY141" fmla="*/ 764381 h 1607343"/>
              <a:gd name="connsiteX142" fmla="*/ 857250 w 1628775"/>
              <a:gd name="connsiteY142" fmla="*/ 764381 h 1607343"/>
              <a:gd name="connsiteX143" fmla="*/ 850106 w 1628775"/>
              <a:gd name="connsiteY143" fmla="*/ 800100 h 1607343"/>
              <a:gd name="connsiteX144" fmla="*/ 900113 w 1628775"/>
              <a:gd name="connsiteY144" fmla="*/ 878681 h 1607343"/>
              <a:gd name="connsiteX145" fmla="*/ 928688 w 1628775"/>
              <a:gd name="connsiteY145" fmla="*/ 471488 h 1607343"/>
              <a:gd name="connsiteX146" fmla="*/ 871538 w 1628775"/>
              <a:gd name="connsiteY146" fmla="*/ 207169 h 1607343"/>
              <a:gd name="connsiteX147" fmla="*/ 857250 w 1628775"/>
              <a:gd name="connsiteY147" fmla="*/ 200025 h 1607343"/>
              <a:gd name="connsiteX148" fmla="*/ 821531 w 1628775"/>
              <a:gd name="connsiteY148" fmla="*/ 164306 h 1607343"/>
              <a:gd name="connsiteX149" fmla="*/ 835819 w 1628775"/>
              <a:gd name="connsiteY149" fmla="*/ 157163 h 1607343"/>
              <a:gd name="connsiteX150" fmla="*/ 857250 w 1628775"/>
              <a:gd name="connsiteY150" fmla="*/ 178594 h 1607343"/>
              <a:gd name="connsiteX151" fmla="*/ 871538 w 1628775"/>
              <a:gd name="connsiteY151" fmla="*/ 164306 h 1607343"/>
              <a:gd name="connsiteX152" fmla="*/ 871538 w 1628775"/>
              <a:gd name="connsiteY152" fmla="*/ 185738 h 1607343"/>
              <a:gd name="connsiteX153" fmla="*/ 900113 w 1628775"/>
              <a:gd name="connsiteY153" fmla="*/ 178594 h 1607343"/>
              <a:gd name="connsiteX154" fmla="*/ 907256 w 1628775"/>
              <a:gd name="connsiteY154" fmla="*/ 192881 h 1607343"/>
              <a:gd name="connsiteX155" fmla="*/ 892969 w 1628775"/>
              <a:gd name="connsiteY155" fmla="*/ 214313 h 1607343"/>
              <a:gd name="connsiteX156" fmla="*/ 928688 w 1628775"/>
              <a:gd name="connsiteY156" fmla="*/ 292894 h 1607343"/>
              <a:gd name="connsiteX157" fmla="*/ 935831 w 1628775"/>
              <a:gd name="connsiteY157" fmla="*/ 221456 h 1607343"/>
              <a:gd name="connsiteX158" fmla="*/ 928688 w 1628775"/>
              <a:gd name="connsiteY158" fmla="*/ 164306 h 1607343"/>
              <a:gd name="connsiteX159" fmla="*/ 878681 w 1628775"/>
              <a:gd name="connsiteY159" fmla="*/ 107156 h 1607343"/>
              <a:gd name="connsiteX160" fmla="*/ 928688 w 1628775"/>
              <a:gd name="connsiteY160" fmla="*/ 135731 h 1607343"/>
              <a:gd name="connsiteX161" fmla="*/ 935831 w 1628775"/>
              <a:gd name="connsiteY161" fmla="*/ 114300 h 1607343"/>
              <a:gd name="connsiteX162" fmla="*/ 921544 w 1628775"/>
              <a:gd name="connsiteY162" fmla="*/ 78581 h 1607343"/>
              <a:gd name="connsiteX163" fmla="*/ 950119 w 1628775"/>
              <a:gd name="connsiteY163" fmla="*/ 0 h 1607343"/>
              <a:gd name="connsiteX164" fmla="*/ 957263 w 1628775"/>
              <a:gd name="connsiteY164" fmla="*/ 35719 h 1607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1628775" h="1607343">
                <a:moveTo>
                  <a:pt x="1128713" y="728663"/>
                </a:moveTo>
                <a:lnTo>
                  <a:pt x="1150144" y="728663"/>
                </a:lnTo>
                <a:cubicBezTo>
                  <a:pt x="1143000" y="735806"/>
                  <a:pt x="1135856" y="735806"/>
                  <a:pt x="1128713" y="728663"/>
                </a:cubicBezTo>
                <a:close/>
                <a:moveTo>
                  <a:pt x="1564481" y="400050"/>
                </a:moveTo>
                <a:cubicBezTo>
                  <a:pt x="1571625" y="407194"/>
                  <a:pt x="1578769" y="407194"/>
                  <a:pt x="1578769" y="428625"/>
                </a:cubicBezTo>
                <a:cubicBezTo>
                  <a:pt x="1578769" y="442913"/>
                  <a:pt x="1557338" y="450056"/>
                  <a:pt x="1557338" y="471488"/>
                </a:cubicBezTo>
                <a:cubicBezTo>
                  <a:pt x="1557338" y="485775"/>
                  <a:pt x="1571625" y="550069"/>
                  <a:pt x="1571625" y="571500"/>
                </a:cubicBezTo>
                <a:cubicBezTo>
                  <a:pt x="1571625" y="607219"/>
                  <a:pt x="1528763" y="650081"/>
                  <a:pt x="1528763" y="650081"/>
                </a:cubicBezTo>
                <a:cubicBezTo>
                  <a:pt x="1528763" y="671513"/>
                  <a:pt x="1550194" y="700088"/>
                  <a:pt x="1550194" y="721519"/>
                </a:cubicBezTo>
                <a:lnTo>
                  <a:pt x="1550194" y="892969"/>
                </a:lnTo>
                <a:cubicBezTo>
                  <a:pt x="1571625" y="971550"/>
                  <a:pt x="1614488" y="1064419"/>
                  <a:pt x="1614488" y="1128713"/>
                </a:cubicBezTo>
                <a:cubicBezTo>
                  <a:pt x="1614488" y="1128713"/>
                  <a:pt x="1628775" y="1128713"/>
                  <a:pt x="1628775" y="1150144"/>
                </a:cubicBezTo>
                <a:lnTo>
                  <a:pt x="1628775" y="1271588"/>
                </a:lnTo>
                <a:cubicBezTo>
                  <a:pt x="1593056" y="1278731"/>
                  <a:pt x="1550194" y="1278731"/>
                  <a:pt x="1514475" y="1271588"/>
                </a:cubicBezTo>
                <a:cubicBezTo>
                  <a:pt x="1507331" y="1293019"/>
                  <a:pt x="1493044" y="1321594"/>
                  <a:pt x="1493044" y="1343025"/>
                </a:cubicBezTo>
                <a:lnTo>
                  <a:pt x="1493044" y="1485900"/>
                </a:lnTo>
                <a:cubicBezTo>
                  <a:pt x="1493044" y="1507331"/>
                  <a:pt x="1478756" y="1493044"/>
                  <a:pt x="1471613" y="1500188"/>
                </a:cubicBezTo>
                <a:cubicBezTo>
                  <a:pt x="1471613" y="1507331"/>
                  <a:pt x="1478756" y="1528763"/>
                  <a:pt x="1471613" y="1521619"/>
                </a:cubicBezTo>
                <a:cubicBezTo>
                  <a:pt x="1464469" y="1521619"/>
                  <a:pt x="1378744" y="1550194"/>
                  <a:pt x="1350169" y="1550194"/>
                </a:cubicBezTo>
                <a:cubicBezTo>
                  <a:pt x="1328738" y="1550194"/>
                  <a:pt x="1328738" y="1550194"/>
                  <a:pt x="1321594" y="1543050"/>
                </a:cubicBezTo>
                <a:cubicBezTo>
                  <a:pt x="1321594" y="1528763"/>
                  <a:pt x="1421606" y="1457325"/>
                  <a:pt x="1421606" y="1450181"/>
                </a:cubicBezTo>
                <a:cubicBezTo>
                  <a:pt x="1421606" y="1435894"/>
                  <a:pt x="1407319" y="1321594"/>
                  <a:pt x="1393031" y="1257300"/>
                </a:cubicBezTo>
                <a:cubicBezTo>
                  <a:pt x="1328738" y="1250156"/>
                  <a:pt x="1343025" y="1214438"/>
                  <a:pt x="1343025" y="1171575"/>
                </a:cubicBezTo>
                <a:cubicBezTo>
                  <a:pt x="1343025" y="1157288"/>
                  <a:pt x="1357313" y="1042988"/>
                  <a:pt x="1357313" y="1021556"/>
                </a:cubicBezTo>
                <a:cubicBezTo>
                  <a:pt x="1357313" y="1007269"/>
                  <a:pt x="1378744" y="950119"/>
                  <a:pt x="1378744" y="935831"/>
                </a:cubicBezTo>
                <a:cubicBezTo>
                  <a:pt x="1378744" y="928688"/>
                  <a:pt x="1335881" y="907256"/>
                  <a:pt x="1335881" y="828675"/>
                </a:cubicBezTo>
                <a:cubicBezTo>
                  <a:pt x="1271588" y="828675"/>
                  <a:pt x="1171575" y="821531"/>
                  <a:pt x="1114425" y="800100"/>
                </a:cubicBezTo>
                <a:lnTo>
                  <a:pt x="1114425" y="764381"/>
                </a:lnTo>
                <a:cubicBezTo>
                  <a:pt x="1121569" y="764381"/>
                  <a:pt x="1114425" y="771525"/>
                  <a:pt x="1135856" y="771525"/>
                </a:cubicBezTo>
                <a:cubicBezTo>
                  <a:pt x="1150144" y="771525"/>
                  <a:pt x="1128713" y="757238"/>
                  <a:pt x="1143000" y="757238"/>
                </a:cubicBezTo>
                <a:cubicBezTo>
                  <a:pt x="1164431" y="757238"/>
                  <a:pt x="1143000" y="771525"/>
                  <a:pt x="1157288" y="771525"/>
                </a:cubicBezTo>
                <a:cubicBezTo>
                  <a:pt x="1178719" y="771525"/>
                  <a:pt x="1185863" y="728663"/>
                  <a:pt x="1207294" y="728663"/>
                </a:cubicBezTo>
                <a:cubicBezTo>
                  <a:pt x="1235869" y="714375"/>
                  <a:pt x="1278731" y="721519"/>
                  <a:pt x="1314450" y="700088"/>
                </a:cubicBezTo>
                <a:cubicBezTo>
                  <a:pt x="1350169" y="671513"/>
                  <a:pt x="1385888" y="628650"/>
                  <a:pt x="1421606" y="592931"/>
                </a:cubicBezTo>
                <a:cubicBezTo>
                  <a:pt x="1407319" y="578644"/>
                  <a:pt x="1328738" y="571500"/>
                  <a:pt x="1328738" y="528638"/>
                </a:cubicBezTo>
                <a:cubicBezTo>
                  <a:pt x="1328738" y="507206"/>
                  <a:pt x="1343025" y="514350"/>
                  <a:pt x="1343025" y="500063"/>
                </a:cubicBezTo>
                <a:cubicBezTo>
                  <a:pt x="1343025" y="478631"/>
                  <a:pt x="1321594" y="464344"/>
                  <a:pt x="1321594" y="450056"/>
                </a:cubicBezTo>
                <a:cubicBezTo>
                  <a:pt x="1321594" y="385763"/>
                  <a:pt x="1414463" y="364331"/>
                  <a:pt x="1435894" y="364331"/>
                </a:cubicBezTo>
                <a:cubicBezTo>
                  <a:pt x="1457325" y="364331"/>
                  <a:pt x="1528763" y="392906"/>
                  <a:pt x="1564481" y="400050"/>
                </a:cubicBezTo>
                <a:close/>
                <a:moveTo>
                  <a:pt x="864394" y="121444"/>
                </a:moveTo>
                <a:lnTo>
                  <a:pt x="864394" y="142875"/>
                </a:lnTo>
                <a:cubicBezTo>
                  <a:pt x="850106" y="128588"/>
                  <a:pt x="842963" y="107156"/>
                  <a:pt x="835819" y="85725"/>
                </a:cubicBezTo>
                <a:cubicBezTo>
                  <a:pt x="850106" y="92869"/>
                  <a:pt x="857250" y="107156"/>
                  <a:pt x="864394" y="121444"/>
                </a:cubicBezTo>
                <a:close/>
                <a:moveTo>
                  <a:pt x="957263" y="35719"/>
                </a:moveTo>
                <a:cubicBezTo>
                  <a:pt x="957263" y="57150"/>
                  <a:pt x="950119" y="78581"/>
                  <a:pt x="942975" y="100013"/>
                </a:cubicBezTo>
                <a:lnTo>
                  <a:pt x="957263" y="114300"/>
                </a:lnTo>
                <a:lnTo>
                  <a:pt x="978694" y="92869"/>
                </a:lnTo>
                <a:cubicBezTo>
                  <a:pt x="964406" y="114300"/>
                  <a:pt x="985838" y="85725"/>
                  <a:pt x="950119" y="135731"/>
                </a:cubicBezTo>
                <a:cubicBezTo>
                  <a:pt x="935831" y="142875"/>
                  <a:pt x="942975" y="171450"/>
                  <a:pt x="942975" y="185738"/>
                </a:cubicBezTo>
                <a:cubicBezTo>
                  <a:pt x="942975" y="207169"/>
                  <a:pt x="957263" y="371475"/>
                  <a:pt x="950119" y="464344"/>
                </a:cubicBezTo>
                <a:cubicBezTo>
                  <a:pt x="950119" y="464344"/>
                  <a:pt x="957263" y="471488"/>
                  <a:pt x="964406" y="464344"/>
                </a:cubicBezTo>
                <a:cubicBezTo>
                  <a:pt x="985838" y="442913"/>
                  <a:pt x="1028700" y="385763"/>
                  <a:pt x="1028700" y="371475"/>
                </a:cubicBezTo>
                <a:cubicBezTo>
                  <a:pt x="1028700" y="350044"/>
                  <a:pt x="1007269" y="342900"/>
                  <a:pt x="1007269" y="328613"/>
                </a:cubicBezTo>
                <a:lnTo>
                  <a:pt x="1007269" y="292894"/>
                </a:lnTo>
                <a:cubicBezTo>
                  <a:pt x="1021556" y="307181"/>
                  <a:pt x="1035844" y="335756"/>
                  <a:pt x="1050131" y="364331"/>
                </a:cubicBezTo>
                <a:cubicBezTo>
                  <a:pt x="1057275" y="328613"/>
                  <a:pt x="1071563" y="285750"/>
                  <a:pt x="1085850" y="250031"/>
                </a:cubicBezTo>
                <a:cubicBezTo>
                  <a:pt x="1085850" y="250031"/>
                  <a:pt x="1092994" y="250031"/>
                  <a:pt x="1100138" y="242888"/>
                </a:cubicBezTo>
                <a:cubicBezTo>
                  <a:pt x="1100138" y="257175"/>
                  <a:pt x="1114425" y="271463"/>
                  <a:pt x="1114425" y="285750"/>
                </a:cubicBezTo>
                <a:cubicBezTo>
                  <a:pt x="1114425" y="307181"/>
                  <a:pt x="1064419" y="342900"/>
                  <a:pt x="1050131" y="371475"/>
                </a:cubicBezTo>
                <a:cubicBezTo>
                  <a:pt x="1050131" y="371475"/>
                  <a:pt x="1050131" y="378619"/>
                  <a:pt x="1057275" y="385763"/>
                </a:cubicBezTo>
                <a:cubicBezTo>
                  <a:pt x="1078706" y="364331"/>
                  <a:pt x="1100138" y="350044"/>
                  <a:pt x="1121569" y="342900"/>
                </a:cubicBezTo>
                <a:cubicBezTo>
                  <a:pt x="1121569" y="342900"/>
                  <a:pt x="1128713" y="335756"/>
                  <a:pt x="1128713" y="357188"/>
                </a:cubicBezTo>
                <a:cubicBezTo>
                  <a:pt x="1128713" y="378619"/>
                  <a:pt x="1071563" y="400050"/>
                  <a:pt x="1057275" y="414338"/>
                </a:cubicBezTo>
                <a:lnTo>
                  <a:pt x="1042988" y="400050"/>
                </a:lnTo>
                <a:cubicBezTo>
                  <a:pt x="1007269" y="450056"/>
                  <a:pt x="957263" y="514350"/>
                  <a:pt x="957263" y="535781"/>
                </a:cubicBezTo>
                <a:lnTo>
                  <a:pt x="957263" y="742950"/>
                </a:lnTo>
                <a:cubicBezTo>
                  <a:pt x="992981" y="728663"/>
                  <a:pt x="1014413" y="707231"/>
                  <a:pt x="1028700" y="700088"/>
                </a:cubicBezTo>
                <a:cubicBezTo>
                  <a:pt x="1042988" y="678656"/>
                  <a:pt x="1042988" y="657225"/>
                  <a:pt x="1057275" y="635794"/>
                </a:cubicBezTo>
                <a:cubicBezTo>
                  <a:pt x="1064419" y="635794"/>
                  <a:pt x="1064419" y="650081"/>
                  <a:pt x="1071563" y="657225"/>
                </a:cubicBezTo>
                <a:cubicBezTo>
                  <a:pt x="1078706" y="650081"/>
                  <a:pt x="1071563" y="628650"/>
                  <a:pt x="1092994" y="628650"/>
                </a:cubicBezTo>
                <a:cubicBezTo>
                  <a:pt x="1107281" y="628650"/>
                  <a:pt x="1092994" y="635794"/>
                  <a:pt x="1100138" y="642938"/>
                </a:cubicBezTo>
                <a:cubicBezTo>
                  <a:pt x="1107281" y="635794"/>
                  <a:pt x="1114425" y="621506"/>
                  <a:pt x="1121569" y="607219"/>
                </a:cubicBezTo>
                <a:lnTo>
                  <a:pt x="1121569" y="635794"/>
                </a:lnTo>
                <a:cubicBezTo>
                  <a:pt x="1121569" y="657225"/>
                  <a:pt x="964406" y="721519"/>
                  <a:pt x="957263" y="807244"/>
                </a:cubicBezTo>
                <a:cubicBezTo>
                  <a:pt x="921544" y="1021556"/>
                  <a:pt x="964406" y="1193006"/>
                  <a:pt x="964406" y="1207294"/>
                </a:cubicBezTo>
                <a:cubicBezTo>
                  <a:pt x="964406" y="1314450"/>
                  <a:pt x="992981" y="1264444"/>
                  <a:pt x="1021556" y="1421606"/>
                </a:cubicBezTo>
                <a:cubicBezTo>
                  <a:pt x="1050131" y="1421606"/>
                  <a:pt x="1100138" y="1400175"/>
                  <a:pt x="1143000" y="1435894"/>
                </a:cubicBezTo>
                <a:cubicBezTo>
                  <a:pt x="1150144" y="1443038"/>
                  <a:pt x="1164431" y="1471613"/>
                  <a:pt x="1178719" y="1478756"/>
                </a:cubicBezTo>
                <a:cubicBezTo>
                  <a:pt x="1193006" y="1493044"/>
                  <a:pt x="1228725" y="1514475"/>
                  <a:pt x="1264444" y="1535906"/>
                </a:cubicBezTo>
                <a:lnTo>
                  <a:pt x="1264444" y="1557338"/>
                </a:lnTo>
                <a:cubicBezTo>
                  <a:pt x="1243013" y="1564481"/>
                  <a:pt x="1228725" y="1585913"/>
                  <a:pt x="1207294" y="1585913"/>
                </a:cubicBezTo>
                <a:cubicBezTo>
                  <a:pt x="1150144" y="1593056"/>
                  <a:pt x="1021556" y="1607344"/>
                  <a:pt x="1007269" y="1607344"/>
                </a:cubicBezTo>
                <a:cubicBezTo>
                  <a:pt x="892969" y="1607344"/>
                  <a:pt x="628650" y="1593056"/>
                  <a:pt x="607219" y="1557338"/>
                </a:cubicBezTo>
                <a:cubicBezTo>
                  <a:pt x="650081" y="1478756"/>
                  <a:pt x="707231" y="1471613"/>
                  <a:pt x="800100" y="1428750"/>
                </a:cubicBezTo>
                <a:cubicBezTo>
                  <a:pt x="792956" y="1414463"/>
                  <a:pt x="785813" y="1393031"/>
                  <a:pt x="771525" y="1378744"/>
                </a:cubicBezTo>
                <a:cubicBezTo>
                  <a:pt x="785813" y="1364456"/>
                  <a:pt x="814388" y="1350169"/>
                  <a:pt x="842963" y="1335881"/>
                </a:cubicBezTo>
                <a:cubicBezTo>
                  <a:pt x="764381" y="1171575"/>
                  <a:pt x="678656" y="1000125"/>
                  <a:pt x="592931" y="842963"/>
                </a:cubicBezTo>
                <a:cubicBezTo>
                  <a:pt x="592931" y="835819"/>
                  <a:pt x="578644" y="835819"/>
                  <a:pt x="564356" y="828675"/>
                </a:cubicBezTo>
                <a:cubicBezTo>
                  <a:pt x="557213" y="814388"/>
                  <a:pt x="564356" y="785813"/>
                  <a:pt x="542925" y="785813"/>
                </a:cubicBezTo>
                <a:cubicBezTo>
                  <a:pt x="528638" y="785813"/>
                  <a:pt x="521494" y="800100"/>
                  <a:pt x="514350" y="800100"/>
                </a:cubicBezTo>
                <a:cubicBezTo>
                  <a:pt x="478631" y="735806"/>
                  <a:pt x="478631" y="685800"/>
                  <a:pt x="428625" y="642938"/>
                </a:cubicBezTo>
                <a:cubicBezTo>
                  <a:pt x="414338" y="714375"/>
                  <a:pt x="357188" y="850106"/>
                  <a:pt x="357188" y="864394"/>
                </a:cubicBezTo>
                <a:cubicBezTo>
                  <a:pt x="357188" y="885825"/>
                  <a:pt x="378619" y="950119"/>
                  <a:pt x="378619" y="985838"/>
                </a:cubicBezTo>
                <a:cubicBezTo>
                  <a:pt x="392906" y="1092994"/>
                  <a:pt x="428625" y="1300163"/>
                  <a:pt x="428625" y="1321594"/>
                </a:cubicBezTo>
                <a:lnTo>
                  <a:pt x="428625" y="1457325"/>
                </a:lnTo>
                <a:cubicBezTo>
                  <a:pt x="421481" y="1457325"/>
                  <a:pt x="414338" y="1457325"/>
                  <a:pt x="407194" y="1464469"/>
                </a:cubicBezTo>
                <a:cubicBezTo>
                  <a:pt x="428625" y="1464469"/>
                  <a:pt x="500063" y="1500188"/>
                  <a:pt x="528638" y="1493044"/>
                </a:cubicBezTo>
                <a:cubicBezTo>
                  <a:pt x="528638" y="1493044"/>
                  <a:pt x="535781" y="1485900"/>
                  <a:pt x="535781" y="1507331"/>
                </a:cubicBezTo>
                <a:cubicBezTo>
                  <a:pt x="535781" y="1521619"/>
                  <a:pt x="521494" y="1528763"/>
                  <a:pt x="521494" y="1535906"/>
                </a:cubicBezTo>
                <a:cubicBezTo>
                  <a:pt x="250031" y="1521619"/>
                  <a:pt x="321469" y="1521619"/>
                  <a:pt x="314325" y="1464469"/>
                </a:cubicBezTo>
                <a:cubicBezTo>
                  <a:pt x="314325" y="1457325"/>
                  <a:pt x="300038" y="1450181"/>
                  <a:pt x="292894" y="1443038"/>
                </a:cubicBezTo>
                <a:cubicBezTo>
                  <a:pt x="285750" y="1371600"/>
                  <a:pt x="278606" y="1293019"/>
                  <a:pt x="264319" y="1214438"/>
                </a:cubicBezTo>
                <a:cubicBezTo>
                  <a:pt x="221456" y="1293019"/>
                  <a:pt x="178594" y="1385888"/>
                  <a:pt x="135731" y="1478756"/>
                </a:cubicBezTo>
                <a:cubicBezTo>
                  <a:pt x="128588" y="1478756"/>
                  <a:pt x="114300" y="1471613"/>
                  <a:pt x="100013" y="1464469"/>
                </a:cubicBezTo>
                <a:cubicBezTo>
                  <a:pt x="100013" y="1464469"/>
                  <a:pt x="92869" y="1464469"/>
                  <a:pt x="85725" y="1471613"/>
                </a:cubicBezTo>
                <a:cubicBezTo>
                  <a:pt x="121444" y="1500188"/>
                  <a:pt x="164306" y="1521619"/>
                  <a:pt x="207169" y="1543050"/>
                </a:cubicBezTo>
                <a:lnTo>
                  <a:pt x="207169" y="1564481"/>
                </a:lnTo>
                <a:cubicBezTo>
                  <a:pt x="192881" y="1571625"/>
                  <a:pt x="178594" y="1571625"/>
                  <a:pt x="164306" y="1571625"/>
                </a:cubicBezTo>
                <a:cubicBezTo>
                  <a:pt x="107156" y="1571625"/>
                  <a:pt x="71438" y="1550194"/>
                  <a:pt x="0" y="1507331"/>
                </a:cubicBezTo>
                <a:cubicBezTo>
                  <a:pt x="7144" y="1485900"/>
                  <a:pt x="28575" y="1464469"/>
                  <a:pt x="28575" y="1443038"/>
                </a:cubicBezTo>
                <a:cubicBezTo>
                  <a:pt x="28575" y="1428750"/>
                  <a:pt x="7144" y="1428750"/>
                  <a:pt x="7144" y="1414463"/>
                </a:cubicBezTo>
                <a:lnTo>
                  <a:pt x="121444" y="992981"/>
                </a:lnTo>
                <a:lnTo>
                  <a:pt x="121444" y="771525"/>
                </a:lnTo>
                <a:cubicBezTo>
                  <a:pt x="121444" y="750094"/>
                  <a:pt x="107156" y="757238"/>
                  <a:pt x="100013" y="750094"/>
                </a:cubicBezTo>
                <a:cubicBezTo>
                  <a:pt x="100013" y="742950"/>
                  <a:pt x="92869" y="728663"/>
                  <a:pt x="92869" y="714375"/>
                </a:cubicBezTo>
                <a:cubicBezTo>
                  <a:pt x="92869" y="692944"/>
                  <a:pt x="100013" y="700088"/>
                  <a:pt x="100013" y="678656"/>
                </a:cubicBezTo>
                <a:cubicBezTo>
                  <a:pt x="100013" y="642938"/>
                  <a:pt x="164306" y="507206"/>
                  <a:pt x="185738" y="485775"/>
                </a:cubicBezTo>
                <a:cubicBezTo>
                  <a:pt x="192881" y="471488"/>
                  <a:pt x="221456" y="450056"/>
                  <a:pt x="235744" y="442913"/>
                </a:cubicBezTo>
                <a:lnTo>
                  <a:pt x="235744" y="428625"/>
                </a:lnTo>
                <a:cubicBezTo>
                  <a:pt x="235744" y="400050"/>
                  <a:pt x="364331" y="328613"/>
                  <a:pt x="400050" y="314325"/>
                </a:cubicBezTo>
                <a:cubicBezTo>
                  <a:pt x="421481" y="300038"/>
                  <a:pt x="464344" y="300038"/>
                  <a:pt x="500063" y="278606"/>
                </a:cubicBezTo>
                <a:cubicBezTo>
                  <a:pt x="492919" y="271463"/>
                  <a:pt x="471488" y="264319"/>
                  <a:pt x="464344" y="250031"/>
                </a:cubicBezTo>
                <a:cubicBezTo>
                  <a:pt x="450056" y="228600"/>
                  <a:pt x="450056" y="200025"/>
                  <a:pt x="450056" y="185738"/>
                </a:cubicBezTo>
                <a:cubicBezTo>
                  <a:pt x="450056" y="128588"/>
                  <a:pt x="535781" y="57150"/>
                  <a:pt x="592931" y="57150"/>
                </a:cubicBezTo>
                <a:cubicBezTo>
                  <a:pt x="685800" y="57150"/>
                  <a:pt x="764381" y="150019"/>
                  <a:pt x="764381" y="228600"/>
                </a:cubicBezTo>
                <a:lnTo>
                  <a:pt x="757238" y="235744"/>
                </a:lnTo>
                <a:cubicBezTo>
                  <a:pt x="750094" y="250031"/>
                  <a:pt x="728663" y="250031"/>
                  <a:pt x="721519" y="257175"/>
                </a:cubicBezTo>
                <a:cubicBezTo>
                  <a:pt x="707231" y="264319"/>
                  <a:pt x="685800" y="307181"/>
                  <a:pt x="685800" y="335756"/>
                </a:cubicBezTo>
                <a:cubicBezTo>
                  <a:pt x="685800" y="350044"/>
                  <a:pt x="592931" y="378619"/>
                  <a:pt x="578644" y="378619"/>
                </a:cubicBezTo>
                <a:cubicBezTo>
                  <a:pt x="557213" y="378619"/>
                  <a:pt x="507206" y="371475"/>
                  <a:pt x="507206" y="350044"/>
                </a:cubicBezTo>
                <a:cubicBezTo>
                  <a:pt x="507206" y="371475"/>
                  <a:pt x="514350" y="371475"/>
                  <a:pt x="514350" y="378619"/>
                </a:cubicBezTo>
                <a:cubicBezTo>
                  <a:pt x="521494" y="421481"/>
                  <a:pt x="521494" y="464344"/>
                  <a:pt x="535781" y="507206"/>
                </a:cubicBezTo>
                <a:cubicBezTo>
                  <a:pt x="564356" y="607219"/>
                  <a:pt x="628650" y="785813"/>
                  <a:pt x="628650" y="800100"/>
                </a:cubicBezTo>
                <a:cubicBezTo>
                  <a:pt x="628650" y="821531"/>
                  <a:pt x="621506" y="821531"/>
                  <a:pt x="614363" y="828675"/>
                </a:cubicBezTo>
                <a:lnTo>
                  <a:pt x="871538" y="1321594"/>
                </a:lnTo>
                <a:cubicBezTo>
                  <a:pt x="878681" y="1321594"/>
                  <a:pt x="892969" y="1314450"/>
                  <a:pt x="900113" y="1307306"/>
                </a:cubicBezTo>
                <a:lnTo>
                  <a:pt x="907256" y="964406"/>
                </a:lnTo>
                <a:cubicBezTo>
                  <a:pt x="885825" y="921544"/>
                  <a:pt x="864394" y="842963"/>
                  <a:pt x="814388" y="814388"/>
                </a:cubicBezTo>
                <a:cubicBezTo>
                  <a:pt x="821531" y="807244"/>
                  <a:pt x="828675" y="807244"/>
                  <a:pt x="835819" y="800100"/>
                </a:cubicBezTo>
                <a:cubicBezTo>
                  <a:pt x="821531" y="771525"/>
                  <a:pt x="771525" y="742950"/>
                  <a:pt x="800100" y="714375"/>
                </a:cubicBezTo>
                <a:cubicBezTo>
                  <a:pt x="807244" y="735806"/>
                  <a:pt x="814388" y="757238"/>
                  <a:pt x="828675" y="778669"/>
                </a:cubicBezTo>
                <a:cubicBezTo>
                  <a:pt x="828675" y="778669"/>
                  <a:pt x="835819" y="771525"/>
                  <a:pt x="835819" y="764381"/>
                </a:cubicBezTo>
                <a:lnTo>
                  <a:pt x="857250" y="764381"/>
                </a:lnTo>
                <a:cubicBezTo>
                  <a:pt x="857250" y="771525"/>
                  <a:pt x="850106" y="778669"/>
                  <a:pt x="850106" y="800100"/>
                </a:cubicBezTo>
                <a:cubicBezTo>
                  <a:pt x="850106" y="814388"/>
                  <a:pt x="878681" y="850106"/>
                  <a:pt x="900113" y="878681"/>
                </a:cubicBezTo>
                <a:lnTo>
                  <a:pt x="928688" y="471488"/>
                </a:lnTo>
                <a:cubicBezTo>
                  <a:pt x="935831" y="392906"/>
                  <a:pt x="885825" y="278606"/>
                  <a:pt x="871538" y="207169"/>
                </a:cubicBezTo>
                <a:cubicBezTo>
                  <a:pt x="871538" y="200025"/>
                  <a:pt x="864394" y="192881"/>
                  <a:pt x="857250" y="200025"/>
                </a:cubicBezTo>
                <a:lnTo>
                  <a:pt x="821531" y="164306"/>
                </a:lnTo>
                <a:cubicBezTo>
                  <a:pt x="821531" y="164306"/>
                  <a:pt x="814388" y="157163"/>
                  <a:pt x="835819" y="157163"/>
                </a:cubicBezTo>
                <a:cubicBezTo>
                  <a:pt x="850106" y="157163"/>
                  <a:pt x="842963" y="178594"/>
                  <a:pt x="857250" y="178594"/>
                </a:cubicBezTo>
                <a:cubicBezTo>
                  <a:pt x="878681" y="178594"/>
                  <a:pt x="871538" y="171450"/>
                  <a:pt x="871538" y="164306"/>
                </a:cubicBezTo>
                <a:lnTo>
                  <a:pt x="871538" y="185738"/>
                </a:lnTo>
                <a:cubicBezTo>
                  <a:pt x="878681" y="185738"/>
                  <a:pt x="892969" y="178594"/>
                  <a:pt x="900113" y="178594"/>
                </a:cubicBezTo>
                <a:cubicBezTo>
                  <a:pt x="900113" y="178594"/>
                  <a:pt x="907256" y="171450"/>
                  <a:pt x="907256" y="192881"/>
                </a:cubicBezTo>
                <a:cubicBezTo>
                  <a:pt x="907256" y="207169"/>
                  <a:pt x="892969" y="200025"/>
                  <a:pt x="892969" y="214313"/>
                </a:cubicBezTo>
                <a:cubicBezTo>
                  <a:pt x="892969" y="235744"/>
                  <a:pt x="914400" y="271463"/>
                  <a:pt x="928688" y="292894"/>
                </a:cubicBezTo>
                <a:cubicBezTo>
                  <a:pt x="935831" y="271463"/>
                  <a:pt x="935831" y="242888"/>
                  <a:pt x="935831" y="221456"/>
                </a:cubicBezTo>
                <a:cubicBezTo>
                  <a:pt x="935831" y="207169"/>
                  <a:pt x="935831" y="178594"/>
                  <a:pt x="928688" y="164306"/>
                </a:cubicBezTo>
                <a:cubicBezTo>
                  <a:pt x="914400" y="135731"/>
                  <a:pt x="900113" y="121444"/>
                  <a:pt x="878681" y="107156"/>
                </a:cubicBezTo>
                <a:cubicBezTo>
                  <a:pt x="885825" y="114300"/>
                  <a:pt x="907256" y="121444"/>
                  <a:pt x="928688" y="135731"/>
                </a:cubicBezTo>
                <a:cubicBezTo>
                  <a:pt x="935831" y="128588"/>
                  <a:pt x="935831" y="128588"/>
                  <a:pt x="935831" y="114300"/>
                </a:cubicBezTo>
                <a:cubicBezTo>
                  <a:pt x="935831" y="92869"/>
                  <a:pt x="921544" y="92869"/>
                  <a:pt x="921544" y="78581"/>
                </a:cubicBezTo>
                <a:cubicBezTo>
                  <a:pt x="921544" y="57150"/>
                  <a:pt x="935831" y="28575"/>
                  <a:pt x="950119" y="0"/>
                </a:cubicBezTo>
                <a:cubicBezTo>
                  <a:pt x="950119" y="14288"/>
                  <a:pt x="957263" y="21431"/>
                  <a:pt x="957263" y="35719"/>
                </a:cubicBezTo>
                <a:close/>
              </a:path>
            </a:pathLst>
          </a:custGeom>
          <a:solidFill>
            <a:srgbClr val="00B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9AEED111-13A7-AE3B-A58A-845C361E838A}"/>
              </a:ext>
            </a:extLst>
          </p:cNvPr>
          <p:cNvSpPr/>
          <p:nvPr/>
        </p:nvSpPr>
        <p:spPr>
          <a:xfrm>
            <a:off x="0" y="5138774"/>
            <a:ext cx="12192000" cy="1719226"/>
          </a:xfrm>
          <a:custGeom>
            <a:avLst/>
            <a:gdLst>
              <a:gd name="connsiteX0" fmla="*/ 6096000 w 12192000"/>
              <a:gd name="connsiteY0" fmla="*/ 0 h 1719226"/>
              <a:gd name="connsiteX1" fmla="*/ 12118216 w 12192000"/>
              <a:gd name="connsiteY1" fmla="*/ 1075118 h 1719226"/>
              <a:gd name="connsiteX2" fmla="*/ 12192000 w 12192000"/>
              <a:gd name="connsiteY2" fmla="*/ 1112071 h 1719226"/>
              <a:gd name="connsiteX3" fmla="*/ 12192000 w 12192000"/>
              <a:gd name="connsiteY3" fmla="*/ 1719226 h 1719226"/>
              <a:gd name="connsiteX4" fmla="*/ 0 w 12192000"/>
              <a:gd name="connsiteY4" fmla="*/ 1719226 h 1719226"/>
              <a:gd name="connsiteX5" fmla="*/ 0 w 12192000"/>
              <a:gd name="connsiteY5" fmla="*/ 1112071 h 1719226"/>
              <a:gd name="connsiteX6" fmla="*/ 73784 w 12192000"/>
              <a:gd name="connsiteY6" fmla="*/ 1075118 h 1719226"/>
              <a:gd name="connsiteX7" fmla="*/ 6096000 w 12192000"/>
              <a:gd name="connsiteY7" fmla="*/ 0 h 1719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719226">
                <a:moveTo>
                  <a:pt x="6096000" y="0"/>
                </a:moveTo>
                <a:cubicBezTo>
                  <a:pt x="8560386" y="0"/>
                  <a:pt x="10747724" y="422455"/>
                  <a:pt x="12118216" y="1075118"/>
                </a:cubicBezTo>
                <a:lnTo>
                  <a:pt x="12192000" y="1112071"/>
                </a:lnTo>
                <a:lnTo>
                  <a:pt x="12192000" y="1719226"/>
                </a:lnTo>
                <a:lnTo>
                  <a:pt x="0" y="1719226"/>
                </a:lnTo>
                <a:lnTo>
                  <a:pt x="0" y="1112071"/>
                </a:lnTo>
                <a:lnTo>
                  <a:pt x="73784" y="1075118"/>
                </a:lnTo>
                <a:cubicBezTo>
                  <a:pt x="1444277" y="422455"/>
                  <a:pt x="3631615" y="0"/>
                  <a:pt x="6096000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D9450F20-5D33-AE94-96F8-A7FDB8461108}"/>
              </a:ext>
            </a:extLst>
          </p:cNvPr>
          <p:cNvSpPr/>
          <p:nvPr/>
        </p:nvSpPr>
        <p:spPr>
          <a:xfrm>
            <a:off x="993519" y="5385385"/>
            <a:ext cx="10196375" cy="1472615"/>
          </a:xfrm>
          <a:custGeom>
            <a:avLst/>
            <a:gdLst>
              <a:gd name="connsiteX0" fmla="*/ 5098187 w 10196375"/>
              <a:gd name="connsiteY0" fmla="*/ 0 h 1472615"/>
              <a:gd name="connsiteX1" fmla="*/ 10039855 w 10196375"/>
              <a:gd name="connsiteY1" fmla="*/ 1369923 h 1472615"/>
              <a:gd name="connsiteX2" fmla="*/ 10196375 w 10196375"/>
              <a:gd name="connsiteY2" fmla="*/ 1472615 h 1472615"/>
              <a:gd name="connsiteX3" fmla="*/ 0 w 10196375"/>
              <a:gd name="connsiteY3" fmla="*/ 1472615 h 1472615"/>
              <a:gd name="connsiteX4" fmla="*/ 156519 w 10196375"/>
              <a:gd name="connsiteY4" fmla="*/ 1369923 h 1472615"/>
              <a:gd name="connsiteX5" fmla="*/ 5098187 w 10196375"/>
              <a:gd name="connsiteY5" fmla="*/ 0 h 1472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96375" h="1472615">
                <a:moveTo>
                  <a:pt x="5098187" y="0"/>
                </a:moveTo>
                <a:cubicBezTo>
                  <a:pt x="6951290" y="0"/>
                  <a:pt x="8661853" y="509524"/>
                  <a:pt x="10039855" y="1369923"/>
                </a:cubicBezTo>
                <a:lnTo>
                  <a:pt x="10196375" y="1472615"/>
                </a:lnTo>
                <a:lnTo>
                  <a:pt x="0" y="1472615"/>
                </a:lnTo>
                <a:lnTo>
                  <a:pt x="156519" y="1369923"/>
                </a:lnTo>
                <a:cubicBezTo>
                  <a:pt x="1534522" y="509524"/>
                  <a:pt x="3245085" y="0"/>
                  <a:pt x="5098187" y="0"/>
                </a:cubicBezTo>
                <a:close/>
              </a:path>
            </a:pathLst>
          </a:custGeom>
          <a:solidFill>
            <a:schemeClr val="tx1">
              <a:alpha val="11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B11086F2-B9A6-6015-54DF-8D43F2BBAB75}"/>
              </a:ext>
            </a:extLst>
          </p:cNvPr>
          <p:cNvGrpSpPr/>
          <p:nvPr/>
        </p:nvGrpSpPr>
        <p:grpSpPr>
          <a:xfrm>
            <a:off x="5123069" y="5600050"/>
            <a:ext cx="1945202" cy="952140"/>
            <a:chOff x="0" y="445141"/>
            <a:chExt cx="12190460" cy="5966999"/>
          </a:xfrm>
          <a:solidFill>
            <a:schemeClr val="bg1"/>
          </a:solidFill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1C36B176-FE28-8154-0E2F-0B8712389465}"/>
                </a:ext>
              </a:extLst>
            </p:cNvPr>
            <p:cNvGrpSpPr/>
            <p:nvPr/>
          </p:nvGrpSpPr>
          <p:grpSpPr>
            <a:xfrm>
              <a:off x="3683822" y="445141"/>
              <a:ext cx="3735133" cy="908140"/>
              <a:chOff x="3683822" y="445141"/>
              <a:chExt cx="3735133" cy="908140"/>
            </a:xfrm>
            <a:grpFill/>
          </p:grpSpPr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C3EAEC5C-D18F-36BB-2621-B56D144E1880}"/>
                  </a:ext>
                </a:extLst>
              </p:cNvPr>
              <p:cNvSpPr/>
              <p:nvPr/>
            </p:nvSpPr>
            <p:spPr>
              <a:xfrm>
                <a:off x="3683822" y="445141"/>
                <a:ext cx="944059" cy="908140"/>
              </a:xfrm>
              <a:custGeom>
                <a:avLst/>
                <a:gdLst>
                  <a:gd name="connsiteX0" fmla="*/ 492555 w 944059"/>
                  <a:gd name="connsiteY0" fmla="*/ 0 h 908140"/>
                  <a:gd name="connsiteX1" fmla="*/ 784989 w 944059"/>
                  <a:gd name="connsiteY1" fmla="*/ 138545 h 908140"/>
                  <a:gd name="connsiteX2" fmla="*/ 763822 w 944059"/>
                  <a:gd name="connsiteY2" fmla="*/ 216772 h 908140"/>
                  <a:gd name="connsiteX3" fmla="*/ 748487 w 944059"/>
                  <a:gd name="connsiteY3" fmla="*/ 253247 h 908140"/>
                  <a:gd name="connsiteX4" fmla="*/ 749069 w 944059"/>
                  <a:gd name="connsiteY4" fmla="*/ 251383 h 908140"/>
                  <a:gd name="connsiteX5" fmla="*/ 743938 w 944059"/>
                  <a:gd name="connsiteY5" fmla="*/ 241120 h 908140"/>
                  <a:gd name="connsiteX6" fmla="*/ 667020 w 944059"/>
                  <a:gd name="connsiteY6" fmla="*/ 359141 h 908140"/>
                  <a:gd name="connsiteX7" fmla="*/ 615707 w 944059"/>
                  <a:gd name="connsiteY7" fmla="*/ 405322 h 908140"/>
                  <a:gd name="connsiteX8" fmla="*/ 944059 w 944059"/>
                  <a:gd name="connsiteY8" fmla="*/ 559262 h 908140"/>
                  <a:gd name="connsiteX9" fmla="*/ 933797 w 944059"/>
                  <a:gd name="connsiteY9" fmla="*/ 651574 h 908140"/>
                  <a:gd name="connsiteX10" fmla="*/ 942557 w 944059"/>
                  <a:gd name="connsiteY10" fmla="*/ 622409 h 908140"/>
                  <a:gd name="connsiteX11" fmla="*/ 939570 w 944059"/>
                  <a:gd name="connsiteY11" fmla="*/ 643903 h 908140"/>
                  <a:gd name="connsiteX12" fmla="*/ 926425 w 944059"/>
                  <a:gd name="connsiteY12" fmla="*/ 686906 h 908140"/>
                  <a:gd name="connsiteX13" fmla="*/ 923534 w 944059"/>
                  <a:gd name="connsiteY13" fmla="*/ 682362 h 908140"/>
                  <a:gd name="connsiteX14" fmla="*/ 861958 w 944059"/>
                  <a:gd name="connsiteY14" fmla="*/ 779857 h 908140"/>
                  <a:gd name="connsiteX15" fmla="*/ 713150 w 944059"/>
                  <a:gd name="connsiteY15" fmla="*/ 887615 h 908140"/>
                  <a:gd name="connsiteX16" fmla="*/ 882484 w 944059"/>
                  <a:gd name="connsiteY16" fmla="*/ 738806 h 908140"/>
                  <a:gd name="connsiteX17" fmla="*/ 882484 w 944059"/>
                  <a:gd name="connsiteY17" fmla="*/ 733675 h 908140"/>
                  <a:gd name="connsiteX18" fmla="*/ 615707 w 944059"/>
                  <a:gd name="connsiteY18" fmla="*/ 908140 h 908140"/>
                  <a:gd name="connsiteX19" fmla="*/ 677282 w 944059"/>
                  <a:gd name="connsiteY19" fmla="*/ 856827 h 908140"/>
                  <a:gd name="connsiteX20" fmla="*/ 579787 w 944059"/>
                  <a:gd name="connsiteY20" fmla="*/ 903008 h 908140"/>
                  <a:gd name="connsiteX21" fmla="*/ 867090 w 944059"/>
                  <a:gd name="connsiteY21" fmla="*/ 625969 h 908140"/>
                  <a:gd name="connsiteX22" fmla="*/ 779857 w 944059"/>
                  <a:gd name="connsiteY22" fmla="*/ 533605 h 908140"/>
                  <a:gd name="connsiteX23" fmla="*/ 856827 w 944059"/>
                  <a:gd name="connsiteY23" fmla="*/ 579787 h 908140"/>
                  <a:gd name="connsiteX24" fmla="*/ 861958 w 944059"/>
                  <a:gd name="connsiteY24" fmla="*/ 569524 h 908140"/>
                  <a:gd name="connsiteX25" fmla="*/ 858420 w 944059"/>
                  <a:gd name="connsiteY25" fmla="*/ 556102 h 908140"/>
                  <a:gd name="connsiteX26" fmla="*/ 872221 w 944059"/>
                  <a:gd name="connsiteY26" fmla="*/ 574656 h 908140"/>
                  <a:gd name="connsiteX27" fmla="*/ 877352 w 944059"/>
                  <a:gd name="connsiteY27" fmla="*/ 564393 h 908140"/>
                  <a:gd name="connsiteX28" fmla="*/ 841433 w 944059"/>
                  <a:gd name="connsiteY28" fmla="*/ 518211 h 908140"/>
                  <a:gd name="connsiteX29" fmla="*/ 677282 w 944059"/>
                  <a:gd name="connsiteY29" fmla="*/ 456636 h 908140"/>
                  <a:gd name="connsiteX30" fmla="*/ 579787 w 944059"/>
                  <a:gd name="connsiteY30" fmla="*/ 461767 h 908140"/>
                  <a:gd name="connsiteX31" fmla="*/ 697756 w 944059"/>
                  <a:gd name="connsiteY31" fmla="*/ 482292 h 908140"/>
                  <a:gd name="connsiteX32" fmla="*/ 584919 w 944059"/>
                  <a:gd name="connsiteY32" fmla="*/ 472029 h 908140"/>
                  <a:gd name="connsiteX33" fmla="*/ 458560 w 944059"/>
                  <a:gd name="connsiteY33" fmla="*/ 545786 h 908140"/>
                  <a:gd name="connsiteX34" fmla="*/ 415651 w 944059"/>
                  <a:gd name="connsiteY34" fmla="*/ 572881 h 908140"/>
                  <a:gd name="connsiteX35" fmla="*/ 473633 w 944059"/>
                  <a:gd name="connsiteY35" fmla="*/ 533925 h 908140"/>
                  <a:gd name="connsiteX36" fmla="*/ 528474 w 944059"/>
                  <a:gd name="connsiteY36" fmla="*/ 487423 h 908140"/>
                  <a:gd name="connsiteX37" fmla="*/ 523343 w 944059"/>
                  <a:gd name="connsiteY37" fmla="*/ 482292 h 908140"/>
                  <a:gd name="connsiteX38" fmla="*/ 254932 w 944059"/>
                  <a:gd name="connsiteY38" fmla="*/ 641021 h 908140"/>
                  <a:gd name="connsiteX39" fmla="*/ 235780 w 944059"/>
                  <a:gd name="connsiteY39" fmla="*/ 650271 h 908140"/>
                  <a:gd name="connsiteX40" fmla="*/ 235399 w 944059"/>
                  <a:gd name="connsiteY40" fmla="*/ 648367 h 908140"/>
                  <a:gd name="connsiteX41" fmla="*/ 230909 w 944059"/>
                  <a:gd name="connsiteY41" fmla="*/ 641312 h 908140"/>
                  <a:gd name="connsiteX42" fmla="*/ 87232 w 944059"/>
                  <a:gd name="connsiteY42" fmla="*/ 682362 h 908140"/>
                  <a:gd name="connsiteX43" fmla="*/ 112889 w 944059"/>
                  <a:gd name="connsiteY43" fmla="*/ 672099 h 908140"/>
                  <a:gd name="connsiteX44" fmla="*/ 97495 w 944059"/>
                  <a:gd name="connsiteY44" fmla="*/ 666968 h 908140"/>
                  <a:gd name="connsiteX45" fmla="*/ 76970 w 944059"/>
                  <a:gd name="connsiteY45" fmla="*/ 677231 h 908140"/>
                  <a:gd name="connsiteX46" fmla="*/ 87232 w 944059"/>
                  <a:gd name="connsiteY46" fmla="*/ 636232 h 908140"/>
                  <a:gd name="connsiteX47" fmla="*/ 71838 w 944059"/>
                  <a:gd name="connsiteY47" fmla="*/ 615706 h 908140"/>
                  <a:gd name="connsiteX48" fmla="*/ 97495 w 944059"/>
                  <a:gd name="connsiteY48" fmla="*/ 579787 h 908140"/>
                  <a:gd name="connsiteX49" fmla="*/ 118020 w 944059"/>
                  <a:gd name="connsiteY49" fmla="*/ 579787 h 908140"/>
                  <a:gd name="connsiteX50" fmla="*/ 123152 w 944059"/>
                  <a:gd name="connsiteY50" fmla="*/ 569524 h 908140"/>
                  <a:gd name="connsiteX51" fmla="*/ 128283 w 944059"/>
                  <a:gd name="connsiteY51" fmla="*/ 574656 h 908140"/>
                  <a:gd name="connsiteX52" fmla="*/ 400191 w 944059"/>
                  <a:gd name="connsiteY52" fmla="*/ 446373 h 908140"/>
                  <a:gd name="connsiteX53" fmla="*/ 677282 w 944059"/>
                  <a:gd name="connsiteY53" fmla="*/ 200121 h 908140"/>
                  <a:gd name="connsiteX54" fmla="*/ 502818 w 944059"/>
                  <a:gd name="connsiteY54" fmla="*/ 159071 h 908140"/>
                  <a:gd name="connsiteX55" fmla="*/ 46182 w 944059"/>
                  <a:gd name="connsiteY55" fmla="*/ 261646 h 908140"/>
                  <a:gd name="connsiteX56" fmla="*/ 143677 w 944059"/>
                  <a:gd name="connsiteY56" fmla="*/ 200121 h 908140"/>
                  <a:gd name="connsiteX57" fmla="*/ 133414 w 944059"/>
                  <a:gd name="connsiteY57" fmla="*/ 194990 h 908140"/>
                  <a:gd name="connsiteX58" fmla="*/ 35919 w 944059"/>
                  <a:gd name="connsiteY58" fmla="*/ 251383 h 908140"/>
                  <a:gd name="connsiteX59" fmla="*/ 35919 w 944059"/>
                  <a:gd name="connsiteY59" fmla="*/ 235989 h 908140"/>
                  <a:gd name="connsiteX60" fmla="*/ 10263 w 944059"/>
                  <a:gd name="connsiteY60" fmla="*/ 271908 h 908140"/>
                  <a:gd name="connsiteX61" fmla="*/ 10263 w 944059"/>
                  <a:gd name="connsiteY61" fmla="*/ 220646 h 908140"/>
                  <a:gd name="connsiteX62" fmla="*/ 0 w 944059"/>
                  <a:gd name="connsiteY62" fmla="*/ 241120 h 908140"/>
                  <a:gd name="connsiteX63" fmla="*/ 10263 w 944059"/>
                  <a:gd name="connsiteY63" fmla="*/ 189859 h 908140"/>
                  <a:gd name="connsiteX64" fmla="*/ 97495 w 944059"/>
                  <a:gd name="connsiteY64" fmla="*/ 76970 h 908140"/>
                  <a:gd name="connsiteX65" fmla="*/ 492555 w 944059"/>
                  <a:gd name="connsiteY65" fmla="*/ 0 h 908140"/>
                  <a:gd name="connsiteX66" fmla="*/ 482292 w 944059"/>
                  <a:gd name="connsiteY66" fmla="*/ 118020 h 908140"/>
                  <a:gd name="connsiteX67" fmla="*/ 241172 w 944059"/>
                  <a:gd name="connsiteY67" fmla="*/ 148808 h 908140"/>
                  <a:gd name="connsiteX68" fmla="*/ 482292 w 944059"/>
                  <a:gd name="connsiteY68" fmla="*/ 118020 h 908140"/>
                  <a:gd name="connsiteX69" fmla="*/ 692625 w 944059"/>
                  <a:gd name="connsiteY69" fmla="*/ 312959 h 908140"/>
                  <a:gd name="connsiteX70" fmla="*/ 677282 w 944059"/>
                  <a:gd name="connsiteY70" fmla="*/ 323221 h 908140"/>
                  <a:gd name="connsiteX71" fmla="*/ 692625 w 944059"/>
                  <a:gd name="connsiteY71" fmla="*/ 312959 h 908140"/>
                  <a:gd name="connsiteX72" fmla="*/ 667020 w 944059"/>
                  <a:gd name="connsiteY72" fmla="*/ 333484 h 908140"/>
                  <a:gd name="connsiteX73" fmla="*/ 595181 w 944059"/>
                  <a:gd name="connsiteY73" fmla="*/ 400191 h 908140"/>
                  <a:gd name="connsiteX74" fmla="*/ 667020 w 944059"/>
                  <a:gd name="connsiteY74" fmla="*/ 333484 h 908140"/>
                  <a:gd name="connsiteX75" fmla="*/ 554131 w 944059"/>
                  <a:gd name="connsiteY75" fmla="*/ 461767 h 908140"/>
                  <a:gd name="connsiteX76" fmla="*/ 559262 w 944059"/>
                  <a:gd name="connsiteY76" fmla="*/ 461767 h 908140"/>
                  <a:gd name="connsiteX77" fmla="*/ 554131 w 944059"/>
                  <a:gd name="connsiteY77" fmla="*/ 461767 h 908140"/>
                  <a:gd name="connsiteX78" fmla="*/ 472030 w 944059"/>
                  <a:gd name="connsiteY78" fmla="*/ 497686 h 908140"/>
                  <a:gd name="connsiteX79" fmla="*/ 451505 w 944059"/>
                  <a:gd name="connsiteY79" fmla="*/ 513080 h 908140"/>
                  <a:gd name="connsiteX80" fmla="*/ 472030 w 944059"/>
                  <a:gd name="connsiteY80" fmla="*/ 497686 h 908140"/>
                  <a:gd name="connsiteX81" fmla="*/ 297565 w 944059"/>
                  <a:gd name="connsiteY81" fmla="*/ 502817 h 908140"/>
                  <a:gd name="connsiteX82" fmla="*/ 164202 w 944059"/>
                  <a:gd name="connsiteY82" fmla="*/ 569524 h 908140"/>
                  <a:gd name="connsiteX83" fmla="*/ 297565 w 944059"/>
                  <a:gd name="connsiteY83" fmla="*/ 502817 h 908140"/>
                  <a:gd name="connsiteX84" fmla="*/ 436111 w 944059"/>
                  <a:gd name="connsiteY84" fmla="*/ 523343 h 908140"/>
                  <a:gd name="connsiteX85" fmla="*/ 271909 w 944059"/>
                  <a:gd name="connsiteY85" fmla="*/ 615706 h 908140"/>
                  <a:gd name="connsiteX86" fmla="*/ 436111 w 944059"/>
                  <a:gd name="connsiteY86" fmla="*/ 523343 h 908140"/>
                  <a:gd name="connsiteX87" fmla="*/ 90439 w 944059"/>
                  <a:gd name="connsiteY87" fmla="*/ 650291 h 908140"/>
                  <a:gd name="connsiteX88" fmla="*/ 87232 w 944059"/>
                  <a:gd name="connsiteY88" fmla="*/ 656705 h 908140"/>
                  <a:gd name="connsiteX89" fmla="*/ 97495 w 944059"/>
                  <a:gd name="connsiteY89" fmla="*/ 651574 h 908140"/>
                  <a:gd name="connsiteX90" fmla="*/ 90439 w 944059"/>
                  <a:gd name="connsiteY90" fmla="*/ 650291 h 908140"/>
                  <a:gd name="connsiteX91" fmla="*/ 856827 w 944059"/>
                  <a:gd name="connsiteY91" fmla="*/ 513080 h 908140"/>
                  <a:gd name="connsiteX92" fmla="*/ 877352 w 944059"/>
                  <a:gd name="connsiteY92" fmla="*/ 533605 h 908140"/>
                  <a:gd name="connsiteX93" fmla="*/ 856827 w 944059"/>
                  <a:gd name="connsiteY93" fmla="*/ 513080 h 908140"/>
                  <a:gd name="connsiteX94" fmla="*/ 897878 w 944059"/>
                  <a:gd name="connsiteY94" fmla="*/ 523343 h 908140"/>
                  <a:gd name="connsiteX95" fmla="*/ 918403 w 944059"/>
                  <a:gd name="connsiteY95" fmla="*/ 554131 h 908140"/>
                  <a:gd name="connsiteX96" fmla="*/ 897878 w 944059"/>
                  <a:gd name="connsiteY96" fmla="*/ 523343 h 908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</a:cxnLst>
                <a:rect l="l" t="t" r="r" b="b"/>
                <a:pathLst>
                  <a:path w="944059" h="908140">
                    <a:moveTo>
                      <a:pt x="492555" y="0"/>
                    </a:moveTo>
                    <a:cubicBezTo>
                      <a:pt x="538737" y="0"/>
                      <a:pt x="784989" y="10263"/>
                      <a:pt x="784989" y="138545"/>
                    </a:cubicBezTo>
                    <a:cubicBezTo>
                      <a:pt x="784989" y="156505"/>
                      <a:pt x="774726" y="188563"/>
                      <a:pt x="763822" y="216772"/>
                    </a:cubicBezTo>
                    <a:lnTo>
                      <a:pt x="748487" y="253247"/>
                    </a:lnTo>
                    <a:lnTo>
                      <a:pt x="749069" y="251383"/>
                    </a:lnTo>
                    <a:cubicBezTo>
                      <a:pt x="749069" y="251383"/>
                      <a:pt x="749069" y="246252"/>
                      <a:pt x="743938" y="241120"/>
                    </a:cubicBezTo>
                    <a:cubicBezTo>
                      <a:pt x="713150" y="282171"/>
                      <a:pt x="702888" y="323221"/>
                      <a:pt x="667020" y="359141"/>
                    </a:cubicBezTo>
                    <a:cubicBezTo>
                      <a:pt x="651626" y="369403"/>
                      <a:pt x="631101" y="389928"/>
                      <a:pt x="615707" y="405322"/>
                    </a:cubicBezTo>
                    <a:cubicBezTo>
                      <a:pt x="723413" y="436110"/>
                      <a:pt x="846564" y="430979"/>
                      <a:pt x="944059" y="559262"/>
                    </a:cubicBezTo>
                    <a:cubicBezTo>
                      <a:pt x="923534" y="564393"/>
                      <a:pt x="933797" y="595181"/>
                      <a:pt x="933797" y="651574"/>
                    </a:cubicBezTo>
                    <a:lnTo>
                      <a:pt x="942557" y="622409"/>
                    </a:lnTo>
                    <a:lnTo>
                      <a:pt x="939570" y="643903"/>
                    </a:lnTo>
                    <a:lnTo>
                      <a:pt x="926425" y="686906"/>
                    </a:lnTo>
                    <a:lnTo>
                      <a:pt x="923534" y="682362"/>
                    </a:lnTo>
                    <a:cubicBezTo>
                      <a:pt x="897878" y="713150"/>
                      <a:pt x="887615" y="749069"/>
                      <a:pt x="861958" y="779857"/>
                    </a:cubicBezTo>
                    <a:cubicBezTo>
                      <a:pt x="815776" y="820907"/>
                      <a:pt x="764463" y="856827"/>
                      <a:pt x="713150" y="887615"/>
                    </a:cubicBezTo>
                    <a:cubicBezTo>
                      <a:pt x="759332" y="846564"/>
                      <a:pt x="836302" y="805514"/>
                      <a:pt x="882484" y="738806"/>
                    </a:cubicBezTo>
                    <a:lnTo>
                      <a:pt x="882484" y="733675"/>
                    </a:lnTo>
                    <a:cubicBezTo>
                      <a:pt x="800383" y="810645"/>
                      <a:pt x="692625" y="887615"/>
                      <a:pt x="615707" y="908140"/>
                    </a:cubicBezTo>
                    <a:cubicBezTo>
                      <a:pt x="625969" y="892746"/>
                      <a:pt x="667020" y="882483"/>
                      <a:pt x="677282" y="856827"/>
                    </a:cubicBezTo>
                    <a:cubicBezTo>
                      <a:pt x="646495" y="877352"/>
                      <a:pt x="610575" y="892746"/>
                      <a:pt x="579787" y="903008"/>
                    </a:cubicBezTo>
                    <a:cubicBezTo>
                      <a:pt x="595181" y="887615"/>
                      <a:pt x="867090" y="697756"/>
                      <a:pt x="867090" y="625969"/>
                    </a:cubicBezTo>
                    <a:cubicBezTo>
                      <a:pt x="867090" y="584918"/>
                      <a:pt x="831170" y="554131"/>
                      <a:pt x="779857" y="533605"/>
                    </a:cubicBezTo>
                    <a:cubicBezTo>
                      <a:pt x="795251" y="538737"/>
                      <a:pt x="846564" y="554131"/>
                      <a:pt x="856827" y="579787"/>
                    </a:cubicBezTo>
                    <a:cubicBezTo>
                      <a:pt x="856827" y="579787"/>
                      <a:pt x="861958" y="579787"/>
                      <a:pt x="861958" y="569524"/>
                    </a:cubicBezTo>
                    <a:lnTo>
                      <a:pt x="858420" y="556102"/>
                    </a:lnTo>
                    <a:lnTo>
                      <a:pt x="872221" y="574656"/>
                    </a:lnTo>
                    <a:cubicBezTo>
                      <a:pt x="872221" y="574656"/>
                      <a:pt x="877352" y="574656"/>
                      <a:pt x="877352" y="564393"/>
                    </a:cubicBezTo>
                    <a:cubicBezTo>
                      <a:pt x="877352" y="548999"/>
                      <a:pt x="851696" y="528474"/>
                      <a:pt x="841433" y="518211"/>
                    </a:cubicBezTo>
                    <a:cubicBezTo>
                      <a:pt x="795251" y="482292"/>
                      <a:pt x="728544" y="456636"/>
                      <a:pt x="677282" y="456636"/>
                    </a:cubicBezTo>
                    <a:lnTo>
                      <a:pt x="579787" y="461767"/>
                    </a:lnTo>
                    <a:cubicBezTo>
                      <a:pt x="610575" y="472029"/>
                      <a:pt x="656757" y="472029"/>
                      <a:pt x="697756" y="482292"/>
                    </a:cubicBezTo>
                    <a:cubicBezTo>
                      <a:pt x="661888" y="477161"/>
                      <a:pt x="600313" y="472029"/>
                      <a:pt x="584919" y="472029"/>
                    </a:cubicBezTo>
                    <a:cubicBezTo>
                      <a:pt x="577222" y="472029"/>
                      <a:pt x="520778" y="506666"/>
                      <a:pt x="458560" y="545786"/>
                    </a:cubicBezTo>
                    <a:lnTo>
                      <a:pt x="415651" y="572881"/>
                    </a:lnTo>
                    <a:lnTo>
                      <a:pt x="473633" y="533925"/>
                    </a:lnTo>
                    <a:cubicBezTo>
                      <a:pt x="493196" y="519494"/>
                      <a:pt x="511797" y="504100"/>
                      <a:pt x="528474" y="487423"/>
                    </a:cubicBezTo>
                    <a:lnTo>
                      <a:pt x="523343" y="482292"/>
                    </a:lnTo>
                    <a:cubicBezTo>
                      <a:pt x="442525" y="532322"/>
                      <a:pt x="344388" y="593898"/>
                      <a:pt x="254932" y="641021"/>
                    </a:cubicBezTo>
                    <a:lnTo>
                      <a:pt x="235780" y="650271"/>
                    </a:lnTo>
                    <a:lnTo>
                      <a:pt x="235399" y="648367"/>
                    </a:lnTo>
                    <a:cubicBezTo>
                      <a:pt x="234757" y="646443"/>
                      <a:pt x="233475" y="643878"/>
                      <a:pt x="230909" y="641312"/>
                    </a:cubicBezTo>
                    <a:cubicBezTo>
                      <a:pt x="189859" y="661837"/>
                      <a:pt x="123152" y="666968"/>
                      <a:pt x="87232" y="682362"/>
                    </a:cubicBezTo>
                    <a:cubicBezTo>
                      <a:pt x="92364" y="677231"/>
                      <a:pt x="102626" y="677231"/>
                      <a:pt x="112889" y="672099"/>
                    </a:cubicBezTo>
                    <a:cubicBezTo>
                      <a:pt x="107758" y="666968"/>
                      <a:pt x="107758" y="666968"/>
                      <a:pt x="97495" y="666968"/>
                    </a:cubicBezTo>
                    <a:cubicBezTo>
                      <a:pt x="82101" y="666968"/>
                      <a:pt x="82101" y="672099"/>
                      <a:pt x="76970" y="677231"/>
                    </a:cubicBezTo>
                    <a:cubicBezTo>
                      <a:pt x="76970" y="666968"/>
                      <a:pt x="87232" y="646443"/>
                      <a:pt x="87232" y="636232"/>
                    </a:cubicBezTo>
                    <a:cubicBezTo>
                      <a:pt x="87232" y="620838"/>
                      <a:pt x="71838" y="631100"/>
                      <a:pt x="71838" y="615706"/>
                    </a:cubicBezTo>
                    <a:cubicBezTo>
                      <a:pt x="71838" y="605444"/>
                      <a:pt x="87232" y="590050"/>
                      <a:pt x="97495" y="579787"/>
                    </a:cubicBezTo>
                    <a:cubicBezTo>
                      <a:pt x="102626" y="579787"/>
                      <a:pt x="112889" y="584918"/>
                      <a:pt x="118020" y="579787"/>
                    </a:cubicBezTo>
                    <a:cubicBezTo>
                      <a:pt x="123152" y="579787"/>
                      <a:pt x="118020" y="574656"/>
                      <a:pt x="123152" y="569524"/>
                    </a:cubicBezTo>
                    <a:lnTo>
                      <a:pt x="128283" y="574656"/>
                    </a:lnTo>
                    <a:cubicBezTo>
                      <a:pt x="210384" y="507949"/>
                      <a:pt x="307828" y="482292"/>
                      <a:pt x="400191" y="446373"/>
                    </a:cubicBezTo>
                    <a:cubicBezTo>
                      <a:pt x="441242" y="430979"/>
                      <a:pt x="677282" y="251383"/>
                      <a:pt x="677282" y="200121"/>
                    </a:cubicBezTo>
                    <a:cubicBezTo>
                      <a:pt x="677282" y="159071"/>
                      <a:pt x="502818" y="159071"/>
                      <a:pt x="502818" y="159071"/>
                    </a:cubicBezTo>
                    <a:cubicBezTo>
                      <a:pt x="400191" y="159071"/>
                      <a:pt x="102626" y="200121"/>
                      <a:pt x="46182" y="261646"/>
                    </a:cubicBezTo>
                    <a:cubicBezTo>
                      <a:pt x="66707" y="225778"/>
                      <a:pt x="112889" y="215515"/>
                      <a:pt x="143677" y="200121"/>
                    </a:cubicBezTo>
                    <a:cubicBezTo>
                      <a:pt x="143677" y="200121"/>
                      <a:pt x="143677" y="194990"/>
                      <a:pt x="133414" y="194990"/>
                    </a:cubicBezTo>
                    <a:cubicBezTo>
                      <a:pt x="107758" y="194990"/>
                      <a:pt x="35919" y="246252"/>
                      <a:pt x="35919" y="251383"/>
                    </a:cubicBezTo>
                    <a:cubicBezTo>
                      <a:pt x="41051" y="246252"/>
                      <a:pt x="41051" y="241120"/>
                      <a:pt x="35919" y="235989"/>
                    </a:cubicBezTo>
                    <a:cubicBezTo>
                      <a:pt x="25657" y="246252"/>
                      <a:pt x="15394" y="261646"/>
                      <a:pt x="10263" y="271908"/>
                    </a:cubicBezTo>
                    <a:cubicBezTo>
                      <a:pt x="10263" y="266777"/>
                      <a:pt x="15394" y="225778"/>
                      <a:pt x="10263" y="220646"/>
                    </a:cubicBezTo>
                    <a:cubicBezTo>
                      <a:pt x="5131" y="225778"/>
                      <a:pt x="0" y="235989"/>
                      <a:pt x="0" y="241120"/>
                    </a:cubicBezTo>
                    <a:cubicBezTo>
                      <a:pt x="5131" y="225778"/>
                      <a:pt x="5131" y="200121"/>
                      <a:pt x="10263" y="189859"/>
                    </a:cubicBezTo>
                    <a:cubicBezTo>
                      <a:pt x="20525" y="159071"/>
                      <a:pt x="46182" y="97495"/>
                      <a:pt x="97495" y="76970"/>
                    </a:cubicBezTo>
                    <a:cubicBezTo>
                      <a:pt x="194990" y="25657"/>
                      <a:pt x="379666" y="0"/>
                      <a:pt x="492555" y="0"/>
                    </a:cubicBezTo>
                    <a:close/>
                    <a:moveTo>
                      <a:pt x="482292" y="118020"/>
                    </a:moveTo>
                    <a:cubicBezTo>
                      <a:pt x="400191" y="123152"/>
                      <a:pt x="318090" y="133414"/>
                      <a:pt x="241172" y="148808"/>
                    </a:cubicBezTo>
                    <a:lnTo>
                      <a:pt x="482292" y="118020"/>
                    </a:lnTo>
                    <a:close/>
                    <a:moveTo>
                      <a:pt x="692625" y="312959"/>
                    </a:moveTo>
                    <a:cubicBezTo>
                      <a:pt x="687494" y="318090"/>
                      <a:pt x="682362" y="323221"/>
                      <a:pt x="677282" y="323221"/>
                    </a:cubicBezTo>
                    <a:cubicBezTo>
                      <a:pt x="687494" y="323221"/>
                      <a:pt x="692625" y="318090"/>
                      <a:pt x="692625" y="312959"/>
                    </a:cubicBezTo>
                    <a:close/>
                    <a:moveTo>
                      <a:pt x="667020" y="333484"/>
                    </a:moveTo>
                    <a:cubicBezTo>
                      <a:pt x="641363" y="359141"/>
                      <a:pt x="615707" y="384797"/>
                      <a:pt x="595181" y="400191"/>
                    </a:cubicBezTo>
                    <a:cubicBezTo>
                      <a:pt x="620838" y="384797"/>
                      <a:pt x="646495" y="359141"/>
                      <a:pt x="667020" y="333484"/>
                    </a:cubicBezTo>
                    <a:close/>
                    <a:moveTo>
                      <a:pt x="554131" y="461767"/>
                    </a:moveTo>
                    <a:cubicBezTo>
                      <a:pt x="554131" y="466898"/>
                      <a:pt x="559262" y="461767"/>
                      <a:pt x="559262" y="461767"/>
                    </a:cubicBezTo>
                    <a:lnTo>
                      <a:pt x="554131" y="461767"/>
                    </a:lnTo>
                    <a:close/>
                    <a:moveTo>
                      <a:pt x="472030" y="497686"/>
                    </a:moveTo>
                    <a:cubicBezTo>
                      <a:pt x="461767" y="502817"/>
                      <a:pt x="451505" y="507949"/>
                      <a:pt x="451505" y="513080"/>
                    </a:cubicBezTo>
                    <a:cubicBezTo>
                      <a:pt x="461767" y="507949"/>
                      <a:pt x="472030" y="497686"/>
                      <a:pt x="472030" y="497686"/>
                    </a:cubicBezTo>
                    <a:close/>
                    <a:moveTo>
                      <a:pt x="297565" y="502817"/>
                    </a:moveTo>
                    <a:cubicBezTo>
                      <a:pt x="251434" y="523343"/>
                      <a:pt x="200121" y="543868"/>
                      <a:pt x="164202" y="569524"/>
                    </a:cubicBezTo>
                    <a:cubicBezTo>
                      <a:pt x="210384" y="543868"/>
                      <a:pt x="261697" y="518211"/>
                      <a:pt x="297565" y="502817"/>
                    </a:cubicBezTo>
                    <a:close/>
                    <a:moveTo>
                      <a:pt x="436111" y="523343"/>
                    </a:moveTo>
                    <a:lnTo>
                      <a:pt x="271909" y="615706"/>
                    </a:lnTo>
                    <a:cubicBezTo>
                      <a:pt x="323222" y="595181"/>
                      <a:pt x="384797" y="554131"/>
                      <a:pt x="436111" y="523343"/>
                    </a:cubicBezTo>
                    <a:close/>
                    <a:moveTo>
                      <a:pt x="90439" y="650291"/>
                    </a:moveTo>
                    <a:cubicBezTo>
                      <a:pt x="88515" y="651574"/>
                      <a:pt x="87232" y="654140"/>
                      <a:pt x="87232" y="656705"/>
                    </a:cubicBezTo>
                    <a:cubicBezTo>
                      <a:pt x="92364" y="656705"/>
                      <a:pt x="97495" y="651574"/>
                      <a:pt x="97495" y="651574"/>
                    </a:cubicBezTo>
                    <a:cubicBezTo>
                      <a:pt x="94930" y="649009"/>
                      <a:pt x="92364" y="649009"/>
                      <a:pt x="90439" y="650291"/>
                    </a:cubicBezTo>
                    <a:close/>
                    <a:moveTo>
                      <a:pt x="856827" y="513080"/>
                    </a:moveTo>
                    <a:lnTo>
                      <a:pt x="877352" y="533605"/>
                    </a:lnTo>
                    <a:cubicBezTo>
                      <a:pt x="872221" y="523343"/>
                      <a:pt x="861958" y="513080"/>
                      <a:pt x="856827" y="513080"/>
                    </a:cubicBezTo>
                    <a:close/>
                    <a:moveTo>
                      <a:pt x="897878" y="523343"/>
                    </a:moveTo>
                    <a:cubicBezTo>
                      <a:pt x="903009" y="533605"/>
                      <a:pt x="913271" y="543868"/>
                      <a:pt x="918403" y="554131"/>
                    </a:cubicBezTo>
                    <a:cubicBezTo>
                      <a:pt x="913271" y="543868"/>
                      <a:pt x="903009" y="528474"/>
                      <a:pt x="897878" y="523343"/>
                    </a:cubicBezTo>
                    <a:close/>
                  </a:path>
                </a:pathLst>
              </a:custGeom>
              <a:grpFill/>
              <a:ln w="5131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EE2939B8-EBFC-E990-FA65-CF732E6BA177}"/>
                  </a:ext>
                </a:extLst>
              </p:cNvPr>
              <p:cNvSpPr/>
              <p:nvPr/>
            </p:nvSpPr>
            <p:spPr>
              <a:xfrm>
                <a:off x="5587333" y="470799"/>
                <a:ext cx="1831622" cy="743937"/>
              </a:xfrm>
              <a:custGeom>
                <a:avLst/>
                <a:gdLst>
                  <a:gd name="connsiteX0" fmla="*/ 436059 w 1831622"/>
                  <a:gd name="connsiteY0" fmla="*/ 0 h 743937"/>
                  <a:gd name="connsiteX1" fmla="*/ 538685 w 1831622"/>
                  <a:gd name="connsiteY1" fmla="*/ 15394 h 743937"/>
                  <a:gd name="connsiteX2" fmla="*/ 528423 w 1831622"/>
                  <a:gd name="connsiteY2" fmla="*/ 20525 h 743937"/>
                  <a:gd name="connsiteX3" fmla="*/ 564342 w 1831622"/>
                  <a:gd name="connsiteY3" fmla="*/ 25656 h 743937"/>
                  <a:gd name="connsiteX4" fmla="*/ 692625 w 1831622"/>
                  <a:gd name="connsiteY4" fmla="*/ 143676 h 743937"/>
                  <a:gd name="connsiteX5" fmla="*/ 743938 w 1831622"/>
                  <a:gd name="connsiteY5" fmla="*/ 266777 h 743937"/>
                  <a:gd name="connsiteX6" fmla="*/ 1667420 w 1831622"/>
                  <a:gd name="connsiteY6" fmla="*/ 179596 h 743937"/>
                  <a:gd name="connsiteX7" fmla="*/ 1693077 w 1831622"/>
                  <a:gd name="connsiteY7" fmla="*/ 179596 h 743937"/>
                  <a:gd name="connsiteX8" fmla="*/ 1436562 w 1831622"/>
                  <a:gd name="connsiteY8" fmla="*/ 210332 h 743937"/>
                  <a:gd name="connsiteX9" fmla="*/ 1472482 w 1831622"/>
                  <a:gd name="connsiteY9" fmla="*/ 215463 h 743937"/>
                  <a:gd name="connsiteX10" fmla="*/ 1805966 w 1831622"/>
                  <a:gd name="connsiteY10" fmla="*/ 189858 h 743937"/>
                  <a:gd name="connsiteX11" fmla="*/ 1831622 w 1831622"/>
                  <a:gd name="connsiteY11" fmla="*/ 189858 h 743937"/>
                  <a:gd name="connsiteX12" fmla="*/ 1580239 w 1831622"/>
                  <a:gd name="connsiteY12" fmla="*/ 215463 h 743937"/>
                  <a:gd name="connsiteX13" fmla="*/ 1703339 w 1831622"/>
                  <a:gd name="connsiteY13" fmla="*/ 215463 h 743937"/>
                  <a:gd name="connsiteX14" fmla="*/ 743938 w 1831622"/>
                  <a:gd name="connsiteY14" fmla="*/ 328352 h 743937"/>
                  <a:gd name="connsiteX15" fmla="*/ 769594 w 1831622"/>
                  <a:gd name="connsiteY15" fmla="*/ 333484 h 743937"/>
                  <a:gd name="connsiteX16" fmla="*/ 738807 w 1831622"/>
                  <a:gd name="connsiteY16" fmla="*/ 343746 h 743937"/>
                  <a:gd name="connsiteX17" fmla="*/ 728544 w 1831622"/>
                  <a:gd name="connsiteY17" fmla="*/ 384797 h 743937"/>
                  <a:gd name="connsiteX18" fmla="*/ 687493 w 1831622"/>
                  <a:gd name="connsiteY18" fmla="*/ 472029 h 743937"/>
                  <a:gd name="connsiteX19" fmla="*/ 419083 w 1831622"/>
                  <a:gd name="connsiteY19" fmla="*/ 696401 h 743937"/>
                  <a:gd name="connsiteX20" fmla="*/ 353894 w 1831622"/>
                  <a:gd name="connsiteY20" fmla="*/ 723182 h 743937"/>
                  <a:gd name="connsiteX21" fmla="*/ 352726 w 1831622"/>
                  <a:gd name="connsiteY21" fmla="*/ 720847 h 743937"/>
                  <a:gd name="connsiteX22" fmla="*/ 343747 w 1831622"/>
                  <a:gd name="connsiteY22" fmla="*/ 718281 h 743937"/>
                  <a:gd name="connsiteX23" fmla="*/ 225727 w 1831622"/>
                  <a:gd name="connsiteY23" fmla="*/ 743937 h 743937"/>
                  <a:gd name="connsiteX24" fmla="*/ 112838 w 1831622"/>
                  <a:gd name="connsiteY24" fmla="*/ 713149 h 743937"/>
                  <a:gd name="connsiteX25" fmla="*/ 56393 w 1831622"/>
                  <a:gd name="connsiteY25" fmla="*/ 666968 h 743937"/>
                  <a:gd name="connsiteX26" fmla="*/ 61525 w 1831622"/>
                  <a:gd name="connsiteY26" fmla="*/ 661836 h 743937"/>
                  <a:gd name="connsiteX27" fmla="*/ 25605 w 1831622"/>
                  <a:gd name="connsiteY27" fmla="*/ 610575 h 743937"/>
                  <a:gd name="connsiteX28" fmla="*/ 20474 w 1831622"/>
                  <a:gd name="connsiteY28" fmla="*/ 636180 h 743937"/>
                  <a:gd name="connsiteX29" fmla="*/ 10211 w 1831622"/>
                  <a:gd name="connsiteY29" fmla="*/ 610575 h 743937"/>
                  <a:gd name="connsiteX30" fmla="*/ 15343 w 1831622"/>
                  <a:gd name="connsiteY30" fmla="*/ 600312 h 743937"/>
                  <a:gd name="connsiteX31" fmla="*/ 82050 w 1831622"/>
                  <a:gd name="connsiteY31" fmla="*/ 651574 h 743937"/>
                  <a:gd name="connsiteX32" fmla="*/ 25605 w 1831622"/>
                  <a:gd name="connsiteY32" fmla="*/ 579787 h 743937"/>
                  <a:gd name="connsiteX33" fmla="*/ 46131 w 1831622"/>
                  <a:gd name="connsiteY33" fmla="*/ 579787 h 743937"/>
                  <a:gd name="connsiteX34" fmla="*/ 40999 w 1831622"/>
                  <a:gd name="connsiteY34" fmla="*/ 518211 h 743937"/>
                  <a:gd name="connsiteX35" fmla="*/ 25605 w 1831622"/>
                  <a:gd name="connsiteY35" fmla="*/ 564393 h 743937"/>
                  <a:gd name="connsiteX36" fmla="*/ 10211 w 1831622"/>
                  <a:gd name="connsiteY36" fmla="*/ 548999 h 743937"/>
                  <a:gd name="connsiteX37" fmla="*/ 5131 w 1831622"/>
                  <a:gd name="connsiteY37" fmla="*/ 600312 h 743937"/>
                  <a:gd name="connsiteX38" fmla="*/ 0 w 1831622"/>
                  <a:gd name="connsiteY38" fmla="*/ 569524 h 743937"/>
                  <a:gd name="connsiteX39" fmla="*/ 46131 w 1831622"/>
                  <a:gd name="connsiteY39" fmla="*/ 502817 h 743937"/>
                  <a:gd name="connsiteX40" fmla="*/ 38749 w 1831622"/>
                  <a:gd name="connsiteY40" fmla="*/ 495435 h 743937"/>
                  <a:gd name="connsiteX41" fmla="*/ 62504 w 1831622"/>
                  <a:gd name="connsiteY41" fmla="*/ 463661 h 743937"/>
                  <a:gd name="connsiteX42" fmla="*/ 600261 w 1831622"/>
                  <a:gd name="connsiteY42" fmla="*/ 282170 h 743937"/>
                  <a:gd name="connsiteX43" fmla="*/ 600261 w 1831622"/>
                  <a:gd name="connsiteY43" fmla="*/ 256514 h 743937"/>
                  <a:gd name="connsiteX44" fmla="*/ 528423 w 1831622"/>
                  <a:gd name="connsiteY44" fmla="*/ 123151 h 743937"/>
                  <a:gd name="connsiteX45" fmla="*/ 589998 w 1831622"/>
                  <a:gd name="connsiteY45" fmla="*/ 179596 h 743937"/>
                  <a:gd name="connsiteX46" fmla="*/ 595130 w 1831622"/>
                  <a:gd name="connsiteY46" fmla="*/ 169333 h 743937"/>
                  <a:gd name="connsiteX47" fmla="*/ 497635 w 1831622"/>
                  <a:gd name="connsiteY47" fmla="*/ 71838 h 743937"/>
                  <a:gd name="connsiteX48" fmla="*/ 507897 w 1831622"/>
                  <a:gd name="connsiteY48" fmla="*/ 66707 h 743937"/>
                  <a:gd name="connsiteX49" fmla="*/ 430928 w 1831622"/>
                  <a:gd name="connsiteY49" fmla="*/ 51313 h 743937"/>
                  <a:gd name="connsiteX50" fmla="*/ 328353 w 1831622"/>
                  <a:gd name="connsiteY50" fmla="*/ 71838 h 743937"/>
                  <a:gd name="connsiteX51" fmla="*/ 374535 w 1831622"/>
                  <a:gd name="connsiteY51" fmla="*/ 56444 h 743937"/>
                  <a:gd name="connsiteX52" fmla="*/ 359141 w 1831622"/>
                  <a:gd name="connsiteY52" fmla="*/ 51313 h 743937"/>
                  <a:gd name="connsiteX53" fmla="*/ 277040 w 1831622"/>
                  <a:gd name="connsiteY53" fmla="*/ 76969 h 743937"/>
                  <a:gd name="connsiteX54" fmla="*/ 307828 w 1831622"/>
                  <a:gd name="connsiteY54" fmla="*/ 61575 h 743937"/>
                  <a:gd name="connsiteX55" fmla="*/ 297565 w 1831622"/>
                  <a:gd name="connsiteY55" fmla="*/ 56444 h 743937"/>
                  <a:gd name="connsiteX56" fmla="*/ 274474 w 1831622"/>
                  <a:gd name="connsiteY56" fmla="*/ 62217 h 743937"/>
                  <a:gd name="connsiteX57" fmla="*/ 259080 w 1831622"/>
                  <a:gd name="connsiteY57" fmla="*/ 68631 h 743937"/>
                  <a:gd name="connsiteX58" fmla="*/ 266777 w 1831622"/>
                  <a:gd name="connsiteY58" fmla="*/ 61575 h 743937"/>
                  <a:gd name="connsiteX59" fmla="*/ 436059 w 1831622"/>
                  <a:gd name="connsiteY59" fmla="*/ 0 h 743937"/>
                  <a:gd name="connsiteX60" fmla="*/ 492503 w 1831622"/>
                  <a:gd name="connsiteY60" fmla="*/ 41050 h 743937"/>
                  <a:gd name="connsiteX61" fmla="*/ 518160 w 1831622"/>
                  <a:gd name="connsiteY61" fmla="*/ 46181 h 743937"/>
                  <a:gd name="connsiteX62" fmla="*/ 492503 w 1831622"/>
                  <a:gd name="connsiteY62" fmla="*/ 41050 h 743937"/>
                  <a:gd name="connsiteX63" fmla="*/ 579736 w 1831622"/>
                  <a:gd name="connsiteY63" fmla="*/ 102626 h 743937"/>
                  <a:gd name="connsiteX64" fmla="*/ 615655 w 1831622"/>
                  <a:gd name="connsiteY64" fmla="*/ 138545 h 743937"/>
                  <a:gd name="connsiteX65" fmla="*/ 579736 w 1831622"/>
                  <a:gd name="connsiteY65" fmla="*/ 102626 h 743937"/>
                  <a:gd name="connsiteX66" fmla="*/ 610524 w 1831622"/>
                  <a:gd name="connsiteY66" fmla="*/ 246251 h 743937"/>
                  <a:gd name="connsiteX67" fmla="*/ 615655 w 1831622"/>
                  <a:gd name="connsiteY67" fmla="*/ 271908 h 743937"/>
                  <a:gd name="connsiteX68" fmla="*/ 610524 w 1831622"/>
                  <a:gd name="connsiteY68" fmla="*/ 246251 h 743937"/>
                  <a:gd name="connsiteX69" fmla="*/ 564342 w 1831622"/>
                  <a:gd name="connsiteY69" fmla="*/ 354009 h 743937"/>
                  <a:gd name="connsiteX70" fmla="*/ 572815 w 1831622"/>
                  <a:gd name="connsiteY70" fmla="*/ 355102 h 743937"/>
                  <a:gd name="connsiteX71" fmla="*/ 579736 w 1831622"/>
                  <a:gd name="connsiteY71" fmla="*/ 359140 h 743937"/>
                  <a:gd name="connsiteX72" fmla="*/ 466847 w 1831622"/>
                  <a:gd name="connsiteY72" fmla="*/ 374534 h 743937"/>
                  <a:gd name="connsiteX73" fmla="*/ 256514 w 1831622"/>
                  <a:gd name="connsiteY73" fmla="*/ 425847 h 743937"/>
                  <a:gd name="connsiteX74" fmla="*/ 256514 w 1831622"/>
                  <a:gd name="connsiteY74" fmla="*/ 430979 h 743937"/>
                  <a:gd name="connsiteX75" fmla="*/ 117969 w 1831622"/>
                  <a:gd name="connsiteY75" fmla="*/ 502817 h 743937"/>
                  <a:gd name="connsiteX76" fmla="*/ 153888 w 1831622"/>
                  <a:gd name="connsiteY76" fmla="*/ 466898 h 743937"/>
                  <a:gd name="connsiteX77" fmla="*/ 117969 w 1831622"/>
                  <a:gd name="connsiteY77" fmla="*/ 497686 h 743937"/>
                  <a:gd name="connsiteX78" fmla="*/ 97444 w 1831622"/>
                  <a:gd name="connsiteY78" fmla="*/ 569524 h 743937"/>
                  <a:gd name="connsiteX79" fmla="*/ 251383 w 1831622"/>
                  <a:gd name="connsiteY79" fmla="*/ 656705 h 743937"/>
                  <a:gd name="connsiteX80" fmla="*/ 564342 w 1831622"/>
                  <a:gd name="connsiteY80" fmla="*/ 466898 h 743937"/>
                  <a:gd name="connsiteX81" fmla="*/ 605392 w 1831622"/>
                  <a:gd name="connsiteY81" fmla="*/ 369403 h 743937"/>
                  <a:gd name="connsiteX82" fmla="*/ 600261 w 1831622"/>
                  <a:gd name="connsiteY82" fmla="*/ 359140 h 743937"/>
                  <a:gd name="connsiteX83" fmla="*/ 584226 w 1831622"/>
                  <a:gd name="connsiteY83" fmla="*/ 356575 h 743937"/>
                  <a:gd name="connsiteX84" fmla="*/ 572815 w 1831622"/>
                  <a:gd name="connsiteY84" fmla="*/ 355102 h 743937"/>
                  <a:gd name="connsiteX85" fmla="*/ 572039 w 1831622"/>
                  <a:gd name="connsiteY85" fmla="*/ 354650 h 743937"/>
                  <a:gd name="connsiteX86" fmla="*/ 564342 w 1831622"/>
                  <a:gd name="connsiteY86" fmla="*/ 354009 h 743937"/>
                  <a:gd name="connsiteX87" fmla="*/ 672099 w 1831622"/>
                  <a:gd name="connsiteY87" fmla="*/ 482292 h 743937"/>
                  <a:gd name="connsiteX88" fmla="*/ 661837 w 1831622"/>
                  <a:gd name="connsiteY88" fmla="*/ 497686 h 743937"/>
                  <a:gd name="connsiteX89" fmla="*/ 672099 w 1831622"/>
                  <a:gd name="connsiteY89" fmla="*/ 482292 h 743937"/>
                  <a:gd name="connsiteX90" fmla="*/ 656706 w 1831622"/>
                  <a:gd name="connsiteY90" fmla="*/ 502817 h 743937"/>
                  <a:gd name="connsiteX91" fmla="*/ 605392 w 1831622"/>
                  <a:gd name="connsiteY91" fmla="*/ 554130 h 743937"/>
                  <a:gd name="connsiteX92" fmla="*/ 656706 w 1831622"/>
                  <a:gd name="connsiteY92" fmla="*/ 502817 h 743937"/>
                  <a:gd name="connsiteX93" fmla="*/ 595130 w 1831622"/>
                  <a:gd name="connsiteY93" fmla="*/ 564393 h 743937"/>
                  <a:gd name="connsiteX94" fmla="*/ 482241 w 1831622"/>
                  <a:gd name="connsiteY94" fmla="*/ 651574 h 743937"/>
                  <a:gd name="connsiteX95" fmla="*/ 595130 w 1831622"/>
                  <a:gd name="connsiteY95" fmla="*/ 564393 h 743937"/>
                  <a:gd name="connsiteX96" fmla="*/ 205201 w 1831622"/>
                  <a:gd name="connsiteY96" fmla="*/ 436110 h 743937"/>
                  <a:gd name="connsiteX97" fmla="*/ 159019 w 1831622"/>
                  <a:gd name="connsiteY97" fmla="*/ 461766 h 743937"/>
                  <a:gd name="connsiteX98" fmla="*/ 205201 w 1831622"/>
                  <a:gd name="connsiteY98" fmla="*/ 436110 h 743937"/>
                  <a:gd name="connsiteX99" fmla="*/ 61525 w 1831622"/>
                  <a:gd name="connsiteY99" fmla="*/ 538736 h 743937"/>
                  <a:gd name="connsiteX100" fmla="*/ 61525 w 1831622"/>
                  <a:gd name="connsiteY100" fmla="*/ 564393 h 743937"/>
                  <a:gd name="connsiteX101" fmla="*/ 61525 w 1831622"/>
                  <a:gd name="connsiteY101" fmla="*/ 538736 h 743937"/>
                  <a:gd name="connsiteX102" fmla="*/ 379666 w 1831622"/>
                  <a:gd name="connsiteY102" fmla="*/ 697756 h 743937"/>
                  <a:gd name="connsiteX103" fmla="*/ 369403 w 1831622"/>
                  <a:gd name="connsiteY103" fmla="*/ 702887 h 743937"/>
                  <a:gd name="connsiteX104" fmla="*/ 379666 w 1831622"/>
                  <a:gd name="connsiteY104" fmla="*/ 697756 h 743937"/>
                  <a:gd name="connsiteX105" fmla="*/ 123100 w 1831622"/>
                  <a:gd name="connsiteY105" fmla="*/ 708018 h 743937"/>
                  <a:gd name="connsiteX106" fmla="*/ 225727 w 1831622"/>
                  <a:gd name="connsiteY106" fmla="*/ 738806 h 743937"/>
                  <a:gd name="connsiteX107" fmla="*/ 261646 w 1831622"/>
                  <a:gd name="connsiteY107" fmla="*/ 733675 h 743937"/>
                  <a:gd name="connsiteX108" fmla="*/ 123100 w 1831622"/>
                  <a:gd name="connsiteY108" fmla="*/ 708018 h 743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</a:cxnLst>
                <a:rect l="l" t="t" r="r" b="b"/>
                <a:pathLst>
                  <a:path w="1831622" h="743937">
                    <a:moveTo>
                      <a:pt x="436059" y="0"/>
                    </a:moveTo>
                    <a:cubicBezTo>
                      <a:pt x="451453" y="0"/>
                      <a:pt x="507897" y="10262"/>
                      <a:pt x="538685" y="15394"/>
                    </a:cubicBezTo>
                    <a:cubicBezTo>
                      <a:pt x="538685" y="15394"/>
                      <a:pt x="533554" y="15394"/>
                      <a:pt x="528423" y="20525"/>
                    </a:cubicBezTo>
                    <a:cubicBezTo>
                      <a:pt x="538685" y="25656"/>
                      <a:pt x="548948" y="25656"/>
                      <a:pt x="564342" y="25656"/>
                    </a:cubicBezTo>
                    <a:cubicBezTo>
                      <a:pt x="600261" y="25656"/>
                      <a:pt x="677231" y="102626"/>
                      <a:pt x="692625" y="143676"/>
                    </a:cubicBezTo>
                    <a:cubicBezTo>
                      <a:pt x="713150" y="179596"/>
                      <a:pt x="728544" y="266777"/>
                      <a:pt x="743938" y="266777"/>
                    </a:cubicBezTo>
                    <a:lnTo>
                      <a:pt x="1667420" y="179596"/>
                    </a:lnTo>
                    <a:lnTo>
                      <a:pt x="1693077" y="179596"/>
                    </a:lnTo>
                    <a:cubicBezTo>
                      <a:pt x="1611027" y="184727"/>
                      <a:pt x="1523795" y="200121"/>
                      <a:pt x="1436562" y="210332"/>
                    </a:cubicBezTo>
                    <a:cubicBezTo>
                      <a:pt x="1446825" y="215463"/>
                      <a:pt x="1457088" y="215463"/>
                      <a:pt x="1472482" y="215463"/>
                    </a:cubicBezTo>
                    <a:lnTo>
                      <a:pt x="1805966" y="189858"/>
                    </a:lnTo>
                    <a:lnTo>
                      <a:pt x="1831622" y="189858"/>
                    </a:lnTo>
                    <a:lnTo>
                      <a:pt x="1580239" y="215463"/>
                    </a:lnTo>
                    <a:cubicBezTo>
                      <a:pt x="1621290" y="220595"/>
                      <a:pt x="1662289" y="215463"/>
                      <a:pt x="1703339" y="215463"/>
                    </a:cubicBezTo>
                    <a:lnTo>
                      <a:pt x="743938" y="328352"/>
                    </a:lnTo>
                    <a:cubicBezTo>
                      <a:pt x="749069" y="333484"/>
                      <a:pt x="759332" y="333484"/>
                      <a:pt x="769594" y="333484"/>
                    </a:cubicBezTo>
                    <a:cubicBezTo>
                      <a:pt x="759332" y="333484"/>
                      <a:pt x="743938" y="328352"/>
                      <a:pt x="738807" y="343746"/>
                    </a:cubicBezTo>
                    <a:cubicBezTo>
                      <a:pt x="733675" y="348878"/>
                      <a:pt x="733675" y="369403"/>
                      <a:pt x="728544" y="384797"/>
                    </a:cubicBezTo>
                    <a:cubicBezTo>
                      <a:pt x="718281" y="410453"/>
                      <a:pt x="708019" y="441241"/>
                      <a:pt x="687493" y="472029"/>
                    </a:cubicBezTo>
                    <a:cubicBezTo>
                      <a:pt x="618221" y="572090"/>
                      <a:pt x="514312" y="649031"/>
                      <a:pt x="419083" y="696401"/>
                    </a:cubicBezTo>
                    <a:lnTo>
                      <a:pt x="353894" y="723182"/>
                    </a:lnTo>
                    <a:lnTo>
                      <a:pt x="352726" y="720847"/>
                    </a:lnTo>
                    <a:cubicBezTo>
                      <a:pt x="351444" y="719564"/>
                      <a:pt x="348878" y="718281"/>
                      <a:pt x="343747" y="718281"/>
                    </a:cubicBezTo>
                    <a:cubicBezTo>
                      <a:pt x="328353" y="718281"/>
                      <a:pt x="241121" y="743937"/>
                      <a:pt x="225727" y="743937"/>
                    </a:cubicBezTo>
                    <a:cubicBezTo>
                      <a:pt x="200070" y="743937"/>
                      <a:pt x="128232" y="718281"/>
                      <a:pt x="112838" y="713149"/>
                    </a:cubicBezTo>
                    <a:cubicBezTo>
                      <a:pt x="102575" y="697756"/>
                      <a:pt x="82050" y="687493"/>
                      <a:pt x="56393" y="666968"/>
                    </a:cubicBezTo>
                    <a:lnTo>
                      <a:pt x="61525" y="661836"/>
                    </a:lnTo>
                    <a:cubicBezTo>
                      <a:pt x="51262" y="646442"/>
                      <a:pt x="35868" y="631048"/>
                      <a:pt x="25605" y="610575"/>
                    </a:cubicBezTo>
                    <a:cubicBezTo>
                      <a:pt x="20474" y="615655"/>
                      <a:pt x="20474" y="625917"/>
                      <a:pt x="20474" y="636180"/>
                    </a:cubicBezTo>
                    <a:cubicBezTo>
                      <a:pt x="15343" y="631048"/>
                      <a:pt x="15343" y="620786"/>
                      <a:pt x="10211" y="610575"/>
                    </a:cubicBezTo>
                    <a:cubicBezTo>
                      <a:pt x="15343" y="615655"/>
                      <a:pt x="20474" y="605443"/>
                      <a:pt x="15343" y="600312"/>
                    </a:cubicBezTo>
                    <a:cubicBezTo>
                      <a:pt x="35868" y="615655"/>
                      <a:pt x="56393" y="651574"/>
                      <a:pt x="82050" y="651574"/>
                    </a:cubicBezTo>
                    <a:cubicBezTo>
                      <a:pt x="66656" y="631048"/>
                      <a:pt x="40999" y="600312"/>
                      <a:pt x="25605" y="579787"/>
                    </a:cubicBezTo>
                    <a:cubicBezTo>
                      <a:pt x="30737" y="574655"/>
                      <a:pt x="35868" y="584918"/>
                      <a:pt x="46131" y="579787"/>
                    </a:cubicBezTo>
                    <a:lnTo>
                      <a:pt x="40999" y="518211"/>
                    </a:lnTo>
                    <a:cubicBezTo>
                      <a:pt x="30737" y="533605"/>
                      <a:pt x="25605" y="548999"/>
                      <a:pt x="25605" y="564393"/>
                    </a:cubicBezTo>
                    <a:cubicBezTo>
                      <a:pt x="25605" y="559261"/>
                      <a:pt x="25605" y="554130"/>
                      <a:pt x="10211" y="548999"/>
                    </a:cubicBezTo>
                    <a:cubicBezTo>
                      <a:pt x="10211" y="564393"/>
                      <a:pt x="10211" y="584918"/>
                      <a:pt x="5131" y="600312"/>
                    </a:cubicBezTo>
                    <a:cubicBezTo>
                      <a:pt x="5131" y="590049"/>
                      <a:pt x="0" y="584918"/>
                      <a:pt x="0" y="569524"/>
                    </a:cubicBezTo>
                    <a:cubicBezTo>
                      <a:pt x="0" y="548999"/>
                      <a:pt x="35868" y="507948"/>
                      <a:pt x="46131" y="502817"/>
                    </a:cubicBezTo>
                    <a:lnTo>
                      <a:pt x="38749" y="495435"/>
                    </a:lnTo>
                    <a:lnTo>
                      <a:pt x="62504" y="463661"/>
                    </a:lnTo>
                    <a:cubicBezTo>
                      <a:pt x="201822" y="320335"/>
                      <a:pt x="452095" y="309110"/>
                      <a:pt x="600261" y="282170"/>
                    </a:cubicBezTo>
                    <a:lnTo>
                      <a:pt x="600261" y="256514"/>
                    </a:lnTo>
                    <a:cubicBezTo>
                      <a:pt x="574604" y="210332"/>
                      <a:pt x="589998" y="164202"/>
                      <a:pt x="528423" y="123151"/>
                    </a:cubicBezTo>
                    <a:cubicBezTo>
                      <a:pt x="548948" y="138545"/>
                      <a:pt x="569473" y="164202"/>
                      <a:pt x="589998" y="179596"/>
                    </a:cubicBezTo>
                    <a:cubicBezTo>
                      <a:pt x="589998" y="179596"/>
                      <a:pt x="595130" y="179596"/>
                      <a:pt x="595130" y="169333"/>
                    </a:cubicBezTo>
                    <a:cubicBezTo>
                      <a:pt x="595130" y="143676"/>
                      <a:pt x="497635" y="71838"/>
                      <a:pt x="497635" y="71838"/>
                    </a:cubicBezTo>
                    <a:cubicBezTo>
                      <a:pt x="497635" y="61575"/>
                      <a:pt x="502766" y="71838"/>
                      <a:pt x="507897" y="66707"/>
                    </a:cubicBezTo>
                    <a:cubicBezTo>
                      <a:pt x="482241" y="61575"/>
                      <a:pt x="441190" y="51313"/>
                      <a:pt x="430928" y="51313"/>
                    </a:cubicBezTo>
                    <a:cubicBezTo>
                      <a:pt x="415585" y="51313"/>
                      <a:pt x="364272" y="61575"/>
                      <a:pt x="328353" y="71838"/>
                    </a:cubicBezTo>
                    <a:lnTo>
                      <a:pt x="374535" y="56444"/>
                    </a:lnTo>
                    <a:cubicBezTo>
                      <a:pt x="369403" y="51313"/>
                      <a:pt x="369403" y="51313"/>
                      <a:pt x="359141" y="51313"/>
                    </a:cubicBezTo>
                    <a:cubicBezTo>
                      <a:pt x="343747" y="51313"/>
                      <a:pt x="302696" y="66707"/>
                      <a:pt x="277040" y="76969"/>
                    </a:cubicBezTo>
                    <a:lnTo>
                      <a:pt x="307828" y="61575"/>
                    </a:lnTo>
                    <a:cubicBezTo>
                      <a:pt x="307828" y="61575"/>
                      <a:pt x="307828" y="56444"/>
                      <a:pt x="297565" y="56444"/>
                    </a:cubicBezTo>
                    <a:cubicBezTo>
                      <a:pt x="289868" y="56444"/>
                      <a:pt x="282171" y="59010"/>
                      <a:pt x="274474" y="62217"/>
                    </a:cubicBezTo>
                    <a:lnTo>
                      <a:pt x="259080" y="68631"/>
                    </a:lnTo>
                    <a:cubicBezTo>
                      <a:pt x="261646" y="66707"/>
                      <a:pt x="264212" y="64141"/>
                      <a:pt x="266777" y="61575"/>
                    </a:cubicBezTo>
                    <a:cubicBezTo>
                      <a:pt x="277040" y="10262"/>
                      <a:pt x="400191" y="0"/>
                      <a:pt x="436059" y="0"/>
                    </a:cubicBezTo>
                    <a:close/>
                    <a:moveTo>
                      <a:pt x="492503" y="41050"/>
                    </a:moveTo>
                    <a:cubicBezTo>
                      <a:pt x="502766" y="41050"/>
                      <a:pt x="513029" y="46181"/>
                      <a:pt x="518160" y="46181"/>
                    </a:cubicBezTo>
                    <a:cubicBezTo>
                      <a:pt x="507897" y="41050"/>
                      <a:pt x="497635" y="41050"/>
                      <a:pt x="492503" y="41050"/>
                    </a:cubicBezTo>
                    <a:close/>
                    <a:moveTo>
                      <a:pt x="579736" y="102626"/>
                    </a:moveTo>
                    <a:lnTo>
                      <a:pt x="615655" y="138545"/>
                    </a:lnTo>
                    <a:cubicBezTo>
                      <a:pt x="605392" y="123151"/>
                      <a:pt x="589998" y="107757"/>
                      <a:pt x="579736" y="102626"/>
                    </a:cubicBezTo>
                    <a:close/>
                    <a:moveTo>
                      <a:pt x="610524" y="246251"/>
                    </a:moveTo>
                    <a:cubicBezTo>
                      <a:pt x="610524" y="256514"/>
                      <a:pt x="615655" y="266777"/>
                      <a:pt x="615655" y="271908"/>
                    </a:cubicBezTo>
                    <a:cubicBezTo>
                      <a:pt x="615655" y="261645"/>
                      <a:pt x="610524" y="251383"/>
                      <a:pt x="610524" y="246251"/>
                    </a:cubicBezTo>
                    <a:close/>
                    <a:moveTo>
                      <a:pt x="564342" y="354009"/>
                    </a:moveTo>
                    <a:lnTo>
                      <a:pt x="572815" y="355102"/>
                    </a:lnTo>
                    <a:lnTo>
                      <a:pt x="579736" y="359140"/>
                    </a:lnTo>
                    <a:cubicBezTo>
                      <a:pt x="543817" y="364271"/>
                      <a:pt x="497635" y="369403"/>
                      <a:pt x="466847" y="374534"/>
                    </a:cubicBezTo>
                    <a:cubicBezTo>
                      <a:pt x="395060" y="384797"/>
                      <a:pt x="256514" y="410453"/>
                      <a:pt x="256514" y="425847"/>
                    </a:cubicBezTo>
                    <a:lnTo>
                      <a:pt x="256514" y="430979"/>
                    </a:lnTo>
                    <a:cubicBezTo>
                      <a:pt x="210333" y="451504"/>
                      <a:pt x="164151" y="477160"/>
                      <a:pt x="117969" y="502817"/>
                    </a:cubicBezTo>
                    <a:lnTo>
                      <a:pt x="153888" y="466898"/>
                    </a:lnTo>
                    <a:cubicBezTo>
                      <a:pt x="143626" y="472029"/>
                      <a:pt x="123100" y="482292"/>
                      <a:pt x="117969" y="497686"/>
                    </a:cubicBezTo>
                    <a:cubicBezTo>
                      <a:pt x="107706" y="518211"/>
                      <a:pt x="97444" y="559261"/>
                      <a:pt x="97444" y="569524"/>
                    </a:cubicBezTo>
                    <a:cubicBezTo>
                      <a:pt x="97444" y="631048"/>
                      <a:pt x="220595" y="656705"/>
                      <a:pt x="251383" y="656705"/>
                    </a:cubicBezTo>
                    <a:cubicBezTo>
                      <a:pt x="359141" y="656705"/>
                      <a:pt x="461716" y="595181"/>
                      <a:pt x="564342" y="466898"/>
                    </a:cubicBezTo>
                    <a:cubicBezTo>
                      <a:pt x="584867" y="436110"/>
                      <a:pt x="605392" y="405322"/>
                      <a:pt x="605392" y="369403"/>
                    </a:cubicBezTo>
                    <a:cubicBezTo>
                      <a:pt x="605392" y="359140"/>
                      <a:pt x="600261" y="364271"/>
                      <a:pt x="600261" y="359140"/>
                    </a:cubicBezTo>
                    <a:cubicBezTo>
                      <a:pt x="595130" y="359140"/>
                      <a:pt x="589998" y="357857"/>
                      <a:pt x="584226" y="356575"/>
                    </a:cubicBezTo>
                    <a:lnTo>
                      <a:pt x="572815" y="355102"/>
                    </a:lnTo>
                    <a:lnTo>
                      <a:pt x="572039" y="354650"/>
                    </a:lnTo>
                    <a:cubicBezTo>
                      <a:pt x="569473" y="354009"/>
                      <a:pt x="566908" y="354009"/>
                      <a:pt x="564342" y="354009"/>
                    </a:cubicBezTo>
                    <a:close/>
                    <a:moveTo>
                      <a:pt x="672099" y="482292"/>
                    </a:moveTo>
                    <a:cubicBezTo>
                      <a:pt x="666968" y="487423"/>
                      <a:pt x="661837" y="492554"/>
                      <a:pt x="661837" y="497686"/>
                    </a:cubicBezTo>
                    <a:cubicBezTo>
                      <a:pt x="666968" y="492554"/>
                      <a:pt x="672099" y="487423"/>
                      <a:pt x="672099" y="482292"/>
                    </a:cubicBezTo>
                    <a:close/>
                    <a:moveTo>
                      <a:pt x="656706" y="502817"/>
                    </a:moveTo>
                    <a:lnTo>
                      <a:pt x="605392" y="554130"/>
                    </a:lnTo>
                    <a:cubicBezTo>
                      <a:pt x="625918" y="538736"/>
                      <a:pt x="646443" y="518211"/>
                      <a:pt x="656706" y="502817"/>
                    </a:cubicBezTo>
                    <a:close/>
                    <a:moveTo>
                      <a:pt x="595130" y="564393"/>
                    </a:moveTo>
                    <a:cubicBezTo>
                      <a:pt x="559211" y="590049"/>
                      <a:pt x="518160" y="625917"/>
                      <a:pt x="482241" y="651574"/>
                    </a:cubicBezTo>
                    <a:cubicBezTo>
                      <a:pt x="518160" y="625917"/>
                      <a:pt x="559211" y="595181"/>
                      <a:pt x="595130" y="564393"/>
                    </a:cubicBezTo>
                    <a:close/>
                    <a:moveTo>
                      <a:pt x="205201" y="436110"/>
                    </a:moveTo>
                    <a:cubicBezTo>
                      <a:pt x="189807" y="441241"/>
                      <a:pt x="174413" y="451504"/>
                      <a:pt x="159019" y="461766"/>
                    </a:cubicBezTo>
                    <a:cubicBezTo>
                      <a:pt x="174413" y="451504"/>
                      <a:pt x="189807" y="446372"/>
                      <a:pt x="205201" y="436110"/>
                    </a:cubicBezTo>
                    <a:close/>
                    <a:moveTo>
                      <a:pt x="61525" y="538736"/>
                    </a:moveTo>
                    <a:cubicBezTo>
                      <a:pt x="56393" y="548999"/>
                      <a:pt x="56393" y="559261"/>
                      <a:pt x="61525" y="564393"/>
                    </a:cubicBezTo>
                    <a:lnTo>
                      <a:pt x="61525" y="538736"/>
                    </a:lnTo>
                    <a:close/>
                    <a:moveTo>
                      <a:pt x="379666" y="697756"/>
                    </a:moveTo>
                    <a:cubicBezTo>
                      <a:pt x="374535" y="697756"/>
                      <a:pt x="364272" y="702887"/>
                      <a:pt x="369403" y="702887"/>
                    </a:cubicBezTo>
                    <a:cubicBezTo>
                      <a:pt x="374535" y="702887"/>
                      <a:pt x="384797" y="697756"/>
                      <a:pt x="379666" y="697756"/>
                    </a:cubicBezTo>
                    <a:close/>
                    <a:moveTo>
                      <a:pt x="123100" y="708018"/>
                    </a:moveTo>
                    <a:cubicBezTo>
                      <a:pt x="159019" y="718281"/>
                      <a:pt x="210333" y="738806"/>
                      <a:pt x="225727" y="738806"/>
                    </a:cubicBezTo>
                    <a:cubicBezTo>
                      <a:pt x="235989" y="738806"/>
                      <a:pt x="251383" y="733675"/>
                      <a:pt x="261646" y="733675"/>
                    </a:cubicBezTo>
                    <a:cubicBezTo>
                      <a:pt x="220595" y="723412"/>
                      <a:pt x="174413" y="718281"/>
                      <a:pt x="123100" y="708018"/>
                    </a:cubicBezTo>
                    <a:close/>
                  </a:path>
                </a:pathLst>
              </a:custGeom>
              <a:grpFill/>
              <a:ln w="5131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E57509FD-7CE4-E36C-657F-05440725E410}"/>
                  </a:ext>
                </a:extLst>
              </p:cNvPr>
              <p:cNvSpPr/>
              <p:nvPr/>
            </p:nvSpPr>
            <p:spPr>
              <a:xfrm>
                <a:off x="4987021" y="640132"/>
                <a:ext cx="364272" cy="584867"/>
              </a:xfrm>
              <a:custGeom>
                <a:avLst/>
                <a:gdLst>
                  <a:gd name="connsiteX0" fmla="*/ 343746 w 364272"/>
                  <a:gd name="connsiteY0" fmla="*/ 0 h 584867"/>
                  <a:gd name="connsiteX1" fmla="*/ 328353 w 364272"/>
                  <a:gd name="connsiteY1" fmla="*/ 51262 h 584867"/>
                  <a:gd name="connsiteX2" fmla="*/ 359140 w 364272"/>
                  <a:gd name="connsiteY2" fmla="*/ 10263 h 584867"/>
                  <a:gd name="connsiteX3" fmla="*/ 354009 w 364272"/>
                  <a:gd name="connsiteY3" fmla="*/ 20525 h 584867"/>
                  <a:gd name="connsiteX4" fmla="*/ 364272 w 364272"/>
                  <a:gd name="connsiteY4" fmla="*/ 35868 h 584867"/>
                  <a:gd name="connsiteX5" fmla="*/ 20525 w 364272"/>
                  <a:gd name="connsiteY5" fmla="*/ 584867 h 584867"/>
                  <a:gd name="connsiteX6" fmla="*/ 35919 w 364272"/>
                  <a:gd name="connsiteY6" fmla="*/ 543816 h 584867"/>
                  <a:gd name="connsiteX7" fmla="*/ 30788 w 364272"/>
                  <a:gd name="connsiteY7" fmla="*/ 533554 h 584867"/>
                  <a:gd name="connsiteX8" fmla="*/ 25656 w 364272"/>
                  <a:gd name="connsiteY8" fmla="*/ 543816 h 584867"/>
                  <a:gd name="connsiteX9" fmla="*/ 25656 w 364272"/>
                  <a:gd name="connsiteY9" fmla="*/ 507897 h 584867"/>
                  <a:gd name="connsiteX10" fmla="*/ 0 w 364272"/>
                  <a:gd name="connsiteY10" fmla="*/ 569473 h 584867"/>
                  <a:gd name="connsiteX11" fmla="*/ 76970 w 364272"/>
                  <a:gd name="connsiteY11" fmla="*/ 364272 h 584867"/>
                  <a:gd name="connsiteX12" fmla="*/ 76970 w 364272"/>
                  <a:gd name="connsiteY12" fmla="*/ 359141 h 584867"/>
                  <a:gd name="connsiteX13" fmla="*/ 10263 w 364272"/>
                  <a:gd name="connsiteY13" fmla="*/ 487372 h 584867"/>
                  <a:gd name="connsiteX14" fmla="*/ 213008 w 364272"/>
                  <a:gd name="connsiteY14" fmla="*/ 131700 h 584867"/>
                  <a:gd name="connsiteX15" fmla="*/ 294720 w 364272"/>
                  <a:gd name="connsiteY15" fmla="*/ 30413 h 584867"/>
                  <a:gd name="connsiteX16" fmla="*/ 292433 w 364272"/>
                  <a:gd name="connsiteY16" fmla="*/ 35868 h 584867"/>
                  <a:gd name="connsiteX17" fmla="*/ 343746 w 364272"/>
                  <a:gd name="connsiteY17" fmla="*/ 0 h 584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64272" h="584867">
                    <a:moveTo>
                      <a:pt x="343746" y="0"/>
                    </a:moveTo>
                    <a:cubicBezTo>
                      <a:pt x="338615" y="15394"/>
                      <a:pt x="323221" y="25656"/>
                      <a:pt x="328353" y="51262"/>
                    </a:cubicBezTo>
                    <a:cubicBezTo>
                      <a:pt x="338615" y="40999"/>
                      <a:pt x="348878" y="25656"/>
                      <a:pt x="359140" y="10263"/>
                    </a:cubicBezTo>
                    <a:cubicBezTo>
                      <a:pt x="359140" y="10263"/>
                      <a:pt x="359140" y="15394"/>
                      <a:pt x="354009" y="20525"/>
                    </a:cubicBezTo>
                    <a:cubicBezTo>
                      <a:pt x="354009" y="20525"/>
                      <a:pt x="348878" y="46130"/>
                      <a:pt x="364272" y="35868"/>
                    </a:cubicBezTo>
                    <a:lnTo>
                      <a:pt x="20525" y="584867"/>
                    </a:lnTo>
                    <a:cubicBezTo>
                      <a:pt x="25656" y="574604"/>
                      <a:pt x="35919" y="554079"/>
                      <a:pt x="35919" y="543816"/>
                    </a:cubicBezTo>
                    <a:cubicBezTo>
                      <a:pt x="35919" y="528423"/>
                      <a:pt x="35919" y="538685"/>
                      <a:pt x="30788" y="533554"/>
                    </a:cubicBezTo>
                    <a:cubicBezTo>
                      <a:pt x="30788" y="533554"/>
                      <a:pt x="25656" y="538685"/>
                      <a:pt x="25656" y="543816"/>
                    </a:cubicBezTo>
                    <a:cubicBezTo>
                      <a:pt x="25656" y="533554"/>
                      <a:pt x="30788" y="518160"/>
                      <a:pt x="25656" y="507897"/>
                    </a:cubicBezTo>
                    <a:cubicBezTo>
                      <a:pt x="15394" y="528423"/>
                      <a:pt x="5131" y="548948"/>
                      <a:pt x="0" y="569473"/>
                    </a:cubicBezTo>
                    <a:cubicBezTo>
                      <a:pt x="10263" y="497635"/>
                      <a:pt x="51313" y="436110"/>
                      <a:pt x="76970" y="364272"/>
                    </a:cubicBezTo>
                    <a:lnTo>
                      <a:pt x="76970" y="359141"/>
                    </a:lnTo>
                    <a:cubicBezTo>
                      <a:pt x="51313" y="400191"/>
                      <a:pt x="30788" y="446322"/>
                      <a:pt x="10263" y="487372"/>
                    </a:cubicBezTo>
                    <a:cubicBezTo>
                      <a:pt x="52596" y="368108"/>
                      <a:pt x="126680" y="245928"/>
                      <a:pt x="213008" y="131700"/>
                    </a:cubicBezTo>
                    <a:lnTo>
                      <a:pt x="294720" y="30413"/>
                    </a:lnTo>
                    <a:lnTo>
                      <a:pt x="292433" y="35868"/>
                    </a:lnTo>
                    <a:cubicBezTo>
                      <a:pt x="302696" y="40999"/>
                      <a:pt x="328353" y="20525"/>
                      <a:pt x="343746" y="0"/>
                    </a:cubicBezTo>
                    <a:close/>
                  </a:path>
                </a:pathLst>
              </a:custGeom>
              <a:grpFill/>
              <a:ln w="5131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5F76154F-19E5-5144-CCB0-0BFD0BED19B8}"/>
                  </a:ext>
                </a:extLst>
              </p:cNvPr>
              <p:cNvSpPr/>
              <p:nvPr/>
            </p:nvSpPr>
            <p:spPr>
              <a:xfrm>
                <a:off x="4730507" y="819677"/>
                <a:ext cx="117968" cy="169333"/>
              </a:xfrm>
              <a:custGeom>
                <a:avLst/>
                <a:gdLst>
                  <a:gd name="connsiteX0" fmla="*/ 15394 w 117968"/>
                  <a:gd name="connsiteY0" fmla="*/ 0 h 169333"/>
                  <a:gd name="connsiteX1" fmla="*/ 46130 w 117968"/>
                  <a:gd name="connsiteY1" fmla="*/ 51313 h 169333"/>
                  <a:gd name="connsiteX2" fmla="*/ 61524 w 117968"/>
                  <a:gd name="connsiteY2" fmla="*/ 51313 h 169333"/>
                  <a:gd name="connsiteX3" fmla="*/ 41050 w 117968"/>
                  <a:gd name="connsiteY3" fmla="*/ 0 h 169333"/>
                  <a:gd name="connsiteX4" fmla="*/ 82049 w 117968"/>
                  <a:gd name="connsiteY4" fmla="*/ 30787 h 169333"/>
                  <a:gd name="connsiteX5" fmla="*/ 117968 w 117968"/>
                  <a:gd name="connsiteY5" fmla="*/ 102626 h 169333"/>
                  <a:gd name="connsiteX6" fmla="*/ 117968 w 117968"/>
                  <a:gd name="connsiteY6" fmla="*/ 159070 h 169333"/>
                  <a:gd name="connsiteX7" fmla="*/ 92312 w 117968"/>
                  <a:gd name="connsiteY7" fmla="*/ 133414 h 169333"/>
                  <a:gd name="connsiteX8" fmla="*/ 92312 w 117968"/>
                  <a:gd name="connsiteY8" fmla="*/ 169333 h 169333"/>
                  <a:gd name="connsiteX9" fmla="*/ 41050 w 117968"/>
                  <a:gd name="connsiteY9" fmla="*/ 118020 h 169333"/>
                  <a:gd name="connsiteX10" fmla="*/ 61524 w 117968"/>
                  <a:gd name="connsiteY10" fmla="*/ 159070 h 169333"/>
                  <a:gd name="connsiteX11" fmla="*/ 0 w 117968"/>
                  <a:gd name="connsiteY11" fmla="*/ 35919 h 169333"/>
                  <a:gd name="connsiteX12" fmla="*/ 46130 w 117968"/>
                  <a:gd name="connsiteY12" fmla="*/ 66707 h 169333"/>
                  <a:gd name="connsiteX13" fmla="*/ 15394 w 117968"/>
                  <a:gd name="connsiteY13" fmla="*/ 0 h 169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7968" h="169333">
                    <a:moveTo>
                      <a:pt x="15394" y="0"/>
                    </a:moveTo>
                    <a:cubicBezTo>
                      <a:pt x="25656" y="15393"/>
                      <a:pt x="35919" y="35919"/>
                      <a:pt x="46130" y="51313"/>
                    </a:cubicBezTo>
                    <a:cubicBezTo>
                      <a:pt x="46130" y="51313"/>
                      <a:pt x="61524" y="41050"/>
                      <a:pt x="61524" y="51313"/>
                    </a:cubicBezTo>
                    <a:cubicBezTo>
                      <a:pt x="61524" y="41050"/>
                      <a:pt x="46130" y="15393"/>
                      <a:pt x="41050" y="0"/>
                    </a:cubicBezTo>
                    <a:cubicBezTo>
                      <a:pt x="51261" y="10262"/>
                      <a:pt x="71787" y="20525"/>
                      <a:pt x="82049" y="30787"/>
                    </a:cubicBezTo>
                    <a:cubicBezTo>
                      <a:pt x="97443" y="46181"/>
                      <a:pt x="117968" y="87232"/>
                      <a:pt x="117968" y="102626"/>
                    </a:cubicBezTo>
                    <a:lnTo>
                      <a:pt x="117968" y="159070"/>
                    </a:lnTo>
                    <a:cubicBezTo>
                      <a:pt x="112837" y="148808"/>
                      <a:pt x="107706" y="138545"/>
                      <a:pt x="92312" y="133414"/>
                    </a:cubicBezTo>
                    <a:cubicBezTo>
                      <a:pt x="97443" y="143676"/>
                      <a:pt x="87181" y="153939"/>
                      <a:pt x="92312" y="169333"/>
                    </a:cubicBezTo>
                    <a:cubicBezTo>
                      <a:pt x="71787" y="153939"/>
                      <a:pt x="41050" y="102626"/>
                      <a:pt x="41050" y="118020"/>
                    </a:cubicBezTo>
                    <a:cubicBezTo>
                      <a:pt x="41050" y="133414"/>
                      <a:pt x="51261" y="148808"/>
                      <a:pt x="61524" y="159070"/>
                    </a:cubicBezTo>
                    <a:cubicBezTo>
                      <a:pt x="15394" y="128282"/>
                      <a:pt x="15394" y="71838"/>
                      <a:pt x="0" y="35919"/>
                    </a:cubicBezTo>
                    <a:cubicBezTo>
                      <a:pt x="20525" y="66707"/>
                      <a:pt x="46130" y="87232"/>
                      <a:pt x="46130" y="66707"/>
                    </a:cubicBezTo>
                    <a:cubicBezTo>
                      <a:pt x="46130" y="56444"/>
                      <a:pt x="20525" y="20525"/>
                      <a:pt x="15394" y="0"/>
                    </a:cubicBezTo>
                    <a:close/>
                  </a:path>
                </a:pathLst>
              </a:custGeom>
              <a:grpFill/>
              <a:ln w="5131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3991187A-86A0-4A05-3B9B-F6DA6350F5E4}"/>
                </a:ext>
              </a:extLst>
            </p:cNvPr>
            <p:cNvSpPr/>
            <p:nvPr/>
          </p:nvSpPr>
          <p:spPr>
            <a:xfrm>
              <a:off x="292434" y="1389201"/>
              <a:ext cx="4084012" cy="3883891"/>
            </a:xfrm>
            <a:custGeom>
              <a:avLst/>
              <a:gdLst>
                <a:gd name="connsiteX0" fmla="*/ 1703390 w 4084012"/>
                <a:gd name="connsiteY0" fmla="*/ 0 h 3883891"/>
                <a:gd name="connsiteX1" fmla="*/ 1734178 w 4084012"/>
                <a:gd name="connsiteY1" fmla="*/ 15394 h 3883891"/>
                <a:gd name="connsiteX2" fmla="*/ 1775229 w 4084012"/>
                <a:gd name="connsiteY2" fmla="*/ 20525 h 3883891"/>
                <a:gd name="connsiteX3" fmla="*/ 1652077 w 4084012"/>
                <a:gd name="connsiteY3" fmla="*/ 692625 h 3883891"/>
                <a:gd name="connsiteX4" fmla="*/ 1657209 w 4084012"/>
                <a:gd name="connsiteY4" fmla="*/ 697756 h 3883891"/>
                <a:gd name="connsiteX5" fmla="*/ 1965087 w 4084012"/>
                <a:gd name="connsiteY5" fmla="*/ 548948 h 3883891"/>
                <a:gd name="connsiteX6" fmla="*/ 1965087 w 4084012"/>
                <a:gd name="connsiteY6" fmla="*/ 559210 h 3883891"/>
                <a:gd name="connsiteX7" fmla="*/ 1995875 w 4084012"/>
                <a:gd name="connsiteY7" fmla="*/ 543817 h 3883891"/>
                <a:gd name="connsiteX8" fmla="*/ 1980481 w 4084012"/>
                <a:gd name="connsiteY8" fmla="*/ 559210 h 3883891"/>
                <a:gd name="connsiteX9" fmla="*/ 2052268 w 4084012"/>
                <a:gd name="connsiteY9" fmla="*/ 528423 h 3883891"/>
                <a:gd name="connsiteX10" fmla="*/ 2006138 w 4084012"/>
                <a:gd name="connsiteY10" fmla="*/ 564342 h 3883891"/>
                <a:gd name="connsiteX11" fmla="*/ 2011269 w 4084012"/>
                <a:gd name="connsiteY11" fmla="*/ 574604 h 3883891"/>
                <a:gd name="connsiteX12" fmla="*/ 2077925 w 4084012"/>
                <a:gd name="connsiteY12" fmla="*/ 528423 h 3883891"/>
                <a:gd name="connsiteX13" fmla="*/ 2001007 w 4084012"/>
                <a:gd name="connsiteY13" fmla="*/ 610524 h 3883891"/>
                <a:gd name="connsiteX14" fmla="*/ 2062531 w 4084012"/>
                <a:gd name="connsiteY14" fmla="*/ 564342 h 3883891"/>
                <a:gd name="connsiteX15" fmla="*/ 1949693 w 4084012"/>
                <a:gd name="connsiteY15" fmla="*/ 672099 h 3883891"/>
                <a:gd name="connsiteX16" fmla="*/ 1708522 w 4084012"/>
                <a:gd name="connsiteY16" fmla="*/ 841433 h 3883891"/>
                <a:gd name="connsiteX17" fmla="*/ 1611027 w 4084012"/>
                <a:gd name="connsiteY17" fmla="*/ 908140 h 3883891"/>
                <a:gd name="connsiteX18" fmla="*/ 1508452 w 4084012"/>
                <a:gd name="connsiteY18" fmla="*/ 1518663 h 3883891"/>
                <a:gd name="connsiteX19" fmla="*/ 1410957 w 4084012"/>
                <a:gd name="connsiteY19" fmla="*/ 2298520 h 3883891"/>
                <a:gd name="connsiteX20" fmla="*/ 1416088 w 4084012"/>
                <a:gd name="connsiteY20" fmla="*/ 2308783 h 3883891"/>
                <a:gd name="connsiteX21" fmla="*/ 2283177 w 4084012"/>
                <a:gd name="connsiteY21" fmla="*/ 1713653 h 3883891"/>
                <a:gd name="connsiteX22" fmla="*/ 2437065 w 4084012"/>
                <a:gd name="connsiteY22" fmla="*/ 1262149 h 3883891"/>
                <a:gd name="connsiteX23" fmla="*/ 3175923 w 4084012"/>
                <a:gd name="connsiteY23" fmla="*/ 425848 h 3883891"/>
                <a:gd name="connsiteX24" fmla="*/ 3016853 w 4084012"/>
                <a:gd name="connsiteY24" fmla="*/ 528423 h 3883891"/>
                <a:gd name="connsiteX25" fmla="*/ 3016853 w 4084012"/>
                <a:gd name="connsiteY25" fmla="*/ 538685 h 3883891"/>
                <a:gd name="connsiteX26" fmla="*/ 3070732 w 4084012"/>
                <a:gd name="connsiteY26" fmla="*/ 505999 h 3883891"/>
                <a:gd name="connsiteX27" fmla="*/ 3094523 w 4084012"/>
                <a:gd name="connsiteY27" fmla="*/ 493265 h 3883891"/>
                <a:gd name="connsiteX28" fmla="*/ 3088932 w 4084012"/>
                <a:gd name="connsiteY28" fmla="*/ 496475 h 3883891"/>
                <a:gd name="connsiteX29" fmla="*/ 2965539 w 4084012"/>
                <a:gd name="connsiteY29" fmla="*/ 605392 h 3883891"/>
                <a:gd name="connsiteX30" fmla="*/ 2950145 w 4084012"/>
                <a:gd name="connsiteY30" fmla="*/ 625918 h 3883891"/>
                <a:gd name="connsiteX31" fmla="*/ 2816783 w 4084012"/>
                <a:gd name="connsiteY31" fmla="*/ 800382 h 3883891"/>
                <a:gd name="connsiteX32" fmla="*/ 2796257 w 4084012"/>
                <a:gd name="connsiteY32" fmla="*/ 861958 h 3883891"/>
                <a:gd name="connsiteX33" fmla="*/ 2893701 w 4084012"/>
                <a:gd name="connsiteY33" fmla="*/ 749069 h 3883891"/>
                <a:gd name="connsiteX34" fmla="*/ 2801389 w 4084012"/>
                <a:gd name="connsiteY34" fmla="*/ 882483 h 3883891"/>
                <a:gd name="connsiteX35" fmla="*/ 2806520 w 4084012"/>
                <a:gd name="connsiteY35" fmla="*/ 892746 h 3883891"/>
                <a:gd name="connsiteX36" fmla="*/ 2837308 w 4084012"/>
                <a:gd name="connsiteY36" fmla="*/ 851695 h 3883891"/>
                <a:gd name="connsiteX37" fmla="*/ 2524298 w 4084012"/>
                <a:gd name="connsiteY37" fmla="*/ 1523795 h 3883891"/>
                <a:gd name="connsiteX38" fmla="*/ 2529429 w 4084012"/>
                <a:gd name="connsiteY38" fmla="*/ 1544320 h 3883891"/>
                <a:gd name="connsiteX39" fmla="*/ 3514539 w 4084012"/>
                <a:gd name="connsiteY39" fmla="*/ 754200 h 3883891"/>
                <a:gd name="connsiteX40" fmla="*/ 3458094 w 4084012"/>
                <a:gd name="connsiteY40" fmla="*/ 836301 h 3883891"/>
                <a:gd name="connsiteX41" fmla="*/ 3360599 w 4084012"/>
                <a:gd name="connsiteY41" fmla="*/ 959402 h 3883891"/>
                <a:gd name="connsiteX42" fmla="*/ 3345205 w 4084012"/>
                <a:gd name="connsiteY42" fmla="*/ 954270 h 3883891"/>
                <a:gd name="connsiteX43" fmla="*/ 3340074 w 4084012"/>
                <a:gd name="connsiteY43" fmla="*/ 964533 h 3883891"/>
                <a:gd name="connsiteX44" fmla="*/ 3343164 w 4084012"/>
                <a:gd name="connsiteY44" fmla="*/ 970714 h 3883891"/>
                <a:gd name="connsiteX45" fmla="*/ 3340715 w 4084012"/>
                <a:gd name="connsiteY45" fmla="*/ 973513 h 3883891"/>
                <a:gd name="connsiteX46" fmla="*/ 3334943 w 4084012"/>
                <a:gd name="connsiteY46" fmla="*/ 985058 h 3883891"/>
                <a:gd name="connsiteX47" fmla="*/ 3345205 w 4084012"/>
                <a:gd name="connsiteY47" fmla="*/ 995321 h 3883891"/>
                <a:gd name="connsiteX48" fmla="*/ 3134873 w 4084012"/>
                <a:gd name="connsiteY48" fmla="*/ 1195442 h 3883891"/>
                <a:gd name="connsiteX49" fmla="*/ 3145135 w 4084012"/>
                <a:gd name="connsiteY49" fmla="*/ 1200573 h 3883891"/>
                <a:gd name="connsiteX50" fmla="*/ 3242630 w 4084012"/>
                <a:gd name="connsiteY50" fmla="*/ 1123604 h 3883891"/>
                <a:gd name="connsiteX51" fmla="*/ 3119479 w 4084012"/>
                <a:gd name="connsiteY51" fmla="*/ 1251887 h 3883891"/>
                <a:gd name="connsiteX52" fmla="*/ 3129741 w 4084012"/>
                <a:gd name="connsiteY52" fmla="*/ 1257018 h 3883891"/>
                <a:gd name="connsiteX53" fmla="*/ 3135618 w 4084012"/>
                <a:gd name="connsiteY53" fmla="*/ 1255059 h 3883891"/>
                <a:gd name="connsiteX54" fmla="*/ 2862913 w 4084012"/>
                <a:gd name="connsiteY54" fmla="*/ 1493007 h 3883891"/>
                <a:gd name="connsiteX55" fmla="*/ 2960408 w 4084012"/>
                <a:gd name="connsiteY55" fmla="*/ 1544320 h 3883891"/>
                <a:gd name="connsiteX56" fmla="*/ 3268235 w 4084012"/>
                <a:gd name="connsiteY56" fmla="*/ 2159975 h 3883891"/>
                <a:gd name="connsiteX57" fmla="*/ 2924489 w 4084012"/>
                <a:gd name="connsiteY57" fmla="*/ 2934752 h 3883891"/>
                <a:gd name="connsiteX58" fmla="*/ 2919358 w 4084012"/>
                <a:gd name="connsiteY58" fmla="*/ 2950146 h 3883891"/>
                <a:gd name="connsiteX59" fmla="*/ 3232368 w 4084012"/>
                <a:gd name="connsiteY59" fmla="*/ 2801338 h 3883891"/>
                <a:gd name="connsiteX60" fmla="*/ 3109216 w 4084012"/>
                <a:gd name="connsiteY60" fmla="*/ 2862913 h 3883891"/>
                <a:gd name="connsiteX61" fmla="*/ 3119479 w 4084012"/>
                <a:gd name="connsiteY61" fmla="*/ 2873176 h 3883891"/>
                <a:gd name="connsiteX62" fmla="*/ 3165661 w 4084012"/>
                <a:gd name="connsiteY62" fmla="*/ 2852651 h 3883891"/>
                <a:gd name="connsiteX63" fmla="*/ 3242630 w 4084012"/>
                <a:gd name="connsiteY63" fmla="*/ 2806469 h 3883891"/>
                <a:gd name="connsiteX64" fmla="*/ 3252842 w 4084012"/>
                <a:gd name="connsiteY64" fmla="*/ 2816732 h 3883891"/>
                <a:gd name="connsiteX65" fmla="*/ 3263104 w 4084012"/>
                <a:gd name="connsiteY65" fmla="*/ 2801338 h 3883891"/>
                <a:gd name="connsiteX66" fmla="*/ 3278498 w 4084012"/>
                <a:gd name="connsiteY66" fmla="*/ 2801338 h 3883891"/>
                <a:gd name="connsiteX67" fmla="*/ 3283629 w 4084012"/>
                <a:gd name="connsiteY67" fmla="*/ 2796206 h 3883891"/>
                <a:gd name="connsiteX68" fmla="*/ 3293892 w 4084012"/>
                <a:gd name="connsiteY68" fmla="*/ 2785944 h 3883891"/>
                <a:gd name="connsiteX69" fmla="*/ 3381124 w 4084012"/>
                <a:gd name="connsiteY69" fmla="*/ 2750025 h 3883891"/>
                <a:gd name="connsiteX70" fmla="*/ 3386256 w 4084012"/>
                <a:gd name="connsiteY70" fmla="*/ 2744893 h 3883891"/>
                <a:gd name="connsiteX71" fmla="*/ 3432438 w 4084012"/>
                <a:gd name="connsiteY71" fmla="*/ 2724368 h 3883891"/>
                <a:gd name="connsiteX72" fmla="*/ 3431566 w 4084012"/>
                <a:gd name="connsiteY72" fmla="*/ 2717150 h 3883891"/>
                <a:gd name="connsiteX73" fmla="*/ 3451039 w 4084012"/>
                <a:gd name="connsiteY73" fmla="*/ 2712823 h 3883891"/>
                <a:gd name="connsiteX74" fmla="*/ 3468357 w 4084012"/>
                <a:gd name="connsiteY74" fmla="*/ 2698711 h 3883891"/>
                <a:gd name="connsiteX75" fmla="*/ 3478619 w 4084012"/>
                <a:gd name="connsiteY75" fmla="*/ 2703843 h 3883891"/>
                <a:gd name="connsiteX76" fmla="*/ 3947571 w 4084012"/>
                <a:gd name="connsiteY76" fmla="*/ 2491149 h 3883891"/>
                <a:gd name="connsiteX77" fmla="*/ 3945518 w 4084012"/>
                <a:gd name="connsiteY77" fmla="*/ 2503773 h 3883891"/>
                <a:gd name="connsiteX78" fmla="*/ 4084012 w 4084012"/>
                <a:gd name="connsiteY78" fmla="*/ 2447328 h 3883891"/>
                <a:gd name="connsiteX79" fmla="*/ 2467853 w 4084012"/>
                <a:gd name="connsiteY79" fmla="*/ 3299024 h 3883891"/>
                <a:gd name="connsiteX80" fmla="*/ 2303703 w 4084012"/>
                <a:gd name="connsiteY80" fmla="*/ 3401599 h 3883891"/>
                <a:gd name="connsiteX81" fmla="*/ 2306955 w 4084012"/>
                <a:gd name="connsiteY81" fmla="*/ 3410541 h 3883891"/>
                <a:gd name="connsiteX82" fmla="*/ 2298571 w 4084012"/>
                <a:gd name="connsiteY82" fmla="*/ 3401599 h 3883891"/>
                <a:gd name="connsiteX83" fmla="*/ 2283177 w 4084012"/>
                <a:gd name="connsiteY83" fmla="*/ 3411862 h 3883891"/>
                <a:gd name="connsiteX84" fmla="*/ 1585421 w 4084012"/>
                <a:gd name="connsiteY84" fmla="*/ 3853103 h 3883891"/>
                <a:gd name="connsiteX85" fmla="*/ 1528977 w 4084012"/>
                <a:gd name="connsiteY85" fmla="*/ 3883891 h 3883891"/>
                <a:gd name="connsiteX86" fmla="*/ 1487926 w 4084012"/>
                <a:gd name="connsiteY86" fmla="*/ 3873628 h 3883891"/>
                <a:gd name="connsiteX87" fmla="*/ 1503320 w 4084012"/>
                <a:gd name="connsiteY87" fmla="*/ 3853103 h 3883891"/>
                <a:gd name="connsiteX88" fmla="*/ 1503320 w 4084012"/>
                <a:gd name="connsiteY88" fmla="*/ 3827447 h 3883891"/>
                <a:gd name="connsiteX89" fmla="*/ 1482795 w 4084012"/>
                <a:gd name="connsiteY89" fmla="*/ 3837709 h 3883891"/>
                <a:gd name="connsiteX90" fmla="*/ 1467401 w 4084012"/>
                <a:gd name="connsiteY90" fmla="*/ 3832578 h 3883891"/>
                <a:gd name="connsiteX91" fmla="*/ 1477664 w 4084012"/>
                <a:gd name="connsiteY91" fmla="*/ 3806921 h 3883891"/>
                <a:gd name="connsiteX92" fmla="*/ 1513583 w 4084012"/>
                <a:gd name="connsiteY92" fmla="*/ 3781316 h 3883891"/>
                <a:gd name="connsiteX93" fmla="*/ 1503320 w 4084012"/>
                <a:gd name="connsiteY93" fmla="*/ 3765922 h 3883891"/>
                <a:gd name="connsiteX94" fmla="*/ 1462270 w 4084012"/>
                <a:gd name="connsiteY94" fmla="*/ 3786447 h 3883891"/>
                <a:gd name="connsiteX95" fmla="*/ 1452007 w 4084012"/>
                <a:gd name="connsiteY95" fmla="*/ 3781316 h 3883891"/>
                <a:gd name="connsiteX96" fmla="*/ 1482795 w 4084012"/>
                <a:gd name="connsiteY96" fmla="*/ 3755660 h 3883891"/>
                <a:gd name="connsiteX97" fmla="*/ 1472532 w 4084012"/>
                <a:gd name="connsiteY97" fmla="*/ 3750528 h 3883891"/>
                <a:gd name="connsiteX98" fmla="*/ 1477664 w 4084012"/>
                <a:gd name="connsiteY98" fmla="*/ 3735134 h 3883891"/>
                <a:gd name="connsiteX99" fmla="*/ 1749572 w 4084012"/>
                <a:gd name="connsiteY99" fmla="*/ 3555538 h 3883891"/>
                <a:gd name="connsiteX100" fmla="*/ 2042006 w 4084012"/>
                <a:gd name="connsiteY100" fmla="*/ 3242580 h 3883891"/>
                <a:gd name="connsiteX101" fmla="*/ 2149763 w 4084012"/>
                <a:gd name="connsiteY101" fmla="*/ 3114297 h 3883891"/>
                <a:gd name="connsiteX102" fmla="*/ 2113844 w 4084012"/>
                <a:gd name="connsiteY102" fmla="*/ 2878307 h 3883891"/>
                <a:gd name="connsiteX103" fmla="*/ 2113844 w 4084012"/>
                <a:gd name="connsiteY103" fmla="*/ 2698711 h 3883891"/>
                <a:gd name="connsiteX104" fmla="*/ 2129238 w 4084012"/>
                <a:gd name="connsiteY104" fmla="*/ 2534561 h 3883891"/>
                <a:gd name="connsiteX105" fmla="*/ 2221602 w 4084012"/>
                <a:gd name="connsiteY105" fmla="*/ 1970168 h 3883891"/>
                <a:gd name="connsiteX106" fmla="*/ 1390431 w 4084012"/>
                <a:gd name="connsiteY106" fmla="*/ 2514035 h 3883891"/>
                <a:gd name="connsiteX107" fmla="*/ 1349381 w 4084012"/>
                <a:gd name="connsiteY107" fmla="*/ 3006539 h 3883891"/>
                <a:gd name="connsiteX108" fmla="*/ 1354512 w 4084012"/>
                <a:gd name="connsiteY108" fmla="*/ 3370862 h 3883891"/>
                <a:gd name="connsiteX109" fmla="*/ 1339118 w 4084012"/>
                <a:gd name="connsiteY109" fmla="*/ 3293893 h 3883891"/>
                <a:gd name="connsiteX110" fmla="*/ 1333987 w 4084012"/>
                <a:gd name="connsiteY110" fmla="*/ 3411862 h 3883891"/>
                <a:gd name="connsiteX111" fmla="*/ 1318593 w 4084012"/>
                <a:gd name="connsiteY111" fmla="*/ 3416993 h 3883891"/>
                <a:gd name="connsiteX112" fmla="*/ 1313462 w 4084012"/>
                <a:gd name="connsiteY112" fmla="*/ 3401599 h 3883891"/>
                <a:gd name="connsiteX113" fmla="*/ 1303199 w 4084012"/>
                <a:gd name="connsiteY113" fmla="*/ 3427256 h 3883891"/>
                <a:gd name="connsiteX114" fmla="*/ 1292937 w 4084012"/>
                <a:gd name="connsiteY114" fmla="*/ 3416993 h 3883891"/>
                <a:gd name="connsiteX115" fmla="*/ 1292937 w 4084012"/>
                <a:gd name="connsiteY115" fmla="*/ 3447781 h 3883891"/>
                <a:gd name="connsiteX116" fmla="*/ 1262149 w 4084012"/>
                <a:gd name="connsiteY116" fmla="*/ 3427256 h 3883891"/>
                <a:gd name="connsiteX117" fmla="*/ 1262149 w 4084012"/>
                <a:gd name="connsiteY117" fmla="*/ 3437518 h 3883891"/>
                <a:gd name="connsiteX118" fmla="*/ 1205704 w 4084012"/>
                <a:gd name="connsiteY118" fmla="*/ 3329812 h 3883891"/>
                <a:gd name="connsiteX119" fmla="*/ 1174968 w 4084012"/>
                <a:gd name="connsiteY119" fmla="*/ 3114297 h 3883891"/>
                <a:gd name="connsiteX120" fmla="*/ 1174968 w 4084012"/>
                <a:gd name="connsiteY120" fmla="*/ 2868045 h 3883891"/>
                <a:gd name="connsiteX121" fmla="*/ 1185230 w 4084012"/>
                <a:gd name="connsiteY121" fmla="*/ 2637136 h 3883891"/>
                <a:gd name="connsiteX122" fmla="*/ 374585 w 4084012"/>
                <a:gd name="connsiteY122" fmla="*/ 2991145 h 3883891"/>
                <a:gd name="connsiteX123" fmla="*/ 246303 w 4084012"/>
                <a:gd name="connsiteY123" fmla="*/ 2960408 h 3883891"/>
                <a:gd name="connsiteX124" fmla="*/ 133414 w 4084012"/>
                <a:gd name="connsiteY124" fmla="*/ 2750025 h 3883891"/>
                <a:gd name="connsiteX125" fmla="*/ 1113392 w 4084012"/>
                <a:gd name="connsiteY125" fmla="*/ 1457088 h 3883891"/>
                <a:gd name="connsiteX126" fmla="*/ 1180099 w 4084012"/>
                <a:gd name="connsiteY126" fmla="*/ 1436562 h 3883891"/>
                <a:gd name="connsiteX127" fmla="*/ 1072341 w 4084012"/>
                <a:gd name="connsiteY127" fmla="*/ 1508401 h 3883891"/>
                <a:gd name="connsiteX128" fmla="*/ 1174968 w 4084012"/>
                <a:gd name="connsiteY128" fmla="*/ 1467350 h 3883891"/>
                <a:gd name="connsiteX129" fmla="*/ 1062079 w 4084012"/>
                <a:gd name="connsiteY129" fmla="*/ 1534057 h 3883891"/>
                <a:gd name="connsiteX130" fmla="*/ 1072341 w 4084012"/>
                <a:gd name="connsiteY130" fmla="*/ 1539189 h 3883891"/>
                <a:gd name="connsiteX131" fmla="*/ 1026160 w 4084012"/>
                <a:gd name="connsiteY131" fmla="*/ 1590502 h 3883891"/>
                <a:gd name="connsiteX132" fmla="*/ 1010766 w 4084012"/>
                <a:gd name="connsiteY132" fmla="*/ 1590502 h 3883891"/>
                <a:gd name="connsiteX133" fmla="*/ 969715 w 4084012"/>
                <a:gd name="connsiteY133" fmla="*/ 1641815 h 3883891"/>
                <a:gd name="connsiteX134" fmla="*/ 964584 w 4084012"/>
                <a:gd name="connsiteY134" fmla="*/ 1662340 h 3883891"/>
                <a:gd name="connsiteX135" fmla="*/ 1077473 w 4084012"/>
                <a:gd name="connsiteY135" fmla="*/ 1580239 h 3883891"/>
                <a:gd name="connsiteX136" fmla="*/ 918402 w 4084012"/>
                <a:gd name="connsiteY136" fmla="*/ 1754653 h 3883891"/>
                <a:gd name="connsiteX137" fmla="*/ 938927 w 4084012"/>
                <a:gd name="connsiteY137" fmla="*/ 1739310 h 3883891"/>
                <a:gd name="connsiteX138" fmla="*/ 307878 w 4084012"/>
                <a:gd name="connsiteY138" fmla="*/ 2806469 h 3883891"/>
                <a:gd name="connsiteX139" fmla="*/ 354060 w 4084012"/>
                <a:gd name="connsiteY139" fmla="*/ 2847519 h 3883891"/>
                <a:gd name="connsiteX140" fmla="*/ 569524 w 4084012"/>
                <a:gd name="connsiteY140" fmla="*/ 2791075 h 3883891"/>
                <a:gd name="connsiteX141" fmla="*/ 1195493 w 4084012"/>
                <a:gd name="connsiteY141" fmla="*/ 2452460 h 3883891"/>
                <a:gd name="connsiteX142" fmla="*/ 1210836 w 4084012"/>
                <a:gd name="connsiteY142" fmla="*/ 2406278 h 3883891"/>
                <a:gd name="connsiteX143" fmla="*/ 1236492 w 4084012"/>
                <a:gd name="connsiteY143" fmla="*/ 2134370 h 3883891"/>
                <a:gd name="connsiteX144" fmla="*/ 1257017 w 4084012"/>
                <a:gd name="connsiteY144" fmla="*/ 1934248 h 3883891"/>
                <a:gd name="connsiteX145" fmla="*/ 1277543 w 4084012"/>
                <a:gd name="connsiteY145" fmla="*/ 1770046 h 3883891"/>
                <a:gd name="connsiteX146" fmla="*/ 1400694 w 4084012"/>
                <a:gd name="connsiteY146" fmla="*/ 1010715 h 3883891"/>
                <a:gd name="connsiteX147" fmla="*/ 194989 w 4084012"/>
                <a:gd name="connsiteY147" fmla="*/ 1426300 h 3883891"/>
                <a:gd name="connsiteX148" fmla="*/ 25656 w 4084012"/>
                <a:gd name="connsiteY148" fmla="*/ 1390381 h 3883891"/>
                <a:gd name="connsiteX149" fmla="*/ 97494 w 4084012"/>
                <a:gd name="connsiteY149" fmla="*/ 1385249 h 3883891"/>
                <a:gd name="connsiteX150" fmla="*/ 107757 w 4084012"/>
                <a:gd name="connsiteY150" fmla="*/ 1364724 h 3883891"/>
                <a:gd name="connsiteX151" fmla="*/ 20525 w 4084012"/>
                <a:gd name="connsiteY151" fmla="*/ 1359593 h 3883891"/>
                <a:gd name="connsiteX152" fmla="*/ 0 w 4084012"/>
                <a:gd name="connsiteY152" fmla="*/ 1349330 h 3883891"/>
                <a:gd name="connsiteX153" fmla="*/ 76969 w 4084012"/>
                <a:gd name="connsiteY153" fmla="*/ 1339068 h 3883891"/>
                <a:gd name="connsiteX154" fmla="*/ 15393 w 4084012"/>
                <a:gd name="connsiteY154" fmla="*/ 1313462 h 3883891"/>
                <a:gd name="connsiteX155" fmla="*/ 71838 w 4084012"/>
                <a:gd name="connsiteY155" fmla="*/ 1282674 h 3883891"/>
                <a:gd name="connsiteX156" fmla="*/ 277090 w 4084012"/>
                <a:gd name="connsiteY156" fmla="*/ 1236493 h 3883891"/>
                <a:gd name="connsiteX157" fmla="*/ 615706 w 4084012"/>
                <a:gd name="connsiteY157" fmla="*/ 1128735 h 3883891"/>
                <a:gd name="connsiteX158" fmla="*/ 779908 w 4084012"/>
                <a:gd name="connsiteY158" fmla="*/ 1067159 h 3883891"/>
                <a:gd name="connsiteX159" fmla="*/ 913271 w 4084012"/>
                <a:gd name="connsiteY159" fmla="*/ 1015846 h 3883891"/>
                <a:gd name="connsiteX160" fmla="*/ 1277543 w 4084012"/>
                <a:gd name="connsiteY160" fmla="*/ 867089 h 3883891"/>
                <a:gd name="connsiteX161" fmla="*/ 1441745 w 4084012"/>
                <a:gd name="connsiteY161" fmla="*/ 790120 h 3883891"/>
                <a:gd name="connsiteX162" fmla="*/ 1452007 w 4084012"/>
                <a:gd name="connsiteY162" fmla="*/ 759332 h 3883891"/>
                <a:gd name="connsiteX163" fmla="*/ 1641815 w 4084012"/>
                <a:gd name="connsiteY163" fmla="*/ 56444 h 3883891"/>
                <a:gd name="connsiteX164" fmla="*/ 1658491 w 4084012"/>
                <a:gd name="connsiteY164" fmla="*/ 21808 h 3883891"/>
                <a:gd name="connsiteX165" fmla="*/ 1668118 w 4084012"/>
                <a:gd name="connsiteY165" fmla="*/ 11168 h 3883891"/>
                <a:gd name="connsiteX166" fmla="*/ 1670678 w 4084012"/>
                <a:gd name="connsiteY166" fmla="*/ 14753 h 3883891"/>
                <a:gd name="connsiteX167" fmla="*/ 1677734 w 4084012"/>
                <a:gd name="connsiteY167" fmla="*/ 15394 h 3883891"/>
                <a:gd name="connsiteX168" fmla="*/ 1703390 w 4084012"/>
                <a:gd name="connsiteY168" fmla="*/ 0 h 3883891"/>
                <a:gd name="connsiteX169" fmla="*/ 1708522 w 4084012"/>
                <a:gd name="connsiteY169" fmla="*/ 10263 h 3883891"/>
                <a:gd name="connsiteX170" fmla="*/ 1713653 w 4084012"/>
                <a:gd name="connsiteY170" fmla="*/ 10263 h 3883891"/>
                <a:gd name="connsiteX171" fmla="*/ 1708522 w 4084012"/>
                <a:gd name="connsiteY171" fmla="*/ 10263 h 3883891"/>
                <a:gd name="connsiteX172" fmla="*/ 949190 w 4084012"/>
                <a:gd name="connsiteY172" fmla="*/ 1672603 h 3883891"/>
                <a:gd name="connsiteX173" fmla="*/ 903008 w 4084012"/>
                <a:gd name="connsiteY173" fmla="*/ 1713653 h 3883891"/>
                <a:gd name="connsiteX174" fmla="*/ 949190 w 4084012"/>
                <a:gd name="connsiteY174" fmla="*/ 1672603 h 3883891"/>
                <a:gd name="connsiteX175" fmla="*/ 892745 w 4084012"/>
                <a:gd name="connsiteY175" fmla="*/ 1780309 h 3883891"/>
                <a:gd name="connsiteX176" fmla="*/ 882483 w 4084012"/>
                <a:gd name="connsiteY176" fmla="*/ 1790572 h 3883891"/>
                <a:gd name="connsiteX177" fmla="*/ 892745 w 4084012"/>
                <a:gd name="connsiteY177" fmla="*/ 1780309 h 3883891"/>
                <a:gd name="connsiteX178" fmla="*/ 292484 w 4084012"/>
                <a:gd name="connsiteY178" fmla="*/ 2734631 h 3883891"/>
                <a:gd name="connsiteX179" fmla="*/ 282222 w 4084012"/>
                <a:gd name="connsiteY179" fmla="*/ 2791075 h 3883891"/>
                <a:gd name="connsiteX180" fmla="*/ 287353 w 4084012"/>
                <a:gd name="connsiteY180" fmla="*/ 2806469 h 3883891"/>
                <a:gd name="connsiteX181" fmla="*/ 292484 w 4084012"/>
                <a:gd name="connsiteY181" fmla="*/ 2734631 h 3883891"/>
                <a:gd name="connsiteX182" fmla="*/ 2380672 w 4084012"/>
                <a:gd name="connsiteY182" fmla="*/ 1970168 h 3883891"/>
                <a:gd name="connsiteX183" fmla="*/ 2375541 w 4084012"/>
                <a:gd name="connsiteY183" fmla="*/ 2011218 h 3883891"/>
                <a:gd name="connsiteX184" fmla="*/ 2380672 w 4084012"/>
                <a:gd name="connsiteY184" fmla="*/ 1970168 h 3883891"/>
                <a:gd name="connsiteX185" fmla="*/ 2344753 w 4084012"/>
                <a:gd name="connsiteY185" fmla="*/ 2139501 h 3883891"/>
                <a:gd name="connsiteX186" fmla="*/ 2236996 w 4084012"/>
                <a:gd name="connsiteY186" fmla="*/ 2862913 h 3883891"/>
                <a:gd name="connsiteX187" fmla="*/ 2242127 w 4084012"/>
                <a:gd name="connsiteY187" fmla="*/ 2996276 h 3883891"/>
                <a:gd name="connsiteX188" fmla="*/ 2344753 w 4084012"/>
                <a:gd name="connsiteY188" fmla="*/ 2139501 h 3883891"/>
                <a:gd name="connsiteX189" fmla="*/ 2154895 w 4084012"/>
                <a:gd name="connsiteY189" fmla="*/ 3165610 h 3883891"/>
                <a:gd name="connsiteX190" fmla="*/ 1806017 w 4084012"/>
                <a:gd name="connsiteY190" fmla="*/ 3524750 h 3883891"/>
                <a:gd name="connsiteX191" fmla="*/ 2154895 w 4084012"/>
                <a:gd name="connsiteY191" fmla="*/ 3165610 h 3883891"/>
                <a:gd name="connsiteX192" fmla="*/ 2016401 w 4084012"/>
                <a:gd name="connsiteY192" fmla="*/ 3375994 h 3883891"/>
                <a:gd name="connsiteX193" fmla="*/ 1985613 w 4084012"/>
                <a:gd name="connsiteY193" fmla="*/ 3406730 h 3883891"/>
                <a:gd name="connsiteX194" fmla="*/ 2016401 w 4084012"/>
                <a:gd name="connsiteY194" fmla="*/ 3375994 h 3883891"/>
                <a:gd name="connsiteX195" fmla="*/ 3935255 w 4084012"/>
                <a:gd name="connsiteY195" fmla="*/ 2503773 h 3883891"/>
                <a:gd name="connsiteX196" fmla="*/ 3889073 w 4084012"/>
                <a:gd name="connsiteY196" fmla="*/ 2524298 h 3883891"/>
                <a:gd name="connsiteX197" fmla="*/ 3935255 w 4084012"/>
                <a:gd name="connsiteY197" fmla="*/ 2503773 h 3883891"/>
                <a:gd name="connsiteX198" fmla="*/ 3109216 w 4084012"/>
                <a:gd name="connsiteY198" fmla="*/ 2873176 h 3883891"/>
                <a:gd name="connsiteX199" fmla="*/ 3083560 w 4084012"/>
                <a:gd name="connsiteY199" fmla="*/ 2878307 h 3883891"/>
                <a:gd name="connsiteX200" fmla="*/ 3109216 w 4084012"/>
                <a:gd name="connsiteY200" fmla="*/ 2873176 h 3883891"/>
                <a:gd name="connsiteX201" fmla="*/ 3078428 w 4084012"/>
                <a:gd name="connsiteY201" fmla="*/ 2883439 h 3883891"/>
                <a:gd name="connsiteX202" fmla="*/ 3052772 w 4084012"/>
                <a:gd name="connsiteY202" fmla="*/ 2898833 h 3883891"/>
                <a:gd name="connsiteX203" fmla="*/ 3078428 w 4084012"/>
                <a:gd name="connsiteY203" fmla="*/ 2883439 h 3883891"/>
                <a:gd name="connsiteX204" fmla="*/ 2791126 w 4084012"/>
                <a:gd name="connsiteY204" fmla="*/ 861958 h 3883891"/>
                <a:gd name="connsiteX205" fmla="*/ 2775732 w 4084012"/>
                <a:gd name="connsiteY205" fmla="*/ 887615 h 3883891"/>
                <a:gd name="connsiteX206" fmla="*/ 2791126 w 4084012"/>
                <a:gd name="connsiteY206" fmla="*/ 861958 h 3883891"/>
                <a:gd name="connsiteX207" fmla="*/ 2801389 w 4084012"/>
                <a:gd name="connsiteY207" fmla="*/ 892746 h 3883891"/>
                <a:gd name="connsiteX208" fmla="*/ 2785995 w 4084012"/>
                <a:gd name="connsiteY208" fmla="*/ 918402 h 3883891"/>
                <a:gd name="connsiteX209" fmla="*/ 2801389 w 4084012"/>
                <a:gd name="connsiteY209" fmla="*/ 892746 h 3883891"/>
                <a:gd name="connsiteX210" fmla="*/ 2744944 w 4084012"/>
                <a:gd name="connsiteY210" fmla="*/ 928614 h 3883891"/>
                <a:gd name="connsiteX211" fmla="*/ 2734682 w 4084012"/>
                <a:gd name="connsiteY211" fmla="*/ 949139 h 3883891"/>
                <a:gd name="connsiteX212" fmla="*/ 2744944 w 4084012"/>
                <a:gd name="connsiteY212" fmla="*/ 928614 h 3883891"/>
                <a:gd name="connsiteX213" fmla="*/ 2703894 w 4084012"/>
                <a:gd name="connsiteY213" fmla="*/ 995321 h 3883891"/>
                <a:gd name="connsiteX214" fmla="*/ 2611530 w 4084012"/>
                <a:gd name="connsiteY214" fmla="*/ 1180048 h 3883891"/>
                <a:gd name="connsiteX215" fmla="*/ 2703894 w 4084012"/>
                <a:gd name="connsiteY215" fmla="*/ 995321 h 3883891"/>
                <a:gd name="connsiteX216" fmla="*/ 2791126 w 4084012"/>
                <a:gd name="connsiteY216" fmla="*/ 1554583 h 3883891"/>
                <a:gd name="connsiteX217" fmla="*/ 2447328 w 4084012"/>
                <a:gd name="connsiteY217" fmla="*/ 1816228 h 3883891"/>
                <a:gd name="connsiteX218" fmla="*/ 2334491 w 4084012"/>
                <a:gd name="connsiteY218" fmla="*/ 2319046 h 3883891"/>
                <a:gd name="connsiteX219" fmla="*/ 2308834 w 4084012"/>
                <a:gd name="connsiteY219" fmla="*/ 2472985 h 3883891"/>
                <a:gd name="connsiteX220" fmla="*/ 2262652 w 4084012"/>
                <a:gd name="connsiteY220" fmla="*/ 2785944 h 3883891"/>
                <a:gd name="connsiteX221" fmla="*/ 2262652 w 4084012"/>
                <a:gd name="connsiteY221" fmla="*/ 2970671 h 3883891"/>
                <a:gd name="connsiteX222" fmla="*/ 2457591 w 4084012"/>
                <a:gd name="connsiteY222" fmla="*/ 2406278 h 3883891"/>
                <a:gd name="connsiteX223" fmla="*/ 2421723 w 4084012"/>
                <a:gd name="connsiteY223" fmla="*/ 1949642 h 3883891"/>
                <a:gd name="connsiteX224" fmla="*/ 2426854 w 4084012"/>
                <a:gd name="connsiteY224" fmla="*/ 1918855 h 3883891"/>
                <a:gd name="connsiteX225" fmla="*/ 2442197 w 4084012"/>
                <a:gd name="connsiteY225" fmla="*/ 1949642 h 3883891"/>
                <a:gd name="connsiteX226" fmla="*/ 2442197 w 4084012"/>
                <a:gd name="connsiteY226" fmla="*/ 1888067 h 3883891"/>
                <a:gd name="connsiteX227" fmla="*/ 2467853 w 4084012"/>
                <a:gd name="connsiteY227" fmla="*/ 1929117 h 3883891"/>
                <a:gd name="connsiteX228" fmla="*/ 2457591 w 4084012"/>
                <a:gd name="connsiteY228" fmla="*/ 1877804 h 3883891"/>
                <a:gd name="connsiteX229" fmla="*/ 2483247 w 4084012"/>
                <a:gd name="connsiteY229" fmla="*/ 1908592 h 3883891"/>
                <a:gd name="connsiteX230" fmla="*/ 2488379 w 4084012"/>
                <a:gd name="connsiteY230" fmla="*/ 1898329 h 3883891"/>
                <a:gd name="connsiteX231" fmla="*/ 2498641 w 4084012"/>
                <a:gd name="connsiteY231" fmla="*/ 1908592 h 3883891"/>
                <a:gd name="connsiteX232" fmla="*/ 2508904 w 4084012"/>
                <a:gd name="connsiteY232" fmla="*/ 1913723 h 3883891"/>
                <a:gd name="connsiteX233" fmla="*/ 2611530 w 4084012"/>
                <a:gd name="connsiteY233" fmla="*/ 2370359 h 3883891"/>
                <a:gd name="connsiteX234" fmla="*/ 2611530 w 4084012"/>
                <a:gd name="connsiteY234" fmla="*/ 2539692 h 3883891"/>
                <a:gd name="connsiteX235" fmla="*/ 2575611 w 4084012"/>
                <a:gd name="connsiteY235" fmla="*/ 2724368 h 3883891"/>
                <a:gd name="connsiteX236" fmla="*/ 2267784 w 4084012"/>
                <a:gd name="connsiteY236" fmla="*/ 3227186 h 3883891"/>
                <a:gd name="connsiteX237" fmla="*/ 2272915 w 4084012"/>
                <a:gd name="connsiteY237" fmla="*/ 3247711 h 3883891"/>
                <a:gd name="connsiteX238" fmla="*/ 2447328 w 4084012"/>
                <a:gd name="connsiteY238" fmla="*/ 3150216 h 3883891"/>
                <a:gd name="connsiteX239" fmla="*/ 2447328 w 4084012"/>
                <a:gd name="connsiteY239" fmla="*/ 3160479 h 3883891"/>
                <a:gd name="connsiteX240" fmla="*/ 2652581 w 4084012"/>
                <a:gd name="connsiteY240" fmla="*/ 3062984 h 3883891"/>
                <a:gd name="connsiteX241" fmla="*/ 2493510 w 4084012"/>
                <a:gd name="connsiteY241" fmla="*/ 3160479 h 3883891"/>
                <a:gd name="connsiteX242" fmla="*/ 2529429 w 4084012"/>
                <a:gd name="connsiteY242" fmla="*/ 3145085 h 3883891"/>
                <a:gd name="connsiteX243" fmla="*/ 2529429 w 4084012"/>
                <a:gd name="connsiteY243" fmla="*/ 3155347 h 3883891"/>
                <a:gd name="connsiteX244" fmla="*/ 2560217 w 4084012"/>
                <a:gd name="connsiteY244" fmla="*/ 3139953 h 3883891"/>
                <a:gd name="connsiteX245" fmla="*/ 2534560 w 4084012"/>
                <a:gd name="connsiteY245" fmla="*/ 3145085 h 3883891"/>
                <a:gd name="connsiteX246" fmla="*/ 2585874 w 4084012"/>
                <a:gd name="connsiteY246" fmla="*/ 3109165 h 3883891"/>
                <a:gd name="connsiteX247" fmla="*/ 2565348 w 4084012"/>
                <a:gd name="connsiteY247" fmla="*/ 3134822 h 3883891"/>
                <a:gd name="connsiteX248" fmla="*/ 2758735 w 4084012"/>
                <a:gd name="connsiteY248" fmla="*/ 3027305 h 3883891"/>
                <a:gd name="connsiteX249" fmla="*/ 2805973 w 4084012"/>
                <a:gd name="connsiteY249" fmla="*/ 2993704 h 3883891"/>
                <a:gd name="connsiteX250" fmla="*/ 2806520 w 4084012"/>
                <a:gd name="connsiteY250" fmla="*/ 2996276 h 3883891"/>
                <a:gd name="connsiteX251" fmla="*/ 2816783 w 4084012"/>
                <a:gd name="connsiteY251" fmla="*/ 2986014 h 3883891"/>
                <a:gd name="connsiteX252" fmla="*/ 2805973 w 4084012"/>
                <a:gd name="connsiteY252" fmla="*/ 2993704 h 3883891"/>
                <a:gd name="connsiteX253" fmla="*/ 2805718 w 4084012"/>
                <a:gd name="connsiteY253" fmla="*/ 2992508 h 3883891"/>
                <a:gd name="connsiteX254" fmla="*/ 2801389 w 4084012"/>
                <a:gd name="connsiteY254" fmla="*/ 2986014 h 3883891"/>
                <a:gd name="connsiteX255" fmla="*/ 2765470 w 4084012"/>
                <a:gd name="connsiteY255" fmla="*/ 3011670 h 3883891"/>
                <a:gd name="connsiteX256" fmla="*/ 2821914 w 4084012"/>
                <a:gd name="connsiteY256" fmla="*/ 2939883 h 3883891"/>
                <a:gd name="connsiteX257" fmla="*/ 2765470 w 4084012"/>
                <a:gd name="connsiteY257" fmla="*/ 2980883 h 3883891"/>
                <a:gd name="connsiteX258" fmla="*/ 2770601 w 4084012"/>
                <a:gd name="connsiteY258" fmla="*/ 2960408 h 3883891"/>
                <a:gd name="connsiteX259" fmla="*/ 2765470 w 4084012"/>
                <a:gd name="connsiteY259" fmla="*/ 2960408 h 3883891"/>
                <a:gd name="connsiteX260" fmla="*/ 3104085 w 4084012"/>
                <a:gd name="connsiteY260" fmla="*/ 2180500 h 3883891"/>
                <a:gd name="connsiteX261" fmla="*/ 2847519 w 4084012"/>
                <a:gd name="connsiteY261" fmla="*/ 1600764 h 3883891"/>
                <a:gd name="connsiteX262" fmla="*/ 2960408 w 4084012"/>
                <a:gd name="connsiteY262" fmla="*/ 1687997 h 3883891"/>
                <a:gd name="connsiteX263" fmla="*/ 2791126 w 4084012"/>
                <a:gd name="connsiteY263" fmla="*/ 1554583 h 3883891"/>
                <a:gd name="connsiteX264" fmla="*/ 2837308 w 4084012"/>
                <a:gd name="connsiteY264" fmla="*/ 1559714 h 3883891"/>
                <a:gd name="connsiteX265" fmla="*/ 2939883 w 4084012"/>
                <a:gd name="connsiteY265" fmla="*/ 1626421 h 3883891"/>
                <a:gd name="connsiteX266" fmla="*/ 2847519 w 4084012"/>
                <a:gd name="connsiteY266" fmla="*/ 1559714 h 3883891"/>
                <a:gd name="connsiteX267" fmla="*/ 2837308 w 4084012"/>
                <a:gd name="connsiteY267" fmla="*/ 1559714 h 3883891"/>
                <a:gd name="connsiteX268" fmla="*/ 2970671 w 4084012"/>
                <a:gd name="connsiteY268" fmla="*/ 1698259 h 3883891"/>
                <a:gd name="connsiteX269" fmla="*/ 2980933 w 4084012"/>
                <a:gd name="connsiteY269" fmla="*/ 1713653 h 3883891"/>
                <a:gd name="connsiteX270" fmla="*/ 2970671 w 4084012"/>
                <a:gd name="connsiteY270" fmla="*/ 1698259 h 3883891"/>
                <a:gd name="connsiteX271" fmla="*/ 3042509 w 4084012"/>
                <a:gd name="connsiteY271" fmla="*/ 1764915 h 3883891"/>
                <a:gd name="connsiteX272" fmla="*/ 3068166 w 4084012"/>
                <a:gd name="connsiteY272" fmla="*/ 1816228 h 3883891"/>
                <a:gd name="connsiteX273" fmla="*/ 3042509 w 4084012"/>
                <a:gd name="connsiteY273" fmla="*/ 1764915 h 3883891"/>
                <a:gd name="connsiteX274" fmla="*/ 2852650 w 4084012"/>
                <a:gd name="connsiteY274" fmla="*/ 2903964 h 3883891"/>
                <a:gd name="connsiteX275" fmla="*/ 2842388 w 4084012"/>
                <a:gd name="connsiteY275" fmla="*/ 2919358 h 3883891"/>
                <a:gd name="connsiteX276" fmla="*/ 2852650 w 4084012"/>
                <a:gd name="connsiteY276" fmla="*/ 2903964 h 3883891"/>
                <a:gd name="connsiteX277" fmla="*/ 2431934 w 4084012"/>
                <a:gd name="connsiteY277" fmla="*/ 3170741 h 3883891"/>
                <a:gd name="connsiteX278" fmla="*/ 2411460 w 4084012"/>
                <a:gd name="connsiteY278" fmla="*/ 3181004 h 3883891"/>
                <a:gd name="connsiteX279" fmla="*/ 2431934 w 4084012"/>
                <a:gd name="connsiteY279" fmla="*/ 3170741 h 3883891"/>
                <a:gd name="connsiteX280" fmla="*/ 2406329 w 4084012"/>
                <a:gd name="connsiteY280" fmla="*/ 3186135 h 3883891"/>
                <a:gd name="connsiteX281" fmla="*/ 2385804 w 4084012"/>
                <a:gd name="connsiteY281" fmla="*/ 3196398 h 3883891"/>
                <a:gd name="connsiteX282" fmla="*/ 2406329 w 4084012"/>
                <a:gd name="connsiteY282" fmla="*/ 3186135 h 3883891"/>
                <a:gd name="connsiteX283" fmla="*/ 2452459 w 4084012"/>
                <a:gd name="connsiteY283" fmla="*/ 2647398 h 3883891"/>
                <a:gd name="connsiteX284" fmla="*/ 2355016 w 4084012"/>
                <a:gd name="connsiteY284" fmla="*/ 2873176 h 3883891"/>
                <a:gd name="connsiteX285" fmla="*/ 2452459 w 4084012"/>
                <a:gd name="connsiteY285" fmla="*/ 2647398 h 3883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</a:cxnLst>
              <a:rect l="l" t="t" r="r" b="b"/>
              <a:pathLst>
                <a:path w="4084012" h="3883891">
                  <a:moveTo>
                    <a:pt x="1703390" y="0"/>
                  </a:moveTo>
                  <a:cubicBezTo>
                    <a:pt x="1713653" y="0"/>
                    <a:pt x="1723916" y="10263"/>
                    <a:pt x="1734178" y="15394"/>
                  </a:cubicBezTo>
                  <a:cubicBezTo>
                    <a:pt x="1739310" y="20525"/>
                    <a:pt x="1759835" y="15394"/>
                    <a:pt x="1775229" y="20525"/>
                  </a:cubicBezTo>
                  <a:lnTo>
                    <a:pt x="1652077" y="692625"/>
                  </a:lnTo>
                  <a:lnTo>
                    <a:pt x="1657209" y="697756"/>
                  </a:lnTo>
                  <a:lnTo>
                    <a:pt x="1965087" y="548948"/>
                  </a:lnTo>
                  <a:cubicBezTo>
                    <a:pt x="1959956" y="554079"/>
                    <a:pt x="1954825" y="559210"/>
                    <a:pt x="1965087" y="559210"/>
                  </a:cubicBezTo>
                  <a:cubicBezTo>
                    <a:pt x="1980481" y="559210"/>
                    <a:pt x="1985613" y="548948"/>
                    <a:pt x="1995875" y="543817"/>
                  </a:cubicBezTo>
                  <a:lnTo>
                    <a:pt x="1980481" y="559210"/>
                  </a:lnTo>
                  <a:cubicBezTo>
                    <a:pt x="2011269" y="548948"/>
                    <a:pt x="2031743" y="538685"/>
                    <a:pt x="2052268" y="528423"/>
                  </a:cubicBezTo>
                  <a:cubicBezTo>
                    <a:pt x="2036874" y="538685"/>
                    <a:pt x="2021480" y="554079"/>
                    <a:pt x="2006138" y="564342"/>
                  </a:cubicBezTo>
                  <a:cubicBezTo>
                    <a:pt x="2006138" y="564342"/>
                    <a:pt x="2006138" y="569473"/>
                    <a:pt x="2011269" y="574604"/>
                  </a:cubicBezTo>
                  <a:cubicBezTo>
                    <a:pt x="2031743" y="559210"/>
                    <a:pt x="2057400" y="543817"/>
                    <a:pt x="2077925" y="528423"/>
                  </a:cubicBezTo>
                  <a:cubicBezTo>
                    <a:pt x="2057400" y="548948"/>
                    <a:pt x="2006138" y="584867"/>
                    <a:pt x="2001007" y="610524"/>
                  </a:cubicBezTo>
                  <a:cubicBezTo>
                    <a:pt x="2021480" y="600261"/>
                    <a:pt x="2042006" y="584867"/>
                    <a:pt x="2062531" y="564342"/>
                  </a:cubicBezTo>
                  <a:cubicBezTo>
                    <a:pt x="2026612" y="605392"/>
                    <a:pt x="1985613" y="636180"/>
                    <a:pt x="1949693" y="672099"/>
                  </a:cubicBezTo>
                  <a:cubicBezTo>
                    <a:pt x="1872724" y="738806"/>
                    <a:pt x="1785491" y="795251"/>
                    <a:pt x="1708522" y="841433"/>
                  </a:cubicBezTo>
                  <a:cubicBezTo>
                    <a:pt x="1677734" y="861958"/>
                    <a:pt x="1621289" y="867089"/>
                    <a:pt x="1611027" y="908140"/>
                  </a:cubicBezTo>
                  <a:cubicBezTo>
                    <a:pt x="1554633" y="1103078"/>
                    <a:pt x="1539240" y="1313462"/>
                    <a:pt x="1508452" y="1518663"/>
                  </a:cubicBezTo>
                  <a:cubicBezTo>
                    <a:pt x="1467401" y="1770046"/>
                    <a:pt x="1436613" y="2036875"/>
                    <a:pt x="1410957" y="2298520"/>
                  </a:cubicBezTo>
                  <a:lnTo>
                    <a:pt x="1416088" y="2308783"/>
                  </a:lnTo>
                  <a:cubicBezTo>
                    <a:pt x="1708522" y="2118976"/>
                    <a:pt x="2042006" y="1965036"/>
                    <a:pt x="2283177" y="1713653"/>
                  </a:cubicBezTo>
                  <a:cubicBezTo>
                    <a:pt x="2390935" y="1600764"/>
                    <a:pt x="2385804" y="1410906"/>
                    <a:pt x="2437065" y="1262149"/>
                  </a:cubicBezTo>
                  <a:cubicBezTo>
                    <a:pt x="2534560" y="969664"/>
                    <a:pt x="2852650" y="543817"/>
                    <a:pt x="3175923" y="425848"/>
                  </a:cubicBezTo>
                  <a:cubicBezTo>
                    <a:pt x="3129741" y="451504"/>
                    <a:pt x="3057903" y="482292"/>
                    <a:pt x="3016853" y="528423"/>
                  </a:cubicBezTo>
                  <a:lnTo>
                    <a:pt x="3016853" y="538685"/>
                  </a:lnTo>
                  <a:cubicBezTo>
                    <a:pt x="3034813" y="528423"/>
                    <a:pt x="3052772" y="516890"/>
                    <a:pt x="3070732" y="505999"/>
                  </a:cubicBezTo>
                  <a:lnTo>
                    <a:pt x="3094523" y="493265"/>
                  </a:lnTo>
                  <a:lnTo>
                    <a:pt x="3088932" y="496475"/>
                  </a:lnTo>
                  <a:cubicBezTo>
                    <a:pt x="3040585" y="525565"/>
                    <a:pt x="2965539" y="578453"/>
                    <a:pt x="2965539" y="605392"/>
                  </a:cubicBezTo>
                  <a:cubicBezTo>
                    <a:pt x="2965539" y="620786"/>
                    <a:pt x="2955277" y="620786"/>
                    <a:pt x="2950145" y="625918"/>
                  </a:cubicBezTo>
                  <a:cubicBezTo>
                    <a:pt x="2924489" y="682362"/>
                    <a:pt x="2832177" y="754200"/>
                    <a:pt x="2816783" y="800382"/>
                  </a:cubicBezTo>
                  <a:cubicBezTo>
                    <a:pt x="2811651" y="810645"/>
                    <a:pt x="2785995" y="831170"/>
                    <a:pt x="2796257" y="861958"/>
                  </a:cubicBezTo>
                  <a:lnTo>
                    <a:pt x="2893701" y="749069"/>
                  </a:lnTo>
                  <a:cubicBezTo>
                    <a:pt x="2862913" y="790120"/>
                    <a:pt x="2832177" y="836301"/>
                    <a:pt x="2801389" y="882483"/>
                  </a:cubicBezTo>
                  <a:lnTo>
                    <a:pt x="2806520" y="892746"/>
                  </a:lnTo>
                  <a:cubicBezTo>
                    <a:pt x="2816783" y="882483"/>
                    <a:pt x="2827045" y="867089"/>
                    <a:pt x="2837308" y="851695"/>
                  </a:cubicBezTo>
                  <a:cubicBezTo>
                    <a:pt x="2688500" y="1067159"/>
                    <a:pt x="2596136" y="1298068"/>
                    <a:pt x="2524298" y="1523795"/>
                  </a:cubicBezTo>
                  <a:lnTo>
                    <a:pt x="2529429" y="1544320"/>
                  </a:lnTo>
                  <a:cubicBezTo>
                    <a:pt x="2857782" y="1303200"/>
                    <a:pt x="3206711" y="1041503"/>
                    <a:pt x="3514539" y="754200"/>
                  </a:cubicBezTo>
                  <a:cubicBezTo>
                    <a:pt x="3499145" y="774726"/>
                    <a:pt x="3458094" y="820907"/>
                    <a:pt x="3458094" y="836301"/>
                  </a:cubicBezTo>
                  <a:cubicBezTo>
                    <a:pt x="3458094" y="841433"/>
                    <a:pt x="3360599" y="933745"/>
                    <a:pt x="3360599" y="959402"/>
                  </a:cubicBezTo>
                  <a:cubicBezTo>
                    <a:pt x="3360599" y="944008"/>
                    <a:pt x="3355468" y="959402"/>
                    <a:pt x="3345205" y="954270"/>
                  </a:cubicBezTo>
                  <a:cubicBezTo>
                    <a:pt x="3345205" y="954270"/>
                    <a:pt x="3340074" y="949139"/>
                    <a:pt x="3340074" y="964533"/>
                  </a:cubicBezTo>
                  <a:lnTo>
                    <a:pt x="3343164" y="970714"/>
                  </a:lnTo>
                  <a:lnTo>
                    <a:pt x="3340715" y="973513"/>
                  </a:lnTo>
                  <a:cubicBezTo>
                    <a:pt x="3337509" y="978644"/>
                    <a:pt x="3334943" y="985058"/>
                    <a:pt x="3334943" y="985058"/>
                  </a:cubicBezTo>
                  <a:cubicBezTo>
                    <a:pt x="3334943" y="1000452"/>
                    <a:pt x="3340074" y="995321"/>
                    <a:pt x="3345205" y="995321"/>
                  </a:cubicBezTo>
                  <a:lnTo>
                    <a:pt x="3134873" y="1195442"/>
                  </a:lnTo>
                  <a:cubicBezTo>
                    <a:pt x="3134873" y="1195442"/>
                    <a:pt x="3129741" y="1200573"/>
                    <a:pt x="3145135" y="1200573"/>
                  </a:cubicBezTo>
                  <a:cubicBezTo>
                    <a:pt x="3155398" y="1200573"/>
                    <a:pt x="3216974" y="1149260"/>
                    <a:pt x="3242630" y="1123604"/>
                  </a:cubicBezTo>
                  <a:cubicBezTo>
                    <a:pt x="3201580" y="1164654"/>
                    <a:pt x="3160529" y="1205705"/>
                    <a:pt x="3119479" y="1251887"/>
                  </a:cubicBezTo>
                  <a:cubicBezTo>
                    <a:pt x="3119479" y="1251887"/>
                    <a:pt x="3114347" y="1257018"/>
                    <a:pt x="3129741" y="1257018"/>
                  </a:cubicBezTo>
                  <a:lnTo>
                    <a:pt x="3135618" y="1255059"/>
                  </a:lnTo>
                  <a:lnTo>
                    <a:pt x="2862913" y="1493007"/>
                  </a:lnTo>
                  <a:cubicBezTo>
                    <a:pt x="2893701" y="1508401"/>
                    <a:pt x="2929620" y="1528926"/>
                    <a:pt x="2960408" y="1544320"/>
                  </a:cubicBezTo>
                  <a:cubicBezTo>
                    <a:pt x="3222105" y="1698259"/>
                    <a:pt x="3268235" y="1954774"/>
                    <a:pt x="3268235" y="2159975"/>
                  </a:cubicBezTo>
                  <a:cubicBezTo>
                    <a:pt x="3268235" y="2406278"/>
                    <a:pt x="3165661" y="2683317"/>
                    <a:pt x="2924489" y="2934752"/>
                  </a:cubicBezTo>
                  <a:cubicBezTo>
                    <a:pt x="2924489" y="2934752"/>
                    <a:pt x="2919358" y="2939883"/>
                    <a:pt x="2919358" y="2950146"/>
                  </a:cubicBezTo>
                  <a:lnTo>
                    <a:pt x="3232368" y="2801338"/>
                  </a:lnTo>
                  <a:lnTo>
                    <a:pt x="3109216" y="2862913"/>
                  </a:lnTo>
                  <a:lnTo>
                    <a:pt x="3119479" y="2873176"/>
                  </a:lnTo>
                  <a:cubicBezTo>
                    <a:pt x="3134873" y="2862913"/>
                    <a:pt x="3150267" y="2857782"/>
                    <a:pt x="3165661" y="2852651"/>
                  </a:cubicBezTo>
                  <a:cubicBezTo>
                    <a:pt x="3186186" y="2842388"/>
                    <a:pt x="3232368" y="2806469"/>
                    <a:pt x="3242630" y="2806469"/>
                  </a:cubicBezTo>
                  <a:cubicBezTo>
                    <a:pt x="3257973" y="2806469"/>
                    <a:pt x="3237499" y="2816732"/>
                    <a:pt x="3252842" y="2816732"/>
                  </a:cubicBezTo>
                  <a:cubicBezTo>
                    <a:pt x="3263104" y="2816732"/>
                    <a:pt x="3268235" y="2806469"/>
                    <a:pt x="3263104" y="2801338"/>
                  </a:cubicBezTo>
                  <a:cubicBezTo>
                    <a:pt x="3268235" y="2806469"/>
                    <a:pt x="3268235" y="2801338"/>
                    <a:pt x="3278498" y="2801338"/>
                  </a:cubicBezTo>
                  <a:lnTo>
                    <a:pt x="3283629" y="2796206"/>
                  </a:lnTo>
                  <a:cubicBezTo>
                    <a:pt x="3283629" y="2780812"/>
                    <a:pt x="3293892" y="2796206"/>
                    <a:pt x="3293892" y="2785944"/>
                  </a:cubicBezTo>
                  <a:cubicBezTo>
                    <a:pt x="3293892" y="2770550"/>
                    <a:pt x="3381124" y="2760287"/>
                    <a:pt x="3381124" y="2750025"/>
                  </a:cubicBezTo>
                  <a:lnTo>
                    <a:pt x="3386256" y="2744893"/>
                  </a:lnTo>
                  <a:cubicBezTo>
                    <a:pt x="3386256" y="2729499"/>
                    <a:pt x="3432438" y="2734631"/>
                    <a:pt x="3432438" y="2724368"/>
                  </a:cubicBezTo>
                  <a:lnTo>
                    <a:pt x="3431566" y="2717150"/>
                  </a:lnTo>
                  <a:lnTo>
                    <a:pt x="3451039" y="2712823"/>
                  </a:lnTo>
                  <a:cubicBezTo>
                    <a:pt x="3460660" y="2708974"/>
                    <a:pt x="3468357" y="2703843"/>
                    <a:pt x="3468357" y="2698711"/>
                  </a:cubicBezTo>
                  <a:cubicBezTo>
                    <a:pt x="3468357" y="2708974"/>
                    <a:pt x="3473488" y="2703843"/>
                    <a:pt x="3478619" y="2703843"/>
                  </a:cubicBezTo>
                  <a:lnTo>
                    <a:pt x="3947571" y="2491149"/>
                  </a:lnTo>
                  <a:lnTo>
                    <a:pt x="3945518" y="2503773"/>
                  </a:lnTo>
                  <a:cubicBezTo>
                    <a:pt x="3991700" y="2483248"/>
                    <a:pt x="4037882" y="2462722"/>
                    <a:pt x="4084012" y="2447328"/>
                  </a:cubicBezTo>
                  <a:cubicBezTo>
                    <a:pt x="3545326" y="2708974"/>
                    <a:pt x="3006590" y="2960408"/>
                    <a:pt x="2467853" y="3299024"/>
                  </a:cubicBezTo>
                  <a:cubicBezTo>
                    <a:pt x="2411460" y="3334943"/>
                    <a:pt x="2303703" y="3391336"/>
                    <a:pt x="2303703" y="3401599"/>
                  </a:cubicBezTo>
                  <a:lnTo>
                    <a:pt x="2306955" y="3410541"/>
                  </a:lnTo>
                  <a:lnTo>
                    <a:pt x="2298571" y="3401599"/>
                  </a:lnTo>
                  <a:cubicBezTo>
                    <a:pt x="2293440" y="3406730"/>
                    <a:pt x="2288309" y="3406730"/>
                    <a:pt x="2283177" y="3411862"/>
                  </a:cubicBezTo>
                  <a:cubicBezTo>
                    <a:pt x="2057400" y="3545276"/>
                    <a:pt x="1811148" y="3673559"/>
                    <a:pt x="1585421" y="3853103"/>
                  </a:cubicBezTo>
                  <a:cubicBezTo>
                    <a:pt x="1570027" y="3863366"/>
                    <a:pt x="1539240" y="3883891"/>
                    <a:pt x="1528977" y="3883891"/>
                  </a:cubicBezTo>
                  <a:cubicBezTo>
                    <a:pt x="1513583" y="3883891"/>
                    <a:pt x="1503320" y="3878760"/>
                    <a:pt x="1487926" y="3873628"/>
                  </a:cubicBezTo>
                  <a:cubicBezTo>
                    <a:pt x="1487926" y="3868497"/>
                    <a:pt x="1498189" y="3858234"/>
                    <a:pt x="1503320" y="3853103"/>
                  </a:cubicBezTo>
                  <a:lnTo>
                    <a:pt x="1503320" y="3827447"/>
                  </a:lnTo>
                  <a:cubicBezTo>
                    <a:pt x="1503320" y="3827447"/>
                    <a:pt x="1487926" y="3832578"/>
                    <a:pt x="1482795" y="3837709"/>
                  </a:cubicBezTo>
                  <a:cubicBezTo>
                    <a:pt x="1477664" y="3837709"/>
                    <a:pt x="1472532" y="3837709"/>
                    <a:pt x="1467401" y="3832578"/>
                  </a:cubicBezTo>
                  <a:cubicBezTo>
                    <a:pt x="1472532" y="3827447"/>
                    <a:pt x="1472532" y="3812053"/>
                    <a:pt x="1477664" y="3806921"/>
                  </a:cubicBezTo>
                  <a:cubicBezTo>
                    <a:pt x="1482795" y="3796659"/>
                    <a:pt x="1503320" y="3791579"/>
                    <a:pt x="1513583" y="3781316"/>
                  </a:cubicBezTo>
                  <a:cubicBezTo>
                    <a:pt x="1513583" y="3776185"/>
                    <a:pt x="1518714" y="3765922"/>
                    <a:pt x="1503320" y="3765922"/>
                  </a:cubicBezTo>
                  <a:cubicBezTo>
                    <a:pt x="1493058" y="3765922"/>
                    <a:pt x="1477664" y="3776185"/>
                    <a:pt x="1462270" y="3786447"/>
                  </a:cubicBezTo>
                  <a:cubicBezTo>
                    <a:pt x="1462270" y="3786447"/>
                    <a:pt x="1457139" y="3786447"/>
                    <a:pt x="1452007" y="3781316"/>
                  </a:cubicBezTo>
                  <a:cubicBezTo>
                    <a:pt x="1462270" y="3771054"/>
                    <a:pt x="1472532" y="3765922"/>
                    <a:pt x="1482795" y="3755660"/>
                  </a:cubicBezTo>
                  <a:cubicBezTo>
                    <a:pt x="1482795" y="3755660"/>
                    <a:pt x="1477664" y="3750528"/>
                    <a:pt x="1472532" y="3750528"/>
                  </a:cubicBezTo>
                  <a:cubicBezTo>
                    <a:pt x="1472532" y="3745397"/>
                    <a:pt x="1472532" y="3740266"/>
                    <a:pt x="1477664" y="3735134"/>
                  </a:cubicBezTo>
                  <a:cubicBezTo>
                    <a:pt x="1564896" y="3678690"/>
                    <a:pt x="1657209" y="3622245"/>
                    <a:pt x="1749572" y="3555538"/>
                  </a:cubicBezTo>
                  <a:cubicBezTo>
                    <a:pt x="1816279" y="3504225"/>
                    <a:pt x="2042006" y="3288761"/>
                    <a:pt x="2042006" y="3242580"/>
                  </a:cubicBezTo>
                  <a:cubicBezTo>
                    <a:pt x="2042006" y="3232317"/>
                    <a:pt x="2149763" y="3129691"/>
                    <a:pt x="2149763" y="3114297"/>
                  </a:cubicBezTo>
                  <a:cubicBezTo>
                    <a:pt x="2149763" y="3104034"/>
                    <a:pt x="2113844" y="2888570"/>
                    <a:pt x="2113844" y="2878307"/>
                  </a:cubicBezTo>
                  <a:lnTo>
                    <a:pt x="2113844" y="2698711"/>
                  </a:lnTo>
                  <a:cubicBezTo>
                    <a:pt x="2118975" y="2647398"/>
                    <a:pt x="2124107" y="2590954"/>
                    <a:pt x="2129238" y="2534561"/>
                  </a:cubicBezTo>
                  <a:cubicBezTo>
                    <a:pt x="2154895" y="2349833"/>
                    <a:pt x="2185683" y="2159975"/>
                    <a:pt x="2221602" y="1970168"/>
                  </a:cubicBezTo>
                  <a:cubicBezTo>
                    <a:pt x="1944562" y="2154844"/>
                    <a:pt x="1667471" y="2334440"/>
                    <a:pt x="1390431" y="2514035"/>
                  </a:cubicBezTo>
                  <a:cubicBezTo>
                    <a:pt x="1375038" y="2678186"/>
                    <a:pt x="1359644" y="2842388"/>
                    <a:pt x="1349381" y="3006539"/>
                  </a:cubicBezTo>
                  <a:lnTo>
                    <a:pt x="1354512" y="3370862"/>
                  </a:lnTo>
                  <a:cubicBezTo>
                    <a:pt x="1344250" y="3345206"/>
                    <a:pt x="1344250" y="3319549"/>
                    <a:pt x="1339118" y="3293893"/>
                  </a:cubicBezTo>
                  <a:cubicBezTo>
                    <a:pt x="1333987" y="3329812"/>
                    <a:pt x="1333987" y="3370862"/>
                    <a:pt x="1333987" y="3411862"/>
                  </a:cubicBezTo>
                  <a:cubicBezTo>
                    <a:pt x="1328856" y="3411862"/>
                    <a:pt x="1333987" y="3416993"/>
                    <a:pt x="1318593" y="3416993"/>
                  </a:cubicBezTo>
                  <a:cubicBezTo>
                    <a:pt x="1308330" y="3416993"/>
                    <a:pt x="1318593" y="3406730"/>
                    <a:pt x="1313462" y="3401599"/>
                  </a:cubicBezTo>
                  <a:cubicBezTo>
                    <a:pt x="1298068" y="3416993"/>
                    <a:pt x="1298068" y="3406730"/>
                    <a:pt x="1303199" y="3427256"/>
                  </a:cubicBezTo>
                  <a:lnTo>
                    <a:pt x="1292937" y="3416993"/>
                  </a:lnTo>
                  <a:cubicBezTo>
                    <a:pt x="1287805" y="3427256"/>
                    <a:pt x="1292937" y="3437518"/>
                    <a:pt x="1292937" y="3447781"/>
                  </a:cubicBezTo>
                  <a:cubicBezTo>
                    <a:pt x="1282674" y="3442649"/>
                    <a:pt x="1277543" y="3427256"/>
                    <a:pt x="1262149" y="3427256"/>
                  </a:cubicBezTo>
                  <a:cubicBezTo>
                    <a:pt x="1251886" y="3427256"/>
                    <a:pt x="1257017" y="3432387"/>
                    <a:pt x="1262149" y="3437518"/>
                  </a:cubicBezTo>
                  <a:cubicBezTo>
                    <a:pt x="1221098" y="3416993"/>
                    <a:pt x="1210836" y="3355469"/>
                    <a:pt x="1205704" y="3329812"/>
                  </a:cubicBezTo>
                  <a:cubicBezTo>
                    <a:pt x="1185230" y="3257974"/>
                    <a:pt x="1174968" y="3124559"/>
                    <a:pt x="1174968" y="3114297"/>
                  </a:cubicBezTo>
                  <a:lnTo>
                    <a:pt x="1174968" y="2868045"/>
                  </a:lnTo>
                  <a:cubicBezTo>
                    <a:pt x="1180099" y="2806469"/>
                    <a:pt x="1185230" y="2744893"/>
                    <a:pt x="1185230" y="2637136"/>
                  </a:cubicBezTo>
                  <a:cubicBezTo>
                    <a:pt x="1031291" y="2739762"/>
                    <a:pt x="584918" y="2991145"/>
                    <a:pt x="374585" y="2991145"/>
                  </a:cubicBezTo>
                  <a:cubicBezTo>
                    <a:pt x="328404" y="2991145"/>
                    <a:pt x="292484" y="2991145"/>
                    <a:pt x="246303" y="2960408"/>
                  </a:cubicBezTo>
                  <a:cubicBezTo>
                    <a:pt x="153939" y="2898833"/>
                    <a:pt x="133414" y="2821863"/>
                    <a:pt x="133414" y="2750025"/>
                  </a:cubicBezTo>
                  <a:cubicBezTo>
                    <a:pt x="133414" y="2411409"/>
                    <a:pt x="790119" y="1559714"/>
                    <a:pt x="1113392" y="1457088"/>
                  </a:cubicBezTo>
                  <a:cubicBezTo>
                    <a:pt x="1133917" y="1451956"/>
                    <a:pt x="1159574" y="1441694"/>
                    <a:pt x="1180099" y="1436562"/>
                  </a:cubicBezTo>
                  <a:cubicBezTo>
                    <a:pt x="1133917" y="1462219"/>
                    <a:pt x="1087735" y="1467350"/>
                    <a:pt x="1072341" y="1508401"/>
                  </a:cubicBezTo>
                  <a:cubicBezTo>
                    <a:pt x="1108261" y="1493007"/>
                    <a:pt x="1144180" y="1477613"/>
                    <a:pt x="1174968" y="1467350"/>
                  </a:cubicBezTo>
                  <a:cubicBezTo>
                    <a:pt x="1139048" y="1487876"/>
                    <a:pt x="1097998" y="1508401"/>
                    <a:pt x="1062079" y="1534057"/>
                  </a:cubicBezTo>
                  <a:cubicBezTo>
                    <a:pt x="1062079" y="1534057"/>
                    <a:pt x="1067210" y="1539189"/>
                    <a:pt x="1072341" y="1539189"/>
                  </a:cubicBezTo>
                  <a:cubicBezTo>
                    <a:pt x="1056947" y="1554583"/>
                    <a:pt x="1026160" y="1575108"/>
                    <a:pt x="1026160" y="1590502"/>
                  </a:cubicBezTo>
                  <a:lnTo>
                    <a:pt x="1010766" y="1590502"/>
                  </a:lnTo>
                  <a:cubicBezTo>
                    <a:pt x="995372" y="1590502"/>
                    <a:pt x="985109" y="1626421"/>
                    <a:pt x="969715" y="1641815"/>
                  </a:cubicBezTo>
                  <a:cubicBezTo>
                    <a:pt x="964584" y="1646946"/>
                    <a:pt x="959453" y="1652078"/>
                    <a:pt x="964584" y="1662340"/>
                  </a:cubicBezTo>
                  <a:cubicBezTo>
                    <a:pt x="1005634" y="1631552"/>
                    <a:pt x="1041554" y="1605896"/>
                    <a:pt x="1077473" y="1580239"/>
                  </a:cubicBezTo>
                  <a:cubicBezTo>
                    <a:pt x="1031291" y="1611027"/>
                    <a:pt x="913271" y="1708522"/>
                    <a:pt x="918402" y="1754653"/>
                  </a:cubicBezTo>
                  <a:cubicBezTo>
                    <a:pt x="923533" y="1749521"/>
                    <a:pt x="933796" y="1744390"/>
                    <a:pt x="938927" y="1739310"/>
                  </a:cubicBezTo>
                  <a:cubicBezTo>
                    <a:pt x="738857" y="1908592"/>
                    <a:pt x="307878" y="2580691"/>
                    <a:pt x="307878" y="2806469"/>
                  </a:cubicBezTo>
                  <a:cubicBezTo>
                    <a:pt x="307878" y="2842388"/>
                    <a:pt x="318141" y="2847519"/>
                    <a:pt x="354060" y="2847519"/>
                  </a:cubicBezTo>
                  <a:cubicBezTo>
                    <a:pt x="415585" y="2847519"/>
                    <a:pt x="513080" y="2811600"/>
                    <a:pt x="569524" y="2791075"/>
                  </a:cubicBezTo>
                  <a:cubicBezTo>
                    <a:pt x="769645" y="2719237"/>
                    <a:pt x="985109" y="2580691"/>
                    <a:pt x="1195493" y="2452460"/>
                  </a:cubicBezTo>
                  <a:cubicBezTo>
                    <a:pt x="1210836" y="2437066"/>
                    <a:pt x="1210836" y="2421672"/>
                    <a:pt x="1210836" y="2406278"/>
                  </a:cubicBezTo>
                  <a:cubicBezTo>
                    <a:pt x="1221098" y="2319046"/>
                    <a:pt x="1226229" y="2226682"/>
                    <a:pt x="1236492" y="2134370"/>
                  </a:cubicBezTo>
                  <a:cubicBezTo>
                    <a:pt x="1241623" y="2067663"/>
                    <a:pt x="1251886" y="2000956"/>
                    <a:pt x="1257017" y="1934248"/>
                  </a:cubicBezTo>
                  <a:cubicBezTo>
                    <a:pt x="1262149" y="1882935"/>
                    <a:pt x="1272411" y="1826491"/>
                    <a:pt x="1277543" y="1770046"/>
                  </a:cubicBezTo>
                  <a:cubicBezTo>
                    <a:pt x="1318593" y="1518663"/>
                    <a:pt x="1359644" y="1267281"/>
                    <a:pt x="1400694" y="1010715"/>
                  </a:cubicBezTo>
                  <a:cubicBezTo>
                    <a:pt x="1344250" y="1036371"/>
                    <a:pt x="482292" y="1426300"/>
                    <a:pt x="194989" y="1426300"/>
                  </a:cubicBezTo>
                  <a:cubicBezTo>
                    <a:pt x="128282" y="1426300"/>
                    <a:pt x="97494" y="1431431"/>
                    <a:pt x="25656" y="1390381"/>
                  </a:cubicBezTo>
                  <a:cubicBezTo>
                    <a:pt x="51313" y="1390381"/>
                    <a:pt x="71838" y="1380118"/>
                    <a:pt x="97494" y="1385249"/>
                  </a:cubicBezTo>
                  <a:cubicBezTo>
                    <a:pt x="102626" y="1380118"/>
                    <a:pt x="107757" y="1374987"/>
                    <a:pt x="107757" y="1364724"/>
                  </a:cubicBezTo>
                  <a:cubicBezTo>
                    <a:pt x="82101" y="1359593"/>
                    <a:pt x="51313" y="1364724"/>
                    <a:pt x="20525" y="1359593"/>
                  </a:cubicBezTo>
                  <a:cubicBezTo>
                    <a:pt x="10262" y="1359593"/>
                    <a:pt x="5131" y="1359593"/>
                    <a:pt x="0" y="1349330"/>
                  </a:cubicBezTo>
                  <a:cubicBezTo>
                    <a:pt x="25656" y="1349330"/>
                    <a:pt x="51313" y="1344199"/>
                    <a:pt x="76969" y="1339068"/>
                  </a:cubicBezTo>
                  <a:cubicBezTo>
                    <a:pt x="56444" y="1328856"/>
                    <a:pt x="30787" y="1323725"/>
                    <a:pt x="15393" y="1313462"/>
                  </a:cubicBezTo>
                  <a:cubicBezTo>
                    <a:pt x="30787" y="1318594"/>
                    <a:pt x="51313" y="1287806"/>
                    <a:pt x="71838" y="1282674"/>
                  </a:cubicBezTo>
                  <a:cubicBezTo>
                    <a:pt x="133414" y="1267281"/>
                    <a:pt x="210383" y="1257018"/>
                    <a:pt x="277090" y="1236493"/>
                  </a:cubicBezTo>
                  <a:cubicBezTo>
                    <a:pt x="389928" y="1205705"/>
                    <a:pt x="502817" y="1169786"/>
                    <a:pt x="615706" y="1128735"/>
                  </a:cubicBezTo>
                  <a:cubicBezTo>
                    <a:pt x="667019" y="1113341"/>
                    <a:pt x="723463" y="1092816"/>
                    <a:pt x="779908" y="1067159"/>
                  </a:cubicBezTo>
                  <a:cubicBezTo>
                    <a:pt x="820907" y="1051765"/>
                    <a:pt x="867089" y="1031240"/>
                    <a:pt x="913271" y="1015846"/>
                  </a:cubicBezTo>
                  <a:cubicBezTo>
                    <a:pt x="1026160" y="974796"/>
                    <a:pt x="1154442" y="918402"/>
                    <a:pt x="1277543" y="867089"/>
                  </a:cubicBezTo>
                  <a:cubicBezTo>
                    <a:pt x="1323724" y="846564"/>
                    <a:pt x="1385300" y="820907"/>
                    <a:pt x="1441745" y="790120"/>
                  </a:cubicBezTo>
                  <a:cubicBezTo>
                    <a:pt x="1452007" y="784988"/>
                    <a:pt x="1452007" y="769594"/>
                    <a:pt x="1452007" y="759332"/>
                  </a:cubicBezTo>
                  <a:cubicBezTo>
                    <a:pt x="1493058" y="528423"/>
                    <a:pt x="1549502" y="287302"/>
                    <a:pt x="1641815" y="56444"/>
                  </a:cubicBezTo>
                  <a:cubicBezTo>
                    <a:pt x="1644381" y="43616"/>
                    <a:pt x="1650795" y="32071"/>
                    <a:pt x="1658491" y="21808"/>
                  </a:cubicBezTo>
                  <a:lnTo>
                    <a:pt x="1668118" y="11168"/>
                  </a:lnTo>
                  <a:lnTo>
                    <a:pt x="1670678" y="14753"/>
                  </a:lnTo>
                  <a:cubicBezTo>
                    <a:pt x="1671320" y="15394"/>
                    <a:pt x="1672603" y="15394"/>
                    <a:pt x="1677734" y="15394"/>
                  </a:cubicBezTo>
                  <a:cubicBezTo>
                    <a:pt x="1693128" y="15394"/>
                    <a:pt x="1687996" y="0"/>
                    <a:pt x="1703390" y="0"/>
                  </a:cubicBezTo>
                  <a:close/>
                  <a:moveTo>
                    <a:pt x="1708522" y="10263"/>
                  </a:moveTo>
                  <a:cubicBezTo>
                    <a:pt x="1708522" y="15394"/>
                    <a:pt x="1713653" y="15394"/>
                    <a:pt x="1713653" y="10263"/>
                  </a:cubicBezTo>
                  <a:lnTo>
                    <a:pt x="1708522" y="10263"/>
                  </a:lnTo>
                  <a:close/>
                  <a:moveTo>
                    <a:pt x="949190" y="1672603"/>
                  </a:moveTo>
                  <a:cubicBezTo>
                    <a:pt x="933796" y="1682866"/>
                    <a:pt x="918402" y="1698259"/>
                    <a:pt x="903008" y="1713653"/>
                  </a:cubicBezTo>
                  <a:cubicBezTo>
                    <a:pt x="918402" y="1703391"/>
                    <a:pt x="938927" y="1682866"/>
                    <a:pt x="949190" y="1672603"/>
                  </a:cubicBezTo>
                  <a:close/>
                  <a:moveTo>
                    <a:pt x="892745" y="1780309"/>
                  </a:moveTo>
                  <a:cubicBezTo>
                    <a:pt x="887614" y="1780309"/>
                    <a:pt x="882483" y="1780309"/>
                    <a:pt x="882483" y="1790572"/>
                  </a:cubicBezTo>
                  <a:lnTo>
                    <a:pt x="892745" y="1780309"/>
                  </a:lnTo>
                  <a:close/>
                  <a:moveTo>
                    <a:pt x="292484" y="2734631"/>
                  </a:moveTo>
                  <a:cubicBezTo>
                    <a:pt x="292484" y="2755156"/>
                    <a:pt x="282222" y="2780812"/>
                    <a:pt x="282222" y="2791075"/>
                  </a:cubicBezTo>
                  <a:cubicBezTo>
                    <a:pt x="282222" y="2806469"/>
                    <a:pt x="282222" y="2801338"/>
                    <a:pt x="287353" y="2806469"/>
                  </a:cubicBezTo>
                  <a:cubicBezTo>
                    <a:pt x="287353" y="2780812"/>
                    <a:pt x="292484" y="2755156"/>
                    <a:pt x="292484" y="2734631"/>
                  </a:cubicBezTo>
                  <a:close/>
                  <a:moveTo>
                    <a:pt x="2380672" y="1970168"/>
                  </a:moveTo>
                  <a:cubicBezTo>
                    <a:pt x="2380672" y="1985562"/>
                    <a:pt x="2375541" y="2000956"/>
                    <a:pt x="2375541" y="2011218"/>
                  </a:cubicBezTo>
                  <a:cubicBezTo>
                    <a:pt x="2380672" y="1995824"/>
                    <a:pt x="2380672" y="1980430"/>
                    <a:pt x="2380672" y="1970168"/>
                  </a:cubicBezTo>
                  <a:close/>
                  <a:moveTo>
                    <a:pt x="2344753" y="2139501"/>
                  </a:moveTo>
                  <a:cubicBezTo>
                    <a:pt x="2298571" y="2380621"/>
                    <a:pt x="2242127" y="2621742"/>
                    <a:pt x="2236996" y="2862913"/>
                  </a:cubicBezTo>
                  <a:cubicBezTo>
                    <a:pt x="2231864" y="2960408"/>
                    <a:pt x="2242127" y="2980883"/>
                    <a:pt x="2242127" y="2996276"/>
                  </a:cubicBezTo>
                  <a:cubicBezTo>
                    <a:pt x="2226733" y="2708974"/>
                    <a:pt x="2293440" y="2416541"/>
                    <a:pt x="2344753" y="2139501"/>
                  </a:cubicBezTo>
                  <a:close/>
                  <a:moveTo>
                    <a:pt x="2154895" y="3165610"/>
                  </a:moveTo>
                  <a:lnTo>
                    <a:pt x="1806017" y="3524750"/>
                  </a:lnTo>
                  <a:cubicBezTo>
                    <a:pt x="1924037" y="3442649"/>
                    <a:pt x="2052268" y="3283630"/>
                    <a:pt x="2154895" y="3165610"/>
                  </a:cubicBezTo>
                  <a:close/>
                  <a:moveTo>
                    <a:pt x="2016401" y="3375994"/>
                  </a:moveTo>
                  <a:lnTo>
                    <a:pt x="1985613" y="3406730"/>
                  </a:lnTo>
                  <a:cubicBezTo>
                    <a:pt x="1995875" y="3401599"/>
                    <a:pt x="2011269" y="3386205"/>
                    <a:pt x="2016401" y="3375994"/>
                  </a:cubicBezTo>
                  <a:close/>
                  <a:moveTo>
                    <a:pt x="3935255" y="2503773"/>
                  </a:moveTo>
                  <a:cubicBezTo>
                    <a:pt x="3919861" y="2508904"/>
                    <a:pt x="3904467" y="2514035"/>
                    <a:pt x="3889073" y="2524298"/>
                  </a:cubicBezTo>
                  <a:cubicBezTo>
                    <a:pt x="3909599" y="2514035"/>
                    <a:pt x="3930124" y="2508904"/>
                    <a:pt x="3935255" y="2503773"/>
                  </a:cubicBezTo>
                  <a:close/>
                  <a:moveTo>
                    <a:pt x="3109216" y="2873176"/>
                  </a:moveTo>
                  <a:cubicBezTo>
                    <a:pt x="3098954" y="2873176"/>
                    <a:pt x="3088691" y="2878307"/>
                    <a:pt x="3083560" y="2878307"/>
                  </a:cubicBezTo>
                  <a:cubicBezTo>
                    <a:pt x="3093822" y="2878307"/>
                    <a:pt x="3109216" y="2873176"/>
                    <a:pt x="3109216" y="2873176"/>
                  </a:cubicBezTo>
                  <a:close/>
                  <a:moveTo>
                    <a:pt x="3078428" y="2883439"/>
                  </a:moveTo>
                  <a:cubicBezTo>
                    <a:pt x="3068166" y="2893701"/>
                    <a:pt x="3063034" y="2893701"/>
                    <a:pt x="3052772" y="2898833"/>
                  </a:cubicBezTo>
                  <a:cubicBezTo>
                    <a:pt x="3063034" y="2898833"/>
                    <a:pt x="3073297" y="2893701"/>
                    <a:pt x="3078428" y="2883439"/>
                  </a:cubicBezTo>
                  <a:close/>
                  <a:moveTo>
                    <a:pt x="2791126" y="861958"/>
                  </a:moveTo>
                  <a:cubicBezTo>
                    <a:pt x="2785995" y="872221"/>
                    <a:pt x="2775732" y="882483"/>
                    <a:pt x="2775732" y="887615"/>
                  </a:cubicBezTo>
                  <a:cubicBezTo>
                    <a:pt x="2785995" y="877352"/>
                    <a:pt x="2791126" y="867089"/>
                    <a:pt x="2791126" y="861958"/>
                  </a:cubicBezTo>
                  <a:close/>
                  <a:moveTo>
                    <a:pt x="2801389" y="892746"/>
                  </a:moveTo>
                  <a:cubicBezTo>
                    <a:pt x="2796257" y="903008"/>
                    <a:pt x="2785995" y="913271"/>
                    <a:pt x="2785995" y="918402"/>
                  </a:cubicBezTo>
                  <a:cubicBezTo>
                    <a:pt x="2796257" y="908140"/>
                    <a:pt x="2801389" y="897877"/>
                    <a:pt x="2801389" y="892746"/>
                  </a:cubicBezTo>
                  <a:close/>
                  <a:moveTo>
                    <a:pt x="2744944" y="928614"/>
                  </a:moveTo>
                  <a:cubicBezTo>
                    <a:pt x="2739813" y="933745"/>
                    <a:pt x="2734682" y="944008"/>
                    <a:pt x="2734682" y="949139"/>
                  </a:cubicBezTo>
                  <a:cubicBezTo>
                    <a:pt x="2739813" y="944008"/>
                    <a:pt x="2744944" y="933745"/>
                    <a:pt x="2744944" y="928614"/>
                  </a:cubicBezTo>
                  <a:close/>
                  <a:moveTo>
                    <a:pt x="2703894" y="995321"/>
                  </a:moveTo>
                  <a:cubicBezTo>
                    <a:pt x="2667975" y="1056897"/>
                    <a:pt x="2637187" y="1118472"/>
                    <a:pt x="2611530" y="1180048"/>
                  </a:cubicBezTo>
                  <a:lnTo>
                    <a:pt x="2703894" y="995321"/>
                  </a:lnTo>
                  <a:close/>
                  <a:moveTo>
                    <a:pt x="2791126" y="1554583"/>
                  </a:moveTo>
                  <a:cubicBezTo>
                    <a:pt x="2780863" y="1554583"/>
                    <a:pt x="2519166" y="1698259"/>
                    <a:pt x="2447328" y="1816228"/>
                  </a:cubicBezTo>
                  <a:cubicBezTo>
                    <a:pt x="2355016" y="1965036"/>
                    <a:pt x="2370410" y="2154844"/>
                    <a:pt x="2334491" y="2319046"/>
                  </a:cubicBezTo>
                  <a:cubicBezTo>
                    <a:pt x="2329359" y="2370359"/>
                    <a:pt x="2319097" y="2421672"/>
                    <a:pt x="2308834" y="2472985"/>
                  </a:cubicBezTo>
                  <a:cubicBezTo>
                    <a:pt x="2293440" y="2575560"/>
                    <a:pt x="2278046" y="2683317"/>
                    <a:pt x="2262652" y="2785944"/>
                  </a:cubicBezTo>
                  <a:lnTo>
                    <a:pt x="2262652" y="2970671"/>
                  </a:lnTo>
                  <a:cubicBezTo>
                    <a:pt x="2401198" y="2780812"/>
                    <a:pt x="2462722" y="2585823"/>
                    <a:pt x="2457591" y="2406278"/>
                  </a:cubicBezTo>
                  <a:lnTo>
                    <a:pt x="2421723" y="1949642"/>
                  </a:lnTo>
                  <a:cubicBezTo>
                    <a:pt x="2421723" y="1934248"/>
                    <a:pt x="2421723" y="1929117"/>
                    <a:pt x="2426854" y="1918855"/>
                  </a:cubicBezTo>
                  <a:cubicBezTo>
                    <a:pt x="2437065" y="1929117"/>
                    <a:pt x="2437065" y="1949642"/>
                    <a:pt x="2442197" y="1949642"/>
                  </a:cubicBezTo>
                  <a:cubicBezTo>
                    <a:pt x="2437065" y="1929117"/>
                    <a:pt x="2437065" y="1908592"/>
                    <a:pt x="2442197" y="1888067"/>
                  </a:cubicBezTo>
                  <a:cubicBezTo>
                    <a:pt x="2447328" y="1903461"/>
                    <a:pt x="2462722" y="1913723"/>
                    <a:pt x="2467853" y="1929117"/>
                  </a:cubicBezTo>
                  <a:cubicBezTo>
                    <a:pt x="2467853" y="1913723"/>
                    <a:pt x="2462722" y="1893198"/>
                    <a:pt x="2457591" y="1877804"/>
                  </a:cubicBezTo>
                  <a:cubicBezTo>
                    <a:pt x="2478116" y="1872673"/>
                    <a:pt x="2478116" y="1903461"/>
                    <a:pt x="2483247" y="1908592"/>
                  </a:cubicBezTo>
                  <a:cubicBezTo>
                    <a:pt x="2483247" y="1903461"/>
                    <a:pt x="2488379" y="1898329"/>
                    <a:pt x="2488379" y="1898329"/>
                  </a:cubicBezTo>
                  <a:lnTo>
                    <a:pt x="2498641" y="1908592"/>
                  </a:lnTo>
                  <a:cubicBezTo>
                    <a:pt x="2503773" y="1903461"/>
                    <a:pt x="2508904" y="1908592"/>
                    <a:pt x="2508904" y="1913723"/>
                  </a:cubicBezTo>
                  <a:cubicBezTo>
                    <a:pt x="2575611" y="2062531"/>
                    <a:pt x="2601268" y="2221551"/>
                    <a:pt x="2611530" y="2370359"/>
                  </a:cubicBezTo>
                  <a:lnTo>
                    <a:pt x="2611530" y="2539692"/>
                  </a:lnTo>
                  <a:cubicBezTo>
                    <a:pt x="2601268" y="2601216"/>
                    <a:pt x="2591005" y="2662792"/>
                    <a:pt x="2575611" y="2724368"/>
                  </a:cubicBezTo>
                  <a:cubicBezTo>
                    <a:pt x="2514035" y="2955277"/>
                    <a:pt x="2267784" y="3196398"/>
                    <a:pt x="2267784" y="3227186"/>
                  </a:cubicBezTo>
                  <a:cubicBezTo>
                    <a:pt x="2267784" y="3237448"/>
                    <a:pt x="2267784" y="3242580"/>
                    <a:pt x="2272915" y="3247711"/>
                  </a:cubicBezTo>
                  <a:lnTo>
                    <a:pt x="2447328" y="3150216"/>
                  </a:lnTo>
                  <a:cubicBezTo>
                    <a:pt x="2452459" y="3155347"/>
                    <a:pt x="2437065" y="3160479"/>
                    <a:pt x="2447328" y="3160479"/>
                  </a:cubicBezTo>
                  <a:cubicBezTo>
                    <a:pt x="2467853" y="3160479"/>
                    <a:pt x="2626924" y="3062984"/>
                    <a:pt x="2652581" y="3062984"/>
                  </a:cubicBezTo>
                  <a:cubicBezTo>
                    <a:pt x="2596136" y="3098903"/>
                    <a:pt x="2539692" y="3129691"/>
                    <a:pt x="2493510" y="3160479"/>
                  </a:cubicBezTo>
                  <a:cubicBezTo>
                    <a:pt x="2503773" y="3160479"/>
                    <a:pt x="2519166" y="3150216"/>
                    <a:pt x="2529429" y="3145085"/>
                  </a:cubicBezTo>
                  <a:cubicBezTo>
                    <a:pt x="2534560" y="3150216"/>
                    <a:pt x="2519166" y="3155347"/>
                    <a:pt x="2529429" y="3155347"/>
                  </a:cubicBezTo>
                  <a:cubicBezTo>
                    <a:pt x="2544823" y="3155347"/>
                    <a:pt x="2549954" y="3145085"/>
                    <a:pt x="2560217" y="3139953"/>
                  </a:cubicBezTo>
                  <a:cubicBezTo>
                    <a:pt x="2549954" y="3145085"/>
                    <a:pt x="2539692" y="3150216"/>
                    <a:pt x="2534560" y="3145085"/>
                  </a:cubicBezTo>
                  <a:cubicBezTo>
                    <a:pt x="2549954" y="3134822"/>
                    <a:pt x="2570480" y="3119428"/>
                    <a:pt x="2585874" y="3109165"/>
                  </a:cubicBezTo>
                  <a:cubicBezTo>
                    <a:pt x="2585874" y="3119428"/>
                    <a:pt x="2565348" y="3129691"/>
                    <a:pt x="2565348" y="3134822"/>
                  </a:cubicBezTo>
                  <a:cubicBezTo>
                    <a:pt x="2626924" y="3092488"/>
                    <a:pt x="2697159" y="3064587"/>
                    <a:pt x="2758735" y="3027305"/>
                  </a:cubicBezTo>
                  <a:lnTo>
                    <a:pt x="2805973" y="2993704"/>
                  </a:lnTo>
                  <a:lnTo>
                    <a:pt x="2806520" y="2996276"/>
                  </a:lnTo>
                  <a:lnTo>
                    <a:pt x="2816783" y="2986014"/>
                  </a:lnTo>
                  <a:lnTo>
                    <a:pt x="2805973" y="2993704"/>
                  </a:lnTo>
                  <a:lnTo>
                    <a:pt x="2805718" y="2992508"/>
                  </a:lnTo>
                  <a:cubicBezTo>
                    <a:pt x="2807162" y="2988900"/>
                    <a:pt x="2812935" y="2986014"/>
                    <a:pt x="2801389" y="2986014"/>
                  </a:cubicBezTo>
                  <a:cubicBezTo>
                    <a:pt x="2791126" y="2986014"/>
                    <a:pt x="2775732" y="3006539"/>
                    <a:pt x="2765470" y="3011670"/>
                  </a:cubicBezTo>
                  <a:cubicBezTo>
                    <a:pt x="2785995" y="2986014"/>
                    <a:pt x="2801389" y="2960408"/>
                    <a:pt x="2821914" y="2939883"/>
                  </a:cubicBezTo>
                  <a:cubicBezTo>
                    <a:pt x="2801389" y="2955277"/>
                    <a:pt x="2780863" y="2970671"/>
                    <a:pt x="2765470" y="2980883"/>
                  </a:cubicBezTo>
                  <a:cubicBezTo>
                    <a:pt x="2765470" y="2970671"/>
                    <a:pt x="2775732" y="2965540"/>
                    <a:pt x="2770601" y="2960408"/>
                  </a:cubicBezTo>
                  <a:cubicBezTo>
                    <a:pt x="2770601" y="2965540"/>
                    <a:pt x="2765470" y="2960408"/>
                    <a:pt x="2765470" y="2960408"/>
                  </a:cubicBezTo>
                  <a:cubicBezTo>
                    <a:pt x="2970671" y="2693580"/>
                    <a:pt x="3104085" y="2442197"/>
                    <a:pt x="3104085" y="2180500"/>
                  </a:cubicBezTo>
                  <a:cubicBezTo>
                    <a:pt x="3104085" y="2016349"/>
                    <a:pt x="3027115" y="1744390"/>
                    <a:pt x="2847519" y="1600764"/>
                  </a:cubicBezTo>
                  <a:cubicBezTo>
                    <a:pt x="2883438" y="1616158"/>
                    <a:pt x="2934751" y="1657209"/>
                    <a:pt x="2960408" y="1687997"/>
                  </a:cubicBezTo>
                  <a:cubicBezTo>
                    <a:pt x="2950145" y="1677734"/>
                    <a:pt x="2842388" y="1554583"/>
                    <a:pt x="2791126" y="1554583"/>
                  </a:cubicBezTo>
                  <a:close/>
                  <a:moveTo>
                    <a:pt x="2837308" y="1559714"/>
                  </a:moveTo>
                  <a:cubicBezTo>
                    <a:pt x="2873176" y="1580239"/>
                    <a:pt x="2909095" y="1605896"/>
                    <a:pt x="2939883" y="1626421"/>
                  </a:cubicBezTo>
                  <a:cubicBezTo>
                    <a:pt x="2914226" y="1590502"/>
                    <a:pt x="2878307" y="1575108"/>
                    <a:pt x="2847519" y="1559714"/>
                  </a:cubicBezTo>
                  <a:lnTo>
                    <a:pt x="2837308" y="1559714"/>
                  </a:lnTo>
                  <a:close/>
                  <a:moveTo>
                    <a:pt x="2970671" y="1698259"/>
                  </a:moveTo>
                  <a:cubicBezTo>
                    <a:pt x="2970671" y="1703391"/>
                    <a:pt x="2975802" y="1708522"/>
                    <a:pt x="2980933" y="1713653"/>
                  </a:cubicBezTo>
                  <a:cubicBezTo>
                    <a:pt x="2980933" y="1708522"/>
                    <a:pt x="2975802" y="1703391"/>
                    <a:pt x="2970671" y="1698259"/>
                  </a:cubicBezTo>
                  <a:close/>
                  <a:moveTo>
                    <a:pt x="3042509" y="1764915"/>
                  </a:moveTo>
                  <a:cubicBezTo>
                    <a:pt x="3047640" y="1780309"/>
                    <a:pt x="3057903" y="1800834"/>
                    <a:pt x="3068166" y="1816228"/>
                  </a:cubicBezTo>
                  <a:cubicBezTo>
                    <a:pt x="3063034" y="1800834"/>
                    <a:pt x="3052772" y="1780309"/>
                    <a:pt x="3042509" y="1764915"/>
                  </a:cubicBezTo>
                  <a:close/>
                  <a:moveTo>
                    <a:pt x="2852650" y="2903964"/>
                  </a:moveTo>
                  <a:cubicBezTo>
                    <a:pt x="2847519" y="2909095"/>
                    <a:pt x="2842388" y="2914227"/>
                    <a:pt x="2842388" y="2919358"/>
                  </a:cubicBezTo>
                  <a:cubicBezTo>
                    <a:pt x="2847519" y="2914227"/>
                    <a:pt x="2852650" y="2909095"/>
                    <a:pt x="2852650" y="2903964"/>
                  </a:cubicBezTo>
                  <a:close/>
                  <a:moveTo>
                    <a:pt x="2431934" y="3170741"/>
                  </a:moveTo>
                  <a:cubicBezTo>
                    <a:pt x="2426854" y="3170741"/>
                    <a:pt x="2416592" y="3175872"/>
                    <a:pt x="2411460" y="3181004"/>
                  </a:cubicBezTo>
                  <a:cubicBezTo>
                    <a:pt x="2416592" y="3181004"/>
                    <a:pt x="2426854" y="3175872"/>
                    <a:pt x="2431934" y="3170741"/>
                  </a:cubicBezTo>
                  <a:close/>
                  <a:moveTo>
                    <a:pt x="2406329" y="3186135"/>
                  </a:moveTo>
                  <a:cubicBezTo>
                    <a:pt x="2401198" y="3186135"/>
                    <a:pt x="2390935" y="3191266"/>
                    <a:pt x="2385804" y="3196398"/>
                  </a:cubicBezTo>
                  <a:cubicBezTo>
                    <a:pt x="2390935" y="3196398"/>
                    <a:pt x="2401198" y="3191266"/>
                    <a:pt x="2406329" y="3186135"/>
                  </a:cubicBezTo>
                  <a:close/>
                  <a:moveTo>
                    <a:pt x="2452459" y="2647398"/>
                  </a:moveTo>
                  <a:cubicBezTo>
                    <a:pt x="2431934" y="2719237"/>
                    <a:pt x="2385804" y="2801338"/>
                    <a:pt x="2355016" y="2873176"/>
                  </a:cubicBezTo>
                  <a:cubicBezTo>
                    <a:pt x="2401198" y="2796206"/>
                    <a:pt x="2437065" y="2714105"/>
                    <a:pt x="2452459" y="2647398"/>
                  </a:cubicBezTo>
                  <a:close/>
                </a:path>
              </a:pathLst>
            </a:custGeom>
            <a:grpFill/>
            <a:ln w="513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E0C163ED-BB0E-9B14-0164-1D54407CAAEF}"/>
                </a:ext>
              </a:extLst>
            </p:cNvPr>
            <p:cNvSpPr/>
            <p:nvPr/>
          </p:nvSpPr>
          <p:spPr>
            <a:xfrm>
              <a:off x="8763206" y="1522393"/>
              <a:ext cx="1990735" cy="1098168"/>
            </a:xfrm>
            <a:custGeom>
              <a:avLst/>
              <a:gdLst>
                <a:gd name="connsiteX0" fmla="*/ 1867301 w 1990735"/>
                <a:gd name="connsiteY0" fmla="*/ 90 h 1098168"/>
                <a:gd name="connsiteX1" fmla="*/ 1893198 w 1990735"/>
                <a:gd name="connsiteY1" fmla="*/ 170 h 1098168"/>
                <a:gd name="connsiteX2" fmla="*/ 1990693 w 1990735"/>
                <a:gd name="connsiteY2" fmla="*/ 113059 h 1098168"/>
                <a:gd name="connsiteX3" fmla="*/ 1908592 w 1990735"/>
                <a:gd name="connsiteY3" fmla="*/ 313180 h 1098168"/>
                <a:gd name="connsiteX4" fmla="*/ 1113341 w 1990735"/>
                <a:gd name="connsiteY4" fmla="*/ 1046855 h 1098168"/>
                <a:gd name="connsiteX5" fmla="*/ 1123604 w 1990735"/>
                <a:gd name="connsiteY5" fmla="*/ 1026330 h 1098168"/>
                <a:gd name="connsiteX6" fmla="*/ 995321 w 1990735"/>
                <a:gd name="connsiteY6" fmla="*/ 1098168 h 1098168"/>
                <a:gd name="connsiteX7" fmla="*/ 1005584 w 1990735"/>
                <a:gd name="connsiteY7" fmla="*/ 1087906 h 1098168"/>
                <a:gd name="connsiteX8" fmla="*/ 990190 w 1990735"/>
                <a:gd name="connsiteY8" fmla="*/ 1082774 h 1098168"/>
                <a:gd name="connsiteX9" fmla="*/ 954271 w 1990735"/>
                <a:gd name="connsiteY9" fmla="*/ 1098168 h 1098168"/>
                <a:gd name="connsiteX10" fmla="*/ 1020978 w 1990735"/>
                <a:gd name="connsiteY10" fmla="*/ 1036593 h 1098168"/>
                <a:gd name="connsiteX11" fmla="*/ 949139 w 1990735"/>
                <a:gd name="connsiteY11" fmla="*/ 1072512 h 1098168"/>
                <a:gd name="connsiteX12" fmla="*/ 1005584 w 1990735"/>
                <a:gd name="connsiteY12" fmla="*/ 1026330 h 1098168"/>
                <a:gd name="connsiteX13" fmla="*/ 985058 w 1990735"/>
                <a:gd name="connsiteY13" fmla="*/ 1031461 h 1098168"/>
                <a:gd name="connsiteX14" fmla="*/ 1554583 w 1990735"/>
                <a:gd name="connsiteY14" fmla="*/ 502987 h 1098168"/>
                <a:gd name="connsiteX15" fmla="*/ 1554583 w 1990735"/>
                <a:gd name="connsiteY15" fmla="*/ 497856 h 1098168"/>
                <a:gd name="connsiteX16" fmla="*/ 954271 w 1990735"/>
                <a:gd name="connsiteY16" fmla="*/ 621007 h 1098168"/>
                <a:gd name="connsiteX17" fmla="*/ 974796 w 1990735"/>
                <a:gd name="connsiteY17" fmla="*/ 836471 h 1098168"/>
                <a:gd name="connsiteX18" fmla="*/ 969665 w 1990735"/>
                <a:gd name="connsiteY18" fmla="*/ 913441 h 1098168"/>
                <a:gd name="connsiteX19" fmla="*/ 959402 w 1990735"/>
                <a:gd name="connsiteY19" fmla="*/ 903178 h 1098168"/>
                <a:gd name="connsiteX20" fmla="*/ 954271 w 1990735"/>
                <a:gd name="connsiteY20" fmla="*/ 954492 h 1098168"/>
                <a:gd name="connsiteX21" fmla="*/ 928665 w 1990735"/>
                <a:gd name="connsiteY21" fmla="*/ 898047 h 1098168"/>
                <a:gd name="connsiteX22" fmla="*/ 928665 w 1990735"/>
                <a:gd name="connsiteY22" fmla="*/ 939098 h 1098168"/>
                <a:gd name="connsiteX23" fmla="*/ 892746 w 1990735"/>
                <a:gd name="connsiteY23" fmla="*/ 877522 h 1098168"/>
                <a:gd name="connsiteX24" fmla="*/ 784989 w 1990735"/>
                <a:gd name="connsiteY24" fmla="*/ 667189 h 1098168"/>
                <a:gd name="connsiteX25" fmla="*/ 210333 w 1990735"/>
                <a:gd name="connsiteY25" fmla="*/ 856997 h 1098168"/>
                <a:gd name="connsiteX26" fmla="*/ 51314 w 1990735"/>
                <a:gd name="connsiteY26" fmla="*/ 898047 h 1098168"/>
                <a:gd name="connsiteX27" fmla="*/ 61576 w 1990735"/>
                <a:gd name="connsiteY27" fmla="*/ 887784 h 1098168"/>
                <a:gd name="connsiteX28" fmla="*/ 5132 w 1990735"/>
                <a:gd name="connsiteY28" fmla="*/ 887784 h 1098168"/>
                <a:gd name="connsiteX29" fmla="*/ 51314 w 1990735"/>
                <a:gd name="connsiteY29" fmla="*/ 872390 h 1098168"/>
                <a:gd name="connsiteX30" fmla="*/ 20526 w 1990735"/>
                <a:gd name="connsiteY30" fmla="*/ 872390 h 1098168"/>
                <a:gd name="connsiteX31" fmla="*/ 41051 w 1990735"/>
                <a:gd name="connsiteY31" fmla="*/ 856997 h 1098168"/>
                <a:gd name="connsiteX32" fmla="*/ 30788 w 1990735"/>
                <a:gd name="connsiteY32" fmla="*/ 851865 h 1098168"/>
                <a:gd name="connsiteX33" fmla="*/ 0 w 1990735"/>
                <a:gd name="connsiteY33" fmla="*/ 862128 h 1098168"/>
                <a:gd name="connsiteX34" fmla="*/ 25657 w 1990735"/>
                <a:gd name="connsiteY34" fmla="*/ 841603 h 1098168"/>
                <a:gd name="connsiteX35" fmla="*/ 15394 w 1990735"/>
                <a:gd name="connsiteY35" fmla="*/ 836471 h 1098168"/>
                <a:gd name="connsiteX36" fmla="*/ 20526 w 1990735"/>
                <a:gd name="connsiteY36" fmla="*/ 821077 h 1098168"/>
                <a:gd name="connsiteX37" fmla="*/ 164151 w 1990735"/>
                <a:gd name="connsiteY37" fmla="*/ 749290 h 1098168"/>
                <a:gd name="connsiteX38" fmla="*/ 774726 w 1990735"/>
                <a:gd name="connsiteY38" fmla="*/ 621007 h 1098168"/>
                <a:gd name="connsiteX39" fmla="*/ 759332 w 1990735"/>
                <a:gd name="connsiteY39" fmla="*/ 461937 h 1098168"/>
                <a:gd name="connsiteX40" fmla="*/ 759332 w 1990735"/>
                <a:gd name="connsiteY40" fmla="*/ 349099 h 1098168"/>
                <a:gd name="connsiteX41" fmla="*/ 743938 w 1990735"/>
                <a:gd name="connsiteY41" fmla="*/ 241342 h 1098168"/>
                <a:gd name="connsiteX42" fmla="*/ 718282 w 1990735"/>
                <a:gd name="connsiteY42" fmla="*/ 128453 h 1098168"/>
                <a:gd name="connsiteX43" fmla="*/ 728544 w 1990735"/>
                <a:gd name="connsiteY43" fmla="*/ 138715 h 1098168"/>
                <a:gd name="connsiteX44" fmla="*/ 733676 w 1990735"/>
                <a:gd name="connsiteY44" fmla="*/ 128453 h 1098168"/>
                <a:gd name="connsiteX45" fmla="*/ 718282 w 1990735"/>
                <a:gd name="connsiteY45" fmla="*/ 92533 h 1098168"/>
                <a:gd name="connsiteX46" fmla="*/ 764463 w 1990735"/>
                <a:gd name="connsiteY46" fmla="*/ 113059 h 1098168"/>
                <a:gd name="connsiteX47" fmla="*/ 749069 w 1990735"/>
                <a:gd name="connsiteY47" fmla="*/ 82271 h 1098168"/>
                <a:gd name="connsiteX48" fmla="*/ 795251 w 1990735"/>
                <a:gd name="connsiteY48" fmla="*/ 92533 h 1098168"/>
                <a:gd name="connsiteX49" fmla="*/ 882484 w 1990735"/>
                <a:gd name="connsiteY49" fmla="*/ 205422 h 1098168"/>
                <a:gd name="connsiteX50" fmla="*/ 954271 w 1990735"/>
                <a:gd name="connsiteY50" fmla="*/ 569694 h 1098168"/>
                <a:gd name="connsiteX51" fmla="*/ 1518664 w 1990735"/>
                <a:gd name="connsiteY51" fmla="*/ 456805 h 1098168"/>
                <a:gd name="connsiteX52" fmla="*/ 1554583 w 1990735"/>
                <a:gd name="connsiteY52" fmla="*/ 456805 h 1098168"/>
                <a:gd name="connsiteX53" fmla="*/ 1534058 w 1990735"/>
                <a:gd name="connsiteY53" fmla="*/ 467068 h 1098168"/>
                <a:gd name="connsiteX54" fmla="*/ 1544320 w 1990735"/>
                <a:gd name="connsiteY54" fmla="*/ 477331 h 1098168"/>
                <a:gd name="connsiteX55" fmla="*/ 1590502 w 1990735"/>
                <a:gd name="connsiteY55" fmla="*/ 467068 h 1098168"/>
                <a:gd name="connsiteX56" fmla="*/ 1682866 w 1990735"/>
                <a:gd name="connsiteY56" fmla="*/ 364493 h 1098168"/>
                <a:gd name="connsiteX57" fmla="*/ 1811097 w 1990735"/>
                <a:gd name="connsiteY57" fmla="*/ 123321 h 1098168"/>
                <a:gd name="connsiteX58" fmla="*/ 1795703 w 1990735"/>
                <a:gd name="connsiteY58" fmla="*/ 66877 h 1098168"/>
                <a:gd name="connsiteX59" fmla="*/ 1811097 w 1990735"/>
                <a:gd name="connsiteY59" fmla="*/ 66877 h 1098168"/>
                <a:gd name="connsiteX60" fmla="*/ 1816228 w 1990735"/>
                <a:gd name="connsiteY60" fmla="*/ 51483 h 1098168"/>
                <a:gd name="connsiteX61" fmla="*/ 1805966 w 1990735"/>
                <a:gd name="connsiteY61" fmla="*/ 41220 h 1098168"/>
                <a:gd name="connsiteX62" fmla="*/ 1867301 w 1990735"/>
                <a:gd name="connsiteY62" fmla="*/ 90 h 1098168"/>
                <a:gd name="connsiteX63" fmla="*/ 1564846 w 1990735"/>
                <a:gd name="connsiteY63" fmla="*/ 487593 h 1098168"/>
                <a:gd name="connsiteX64" fmla="*/ 1534058 w 1990735"/>
                <a:gd name="connsiteY64" fmla="*/ 492725 h 1098168"/>
                <a:gd name="connsiteX65" fmla="*/ 1564846 w 1990735"/>
                <a:gd name="connsiteY65" fmla="*/ 487593 h 1098168"/>
                <a:gd name="connsiteX66" fmla="*/ 1159523 w 1990735"/>
                <a:gd name="connsiteY66" fmla="*/ 538906 h 1098168"/>
                <a:gd name="connsiteX67" fmla="*/ 1097947 w 1990735"/>
                <a:gd name="connsiteY67" fmla="*/ 549169 h 1098168"/>
                <a:gd name="connsiteX68" fmla="*/ 1159523 w 1990735"/>
                <a:gd name="connsiteY68" fmla="*/ 538906 h 1098168"/>
                <a:gd name="connsiteX69" fmla="*/ 1087685 w 1990735"/>
                <a:gd name="connsiteY69" fmla="*/ 554300 h 1098168"/>
                <a:gd name="connsiteX70" fmla="*/ 1036372 w 1990735"/>
                <a:gd name="connsiteY70" fmla="*/ 564563 h 1098168"/>
                <a:gd name="connsiteX71" fmla="*/ 1087685 w 1990735"/>
                <a:gd name="connsiteY71" fmla="*/ 554300 h 1098168"/>
                <a:gd name="connsiteX72" fmla="*/ 1026109 w 1990735"/>
                <a:gd name="connsiteY72" fmla="*/ 569694 h 1098168"/>
                <a:gd name="connsiteX73" fmla="*/ 995321 w 1990735"/>
                <a:gd name="connsiteY73" fmla="*/ 574826 h 1098168"/>
                <a:gd name="connsiteX74" fmla="*/ 1026109 w 1990735"/>
                <a:gd name="connsiteY74" fmla="*/ 569694 h 1098168"/>
                <a:gd name="connsiteX75" fmla="*/ 954271 w 1990735"/>
                <a:gd name="connsiteY75" fmla="*/ 585088 h 1098168"/>
                <a:gd name="connsiteX76" fmla="*/ 969665 w 1990735"/>
                <a:gd name="connsiteY76" fmla="*/ 585088 h 1098168"/>
                <a:gd name="connsiteX77" fmla="*/ 954271 w 1990735"/>
                <a:gd name="connsiteY77" fmla="*/ 585088 h 1098168"/>
                <a:gd name="connsiteX78" fmla="*/ 769595 w 1990735"/>
                <a:gd name="connsiteY78" fmla="*/ 636401 h 1098168"/>
                <a:gd name="connsiteX79" fmla="*/ 589999 w 1990735"/>
                <a:gd name="connsiteY79" fmla="*/ 687714 h 1098168"/>
                <a:gd name="connsiteX80" fmla="*/ 769595 w 1990735"/>
                <a:gd name="connsiteY80" fmla="*/ 636401 h 1098168"/>
                <a:gd name="connsiteX81" fmla="*/ 574605 w 1990735"/>
                <a:gd name="connsiteY81" fmla="*/ 692846 h 1098168"/>
                <a:gd name="connsiteX82" fmla="*/ 548948 w 1990735"/>
                <a:gd name="connsiteY82" fmla="*/ 697977 h 1098168"/>
                <a:gd name="connsiteX83" fmla="*/ 574605 w 1990735"/>
                <a:gd name="connsiteY83" fmla="*/ 692846 h 1098168"/>
                <a:gd name="connsiteX84" fmla="*/ 538686 w 1990735"/>
                <a:gd name="connsiteY84" fmla="*/ 703108 h 1098168"/>
                <a:gd name="connsiteX85" fmla="*/ 513080 w 1990735"/>
                <a:gd name="connsiteY85" fmla="*/ 708240 h 1098168"/>
                <a:gd name="connsiteX86" fmla="*/ 538686 w 1990735"/>
                <a:gd name="connsiteY86" fmla="*/ 703108 h 1098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1990735" h="1098168">
                  <a:moveTo>
                    <a:pt x="1867301" y="90"/>
                  </a:moveTo>
                  <a:cubicBezTo>
                    <a:pt x="1873635" y="-151"/>
                    <a:pt x="1881653" y="170"/>
                    <a:pt x="1893198" y="170"/>
                  </a:cubicBezTo>
                  <a:cubicBezTo>
                    <a:pt x="1995824" y="170"/>
                    <a:pt x="1990693" y="41220"/>
                    <a:pt x="1990693" y="113059"/>
                  </a:cubicBezTo>
                  <a:cubicBezTo>
                    <a:pt x="1990693" y="154109"/>
                    <a:pt x="1918855" y="292655"/>
                    <a:pt x="1908592" y="313180"/>
                  </a:cubicBezTo>
                  <a:cubicBezTo>
                    <a:pt x="1739310" y="595351"/>
                    <a:pt x="1374987" y="908310"/>
                    <a:pt x="1113341" y="1046855"/>
                  </a:cubicBezTo>
                  <a:cubicBezTo>
                    <a:pt x="1118473" y="1041724"/>
                    <a:pt x="1128735" y="1036593"/>
                    <a:pt x="1123604" y="1026330"/>
                  </a:cubicBezTo>
                  <a:lnTo>
                    <a:pt x="995321" y="1098168"/>
                  </a:lnTo>
                  <a:lnTo>
                    <a:pt x="1005584" y="1087906"/>
                  </a:lnTo>
                  <a:cubicBezTo>
                    <a:pt x="1000452" y="1082774"/>
                    <a:pt x="1000452" y="1082774"/>
                    <a:pt x="990190" y="1082774"/>
                  </a:cubicBezTo>
                  <a:cubicBezTo>
                    <a:pt x="974796" y="1082774"/>
                    <a:pt x="964533" y="1093037"/>
                    <a:pt x="954271" y="1098168"/>
                  </a:cubicBezTo>
                  <a:cubicBezTo>
                    <a:pt x="974796" y="1072512"/>
                    <a:pt x="1010715" y="1067380"/>
                    <a:pt x="1020978" y="1036593"/>
                  </a:cubicBezTo>
                  <a:cubicBezTo>
                    <a:pt x="1000452" y="1046855"/>
                    <a:pt x="974796" y="1062249"/>
                    <a:pt x="949139" y="1072512"/>
                  </a:cubicBezTo>
                  <a:cubicBezTo>
                    <a:pt x="964533" y="1062249"/>
                    <a:pt x="985058" y="1041724"/>
                    <a:pt x="1005584" y="1026330"/>
                  </a:cubicBezTo>
                  <a:cubicBezTo>
                    <a:pt x="1000452" y="1021199"/>
                    <a:pt x="990190" y="1026330"/>
                    <a:pt x="985058" y="1031461"/>
                  </a:cubicBezTo>
                  <a:cubicBezTo>
                    <a:pt x="1164654" y="867259"/>
                    <a:pt x="1374987" y="697977"/>
                    <a:pt x="1554583" y="502987"/>
                  </a:cubicBezTo>
                  <a:lnTo>
                    <a:pt x="1554583" y="497856"/>
                  </a:lnTo>
                  <a:cubicBezTo>
                    <a:pt x="1349330" y="523512"/>
                    <a:pt x="1154392" y="564563"/>
                    <a:pt x="954271" y="621007"/>
                  </a:cubicBezTo>
                  <a:cubicBezTo>
                    <a:pt x="964533" y="692846"/>
                    <a:pt x="974796" y="821077"/>
                    <a:pt x="974796" y="836471"/>
                  </a:cubicBezTo>
                  <a:cubicBezTo>
                    <a:pt x="974796" y="846734"/>
                    <a:pt x="969665" y="887784"/>
                    <a:pt x="969665" y="913441"/>
                  </a:cubicBezTo>
                  <a:lnTo>
                    <a:pt x="959402" y="903178"/>
                  </a:lnTo>
                  <a:cubicBezTo>
                    <a:pt x="949139" y="918572"/>
                    <a:pt x="954271" y="939098"/>
                    <a:pt x="954271" y="954492"/>
                  </a:cubicBezTo>
                  <a:cubicBezTo>
                    <a:pt x="949139" y="939098"/>
                    <a:pt x="938877" y="918572"/>
                    <a:pt x="928665" y="898047"/>
                  </a:cubicBezTo>
                  <a:cubicBezTo>
                    <a:pt x="923534" y="903178"/>
                    <a:pt x="923534" y="913441"/>
                    <a:pt x="928665" y="939098"/>
                  </a:cubicBezTo>
                  <a:cubicBezTo>
                    <a:pt x="918403" y="918572"/>
                    <a:pt x="903009" y="898047"/>
                    <a:pt x="892746" y="877522"/>
                  </a:cubicBezTo>
                  <a:cubicBezTo>
                    <a:pt x="826039" y="841603"/>
                    <a:pt x="810645" y="718502"/>
                    <a:pt x="784989" y="667189"/>
                  </a:cubicBezTo>
                  <a:cubicBezTo>
                    <a:pt x="600261" y="723634"/>
                    <a:pt x="395060" y="780078"/>
                    <a:pt x="210333" y="856997"/>
                  </a:cubicBezTo>
                  <a:cubicBezTo>
                    <a:pt x="159020" y="877522"/>
                    <a:pt x="102627" y="887784"/>
                    <a:pt x="51314" y="898047"/>
                  </a:cubicBezTo>
                  <a:cubicBezTo>
                    <a:pt x="51314" y="892916"/>
                    <a:pt x="56445" y="892916"/>
                    <a:pt x="61576" y="887784"/>
                  </a:cubicBezTo>
                  <a:cubicBezTo>
                    <a:pt x="46182" y="882653"/>
                    <a:pt x="25657" y="887784"/>
                    <a:pt x="5132" y="887784"/>
                  </a:cubicBezTo>
                  <a:lnTo>
                    <a:pt x="51314" y="872390"/>
                  </a:lnTo>
                  <a:cubicBezTo>
                    <a:pt x="41051" y="867259"/>
                    <a:pt x="30788" y="867259"/>
                    <a:pt x="20526" y="872390"/>
                  </a:cubicBezTo>
                  <a:cubicBezTo>
                    <a:pt x="25657" y="867259"/>
                    <a:pt x="35920" y="862128"/>
                    <a:pt x="41051" y="856997"/>
                  </a:cubicBezTo>
                  <a:cubicBezTo>
                    <a:pt x="41051" y="856997"/>
                    <a:pt x="41051" y="851865"/>
                    <a:pt x="30788" y="851865"/>
                  </a:cubicBezTo>
                  <a:cubicBezTo>
                    <a:pt x="15394" y="851865"/>
                    <a:pt x="10263" y="856997"/>
                    <a:pt x="0" y="862128"/>
                  </a:cubicBezTo>
                  <a:cubicBezTo>
                    <a:pt x="10263" y="851865"/>
                    <a:pt x="25657" y="851865"/>
                    <a:pt x="25657" y="841603"/>
                  </a:cubicBezTo>
                  <a:cubicBezTo>
                    <a:pt x="25657" y="826209"/>
                    <a:pt x="15394" y="846734"/>
                    <a:pt x="15394" y="836471"/>
                  </a:cubicBezTo>
                  <a:cubicBezTo>
                    <a:pt x="15394" y="821077"/>
                    <a:pt x="20526" y="831340"/>
                    <a:pt x="20526" y="821077"/>
                  </a:cubicBezTo>
                  <a:cubicBezTo>
                    <a:pt x="20526" y="785209"/>
                    <a:pt x="143626" y="749290"/>
                    <a:pt x="164151" y="749290"/>
                  </a:cubicBezTo>
                  <a:cubicBezTo>
                    <a:pt x="359141" y="739028"/>
                    <a:pt x="569473" y="667189"/>
                    <a:pt x="774726" y="621007"/>
                  </a:cubicBezTo>
                  <a:cubicBezTo>
                    <a:pt x="769595" y="544038"/>
                    <a:pt x="759332" y="472199"/>
                    <a:pt x="759332" y="461937"/>
                  </a:cubicBezTo>
                  <a:lnTo>
                    <a:pt x="759332" y="349099"/>
                  </a:lnTo>
                  <a:cubicBezTo>
                    <a:pt x="754201" y="318311"/>
                    <a:pt x="749069" y="272129"/>
                    <a:pt x="743938" y="241342"/>
                  </a:cubicBezTo>
                  <a:cubicBezTo>
                    <a:pt x="738807" y="205422"/>
                    <a:pt x="728544" y="164372"/>
                    <a:pt x="718282" y="128453"/>
                  </a:cubicBezTo>
                  <a:lnTo>
                    <a:pt x="728544" y="138715"/>
                  </a:lnTo>
                  <a:cubicBezTo>
                    <a:pt x="728544" y="138715"/>
                    <a:pt x="733676" y="138715"/>
                    <a:pt x="733676" y="128453"/>
                  </a:cubicBezTo>
                  <a:cubicBezTo>
                    <a:pt x="733676" y="113059"/>
                    <a:pt x="723413" y="102796"/>
                    <a:pt x="718282" y="92533"/>
                  </a:cubicBezTo>
                  <a:cubicBezTo>
                    <a:pt x="728544" y="102796"/>
                    <a:pt x="764463" y="102796"/>
                    <a:pt x="764463" y="113059"/>
                  </a:cubicBezTo>
                  <a:cubicBezTo>
                    <a:pt x="764463" y="102796"/>
                    <a:pt x="754201" y="92533"/>
                    <a:pt x="749069" y="82271"/>
                  </a:cubicBezTo>
                  <a:cubicBezTo>
                    <a:pt x="764463" y="92533"/>
                    <a:pt x="779857" y="87402"/>
                    <a:pt x="795251" y="92533"/>
                  </a:cubicBezTo>
                  <a:cubicBezTo>
                    <a:pt x="826039" y="107927"/>
                    <a:pt x="872221" y="169503"/>
                    <a:pt x="882484" y="205422"/>
                  </a:cubicBezTo>
                  <a:cubicBezTo>
                    <a:pt x="923534" y="318311"/>
                    <a:pt x="923534" y="446543"/>
                    <a:pt x="954271" y="569694"/>
                  </a:cubicBezTo>
                  <a:cubicBezTo>
                    <a:pt x="1118473" y="528644"/>
                    <a:pt x="1359593" y="456805"/>
                    <a:pt x="1518664" y="456805"/>
                  </a:cubicBezTo>
                  <a:lnTo>
                    <a:pt x="1554583" y="456805"/>
                  </a:lnTo>
                  <a:cubicBezTo>
                    <a:pt x="1549452" y="461937"/>
                    <a:pt x="1539189" y="461937"/>
                    <a:pt x="1534058" y="467068"/>
                  </a:cubicBezTo>
                  <a:lnTo>
                    <a:pt x="1544320" y="477331"/>
                  </a:lnTo>
                  <a:cubicBezTo>
                    <a:pt x="1559714" y="472199"/>
                    <a:pt x="1575108" y="477331"/>
                    <a:pt x="1590502" y="467068"/>
                  </a:cubicBezTo>
                  <a:cubicBezTo>
                    <a:pt x="1626421" y="441411"/>
                    <a:pt x="1657209" y="395230"/>
                    <a:pt x="1682866" y="364493"/>
                  </a:cubicBezTo>
                  <a:cubicBezTo>
                    <a:pt x="1739310" y="292655"/>
                    <a:pt x="1811097" y="200291"/>
                    <a:pt x="1811097" y="123321"/>
                  </a:cubicBezTo>
                  <a:cubicBezTo>
                    <a:pt x="1811097" y="113059"/>
                    <a:pt x="1805966" y="87402"/>
                    <a:pt x="1795703" y="66877"/>
                  </a:cubicBezTo>
                  <a:cubicBezTo>
                    <a:pt x="1795703" y="61746"/>
                    <a:pt x="1805966" y="61746"/>
                    <a:pt x="1811097" y="66877"/>
                  </a:cubicBezTo>
                  <a:cubicBezTo>
                    <a:pt x="1816228" y="61746"/>
                    <a:pt x="1816228" y="66877"/>
                    <a:pt x="1816228" y="51483"/>
                  </a:cubicBezTo>
                  <a:cubicBezTo>
                    <a:pt x="1816228" y="41220"/>
                    <a:pt x="1811097" y="41220"/>
                    <a:pt x="1805966" y="41220"/>
                  </a:cubicBezTo>
                  <a:cubicBezTo>
                    <a:pt x="1844451" y="6584"/>
                    <a:pt x="1848299" y="812"/>
                    <a:pt x="1867301" y="90"/>
                  </a:cubicBezTo>
                  <a:close/>
                  <a:moveTo>
                    <a:pt x="1564846" y="487593"/>
                  </a:moveTo>
                  <a:cubicBezTo>
                    <a:pt x="1554583" y="487593"/>
                    <a:pt x="1544320" y="492725"/>
                    <a:pt x="1534058" y="492725"/>
                  </a:cubicBezTo>
                  <a:cubicBezTo>
                    <a:pt x="1549452" y="492725"/>
                    <a:pt x="1564846" y="487593"/>
                    <a:pt x="1564846" y="487593"/>
                  </a:cubicBezTo>
                  <a:close/>
                  <a:moveTo>
                    <a:pt x="1159523" y="538906"/>
                  </a:moveTo>
                  <a:cubicBezTo>
                    <a:pt x="1138998" y="538906"/>
                    <a:pt x="1118473" y="544038"/>
                    <a:pt x="1097947" y="549169"/>
                  </a:cubicBezTo>
                  <a:cubicBezTo>
                    <a:pt x="1118473" y="549169"/>
                    <a:pt x="1138998" y="544038"/>
                    <a:pt x="1159523" y="538906"/>
                  </a:cubicBezTo>
                  <a:close/>
                  <a:moveTo>
                    <a:pt x="1087685" y="554300"/>
                  </a:moveTo>
                  <a:cubicBezTo>
                    <a:pt x="1072291" y="559432"/>
                    <a:pt x="1051766" y="564563"/>
                    <a:pt x="1036372" y="564563"/>
                  </a:cubicBezTo>
                  <a:cubicBezTo>
                    <a:pt x="1056897" y="564563"/>
                    <a:pt x="1077422" y="559432"/>
                    <a:pt x="1087685" y="554300"/>
                  </a:cubicBezTo>
                  <a:close/>
                  <a:moveTo>
                    <a:pt x="1026109" y="569694"/>
                  </a:moveTo>
                  <a:cubicBezTo>
                    <a:pt x="1015846" y="569694"/>
                    <a:pt x="1005584" y="574826"/>
                    <a:pt x="995321" y="574826"/>
                  </a:cubicBezTo>
                  <a:cubicBezTo>
                    <a:pt x="1010715" y="574826"/>
                    <a:pt x="1026109" y="569694"/>
                    <a:pt x="1026109" y="569694"/>
                  </a:cubicBezTo>
                  <a:close/>
                  <a:moveTo>
                    <a:pt x="954271" y="585088"/>
                  </a:moveTo>
                  <a:cubicBezTo>
                    <a:pt x="954271" y="590219"/>
                    <a:pt x="964533" y="585088"/>
                    <a:pt x="969665" y="585088"/>
                  </a:cubicBezTo>
                  <a:lnTo>
                    <a:pt x="954271" y="585088"/>
                  </a:lnTo>
                  <a:close/>
                  <a:moveTo>
                    <a:pt x="769595" y="636401"/>
                  </a:moveTo>
                  <a:cubicBezTo>
                    <a:pt x="708019" y="651795"/>
                    <a:pt x="641312" y="672320"/>
                    <a:pt x="589999" y="687714"/>
                  </a:cubicBezTo>
                  <a:cubicBezTo>
                    <a:pt x="651574" y="672320"/>
                    <a:pt x="718282" y="651795"/>
                    <a:pt x="769595" y="636401"/>
                  </a:cubicBezTo>
                  <a:close/>
                  <a:moveTo>
                    <a:pt x="574605" y="692846"/>
                  </a:moveTo>
                  <a:cubicBezTo>
                    <a:pt x="564342" y="692846"/>
                    <a:pt x="554080" y="697977"/>
                    <a:pt x="548948" y="697977"/>
                  </a:cubicBezTo>
                  <a:cubicBezTo>
                    <a:pt x="559211" y="697977"/>
                    <a:pt x="574605" y="692846"/>
                    <a:pt x="574605" y="692846"/>
                  </a:cubicBezTo>
                  <a:close/>
                  <a:moveTo>
                    <a:pt x="538686" y="703108"/>
                  </a:moveTo>
                  <a:cubicBezTo>
                    <a:pt x="528423" y="703108"/>
                    <a:pt x="518212" y="708240"/>
                    <a:pt x="513080" y="708240"/>
                  </a:cubicBezTo>
                  <a:cubicBezTo>
                    <a:pt x="523343" y="708240"/>
                    <a:pt x="538686" y="703108"/>
                    <a:pt x="538686" y="703108"/>
                  </a:cubicBezTo>
                  <a:close/>
                </a:path>
              </a:pathLst>
            </a:custGeom>
            <a:grpFill/>
            <a:ln w="513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6945DF31-95B7-8B70-81CD-27E3EA212EAA}"/>
                </a:ext>
              </a:extLst>
            </p:cNvPr>
            <p:cNvSpPr/>
            <p:nvPr/>
          </p:nvSpPr>
          <p:spPr>
            <a:xfrm>
              <a:off x="4212296" y="1691896"/>
              <a:ext cx="5058859" cy="3196398"/>
            </a:xfrm>
            <a:custGeom>
              <a:avLst/>
              <a:gdLst>
                <a:gd name="connsiteX0" fmla="*/ 1662340 w 5058859"/>
                <a:gd name="connsiteY0" fmla="*/ 0 h 3196398"/>
                <a:gd name="connsiteX1" fmla="*/ 1877804 w 5058859"/>
                <a:gd name="connsiteY1" fmla="*/ 66707 h 3196398"/>
                <a:gd name="connsiteX2" fmla="*/ 1734179 w 5058859"/>
                <a:gd name="connsiteY2" fmla="*/ 25657 h 3196398"/>
                <a:gd name="connsiteX3" fmla="*/ 1965036 w 5058859"/>
                <a:gd name="connsiteY3" fmla="*/ 169334 h 3196398"/>
                <a:gd name="connsiteX4" fmla="*/ 1841885 w 5058859"/>
                <a:gd name="connsiteY4" fmla="*/ 87233 h 3196398"/>
                <a:gd name="connsiteX5" fmla="*/ 1862640 w 5058859"/>
                <a:gd name="connsiteY5" fmla="*/ 100031 h 3196398"/>
                <a:gd name="connsiteX6" fmla="*/ 1818179 w 5058859"/>
                <a:gd name="connsiteY6" fmla="*/ 84026 h 3196398"/>
                <a:gd name="connsiteX7" fmla="*/ 1713653 w 5058859"/>
                <a:gd name="connsiteY7" fmla="*/ 71839 h 3196398"/>
                <a:gd name="connsiteX8" fmla="*/ 1313462 w 5058859"/>
                <a:gd name="connsiteY8" fmla="*/ 651574 h 3196398"/>
                <a:gd name="connsiteX9" fmla="*/ 1318594 w 5058859"/>
                <a:gd name="connsiteY9" fmla="*/ 661837 h 3196398"/>
                <a:gd name="connsiteX10" fmla="*/ 1847016 w 5058859"/>
                <a:gd name="connsiteY10" fmla="*/ 323222 h 3196398"/>
                <a:gd name="connsiteX11" fmla="*/ 1805966 w 5058859"/>
                <a:gd name="connsiteY11" fmla="*/ 374535 h 3196398"/>
                <a:gd name="connsiteX12" fmla="*/ 1893198 w 5058859"/>
                <a:gd name="connsiteY12" fmla="*/ 302696 h 3196398"/>
                <a:gd name="connsiteX13" fmla="*/ 1826491 w 5058859"/>
                <a:gd name="connsiteY13" fmla="*/ 369403 h 3196398"/>
                <a:gd name="connsiteX14" fmla="*/ 1831622 w 5058859"/>
                <a:gd name="connsiteY14" fmla="*/ 369403 h 3196398"/>
                <a:gd name="connsiteX15" fmla="*/ 1954774 w 5058859"/>
                <a:gd name="connsiteY15" fmla="*/ 235989 h 3196398"/>
                <a:gd name="connsiteX16" fmla="*/ 1852148 w 5058859"/>
                <a:gd name="connsiteY16" fmla="*/ 389929 h 3196398"/>
                <a:gd name="connsiteX17" fmla="*/ 1980430 w 5058859"/>
                <a:gd name="connsiteY17" fmla="*/ 230858 h 3196398"/>
                <a:gd name="connsiteX18" fmla="*/ 1523795 w 5058859"/>
                <a:gd name="connsiteY18" fmla="*/ 713150 h 3196398"/>
                <a:gd name="connsiteX19" fmla="*/ 1251887 w 5058859"/>
                <a:gd name="connsiteY19" fmla="*/ 887615 h 3196398"/>
                <a:gd name="connsiteX20" fmla="*/ 1195442 w 5058859"/>
                <a:gd name="connsiteY20" fmla="*/ 1159523 h 3196398"/>
                <a:gd name="connsiteX21" fmla="*/ 1180048 w 5058859"/>
                <a:gd name="connsiteY21" fmla="*/ 1267281 h 3196398"/>
                <a:gd name="connsiteX22" fmla="*/ 1108210 w 5058859"/>
                <a:gd name="connsiteY22" fmla="*/ 1903461 h 3196398"/>
                <a:gd name="connsiteX23" fmla="*/ 1113341 w 5058859"/>
                <a:gd name="connsiteY23" fmla="*/ 1934249 h 3196398"/>
                <a:gd name="connsiteX24" fmla="*/ 2206157 w 5058859"/>
                <a:gd name="connsiteY24" fmla="*/ 1128735 h 3196398"/>
                <a:gd name="connsiteX25" fmla="*/ 2616610 w 5058859"/>
                <a:gd name="connsiteY25" fmla="*/ 964585 h 3196398"/>
                <a:gd name="connsiteX26" fmla="*/ 2878307 w 5058859"/>
                <a:gd name="connsiteY26" fmla="*/ 1144129 h 3196398"/>
                <a:gd name="connsiteX27" fmla="*/ 2565349 w 5058859"/>
                <a:gd name="connsiteY27" fmla="*/ 1585371 h 3196398"/>
                <a:gd name="connsiteX28" fmla="*/ 2739762 w 5058859"/>
                <a:gd name="connsiteY28" fmla="*/ 1667472 h 3196398"/>
                <a:gd name="connsiteX29" fmla="*/ 2698711 w 5058859"/>
                <a:gd name="connsiteY29" fmla="*/ 1657209 h 3196398"/>
                <a:gd name="connsiteX30" fmla="*/ 2755797 w 5058859"/>
                <a:gd name="connsiteY30" fmla="*/ 1691204 h 3196398"/>
                <a:gd name="connsiteX31" fmla="*/ 2795300 w 5058859"/>
                <a:gd name="connsiteY31" fmla="*/ 1715737 h 3196398"/>
                <a:gd name="connsiteX32" fmla="*/ 2785944 w 5058859"/>
                <a:gd name="connsiteY32" fmla="*/ 1718785 h 3196398"/>
                <a:gd name="connsiteX33" fmla="*/ 2857782 w 5058859"/>
                <a:gd name="connsiteY33" fmla="*/ 1795754 h 3196398"/>
                <a:gd name="connsiteX34" fmla="*/ 2862914 w 5058859"/>
                <a:gd name="connsiteY34" fmla="*/ 1790623 h 3196398"/>
                <a:gd name="connsiteX35" fmla="*/ 3237448 w 5058859"/>
                <a:gd name="connsiteY35" fmla="*/ 1544320 h 3196398"/>
                <a:gd name="connsiteX36" fmla="*/ 3694084 w 5058859"/>
                <a:gd name="connsiteY36" fmla="*/ 1298068 h 3196398"/>
                <a:gd name="connsiteX37" fmla="*/ 3704347 w 5058859"/>
                <a:gd name="connsiteY37" fmla="*/ 1226230 h 3196398"/>
                <a:gd name="connsiteX38" fmla="*/ 3704347 w 5058859"/>
                <a:gd name="connsiteY38" fmla="*/ 867090 h 3196398"/>
                <a:gd name="connsiteX39" fmla="*/ 3673559 w 5058859"/>
                <a:gd name="connsiteY39" fmla="*/ 584919 h 3196398"/>
                <a:gd name="connsiteX40" fmla="*/ 3658165 w 5058859"/>
                <a:gd name="connsiteY40" fmla="*/ 579787 h 3196398"/>
                <a:gd name="connsiteX41" fmla="*/ 3216923 w 5058859"/>
                <a:gd name="connsiteY41" fmla="*/ 810645 h 3196398"/>
                <a:gd name="connsiteX42" fmla="*/ 3201529 w 5058859"/>
                <a:gd name="connsiteY42" fmla="*/ 810645 h 3196398"/>
                <a:gd name="connsiteX43" fmla="*/ 3263105 w 5058859"/>
                <a:gd name="connsiteY43" fmla="*/ 764463 h 3196398"/>
                <a:gd name="connsiteX44" fmla="*/ 3201529 w 5058859"/>
                <a:gd name="connsiteY44" fmla="*/ 794610 h 3196398"/>
                <a:gd name="connsiteX45" fmla="*/ 3146902 w 5058859"/>
                <a:gd name="connsiteY45" fmla="*/ 817940 h 3196398"/>
                <a:gd name="connsiteX46" fmla="*/ 3148292 w 5058859"/>
                <a:gd name="connsiteY46" fmla="*/ 816418 h 3196398"/>
                <a:gd name="connsiteX47" fmla="*/ 3165610 w 5058859"/>
                <a:gd name="connsiteY47" fmla="*/ 805514 h 3196398"/>
                <a:gd name="connsiteX48" fmla="*/ 3155347 w 5058859"/>
                <a:gd name="connsiteY48" fmla="*/ 795251 h 3196398"/>
                <a:gd name="connsiteX49" fmla="*/ 3104034 w 5058859"/>
                <a:gd name="connsiteY49" fmla="*/ 826039 h 3196398"/>
                <a:gd name="connsiteX50" fmla="*/ 3139953 w 5058859"/>
                <a:gd name="connsiteY50" fmla="*/ 795251 h 3196398"/>
                <a:gd name="connsiteX51" fmla="*/ 3124559 w 5058859"/>
                <a:gd name="connsiteY51" fmla="*/ 795251 h 3196398"/>
                <a:gd name="connsiteX52" fmla="*/ 3642771 w 5058859"/>
                <a:gd name="connsiteY52" fmla="*/ 466898 h 3196398"/>
                <a:gd name="connsiteX53" fmla="*/ 3437518 w 5058859"/>
                <a:gd name="connsiteY53" fmla="*/ 164202 h 3196398"/>
                <a:gd name="connsiteX54" fmla="*/ 3396519 w 5058859"/>
                <a:gd name="connsiteY54" fmla="*/ 138546 h 3196398"/>
                <a:gd name="connsiteX55" fmla="*/ 3427307 w 5058859"/>
                <a:gd name="connsiteY55" fmla="*/ 138546 h 3196398"/>
                <a:gd name="connsiteX56" fmla="*/ 3417044 w 5058859"/>
                <a:gd name="connsiteY56" fmla="*/ 128283 h 3196398"/>
                <a:gd name="connsiteX57" fmla="*/ 3427307 w 5058859"/>
                <a:gd name="connsiteY57" fmla="*/ 123152 h 3196398"/>
                <a:gd name="connsiteX58" fmla="*/ 3391387 w 5058859"/>
                <a:gd name="connsiteY58" fmla="*/ 112889 h 3196398"/>
                <a:gd name="connsiteX59" fmla="*/ 3452912 w 5058859"/>
                <a:gd name="connsiteY59" fmla="*/ 92364 h 3196398"/>
                <a:gd name="connsiteX60" fmla="*/ 3427307 w 5058859"/>
                <a:gd name="connsiteY60" fmla="*/ 87233 h 3196398"/>
                <a:gd name="connsiteX61" fmla="*/ 3504226 w 5058859"/>
                <a:gd name="connsiteY61" fmla="*/ 71839 h 3196398"/>
                <a:gd name="connsiteX62" fmla="*/ 3812104 w 5058859"/>
                <a:gd name="connsiteY62" fmla="*/ 384797 h 3196398"/>
                <a:gd name="connsiteX63" fmla="*/ 4166114 w 5058859"/>
                <a:gd name="connsiteY63" fmla="*/ 241121 h 3196398"/>
                <a:gd name="connsiteX64" fmla="*/ 4099407 w 5058859"/>
                <a:gd name="connsiteY64" fmla="*/ 277040 h 3196398"/>
                <a:gd name="connsiteX65" fmla="*/ 4109669 w 5058859"/>
                <a:gd name="connsiteY65" fmla="*/ 282171 h 3196398"/>
                <a:gd name="connsiteX66" fmla="*/ 4160982 w 5058859"/>
                <a:gd name="connsiteY66" fmla="*/ 261646 h 3196398"/>
                <a:gd name="connsiteX67" fmla="*/ 4181507 w 5058859"/>
                <a:gd name="connsiteY67" fmla="*/ 261646 h 3196398"/>
                <a:gd name="connsiteX68" fmla="*/ 4058356 w 5058859"/>
                <a:gd name="connsiteY68" fmla="*/ 348878 h 3196398"/>
                <a:gd name="connsiteX69" fmla="*/ 4160982 w 5058859"/>
                <a:gd name="connsiteY69" fmla="*/ 292434 h 3196398"/>
                <a:gd name="connsiteX70" fmla="*/ 3837761 w 5058859"/>
                <a:gd name="connsiteY70" fmla="*/ 487424 h 3196398"/>
                <a:gd name="connsiteX71" fmla="*/ 3904417 w 5058859"/>
                <a:gd name="connsiteY71" fmla="*/ 964585 h 3196398"/>
                <a:gd name="connsiteX72" fmla="*/ 3909548 w 5058859"/>
                <a:gd name="connsiteY72" fmla="*/ 1210836 h 3196398"/>
                <a:gd name="connsiteX73" fmla="*/ 4966495 w 5058859"/>
                <a:gd name="connsiteY73" fmla="*/ 877352 h 3196398"/>
                <a:gd name="connsiteX74" fmla="*/ 4987021 w 5058859"/>
                <a:gd name="connsiteY74" fmla="*/ 882484 h 3196398"/>
                <a:gd name="connsiteX75" fmla="*/ 4992152 w 5058859"/>
                <a:gd name="connsiteY75" fmla="*/ 872221 h 3196398"/>
                <a:gd name="connsiteX76" fmla="*/ 5007546 w 5058859"/>
                <a:gd name="connsiteY76" fmla="*/ 877352 h 3196398"/>
                <a:gd name="connsiteX77" fmla="*/ 5058859 w 5058859"/>
                <a:gd name="connsiteY77" fmla="*/ 867090 h 3196398"/>
                <a:gd name="connsiteX78" fmla="*/ 4807425 w 5058859"/>
                <a:gd name="connsiteY78" fmla="*/ 933797 h 3196398"/>
                <a:gd name="connsiteX79" fmla="*/ 4817687 w 5058859"/>
                <a:gd name="connsiteY79" fmla="*/ 938928 h 3196398"/>
                <a:gd name="connsiteX80" fmla="*/ 4992152 w 5058859"/>
                <a:gd name="connsiteY80" fmla="*/ 897877 h 3196398"/>
                <a:gd name="connsiteX81" fmla="*/ 4843344 w 5058859"/>
                <a:gd name="connsiteY81" fmla="*/ 938928 h 3196398"/>
                <a:gd name="connsiteX82" fmla="*/ 4853607 w 5058859"/>
                <a:gd name="connsiteY82" fmla="*/ 944059 h 3196398"/>
                <a:gd name="connsiteX83" fmla="*/ 5053728 w 5058859"/>
                <a:gd name="connsiteY83" fmla="*/ 892746 h 3196398"/>
                <a:gd name="connsiteX84" fmla="*/ 4812556 w 5058859"/>
                <a:gd name="connsiteY84" fmla="*/ 959453 h 3196398"/>
                <a:gd name="connsiteX85" fmla="*/ 4468809 w 5058859"/>
                <a:gd name="connsiteY85" fmla="*/ 1072291 h 3196398"/>
                <a:gd name="connsiteX86" fmla="*/ 4309739 w 5058859"/>
                <a:gd name="connsiteY86" fmla="*/ 1128735 h 3196398"/>
                <a:gd name="connsiteX87" fmla="*/ 4172521 w 5058859"/>
                <a:gd name="connsiteY87" fmla="*/ 1178124 h 3196398"/>
                <a:gd name="connsiteX88" fmla="*/ 4046575 w 5058859"/>
                <a:gd name="connsiteY88" fmla="*/ 1229877 h 3196398"/>
                <a:gd name="connsiteX89" fmla="*/ 4032700 w 5058859"/>
                <a:gd name="connsiteY89" fmla="*/ 1233286 h 3196398"/>
                <a:gd name="connsiteX90" fmla="*/ 3978506 w 5058859"/>
                <a:gd name="connsiteY90" fmla="*/ 1255405 h 3196398"/>
                <a:gd name="connsiteX91" fmla="*/ 3962144 w 5058859"/>
                <a:gd name="connsiteY91" fmla="*/ 1261508 h 3196398"/>
                <a:gd name="connsiteX92" fmla="*/ 3957248 w 5058859"/>
                <a:gd name="connsiteY92" fmla="*/ 1264081 h 3196398"/>
                <a:gd name="connsiteX93" fmla="*/ 3955890 w 5058859"/>
                <a:gd name="connsiteY93" fmla="*/ 1264635 h 3196398"/>
                <a:gd name="connsiteX94" fmla="*/ 3955149 w 5058859"/>
                <a:gd name="connsiteY94" fmla="*/ 1265184 h 3196398"/>
                <a:gd name="connsiteX95" fmla="*/ 3927508 w 5058859"/>
                <a:gd name="connsiteY95" fmla="*/ 1279708 h 3196398"/>
                <a:gd name="connsiteX96" fmla="*/ 3904417 w 5058859"/>
                <a:gd name="connsiteY96" fmla="*/ 1303200 h 3196398"/>
                <a:gd name="connsiteX97" fmla="*/ 3915726 w 5058859"/>
                <a:gd name="connsiteY97" fmla="*/ 1298495 h 3196398"/>
                <a:gd name="connsiteX98" fmla="*/ 3899285 w 5058859"/>
                <a:gd name="connsiteY98" fmla="*/ 1318594 h 3196398"/>
                <a:gd name="connsiteX99" fmla="*/ 3842892 w 5058859"/>
                <a:gd name="connsiteY99" fmla="*/ 1744441 h 3196398"/>
                <a:gd name="connsiteX100" fmla="*/ 2914227 w 5058859"/>
                <a:gd name="connsiteY100" fmla="*/ 3150216 h 3196398"/>
                <a:gd name="connsiteX101" fmla="*/ 2698711 w 5058859"/>
                <a:gd name="connsiteY101" fmla="*/ 3196398 h 3196398"/>
                <a:gd name="connsiteX102" fmla="*/ 2657661 w 5058859"/>
                <a:gd name="connsiteY102" fmla="*/ 3196398 h 3196398"/>
                <a:gd name="connsiteX103" fmla="*/ 2652530 w 5058859"/>
                <a:gd name="connsiteY103" fmla="*/ 3186135 h 3196398"/>
                <a:gd name="connsiteX104" fmla="*/ 2565349 w 5058859"/>
                <a:gd name="connsiteY104" fmla="*/ 3175873 h 3196398"/>
                <a:gd name="connsiteX105" fmla="*/ 2514036 w 5058859"/>
                <a:gd name="connsiteY105" fmla="*/ 3155347 h 3196398"/>
                <a:gd name="connsiteX106" fmla="*/ 2257470 w 5058859"/>
                <a:gd name="connsiteY106" fmla="*/ 2903964 h 3196398"/>
                <a:gd name="connsiteX107" fmla="*/ 2236945 w 5058859"/>
                <a:gd name="connsiteY107" fmla="*/ 2801338 h 3196398"/>
                <a:gd name="connsiteX108" fmla="*/ 2236945 w 5058859"/>
                <a:gd name="connsiteY108" fmla="*/ 2678187 h 3196398"/>
                <a:gd name="connsiteX109" fmla="*/ 2529430 w 5058859"/>
                <a:gd name="connsiteY109" fmla="*/ 2118976 h 3196398"/>
                <a:gd name="connsiteX110" fmla="*/ 2529430 w 5058859"/>
                <a:gd name="connsiteY110" fmla="*/ 2113845 h 3196398"/>
                <a:gd name="connsiteX111" fmla="*/ 2380621 w 5058859"/>
                <a:gd name="connsiteY111" fmla="*/ 2288258 h 3196398"/>
                <a:gd name="connsiteX112" fmla="*/ 2397940 w 5058859"/>
                <a:gd name="connsiteY112" fmla="*/ 2256529 h 3196398"/>
                <a:gd name="connsiteX113" fmla="*/ 2399984 w 5058859"/>
                <a:gd name="connsiteY113" fmla="*/ 2247349 h 3196398"/>
                <a:gd name="connsiteX114" fmla="*/ 2408007 w 5058859"/>
                <a:gd name="connsiteY114" fmla="*/ 2237977 h 3196398"/>
                <a:gd name="connsiteX115" fmla="*/ 2406278 w 5058859"/>
                <a:gd name="connsiteY115" fmla="*/ 2242127 h 3196398"/>
                <a:gd name="connsiteX116" fmla="*/ 2413334 w 5058859"/>
                <a:gd name="connsiteY116" fmla="*/ 2234430 h 3196398"/>
                <a:gd name="connsiteX117" fmla="*/ 2415506 w 5058859"/>
                <a:gd name="connsiteY117" fmla="*/ 2229217 h 3196398"/>
                <a:gd name="connsiteX118" fmla="*/ 2427170 w 5058859"/>
                <a:gd name="connsiteY118" fmla="*/ 2215592 h 3196398"/>
                <a:gd name="connsiteX119" fmla="*/ 2426803 w 5058859"/>
                <a:gd name="connsiteY119" fmla="*/ 2216471 h 3196398"/>
                <a:gd name="connsiteX120" fmla="*/ 2433859 w 5058859"/>
                <a:gd name="connsiteY120" fmla="*/ 2208774 h 3196398"/>
                <a:gd name="connsiteX121" fmla="*/ 2434508 w 5058859"/>
                <a:gd name="connsiteY121" fmla="*/ 2207217 h 3196398"/>
                <a:gd name="connsiteX122" fmla="*/ 2456689 w 5058859"/>
                <a:gd name="connsiteY122" fmla="*/ 2181988 h 3196398"/>
                <a:gd name="connsiteX123" fmla="*/ 2503773 w 5058859"/>
                <a:gd name="connsiteY123" fmla="*/ 2129238 h 3196398"/>
                <a:gd name="connsiteX124" fmla="*/ 2529430 w 5058859"/>
                <a:gd name="connsiteY124" fmla="*/ 2088188 h 3196398"/>
                <a:gd name="connsiteX125" fmla="*/ 2503773 w 5058859"/>
                <a:gd name="connsiteY125" fmla="*/ 2113845 h 3196398"/>
                <a:gd name="connsiteX126" fmla="*/ 2842388 w 5058859"/>
                <a:gd name="connsiteY126" fmla="*/ 1811148 h 3196398"/>
                <a:gd name="connsiteX127" fmla="*/ 2467854 w 5058859"/>
                <a:gd name="connsiteY127" fmla="*/ 1667472 h 3196398"/>
                <a:gd name="connsiteX128" fmla="*/ 2452460 w 5058859"/>
                <a:gd name="connsiteY128" fmla="*/ 1667472 h 3196398"/>
                <a:gd name="connsiteX129" fmla="*/ 1559714 w 5058859"/>
                <a:gd name="connsiteY129" fmla="*/ 2067663 h 3196398"/>
                <a:gd name="connsiteX130" fmla="*/ 1421169 w 5058859"/>
                <a:gd name="connsiteY130" fmla="*/ 2021481 h 3196398"/>
                <a:gd name="connsiteX131" fmla="*/ 1426300 w 5058859"/>
                <a:gd name="connsiteY131" fmla="*/ 2011218 h 3196398"/>
                <a:gd name="connsiteX132" fmla="*/ 1405775 w 5058859"/>
                <a:gd name="connsiteY132" fmla="*/ 1959905 h 3196398"/>
                <a:gd name="connsiteX133" fmla="*/ 1441694 w 5058859"/>
                <a:gd name="connsiteY133" fmla="*/ 1862410 h 3196398"/>
                <a:gd name="connsiteX134" fmla="*/ 1087685 w 5058859"/>
                <a:gd name="connsiteY134" fmla="*/ 2108713 h 3196398"/>
                <a:gd name="connsiteX135" fmla="*/ 1046634 w 5058859"/>
                <a:gd name="connsiteY135" fmla="*/ 2555086 h 3196398"/>
                <a:gd name="connsiteX136" fmla="*/ 1041503 w 5058859"/>
                <a:gd name="connsiteY136" fmla="*/ 2975803 h 3196398"/>
                <a:gd name="connsiteX137" fmla="*/ 1020978 w 5058859"/>
                <a:gd name="connsiteY137" fmla="*/ 2934752 h 3196398"/>
                <a:gd name="connsiteX138" fmla="*/ 1015846 w 5058859"/>
                <a:gd name="connsiteY138" fmla="*/ 2950146 h 3196398"/>
                <a:gd name="connsiteX139" fmla="*/ 990190 w 5058859"/>
                <a:gd name="connsiteY139" fmla="*/ 2868045 h 3196398"/>
                <a:gd name="connsiteX140" fmla="*/ 985058 w 5058859"/>
                <a:gd name="connsiteY140" fmla="*/ 2888570 h 3196398"/>
                <a:gd name="connsiteX141" fmla="*/ 995321 w 5058859"/>
                <a:gd name="connsiteY141" fmla="*/ 2950146 h 3196398"/>
                <a:gd name="connsiteX142" fmla="*/ 938928 w 5058859"/>
                <a:gd name="connsiteY142" fmla="*/ 2816732 h 3196398"/>
                <a:gd name="connsiteX143" fmla="*/ 938928 w 5058859"/>
                <a:gd name="connsiteY143" fmla="*/ 2893702 h 3196398"/>
                <a:gd name="connsiteX144" fmla="*/ 903009 w 5058859"/>
                <a:gd name="connsiteY144" fmla="*/ 2755156 h 3196398"/>
                <a:gd name="connsiteX145" fmla="*/ 897877 w 5058859"/>
                <a:gd name="connsiteY145" fmla="*/ 2780813 h 3196398"/>
                <a:gd name="connsiteX146" fmla="*/ 908140 w 5058859"/>
                <a:gd name="connsiteY146" fmla="*/ 2852651 h 3196398"/>
                <a:gd name="connsiteX147" fmla="*/ 877352 w 5058859"/>
                <a:gd name="connsiteY147" fmla="*/ 2580743 h 3196398"/>
                <a:gd name="connsiteX148" fmla="*/ 882483 w 5058859"/>
                <a:gd name="connsiteY148" fmla="*/ 2401147 h 3196398"/>
                <a:gd name="connsiteX149" fmla="*/ 897877 w 5058859"/>
                <a:gd name="connsiteY149" fmla="*/ 2236996 h 3196398"/>
                <a:gd name="connsiteX150" fmla="*/ 892746 w 5058859"/>
                <a:gd name="connsiteY150" fmla="*/ 2211339 h 3196398"/>
                <a:gd name="connsiteX151" fmla="*/ 625918 w 5058859"/>
                <a:gd name="connsiteY151" fmla="*/ 2293389 h 3196398"/>
                <a:gd name="connsiteX152" fmla="*/ 492555 w 5058859"/>
                <a:gd name="connsiteY152" fmla="*/ 2262601 h 3196398"/>
                <a:gd name="connsiteX153" fmla="*/ 374535 w 5058859"/>
                <a:gd name="connsiteY153" fmla="*/ 2103582 h 3196398"/>
                <a:gd name="connsiteX154" fmla="*/ 374535 w 5058859"/>
                <a:gd name="connsiteY154" fmla="*/ 2011218 h 3196398"/>
                <a:gd name="connsiteX155" fmla="*/ 1020978 w 5058859"/>
                <a:gd name="connsiteY155" fmla="*/ 1067159 h 3196398"/>
                <a:gd name="connsiteX156" fmla="*/ 1036371 w 5058859"/>
                <a:gd name="connsiteY156" fmla="*/ 1072291 h 3196398"/>
                <a:gd name="connsiteX157" fmla="*/ 1036371 w 5058859"/>
                <a:gd name="connsiteY157" fmla="*/ 1005635 h 3196398"/>
                <a:gd name="connsiteX158" fmla="*/ 200070 w 5058859"/>
                <a:gd name="connsiteY158" fmla="*/ 1313462 h 3196398"/>
                <a:gd name="connsiteX159" fmla="*/ 25657 w 5058859"/>
                <a:gd name="connsiteY159" fmla="*/ 1277543 h 3196398"/>
                <a:gd name="connsiteX160" fmla="*/ 71839 w 5058859"/>
                <a:gd name="connsiteY160" fmla="*/ 1277543 h 3196398"/>
                <a:gd name="connsiteX161" fmla="*/ 0 w 5058859"/>
                <a:gd name="connsiteY161" fmla="*/ 1246755 h 3196398"/>
                <a:gd name="connsiteX162" fmla="*/ 92364 w 5058859"/>
                <a:gd name="connsiteY162" fmla="*/ 1241624 h 3196398"/>
                <a:gd name="connsiteX163" fmla="*/ 10263 w 5058859"/>
                <a:gd name="connsiteY163" fmla="*/ 1215967 h 3196398"/>
                <a:gd name="connsiteX164" fmla="*/ 66707 w 5058859"/>
                <a:gd name="connsiteY164" fmla="*/ 1200574 h 3196398"/>
                <a:gd name="connsiteX165" fmla="*/ 51313 w 5058859"/>
                <a:gd name="connsiteY165" fmla="*/ 1195442 h 3196398"/>
                <a:gd name="connsiteX166" fmla="*/ 148808 w 5058859"/>
                <a:gd name="connsiteY166" fmla="*/ 1190311 h 3196398"/>
                <a:gd name="connsiteX167" fmla="*/ 312959 w 5058859"/>
                <a:gd name="connsiteY167" fmla="*/ 1154392 h 3196398"/>
                <a:gd name="connsiteX168" fmla="*/ 477161 w 5058859"/>
                <a:gd name="connsiteY168" fmla="*/ 1097947 h 3196398"/>
                <a:gd name="connsiteX169" fmla="*/ 584867 w 5058859"/>
                <a:gd name="connsiteY169" fmla="*/ 1051765 h 3196398"/>
                <a:gd name="connsiteX170" fmla="*/ 959453 w 5058859"/>
                <a:gd name="connsiteY170" fmla="*/ 861958 h 3196398"/>
                <a:gd name="connsiteX171" fmla="*/ 1097947 w 5058859"/>
                <a:gd name="connsiteY171" fmla="*/ 779857 h 3196398"/>
                <a:gd name="connsiteX172" fmla="*/ 1138998 w 5058859"/>
                <a:gd name="connsiteY172" fmla="*/ 651574 h 3196398"/>
                <a:gd name="connsiteX173" fmla="*/ 1410906 w 5058859"/>
                <a:gd name="connsiteY173" fmla="*/ 102626 h 3196398"/>
                <a:gd name="connsiteX174" fmla="*/ 1662340 w 5058859"/>
                <a:gd name="connsiteY174" fmla="*/ 0 h 3196398"/>
                <a:gd name="connsiteX175" fmla="*/ 1667472 w 5058859"/>
                <a:gd name="connsiteY175" fmla="*/ 46182 h 3196398"/>
                <a:gd name="connsiteX176" fmla="*/ 1626421 w 5058859"/>
                <a:gd name="connsiteY176" fmla="*/ 51313 h 3196398"/>
                <a:gd name="connsiteX177" fmla="*/ 1667472 w 5058859"/>
                <a:gd name="connsiteY177" fmla="*/ 46182 h 3196398"/>
                <a:gd name="connsiteX178" fmla="*/ 964584 w 5058859"/>
                <a:gd name="connsiteY178" fmla="*/ 1118473 h 3196398"/>
                <a:gd name="connsiteX179" fmla="*/ 944059 w 5058859"/>
                <a:gd name="connsiteY179" fmla="*/ 1128735 h 3196398"/>
                <a:gd name="connsiteX180" fmla="*/ 964584 w 5058859"/>
                <a:gd name="connsiteY180" fmla="*/ 1118473 h 3196398"/>
                <a:gd name="connsiteX181" fmla="*/ 903009 w 5058859"/>
                <a:gd name="connsiteY181" fmla="*/ 1159523 h 3196398"/>
                <a:gd name="connsiteX182" fmla="*/ 887615 w 5058859"/>
                <a:gd name="connsiteY182" fmla="*/ 1169786 h 3196398"/>
                <a:gd name="connsiteX183" fmla="*/ 903009 w 5058859"/>
                <a:gd name="connsiteY183" fmla="*/ 1159523 h 3196398"/>
                <a:gd name="connsiteX184" fmla="*/ 928665 w 5058859"/>
                <a:gd name="connsiteY184" fmla="*/ 1169786 h 3196398"/>
                <a:gd name="connsiteX185" fmla="*/ 908140 w 5058859"/>
                <a:gd name="connsiteY185" fmla="*/ 1185180 h 3196398"/>
                <a:gd name="connsiteX186" fmla="*/ 928665 w 5058859"/>
                <a:gd name="connsiteY186" fmla="*/ 1169786 h 3196398"/>
                <a:gd name="connsiteX187" fmla="*/ 949191 w 5058859"/>
                <a:gd name="connsiteY187" fmla="*/ 1185180 h 3196398"/>
                <a:gd name="connsiteX188" fmla="*/ 836302 w 5058859"/>
                <a:gd name="connsiteY188" fmla="*/ 1287806 h 3196398"/>
                <a:gd name="connsiteX189" fmla="*/ 949191 w 5058859"/>
                <a:gd name="connsiteY189" fmla="*/ 1185180 h 3196398"/>
                <a:gd name="connsiteX190" fmla="*/ 1010715 w 5058859"/>
                <a:gd name="connsiteY190" fmla="*/ 1185180 h 3196398"/>
                <a:gd name="connsiteX191" fmla="*/ 856827 w 5058859"/>
                <a:gd name="connsiteY191" fmla="*/ 1328856 h 3196398"/>
                <a:gd name="connsiteX192" fmla="*/ 918403 w 5058859"/>
                <a:gd name="connsiteY192" fmla="*/ 1267281 h 3196398"/>
                <a:gd name="connsiteX193" fmla="*/ 877352 w 5058859"/>
                <a:gd name="connsiteY193" fmla="*/ 1323725 h 3196398"/>
                <a:gd name="connsiteX194" fmla="*/ 543868 w 5058859"/>
                <a:gd name="connsiteY194" fmla="*/ 2047137 h 3196398"/>
                <a:gd name="connsiteX195" fmla="*/ 579736 w 5058859"/>
                <a:gd name="connsiteY195" fmla="*/ 2170289 h 3196398"/>
                <a:gd name="connsiteX196" fmla="*/ 903009 w 5058859"/>
                <a:gd name="connsiteY196" fmla="*/ 2057400 h 3196398"/>
                <a:gd name="connsiteX197" fmla="*/ 985058 w 5058859"/>
                <a:gd name="connsiteY197" fmla="*/ 1333988 h 3196398"/>
                <a:gd name="connsiteX198" fmla="*/ 1010715 w 5058859"/>
                <a:gd name="connsiteY198" fmla="*/ 1185180 h 3196398"/>
                <a:gd name="connsiteX199" fmla="*/ 938928 w 5058859"/>
                <a:gd name="connsiteY199" fmla="*/ 1215967 h 3196398"/>
                <a:gd name="connsiteX200" fmla="*/ 923534 w 5058859"/>
                <a:gd name="connsiteY200" fmla="*/ 1226230 h 3196398"/>
                <a:gd name="connsiteX201" fmla="*/ 938928 w 5058859"/>
                <a:gd name="connsiteY201" fmla="*/ 1215967 h 3196398"/>
                <a:gd name="connsiteX202" fmla="*/ 903009 w 5058859"/>
                <a:gd name="connsiteY202" fmla="*/ 1190311 h 3196398"/>
                <a:gd name="connsiteX203" fmla="*/ 877352 w 5058859"/>
                <a:gd name="connsiteY203" fmla="*/ 1210836 h 3196398"/>
                <a:gd name="connsiteX204" fmla="*/ 903009 w 5058859"/>
                <a:gd name="connsiteY204" fmla="*/ 1190311 h 3196398"/>
                <a:gd name="connsiteX205" fmla="*/ 867090 w 5058859"/>
                <a:gd name="connsiteY205" fmla="*/ 1221099 h 3196398"/>
                <a:gd name="connsiteX206" fmla="*/ 846564 w 5058859"/>
                <a:gd name="connsiteY206" fmla="*/ 1241624 h 3196398"/>
                <a:gd name="connsiteX207" fmla="*/ 867090 w 5058859"/>
                <a:gd name="connsiteY207" fmla="*/ 1221099 h 3196398"/>
                <a:gd name="connsiteX208" fmla="*/ 831170 w 5058859"/>
                <a:gd name="connsiteY208" fmla="*/ 1292937 h 3196398"/>
                <a:gd name="connsiteX209" fmla="*/ 820908 w 5058859"/>
                <a:gd name="connsiteY209" fmla="*/ 1308331 h 3196398"/>
                <a:gd name="connsiteX210" fmla="*/ 831170 w 5058859"/>
                <a:gd name="connsiteY210" fmla="*/ 1292937 h 3196398"/>
                <a:gd name="connsiteX211" fmla="*/ 533606 w 5058859"/>
                <a:gd name="connsiteY211" fmla="*/ 2139501 h 3196398"/>
                <a:gd name="connsiteX212" fmla="*/ 538737 w 5058859"/>
                <a:gd name="connsiteY212" fmla="*/ 2154895 h 3196398"/>
                <a:gd name="connsiteX213" fmla="*/ 533606 w 5058859"/>
                <a:gd name="connsiteY213" fmla="*/ 2139501 h 3196398"/>
                <a:gd name="connsiteX214" fmla="*/ 1462219 w 5058859"/>
                <a:gd name="connsiteY214" fmla="*/ 1893198 h 3196398"/>
                <a:gd name="connsiteX215" fmla="*/ 1451956 w 5058859"/>
                <a:gd name="connsiteY215" fmla="*/ 1908592 h 3196398"/>
                <a:gd name="connsiteX216" fmla="*/ 1462219 w 5058859"/>
                <a:gd name="connsiteY216" fmla="*/ 1893198 h 3196398"/>
                <a:gd name="connsiteX217" fmla="*/ 1441694 w 5058859"/>
                <a:gd name="connsiteY217" fmla="*/ 1918855 h 3196398"/>
                <a:gd name="connsiteX218" fmla="*/ 1431431 w 5058859"/>
                <a:gd name="connsiteY218" fmla="*/ 1944511 h 3196398"/>
                <a:gd name="connsiteX219" fmla="*/ 1441694 w 5058859"/>
                <a:gd name="connsiteY219" fmla="*/ 1918855 h 3196398"/>
                <a:gd name="connsiteX220" fmla="*/ 1467350 w 5058859"/>
                <a:gd name="connsiteY220" fmla="*/ 1995824 h 3196398"/>
                <a:gd name="connsiteX221" fmla="*/ 1487876 w 5058859"/>
                <a:gd name="connsiteY221" fmla="*/ 2000956 h 3196398"/>
                <a:gd name="connsiteX222" fmla="*/ 1467350 w 5058859"/>
                <a:gd name="connsiteY222" fmla="*/ 1995824 h 3196398"/>
                <a:gd name="connsiteX223" fmla="*/ 1580239 w 5058859"/>
                <a:gd name="connsiteY223" fmla="*/ 1995824 h 3196398"/>
                <a:gd name="connsiteX224" fmla="*/ 1498138 w 5058859"/>
                <a:gd name="connsiteY224" fmla="*/ 2000956 h 3196398"/>
                <a:gd name="connsiteX225" fmla="*/ 1580239 w 5058859"/>
                <a:gd name="connsiteY225" fmla="*/ 1995824 h 3196398"/>
                <a:gd name="connsiteX226" fmla="*/ 1446825 w 5058859"/>
                <a:gd name="connsiteY226" fmla="*/ 2016350 h 3196398"/>
                <a:gd name="connsiteX227" fmla="*/ 1472482 w 5058859"/>
                <a:gd name="connsiteY227" fmla="*/ 2031744 h 3196398"/>
                <a:gd name="connsiteX228" fmla="*/ 1446825 w 5058859"/>
                <a:gd name="connsiteY228" fmla="*/ 2016350 h 3196398"/>
                <a:gd name="connsiteX229" fmla="*/ 2780812 w 5058859"/>
                <a:gd name="connsiteY229" fmla="*/ 1759835 h 3196398"/>
                <a:gd name="connsiteX230" fmla="*/ 2801338 w 5058859"/>
                <a:gd name="connsiteY230" fmla="*/ 1770098 h 3196398"/>
                <a:gd name="connsiteX231" fmla="*/ 2780812 w 5058859"/>
                <a:gd name="connsiteY231" fmla="*/ 1759835 h 3196398"/>
                <a:gd name="connsiteX232" fmla="*/ 2806469 w 5058859"/>
                <a:gd name="connsiteY232" fmla="*/ 1775229 h 3196398"/>
                <a:gd name="connsiteX233" fmla="*/ 2847520 w 5058859"/>
                <a:gd name="connsiteY233" fmla="*/ 1800886 h 3196398"/>
                <a:gd name="connsiteX234" fmla="*/ 2806469 w 5058859"/>
                <a:gd name="connsiteY234" fmla="*/ 1775229 h 3196398"/>
                <a:gd name="connsiteX235" fmla="*/ 2975802 w 5058859"/>
                <a:gd name="connsiteY235" fmla="*/ 1811148 h 3196398"/>
                <a:gd name="connsiteX236" fmla="*/ 2960408 w 5058859"/>
                <a:gd name="connsiteY236" fmla="*/ 1821411 h 3196398"/>
                <a:gd name="connsiteX237" fmla="*/ 2975802 w 5058859"/>
                <a:gd name="connsiteY237" fmla="*/ 1811148 h 3196398"/>
                <a:gd name="connsiteX238" fmla="*/ 2837257 w 5058859"/>
                <a:gd name="connsiteY238" fmla="*/ 1857279 h 3196398"/>
                <a:gd name="connsiteX239" fmla="*/ 2821863 w 5058859"/>
                <a:gd name="connsiteY239" fmla="*/ 1867542 h 3196398"/>
                <a:gd name="connsiteX240" fmla="*/ 2837257 w 5058859"/>
                <a:gd name="connsiteY240" fmla="*/ 1857279 h 3196398"/>
                <a:gd name="connsiteX241" fmla="*/ 2770550 w 5058859"/>
                <a:gd name="connsiteY241" fmla="*/ 1877804 h 3196398"/>
                <a:gd name="connsiteX242" fmla="*/ 2755156 w 5058859"/>
                <a:gd name="connsiteY242" fmla="*/ 1888067 h 3196398"/>
                <a:gd name="connsiteX243" fmla="*/ 2770550 w 5058859"/>
                <a:gd name="connsiteY243" fmla="*/ 1877804 h 3196398"/>
                <a:gd name="connsiteX244" fmla="*/ 2806469 w 5058859"/>
                <a:gd name="connsiteY244" fmla="*/ 1882935 h 3196398"/>
                <a:gd name="connsiteX245" fmla="*/ 2791075 w 5058859"/>
                <a:gd name="connsiteY245" fmla="*/ 1893198 h 3196398"/>
                <a:gd name="connsiteX246" fmla="*/ 2806469 w 5058859"/>
                <a:gd name="connsiteY246" fmla="*/ 1882935 h 3196398"/>
                <a:gd name="connsiteX247" fmla="*/ 2780812 w 5058859"/>
                <a:gd name="connsiteY247" fmla="*/ 1903461 h 3196398"/>
                <a:gd name="connsiteX248" fmla="*/ 2760287 w 5058859"/>
                <a:gd name="connsiteY248" fmla="*/ 1918855 h 3196398"/>
                <a:gd name="connsiteX249" fmla="*/ 2780812 w 5058859"/>
                <a:gd name="connsiteY249" fmla="*/ 1903461 h 3196398"/>
                <a:gd name="connsiteX250" fmla="*/ 2708974 w 5058859"/>
                <a:gd name="connsiteY250" fmla="*/ 1929117 h 3196398"/>
                <a:gd name="connsiteX251" fmla="*/ 2693580 w 5058859"/>
                <a:gd name="connsiteY251" fmla="*/ 1939380 h 3196398"/>
                <a:gd name="connsiteX252" fmla="*/ 2708974 w 5058859"/>
                <a:gd name="connsiteY252" fmla="*/ 1929117 h 3196398"/>
                <a:gd name="connsiteX253" fmla="*/ 2744893 w 5058859"/>
                <a:gd name="connsiteY253" fmla="*/ 1934249 h 3196398"/>
                <a:gd name="connsiteX254" fmla="*/ 2729499 w 5058859"/>
                <a:gd name="connsiteY254" fmla="*/ 1944511 h 3196398"/>
                <a:gd name="connsiteX255" fmla="*/ 2744893 w 5058859"/>
                <a:gd name="connsiteY255" fmla="*/ 1934249 h 3196398"/>
                <a:gd name="connsiteX256" fmla="*/ 2673055 w 5058859"/>
                <a:gd name="connsiteY256" fmla="*/ 1959905 h 3196398"/>
                <a:gd name="connsiteX257" fmla="*/ 2647398 w 5058859"/>
                <a:gd name="connsiteY257" fmla="*/ 1980430 h 3196398"/>
                <a:gd name="connsiteX258" fmla="*/ 2673055 w 5058859"/>
                <a:gd name="connsiteY258" fmla="*/ 1959905 h 3196398"/>
                <a:gd name="connsiteX259" fmla="*/ 2708974 w 5058859"/>
                <a:gd name="connsiteY259" fmla="*/ 1965036 h 3196398"/>
                <a:gd name="connsiteX260" fmla="*/ 2688449 w 5058859"/>
                <a:gd name="connsiteY260" fmla="*/ 1980430 h 3196398"/>
                <a:gd name="connsiteX261" fmla="*/ 2708974 w 5058859"/>
                <a:gd name="connsiteY261" fmla="*/ 1965036 h 3196398"/>
                <a:gd name="connsiteX262" fmla="*/ 2621742 w 5058859"/>
                <a:gd name="connsiteY262" fmla="*/ 2006087 h 3196398"/>
                <a:gd name="connsiteX263" fmla="*/ 2555086 w 5058859"/>
                <a:gd name="connsiteY263" fmla="*/ 2067663 h 3196398"/>
                <a:gd name="connsiteX264" fmla="*/ 2621742 w 5058859"/>
                <a:gd name="connsiteY264" fmla="*/ 2006087 h 3196398"/>
                <a:gd name="connsiteX265" fmla="*/ 2549955 w 5058859"/>
                <a:gd name="connsiteY265" fmla="*/ 2072794 h 3196398"/>
                <a:gd name="connsiteX266" fmla="*/ 2539692 w 5058859"/>
                <a:gd name="connsiteY266" fmla="*/ 2083057 h 3196398"/>
                <a:gd name="connsiteX267" fmla="*/ 2549955 w 5058859"/>
                <a:gd name="connsiteY267" fmla="*/ 2072794 h 3196398"/>
                <a:gd name="connsiteX268" fmla="*/ 2462722 w 5058859"/>
                <a:gd name="connsiteY268" fmla="*/ 2226733 h 3196398"/>
                <a:gd name="connsiteX269" fmla="*/ 2452460 w 5058859"/>
                <a:gd name="connsiteY269" fmla="*/ 2242127 h 3196398"/>
                <a:gd name="connsiteX270" fmla="*/ 2462722 w 5058859"/>
                <a:gd name="connsiteY270" fmla="*/ 2226733 h 3196398"/>
                <a:gd name="connsiteX271" fmla="*/ 2488379 w 5058859"/>
                <a:gd name="connsiteY271" fmla="*/ 2231865 h 3196398"/>
                <a:gd name="connsiteX272" fmla="*/ 2478116 w 5058859"/>
                <a:gd name="connsiteY272" fmla="*/ 2247259 h 3196398"/>
                <a:gd name="connsiteX273" fmla="*/ 2488379 w 5058859"/>
                <a:gd name="connsiteY273" fmla="*/ 2231865 h 3196398"/>
                <a:gd name="connsiteX274" fmla="*/ 2467854 w 5058859"/>
                <a:gd name="connsiteY274" fmla="*/ 2257521 h 3196398"/>
                <a:gd name="connsiteX275" fmla="*/ 2457591 w 5058859"/>
                <a:gd name="connsiteY275" fmla="*/ 2272864 h 3196398"/>
                <a:gd name="connsiteX276" fmla="*/ 2467854 w 5058859"/>
                <a:gd name="connsiteY276" fmla="*/ 2257521 h 3196398"/>
                <a:gd name="connsiteX277" fmla="*/ 2431935 w 5058859"/>
                <a:gd name="connsiteY277" fmla="*/ 2267733 h 3196398"/>
                <a:gd name="connsiteX278" fmla="*/ 2421672 w 5058859"/>
                <a:gd name="connsiteY278" fmla="*/ 2283127 h 3196398"/>
                <a:gd name="connsiteX279" fmla="*/ 2431935 w 5058859"/>
                <a:gd name="connsiteY279" fmla="*/ 2267733 h 3196398"/>
                <a:gd name="connsiteX280" fmla="*/ 2452460 w 5058859"/>
                <a:gd name="connsiteY280" fmla="*/ 2277995 h 3196398"/>
                <a:gd name="connsiteX281" fmla="*/ 2334440 w 5058859"/>
                <a:gd name="connsiteY281" fmla="*/ 2472985 h 3196398"/>
                <a:gd name="connsiteX282" fmla="*/ 2452460 w 5058859"/>
                <a:gd name="connsiteY282" fmla="*/ 2277995 h 3196398"/>
                <a:gd name="connsiteX283" fmla="*/ 2416541 w 5058859"/>
                <a:gd name="connsiteY283" fmla="*/ 2288258 h 3196398"/>
                <a:gd name="connsiteX284" fmla="*/ 2272864 w 5058859"/>
                <a:gd name="connsiteY284" fmla="*/ 2575611 h 3196398"/>
                <a:gd name="connsiteX285" fmla="*/ 2416541 w 5058859"/>
                <a:gd name="connsiteY285" fmla="*/ 2288258 h 3196398"/>
                <a:gd name="connsiteX286" fmla="*/ 2349834 w 5058859"/>
                <a:gd name="connsiteY286" fmla="*/ 3042510 h 3196398"/>
                <a:gd name="connsiteX287" fmla="*/ 2375490 w 5058859"/>
                <a:gd name="connsiteY287" fmla="*/ 3063035 h 3196398"/>
                <a:gd name="connsiteX288" fmla="*/ 2349834 w 5058859"/>
                <a:gd name="connsiteY288" fmla="*/ 3042510 h 3196398"/>
                <a:gd name="connsiteX289" fmla="*/ 2380621 w 5058859"/>
                <a:gd name="connsiteY289" fmla="*/ 3068166 h 3196398"/>
                <a:gd name="connsiteX290" fmla="*/ 2396015 w 5058859"/>
                <a:gd name="connsiteY290" fmla="*/ 3078429 h 3196398"/>
                <a:gd name="connsiteX291" fmla="*/ 2380621 w 5058859"/>
                <a:gd name="connsiteY291" fmla="*/ 3068166 h 3196398"/>
                <a:gd name="connsiteX292" fmla="*/ 2401147 w 5058859"/>
                <a:gd name="connsiteY292" fmla="*/ 3083509 h 3196398"/>
                <a:gd name="connsiteX293" fmla="*/ 2416541 w 5058859"/>
                <a:gd name="connsiteY293" fmla="*/ 3093772 h 3196398"/>
                <a:gd name="connsiteX294" fmla="*/ 2401147 w 5058859"/>
                <a:gd name="connsiteY294" fmla="*/ 3083509 h 3196398"/>
                <a:gd name="connsiteX295" fmla="*/ 2739762 w 5058859"/>
                <a:gd name="connsiteY295" fmla="*/ 3175873 h 3196398"/>
                <a:gd name="connsiteX296" fmla="*/ 2642267 w 5058859"/>
                <a:gd name="connsiteY296" fmla="*/ 3181004 h 3196398"/>
                <a:gd name="connsiteX297" fmla="*/ 2739762 w 5058859"/>
                <a:gd name="connsiteY297" fmla="*/ 3175873 h 3196398"/>
                <a:gd name="connsiteX298" fmla="*/ 4838213 w 5058859"/>
                <a:gd name="connsiteY298" fmla="*/ 944059 h 3196398"/>
                <a:gd name="connsiteX299" fmla="*/ 4812556 w 5058859"/>
                <a:gd name="connsiteY299" fmla="*/ 949191 h 3196398"/>
                <a:gd name="connsiteX300" fmla="*/ 4838213 w 5058859"/>
                <a:gd name="connsiteY300" fmla="*/ 944059 h 3196398"/>
                <a:gd name="connsiteX301" fmla="*/ 4802293 w 5058859"/>
                <a:gd name="connsiteY301" fmla="*/ 954322 h 3196398"/>
                <a:gd name="connsiteX302" fmla="*/ 4776637 w 5058859"/>
                <a:gd name="connsiteY302" fmla="*/ 959453 h 3196398"/>
                <a:gd name="connsiteX303" fmla="*/ 4802293 w 5058859"/>
                <a:gd name="connsiteY303" fmla="*/ 954322 h 3196398"/>
                <a:gd name="connsiteX304" fmla="*/ 4750980 w 5058859"/>
                <a:gd name="connsiteY304" fmla="*/ 969716 h 3196398"/>
                <a:gd name="connsiteX305" fmla="*/ 4725324 w 5058859"/>
                <a:gd name="connsiteY305" fmla="*/ 974847 h 3196398"/>
                <a:gd name="connsiteX306" fmla="*/ 4750980 w 5058859"/>
                <a:gd name="connsiteY306" fmla="*/ 969716 h 3196398"/>
                <a:gd name="connsiteX307" fmla="*/ 4633011 w 5058859"/>
                <a:gd name="connsiteY307" fmla="*/ 1005635 h 3196398"/>
                <a:gd name="connsiteX308" fmla="*/ 4607355 w 5058859"/>
                <a:gd name="connsiteY308" fmla="*/ 1010766 h 3196398"/>
                <a:gd name="connsiteX309" fmla="*/ 4633011 w 5058859"/>
                <a:gd name="connsiteY309" fmla="*/ 1005635 h 3196398"/>
                <a:gd name="connsiteX310" fmla="*/ 4160982 w 5058859"/>
                <a:gd name="connsiteY310" fmla="*/ 1169786 h 3196398"/>
                <a:gd name="connsiteX311" fmla="*/ 4150720 w 5058859"/>
                <a:gd name="connsiteY311" fmla="*/ 1174917 h 3196398"/>
                <a:gd name="connsiteX312" fmla="*/ 4160982 w 5058859"/>
                <a:gd name="connsiteY312" fmla="*/ 1169786 h 3196398"/>
                <a:gd name="connsiteX313" fmla="*/ 3468306 w 5058859"/>
                <a:gd name="connsiteY313" fmla="*/ 164202 h 3196398"/>
                <a:gd name="connsiteX314" fmla="*/ 3545276 w 5058859"/>
                <a:gd name="connsiteY314" fmla="*/ 225727 h 3196398"/>
                <a:gd name="connsiteX315" fmla="*/ 3468306 w 5058859"/>
                <a:gd name="connsiteY315" fmla="*/ 164202 h 3196398"/>
                <a:gd name="connsiteX316" fmla="*/ 3493963 w 5058859"/>
                <a:gd name="connsiteY316" fmla="*/ 646443 h 3196398"/>
                <a:gd name="connsiteX317" fmla="*/ 3473438 w 5058859"/>
                <a:gd name="connsiteY317" fmla="*/ 656706 h 3196398"/>
                <a:gd name="connsiteX318" fmla="*/ 3493963 w 5058859"/>
                <a:gd name="connsiteY318" fmla="*/ 646443 h 3196398"/>
                <a:gd name="connsiteX319" fmla="*/ 3391387 w 5058859"/>
                <a:gd name="connsiteY319" fmla="*/ 702887 h 3196398"/>
                <a:gd name="connsiteX320" fmla="*/ 3350337 w 5058859"/>
                <a:gd name="connsiteY320" fmla="*/ 723413 h 3196398"/>
                <a:gd name="connsiteX321" fmla="*/ 3391387 w 5058859"/>
                <a:gd name="connsiteY321" fmla="*/ 702887 h 3196398"/>
                <a:gd name="connsiteX322" fmla="*/ 3345206 w 5058859"/>
                <a:gd name="connsiteY322" fmla="*/ 728544 h 3196398"/>
                <a:gd name="connsiteX323" fmla="*/ 3273367 w 5058859"/>
                <a:gd name="connsiteY323" fmla="*/ 764463 h 3196398"/>
                <a:gd name="connsiteX324" fmla="*/ 3345206 w 5058859"/>
                <a:gd name="connsiteY324" fmla="*/ 728544 h 3196398"/>
                <a:gd name="connsiteX325" fmla="*/ 4042962 w 5058859"/>
                <a:gd name="connsiteY325" fmla="*/ 1215967 h 3196398"/>
                <a:gd name="connsiteX326" fmla="*/ 4032699 w 5058859"/>
                <a:gd name="connsiteY326" fmla="*/ 1221099 h 3196398"/>
                <a:gd name="connsiteX327" fmla="*/ 4042962 w 5058859"/>
                <a:gd name="connsiteY327" fmla="*/ 1215967 h 3196398"/>
                <a:gd name="connsiteX328" fmla="*/ 3663296 w 5058859"/>
                <a:gd name="connsiteY328" fmla="*/ 1410957 h 3196398"/>
                <a:gd name="connsiteX329" fmla="*/ 3647902 w 5058859"/>
                <a:gd name="connsiteY329" fmla="*/ 1416089 h 3196398"/>
                <a:gd name="connsiteX330" fmla="*/ 3663296 w 5058859"/>
                <a:gd name="connsiteY330" fmla="*/ 1410957 h 3196398"/>
                <a:gd name="connsiteX331" fmla="*/ 3678690 w 5058859"/>
                <a:gd name="connsiteY331" fmla="*/ 1421220 h 3196398"/>
                <a:gd name="connsiteX332" fmla="*/ 3021984 w 5058859"/>
                <a:gd name="connsiteY332" fmla="*/ 1790623 h 3196398"/>
                <a:gd name="connsiteX333" fmla="*/ 3057852 w 5058859"/>
                <a:gd name="connsiteY333" fmla="*/ 1754704 h 3196398"/>
                <a:gd name="connsiteX334" fmla="*/ 2980934 w 5058859"/>
                <a:gd name="connsiteY334" fmla="*/ 1806017 h 3196398"/>
                <a:gd name="connsiteX335" fmla="*/ 2996328 w 5058859"/>
                <a:gd name="connsiteY335" fmla="*/ 1806017 h 3196398"/>
                <a:gd name="connsiteX336" fmla="*/ 2945015 w 5058859"/>
                <a:gd name="connsiteY336" fmla="*/ 1836805 h 3196398"/>
                <a:gd name="connsiteX337" fmla="*/ 2955277 w 5058859"/>
                <a:gd name="connsiteY337" fmla="*/ 1826542 h 3196398"/>
                <a:gd name="connsiteX338" fmla="*/ 2826994 w 5058859"/>
                <a:gd name="connsiteY338" fmla="*/ 1934249 h 3196398"/>
                <a:gd name="connsiteX339" fmla="*/ 2821863 w 5058859"/>
                <a:gd name="connsiteY339" fmla="*/ 1923986 h 3196398"/>
                <a:gd name="connsiteX340" fmla="*/ 2585874 w 5058859"/>
                <a:gd name="connsiteY340" fmla="*/ 2139501 h 3196398"/>
                <a:gd name="connsiteX341" fmla="*/ 2277995 w 5058859"/>
                <a:gd name="connsiteY341" fmla="*/ 2755156 h 3196398"/>
                <a:gd name="connsiteX342" fmla="*/ 2472985 w 5058859"/>
                <a:gd name="connsiteY342" fmla="*/ 3083509 h 3196398"/>
                <a:gd name="connsiteX343" fmla="*/ 2626873 w 5058859"/>
                <a:gd name="connsiteY343" fmla="*/ 3119428 h 3196398"/>
                <a:gd name="connsiteX344" fmla="*/ 3647902 w 5058859"/>
                <a:gd name="connsiteY344" fmla="*/ 1667472 h 3196398"/>
                <a:gd name="connsiteX345" fmla="*/ 3678690 w 5058859"/>
                <a:gd name="connsiteY345" fmla="*/ 1421220 h 3196398"/>
                <a:gd name="connsiteX346" fmla="*/ 3288761 w 5058859"/>
                <a:gd name="connsiteY346" fmla="*/ 1611027 h 3196398"/>
                <a:gd name="connsiteX347" fmla="*/ 3268236 w 5058859"/>
                <a:gd name="connsiteY347" fmla="*/ 1621290 h 3196398"/>
                <a:gd name="connsiteX348" fmla="*/ 3288761 w 5058859"/>
                <a:gd name="connsiteY348" fmla="*/ 1611027 h 3196398"/>
                <a:gd name="connsiteX349" fmla="*/ 3237448 w 5058859"/>
                <a:gd name="connsiteY349" fmla="*/ 1641815 h 3196398"/>
                <a:gd name="connsiteX350" fmla="*/ 3216923 w 5058859"/>
                <a:gd name="connsiteY350" fmla="*/ 1652078 h 3196398"/>
                <a:gd name="connsiteX351" fmla="*/ 3237448 w 5058859"/>
                <a:gd name="connsiteY351" fmla="*/ 1641815 h 3196398"/>
                <a:gd name="connsiteX352" fmla="*/ 3211791 w 5058859"/>
                <a:gd name="connsiteY352" fmla="*/ 1657209 h 3196398"/>
                <a:gd name="connsiteX353" fmla="*/ 3191266 w 5058859"/>
                <a:gd name="connsiteY353" fmla="*/ 1667472 h 3196398"/>
                <a:gd name="connsiteX354" fmla="*/ 3211791 w 5058859"/>
                <a:gd name="connsiteY354" fmla="*/ 1657209 h 3196398"/>
                <a:gd name="connsiteX355" fmla="*/ 3104034 w 5058859"/>
                <a:gd name="connsiteY355" fmla="*/ 1723916 h 3196398"/>
                <a:gd name="connsiteX356" fmla="*/ 3062983 w 5058859"/>
                <a:gd name="connsiteY356" fmla="*/ 1749573 h 3196398"/>
                <a:gd name="connsiteX357" fmla="*/ 3104034 w 5058859"/>
                <a:gd name="connsiteY357" fmla="*/ 1723916 h 3196398"/>
                <a:gd name="connsiteX358" fmla="*/ 2796206 w 5058859"/>
                <a:gd name="connsiteY358" fmla="*/ 1021029 h 3196398"/>
                <a:gd name="connsiteX359" fmla="*/ 2826994 w 5058859"/>
                <a:gd name="connsiteY359" fmla="*/ 1046634 h 3196398"/>
                <a:gd name="connsiteX360" fmla="*/ 2796206 w 5058859"/>
                <a:gd name="connsiteY360" fmla="*/ 1021029 h 3196398"/>
                <a:gd name="connsiteX361" fmla="*/ 2821863 w 5058859"/>
                <a:gd name="connsiteY361" fmla="*/ 1056897 h 3196398"/>
                <a:gd name="connsiteX362" fmla="*/ 2847520 w 5058859"/>
                <a:gd name="connsiteY362" fmla="*/ 1092816 h 3196398"/>
                <a:gd name="connsiteX363" fmla="*/ 2821863 w 5058859"/>
                <a:gd name="connsiteY363" fmla="*/ 1056897 h 3196398"/>
                <a:gd name="connsiteX364" fmla="*/ 2647398 w 5058859"/>
                <a:gd name="connsiteY364" fmla="*/ 1072291 h 3196398"/>
                <a:gd name="connsiteX365" fmla="*/ 1882935 w 5058859"/>
                <a:gd name="connsiteY365" fmla="*/ 1523795 h 3196398"/>
                <a:gd name="connsiteX366" fmla="*/ 1718785 w 5058859"/>
                <a:gd name="connsiteY366" fmla="*/ 1657209 h 3196398"/>
                <a:gd name="connsiteX367" fmla="*/ 2242076 w 5058859"/>
                <a:gd name="connsiteY367" fmla="*/ 1544320 h 3196398"/>
                <a:gd name="connsiteX368" fmla="*/ 2390884 w 5058859"/>
                <a:gd name="connsiteY368" fmla="*/ 1554583 h 3196398"/>
                <a:gd name="connsiteX369" fmla="*/ 2719237 w 5058859"/>
                <a:gd name="connsiteY369" fmla="*/ 1133866 h 3196398"/>
                <a:gd name="connsiteX370" fmla="*/ 2647398 w 5058859"/>
                <a:gd name="connsiteY370" fmla="*/ 1072291 h 3196398"/>
                <a:gd name="connsiteX371" fmla="*/ 2832126 w 5058859"/>
                <a:gd name="connsiteY371" fmla="*/ 1108210 h 3196398"/>
                <a:gd name="connsiteX372" fmla="*/ 2837257 w 5058859"/>
                <a:gd name="connsiteY372" fmla="*/ 1149260 h 3196398"/>
                <a:gd name="connsiteX373" fmla="*/ 2832126 w 5058859"/>
                <a:gd name="connsiteY373" fmla="*/ 1108210 h 3196398"/>
                <a:gd name="connsiteX374" fmla="*/ 2868045 w 5058859"/>
                <a:gd name="connsiteY374" fmla="*/ 1123604 h 3196398"/>
                <a:gd name="connsiteX375" fmla="*/ 2862914 w 5058859"/>
                <a:gd name="connsiteY375" fmla="*/ 1174917 h 3196398"/>
                <a:gd name="connsiteX376" fmla="*/ 2868045 w 5058859"/>
                <a:gd name="connsiteY376" fmla="*/ 1123604 h 3196398"/>
                <a:gd name="connsiteX377" fmla="*/ 2811600 w 5058859"/>
                <a:gd name="connsiteY377" fmla="*/ 1282675 h 3196398"/>
                <a:gd name="connsiteX378" fmla="*/ 2801338 w 5058859"/>
                <a:gd name="connsiteY378" fmla="*/ 1303200 h 3196398"/>
                <a:gd name="connsiteX379" fmla="*/ 2811600 w 5058859"/>
                <a:gd name="connsiteY379" fmla="*/ 1282675 h 3196398"/>
                <a:gd name="connsiteX380" fmla="*/ 2052269 w 5058859"/>
                <a:gd name="connsiteY380" fmla="*/ 1580239 h 3196398"/>
                <a:gd name="connsiteX381" fmla="*/ 1995824 w 5058859"/>
                <a:gd name="connsiteY381" fmla="*/ 1585371 h 3196398"/>
                <a:gd name="connsiteX382" fmla="*/ 2052269 w 5058859"/>
                <a:gd name="connsiteY382" fmla="*/ 1580239 h 3196398"/>
                <a:gd name="connsiteX383" fmla="*/ 2113845 w 5058859"/>
                <a:gd name="connsiteY383" fmla="*/ 1215967 h 3196398"/>
                <a:gd name="connsiteX384" fmla="*/ 2098451 w 5058859"/>
                <a:gd name="connsiteY384" fmla="*/ 1226230 h 3196398"/>
                <a:gd name="connsiteX385" fmla="*/ 2113845 w 5058859"/>
                <a:gd name="connsiteY385" fmla="*/ 1215967 h 3196398"/>
                <a:gd name="connsiteX386" fmla="*/ 2134370 w 5058859"/>
                <a:gd name="connsiteY386" fmla="*/ 1231361 h 3196398"/>
                <a:gd name="connsiteX387" fmla="*/ 2118976 w 5058859"/>
                <a:gd name="connsiteY387" fmla="*/ 1241624 h 3196398"/>
                <a:gd name="connsiteX388" fmla="*/ 2134370 w 5058859"/>
                <a:gd name="connsiteY388" fmla="*/ 1231361 h 3196398"/>
                <a:gd name="connsiteX389" fmla="*/ 2077925 w 5058859"/>
                <a:gd name="connsiteY389" fmla="*/ 1272412 h 3196398"/>
                <a:gd name="connsiteX390" fmla="*/ 2062531 w 5058859"/>
                <a:gd name="connsiteY390" fmla="*/ 1282675 h 3196398"/>
                <a:gd name="connsiteX391" fmla="*/ 2077925 w 5058859"/>
                <a:gd name="connsiteY391" fmla="*/ 1272412 h 3196398"/>
                <a:gd name="connsiteX392" fmla="*/ 2036875 w 5058859"/>
                <a:gd name="connsiteY392" fmla="*/ 1303200 h 3196398"/>
                <a:gd name="connsiteX393" fmla="*/ 1995824 w 5058859"/>
                <a:gd name="connsiteY393" fmla="*/ 1333988 h 3196398"/>
                <a:gd name="connsiteX394" fmla="*/ 2036875 w 5058859"/>
                <a:gd name="connsiteY394" fmla="*/ 1303200 h 3196398"/>
                <a:gd name="connsiteX395" fmla="*/ 1990693 w 5058859"/>
                <a:gd name="connsiteY395" fmla="*/ 1339119 h 3196398"/>
                <a:gd name="connsiteX396" fmla="*/ 1970168 w 5058859"/>
                <a:gd name="connsiteY396" fmla="*/ 1354513 h 3196398"/>
                <a:gd name="connsiteX397" fmla="*/ 1990693 w 5058859"/>
                <a:gd name="connsiteY397" fmla="*/ 1339119 h 3196398"/>
                <a:gd name="connsiteX398" fmla="*/ 1965036 w 5058859"/>
                <a:gd name="connsiteY398" fmla="*/ 1359644 h 3196398"/>
                <a:gd name="connsiteX399" fmla="*/ 1949642 w 5058859"/>
                <a:gd name="connsiteY399" fmla="*/ 1369907 h 3196398"/>
                <a:gd name="connsiteX400" fmla="*/ 1965036 w 5058859"/>
                <a:gd name="connsiteY400" fmla="*/ 1359644 h 3196398"/>
                <a:gd name="connsiteX401" fmla="*/ 1944511 w 5058859"/>
                <a:gd name="connsiteY401" fmla="*/ 1375038 h 3196398"/>
                <a:gd name="connsiteX402" fmla="*/ 1923986 w 5058859"/>
                <a:gd name="connsiteY402" fmla="*/ 1390432 h 3196398"/>
                <a:gd name="connsiteX403" fmla="*/ 1944511 w 5058859"/>
                <a:gd name="connsiteY403" fmla="*/ 1375038 h 3196398"/>
                <a:gd name="connsiteX404" fmla="*/ 1918855 w 5058859"/>
                <a:gd name="connsiteY404" fmla="*/ 1395563 h 3196398"/>
                <a:gd name="connsiteX405" fmla="*/ 1898329 w 5058859"/>
                <a:gd name="connsiteY405" fmla="*/ 1410957 h 3196398"/>
                <a:gd name="connsiteX406" fmla="*/ 1918855 w 5058859"/>
                <a:gd name="connsiteY406" fmla="*/ 1395563 h 3196398"/>
                <a:gd name="connsiteX407" fmla="*/ 1888067 w 5058859"/>
                <a:gd name="connsiteY407" fmla="*/ 1421220 h 3196398"/>
                <a:gd name="connsiteX408" fmla="*/ 1872673 w 5058859"/>
                <a:gd name="connsiteY408" fmla="*/ 1431483 h 3196398"/>
                <a:gd name="connsiteX409" fmla="*/ 1888067 w 5058859"/>
                <a:gd name="connsiteY409" fmla="*/ 1421220 h 3196398"/>
                <a:gd name="connsiteX410" fmla="*/ 2236945 w 5058859"/>
                <a:gd name="connsiteY410" fmla="*/ 1657209 h 3196398"/>
                <a:gd name="connsiteX411" fmla="*/ 1559714 w 5058859"/>
                <a:gd name="connsiteY411" fmla="*/ 1867542 h 3196398"/>
                <a:gd name="connsiteX412" fmla="*/ 1493007 w 5058859"/>
                <a:gd name="connsiteY412" fmla="*/ 1949643 h 3196398"/>
                <a:gd name="connsiteX413" fmla="*/ 1626421 w 5058859"/>
                <a:gd name="connsiteY413" fmla="*/ 1806017 h 3196398"/>
                <a:gd name="connsiteX414" fmla="*/ 1534057 w 5058859"/>
                <a:gd name="connsiteY414" fmla="*/ 1867542 h 3196398"/>
                <a:gd name="connsiteX415" fmla="*/ 1553941 w 5058859"/>
                <a:gd name="connsiteY415" fmla="*/ 1837264 h 3196398"/>
                <a:gd name="connsiteX416" fmla="*/ 1563563 w 5058859"/>
                <a:gd name="connsiteY416" fmla="*/ 1828875 h 3196398"/>
                <a:gd name="connsiteX417" fmla="*/ 1604854 w 5058859"/>
                <a:gd name="connsiteY417" fmla="*/ 1799755 h 3196398"/>
                <a:gd name="connsiteX418" fmla="*/ 1652078 w 5058859"/>
                <a:gd name="connsiteY418" fmla="*/ 1775229 h 3196398"/>
                <a:gd name="connsiteX419" fmla="*/ 1585371 w 5058859"/>
                <a:gd name="connsiteY419" fmla="*/ 1809859 h 3196398"/>
                <a:gd name="connsiteX420" fmla="*/ 1563563 w 5058859"/>
                <a:gd name="connsiteY420" fmla="*/ 1828875 h 3196398"/>
                <a:gd name="connsiteX421" fmla="*/ 1535982 w 5058859"/>
                <a:gd name="connsiteY421" fmla="*/ 1848325 h 3196398"/>
                <a:gd name="connsiteX422" fmla="*/ 1446825 w 5058859"/>
                <a:gd name="connsiteY422" fmla="*/ 1959905 h 3196398"/>
                <a:gd name="connsiteX423" fmla="*/ 1451956 w 5058859"/>
                <a:gd name="connsiteY423" fmla="*/ 1975299 h 3196398"/>
                <a:gd name="connsiteX424" fmla="*/ 1462219 w 5058859"/>
                <a:gd name="connsiteY424" fmla="*/ 1939380 h 3196398"/>
                <a:gd name="connsiteX425" fmla="*/ 1472482 w 5058859"/>
                <a:gd name="connsiteY425" fmla="*/ 1970168 h 3196398"/>
                <a:gd name="connsiteX426" fmla="*/ 1528926 w 5058859"/>
                <a:gd name="connsiteY426" fmla="*/ 1990693 h 3196398"/>
                <a:gd name="connsiteX427" fmla="*/ 1595633 w 5058859"/>
                <a:gd name="connsiteY427" fmla="*/ 1980430 h 3196398"/>
                <a:gd name="connsiteX428" fmla="*/ 1611027 w 5058859"/>
                <a:gd name="connsiteY428" fmla="*/ 1985562 h 3196398"/>
                <a:gd name="connsiteX429" fmla="*/ 1598232 w 5058859"/>
                <a:gd name="connsiteY429" fmla="*/ 1989457 h 3196398"/>
                <a:gd name="connsiteX430" fmla="*/ 1585371 w 5058859"/>
                <a:gd name="connsiteY430" fmla="*/ 1990693 h 3196398"/>
                <a:gd name="connsiteX431" fmla="*/ 1596275 w 5058859"/>
                <a:gd name="connsiteY431" fmla="*/ 1990052 h 3196398"/>
                <a:gd name="connsiteX432" fmla="*/ 1598232 w 5058859"/>
                <a:gd name="connsiteY432" fmla="*/ 1989457 h 3196398"/>
                <a:gd name="connsiteX433" fmla="*/ 1618724 w 5058859"/>
                <a:gd name="connsiteY433" fmla="*/ 1987486 h 3196398"/>
                <a:gd name="connsiteX434" fmla="*/ 1652078 w 5058859"/>
                <a:gd name="connsiteY434" fmla="*/ 1980430 h 3196398"/>
                <a:gd name="connsiteX435" fmla="*/ 1631552 w 5058859"/>
                <a:gd name="connsiteY435" fmla="*/ 1975299 h 3196398"/>
                <a:gd name="connsiteX436" fmla="*/ 2283126 w 5058859"/>
                <a:gd name="connsiteY436" fmla="*/ 1657209 h 3196398"/>
                <a:gd name="connsiteX437" fmla="*/ 2236945 w 5058859"/>
                <a:gd name="connsiteY437" fmla="*/ 1657209 h 3196398"/>
                <a:gd name="connsiteX438" fmla="*/ 2154895 w 5058859"/>
                <a:gd name="connsiteY438" fmla="*/ 1831674 h 3196398"/>
                <a:gd name="connsiteX439" fmla="*/ 2134370 w 5058859"/>
                <a:gd name="connsiteY439" fmla="*/ 1841936 h 3196398"/>
                <a:gd name="connsiteX440" fmla="*/ 2154895 w 5058859"/>
                <a:gd name="connsiteY440" fmla="*/ 1831674 h 3196398"/>
                <a:gd name="connsiteX441" fmla="*/ 1646946 w 5058859"/>
                <a:gd name="connsiteY441" fmla="*/ 1795754 h 3196398"/>
                <a:gd name="connsiteX442" fmla="*/ 1631552 w 5058859"/>
                <a:gd name="connsiteY442" fmla="*/ 1800886 h 3196398"/>
                <a:gd name="connsiteX443" fmla="*/ 1646946 w 5058859"/>
                <a:gd name="connsiteY443" fmla="*/ 1795754 h 3196398"/>
                <a:gd name="connsiteX444" fmla="*/ 1611027 w 5058859"/>
                <a:gd name="connsiteY444" fmla="*/ 1770098 h 3196398"/>
                <a:gd name="connsiteX445" fmla="*/ 1477613 w 5058859"/>
                <a:gd name="connsiteY445" fmla="*/ 1877804 h 3196398"/>
                <a:gd name="connsiteX446" fmla="*/ 1611027 w 5058859"/>
                <a:gd name="connsiteY446" fmla="*/ 1770098 h 3196398"/>
                <a:gd name="connsiteX447" fmla="*/ 1944511 w 5058859"/>
                <a:gd name="connsiteY447" fmla="*/ 312959 h 3196398"/>
                <a:gd name="connsiteX448" fmla="*/ 1826491 w 5058859"/>
                <a:gd name="connsiteY448" fmla="*/ 441242 h 3196398"/>
                <a:gd name="connsiteX449" fmla="*/ 1944511 w 5058859"/>
                <a:gd name="connsiteY449" fmla="*/ 312959 h 3196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</a:cxnLst>
              <a:rect l="l" t="t" r="r" b="b"/>
              <a:pathLst>
                <a:path w="5058859" h="3196398">
                  <a:moveTo>
                    <a:pt x="1662340" y="0"/>
                  </a:moveTo>
                  <a:cubicBezTo>
                    <a:pt x="1708522" y="0"/>
                    <a:pt x="1852148" y="30788"/>
                    <a:pt x="1877804" y="66707"/>
                  </a:cubicBezTo>
                  <a:cubicBezTo>
                    <a:pt x="1821360" y="35919"/>
                    <a:pt x="1780361" y="25657"/>
                    <a:pt x="1734179" y="25657"/>
                  </a:cubicBezTo>
                  <a:cubicBezTo>
                    <a:pt x="1800834" y="61576"/>
                    <a:pt x="1903461" y="61576"/>
                    <a:pt x="1965036" y="169334"/>
                  </a:cubicBezTo>
                  <a:cubicBezTo>
                    <a:pt x="1944511" y="138546"/>
                    <a:pt x="1882935" y="76970"/>
                    <a:pt x="1841885" y="87233"/>
                  </a:cubicBezTo>
                  <a:lnTo>
                    <a:pt x="1862640" y="100031"/>
                  </a:lnTo>
                  <a:lnTo>
                    <a:pt x="1818179" y="84026"/>
                  </a:lnTo>
                  <a:cubicBezTo>
                    <a:pt x="1779065" y="74405"/>
                    <a:pt x="1739310" y="71839"/>
                    <a:pt x="1713653" y="71839"/>
                  </a:cubicBezTo>
                  <a:cubicBezTo>
                    <a:pt x="1431431" y="71839"/>
                    <a:pt x="1354513" y="548999"/>
                    <a:pt x="1313462" y="651574"/>
                  </a:cubicBezTo>
                  <a:lnTo>
                    <a:pt x="1318594" y="661837"/>
                  </a:lnTo>
                  <a:cubicBezTo>
                    <a:pt x="1498138" y="559262"/>
                    <a:pt x="1667472" y="466898"/>
                    <a:pt x="1847016" y="323222"/>
                  </a:cubicBezTo>
                  <a:cubicBezTo>
                    <a:pt x="1841885" y="333484"/>
                    <a:pt x="1816228" y="343747"/>
                    <a:pt x="1805966" y="374535"/>
                  </a:cubicBezTo>
                  <a:cubicBezTo>
                    <a:pt x="1836754" y="354009"/>
                    <a:pt x="1867541" y="328353"/>
                    <a:pt x="1893198" y="302696"/>
                  </a:cubicBezTo>
                  <a:lnTo>
                    <a:pt x="1826491" y="369403"/>
                  </a:lnTo>
                  <a:lnTo>
                    <a:pt x="1831622" y="369403"/>
                  </a:lnTo>
                  <a:cubicBezTo>
                    <a:pt x="1882935" y="343747"/>
                    <a:pt x="1929117" y="271908"/>
                    <a:pt x="1954774" y="235989"/>
                  </a:cubicBezTo>
                  <a:cubicBezTo>
                    <a:pt x="1944511" y="277040"/>
                    <a:pt x="1888067" y="328353"/>
                    <a:pt x="1852148" y="389929"/>
                  </a:cubicBezTo>
                  <a:cubicBezTo>
                    <a:pt x="1867541" y="374535"/>
                    <a:pt x="1980430" y="241121"/>
                    <a:pt x="1980430" y="230858"/>
                  </a:cubicBezTo>
                  <a:cubicBezTo>
                    <a:pt x="1980430" y="374535"/>
                    <a:pt x="1590502" y="677231"/>
                    <a:pt x="1523795" y="713150"/>
                  </a:cubicBezTo>
                  <a:cubicBezTo>
                    <a:pt x="1431431" y="764463"/>
                    <a:pt x="1318594" y="800382"/>
                    <a:pt x="1251887" y="887615"/>
                  </a:cubicBezTo>
                  <a:cubicBezTo>
                    <a:pt x="1195442" y="954322"/>
                    <a:pt x="1210836" y="1067159"/>
                    <a:pt x="1195442" y="1159523"/>
                  </a:cubicBezTo>
                  <a:cubicBezTo>
                    <a:pt x="1190311" y="1190311"/>
                    <a:pt x="1185180" y="1231361"/>
                    <a:pt x="1180048" y="1267281"/>
                  </a:cubicBezTo>
                  <a:cubicBezTo>
                    <a:pt x="1154392" y="1477613"/>
                    <a:pt x="1108210" y="1893198"/>
                    <a:pt x="1108210" y="1903461"/>
                  </a:cubicBezTo>
                  <a:cubicBezTo>
                    <a:pt x="1108210" y="1918855"/>
                    <a:pt x="1108210" y="1923986"/>
                    <a:pt x="1113341" y="1934249"/>
                  </a:cubicBezTo>
                  <a:cubicBezTo>
                    <a:pt x="1477613" y="1667472"/>
                    <a:pt x="1836754" y="1390432"/>
                    <a:pt x="2206157" y="1128735"/>
                  </a:cubicBezTo>
                  <a:cubicBezTo>
                    <a:pt x="2313914" y="1051765"/>
                    <a:pt x="2488379" y="964585"/>
                    <a:pt x="2616610" y="964585"/>
                  </a:cubicBezTo>
                  <a:cubicBezTo>
                    <a:pt x="2703843" y="964585"/>
                    <a:pt x="2878307" y="1005635"/>
                    <a:pt x="2878307" y="1144129"/>
                  </a:cubicBezTo>
                  <a:cubicBezTo>
                    <a:pt x="2878307" y="1272412"/>
                    <a:pt x="2688449" y="1472482"/>
                    <a:pt x="2565349" y="1585371"/>
                  </a:cubicBezTo>
                  <a:cubicBezTo>
                    <a:pt x="2616610" y="1611027"/>
                    <a:pt x="2678186" y="1631552"/>
                    <a:pt x="2739762" y="1667472"/>
                  </a:cubicBezTo>
                  <a:cubicBezTo>
                    <a:pt x="2729499" y="1662340"/>
                    <a:pt x="2714105" y="1652078"/>
                    <a:pt x="2698711" y="1657209"/>
                  </a:cubicBezTo>
                  <a:cubicBezTo>
                    <a:pt x="2716671" y="1667472"/>
                    <a:pt x="2735914" y="1679017"/>
                    <a:pt x="2755797" y="1691204"/>
                  </a:cubicBezTo>
                  <a:lnTo>
                    <a:pt x="2795300" y="1715737"/>
                  </a:lnTo>
                  <a:lnTo>
                    <a:pt x="2785944" y="1718785"/>
                  </a:lnTo>
                  <a:cubicBezTo>
                    <a:pt x="2811600" y="1739310"/>
                    <a:pt x="2837257" y="1770098"/>
                    <a:pt x="2857782" y="1795754"/>
                  </a:cubicBezTo>
                  <a:cubicBezTo>
                    <a:pt x="2862914" y="1795754"/>
                    <a:pt x="2862914" y="1800886"/>
                    <a:pt x="2862914" y="1790623"/>
                  </a:cubicBezTo>
                  <a:cubicBezTo>
                    <a:pt x="2862914" y="1775229"/>
                    <a:pt x="3109165" y="1616159"/>
                    <a:pt x="3237448" y="1544320"/>
                  </a:cubicBezTo>
                  <a:cubicBezTo>
                    <a:pt x="3386256" y="1457088"/>
                    <a:pt x="3545276" y="1380170"/>
                    <a:pt x="3694084" y="1298068"/>
                  </a:cubicBezTo>
                  <a:cubicBezTo>
                    <a:pt x="3699215" y="1277543"/>
                    <a:pt x="3699215" y="1251887"/>
                    <a:pt x="3704347" y="1226230"/>
                  </a:cubicBezTo>
                  <a:lnTo>
                    <a:pt x="3704347" y="867090"/>
                  </a:lnTo>
                  <a:lnTo>
                    <a:pt x="3673559" y="584919"/>
                  </a:lnTo>
                  <a:cubicBezTo>
                    <a:pt x="3668428" y="584919"/>
                    <a:pt x="3663296" y="579787"/>
                    <a:pt x="3658165" y="579787"/>
                  </a:cubicBezTo>
                  <a:lnTo>
                    <a:pt x="3216923" y="810645"/>
                  </a:lnTo>
                  <a:lnTo>
                    <a:pt x="3201529" y="810645"/>
                  </a:lnTo>
                  <a:cubicBezTo>
                    <a:pt x="3216923" y="795251"/>
                    <a:pt x="3252842" y="790120"/>
                    <a:pt x="3263105" y="764463"/>
                  </a:cubicBezTo>
                  <a:cubicBezTo>
                    <a:pt x="3242580" y="774726"/>
                    <a:pt x="3222054" y="784989"/>
                    <a:pt x="3201529" y="794610"/>
                  </a:cubicBezTo>
                  <a:lnTo>
                    <a:pt x="3146902" y="817940"/>
                  </a:lnTo>
                  <a:lnTo>
                    <a:pt x="3148292" y="816418"/>
                  </a:lnTo>
                  <a:cubicBezTo>
                    <a:pt x="3154064" y="811928"/>
                    <a:pt x="3160479" y="808080"/>
                    <a:pt x="3165610" y="805514"/>
                  </a:cubicBezTo>
                  <a:lnTo>
                    <a:pt x="3155347" y="795251"/>
                  </a:lnTo>
                  <a:cubicBezTo>
                    <a:pt x="3139953" y="805514"/>
                    <a:pt x="3119428" y="815776"/>
                    <a:pt x="3104034" y="826039"/>
                  </a:cubicBezTo>
                  <a:cubicBezTo>
                    <a:pt x="3114296" y="820908"/>
                    <a:pt x="3129690" y="805514"/>
                    <a:pt x="3139953" y="795251"/>
                  </a:cubicBezTo>
                  <a:cubicBezTo>
                    <a:pt x="3134822" y="790120"/>
                    <a:pt x="3129690" y="790120"/>
                    <a:pt x="3124559" y="795251"/>
                  </a:cubicBezTo>
                  <a:lnTo>
                    <a:pt x="3642771" y="466898"/>
                  </a:lnTo>
                  <a:cubicBezTo>
                    <a:pt x="3606852" y="364272"/>
                    <a:pt x="3560670" y="235989"/>
                    <a:pt x="3437518" y="164202"/>
                  </a:cubicBezTo>
                  <a:cubicBezTo>
                    <a:pt x="3422175" y="159071"/>
                    <a:pt x="3411913" y="148808"/>
                    <a:pt x="3396519" y="138546"/>
                  </a:cubicBezTo>
                  <a:cubicBezTo>
                    <a:pt x="3406781" y="138546"/>
                    <a:pt x="3417044" y="143677"/>
                    <a:pt x="3427307" y="138546"/>
                  </a:cubicBezTo>
                  <a:lnTo>
                    <a:pt x="3417044" y="128283"/>
                  </a:lnTo>
                  <a:cubicBezTo>
                    <a:pt x="3417044" y="128283"/>
                    <a:pt x="3422175" y="128283"/>
                    <a:pt x="3427307" y="123152"/>
                  </a:cubicBezTo>
                  <a:cubicBezTo>
                    <a:pt x="3417044" y="118020"/>
                    <a:pt x="3401650" y="112889"/>
                    <a:pt x="3391387" y="112889"/>
                  </a:cubicBezTo>
                  <a:cubicBezTo>
                    <a:pt x="3411913" y="107758"/>
                    <a:pt x="3427307" y="97495"/>
                    <a:pt x="3452912" y="92364"/>
                  </a:cubicBezTo>
                  <a:cubicBezTo>
                    <a:pt x="3447781" y="87233"/>
                    <a:pt x="3437518" y="87233"/>
                    <a:pt x="3427307" y="87233"/>
                  </a:cubicBezTo>
                  <a:cubicBezTo>
                    <a:pt x="3452912" y="76970"/>
                    <a:pt x="3493963" y="71839"/>
                    <a:pt x="3504226" y="71839"/>
                  </a:cubicBezTo>
                  <a:cubicBezTo>
                    <a:pt x="3658165" y="71839"/>
                    <a:pt x="3760791" y="241121"/>
                    <a:pt x="3812104" y="384797"/>
                  </a:cubicBezTo>
                  <a:cubicBezTo>
                    <a:pt x="3930073" y="318090"/>
                    <a:pt x="4048093" y="271908"/>
                    <a:pt x="4166114" y="241121"/>
                  </a:cubicBezTo>
                  <a:cubicBezTo>
                    <a:pt x="4145588" y="251383"/>
                    <a:pt x="4119932" y="261646"/>
                    <a:pt x="4099407" y="277040"/>
                  </a:cubicBezTo>
                  <a:cubicBezTo>
                    <a:pt x="4099407" y="277040"/>
                    <a:pt x="4094275" y="282171"/>
                    <a:pt x="4109669" y="282171"/>
                  </a:cubicBezTo>
                  <a:cubicBezTo>
                    <a:pt x="4119932" y="282171"/>
                    <a:pt x="4145588" y="266777"/>
                    <a:pt x="4160982" y="261646"/>
                  </a:cubicBezTo>
                  <a:lnTo>
                    <a:pt x="4181507" y="261646"/>
                  </a:lnTo>
                  <a:cubicBezTo>
                    <a:pt x="4130194" y="292434"/>
                    <a:pt x="4073750" y="312959"/>
                    <a:pt x="4058356" y="348878"/>
                  </a:cubicBezTo>
                  <a:cubicBezTo>
                    <a:pt x="4094275" y="328353"/>
                    <a:pt x="4130194" y="312959"/>
                    <a:pt x="4160982" y="292434"/>
                  </a:cubicBezTo>
                  <a:lnTo>
                    <a:pt x="3837761" y="487424"/>
                  </a:lnTo>
                  <a:cubicBezTo>
                    <a:pt x="3873629" y="641312"/>
                    <a:pt x="3889023" y="805514"/>
                    <a:pt x="3904417" y="964585"/>
                  </a:cubicBezTo>
                  <a:lnTo>
                    <a:pt x="3909548" y="1210836"/>
                  </a:lnTo>
                  <a:cubicBezTo>
                    <a:pt x="4253346" y="1062028"/>
                    <a:pt x="4612486" y="949191"/>
                    <a:pt x="4966495" y="877352"/>
                  </a:cubicBezTo>
                  <a:cubicBezTo>
                    <a:pt x="4971627" y="877352"/>
                    <a:pt x="4981889" y="882484"/>
                    <a:pt x="4987021" y="882484"/>
                  </a:cubicBezTo>
                  <a:cubicBezTo>
                    <a:pt x="4992152" y="882484"/>
                    <a:pt x="4992152" y="882484"/>
                    <a:pt x="4992152" y="872221"/>
                  </a:cubicBezTo>
                  <a:cubicBezTo>
                    <a:pt x="4992152" y="877352"/>
                    <a:pt x="5002415" y="877352"/>
                    <a:pt x="5007546" y="877352"/>
                  </a:cubicBezTo>
                  <a:cubicBezTo>
                    <a:pt x="5022940" y="877352"/>
                    <a:pt x="5043465" y="867090"/>
                    <a:pt x="5058859" y="867090"/>
                  </a:cubicBezTo>
                  <a:lnTo>
                    <a:pt x="4807425" y="933797"/>
                  </a:lnTo>
                  <a:cubicBezTo>
                    <a:pt x="4812556" y="938928"/>
                    <a:pt x="4817687" y="938928"/>
                    <a:pt x="4817687" y="938928"/>
                  </a:cubicBezTo>
                  <a:lnTo>
                    <a:pt x="4992152" y="897877"/>
                  </a:lnTo>
                  <a:cubicBezTo>
                    <a:pt x="4945970" y="908140"/>
                    <a:pt x="4894657" y="923534"/>
                    <a:pt x="4843344" y="938928"/>
                  </a:cubicBezTo>
                  <a:cubicBezTo>
                    <a:pt x="4848475" y="944059"/>
                    <a:pt x="4853607" y="944059"/>
                    <a:pt x="4853607" y="944059"/>
                  </a:cubicBezTo>
                  <a:lnTo>
                    <a:pt x="5053728" y="892746"/>
                  </a:lnTo>
                  <a:cubicBezTo>
                    <a:pt x="4976758" y="913271"/>
                    <a:pt x="4889526" y="938928"/>
                    <a:pt x="4812556" y="959453"/>
                  </a:cubicBezTo>
                  <a:cubicBezTo>
                    <a:pt x="4699667" y="990241"/>
                    <a:pt x="4576567" y="1031240"/>
                    <a:pt x="4468809" y="1072291"/>
                  </a:cubicBezTo>
                  <a:cubicBezTo>
                    <a:pt x="4417496" y="1087685"/>
                    <a:pt x="4355921" y="1108210"/>
                    <a:pt x="4309739" y="1128735"/>
                  </a:cubicBezTo>
                  <a:cubicBezTo>
                    <a:pt x="4263583" y="1144129"/>
                    <a:pt x="4217413" y="1160806"/>
                    <a:pt x="4172521" y="1178124"/>
                  </a:cubicBezTo>
                  <a:lnTo>
                    <a:pt x="4046575" y="1229877"/>
                  </a:lnTo>
                  <a:lnTo>
                    <a:pt x="4032700" y="1233286"/>
                  </a:lnTo>
                  <a:lnTo>
                    <a:pt x="3978506" y="1255405"/>
                  </a:lnTo>
                  <a:lnTo>
                    <a:pt x="3962144" y="1261508"/>
                  </a:lnTo>
                  <a:lnTo>
                    <a:pt x="3957248" y="1264081"/>
                  </a:lnTo>
                  <a:lnTo>
                    <a:pt x="3955890" y="1264635"/>
                  </a:lnTo>
                  <a:lnTo>
                    <a:pt x="3955149" y="1265184"/>
                  </a:lnTo>
                  <a:lnTo>
                    <a:pt x="3927508" y="1279708"/>
                  </a:lnTo>
                  <a:cubicBezTo>
                    <a:pt x="3917566" y="1286523"/>
                    <a:pt x="3909548" y="1294220"/>
                    <a:pt x="3904417" y="1303200"/>
                  </a:cubicBezTo>
                  <a:lnTo>
                    <a:pt x="3915726" y="1298495"/>
                  </a:lnTo>
                  <a:lnTo>
                    <a:pt x="3899285" y="1318594"/>
                  </a:lnTo>
                  <a:cubicBezTo>
                    <a:pt x="3827498" y="1436614"/>
                    <a:pt x="3868497" y="1600765"/>
                    <a:pt x="3842892" y="1744441"/>
                  </a:cubicBezTo>
                  <a:cubicBezTo>
                    <a:pt x="3755660" y="2293389"/>
                    <a:pt x="3381125" y="3006591"/>
                    <a:pt x="2914227" y="3150216"/>
                  </a:cubicBezTo>
                  <a:cubicBezTo>
                    <a:pt x="2909095" y="3150216"/>
                    <a:pt x="2739762" y="3196398"/>
                    <a:pt x="2698711" y="3196398"/>
                  </a:cubicBezTo>
                  <a:lnTo>
                    <a:pt x="2657661" y="3196398"/>
                  </a:lnTo>
                  <a:lnTo>
                    <a:pt x="2652530" y="3186135"/>
                  </a:lnTo>
                  <a:cubicBezTo>
                    <a:pt x="2626873" y="3186135"/>
                    <a:pt x="2591005" y="3186135"/>
                    <a:pt x="2565349" y="3175873"/>
                  </a:cubicBezTo>
                  <a:cubicBezTo>
                    <a:pt x="2549955" y="3175873"/>
                    <a:pt x="2534561" y="3155347"/>
                    <a:pt x="2514036" y="3155347"/>
                  </a:cubicBezTo>
                  <a:cubicBezTo>
                    <a:pt x="2416541" y="3139953"/>
                    <a:pt x="2277995" y="3001459"/>
                    <a:pt x="2257470" y="2903964"/>
                  </a:cubicBezTo>
                  <a:cubicBezTo>
                    <a:pt x="2247207" y="2873176"/>
                    <a:pt x="2247207" y="2837257"/>
                    <a:pt x="2236945" y="2801338"/>
                  </a:cubicBezTo>
                  <a:cubicBezTo>
                    <a:pt x="2242076" y="2796207"/>
                    <a:pt x="2242076" y="2791075"/>
                    <a:pt x="2236945" y="2678187"/>
                  </a:cubicBezTo>
                  <a:cubicBezTo>
                    <a:pt x="2252339" y="2488379"/>
                    <a:pt x="2360096" y="2308783"/>
                    <a:pt x="2529430" y="2118976"/>
                  </a:cubicBezTo>
                  <a:lnTo>
                    <a:pt x="2529430" y="2113845"/>
                  </a:lnTo>
                  <a:cubicBezTo>
                    <a:pt x="2478116" y="2170289"/>
                    <a:pt x="2421672" y="2231865"/>
                    <a:pt x="2380621" y="2288258"/>
                  </a:cubicBezTo>
                  <a:cubicBezTo>
                    <a:pt x="2380621" y="2280561"/>
                    <a:pt x="2392167" y="2269977"/>
                    <a:pt x="2397940" y="2256529"/>
                  </a:cubicBezTo>
                  <a:lnTo>
                    <a:pt x="2399984" y="2247349"/>
                  </a:lnTo>
                  <a:lnTo>
                    <a:pt x="2408007" y="2237977"/>
                  </a:lnTo>
                  <a:lnTo>
                    <a:pt x="2406278" y="2242127"/>
                  </a:lnTo>
                  <a:cubicBezTo>
                    <a:pt x="2408844" y="2239562"/>
                    <a:pt x="2411409" y="2236996"/>
                    <a:pt x="2413334" y="2234430"/>
                  </a:cubicBezTo>
                  <a:lnTo>
                    <a:pt x="2415506" y="2229217"/>
                  </a:lnTo>
                  <a:lnTo>
                    <a:pt x="2427170" y="2215592"/>
                  </a:lnTo>
                  <a:lnTo>
                    <a:pt x="2426803" y="2216471"/>
                  </a:lnTo>
                  <a:cubicBezTo>
                    <a:pt x="2429369" y="2213905"/>
                    <a:pt x="2431935" y="2211339"/>
                    <a:pt x="2433859" y="2208774"/>
                  </a:cubicBezTo>
                  <a:lnTo>
                    <a:pt x="2434508" y="2207217"/>
                  </a:lnTo>
                  <a:lnTo>
                    <a:pt x="2456689" y="2181988"/>
                  </a:lnTo>
                  <a:cubicBezTo>
                    <a:pt x="2483569" y="2151600"/>
                    <a:pt x="2503773" y="2129238"/>
                    <a:pt x="2503773" y="2129238"/>
                  </a:cubicBezTo>
                  <a:cubicBezTo>
                    <a:pt x="2514036" y="2108713"/>
                    <a:pt x="2534561" y="2113845"/>
                    <a:pt x="2529430" y="2088188"/>
                  </a:cubicBezTo>
                  <a:lnTo>
                    <a:pt x="2503773" y="2113845"/>
                  </a:lnTo>
                  <a:cubicBezTo>
                    <a:pt x="2616610" y="1985562"/>
                    <a:pt x="2729499" y="1903461"/>
                    <a:pt x="2842388" y="1811148"/>
                  </a:cubicBezTo>
                  <a:cubicBezTo>
                    <a:pt x="2785944" y="1770098"/>
                    <a:pt x="2549955" y="1667472"/>
                    <a:pt x="2467854" y="1667472"/>
                  </a:cubicBezTo>
                  <a:lnTo>
                    <a:pt x="2452460" y="1667472"/>
                  </a:lnTo>
                  <a:cubicBezTo>
                    <a:pt x="2201077" y="1847068"/>
                    <a:pt x="1831622" y="2067663"/>
                    <a:pt x="1559714" y="2067663"/>
                  </a:cubicBezTo>
                  <a:cubicBezTo>
                    <a:pt x="1518664" y="2067663"/>
                    <a:pt x="1451956" y="2052269"/>
                    <a:pt x="1421169" y="2021481"/>
                  </a:cubicBezTo>
                  <a:cubicBezTo>
                    <a:pt x="1421169" y="2021481"/>
                    <a:pt x="1426300" y="2026612"/>
                    <a:pt x="1426300" y="2011218"/>
                  </a:cubicBezTo>
                  <a:cubicBezTo>
                    <a:pt x="1426300" y="2000956"/>
                    <a:pt x="1405775" y="1970168"/>
                    <a:pt x="1405775" y="1959905"/>
                  </a:cubicBezTo>
                  <a:cubicBezTo>
                    <a:pt x="1405775" y="1923986"/>
                    <a:pt x="1436563" y="1903461"/>
                    <a:pt x="1441694" y="1862410"/>
                  </a:cubicBezTo>
                  <a:cubicBezTo>
                    <a:pt x="1323725" y="1949643"/>
                    <a:pt x="1159523" y="1985562"/>
                    <a:pt x="1087685" y="2108713"/>
                  </a:cubicBezTo>
                  <a:cubicBezTo>
                    <a:pt x="1010715" y="2236996"/>
                    <a:pt x="1056897" y="2406278"/>
                    <a:pt x="1046634" y="2555086"/>
                  </a:cubicBezTo>
                  <a:lnTo>
                    <a:pt x="1041503" y="2975803"/>
                  </a:lnTo>
                  <a:cubicBezTo>
                    <a:pt x="1036371" y="2970672"/>
                    <a:pt x="1026109" y="2950146"/>
                    <a:pt x="1020978" y="2934752"/>
                  </a:cubicBezTo>
                  <a:cubicBezTo>
                    <a:pt x="1015846" y="2939884"/>
                    <a:pt x="1015846" y="2945015"/>
                    <a:pt x="1015846" y="2950146"/>
                  </a:cubicBezTo>
                  <a:cubicBezTo>
                    <a:pt x="1005584" y="2924490"/>
                    <a:pt x="1000452" y="2893702"/>
                    <a:pt x="990190" y="2868045"/>
                  </a:cubicBezTo>
                  <a:cubicBezTo>
                    <a:pt x="985058" y="2873176"/>
                    <a:pt x="985058" y="2878308"/>
                    <a:pt x="985058" y="2888570"/>
                  </a:cubicBezTo>
                  <a:cubicBezTo>
                    <a:pt x="985058" y="2903964"/>
                    <a:pt x="990190" y="2929621"/>
                    <a:pt x="995321" y="2950146"/>
                  </a:cubicBezTo>
                  <a:cubicBezTo>
                    <a:pt x="979927" y="2909096"/>
                    <a:pt x="959453" y="2862914"/>
                    <a:pt x="938928" y="2816732"/>
                  </a:cubicBezTo>
                  <a:cubicBezTo>
                    <a:pt x="933797" y="2837257"/>
                    <a:pt x="933797" y="2857783"/>
                    <a:pt x="938928" y="2893702"/>
                  </a:cubicBezTo>
                  <a:cubicBezTo>
                    <a:pt x="923534" y="2847520"/>
                    <a:pt x="913271" y="2801338"/>
                    <a:pt x="903009" y="2755156"/>
                  </a:cubicBezTo>
                  <a:cubicBezTo>
                    <a:pt x="897877" y="2760288"/>
                    <a:pt x="897877" y="2765419"/>
                    <a:pt x="897877" y="2780813"/>
                  </a:cubicBezTo>
                  <a:cubicBezTo>
                    <a:pt x="897877" y="2791075"/>
                    <a:pt x="903009" y="2826995"/>
                    <a:pt x="908140" y="2852651"/>
                  </a:cubicBezTo>
                  <a:cubicBezTo>
                    <a:pt x="892746" y="2785944"/>
                    <a:pt x="877352" y="2657712"/>
                    <a:pt x="877352" y="2580743"/>
                  </a:cubicBezTo>
                  <a:cubicBezTo>
                    <a:pt x="877352" y="2570480"/>
                    <a:pt x="877352" y="2544823"/>
                    <a:pt x="882483" y="2401147"/>
                  </a:cubicBezTo>
                  <a:cubicBezTo>
                    <a:pt x="887615" y="2349834"/>
                    <a:pt x="897877" y="2247259"/>
                    <a:pt x="897877" y="2236996"/>
                  </a:cubicBezTo>
                  <a:cubicBezTo>
                    <a:pt x="897877" y="2221602"/>
                    <a:pt x="897877" y="2221602"/>
                    <a:pt x="892746" y="2211339"/>
                  </a:cubicBezTo>
                  <a:cubicBezTo>
                    <a:pt x="810645" y="2252390"/>
                    <a:pt x="702887" y="2293389"/>
                    <a:pt x="625918" y="2293389"/>
                  </a:cubicBezTo>
                  <a:cubicBezTo>
                    <a:pt x="579736" y="2293389"/>
                    <a:pt x="548999" y="2283127"/>
                    <a:pt x="492555" y="2262601"/>
                  </a:cubicBezTo>
                  <a:cubicBezTo>
                    <a:pt x="430979" y="2242127"/>
                    <a:pt x="374535" y="2154895"/>
                    <a:pt x="374535" y="2103582"/>
                  </a:cubicBezTo>
                  <a:lnTo>
                    <a:pt x="374535" y="2011218"/>
                  </a:lnTo>
                  <a:cubicBezTo>
                    <a:pt x="436111" y="1703391"/>
                    <a:pt x="625918" y="1277543"/>
                    <a:pt x="1020978" y="1067159"/>
                  </a:cubicBezTo>
                  <a:cubicBezTo>
                    <a:pt x="1020978" y="1067159"/>
                    <a:pt x="1026109" y="1072291"/>
                    <a:pt x="1036371" y="1072291"/>
                  </a:cubicBezTo>
                  <a:cubicBezTo>
                    <a:pt x="1036371" y="1046634"/>
                    <a:pt x="1046634" y="1031240"/>
                    <a:pt x="1036371" y="1005635"/>
                  </a:cubicBezTo>
                  <a:cubicBezTo>
                    <a:pt x="779857" y="1138998"/>
                    <a:pt x="461767" y="1313462"/>
                    <a:pt x="200070" y="1313462"/>
                  </a:cubicBezTo>
                  <a:cubicBezTo>
                    <a:pt x="143677" y="1313462"/>
                    <a:pt x="76970" y="1292937"/>
                    <a:pt x="25657" y="1277543"/>
                  </a:cubicBezTo>
                  <a:cubicBezTo>
                    <a:pt x="41051" y="1277543"/>
                    <a:pt x="56445" y="1282675"/>
                    <a:pt x="71839" y="1277543"/>
                  </a:cubicBezTo>
                  <a:cubicBezTo>
                    <a:pt x="51313" y="1251887"/>
                    <a:pt x="25657" y="1257018"/>
                    <a:pt x="0" y="1246755"/>
                  </a:cubicBezTo>
                  <a:cubicBezTo>
                    <a:pt x="25657" y="1246755"/>
                    <a:pt x="46182" y="1241624"/>
                    <a:pt x="92364" y="1241624"/>
                  </a:cubicBezTo>
                  <a:cubicBezTo>
                    <a:pt x="66707" y="1231361"/>
                    <a:pt x="35920" y="1226230"/>
                    <a:pt x="10263" y="1215967"/>
                  </a:cubicBezTo>
                  <a:cubicBezTo>
                    <a:pt x="30788" y="1215967"/>
                    <a:pt x="46182" y="1205705"/>
                    <a:pt x="66707" y="1200574"/>
                  </a:cubicBezTo>
                  <a:cubicBezTo>
                    <a:pt x="61576" y="1195442"/>
                    <a:pt x="56445" y="1195442"/>
                    <a:pt x="51313" y="1195442"/>
                  </a:cubicBezTo>
                  <a:cubicBezTo>
                    <a:pt x="56445" y="1190311"/>
                    <a:pt x="66707" y="1190311"/>
                    <a:pt x="148808" y="1190311"/>
                  </a:cubicBezTo>
                  <a:cubicBezTo>
                    <a:pt x="200070" y="1180048"/>
                    <a:pt x="256515" y="1169786"/>
                    <a:pt x="312959" y="1154392"/>
                  </a:cubicBezTo>
                  <a:cubicBezTo>
                    <a:pt x="364272" y="1138998"/>
                    <a:pt x="420717" y="1118473"/>
                    <a:pt x="477161" y="1097947"/>
                  </a:cubicBezTo>
                  <a:cubicBezTo>
                    <a:pt x="507949" y="1087685"/>
                    <a:pt x="548999" y="1072291"/>
                    <a:pt x="584867" y="1051765"/>
                  </a:cubicBezTo>
                  <a:cubicBezTo>
                    <a:pt x="708019" y="995372"/>
                    <a:pt x="836302" y="928665"/>
                    <a:pt x="959453" y="861958"/>
                  </a:cubicBezTo>
                  <a:cubicBezTo>
                    <a:pt x="1005584" y="836302"/>
                    <a:pt x="1067159" y="820908"/>
                    <a:pt x="1097947" y="779857"/>
                  </a:cubicBezTo>
                  <a:cubicBezTo>
                    <a:pt x="1123604" y="743938"/>
                    <a:pt x="1123604" y="687494"/>
                    <a:pt x="1138998" y="651574"/>
                  </a:cubicBezTo>
                  <a:cubicBezTo>
                    <a:pt x="1200574" y="472030"/>
                    <a:pt x="1231361" y="277040"/>
                    <a:pt x="1410906" y="102626"/>
                  </a:cubicBezTo>
                  <a:cubicBezTo>
                    <a:pt x="1467350" y="46182"/>
                    <a:pt x="1590502" y="0"/>
                    <a:pt x="1662340" y="0"/>
                  </a:cubicBezTo>
                  <a:close/>
                  <a:moveTo>
                    <a:pt x="1667472" y="46182"/>
                  </a:moveTo>
                  <a:cubicBezTo>
                    <a:pt x="1652078" y="46182"/>
                    <a:pt x="1636684" y="51313"/>
                    <a:pt x="1626421" y="51313"/>
                  </a:cubicBezTo>
                  <a:cubicBezTo>
                    <a:pt x="1641815" y="51313"/>
                    <a:pt x="1657209" y="46182"/>
                    <a:pt x="1667472" y="46182"/>
                  </a:cubicBezTo>
                  <a:close/>
                  <a:moveTo>
                    <a:pt x="964584" y="1118473"/>
                  </a:moveTo>
                  <a:cubicBezTo>
                    <a:pt x="959453" y="1118473"/>
                    <a:pt x="949191" y="1123604"/>
                    <a:pt x="944059" y="1128735"/>
                  </a:cubicBezTo>
                  <a:cubicBezTo>
                    <a:pt x="949191" y="1128735"/>
                    <a:pt x="959453" y="1123604"/>
                    <a:pt x="964584" y="1118473"/>
                  </a:cubicBezTo>
                  <a:close/>
                  <a:moveTo>
                    <a:pt x="903009" y="1159523"/>
                  </a:moveTo>
                  <a:cubicBezTo>
                    <a:pt x="897877" y="1159523"/>
                    <a:pt x="892746" y="1164654"/>
                    <a:pt x="887615" y="1169786"/>
                  </a:cubicBezTo>
                  <a:cubicBezTo>
                    <a:pt x="892746" y="1169786"/>
                    <a:pt x="897877" y="1164654"/>
                    <a:pt x="903009" y="1159523"/>
                  </a:cubicBezTo>
                  <a:close/>
                  <a:moveTo>
                    <a:pt x="928665" y="1169786"/>
                  </a:moveTo>
                  <a:cubicBezTo>
                    <a:pt x="923534" y="1169786"/>
                    <a:pt x="913271" y="1180048"/>
                    <a:pt x="908140" y="1185180"/>
                  </a:cubicBezTo>
                  <a:cubicBezTo>
                    <a:pt x="913271" y="1185180"/>
                    <a:pt x="923534" y="1174917"/>
                    <a:pt x="928665" y="1169786"/>
                  </a:cubicBezTo>
                  <a:close/>
                  <a:moveTo>
                    <a:pt x="949191" y="1185180"/>
                  </a:moveTo>
                  <a:cubicBezTo>
                    <a:pt x="908140" y="1210836"/>
                    <a:pt x="856827" y="1251887"/>
                    <a:pt x="836302" y="1287806"/>
                  </a:cubicBezTo>
                  <a:cubicBezTo>
                    <a:pt x="872221" y="1251887"/>
                    <a:pt x="913271" y="1215967"/>
                    <a:pt x="949191" y="1185180"/>
                  </a:cubicBezTo>
                  <a:close/>
                  <a:moveTo>
                    <a:pt x="1010715" y="1185180"/>
                  </a:moveTo>
                  <a:cubicBezTo>
                    <a:pt x="959453" y="1221099"/>
                    <a:pt x="882483" y="1277543"/>
                    <a:pt x="856827" y="1328856"/>
                  </a:cubicBezTo>
                  <a:lnTo>
                    <a:pt x="918403" y="1267281"/>
                  </a:lnTo>
                  <a:cubicBezTo>
                    <a:pt x="903009" y="1292937"/>
                    <a:pt x="887615" y="1308331"/>
                    <a:pt x="877352" y="1323725"/>
                  </a:cubicBezTo>
                  <a:cubicBezTo>
                    <a:pt x="759332" y="1457088"/>
                    <a:pt x="543868" y="1857279"/>
                    <a:pt x="543868" y="2047137"/>
                  </a:cubicBezTo>
                  <a:cubicBezTo>
                    <a:pt x="543868" y="2083057"/>
                    <a:pt x="543868" y="2129238"/>
                    <a:pt x="579736" y="2170289"/>
                  </a:cubicBezTo>
                  <a:cubicBezTo>
                    <a:pt x="677231" y="2170289"/>
                    <a:pt x="805514" y="2113845"/>
                    <a:pt x="903009" y="2057400"/>
                  </a:cubicBezTo>
                  <a:cubicBezTo>
                    <a:pt x="928665" y="1821411"/>
                    <a:pt x="949191" y="1569977"/>
                    <a:pt x="985058" y="1333988"/>
                  </a:cubicBezTo>
                  <a:cubicBezTo>
                    <a:pt x="990190" y="1282675"/>
                    <a:pt x="1000452" y="1231361"/>
                    <a:pt x="1010715" y="1185180"/>
                  </a:cubicBezTo>
                  <a:close/>
                  <a:moveTo>
                    <a:pt x="938928" y="1215967"/>
                  </a:moveTo>
                  <a:cubicBezTo>
                    <a:pt x="933797" y="1215967"/>
                    <a:pt x="928665" y="1221099"/>
                    <a:pt x="923534" y="1226230"/>
                  </a:cubicBezTo>
                  <a:cubicBezTo>
                    <a:pt x="928665" y="1226230"/>
                    <a:pt x="933797" y="1221099"/>
                    <a:pt x="938928" y="1215967"/>
                  </a:cubicBezTo>
                  <a:close/>
                  <a:moveTo>
                    <a:pt x="903009" y="1190311"/>
                  </a:moveTo>
                  <a:cubicBezTo>
                    <a:pt x="892746" y="1195442"/>
                    <a:pt x="882483" y="1205705"/>
                    <a:pt x="877352" y="1210836"/>
                  </a:cubicBezTo>
                  <a:cubicBezTo>
                    <a:pt x="887615" y="1205705"/>
                    <a:pt x="897877" y="1195442"/>
                    <a:pt x="903009" y="1190311"/>
                  </a:cubicBezTo>
                  <a:close/>
                  <a:moveTo>
                    <a:pt x="867090" y="1221099"/>
                  </a:moveTo>
                  <a:cubicBezTo>
                    <a:pt x="856827" y="1226230"/>
                    <a:pt x="846564" y="1236493"/>
                    <a:pt x="846564" y="1241624"/>
                  </a:cubicBezTo>
                  <a:lnTo>
                    <a:pt x="867090" y="1221099"/>
                  </a:lnTo>
                  <a:close/>
                  <a:moveTo>
                    <a:pt x="831170" y="1292937"/>
                  </a:moveTo>
                  <a:cubicBezTo>
                    <a:pt x="826039" y="1298068"/>
                    <a:pt x="820908" y="1303200"/>
                    <a:pt x="820908" y="1308331"/>
                  </a:cubicBezTo>
                  <a:cubicBezTo>
                    <a:pt x="826039" y="1303200"/>
                    <a:pt x="831170" y="1298068"/>
                    <a:pt x="831170" y="1292937"/>
                  </a:cubicBezTo>
                  <a:close/>
                  <a:moveTo>
                    <a:pt x="533606" y="2139501"/>
                  </a:moveTo>
                  <a:cubicBezTo>
                    <a:pt x="533606" y="2144632"/>
                    <a:pt x="533606" y="2149764"/>
                    <a:pt x="538737" y="2154895"/>
                  </a:cubicBezTo>
                  <a:cubicBezTo>
                    <a:pt x="538737" y="2149764"/>
                    <a:pt x="533606" y="2144632"/>
                    <a:pt x="533606" y="2139501"/>
                  </a:cubicBezTo>
                  <a:close/>
                  <a:moveTo>
                    <a:pt x="1462219" y="1893198"/>
                  </a:moveTo>
                  <a:cubicBezTo>
                    <a:pt x="1457088" y="1898329"/>
                    <a:pt x="1451956" y="1903461"/>
                    <a:pt x="1451956" y="1908592"/>
                  </a:cubicBezTo>
                  <a:cubicBezTo>
                    <a:pt x="1457088" y="1903461"/>
                    <a:pt x="1462219" y="1898329"/>
                    <a:pt x="1462219" y="1893198"/>
                  </a:cubicBezTo>
                  <a:close/>
                  <a:moveTo>
                    <a:pt x="1441694" y="1918855"/>
                  </a:moveTo>
                  <a:cubicBezTo>
                    <a:pt x="1436563" y="1929117"/>
                    <a:pt x="1431431" y="1939380"/>
                    <a:pt x="1431431" y="1944511"/>
                  </a:cubicBezTo>
                  <a:cubicBezTo>
                    <a:pt x="1436563" y="1934249"/>
                    <a:pt x="1441694" y="1923986"/>
                    <a:pt x="1441694" y="1918855"/>
                  </a:cubicBezTo>
                  <a:close/>
                  <a:moveTo>
                    <a:pt x="1467350" y="1995824"/>
                  </a:moveTo>
                  <a:cubicBezTo>
                    <a:pt x="1472482" y="1995824"/>
                    <a:pt x="1482744" y="2000956"/>
                    <a:pt x="1487876" y="2000956"/>
                  </a:cubicBezTo>
                  <a:cubicBezTo>
                    <a:pt x="1482744" y="1995824"/>
                    <a:pt x="1472482" y="1995824"/>
                    <a:pt x="1467350" y="1995824"/>
                  </a:cubicBezTo>
                  <a:close/>
                  <a:moveTo>
                    <a:pt x="1580239" y="1995824"/>
                  </a:moveTo>
                  <a:cubicBezTo>
                    <a:pt x="1554583" y="1995824"/>
                    <a:pt x="1523795" y="2000956"/>
                    <a:pt x="1498138" y="2000956"/>
                  </a:cubicBezTo>
                  <a:cubicBezTo>
                    <a:pt x="1523795" y="2000956"/>
                    <a:pt x="1554583" y="2000956"/>
                    <a:pt x="1580239" y="1995824"/>
                  </a:cubicBezTo>
                  <a:close/>
                  <a:moveTo>
                    <a:pt x="1446825" y="2016350"/>
                  </a:moveTo>
                  <a:cubicBezTo>
                    <a:pt x="1451956" y="2026612"/>
                    <a:pt x="1462219" y="2031744"/>
                    <a:pt x="1472482" y="2031744"/>
                  </a:cubicBezTo>
                  <a:cubicBezTo>
                    <a:pt x="1462219" y="2026612"/>
                    <a:pt x="1451956" y="2021481"/>
                    <a:pt x="1446825" y="2016350"/>
                  </a:cubicBezTo>
                  <a:close/>
                  <a:moveTo>
                    <a:pt x="2780812" y="1759835"/>
                  </a:moveTo>
                  <a:cubicBezTo>
                    <a:pt x="2785944" y="1764967"/>
                    <a:pt x="2796206" y="1770098"/>
                    <a:pt x="2801338" y="1770098"/>
                  </a:cubicBezTo>
                  <a:cubicBezTo>
                    <a:pt x="2796206" y="1764967"/>
                    <a:pt x="2785944" y="1759835"/>
                    <a:pt x="2780812" y="1759835"/>
                  </a:cubicBezTo>
                  <a:close/>
                  <a:moveTo>
                    <a:pt x="2806469" y="1775229"/>
                  </a:moveTo>
                  <a:cubicBezTo>
                    <a:pt x="2821863" y="1785492"/>
                    <a:pt x="2837257" y="1795754"/>
                    <a:pt x="2847520" y="1800886"/>
                  </a:cubicBezTo>
                  <a:cubicBezTo>
                    <a:pt x="2837257" y="1790623"/>
                    <a:pt x="2821863" y="1780361"/>
                    <a:pt x="2806469" y="1775229"/>
                  </a:cubicBezTo>
                  <a:close/>
                  <a:moveTo>
                    <a:pt x="2975802" y="1811148"/>
                  </a:moveTo>
                  <a:cubicBezTo>
                    <a:pt x="2970671" y="1811148"/>
                    <a:pt x="2965540" y="1816280"/>
                    <a:pt x="2960408" y="1821411"/>
                  </a:cubicBezTo>
                  <a:cubicBezTo>
                    <a:pt x="2965540" y="1821411"/>
                    <a:pt x="2970671" y="1816280"/>
                    <a:pt x="2975802" y="1811148"/>
                  </a:cubicBezTo>
                  <a:close/>
                  <a:moveTo>
                    <a:pt x="2837257" y="1857279"/>
                  </a:moveTo>
                  <a:cubicBezTo>
                    <a:pt x="2832126" y="1857279"/>
                    <a:pt x="2826994" y="1862410"/>
                    <a:pt x="2821863" y="1867542"/>
                  </a:cubicBezTo>
                  <a:cubicBezTo>
                    <a:pt x="2826994" y="1867542"/>
                    <a:pt x="2832126" y="1862410"/>
                    <a:pt x="2837257" y="1857279"/>
                  </a:cubicBezTo>
                  <a:close/>
                  <a:moveTo>
                    <a:pt x="2770550" y="1877804"/>
                  </a:moveTo>
                  <a:cubicBezTo>
                    <a:pt x="2765419" y="1877804"/>
                    <a:pt x="2760287" y="1882935"/>
                    <a:pt x="2755156" y="1888067"/>
                  </a:cubicBezTo>
                  <a:cubicBezTo>
                    <a:pt x="2760287" y="1888067"/>
                    <a:pt x="2765419" y="1882935"/>
                    <a:pt x="2770550" y="1877804"/>
                  </a:cubicBezTo>
                  <a:close/>
                  <a:moveTo>
                    <a:pt x="2806469" y="1882935"/>
                  </a:moveTo>
                  <a:cubicBezTo>
                    <a:pt x="2801338" y="1882935"/>
                    <a:pt x="2796206" y="1888067"/>
                    <a:pt x="2791075" y="1893198"/>
                  </a:cubicBezTo>
                  <a:cubicBezTo>
                    <a:pt x="2796206" y="1893198"/>
                    <a:pt x="2801338" y="1888067"/>
                    <a:pt x="2806469" y="1882935"/>
                  </a:cubicBezTo>
                  <a:close/>
                  <a:moveTo>
                    <a:pt x="2780812" y="1903461"/>
                  </a:moveTo>
                  <a:cubicBezTo>
                    <a:pt x="2775681" y="1903461"/>
                    <a:pt x="2765419" y="1913723"/>
                    <a:pt x="2760287" y="1918855"/>
                  </a:cubicBezTo>
                  <a:cubicBezTo>
                    <a:pt x="2765419" y="1918855"/>
                    <a:pt x="2775681" y="1908592"/>
                    <a:pt x="2780812" y="1903461"/>
                  </a:cubicBezTo>
                  <a:close/>
                  <a:moveTo>
                    <a:pt x="2708974" y="1929117"/>
                  </a:moveTo>
                  <a:cubicBezTo>
                    <a:pt x="2703843" y="1929117"/>
                    <a:pt x="2698711" y="1934249"/>
                    <a:pt x="2693580" y="1939380"/>
                  </a:cubicBezTo>
                  <a:cubicBezTo>
                    <a:pt x="2698711" y="1939380"/>
                    <a:pt x="2703843" y="1934249"/>
                    <a:pt x="2708974" y="1929117"/>
                  </a:cubicBezTo>
                  <a:close/>
                  <a:moveTo>
                    <a:pt x="2744893" y="1934249"/>
                  </a:moveTo>
                  <a:cubicBezTo>
                    <a:pt x="2739762" y="1934249"/>
                    <a:pt x="2734631" y="1939380"/>
                    <a:pt x="2729499" y="1944511"/>
                  </a:cubicBezTo>
                  <a:cubicBezTo>
                    <a:pt x="2734631" y="1944511"/>
                    <a:pt x="2739762" y="1939380"/>
                    <a:pt x="2744893" y="1934249"/>
                  </a:cubicBezTo>
                  <a:close/>
                  <a:moveTo>
                    <a:pt x="2673055" y="1959905"/>
                  </a:moveTo>
                  <a:cubicBezTo>
                    <a:pt x="2662792" y="1965036"/>
                    <a:pt x="2652530" y="1975299"/>
                    <a:pt x="2647398" y="1980430"/>
                  </a:cubicBezTo>
                  <a:cubicBezTo>
                    <a:pt x="2657661" y="1975299"/>
                    <a:pt x="2667924" y="1965036"/>
                    <a:pt x="2673055" y="1959905"/>
                  </a:cubicBezTo>
                  <a:close/>
                  <a:moveTo>
                    <a:pt x="2708974" y="1965036"/>
                  </a:moveTo>
                  <a:cubicBezTo>
                    <a:pt x="2703843" y="1965036"/>
                    <a:pt x="2693580" y="1975299"/>
                    <a:pt x="2688449" y="1980430"/>
                  </a:cubicBezTo>
                  <a:cubicBezTo>
                    <a:pt x="2693580" y="1980430"/>
                    <a:pt x="2703843" y="1970168"/>
                    <a:pt x="2708974" y="1965036"/>
                  </a:cubicBezTo>
                  <a:close/>
                  <a:moveTo>
                    <a:pt x="2621742" y="2006087"/>
                  </a:moveTo>
                  <a:cubicBezTo>
                    <a:pt x="2601268" y="2021481"/>
                    <a:pt x="2575611" y="2047137"/>
                    <a:pt x="2555086" y="2067663"/>
                  </a:cubicBezTo>
                  <a:cubicBezTo>
                    <a:pt x="2575611" y="2052269"/>
                    <a:pt x="2601268" y="2026612"/>
                    <a:pt x="2621742" y="2006087"/>
                  </a:cubicBezTo>
                  <a:close/>
                  <a:moveTo>
                    <a:pt x="2549955" y="2072794"/>
                  </a:moveTo>
                  <a:lnTo>
                    <a:pt x="2539692" y="2083057"/>
                  </a:lnTo>
                  <a:cubicBezTo>
                    <a:pt x="2544823" y="2083057"/>
                    <a:pt x="2549955" y="2077925"/>
                    <a:pt x="2549955" y="2072794"/>
                  </a:cubicBezTo>
                  <a:close/>
                  <a:moveTo>
                    <a:pt x="2462722" y="2226733"/>
                  </a:moveTo>
                  <a:cubicBezTo>
                    <a:pt x="2457591" y="2231865"/>
                    <a:pt x="2452460" y="2236996"/>
                    <a:pt x="2452460" y="2242127"/>
                  </a:cubicBezTo>
                  <a:cubicBezTo>
                    <a:pt x="2457591" y="2236996"/>
                    <a:pt x="2462722" y="2231865"/>
                    <a:pt x="2462722" y="2226733"/>
                  </a:cubicBezTo>
                  <a:close/>
                  <a:moveTo>
                    <a:pt x="2488379" y="2231865"/>
                  </a:moveTo>
                  <a:cubicBezTo>
                    <a:pt x="2483248" y="2236996"/>
                    <a:pt x="2478116" y="2242127"/>
                    <a:pt x="2478116" y="2247259"/>
                  </a:cubicBezTo>
                  <a:cubicBezTo>
                    <a:pt x="2483248" y="2242127"/>
                    <a:pt x="2488379" y="2236996"/>
                    <a:pt x="2488379" y="2231865"/>
                  </a:cubicBezTo>
                  <a:close/>
                  <a:moveTo>
                    <a:pt x="2467854" y="2257521"/>
                  </a:moveTo>
                  <a:cubicBezTo>
                    <a:pt x="2462722" y="2262601"/>
                    <a:pt x="2457591" y="2267733"/>
                    <a:pt x="2457591" y="2272864"/>
                  </a:cubicBezTo>
                  <a:cubicBezTo>
                    <a:pt x="2462722" y="2267733"/>
                    <a:pt x="2467854" y="2262601"/>
                    <a:pt x="2467854" y="2257521"/>
                  </a:cubicBezTo>
                  <a:close/>
                  <a:moveTo>
                    <a:pt x="2431935" y="2267733"/>
                  </a:moveTo>
                  <a:cubicBezTo>
                    <a:pt x="2426803" y="2272864"/>
                    <a:pt x="2421672" y="2277995"/>
                    <a:pt x="2421672" y="2283127"/>
                  </a:cubicBezTo>
                  <a:cubicBezTo>
                    <a:pt x="2426803" y="2277995"/>
                    <a:pt x="2431935" y="2272864"/>
                    <a:pt x="2431935" y="2267733"/>
                  </a:cubicBezTo>
                  <a:close/>
                  <a:moveTo>
                    <a:pt x="2452460" y="2277995"/>
                  </a:moveTo>
                  <a:cubicBezTo>
                    <a:pt x="2396015" y="2339571"/>
                    <a:pt x="2349834" y="2411409"/>
                    <a:pt x="2334440" y="2472985"/>
                  </a:cubicBezTo>
                  <a:cubicBezTo>
                    <a:pt x="2370359" y="2406278"/>
                    <a:pt x="2411409" y="2339571"/>
                    <a:pt x="2452460" y="2277995"/>
                  </a:cubicBezTo>
                  <a:close/>
                  <a:moveTo>
                    <a:pt x="2416541" y="2288258"/>
                  </a:moveTo>
                  <a:cubicBezTo>
                    <a:pt x="2339571" y="2380621"/>
                    <a:pt x="2288258" y="2483248"/>
                    <a:pt x="2272864" y="2575611"/>
                  </a:cubicBezTo>
                  <a:cubicBezTo>
                    <a:pt x="2293389" y="2478116"/>
                    <a:pt x="2354965" y="2375490"/>
                    <a:pt x="2416541" y="2288258"/>
                  </a:cubicBezTo>
                  <a:close/>
                  <a:moveTo>
                    <a:pt x="2349834" y="3042510"/>
                  </a:moveTo>
                  <a:cubicBezTo>
                    <a:pt x="2360096" y="3052773"/>
                    <a:pt x="2370359" y="3063035"/>
                    <a:pt x="2375490" y="3063035"/>
                  </a:cubicBezTo>
                  <a:cubicBezTo>
                    <a:pt x="2365227" y="3052773"/>
                    <a:pt x="2354965" y="3042510"/>
                    <a:pt x="2349834" y="3042510"/>
                  </a:cubicBezTo>
                  <a:close/>
                  <a:moveTo>
                    <a:pt x="2380621" y="3068166"/>
                  </a:moveTo>
                  <a:cubicBezTo>
                    <a:pt x="2385753" y="3073298"/>
                    <a:pt x="2390884" y="3078429"/>
                    <a:pt x="2396015" y="3078429"/>
                  </a:cubicBezTo>
                  <a:cubicBezTo>
                    <a:pt x="2390884" y="3073298"/>
                    <a:pt x="2385753" y="3068166"/>
                    <a:pt x="2380621" y="3068166"/>
                  </a:cubicBezTo>
                  <a:close/>
                  <a:moveTo>
                    <a:pt x="2401147" y="3083509"/>
                  </a:moveTo>
                  <a:cubicBezTo>
                    <a:pt x="2406278" y="3088640"/>
                    <a:pt x="2411409" y="3093772"/>
                    <a:pt x="2416541" y="3093772"/>
                  </a:cubicBezTo>
                  <a:cubicBezTo>
                    <a:pt x="2411409" y="3088640"/>
                    <a:pt x="2406278" y="3083509"/>
                    <a:pt x="2401147" y="3083509"/>
                  </a:cubicBezTo>
                  <a:close/>
                  <a:moveTo>
                    <a:pt x="2739762" y="3175873"/>
                  </a:moveTo>
                  <a:cubicBezTo>
                    <a:pt x="2708974" y="3181004"/>
                    <a:pt x="2673055" y="3181004"/>
                    <a:pt x="2642267" y="3181004"/>
                  </a:cubicBezTo>
                  <a:cubicBezTo>
                    <a:pt x="2678186" y="3181004"/>
                    <a:pt x="2714105" y="3181004"/>
                    <a:pt x="2739762" y="3175873"/>
                  </a:cubicBezTo>
                  <a:close/>
                  <a:moveTo>
                    <a:pt x="4838213" y="944059"/>
                  </a:moveTo>
                  <a:cubicBezTo>
                    <a:pt x="4827950" y="944059"/>
                    <a:pt x="4817687" y="949191"/>
                    <a:pt x="4812556" y="949191"/>
                  </a:cubicBezTo>
                  <a:cubicBezTo>
                    <a:pt x="4822819" y="949191"/>
                    <a:pt x="4838213" y="944059"/>
                    <a:pt x="4838213" y="944059"/>
                  </a:cubicBezTo>
                  <a:close/>
                  <a:moveTo>
                    <a:pt x="4802293" y="954322"/>
                  </a:moveTo>
                  <a:cubicBezTo>
                    <a:pt x="4792031" y="954322"/>
                    <a:pt x="4781768" y="959453"/>
                    <a:pt x="4776637" y="959453"/>
                  </a:cubicBezTo>
                  <a:cubicBezTo>
                    <a:pt x="4786899" y="959453"/>
                    <a:pt x="4802293" y="954322"/>
                    <a:pt x="4802293" y="954322"/>
                  </a:cubicBezTo>
                  <a:close/>
                  <a:moveTo>
                    <a:pt x="4750980" y="969716"/>
                  </a:moveTo>
                  <a:cubicBezTo>
                    <a:pt x="4740718" y="969716"/>
                    <a:pt x="4730455" y="974847"/>
                    <a:pt x="4725324" y="974847"/>
                  </a:cubicBezTo>
                  <a:cubicBezTo>
                    <a:pt x="4735586" y="974847"/>
                    <a:pt x="4750980" y="969716"/>
                    <a:pt x="4750980" y="969716"/>
                  </a:cubicBezTo>
                  <a:close/>
                  <a:moveTo>
                    <a:pt x="4633011" y="1005635"/>
                  </a:moveTo>
                  <a:cubicBezTo>
                    <a:pt x="4622749" y="1005635"/>
                    <a:pt x="4612486" y="1010766"/>
                    <a:pt x="4607355" y="1010766"/>
                  </a:cubicBezTo>
                  <a:cubicBezTo>
                    <a:pt x="4617618" y="1010766"/>
                    <a:pt x="4633011" y="1005635"/>
                    <a:pt x="4633011" y="1005635"/>
                  </a:cubicBezTo>
                  <a:close/>
                  <a:moveTo>
                    <a:pt x="4160982" y="1169786"/>
                  </a:moveTo>
                  <a:cubicBezTo>
                    <a:pt x="4155851" y="1169786"/>
                    <a:pt x="4145588" y="1174917"/>
                    <a:pt x="4150720" y="1174917"/>
                  </a:cubicBezTo>
                  <a:cubicBezTo>
                    <a:pt x="4155851" y="1174917"/>
                    <a:pt x="4166114" y="1169786"/>
                    <a:pt x="4160982" y="1169786"/>
                  </a:cubicBezTo>
                  <a:close/>
                  <a:moveTo>
                    <a:pt x="3468306" y="164202"/>
                  </a:moveTo>
                  <a:cubicBezTo>
                    <a:pt x="3493963" y="179596"/>
                    <a:pt x="3519619" y="200121"/>
                    <a:pt x="3545276" y="225727"/>
                  </a:cubicBezTo>
                  <a:cubicBezTo>
                    <a:pt x="3535013" y="200121"/>
                    <a:pt x="3483700" y="164202"/>
                    <a:pt x="3468306" y="164202"/>
                  </a:cubicBezTo>
                  <a:close/>
                  <a:moveTo>
                    <a:pt x="3493963" y="646443"/>
                  </a:moveTo>
                  <a:cubicBezTo>
                    <a:pt x="3488832" y="646443"/>
                    <a:pt x="3478569" y="651574"/>
                    <a:pt x="3473438" y="656706"/>
                  </a:cubicBezTo>
                  <a:cubicBezTo>
                    <a:pt x="3478569" y="656706"/>
                    <a:pt x="3488832" y="651574"/>
                    <a:pt x="3493963" y="646443"/>
                  </a:cubicBezTo>
                  <a:close/>
                  <a:moveTo>
                    <a:pt x="3391387" y="702887"/>
                  </a:moveTo>
                  <a:cubicBezTo>
                    <a:pt x="3375993" y="708019"/>
                    <a:pt x="3360600" y="718281"/>
                    <a:pt x="3350337" y="723413"/>
                  </a:cubicBezTo>
                  <a:cubicBezTo>
                    <a:pt x="3365731" y="718281"/>
                    <a:pt x="3381125" y="708019"/>
                    <a:pt x="3391387" y="702887"/>
                  </a:cubicBezTo>
                  <a:close/>
                  <a:moveTo>
                    <a:pt x="3345206" y="728544"/>
                  </a:moveTo>
                  <a:cubicBezTo>
                    <a:pt x="3319549" y="738807"/>
                    <a:pt x="3293892" y="754201"/>
                    <a:pt x="3273367" y="764463"/>
                  </a:cubicBezTo>
                  <a:cubicBezTo>
                    <a:pt x="3299024" y="754201"/>
                    <a:pt x="3324680" y="738807"/>
                    <a:pt x="3345206" y="728544"/>
                  </a:cubicBezTo>
                  <a:close/>
                  <a:moveTo>
                    <a:pt x="4042962" y="1215967"/>
                  </a:moveTo>
                  <a:cubicBezTo>
                    <a:pt x="4037831" y="1215967"/>
                    <a:pt x="4027568" y="1221099"/>
                    <a:pt x="4032699" y="1221099"/>
                  </a:cubicBezTo>
                  <a:cubicBezTo>
                    <a:pt x="4037831" y="1221099"/>
                    <a:pt x="4048093" y="1215967"/>
                    <a:pt x="4042962" y="1215967"/>
                  </a:cubicBezTo>
                  <a:close/>
                  <a:moveTo>
                    <a:pt x="3663296" y="1410957"/>
                  </a:moveTo>
                  <a:cubicBezTo>
                    <a:pt x="3658165" y="1410957"/>
                    <a:pt x="3653034" y="1410957"/>
                    <a:pt x="3647902" y="1416089"/>
                  </a:cubicBezTo>
                  <a:cubicBezTo>
                    <a:pt x="3653034" y="1416089"/>
                    <a:pt x="3653034" y="1410957"/>
                    <a:pt x="3663296" y="1410957"/>
                  </a:cubicBezTo>
                  <a:close/>
                  <a:moveTo>
                    <a:pt x="3678690" y="1421220"/>
                  </a:moveTo>
                  <a:cubicBezTo>
                    <a:pt x="3458044" y="1518664"/>
                    <a:pt x="3232317" y="1641815"/>
                    <a:pt x="3021984" y="1790623"/>
                  </a:cubicBezTo>
                  <a:cubicBezTo>
                    <a:pt x="3032195" y="1775229"/>
                    <a:pt x="3047589" y="1764967"/>
                    <a:pt x="3057852" y="1754704"/>
                  </a:cubicBezTo>
                  <a:cubicBezTo>
                    <a:pt x="3032195" y="1770098"/>
                    <a:pt x="3006590" y="1785492"/>
                    <a:pt x="2980934" y="1806017"/>
                  </a:cubicBezTo>
                  <a:cubicBezTo>
                    <a:pt x="2986065" y="1806017"/>
                    <a:pt x="2991196" y="1800886"/>
                    <a:pt x="2996328" y="1806017"/>
                  </a:cubicBezTo>
                  <a:cubicBezTo>
                    <a:pt x="2980934" y="1816280"/>
                    <a:pt x="2965540" y="1831674"/>
                    <a:pt x="2945015" y="1836805"/>
                  </a:cubicBezTo>
                  <a:lnTo>
                    <a:pt x="2955277" y="1826542"/>
                  </a:lnTo>
                  <a:cubicBezTo>
                    <a:pt x="2909095" y="1852148"/>
                    <a:pt x="2852651" y="1888067"/>
                    <a:pt x="2826994" y="1934249"/>
                  </a:cubicBezTo>
                  <a:cubicBezTo>
                    <a:pt x="2821863" y="1929117"/>
                    <a:pt x="2837257" y="1923986"/>
                    <a:pt x="2821863" y="1923986"/>
                  </a:cubicBezTo>
                  <a:cubicBezTo>
                    <a:pt x="2811600" y="1923986"/>
                    <a:pt x="2652530" y="2062531"/>
                    <a:pt x="2585874" y="2139501"/>
                  </a:cubicBezTo>
                  <a:cubicBezTo>
                    <a:pt x="2401147" y="2339571"/>
                    <a:pt x="2277995" y="2549955"/>
                    <a:pt x="2277995" y="2755156"/>
                  </a:cubicBezTo>
                  <a:cubicBezTo>
                    <a:pt x="2277995" y="2847520"/>
                    <a:pt x="2319046" y="3052773"/>
                    <a:pt x="2472985" y="3083509"/>
                  </a:cubicBezTo>
                  <a:cubicBezTo>
                    <a:pt x="2524298" y="3093772"/>
                    <a:pt x="2570480" y="3119428"/>
                    <a:pt x="2626873" y="3119428"/>
                  </a:cubicBezTo>
                  <a:cubicBezTo>
                    <a:pt x="3134822" y="3119428"/>
                    <a:pt x="3606852" y="2113845"/>
                    <a:pt x="3647902" y="1667472"/>
                  </a:cubicBezTo>
                  <a:cubicBezTo>
                    <a:pt x="3653034" y="1585371"/>
                    <a:pt x="3673559" y="1498138"/>
                    <a:pt x="3678690" y="1421220"/>
                  </a:cubicBezTo>
                  <a:close/>
                  <a:moveTo>
                    <a:pt x="3288761" y="1611027"/>
                  </a:moveTo>
                  <a:cubicBezTo>
                    <a:pt x="3283630" y="1611027"/>
                    <a:pt x="3273367" y="1616159"/>
                    <a:pt x="3268236" y="1621290"/>
                  </a:cubicBezTo>
                  <a:cubicBezTo>
                    <a:pt x="3273367" y="1621290"/>
                    <a:pt x="3283630" y="1616159"/>
                    <a:pt x="3288761" y="1611027"/>
                  </a:cubicBezTo>
                  <a:close/>
                  <a:moveTo>
                    <a:pt x="3237448" y="1641815"/>
                  </a:moveTo>
                  <a:cubicBezTo>
                    <a:pt x="3232317" y="1641815"/>
                    <a:pt x="3222054" y="1646946"/>
                    <a:pt x="3216923" y="1652078"/>
                  </a:cubicBezTo>
                  <a:cubicBezTo>
                    <a:pt x="3222054" y="1652078"/>
                    <a:pt x="3232317" y="1646946"/>
                    <a:pt x="3237448" y="1641815"/>
                  </a:cubicBezTo>
                  <a:close/>
                  <a:moveTo>
                    <a:pt x="3211791" y="1657209"/>
                  </a:moveTo>
                  <a:cubicBezTo>
                    <a:pt x="3206660" y="1657209"/>
                    <a:pt x="3196397" y="1662340"/>
                    <a:pt x="3191266" y="1667472"/>
                  </a:cubicBezTo>
                  <a:cubicBezTo>
                    <a:pt x="3196397" y="1667472"/>
                    <a:pt x="3206660" y="1662340"/>
                    <a:pt x="3211791" y="1657209"/>
                  </a:cubicBezTo>
                  <a:close/>
                  <a:moveTo>
                    <a:pt x="3104034" y="1723916"/>
                  </a:moveTo>
                  <a:cubicBezTo>
                    <a:pt x="3088640" y="1734179"/>
                    <a:pt x="3073246" y="1744441"/>
                    <a:pt x="3062983" y="1749573"/>
                  </a:cubicBezTo>
                  <a:cubicBezTo>
                    <a:pt x="3078377" y="1744441"/>
                    <a:pt x="3093771" y="1734179"/>
                    <a:pt x="3104034" y="1723916"/>
                  </a:cubicBezTo>
                  <a:close/>
                  <a:moveTo>
                    <a:pt x="2796206" y="1021029"/>
                  </a:moveTo>
                  <a:cubicBezTo>
                    <a:pt x="2806469" y="1031240"/>
                    <a:pt x="2816732" y="1041503"/>
                    <a:pt x="2826994" y="1046634"/>
                  </a:cubicBezTo>
                  <a:cubicBezTo>
                    <a:pt x="2821863" y="1036372"/>
                    <a:pt x="2806469" y="1026160"/>
                    <a:pt x="2796206" y="1021029"/>
                  </a:cubicBezTo>
                  <a:close/>
                  <a:moveTo>
                    <a:pt x="2821863" y="1056897"/>
                  </a:moveTo>
                  <a:cubicBezTo>
                    <a:pt x="2832126" y="1067159"/>
                    <a:pt x="2842388" y="1082553"/>
                    <a:pt x="2847520" y="1092816"/>
                  </a:cubicBezTo>
                  <a:cubicBezTo>
                    <a:pt x="2847520" y="1077422"/>
                    <a:pt x="2826994" y="1056897"/>
                    <a:pt x="2821863" y="1056897"/>
                  </a:cubicBezTo>
                  <a:close/>
                  <a:moveTo>
                    <a:pt x="2647398" y="1072291"/>
                  </a:moveTo>
                  <a:cubicBezTo>
                    <a:pt x="2411409" y="1072291"/>
                    <a:pt x="2083057" y="1333988"/>
                    <a:pt x="1882935" y="1523795"/>
                  </a:cubicBezTo>
                  <a:cubicBezTo>
                    <a:pt x="1826491" y="1575108"/>
                    <a:pt x="1770098" y="1616159"/>
                    <a:pt x="1718785" y="1657209"/>
                  </a:cubicBezTo>
                  <a:cubicBezTo>
                    <a:pt x="1877804" y="1600765"/>
                    <a:pt x="2072794" y="1544320"/>
                    <a:pt x="2242076" y="1544320"/>
                  </a:cubicBezTo>
                  <a:cubicBezTo>
                    <a:pt x="2257470" y="1544320"/>
                    <a:pt x="2380621" y="1554583"/>
                    <a:pt x="2390884" y="1554583"/>
                  </a:cubicBezTo>
                  <a:cubicBezTo>
                    <a:pt x="2457591" y="1554583"/>
                    <a:pt x="2719237" y="1241624"/>
                    <a:pt x="2719237" y="1133866"/>
                  </a:cubicBezTo>
                  <a:cubicBezTo>
                    <a:pt x="2719237" y="1087685"/>
                    <a:pt x="2698711" y="1072291"/>
                    <a:pt x="2647398" y="1072291"/>
                  </a:cubicBezTo>
                  <a:close/>
                  <a:moveTo>
                    <a:pt x="2832126" y="1108210"/>
                  </a:moveTo>
                  <a:cubicBezTo>
                    <a:pt x="2832126" y="1123604"/>
                    <a:pt x="2837257" y="1138998"/>
                    <a:pt x="2837257" y="1149260"/>
                  </a:cubicBezTo>
                  <a:cubicBezTo>
                    <a:pt x="2837257" y="1133866"/>
                    <a:pt x="2837257" y="1118473"/>
                    <a:pt x="2832126" y="1108210"/>
                  </a:cubicBezTo>
                  <a:close/>
                  <a:moveTo>
                    <a:pt x="2868045" y="1123604"/>
                  </a:moveTo>
                  <a:cubicBezTo>
                    <a:pt x="2862914" y="1138998"/>
                    <a:pt x="2862914" y="1159523"/>
                    <a:pt x="2862914" y="1174917"/>
                  </a:cubicBezTo>
                  <a:cubicBezTo>
                    <a:pt x="2868045" y="1159523"/>
                    <a:pt x="2868045" y="1138998"/>
                    <a:pt x="2868045" y="1123604"/>
                  </a:cubicBezTo>
                  <a:close/>
                  <a:moveTo>
                    <a:pt x="2811600" y="1282675"/>
                  </a:moveTo>
                  <a:cubicBezTo>
                    <a:pt x="2806469" y="1287806"/>
                    <a:pt x="2801338" y="1298068"/>
                    <a:pt x="2801338" y="1303200"/>
                  </a:cubicBezTo>
                  <a:cubicBezTo>
                    <a:pt x="2806469" y="1298068"/>
                    <a:pt x="2811600" y="1287806"/>
                    <a:pt x="2811600" y="1282675"/>
                  </a:cubicBezTo>
                  <a:close/>
                  <a:moveTo>
                    <a:pt x="2052269" y="1580239"/>
                  </a:moveTo>
                  <a:cubicBezTo>
                    <a:pt x="2031744" y="1580239"/>
                    <a:pt x="2011218" y="1585371"/>
                    <a:pt x="1995824" y="1585371"/>
                  </a:cubicBezTo>
                  <a:cubicBezTo>
                    <a:pt x="2016350" y="1585371"/>
                    <a:pt x="2036875" y="1580239"/>
                    <a:pt x="2052269" y="1580239"/>
                  </a:cubicBezTo>
                  <a:close/>
                  <a:moveTo>
                    <a:pt x="2113845" y="1215967"/>
                  </a:moveTo>
                  <a:cubicBezTo>
                    <a:pt x="2108713" y="1215967"/>
                    <a:pt x="2103582" y="1221099"/>
                    <a:pt x="2098451" y="1226230"/>
                  </a:cubicBezTo>
                  <a:cubicBezTo>
                    <a:pt x="2103582" y="1226230"/>
                    <a:pt x="2108713" y="1221099"/>
                    <a:pt x="2113845" y="1215967"/>
                  </a:cubicBezTo>
                  <a:close/>
                  <a:moveTo>
                    <a:pt x="2134370" y="1231361"/>
                  </a:moveTo>
                  <a:cubicBezTo>
                    <a:pt x="2129238" y="1231361"/>
                    <a:pt x="2124107" y="1236493"/>
                    <a:pt x="2118976" y="1241624"/>
                  </a:cubicBezTo>
                  <a:cubicBezTo>
                    <a:pt x="2124107" y="1241624"/>
                    <a:pt x="2129238" y="1236493"/>
                    <a:pt x="2134370" y="1231361"/>
                  </a:cubicBezTo>
                  <a:close/>
                  <a:moveTo>
                    <a:pt x="2077925" y="1272412"/>
                  </a:moveTo>
                  <a:cubicBezTo>
                    <a:pt x="2072794" y="1272412"/>
                    <a:pt x="2067663" y="1277543"/>
                    <a:pt x="2062531" y="1282675"/>
                  </a:cubicBezTo>
                  <a:cubicBezTo>
                    <a:pt x="2067663" y="1282675"/>
                    <a:pt x="2072794" y="1277543"/>
                    <a:pt x="2077925" y="1272412"/>
                  </a:cubicBezTo>
                  <a:close/>
                  <a:moveTo>
                    <a:pt x="2036875" y="1303200"/>
                  </a:moveTo>
                  <a:cubicBezTo>
                    <a:pt x="2021481" y="1313462"/>
                    <a:pt x="2006087" y="1323725"/>
                    <a:pt x="1995824" y="1333988"/>
                  </a:cubicBezTo>
                  <a:cubicBezTo>
                    <a:pt x="2011218" y="1323725"/>
                    <a:pt x="2026612" y="1313462"/>
                    <a:pt x="2036875" y="1303200"/>
                  </a:cubicBezTo>
                  <a:close/>
                  <a:moveTo>
                    <a:pt x="1990693" y="1339119"/>
                  </a:moveTo>
                  <a:cubicBezTo>
                    <a:pt x="1985562" y="1339119"/>
                    <a:pt x="1975299" y="1349382"/>
                    <a:pt x="1970168" y="1354513"/>
                  </a:cubicBezTo>
                  <a:cubicBezTo>
                    <a:pt x="1975299" y="1354513"/>
                    <a:pt x="1985562" y="1344250"/>
                    <a:pt x="1990693" y="1339119"/>
                  </a:cubicBezTo>
                  <a:close/>
                  <a:moveTo>
                    <a:pt x="1965036" y="1359644"/>
                  </a:moveTo>
                  <a:cubicBezTo>
                    <a:pt x="1959905" y="1359644"/>
                    <a:pt x="1954774" y="1364776"/>
                    <a:pt x="1949642" y="1369907"/>
                  </a:cubicBezTo>
                  <a:cubicBezTo>
                    <a:pt x="1954774" y="1369907"/>
                    <a:pt x="1959905" y="1364776"/>
                    <a:pt x="1965036" y="1359644"/>
                  </a:cubicBezTo>
                  <a:close/>
                  <a:moveTo>
                    <a:pt x="1944511" y="1375038"/>
                  </a:moveTo>
                  <a:cubicBezTo>
                    <a:pt x="1939380" y="1375038"/>
                    <a:pt x="1929117" y="1385301"/>
                    <a:pt x="1923986" y="1390432"/>
                  </a:cubicBezTo>
                  <a:cubicBezTo>
                    <a:pt x="1929117" y="1390432"/>
                    <a:pt x="1939380" y="1380170"/>
                    <a:pt x="1944511" y="1375038"/>
                  </a:cubicBezTo>
                  <a:close/>
                  <a:moveTo>
                    <a:pt x="1918855" y="1395563"/>
                  </a:moveTo>
                  <a:cubicBezTo>
                    <a:pt x="1913723" y="1395563"/>
                    <a:pt x="1903461" y="1405826"/>
                    <a:pt x="1898329" y="1410957"/>
                  </a:cubicBezTo>
                  <a:cubicBezTo>
                    <a:pt x="1903461" y="1410957"/>
                    <a:pt x="1913723" y="1400695"/>
                    <a:pt x="1918855" y="1395563"/>
                  </a:cubicBezTo>
                  <a:close/>
                  <a:moveTo>
                    <a:pt x="1888067" y="1421220"/>
                  </a:moveTo>
                  <a:cubicBezTo>
                    <a:pt x="1882935" y="1421220"/>
                    <a:pt x="1877804" y="1426351"/>
                    <a:pt x="1872673" y="1431483"/>
                  </a:cubicBezTo>
                  <a:cubicBezTo>
                    <a:pt x="1877804" y="1431483"/>
                    <a:pt x="1882935" y="1426351"/>
                    <a:pt x="1888067" y="1421220"/>
                  </a:cubicBezTo>
                  <a:close/>
                  <a:moveTo>
                    <a:pt x="2236945" y="1657209"/>
                  </a:moveTo>
                  <a:cubicBezTo>
                    <a:pt x="2021481" y="1667472"/>
                    <a:pt x="1770098" y="1698260"/>
                    <a:pt x="1559714" y="1867542"/>
                  </a:cubicBezTo>
                  <a:cubicBezTo>
                    <a:pt x="1528926" y="1888067"/>
                    <a:pt x="1513532" y="1923986"/>
                    <a:pt x="1493007" y="1949643"/>
                  </a:cubicBezTo>
                  <a:cubicBezTo>
                    <a:pt x="1487876" y="1893198"/>
                    <a:pt x="1585371" y="1826542"/>
                    <a:pt x="1626421" y="1806017"/>
                  </a:cubicBezTo>
                  <a:cubicBezTo>
                    <a:pt x="1595633" y="1821411"/>
                    <a:pt x="1564845" y="1841936"/>
                    <a:pt x="1534057" y="1867542"/>
                  </a:cubicBezTo>
                  <a:cubicBezTo>
                    <a:pt x="1537906" y="1857292"/>
                    <a:pt x="1544961" y="1847039"/>
                    <a:pt x="1553941" y="1837264"/>
                  </a:cubicBezTo>
                  <a:lnTo>
                    <a:pt x="1563563" y="1828875"/>
                  </a:lnTo>
                  <a:lnTo>
                    <a:pt x="1604854" y="1799755"/>
                  </a:lnTo>
                  <a:cubicBezTo>
                    <a:pt x="1625780" y="1786772"/>
                    <a:pt x="1643098" y="1777795"/>
                    <a:pt x="1652078" y="1775229"/>
                  </a:cubicBezTo>
                  <a:cubicBezTo>
                    <a:pt x="1634119" y="1780361"/>
                    <a:pt x="1608462" y="1793189"/>
                    <a:pt x="1585371" y="1809859"/>
                  </a:cubicBezTo>
                  <a:lnTo>
                    <a:pt x="1563563" y="1828875"/>
                  </a:lnTo>
                  <a:lnTo>
                    <a:pt x="1535982" y="1848325"/>
                  </a:lnTo>
                  <a:cubicBezTo>
                    <a:pt x="1489159" y="1885514"/>
                    <a:pt x="1446825" y="1929117"/>
                    <a:pt x="1446825" y="1959905"/>
                  </a:cubicBezTo>
                  <a:cubicBezTo>
                    <a:pt x="1446825" y="1970168"/>
                    <a:pt x="1446825" y="1970168"/>
                    <a:pt x="1451956" y="1975299"/>
                  </a:cubicBezTo>
                  <a:cubicBezTo>
                    <a:pt x="1457088" y="1965036"/>
                    <a:pt x="1451956" y="1949643"/>
                    <a:pt x="1462219" y="1939380"/>
                  </a:cubicBezTo>
                  <a:cubicBezTo>
                    <a:pt x="1467350" y="1949643"/>
                    <a:pt x="1462219" y="1965036"/>
                    <a:pt x="1472482" y="1970168"/>
                  </a:cubicBezTo>
                  <a:cubicBezTo>
                    <a:pt x="1487876" y="1985562"/>
                    <a:pt x="1518664" y="1990693"/>
                    <a:pt x="1528926" y="1990693"/>
                  </a:cubicBezTo>
                  <a:cubicBezTo>
                    <a:pt x="1544320" y="1990693"/>
                    <a:pt x="1580239" y="1980430"/>
                    <a:pt x="1595633" y="1980430"/>
                  </a:cubicBezTo>
                  <a:cubicBezTo>
                    <a:pt x="1605896" y="1980430"/>
                    <a:pt x="1605896" y="1980430"/>
                    <a:pt x="1611027" y="1985562"/>
                  </a:cubicBezTo>
                  <a:lnTo>
                    <a:pt x="1598232" y="1989457"/>
                  </a:lnTo>
                  <a:lnTo>
                    <a:pt x="1585371" y="1990693"/>
                  </a:lnTo>
                  <a:cubicBezTo>
                    <a:pt x="1587937" y="1990693"/>
                    <a:pt x="1591785" y="1990693"/>
                    <a:pt x="1596275" y="1990052"/>
                  </a:cubicBezTo>
                  <a:lnTo>
                    <a:pt x="1598232" y="1989457"/>
                  </a:lnTo>
                  <a:lnTo>
                    <a:pt x="1618724" y="1987486"/>
                  </a:lnTo>
                  <a:cubicBezTo>
                    <a:pt x="1630270" y="1985562"/>
                    <a:pt x="1641815" y="1982996"/>
                    <a:pt x="1652078" y="1980430"/>
                  </a:cubicBezTo>
                  <a:cubicBezTo>
                    <a:pt x="1646946" y="1980430"/>
                    <a:pt x="1636684" y="1980430"/>
                    <a:pt x="1631552" y="1975299"/>
                  </a:cubicBezTo>
                  <a:cubicBezTo>
                    <a:pt x="1836754" y="1918855"/>
                    <a:pt x="2072794" y="1795754"/>
                    <a:pt x="2283126" y="1657209"/>
                  </a:cubicBezTo>
                  <a:lnTo>
                    <a:pt x="2236945" y="1657209"/>
                  </a:lnTo>
                  <a:close/>
                  <a:moveTo>
                    <a:pt x="2154895" y="1831674"/>
                  </a:moveTo>
                  <a:cubicBezTo>
                    <a:pt x="2149764" y="1831674"/>
                    <a:pt x="2139501" y="1836805"/>
                    <a:pt x="2134370" y="1841936"/>
                  </a:cubicBezTo>
                  <a:cubicBezTo>
                    <a:pt x="2139501" y="1841936"/>
                    <a:pt x="2149764" y="1836805"/>
                    <a:pt x="2154895" y="1831674"/>
                  </a:cubicBezTo>
                  <a:close/>
                  <a:moveTo>
                    <a:pt x="1646946" y="1795754"/>
                  </a:moveTo>
                  <a:cubicBezTo>
                    <a:pt x="1641815" y="1795754"/>
                    <a:pt x="1636684" y="1800886"/>
                    <a:pt x="1631552" y="1800886"/>
                  </a:cubicBezTo>
                  <a:cubicBezTo>
                    <a:pt x="1636684" y="1800886"/>
                    <a:pt x="1641815" y="1800886"/>
                    <a:pt x="1646946" y="1795754"/>
                  </a:cubicBezTo>
                  <a:close/>
                  <a:moveTo>
                    <a:pt x="1611027" y="1770098"/>
                  </a:moveTo>
                  <a:cubicBezTo>
                    <a:pt x="1564845" y="1785492"/>
                    <a:pt x="1513532" y="1831674"/>
                    <a:pt x="1477613" y="1877804"/>
                  </a:cubicBezTo>
                  <a:cubicBezTo>
                    <a:pt x="1523795" y="1836805"/>
                    <a:pt x="1569977" y="1795754"/>
                    <a:pt x="1611027" y="1770098"/>
                  </a:cubicBezTo>
                  <a:close/>
                  <a:moveTo>
                    <a:pt x="1944511" y="312959"/>
                  </a:moveTo>
                  <a:cubicBezTo>
                    <a:pt x="1908592" y="354009"/>
                    <a:pt x="1867541" y="400191"/>
                    <a:pt x="1826491" y="441242"/>
                  </a:cubicBezTo>
                  <a:cubicBezTo>
                    <a:pt x="1867541" y="405323"/>
                    <a:pt x="1929117" y="343747"/>
                    <a:pt x="1944511" y="312959"/>
                  </a:cubicBezTo>
                  <a:close/>
                </a:path>
              </a:pathLst>
            </a:custGeom>
            <a:grpFill/>
            <a:ln w="513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0A76F6E7-9333-93C3-32CF-FC74DEDB26B6}"/>
                </a:ext>
              </a:extLst>
            </p:cNvPr>
            <p:cNvSpPr/>
            <p:nvPr/>
          </p:nvSpPr>
          <p:spPr>
            <a:xfrm>
              <a:off x="6074936" y="1791928"/>
              <a:ext cx="56215" cy="38515"/>
            </a:xfrm>
            <a:custGeom>
              <a:avLst/>
              <a:gdLst>
                <a:gd name="connsiteX0" fmla="*/ 0 w 56215"/>
                <a:gd name="connsiteY0" fmla="*/ 0 h 38515"/>
                <a:gd name="connsiteX1" fmla="*/ 11885 w 56215"/>
                <a:gd name="connsiteY1" fmla="*/ 4279 h 38515"/>
                <a:gd name="connsiteX2" fmla="*/ 56215 w 56215"/>
                <a:gd name="connsiteY2" fmla="*/ 38515 h 38515"/>
                <a:gd name="connsiteX3" fmla="*/ 17730 w 56215"/>
                <a:gd name="connsiteY3" fmla="*/ 10934 h 38515"/>
                <a:gd name="connsiteX4" fmla="*/ 0 w 56215"/>
                <a:gd name="connsiteY4" fmla="*/ 0 h 38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215" h="38515">
                  <a:moveTo>
                    <a:pt x="0" y="0"/>
                  </a:moveTo>
                  <a:lnTo>
                    <a:pt x="11885" y="4279"/>
                  </a:lnTo>
                  <a:cubicBezTo>
                    <a:pt x="29279" y="13179"/>
                    <a:pt x="44670" y="24404"/>
                    <a:pt x="56215" y="38515"/>
                  </a:cubicBezTo>
                  <a:cubicBezTo>
                    <a:pt x="43387" y="28252"/>
                    <a:pt x="30558" y="19272"/>
                    <a:pt x="17730" y="1093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513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0BEDFF9F-FD69-B1F4-B4A0-131D88F4A494}"/>
                </a:ext>
              </a:extLst>
            </p:cNvPr>
            <p:cNvSpPr/>
            <p:nvPr/>
          </p:nvSpPr>
          <p:spPr>
            <a:xfrm>
              <a:off x="8346450" y="2728561"/>
              <a:ext cx="487364" cy="171132"/>
            </a:xfrm>
            <a:custGeom>
              <a:avLst/>
              <a:gdLst>
                <a:gd name="connsiteX0" fmla="*/ 487364 w 487364"/>
                <a:gd name="connsiteY0" fmla="*/ 0 h 171132"/>
                <a:gd name="connsiteX1" fmla="*/ 411624 w 487364"/>
                <a:gd name="connsiteY1" fmla="*/ 25363 h 171132"/>
                <a:gd name="connsiteX2" fmla="*/ 267947 w 487364"/>
                <a:gd name="connsiteY2" fmla="*/ 76676 h 171132"/>
                <a:gd name="connsiteX3" fmla="*/ 155058 w 487364"/>
                <a:gd name="connsiteY3" fmla="*/ 117727 h 171132"/>
                <a:gd name="connsiteX4" fmla="*/ 62746 w 487364"/>
                <a:gd name="connsiteY4" fmla="*/ 153646 h 171132"/>
                <a:gd name="connsiteX5" fmla="*/ 0 w 487364"/>
                <a:gd name="connsiteY5" fmla="*/ 171132 h 171132"/>
                <a:gd name="connsiteX6" fmla="*/ 219219 w 487364"/>
                <a:gd name="connsiteY6" fmla="*/ 89511 h 171132"/>
                <a:gd name="connsiteX7" fmla="*/ 442719 w 487364"/>
                <a:gd name="connsiteY7" fmla="*/ 14000 h 171132"/>
                <a:gd name="connsiteX8" fmla="*/ 487364 w 487364"/>
                <a:gd name="connsiteY8" fmla="*/ 0 h 171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7364" h="171132">
                  <a:moveTo>
                    <a:pt x="487364" y="0"/>
                  </a:moveTo>
                  <a:lnTo>
                    <a:pt x="411624" y="25363"/>
                  </a:lnTo>
                  <a:cubicBezTo>
                    <a:pt x="360311" y="40757"/>
                    <a:pt x="308998" y="61282"/>
                    <a:pt x="267947" y="76676"/>
                  </a:cubicBezTo>
                  <a:cubicBezTo>
                    <a:pt x="232028" y="86939"/>
                    <a:pt x="185846" y="102333"/>
                    <a:pt x="155058" y="117727"/>
                  </a:cubicBezTo>
                  <a:cubicBezTo>
                    <a:pt x="124271" y="127989"/>
                    <a:pt x="88403" y="143383"/>
                    <a:pt x="62746" y="153646"/>
                  </a:cubicBezTo>
                  <a:lnTo>
                    <a:pt x="0" y="171132"/>
                  </a:lnTo>
                  <a:lnTo>
                    <a:pt x="219219" y="89511"/>
                  </a:lnTo>
                  <a:cubicBezTo>
                    <a:pt x="293613" y="63216"/>
                    <a:pt x="368006" y="38206"/>
                    <a:pt x="442719" y="14000"/>
                  </a:cubicBezTo>
                  <a:lnTo>
                    <a:pt x="487364" y="0"/>
                  </a:lnTo>
                  <a:close/>
                </a:path>
              </a:pathLst>
            </a:custGeom>
            <a:grpFill/>
            <a:ln w="513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F8E5C208-7C05-7E79-BA0C-BF085C343F50}"/>
                </a:ext>
              </a:extLst>
            </p:cNvPr>
            <p:cNvSpPr/>
            <p:nvPr/>
          </p:nvSpPr>
          <p:spPr>
            <a:xfrm>
              <a:off x="8296308" y="2789425"/>
              <a:ext cx="3565800" cy="1360063"/>
            </a:xfrm>
            <a:custGeom>
              <a:avLst/>
              <a:gdLst>
                <a:gd name="connsiteX0" fmla="*/ 2821862 w 3565800"/>
                <a:gd name="connsiteY0" fmla="*/ 419 h 1360063"/>
                <a:gd name="connsiteX1" fmla="*/ 3109164 w 3565800"/>
                <a:gd name="connsiteY1" fmla="*/ 20945 h 1360063"/>
                <a:gd name="connsiteX2" fmla="*/ 3540143 w 3565800"/>
                <a:gd name="connsiteY2" fmla="*/ 339086 h 1360063"/>
                <a:gd name="connsiteX3" fmla="*/ 3565800 w 3565800"/>
                <a:gd name="connsiteY3" fmla="*/ 457055 h 1360063"/>
                <a:gd name="connsiteX4" fmla="*/ 3529880 w 3565800"/>
                <a:gd name="connsiteY4" fmla="*/ 641782 h 1360063"/>
                <a:gd name="connsiteX5" fmla="*/ 3165609 w 3565800"/>
                <a:gd name="connsiteY5" fmla="*/ 1134337 h 1360063"/>
                <a:gd name="connsiteX6" fmla="*/ 2591004 w 3565800"/>
                <a:gd name="connsiteY6" fmla="*/ 1360063 h 1360063"/>
                <a:gd name="connsiteX7" fmla="*/ 2011217 w 3565800"/>
                <a:gd name="connsiteY7" fmla="*/ 1011185 h 1360063"/>
                <a:gd name="connsiteX8" fmla="*/ 2062530 w 3565800"/>
                <a:gd name="connsiteY8" fmla="*/ 1041973 h 1360063"/>
                <a:gd name="connsiteX9" fmla="*/ 2072793 w 3565800"/>
                <a:gd name="connsiteY9" fmla="*/ 1041973 h 1360063"/>
                <a:gd name="connsiteX10" fmla="*/ 2195945 w 3565800"/>
                <a:gd name="connsiteY10" fmla="*/ 1124074 h 1360063"/>
                <a:gd name="connsiteX11" fmla="*/ 2083056 w 3565800"/>
                <a:gd name="connsiteY11" fmla="*/ 1026579 h 1360063"/>
                <a:gd name="connsiteX12" fmla="*/ 2277994 w 3565800"/>
                <a:gd name="connsiteY12" fmla="*/ 1139468 h 1360063"/>
                <a:gd name="connsiteX13" fmla="*/ 2288257 w 3565800"/>
                <a:gd name="connsiteY13" fmla="*/ 1134337 h 1360063"/>
                <a:gd name="connsiteX14" fmla="*/ 2195945 w 3565800"/>
                <a:gd name="connsiteY14" fmla="*/ 1067630 h 1360063"/>
                <a:gd name="connsiteX15" fmla="*/ 2257469 w 3565800"/>
                <a:gd name="connsiteY15" fmla="*/ 1077892 h 1360063"/>
                <a:gd name="connsiteX16" fmla="*/ 2570479 w 3565800"/>
                <a:gd name="connsiteY16" fmla="*/ 1175336 h 1360063"/>
                <a:gd name="connsiteX17" fmla="*/ 3365730 w 3565800"/>
                <a:gd name="connsiteY17" fmla="*/ 482711 h 1360063"/>
                <a:gd name="connsiteX18" fmla="*/ 2755155 w 3565800"/>
                <a:gd name="connsiteY18" fmla="*/ 190278 h 1360063"/>
                <a:gd name="connsiteX19" fmla="*/ 2585873 w 3565800"/>
                <a:gd name="connsiteY19" fmla="*/ 195409 h 1360063"/>
                <a:gd name="connsiteX20" fmla="*/ 620785 w 3565800"/>
                <a:gd name="connsiteY20" fmla="*/ 662307 h 1360063"/>
                <a:gd name="connsiteX21" fmla="*/ 61575 w 3565800"/>
                <a:gd name="connsiteY21" fmla="*/ 826458 h 1360063"/>
                <a:gd name="connsiteX22" fmla="*/ 30787 w 3565800"/>
                <a:gd name="connsiteY22" fmla="*/ 816195 h 1360063"/>
                <a:gd name="connsiteX23" fmla="*/ 25656 w 3565800"/>
                <a:gd name="connsiteY23" fmla="*/ 795670 h 1360063"/>
                <a:gd name="connsiteX24" fmla="*/ 5131 w 3565800"/>
                <a:gd name="connsiteY24" fmla="*/ 785407 h 1360063"/>
                <a:gd name="connsiteX25" fmla="*/ 10262 w 3565800"/>
                <a:gd name="connsiteY25" fmla="*/ 759751 h 1360063"/>
                <a:gd name="connsiteX26" fmla="*/ 0 w 3565800"/>
                <a:gd name="connsiteY26" fmla="*/ 744408 h 1360063"/>
                <a:gd name="connsiteX27" fmla="*/ 123151 w 3565800"/>
                <a:gd name="connsiteY27" fmla="*/ 662307 h 1360063"/>
                <a:gd name="connsiteX28" fmla="*/ 102626 w 3565800"/>
                <a:gd name="connsiteY28" fmla="*/ 682833 h 1360063"/>
                <a:gd name="connsiteX29" fmla="*/ 194938 w 3565800"/>
                <a:gd name="connsiteY29" fmla="*/ 641782 h 1360063"/>
                <a:gd name="connsiteX30" fmla="*/ 169333 w 3565800"/>
                <a:gd name="connsiteY30" fmla="*/ 662307 h 1360063"/>
                <a:gd name="connsiteX31" fmla="*/ 179544 w 3565800"/>
                <a:gd name="connsiteY31" fmla="*/ 667439 h 1360063"/>
                <a:gd name="connsiteX32" fmla="*/ 205200 w 3565800"/>
                <a:gd name="connsiteY32" fmla="*/ 652045 h 1360063"/>
                <a:gd name="connsiteX33" fmla="*/ 256514 w 3565800"/>
                <a:gd name="connsiteY33" fmla="*/ 641782 h 1360063"/>
                <a:gd name="connsiteX34" fmla="*/ 2821862 w 3565800"/>
                <a:gd name="connsiteY34" fmla="*/ 419 h 1360063"/>
                <a:gd name="connsiteX35" fmla="*/ 2970670 w 3565800"/>
                <a:gd name="connsiteY35" fmla="*/ 36338 h 1360063"/>
                <a:gd name="connsiteX36" fmla="*/ 3196396 w 3565800"/>
                <a:gd name="connsiteY36" fmla="*/ 72258 h 1360063"/>
                <a:gd name="connsiteX37" fmla="*/ 3006589 w 3565800"/>
                <a:gd name="connsiteY37" fmla="*/ 36338 h 1360063"/>
                <a:gd name="connsiteX38" fmla="*/ 2970670 w 3565800"/>
                <a:gd name="connsiteY38" fmla="*/ 36338 h 1360063"/>
                <a:gd name="connsiteX39" fmla="*/ 41050 w 3565800"/>
                <a:gd name="connsiteY39" fmla="*/ 729014 h 1360063"/>
                <a:gd name="connsiteX40" fmla="*/ 20525 w 3565800"/>
                <a:gd name="connsiteY40" fmla="*/ 739277 h 1360063"/>
                <a:gd name="connsiteX41" fmla="*/ 41050 w 3565800"/>
                <a:gd name="connsiteY41" fmla="*/ 729014 h 1360063"/>
                <a:gd name="connsiteX42" fmla="*/ 2396014 w 3565800"/>
                <a:gd name="connsiteY42" fmla="*/ 1165073 h 1360063"/>
                <a:gd name="connsiteX43" fmla="*/ 2534560 w 3565800"/>
                <a:gd name="connsiteY43" fmla="*/ 1195861 h 1360063"/>
                <a:gd name="connsiteX44" fmla="*/ 2396014 w 3565800"/>
                <a:gd name="connsiteY44" fmla="*/ 1165073 h 1360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565800" h="1360063">
                  <a:moveTo>
                    <a:pt x="2821862" y="419"/>
                  </a:moveTo>
                  <a:cubicBezTo>
                    <a:pt x="2914226" y="419"/>
                    <a:pt x="2996327" y="-4712"/>
                    <a:pt x="3109164" y="20945"/>
                  </a:cubicBezTo>
                  <a:cubicBezTo>
                    <a:pt x="3242578" y="46601"/>
                    <a:pt x="3499093" y="138965"/>
                    <a:pt x="3540143" y="339086"/>
                  </a:cubicBezTo>
                  <a:cubicBezTo>
                    <a:pt x="3545274" y="369822"/>
                    <a:pt x="3565800" y="441661"/>
                    <a:pt x="3565800" y="457055"/>
                  </a:cubicBezTo>
                  <a:cubicBezTo>
                    <a:pt x="3565800" y="518631"/>
                    <a:pt x="3540143" y="575075"/>
                    <a:pt x="3529880" y="641782"/>
                  </a:cubicBezTo>
                  <a:cubicBezTo>
                    <a:pt x="3499093" y="795670"/>
                    <a:pt x="3340073" y="1000923"/>
                    <a:pt x="3165609" y="1134337"/>
                  </a:cubicBezTo>
                  <a:cubicBezTo>
                    <a:pt x="2975801" y="1272831"/>
                    <a:pt x="2770549" y="1360063"/>
                    <a:pt x="2591004" y="1360063"/>
                  </a:cubicBezTo>
                  <a:cubicBezTo>
                    <a:pt x="2401146" y="1360063"/>
                    <a:pt x="2154894" y="1247174"/>
                    <a:pt x="2011217" y="1011185"/>
                  </a:cubicBezTo>
                  <a:cubicBezTo>
                    <a:pt x="2026611" y="1021448"/>
                    <a:pt x="2047136" y="1036842"/>
                    <a:pt x="2062530" y="1041973"/>
                  </a:cubicBezTo>
                  <a:lnTo>
                    <a:pt x="2072793" y="1041973"/>
                  </a:lnTo>
                  <a:cubicBezTo>
                    <a:pt x="2103581" y="1067630"/>
                    <a:pt x="2170288" y="1124074"/>
                    <a:pt x="2195945" y="1124074"/>
                  </a:cubicBezTo>
                  <a:cubicBezTo>
                    <a:pt x="2160025" y="1093286"/>
                    <a:pt x="2118975" y="1062498"/>
                    <a:pt x="2083056" y="1026579"/>
                  </a:cubicBezTo>
                  <a:cubicBezTo>
                    <a:pt x="2144631" y="1067630"/>
                    <a:pt x="2211338" y="1103549"/>
                    <a:pt x="2277994" y="1139468"/>
                  </a:cubicBezTo>
                  <a:cubicBezTo>
                    <a:pt x="2277994" y="1139468"/>
                    <a:pt x="2283125" y="1139468"/>
                    <a:pt x="2288257" y="1134337"/>
                  </a:cubicBezTo>
                  <a:cubicBezTo>
                    <a:pt x="2257469" y="1113811"/>
                    <a:pt x="2226681" y="1088155"/>
                    <a:pt x="2195945" y="1067630"/>
                  </a:cubicBezTo>
                  <a:cubicBezTo>
                    <a:pt x="2216470" y="1072761"/>
                    <a:pt x="2236944" y="1067630"/>
                    <a:pt x="2257469" y="1077892"/>
                  </a:cubicBezTo>
                  <a:cubicBezTo>
                    <a:pt x="2354964" y="1129205"/>
                    <a:pt x="2467853" y="1175336"/>
                    <a:pt x="2570479" y="1175336"/>
                  </a:cubicBezTo>
                  <a:cubicBezTo>
                    <a:pt x="2955276" y="1175336"/>
                    <a:pt x="3365730" y="816195"/>
                    <a:pt x="3365730" y="482711"/>
                  </a:cubicBezTo>
                  <a:cubicBezTo>
                    <a:pt x="3365730" y="200540"/>
                    <a:pt x="2857781" y="190278"/>
                    <a:pt x="2755155" y="190278"/>
                  </a:cubicBezTo>
                  <a:cubicBezTo>
                    <a:pt x="2739761" y="190278"/>
                    <a:pt x="2708973" y="185147"/>
                    <a:pt x="2585873" y="195409"/>
                  </a:cubicBezTo>
                  <a:cubicBezTo>
                    <a:pt x="1934248" y="231328"/>
                    <a:pt x="1272411" y="451923"/>
                    <a:pt x="620785" y="662307"/>
                  </a:cubicBezTo>
                  <a:cubicBezTo>
                    <a:pt x="579786" y="672570"/>
                    <a:pt x="169333" y="826458"/>
                    <a:pt x="61575" y="826458"/>
                  </a:cubicBezTo>
                  <a:cubicBezTo>
                    <a:pt x="51313" y="826458"/>
                    <a:pt x="41050" y="826458"/>
                    <a:pt x="30787" y="816195"/>
                  </a:cubicBezTo>
                  <a:cubicBezTo>
                    <a:pt x="30787" y="816195"/>
                    <a:pt x="30787" y="805933"/>
                    <a:pt x="25656" y="795670"/>
                  </a:cubicBezTo>
                  <a:cubicBezTo>
                    <a:pt x="25656" y="790539"/>
                    <a:pt x="15394" y="790539"/>
                    <a:pt x="5131" y="785407"/>
                  </a:cubicBezTo>
                  <a:cubicBezTo>
                    <a:pt x="5131" y="780276"/>
                    <a:pt x="10262" y="775145"/>
                    <a:pt x="10262" y="759751"/>
                  </a:cubicBezTo>
                  <a:cubicBezTo>
                    <a:pt x="10262" y="749540"/>
                    <a:pt x="0" y="749540"/>
                    <a:pt x="0" y="744408"/>
                  </a:cubicBezTo>
                  <a:cubicBezTo>
                    <a:pt x="41050" y="713620"/>
                    <a:pt x="82101" y="687964"/>
                    <a:pt x="123151" y="662307"/>
                  </a:cubicBezTo>
                  <a:lnTo>
                    <a:pt x="102626" y="682833"/>
                  </a:lnTo>
                  <a:cubicBezTo>
                    <a:pt x="138545" y="682833"/>
                    <a:pt x="169333" y="652045"/>
                    <a:pt x="194938" y="641782"/>
                  </a:cubicBezTo>
                  <a:cubicBezTo>
                    <a:pt x="189807" y="641782"/>
                    <a:pt x="179544" y="652045"/>
                    <a:pt x="169333" y="662307"/>
                  </a:cubicBezTo>
                  <a:cubicBezTo>
                    <a:pt x="169333" y="662307"/>
                    <a:pt x="164201" y="667439"/>
                    <a:pt x="179544" y="667439"/>
                  </a:cubicBezTo>
                  <a:cubicBezTo>
                    <a:pt x="189807" y="667439"/>
                    <a:pt x="189807" y="657176"/>
                    <a:pt x="205200" y="652045"/>
                  </a:cubicBezTo>
                  <a:cubicBezTo>
                    <a:pt x="215463" y="646913"/>
                    <a:pt x="241120" y="646913"/>
                    <a:pt x="256514" y="641782"/>
                  </a:cubicBezTo>
                  <a:cubicBezTo>
                    <a:pt x="985109" y="405742"/>
                    <a:pt x="2006086" y="419"/>
                    <a:pt x="2821862" y="419"/>
                  </a:cubicBezTo>
                  <a:close/>
                  <a:moveTo>
                    <a:pt x="2970670" y="36338"/>
                  </a:moveTo>
                  <a:cubicBezTo>
                    <a:pt x="3047588" y="46601"/>
                    <a:pt x="3124558" y="56864"/>
                    <a:pt x="3196396" y="72258"/>
                  </a:cubicBezTo>
                  <a:cubicBezTo>
                    <a:pt x="3134821" y="56864"/>
                    <a:pt x="3073245" y="46601"/>
                    <a:pt x="3006589" y="36338"/>
                  </a:cubicBezTo>
                  <a:lnTo>
                    <a:pt x="2970670" y="36338"/>
                  </a:lnTo>
                  <a:close/>
                  <a:moveTo>
                    <a:pt x="41050" y="729014"/>
                  </a:moveTo>
                  <a:cubicBezTo>
                    <a:pt x="35919" y="729014"/>
                    <a:pt x="25656" y="734146"/>
                    <a:pt x="20525" y="739277"/>
                  </a:cubicBezTo>
                  <a:cubicBezTo>
                    <a:pt x="25656" y="739277"/>
                    <a:pt x="35919" y="734146"/>
                    <a:pt x="41050" y="729014"/>
                  </a:cubicBezTo>
                  <a:close/>
                  <a:moveTo>
                    <a:pt x="2396014" y="1165073"/>
                  </a:moveTo>
                  <a:cubicBezTo>
                    <a:pt x="2442196" y="1180467"/>
                    <a:pt x="2488378" y="1195861"/>
                    <a:pt x="2534560" y="1195861"/>
                  </a:cubicBezTo>
                  <a:cubicBezTo>
                    <a:pt x="2488378" y="1190730"/>
                    <a:pt x="2442196" y="1180467"/>
                    <a:pt x="2396014" y="1165073"/>
                  </a:cubicBezTo>
                  <a:close/>
                </a:path>
              </a:pathLst>
            </a:custGeom>
            <a:grpFill/>
            <a:ln w="513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C80C90EC-52D1-93B3-4825-A785C1FE4607}"/>
                </a:ext>
              </a:extLst>
            </p:cNvPr>
            <p:cNvSpPr/>
            <p:nvPr/>
          </p:nvSpPr>
          <p:spPr>
            <a:xfrm>
              <a:off x="8128022" y="2899693"/>
              <a:ext cx="218429" cy="90698"/>
            </a:xfrm>
            <a:custGeom>
              <a:avLst/>
              <a:gdLst>
                <a:gd name="connsiteX0" fmla="*/ 218429 w 218429"/>
                <a:gd name="connsiteY0" fmla="*/ 0 h 90698"/>
                <a:gd name="connsiteX1" fmla="*/ 214139 w 218429"/>
                <a:gd name="connsiteY1" fmla="*/ 1597 h 90698"/>
                <a:gd name="connsiteX2" fmla="*/ 0 w 218429"/>
                <a:gd name="connsiteY2" fmla="*/ 90698 h 90698"/>
                <a:gd name="connsiteX3" fmla="*/ 8554 w 218429"/>
                <a:gd name="connsiteY3" fmla="*/ 80240 h 90698"/>
                <a:gd name="connsiteX4" fmla="*/ 39423 w 218429"/>
                <a:gd name="connsiteY4" fmla="*/ 57387 h 90698"/>
                <a:gd name="connsiteX5" fmla="*/ 41522 w 218429"/>
                <a:gd name="connsiteY5" fmla="*/ 56284 h 90698"/>
                <a:gd name="connsiteX6" fmla="*/ 62780 w 218429"/>
                <a:gd name="connsiteY6" fmla="*/ 47608 h 90698"/>
                <a:gd name="connsiteX7" fmla="*/ 127236 w 218429"/>
                <a:gd name="connsiteY7" fmla="*/ 23564 h 90698"/>
                <a:gd name="connsiteX8" fmla="*/ 130849 w 218429"/>
                <a:gd name="connsiteY8" fmla="*/ 22080 h 90698"/>
                <a:gd name="connsiteX9" fmla="*/ 201480 w 218429"/>
                <a:gd name="connsiteY9" fmla="*/ 4723 h 90698"/>
                <a:gd name="connsiteX10" fmla="*/ 218429 w 218429"/>
                <a:gd name="connsiteY10" fmla="*/ 0 h 90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8429" h="90698">
                  <a:moveTo>
                    <a:pt x="218429" y="0"/>
                  </a:moveTo>
                  <a:lnTo>
                    <a:pt x="214139" y="1597"/>
                  </a:lnTo>
                  <a:lnTo>
                    <a:pt x="0" y="90698"/>
                  </a:lnTo>
                  <a:lnTo>
                    <a:pt x="8554" y="80240"/>
                  </a:lnTo>
                  <a:lnTo>
                    <a:pt x="39423" y="57387"/>
                  </a:lnTo>
                  <a:lnTo>
                    <a:pt x="41522" y="56284"/>
                  </a:lnTo>
                  <a:lnTo>
                    <a:pt x="62780" y="47608"/>
                  </a:lnTo>
                  <a:lnTo>
                    <a:pt x="127236" y="23564"/>
                  </a:lnTo>
                  <a:lnTo>
                    <a:pt x="130849" y="22080"/>
                  </a:lnTo>
                  <a:lnTo>
                    <a:pt x="201480" y="4723"/>
                  </a:lnTo>
                  <a:lnTo>
                    <a:pt x="218429" y="0"/>
                  </a:lnTo>
                  <a:close/>
                </a:path>
              </a:pathLst>
            </a:custGeom>
            <a:grpFill/>
            <a:ln w="513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D5B14EBA-334A-EEFC-8DFD-C901E5DB8C21}"/>
                </a:ext>
              </a:extLst>
            </p:cNvPr>
            <p:cNvSpPr/>
            <p:nvPr/>
          </p:nvSpPr>
          <p:spPr>
            <a:xfrm>
              <a:off x="0" y="3220822"/>
              <a:ext cx="12190460" cy="3191318"/>
            </a:xfrm>
            <a:custGeom>
              <a:avLst/>
              <a:gdLst>
                <a:gd name="connsiteX0" fmla="*/ 10245949 w 12190460"/>
                <a:gd name="connsiteY0" fmla="*/ 0 h 3191318"/>
                <a:gd name="connsiteX1" fmla="*/ 10251081 w 12190460"/>
                <a:gd name="connsiteY1" fmla="*/ 41051 h 3191318"/>
                <a:gd name="connsiteX2" fmla="*/ 10266475 w 12190460"/>
                <a:gd name="connsiteY2" fmla="*/ 10263 h 3191318"/>
                <a:gd name="connsiteX3" fmla="*/ 10312657 w 12190460"/>
                <a:gd name="connsiteY3" fmla="*/ 241172 h 3191318"/>
                <a:gd name="connsiteX4" fmla="*/ 9963779 w 12190460"/>
                <a:gd name="connsiteY4" fmla="*/ 1939432 h 3191318"/>
                <a:gd name="connsiteX5" fmla="*/ 9912466 w 12190460"/>
                <a:gd name="connsiteY5" fmla="*/ 2093320 h 3191318"/>
                <a:gd name="connsiteX6" fmla="*/ 9943253 w 12190460"/>
                <a:gd name="connsiteY6" fmla="*/ 2103582 h 3191318"/>
                <a:gd name="connsiteX7" fmla="*/ 12046835 w 12190460"/>
                <a:gd name="connsiteY7" fmla="*/ 3011722 h 3191318"/>
                <a:gd name="connsiteX8" fmla="*/ 12026310 w 12190460"/>
                <a:gd name="connsiteY8" fmla="*/ 3011722 h 3191318"/>
                <a:gd name="connsiteX9" fmla="*/ 12108411 w 12190460"/>
                <a:gd name="connsiteY9" fmla="*/ 3083560 h 3191318"/>
                <a:gd name="connsiteX10" fmla="*/ 12082754 w 12190460"/>
                <a:gd name="connsiteY10" fmla="*/ 3073298 h 3191318"/>
                <a:gd name="connsiteX11" fmla="*/ 12169935 w 12190460"/>
                <a:gd name="connsiteY11" fmla="*/ 3160530 h 3191318"/>
                <a:gd name="connsiteX12" fmla="*/ 12149461 w 12190460"/>
                <a:gd name="connsiteY12" fmla="*/ 3155399 h 3191318"/>
                <a:gd name="connsiteX13" fmla="*/ 12190460 w 12190460"/>
                <a:gd name="connsiteY13" fmla="*/ 3191318 h 3191318"/>
                <a:gd name="connsiteX14" fmla="*/ 12118673 w 12190460"/>
                <a:gd name="connsiteY14" fmla="*/ 3150267 h 3191318"/>
                <a:gd name="connsiteX15" fmla="*/ 12149461 w 12190460"/>
                <a:gd name="connsiteY15" fmla="*/ 3186186 h 3191318"/>
                <a:gd name="connsiteX16" fmla="*/ 9845758 w 12190460"/>
                <a:gd name="connsiteY16" fmla="*/ 2267784 h 3191318"/>
                <a:gd name="connsiteX17" fmla="*/ 9404517 w 12190460"/>
                <a:gd name="connsiteY17" fmla="*/ 3052772 h 3191318"/>
                <a:gd name="connsiteX18" fmla="*/ 9425042 w 12190460"/>
                <a:gd name="connsiteY18" fmla="*/ 3016853 h 3191318"/>
                <a:gd name="connsiteX19" fmla="*/ 9419911 w 12190460"/>
                <a:gd name="connsiteY19" fmla="*/ 2996328 h 3191318"/>
                <a:gd name="connsiteX20" fmla="*/ 9389123 w 12190460"/>
                <a:gd name="connsiteY20" fmla="*/ 3038020 h 3191318"/>
                <a:gd name="connsiteX21" fmla="*/ 9378241 w 12190460"/>
                <a:gd name="connsiteY21" fmla="*/ 3054117 h 3191318"/>
                <a:gd name="connsiteX22" fmla="*/ 9385756 w 12190460"/>
                <a:gd name="connsiteY22" fmla="*/ 3040265 h 3191318"/>
                <a:gd name="connsiteX23" fmla="*/ 9389123 w 12190460"/>
                <a:gd name="connsiteY23" fmla="*/ 3027116 h 3191318"/>
                <a:gd name="connsiteX24" fmla="*/ 9378860 w 12190460"/>
                <a:gd name="connsiteY24" fmla="*/ 3011722 h 3191318"/>
                <a:gd name="connsiteX25" fmla="*/ 9435305 w 12190460"/>
                <a:gd name="connsiteY25" fmla="*/ 2878308 h 3191318"/>
                <a:gd name="connsiteX26" fmla="*/ 9440436 w 12190460"/>
                <a:gd name="connsiteY26" fmla="*/ 2842389 h 3191318"/>
                <a:gd name="connsiteX27" fmla="*/ 9676476 w 12190460"/>
                <a:gd name="connsiteY27" fmla="*/ 2226734 h 3191318"/>
                <a:gd name="connsiteX28" fmla="*/ 7295804 w 12190460"/>
                <a:gd name="connsiteY28" fmla="*/ 1888118 h 3191318"/>
                <a:gd name="connsiteX29" fmla="*/ 6813563 w 12190460"/>
                <a:gd name="connsiteY29" fmla="*/ 1867593 h 3191318"/>
                <a:gd name="connsiteX30" fmla="*/ 5848979 w 12190460"/>
                <a:gd name="connsiteY30" fmla="*/ 1867593 h 3191318"/>
                <a:gd name="connsiteX31" fmla="*/ 5125566 w 12190460"/>
                <a:gd name="connsiteY31" fmla="*/ 1893250 h 3191318"/>
                <a:gd name="connsiteX32" fmla="*/ 584918 w 12190460"/>
                <a:gd name="connsiteY32" fmla="*/ 2616662 h 3191318"/>
                <a:gd name="connsiteX33" fmla="*/ 330944 w 12190460"/>
                <a:gd name="connsiteY33" fmla="*/ 2672465 h 3191318"/>
                <a:gd name="connsiteX34" fmla="*/ 80212 w 12190460"/>
                <a:gd name="connsiteY34" fmla="*/ 2723757 h 3191318"/>
                <a:gd name="connsiteX35" fmla="*/ 87232 w 12190460"/>
                <a:gd name="connsiteY35" fmla="*/ 2719288 h 3191318"/>
                <a:gd name="connsiteX36" fmla="*/ 46182 w 12190460"/>
                <a:gd name="connsiteY36" fmla="*/ 2709026 h 3191318"/>
                <a:gd name="connsiteX37" fmla="*/ 15394 w 12190460"/>
                <a:gd name="connsiteY37" fmla="*/ 2719288 h 3191318"/>
                <a:gd name="connsiteX38" fmla="*/ 46182 w 12190460"/>
                <a:gd name="connsiteY38" fmla="*/ 2698763 h 3191318"/>
                <a:gd name="connsiteX39" fmla="*/ 30788 w 12190460"/>
                <a:gd name="connsiteY39" fmla="*/ 2693632 h 3191318"/>
                <a:gd name="connsiteX40" fmla="*/ 0 w 12190460"/>
                <a:gd name="connsiteY40" fmla="*/ 2703894 h 3191318"/>
                <a:gd name="connsiteX41" fmla="*/ 51313 w 12190460"/>
                <a:gd name="connsiteY41" fmla="*/ 2667975 h 3191318"/>
                <a:gd name="connsiteX42" fmla="*/ 41051 w 12190460"/>
                <a:gd name="connsiteY42" fmla="*/ 2662844 h 3191318"/>
                <a:gd name="connsiteX43" fmla="*/ 10263 w 12190460"/>
                <a:gd name="connsiteY43" fmla="*/ 2673107 h 3191318"/>
                <a:gd name="connsiteX44" fmla="*/ 82101 w 12190460"/>
                <a:gd name="connsiteY44" fmla="*/ 2632056 h 3191318"/>
                <a:gd name="connsiteX45" fmla="*/ 338615 w 12190460"/>
                <a:gd name="connsiteY45" fmla="*/ 2565349 h 3191318"/>
                <a:gd name="connsiteX46" fmla="*/ 2611531 w 12190460"/>
                <a:gd name="connsiteY46" fmla="*/ 2021481 h 3191318"/>
                <a:gd name="connsiteX47" fmla="*/ 5207616 w 12190460"/>
                <a:gd name="connsiteY47" fmla="*/ 1703391 h 3191318"/>
                <a:gd name="connsiteX48" fmla="*/ 5838716 w 12190460"/>
                <a:gd name="connsiteY48" fmla="*/ 1677735 h 3191318"/>
                <a:gd name="connsiteX49" fmla="*/ 6664755 w 12190460"/>
                <a:gd name="connsiteY49" fmla="*/ 1677735 h 3191318"/>
                <a:gd name="connsiteX50" fmla="*/ 7234279 w 12190460"/>
                <a:gd name="connsiteY50" fmla="*/ 1698260 h 3191318"/>
                <a:gd name="connsiteX51" fmla="*/ 9738001 w 12190460"/>
                <a:gd name="connsiteY51" fmla="*/ 2052269 h 3191318"/>
                <a:gd name="connsiteX52" fmla="*/ 10133061 w 12190460"/>
                <a:gd name="connsiteY52" fmla="*/ 374535 h 3191318"/>
                <a:gd name="connsiteX53" fmla="*/ 10215162 w 12190460"/>
                <a:gd name="connsiteY53" fmla="*/ 20525 h 3191318"/>
                <a:gd name="connsiteX54" fmla="*/ 10225424 w 12190460"/>
                <a:gd name="connsiteY54" fmla="*/ 76970 h 3191318"/>
                <a:gd name="connsiteX55" fmla="*/ 10245949 w 12190460"/>
                <a:gd name="connsiteY55" fmla="*/ 0 h 3191318"/>
                <a:gd name="connsiteX56" fmla="*/ 12067360 w 12190460"/>
                <a:gd name="connsiteY56" fmla="*/ 3057904 h 3191318"/>
                <a:gd name="connsiteX57" fmla="*/ 12082754 w 12190460"/>
                <a:gd name="connsiteY57" fmla="*/ 3068166 h 3191318"/>
                <a:gd name="connsiteX58" fmla="*/ 12067360 w 12190460"/>
                <a:gd name="connsiteY58" fmla="*/ 3057904 h 3191318"/>
                <a:gd name="connsiteX59" fmla="*/ 12087885 w 12190460"/>
                <a:gd name="connsiteY59" fmla="*/ 3124611 h 3191318"/>
                <a:gd name="connsiteX60" fmla="*/ 12118673 w 12190460"/>
                <a:gd name="connsiteY60" fmla="*/ 3145136 h 3191318"/>
                <a:gd name="connsiteX61" fmla="*/ 12087885 w 12190460"/>
                <a:gd name="connsiteY61" fmla="*/ 3124611 h 3191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2190460" h="3191318">
                  <a:moveTo>
                    <a:pt x="10245949" y="0"/>
                  </a:moveTo>
                  <a:cubicBezTo>
                    <a:pt x="10245949" y="10263"/>
                    <a:pt x="10245949" y="25657"/>
                    <a:pt x="10251081" y="41051"/>
                  </a:cubicBezTo>
                  <a:cubicBezTo>
                    <a:pt x="10256212" y="30788"/>
                    <a:pt x="10266475" y="15394"/>
                    <a:pt x="10266475" y="10263"/>
                  </a:cubicBezTo>
                  <a:cubicBezTo>
                    <a:pt x="10317788" y="148808"/>
                    <a:pt x="10312657" y="133414"/>
                    <a:pt x="10312657" y="241172"/>
                  </a:cubicBezTo>
                  <a:cubicBezTo>
                    <a:pt x="10312657" y="636232"/>
                    <a:pt x="10015092" y="1836805"/>
                    <a:pt x="9963779" y="1939432"/>
                  </a:cubicBezTo>
                  <a:cubicBezTo>
                    <a:pt x="9938122" y="1985562"/>
                    <a:pt x="9932991" y="2042006"/>
                    <a:pt x="9912466" y="2093320"/>
                  </a:cubicBezTo>
                  <a:cubicBezTo>
                    <a:pt x="9922728" y="2098451"/>
                    <a:pt x="9932991" y="2103582"/>
                    <a:pt x="9943253" y="2103582"/>
                  </a:cubicBezTo>
                  <a:cubicBezTo>
                    <a:pt x="10671797" y="2288309"/>
                    <a:pt x="11564543" y="2596137"/>
                    <a:pt x="12046835" y="3011722"/>
                  </a:cubicBezTo>
                  <a:cubicBezTo>
                    <a:pt x="12036572" y="3011722"/>
                    <a:pt x="12031441" y="3006591"/>
                    <a:pt x="12026310" y="3011722"/>
                  </a:cubicBezTo>
                  <a:cubicBezTo>
                    <a:pt x="12051966" y="3032247"/>
                    <a:pt x="12077623" y="3052772"/>
                    <a:pt x="12108411" y="3083560"/>
                  </a:cubicBezTo>
                  <a:cubicBezTo>
                    <a:pt x="12103279" y="3078429"/>
                    <a:pt x="12093017" y="3068166"/>
                    <a:pt x="12082754" y="3073298"/>
                  </a:cubicBezTo>
                  <a:cubicBezTo>
                    <a:pt x="12113542" y="3104085"/>
                    <a:pt x="12139199" y="3134873"/>
                    <a:pt x="12169935" y="3160530"/>
                  </a:cubicBezTo>
                  <a:cubicBezTo>
                    <a:pt x="12164804" y="3155399"/>
                    <a:pt x="12159724" y="3150267"/>
                    <a:pt x="12149461" y="3155399"/>
                  </a:cubicBezTo>
                  <a:cubicBezTo>
                    <a:pt x="12159724" y="3165661"/>
                    <a:pt x="12175066" y="3175924"/>
                    <a:pt x="12190460" y="3191318"/>
                  </a:cubicBezTo>
                  <a:cubicBezTo>
                    <a:pt x="12169935" y="3181055"/>
                    <a:pt x="12139199" y="3140005"/>
                    <a:pt x="12118673" y="3150267"/>
                  </a:cubicBezTo>
                  <a:cubicBezTo>
                    <a:pt x="12128936" y="3160530"/>
                    <a:pt x="12139199" y="3175924"/>
                    <a:pt x="12149461" y="3186186"/>
                  </a:cubicBezTo>
                  <a:cubicBezTo>
                    <a:pt x="11384947" y="2714157"/>
                    <a:pt x="10610221" y="2462723"/>
                    <a:pt x="9845758" y="2267784"/>
                  </a:cubicBezTo>
                  <a:cubicBezTo>
                    <a:pt x="9722607" y="2529430"/>
                    <a:pt x="9614901" y="2791075"/>
                    <a:pt x="9404517" y="3052772"/>
                  </a:cubicBezTo>
                  <a:cubicBezTo>
                    <a:pt x="9409648" y="3042510"/>
                    <a:pt x="9419911" y="3027116"/>
                    <a:pt x="9425042" y="3016853"/>
                  </a:cubicBezTo>
                  <a:lnTo>
                    <a:pt x="9419911" y="2996328"/>
                  </a:lnTo>
                  <a:cubicBezTo>
                    <a:pt x="9409648" y="3009156"/>
                    <a:pt x="9399386" y="3023267"/>
                    <a:pt x="9389123" y="3038020"/>
                  </a:cubicBezTo>
                  <a:lnTo>
                    <a:pt x="9378241" y="3054117"/>
                  </a:lnTo>
                  <a:lnTo>
                    <a:pt x="9385756" y="3040265"/>
                  </a:lnTo>
                  <a:cubicBezTo>
                    <a:pt x="9387840" y="3035455"/>
                    <a:pt x="9389123" y="3030965"/>
                    <a:pt x="9389123" y="3027116"/>
                  </a:cubicBezTo>
                  <a:cubicBezTo>
                    <a:pt x="9389123" y="3016853"/>
                    <a:pt x="9378860" y="3021984"/>
                    <a:pt x="9378860" y="3011722"/>
                  </a:cubicBezTo>
                  <a:cubicBezTo>
                    <a:pt x="9378860" y="2996328"/>
                    <a:pt x="9419911" y="2924490"/>
                    <a:pt x="9435305" y="2878308"/>
                  </a:cubicBezTo>
                  <a:cubicBezTo>
                    <a:pt x="9440436" y="2868045"/>
                    <a:pt x="9435305" y="2847520"/>
                    <a:pt x="9440436" y="2842389"/>
                  </a:cubicBezTo>
                  <a:cubicBezTo>
                    <a:pt x="9517406" y="2632056"/>
                    <a:pt x="9599507" y="2431935"/>
                    <a:pt x="9676476" y="2226734"/>
                  </a:cubicBezTo>
                  <a:cubicBezTo>
                    <a:pt x="8886306" y="2021481"/>
                    <a:pt x="8085924" y="1939432"/>
                    <a:pt x="7295804" y="1888118"/>
                  </a:cubicBezTo>
                  <a:lnTo>
                    <a:pt x="6813563" y="1867593"/>
                  </a:lnTo>
                  <a:lnTo>
                    <a:pt x="5848979" y="1867593"/>
                  </a:lnTo>
                  <a:lnTo>
                    <a:pt x="5125566" y="1893250"/>
                  </a:lnTo>
                  <a:cubicBezTo>
                    <a:pt x="3611983" y="1975299"/>
                    <a:pt x="2098451" y="2252390"/>
                    <a:pt x="584918" y="2616662"/>
                  </a:cubicBezTo>
                  <a:cubicBezTo>
                    <a:pt x="500252" y="2637188"/>
                    <a:pt x="415598" y="2655147"/>
                    <a:pt x="330944" y="2672465"/>
                  </a:cubicBezTo>
                  <a:lnTo>
                    <a:pt x="80212" y="2723757"/>
                  </a:lnTo>
                  <a:lnTo>
                    <a:pt x="87232" y="2719288"/>
                  </a:lnTo>
                  <a:cubicBezTo>
                    <a:pt x="76970" y="2714157"/>
                    <a:pt x="61576" y="2709026"/>
                    <a:pt x="46182" y="2709026"/>
                  </a:cubicBezTo>
                  <a:cubicBezTo>
                    <a:pt x="35919" y="2709026"/>
                    <a:pt x="25657" y="2714157"/>
                    <a:pt x="15394" y="2719288"/>
                  </a:cubicBezTo>
                  <a:cubicBezTo>
                    <a:pt x="25657" y="2709026"/>
                    <a:pt x="35919" y="2703894"/>
                    <a:pt x="46182" y="2698763"/>
                  </a:cubicBezTo>
                  <a:cubicBezTo>
                    <a:pt x="41051" y="2693632"/>
                    <a:pt x="41051" y="2693632"/>
                    <a:pt x="30788" y="2693632"/>
                  </a:cubicBezTo>
                  <a:cubicBezTo>
                    <a:pt x="15394" y="2693632"/>
                    <a:pt x="10263" y="2698763"/>
                    <a:pt x="0" y="2703894"/>
                  </a:cubicBezTo>
                  <a:cubicBezTo>
                    <a:pt x="15394" y="2688500"/>
                    <a:pt x="35919" y="2678238"/>
                    <a:pt x="51313" y="2667975"/>
                  </a:cubicBezTo>
                  <a:cubicBezTo>
                    <a:pt x="51313" y="2667975"/>
                    <a:pt x="51313" y="2662844"/>
                    <a:pt x="41051" y="2662844"/>
                  </a:cubicBezTo>
                  <a:cubicBezTo>
                    <a:pt x="25657" y="2662844"/>
                    <a:pt x="20525" y="2673107"/>
                    <a:pt x="10263" y="2673107"/>
                  </a:cubicBezTo>
                  <a:cubicBezTo>
                    <a:pt x="30788" y="2657713"/>
                    <a:pt x="56444" y="2637187"/>
                    <a:pt x="82101" y="2632056"/>
                  </a:cubicBezTo>
                  <a:cubicBezTo>
                    <a:pt x="159071" y="2606399"/>
                    <a:pt x="251434" y="2591006"/>
                    <a:pt x="338615" y="2565349"/>
                  </a:cubicBezTo>
                  <a:cubicBezTo>
                    <a:pt x="1087685" y="2355017"/>
                    <a:pt x="1852199" y="2160027"/>
                    <a:pt x="2611531" y="2021481"/>
                  </a:cubicBezTo>
                  <a:cubicBezTo>
                    <a:pt x="3468357" y="1857331"/>
                    <a:pt x="4340578" y="1749573"/>
                    <a:pt x="5207616" y="1703391"/>
                  </a:cubicBezTo>
                  <a:lnTo>
                    <a:pt x="5838716" y="1677735"/>
                  </a:lnTo>
                  <a:lnTo>
                    <a:pt x="6664755" y="1677735"/>
                  </a:lnTo>
                  <a:lnTo>
                    <a:pt x="7234279" y="1698260"/>
                  </a:lnTo>
                  <a:cubicBezTo>
                    <a:pt x="8060267" y="1744442"/>
                    <a:pt x="8901700" y="1841937"/>
                    <a:pt x="9738001" y="2052269"/>
                  </a:cubicBezTo>
                  <a:cubicBezTo>
                    <a:pt x="9938122" y="1493059"/>
                    <a:pt x="10061274" y="933796"/>
                    <a:pt x="10133061" y="374535"/>
                  </a:cubicBezTo>
                  <a:cubicBezTo>
                    <a:pt x="10148455" y="256566"/>
                    <a:pt x="10148455" y="138546"/>
                    <a:pt x="10215162" y="20525"/>
                  </a:cubicBezTo>
                  <a:cubicBezTo>
                    <a:pt x="10215162" y="30788"/>
                    <a:pt x="10194636" y="56445"/>
                    <a:pt x="10225424" y="76970"/>
                  </a:cubicBezTo>
                  <a:cubicBezTo>
                    <a:pt x="10230556" y="51313"/>
                    <a:pt x="10235687" y="25657"/>
                    <a:pt x="10245949" y="0"/>
                  </a:cubicBezTo>
                  <a:close/>
                  <a:moveTo>
                    <a:pt x="12067360" y="3057904"/>
                  </a:moveTo>
                  <a:cubicBezTo>
                    <a:pt x="12072492" y="3063035"/>
                    <a:pt x="12077623" y="3068166"/>
                    <a:pt x="12082754" y="3068166"/>
                  </a:cubicBezTo>
                  <a:cubicBezTo>
                    <a:pt x="12077623" y="3063035"/>
                    <a:pt x="12072492" y="3057904"/>
                    <a:pt x="12067360" y="3057904"/>
                  </a:cubicBezTo>
                  <a:close/>
                  <a:moveTo>
                    <a:pt x="12087885" y="3124611"/>
                  </a:moveTo>
                  <a:cubicBezTo>
                    <a:pt x="12098148" y="3134873"/>
                    <a:pt x="12108411" y="3140005"/>
                    <a:pt x="12118673" y="3145136"/>
                  </a:cubicBezTo>
                  <a:cubicBezTo>
                    <a:pt x="12108411" y="3134873"/>
                    <a:pt x="12098148" y="3129742"/>
                    <a:pt x="12087885" y="3124611"/>
                  </a:cubicBezTo>
                  <a:close/>
                </a:path>
              </a:pathLst>
            </a:custGeom>
            <a:grpFill/>
            <a:ln w="513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745697EB-9644-8289-AB3B-A19DF890C07C}"/>
                </a:ext>
              </a:extLst>
            </p:cNvPr>
            <p:cNvSpPr/>
            <p:nvPr/>
          </p:nvSpPr>
          <p:spPr>
            <a:xfrm>
              <a:off x="5838717" y="1738079"/>
              <a:ext cx="41051" cy="5131"/>
            </a:xfrm>
            <a:custGeom>
              <a:avLst/>
              <a:gdLst>
                <a:gd name="connsiteX0" fmla="*/ 41051 w 41051"/>
                <a:gd name="connsiteY0" fmla="*/ 0 h 5131"/>
                <a:gd name="connsiteX1" fmla="*/ 0 w 41051"/>
                <a:gd name="connsiteY1" fmla="*/ 5131 h 5131"/>
                <a:gd name="connsiteX2" fmla="*/ 41051 w 41051"/>
                <a:gd name="connsiteY2" fmla="*/ 0 h 5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051" h="5131">
                  <a:moveTo>
                    <a:pt x="41051" y="0"/>
                  </a:moveTo>
                  <a:cubicBezTo>
                    <a:pt x="30788" y="0"/>
                    <a:pt x="15394" y="5131"/>
                    <a:pt x="0" y="5131"/>
                  </a:cubicBezTo>
                  <a:cubicBezTo>
                    <a:pt x="10263" y="5131"/>
                    <a:pt x="25657" y="0"/>
                    <a:pt x="41051" y="0"/>
                  </a:cubicBezTo>
                  <a:close/>
                </a:path>
              </a:pathLst>
            </a:custGeom>
            <a:grpFill/>
            <a:ln w="513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781314AC-3D7B-ABED-A3BB-0E00124AAEB9}"/>
                </a:ext>
              </a:extLst>
            </p:cNvPr>
            <p:cNvSpPr/>
            <p:nvPr/>
          </p:nvSpPr>
          <p:spPr>
            <a:xfrm>
              <a:off x="7680601" y="1856099"/>
              <a:ext cx="76970" cy="61525"/>
            </a:xfrm>
            <a:custGeom>
              <a:avLst/>
              <a:gdLst>
                <a:gd name="connsiteX0" fmla="*/ 0 w 76970"/>
                <a:gd name="connsiteY0" fmla="*/ 0 h 61525"/>
                <a:gd name="connsiteX1" fmla="*/ 76970 w 76970"/>
                <a:gd name="connsiteY1" fmla="*/ 61525 h 61525"/>
                <a:gd name="connsiteX2" fmla="*/ 0 w 76970"/>
                <a:gd name="connsiteY2" fmla="*/ 0 h 6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970" h="61525">
                  <a:moveTo>
                    <a:pt x="0" y="0"/>
                  </a:moveTo>
                  <a:cubicBezTo>
                    <a:pt x="15394" y="0"/>
                    <a:pt x="66707" y="35919"/>
                    <a:pt x="76970" y="61525"/>
                  </a:cubicBezTo>
                  <a:cubicBezTo>
                    <a:pt x="51313" y="35919"/>
                    <a:pt x="25657" y="15394"/>
                    <a:pt x="0" y="0"/>
                  </a:cubicBezTo>
                  <a:close/>
                </a:path>
              </a:pathLst>
            </a:custGeom>
            <a:grpFill/>
            <a:ln w="513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4807AA2A-D195-09E4-5511-029BF67AC0DF}"/>
                </a:ext>
              </a:extLst>
            </p:cNvPr>
            <p:cNvSpPr/>
            <p:nvPr/>
          </p:nvSpPr>
          <p:spPr>
            <a:xfrm>
              <a:off x="8361617" y="2861683"/>
              <a:ext cx="13059" cy="5131"/>
            </a:xfrm>
            <a:custGeom>
              <a:avLst/>
              <a:gdLst>
                <a:gd name="connsiteX0" fmla="*/ 11661 w 13059"/>
                <a:gd name="connsiteY0" fmla="*/ 0 h 5131"/>
                <a:gd name="connsiteX1" fmla="*/ 1399 w 13059"/>
                <a:gd name="connsiteY1" fmla="*/ 5131 h 5131"/>
                <a:gd name="connsiteX2" fmla="*/ 11661 w 13059"/>
                <a:gd name="connsiteY2" fmla="*/ 0 h 5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059" h="5131">
                  <a:moveTo>
                    <a:pt x="11661" y="0"/>
                  </a:moveTo>
                  <a:cubicBezTo>
                    <a:pt x="16793" y="0"/>
                    <a:pt x="6530" y="5131"/>
                    <a:pt x="1399" y="5131"/>
                  </a:cubicBezTo>
                  <a:cubicBezTo>
                    <a:pt x="-3733" y="5131"/>
                    <a:pt x="6530" y="0"/>
                    <a:pt x="11661" y="0"/>
                  </a:cubicBezTo>
                  <a:close/>
                </a:path>
              </a:pathLst>
            </a:custGeom>
            <a:grpFill/>
            <a:ln w="513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9F112C81-C50A-0ED7-E4FD-123B3F7F1672}"/>
                </a:ext>
              </a:extLst>
            </p:cNvPr>
            <p:cNvSpPr/>
            <p:nvPr/>
          </p:nvSpPr>
          <p:spPr>
            <a:xfrm>
              <a:off x="8316834" y="3518439"/>
              <a:ext cx="20525" cy="10263"/>
            </a:xfrm>
            <a:custGeom>
              <a:avLst/>
              <a:gdLst>
                <a:gd name="connsiteX0" fmla="*/ 20525 w 20525"/>
                <a:gd name="connsiteY0" fmla="*/ 0 h 10263"/>
                <a:gd name="connsiteX1" fmla="*/ 0 w 20525"/>
                <a:gd name="connsiteY1" fmla="*/ 10263 h 10263"/>
                <a:gd name="connsiteX2" fmla="*/ 20525 w 20525"/>
                <a:gd name="connsiteY2" fmla="*/ 0 h 10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25" h="10263">
                  <a:moveTo>
                    <a:pt x="20525" y="0"/>
                  </a:moveTo>
                  <a:cubicBezTo>
                    <a:pt x="15394" y="5132"/>
                    <a:pt x="5131" y="10263"/>
                    <a:pt x="0" y="10263"/>
                  </a:cubicBezTo>
                  <a:cubicBezTo>
                    <a:pt x="5131" y="5132"/>
                    <a:pt x="15394" y="0"/>
                    <a:pt x="20525" y="0"/>
                  </a:cubicBezTo>
                  <a:close/>
                </a:path>
              </a:pathLst>
            </a:custGeom>
            <a:grpFill/>
            <a:ln w="513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D1AA1286-6B3E-ADCB-A15D-0C60FD424C96}"/>
              </a:ext>
            </a:extLst>
          </p:cNvPr>
          <p:cNvSpPr txBox="1"/>
          <p:nvPr/>
        </p:nvSpPr>
        <p:spPr>
          <a:xfrm>
            <a:off x="5925430" y="1927034"/>
            <a:ext cx="22297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各国的植树节</a:t>
            </a:r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78252C2-BF42-CDC6-7132-D7841B2D7898}"/>
              </a:ext>
            </a:extLst>
          </p:cNvPr>
          <p:cNvSpPr txBox="1"/>
          <p:nvPr/>
        </p:nvSpPr>
        <p:spPr>
          <a:xfrm>
            <a:off x="1646575" y="1315395"/>
            <a:ext cx="3357009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b="1" dirty="0">
                <a:solidFill>
                  <a:srgbClr val="00B050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02</a:t>
            </a:r>
            <a:endParaRPr lang="zh-CN" altLang="en-US" sz="19900" b="1" dirty="0">
              <a:solidFill>
                <a:srgbClr val="00B050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EAD2996-C027-3E42-BFD3-532FD2985199}"/>
              </a:ext>
            </a:extLst>
          </p:cNvPr>
          <p:cNvSpPr txBox="1"/>
          <p:nvPr/>
        </p:nvSpPr>
        <p:spPr>
          <a:xfrm>
            <a:off x="5023730" y="2726893"/>
            <a:ext cx="5109786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315519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1" name="组合 260">
            <a:extLst>
              <a:ext uri="{FF2B5EF4-FFF2-40B4-BE49-F238E27FC236}">
                <a16:creationId xmlns:a16="http://schemas.microsoft.com/office/drawing/2014/main" id="{BE357ED6-4B96-B1BF-FCE7-CBBB7FD0C2DD}"/>
              </a:ext>
            </a:extLst>
          </p:cNvPr>
          <p:cNvGrpSpPr/>
          <p:nvPr/>
        </p:nvGrpSpPr>
        <p:grpSpPr>
          <a:xfrm>
            <a:off x="3971812" y="856298"/>
            <a:ext cx="4001688" cy="4479150"/>
            <a:chOff x="3249627" y="242037"/>
            <a:chExt cx="5692904" cy="6372153"/>
          </a:xfrm>
          <a:gradFill flip="none" rotWithShape="1">
            <a:gsLst>
              <a:gs pos="23000">
                <a:srgbClr val="92D050"/>
              </a:gs>
              <a:gs pos="88000">
                <a:srgbClr val="00B050">
                  <a:alpha val="0"/>
                </a:srgbClr>
              </a:gs>
            </a:gsLst>
            <a:lin ang="5400000" scaled="1"/>
            <a:tileRect/>
          </a:gradFill>
        </p:grpSpPr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E3FE60E2-23E3-A866-3364-0F5F398325BE}"/>
                </a:ext>
              </a:extLst>
            </p:cNvPr>
            <p:cNvSpPr/>
            <p:nvPr/>
          </p:nvSpPr>
          <p:spPr>
            <a:xfrm>
              <a:off x="6394410" y="2821007"/>
              <a:ext cx="246883" cy="571124"/>
            </a:xfrm>
            <a:custGeom>
              <a:avLst/>
              <a:gdLst>
                <a:gd name="connsiteX0" fmla="*/ 246884 w 246883"/>
                <a:gd name="connsiteY0" fmla="*/ 509384 h 571124"/>
                <a:gd name="connsiteX1" fmla="*/ 54350 w 246883"/>
                <a:gd name="connsiteY1" fmla="*/ 1525 h 571124"/>
                <a:gd name="connsiteX2" fmla="*/ 20964 w 246883"/>
                <a:gd name="connsiteY2" fmla="*/ 11999 h 571124"/>
                <a:gd name="connsiteX3" fmla="*/ 2847 w 246883"/>
                <a:gd name="connsiteY3" fmla="*/ 22338 h 571124"/>
                <a:gd name="connsiteX4" fmla="*/ 0 w 246883"/>
                <a:gd name="connsiteY4" fmla="*/ 32518 h 571124"/>
                <a:gd name="connsiteX5" fmla="*/ 0 w 246883"/>
                <a:gd name="connsiteY5" fmla="*/ 32669 h 571124"/>
                <a:gd name="connsiteX6" fmla="*/ 245546 w 246883"/>
                <a:gd name="connsiteY6" fmla="*/ 566414 h 571124"/>
                <a:gd name="connsiteX7" fmla="*/ 246884 w 246883"/>
                <a:gd name="connsiteY7" fmla="*/ 509364 h 571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883" h="571124">
                  <a:moveTo>
                    <a:pt x="246884" y="509384"/>
                  </a:moveTo>
                  <a:cubicBezTo>
                    <a:pt x="151067" y="116813"/>
                    <a:pt x="89532" y="15584"/>
                    <a:pt x="54350" y="1525"/>
                  </a:cubicBezTo>
                  <a:cubicBezTo>
                    <a:pt x="44776" y="-2525"/>
                    <a:pt x="36692" y="1669"/>
                    <a:pt x="20964" y="11999"/>
                  </a:cubicBezTo>
                  <a:cubicBezTo>
                    <a:pt x="15118" y="15596"/>
                    <a:pt x="9136" y="19491"/>
                    <a:pt x="2847" y="22338"/>
                  </a:cubicBezTo>
                  <a:cubicBezTo>
                    <a:pt x="1796" y="25034"/>
                    <a:pt x="900" y="28324"/>
                    <a:pt x="0" y="32518"/>
                  </a:cubicBezTo>
                  <a:lnTo>
                    <a:pt x="0" y="32669"/>
                  </a:lnTo>
                  <a:cubicBezTo>
                    <a:pt x="78313" y="180745"/>
                    <a:pt x="245546" y="515517"/>
                    <a:pt x="245546" y="566414"/>
                  </a:cubicBezTo>
                  <a:cubicBezTo>
                    <a:pt x="245546" y="582269"/>
                    <a:pt x="246139" y="556812"/>
                    <a:pt x="246884" y="509364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27EC03E3-9025-ED95-E405-0FF64E47622F}"/>
                </a:ext>
              </a:extLst>
            </p:cNvPr>
            <p:cNvSpPr/>
            <p:nvPr/>
          </p:nvSpPr>
          <p:spPr>
            <a:xfrm>
              <a:off x="6728560" y="3138821"/>
              <a:ext cx="1291347" cy="1145672"/>
            </a:xfrm>
            <a:custGeom>
              <a:avLst/>
              <a:gdLst>
                <a:gd name="connsiteX0" fmla="*/ 93583 w 1291347"/>
                <a:gd name="connsiteY0" fmla="*/ 872432 h 1145672"/>
                <a:gd name="connsiteX1" fmla="*/ 0 w 1291347"/>
                <a:gd name="connsiteY1" fmla="*/ 1145672 h 1145672"/>
                <a:gd name="connsiteX2" fmla="*/ 6591 w 1291347"/>
                <a:gd name="connsiteY2" fmla="*/ 1143570 h 1145672"/>
                <a:gd name="connsiteX3" fmla="*/ 668814 w 1291347"/>
                <a:gd name="connsiteY3" fmla="*/ 505162 h 1145672"/>
                <a:gd name="connsiteX4" fmla="*/ 1274724 w 1291347"/>
                <a:gd name="connsiteY4" fmla="*/ 29045 h 1145672"/>
                <a:gd name="connsiteX5" fmla="*/ 1291348 w 1291347"/>
                <a:gd name="connsiteY5" fmla="*/ 0 h 1145672"/>
                <a:gd name="connsiteX6" fmla="*/ 1283856 w 1291347"/>
                <a:gd name="connsiteY6" fmla="*/ 295 h 1145672"/>
                <a:gd name="connsiteX7" fmla="*/ 93583 w 1291347"/>
                <a:gd name="connsiteY7" fmla="*/ 872400 h 1145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91347" h="1145672">
                  <a:moveTo>
                    <a:pt x="93583" y="872432"/>
                  </a:moveTo>
                  <a:cubicBezTo>
                    <a:pt x="63638" y="932326"/>
                    <a:pt x="0" y="1145672"/>
                    <a:pt x="0" y="1145672"/>
                  </a:cubicBezTo>
                  <a:cubicBezTo>
                    <a:pt x="0" y="1145672"/>
                    <a:pt x="2254" y="1144924"/>
                    <a:pt x="6591" y="1143570"/>
                  </a:cubicBezTo>
                  <a:cubicBezTo>
                    <a:pt x="74566" y="856553"/>
                    <a:pt x="628830" y="528381"/>
                    <a:pt x="668814" y="505162"/>
                  </a:cubicBezTo>
                  <a:lnTo>
                    <a:pt x="1274724" y="29045"/>
                  </a:lnTo>
                  <a:cubicBezTo>
                    <a:pt x="1284011" y="21709"/>
                    <a:pt x="1289858" y="11522"/>
                    <a:pt x="1291348" y="0"/>
                  </a:cubicBezTo>
                  <a:lnTo>
                    <a:pt x="1283856" y="295"/>
                  </a:lnTo>
                  <a:cubicBezTo>
                    <a:pt x="1283860" y="295"/>
                    <a:pt x="123532" y="812542"/>
                    <a:pt x="93583" y="872400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B46ADC7B-AB3C-ADE0-FDF1-D77811B3F7B0}"/>
                </a:ext>
              </a:extLst>
            </p:cNvPr>
            <p:cNvSpPr/>
            <p:nvPr/>
          </p:nvSpPr>
          <p:spPr>
            <a:xfrm>
              <a:off x="7570123" y="2880184"/>
              <a:ext cx="114527" cy="123671"/>
            </a:xfrm>
            <a:custGeom>
              <a:avLst/>
              <a:gdLst>
                <a:gd name="connsiteX0" fmla="*/ 114527 w 114527"/>
                <a:gd name="connsiteY0" fmla="*/ 9136 h 123671"/>
                <a:gd name="connsiteX1" fmla="*/ 83244 w 114527"/>
                <a:gd name="connsiteY1" fmla="*/ 0 h 123671"/>
                <a:gd name="connsiteX2" fmla="*/ 25437 w 114527"/>
                <a:gd name="connsiteY2" fmla="*/ 28750 h 123671"/>
                <a:gd name="connsiteX3" fmla="*/ 0 w 114527"/>
                <a:gd name="connsiteY3" fmla="*/ 123671 h 123671"/>
                <a:gd name="connsiteX4" fmla="*/ 114527 w 114527"/>
                <a:gd name="connsiteY4" fmla="*/ 9136 h 123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527" h="123671">
                  <a:moveTo>
                    <a:pt x="114527" y="9136"/>
                  </a:moveTo>
                  <a:cubicBezTo>
                    <a:pt x="105985" y="3298"/>
                    <a:pt x="95072" y="0"/>
                    <a:pt x="83244" y="0"/>
                  </a:cubicBezTo>
                  <a:cubicBezTo>
                    <a:pt x="55689" y="0"/>
                    <a:pt x="26795" y="14525"/>
                    <a:pt x="25437" y="28750"/>
                  </a:cubicBezTo>
                  <a:cubicBezTo>
                    <a:pt x="22896" y="55697"/>
                    <a:pt x="13911" y="87888"/>
                    <a:pt x="0" y="123671"/>
                  </a:cubicBezTo>
                  <a:cubicBezTo>
                    <a:pt x="4031" y="116936"/>
                    <a:pt x="69158" y="9136"/>
                    <a:pt x="114527" y="9136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C5924B42-25C0-7143-03F0-3440569B5231}"/>
                </a:ext>
              </a:extLst>
            </p:cNvPr>
            <p:cNvSpPr/>
            <p:nvPr/>
          </p:nvSpPr>
          <p:spPr>
            <a:xfrm>
              <a:off x="5610607" y="2821049"/>
              <a:ext cx="246896" cy="571145"/>
            </a:xfrm>
            <a:custGeom>
              <a:avLst/>
              <a:gdLst>
                <a:gd name="connsiteX0" fmla="*/ 1350 w 246896"/>
                <a:gd name="connsiteY0" fmla="*/ 566412 h 571145"/>
                <a:gd name="connsiteX1" fmla="*/ 246896 w 246896"/>
                <a:gd name="connsiteY1" fmla="*/ 32667 h 571145"/>
                <a:gd name="connsiteX2" fmla="*/ 246896 w 246896"/>
                <a:gd name="connsiteY2" fmla="*/ 32516 h 571145"/>
                <a:gd name="connsiteX3" fmla="*/ 244049 w 246896"/>
                <a:gd name="connsiteY3" fmla="*/ 22336 h 571145"/>
                <a:gd name="connsiteX4" fmla="*/ 225932 w 246896"/>
                <a:gd name="connsiteY4" fmla="*/ 11997 h 571145"/>
                <a:gd name="connsiteX5" fmla="*/ 192546 w 246896"/>
                <a:gd name="connsiteY5" fmla="*/ 1523 h 571145"/>
                <a:gd name="connsiteX6" fmla="*/ 0 w 246896"/>
                <a:gd name="connsiteY6" fmla="*/ 509381 h 571145"/>
                <a:gd name="connsiteX7" fmla="*/ 1350 w 246896"/>
                <a:gd name="connsiteY7" fmla="*/ 566432 h 571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896" h="571145">
                  <a:moveTo>
                    <a:pt x="1350" y="566412"/>
                  </a:moveTo>
                  <a:cubicBezTo>
                    <a:pt x="1350" y="515503"/>
                    <a:pt x="168591" y="180731"/>
                    <a:pt x="246896" y="32667"/>
                  </a:cubicBezTo>
                  <a:lnTo>
                    <a:pt x="246896" y="32516"/>
                  </a:lnTo>
                  <a:cubicBezTo>
                    <a:pt x="245996" y="28322"/>
                    <a:pt x="245100" y="25032"/>
                    <a:pt x="244049" y="22336"/>
                  </a:cubicBezTo>
                  <a:cubicBezTo>
                    <a:pt x="237760" y="19489"/>
                    <a:pt x="231770" y="15593"/>
                    <a:pt x="225932" y="11997"/>
                  </a:cubicBezTo>
                  <a:cubicBezTo>
                    <a:pt x="210213" y="1670"/>
                    <a:pt x="202128" y="-2523"/>
                    <a:pt x="192546" y="1523"/>
                  </a:cubicBezTo>
                  <a:cubicBezTo>
                    <a:pt x="157364" y="15590"/>
                    <a:pt x="95829" y="116807"/>
                    <a:pt x="0" y="509381"/>
                  </a:cubicBezTo>
                  <a:cubicBezTo>
                    <a:pt x="757" y="556838"/>
                    <a:pt x="1350" y="582294"/>
                    <a:pt x="1350" y="566432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A851FB29-D324-28B1-606F-F43C2B71ADBF}"/>
                </a:ext>
              </a:extLst>
            </p:cNvPr>
            <p:cNvSpPr/>
            <p:nvPr/>
          </p:nvSpPr>
          <p:spPr>
            <a:xfrm>
              <a:off x="4567211" y="2880188"/>
              <a:ext cx="114534" cy="123670"/>
            </a:xfrm>
            <a:custGeom>
              <a:avLst/>
              <a:gdLst>
                <a:gd name="connsiteX0" fmla="*/ 114535 w 114534"/>
                <a:gd name="connsiteY0" fmla="*/ 123671 h 123670"/>
                <a:gd name="connsiteX1" fmla="*/ 89082 w 114534"/>
                <a:gd name="connsiteY1" fmla="*/ 28750 h 123670"/>
                <a:gd name="connsiteX2" fmla="*/ 31291 w 114534"/>
                <a:gd name="connsiteY2" fmla="*/ 0 h 123670"/>
                <a:gd name="connsiteX3" fmla="*/ 0 w 114534"/>
                <a:gd name="connsiteY3" fmla="*/ 9136 h 123670"/>
                <a:gd name="connsiteX4" fmla="*/ 114535 w 114534"/>
                <a:gd name="connsiteY4" fmla="*/ 123671 h 12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534" h="123670">
                  <a:moveTo>
                    <a:pt x="114535" y="123671"/>
                  </a:moveTo>
                  <a:cubicBezTo>
                    <a:pt x="100612" y="87888"/>
                    <a:pt x="91631" y="55696"/>
                    <a:pt x="89082" y="28750"/>
                  </a:cubicBezTo>
                  <a:cubicBezTo>
                    <a:pt x="87736" y="14524"/>
                    <a:pt x="58839" y="0"/>
                    <a:pt x="31291" y="0"/>
                  </a:cubicBezTo>
                  <a:cubicBezTo>
                    <a:pt x="19463" y="0"/>
                    <a:pt x="8531" y="3293"/>
                    <a:pt x="0" y="9136"/>
                  </a:cubicBezTo>
                  <a:cubicBezTo>
                    <a:pt x="45366" y="9132"/>
                    <a:pt x="110493" y="116932"/>
                    <a:pt x="114535" y="123671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910A41DF-CB69-D11E-DB75-31CFE9EB0468}"/>
                </a:ext>
              </a:extLst>
            </p:cNvPr>
            <p:cNvSpPr/>
            <p:nvPr/>
          </p:nvSpPr>
          <p:spPr>
            <a:xfrm>
              <a:off x="4549164" y="2889324"/>
              <a:ext cx="410323" cy="560400"/>
            </a:xfrm>
            <a:custGeom>
              <a:avLst/>
              <a:gdLst>
                <a:gd name="connsiteX0" fmla="*/ 132582 w 410323"/>
                <a:gd name="connsiteY0" fmla="*/ 114535 h 560400"/>
                <a:gd name="connsiteX1" fmla="*/ 18047 w 410323"/>
                <a:gd name="connsiteY1" fmla="*/ 0 h 560400"/>
                <a:gd name="connsiteX2" fmla="*/ 5769 w 410323"/>
                <a:gd name="connsiteY2" fmla="*/ 12879 h 560400"/>
                <a:gd name="connsiteX3" fmla="*/ 532 w 410323"/>
                <a:gd name="connsiteY3" fmla="*/ 40427 h 560400"/>
                <a:gd name="connsiteX4" fmla="*/ 269881 w 410323"/>
                <a:gd name="connsiteY4" fmla="*/ 521324 h 560400"/>
                <a:gd name="connsiteX5" fmla="*/ 337999 w 410323"/>
                <a:gd name="connsiteY5" fmla="*/ 545287 h 560400"/>
                <a:gd name="connsiteX6" fmla="*/ 351923 w 410323"/>
                <a:gd name="connsiteY6" fmla="*/ 548728 h 560400"/>
                <a:gd name="connsiteX7" fmla="*/ 365702 w 410323"/>
                <a:gd name="connsiteY7" fmla="*/ 551878 h 560400"/>
                <a:gd name="connsiteX8" fmla="*/ 410323 w 410323"/>
                <a:gd name="connsiteY8" fmla="*/ 560400 h 560400"/>
                <a:gd name="connsiteX9" fmla="*/ 132737 w 410323"/>
                <a:gd name="connsiteY9" fmla="*/ 114829 h 560400"/>
                <a:gd name="connsiteX10" fmla="*/ 132582 w 410323"/>
                <a:gd name="connsiteY10" fmla="*/ 114535 h 56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0323" h="560400">
                  <a:moveTo>
                    <a:pt x="132582" y="114535"/>
                  </a:moveTo>
                  <a:cubicBezTo>
                    <a:pt x="128540" y="107800"/>
                    <a:pt x="63413" y="0"/>
                    <a:pt x="18047" y="0"/>
                  </a:cubicBezTo>
                  <a:cubicBezTo>
                    <a:pt x="13109" y="3441"/>
                    <a:pt x="8911" y="7786"/>
                    <a:pt x="5769" y="12879"/>
                  </a:cubicBezTo>
                  <a:cubicBezTo>
                    <a:pt x="675" y="21108"/>
                    <a:pt x="-966" y="30690"/>
                    <a:pt x="532" y="40427"/>
                  </a:cubicBezTo>
                  <a:lnTo>
                    <a:pt x="269881" y="521324"/>
                  </a:lnTo>
                  <a:cubicBezTo>
                    <a:pt x="287098" y="529711"/>
                    <a:pt x="310002" y="537795"/>
                    <a:pt x="337999" y="545287"/>
                  </a:cubicBezTo>
                  <a:cubicBezTo>
                    <a:pt x="342492" y="546473"/>
                    <a:pt x="347136" y="547676"/>
                    <a:pt x="351923" y="548728"/>
                  </a:cubicBezTo>
                  <a:cubicBezTo>
                    <a:pt x="356423" y="549779"/>
                    <a:pt x="361059" y="550830"/>
                    <a:pt x="365702" y="551878"/>
                  </a:cubicBezTo>
                  <a:cubicBezTo>
                    <a:pt x="379777" y="555012"/>
                    <a:pt x="394596" y="557860"/>
                    <a:pt x="410323" y="560400"/>
                  </a:cubicBezTo>
                  <a:cubicBezTo>
                    <a:pt x="295031" y="413232"/>
                    <a:pt x="182293" y="241499"/>
                    <a:pt x="132737" y="114829"/>
                  </a:cubicBezTo>
                  <a:cubicBezTo>
                    <a:pt x="132733" y="114829"/>
                    <a:pt x="132733" y="114686"/>
                    <a:pt x="132582" y="114535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1A79ADF1-9D45-63E8-87F0-FC2FE01FABA0}"/>
                </a:ext>
              </a:extLst>
            </p:cNvPr>
            <p:cNvSpPr/>
            <p:nvPr/>
          </p:nvSpPr>
          <p:spPr>
            <a:xfrm>
              <a:off x="4318065" y="2907286"/>
              <a:ext cx="380447" cy="417744"/>
            </a:xfrm>
            <a:custGeom>
              <a:avLst/>
              <a:gdLst>
                <a:gd name="connsiteX0" fmla="*/ 380448 w 380447"/>
                <a:gd name="connsiteY0" fmla="*/ 417729 h 417744"/>
                <a:gd name="connsiteX1" fmla="*/ 316810 w 380447"/>
                <a:gd name="connsiteY1" fmla="*/ 293006 h 417744"/>
                <a:gd name="connsiteX2" fmla="*/ 316515 w 380447"/>
                <a:gd name="connsiteY2" fmla="*/ 292556 h 417744"/>
                <a:gd name="connsiteX3" fmla="*/ 287467 w 380447"/>
                <a:gd name="connsiteY3" fmla="*/ 257080 h 417744"/>
                <a:gd name="connsiteX4" fmla="*/ 316810 w 380447"/>
                <a:gd name="connsiteY4" fmla="*/ 299295 h 417744"/>
                <a:gd name="connsiteX5" fmla="*/ 14975 w 380447"/>
                <a:gd name="connsiteY5" fmla="*/ 601 h 417744"/>
                <a:gd name="connsiteX6" fmla="*/ 9287 w 380447"/>
                <a:gd name="connsiteY6" fmla="*/ 0 h 417744"/>
                <a:gd name="connsiteX7" fmla="*/ 7185 w 380447"/>
                <a:gd name="connsiteY7" fmla="*/ 601 h 417744"/>
                <a:gd name="connsiteX8" fmla="*/ 0 w 380447"/>
                <a:gd name="connsiteY8" fmla="*/ 7041 h 417744"/>
                <a:gd name="connsiteX9" fmla="*/ 0 w 380447"/>
                <a:gd name="connsiteY9" fmla="*/ 7340 h 417744"/>
                <a:gd name="connsiteX10" fmla="*/ 380448 w 380447"/>
                <a:gd name="connsiteY10" fmla="*/ 417745 h 417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0447" h="417744">
                  <a:moveTo>
                    <a:pt x="380448" y="417729"/>
                  </a:moveTo>
                  <a:lnTo>
                    <a:pt x="316810" y="293006"/>
                  </a:lnTo>
                  <a:lnTo>
                    <a:pt x="316515" y="292556"/>
                  </a:lnTo>
                  <a:cubicBezTo>
                    <a:pt x="306635" y="280585"/>
                    <a:pt x="296897" y="268752"/>
                    <a:pt x="287467" y="257080"/>
                  </a:cubicBezTo>
                  <a:lnTo>
                    <a:pt x="316810" y="299295"/>
                  </a:lnTo>
                  <a:cubicBezTo>
                    <a:pt x="302441" y="285077"/>
                    <a:pt x="42972" y="-6133"/>
                    <a:pt x="14975" y="601"/>
                  </a:cubicBezTo>
                  <a:cubicBezTo>
                    <a:pt x="12577" y="1203"/>
                    <a:pt x="10781" y="896"/>
                    <a:pt x="9287" y="0"/>
                  </a:cubicBezTo>
                  <a:cubicBezTo>
                    <a:pt x="8535" y="155"/>
                    <a:pt x="7941" y="307"/>
                    <a:pt x="7185" y="601"/>
                  </a:cubicBezTo>
                  <a:cubicBezTo>
                    <a:pt x="4194" y="1498"/>
                    <a:pt x="1653" y="4042"/>
                    <a:pt x="0" y="7041"/>
                  </a:cubicBezTo>
                  <a:lnTo>
                    <a:pt x="0" y="7340"/>
                  </a:lnTo>
                  <a:cubicBezTo>
                    <a:pt x="3449" y="124874"/>
                    <a:pt x="338671" y="385681"/>
                    <a:pt x="380448" y="417745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0B195B0B-8ED1-2977-CE30-AB3072D64489}"/>
                </a:ext>
              </a:extLst>
            </p:cNvPr>
            <p:cNvSpPr/>
            <p:nvPr/>
          </p:nvSpPr>
          <p:spPr>
            <a:xfrm>
              <a:off x="5027577" y="3068482"/>
              <a:ext cx="171131" cy="400733"/>
            </a:xfrm>
            <a:custGeom>
              <a:avLst/>
              <a:gdLst>
                <a:gd name="connsiteX0" fmla="*/ 85641 w 171131"/>
                <a:gd name="connsiteY0" fmla="*/ 76281 h 400733"/>
                <a:gd name="connsiteX1" fmla="*/ 7635 w 171131"/>
                <a:gd name="connsiteY1" fmla="*/ 3662 h 400733"/>
                <a:gd name="connsiteX2" fmla="*/ 0 w 171131"/>
                <a:gd name="connsiteY2" fmla="*/ 25678 h 400733"/>
                <a:gd name="connsiteX3" fmla="*/ 450 w 171131"/>
                <a:gd name="connsiteY3" fmla="*/ 31668 h 400733"/>
                <a:gd name="connsiteX4" fmla="*/ 106156 w 171131"/>
                <a:gd name="connsiteY4" fmla="*/ 398937 h 400733"/>
                <a:gd name="connsiteX5" fmla="*/ 143285 w 171131"/>
                <a:gd name="connsiteY5" fmla="*/ 400275 h 400733"/>
                <a:gd name="connsiteX6" fmla="*/ 160199 w 171131"/>
                <a:gd name="connsiteY6" fmla="*/ 400582 h 400733"/>
                <a:gd name="connsiteX7" fmla="*/ 171131 w 171131"/>
                <a:gd name="connsiteY7" fmla="*/ 400734 h 400733"/>
                <a:gd name="connsiteX8" fmla="*/ 171131 w 171131"/>
                <a:gd name="connsiteY8" fmla="*/ 400582 h 400733"/>
                <a:gd name="connsiteX9" fmla="*/ 86243 w 171131"/>
                <a:gd name="connsiteY9" fmla="*/ 75385 h 400733"/>
                <a:gd name="connsiteX10" fmla="*/ 85641 w 171131"/>
                <a:gd name="connsiteY10" fmla="*/ 76281 h 400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1131" h="400733">
                  <a:moveTo>
                    <a:pt x="85641" y="76281"/>
                  </a:moveTo>
                  <a:cubicBezTo>
                    <a:pt x="85641" y="76281"/>
                    <a:pt x="31140" y="-19691"/>
                    <a:pt x="7635" y="3662"/>
                  </a:cubicBezTo>
                  <a:cubicBezTo>
                    <a:pt x="2848" y="9652"/>
                    <a:pt x="0" y="17442"/>
                    <a:pt x="0" y="25678"/>
                  </a:cubicBezTo>
                  <a:cubicBezTo>
                    <a:pt x="0" y="27474"/>
                    <a:pt x="0" y="29270"/>
                    <a:pt x="450" y="31668"/>
                  </a:cubicBezTo>
                  <a:lnTo>
                    <a:pt x="106156" y="398937"/>
                  </a:lnTo>
                  <a:cubicBezTo>
                    <a:pt x="118577" y="399531"/>
                    <a:pt x="131007" y="399973"/>
                    <a:pt x="143285" y="400275"/>
                  </a:cubicBezTo>
                  <a:cubicBezTo>
                    <a:pt x="148972" y="400427"/>
                    <a:pt x="154656" y="400582"/>
                    <a:pt x="160199" y="400582"/>
                  </a:cubicBezTo>
                  <a:cubicBezTo>
                    <a:pt x="163943" y="400734"/>
                    <a:pt x="167539" y="400734"/>
                    <a:pt x="171131" y="400734"/>
                  </a:cubicBezTo>
                  <a:lnTo>
                    <a:pt x="171131" y="400582"/>
                  </a:lnTo>
                  <a:lnTo>
                    <a:pt x="86243" y="75385"/>
                  </a:lnTo>
                  <a:cubicBezTo>
                    <a:pt x="85940" y="75982"/>
                    <a:pt x="85641" y="76281"/>
                    <a:pt x="85641" y="76281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E99E549B-331D-6AC9-7E7C-B7584C072D2A}"/>
                </a:ext>
              </a:extLst>
            </p:cNvPr>
            <p:cNvSpPr/>
            <p:nvPr/>
          </p:nvSpPr>
          <p:spPr>
            <a:xfrm>
              <a:off x="4231989" y="3138813"/>
              <a:ext cx="1291339" cy="1145672"/>
            </a:xfrm>
            <a:custGeom>
              <a:avLst/>
              <a:gdLst>
                <a:gd name="connsiteX0" fmla="*/ 1197765 w 1291339"/>
                <a:gd name="connsiteY0" fmla="*/ 872440 h 1145672"/>
                <a:gd name="connsiteX1" fmla="*/ 7491 w 1291339"/>
                <a:gd name="connsiteY1" fmla="*/ 295 h 1145672"/>
                <a:gd name="connsiteX2" fmla="*/ 0 w 1291339"/>
                <a:gd name="connsiteY2" fmla="*/ 0 h 1145672"/>
                <a:gd name="connsiteX3" fmla="*/ 16623 w 1291339"/>
                <a:gd name="connsiteY3" fmla="*/ 29045 h 1145672"/>
                <a:gd name="connsiteX4" fmla="*/ 622533 w 1291339"/>
                <a:gd name="connsiteY4" fmla="*/ 505162 h 1145672"/>
                <a:gd name="connsiteX5" fmla="*/ 1284756 w 1291339"/>
                <a:gd name="connsiteY5" fmla="*/ 1143570 h 1145672"/>
                <a:gd name="connsiteX6" fmla="*/ 1291339 w 1291339"/>
                <a:gd name="connsiteY6" fmla="*/ 1145672 h 1145672"/>
                <a:gd name="connsiteX7" fmla="*/ 1197765 w 1291339"/>
                <a:gd name="connsiteY7" fmla="*/ 872432 h 1145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91339" h="1145672">
                  <a:moveTo>
                    <a:pt x="1197765" y="872440"/>
                  </a:moveTo>
                  <a:cubicBezTo>
                    <a:pt x="1167819" y="812550"/>
                    <a:pt x="7491" y="295"/>
                    <a:pt x="7491" y="295"/>
                  </a:cubicBezTo>
                  <a:lnTo>
                    <a:pt x="0" y="0"/>
                  </a:lnTo>
                  <a:cubicBezTo>
                    <a:pt x="1501" y="11522"/>
                    <a:pt x="7340" y="21709"/>
                    <a:pt x="16623" y="29045"/>
                  </a:cubicBezTo>
                  <a:lnTo>
                    <a:pt x="622533" y="505162"/>
                  </a:lnTo>
                  <a:cubicBezTo>
                    <a:pt x="662510" y="528381"/>
                    <a:pt x="1216773" y="856561"/>
                    <a:pt x="1284756" y="1143570"/>
                  </a:cubicBezTo>
                  <a:cubicBezTo>
                    <a:pt x="1289093" y="1144924"/>
                    <a:pt x="1291339" y="1145672"/>
                    <a:pt x="1291339" y="1145672"/>
                  </a:cubicBezTo>
                  <a:cubicBezTo>
                    <a:pt x="1291339" y="1145672"/>
                    <a:pt x="1227710" y="932326"/>
                    <a:pt x="1197765" y="872432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C057172C-DDD7-1619-A0B4-7C1597A4D90A}"/>
                </a:ext>
              </a:extLst>
            </p:cNvPr>
            <p:cNvSpPr/>
            <p:nvPr/>
          </p:nvSpPr>
          <p:spPr>
            <a:xfrm>
              <a:off x="4327344" y="2903436"/>
              <a:ext cx="307522" cy="303136"/>
            </a:xfrm>
            <a:custGeom>
              <a:avLst/>
              <a:gdLst>
                <a:gd name="connsiteX0" fmla="*/ 5687 w 307522"/>
                <a:gd name="connsiteY0" fmla="*/ 4443 h 303136"/>
                <a:gd name="connsiteX1" fmla="*/ 307523 w 307522"/>
                <a:gd name="connsiteY1" fmla="*/ 303136 h 303136"/>
                <a:gd name="connsiteX2" fmla="*/ 278179 w 307522"/>
                <a:gd name="connsiteY2" fmla="*/ 260921 h 303136"/>
                <a:gd name="connsiteX3" fmla="*/ 95371 w 307522"/>
                <a:gd name="connsiteY3" fmla="*/ 32440 h 303136"/>
                <a:gd name="connsiteX4" fmla="*/ 0 w 307522"/>
                <a:gd name="connsiteY4" fmla="*/ 3842 h 303136"/>
                <a:gd name="connsiteX5" fmla="*/ 5687 w 307522"/>
                <a:gd name="connsiteY5" fmla="*/ 4443 h 303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522" h="303136">
                  <a:moveTo>
                    <a:pt x="5687" y="4443"/>
                  </a:moveTo>
                  <a:cubicBezTo>
                    <a:pt x="33685" y="-2292"/>
                    <a:pt x="293150" y="288914"/>
                    <a:pt x="307523" y="303136"/>
                  </a:cubicBezTo>
                  <a:lnTo>
                    <a:pt x="278179" y="260921"/>
                  </a:lnTo>
                  <a:cubicBezTo>
                    <a:pt x="203323" y="169290"/>
                    <a:pt x="138494" y="87392"/>
                    <a:pt x="95371" y="32440"/>
                  </a:cubicBezTo>
                  <a:cubicBezTo>
                    <a:pt x="80245" y="12978"/>
                    <a:pt x="39826" y="-9030"/>
                    <a:pt x="0" y="3842"/>
                  </a:cubicBezTo>
                  <a:cubicBezTo>
                    <a:pt x="1493" y="4738"/>
                    <a:pt x="3290" y="5044"/>
                    <a:pt x="5687" y="4443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94D66379-2266-1E29-03C9-D81DDD1E3100}"/>
                </a:ext>
              </a:extLst>
            </p:cNvPr>
            <p:cNvSpPr/>
            <p:nvPr/>
          </p:nvSpPr>
          <p:spPr>
            <a:xfrm>
              <a:off x="5035212" y="3058373"/>
              <a:ext cx="78608" cy="86390"/>
            </a:xfrm>
            <a:custGeom>
              <a:avLst/>
              <a:gdLst>
                <a:gd name="connsiteX0" fmla="*/ 78007 w 78608"/>
                <a:gd name="connsiteY0" fmla="*/ 86390 h 86390"/>
                <a:gd name="connsiteX1" fmla="*/ 78608 w 78608"/>
                <a:gd name="connsiteY1" fmla="*/ 85490 h 86390"/>
                <a:gd name="connsiteX2" fmla="*/ 63331 w 78608"/>
                <a:gd name="connsiteY2" fmla="*/ 26946 h 86390"/>
                <a:gd name="connsiteX3" fmla="*/ 28300 w 78608"/>
                <a:gd name="connsiteY3" fmla="*/ 0 h 86390"/>
                <a:gd name="connsiteX4" fmla="*/ 0 w 78608"/>
                <a:gd name="connsiteY4" fmla="*/ 13768 h 86390"/>
                <a:gd name="connsiteX5" fmla="*/ 78007 w 78608"/>
                <a:gd name="connsiteY5" fmla="*/ 86390 h 86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608" h="86390">
                  <a:moveTo>
                    <a:pt x="78007" y="86390"/>
                  </a:moveTo>
                  <a:cubicBezTo>
                    <a:pt x="78007" y="86390"/>
                    <a:pt x="78302" y="86091"/>
                    <a:pt x="78608" y="85490"/>
                  </a:cubicBezTo>
                  <a:lnTo>
                    <a:pt x="63331" y="26946"/>
                  </a:lnTo>
                  <a:cubicBezTo>
                    <a:pt x="59137" y="11076"/>
                    <a:pt x="44764" y="0"/>
                    <a:pt x="28300" y="0"/>
                  </a:cubicBezTo>
                  <a:cubicBezTo>
                    <a:pt x="16767" y="0"/>
                    <a:pt x="6591" y="5389"/>
                    <a:pt x="0" y="13768"/>
                  </a:cubicBezTo>
                  <a:cubicBezTo>
                    <a:pt x="23505" y="-9582"/>
                    <a:pt x="78007" y="86390"/>
                    <a:pt x="78007" y="86390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28656492-8E97-A5A2-5B61-9E6F3DF3C8B1}"/>
                </a:ext>
              </a:extLst>
            </p:cNvPr>
            <p:cNvSpPr/>
            <p:nvPr/>
          </p:nvSpPr>
          <p:spPr>
            <a:xfrm>
              <a:off x="4316045" y="2914311"/>
              <a:ext cx="386808" cy="419070"/>
            </a:xfrm>
            <a:custGeom>
              <a:avLst/>
              <a:gdLst>
                <a:gd name="connsiteX0" fmla="*/ 382467 w 386808"/>
                <a:gd name="connsiteY0" fmla="*/ 410703 h 419070"/>
                <a:gd name="connsiteX1" fmla="*/ 2024 w 386808"/>
                <a:gd name="connsiteY1" fmla="*/ 299 h 419070"/>
                <a:gd name="connsiteX2" fmla="*/ 2024 w 386808"/>
                <a:gd name="connsiteY2" fmla="*/ 0 h 419070"/>
                <a:gd name="connsiteX3" fmla="*/ 76 w 386808"/>
                <a:gd name="connsiteY3" fmla="*/ 7033 h 419070"/>
                <a:gd name="connsiteX4" fmla="*/ 24489 w 386808"/>
                <a:gd name="connsiteY4" fmla="*/ 95215 h 419070"/>
                <a:gd name="connsiteX5" fmla="*/ 173605 w 386808"/>
                <a:gd name="connsiteY5" fmla="*/ 264702 h 419070"/>
                <a:gd name="connsiteX6" fmla="*/ 386665 w 386808"/>
                <a:gd name="connsiteY6" fmla="*/ 419071 h 419070"/>
                <a:gd name="connsiteX7" fmla="*/ 386808 w 386808"/>
                <a:gd name="connsiteY7" fmla="*/ 419071 h 419070"/>
                <a:gd name="connsiteX8" fmla="*/ 382623 w 386808"/>
                <a:gd name="connsiteY8" fmla="*/ 410835 h 419070"/>
                <a:gd name="connsiteX9" fmla="*/ 382467 w 386808"/>
                <a:gd name="connsiteY9" fmla="*/ 410687 h 419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6808" h="419070">
                  <a:moveTo>
                    <a:pt x="382467" y="410703"/>
                  </a:moveTo>
                  <a:cubicBezTo>
                    <a:pt x="340694" y="378656"/>
                    <a:pt x="5473" y="117848"/>
                    <a:pt x="2024" y="299"/>
                  </a:cubicBezTo>
                  <a:lnTo>
                    <a:pt x="2024" y="0"/>
                  </a:lnTo>
                  <a:cubicBezTo>
                    <a:pt x="980" y="2095"/>
                    <a:pt x="228" y="4492"/>
                    <a:pt x="76" y="7033"/>
                  </a:cubicBezTo>
                  <a:cubicBezTo>
                    <a:pt x="-517" y="28894"/>
                    <a:pt x="1880" y="69468"/>
                    <a:pt x="24489" y="95215"/>
                  </a:cubicBezTo>
                  <a:lnTo>
                    <a:pt x="173605" y="264702"/>
                  </a:lnTo>
                  <a:cubicBezTo>
                    <a:pt x="239632" y="313214"/>
                    <a:pt x="321088" y="372502"/>
                    <a:pt x="386665" y="419071"/>
                  </a:cubicBezTo>
                  <a:lnTo>
                    <a:pt x="386808" y="419071"/>
                  </a:lnTo>
                  <a:lnTo>
                    <a:pt x="382623" y="410835"/>
                  </a:lnTo>
                  <a:cubicBezTo>
                    <a:pt x="382619" y="410839"/>
                    <a:pt x="382619" y="410687"/>
                    <a:pt x="382467" y="410687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6B698E67-4A8B-7D0C-1879-A50C239B5DCF}"/>
                </a:ext>
              </a:extLst>
            </p:cNvPr>
            <p:cNvSpPr/>
            <p:nvPr/>
          </p:nvSpPr>
          <p:spPr>
            <a:xfrm>
              <a:off x="4549684" y="2929736"/>
              <a:ext cx="269349" cy="480896"/>
            </a:xfrm>
            <a:custGeom>
              <a:avLst/>
              <a:gdLst>
                <a:gd name="connsiteX0" fmla="*/ 597 w 269349"/>
                <a:gd name="connsiteY0" fmla="*/ 2995 h 480896"/>
                <a:gd name="connsiteX1" fmla="*/ 6587 w 269349"/>
                <a:gd name="connsiteY1" fmla="*/ 18264 h 480896"/>
                <a:gd name="connsiteX2" fmla="*/ 231169 w 269349"/>
                <a:gd name="connsiteY2" fmla="*/ 457542 h 480896"/>
                <a:gd name="connsiteX3" fmla="*/ 253328 w 269349"/>
                <a:gd name="connsiteY3" fmla="*/ 471916 h 480896"/>
                <a:gd name="connsiteX4" fmla="*/ 259318 w 269349"/>
                <a:gd name="connsiteY4" fmla="*/ 475508 h 480896"/>
                <a:gd name="connsiteX5" fmla="*/ 262309 w 269349"/>
                <a:gd name="connsiteY5" fmla="*/ 477153 h 480896"/>
                <a:gd name="connsiteX6" fmla="*/ 269350 w 269349"/>
                <a:gd name="connsiteY6" fmla="*/ 480896 h 480896"/>
                <a:gd name="connsiteX7" fmla="*/ 0 w 269349"/>
                <a:gd name="connsiteY7" fmla="*/ 0 h 480896"/>
                <a:gd name="connsiteX8" fmla="*/ 597 w 269349"/>
                <a:gd name="connsiteY8" fmla="*/ 2987 h 480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9349" h="480896">
                  <a:moveTo>
                    <a:pt x="597" y="2995"/>
                  </a:moveTo>
                  <a:cubicBezTo>
                    <a:pt x="1649" y="6141"/>
                    <a:pt x="3596" y="11386"/>
                    <a:pt x="6587" y="18264"/>
                  </a:cubicBezTo>
                  <a:lnTo>
                    <a:pt x="231169" y="457542"/>
                  </a:lnTo>
                  <a:cubicBezTo>
                    <a:pt x="240149" y="463524"/>
                    <a:pt x="247489" y="468319"/>
                    <a:pt x="253328" y="471916"/>
                  </a:cubicBezTo>
                  <a:cubicBezTo>
                    <a:pt x="255574" y="473270"/>
                    <a:pt x="257521" y="474457"/>
                    <a:pt x="259318" y="475508"/>
                  </a:cubicBezTo>
                  <a:cubicBezTo>
                    <a:pt x="260361" y="476117"/>
                    <a:pt x="261412" y="476711"/>
                    <a:pt x="262309" y="477153"/>
                  </a:cubicBezTo>
                  <a:cubicBezTo>
                    <a:pt x="264555" y="478355"/>
                    <a:pt x="266952" y="479558"/>
                    <a:pt x="269350" y="480896"/>
                  </a:cubicBezTo>
                  <a:lnTo>
                    <a:pt x="0" y="0"/>
                  </a:lnTo>
                  <a:cubicBezTo>
                    <a:pt x="4" y="589"/>
                    <a:pt x="147" y="1641"/>
                    <a:pt x="597" y="2987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EC8B8E06-6C73-7817-DF79-7B039117D339}"/>
                </a:ext>
              </a:extLst>
            </p:cNvPr>
            <p:cNvSpPr/>
            <p:nvPr/>
          </p:nvSpPr>
          <p:spPr>
            <a:xfrm>
              <a:off x="5028035" y="3100150"/>
              <a:ext cx="105705" cy="367269"/>
            </a:xfrm>
            <a:custGeom>
              <a:avLst/>
              <a:gdLst>
                <a:gd name="connsiteX0" fmla="*/ 59137 w 105705"/>
                <a:gd name="connsiteY0" fmla="*/ 364573 h 367269"/>
                <a:gd name="connsiteX1" fmla="*/ 66780 w 105705"/>
                <a:gd name="connsiteY1" fmla="*/ 365015 h 367269"/>
                <a:gd name="connsiteX2" fmla="*/ 83244 w 105705"/>
                <a:gd name="connsiteY2" fmla="*/ 366067 h 367269"/>
                <a:gd name="connsiteX3" fmla="*/ 105706 w 105705"/>
                <a:gd name="connsiteY3" fmla="*/ 367269 h 367269"/>
                <a:gd name="connsiteX4" fmla="*/ 0 w 105705"/>
                <a:gd name="connsiteY4" fmla="*/ 0 h 367269"/>
                <a:gd name="connsiteX5" fmla="*/ 59137 w 105705"/>
                <a:gd name="connsiteY5" fmla="*/ 364573 h 367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705" h="367269">
                  <a:moveTo>
                    <a:pt x="59137" y="364573"/>
                  </a:moveTo>
                  <a:cubicBezTo>
                    <a:pt x="61686" y="364709"/>
                    <a:pt x="64231" y="365015"/>
                    <a:pt x="66780" y="365015"/>
                  </a:cubicBezTo>
                  <a:cubicBezTo>
                    <a:pt x="72168" y="365473"/>
                    <a:pt x="77700" y="365915"/>
                    <a:pt x="83244" y="366067"/>
                  </a:cubicBezTo>
                  <a:cubicBezTo>
                    <a:pt x="90735" y="366505"/>
                    <a:pt x="98218" y="366963"/>
                    <a:pt x="105706" y="367269"/>
                  </a:cubicBezTo>
                  <a:lnTo>
                    <a:pt x="0" y="0"/>
                  </a:lnTo>
                  <a:lnTo>
                    <a:pt x="59137" y="364573"/>
                  </a:ln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C8025886-D9DD-B9D6-4C18-7C1AC7F8A019}"/>
                </a:ext>
              </a:extLst>
            </p:cNvPr>
            <p:cNvSpPr/>
            <p:nvPr/>
          </p:nvSpPr>
          <p:spPr>
            <a:xfrm>
              <a:off x="6321035" y="2853676"/>
              <a:ext cx="1699326" cy="3743233"/>
            </a:xfrm>
            <a:custGeom>
              <a:avLst/>
              <a:gdLst>
                <a:gd name="connsiteX0" fmla="*/ 414128 w 1699326"/>
                <a:gd name="connsiteY0" fmla="*/ 1428790 h 3743233"/>
                <a:gd name="connsiteX1" fmla="*/ 407537 w 1699326"/>
                <a:gd name="connsiteY1" fmla="*/ 1430893 h 3743233"/>
                <a:gd name="connsiteX2" fmla="*/ 501120 w 1699326"/>
                <a:gd name="connsiteY2" fmla="*/ 1157652 h 3743233"/>
                <a:gd name="connsiteX3" fmla="*/ 1691393 w 1699326"/>
                <a:gd name="connsiteY3" fmla="*/ 285507 h 3743233"/>
                <a:gd name="connsiteX4" fmla="*/ 1698884 w 1699326"/>
                <a:gd name="connsiteY4" fmla="*/ 285213 h 3743233"/>
                <a:gd name="connsiteX5" fmla="*/ 1699326 w 1699326"/>
                <a:gd name="connsiteY5" fmla="*/ 279223 h 3743233"/>
                <a:gd name="connsiteX6" fmla="*/ 1677769 w 1699326"/>
                <a:gd name="connsiteY6" fmla="*/ 240898 h 3743233"/>
                <a:gd name="connsiteX7" fmla="*/ 1628369 w 1699326"/>
                <a:gd name="connsiteY7" fmla="*/ 243144 h 3743233"/>
                <a:gd name="connsiteX8" fmla="*/ 1612335 w 1699326"/>
                <a:gd name="connsiteY8" fmla="*/ 254973 h 3743233"/>
                <a:gd name="connsiteX9" fmla="*/ 1469659 w 1699326"/>
                <a:gd name="connsiteY9" fmla="*/ 360224 h 3743233"/>
                <a:gd name="connsiteX10" fmla="*/ 1184746 w 1699326"/>
                <a:gd name="connsiteY10" fmla="*/ 564443 h 3743233"/>
                <a:gd name="connsiteX11" fmla="*/ 1179795 w 1699326"/>
                <a:gd name="connsiteY11" fmla="*/ 567733 h 3743233"/>
                <a:gd name="connsiteX12" fmla="*/ 1167222 w 1699326"/>
                <a:gd name="connsiteY12" fmla="*/ 576120 h 3743233"/>
                <a:gd name="connsiteX13" fmla="*/ 1151953 w 1699326"/>
                <a:gd name="connsiteY13" fmla="*/ 585845 h 3743233"/>
                <a:gd name="connsiteX14" fmla="*/ 1144020 w 1699326"/>
                <a:gd name="connsiteY14" fmla="*/ 590640 h 3743233"/>
                <a:gd name="connsiteX15" fmla="*/ 1140563 w 1699326"/>
                <a:gd name="connsiteY15" fmla="*/ 592588 h 3743233"/>
                <a:gd name="connsiteX16" fmla="*/ 1113465 w 1699326"/>
                <a:gd name="connsiteY16" fmla="*/ 605316 h 3743233"/>
                <a:gd name="connsiteX17" fmla="*/ 1055081 w 1699326"/>
                <a:gd name="connsiteY17" fmla="*/ 624329 h 3743233"/>
                <a:gd name="connsiteX18" fmla="*/ 921234 w 1699326"/>
                <a:gd name="connsiteY18" fmla="*/ 648583 h 3743233"/>
                <a:gd name="connsiteX19" fmla="*/ 892934 w 1699326"/>
                <a:gd name="connsiteY19" fmla="*/ 651868 h 3743233"/>
                <a:gd name="connsiteX20" fmla="*/ 882308 w 1699326"/>
                <a:gd name="connsiteY20" fmla="*/ 652769 h 3743233"/>
                <a:gd name="connsiteX21" fmla="*/ 866888 w 1699326"/>
                <a:gd name="connsiteY21" fmla="*/ 654123 h 3743233"/>
                <a:gd name="connsiteX22" fmla="*/ 864941 w 1699326"/>
                <a:gd name="connsiteY22" fmla="*/ 654274 h 3743233"/>
                <a:gd name="connsiteX23" fmla="*/ 831996 w 1699326"/>
                <a:gd name="connsiteY23" fmla="*/ 656815 h 3743233"/>
                <a:gd name="connsiteX24" fmla="*/ 722858 w 1699326"/>
                <a:gd name="connsiteY24" fmla="*/ 660407 h 3743233"/>
                <a:gd name="connsiteX25" fmla="*/ 701742 w 1699326"/>
                <a:gd name="connsiteY25" fmla="*/ 659814 h 3743233"/>
                <a:gd name="connsiteX26" fmla="*/ 683474 w 1699326"/>
                <a:gd name="connsiteY26" fmla="*/ 658460 h 3743233"/>
                <a:gd name="connsiteX27" fmla="*/ 674645 w 1699326"/>
                <a:gd name="connsiteY27" fmla="*/ 657711 h 3743233"/>
                <a:gd name="connsiteX28" fmla="*/ 346313 w 1699326"/>
                <a:gd name="connsiteY28" fmla="*/ 552013 h 3743233"/>
                <a:gd name="connsiteX29" fmla="*/ 337177 w 1699326"/>
                <a:gd name="connsiteY29" fmla="*/ 547218 h 3743233"/>
                <a:gd name="connsiteX30" fmla="*/ 334772 w 1699326"/>
                <a:gd name="connsiteY30" fmla="*/ 537186 h 3743233"/>
                <a:gd name="connsiteX31" fmla="*/ 320247 w 1699326"/>
                <a:gd name="connsiteY31" fmla="*/ 476703 h 3743233"/>
                <a:gd name="connsiteX32" fmla="*/ 318909 w 1699326"/>
                <a:gd name="connsiteY32" fmla="*/ 533745 h 3743233"/>
                <a:gd name="connsiteX33" fmla="*/ 73363 w 1699326"/>
                <a:gd name="connsiteY33" fmla="*/ 0 h 3743233"/>
                <a:gd name="connsiteX34" fmla="*/ 103459 w 1699326"/>
                <a:gd name="connsiteY34" fmla="*/ 502442 h 3743233"/>
                <a:gd name="connsiteX35" fmla="*/ 118577 w 1699326"/>
                <a:gd name="connsiteY35" fmla="*/ 678671 h 3743233"/>
                <a:gd name="connsiteX36" fmla="*/ 17810 w 1699326"/>
                <a:gd name="connsiteY36" fmla="*/ 861480 h 3743233"/>
                <a:gd name="connsiteX37" fmla="*/ 0 w 1699326"/>
                <a:gd name="connsiteY37" fmla="*/ 892914 h 3743233"/>
                <a:gd name="connsiteX38" fmla="*/ 17810 w 1699326"/>
                <a:gd name="connsiteY38" fmla="*/ 913134 h 3743233"/>
                <a:gd name="connsiteX39" fmla="*/ 203175 w 1699326"/>
                <a:gd name="connsiteY39" fmla="*/ 3743234 h 3743233"/>
                <a:gd name="connsiteX40" fmla="*/ 575797 w 1699326"/>
                <a:gd name="connsiteY40" fmla="*/ 3680090 h 3743233"/>
                <a:gd name="connsiteX41" fmla="*/ 407386 w 1699326"/>
                <a:gd name="connsiteY41" fmla="*/ 1484454 h 3743233"/>
                <a:gd name="connsiteX42" fmla="*/ 414125 w 1699326"/>
                <a:gd name="connsiteY42" fmla="*/ 1428754 h 3743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699326" h="3743233">
                  <a:moveTo>
                    <a:pt x="414128" y="1428790"/>
                  </a:moveTo>
                  <a:cubicBezTo>
                    <a:pt x="409791" y="1430144"/>
                    <a:pt x="407537" y="1430893"/>
                    <a:pt x="407537" y="1430893"/>
                  </a:cubicBezTo>
                  <a:cubicBezTo>
                    <a:pt x="407537" y="1430893"/>
                    <a:pt x="471175" y="1217546"/>
                    <a:pt x="501120" y="1157652"/>
                  </a:cubicBezTo>
                  <a:cubicBezTo>
                    <a:pt x="531065" y="1097762"/>
                    <a:pt x="1691393" y="285507"/>
                    <a:pt x="1691393" y="285507"/>
                  </a:cubicBezTo>
                  <a:lnTo>
                    <a:pt x="1698884" y="285213"/>
                  </a:lnTo>
                  <a:cubicBezTo>
                    <a:pt x="1699191" y="283265"/>
                    <a:pt x="1699326" y="281314"/>
                    <a:pt x="1699326" y="279223"/>
                  </a:cubicBezTo>
                  <a:cubicBezTo>
                    <a:pt x="1699326" y="263197"/>
                    <a:pt x="1691242" y="248979"/>
                    <a:pt x="1677769" y="240898"/>
                  </a:cubicBezTo>
                  <a:cubicBezTo>
                    <a:pt x="1662193" y="231611"/>
                    <a:pt x="1642738" y="232511"/>
                    <a:pt x="1628369" y="243144"/>
                  </a:cubicBezTo>
                  <a:lnTo>
                    <a:pt x="1612335" y="254973"/>
                  </a:lnTo>
                  <a:cubicBezTo>
                    <a:pt x="1576560" y="281469"/>
                    <a:pt x="1525344" y="319347"/>
                    <a:pt x="1469659" y="360224"/>
                  </a:cubicBezTo>
                  <a:cubicBezTo>
                    <a:pt x="1376977" y="428191"/>
                    <a:pt x="1253465" y="518026"/>
                    <a:pt x="1184746" y="564443"/>
                  </a:cubicBezTo>
                  <a:cubicBezTo>
                    <a:pt x="1183101" y="565494"/>
                    <a:pt x="1181440" y="566681"/>
                    <a:pt x="1179795" y="567733"/>
                  </a:cubicBezTo>
                  <a:cubicBezTo>
                    <a:pt x="1175151" y="570731"/>
                    <a:pt x="1170966" y="573579"/>
                    <a:pt x="1167222" y="576120"/>
                  </a:cubicBezTo>
                  <a:cubicBezTo>
                    <a:pt x="1161376" y="580019"/>
                    <a:pt x="1156290" y="583153"/>
                    <a:pt x="1151953" y="585845"/>
                  </a:cubicBezTo>
                  <a:cubicBezTo>
                    <a:pt x="1148954" y="587793"/>
                    <a:pt x="1146409" y="589302"/>
                    <a:pt x="1144020" y="590640"/>
                  </a:cubicBezTo>
                  <a:cubicBezTo>
                    <a:pt x="1142817" y="591389"/>
                    <a:pt x="1141614" y="591994"/>
                    <a:pt x="1140563" y="592588"/>
                  </a:cubicBezTo>
                  <a:cubicBezTo>
                    <a:pt x="1132633" y="596925"/>
                    <a:pt x="1123649" y="601266"/>
                    <a:pt x="1113465" y="605316"/>
                  </a:cubicBezTo>
                  <a:cubicBezTo>
                    <a:pt x="1096858" y="612043"/>
                    <a:pt x="1077383" y="618482"/>
                    <a:pt x="1055081" y="624329"/>
                  </a:cubicBezTo>
                  <a:cubicBezTo>
                    <a:pt x="1017051" y="634210"/>
                    <a:pt x="972124" y="642446"/>
                    <a:pt x="921234" y="648583"/>
                  </a:cubicBezTo>
                  <a:cubicBezTo>
                    <a:pt x="911947" y="649786"/>
                    <a:pt x="902373" y="650833"/>
                    <a:pt x="892934" y="651868"/>
                  </a:cubicBezTo>
                  <a:cubicBezTo>
                    <a:pt x="889342" y="652175"/>
                    <a:pt x="885749" y="652633"/>
                    <a:pt x="882308" y="652769"/>
                  </a:cubicBezTo>
                  <a:lnTo>
                    <a:pt x="866888" y="654123"/>
                  </a:lnTo>
                  <a:lnTo>
                    <a:pt x="864941" y="654274"/>
                  </a:lnTo>
                  <a:cubicBezTo>
                    <a:pt x="854008" y="655170"/>
                    <a:pt x="842925" y="656070"/>
                    <a:pt x="831996" y="656815"/>
                  </a:cubicBezTo>
                  <a:cubicBezTo>
                    <a:pt x="795612" y="659205"/>
                    <a:pt x="758936" y="660407"/>
                    <a:pt x="722858" y="660407"/>
                  </a:cubicBezTo>
                  <a:cubicBezTo>
                    <a:pt x="715960" y="660407"/>
                    <a:pt x="708776" y="660256"/>
                    <a:pt x="701742" y="659814"/>
                  </a:cubicBezTo>
                  <a:cubicBezTo>
                    <a:pt x="695760" y="659507"/>
                    <a:pt x="689623" y="659065"/>
                    <a:pt x="683474" y="658460"/>
                  </a:cubicBezTo>
                  <a:cubicBezTo>
                    <a:pt x="680627" y="658308"/>
                    <a:pt x="677644" y="658018"/>
                    <a:pt x="674645" y="657711"/>
                  </a:cubicBezTo>
                  <a:cubicBezTo>
                    <a:pt x="519985" y="641697"/>
                    <a:pt x="353649" y="555892"/>
                    <a:pt x="346313" y="552013"/>
                  </a:cubicBezTo>
                  <a:lnTo>
                    <a:pt x="337177" y="547218"/>
                  </a:lnTo>
                  <a:lnTo>
                    <a:pt x="334772" y="537186"/>
                  </a:lnTo>
                  <a:cubicBezTo>
                    <a:pt x="329841" y="516222"/>
                    <a:pt x="325042" y="496158"/>
                    <a:pt x="320247" y="476703"/>
                  </a:cubicBezTo>
                  <a:cubicBezTo>
                    <a:pt x="319502" y="524155"/>
                    <a:pt x="318909" y="549608"/>
                    <a:pt x="318909" y="533745"/>
                  </a:cubicBezTo>
                  <a:cubicBezTo>
                    <a:pt x="318909" y="482836"/>
                    <a:pt x="151677" y="148064"/>
                    <a:pt x="73363" y="0"/>
                  </a:cubicBezTo>
                  <a:cubicBezTo>
                    <a:pt x="60332" y="71866"/>
                    <a:pt x="89090" y="358878"/>
                    <a:pt x="103459" y="502442"/>
                  </a:cubicBezTo>
                  <a:cubicBezTo>
                    <a:pt x="111847" y="587191"/>
                    <a:pt x="118577" y="654270"/>
                    <a:pt x="118577" y="678671"/>
                  </a:cubicBezTo>
                  <a:cubicBezTo>
                    <a:pt x="118577" y="739899"/>
                    <a:pt x="63789" y="811924"/>
                    <a:pt x="17810" y="861480"/>
                  </a:cubicBezTo>
                  <a:cubicBezTo>
                    <a:pt x="9574" y="870460"/>
                    <a:pt x="3441" y="881241"/>
                    <a:pt x="0" y="892914"/>
                  </a:cubicBezTo>
                  <a:lnTo>
                    <a:pt x="17810" y="913134"/>
                  </a:lnTo>
                  <a:lnTo>
                    <a:pt x="203175" y="3743234"/>
                  </a:lnTo>
                  <a:cubicBezTo>
                    <a:pt x="329610" y="3728968"/>
                    <a:pt x="453978" y="3707904"/>
                    <a:pt x="575797" y="3680090"/>
                  </a:cubicBezTo>
                  <a:cubicBezTo>
                    <a:pt x="517433" y="3004844"/>
                    <a:pt x="407386" y="1702660"/>
                    <a:pt x="407386" y="1484454"/>
                  </a:cubicBezTo>
                  <a:cubicBezTo>
                    <a:pt x="407378" y="1466191"/>
                    <a:pt x="409783" y="1447480"/>
                    <a:pt x="414125" y="1428754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E9C38BB6-5A64-A31C-A800-58D840CA60D0}"/>
                </a:ext>
              </a:extLst>
            </p:cNvPr>
            <p:cNvSpPr/>
            <p:nvPr/>
          </p:nvSpPr>
          <p:spPr>
            <a:xfrm>
              <a:off x="6317574" y="3746650"/>
              <a:ext cx="206620" cy="2867540"/>
            </a:xfrm>
            <a:custGeom>
              <a:avLst/>
              <a:gdLst>
                <a:gd name="connsiteX0" fmla="*/ 3441 w 206620"/>
                <a:gd name="connsiteY0" fmla="*/ 0 h 2867540"/>
                <a:gd name="connsiteX1" fmla="*/ 0 w 206620"/>
                <a:gd name="connsiteY1" fmla="*/ 23660 h 2867540"/>
                <a:gd name="connsiteX2" fmla="*/ 0 w 206620"/>
                <a:gd name="connsiteY2" fmla="*/ 2867540 h 2867540"/>
                <a:gd name="connsiteX3" fmla="*/ 206620 w 206620"/>
                <a:gd name="connsiteY3" fmla="*/ 2850359 h 2867540"/>
                <a:gd name="connsiteX4" fmla="*/ 21255 w 206620"/>
                <a:gd name="connsiteY4" fmla="*/ 20259 h 2867540"/>
                <a:gd name="connsiteX5" fmla="*/ 3441 w 206620"/>
                <a:gd name="connsiteY5" fmla="*/ 40 h 286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620" h="2867540">
                  <a:moveTo>
                    <a:pt x="3441" y="0"/>
                  </a:moveTo>
                  <a:cubicBezTo>
                    <a:pt x="1203" y="7643"/>
                    <a:pt x="0" y="15576"/>
                    <a:pt x="0" y="23660"/>
                  </a:cubicBezTo>
                  <a:lnTo>
                    <a:pt x="0" y="2867540"/>
                  </a:lnTo>
                  <a:cubicBezTo>
                    <a:pt x="69472" y="2863964"/>
                    <a:pt x="138319" y="2858066"/>
                    <a:pt x="206620" y="2850359"/>
                  </a:cubicBezTo>
                  <a:lnTo>
                    <a:pt x="21255" y="20259"/>
                  </a:lnTo>
                  <a:lnTo>
                    <a:pt x="3441" y="40"/>
                  </a:ln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B71F8090-01E7-6A78-632A-86245F2B7CC1}"/>
                </a:ext>
              </a:extLst>
            </p:cNvPr>
            <p:cNvSpPr/>
            <p:nvPr/>
          </p:nvSpPr>
          <p:spPr>
            <a:xfrm>
              <a:off x="4231515" y="2853736"/>
              <a:ext cx="1699326" cy="3739860"/>
            </a:xfrm>
            <a:custGeom>
              <a:avLst/>
              <a:gdLst>
                <a:gd name="connsiteX0" fmla="*/ 1699327 w 1699326"/>
                <a:gd name="connsiteY0" fmla="*/ 892914 h 3739860"/>
                <a:gd name="connsiteX1" fmla="*/ 1681509 w 1699326"/>
                <a:gd name="connsiteY1" fmla="*/ 861480 h 3739860"/>
                <a:gd name="connsiteX2" fmla="*/ 1580749 w 1699326"/>
                <a:gd name="connsiteY2" fmla="*/ 678671 h 3739860"/>
                <a:gd name="connsiteX3" fmla="*/ 1595867 w 1699326"/>
                <a:gd name="connsiteY3" fmla="*/ 502442 h 3739860"/>
                <a:gd name="connsiteX4" fmla="*/ 1625964 w 1699326"/>
                <a:gd name="connsiteY4" fmla="*/ 0 h 3739860"/>
                <a:gd name="connsiteX5" fmla="*/ 1380418 w 1699326"/>
                <a:gd name="connsiteY5" fmla="*/ 533745 h 3739860"/>
                <a:gd name="connsiteX6" fmla="*/ 1379072 w 1699326"/>
                <a:gd name="connsiteY6" fmla="*/ 476703 h 3739860"/>
                <a:gd name="connsiteX7" fmla="*/ 1364547 w 1699326"/>
                <a:gd name="connsiteY7" fmla="*/ 537186 h 3739860"/>
                <a:gd name="connsiteX8" fmla="*/ 1362158 w 1699326"/>
                <a:gd name="connsiteY8" fmla="*/ 547218 h 3739860"/>
                <a:gd name="connsiteX9" fmla="*/ 1353021 w 1699326"/>
                <a:gd name="connsiteY9" fmla="*/ 552013 h 3739860"/>
                <a:gd name="connsiteX10" fmla="*/ 1024682 w 1699326"/>
                <a:gd name="connsiteY10" fmla="*/ 657711 h 3739860"/>
                <a:gd name="connsiteX11" fmla="*/ 1015852 w 1699326"/>
                <a:gd name="connsiteY11" fmla="*/ 658460 h 3739860"/>
                <a:gd name="connsiteX12" fmla="*/ 997584 w 1699326"/>
                <a:gd name="connsiteY12" fmla="*/ 659814 h 3739860"/>
                <a:gd name="connsiteX13" fmla="*/ 976476 w 1699326"/>
                <a:gd name="connsiteY13" fmla="*/ 660407 h 3739860"/>
                <a:gd name="connsiteX14" fmla="*/ 867330 w 1699326"/>
                <a:gd name="connsiteY14" fmla="*/ 656815 h 3739860"/>
                <a:gd name="connsiteX15" fmla="*/ 834386 w 1699326"/>
                <a:gd name="connsiteY15" fmla="*/ 654274 h 3739860"/>
                <a:gd name="connsiteX16" fmla="*/ 832447 w 1699326"/>
                <a:gd name="connsiteY16" fmla="*/ 654123 h 3739860"/>
                <a:gd name="connsiteX17" fmla="*/ 817026 w 1699326"/>
                <a:gd name="connsiteY17" fmla="*/ 652769 h 3739860"/>
                <a:gd name="connsiteX18" fmla="*/ 806393 w 1699326"/>
                <a:gd name="connsiteY18" fmla="*/ 651868 h 3739860"/>
                <a:gd name="connsiteX19" fmla="*/ 778100 w 1699326"/>
                <a:gd name="connsiteY19" fmla="*/ 648583 h 3739860"/>
                <a:gd name="connsiteX20" fmla="*/ 644246 w 1699326"/>
                <a:gd name="connsiteY20" fmla="*/ 624329 h 3739860"/>
                <a:gd name="connsiteX21" fmla="*/ 585853 w 1699326"/>
                <a:gd name="connsiteY21" fmla="*/ 605316 h 3739860"/>
                <a:gd name="connsiteX22" fmla="*/ 558756 w 1699326"/>
                <a:gd name="connsiteY22" fmla="*/ 592588 h 3739860"/>
                <a:gd name="connsiteX23" fmla="*/ 555315 w 1699326"/>
                <a:gd name="connsiteY23" fmla="*/ 590640 h 3739860"/>
                <a:gd name="connsiteX24" fmla="*/ 547374 w 1699326"/>
                <a:gd name="connsiteY24" fmla="*/ 585845 h 3739860"/>
                <a:gd name="connsiteX25" fmla="*/ 532104 w 1699326"/>
                <a:gd name="connsiteY25" fmla="*/ 576120 h 3739860"/>
                <a:gd name="connsiteX26" fmla="*/ 519531 w 1699326"/>
                <a:gd name="connsiteY26" fmla="*/ 567733 h 3739860"/>
                <a:gd name="connsiteX27" fmla="*/ 514593 w 1699326"/>
                <a:gd name="connsiteY27" fmla="*/ 564443 h 3739860"/>
                <a:gd name="connsiteX28" fmla="*/ 229671 w 1699326"/>
                <a:gd name="connsiteY28" fmla="*/ 360224 h 3739860"/>
                <a:gd name="connsiteX29" fmla="*/ 86988 w 1699326"/>
                <a:gd name="connsiteY29" fmla="*/ 254973 h 3739860"/>
                <a:gd name="connsiteX30" fmla="*/ 70974 w 1699326"/>
                <a:gd name="connsiteY30" fmla="*/ 243144 h 3739860"/>
                <a:gd name="connsiteX31" fmla="*/ 21566 w 1699326"/>
                <a:gd name="connsiteY31" fmla="*/ 240898 h 3739860"/>
                <a:gd name="connsiteX32" fmla="*/ 0 w 1699326"/>
                <a:gd name="connsiteY32" fmla="*/ 279223 h 3739860"/>
                <a:gd name="connsiteX33" fmla="*/ 450 w 1699326"/>
                <a:gd name="connsiteY33" fmla="*/ 285212 h 3739860"/>
                <a:gd name="connsiteX34" fmla="*/ 7941 w 1699326"/>
                <a:gd name="connsiteY34" fmla="*/ 285507 h 3739860"/>
                <a:gd name="connsiteX35" fmla="*/ 1198215 w 1699326"/>
                <a:gd name="connsiteY35" fmla="*/ 1157652 h 3739860"/>
                <a:gd name="connsiteX36" fmla="*/ 1291789 w 1699326"/>
                <a:gd name="connsiteY36" fmla="*/ 1430893 h 3739860"/>
                <a:gd name="connsiteX37" fmla="*/ 1285206 w 1699326"/>
                <a:gd name="connsiteY37" fmla="*/ 1428790 h 3739860"/>
                <a:gd name="connsiteX38" fmla="*/ 1291945 w 1699326"/>
                <a:gd name="connsiteY38" fmla="*/ 1484494 h 3739860"/>
                <a:gd name="connsiteX39" fmla="*/ 1124139 w 1699326"/>
                <a:gd name="connsiteY39" fmla="*/ 3673160 h 3739860"/>
                <a:gd name="connsiteX40" fmla="*/ 1496386 w 1699326"/>
                <a:gd name="connsiteY40" fmla="*/ 3739860 h 3739860"/>
                <a:gd name="connsiteX41" fmla="*/ 1681516 w 1699326"/>
                <a:gd name="connsiteY41" fmla="*/ 913146 h 3739860"/>
                <a:gd name="connsiteX42" fmla="*/ 1699315 w 1699326"/>
                <a:gd name="connsiteY42" fmla="*/ 892922 h 373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699326" h="3739860">
                  <a:moveTo>
                    <a:pt x="1699327" y="892914"/>
                  </a:moveTo>
                  <a:cubicBezTo>
                    <a:pt x="1695886" y="881237"/>
                    <a:pt x="1689745" y="870460"/>
                    <a:pt x="1681509" y="861480"/>
                  </a:cubicBezTo>
                  <a:cubicBezTo>
                    <a:pt x="1635550" y="811924"/>
                    <a:pt x="1580749" y="739899"/>
                    <a:pt x="1580749" y="678671"/>
                  </a:cubicBezTo>
                  <a:cubicBezTo>
                    <a:pt x="1580749" y="654270"/>
                    <a:pt x="1587484" y="587191"/>
                    <a:pt x="1595867" y="502442"/>
                  </a:cubicBezTo>
                  <a:cubicBezTo>
                    <a:pt x="1610248" y="358866"/>
                    <a:pt x="1638991" y="71846"/>
                    <a:pt x="1625964" y="0"/>
                  </a:cubicBezTo>
                  <a:cubicBezTo>
                    <a:pt x="1547658" y="148076"/>
                    <a:pt x="1380418" y="482848"/>
                    <a:pt x="1380418" y="533745"/>
                  </a:cubicBezTo>
                  <a:cubicBezTo>
                    <a:pt x="1380418" y="549608"/>
                    <a:pt x="1379824" y="524151"/>
                    <a:pt x="1379072" y="476703"/>
                  </a:cubicBezTo>
                  <a:cubicBezTo>
                    <a:pt x="1374284" y="496158"/>
                    <a:pt x="1369489" y="516222"/>
                    <a:pt x="1364547" y="537186"/>
                  </a:cubicBezTo>
                  <a:lnTo>
                    <a:pt x="1362158" y="547218"/>
                  </a:lnTo>
                  <a:lnTo>
                    <a:pt x="1353021" y="552013"/>
                  </a:lnTo>
                  <a:cubicBezTo>
                    <a:pt x="1345682" y="555892"/>
                    <a:pt x="1179341" y="641697"/>
                    <a:pt x="1024682" y="657711"/>
                  </a:cubicBezTo>
                  <a:cubicBezTo>
                    <a:pt x="1021691" y="658018"/>
                    <a:pt x="1018692" y="658304"/>
                    <a:pt x="1015852" y="658460"/>
                  </a:cubicBezTo>
                  <a:cubicBezTo>
                    <a:pt x="1009707" y="659069"/>
                    <a:pt x="1003574" y="659511"/>
                    <a:pt x="997584" y="659814"/>
                  </a:cubicBezTo>
                  <a:cubicBezTo>
                    <a:pt x="990551" y="660256"/>
                    <a:pt x="983358" y="660407"/>
                    <a:pt x="976476" y="660407"/>
                  </a:cubicBezTo>
                  <a:cubicBezTo>
                    <a:pt x="940387" y="660407"/>
                    <a:pt x="903707" y="659205"/>
                    <a:pt x="867330" y="656815"/>
                  </a:cubicBezTo>
                  <a:cubicBezTo>
                    <a:pt x="856398" y="656070"/>
                    <a:pt x="845314" y="655170"/>
                    <a:pt x="834386" y="654274"/>
                  </a:cubicBezTo>
                  <a:lnTo>
                    <a:pt x="832447" y="654123"/>
                  </a:lnTo>
                  <a:lnTo>
                    <a:pt x="817026" y="652769"/>
                  </a:lnTo>
                  <a:cubicBezTo>
                    <a:pt x="813577" y="652633"/>
                    <a:pt x="809985" y="652175"/>
                    <a:pt x="806393" y="651868"/>
                  </a:cubicBezTo>
                  <a:cubicBezTo>
                    <a:pt x="796962" y="650833"/>
                    <a:pt x="787380" y="649786"/>
                    <a:pt x="778100" y="648583"/>
                  </a:cubicBezTo>
                  <a:cubicBezTo>
                    <a:pt x="727191" y="642446"/>
                    <a:pt x="682271" y="634210"/>
                    <a:pt x="644246" y="624329"/>
                  </a:cubicBezTo>
                  <a:cubicBezTo>
                    <a:pt x="621943" y="618482"/>
                    <a:pt x="602481" y="612043"/>
                    <a:pt x="585853" y="605316"/>
                  </a:cubicBezTo>
                  <a:cubicBezTo>
                    <a:pt x="575678" y="601266"/>
                    <a:pt x="566693" y="596929"/>
                    <a:pt x="558756" y="592588"/>
                  </a:cubicBezTo>
                  <a:cubicBezTo>
                    <a:pt x="557704" y="591994"/>
                    <a:pt x="556510" y="591385"/>
                    <a:pt x="555315" y="590640"/>
                  </a:cubicBezTo>
                  <a:cubicBezTo>
                    <a:pt x="552917" y="589302"/>
                    <a:pt x="550377" y="587793"/>
                    <a:pt x="547374" y="585845"/>
                  </a:cubicBezTo>
                  <a:cubicBezTo>
                    <a:pt x="543037" y="583149"/>
                    <a:pt x="537943" y="580015"/>
                    <a:pt x="532104" y="576120"/>
                  </a:cubicBezTo>
                  <a:cubicBezTo>
                    <a:pt x="528361" y="573579"/>
                    <a:pt x="524175" y="570731"/>
                    <a:pt x="519531" y="567733"/>
                  </a:cubicBezTo>
                  <a:cubicBezTo>
                    <a:pt x="517887" y="566681"/>
                    <a:pt x="516234" y="565494"/>
                    <a:pt x="514593" y="564443"/>
                  </a:cubicBezTo>
                  <a:cubicBezTo>
                    <a:pt x="445874" y="518026"/>
                    <a:pt x="322346" y="428191"/>
                    <a:pt x="229671" y="360224"/>
                  </a:cubicBezTo>
                  <a:cubicBezTo>
                    <a:pt x="173975" y="319347"/>
                    <a:pt x="122771" y="281469"/>
                    <a:pt x="86988" y="254973"/>
                  </a:cubicBezTo>
                  <a:lnTo>
                    <a:pt x="70974" y="243144"/>
                  </a:lnTo>
                  <a:cubicBezTo>
                    <a:pt x="56592" y="232511"/>
                    <a:pt x="37130" y="231611"/>
                    <a:pt x="21566" y="240898"/>
                  </a:cubicBezTo>
                  <a:cubicBezTo>
                    <a:pt x="8093" y="248983"/>
                    <a:pt x="0" y="263201"/>
                    <a:pt x="0" y="279223"/>
                  </a:cubicBezTo>
                  <a:cubicBezTo>
                    <a:pt x="0" y="281318"/>
                    <a:pt x="151" y="283265"/>
                    <a:pt x="450" y="285212"/>
                  </a:cubicBezTo>
                  <a:lnTo>
                    <a:pt x="7941" y="285507"/>
                  </a:lnTo>
                  <a:cubicBezTo>
                    <a:pt x="7941" y="285507"/>
                    <a:pt x="1168266" y="1097754"/>
                    <a:pt x="1198215" y="1157652"/>
                  </a:cubicBezTo>
                  <a:cubicBezTo>
                    <a:pt x="1228160" y="1217546"/>
                    <a:pt x="1291789" y="1430893"/>
                    <a:pt x="1291789" y="1430893"/>
                  </a:cubicBezTo>
                  <a:cubicBezTo>
                    <a:pt x="1291789" y="1430893"/>
                    <a:pt x="1289543" y="1430144"/>
                    <a:pt x="1285206" y="1428790"/>
                  </a:cubicBezTo>
                  <a:cubicBezTo>
                    <a:pt x="1289543" y="1447516"/>
                    <a:pt x="1291945" y="1466226"/>
                    <a:pt x="1291945" y="1484494"/>
                  </a:cubicBezTo>
                  <a:cubicBezTo>
                    <a:pt x="1291945" y="1701963"/>
                    <a:pt x="1182651" y="2995963"/>
                    <a:pt x="1124139" y="3673160"/>
                  </a:cubicBezTo>
                  <a:cubicBezTo>
                    <a:pt x="1245814" y="3702093"/>
                    <a:pt x="1370011" y="3724472"/>
                    <a:pt x="1496386" y="3739860"/>
                  </a:cubicBezTo>
                  <a:lnTo>
                    <a:pt x="1681516" y="913146"/>
                  </a:lnTo>
                  <a:lnTo>
                    <a:pt x="1699315" y="892922"/>
                  </a:ln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9D7A73E4-39BF-7434-F179-FA5C32302B44}"/>
                </a:ext>
              </a:extLst>
            </p:cNvPr>
            <p:cNvSpPr/>
            <p:nvPr/>
          </p:nvSpPr>
          <p:spPr>
            <a:xfrm>
              <a:off x="5727894" y="3746638"/>
              <a:ext cx="206389" cy="2865624"/>
            </a:xfrm>
            <a:custGeom>
              <a:avLst/>
              <a:gdLst>
                <a:gd name="connsiteX0" fmla="*/ 202948 w 206389"/>
                <a:gd name="connsiteY0" fmla="*/ 12 h 2865624"/>
                <a:gd name="connsiteX1" fmla="*/ 185130 w 206389"/>
                <a:gd name="connsiteY1" fmla="*/ 20231 h 2865624"/>
                <a:gd name="connsiteX2" fmla="*/ 0 w 206389"/>
                <a:gd name="connsiteY2" fmla="*/ 2846946 h 2865624"/>
                <a:gd name="connsiteX3" fmla="*/ 206389 w 206389"/>
                <a:gd name="connsiteY3" fmla="*/ 2865624 h 2865624"/>
                <a:gd name="connsiteX4" fmla="*/ 206389 w 206389"/>
                <a:gd name="connsiteY4" fmla="*/ 23657 h 2865624"/>
                <a:gd name="connsiteX5" fmla="*/ 202948 w 206389"/>
                <a:gd name="connsiteY5" fmla="*/ 0 h 2865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9" h="2865624">
                  <a:moveTo>
                    <a:pt x="202948" y="12"/>
                  </a:moveTo>
                  <a:lnTo>
                    <a:pt x="185130" y="20231"/>
                  </a:lnTo>
                  <a:lnTo>
                    <a:pt x="0" y="2846946"/>
                  </a:lnTo>
                  <a:cubicBezTo>
                    <a:pt x="68186" y="2855250"/>
                    <a:pt x="137017" y="2861443"/>
                    <a:pt x="206389" y="2865624"/>
                  </a:cubicBezTo>
                  <a:lnTo>
                    <a:pt x="206389" y="23657"/>
                  </a:lnTo>
                  <a:cubicBezTo>
                    <a:pt x="206389" y="15576"/>
                    <a:pt x="205194" y="7643"/>
                    <a:pt x="202948" y="0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36BB663F-AC8A-5450-DEBA-089901B470D3}"/>
                </a:ext>
              </a:extLst>
            </p:cNvPr>
            <p:cNvSpPr/>
            <p:nvPr/>
          </p:nvSpPr>
          <p:spPr>
            <a:xfrm>
              <a:off x="7292454" y="2889344"/>
              <a:ext cx="410325" cy="560404"/>
            </a:xfrm>
            <a:custGeom>
              <a:avLst/>
              <a:gdLst>
                <a:gd name="connsiteX0" fmla="*/ 404542 w 410325"/>
                <a:gd name="connsiteY0" fmla="*/ 12880 h 560404"/>
                <a:gd name="connsiteX1" fmla="*/ 392272 w 410325"/>
                <a:gd name="connsiteY1" fmla="*/ 0 h 560404"/>
                <a:gd name="connsiteX2" fmla="*/ 277745 w 410325"/>
                <a:gd name="connsiteY2" fmla="*/ 114535 h 560404"/>
                <a:gd name="connsiteX3" fmla="*/ 277594 w 410325"/>
                <a:gd name="connsiteY3" fmla="*/ 114834 h 560404"/>
                <a:gd name="connsiteX4" fmla="*/ 0 w 410325"/>
                <a:gd name="connsiteY4" fmla="*/ 560405 h 560404"/>
                <a:gd name="connsiteX5" fmla="*/ 44621 w 410325"/>
                <a:gd name="connsiteY5" fmla="*/ 551882 h 560404"/>
                <a:gd name="connsiteX6" fmla="*/ 58401 w 410325"/>
                <a:gd name="connsiteY6" fmla="*/ 548732 h 560404"/>
                <a:gd name="connsiteX7" fmla="*/ 72316 w 410325"/>
                <a:gd name="connsiteY7" fmla="*/ 545291 h 560404"/>
                <a:gd name="connsiteX8" fmla="*/ 140442 w 410325"/>
                <a:gd name="connsiteY8" fmla="*/ 521328 h 560404"/>
                <a:gd name="connsiteX9" fmla="*/ 409799 w 410325"/>
                <a:gd name="connsiteY9" fmla="*/ 40431 h 560404"/>
                <a:gd name="connsiteX10" fmla="*/ 404542 w 410325"/>
                <a:gd name="connsiteY10" fmla="*/ 12880 h 560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0325" h="560404">
                  <a:moveTo>
                    <a:pt x="404542" y="12880"/>
                  </a:moveTo>
                  <a:cubicBezTo>
                    <a:pt x="401408" y="7786"/>
                    <a:pt x="397222" y="3441"/>
                    <a:pt x="392272" y="0"/>
                  </a:cubicBezTo>
                  <a:cubicBezTo>
                    <a:pt x="346906" y="0"/>
                    <a:pt x="281775" y="107801"/>
                    <a:pt x="277745" y="114535"/>
                  </a:cubicBezTo>
                  <a:cubicBezTo>
                    <a:pt x="277594" y="114687"/>
                    <a:pt x="277594" y="114834"/>
                    <a:pt x="277594" y="114834"/>
                  </a:cubicBezTo>
                  <a:cubicBezTo>
                    <a:pt x="228023" y="241504"/>
                    <a:pt x="115292" y="413237"/>
                    <a:pt x="0" y="560405"/>
                  </a:cubicBezTo>
                  <a:cubicBezTo>
                    <a:pt x="15727" y="557864"/>
                    <a:pt x="30554" y="555016"/>
                    <a:pt x="44621" y="551882"/>
                  </a:cubicBezTo>
                  <a:cubicBezTo>
                    <a:pt x="49264" y="550831"/>
                    <a:pt x="53908" y="549779"/>
                    <a:pt x="58401" y="548732"/>
                  </a:cubicBezTo>
                  <a:cubicBezTo>
                    <a:pt x="63196" y="547680"/>
                    <a:pt x="67823" y="546478"/>
                    <a:pt x="72316" y="545291"/>
                  </a:cubicBezTo>
                  <a:cubicBezTo>
                    <a:pt x="100329" y="537800"/>
                    <a:pt x="123225" y="529719"/>
                    <a:pt x="140442" y="521328"/>
                  </a:cubicBezTo>
                  <a:lnTo>
                    <a:pt x="409799" y="40431"/>
                  </a:lnTo>
                  <a:cubicBezTo>
                    <a:pt x="411289" y="30686"/>
                    <a:pt x="409644" y="21104"/>
                    <a:pt x="404542" y="12880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CEC60202-6D3F-0DD8-9EDC-6E2DDC4859BC}"/>
                </a:ext>
              </a:extLst>
            </p:cNvPr>
            <p:cNvSpPr/>
            <p:nvPr/>
          </p:nvSpPr>
          <p:spPr>
            <a:xfrm>
              <a:off x="7553512" y="2907270"/>
              <a:ext cx="380447" cy="417728"/>
            </a:xfrm>
            <a:custGeom>
              <a:avLst/>
              <a:gdLst>
                <a:gd name="connsiteX0" fmla="*/ 380448 w 380447"/>
                <a:gd name="connsiteY0" fmla="*/ 7340 h 417728"/>
                <a:gd name="connsiteX1" fmla="*/ 380448 w 380447"/>
                <a:gd name="connsiteY1" fmla="*/ 7041 h 417728"/>
                <a:gd name="connsiteX2" fmla="*/ 373263 w 380447"/>
                <a:gd name="connsiteY2" fmla="*/ 601 h 417728"/>
                <a:gd name="connsiteX3" fmla="*/ 371160 w 380447"/>
                <a:gd name="connsiteY3" fmla="*/ 0 h 417728"/>
                <a:gd name="connsiteX4" fmla="*/ 365465 w 380447"/>
                <a:gd name="connsiteY4" fmla="*/ 601 h 417728"/>
                <a:gd name="connsiteX5" fmla="*/ 63638 w 380447"/>
                <a:gd name="connsiteY5" fmla="*/ 299295 h 417728"/>
                <a:gd name="connsiteX6" fmla="*/ 92973 w 380447"/>
                <a:gd name="connsiteY6" fmla="*/ 257079 h 417728"/>
                <a:gd name="connsiteX7" fmla="*/ 63924 w 380447"/>
                <a:gd name="connsiteY7" fmla="*/ 292556 h 417728"/>
                <a:gd name="connsiteX8" fmla="*/ 63638 w 380447"/>
                <a:gd name="connsiteY8" fmla="*/ 293006 h 417728"/>
                <a:gd name="connsiteX9" fmla="*/ 0 w 380447"/>
                <a:gd name="connsiteY9" fmla="*/ 417729 h 417728"/>
                <a:gd name="connsiteX10" fmla="*/ 380448 w 380447"/>
                <a:gd name="connsiteY10" fmla="*/ 7324 h 417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0447" h="417728">
                  <a:moveTo>
                    <a:pt x="380448" y="7340"/>
                  </a:moveTo>
                  <a:lnTo>
                    <a:pt x="380448" y="7041"/>
                  </a:lnTo>
                  <a:cubicBezTo>
                    <a:pt x="378803" y="4042"/>
                    <a:pt x="376262" y="1497"/>
                    <a:pt x="373263" y="601"/>
                  </a:cubicBezTo>
                  <a:cubicBezTo>
                    <a:pt x="372518" y="307"/>
                    <a:pt x="371909" y="151"/>
                    <a:pt x="371160" y="0"/>
                  </a:cubicBezTo>
                  <a:cubicBezTo>
                    <a:pt x="369667" y="900"/>
                    <a:pt x="367871" y="1203"/>
                    <a:pt x="365465" y="601"/>
                  </a:cubicBezTo>
                  <a:cubicBezTo>
                    <a:pt x="337468" y="-6133"/>
                    <a:pt x="78011" y="285073"/>
                    <a:pt x="63638" y="299295"/>
                  </a:cubicBezTo>
                  <a:lnTo>
                    <a:pt x="92973" y="257079"/>
                  </a:lnTo>
                  <a:cubicBezTo>
                    <a:pt x="83551" y="268756"/>
                    <a:pt x="73825" y="280585"/>
                    <a:pt x="63924" y="292556"/>
                  </a:cubicBezTo>
                  <a:lnTo>
                    <a:pt x="63638" y="293006"/>
                  </a:lnTo>
                  <a:lnTo>
                    <a:pt x="0" y="417729"/>
                  </a:lnTo>
                  <a:cubicBezTo>
                    <a:pt x="41777" y="385685"/>
                    <a:pt x="377007" y="124878"/>
                    <a:pt x="380448" y="7324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BA02EC68-DC70-A7FD-FA49-55CB504DF42F}"/>
                </a:ext>
              </a:extLst>
            </p:cNvPr>
            <p:cNvSpPr/>
            <p:nvPr/>
          </p:nvSpPr>
          <p:spPr>
            <a:xfrm>
              <a:off x="7053157" y="3068479"/>
              <a:ext cx="171127" cy="400732"/>
            </a:xfrm>
            <a:custGeom>
              <a:avLst/>
              <a:gdLst>
                <a:gd name="connsiteX0" fmla="*/ 85482 w 171127"/>
                <a:gd name="connsiteY0" fmla="*/ 76284 h 400732"/>
                <a:gd name="connsiteX1" fmla="*/ 84889 w 171127"/>
                <a:gd name="connsiteY1" fmla="*/ 75383 h 400732"/>
                <a:gd name="connsiteX2" fmla="*/ 0 w 171127"/>
                <a:gd name="connsiteY2" fmla="*/ 400581 h 400732"/>
                <a:gd name="connsiteX3" fmla="*/ 0 w 171127"/>
                <a:gd name="connsiteY3" fmla="*/ 400732 h 400732"/>
                <a:gd name="connsiteX4" fmla="*/ 10912 w 171127"/>
                <a:gd name="connsiteY4" fmla="*/ 400581 h 400732"/>
                <a:gd name="connsiteX5" fmla="*/ 27842 w 171127"/>
                <a:gd name="connsiteY5" fmla="*/ 400274 h 400732"/>
                <a:gd name="connsiteX6" fmla="*/ 64972 w 171127"/>
                <a:gd name="connsiteY6" fmla="*/ 398936 h 400732"/>
                <a:gd name="connsiteX7" fmla="*/ 170669 w 171127"/>
                <a:gd name="connsiteY7" fmla="*/ 31667 h 400732"/>
                <a:gd name="connsiteX8" fmla="*/ 171128 w 171127"/>
                <a:gd name="connsiteY8" fmla="*/ 25677 h 400732"/>
                <a:gd name="connsiteX9" fmla="*/ 163485 w 171127"/>
                <a:gd name="connsiteY9" fmla="*/ 3661 h 400732"/>
                <a:gd name="connsiteX10" fmla="*/ 85482 w 171127"/>
                <a:gd name="connsiteY10" fmla="*/ 76284 h 400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1127" h="400732">
                  <a:moveTo>
                    <a:pt x="85482" y="76284"/>
                  </a:moveTo>
                  <a:cubicBezTo>
                    <a:pt x="85482" y="76284"/>
                    <a:pt x="85176" y="75985"/>
                    <a:pt x="84889" y="75383"/>
                  </a:cubicBezTo>
                  <a:lnTo>
                    <a:pt x="0" y="400581"/>
                  </a:lnTo>
                  <a:lnTo>
                    <a:pt x="0" y="400732"/>
                  </a:lnTo>
                  <a:cubicBezTo>
                    <a:pt x="3592" y="400732"/>
                    <a:pt x="7185" y="400732"/>
                    <a:pt x="10912" y="400581"/>
                  </a:cubicBezTo>
                  <a:cubicBezTo>
                    <a:pt x="16452" y="400581"/>
                    <a:pt x="22147" y="400426"/>
                    <a:pt x="27842" y="400274"/>
                  </a:cubicBezTo>
                  <a:cubicBezTo>
                    <a:pt x="40113" y="399972"/>
                    <a:pt x="52534" y="399530"/>
                    <a:pt x="64972" y="398936"/>
                  </a:cubicBezTo>
                  <a:lnTo>
                    <a:pt x="170669" y="31667"/>
                  </a:lnTo>
                  <a:cubicBezTo>
                    <a:pt x="171128" y="29269"/>
                    <a:pt x="171128" y="27473"/>
                    <a:pt x="171128" y="25677"/>
                  </a:cubicBezTo>
                  <a:cubicBezTo>
                    <a:pt x="171128" y="17441"/>
                    <a:pt x="168280" y="9655"/>
                    <a:pt x="163485" y="3661"/>
                  </a:cubicBezTo>
                  <a:cubicBezTo>
                    <a:pt x="139984" y="-19689"/>
                    <a:pt x="85482" y="76284"/>
                    <a:pt x="85482" y="76284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6EC02A89-1522-A1FA-7E31-F5B2DE6154A8}"/>
                </a:ext>
              </a:extLst>
            </p:cNvPr>
            <p:cNvSpPr/>
            <p:nvPr/>
          </p:nvSpPr>
          <p:spPr>
            <a:xfrm>
              <a:off x="7616998" y="2903436"/>
              <a:ext cx="307522" cy="303136"/>
            </a:xfrm>
            <a:custGeom>
              <a:avLst/>
              <a:gdLst>
                <a:gd name="connsiteX0" fmla="*/ 301828 w 307522"/>
                <a:gd name="connsiteY0" fmla="*/ 4443 h 303136"/>
                <a:gd name="connsiteX1" fmla="*/ 307523 w 307522"/>
                <a:gd name="connsiteY1" fmla="*/ 3842 h 303136"/>
                <a:gd name="connsiteX2" fmla="*/ 212160 w 307522"/>
                <a:gd name="connsiteY2" fmla="*/ 32440 h 303136"/>
                <a:gd name="connsiteX3" fmla="*/ 29336 w 307522"/>
                <a:gd name="connsiteY3" fmla="*/ 260921 h 303136"/>
                <a:gd name="connsiteX4" fmla="*/ 0 w 307522"/>
                <a:gd name="connsiteY4" fmla="*/ 303136 h 303136"/>
                <a:gd name="connsiteX5" fmla="*/ 301828 w 307522"/>
                <a:gd name="connsiteY5" fmla="*/ 4443 h 303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522" h="303136">
                  <a:moveTo>
                    <a:pt x="301828" y="4443"/>
                  </a:moveTo>
                  <a:cubicBezTo>
                    <a:pt x="304233" y="5044"/>
                    <a:pt x="306029" y="4738"/>
                    <a:pt x="307523" y="3842"/>
                  </a:cubicBezTo>
                  <a:cubicBezTo>
                    <a:pt x="267697" y="-9030"/>
                    <a:pt x="227278" y="12978"/>
                    <a:pt x="212160" y="32440"/>
                  </a:cubicBezTo>
                  <a:cubicBezTo>
                    <a:pt x="169029" y="87392"/>
                    <a:pt x="104208" y="169290"/>
                    <a:pt x="29336" y="260921"/>
                  </a:cubicBezTo>
                  <a:lnTo>
                    <a:pt x="0" y="303136"/>
                  </a:lnTo>
                  <a:cubicBezTo>
                    <a:pt x="14373" y="288914"/>
                    <a:pt x="273830" y="-2296"/>
                    <a:pt x="301828" y="4443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196250DC-0E02-3017-14CF-E9BDEC811B5F}"/>
                </a:ext>
              </a:extLst>
            </p:cNvPr>
            <p:cNvSpPr/>
            <p:nvPr/>
          </p:nvSpPr>
          <p:spPr>
            <a:xfrm>
              <a:off x="7138097" y="3058353"/>
              <a:ext cx="78600" cy="86390"/>
            </a:xfrm>
            <a:custGeom>
              <a:avLst/>
              <a:gdLst>
                <a:gd name="connsiteX0" fmla="*/ 78601 w 78600"/>
                <a:gd name="connsiteY0" fmla="*/ 13768 h 86390"/>
                <a:gd name="connsiteX1" fmla="*/ 50300 w 78600"/>
                <a:gd name="connsiteY1" fmla="*/ 0 h 86390"/>
                <a:gd name="connsiteX2" fmla="*/ 15270 w 78600"/>
                <a:gd name="connsiteY2" fmla="*/ 26946 h 86390"/>
                <a:gd name="connsiteX3" fmla="*/ 0 w 78600"/>
                <a:gd name="connsiteY3" fmla="*/ 85490 h 86390"/>
                <a:gd name="connsiteX4" fmla="*/ 594 w 78600"/>
                <a:gd name="connsiteY4" fmla="*/ 86390 h 86390"/>
                <a:gd name="connsiteX5" fmla="*/ 78601 w 78600"/>
                <a:gd name="connsiteY5" fmla="*/ 13768 h 86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600" h="86390">
                  <a:moveTo>
                    <a:pt x="78601" y="13768"/>
                  </a:moveTo>
                  <a:cubicBezTo>
                    <a:pt x="72009" y="5389"/>
                    <a:pt x="61822" y="0"/>
                    <a:pt x="50300" y="0"/>
                  </a:cubicBezTo>
                  <a:cubicBezTo>
                    <a:pt x="33828" y="0"/>
                    <a:pt x="19455" y="11076"/>
                    <a:pt x="15270" y="26946"/>
                  </a:cubicBezTo>
                  <a:lnTo>
                    <a:pt x="0" y="85490"/>
                  </a:lnTo>
                  <a:cubicBezTo>
                    <a:pt x="287" y="86091"/>
                    <a:pt x="594" y="86390"/>
                    <a:pt x="594" y="86390"/>
                  </a:cubicBezTo>
                  <a:cubicBezTo>
                    <a:pt x="594" y="86390"/>
                    <a:pt x="55095" y="-9586"/>
                    <a:pt x="78601" y="13768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04025B8E-CBFB-4C91-146B-BB949FACD9D6}"/>
                </a:ext>
              </a:extLst>
            </p:cNvPr>
            <p:cNvSpPr/>
            <p:nvPr/>
          </p:nvSpPr>
          <p:spPr>
            <a:xfrm>
              <a:off x="7549179" y="2914331"/>
              <a:ext cx="386808" cy="419090"/>
            </a:xfrm>
            <a:custGeom>
              <a:avLst/>
              <a:gdLst>
                <a:gd name="connsiteX0" fmla="*/ 384781 w 386808"/>
                <a:gd name="connsiteY0" fmla="*/ 0 h 419090"/>
                <a:gd name="connsiteX1" fmla="*/ 384781 w 386808"/>
                <a:gd name="connsiteY1" fmla="*/ 298 h 419090"/>
                <a:gd name="connsiteX2" fmla="*/ 4337 w 386808"/>
                <a:gd name="connsiteY2" fmla="*/ 410703 h 419090"/>
                <a:gd name="connsiteX3" fmla="*/ 4186 w 386808"/>
                <a:gd name="connsiteY3" fmla="*/ 410855 h 419090"/>
                <a:gd name="connsiteX4" fmla="*/ 0 w 386808"/>
                <a:gd name="connsiteY4" fmla="*/ 419091 h 419090"/>
                <a:gd name="connsiteX5" fmla="*/ 151 w 386808"/>
                <a:gd name="connsiteY5" fmla="*/ 419091 h 419090"/>
                <a:gd name="connsiteX6" fmla="*/ 213191 w 386808"/>
                <a:gd name="connsiteY6" fmla="*/ 264722 h 419090"/>
                <a:gd name="connsiteX7" fmla="*/ 362327 w 386808"/>
                <a:gd name="connsiteY7" fmla="*/ 95235 h 419090"/>
                <a:gd name="connsiteX8" fmla="*/ 386732 w 386808"/>
                <a:gd name="connsiteY8" fmla="*/ 7053 h 419090"/>
                <a:gd name="connsiteX9" fmla="*/ 384781 w 386808"/>
                <a:gd name="connsiteY9" fmla="*/ 16 h 419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6808" h="419090">
                  <a:moveTo>
                    <a:pt x="384781" y="0"/>
                  </a:moveTo>
                  <a:lnTo>
                    <a:pt x="384781" y="298"/>
                  </a:lnTo>
                  <a:cubicBezTo>
                    <a:pt x="381340" y="117832"/>
                    <a:pt x="46110" y="378640"/>
                    <a:pt x="4337" y="410703"/>
                  </a:cubicBezTo>
                  <a:cubicBezTo>
                    <a:pt x="4186" y="410703"/>
                    <a:pt x="4186" y="410855"/>
                    <a:pt x="4186" y="410855"/>
                  </a:cubicBezTo>
                  <a:lnTo>
                    <a:pt x="0" y="419091"/>
                  </a:lnTo>
                  <a:lnTo>
                    <a:pt x="151" y="419091"/>
                  </a:lnTo>
                  <a:cubicBezTo>
                    <a:pt x="65720" y="372518"/>
                    <a:pt x="147168" y="313230"/>
                    <a:pt x="213191" y="264722"/>
                  </a:cubicBezTo>
                  <a:lnTo>
                    <a:pt x="362327" y="95235"/>
                  </a:lnTo>
                  <a:cubicBezTo>
                    <a:pt x="384936" y="69484"/>
                    <a:pt x="387326" y="28914"/>
                    <a:pt x="386732" y="7053"/>
                  </a:cubicBezTo>
                  <a:cubicBezTo>
                    <a:pt x="386577" y="4508"/>
                    <a:pt x="385832" y="2107"/>
                    <a:pt x="384781" y="16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BAEE8F5E-C3D0-D7B6-1E38-307CBA5BF6AE}"/>
                </a:ext>
              </a:extLst>
            </p:cNvPr>
            <p:cNvSpPr/>
            <p:nvPr/>
          </p:nvSpPr>
          <p:spPr>
            <a:xfrm>
              <a:off x="7433027" y="2929739"/>
              <a:ext cx="269357" cy="480896"/>
            </a:xfrm>
            <a:custGeom>
              <a:avLst/>
              <a:gdLst>
                <a:gd name="connsiteX0" fmla="*/ 268748 w 269357"/>
                <a:gd name="connsiteY0" fmla="*/ 2991 h 480896"/>
                <a:gd name="connsiteX1" fmla="*/ 269358 w 269357"/>
                <a:gd name="connsiteY1" fmla="*/ 0 h 480896"/>
                <a:gd name="connsiteX2" fmla="*/ 0 w 269357"/>
                <a:gd name="connsiteY2" fmla="*/ 480896 h 480896"/>
                <a:gd name="connsiteX3" fmla="*/ 7049 w 269357"/>
                <a:gd name="connsiteY3" fmla="*/ 477153 h 480896"/>
                <a:gd name="connsiteX4" fmla="*/ 10032 w 269357"/>
                <a:gd name="connsiteY4" fmla="*/ 475508 h 480896"/>
                <a:gd name="connsiteX5" fmla="*/ 16030 w 269357"/>
                <a:gd name="connsiteY5" fmla="*/ 471916 h 480896"/>
                <a:gd name="connsiteX6" fmla="*/ 38181 w 269357"/>
                <a:gd name="connsiteY6" fmla="*/ 457543 h 480896"/>
                <a:gd name="connsiteX7" fmla="*/ 262763 w 269357"/>
                <a:gd name="connsiteY7" fmla="*/ 18264 h 480896"/>
                <a:gd name="connsiteX8" fmla="*/ 268748 w 269357"/>
                <a:gd name="connsiteY8" fmla="*/ 2999 h 480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9357" h="480896">
                  <a:moveTo>
                    <a:pt x="268748" y="2991"/>
                  </a:moveTo>
                  <a:cubicBezTo>
                    <a:pt x="269206" y="1645"/>
                    <a:pt x="269358" y="594"/>
                    <a:pt x="269358" y="0"/>
                  </a:cubicBezTo>
                  <a:lnTo>
                    <a:pt x="0" y="480896"/>
                  </a:lnTo>
                  <a:cubicBezTo>
                    <a:pt x="2405" y="479558"/>
                    <a:pt x="4795" y="478355"/>
                    <a:pt x="7049" y="477153"/>
                  </a:cubicBezTo>
                  <a:cubicBezTo>
                    <a:pt x="7929" y="476711"/>
                    <a:pt x="8981" y="476117"/>
                    <a:pt x="10032" y="475508"/>
                  </a:cubicBezTo>
                  <a:cubicBezTo>
                    <a:pt x="11828" y="474457"/>
                    <a:pt x="13776" y="473270"/>
                    <a:pt x="16030" y="471916"/>
                  </a:cubicBezTo>
                  <a:cubicBezTo>
                    <a:pt x="21860" y="468323"/>
                    <a:pt x="29197" y="463528"/>
                    <a:pt x="38181" y="457543"/>
                  </a:cubicBezTo>
                  <a:lnTo>
                    <a:pt x="262763" y="18264"/>
                  </a:lnTo>
                  <a:cubicBezTo>
                    <a:pt x="265766" y="11390"/>
                    <a:pt x="267717" y="6145"/>
                    <a:pt x="268748" y="2999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7D122B40-207B-2AB2-3396-A6248D5FF592}"/>
                </a:ext>
              </a:extLst>
            </p:cNvPr>
            <p:cNvSpPr/>
            <p:nvPr/>
          </p:nvSpPr>
          <p:spPr>
            <a:xfrm>
              <a:off x="7118176" y="3100130"/>
              <a:ext cx="105697" cy="367269"/>
            </a:xfrm>
            <a:custGeom>
              <a:avLst/>
              <a:gdLst>
                <a:gd name="connsiteX0" fmla="*/ 22454 w 105697"/>
                <a:gd name="connsiteY0" fmla="*/ 366067 h 367269"/>
                <a:gd name="connsiteX1" fmla="*/ 38926 w 105697"/>
                <a:gd name="connsiteY1" fmla="*/ 365015 h 367269"/>
                <a:gd name="connsiteX2" fmla="*/ 46552 w 105697"/>
                <a:gd name="connsiteY2" fmla="*/ 364573 h 367269"/>
                <a:gd name="connsiteX3" fmla="*/ 105698 w 105697"/>
                <a:gd name="connsiteY3" fmla="*/ 0 h 367269"/>
                <a:gd name="connsiteX4" fmla="*/ 0 w 105697"/>
                <a:gd name="connsiteY4" fmla="*/ 367270 h 367269"/>
                <a:gd name="connsiteX5" fmla="*/ 22454 w 105697"/>
                <a:gd name="connsiteY5" fmla="*/ 366067 h 367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697" h="367269">
                  <a:moveTo>
                    <a:pt x="22454" y="366067"/>
                  </a:moveTo>
                  <a:cubicBezTo>
                    <a:pt x="27994" y="365912"/>
                    <a:pt x="33537" y="365473"/>
                    <a:pt x="38926" y="365015"/>
                  </a:cubicBezTo>
                  <a:cubicBezTo>
                    <a:pt x="41467" y="365015"/>
                    <a:pt x="44008" y="364709"/>
                    <a:pt x="46552" y="364573"/>
                  </a:cubicBezTo>
                  <a:lnTo>
                    <a:pt x="105698" y="0"/>
                  </a:lnTo>
                  <a:lnTo>
                    <a:pt x="0" y="367270"/>
                  </a:lnTo>
                  <a:cubicBezTo>
                    <a:pt x="7491" y="366963"/>
                    <a:pt x="14962" y="366505"/>
                    <a:pt x="22454" y="366067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5A8C9AEC-8E79-1BE2-9F07-75C8F198775E}"/>
                </a:ext>
              </a:extLst>
            </p:cNvPr>
            <p:cNvSpPr/>
            <p:nvPr/>
          </p:nvSpPr>
          <p:spPr>
            <a:xfrm>
              <a:off x="7695750" y="2932750"/>
              <a:ext cx="5981" cy="15269"/>
            </a:xfrm>
            <a:custGeom>
              <a:avLst/>
              <a:gdLst>
                <a:gd name="connsiteX0" fmla="*/ 1645 w 5981"/>
                <a:gd name="connsiteY0" fmla="*/ 12127 h 15269"/>
                <a:gd name="connsiteX1" fmla="*/ 5982 w 5981"/>
                <a:gd name="connsiteY1" fmla="*/ 0 h 15269"/>
                <a:gd name="connsiteX2" fmla="*/ 0 w 5981"/>
                <a:gd name="connsiteY2" fmla="*/ 15269 h 15269"/>
                <a:gd name="connsiteX3" fmla="*/ 1645 w 5981"/>
                <a:gd name="connsiteY3" fmla="*/ 12127 h 15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81" h="15269">
                  <a:moveTo>
                    <a:pt x="1645" y="12127"/>
                  </a:moveTo>
                  <a:cubicBezTo>
                    <a:pt x="3748" y="8085"/>
                    <a:pt x="5237" y="4042"/>
                    <a:pt x="5982" y="0"/>
                  </a:cubicBezTo>
                  <a:cubicBezTo>
                    <a:pt x="4946" y="3146"/>
                    <a:pt x="2999" y="8391"/>
                    <a:pt x="0" y="15269"/>
                  </a:cubicBezTo>
                  <a:lnTo>
                    <a:pt x="1645" y="12127"/>
                  </a:ln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FA415984-D2F4-E164-4893-D831865EB1F6}"/>
                </a:ext>
              </a:extLst>
            </p:cNvPr>
            <p:cNvSpPr/>
            <p:nvPr/>
          </p:nvSpPr>
          <p:spPr>
            <a:xfrm>
              <a:off x="4550277" y="2932754"/>
              <a:ext cx="5989" cy="15269"/>
            </a:xfrm>
            <a:custGeom>
              <a:avLst/>
              <a:gdLst>
                <a:gd name="connsiteX0" fmla="*/ 4345 w 5989"/>
                <a:gd name="connsiteY0" fmla="*/ 12123 h 15269"/>
                <a:gd name="connsiteX1" fmla="*/ 5990 w 5989"/>
                <a:gd name="connsiteY1" fmla="*/ 15269 h 15269"/>
                <a:gd name="connsiteX2" fmla="*/ 0 w 5989"/>
                <a:gd name="connsiteY2" fmla="*/ 0 h 15269"/>
                <a:gd name="connsiteX3" fmla="*/ 4345 w 5989"/>
                <a:gd name="connsiteY3" fmla="*/ 12123 h 15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89" h="15269">
                  <a:moveTo>
                    <a:pt x="4345" y="12123"/>
                  </a:moveTo>
                  <a:lnTo>
                    <a:pt x="5990" y="15269"/>
                  </a:lnTo>
                  <a:cubicBezTo>
                    <a:pt x="2999" y="8387"/>
                    <a:pt x="1051" y="3142"/>
                    <a:pt x="0" y="0"/>
                  </a:cubicBezTo>
                  <a:cubicBezTo>
                    <a:pt x="753" y="4038"/>
                    <a:pt x="2242" y="8081"/>
                    <a:pt x="4345" y="12123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2FB1E0B5-CC4B-AD32-3539-76D00F65F036}"/>
                </a:ext>
              </a:extLst>
            </p:cNvPr>
            <p:cNvSpPr/>
            <p:nvPr/>
          </p:nvSpPr>
          <p:spPr>
            <a:xfrm>
              <a:off x="6267123" y="1706335"/>
              <a:ext cx="443324" cy="1021143"/>
            </a:xfrm>
            <a:custGeom>
              <a:avLst/>
              <a:gdLst>
                <a:gd name="connsiteX0" fmla="*/ 221718 w 443324"/>
                <a:gd name="connsiteY0" fmla="*/ 0 h 1021143"/>
                <a:gd name="connsiteX1" fmla="*/ 221463 w 443324"/>
                <a:gd name="connsiteY1" fmla="*/ 502 h 1021143"/>
                <a:gd name="connsiteX2" fmla="*/ 0 w 443324"/>
                <a:gd name="connsiteY2" fmla="*/ 635683 h 1021143"/>
                <a:gd name="connsiteX3" fmla="*/ 121492 w 443324"/>
                <a:gd name="connsiteY3" fmla="*/ 942314 h 1021143"/>
                <a:gd name="connsiteX4" fmla="*/ 181012 w 443324"/>
                <a:gd name="connsiteY4" fmla="*/ 1010790 h 1021143"/>
                <a:gd name="connsiteX5" fmla="*/ 177404 w 443324"/>
                <a:gd name="connsiteY5" fmla="*/ 894264 h 1021143"/>
                <a:gd name="connsiteX6" fmla="*/ 221722 w 443324"/>
                <a:gd name="connsiteY6" fmla="*/ 258844 h 1021143"/>
                <a:gd name="connsiteX7" fmla="*/ 266040 w 443324"/>
                <a:gd name="connsiteY7" fmla="*/ 894264 h 1021143"/>
                <a:gd name="connsiteX8" fmla="*/ 262683 w 443324"/>
                <a:gd name="connsiteY8" fmla="*/ 1005681 h 1021143"/>
                <a:gd name="connsiteX9" fmla="*/ 262428 w 443324"/>
                <a:gd name="connsiteY9" fmla="*/ 1010790 h 1021143"/>
                <a:gd name="connsiteX10" fmla="*/ 275750 w 443324"/>
                <a:gd name="connsiteY10" fmla="*/ 996724 h 1021143"/>
                <a:gd name="connsiteX11" fmla="*/ 275869 w 443324"/>
                <a:gd name="connsiteY11" fmla="*/ 996597 h 1021143"/>
                <a:gd name="connsiteX12" fmla="*/ 290445 w 443324"/>
                <a:gd name="connsiteY12" fmla="*/ 980411 h 1021143"/>
                <a:gd name="connsiteX13" fmla="*/ 443325 w 443324"/>
                <a:gd name="connsiteY13" fmla="*/ 635683 h 1021143"/>
                <a:gd name="connsiteX14" fmla="*/ 221845 w 443324"/>
                <a:gd name="connsiteY14" fmla="*/ 382 h 1021143"/>
                <a:gd name="connsiteX15" fmla="*/ 221718 w 443324"/>
                <a:gd name="connsiteY15" fmla="*/ 8 h 1021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3324" h="1021143">
                  <a:moveTo>
                    <a:pt x="221718" y="0"/>
                  </a:moveTo>
                  <a:cubicBezTo>
                    <a:pt x="221718" y="0"/>
                    <a:pt x="221599" y="127"/>
                    <a:pt x="221463" y="502"/>
                  </a:cubicBezTo>
                  <a:cubicBezTo>
                    <a:pt x="212873" y="16313"/>
                    <a:pt x="0" y="411703"/>
                    <a:pt x="0" y="635683"/>
                  </a:cubicBezTo>
                  <a:cubicBezTo>
                    <a:pt x="0" y="757192"/>
                    <a:pt x="62738" y="866621"/>
                    <a:pt x="121492" y="942314"/>
                  </a:cubicBezTo>
                  <a:cubicBezTo>
                    <a:pt x="143034" y="970080"/>
                    <a:pt x="163827" y="993231"/>
                    <a:pt x="181012" y="1010790"/>
                  </a:cubicBezTo>
                  <a:cubicBezTo>
                    <a:pt x="178758" y="973812"/>
                    <a:pt x="177404" y="934723"/>
                    <a:pt x="177404" y="894264"/>
                  </a:cubicBezTo>
                  <a:cubicBezTo>
                    <a:pt x="177404" y="665692"/>
                    <a:pt x="221722" y="258844"/>
                    <a:pt x="221722" y="258844"/>
                  </a:cubicBezTo>
                  <a:cubicBezTo>
                    <a:pt x="221722" y="258844"/>
                    <a:pt x="266040" y="665704"/>
                    <a:pt x="266040" y="894264"/>
                  </a:cubicBezTo>
                  <a:cubicBezTo>
                    <a:pt x="266040" y="932859"/>
                    <a:pt x="264666" y="970204"/>
                    <a:pt x="262683" y="1005681"/>
                  </a:cubicBezTo>
                  <a:cubicBezTo>
                    <a:pt x="243754" y="1023363"/>
                    <a:pt x="241516" y="1026971"/>
                    <a:pt x="262428" y="1010790"/>
                  </a:cubicBezTo>
                  <a:cubicBezTo>
                    <a:pt x="267291" y="1007055"/>
                    <a:pt x="271767" y="1002323"/>
                    <a:pt x="275750" y="996724"/>
                  </a:cubicBezTo>
                  <a:cubicBezTo>
                    <a:pt x="275750" y="996724"/>
                    <a:pt x="275869" y="996724"/>
                    <a:pt x="275869" y="996597"/>
                  </a:cubicBezTo>
                  <a:cubicBezTo>
                    <a:pt x="280616" y="991495"/>
                    <a:pt x="285463" y="986138"/>
                    <a:pt x="290445" y="980411"/>
                  </a:cubicBezTo>
                  <a:cubicBezTo>
                    <a:pt x="355437" y="906216"/>
                    <a:pt x="443325" y="779478"/>
                    <a:pt x="443325" y="635683"/>
                  </a:cubicBezTo>
                  <a:cubicBezTo>
                    <a:pt x="443325" y="411217"/>
                    <a:pt x="229572" y="14481"/>
                    <a:pt x="221845" y="382"/>
                  </a:cubicBezTo>
                  <a:cubicBezTo>
                    <a:pt x="221718" y="135"/>
                    <a:pt x="221718" y="8"/>
                    <a:pt x="221718" y="8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D49069FD-F7CD-805D-FDCF-7AAE50B3B2ED}"/>
                </a:ext>
              </a:extLst>
            </p:cNvPr>
            <p:cNvSpPr/>
            <p:nvPr/>
          </p:nvSpPr>
          <p:spPr>
            <a:xfrm>
              <a:off x="7564506" y="1411433"/>
              <a:ext cx="469103" cy="978075"/>
            </a:xfrm>
            <a:custGeom>
              <a:avLst/>
              <a:gdLst>
                <a:gd name="connsiteX0" fmla="*/ 428396 w 469103"/>
                <a:gd name="connsiteY0" fmla="*/ 390 h 978075"/>
                <a:gd name="connsiteX1" fmla="*/ 428396 w 469103"/>
                <a:gd name="connsiteY1" fmla="*/ 0 h 978075"/>
                <a:gd name="connsiteX2" fmla="*/ 428006 w 469103"/>
                <a:gd name="connsiteY2" fmla="*/ 390 h 978075"/>
                <a:gd name="connsiteX3" fmla="*/ 19035 w 469103"/>
                <a:gd name="connsiteY3" fmla="*/ 534454 h 978075"/>
                <a:gd name="connsiteX4" fmla="*/ 38573 w 469103"/>
                <a:gd name="connsiteY4" fmla="*/ 863702 h 978075"/>
                <a:gd name="connsiteX5" fmla="*/ 73688 w 469103"/>
                <a:gd name="connsiteY5" fmla="*/ 947356 h 978075"/>
                <a:gd name="connsiteX6" fmla="*/ 106683 w 469103"/>
                <a:gd name="connsiteY6" fmla="*/ 835537 h 978075"/>
                <a:gd name="connsiteX7" fmla="*/ 347466 w 469103"/>
                <a:gd name="connsiteY7" fmla="*/ 245837 h 978075"/>
                <a:gd name="connsiteX8" fmla="*/ 190875 w 469103"/>
                <a:gd name="connsiteY8" fmla="*/ 863256 h 978075"/>
                <a:gd name="connsiteX9" fmla="*/ 152845 w 469103"/>
                <a:gd name="connsiteY9" fmla="*/ 968037 h 978075"/>
                <a:gd name="connsiteX10" fmla="*/ 151013 w 469103"/>
                <a:gd name="connsiteY10" fmla="*/ 972809 h 978075"/>
                <a:gd name="connsiteX11" fmla="*/ 168063 w 469103"/>
                <a:gd name="connsiteY11" fmla="*/ 963609 h 978075"/>
                <a:gd name="connsiteX12" fmla="*/ 168234 w 469103"/>
                <a:gd name="connsiteY12" fmla="*/ 963533 h 978075"/>
                <a:gd name="connsiteX13" fmla="*/ 187131 w 469103"/>
                <a:gd name="connsiteY13" fmla="*/ 952712 h 978075"/>
                <a:gd name="connsiteX14" fmla="*/ 440117 w 469103"/>
                <a:gd name="connsiteY14" fmla="*/ 673080 h 978075"/>
                <a:gd name="connsiteX15" fmla="*/ 428392 w 469103"/>
                <a:gd name="connsiteY15" fmla="*/ 382 h 978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69103" h="978075">
                  <a:moveTo>
                    <a:pt x="428396" y="390"/>
                  </a:moveTo>
                  <a:cubicBezTo>
                    <a:pt x="428360" y="119"/>
                    <a:pt x="428396" y="0"/>
                    <a:pt x="428396" y="0"/>
                  </a:cubicBezTo>
                  <a:cubicBezTo>
                    <a:pt x="428396" y="0"/>
                    <a:pt x="428245" y="76"/>
                    <a:pt x="428006" y="390"/>
                  </a:cubicBezTo>
                  <a:cubicBezTo>
                    <a:pt x="414907" y="12728"/>
                    <a:pt x="89064" y="321733"/>
                    <a:pt x="19035" y="534454"/>
                  </a:cubicBezTo>
                  <a:cubicBezTo>
                    <a:pt x="-18959" y="649873"/>
                    <a:pt x="6426" y="773433"/>
                    <a:pt x="38573" y="863702"/>
                  </a:cubicBezTo>
                  <a:cubicBezTo>
                    <a:pt x="50334" y="896809"/>
                    <a:pt x="62859" y="925304"/>
                    <a:pt x="73688" y="947356"/>
                  </a:cubicBezTo>
                  <a:cubicBezTo>
                    <a:pt x="83110" y="911529"/>
                    <a:pt x="94042" y="873973"/>
                    <a:pt x="106683" y="835537"/>
                  </a:cubicBezTo>
                  <a:cubicBezTo>
                    <a:pt x="178151" y="618427"/>
                    <a:pt x="347466" y="245837"/>
                    <a:pt x="347466" y="245837"/>
                  </a:cubicBezTo>
                  <a:cubicBezTo>
                    <a:pt x="347466" y="245837"/>
                    <a:pt x="262342" y="646126"/>
                    <a:pt x="190875" y="863256"/>
                  </a:cubicBezTo>
                  <a:cubicBezTo>
                    <a:pt x="178808" y="899911"/>
                    <a:pt x="165828" y="934958"/>
                    <a:pt x="152845" y="968037"/>
                  </a:cubicBezTo>
                  <a:cubicBezTo>
                    <a:pt x="129340" y="978910"/>
                    <a:pt x="126086" y="981638"/>
                    <a:pt x="151013" y="972809"/>
                  </a:cubicBezTo>
                  <a:cubicBezTo>
                    <a:pt x="156792" y="970777"/>
                    <a:pt x="162539" y="967691"/>
                    <a:pt x="168063" y="963609"/>
                  </a:cubicBezTo>
                  <a:cubicBezTo>
                    <a:pt x="168063" y="963609"/>
                    <a:pt x="168182" y="963648"/>
                    <a:pt x="168234" y="963533"/>
                  </a:cubicBezTo>
                  <a:cubicBezTo>
                    <a:pt x="174320" y="960168"/>
                    <a:pt x="180604" y="956603"/>
                    <a:pt x="187131" y="952712"/>
                  </a:cubicBezTo>
                  <a:cubicBezTo>
                    <a:pt x="272052" y="902560"/>
                    <a:pt x="395157" y="809654"/>
                    <a:pt x="440117" y="673080"/>
                  </a:cubicBezTo>
                  <a:cubicBezTo>
                    <a:pt x="510314" y="459860"/>
                    <a:pt x="431323" y="16153"/>
                    <a:pt x="428392" y="382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C7746197-0278-6338-2DD3-1E0C5F7D63FC}"/>
                </a:ext>
              </a:extLst>
            </p:cNvPr>
            <p:cNvSpPr/>
            <p:nvPr/>
          </p:nvSpPr>
          <p:spPr>
            <a:xfrm>
              <a:off x="8077512" y="2336092"/>
              <a:ext cx="849901" cy="625138"/>
            </a:xfrm>
            <a:custGeom>
              <a:avLst/>
              <a:gdLst>
                <a:gd name="connsiteX0" fmla="*/ 21725 w 849901"/>
                <a:gd name="connsiteY0" fmla="*/ 460514 h 625138"/>
                <a:gd name="connsiteX1" fmla="*/ 0 w 849901"/>
                <a:gd name="connsiteY1" fmla="*/ 548588 h 625138"/>
                <a:gd name="connsiteX2" fmla="*/ 93208 w 849901"/>
                <a:gd name="connsiteY2" fmla="*/ 478555 h 625138"/>
                <a:gd name="connsiteX3" fmla="*/ 638264 w 849901"/>
                <a:gd name="connsiteY3" fmla="*/ 148992 h 625138"/>
                <a:gd name="connsiteX4" fmla="*/ 144225 w 849901"/>
                <a:gd name="connsiteY4" fmla="*/ 551034 h 625138"/>
                <a:gd name="connsiteX5" fmla="*/ 51184 w 849901"/>
                <a:gd name="connsiteY5" fmla="*/ 612425 h 625138"/>
                <a:gd name="connsiteX6" fmla="*/ 46863 w 849901"/>
                <a:gd name="connsiteY6" fmla="*/ 615161 h 625138"/>
                <a:gd name="connsiteX7" fmla="*/ 66031 w 849901"/>
                <a:gd name="connsiteY7" fmla="*/ 617957 h 625138"/>
                <a:gd name="connsiteX8" fmla="*/ 66198 w 849901"/>
                <a:gd name="connsiteY8" fmla="*/ 617981 h 625138"/>
                <a:gd name="connsiteX9" fmla="*/ 87824 w 849901"/>
                <a:gd name="connsiteY9" fmla="*/ 620574 h 625138"/>
                <a:gd name="connsiteX10" fmla="*/ 457710 w 849901"/>
                <a:gd name="connsiteY10" fmla="*/ 547127 h 625138"/>
                <a:gd name="connsiteX11" fmla="*/ 849663 w 849901"/>
                <a:gd name="connsiteY11" fmla="*/ 319 h 625138"/>
                <a:gd name="connsiteX12" fmla="*/ 849902 w 849901"/>
                <a:gd name="connsiteY12" fmla="*/ 4 h 625138"/>
                <a:gd name="connsiteX13" fmla="*/ 849360 w 849901"/>
                <a:gd name="connsiteY13" fmla="*/ 88 h 625138"/>
                <a:gd name="connsiteX14" fmla="*/ 202510 w 849901"/>
                <a:gd name="connsiteY14" fmla="*/ 184648 h 625138"/>
                <a:gd name="connsiteX15" fmla="*/ 21733 w 849901"/>
                <a:gd name="connsiteY15" fmla="*/ 460522 h 625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49901" h="625138">
                  <a:moveTo>
                    <a:pt x="21725" y="460514"/>
                  </a:moveTo>
                  <a:cubicBezTo>
                    <a:pt x="11422" y="494111"/>
                    <a:pt x="4456" y="524438"/>
                    <a:pt x="0" y="548588"/>
                  </a:cubicBezTo>
                  <a:cubicBezTo>
                    <a:pt x="28945" y="525473"/>
                    <a:pt x="60129" y="501849"/>
                    <a:pt x="93208" y="478555"/>
                  </a:cubicBezTo>
                  <a:cubicBezTo>
                    <a:pt x="280098" y="346966"/>
                    <a:pt x="638264" y="148992"/>
                    <a:pt x="638264" y="148992"/>
                  </a:cubicBezTo>
                  <a:cubicBezTo>
                    <a:pt x="638264" y="148992"/>
                    <a:pt x="331116" y="419453"/>
                    <a:pt x="144225" y="551034"/>
                  </a:cubicBezTo>
                  <a:cubicBezTo>
                    <a:pt x="112671" y="573253"/>
                    <a:pt x="81336" y="593631"/>
                    <a:pt x="51184" y="612425"/>
                  </a:cubicBezTo>
                  <a:cubicBezTo>
                    <a:pt x="25831" y="607136"/>
                    <a:pt x="21594" y="607375"/>
                    <a:pt x="46863" y="615161"/>
                  </a:cubicBezTo>
                  <a:cubicBezTo>
                    <a:pt x="52709" y="616985"/>
                    <a:pt x="59165" y="617925"/>
                    <a:pt x="66031" y="617957"/>
                  </a:cubicBezTo>
                  <a:cubicBezTo>
                    <a:pt x="66031" y="617957"/>
                    <a:pt x="66099" y="618057"/>
                    <a:pt x="66198" y="617981"/>
                  </a:cubicBezTo>
                  <a:cubicBezTo>
                    <a:pt x="73096" y="618913"/>
                    <a:pt x="80281" y="619805"/>
                    <a:pt x="87824" y="620574"/>
                  </a:cubicBezTo>
                  <a:cubicBezTo>
                    <a:pt x="185915" y="630996"/>
                    <a:pt x="340132" y="629913"/>
                    <a:pt x="457710" y="547127"/>
                  </a:cubicBezTo>
                  <a:cubicBezTo>
                    <a:pt x="641247" y="417912"/>
                    <a:pt x="842610" y="14736"/>
                    <a:pt x="849663" y="319"/>
                  </a:cubicBezTo>
                  <a:cubicBezTo>
                    <a:pt x="849798" y="72"/>
                    <a:pt x="849902" y="4"/>
                    <a:pt x="849902" y="4"/>
                  </a:cubicBezTo>
                  <a:cubicBezTo>
                    <a:pt x="849902" y="4"/>
                    <a:pt x="849731" y="-28"/>
                    <a:pt x="849360" y="88"/>
                  </a:cubicBezTo>
                  <a:cubicBezTo>
                    <a:pt x="831482" y="2163"/>
                    <a:pt x="385629" y="55716"/>
                    <a:pt x="202510" y="184648"/>
                  </a:cubicBezTo>
                  <a:cubicBezTo>
                    <a:pt x="103164" y="254598"/>
                    <a:pt x="49798" y="368898"/>
                    <a:pt x="21733" y="460522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9FA8DFDE-FE45-6A94-DD21-5EBD2E188C5E}"/>
                </a:ext>
              </a:extLst>
            </p:cNvPr>
            <p:cNvSpPr/>
            <p:nvPr/>
          </p:nvSpPr>
          <p:spPr>
            <a:xfrm>
              <a:off x="6984795" y="4042167"/>
              <a:ext cx="442234" cy="299116"/>
            </a:xfrm>
            <a:custGeom>
              <a:avLst/>
              <a:gdLst>
                <a:gd name="connsiteX0" fmla="*/ 235088 w 442234"/>
                <a:gd name="connsiteY0" fmla="*/ 12496 h 299116"/>
                <a:gd name="connsiteX1" fmla="*/ 69803 w 442234"/>
                <a:gd name="connsiteY1" fmla="*/ 23902 h 299116"/>
                <a:gd name="connsiteX2" fmla="*/ 23641 w 442234"/>
                <a:gd name="connsiteY2" fmla="*/ 45986 h 299116"/>
                <a:gd name="connsiteX3" fmla="*/ 74280 w 442234"/>
                <a:gd name="connsiteY3" fmla="*/ 67320 h 299116"/>
                <a:gd name="connsiteX4" fmla="*/ 332060 w 442234"/>
                <a:gd name="connsiteY4" fmla="*/ 222318 h 299116"/>
                <a:gd name="connsiteX5" fmla="*/ 48927 w 442234"/>
                <a:gd name="connsiteY5" fmla="*/ 120786 h 299116"/>
                <a:gd name="connsiteX6" fmla="*/ 2458 w 442234"/>
                <a:gd name="connsiteY6" fmla="*/ 96266 h 299116"/>
                <a:gd name="connsiteX7" fmla="*/ 355 w 442234"/>
                <a:gd name="connsiteY7" fmla="*/ 95098 h 299116"/>
                <a:gd name="connsiteX8" fmla="*/ 2525 w 442234"/>
                <a:gd name="connsiteY8" fmla="*/ 105959 h 299116"/>
                <a:gd name="connsiteX9" fmla="*/ 2542 w 442234"/>
                <a:gd name="connsiteY9" fmla="*/ 106063 h 299116"/>
                <a:gd name="connsiteX10" fmla="*/ 5270 w 442234"/>
                <a:gd name="connsiteY10" fmla="*/ 118130 h 299116"/>
                <a:gd name="connsiteX11" fmla="*/ 108275 w 442234"/>
                <a:gd name="connsiteY11" fmla="*/ 279922 h 299116"/>
                <a:gd name="connsiteX12" fmla="*/ 442047 w 442234"/>
                <a:gd name="connsiteY12" fmla="*/ 274550 h 299116"/>
                <a:gd name="connsiteX13" fmla="*/ 442234 w 442234"/>
                <a:gd name="connsiteY13" fmla="*/ 274550 h 299116"/>
                <a:gd name="connsiteX14" fmla="*/ 442099 w 442234"/>
                <a:gd name="connsiteY14" fmla="*/ 274295 h 299116"/>
                <a:gd name="connsiteX15" fmla="*/ 235088 w 442234"/>
                <a:gd name="connsiteY15" fmla="*/ 12496 h 299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2234" h="299116">
                  <a:moveTo>
                    <a:pt x="235088" y="12496"/>
                  </a:moveTo>
                  <a:cubicBezTo>
                    <a:pt x="183367" y="-12025"/>
                    <a:pt x="118833" y="3734"/>
                    <a:pt x="69803" y="23902"/>
                  </a:cubicBezTo>
                  <a:cubicBezTo>
                    <a:pt x="51838" y="31290"/>
                    <a:pt x="36027" y="39155"/>
                    <a:pt x="23641" y="45986"/>
                  </a:cubicBezTo>
                  <a:cubicBezTo>
                    <a:pt x="40029" y="52087"/>
                    <a:pt x="57059" y="59152"/>
                    <a:pt x="74280" y="67320"/>
                  </a:cubicBezTo>
                  <a:cubicBezTo>
                    <a:pt x="171574" y="113450"/>
                    <a:pt x="332060" y="222318"/>
                    <a:pt x="332060" y="222318"/>
                  </a:cubicBezTo>
                  <a:cubicBezTo>
                    <a:pt x="332060" y="222318"/>
                    <a:pt x="146217" y="166917"/>
                    <a:pt x="48927" y="120786"/>
                  </a:cubicBezTo>
                  <a:cubicBezTo>
                    <a:pt x="32486" y="112992"/>
                    <a:pt x="16982" y="104637"/>
                    <a:pt x="2458" y="96266"/>
                  </a:cubicBezTo>
                  <a:cubicBezTo>
                    <a:pt x="339" y="81287"/>
                    <a:pt x="-557" y="79216"/>
                    <a:pt x="355" y="95098"/>
                  </a:cubicBezTo>
                  <a:cubicBezTo>
                    <a:pt x="1000" y="98520"/>
                    <a:pt x="1729" y="102180"/>
                    <a:pt x="2525" y="105959"/>
                  </a:cubicBezTo>
                  <a:cubicBezTo>
                    <a:pt x="2525" y="105959"/>
                    <a:pt x="2494" y="106047"/>
                    <a:pt x="2542" y="106063"/>
                  </a:cubicBezTo>
                  <a:cubicBezTo>
                    <a:pt x="3370" y="109962"/>
                    <a:pt x="4254" y="113960"/>
                    <a:pt x="5270" y="118130"/>
                  </a:cubicBezTo>
                  <a:cubicBezTo>
                    <a:pt x="18269" y="172309"/>
                    <a:pt x="47063" y="250893"/>
                    <a:pt x="108275" y="279922"/>
                  </a:cubicBezTo>
                  <a:cubicBezTo>
                    <a:pt x="203821" y="325224"/>
                    <a:pt x="433843" y="276366"/>
                    <a:pt x="442047" y="274550"/>
                  </a:cubicBezTo>
                  <a:cubicBezTo>
                    <a:pt x="442182" y="274534"/>
                    <a:pt x="442234" y="274550"/>
                    <a:pt x="442234" y="274550"/>
                  </a:cubicBezTo>
                  <a:cubicBezTo>
                    <a:pt x="442234" y="274550"/>
                    <a:pt x="442218" y="274446"/>
                    <a:pt x="442099" y="274295"/>
                  </a:cubicBezTo>
                  <a:cubicBezTo>
                    <a:pt x="437830" y="265923"/>
                    <a:pt x="330415" y="57714"/>
                    <a:pt x="235088" y="12496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A088FA72-1582-30B0-C009-04083E484533}"/>
                </a:ext>
              </a:extLst>
            </p:cNvPr>
            <p:cNvSpPr/>
            <p:nvPr/>
          </p:nvSpPr>
          <p:spPr>
            <a:xfrm>
              <a:off x="7757971" y="3663279"/>
              <a:ext cx="561115" cy="324105"/>
            </a:xfrm>
            <a:custGeom>
              <a:avLst/>
              <a:gdLst>
                <a:gd name="connsiteX0" fmla="*/ 279535 w 561115"/>
                <a:gd name="connsiteY0" fmla="*/ 20208 h 324105"/>
                <a:gd name="connsiteX1" fmla="*/ 78714 w 561115"/>
                <a:gd name="connsiteY1" fmla="*/ 15277 h 324105"/>
                <a:gd name="connsiteX2" fmla="*/ 24654 w 561115"/>
                <a:gd name="connsiteY2" fmla="*/ 33733 h 324105"/>
                <a:gd name="connsiteX3" fmla="*/ 88866 w 561115"/>
                <a:gd name="connsiteY3" fmla="*/ 61304 h 324105"/>
                <a:gd name="connsiteX4" fmla="*/ 420790 w 561115"/>
                <a:gd name="connsiteY4" fmla="*/ 250369 h 324105"/>
                <a:gd name="connsiteX5" fmla="*/ 63648 w 561115"/>
                <a:gd name="connsiteY5" fmla="*/ 114842 h 324105"/>
                <a:gd name="connsiteX6" fmla="*/ 4196 w 561115"/>
                <a:gd name="connsiteY6" fmla="*/ 84351 h 324105"/>
                <a:gd name="connsiteX7" fmla="*/ 1500 w 561115"/>
                <a:gd name="connsiteY7" fmla="*/ 82893 h 324105"/>
                <a:gd name="connsiteX8" fmla="*/ 5331 w 561115"/>
                <a:gd name="connsiteY8" fmla="*/ 94534 h 324105"/>
                <a:gd name="connsiteX9" fmla="*/ 5367 w 561115"/>
                <a:gd name="connsiteY9" fmla="*/ 94634 h 324105"/>
                <a:gd name="connsiteX10" fmla="*/ 9994 w 561115"/>
                <a:gd name="connsiteY10" fmla="*/ 107566 h 324105"/>
                <a:gd name="connsiteX11" fmla="*/ 153419 w 561115"/>
                <a:gd name="connsiteY11" fmla="*/ 287952 h 324105"/>
                <a:gd name="connsiteX12" fmla="*/ 560876 w 561115"/>
                <a:gd name="connsiteY12" fmla="*/ 316456 h 324105"/>
                <a:gd name="connsiteX13" fmla="*/ 561116 w 561115"/>
                <a:gd name="connsiteY13" fmla="*/ 316472 h 324105"/>
                <a:gd name="connsiteX14" fmla="*/ 560912 w 561115"/>
                <a:gd name="connsiteY14" fmla="*/ 316201 h 324105"/>
                <a:gd name="connsiteX15" fmla="*/ 279519 w 561115"/>
                <a:gd name="connsiteY15" fmla="*/ 20208 h 324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61115" h="324105">
                  <a:moveTo>
                    <a:pt x="279535" y="20208"/>
                  </a:moveTo>
                  <a:cubicBezTo>
                    <a:pt x="213663" y="-10821"/>
                    <a:pt x="136469" y="-876"/>
                    <a:pt x="78714" y="15277"/>
                  </a:cubicBezTo>
                  <a:cubicBezTo>
                    <a:pt x="57530" y="21191"/>
                    <a:pt x="39059" y="27834"/>
                    <a:pt x="24654" y="33733"/>
                  </a:cubicBezTo>
                  <a:cubicBezTo>
                    <a:pt x="45348" y="41817"/>
                    <a:pt x="66938" y="50965"/>
                    <a:pt x="88866" y="61304"/>
                  </a:cubicBezTo>
                  <a:cubicBezTo>
                    <a:pt x="212799" y="119689"/>
                    <a:pt x="420790" y="250369"/>
                    <a:pt x="420790" y="250369"/>
                  </a:cubicBezTo>
                  <a:cubicBezTo>
                    <a:pt x="420790" y="250369"/>
                    <a:pt x="187582" y="173222"/>
                    <a:pt x="63648" y="114842"/>
                  </a:cubicBezTo>
                  <a:cubicBezTo>
                    <a:pt x="42719" y="104997"/>
                    <a:pt x="22858" y="94622"/>
                    <a:pt x="4196" y="84351"/>
                  </a:cubicBezTo>
                  <a:cubicBezTo>
                    <a:pt x="-6" y="68405"/>
                    <a:pt x="-1328" y="66135"/>
                    <a:pt x="1500" y="82893"/>
                  </a:cubicBezTo>
                  <a:cubicBezTo>
                    <a:pt x="2650" y="86569"/>
                    <a:pt x="3941" y="90484"/>
                    <a:pt x="5331" y="94534"/>
                  </a:cubicBezTo>
                  <a:cubicBezTo>
                    <a:pt x="5331" y="94534"/>
                    <a:pt x="5295" y="94618"/>
                    <a:pt x="5367" y="94634"/>
                  </a:cubicBezTo>
                  <a:cubicBezTo>
                    <a:pt x="6789" y="98804"/>
                    <a:pt x="8314" y="103109"/>
                    <a:pt x="9994" y="107566"/>
                  </a:cubicBezTo>
                  <a:cubicBezTo>
                    <a:pt x="31739" y="165779"/>
                    <a:pt x="75460" y="251225"/>
                    <a:pt x="153419" y="287952"/>
                  </a:cubicBezTo>
                  <a:cubicBezTo>
                    <a:pt x="275135" y="345286"/>
                    <a:pt x="551063" y="317523"/>
                    <a:pt x="560876" y="316456"/>
                  </a:cubicBezTo>
                  <a:cubicBezTo>
                    <a:pt x="561048" y="316440"/>
                    <a:pt x="561116" y="316472"/>
                    <a:pt x="561116" y="316472"/>
                  </a:cubicBezTo>
                  <a:cubicBezTo>
                    <a:pt x="561116" y="316472"/>
                    <a:pt x="561084" y="316372"/>
                    <a:pt x="560912" y="316201"/>
                  </a:cubicBezTo>
                  <a:cubicBezTo>
                    <a:pt x="554791" y="306969"/>
                    <a:pt x="400964" y="77417"/>
                    <a:pt x="279519" y="20208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F9B8DB12-2AA3-C135-BC89-68C79B590EBC}"/>
                </a:ext>
              </a:extLst>
            </p:cNvPr>
            <p:cNvSpPr/>
            <p:nvPr/>
          </p:nvSpPr>
          <p:spPr>
            <a:xfrm>
              <a:off x="7330166" y="3774905"/>
              <a:ext cx="567680" cy="565264"/>
            </a:xfrm>
            <a:custGeom>
              <a:avLst/>
              <a:gdLst>
                <a:gd name="connsiteX0" fmla="*/ 376389 w 567680"/>
                <a:gd name="connsiteY0" fmla="*/ 81306 h 565264"/>
                <a:gd name="connsiteX1" fmla="*/ 132810 w 567680"/>
                <a:gd name="connsiteY1" fmla="*/ 45 h 565264"/>
                <a:gd name="connsiteX2" fmla="*/ 56974 w 567680"/>
                <a:gd name="connsiteY2" fmla="*/ 3451 h 565264"/>
                <a:gd name="connsiteX3" fmla="*/ 121340 w 567680"/>
                <a:gd name="connsiteY3" fmla="*/ 62699 h 565264"/>
                <a:gd name="connsiteX4" fmla="*/ 430014 w 567680"/>
                <a:gd name="connsiteY4" fmla="*/ 428348 h 565264"/>
                <a:gd name="connsiteX5" fmla="*/ 62637 w 567680"/>
                <a:gd name="connsiteY5" fmla="*/ 121741 h 565264"/>
                <a:gd name="connsiteX6" fmla="*/ 5595 w 567680"/>
                <a:gd name="connsiteY6" fmla="*/ 60561 h 565264"/>
                <a:gd name="connsiteX7" fmla="*/ 3034 w 567680"/>
                <a:gd name="connsiteY7" fmla="*/ 57681 h 565264"/>
                <a:gd name="connsiteX8" fmla="*/ 1696 w 567680"/>
                <a:gd name="connsiteY8" fmla="*/ 74002 h 565264"/>
                <a:gd name="connsiteX9" fmla="*/ 1680 w 567680"/>
                <a:gd name="connsiteY9" fmla="*/ 74157 h 565264"/>
                <a:gd name="connsiteX10" fmla="*/ 644 w 567680"/>
                <a:gd name="connsiteY10" fmla="*/ 92425 h 565264"/>
                <a:gd name="connsiteX11" fmla="*/ 82769 w 567680"/>
                <a:gd name="connsiteY11" fmla="*/ 376594 h 565264"/>
                <a:gd name="connsiteX12" fmla="*/ 567409 w 567680"/>
                <a:gd name="connsiteY12" fmla="*/ 565146 h 565264"/>
                <a:gd name="connsiteX13" fmla="*/ 567680 w 567680"/>
                <a:gd name="connsiteY13" fmla="*/ 565265 h 565264"/>
                <a:gd name="connsiteX14" fmla="*/ 567576 w 567680"/>
                <a:gd name="connsiteY14" fmla="*/ 564823 h 565264"/>
                <a:gd name="connsiteX15" fmla="*/ 376377 w 567680"/>
                <a:gd name="connsiteY15" fmla="*/ 81298 h 565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67680" h="565264">
                  <a:moveTo>
                    <a:pt x="376389" y="81306"/>
                  </a:moveTo>
                  <a:cubicBezTo>
                    <a:pt x="311751" y="17043"/>
                    <a:pt x="211984" y="941"/>
                    <a:pt x="132810" y="45"/>
                  </a:cubicBezTo>
                  <a:cubicBezTo>
                    <a:pt x="103761" y="-293"/>
                    <a:pt x="77683" y="1300"/>
                    <a:pt x="56974" y="3451"/>
                  </a:cubicBezTo>
                  <a:cubicBezTo>
                    <a:pt x="78125" y="21516"/>
                    <a:pt x="99814" y="41293"/>
                    <a:pt x="121340" y="62699"/>
                  </a:cubicBezTo>
                  <a:cubicBezTo>
                    <a:pt x="242936" y="183599"/>
                    <a:pt x="430014" y="428348"/>
                    <a:pt x="430014" y="428348"/>
                  </a:cubicBezTo>
                  <a:cubicBezTo>
                    <a:pt x="430014" y="428348"/>
                    <a:pt x="184233" y="242640"/>
                    <a:pt x="62637" y="121741"/>
                  </a:cubicBezTo>
                  <a:cubicBezTo>
                    <a:pt x="42115" y="101322"/>
                    <a:pt x="23150" y="80645"/>
                    <a:pt x="5595" y="60561"/>
                  </a:cubicBezTo>
                  <a:cubicBezTo>
                    <a:pt x="8713" y="38597"/>
                    <a:pt x="8291" y="35192"/>
                    <a:pt x="3034" y="57681"/>
                  </a:cubicBezTo>
                  <a:cubicBezTo>
                    <a:pt x="1815" y="62902"/>
                    <a:pt x="1357" y="68390"/>
                    <a:pt x="1696" y="74002"/>
                  </a:cubicBezTo>
                  <a:cubicBezTo>
                    <a:pt x="1696" y="74002"/>
                    <a:pt x="1612" y="74085"/>
                    <a:pt x="1680" y="74157"/>
                  </a:cubicBezTo>
                  <a:cubicBezTo>
                    <a:pt x="1274" y="80004"/>
                    <a:pt x="899" y="86069"/>
                    <a:pt x="644" y="92425"/>
                  </a:cubicBezTo>
                  <a:cubicBezTo>
                    <a:pt x="-2932" y="174956"/>
                    <a:pt x="6271" y="300535"/>
                    <a:pt x="82769" y="376594"/>
                  </a:cubicBezTo>
                  <a:cubicBezTo>
                    <a:pt x="202179" y="495343"/>
                    <a:pt x="554824" y="562844"/>
                    <a:pt x="567409" y="565146"/>
                  </a:cubicBezTo>
                  <a:cubicBezTo>
                    <a:pt x="567612" y="565197"/>
                    <a:pt x="567680" y="565265"/>
                    <a:pt x="567680" y="565265"/>
                  </a:cubicBezTo>
                  <a:cubicBezTo>
                    <a:pt x="567680" y="565265"/>
                    <a:pt x="567696" y="565113"/>
                    <a:pt x="567576" y="564823"/>
                  </a:cubicBezTo>
                  <a:cubicBezTo>
                    <a:pt x="564860" y="550736"/>
                    <a:pt x="495532" y="199784"/>
                    <a:pt x="376377" y="81298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D56B6F92-30DA-6727-1611-1B3E7A2D926E}"/>
                </a:ext>
              </a:extLst>
            </p:cNvPr>
            <p:cNvSpPr/>
            <p:nvPr/>
          </p:nvSpPr>
          <p:spPr>
            <a:xfrm>
              <a:off x="7838692" y="3218233"/>
              <a:ext cx="697054" cy="368991"/>
            </a:xfrm>
            <a:custGeom>
              <a:avLst/>
              <a:gdLst>
                <a:gd name="connsiteX0" fmla="*/ 203195 w 697054"/>
                <a:gd name="connsiteY0" fmla="*/ 71217 h 368991"/>
                <a:gd name="connsiteX1" fmla="*/ 29606 w 697054"/>
                <a:gd name="connsiteY1" fmla="*/ 242244 h 368991"/>
                <a:gd name="connsiteX2" fmla="*/ 0 w 697054"/>
                <a:gd name="connsiteY2" fmla="*/ 299797 h 368991"/>
                <a:gd name="connsiteX3" fmla="*/ 78007 w 697054"/>
                <a:gd name="connsiteY3" fmla="*/ 260258 h 368991"/>
                <a:gd name="connsiteX4" fmla="*/ 521507 w 697054"/>
                <a:gd name="connsiteY4" fmla="*/ 83009 h 368991"/>
                <a:gd name="connsiteX5" fmla="*/ 103097 w 697054"/>
                <a:gd name="connsiteY5" fmla="*/ 313286 h 368991"/>
                <a:gd name="connsiteX6" fmla="*/ 26580 w 697054"/>
                <a:gd name="connsiteY6" fmla="*/ 347010 h 368991"/>
                <a:gd name="connsiteX7" fmla="*/ 23055 w 697054"/>
                <a:gd name="connsiteY7" fmla="*/ 348500 h 368991"/>
                <a:gd name="connsiteX8" fmla="*/ 36357 w 697054"/>
                <a:gd name="connsiteY8" fmla="*/ 351957 h 368991"/>
                <a:gd name="connsiteX9" fmla="*/ 36477 w 697054"/>
                <a:gd name="connsiteY9" fmla="*/ 351988 h 368991"/>
                <a:gd name="connsiteX10" fmla="*/ 51579 w 697054"/>
                <a:gd name="connsiteY10" fmla="*/ 355513 h 368991"/>
                <a:gd name="connsiteX11" fmla="*/ 328610 w 697054"/>
                <a:gd name="connsiteY11" fmla="*/ 336413 h 368991"/>
                <a:gd name="connsiteX12" fmla="*/ 696836 w 697054"/>
                <a:gd name="connsiteY12" fmla="*/ 207 h 368991"/>
                <a:gd name="connsiteX13" fmla="*/ 697055 w 697054"/>
                <a:gd name="connsiteY13" fmla="*/ 12 h 368991"/>
                <a:gd name="connsiteX14" fmla="*/ 696649 w 697054"/>
                <a:gd name="connsiteY14" fmla="*/ 20 h 368991"/>
                <a:gd name="connsiteX15" fmla="*/ 203207 w 697054"/>
                <a:gd name="connsiteY15" fmla="*/ 71217 h 368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97054" h="368991">
                  <a:moveTo>
                    <a:pt x="203195" y="71217"/>
                  </a:moveTo>
                  <a:cubicBezTo>
                    <a:pt x="120784" y="110178"/>
                    <a:pt x="64315" y="182812"/>
                    <a:pt x="29606" y="242244"/>
                  </a:cubicBezTo>
                  <a:cubicBezTo>
                    <a:pt x="16862" y="264021"/>
                    <a:pt x="7049" y="283886"/>
                    <a:pt x="0" y="299797"/>
                  </a:cubicBezTo>
                  <a:cubicBezTo>
                    <a:pt x="24437" y="286594"/>
                    <a:pt x="50571" y="273241"/>
                    <a:pt x="78007" y="260258"/>
                  </a:cubicBezTo>
                  <a:cubicBezTo>
                    <a:pt x="233021" y="186962"/>
                    <a:pt x="521507" y="83009"/>
                    <a:pt x="521507" y="83009"/>
                  </a:cubicBezTo>
                  <a:cubicBezTo>
                    <a:pt x="521507" y="83009"/>
                    <a:pt x="258115" y="239990"/>
                    <a:pt x="103097" y="313286"/>
                  </a:cubicBezTo>
                  <a:cubicBezTo>
                    <a:pt x="76932" y="325676"/>
                    <a:pt x="51204" y="336823"/>
                    <a:pt x="26580" y="347010"/>
                  </a:cubicBezTo>
                  <a:cubicBezTo>
                    <a:pt x="9244" y="341367"/>
                    <a:pt x="6157" y="341180"/>
                    <a:pt x="23055" y="348500"/>
                  </a:cubicBezTo>
                  <a:cubicBezTo>
                    <a:pt x="27205" y="349635"/>
                    <a:pt x="31682" y="350786"/>
                    <a:pt x="36357" y="351957"/>
                  </a:cubicBezTo>
                  <a:cubicBezTo>
                    <a:pt x="36357" y="351957"/>
                    <a:pt x="36393" y="352024"/>
                    <a:pt x="36477" y="351988"/>
                  </a:cubicBezTo>
                  <a:cubicBezTo>
                    <a:pt x="41272" y="353175"/>
                    <a:pt x="46290" y="354362"/>
                    <a:pt x="51579" y="355513"/>
                  </a:cubicBezTo>
                  <a:cubicBezTo>
                    <a:pt x="120282" y="370595"/>
                    <a:pt x="231097" y="382527"/>
                    <a:pt x="328610" y="336413"/>
                  </a:cubicBezTo>
                  <a:cubicBezTo>
                    <a:pt x="480845" y="264435"/>
                    <a:pt x="689480" y="9335"/>
                    <a:pt x="696836" y="207"/>
                  </a:cubicBezTo>
                  <a:cubicBezTo>
                    <a:pt x="696971" y="56"/>
                    <a:pt x="697055" y="12"/>
                    <a:pt x="697055" y="12"/>
                  </a:cubicBezTo>
                  <a:cubicBezTo>
                    <a:pt x="697055" y="12"/>
                    <a:pt x="696935" y="-20"/>
                    <a:pt x="696649" y="20"/>
                  </a:cubicBezTo>
                  <a:cubicBezTo>
                    <a:pt x="683498" y="-40"/>
                    <a:pt x="355115" y="-597"/>
                    <a:pt x="203207" y="71217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5594865A-58BF-A46C-10F6-3D11D23823F2}"/>
                </a:ext>
              </a:extLst>
            </p:cNvPr>
            <p:cNvSpPr/>
            <p:nvPr/>
          </p:nvSpPr>
          <p:spPr>
            <a:xfrm>
              <a:off x="7464078" y="812872"/>
              <a:ext cx="306194" cy="743654"/>
            </a:xfrm>
            <a:custGeom>
              <a:avLst/>
              <a:gdLst>
                <a:gd name="connsiteX0" fmla="*/ 144107 w 306194"/>
                <a:gd name="connsiteY0" fmla="*/ 702897 h 743654"/>
                <a:gd name="connsiteX1" fmla="*/ 194407 w 306194"/>
                <a:gd name="connsiteY1" fmla="*/ 743655 h 743654"/>
                <a:gd name="connsiteX2" fmla="*/ 171663 w 306194"/>
                <a:gd name="connsiteY2" fmla="*/ 659208 h 743654"/>
                <a:gd name="connsiteX3" fmla="*/ 88841 w 306194"/>
                <a:gd name="connsiteY3" fmla="*/ 188826 h 743654"/>
                <a:gd name="connsiteX4" fmla="*/ 228689 w 306194"/>
                <a:gd name="connsiteY4" fmla="*/ 645468 h 743654"/>
                <a:gd name="connsiteX5" fmla="*/ 246041 w 306194"/>
                <a:gd name="connsiteY5" fmla="*/ 727275 h 743654"/>
                <a:gd name="connsiteX6" fmla="*/ 246786 w 306194"/>
                <a:gd name="connsiteY6" fmla="*/ 731038 h 743654"/>
                <a:gd name="connsiteX7" fmla="*/ 252887 w 306194"/>
                <a:gd name="connsiteY7" fmla="*/ 718716 h 743654"/>
                <a:gd name="connsiteX8" fmla="*/ 252955 w 306194"/>
                <a:gd name="connsiteY8" fmla="*/ 718609 h 743654"/>
                <a:gd name="connsiteX9" fmla="*/ 259478 w 306194"/>
                <a:gd name="connsiteY9" fmla="*/ 704550 h 743654"/>
                <a:gd name="connsiteX10" fmla="*/ 297441 w 306194"/>
                <a:gd name="connsiteY10" fmla="*/ 429457 h 743654"/>
                <a:gd name="connsiteX11" fmla="*/ 43643 w 306194"/>
                <a:gd name="connsiteY11" fmla="*/ 255 h 743654"/>
                <a:gd name="connsiteX12" fmla="*/ 43491 w 306194"/>
                <a:gd name="connsiteY12" fmla="*/ 0 h 743654"/>
                <a:gd name="connsiteX13" fmla="*/ 43423 w 306194"/>
                <a:gd name="connsiteY13" fmla="*/ 398 h 743654"/>
                <a:gd name="connsiteX14" fmla="*/ 12208 w 306194"/>
                <a:gd name="connsiteY14" fmla="*/ 497982 h 743654"/>
                <a:gd name="connsiteX15" fmla="*/ 144107 w 306194"/>
                <a:gd name="connsiteY15" fmla="*/ 702869 h 743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6194" h="743654">
                  <a:moveTo>
                    <a:pt x="144107" y="702897"/>
                  </a:moveTo>
                  <a:cubicBezTo>
                    <a:pt x="162833" y="719827"/>
                    <a:pt x="180273" y="733503"/>
                    <a:pt x="194407" y="743655"/>
                  </a:cubicBezTo>
                  <a:cubicBezTo>
                    <a:pt x="186478" y="717031"/>
                    <a:pt x="178747" y="688719"/>
                    <a:pt x="171663" y="659208"/>
                  </a:cubicBezTo>
                  <a:cubicBezTo>
                    <a:pt x="131618" y="492474"/>
                    <a:pt x="88841" y="188826"/>
                    <a:pt x="88841" y="188826"/>
                  </a:cubicBezTo>
                  <a:cubicBezTo>
                    <a:pt x="88841" y="188826"/>
                    <a:pt x="188640" y="478754"/>
                    <a:pt x="228689" y="645468"/>
                  </a:cubicBezTo>
                  <a:cubicBezTo>
                    <a:pt x="235451" y="673625"/>
                    <a:pt x="241111" y="701081"/>
                    <a:pt x="246041" y="727275"/>
                  </a:cubicBezTo>
                  <a:cubicBezTo>
                    <a:pt x="236977" y="743093"/>
                    <a:pt x="236160" y="746068"/>
                    <a:pt x="246786" y="731038"/>
                  </a:cubicBezTo>
                  <a:cubicBezTo>
                    <a:pt x="249243" y="727565"/>
                    <a:pt x="251310" y="723419"/>
                    <a:pt x="252887" y="718716"/>
                  </a:cubicBezTo>
                  <a:cubicBezTo>
                    <a:pt x="252887" y="718716"/>
                    <a:pt x="252971" y="718700"/>
                    <a:pt x="252955" y="718609"/>
                  </a:cubicBezTo>
                  <a:cubicBezTo>
                    <a:pt x="255090" y="714152"/>
                    <a:pt x="257276" y="709500"/>
                    <a:pt x="259478" y="704550"/>
                  </a:cubicBezTo>
                  <a:cubicBezTo>
                    <a:pt x="288288" y="640383"/>
                    <a:pt x="322638" y="534351"/>
                    <a:pt x="297441" y="429457"/>
                  </a:cubicBezTo>
                  <a:cubicBezTo>
                    <a:pt x="258124" y="265722"/>
                    <a:pt x="51062" y="9335"/>
                    <a:pt x="43643" y="255"/>
                  </a:cubicBezTo>
                  <a:cubicBezTo>
                    <a:pt x="43507" y="88"/>
                    <a:pt x="43491" y="0"/>
                    <a:pt x="43491" y="0"/>
                  </a:cubicBezTo>
                  <a:cubicBezTo>
                    <a:pt x="43491" y="0"/>
                    <a:pt x="43439" y="108"/>
                    <a:pt x="43423" y="398"/>
                  </a:cubicBezTo>
                  <a:cubicBezTo>
                    <a:pt x="40660" y="13262"/>
                    <a:pt x="-27040" y="334588"/>
                    <a:pt x="12208" y="497982"/>
                  </a:cubicBezTo>
                  <a:cubicBezTo>
                    <a:pt x="33491" y="586610"/>
                    <a:pt x="93047" y="656739"/>
                    <a:pt x="144107" y="702869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72B8DAE4-4898-2E5C-2D97-F6B323D28F92}"/>
                </a:ext>
              </a:extLst>
            </p:cNvPr>
            <p:cNvSpPr/>
            <p:nvPr/>
          </p:nvSpPr>
          <p:spPr>
            <a:xfrm>
              <a:off x="7242263" y="2232971"/>
              <a:ext cx="308339" cy="746447"/>
            </a:xfrm>
            <a:custGeom>
              <a:avLst/>
              <a:gdLst>
                <a:gd name="connsiteX0" fmla="*/ 75592 w 308339"/>
                <a:gd name="connsiteY0" fmla="*/ 642689 h 746447"/>
                <a:gd name="connsiteX1" fmla="*/ 222134 w 308339"/>
                <a:gd name="connsiteY1" fmla="*/ 188117 h 746447"/>
                <a:gd name="connsiteX2" fmla="*/ 132415 w 308339"/>
                <a:gd name="connsiteY2" fmla="*/ 657225 h 746447"/>
                <a:gd name="connsiteX3" fmla="*/ 109535 w 308339"/>
                <a:gd name="connsiteY3" fmla="*/ 737653 h 746447"/>
                <a:gd name="connsiteX4" fmla="*/ 108432 w 308339"/>
                <a:gd name="connsiteY4" fmla="*/ 741325 h 746447"/>
                <a:gd name="connsiteX5" fmla="*/ 119583 w 308339"/>
                <a:gd name="connsiteY5" fmla="*/ 733284 h 746447"/>
                <a:gd name="connsiteX6" fmla="*/ 119687 w 308339"/>
                <a:gd name="connsiteY6" fmla="*/ 733217 h 746447"/>
                <a:gd name="connsiteX7" fmla="*/ 132041 w 308339"/>
                <a:gd name="connsiteY7" fmla="*/ 723846 h 746447"/>
                <a:gd name="connsiteX8" fmla="*/ 294140 w 308339"/>
                <a:gd name="connsiteY8" fmla="*/ 498356 h 746447"/>
                <a:gd name="connsiteX9" fmla="*/ 270260 w 308339"/>
                <a:gd name="connsiteY9" fmla="*/ 295 h 746447"/>
                <a:gd name="connsiteX10" fmla="*/ 270244 w 308339"/>
                <a:gd name="connsiteY10" fmla="*/ 0 h 746447"/>
                <a:gd name="connsiteX11" fmla="*/ 269989 w 308339"/>
                <a:gd name="connsiteY11" fmla="*/ 323 h 746447"/>
                <a:gd name="connsiteX12" fmla="*/ 9919 w 308339"/>
                <a:gd name="connsiteY12" fmla="*/ 425662 h 746447"/>
                <a:gd name="connsiteX13" fmla="*/ 30816 w 308339"/>
                <a:gd name="connsiteY13" fmla="*/ 668448 h 746447"/>
                <a:gd name="connsiteX14" fmla="*/ 56236 w 308339"/>
                <a:gd name="connsiteY14" fmla="*/ 727972 h 746447"/>
                <a:gd name="connsiteX15" fmla="*/ 75592 w 308339"/>
                <a:gd name="connsiteY15" fmla="*/ 642685 h 746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8339" h="746447">
                  <a:moveTo>
                    <a:pt x="75592" y="642689"/>
                  </a:moveTo>
                  <a:cubicBezTo>
                    <a:pt x="118078" y="476563"/>
                    <a:pt x="222134" y="188117"/>
                    <a:pt x="222134" y="188117"/>
                  </a:cubicBezTo>
                  <a:cubicBezTo>
                    <a:pt x="222134" y="188117"/>
                    <a:pt x="174905" y="491080"/>
                    <a:pt x="132415" y="657225"/>
                  </a:cubicBezTo>
                  <a:cubicBezTo>
                    <a:pt x="125246" y="685274"/>
                    <a:pt x="117417" y="712193"/>
                    <a:pt x="109535" y="737653"/>
                  </a:cubicBezTo>
                  <a:cubicBezTo>
                    <a:pt x="94130" y="747399"/>
                    <a:pt x="92012" y="749653"/>
                    <a:pt x="108432" y="741325"/>
                  </a:cubicBezTo>
                  <a:cubicBezTo>
                    <a:pt x="112247" y="739410"/>
                    <a:pt x="115991" y="736705"/>
                    <a:pt x="119583" y="733284"/>
                  </a:cubicBezTo>
                  <a:cubicBezTo>
                    <a:pt x="119583" y="733284"/>
                    <a:pt x="119667" y="733300"/>
                    <a:pt x="119687" y="733217"/>
                  </a:cubicBezTo>
                  <a:cubicBezTo>
                    <a:pt x="123669" y="730285"/>
                    <a:pt x="127787" y="727183"/>
                    <a:pt x="132041" y="723846"/>
                  </a:cubicBezTo>
                  <a:cubicBezTo>
                    <a:pt x="187490" y="680571"/>
                    <a:pt x="267397" y="602871"/>
                    <a:pt x="294140" y="498356"/>
                  </a:cubicBezTo>
                  <a:cubicBezTo>
                    <a:pt x="335865" y="335214"/>
                    <a:pt x="272582" y="11804"/>
                    <a:pt x="270260" y="295"/>
                  </a:cubicBezTo>
                  <a:cubicBezTo>
                    <a:pt x="270228" y="92"/>
                    <a:pt x="270244" y="0"/>
                    <a:pt x="270244" y="0"/>
                  </a:cubicBezTo>
                  <a:cubicBezTo>
                    <a:pt x="270244" y="0"/>
                    <a:pt x="270141" y="68"/>
                    <a:pt x="269989" y="323"/>
                  </a:cubicBezTo>
                  <a:cubicBezTo>
                    <a:pt x="261550" y="10406"/>
                    <a:pt x="51557" y="262874"/>
                    <a:pt x="9919" y="425662"/>
                  </a:cubicBezTo>
                  <a:cubicBezTo>
                    <a:pt x="-12671" y="513976"/>
                    <a:pt x="7207" y="603803"/>
                    <a:pt x="30816" y="668448"/>
                  </a:cubicBezTo>
                  <a:cubicBezTo>
                    <a:pt x="39458" y="692164"/>
                    <a:pt x="48490" y="712400"/>
                    <a:pt x="56236" y="727972"/>
                  </a:cubicBezTo>
                  <a:cubicBezTo>
                    <a:pt x="61680" y="700739"/>
                    <a:pt x="68069" y="672096"/>
                    <a:pt x="75592" y="642685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011B25C3-11A8-76C0-FE23-7CF32AADB277}"/>
                </a:ext>
              </a:extLst>
            </p:cNvPr>
            <p:cNvSpPr/>
            <p:nvPr/>
          </p:nvSpPr>
          <p:spPr>
            <a:xfrm>
              <a:off x="6830750" y="548691"/>
              <a:ext cx="316932" cy="765905"/>
            </a:xfrm>
            <a:custGeom>
              <a:avLst/>
              <a:gdLst>
                <a:gd name="connsiteX0" fmla="*/ 113778 w 316932"/>
                <a:gd name="connsiteY0" fmla="*/ 755523 h 765905"/>
                <a:gd name="connsiteX1" fmla="*/ 116084 w 316932"/>
                <a:gd name="connsiteY1" fmla="*/ 668094 h 765905"/>
                <a:gd name="connsiteX2" fmla="*/ 174281 w 316932"/>
                <a:gd name="connsiteY2" fmla="*/ 193888 h 765905"/>
                <a:gd name="connsiteX3" fmla="*/ 179279 w 316932"/>
                <a:gd name="connsiteY3" fmla="*/ 671598 h 765905"/>
                <a:gd name="connsiteX4" fmla="*/ 172214 w 316932"/>
                <a:gd name="connsiteY4" fmla="*/ 754926 h 765905"/>
                <a:gd name="connsiteX5" fmla="*/ 171824 w 316932"/>
                <a:gd name="connsiteY5" fmla="*/ 758733 h 765905"/>
                <a:gd name="connsiteX6" fmla="*/ 181908 w 316932"/>
                <a:gd name="connsiteY6" fmla="*/ 748733 h 765905"/>
                <a:gd name="connsiteX7" fmla="*/ 182011 w 316932"/>
                <a:gd name="connsiteY7" fmla="*/ 748637 h 765905"/>
                <a:gd name="connsiteX8" fmla="*/ 193059 w 316932"/>
                <a:gd name="connsiteY8" fmla="*/ 737096 h 765905"/>
                <a:gd name="connsiteX9" fmla="*/ 316467 w 316932"/>
                <a:gd name="connsiteY9" fmla="*/ 484967 h 765905"/>
                <a:gd name="connsiteX10" fmla="*/ 185177 w 316932"/>
                <a:gd name="connsiteY10" fmla="*/ 287 h 765905"/>
                <a:gd name="connsiteX11" fmla="*/ 185110 w 316932"/>
                <a:gd name="connsiteY11" fmla="*/ 0 h 765905"/>
                <a:gd name="connsiteX12" fmla="*/ 184906 w 316932"/>
                <a:gd name="connsiteY12" fmla="*/ 362 h 765905"/>
                <a:gd name="connsiteX13" fmla="*/ 438 w 316932"/>
                <a:gd name="connsiteY13" fmla="*/ 467320 h 765905"/>
                <a:gd name="connsiteX14" fmla="*/ 74227 w 316932"/>
                <a:gd name="connsiteY14" fmla="*/ 701834 h 765905"/>
                <a:gd name="connsiteX15" fmla="*/ 113778 w 316932"/>
                <a:gd name="connsiteY15" fmla="*/ 755499 h 765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16932" h="765905">
                  <a:moveTo>
                    <a:pt x="113778" y="755523"/>
                  </a:moveTo>
                  <a:cubicBezTo>
                    <a:pt x="113726" y="727741"/>
                    <a:pt x="114387" y="698405"/>
                    <a:pt x="116084" y="668094"/>
                  </a:cubicBezTo>
                  <a:cubicBezTo>
                    <a:pt x="125658" y="496886"/>
                    <a:pt x="174281" y="193888"/>
                    <a:pt x="174281" y="193888"/>
                  </a:cubicBezTo>
                  <a:cubicBezTo>
                    <a:pt x="174281" y="193888"/>
                    <a:pt x="188837" y="500399"/>
                    <a:pt x="179279" y="671598"/>
                  </a:cubicBezTo>
                  <a:cubicBezTo>
                    <a:pt x="177650" y="700500"/>
                    <a:pt x="175110" y="728422"/>
                    <a:pt x="172214" y="754926"/>
                  </a:cubicBezTo>
                  <a:cubicBezTo>
                    <a:pt x="157996" y="767407"/>
                    <a:pt x="156232" y="770024"/>
                    <a:pt x="171824" y="758733"/>
                  </a:cubicBezTo>
                  <a:cubicBezTo>
                    <a:pt x="175452" y="756132"/>
                    <a:pt x="178841" y="752767"/>
                    <a:pt x="181908" y="748733"/>
                  </a:cubicBezTo>
                  <a:cubicBezTo>
                    <a:pt x="181908" y="748733"/>
                    <a:pt x="181991" y="748733"/>
                    <a:pt x="182011" y="748637"/>
                  </a:cubicBezTo>
                  <a:cubicBezTo>
                    <a:pt x="185588" y="745005"/>
                    <a:pt x="189283" y="741190"/>
                    <a:pt x="193059" y="737096"/>
                  </a:cubicBezTo>
                  <a:cubicBezTo>
                    <a:pt x="242495" y="684103"/>
                    <a:pt x="310449" y="592671"/>
                    <a:pt x="316467" y="484967"/>
                  </a:cubicBezTo>
                  <a:cubicBezTo>
                    <a:pt x="325858" y="316834"/>
                    <a:pt x="190092" y="11119"/>
                    <a:pt x="185177" y="287"/>
                  </a:cubicBezTo>
                  <a:cubicBezTo>
                    <a:pt x="185094" y="92"/>
                    <a:pt x="185110" y="0"/>
                    <a:pt x="185110" y="0"/>
                  </a:cubicBezTo>
                  <a:cubicBezTo>
                    <a:pt x="185110" y="0"/>
                    <a:pt x="185006" y="92"/>
                    <a:pt x="184906" y="362"/>
                  </a:cubicBezTo>
                  <a:cubicBezTo>
                    <a:pt x="178128" y="11860"/>
                    <a:pt x="9808" y="299554"/>
                    <a:pt x="438" y="467320"/>
                  </a:cubicBezTo>
                  <a:cubicBezTo>
                    <a:pt x="-4648" y="558334"/>
                    <a:pt x="35500" y="642796"/>
                    <a:pt x="74227" y="701834"/>
                  </a:cubicBezTo>
                  <a:cubicBezTo>
                    <a:pt x="88424" y="723495"/>
                    <a:pt x="102268" y="741664"/>
                    <a:pt x="113778" y="755499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9A48C996-F6C5-839F-E7BA-B59AAFCEC2F5}"/>
                </a:ext>
              </a:extLst>
            </p:cNvPr>
            <p:cNvSpPr/>
            <p:nvPr/>
          </p:nvSpPr>
          <p:spPr>
            <a:xfrm>
              <a:off x="5986743" y="1417164"/>
              <a:ext cx="308332" cy="746442"/>
            </a:xfrm>
            <a:custGeom>
              <a:avLst/>
              <a:gdLst>
                <a:gd name="connsiteX0" fmla="*/ 109535 w 308332"/>
                <a:gd name="connsiteY0" fmla="*/ 737649 h 746442"/>
                <a:gd name="connsiteX1" fmla="*/ 108424 w 308332"/>
                <a:gd name="connsiteY1" fmla="*/ 741317 h 746442"/>
                <a:gd name="connsiteX2" fmla="*/ 119575 w 308332"/>
                <a:gd name="connsiteY2" fmla="*/ 733276 h 746442"/>
                <a:gd name="connsiteX3" fmla="*/ 119687 w 308332"/>
                <a:gd name="connsiteY3" fmla="*/ 733209 h 746442"/>
                <a:gd name="connsiteX4" fmla="*/ 132033 w 308332"/>
                <a:gd name="connsiteY4" fmla="*/ 723830 h 746442"/>
                <a:gd name="connsiteX5" fmla="*/ 294132 w 308332"/>
                <a:gd name="connsiteY5" fmla="*/ 498348 h 746442"/>
                <a:gd name="connsiteX6" fmla="*/ 270252 w 308332"/>
                <a:gd name="connsiteY6" fmla="*/ 287 h 746442"/>
                <a:gd name="connsiteX7" fmla="*/ 270236 w 308332"/>
                <a:gd name="connsiteY7" fmla="*/ 0 h 746442"/>
                <a:gd name="connsiteX8" fmla="*/ 269981 w 308332"/>
                <a:gd name="connsiteY8" fmla="*/ 323 h 746442"/>
                <a:gd name="connsiteX9" fmla="*/ 9919 w 308332"/>
                <a:gd name="connsiteY9" fmla="*/ 425662 h 746442"/>
                <a:gd name="connsiteX10" fmla="*/ 30808 w 308332"/>
                <a:gd name="connsiteY10" fmla="*/ 668444 h 746442"/>
                <a:gd name="connsiteX11" fmla="*/ 56229 w 308332"/>
                <a:gd name="connsiteY11" fmla="*/ 727972 h 746442"/>
                <a:gd name="connsiteX12" fmla="*/ 75584 w 308332"/>
                <a:gd name="connsiteY12" fmla="*/ 642685 h 746442"/>
                <a:gd name="connsiteX13" fmla="*/ 222127 w 308332"/>
                <a:gd name="connsiteY13" fmla="*/ 188113 h 746442"/>
                <a:gd name="connsiteX14" fmla="*/ 132407 w 308332"/>
                <a:gd name="connsiteY14" fmla="*/ 657221 h 746442"/>
                <a:gd name="connsiteX15" fmla="*/ 109535 w 308332"/>
                <a:gd name="connsiteY15" fmla="*/ 737649 h 74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8332" h="746442">
                  <a:moveTo>
                    <a:pt x="109535" y="737649"/>
                  </a:moveTo>
                  <a:cubicBezTo>
                    <a:pt x="94115" y="747395"/>
                    <a:pt x="92012" y="749649"/>
                    <a:pt x="108424" y="741317"/>
                  </a:cubicBezTo>
                  <a:cubicBezTo>
                    <a:pt x="112227" y="739394"/>
                    <a:pt x="115983" y="736689"/>
                    <a:pt x="119575" y="733276"/>
                  </a:cubicBezTo>
                  <a:cubicBezTo>
                    <a:pt x="119575" y="733276"/>
                    <a:pt x="119659" y="733296"/>
                    <a:pt x="119687" y="733209"/>
                  </a:cubicBezTo>
                  <a:cubicBezTo>
                    <a:pt x="123670" y="730269"/>
                    <a:pt x="127772" y="727175"/>
                    <a:pt x="132033" y="723830"/>
                  </a:cubicBezTo>
                  <a:cubicBezTo>
                    <a:pt x="187482" y="680563"/>
                    <a:pt x="267389" y="602863"/>
                    <a:pt x="294132" y="498348"/>
                  </a:cubicBezTo>
                  <a:cubicBezTo>
                    <a:pt x="335857" y="335206"/>
                    <a:pt x="272574" y="11796"/>
                    <a:pt x="270252" y="287"/>
                  </a:cubicBezTo>
                  <a:cubicBezTo>
                    <a:pt x="270220" y="92"/>
                    <a:pt x="270236" y="0"/>
                    <a:pt x="270236" y="0"/>
                  </a:cubicBezTo>
                  <a:cubicBezTo>
                    <a:pt x="270236" y="0"/>
                    <a:pt x="270133" y="68"/>
                    <a:pt x="269981" y="323"/>
                  </a:cubicBezTo>
                  <a:cubicBezTo>
                    <a:pt x="261542" y="10407"/>
                    <a:pt x="51561" y="262874"/>
                    <a:pt x="9919" y="425662"/>
                  </a:cubicBezTo>
                  <a:cubicBezTo>
                    <a:pt x="-12670" y="513972"/>
                    <a:pt x="7207" y="603803"/>
                    <a:pt x="30808" y="668444"/>
                  </a:cubicBezTo>
                  <a:cubicBezTo>
                    <a:pt x="39450" y="692160"/>
                    <a:pt x="48474" y="712396"/>
                    <a:pt x="56229" y="727972"/>
                  </a:cubicBezTo>
                  <a:cubicBezTo>
                    <a:pt x="61669" y="700727"/>
                    <a:pt x="68057" y="672096"/>
                    <a:pt x="75584" y="642685"/>
                  </a:cubicBezTo>
                  <a:cubicBezTo>
                    <a:pt x="118070" y="476563"/>
                    <a:pt x="222127" y="188113"/>
                    <a:pt x="222127" y="188113"/>
                  </a:cubicBezTo>
                  <a:cubicBezTo>
                    <a:pt x="222127" y="188113"/>
                    <a:pt x="174897" y="491084"/>
                    <a:pt x="132407" y="657221"/>
                  </a:cubicBezTo>
                  <a:cubicBezTo>
                    <a:pt x="125231" y="685266"/>
                    <a:pt x="117409" y="712189"/>
                    <a:pt x="109535" y="737649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D8B41DE7-AB03-A657-EC9A-D23A653F9EF5}"/>
                </a:ext>
              </a:extLst>
            </p:cNvPr>
            <p:cNvSpPr/>
            <p:nvPr/>
          </p:nvSpPr>
          <p:spPr>
            <a:xfrm>
              <a:off x="6710452" y="2454247"/>
              <a:ext cx="396151" cy="758170"/>
            </a:xfrm>
            <a:custGeom>
              <a:avLst/>
              <a:gdLst>
                <a:gd name="connsiteX0" fmla="*/ 281866 w 396151"/>
                <a:gd name="connsiteY0" fmla="*/ 295 h 758170"/>
                <a:gd name="connsiteX1" fmla="*/ 281814 w 396151"/>
                <a:gd name="connsiteY1" fmla="*/ 0 h 758170"/>
                <a:gd name="connsiteX2" fmla="*/ 281528 w 396151"/>
                <a:gd name="connsiteY2" fmla="*/ 331 h 758170"/>
                <a:gd name="connsiteX3" fmla="*/ 3595 w 396151"/>
                <a:gd name="connsiteY3" fmla="*/ 434671 h 758170"/>
                <a:gd name="connsiteX4" fmla="*/ 69487 w 396151"/>
                <a:gd name="connsiteY4" fmla="*/ 680157 h 758170"/>
                <a:gd name="connsiteX5" fmla="*/ 112567 w 396151"/>
                <a:gd name="connsiteY5" fmla="*/ 740047 h 758170"/>
                <a:gd name="connsiteX6" fmla="*/ 124801 w 396151"/>
                <a:gd name="connsiteY6" fmla="*/ 653430 h 758170"/>
                <a:gd name="connsiteX7" fmla="*/ 247600 w 396151"/>
                <a:gd name="connsiteY7" fmla="*/ 191132 h 758170"/>
                <a:gd name="connsiteX8" fmla="*/ 202438 w 396151"/>
                <a:gd name="connsiteY8" fmla="*/ 667329 h 758170"/>
                <a:gd name="connsiteX9" fmla="*/ 184763 w 396151"/>
                <a:gd name="connsiteY9" fmla="*/ 749087 h 758170"/>
                <a:gd name="connsiteX10" fmla="*/ 183883 w 396151"/>
                <a:gd name="connsiteY10" fmla="*/ 752815 h 758170"/>
                <a:gd name="connsiteX11" fmla="*/ 197408 w 396151"/>
                <a:gd name="connsiteY11" fmla="*/ 744519 h 758170"/>
                <a:gd name="connsiteX12" fmla="*/ 197527 w 396151"/>
                <a:gd name="connsiteY12" fmla="*/ 744444 h 758170"/>
                <a:gd name="connsiteX13" fmla="*/ 212422 w 396151"/>
                <a:gd name="connsiteY13" fmla="*/ 734774 h 758170"/>
                <a:gd name="connsiteX14" fmla="*/ 391893 w 396151"/>
                <a:gd name="connsiteY14" fmla="*/ 504167 h 758170"/>
                <a:gd name="connsiteX15" fmla="*/ 281866 w 396151"/>
                <a:gd name="connsiteY15" fmla="*/ 291 h 758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6151" h="758170">
                  <a:moveTo>
                    <a:pt x="281866" y="295"/>
                  </a:moveTo>
                  <a:cubicBezTo>
                    <a:pt x="281799" y="92"/>
                    <a:pt x="281814" y="0"/>
                    <a:pt x="281814" y="0"/>
                  </a:cubicBezTo>
                  <a:cubicBezTo>
                    <a:pt x="281814" y="0"/>
                    <a:pt x="281695" y="76"/>
                    <a:pt x="281528" y="331"/>
                  </a:cubicBezTo>
                  <a:cubicBezTo>
                    <a:pt x="271918" y="10661"/>
                    <a:pt x="33202" y="269278"/>
                    <a:pt x="3595" y="434671"/>
                  </a:cubicBezTo>
                  <a:cubicBezTo>
                    <a:pt x="-12454" y="524398"/>
                    <a:pt x="28033" y="615046"/>
                    <a:pt x="69487" y="680157"/>
                  </a:cubicBezTo>
                  <a:cubicBezTo>
                    <a:pt x="84689" y="704036"/>
                    <a:pt x="99839" y="724387"/>
                    <a:pt x="112567" y="740047"/>
                  </a:cubicBezTo>
                  <a:cubicBezTo>
                    <a:pt x="115482" y="712388"/>
                    <a:pt x="119465" y="683307"/>
                    <a:pt x="124801" y="653430"/>
                  </a:cubicBezTo>
                  <a:cubicBezTo>
                    <a:pt x="155017" y="484636"/>
                    <a:pt x="247600" y="191132"/>
                    <a:pt x="247600" y="191132"/>
                  </a:cubicBezTo>
                  <a:cubicBezTo>
                    <a:pt x="247600" y="191132"/>
                    <a:pt x="232654" y="498527"/>
                    <a:pt x="202438" y="667329"/>
                  </a:cubicBezTo>
                  <a:cubicBezTo>
                    <a:pt x="197336" y="695832"/>
                    <a:pt x="191203" y="723193"/>
                    <a:pt x="184763" y="749087"/>
                  </a:cubicBezTo>
                  <a:cubicBezTo>
                    <a:pt x="165866" y="759179"/>
                    <a:pt x="163428" y="761493"/>
                    <a:pt x="183883" y="752815"/>
                  </a:cubicBezTo>
                  <a:cubicBezTo>
                    <a:pt x="188630" y="750816"/>
                    <a:pt x="193170" y="748028"/>
                    <a:pt x="197408" y="744519"/>
                  </a:cubicBezTo>
                  <a:cubicBezTo>
                    <a:pt x="197408" y="744519"/>
                    <a:pt x="197511" y="744535"/>
                    <a:pt x="197527" y="744444"/>
                  </a:cubicBezTo>
                  <a:cubicBezTo>
                    <a:pt x="202358" y="741417"/>
                    <a:pt x="207304" y="738223"/>
                    <a:pt x="212422" y="734774"/>
                  </a:cubicBezTo>
                  <a:cubicBezTo>
                    <a:pt x="279158" y="690169"/>
                    <a:pt x="372876" y="610346"/>
                    <a:pt x="391893" y="504167"/>
                  </a:cubicBezTo>
                  <a:cubicBezTo>
                    <a:pt x="421547" y="338412"/>
                    <a:pt x="286785" y="11920"/>
                    <a:pt x="281866" y="291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69FC2E04-D850-217F-AB9B-6AC6D2B7E70E}"/>
                </a:ext>
              </a:extLst>
            </p:cNvPr>
            <p:cNvSpPr/>
            <p:nvPr/>
          </p:nvSpPr>
          <p:spPr>
            <a:xfrm>
              <a:off x="7054632" y="1227924"/>
              <a:ext cx="394558" cy="763443"/>
            </a:xfrm>
            <a:custGeom>
              <a:avLst/>
              <a:gdLst>
                <a:gd name="connsiteX0" fmla="*/ 169632 w 394558"/>
                <a:gd name="connsiteY0" fmla="*/ 24 h 763443"/>
                <a:gd name="connsiteX1" fmla="*/ 169429 w 394558"/>
                <a:gd name="connsiteY1" fmla="*/ 414 h 763443"/>
                <a:gd name="connsiteX2" fmla="*/ 400 w 394558"/>
                <a:gd name="connsiteY2" fmla="*/ 487563 h 763443"/>
                <a:gd name="connsiteX3" fmla="*/ 121690 w 394558"/>
                <a:gd name="connsiteY3" fmla="*/ 710934 h 763443"/>
                <a:gd name="connsiteX4" fmla="*/ 177529 w 394558"/>
                <a:gd name="connsiteY4" fmla="*/ 759139 h 763443"/>
                <a:gd name="connsiteX5" fmla="*/ 169242 w 394558"/>
                <a:gd name="connsiteY5" fmla="*/ 672048 h 763443"/>
                <a:gd name="connsiteX6" fmla="*/ 180919 w 394558"/>
                <a:gd name="connsiteY6" fmla="*/ 193860 h 763443"/>
                <a:gd name="connsiteX7" fmla="*/ 247978 w 394558"/>
                <a:gd name="connsiteY7" fmla="*/ 667468 h 763443"/>
                <a:gd name="connsiteX8" fmla="*/ 249857 w 394558"/>
                <a:gd name="connsiteY8" fmla="*/ 751090 h 763443"/>
                <a:gd name="connsiteX9" fmla="*/ 249857 w 394558"/>
                <a:gd name="connsiteY9" fmla="*/ 754930 h 763443"/>
                <a:gd name="connsiteX10" fmla="*/ 261076 w 394558"/>
                <a:gd name="connsiteY10" fmla="*/ 743703 h 763443"/>
                <a:gd name="connsiteX11" fmla="*/ 261180 w 394558"/>
                <a:gd name="connsiteY11" fmla="*/ 743603 h 763443"/>
                <a:gd name="connsiteX12" fmla="*/ 273414 w 394558"/>
                <a:gd name="connsiteY12" fmla="*/ 730731 h 763443"/>
                <a:gd name="connsiteX13" fmla="*/ 394178 w 394558"/>
                <a:gd name="connsiteY13" fmla="*/ 464647 h 763443"/>
                <a:gd name="connsiteX14" fmla="*/ 169748 w 394558"/>
                <a:gd name="connsiteY14" fmla="*/ 279 h 763443"/>
                <a:gd name="connsiteX15" fmla="*/ 169632 w 394558"/>
                <a:gd name="connsiteY15" fmla="*/ 0 h 76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4558" h="763443">
                  <a:moveTo>
                    <a:pt x="169632" y="24"/>
                  </a:moveTo>
                  <a:cubicBezTo>
                    <a:pt x="169632" y="24"/>
                    <a:pt x="169529" y="127"/>
                    <a:pt x="169429" y="414"/>
                  </a:cubicBezTo>
                  <a:cubicBezTo>
                    <a:pt x="162499" y="12700"/>
                    <a:pt x="-9361" y="319833"/>
                    <a:pt x="400" y="487563"/>
                  </a:cubicBezTo>
                  <a:cubicBezTo>
                    <a:pt x="5689" y="578569"/>
                    <a:pt x="66204" y="657281"/>
                    <a:pt x="121690" y="710934"/>
                  </a:cubicBezTo>
                  <a:cubicBezTo>
                    <a:pt x="142025" y="730608"/>
                    <a:pt x="161516" y="746877"/>
                    <a:pt x="177529" y="759139"/>
                  </a:cubicBezTo>
                  <a:cubicBezTo>
                    <a:pt x="173937" y="731556"/>
                    <a:pt x="171006" y="702348"/>
                    <a:pt x="169242" y="672048"/>
                  </a:cubicBezTo>
                  <a:cubicBezTo>
                    <a:pt x="159277" y="500869"/>
                    <a:pt x="180919" y="193860"/>
                    <a:pt x="180919" y="193860"/>
                  </a:cubicBezTo>
                  <a:cubicBezTo>
                    <a:pt x="180919" y="193860"/>
                    <a:pt x="238013" y="496281"/>
                    <a:pt x="247978" y="667468"/>
                  </a:cubicBezTo>
                  <a:cubicBezTo>
                    <a:pt x="249674" y="696370"/>
                    <a:pt x="250080" y="724419"/>
                    <a:pt x="249857" y="751090"/>
                  </a:cubicBezTo>
                  <a:cubicBezTo>
                    <a:pt x="233807" y="765308"/>
                    <a:pt x="231979" y="768132"/>
                    <a:pt x="249857" y="754930"/>
                  </a:cubicBezTo>
                  <a:cubicBezTo>
                    <a:pt x="254011" y="751879"/>
                    <a:pt x="257771" y="748099"/>
                    <a:pt x="261076" y="743703"/>
                  </a:cubicBezTo>
                  <a:cubicBezTo>
                    <a:pt x="261076" y="743703"/>
                    <a:pt x="261180" y="743695"/>
                    <a:pt x="261180" y="743603"/>
                  </a:cubicBezTo>
                  <a:cubicBezTo>
                    <a:pt x="265162" y="739537"/>
                    <a:pt x="269248" y="735284"/>
                    <a:pt x="273414" y="730731"/>
                  </a:cubicBezTo>
                  <a:cubicBezTo>
                    <a:pt x="327900" y="671797"/>
                    <a:pt x="400450" y="572336"/>
                    <a:pt x="394178" y="464647"/>
                  </a:cubicBezTo>
                  <a:cubicBezTo>
                    <a:pt x="384401" y="296543"/>
                    <a:pt x="177223" y="10434"/>
                    <a:pt x="169748" y="279"/>
                  </a:cubicBezTo>
                  <a:cubicBezTo>
                    <a:pt x="169632" y="96"/>
                    <a:pt x="169632" y="0"/>
                    <a:pt x="169632" y="0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E232B4EE-E72A-2E4F-7757-C8E94BA642E7}"/>
                </a:ext>
              </a:extLst>
            </p:cNvPr>
            <p:cNvSpPr/>
            <p:nvPr/>
          </p:nvSpPr>
          <p:spPr>
            <a:xfrm>
              <a:off x="7703569" y="2359080"/>
              <a:ext cx="270661" cy="478915"/>
            </a:xfrm>
            <a:custGeom>
              <a:avLst/>
              <a:gdLst>
                <a:gd name="connsiteX0" fmla="*/ 222824 w 270661"/>
                <a:gd name="connsiteY0" fmla="*/ 0 h 478915"/>
                <a:gd name="connsiteX1" fmla="*/ 222605 w 270661"/>
                <a:gd name="connsiteY1" fmla="*/ 195 h 478915"/>
                <a:gd name="connsiteX2" fmla="*/ 6124 w 270661"/>
                <a:gd name="connsiteY2" fmla="*/ 256900 h 478915"/>
                <a:gd name="connsiteX3" fmla="*/ 33715 w 270661"/>
                <a:gd name="connsiteY3" fmla="*/ 420397 h 478915"/>
                <a:gd name="connsiteX4" fmla="*/ 58594 w 270661"/>
                <a:gd name="connsiteY4" fmla="*/ 462521 h 478915"/>
                <a:gd name="connsiteX5" fmla="*/ 72728 w 270661"/>
                <a:gd name="connsiteY5" fmla="*/ 407756 h 478915"/>
                <a:gd name="connsiteX6" fmla="*/ 186797 w 270661"/>
                <a:gd name="connsiteY6" fmla="*/ 120242 h 478915"/>
                <a:gd name="connsiteX7" fmla="*/ 123976 w 270661"/>
                <a:gd name="connsiteY7" fmla="*/ 423121 h 478915"/>
                <a:gd name="connsiteX8" fmla="*/ 106520 w 270661"/>
                <a:gd name="connsiteY8" fmla="*/ 474301 h 478915"/>
                <a:gd name="connsiteX9" fmla="*/ 105672 w 270661"/>
                <a:gd name="connsiteY9" fmla="*/ 476631 h 478915"/>
                <a:gd name="connsiteX10" fmla="*/ 115334 w 270661"/>
                <a:gd name="connsiteY10" fmla="*/ 472406 h 478915"/>
                <a:gd name="connsiteX11" fmla="*/ 115438 w 270661"/>
                <a:gd name="connsiteY11" fmla="*/ 472362 h 478915"/>
                <a:gd name="connsiteX12" fmla="*/ 126099 w 270661"/>
                <a:gd name="connsiteY12" fmla="*/ 467372 h 478915"/>
                <a:gd name="connsiteX13" fmla="*/ 262506 w 270661"/>
                <a:gd name="connsiteY13" fmla="*/ 333708 h 478915"/>
                <a:gd name="connsiteX14" fmla="*/ 222852 w 270661"/>
                <a:gd name="connsiteY14" fmla="*/ 199 h 478915"/>
                <a:gd name="connsiteX15" fmla="*/ 222824 w 270661"/>
                <a:gd name="connsiteY15" fmla="*/ 0 h 478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70661" h="478915">
                  <a:moveTo>
                    <a:pt x="222824" y="0"/>
                  </a:moveTo>
                  <a:cubicBezTo>
                    <a:pt x="222824" y="0"/>
                    <a:pt x="222720" y="32"/>
                    <a:pt x="222605" y="195"/>
                  </a:cubicBezTo>
                  <a:cubicBezTo>
                    <a:pt x="215436" y="6050"/>
                    <a:pt x="37287" y="152847"/>
                    <a:pt x="6124" y="256900"/>
                  </a:cubicBezTo>
                  <a:cubicBezTo>
                    <a:pt x="-10790" y="313345"/>
                    <a:pt x="10257" y="375055"/>
                    <a:pt x="33715" y="420397"/>
                  </a:cubicBezTo>
                  <a:cubicBezTo>
                    <a:pt x="42290" y="437032"/>
                    <a:pt x="51103" y="451386"/>
                    <a:pt x="58594" y="462521"/>
                  </a:cubicBezTo>
                  <a:cubicBezTo>
                    <a:pt x="62441" y="444954"/>
                    <a:pt x="67085" y="426558"/>
                    <a:pt x="72728" y="407756"/>
                  </a:cubicBezTo>
                  <a:cubicBezTo>
                    <a:pt x="104537" y="301573"/>
                    <a:pt x="186797" y="120242"/>
                    <a:pt x="186797" y="120242"/>
                  </a:cubicBezTo>
                  <a:cubicBezTo>
                    <a:pt x="186797" y="120242"/>
                    <a:pt x="155801" y="316930"/>
                    <a:pt x="123976" y="423121"/>
                  </a:cubicBezTo>
                  <a:cubicBezTo>
                    <a:pt x="118604" y="441051"/>
                    <a:pt x="112622" y="458160"/>
                    <a:pt x="106520" y="474301"/>
                  </a:cubicBezTo>
                  <a:cubicBezTo>
                    <a:pt x="93131" y="479232"/>
                    <a:pt x="91335" y="480530"/>
                    <a:pt x="105672" y="476631"/>
                  </a:cubicBezTo>
                  <a:cubicBezTo>
                    <a:pt x="108723" y="475345"/>
                    <a:pt x="111977" y="473919"/>
                    <a:pt x="115334" y="472406"/>
                  </a:cubicBezTo>
                  <a:cubicBezTo>
                    <a:pt x="115334" y="472406"/>
                    <a:pt x="115402" y="472421"/>
                    <a:pt x="115438" y="472362"/>
                  </a:cubicBezTo>
                  <a:cubicBezTo>
                    <a:pt x="118879" y="470813"/>
                    <a:pt x="122419" y="469168"/>
                    <a:pt x="126099" y="467372"/>
                  </a:cubicBezTo>
                  <a:cubicBezTo>
                    <a:pt x="174009" y="444161"/>
                    <a:pt x="242490" y="400516"/>
                    <a:pt x="262506" y="333708"/>
                  </a:cubicBezTo>
                  <a:cubicBezTo>
                    <a:pt x="293742" y="229432"/>
                    <a:pt x="225357" y="8069"/>
                    <a:pt x="222852" y="199"/>
                  </a:cubicBezTo>
                  <a:cubicBezTo>
                    <a:pt x="222808" y="60"/>
                    <a:pt x="222824" y="0"/>
                    <a:pt x="222824" y="0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8C6C3B5D-DE30-4EAE-4491-94C3DB710C4E}"/>
                </a:ext>
              </a:extLst>
            </p:cNvPr>
            <p:cNvSpPr/>
            <p:nvPr/>
          </p:nvSpPr>
          <p:spPr>
            <a:xfrm>
              <a:off x="8505858" y="1725583"/>
              <a:ext cx="268097" cy="487786"/>
            </a:xfrm>
            <a:custGeom>
              <a:avLst/>
              <a:gdLst>
                <a:gd name="connsiteX0" fmla="*/ 98369 w 268097"/>
                <a:gd name="connsiteY0" fmla="*/ 460772 h 487786"/>
                <a:gd name="connsiteX1" fmla="*/ 139163 w 268097"/>
                <a:gd name="connsiteY1" fmla="*/ 487786 h 487786"/>
                <a:gd name="connsiteX2" fmla="*/ 127944 w 268097"/>
                <a:gd name="connsiteY2" fmla="*/ 432353 h 487786"/>
                <a:gd name="connsiteX3" fmla="*/ 104896 w 268097"/>
                <a:gd name="connsiteY3" fmla="*/ 123898 h 487786"/>
                <a:gd name="connsiteX4" fmla="*/ 180753 w 268097"/>
                <a:gd name="connsiteY4" fmla="*/ 423770 h 487786"/>
                <a:gd name="connsiteX5" fmla="*/ 187431 w 268097"/>
                <a:gd name="connsiteY5" fmla="*/ 477432 h 487786"/>
                <a:gd name="connsiteX6" fmla="*/ 187687 w 268097"/>
                <a:gd name="connsiteY6" fmla="*/ 479897 h 487786"/>
                <a:gd name="connsiteX7" fmla="*/ 194517 w 268097"/>
                <a:gd name="connsiteY7" fmla="*/ 471872 h 487786"/>
                <a:gd name="connsiteX8" fmla="*/ 194584 w 268097"/>
                <a:gd name="connsiteY8" fmla="*/ 471796 h 487786"/>
                <a:gd name="connsiteX9" fmla="*/ 202008 w 268097"/>
                <a:gd name="connsiteY9" fmla="*/ 462636 h 487786"/>
                <a:gd name="connsiteX10" fmla="*/ 266271 w 268097"/>
                <a:gd name="connsiteY10" fmla="*/ 282811 h 487786"/>
                <a:gd name="connsiteX11" fmla="*/ 84852 w 268097"/>
                <a:gd name="connsiteY11" fmla="*/ 167 h 487786"/>
                <a:gd name="connsiteX12" fmla="*/ 84749 w 268097"/>
                <a:gd name="connsiteY12" fmla="*/ 0 h 487786"/>
                <a:gd name="connsiteX13" fmla="*/ 84629 w 268097"/>
                <a:gd name="connsiteY13" fmla="*/ 263 h 487786"/>
                <a:gd name="connsiteX14" fmla="*/ 2114 w 268097"/>
                <a:gd name="connsiteY14" fmla="*/ 325775 h 487786"/>
                <a:gd name="connsiteX15" fmla="*/ 98369 w 268097"/>
                <a:gd name="connsiteY15" fmla="*/ 460772 h 487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8097" h="487786">
                  <a:moveTo>
                    <a:pt x="98369" y="460772"/>
                  </a:moveTo>
                  <a:cubicBezTo>
                    <a:pt x="113368" y="471976"/>
                    <a:pt x="127554" y="481052"/>
                    <a:pt x="139163" y="487786"/>
                  </a:cubicBezTo>
                  <a:cubicBezTo>
                    <a:pt x="134941" y="470307"/>
                    <a:pt x="131094" y="451724"/>
                    <a:pt x="127944" y="432353"/>
                  </a:cubicBezTo>
                  <a:cubicBezTo>
                    <a:pt x="110150" y="322943"/>
                    <a:pt x="104896" y="123898"/>
                    <a:pt x="104896" y="123898"/>
                  </a:cubicBezTo>
                  <a:cubicBezTo>
                    <a:pt x="104896" y="123898"/>
                    <a:pt x="162974" y="314349"/>
                    <a:pt x="180753" y="423770"/>
                  </a:cubicBezTo>
                  <a:cubicBezTo>
                    <a:pt x="183768" y="442242"/>
                    <a:pt x="185854" y="460251"/>
                    <a:pt x="187431" y="477432"/>
                  </a:cubicBezTo>
                  <a:cubicBezTo>
                    <a:pt x="177535" y="487726"/>
                    <a:pt x="176483" y="489666"/>
                    <a:pt x="187687" y="479897"/>
                  </a:cubicBezTo>
                  <a:cubicBezTo>
                    <a:pt x="189873" y="477396"/>
                    <a:pt x="192159" y="474704"/>
                    <a:pt x="194517" y="471872"/>
                  </a:cubicBezTo>
                  <a:cubicBezTo>
                    <a:pt x="194517" y="471872"/>
                    <a:pt x="194600" y="471856"/>
                    <a:pt x="194584" y="471796"/>
                  </a:cubicBezTo>
                  <a:cubicBezTo>
                    <a:pt x="197010" y="468897"/>
                    <a:pt x="199483" y="465866"/>
                    <a:pt x="202008" y="462636"/>
                  </a:cubicBezTo>
                  <a:cubicBezTo>
                    <a:pt x="234952" y="420827"/>
                    <a:pt x="277458" y="351642"/>
                    <a:pt x="266271" y="282811"/>
                  </a:cubicBezTo>
                  <a:cubicBezTo>
                    <a:pt x="248799" y="175365"/>
                    <a:pt x="90548" y="6149"/>
                    <a:pt x="84852" y="167"/>
                  </a:cubicBezTo>
                  <a:cubicBezTo>
                    <a:pt x="84749" y="60"/>
                    <a:pt x="84749" y="0"/>
                    <a:pt x="84749" y="0"/>
                  </a:cubicBezTo>
                  <a:cubicBezTo>
                    <a:pt x="84749" y="0"/>
                    <a:pt x="84681" y="76"/>
                    <a:pt x="84629" y="263"/>
                  </a:cubicBezTo>
                  <a:cubicBezTo>
                    <a:pt x="80750" y="8670"/>
                    <a:pt x="-15326" y="218568"/>
                    <a:pt x="2114" y="325775"/>
                  </a:cubicBezTo>
                  <a:cubicBezTo>
                    <a:pt x="11569" y="383937"/>
                    <a:pt x="57460" y="430238"/>
                    <a:pt x="98369" y="460772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383ED1AB-046E-28FB-858B-96390771D315}"/>
                </a:ext>
              </a:extLst>
            </p:cNvPr>
            <p:cNvSpPr/>
            <p:nvPr/>
          </p:nvSpPr>
          <p:spPr>
            <a:xfrm>
              <a:off x="6761413" y="1919873"/>
              <a:ext cx="270652" cy="478907"/>
            </a:xfrm>
            <a:custGeom>
              <a:avLst/>
              <a:gdLst>
                <a:gd name="connsiteX0" fmla="*/ 106530 w 270652"/>
                <a:gd name="connsiteY0" fmla="*/ 474293 h 478907"/>
                <a:gd name="connsiteX1" fmla="*/ 105682 w 270652"/>
                <a:gd name="connsiteY1" fmla="*/ 476623 h 478907"/>
                <a:gd name="connsiteX2" fmla="*/ 115339 w 270652"/>
                <a:gd name="connsiteY2" fmla="*/ 472398 h 478907"/>
                <a:gd name="connsiteX3" fmla="*/ 115423 w 270652"/>
                <a:gd name="connsiteY3" fmla="*/ 472362 h 478907"/>
                <a:gd name="connsiteX4" fmla="*/ 126100 w 270652"/>
                <a:gd name="connsiteY4" fmla="*/ 467364 h 478907"/>
                <a:gd name="connsiteX5" fmla="*/ 262492 w 270652"/>
                <a:gd name="connsiteY5" fmla="*/ 333704 h 478907"/>
                <a:gd name="connsiteX6" fmla="*/ 222837 w 270652"/>
                <a:gd name="connsiteY6" fmla="*/ 195 h 478907"/>
                <a:gd name="connsiteX7" fmla="*/ 222821 w 270652"/>
                <a:gd name="connsiteY7" fmla="*/ 0 h 478907"/>
                <a:gd name="connsiteX8" fmla="*/ 222618 w 270652"/>
                <a:gd name="connsiteY8" fmla="*/ 195 h 478907"/>
                <a:gd name="connsiteX9" fmla="*/ 6121 w 270652"/>
                <a:gd name="connsiteY9" fmla="*/ 256900 h 478907"/>
                <a:gd name="connsiteX10" fmla="*/ 33712 w 270652"/>
                <a:gd name="connsiteY10" fmla="*/ 420397 h 478907"/>
                <a:gd name="connsiteX11" fmla="*/ 58607 w 270652"/>
                <a:gd name="connsiteY11" fmla="*/ 462517 h 478907"/>
                <a:gd name="connsiteX12" fmla="*/ 72726 w 270652"/>
                <a:gd name="connsiteY12" fmla="*/ 407760 h 478907"/>
                <a:gd name="connsiteX13" fmla="*/ 186815 w 270652"/>
                <a:gd name="connsiteY13" fmla="*/ 120238 h 478907"/>
                <a:gd name="connsiteX14" fmla="*/ 123993 w 270652"/>
                <a:gd name="connsiteY14" fmla="*/ 423113 h 478907"/>
                <a:gd name="connsiteX15" fmla="*/ 106530 w 270652"/>
                <a:gd name="connsiteY15" fmla="*/ 474293 h 478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70652" h="478907">
                  <a:moveTo>
                    <a:pt x="106530" y="474293"/>
                  </a:moveTo>
                  <a:cubicBezTo>
                    <a:pt x="93124" y="479224"/>
                    <a:pt x="91328" y="480522"/>
                    <a:pt x="105682" y="476623"/>
                  </a:cubicBezTo>
                  <a:cubicBezTo>
                    <a:pt x="108732" y="475337"/>
                    <a:pt x="111986" y="473911"/>
                    <a:pt x="115339" y="472398"/>
                  </a:cubicBezTo>
                  <a:cubicBezTo>
                    <a:pt x="115339" y="472398"/>
                    <a:pt x="115407" y="472421"/>
                    <a:pt x="115423" y="472362"/>
                  </a:cubicBezTo>
                  <a:cubicBezTo>
                    <a:pt x="118880" y="470805"/>
                    <a:pt x="122420" y="469160"/>
                    <a:pt x="126100" y="467364"/>
                  </a:cubicBezTo>
                  <a:cubicBezTo>
                    <a:pt x="174011" y="444153"/>
                    <a:pt x="242475" y="400508"/>
                    <a:pt x="262492" y="333704"/>
                  </a:cubicBezTo>
                  <a:cubicBezTo>
                    <a:pt x="293743" y="229429"/>
                    <a:pt x="225342" y="8065"/>
                    <a:pt x="222837" y="195"/>
                  </a:cubicBezTo>
                  <a:cubicBezTo>
                    <a:pt x="222805" y="60"/>
                    <a:pt x="222821" y="0"/>
                    <a:pt x="222821" y="0"/>
                  </a:cubicBezTo>
                  <a:cubicBezTo>
                    <a:pt x="222821" y="0"/>
                    <a:pt x="222737" y="40"/>
                    <a:pt x="222618" y="195"/>
                  </a:cubicBezTo>
                  <a:cubicBezTo>
                    <a:pt x="215449" y="6050"/>
                    <a:pt x="37301" y="152855"/>
                    <a:pt x="6121" y="256900"/>
                  </a:cubicBezTo>
                  <a:cubicBezTo>
                    <a:pt x="-10793" y="313341"/>
                    <a:pt x="10275" y="375055"/>
                    <a:pt x="33712" y="420397"/>
                  </a:cubicBezTo>
                  <a:cubicBezTo>
                    <a:pt x="42303" y="437032"/>
                    <a:pt x="51100" y="451386"/>
                    <a:pt x="58607" y="462517"/>
                  </a:cubicBezTo>
                  <a:cubicBezTo>
                    <a:pt x="62455" y="444950"/>
                    <a:pt x="67098" y="426558"/>
                    <a:pt x="72726" y="407760"/>
                  </a:cubicBezTo>
                  <a:cubicBezTo>
                    <a:pt x="104550" y="301569"/>
                    <a:pt x="186815" y="120238"/>
                    <a:pt x="186815" y="120238"/>
                  </a:cubicBezTo>
                  <a:cubicBezTo>
                    <a:pt x="186815" y="120238"/>
                    <a:pt x="155802" y="316926"/>
                    <a:pt x="123993" y="423113"/>
                  </a:cubicBezTo>
                  <a:cubicBezTo>
                    <a:pt x="118613" y="441043"/>
                    <a:pt x="112631" y="458152"/>
                    <a:pt x="106530" y="474293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22F5DEF8-63B3-C76B-A0EE-6C1D6DF57802}"/>
                </a:ext>
              </a:extLst>
            </p:cNvPr>
            <p:cNvSpPr/>
            <p:nvPr/>
          </p:nvSpPr>
          <p:spPr>
            <a:xfrm>
              <a:off x="8107725" y="1184582"/>
              <a:ext cx="333577" cy="488495"/>
            </a:xfrm>
            <a:custGeom>
              <a:avLst/>
              <a:gdLst>
                <a:gd name="connsiteX0" fmla="*/ 116963 w 333577"/>
                <a:gd name="connsiteY0" fmla="*/ 463210 h 488495"/>
                <a:gd name="connsiteX1" fmla="*/ 166805 w 333577"/>
                <a:gd name="connsiteY1" fmla="*/ 488495 h 488495"/>
                <a:gd name="connsiteX2" fmla="*/ 154738 w 333577"/>
                <a:gd name="connsiteY2" fmla="*/ 433225 h 488495"/>
                <a:gd name="connsiteX3" fmla="*/ 136589 w 333577"/>
                <a:gd name="connsiteY3" fmla="*/ 123778 h 488495"/>
                <a:gd name="connsiteX4" fmla="*/ 220765 w 333577"/>
                <a:gd name="connsiteY4" fmla="*/ 422109 h 488495"/>
                <a:gd name="connsiteX5" fmla="*/ 227236 w 333577"/>
                <a:gd name="connsiteY5" fmla="*/ 475815 h 488495"/>
                <a:gd name="connsiteX6" fmla="*/ 227456 w 333577"/>
                <a:gd name="connsiteY6" fmla="*/ 478288 h 488495"/>
                <a:gd name="connsiteX7" fmla="*/ 236249 w 333577"/>
                <a:gd name="connsiteY7" fmla="*/ 469892 h 488495"/>
                <a:gd name="connsiteX8" fmla="*/ 236333 w 333577"/>
                <a:gd name="connsiteY8" fmla="*/ 469817 h 488495"/>
                <a:gd name="connsiteX9" fmla="*/ 245875 w 333577"/>
                <a:gd name="connsiteY9" fmla="*/ 460251 h 488495"/>
                <a:gd name="connsiteX10" fmla="*/ 332018 w 333577"/>
                <a:gd name="connsiteY10" fmla="*/ 276212 h 488495"/>
                <a:gd name="connsiteX11" fmla="*/ 115876 w 333577"/>
                <a:gd name="connsiteY11" fmla="*/ 163 h 488495"/>
                <a:gd name="connsiteX12" fmla="*/ 115756 w 333577"/>
                <a:gd name="connsiteY12" fmla="*/ 0 h 488495"/>
                <a:gd name="connsiteX13" fmla="*/ 115605 w 333577"/>
                <a:gd name="connsiteY13" fmla="*/ 271 h 488495"/>
                <a:gd name="connsiteX14" fmla="*/ 1755 w 333577"/>
                <a:gd name="connsiteY14" fmla="*/ 331805 h 488495"/>
                <a:gd name="connsiteX15" fmla="*/ 116963 w 333577"/>
                <a:gd name="connsiteY15" fmla="*/ 463210 h 488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33577" h="488495">
                  <a:moveTo>
                    <a:pt x="116963" y="463210"/>
                  </a:moveTo>
                  <a:cubicBezTo>
                    <a:pt x="135231" y="473783"/>
                    <a:pt x="152587" y="482250"/>
                    <a:pt x="166805" y="488495"/>
                  </a:cubicBezTo>
                  <a:cubicBezTo>
                    <a:pt x="162161" y="471091"/>
                    <a:pt x="157992" y="452568"/>
                    <a:pt x="154738" y="433225"/>
                  </a:cubicBezTo>
                  <a:cubicBezTo>
                    <a:pt x="136334" y="323907"/>
                    <a:pt x="136589" y="123778"/>
                    <a:pt x="136589" y="123778"/>
                  </a:cubicBezTo>
                  <a:cubicBezTo>
                    <a:pt x="136589" y="123778"/>
                    <a:pt x="202361" y="312788"/>
                    <a:pt x="220765" y="422109"/>
                  </a:cubicBezTo>
                  <a:cubicBezTo>
                    <a:pt x="223867" y="440561"/>
                    <a:pt x="225866" y="458594"/>
                    <a:pt x="227236" y="475815"/>
                  </a:cubicBezTo>
                  <a:cubicBezTo>
                    <a:pt x="214560" y="486643"/>
                    <a:pt x="213170" y="488650"/>
                    <a:pt x="227456" y="478288"/>
                  </a:cubicBezTo>
                  <a:cubicBezTo>
                    <a:pt x="230252" y="475671"/>
                    <a:pt x="233219" y="472848"/>
                    <a:pt x="236249" y="469892"/>
                  </a:cubicBezTo>
                  <a:cubicBezTo>
                    <a:pt x="236249" y="469892"/>
                    <a:pt x="236333" y="469877"/>
                    <a:pt x="236333" y="469817"/>
                  </a:cubicBezTo>
                  <a:cubicBezTo>
                    <a:pt x="239435" y="466782"/>
                    <a:pt x="242621" y="463616"/>
                    <a:pt x="245875" y="460251"/>
                  </a:cubicBezTo>
                  <a:cubicBezTo>
                    <a:pt x="288310" y="416613"/>
                    <a:pt x="343592" y="344983"/>
                    <a:pt x="332018" y="276212"/>
                  </a:cubicBezTo>
                  <a:cubicBezTo>
                    <a:pt x="313953" y="168869"/>
                    <a:pt x="122757" y="5922"/>
                    <a:pt x="115876" y="163"/>
                  </a:cubicBezTo>
                  <a:cubicBezTo>
                    <a:pt x="115772" y="60"/>
                    <a:pt x="115756" y="0"/>
                    <a:pt x="115756" y="0"/>
                  </a:cubicBezTo>
                  <a:cubicBezTo>
                    <a:pt x="115756" y="0"/>
                    <a:pt x="115673" y="76"/>
                    <a:pt x="115605" y="271"/>
                  </a:cubicBezTo>
                  <a:cubicBezTo>
                    <a:pt x="110487" y="8905"/>
                    <a:pt x="-16278" y="224701"/>
                    <a:pt x="1755" y="331805"/>
                  </a:cubicBezTo>
                  <a:cubicBezTo>
                    <a:pt x="11536" y="389914"/>
                    <a:pt x="67089" y="434384"/>
                    <a:pt x="116963" y="463210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D6852073-F075-808E-68B2-0926E81082EE}"/>
                </a:ext>
              </a:extLst>
            </p:cNvPr>
            <p:cNvSpPr/>
            <p:nvPr/>
          </p:nvSpPr>
          <p:spPr>
            <a:xfrm>
              <a:off x="8063999" y="1790376"/>
              <a:ext cx="282860" cy="626752"/>
            </a:xfrm>
            <a:custGeom>
              <a:avLst/>
              <a:gdLst>
                <a:gd name="connsiteX0" fmla="*/ 254677 w 282860"/>
                <a:gd name="connsiteY0" fmla="*/ 271 h 626752"/>
                <a:gd name="connsiteX1" fmla="*/ 10641 w 282860"/>
                <a:gd name="connsiteY1" fmla="*/ 348942 h 626752"/>
                <a:gd name="connsiteX2" fmla="*/ 24927 w 282860"/>
                <a:gd name="connsiteY2" fmla="*/ 556840 h 626752"/>
                <a:gd name="connsiteX3" fmla="*/ 46839 w 282860"/>
                <a:gd name="connsiteY3" fmla="*/ 608877 h 626752"/>
                <a:gd name="connsiteX4" fmla="*/ 66023 w 282860"/>
                <a:gd name="connsiteY4" fmla="*/ 537242 h 626752"/>
                <a:gd name="connsiteX5" fmla="*/ 207651 w 282860"/>
                <a:gd name="connsiteY5" fmla="*/ 157730 h 626752"/>
                <a:gd name="connsiteX6" fmla="*/ 117275 w 282860"/>
                <a:gd name="connsiteY6" fmla="*/ 552595 h 626752"/>
                <a:gd name="connsiteX7" fmla="*/ 94988 w 282860"/>
                <a:gd name="connsiteY7" fmla="*/ 619908 h 626752"/>
                <a:gd name="connsiteX8" fmla="*/ 93921 w 282860"/>
                <a:gd name="connsiteY8" fmla="*/ 622975 h 626752"/>
                <a:gd name="connsiteX9" fmla="*/ 104192 w 282860"/>
                <a:gd name="connsiteY9" fmla="*/ 616714 h 626752"/>
                <a:gd name="connsiteX10" fmla="*/ 104295 w 282860"/>
                <a:gd name="connsiteY10" fmla="*/ 616663 h 626752"/>
                <a:gd name="connsiteX11" fmla="*/ 115665 w 282860"/>
                <a:gd name="connsiteY11" fmla="*/ 609323 h 626752"/>
                <a:gd name="connsiteX12" fmla="*/ 267003 w 282860"/>
                <a:gd name="connsiteY12" fmla="*/ 425754 h 626752"/>
                <a:gd name="connsiteX13" fmla="*/ 254920 w 282860"/>
                <a:gd name="connsiteY13" fmla="*/ 255 h 626752"/>
                <a:gd name="connsiteX14" fmla="*/ 254920 w 282860"/>
                <a:gd name="connsiteY14" fmla="*/ 0 h 626752"/>
                <a:gd name="connsiteX15" fmla="*/ 254677 w 282860"/>
                <a:gd name="connsiteY15" fmla="*/ 263 h 626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82860" h="626752">
                  <a:moveTo>
                    <a:pt x="254677" y="271"/>
                  </a:moveTo>
                  <a:cubicBezTo>
                    <a:pt x="246816" y="8423"/>
                    <a:pt x="51514" y="212467"/>
                    <a:pt x="10641" y="348942"/>
                  </a:cubicBezTo>
                  <a:cubicBezTo>
                    <a:pt x="-11542" y="422982"/>
                    <a:pt x="4759" y="500534"/>
                    <a:pt x="24927" y="556840"/>
                  </a:cubicBezTo>
                  <a:cubicBezTo>
                    <a:pt x="32314" y="577490"/>
                    <a:pt x="40092" y="595200"/>
                    <a:pt x="46839" y="608877"/>
                  </a:cubicBezTo>
                  <a:cubicBezTo>
                    <a:pt x="52279" y="585957"/>
                    <a:pt x="58635" y="561902"/>
                    <a:pt x="66023" y="537242"/>
                  </a:cubicBezTo>
                  <a:cubicBezTo>
                    <a:pt x="107748" y="397963"/>
                    <a:pt x="207651" y="157730"/>
                    <a:pt x="207651" y="157730"/>
                  </a:cubicBezTo>
                  <a:cubicBezTo>
                    <a:pt x="207651" y="157730"/>
                    <a:pt x="159012" y="413316"/>
                    <a:pt x="117275" y="552595"/>
                  </a:cubicBezTo>
                  <a:cubicBezTo>
                    <a:pt x="110241" y="576116"/>
                    <a:pt x="102631" y="598641"/>
                    <a:pt x="94988" y="619908"/>
                  </a:cubicBezTo>
                  <a:cubicBezTo>
                    <a:pt x="80822" y="627408"/>
                    <a:pt x="78871" y="629212"/>
                    <a:pt x="93921" y="622975"/>
                  </a:cubicBezTo>
                  <a:cubicBezTo>
                    <a:pt x="97414" y="621545"/>
                    <a:pt x="100870" y="619434"/>
                    <a:pt x="104192" y="616714"/>
                  </a:cubicBezTo>
                  <a:cubicBezTo>
                    <a:pt x="104192" y="616714"/>
                    <a:pt x="104260" y="616730"/>
                    <a:pt x="104295" y="616663"/>
                  </a:cubicBezTo>
                  <a:cubicBezTo>
                    <a:pt x="107955" y="614365"/>
                    <a:pt x="111735" y="611951"/>
                    <a:pt x="115665" y="609323"/>
                  </a:cubicBezTo>
                  <a:cubicBezTo>
                    <a:pt x="166794" y="575371"/>
                    <a:pt x="240751" y="513370"/>
                    <a:pt x="267003" y="425754"/>
                  </a:cubicBezTo>
                  <a:cubicBezTo>
                    <a:pt x="307980" y="288972"/>
                    <a:pt x="256820" y="10171"/>
                    <a:pt x="254920" y="255"/>
                  </a:cubicBezTo>
                  <a:cubicBezTo>
                    <a:pt x="254885" y="80"/>
                    <a:pt x="254920" y="0"/>
                    <a:pt x="254920" y="0"/>
                  </a:cubicBezTo>
                  <a:cubicBezTo>
                    <a:pt x="254920" y="0"/>
                    <a:pt x="254813" y="60"/>
                    <a:pt x="254677" y="263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5A8CBB52-2962-EF73-DA46-A3FC825B0C4D}"/>
                </a:ext>
              </a:extLst>
            </p:cNvPr>
            <p:cNvSpPr/>
            <p:nvPr/>
          </p:nvSpPr>
          <p:spPr>
            <a:xfrm>
              <a:off x="7110800" y="2059721"/>
              <a:ext cx="201174" cy="416451"/>
            </a:xfrm>
            <a:custGeom>
              <a:avLst/>
              <a:gdLst>
                <a:gd name="connsiteX0" fmla="*/ 191921 w 201174"/>
                <a:gd name="connsiteY0" fmla="*/ 284981 h 416451"/>
                <a:gd name="connsiteX1" fmla="*/ 176297 w 201174"/>
                <a:gd name="connsiteY1" fmla="*/ 171 h 416451"/>
                <a:gd name="connsiteX2" fmla="*/ 176281 w 201174"/>
                <a:gd name="connsiteY2" fmla="*/ 0 h 416451"/>
                <a:gd name="connsiteX3" fmla="*/ 176114 w 201174"/>
                <a:gd name="connsiteY3" fmla="*/ 171 h 416451"/>
                <a:gd name="connsiteX4" fmla="*/ 6472 w 201174"/>
                <a:gd name="connsiteY4" fmla="*/ 229412 h 416451"/>
                <a:gd name="connsiteX5" fmla="*/ 20132 w 201174"/>
                <a:gd name="connsiteY5" fmla="*/ 368719 h 416451"/>
                <a:gd name="connsiteX6" fmla="*/ 36724 w 201174"/>
                <a:gd name="connsiteY6" fmla="*/ 403885 h 416451"/>
                <a:gd name="connsiteX7" fmla="*/ 49333 w 201174"/>
                <a:gd name="connsiteY7" fmla="*/ 356282 h 416451"/>
                <a:gd name="connsiteX8" fmla="*/ 144915 w 201174"/>
                <a:gd name="connsiteY8" fmla="*/ 104730 h 416451"/>
                <a:gd name="connsiteX9" fmla="*/ 86415 w 201174"/>
                <a:gd name="connsiteY9" fmla="*/ 367393 h 416451"/>
                <a:gd name="connsiteX10" fmla="*/ 71499 w 201174"/>
                <a:gd name="connsiteY10" fmla="*/ 412058 h 416451"/>
                <a:gd name="connsiteX11" fmla="*/ 70787 w 201174"/>
                <a:gd name="connsiteY11" fmla="*/ 414093 h 416451"/>
                <a:gd name="connsiteX12" fmla="*/ 78055 w 201174"/>
                <a:gd name="connsiteY12" fmla="*/ 410066 h 416451"/>
                <a:gd name="connsiteX13" fmla="*/ 78123 w 201174"/>
                <a:gd name="connsiteY13" fmla="*/ 410034 h 416451"/>
                <a:gd name="connsiteX14" fmla="*/ 86191 w 201174"/>
                <a:gd name="connsiteY14" fmla="*/ 405315 h 416451"/>
                <a:gd name="connsiteX15" fmla="*/ 191921 w 201174"/>
                <a:gd name="connsiteY15" fmla="*/ 284981 h 416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1174" h="416451">
                  <a:moveTo>
                    <a:pt x="191921" y="284981"/>
                  </a:moveTo>
                  <a:cubicBezTo>
                    <a:pt x="219138" y="194163"/>
                    <a:pt x="177802" y="6830"/>
                    <a:pt x="176297" y="171"/>
                  </a:cubicBezTo>
                  <a:cubicBezTo>
                    <a:pt x="176261" y="52"/>
                    <a:pt x="176281" y="0"/>
                    <a:pt x="176281" y="0"/>
                  </a:cubicBezTo>
                  <a:cubicBezTo>
                    <a:pt x="176281" y="0"/>
                    <a:pt x="176214" y="36"/>
                    <a:pt x="176114" y="171"/>
                  </a:cubicBezTo>
                  <a:cubicBezTo>
                    <a:pt x="170606" y="5492"/>
                    <a:pt x="33621" y="138797"/>
                    <a:pt x="6472" y="229412"/>
                  </a:cubicBezTo>
                  <a:cubicBezTo>
                    <a:pt x="-8272" y="278578"/>
                    <a:pt x="4708" y="330721"/>
                    <a:pt x="20132" y="368719"/>
                  </a:cubicBezTo>
                  <a:cubicBezTo>
                    <a:pt x="25776" y="382650"/>
                    <a:pt x="31658" y="394622"/>
                    <a:pt x="36724" y="403885"/>
                  </a:cubicBezTo>
                  <a:cubicBezTo>
                    <a:pt x="40264" y="388640"/>
                    <a:pt x="44434" y="372654"/>
                    <a:pt x="49333" y="356282"/>
                  </a:cubicBezTo>
                  <a:cubicBezTo>
                    <a:pt x="77040" y="263794"/>
                    <a:pt x="144915" y="104730"/>
                    <a:pt x="144915" y="104730"/>
                  </a:cubicBezTo>
                  <a:cubicBezTo>
                    <a:pt x="144915" y="104730"/>
                    <a:pt x="114121" y="274909"/>
                    <a:pt x="86415" y="367393"/>
                  </a:cubicBezTo>
                  <a:cubicBezTo>
                    <a:pt x="81739" y="383009"/>
                    <a:pt x="76637" y="397951"/>
                    <a:pt x="71499" y="412058"/>
                  </a:cubicBezTo>
                  <a:cubicBezTo>
                    <a:pt x="61452" y="416837"/>
                    <a:pt x="60078" y="418023"/>
                    <a:pt x="70787" y="414093"/>
                  </a:cubicBezTo>
                  <a:cubicBezTo>
                    <a:pt x="73073" y="412862"/>
                    <a:pt x="75530" y="411508"/>
                    <a:pt x="78055" y="410066"/>
                  </a:cubicBezTo>
                  <a:cubicBezTo>
                    <a:pt x="78055" y="410066"/>
                    <a:pt x="78107" y="410086"/>
                    <a:pt x="78123" y="410034"/>
                  </a:cubicBezTo>
                  <a:cubicBezTo>
                    <a:pt x="80715" y="408561"/>
                    <a:pt x="83412" y="407008"/>
                    <a:pt x="86191" y="405315"/>
                  </a:cubicBezTo>
                  <a:cubicBezTo>
                    <a:pt x="122353" y="383427"/>
                    <a:pt x="174497" y="343163"/>
                    <a:pt x="191921" y="284981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DDEF5835-2CCA-6E84-3FA6-0F4433474895}"/>
                </a:ext>
              </a:extLst>
            </p:cNvPr>
            <p:cNvSpPr/>
            <p:nvPr/>
          </p:nvSpPr>
          <p:spPr>
            <a:xfrm>
              <a:off x="6243254" y="931549"/>
              <a:ext cx="193822" cy="429760"/>
            </a:xfrm>
            <a:custGeom>
              <a:avLst/>
              <a:gdLst>
                <a:gd name="connsiteX0" fmla="*/ 124596 w 193822"/>
                <a:gd name="connsiteY0" fmla="*/ 424997 h 429760"/>
                <a:gd name="connsiteX1" fmla="*/ 130020 w 193822"/>
                <a:gd name="connsiteY1" fmla="*/ 418700 h 429760"/>
                <a:gd name="connsiteX2" fmla="*/ 130072 w 193822"/>
                <a:gd name="connsiteY2" fmla="*/ 418649 h 429760"/>
                <a:gd name="connsiteX3" fmla="*/ 136002 w 193822"/>
                <a:gd name="connsiteY3" fmla="*/ 411420 h 429760"/>
                <a:gd name="connsiteX4" fmla="*/ 193538 w 193822"/>
                <a:gd name="connsiteY4" fmla="*/ 261930 h 429760"/>
                <a:gd name="connsiteX5" fmla="*/ 80246 w 193822"/>
                <a:gd name="connsiteY5" fmla="*/ 151 h 429760"/>
                <a:gd name="connsiteX6" fmla="*/ 80178 w 193822"/>
                <a:gd name="connsiteY6" fmla="*/ 0 h 429760"/>
                <a:gd name="connsiteX7" fmla="*/ 80075 w 193822"/>
                <a:gd name="connsiteY7" fmla="*/ 211 h 429760"/>
                <a:gd name="connsiteX8" fmla="*/ 304 w 193822"/>
                <a:gd name="connsiteY8" fmla="*/ 274025 h 429760"/>
                <a:gd name="connsiteX9" fmla="*/ 61365 w 193822"/>
                <a:gd name="connsiteY9" fmla="*/ 399974 h 429760"/>
                <a:gd name="connsiteX10" fmla="*/ 89107 w 193822"/>
                <a:gd name="connsiteY10" fmla="*/ 427215 h 429760"/>
                <a:gd name="connsiteX11" fmla="*/ 84448 w 193822"/>
                <a:gd name="connsiteY11" fmla="*/ 378186 h 429760"/>
                <a:gd name="connsiteX12" fmla="*/ 87008 w 193822"/>
                <a:gd name="connsiteY12" fmla="*/ 109111 h 429760"/>
                <a:gd name="connsiteX13" fmla="*/ 123091 w 193822"/>
                <a:gd name="connsiteY13" fmla="*/ 375772 h 429760"/>
                <a:gd name="connsiteX14" fmla="*/ 124564 w 193822"/>
                <a:gd name="connsiteY14" fmla="*/ 422834 h 429760"/>
                <a:gd name="connsiteX15" fmla="*/ 124596 w 193822"/>
                <a:gd name="connsiteY15" fmla="*/ 424997 h 429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3822" h="429760">
                  <a:moveTo>
                    <a:pt x="124596" y="424997"/>
                  </a:moveTo>
                  <a:cubicBezTo>
                    <a:pt x="126324" y="423049"/>
                    <a:pt x="128156" y="420927"/>
                    <a:pt x="130020" y="418700"/>
                  </a:cubicBezTo>
                  <a:cubicBezTo>
                    <a:pt x="130020" y="418700"/>
                    <a:pt x="130088" y="418700"/>
                    <a:pt x="130072" y="418649"/>
                  </a:cubicBezTo>
                  <a:cubicBezTo>
                    <a:pt x="132004" y="416359"/>
                    <a:pt x="133987" y="413969"/>
                    <a:pt x="136002" y="411420"/>
                  </a:cubicBezTo>
                  <a:cubicBezTo>
                    <a:pt x="162371" y="378373"/>
                    <a:pt x="197334" y="322541"/>
                    <a:pt x="193538" y="261930"/>
                  </a:cubicBezTo>
                  <a:cubicBezTo>
                    <a:pt x="187624" y="167300"/>
                    <a:pt x="83978" y="5870"/>
                    <a:pt x="80246" y="151"/>
                  </a:cubicBezTo>
                  <a:cubicBezTo>
                    <a:pt x="80178" y="48"/>
                    <a:pt x="80178" y="0"/>
                    <a:pt x="80178" y="0"/>
                  </a:cubicBezTo>
                  <a:cubicBezTo>
                    <a:pt x="80178" y="0"/>
                    <a:pt x="80126" y="52"/>
                    <a:pt x="80075" y="211"/>
                  </a:cubicBezTo>
                  <a:cubicBezTo>
                    <a:pt x="76753" y="7117"/>
                    <a:pt x="-5611" y="179614"/>
                    <a:pt x="304" y="274025"/>
                  </a:cubicBezTo>
                  <a:cubicBezTo>
                    <a:pt x="3506" y="325249"/>
                    <a:pt x="33742" y="369675"/>
                    <a:pt x="61365" y="399974"/>
                  </a:cubicBezTo>
                  <a:cubicBezTo>
                    <a:pt x="71480" y="411090"/>
                    <a:pt x="81142" y="420286"/>
                    <a:pt x="89107" y="427215"/>
                  </a:cubicBezTo>
                  <a:cubicBezTo>
                    <a:pt x="87140" y="411691"/>
                    <a:pt x="85515" y="395243"/>
                    <a:pt x="84448" y="378186"/>
                  </a:cubicBezTo>
                  <a:cubicBezTo>
                    <a:pt x="78414" y="281835"/>
                    <a:pt x="87008" y="109111"/>
                    <a:pt x="87008" y="109111"/>
                  </a:cubicBezTo>
                  <a:cubicBezTo>
                    <a:pt x="87008" y="109111"/>
                    <a:pt x="117057" y="279410"/>
                    <a:pt x="123091" y="375772"/>
                  </a:cubicBezTo>
                  <a:cubicBezTo>
                    <a:pt x="124106" y="392041"/>
                    <a:pt x="124496" y="407820"/>
                    <a:pt x="124564" y="422834"/>
                  </a:cubicBezTo>
                  <a:cubicBezTo>
                    <a:pt x="116786" y="430807"/>
                    <a:pt x="115902" y="432385"/>
                    <a:pt x="124596" y="424997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78CA51E4-A06E-17C0-F42A-EB595793067A}"/>
                </a:ext>
              </a:extLst>
            </p:cNvPr>
            <p:cNvSpPr/>
            <p:nvPr/>
          </p:nvSpPr>
          <p:spPr>
            <a:xfrm>
              <a:off x="8513501" y="3004191"/>
              <a:ext cx="429030" cy="194701"/>
            </a:xfrm>
            <a:custGeom>
              <a:avLst/>
              <a:gdLst>
                <a:gd name="connsiteX0" fmla="*/ 428847 w 429030"/>
                <a:gd name="connsiteY0" fmla="*/ 132607 h 194701"/>
                <a:gd name="connsiteX1" fmla="*/ 175675 w 429030"/>
                <a:gd name="connsiteY1" fmla="*/ 1293 h 194701"/>
                <a:gd name="connsiteX2" fmla="*/ 40283 w 429030"/>
                <a:gd name="connsiteY2" fmla="*/ 36790 h 194701"/>
                <a:gd name="connsiteX3" fmla="*/ 8187 w 429030"/>
                <a:gd name="connsiteY3" fmla="*/ 58726 h 194701"/>
                <a:gd name="connsiteX4" fmla="*/ 57181 w 429030"/>
                <a:gd name="connsiteY4" fmla="*/ 63664 h 194701"/>
                <a:gd name="connsiteX5" fmla="*/ 320672 w 429030"/>
                <a:gd name="connsiteY5" fmla="*/ 118301 h 194701"/>
                <a:gd name="connsiteX6" fmla="*/ 52064 w 429030"/>
                <a:gd name="connsiteY6" fmla="*/ 102040 h 194701"/>
                <a:gd name="connsiteX7" fmla="*/ 5611 w 429030"/>
                <a:gd name="connsiteY7" fmla="*/ 94362 h 194701"/>
                <a:gd name="connsiteX8" fmla="*/ 3492 w 429030"/>
                <a:gd name="connsiteY8" fmla="*/ 93972 h 194701"/>
                <a:gd name="connsiteX9" fmla="*/ 8610 w 429030"/>
                <a:gd name="connsiteY9" fmla="*/ 100523 h 194701"/>
                <a:gd name="connsiteX10" fmla="*/ 8661 w 429030"/>
                <a:gd name="connsiteY10" fmla="*/ 100583 h 194701"/>
                <a:gd name="connsiteX11" fmla="*/ 14591 w 429030"/>
                <a:gd name="connsiteY11" fmla="*/ 107795 h 194701"/>
                <a:gd name="connsiteX12" fmla="*/ 150099 w 429030"/>
                <a:gd name="connsiteY12" fmla="*/ 193210 h 194701"/>
                <a:gd name="connsiteX13" fmla="*/ 428879 w 429030"/>
                <a:gd name="connsiteY13" fmla="*/ 132778 h 194701"/>
                <a:gd name="connsiteX14" fmla="*/ 429031 w 429030"/>
                <a:gd name="connsiteY14" fmla="*/ 132742 h 194701"/>
                <a:gd name="connsiteX15" fmla="*/ 428847 w 429030"/>
                <a:gd name="connsiteY15" fmla="*/ 132607 h 194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29030" h="194701">
                  <a:moveTo>
                    <a:pt x="428847" y="132607"/>
                  </a:moveTo>
                  <a:cubicBezTo>
                    <a:pt x="422730" y="128007"/>
                    <a:pt x="269460" y="13791"/>
                    <a:pt x="175675" y="1293"/>
                  </a:cubicBezTo>
                  <a:cubicBezTo>
                    <a:pt x="124801" y="-5485"/>
                    <a:pt x="75366" y="15571"/>
                    <a:pt x="40283" y="36790"/>
                  </a:cubicBezTo>
                  <a:cubicBezTo>
                    <a:pt x="27420" y="44560"/>
                    <a:pt x="16523" y="52270"/>
                    <a:pt x="8187" y="58726"/>
                  </a:cubicBezTo>
                  <a:cubicBezTo>
                    <a:pt x="23795" y="59817"/>
                    <a:pt x="40235" y="61410"/>
                    <a:pt x="57181" y="63664"/>
                  </a:cubicBezTo>
                  <a:cubicBezTo>
                    <a:pt x="152883" y="76416"/>
                    <a:pt x="320672" y="118301"/>
                    <a:pt x="320672" y="118301"/>
                  </a:cubicBezTo>
                  <a:cubicBezTo>
                    <a:pt x="320672" y="118301"/>
                    <a:pt x="147761" y="114785"/>
                    <a:pt x="52064" y="102040"/>
                  </a:cubicBezTo>
                  <a:cubicBezTo>
                    <a:pt x="35914" y="99886"/>
                    <a:pt x="20354" y="97210"/>
                    <a:pt x="5611" y="94362"/>
                  </a:cubicBezTo>
                  <a:cubicBezTo>
                    <a:pt x="-694" y="85186"/>
                    <a:pt x="-2084" y="84015"/>
                    <a:pt x="3492" y="93972"/>
                  </a:cubicBezTo>
                  <a:cubicBezTo>
                    <a:pt x="5069" y="96047"/>
                    <a:pt x="6797" y="98253"/>
                    <a:pt x="8610" y="100523"/>
                  </a:cubicBezTo>
                  <a:cubicBezTo>
                    <a:pt x="8610" y="100523"/>
                    <a:pt x="8610" y="100575"/>
                    <a:pt x="8661" y="100583"/>
                  </a:cubicBezTo>
                  <a:cubicBezTo>
                    <a:pt x="10525" y="102921"/>
                    <a:pt x="12473" y="105318"/>
                    <a:pt x="14591" y="107795"/>
                  </a:cubicBezTo>
                  <a:cubicBezTo>
                    <a:pt x="41912" y="140062"/>
                    <a:pt x="89906" y="185185"/>
                    <a:pt x="150099" y="193210"/>
                  </a:cubicBezTo>
                  <a:cubicBezTo>
                    <a:pt x="244088" y="205735"/>
                    <a:pt x="422539" y="135335"/>
                    <a:pt x="428879" y="132778"/>
                  </a:cubicBezTo>
                  <a:cubicBezTo>
                    <a:pt x="428983" y="132734"/>
                    <a:pt x="429031" y="132742"/>
                    <a:pt x="429031" y="132742"/>
                  </a:cubicBezTo>
                  <a:cubicBezTo>
                    <a:pt x="429031" y="132742"/>
                    <a:pt x="428999" y="132686"/>
                    <a:pt x="428847" y="132607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3D13C9CA-9A5A-7F46-508C-1C1CBB73F46F}"/>
                </a:ext>
              </a:extLst>
            </p:cNvPr>
            <p:cNvSpPr/>
            <p:nvPr/>
          </p:nvSpPr>
          <p:spPr>
            <a:xfrm>
              <a:off x="7873352" y="871913"/>
              <a:ext cx="201173" cy="416435"/>
            </a:xfrm>
            <a:custGeom>
              <a:avLst/>
              <a:gdLst>
                <a:gd name="connsiteX0" fmla="*/ 36712 w 201173"/>
                <a:gd name="connsiteY0" fmla="*/ 403865 h 416435"/>
                <a:gd name="connsiteX1" fmla="*/ 49321 w 201173"/>
                <a:gd name="connsiteY1" fmla="*/ 356262 h 416435"/>
                <a:gd name="connsiteX2" fmla="*/ 144903 w 201173"/>
                <a:gd name="connsiteY2" fmla="*/ 104718 h 416435"/>
                <a:gd name="connsiteX3" fmla="*/ 86403 w 201173"/>
                <a:gd name="connsiteY3" fmla="*/ 367381 h 416435"/>
                <a:gd name="connsiteX4" fmla="*/ 71488 w 201173"/>
                <a:gd name="connsiteY4" fmla="*/ 412038 h 416435"/>
                <a:gd name="connsiteX5" fmla="*/ 70775 w 201173"/>
                <a:gd name="connsiteY5" fmla="*/ 414081 h 416435"/>
                <a:gd name="connsiteX6" fmla="*/ 78047 w 201173"/>
                <a:gd name="connsiteY6" fmla="*/ 410058 h 416435"/>
                <a:gd name="connsiteX7" fmla="*/ 78115 w 201173"/>
                <a:gd name="connsiteY7" fmla="*/ 410026 h 416435"/>
                <a:gd name="connsiteX8" fmla="*/ 86183 w 201173"/>
                <a:gd name="connsiteY8" fmla="*/ 405295 h 416435"/>
                <a:gd name="connsiteX9" fmla="*/ 191917 w 201173"/>
                <a:gd name="connsiteY9" fmla="*/ 284981 h 416435"/>
                <a:gd name="connsiteX10" fmla="*/ 176293 w 201173"/>
                <a:gd name="connsiteY10" fmla="*/ 159 h 416435"/>
                <a:gd name="connsiteX11" fmla="*/ 176277 w 201173"/>
                <a:gd name="connsiteY11" fmla="*/ 0 h 416435"/>
                <a:gd name="connsiteX12" fmla="*/ 176126 w 201173"/>
                <a:gd name="connsiteY12" fmla="*/ 171 h 416435"/>
                <a:gd name="connsiteX13" fmla="*/ 6468 w 201173"/>
                <a:gd name="connsiteY13" fmla="*/ 229412 h 416435"/>
                <a:gd name="connsiteX14" fmla="*/ 20129 w 201173"/>
                <a:gd name="connsiteY14" fmla="*/ 368711 h 416435"/>
                <a:gd name="connsiteX15" fmla="*/ 36712 w 201173"/>
                <a:gd name="connsiteY15" fmla="*/ 403865 h 416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1173" h="416435">
                  <a:moveTo>
                    <a:pt x="36712" y="403865"/>
                  </a:moveTo>
                  <a:cubicBezTo>
                    <a:pt x="40252" y="388628"/>
                    <a:pt x="44422" y="372638"/>
                    <a:pt x="49321" y="356262"/>
                  </a:cubicBezTo>
                  <a:cubicBezTo>
                    <a:pt x="77028" y="263782"/>
                    <a:pt x="144903" y="104718"/>
                    <a:pt x="144903" y="104718"/>
                  </a:cubicBezTo>
                  <a:cubicBezTo>
                    <a:pt x="144903" y="104718"/>
                    <a:pt x="114125" y="274889"/>
                    <a:pt x="86403" y="367381"/>
                  </a:cubicBezTo>
                  <a:cubicBezTo>
                    <a:pt x="81727" y="382997"/>
                    <a:pt x="76625" y="397939"/>
                    <a:pt x="71488" y="412038"/>
                  </a:cubicBezTo>
                  <a:cubicBezTo>
                    <a:pt x="61440" y="416825"/>
                    <a:pt x="60066" y="418004"/>
                    <a:pt x="70775" y="414081"/>
                  </a:cubicBezTo>
                  <a:cubicBezTo>
                    <a:pt x="73061" y="412842"/>
                    <a:pt x="75518" y="411496"/>
                    <a:pt x="78047" y="410058"/>
                  </a:cubicBezTo>
                  <a:cubicBezTo>
                    <a:pt x="78047" y="410058"/>
                    <a:pt x="78099" y="410074"/>
                    <a:pt x="78115" y="410026"/>
                  </a:cubicBezTo>
                  <a:cubicBezTo>
                    <a:pt x="80707" y="408553"/>
                    <a:pt x="83404" y="406992"/>
                    <a:pt x="86183" y="405295"/>
                  </a:cubicBezTo>
                  <a:cubicBezTo>
                    <a:pt x="122365" y="383423"/>
                    <a:pt x="174493" y="343159"/>
                    <a:pt x="191917" y="284981"/>
                  </a:cubicBezTo>
                  <a:cubicBezTo>
                    <a:pt x="219134" y="194155"/>
                    <a:pt x="177819" y="6822"/>
                    <a:pt x="176293" y="159"/>
                  </a:cubicBezTo>
                  <a:cubicBezTo>
                    <a:pt x="176262" y="48"/>
                    <a:pt x="176277" y="0"/>
                    <a:pt x="176277" y="0"/>
                  </a:cubicBezTo>
                  <a:cubicBezTo>
                    <a:pt x="176277" y="0"/>
                    <a:pt x="176210" y="32"/>
                    <a:pt x="176126" y="171"/>
                  </a:cubicBezTo>
                  <a:cubicBezTo>
                    <a:pt x="170602" y="5492"/>
                    <a:pt x="33617" y="138789"/>
                    <a:pt x="6468" y="229412"/>
                  </a:cubicBezTo>
                  <a:cubicBezTo>
                    <a:pt x="-8275" y="278577"/>
                    <a:pt x="4724" y="330721"/>
                    <a:pt x="20129" y="368711"/>
                  </a:cubicBezTo>
                  <a:cubicBezTo>
                    <a:pt x="25764" y="382642"/>
                    <a:pt x="31642" y="394614"/>
                    <a:pt x="36712" y="403865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21E690EC-7303-9C2F-672E-A03E2C9E86B2}"/>
                </a:ext>
              </a:extLst>
            </p:cNvPr>
            <p:cNvSpPr/>
            <p:nvPr/>
          </p:nvSpPr>
          <p:spPr>
            <a:xfrm>
              <a:off x="7185989" y="843900"/>
              <a:ext cx="195880" cy="347885"/>
            </a:xfrm>
            <a:custGeom>
              <a:avLst/>
              <a:gdLst>
                <a:gd name="connsiteX0" fmla="*/ 42258 w 195880"/>
                <a:gd name="connsiteY0" fmla="*/ 336018 h 347885"/>
                <a:gd name="connsiteX1" fmla="*/ 52529 w 195880"/>
                <a:gd name="connsiteY1" fmla="*/ 296236 h 347885"/>
                <a:gd name="connsiteX2" fmla="*/ 135314 w 195880"/>
                <a:gd name="connsiteY2" fmla="*/ 87346 h 347885"/>
                <a:gd name="connsiteX3" fmla="*/ 89610 w 195880"/>
                <a:gd name="connsiteY3" fmla="*/ 307352 h 347885"/>
                <a:gd name="connsiteX4" fmla="*/ 76950 w 195880"/>
                <a:gd name="connsiteY4" fmla="*/ 344533 h 347885"/>
                <a:gd name="connsiteX5" fmla="*/ 76324 w 195880"/>
                <a:gd name="connsiteY5" fmla="*/ 346217 h 347885"/>
                <a:gd name="connsiteX6" fmla="*/ 83322 w 195880"/>
                <a:gd name="connsiteY6" fmla="*/ 343143 h 347885"/>
                <a:gd name="connsiteX7" fmla="*/ 83390 w 195880"/>
                <a:gd name="connsiteY7" fmla="*/ 343115 h 347885"/>
                <a:gd name="connsiteX8" fmla="*/ 91116 w 195880"/>
                <a:gd name="connsiteY8" fmla="*/ 339483 h 347885"/>
                <a:gd name="connsiteX9" fmla="*/ 189915 w 195880"/>
                <a:gd name="connsiteY9" fmla="*/ 242300 h 347885"/>
                <a:gd name="connsiteX10" fmla="*/ 161496 w 195880"/>
                <a:gd name="connsiteY10" fmla="*/ 135 h 347885"/>
                <a:gd name="connsiteX11" fmla="*/ 161496 w 195880"/>
                <a:gd name="connsiteY11" fmla="*/ 0 h 347885"/>
                <a:gd name="connsiteX12" fmla="*/ 161345 w 195880"/>
                <a:gd name="connsiteY12" fmla="*/ 135 h 347885"/>
                <a:gd name="connsiteX13" fmla="*/ 4467 w 195880"/>
                <a:gd name="connsiteY13" fmla="*/ 186739 h 347885"/>
                <a:gd name="connsiteX14" fmla="*/ 24296 w 195880"/>
                <a:gd name="connsiteY14" fmla="*/ 305452 h 347885"/>
                <a:gd name="connsiteX15" fmla="*/ 42258 w 195880"/>
                <a:gd name="connsiteY15" fmla="*/ 336018 h 347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5880" h="347885">
                  <a:moveTo>
                    <a:pt x="42258" y="336018"/>
                  </a:moveTo>
                  <a:cubicBezTo>
                    <a:pt x="45053" y="323258"/>
                    <a:pt x="48442" y="309892"/>
                    <a:pt x="52529" y="296236"/>
                  </a:cubicBezTo>
                  <a:cubicBezTo>
                    <a:pt x="75643" y="219102"/>
                    <a:pt x="135314" y="87346"/>
                    <a:pt x="135314" y="87346"/>
                  </a:cubicBezTo>
                  <a:cubicBezTo>
                    <a:pt x="135314" y="87346"/>
                    <a:pt x="112725" y="230209"/>
                    <a:pt x="89610" y="307352"/>
                  </a:cubicBezTo>
                  <a:cubicBezTo>
                    <a:pt x="85712" y="320375"/>
                    <a:pt x="81358" y="332804"/>
                    <a:pt x="76950" y="344533"/>
                  </a:cubicBezTo>
                  <a:cubicBezTo>
                    <a:pt x="67240" y="348125"/>
                    <a:pt x="65934" y="349057"/>
                    <a:pt x="76324" y="346217"/>
                  </a:cubicBezTo>
                  <a:cubicBezTo>
                    <a:pt x="78527" y="345278"/>
                    <a:pt x="80884" y="344242"/>
                    <a:pt x="83322" y="343143"/>
                  </a:cubicBezTo>
                  <a:cubicBezTo>
                    <a:pt x="83322" y="343143"/>
                    <a:pt x="83374" y="343159"/>
                    <a:pt x="83390" y="343115"/>
                  </a:cubicBezTo>
                  <a:cubicBezTo>
                    <a:pt x="85879" y="341988"/>
                    <a:pt x="88455" y="340785"/>
                    <a:pt x="91116" y="339483"/>
                  </a:cubicBezTo>
                  <a:cubicBezTo>
                    <a:pt x="125808" y="322585"/>
                    <a:pt x="175395" y="290828"/>
                    <a:pt x="189915" y="242300"/>
                  </a:cubicBezTo>
                  <a:cubicBezTo>
                    <a:pt x="212624" y="166547"/>
                    <a:pt x="163308" y="5854"/>
                    <a:pt x="161496" y="135"/>
                  </a:cubicBezTo>
                  <a:cubicBezTo>
                    <a:pt x="161480" y="40"/>
                    <a:pt x="161496" y="0"/>
                    <a:pt x="161496" y="0"/>
                  </a:cubicBezTo>
                  <a:cubicBezTo>
                    <a:pt x="161496" y="0"/>
                    <a:pt x="161428" y="24"/>
                    <a:pt x="161345" y="135"/>
                  </a:cubicBezTo>
                  <a:cubicBezTo>
                    <a:pt x="156143" y="4397"/>
                    <a:pt x="27108" y="111146"/>
                    <a:pt x="4467" y="186739"/>
                  </a:cubicBezTo>
                  <a:cubicBezTo>
                    <a:pt x="-7820" y="227744"/>
                    <a:pt x="7366" y="272536"/>
                    <a:pt x="24296" y="305452"/>
                  </a:cubicBezTo>
                  <a:cubicBezTo>
                    <a:pt x="30497" y="317519"/>
                    <a:pt x="36853" y="327941"/>
                    <a:pt x="42258" y="336018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BDF649A6-4B7C-EBE6-2A0F-9B71189601DF}"/>
                </a:ext>
              </a:extLst>
            </p:cNvPr>
            <p:cNvSpPr/>
            <p:nvPr/>
          </p:nvSpPr>
          <p:spPr>
            <a:xfrm>
              <a:off x="5481567" y="1706327"/>
              <a:ext cx="443320" cy="1021145"/>
            </a:xfrm>
            <a:custGeom>
              <a:avLst/>
              <a:gdLst>
                <a:gd name="connsiteX0" fmla="*/ 221591 w 443320"/>
                <a:gd name="connsiteY0" fmla="*/ 8 h 1021145"/>
                <a:gd name="connsiteX1" fmla="*/ 221471 w 443320"/>
                <a:gd name="connsiteY1" fmla="*/ 382 h 1021145"/>
                <a:gd name="connsiteX2" fmla="*/ 0 w 443320"/>
                <a:gd name="connsiteY2" fmla="*/ 635683 h 1021145"/>
                <a:gd name="connsiteX3" fmla="*/ 152871 w 443320"/>
                <a:gd name="connsiteY3" fmla="*/ 980411 h 1021145"/>
                <a:gd name="connsiteX4" fmla="*/ 167448 w 443320"/>
                <a:gd name="connsiteY4" fmla="*/ 996597 h 1021145"/>
                <a:gd name="connsiteX5" fmla="*/ 167567 w 443320"/>
                <a:gd name="connsiteY5" fmla="*/ 996724 h 1021145"/>
                <a:gd name="connsiteX6" fmla="*/ 180889 w 443320"/>
                <a:gd name="connsiteY6" fmla="*/ 1010790 h 1021145"/>
                <a:gd name="connsiteX7" fmla="*/ 180642 w 443320"/>
                <a:gd name="connsiteY7" fmla="*/ 1005681 h 1021145"/>
                <a:gd name="connsiteX8" fmla="*/ 177277 w 443320"/>
                <a:gd name="connsiteY8" fmla="*/ 894264 h 1021145"/>
                <a:gd name="connsiteX9" fmla="*/ 221595 w 443320"/>
                <a:gd name="connsiteY9" fmla="*/ 258844 h 1021145"/>
                <a:gd name="connsiteX10" fmla="*/ 265921 w 443320"/>
                <a:gd name="connsiteY10" fmla="*/ 894264 h 1021145"/>
                <a:gd name="connsiteX11" fmla="*/ 262313 w 443320"/>
                <a:gd name="connsiteY11" fmla="*/ 1010790 h 1021145"/>
                <a:gd name="connsiteX12" fmla="*/ 321820 w 443320"/>
                <a:gd name="connsiteY12" fmla="*/ 942314 h 1021145"/>
                <a:gd name="connsiteX13" fmla="*/ 443321 w 443320"/>
                <a:gd name="connsiteY13" fmla="*/ 635683 h 1021145"/>
                <a:gd name="connsiteX14" fmla="*/ 221850 w 443320"/>
                <a:gd name="connsiteY14" fmla="*/ 502 h 1021145"/>
                <a:gd name="connsiteX15" fmla="*/ 221591 w 443320"/>
                <a:gd name="connsiteY15" fmla="*/ 0 h 1021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3320" h="1021145">
                  <a:moveTo>
                    <a:pt x="221591" y="8"/>
                  </a:moveTo>
                  <a:cubicBezTo>
                    <a:pt x="221591" y="8"/>
                    <a:pt x="221591" y="135"/>
                    <a:pt x="221471" y="382"/>
                  </a:cubicBezTo>
                  <a:cubicBezTo>
                    <a:pt x="213753" y="14457"/>
                    <a:pt x="0" y="411225"/>
                    <a:pt x="0" y="635683"/>
                  </a:cubicBezTo>
                  <a:cubicBezTo>
                    <a:pt x="0" y="779478"/>
                    <a:pt x="87888" y="906216"/>
                    <a:pt x="152871" y="980411"/>
                  </a:cubicBezTo>
                  <a:cubicBezTo>
                    <a:pt x="157854" y="986142"/>
                    <a:pt x="162708" y="991495"/>
                    <a:pt x="167448" y="996597"/>
                  </a:cubicBezTo>
                  <a:cubicBezTo>
                    <a:pt x="167448" y="996724"/>
                    <a:pt x="167567" y="996724"/>
                    <a:pt x="167567" y="996724"/>
                  </a:cubicBezTo>
                  <a:cubicBezTo>
                    <a:pt x="171550" y="1002323"/>
                    <a:pt x="176030" y="1007055"/>
                    <a:pt x="180889" y="1010790"/>
                  </a:cubicBezTo>
                  <a:cubicBezTo>
                    <a:pt x="201809" y="1026976"/>
                    <a:pt x="199563" y="1023363"/>
                    <a:pt x="180642" y="1005681"/>
                  </a:cubicBezTo>
                  <a:cubicBezTo>
                    <a:pt x="178651" y="970204"/>
                    <a:pt x="177277" y="932859"/>
                    <a:pt x="177277" y="894264"/>
                  </a:cubicBezTo>
                  <a:cubicBezTo>
                    <a:pt x="177277" y="665692"/>
                    <a:pt x="221595" y="258844"/>
                    <a:pt x="221595" y="258844"/>
                  </a:cubicBezTo>
                  <a:cubicBezTo>
                    <a:pt x="221595" y="258844"/>
                    <a:pt x="265921" y="665704"/>
                    <a:pt x="265921" y="894264"/>
                  </a:cubicBezTo>
                  <a:cubicBezTo>
                    <a:pt x="265921" y="934723"/>
                    <a:pt x="264547" y="973812"/>
                    <a:pt x="262313" y="1010790"/>
                  </a:cubicBezTo>
                  <a:cubicBezTo>
                    <a:pt x="279490" y="993235"/>
                    <a:pt x="300283" y="970085"/>
                    <a:pt x="321820" y="942314"/>
                  </a:cubicBezTo>
                  <a:cubicBezTo>
                    <a:pt x="380575" y="866621"/>
                    <a:pt x="443321" y="757192"/>
                    <a:pt x="443321" y="635683"/>
                  </a:cubicBezTo>
                  <a:cubicBezTo>
                    <a:pt x="443321" y="411719"/>
                    <a:pt x="230440" y="16313"/>
                    <a:pt x="221850" y="502"/>
                  </a:cubicBezTo>
                  <a:cubicBezTo>
                    <a:pt x="221718" y="127"/>
                    <a:pt x="221591" y="0"/>
                    <a:pt x="221591" y="0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546455EE-9C9D-B4C7-BE2F-29A45FB0A1EF}"/>
                </a:ext>
              </a:extLst>
            </p:cNvPr>
            <p:cNvSpPr/>
            <p:nvPr/>
          </p:nvSpPr>
          <p:spPr>
            <a:xfrm>
              <a:off x="4158281" y="1411445"/>
              <a:ext cx="469114" cy="978083"/>
            </a:xfrm>
            <a:custGeom>
              <a:avLst/>
              <a:gdLst>
                <a:gd name="connsiteX0" fmla="*/ 395425 w 469114"/>
                <a:gd name="connsiteY0" fmla="*/ 947356 h 978083"/>
                <a:gd name="connsiteX1" fmla="*/ 430540 w 469114"/>
                <a:gd name="connsiteY1" fmla="*/ 863702 h 978083"/>
                <a:gd name="connsiteX2" fmla="*/ 450078 w 469114"/>
                <a:gd name="connsiteY2" fmla="*/ 534454 h 978083"/>
                <a:gd name="connsiteX3" fmla="*/ 41107 w 469114"/>
                <a:gd name="connsiteY3" fmla="*/ 390 h 978083"/>
                <a:gd name="connsiteX4" fmla="*/ 40717 w 469114"/>
                <a:gd name="connsiteY4" fmla="*/ 0 h 978083"/>
                <a:gd name="connsiteX5" fmla="*/ 40717 w 469114"/>
                <a:gd name="connsiteY5" fmla="*/ 390 h 978083"/>
                <a:gd name="connsiteX6" fmla="*/ 28980 w 469114"/>
                <a:gd name="connsiteY6" fmla="*/ 673088 h 978083"/>
                <a:gd name="connsiteX7" fmla="*/ 281974 w 469114"/>
                <a:gd name="connsiteY7" fmla="*/ 952720 h 978083"/>
                <a:gd name="connsiteX8" fmla="*/ 300871 w 469114"/>
                <a:gd name="connsiteY8" fmla="*/ 963541 h 978083"/>
                <a:gd name="connsiteX9" fmla="*/ 301030 w 469114"/>
                <a:gd name="connsiteY9" fmla="*/ 963617 h 978083"/>
                <a:gd name="connsiteX10" fmla="*/ 318080 w 469114"/>
                <a:gd name="connsiteY10" fmla="*/ 972816 h 978083"/>
                <a:gd name="connsiteX11" fmla="*/ 316248 w 469114"/>
                <a:gd name="connsiteY11" fmla="*/ 968045 h 978083"/>
                <a:gd name="connsiteX12" fmla="*/ 278218 w 469114"/>
                <a:gd name="connsiteY12" fmla="*/ 863264 h 978083"/>
                <a:gd name="connsiteX13" fmla="*/ 121635 w 469114"/>
                <a:gd name="connsiteY13" fmla="*/ 245845 h 978083"/>
                <a:gd name="connsiteX14" fmla="*/ 362410 w 469114"/>
                <a:gd name="connsiteY14" fmla="*/ 835545 h 978083"/>
                <a:gd name="connsiteX15" fmla="*/ 395421 w 469114"/>
                <a:gd name="connsiteY15" fmla="*/ 947368 h 978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69114" h="978083">
                  <a:moveTo>
                    <a:pt x="395425" y="947356"/>
                  </a:moveTo>
                  <a:cubicBezTo>
                    <a:pt x="406254" y="925304"/>
                    <a:pt x="418763" y="896813"/>
                    <a:pt x="430540" y="863702"/>
                  </a:cubicBezTo>
                  <a:cubicBezTo>
                    <a:pt x="462687" y="773433"/>
                    <a:pt x="488076" y="649873"/>
                    <a:pt x="450078" y="534454"/>
                  </a:cubicBezTo>
                  <a:cubicBezTo>
                    <a:pt x="380053" y="321717"/>
                    <a:pt x="54214" y="12696"/>
                    <a:pt x="41107" y="390"/>
                  </a:cubicBezTo>
                  <a:cubicBezTo>
                    <a:pt x="40868" y="76"/>
                    <a:pt x="40717" y="0"/>
                    <a:pt x="40717" y="0"/>
                  </a:cubicBezTo>
                  <a:cubicBezTo>
                    <a:pt x="40717" y="0"/>
                    <a:pt x="40753" y="119"/>
                    <a:pt x="40717" y="390"/>
                  </a:cubicBezTo>
                  <a:cubicBezTo>
                    <a:pt x="37778" y="16169"/>
                    <a:pt x="-41205" y="459860"/>
                    <a:pt x="28980" y="673088"/>
                  </a:cubicBezTo>
                  <a:cubicBezTo>
                    <a:pt x="73940" y="809662"/>
                    <a:pt x="197053" y="902568"/>
                    <a:pt x="281974" y="952720"/>
                  </a:cubicBezTo>
                  <a:cubicBezTo>
                    <a:pt x="288497" y="956611"/>
                    <a:pt x="294786" y="960176"/>
                    <a:pt x="300871" y="963541"/>
                  </a:cubicBezTo>
                  <a:cubicBezTo>
                    <a:pt x="300915" y="963661"/>
                    <a:pt x="301030" y="963617"/>
                    <a:pt x="301030" y="963617"/>
                  </a:cubicBezTo>
                  <a:cubicBezTo>
                    <a:pt x="306562" y="967699"/>
                    <a:pt x="312301" y="970785"/>
                    <a:pt x="318080" y="972816"/>
                  </a:cubicBezTo>
                  <a:cubicBezTo>
                    <a:pt x="343011" y="981646"/>
                    <a:pt x="339745" y="978918"/>
                    <a:pt x="316248" y="968045"/>
                  </a:cubicBezTo>
                  <a:cubicBezTo>
                    <a:pt x="303265" y="934966"/>
                    <a:pt x="290285" y="899919"/>
                    <a:pt x="278218" y="863264"/>
                  </a:cubicBezTo>
                  <a:cubicBezTo>
                    <a:pt x="206743" y="646146"/>
                    <a:pt x="121635" y="245845"/>
                    <a:pt x="121635" y="245845"/>
                  </a:cubicBezTo>
                  <a:cubicBezTo>
                    <a:pt x="121635" y="245845"/>
                    <a:pt x="290946" y="618443"/>
                    <a:pt x="362410" y="835545"/>
                  </a:cubicBezTo>
                  <a:cubicBezTo>
                    <a:pt x="375070" y="873985"/>
                    <a:pt x="385991" y="911540"/>
                    <a:pt x="395421" y="947368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7359493B-2F0B-129D-196E-9AF5CD0F39C6}"/>
                </a:ext>
              </a:extLst>
            </p:cNvPr>
            <p:cNvSpPr/>
            <p:nvPr/>
          </p:nvSpPr>
          <p:spPr>
            <a:xfrm>
              <a:off x="5677262" y="586797"/>
              <a:ext cx="443355" cy="1020677"/>
            </a:xfrm>
            <a:custGeom>
              <a:avLst/>
              <a:gdLst>
                <a:gd name="connsiteX0" fmla="*/ 257164 w 443355"/>
                <a:gd name="connsiteY0" fmla="*/ 1011252 h 1020677"/>
                <a:gd name="connsiteX1" fmla="*/ 317616 w 443355"/>
                <a:gd name="connsiteY1" fmla="*/ 943600 h 1020677"/>
                <a:gd name="connsiteX2" fmla="*/ 443322 w 443355"/>
                <a:gd name="connsiteY2" fmla="*/ 638670 h 1020677"/>
                <a:gd name="connsiteX3" fmla="*/ 230593 w 443355"/>
                <a:gd name="connsiteY3" fmla="*/ 502 h 1020677"/>
                <a:gd name="connsiteX4" fmla="*/ 230354 w 443355"/>
                <a:gd name="connsiteY4" fmla="*/ 0 h 1020677"/>
                <a:gd name="connsiteX5" fmla="*/ 230226 w 443355"/>
                <a:gd name="connsiteY5" fmla="*/ 374 h 1020677"/>
                <a:gd name="connsiteX6" fmla="*/ 33 w 443355"/>
                <a:gd name="connsiteY6" fmla="*/ 632569 h 1020677"/>
                <a:gd name="connsiteX7" fmla="*/ 148169 w 443355"/>
                <a:gd name="connsiteY7" fmla="*/ 979364 h 1020677"/>
                <a:gd name="connsiteX8" fmla="*/ 162506 w 443355"/>
                <a:gd name="connsiteY8" fmla="*/ 995744 h 1020677"/>
                <a:gd name="connsiteX9" fmla="*/ 162634 w 443355"/>
                <a:gd name="connsiteY9" fmla="*/ 995872 h 1020677"/>
                <a:gd name="connsiteX10" fmla="*/ 175761 w 443355"/>
                <a:gd name="connsiteY10" fmla="*/ 1010125 h 1020677"/>
                <a:gd name="connsiteX11" fmla="*/ 175581 w 443355"/>
                <a:gd name="connsiteY11" fmla="*/ 1005016 h 1020677"/>
                <a:gd name="connsiteX12" fmla="*/ 173741 w 443355"/>
                <a:gd name="connsiteY12" fmla="*/ 893555 h 1020677"/>
                <a:gd name="connsiteX13" fmla="*/ 226793 w 443355"/>
                <a:gd name="connsiteY13" fmla="*/ 258812 h 1020677"/>
                <a:gd name="connsiteX14" fmla="*/ 262374 w 443355"/>
                <a:gd name="connsiteY14" fmla="*/ 894790 h 1020677"/>
                <a:gd name="connsiteX15" fmla="*/ 257164 w 443355"/>
                <a:gd name="connsiteY15" fmla="*/ 1011256 h 1020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3355" h="1020677">
                  <a:moveTo>
                    <a:pt x="257164" y="1011252"/>
                  </a:moveTo>
                  <a:cubicBezTo>
                    <a:pt x="274584" y="993932"/>
                    <a:pt x="295692" y="971060"/>
                    <a:pt x="317616" y="943600"/>
                  </a:cubicBezTo>
                  <a:cubicBezTo>
                    <a:pt x="377407" y="868720"/>
                    <a:pt x="441654" y="760167"/>
                    <a:pt x="443322" y="638670"/>
                  </a:cubicBezTo>
                  <a:cubicBezTo>
                    <a:pt x="446397" y="414722"/>
                    <a:pt x="238976" y="16432"/>
                    <a:pt x="230593" y="502"/>
                  </a:cubicBezTo>
                  <a:cubicBezTo>
                    <a:pt x="230473" y="127"/>
                    <a:pt x="230354" y="0"/>
                    <a:pt x="230354" y="0"/>
                  </a:cubicBezTo>
                  <a:cubicBezTo>
                    <a:pt x="230354" y="0"/>
                    <a:pt x="230354" y="127"/>
                    <a:pt x="230226" y="374"/>
                  </a:cubicBezTo>
                  <a:cubicBezTo>
                    <a:pt x="222313" y="14337"/>
                    <a:pt x="3120" y="408111"/>
                    <a:pt x="33" y="632569"/>
                  </a:cubicBezTo>
                  <a:cubicBezTo>
                    <a:pt x="-1942" y="776348"/>
                    <a:pt x="84201" y="904280"/>
                    <a:pt x="148169" y="979364"/>
                  </a:cubicBezTo>
                  <a:cubicBezTo>
                    <a:pt x="153068" y="985159"/>
                    <a:pt x="157847" y="990575"/>
                    <a:pt x="162506" y="995744"/>
                  </a:cubicBezTo>
                  <a:cubicBezTo>
                    <a:pt x="162506" y="995872"/>
                    <a:pt x="162634" y="995872"/>
                    <a:pt x="162634" y="995872"/>
                  </a:cubicBezTo>
                  <a:cubicBezTo>
                    <a:pt x="166541" y="1001523"/>
                    <a:pt x="170954" y="1006322"/>
                    <a:pt x="175761" y="1010125"/>
                  </a:cubicBezTo>
                  <a:cubicBezTo>
                    <a:pt x="196454" y="1026589"/>
                    <a:pt x="194260" y="1022953"/>
                    <a:pt x="175581" y="1005016"/>
                  </a:cubicBezTo>
                  <a:cubicBezTo>
                    <a:pt x="174072" y="969511"/>
                    <a:pt x="173216" y="932142"/>
                    <a:pt x="173741" y="893555"/>
                  </a:cubicBezTo>
                  <a:cubicBezTo>
                    <a:pt x="176884" y="665007"/>
                    <a:pt x="226793" y="258812"/>
                    <a:pt x="226793" y="258812"/>
                  </a:cubicBezTo>
                  <a:cubicBezTo>
                    <a:pt x="226793" y="258812"/>
                    <a:pt x="265516" y="666230"/>
                    <a:pt x="262374" y="894790"/>
                  </a:cubicBezTo>
                  <a:cubicBezTo>
                    <a:pt x="261824" y="935241"/>
                    <a:pt x="259916" y="974314"/>
                    <a:pt x="257164" y="1011256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2F806582-FA6E-FEED-B4A4-E6A8BED0215B}"/>
                </a:ext>
              </a:extLst>
            </p:cNvPr>
            <p:cNvSpPr/>
            <p:nvPr/>
          </p:nvSpPr>
          <p:spPr>
            <a:xfrm>
              <a:off x="3264438" y="2336091"/>
              <a:ext cx="849898" cy="625147"/>
            </a:xfrm>
            <a:custGeom>
              <a:avLst/>
              <a:gdLst>
                <a:gd name="connsiteX0" fmla="*/ 392192 w 849898"/>
                <a:gd name="connsiteY0" fmla="*/ 547136 h 625147"/>
                <a:gd name="connsiteX1" fmla="*/ 762070 w 849898"/>
                <a:gd name="connsiteY1" fmla="*/ 620582 h 625147"/>
                <a:gd name="connsiteX2" fmla="*/ 783688 w 849898"/>
                <a:gd name="connsiteY2" fmla="*/ 617990 h 625147"/>
                <a:gd name="connsiteX3" fmla="*/ 783867 w 849898"/>
                <a:gd name="connsiteY3" fmla="*/ 617966 h 625147"/>
                <a:gd name="connsiteX4" fmla="*/ 803043 w 849898"/>
                <a:gd name="connsiteY4" fmla="*/ 615170 h 625147"/>
                <a:gd name="connsiteX5" fmla="*/ 798722 w 849898"/>
                <a:gd name="connsiteY5" fmla="*/ 612434 h 625147"/>
                <a:gd name="connsiteX6" fmla="*/ 705681 w 849898"/>
                <a:gd name="connsiteY6" fmla="*/ 551043 h 625147"/>
                <a:gd name="connsiteX7" fmla="*/ 211642 w 849898"/>
                <a:gd name="connsiteY7" fmla="*/ 149001 h 625147"/>
                <a:gd name="connsiteX8" fmla="*/ 756698 w 849898"/>
                <a:gd name="connsiteY8" fmla="*/ 478564 h 625147"/>
                <a:gd name="connsiteX9" fmla="*/ 849898 w 849898"/>
                <a:gd name="connsiteY9" fmla="*/ 548597 h 625147"/>
                <a:gd name="connsiteX10" fmla="*/ 828173 w 849898"/>
                <a:gd name="connsiteY10" fmla="*/ 460522 h 625147"/>
                <a:gd name="connsiteX11" fmla="*/ 647400 w 849898"/>
                <a:gd name="connsiteY11" fmla="*/ 184649 h 625147"/>
                <a:gd name="connsiteX12" fmla="*/ 550 w 849898"/>
                <a:gd name="connsiteY12" fmla="*/ 89 h 625147"/>
                <a:gd name="connsiteX13" fmla="*/ 0 w 849898"/>
                <a:gd name="connsiteY13" fmla="*/ 5 h 625147"/>
                <a:gd name="connsiteX14" fmla="*/ 227 w 849898"/>
                <a:gd name="connsiteY14" fmla="*/ 320 h 625147"/>
                <a:gd name="connsiteX15" fmla="*/ 392196 w 849898"/>
                <a:gd name="connsiteY15" fmla="*/ 547128 h 625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49898" h="625147">
                  <a:moveTo>
                    <a:pt x="392192" y="547136"/>
                  </a:moveTo>
                  <a:cubicBezTo>
                    <a:pt x="509762" y="629922"/>
                    <a:pt x="663987" y="631005"/>
                    <a:pt x="762070" y="620582"/>
                  </a:cubicBezTo>
                  <a:cubicBezTo>
                    <a:pt x="769621" y="619814"/>
                    <a:pt x="776798" y="618922"/>
                    <a:pt x="783688" y="617990"/>
                  </a:cubicBezTo>
                  <a:cubicBezTo>
                    <a:pt x="783799" y="618066"/>
                    <a:pt x="783867" y="617966"/>
                    <a:pt x="783867" y="617966"/>
                  </a:cubicBezTo>
                  <a:cubicBezTo>
                    <a:pt x="790741" y="617930"/>
                    <a:pt x="797189" y="616990"/>
                    <a:pt x="803043" y="615170"/>
                  </a:cubicBezTo>
                  <a:cubicBezTo>
                    <a:pt x="828313" y="607384"/>
                    <a:pt x="824067" y="607145"/>
                    <a:pt x="798722" y="612434"/>
                  </a:cubicBezTo>
                  <a:cubicBezTo>
                    <a:pt x="768566" y="593640"/>
                    <a:pt x="737239" y="573262"/>
                    <a:pt x="705681" y="551043"/>
                  </a:cubicBezTo>
                  <a:cubicBezTo>
                    <a:pt x="518779" y="419458"/>
                    <a:pt x="211642" y="149001"/>
                    <a:pt x="211642" y="149001"/>
                  </a:cubicBezTo>
                  <a:cubicBezTo>
                    <a:pt x="211642" y="149001"/>
                    <a:pt x="569819" y="346975"/>
                    <a:pt x="756698" y="478564"/>
                  </a:cubicBezTo>
                  <a:cubicBezTo>
                    <a:pt x="789777" y="501858"/>
                    <a:pt x="820953" y="525482"/>
                    <a:pt x="849898" y="548597"/>
                  </a:cubicBezTo>
                  <a:cubicBezTo>
                    <a:pt x="845434" y="524447"/>
                    <a:pt x="838468" y="494120"/>
                    <a:pt x="828173" y="460522"/>
                  </a:cubicBezTo>
                  <a:cubicBezTo>
                    <a:pt x="800108" y="368895"/>
                    <a:pt x="746749" y="254599"/>
                    <a:pt x="647400" y="184649"/>
                  </a:cubicBezTo>
                  <a:cubicBezTo>
                    <a:pt x="464269" y="55717"/>
                    <a:pt x="18392" y="2164"/>
                    <a:pt x="550" y="89"/>
                  </a:cubicBezTo>
                  <a:cubicBezTo>
                    <a:pt x="167" y="-31"/>
                    <a:pt x="0" y="5"/>
                    <a:pt x="0" y="5"/>
                  </a:cubicBezTo>
                  <a:cubicBezTo>
                    <a:pt x="0" y="5"/>
                    <a:pt x="104" y="73"/>
                    <a:pt x="227" y="320"/>
                  </a:cubicBezTo>
                  <a:cubicBezTo>
                    <a:pt x="7292" y="14729"/>
                    <a:pt x="208659" y="417933"/>
                    <a:pt x="392196" y="547128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F7ABD70B-C0C2-3C24-2C94-470D5412A7D3}"/>
                </a:ext>
              </a:extLst>
            </p:cNvPr>
            <p:cNvSpPr/>
            <p:nvPr/>
          </p:nvSpPr>
          <p:spPr>
            <a:xfrm>
              <a:off x="4764902" y="4042167"/>
              <a:ext cx="442236" cy="299114"/>
            </a:xfrm>
            <a:custGeom>
              <a:avLst/>
              <a:gdLst>
                <a:gd name="connsiteX0" fmla="*/ 0 w 442236"/>
                <a:gd name="connsiteY0" fmla="*/ 274550 h 299114"/>
                <a:gd name="connsiteX1" fmla="*/ 195 w 442236"/>
                <a:gd name="connsiteY1" fmla="*/ 274550 h 299114"/>
                <a:gd name="connsiteX2" fmla="*/ 333959 w 442236"/>
                <a:gd name="connsiteY2" fmla="*/ 279922 h 299114"/>
                <a:gd name="connsiteX3" fmla="*/ 436965 w 442236"/>
                <a:gd name="connsiteY3" fmla="*/ 118130 h 299114"/>
                <a:gd name="connsiteX4" fmla="*/ 439685 w 442236"/>
                <a:gd name="connsiteY4" fmla="*/ 106063 h 299114"/>
                <a:gd name="connsiteX5" fmla="*/ 439701 w 442236"/>
                <a:gd name="connsiteY5" fmla="*/ 105959 h 299114"/>
                <a:gd name="connsiteX6" fmla="*/ 441879 w 442236"/>
                <a:gd name="connsiteY6" fmla="*/ 95098 h 299114"/>
                <a:gd name="connsiteX7" fmla="*/ 439784 w 442236"/>
                <a:gd name="connsiteY7" fmla="*/ 96266 h 299114"/>
                <a:gd name="connsiteX8" fmla="*/ 393316 w 442236"/>
                <a:gd name="connsiteY8" fmla="*/ 120786 h 299114"/>
                <a:gd name="connsiteX9" fmla="*/ 110174 w 442236"/>
                <a:gd name="connsiteY9" fmla="*/ 222318 h 299114"/>
                <a:gd name="connsiteX10" fmla="*/ 367963 w 442236"/>
                <a:gd name="connsiteY10" fmla="*/ 67320 h 299114"/>
                <a:gd name="connsiteX11" fmla="*/ 418593 w 442236"/>
                <a:gd name="connsiteY11" fmla="*/ 45986 h 299114"/>
                <a:gd name="connsiteX12" fmla="*/ 372431 w 442236"/>
                <a:gd name="connsiteY12" fmla="*/ 23902 h 299114"/>
                <a:gd name="connsiteX13" fmla="*/ 207154 w 442236"/>
                <a:gd name="connsiteY13" fmla="*/ 12496 h 299114"/>
                <a:gd name="connsiteX14" fmla="*/ 147 w 442236"/>
                <a:gd name="connsiteY14" fmla="*/ 274295 h 299114"/>
                <a:gd name="connsiteX15" fmla="*/ 0 w 442236"/>
                <a:gd name="connsiteY15" fmla="*/ 274550 h 299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2236" h="299114">
                  <a:moveTo>
                    <a:pt x="0" y="274550"/>
                  </a:moveTo>
                  <a:cubicBezTo>
                    <a:pt x="0" y="274550"/>
                    <a:pt x="60" y="274534"/>
                    <a:pt x="195" y="274550"/>
                  </a:cubicBezTo>
                  <a:cubicBezTo>
                    <a:pt x="8387" y="276362"/>
                    <a:pt x="238421" y="325220"/>
                    <a:pt x="333959" y="279922"/>
                  </a:cubicBezTo>
                  <a:cubicBezTo>
                    <a:pt x="395163" y="250893"/>
                    <a:pt x="423973" y="172309"/>
                    <a:pt x="436965" y="118130"/>
                  </a:cubicBezTo>
                  <a:cubicBezTo>
                    <a:pt x="437980" y="113960"/>
                    <a:pt x="438872" y="109962"/>
                    <a:pt x="439685" y="106063"/>
                  </a:cubicBezTo>
                  <a:cubicBezTo>
                    <a:pt x="439744" y="106047"/>
                    <a:pt x="439701" y="105959"/>
                    <a:pt x="439701" y="105959"/>
                  </a:cubicBezTo>
                  <a:cubicBezTo>
                    <a:pt x="440505" y="102180"/>
                    <a:pt x="441234" y="98520"/>
                    <a:pt x="441879" y="95098"/>
                  </a:cubicBezTo>
                  <a:cubicBezTo>
                    <a:pt x="442795" y="79216"/>
                    <a:pt x="441895" y="81287"/>
                    <a:pt x="439784" y="96266"/>
                  </a:cubicBezTo>
                  <a:cubicBezTo>
                    <a:pt x="425244" y="104637"/>
                    <a:pt x="409748" y="112992"/>
                    <a:pt x="393316" y="120786"/>
                  </a:cubicBezTo>
                  <a:cubicBezTo>
                    <a:pt x="296021" y="166917"/>
                    <a:pt x="110174" y="222318"/>
                    <a:pt x="110174" y="222318"/>
                  </a:cubicBezTo>
                  <a:cubicBezTo>
                    <a:pt x="110174" y="222318"/>
                    <a:pt x="270672" y="113450"/>
                    <a:pt x="367963" y="67320"/>
                  </a:cubicBezTo>
                  <a:cubicBezTo>
                    <a:pt x="385179" y="59152"/>
                    <a:pt x="402213" y="52083"/>
                    <a:pt x="418593" y="45986"/>
                  </a:cubicBezTo>
                  <a:cubicBezTo>
                    <a:pt x="406203" y="39155"/>
                    <a:pt x="390400" y="31294"/>
                    <a:pt x="372431" y="23902"/>
                  </a:cubicBezTo>
                  <a:cubicBezTo>
                    <a:pt x="323401" y="3734"/>
                    <a:pt x="258876" y="-12025"/>
                    <a:pt x="207154" y="12496"/>
                  </a:cubicBezTo>
                  <a:cubicBezTo>
                    <a:pt x="111819" y="57710"/>
                    <a:pt x="4417" y="265923"/>
                    <a:pt x="147" y="274295"/>
                  </a:cubicBezTo>
                  <a:cubicBezTo>
                    <a:pt x="16" y="274446"/>
                    <a:pt x="0" y="274550"/>
                    <a:pt x="0" y="274550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31FEB5AF-1490-CF69-5A79-62ABD9388FD1}"/>
                </a:ext>
              </a:extLst>
            </p:cNvPr>
            <p:cNvSpPr/>
            <p:nvPr/>
          </p:nvSpPr>
          <p:spPr>
            <a:xfrm>
              <a:off x="3873059" y="3663277"/>
              <a:ext cx="561122" cy="324110"/>
            </a:xfrm>
            <a:custGeom>
              <a:avLst/>
              <a:gdLst>
                <a:gd name="connsiteX0" fmla="*/ 281592 w 561122"/>
                <a:gd name="connsiteY0" fmla="*/ 20209 h 324110"/>
                <a:gd name="connsiteX1" fmla="*/ 203 w 561122"/>
                <a:gd name="connsiteY1" fmla="*/ 316206 h 324110"/>
                <a:gd name="connsiteX2" fmla="*/ 0 w 561122"/>
                <a:gd name="connsiteY2" fmla="*/ 316477 h 324110"/>
                <a:gd name="connsiteX3" fmla="*/ 239 w 561122"/>
                <a:gd name="connsiteY3" fmla="*/ 316461 h 324110"/>
                <a:gd name="connsiteX4" fmla="*/ 407697 w 561122"/>
                <a:gd name="connsiteY4" fmla="*/ 287958 h 324110"/>
                <a:gd name="connsiteX5" fmla="*/ 551121 w 561122"/>
                <a:gd name="connsiteY5" fmla="*/ 107571 h 324110"/>
                <a:gd name="connsiteX6" fmla="*/ 555757 w 561122"/>
                <a:gd name="connsiteY6" fmla="*/ 94639 h 324110"/>
                <a:gd name="connsiteX7" fmla="*/ 555781 w 561122"/>
                <a:gd name="connsiteY7" fmla="*/ 94540 h 324110"/>
                <a:gd name="connsiteX8" fmla="*/ 559620 w 561122"/>
                <a:gd name="connsiteY8" fmla="*/ 82899 h 324110"/>
                <a:gd name="connsiteX9" fmla="*/ 556924 w 561122"/>
                <a:gd name="connsiteY9" fmla="*/ 84356 h 324110"/>
                <a:gd name="connsiteX10" fmla="*/ 497464 w 561122"/>
                <a:gd name="connsiteY10" fmla="*/ 114847 h 324110"/>
                <a:gd name="connsiteX11" fmla="*/ 140322 w 561122"/>
                <a:gd name="connsiteY11" fmla="*/ 250374 h 324110"/>
                <a:gd name="connsiteX12" fmla="*/ 472246 w 561122"/>
                <a:gd name="connsiteY12" fmla="*/ 61309 h 324110"/>
                <a:gd name="connsiteX13" fmla="*/ 536457 w 561122"/>
                <a:gd name="connsiteY13" fmla="*/ 33738 h 324110"/>
                <a:gd name="connsiteX14" fmla="*/ 482398 w 561122"/>
                <a:gd name="connsiteY14" fmla="*/ 15282 h 324110"/>
                <a:gd name="connsiteX15" fmla="*/ 281576 w 561122"/>
                <a:gd name="connsiteY15" fmla="*/ 20209 h 324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61122" h="324110">
                  <a:moveTo>
                    <a:pt x="281592" y="20209"/>
                  </a:moveTo>
                  <a:cubicBezTo>
                    <a:pt x="160151" y="77422"/>
                    <a:pt x="6328" y="306970"/>
                    <a:pt x="203" y="316206"/>
                  </a:cubicBezTo>
                  <a:cubicBezTo>
                    <a:pt x="32" y="316377"/>
                    <a:pt x="0" y="316477"/>
                    <a:pt x="0" y="316477"/>
                  </a:cubicBezTo>
                  <a:cubicBezTo>
                    <a:pt x="0" y="316477"/>
                    <a:pt x="68" y="316445"/>
                    <a:pt x="239" y="316461"/>
                  </a:cubicBezTo>
                  <a:cubicBezTo>
                    <a:pt x="10068" y="317528"/>
                    <a:pt x="286009" y="345291"/>
                    <a:pt x="407697" y="287958"/>
                  </a:cubicBezTo>
                  <a:cubicBezTo>
                    <a:pt x="485660" y="251234"/>
                    <a:pt x="529376" y="165784"/>
                    <a:pt x="551121" y="107571"/>
                  </a:cubicBezTo>
                  <a:cubicBezTo>
                    <a:pt x="552806" y="103114"/>
                    <a:pt x="554331" y="98809"/>
                    <a:pt x="555757" y="94639"/>
                  </a:cubicBezTo>
                  <a:cubicBezTo>
                    <a:pt x="555825" y="94623"/>
                    <a:pt x="555781" y="94540"/>
                    <a:pt x="555781" y="94540"/>
                  </a:cubicBezTo>
                  <a:cubicBezTo>
                    <a:pt x="557688" y="90708"/>
                    <a:pt x="558983" y="86794"/>
                    <a:pt x="559620" y="82899"/>
                  </a:cubicBezTo>
                  <a:cubicBezTo>
                    <a:pt x="562452" y="66136"/>
                    <a:pt x="561129" y="68410"/>
                    <a:pt x="556924" y="84356"/>
                  </a:cubicBezTo>
                  <a:cubicBezTo>
                    <a:pt x="538257" y="94627"/>
                    <a:pt x="518396" y="104998"/>
                    <a:pt x="497464" y="114847"/>
                  </a:cubicBezTo>
                  <a:cubicBezTo>
                    <a:pt x="373530" y="173227"/>
                    <a:pt x="140322" y="250374"/>
                    <a:pt x="140322" y="250374"/>
                  </a:cubicBezTo>
                  <a:cubicBezTo>
                    <a:pt x="140322" y="250374"/>
                    <a:pt x="348312" y="119694"/>
                    <a:pt x="472246" y="61309"/>
                  </a:cubicBezTo>
                  <a:cubicBezTo>
                    <a:pt x="494182" y="50970"/>
                    <a:pt x="515776" y="41822"/>
                    <a:pt x="536457" y="33738"/>
                  </a:cubicBezTo>
                  <a:cubicBezTo>
                    <a:pt x="522052" y="27839"/>
                    <a:pt x="503581" y="21196"/>
                    <a:pt x="482398" y="15282"/>
                  </a:cubicBezTo>
                  <a:cubicBezTo>
                    <a:pt x="424643" y="-875"/>
                    <a:pt x="347456" y="-10824"/>
                    <a:pt x="281576" y="20209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527BDB67-A9BB-51B4-A1A5-DDC0A4ED0888}"/>
                </a:ext>
              </a:extLst>
            </p:cNvPr>
            <p:cNvSpPr/>
            <p:nvPr/>
          </p:nvSpPr>
          <p:spPr>
            <a:xfrm>
              <a:off x="4294197" y="3774949"/>
              <a:ext cx="567692" cy="565272"/>
            </a:xfrm>
            <a:custGeom>
              <a:avLst/>
              <a:gdLst>
                <a:gd name="connsiteX0" fmla="*/ 5 w 567692"/>
                <a:gd name="connsiteY0" fmla="*/ 565265 h 565272"/>
                <a:gd name="connsiteX1" fmla="*/ 283 w 567692"/>
                <a:gd name="connsiteY1" fmla="*/ 565146 h 565272"/>
                <a:gd name="connsiteX2" fmla="*/ 484923 w 567692"/>
                <a:gd name="connsiteY2" fmla="*/ 376594 h 565272"/>
                <a:gd name="connsiteX3" fmla="*/ 567048 w 567692"/>
                <a:gd name="connsiteY3" fmla="*/ 92425 h 565272"/>
                <a:gd name="connsiteX4" fmla="*/ 566013 w 567692"/>
                <a:gd name="connsiteY4" fmla="*/ 74157 h 565272"/>
                <a:gd name="connsiteX5" fmla="*/ 565997 w 567692"/>
                <a:gd name="connsiteY5" fmla="*/ 74002 h 565272"/>
                <a:gd name="connsiteX6" fmla="*/ 564659 w 567692"/>
                <a:gd name="connsiteY6" fmla="*/ 57681 h 565272"/>
                <a:gd name="connsiteX7" fmla="*/ 562110 w 567692"/>
                <a:gd name="connsiteY7" fmla="*/ 60561 h 565272"/>
                <a:gd name="connsiteX8" fmla="*/ 505059 w 567692"/>
                <a:gd name="connsiteY8" fmla="*/ 121741 h 565272"/>
                <a:gd name="connsiteX9" fmla="*/ 137690 w 567692"/>
                <a:gd name="connsiteY9" fmla="*/ 428348 h 565272"/>
                <a:gd name="connsiteX10" fmla="*/ 446356 w 567692"/>
                <a:gd name="connsiteY10" fmla="*/ 62699 h 565272"/>
                <a:gd name="connsiteX11" fmla="*/ 510738 w 567692"/>
                <a:gd name="connsiteY11" fmla="*/ 3451 h 565272"/>
                <a:gd name="connsiteX12" fmla="*/ 434890 w 567692"/>
                <a:gd name="connsiteY12" fmla="*/ 45 h 565272"/>
                <a:gd name="connsiteX13" fmla="*/ 191300 w 567692"/>
                <a:gd name="connsiteY13" fmla="*/ 81306 h 565272"/>
                <a:gd name="connsiteX14" fmla="*/ 104 w 567692"/>
                <a:gd name="connsiteY14" fmla="*/ 564831 h 565272"/>
                <a:gd name="connsiteX15" fmla="*/ 1 w 567692"/>
                <a:gd name="connsiteY15" fmla="*/ 565273 h 565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67692" h="565272">
                  <a:moveTo>
                    <a:pt x="5" y="565265"/>
                  </a:moveTo>
                  <a:cubicBezTo>
                    <a:pt x="5" y="565265"/>
                    <a:pt x="64" y="565197"/>
                    <a:pt x="283" y="565146"/>
                  </a:cubicBezTo>
                  <a:cubicBezTo>
                    <a:pt x="12876" y="562844"/>
                    <a:pt x="365526" y="495343"/>
                    <a:pt x="484923" y="376594"/>
                  </a:cubicBezTo>
                  <a:cubicBezTo>
                    <a:pt x="561421" y="300535"/>
                    <a:pt x="570625" y="174956"/>
                    <a:pt x="567048" y="92425"/>
                  </a:cubicBezTo>
                  <a:cubicBezTo>
                    <a:pt x="566793" y="86069"/>
                    <a:pt x="566431" y="80004"/>
                    <a:pt x="566013" y="74157"/>
                  </a:cubicBezTo>
                  <a:cubicBezTo>
                    <a:pt x="566072" y="74086"/>
                    <a:pt x="565997" y="74002"/>
                    <a:pt x="565997" y="74002"/>
                  </a:cubicBezTo>
                  <a:cubicBezTo>
                    <a:pt x="566335" y="68391"/>
                    <a:pt x="565885" y="62902"/>
                    <a:pt x="564659" y="57681"/>
                  </a:cubicBezTo>
                  <a:cubicBezTo>
                    <a:pt x="559414" y="35192"/>
                    <a:pt x="558972" y="38601"/>
                    <a:pt x="562110" y="60561"/>
                  </a:cubicBezTo>
                  <a:cubicBezTo>
                    <a:pt x="544551" y="80645"/>
                    <a:pt x="525590" y="101319"/>
                    <a:pt x="505059" y="121741"/>
                  </a:cubicBezTo>
                  <a:cubicBezTo>
                    <a:pt x="383471" y="242640"/>
                    <a:pt x="137690" y="428348"/>
                    <a:pt x="137690" y="428348"/>
                  </a:cubicBezTo>
                  <a:cubicBezTo>
                    <a:pt x="137690" y="428348"/>
                    <a:pt x="324760" y="183599"/>
                    <a:pt x="446356" y="62699"/>
                  </a:cubicBezTo>
                  <a:cubicBezTo>
                    <a:pt x="467878" y="41297"/>
                    <a:pt x="489579" y="21516"/>
                    <a:pt x="510738" y="3451"/>
                  </a:cubicBezTo>
                  <a:cubicBezTo>
                    <a:pt x="490021" y="1300"/>
                    <a:pt x="463931" y="-293"/>
                    <a:pt x="434890" y="45"/>
                  </a:cubicBezTo>
                  <a:cubicBezTo>
                    <a:pt x="355705" y="946"/>
                    <a:pt x="255937" y="17043"/>
                    <a:pt x="191300" y="81306"/>
                  </a:cubicBezTo>
                  <a:cubicBezTo>
                    <a:pt x="72153" y="199784"/>
                    <a:pt x="2824" y="550733"/>
                    <a:pt x="104" y="564831"/>
                  </a:cubicBezTo>
                  <a:cubicBezTo>
                    <a:pt x="-15" y="565122"/>
                    <a:pt x="1" y="565273"/>
                    <a:pt x="1" y="565273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AA4D07FA-B2D1-24FB-6F73-34D33B5C35E0}"/>
                </a:ext>
              </a:extLst>
            </p:cNvPr>
            <p:cNvSpPr/>
            <p:nvPr/>
          </p:nvSpPr>
          <p:spPr>
            <a:xfrm>
              <a:off x="3656343" y="3218261"/>
              <a:ext cx="697054" cy="368989"/>
            </a:xfrm>
            <a:custGeom>
              <a:avLst/>
              <a:gdLst>
                <a:gd name="connsiteX0" fmla="*/ 406 w 697054"/>
                <a:gd name="connsiteY0" fmla="*/ 20 h 368989"/>
                <a:gd name="connsiteX1" fmla="*/ 0 w 697054"/>
                <a:gd name="connsiteY1" fmla="*/ 12 h 368989"/>
                <a:gd name="connsiteX2" fmla="*/ 219 w 697054"/>
                <a:gd name="connsiteY2" fmla="*/ 207 h 368989"/>
                <a:gd name="connsiteX3" fmla="*/ 368444 w 697054"/>
                <a:gd name="connsiteY3" fmla="*/ 336413 h 368989"/>
                <a:gd name="connsiteX4" fmla="*/ 645484 w 697054"/>
                <a:gd name="connsiteY4" fmla="*/ 355513 h 368989"/>
                <a:gd name="connsiteX5" fmla="*/ 660574 w 697054"/>
                <a:gd name="connsiteY5" fmla="*/ 351988 h 368989"/>
                <a:gd name="connsiteX6" fmla="*/ 660694 w 697054"/>
                <a:gd name="connsiteY6" fmla="*/ 351956 h 368989"/>
                <a:gd name="connsiteX7" fmla="*/ 674008 w 697054"/>
                <a:gd name="connsiteY7" fmla="*/ 348500 h 368989"/>
                <a:gd name="connsiteX8" fmla="*/ 670475 w 697054"/>
                <a:gd name="connsiteY8" fmla="*/ 347010 h 368989"/>
                <a:gd name="connsiteX9" fmla="*/ 593958 w 697054"/>
                <a:gd name="connsiteY9" fmla="*/ 313286 h 368989"/>
                <a:gd name="connsiteX10" fmla="*/ 175548 w 697054"/>
                <a:gd name="connsiteY10" fmla="*/ 83009 h 368989"/>
                <a:gd name="connsiteX11" fmla="*/ 619048 w 697054"/>
                <a:gd name="connsiteY11" fmla="*/ 260258 h 368989"/>
                <a:gd name="connsiteX12" fmla="*/ 697055 w 697054"/>
                <a:gd name="connsiteY12" fmla="*/ 299797 h 368989"/>
                <a:gd name="connsiteX13" fmla="*/ 667448 w 697054"/>
                <a:gd name="connsiteY13" fmla="*/ 242244 h 368989"/>
                <a:gd name="connsiteX14" fmla="*/ 493852 w 697054"/>
                <a:gd name="connsiteY14" fmla="*/ 71216 h 368989"/>
                <a:gd name="connsiteX15" fmla="*/ 410 w 697054"/>
                <a:gd name="connsiteY15" fmla="*/ 20 h 368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97054" h="368989">
                  <a:moveTo>
                    <a:pt x="406" y="20"/>
                  </a:moveTo>
                  <a:cubicBezTo>
                    <a:pt x="119" y="-20"/>
                    <a:pt x="0" y="12"/>
                    <a:pt x="0" y="12"/>
                  </a:cubicBezTo>
                  <a:cubicBezTo>
                    <a:pt x="0" y="12"/>
                    <a:pt x="84" y="56"/>
                    <a:pt x="219" y="207"/>
                  </a:cubicBezTo>
                  <a:cubicBezTo>
                    <a:pt x="7575" y="9335"/>
                    <a:pt x="216210" y="264435"/>
                    <a:pt x="368444" y="336413"/>
                  </a:cubicBezTo>
                  <a:cubicBezTo>
                    <a:pt x="465966" y="382523"/>
                    <a:pt x="576785" y="370595"/>
                    <a:pt x="645484" y="355513"/>
                  </a:cubicBezTo>
                  <a:cubicBezTo>
                    <a:pt x="650773" y="354362"/>
                    <a:pt x="655779" y="353171"/>
                    <a:pt x="660574" y="351988"/>
                  </a:cubicBezTo>
                  <a:cubicBezTo>
                    <a:pt x="660658" y="352020"/>
                    <a:pt x="660694" y="351956"/>
                    <a:pt x="660694" y="351956"/>
                  </a:cubicBezTo>
                  <a:cubicBezTo>
                    <a:pt x="665381" y="350785"/>
                    <a:pt x="669854" y="349635"/>
                    <a:pt x="674008" y="348500"/>
                  </a:cubicBezTo>
                  <a:cubicBezTo>
                    <a:pt x="690906" y="341176"/>
                    <a:pt x="687819" y="341367"/>
                    <a:pt x="670475" y="347010"/>
                  </a:cubicBezTo>
                  <a:cubicBezTo>
                    <a:pt x="645851" y="336823"/>
                    <a:pt x="620135" y="325675"/>
                    <a:pt x="593958" y="313286"/>
                  </a:cubicBezTo>
                  <a:cubicBezTo>
                    <a:pt x="438936" y="239990"/>
                    <a:pt x="175548" y="83009"/>
                    <a:pt x="175548" y="83009"/>
                  </a:cubicBezTo>
                  <a:cubicBezTo>
                    <a:pt x="175548" y="83009"/>
                    <a:pt x="464022" y="186962"/>
                    <a:pt x="619048" y="260258"/>
                  </a:cubicBezTo>
                  <a:cubicBezTo>
                    <a:pt x="646484" y="273241"/>
                    <a:pt x="672610" y="286594"/>
                    <a:pt x="697055" y="299797"/>
                  </a:cubicBezTo>
                  <a:cubicBezTo>
                    <a:pt x="690006" y="283882"/>
                    <a:pt x="680185" y="264021"/>
                    <a:pt x="667448" y="242244"/>
                  </a:cubicBezTo>
                  <a:cubicBezTo>
                    <a:pt x="632732" y="182812"/>
                    <a:pt x="576263" y="110178"/>
                    <a:pt x="493852" y="71216"/>
                  </a:cubicBezTo>
                  <a:cubicBezTo>
                    <a:pt x="341956" y="-605"/>
                    <a:pt x="13553" y="-48"/>
                    <a:pt x="410" y="20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D906B759-576A-F17C-7BF2-9D6A4DACD74F}"/>
                </a:ext>
              </a:extLst>
            </p:cNvPr>
            <p:cNvSpPr/>
            <p:nvPr/>
          </p:nvSpPr>
          <p:spPr>
            <a:xfrm>
              <a:off x="4400052" y="839953"/>
              <a:ext cx="306200" cy="743599"/>
            </a:xfrm>
            <a:custGeom>
              <a:avLst/>
              <a:gdLst>
                <a:gd name="connsiteX0" fmla="*/ 53254 w 306200"/>
                <a:gd name="connsiteY0" fmla="*/ 718589 h 743599"/>
                <a:gd name="connsiteX1" fmla="*/ 53313 w 306200"/>
                <a:gd name="connsiteY1" fmla="*/ 718696 h 743599"/>
                <a:gd name="connsiteX2" fmla="*/ 59415 w 306200"/>
                <a:gd name="connsiteY2" fmla="*/ 731018 h 743599"/>
                <a:gd name="connsiteX3" fmla="*/ 60151 w 306200"/>
                <a:gd name="connsiteY3" fmla="*/ 727255 h 743599"/>
                <a:gd name="connsiteX4" fmla="*/ 77504 w 306200"/>
                <a:gd name="connsiteY4" fmla="*/ 645460 h 743599"/>
                <a:gd name="connsiteX5" fmla="*/ 217360 w 306200"/>
                <a:gd name="connsiteY5" fmla="*/ 188778 h 743599"/>
                <a:gd name="connsiteX6" fmla="*/ 134542 w 306200"/>
                <a:gd name="connsiteY6" fmla="*/ 659161 h 743599"/>
                <a:gd name="connsiteX7" fmla="*/ 111798 w 306200"/>
                <a:gd name="connsiteY7" fmla="*/ 743599 h 743599"/>
                <a:gd name="connsiteX8" fmla="*/ 162090 w 306200"/>
                <a:gd name="connsiteY8" fmla="*/ 702849 h 743599"/>
                <a:gd name="connsiteX9" fmla="*/ 293997 w 306200"/>
                <a:gd name="connsiteY9" fmla="*/ 497950 h 743599"/>
                <a:gd name="connsiteX10" fmla="*/ 262781 w 306200"/>
                <a:gd name="connsiteY10" fmla="*/ 406 h 743599"/>
                <a:gd name="connsiteX11" fmla="*/ 262713 w 306200"/>
                <a:gd name="connsiteY11" fmla="*/ 0 h 743599"/>
                <a:gd name="connsiteX12" fmla="*/ 262562 w 306200"/>
                <a:gd name="connsiteY12" fmla="*/ 255 h 743599"/>
                <a:gd name="connsiteX13" fmla="*/ 8756 w 306200"/>
                <a:gd name="connsiteY13" fmla="*/ 429457 h 743599"/>
                <a:gd name="connsiteX14" fmla="*/ 46718 w 306200"/>
                <a:gd name="connsiteY14" fmla="*/ 704550 h 743599"/>
                <a:gd name="connsiteX15" fmla="*/ 53254 w 306200"/>
                <a:gd name="connsiteY15" fmla="*/ 718613 h 743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6200" h="743599">
                  <a:moveTo>
                    <a:pt x="53254" y="718589"/>
                  </a:moveTo>
                  <a:cubicBezTo>
                    <a:pt x="53230" y="718680"/>
                    <a:pt x="53313" y="718696"/>
                    <a:pt x="53313" y="718696"/>
                  </a:cubicBezTo>
                  <a:cubicBezTo>
                    <a:pt x="54891" y="723400"/>
                    <a:pt x="56950" y="727541"/>
                    <a:pt x="59415" y="731018"/>
                  </a:cubicBezTo>
                  <a:cubicBezTo>
                    <a:pt x="70040" y="746060"/>
                    <a:pt x="69228" y="743078"/>
                    <a:pt x="60151" y="727255"/>
                  </a:cubicBezTo>
                  <a:cubicBezTo>
                    <a:pt x="65082" y="701061"/>
                    <a:pt x="70745" y="673609"/>
                    <a:pt x="77504" y="645460"/>
                  </a:cubicBezTo>
                  <a:cubicBezTo>
                    <a:pt x="117556" y="478726"/>
                    <a:pt x="217360" y="188778"/>
                    <a:pt x="217360" y="188778"/>
                  </a:cubicBezTo>
                  <a:cubicBezTo>
                    <a:pt x="217360" y="188778"/>
                    <a:pt x="174587" y="492402"/>
                    <a:pt x="134542" y="659161"/>
                  </a:cubicBezTo>
                  <a:cubicBezTo>
                    <a:pt x="127449" y="688676"/>
                    <a:pt x="119723" y="716976"/>
                    <a:pt x="111798" y="743599"/>
                  </a:cubicBezTo>
                  <a:cubicBezTo>
                    <a:pt x="125932" y="733448"/>
                    <a:pt x="143360" y="719771"/>
                    <a:pt x="162090" y="702849"/>
                  </a:cubicBezTo>
                  <a:cubicBezTo>
                    <a:pt x="213158" y="656711"/>
                    <a:pt x="272702" y="586586"/>
                    <a:pt x="293997" y="497950"/>
                  </a:cubicBezTo>
                  <a:cubicBezTo>
                    <a:pt x="333237" y="334580"/>
                    <a:pt x="265541" y="13230"/>
                    <a:pt x="262781" y="406"/>
                  </a:cubicBezTo>
                  <a:cubicBezTo>
                    <a:pt x="262773" y="112"/>
                    <a:pt x="262713" y="0"/>
                    <a:pt x="262713" y="0"/>
                  </a:cubicBezTo>
                  <a:cubicBezTo>
                    <a:pt x="262713" y="0"/>
                    <a:pt x="262690" y="92"/>
                    <a:pt x="262562" y="255"/>
                  </a:cubicBezTo>
                  <a:cubicBezTo>
                    <a:pt x="255138" y="9323"/>
                    <a:pt x="48080" y="265714"/>
                    <a:pt x="8756" y="429457"/>
                  </a:cubicBezTo>
                  <a:cubicBezTo>
                    <a:pt x="-16445" y="534351"/>
                    <a:pt x="17908" y="640379"/>
                    <a:pt x="46718" y="704550"/>
                  </a:cubicBezTo>
                  <a:cubicBezTo>
                    <a:pt x="48917" y="709500"/>
                    <a:pt x="51103" y="714152"/>
                    <a:pt x="53254" y="718613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E894E709-5103-63DA-C131-0E295451C4DC}"/>
                </a:ext>
              </a:extLst>
            </p:cNvPr>
            <p:cNvSpPr/>
            <p:nvPr/>
          </p:nvSpPr>
          <p:spPr>
            <a:xfrm>
              <a:off x="5021896" y="556007"/>
              <a:ext cx="368541" cy="721853"/>
            </a:xfrm>
            <a:custGeom>
              <a:avLst/>
              <a:gdLst>
                <a:gd name="connsiteX0" fmla="*/ 31185 w 368541"/>
                <a:gd name="connsiteY0" fmla="*/ 506345 h 721853"/>
                <a:gd name="connsiteX1" fmla="*/ 234185 w 368541"/>
                <a:gd name="connsiteY1" fmla="*/ 705159 h 721853"/>
                <a:gd name="connsiteX2" fmla="*/ 249025 w 368541"/>
                <a:gd name="connsiteY2" fmla="*/ 712447 h 721853"/>
                <a:gd name="connsiteX3" fmla="*/ 249152 w 368541"/>
                <a:gd name="connsiteY3" fmla="*/ 712499 h 721853"/>
                <a:gd name="connsiteX4" fmla="*/ 262521 w 368541"/>
                <a:gd name="connsiteY4" fmla="*/ 718652 h 721853"/>
                <a:gd name="connsiteX5" fmla="*/ 260964 w 368541"/>
                <a:gd name="connsiteY5" fmla="*/ 715144 h 721853"/>
                <a:gd name="connsiteX6" fmla="*/ 228427 w 368541"/>
                <a:gd name="connsiteY6" fmla="*/ 638101 h 721853"/>
                <a:gd name="connsiteX7" fmla="*/ 88479 w 368541"/>
                <a:gd name="connsiteY7" fmla="*/ 181140 h 721853"/>
                <a:gd name="connsiteX8" fmla="*/ 292096 w 368541"/>
                <a:gd name="connsiteY8" fmla="*/ 613488 h 721853"/>
                <a:gd name="connsiteX9" fmla="*/ 320998 w 368541"/>
                <a:gd name="connsiteY9" fmla="*/ 696039 h 721853"/>
                <a:gd name="connsiteX10" fmla="*/ 345232 w 368541"/>
                <a:gd name="connsiteY10" fmla="*/ 631613 h 721853"/>
                <a:gd name="connsiteX11" fmla="*/ 349613 w 368541"/>
                <a:gd name="connsiteY11" fmla="*/ 383315 h 721853"/>
                <a:gd name="connsiteX12" fmla="*/ 18816 w 368541"/>
                <a:gd name="connsiteY12" fmla="*/ 279 h 721853"/>
                <a:gd name="connsiteX13" fmla="*/ 18501 w 368541"/>
                <a:gd name="connsiteY13" fmla="*/ 0 h 721853"/>
                <a:gd name="connsiteX14" fmla="*/ 18509 w 368541"/>
                <a:gd name="connsiteY14" fmla="*/ 295 h 721853"/>
                <a:gd name="connsiteX15" fmla="*/ 31185 w 368541"/>
                <a:gd name="connsiteY15" fmla="*/ 506321 h 721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68541" h="721853">
                  <a:moveTo>
                    <a:pt x="31185" y="506345"/>
                  </a:moveTo>
                  <a:cubicBezTo>
                    <a:pt x="70063" y="606969"/>
                    <a:pt x="167449" y="671268"/>
                    <a:pt x="234185" y="705159"/>
                  </a:cubicBezTo>
                  <a:cubicBezTo>
                    <a:pt x="239311" y="707788"/>
                    <a:pt x="244245" y="710181"/>
                    <a:pt x="249025" y="712447"/>
                  </a:cubicBezTo>
                  <a:cubicBezTo>
                    <a:pt x="249056" y="712531"/>
                    <a:pt x="249152" y="712499"/>
                    <a:pt x="249152" y="712499"/>
                  </a:cubicBezTo>
                  <a:cubicBezTo>
                    <a:pt x="253525" y="715311"/>
                    <a:pt x="258025" y="717382"/>
                    <a:pt x="262521" y="718652"/>
                  </a:cubicBezTo>
                  <a:cubicBezTo>
                    <a:pt x="281917" y="724168"/>
                    <a:pt x="279332" y="722272"/>
                    <a:pt x="260964" y="715144"/>
                  </a:cubicBezTo>
                  <a:cubicBezTo>
                    <a:pt x="249940" y="690866"/>
                    <a:pt x="238857" y="665107"/>
                    <a:pt x="228427" y="638101"/>
                  </a:cubicBezTo>
                  <a:cubicBezTo>
                    <a:pt x="166629" y="478144"/>
                    <a:pt x="88479" y="181140"/>
                    <a:pt x="88479" y="181140"/>
                  </a:cubicBezTo>
                  <a:cubicBezTo>
                    <a:pt x="88479" y="181140"/>
                    <a:pt x="230298" y="453564"/>
                    <a:pt x="292096" y="613488"/>
                  </a:cubicBezTo>
                  <a:cubicBezTo>
                    <a:pt x="303036" y="641808"/>
                    <a:pt x="312618" y="669539"/>
                    <a:pt x="320998" y="696039"/>
                  </a:cubicBezTo>
                  <a:cubicBezTo>
                    <a:pt x="328601" y="678990"/>
                    <a:pt x="337266" y="657018"/>
                    <a:pt x="345232" y="631613"/>
                  </a:cubicBezTo>
                  <a:cubicBezTo>
                    <a:pt x="366977" y="562332"/>
                    <a:pt x="382457" y="468343"/>
                    <a:pt x="349613" y="383315"/>
                  </a:cubicBezTo>
                  <a:cubicBezTo>
                    <a:pt x="289061" y="226589"/>
                    <a:pt x="29254" y="8953"/>
                    <a:pt x="18816" y="279"/>
                  </a:cubicBezTo>
                  <a:cubicBezTo>
                    <a:pt x="18628" y="48"/>
                    <a:pt x="18501" y="0"/>
                    <a:pt x="18501" y="0"/>
                  </a:cubicBezTo>
                  <a:cubicBezTo>
                    <a:pt x="18501" y="0"/>
                    <a:pt x="18537" y="84"/>
                    <a:pt x="18509" y="295"/>
                  </a:cubicBezTo>
                  <a:cubicBezTo>
                    <a:pt x="16772" y="12274"/>
                    <a:pt x="-29501" y="349252"/>
                    <a:pt x="31185" y="506321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8F83EFF5-58F8-593D-B5B3-F2E8392B2C5E}"/>
                </a:ext>
              </a:extLst>
            </p:cNvPr>
            <p:cNvSpPr/>
            <p:nvPr/>
          </p:nvSpPr>
          <p:spPr>
            <a:xfrm>
              <a:off x="5311148" y="1135496"/>
              <a:ext cx="295369" cy="760009"/>
            </a:xfrm>
            <a:custGeom>
              <a:avLst/>
              <a:gdLst>
                <a:gd name="connsiteX0" fmla="*/ 144731 w 295369"/>
                <a:gd name="connsiteY0" fmla="*/ 756945 h 760009"/>
                <a:gd name="connsiteX1" fmla="*/ 189292 w 295369"/>
                <a:gd name="connsiteY1" fmla="*/ 710002 h 760009"/>
                <a:gd name="connsiteX2" fmla="*/ 293433 w 295369"/>
                <a:gd name="connsiteY2" fmla="*/ 489690 h 760009"/>
                <a:gd name="connsiteX3" fmla="*/ 197783 w 295369"/>
                <a:gd name="connsiteY3" fmla="*/ 390 h 760009"/>
                <a:gd name="connsiteX4" fmla="*/ 197664 w 295369"/>
                <a:gd name="connsiteY4" fmla="*/ 0 h 760009"/>
                <a:gd name="connsiteX5" fmla="*/ 197544 w 295369"/>
                <a:gd name="connsiteY5" fmla="*/ 271 h 760009"/>
                <a:gd name="connsiteX6" fmla="*/ 1697 w 295369"/>
                <a:gd name="connsiteY6" fmla="*/ 458825 h 760009"/>
                <a:gd name="connsiteX7" fmla="*/ 75112 w 295369"/>
                <a:gd name="connsiteY7" fmla="*/ 726649 h 760009"/>
                <a:gd name="connsiteX8" fmla="*/ 83423 w 295369"/>
                <a:gd name="connsiteY8" fmla="*/ 739732 h 760009"/>
                <a:gd name="connsiteX9" fmla="*/ 83491 w 295369"/>
                <a:gd name="connsiteY9" fmla="*/ 739836 h 760009"/>
                <a:gd name="connsiteX10" fmla="*/ 91149 w 295369"/>
                <a:gd name="connsiteY10" fmla="*/ 751258 h 760009"/>
                <a:gd name="connsiteX11" fmla="*/ 91388 w 295369"/>
                <a:gd name="connsiteY11" fmla="*/ 747434 h 760009"/>
                <a:gd name="connsiteX12" fmla="*/ 97964 w 295369"/>
                <a:gd name="connsiteY12" fmla="*/ 664071 h 760009"/>
                <a:gd name="connsiteX13" fmla="*/ 177241 w 295369"/>
                <a:gd name="connsiteY13" fmla="*/ 193091 h 760009"/>
                <a:gd name="connsiteX14" fmla="*/ 156292 w 295369"/>
                <a:gd name="connsiteY14" fmla="*/ 670244 h 760009"/>
                <a:gd name="connsiteX15" fmla="*/ 144731 w 295369"/>
                <a:gd name="connsiteY15" fmla="*/ 756929 h 760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5369" h="760009">
                  <a:moveTo>
                    <a:pt x="144731" y="756945"/>
                  </a:moveTo>
                  <a:cubicBezTo>
                    <a:pt x="157416" y="745037"/>
                    <a:pt x="172932" y="729210"/>
                    <a:pt x="189292" y="710002"/>
                  </a:cubicBezTo>
                  <a:cubicBezTo>
                    <a:pt x="233921" y="657619"/>
                    <a:pt x="283847" y="580341"/>
                    <a:pt x="293433" y="489690"/>
                  </a:cubicBezTo>
                  <a:cubicBezTo>
                    <a:pt x="311099" y="322601"/>
                    <a:pt x="202188" y="12816"/>
                    <a:pt x="197783" y="390"/>
                  </a:cubicBezTo>
                  <a:cubicBezTo>
                    <a:pt x="197731" y="104"/>
                    <a:pt x="197664" y="0"/>
                    <a:pt x="197664" y="0"/>
                  </a:cubicBezTo>
                  <a:cubicBezTo>
                    <a:pt x="197664" y="0"/>
                    <a:pt x="197648" y="92"/>
                    <a:pt x="197544" y="271"/>
                  </a:cubicBezTo>
                  <a:cubicBezTo>
                    <a:pt x="191359" y="10227"/>
                    <a:pt x="19404" y="291361"/>
                    <a:pt x="1697" y="458825"/>
                  </a:cubicBezTo>
                  <a:cubicBezTo>
                    <a:pt x="-9642" y="566100"/>
                    <a:pt x="38201" y="666763"/>
                    <a:pt x="75112" y="726649"/>
                  </a:cubicBezTo>
                  <a:cubicBezTo>
                    <a:pt x="77943" y="731269"/>
                    <a:pt x="80711" y="735598"/>
                    <a:pt x="83423" y="739732"/>
                  </a:cubicBezTo>
                  <a:cubicBezTo>
                    <a:pt x="83415" y="739828"/>
                    <a:pt x="83491" y="739836"/>
                    <a:pt x="83491" y="739836"/>
                  </a:cubicBezTo>
                  <a:cubicBezTo>
                    <a:pt x="85670" y="744292"/>
                    <a:pt x="88254" y="748139"/>
                    <a:pt x="91149" y="751258"/>
                  </a:cubicBezTo>
                  <a:cubicBezTo>
                    <a:pt x="103631" y="764790"/>
                    <a:pt x="102444" y="761943"/>
                    <a:pt x="91388" y="747434"/>
                  </a:cubicBezTo>
                  <a:cubicBezTo>
                    <a:pt x="92878" y="720819"/>
                    <a:pt x="94921" y="692865"/>
                    <a:pt x="97964" y="664071"/>
                  </a:cubicBezTo>
                  <a:cubicBezTo>
                    <a:pt x="115989" y="493541"/>
                    <a:pt x="177241" y="193091"/>
                    <a:pt x="177241" y="193091"/>
                  </a:cubicBezTo>
                  <a:cubicBezTo>
                    <a:pt x="177241" y="193091"/>
                    <a:pt x="174318" y="499706"/>
                    <a:pt x="156292" y="670244"/>
                  </a:cubicBezTo>
                  <a:cubicBezTo>
                    <a:pt x="153103" y="700424"/>
                    <a:pt x="149120" y="729497"/>
                    <a:pt x="144731" y="756929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8CB6F5C4-C069-9C36-CD2B-1C2E7BDBFB49}"/>
                </a:ext>
              </a:extLst>
            </p:cNvPr>
            <p:cNvSpPr/>
            <p:nvPr/>
          </p:nvSpPr>
          <p:spPr>
            <a:xfrm>
              <a:off x="6394773" y="418202"/>
              <a:ext cx="294259" cy="638154"/>
            </a:xfrm>
            <a:custGeom>
              <a:avLst/>
              <a:gdLst>
                <a:gd name="connsiteX0" fmla="*/ 87457 w 294259"/>
                <a:gd name="connsiteY0" fmla="*/ 620812 h 638154"/>
                <a:gd name="connsiteX1" fmla="*/ 87540 w 294259"/>
                <a:gd name="connsiteY1" fmla="*/ 620900 h 638154"/>
                <a:gd name="connsiteX2" fmla="*/ 95370 w 294259"/>
                <a:gd name="connsiteY2" fmla="*/ 630645 h 638154"/>
                <a:gd name="connsiteX3" fmla="*/ 95541 w 294259"/>
                <a:gd name="connsiteY3" fmla="*/ 627427 h 638154"/>
                <a:gd name="connsiteX4" fmla="*/ 100711 w 294259"/>
                <a:gd name="connsiteY4" fmla="*/ 557370 h 638154"/>
                <a:gd name="connsiteX5" fmla="*/ 171991 w 294259"/>
                <a:gd name="connsiteY5" fmla="*/ 162222 h 638154"/>
                <a:gd name="connsiteX6" fmla="*/ 159044 w 294259"/>
                <a:gd name="connsiteY6" fmla="*/ 563507 h 638154"/>
                <a:gd name="connsiteX7" fmla="*/ 148960 w 294259"/>
                <a:gd name="connsiteY7" fmla="*/ 636289 h 638154"/>
                <a:gd name="connsiteX8" fmla="*/ 192649 w 294259"/>
                <a:gd name="connsiteY8" fmla="*/ 597514 h 638154"/>
                <a:gd name="connsiteX9" fmla="*/ 292926 w 294259"/>
                <a:gd name="connsiteY9" fmla="*/ 413802 h 638154"/>
                <a:gd name="connsiteX10" fmla="*/ 189259 w 294259"/>
                <a:gd name="connsiteY10" fmla="*/ 331 h 638154"/>
                <a:gd name="connsiteX11" fmla="*/ 189124 w 294259"/>
                <a:gd name="connsiteY11" fmla="*/ 0 h 638154"/>
                <a:gd name="connsiteX12" fmla="*/ 189020 w 294259"/>
                <a:gd name="connsiteY12" fmla="*/ 227 h 638154"/>
                <a:gd name="connsiteX13" fmla="*/ 1198 w 294259"/>
                <a:gd name="connsiteY13" fmla="*/ 382965 h 638154"/>
                <a:gd name="connsiteX14" fmla="*/ 78950 w 294259"/>
                <a:gd name="connsiteY14" fmla="*/ 609641 h 638154"/>
                <a:gd name="connsiteX15" fmla="*/ 87457 w 294259"/>
                <a:gd name="connsiteY15" fmla="*/ 620796 h 638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4259" h="638154">
                  <a:moveTo>
                    <a:pt x="87457" y="620812"/>
                  </a:moveTo>
                  <a:cubicBezTo>
                    <a:pt x="87457" y="620888"/>
                    <a:pt x="87540" y="620900"/>
                    <a:pt x="87540" y="620900"/>
                  </a:cubicBezTo>
                  <a:cubicBezTo>
                    <a:pt x="90236" y="624341"/>
                    <a:pt x="92877" y="627619"/>
                    <a:pt x="95370" y="630645"/>
                  </a:cubicBezTo>
                  <a:cubicBezTo>
                    <a:pt x="108063" y="642239"/>
                    <a:pt x="106828" y="639821"/>
                    <a:pt x="95541" y="627427"/>
                  </a:cubicBezTo>
                  <a:cubicBezTo>
                    <a:pt x="96593" y="605057"/>
                    <a:pt x="98170" y="581552"/>
                    <a:pt x="100711" y="557370"/>
                  </a:cubicBezTo>
                  <a:cubicBezTo>
                    <a:pt x="115860" y="414116"/>
                    <a:pt x="171991" y="162222"/>
                    <a:pt x="171991" y="162222"/>
                  </a:cubicBezTo>
                  <a:cubicBezTo>
                    <a:pt x="171991" y="162222"/>
                    <a:pt x="174193" y="420285"/>
                    <a:pt x="159044" y="563507"/>
                  </a:cubicBezTo>
                  <a:cubicBezTo>
                    <a:pt x="156367" y="588868"/>
                    <a:pt x="152875" y="613273"/>
                    <a:pt x="148960" y="636289"/>
                  </a:cubicBezTo>
                  <a:cubicBezTo>
                    <a:pt x="161417" y="626487"/>
                    <a:pt x="176635" y="613417"/>
                    <a:pt x="192649" y="597514"/>
                  </a:cubicBezTo>
                  <a:cubicBezTo>
                    <a:pt x="236337" y="554164"/>
                    <a:pt x="284873" y="489953"/>
                    <a:pt x="292926" y="413802"/>
                  </a:cubicBezTo>
                  <a:cubicBezTo>
                    <a:pt x="307773" y="273448"/>
                    <a:pt x="193871" y="10845"/>
                    <a:pt x="189259" y="331"/>
                  </a:cubicBezTo>
                  <a:cubicBezTo>
                    <a:pt x="189208" y="88"/>
                    <a:pt x="189124" y="0"/>
                    <a:pt x="189124" y="0"/>
                  </a:cubicBezTo>
                  <a:cubicBezTo>
                    <a:pt x="189124" y="0"/>
                    <a:pt x="189124" y="76"/>
                    <a:pt x="189020" y="227"/>
                  </a:cubicBezTo>
                  <a:cubicBezTo>
                    <a:pt x="183003" y="8507"/>
                    <a:pt x="16057" y="242292"/>
                    <a:pt x="1198" y="382965"/>
                  </a:cubicBezTo>
                  <a:cubicBezTo>
                    <a:pt x="-8344" y="473083"/>
                    <a:pt x="41107" y="558620"/>
                    <a:pt x="78950" y="609641"/>
                  </a:cubicBezTo>
                  <a:cubicBezTo>
                    <a:pt x="81849" y="613572"/>
                    <a:pt x="84697" y="617264"/>
                    <a:pt x="87457" y="620796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C4044A42-43B2-14EA-DF6C-BBB04108C071}"/>
                </a:ext>
              </a:extLst>
            </p:cNvPr>
            <p:cNvSpPr/>
            <p:nvPr/>
          </p:nvSpPr>
          <p:spPr>
            <a:xfrm>
              <a:off x="4641282" y="2232956"/>
              <a:ext cx="308333" cy="746448"/>
            </a:xfrm>
            <a:custGeom>
              <a:avLst/>
              <a:gdLst>
                <a:gd name="connsiteX0" fmla="*/ 252098 w 308333"/>
                <a:gd name="connsiteY0" fmla="*/ 727971 h 746448"/>
                <a:gd name="connsiteX1" fmla="*/ 277519 w 308333"/>
                <a:gd name="connsiteY1" fmla="*/ 668448 h 746448"/>
                <a:gd name="connsiteX2" fmla="*/ 298416 w 308333"/>
                <a:gd name="connsiteY2" fmla="*/ 425662 h 746448"/>
                <a:gd name="connsiteX3" fmla="*/ 38345 w 308333"/>
                <a:gd name="connsiteY3" fmla="*/ 323 h 746448"/>
                <a:gd name="connsiteX4" fmla="*/ 38091 w 308333"/>
                <a:gd name="connsiteY4" fmla="*/ 0 h 746448"/>
                <a:gd name="connsiteX5" fmla="*/ 38083 w 308333"/>
                <a:gd name="connsiteY5" fmla="*/ 295 h 746448"/>
                <a:gd name="connsiteX6" fmla="*/ 14203 w 308333"/>
                <a:gd name="connsiteY6" fmla="*/ 498356 h 746448"/>
                <a:gd name="connsiteX7" fmla="*/ 176302 w 308333"/>
                <a:gd name="connsiteY7" fmla="*/ 723846 h 746448"/>
                <a:gd name="connsiteX8" fmla="*/ 188648 w 308333"/>
                <a:gd name="connsiteY8" fmla="*/ 733216 h 746448"/>
                <a:gd name="connsiteX9" fmla="*/ 188751 w 308333"/>
                <a:gd name="connsiteY9" fmla="*/ 733284 h 746448"/>
                <a:gd name="connsiteX10" fmla="*/ 199911 w 308333"/>
                <a:gd name="connsiteY10" fmla="*/ 741325 h 746448"/>
                <a:gd name="connsiteX11" fmla="*/ 198800 w 308333"/>
                <a:gd name="connsiteY11" fmla="*/ 737653 h 746448"/>
                <a:gd name="connsiteX12" fmla="*/ 175928 w 308333"/>
                <a:gd name="connsiteY12" fmla="*/ 657225 h 746448"/>
                <a:gd name="connsiteX13" fmla="*/ 86208 w 308333"/>
                <a:gd name="connsiteY13" fmla="*/ 188117 h 746448"/>
                <a:gd name="connsiteX14" fmla="*/ 232751 w 308333"/>
                <a:gd name="connsiteY14" fmla="*/ 642689 h 746448"/>
                <a:gd name="connsiteX15" fmla="*/ 252098 w 308333"/>
                <a:gd name="connsiteY15" fmla="*/ 727975 h 746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8333" h="746448">
                  <a:moveTo>
                    <a:pt x="252098" y="727971"/>
                  </a:moveTo>
                  <a:cubicBezTo>
                    <a:pt x="259852" y="712400"/>
                    <a:pt x="268877" y="692164"/>
                    <a:pt x="277519" y="668448"/>
                  </a:cubicBezTo>
                  <a:cubicBezTo>
                    <a:pt x="301120" y="603803"/>
                    <a:pt x="321005" y="513976"/>
                    <a:pt x="298416" y="425662"/>
                  </a:cubicBezTo>
                  <a:cubicBezTo>
                    <a:pt x="256778" y="262886"/>
                    <a:pt x="46792" y="10438"/>
                    <a:pt x="38345" y="323"/>
                  </a:cubicBezTo>
                  <a:cubicBezTo>
                    <a:pt x="38194" y="68"/>
                    <a:pt x="38091" y="0"/>
                    <a:pt x="38091" y="0"/>
                  </a:cubicBezTo>
                  <a:cubicBezTo>
                    <a:pt x="38091" y="0"/>
                    <a:pt x="38114" y="91"/>
                    <a:pt x="38083" y="295"/>
                  </a:cubicBezTo>
                  <a:cubicBezTo>
                    <a:pt x="35753" y="11784"/>
                    <a:pt x="-27526" y="335202"/>
                    <a:pt x="14203" y="498356"/>
                  </a:cubicBezTo>
                  <a:cubicBezTo>
                    <a:pt x="40938" y="602867"/>
                    <a:pt x="120840" y="680571"/>
                    <a:pt x="176302" y="723846"/>
                  </a:cubicBezTo>
                  <a:cubicBezTo>
                    <a:pt x="180555" y="727183"/>
                    <a:pt x="184665" y="730285"/>
                    <a:pt x="188648" y="733216"/>
                  </a:cubicBezTo>
                  <a:cubicBezTo>
                    <a:pt x="188664" y="733300"/>
                    <a:pt x="188751" y="733284"/>
                    <a:pt x="188751" y="733284"/>
                  </a:cubicBezTo>
                  <a:cubicBezTo>
                    <a:pt x="192344" y="736705"/>
                    <a:pt x="196099" y="739409"/>
                    <a:pt x="199911" y="741325"/>
                  </a:cubicBezTo>
                  <a:cubicBezTo>
                    <a:pt x="216323" y="749653"/>
                    <a:pt x="214212" y="747402"/>
                    <a:pt x="198800" y="737653"/>
                  </a:cubicBezTo>
                  <a:cubicBezTo>
                    <a:pt x="190926" y="712189"/>
                    <a:pt x="183108" y="685270"/>
                    <a:pt x="175928" y="657225"/>
                  </a:cubicBezTo>
                  <a:cubicBezTo>
                    <a:pt x="133433" y="491092"/>
                    <a:pt x="86208" y="188117"/>
                    <a:pt x="86208" y="188117"/>
                  </a:cubicBezTo>
                  <a:cubicBezTo>
                    <a:pt x="86208" y="188117"/>
                    <a:pt x="190253" y="476547"/>
                    <a:pt x="232751" y="642689"/>
                  </a:cubicBezTo>
                  <a:cubicBezTo>
                    <a:pt x="240278" y="672100"/>
                    <a:pt x="246666" y="700743"/>
                    <a:pt x="252098" y="727975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11094A3C-A39B-5A51-BB4B-1861B3123964}"/>
                </a:ext>
              </a:extLst>
            </p:cNvPr>
            <p:cNvSpPr/>
            <p:nvPr/>
          </p:nvSpPr>
          <p:spPr>
            <a:xfrm>
              <a:off x="5085386" y="2454252"/>
              <a:ext cx="396146" cy="758174"/>
            </a:xfrm>
            <a:custGeom>
              <a:avLst/>
              <a:gdLst>
                <a:gd name="connsiteX0" fmla="*/ 114613 w 396146"/>
                <a:gd name="connsiteY0" fmla="*/ 331 h 758174"/>
                <a:gd name="connsiteX1" fmla="*/ 114326 w 396146"/>
                <a:gd name="connsiteY1" fmla="*/ 0 h 758174"/>
                <a:gd name="connsiteX2" fmla="*/ 114274 w 396146"/>
                <a:gd name="connsiteY2" fmla="*/ 295 h 758174"/>
                <a:gd name="connsiteX3" fmla="*/ 4263 w 396146"/>
                <a:gd name="connsiteY3" fmla="*/ 504171 h 758174"/>
                <a:gd name="connsiteX4" fmla="*/ 183722 w 396146"/>
                <a:gd name="connsiteY4" fmla="*/ 734778 h 758174"/>
                <a:gd name="connsiteX5" fmla="*/ 198617 w 396146"/>
                <a:gd name="connsiteY5" fmla="*/ 744447 h 758174"/>
                <a:gd name="connsiteX6" fmla="*/ 198737 w 396146"/>
                <a:gd name="connsiteY6" fmla="*/ 744523 h 758174"/>
                <a:gd name="connsiteX7" fmla="*/ 212270 w 396146"/>
                <a:gd name="connsiteY7" fmla="*/ 752819 h 758174"/>
                <a:gd name="connsiteX8" fmla="*/ 211381 w 396146"/>
                <a:gd name="connsiteY8" fmla="*/ 749091 h 758174"/>
                <a:gd name="connsiteX9" fmla="*/ 193707 w 396146"/>
                <a:gd name="connsiteY9" fmla="*/ 667333 h 758174"/>
                <a:gd name="connsiteX10" fmla="*/ 148544 w 396146"/>
                <a:gd name="connsiteY10" fmla="*/ 191136 h 758174"/>
                <a:gd name="connsiteX11" fmla="*/ 271343 w 396146"/>
                <a:gd name="connsiteY11" fmla="*/ 653434 h 758174"/>
                <a:gd name="connsiteX12" fmla="*/ 283578 w 396146"/>
                <a:gd name="connsiteY12" fmla="*/ 740051 h 758174"/>
                <a:gd name="connsiteX13" fmla="*/ 326649 w 396146"/>
                <a:gd name="connsiteY13" fmla="*/ 680161 h 758174"/>
                <a:gd name="connsiteX14" fmla="*/ 392549 w 396146"/>
                <a:gd name="connsiteY14" fmla="*/ 434674 h 758174"/>
                <a:gd name="connsiteX15" fmla="*/ 114613 w 396146"/>
                <a:gd name="connsiteY15" fmla="*/ 334 h 75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6146" h="758174">
                  <a:moveTo>
                    <a:pt x="114613" y="331"/>
                  </a:moveTo>
                  <a:cubicBezTo>
                    <a:pt x="114453" y="76"/>
                    <a:pt x="114326" y="0"/>
                    <a:pt x="114326" y="0"/>
                  </a:cubicBezTo>
                  <a:cubicBezTo>
                    <a:pt x="114326" y="0"/>
                    <a:pt x="114350" y="92"/>
                    <a:pt x="114274" y="295"/>
                  </a:cubicBezTo>
                  <a:cubicBezTo>
                    <a:pt x="109368" y="11896"/>
                    <a:pt x="-25411" y="338404"/>
                    <a:pt x="4263" y="504171"/>
                  </a:cubicBezTo>
                  <a:cubicBezTo>
                    <a:pt x="23260" y="610350"/>
                    <a:pt x="116994" y="690173"/>
                    <a:pt x="183722" y="734778"/>
                  </a:cubicBezTo>
                  <a:cubicBezTo>
                    <a:pt x="188840" y="738227"/>
                    <a:pt x="193798" y="741421"/>
                    <a:pt x="198617" y="744447"/>
                  </a:cubicBezTo>
                  <a:cubicBezTo>
                    <a:pt x="198633" y="744539"/>
                    <a:pt x="198737" y="744523"/>
                    <a:pt x="198737" y="744523"/>
                  </a:cubicBezTo>
                  <a:cubicBezTo>
                    <a:pt x="202974" y="748032"/>
                    <a:pt x="207522" y="750820"/>
                    <a:pt x="212270" y="752819"/>
                  </a:cubicBezTo>
                  <a:cubicBezTo>
                    <a:pt x="232724" y="761497"/>
                    <a:pt x="230283" y="759183"/>
                    <a:pt x="211381" y="749091"/>
                  </a:cubicBezTo>
                  <a:cubicBezTo>
                    <a:pt x="204942" y="723196"/>
                    <a:pt x="198808" y="695832"/>
                    <a:pt x="193707" y="667333"/>
                  </a:cubicBezTo>
                  <a:cubicBezTo>
                    <a:pt x="163499" y="498539"/>
                    <a:pt x="148544" y="191136"/>
                    <a:pt x="148544" y="191136"/>
                  </a:cubicBezTo>
                  <a:cubicBezTo>
                    <a:pt x="148544" y="191136"/>
                    <a:pt x="241135" y="484644"/>
                    <a:pt x="271343" y="653434"/>
                  </a:cubicBezTo>
                  <a:cubicBezTo>
                    <a:pt x="276692" y="683311"/>
                    <a:pt x="280654" y="712392"/>
                    <a:pt x="283578" y="740051"/>
                  </a:cubicBezTo>
                  <a:cubicBezTo>
                    <a:pt x="296306" y="724391"/>
                    <a:pt x="311456" y="704040"/>
                    <a:pt x="326649" y="680161"/>
                  </a:cubicBezTo>
                  <a:cubicBezTo>
                    <a:pt x="368112" y="615050"/>
                    <a:pt x="408607" y="524402"/>
                    <a:pt x="392549" y="434674"/>
                  </a:cubicBezTo>
                  <a:cubicBezTo>
                    <a:pt x="362934" y="269278"/>
                    <a:pt x="124227" y="10649"/>
                    <a:pt x="114613" y="334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B990FE72-87CF-88B7-CE2F-D782982791D4}"/>
                </a:ext>
              </a:extLst>
            </p:cNvPr>
            <p:cNvSpPr/>
            <p:nvPr/>
          </p:nvSpPr>
          <p:spPr>
            <a:xfrm>
              <a:off x="4742634" y="1227956"/>
              <a:ext cx="394570" cy="763419"/>
            </a:xfrm>
            <a:custGeom>
              <a:avLst/>
              <a:gdLst>
                <a:gd name="connsiteX0" fmla="*/ 133383 w 394570"/>
                <a:gd name="connsiteY0" fmla="*/ 743579 h 763419"/>
                <a:gd name="connsiteX1" fmla="*/ 133494 w 394570"/>
                <a:gd name="connsiteY1" fmla="*/ 743679 h 763419"/>
                <a:gd name="connsiteX2" fmla="*/ 144713 w 394570"/>
                <a:gd name="connsiteY2" fmla="*/ 754906 h 763419"/>
                <a:gd name="connsiteX3" fmla="*/ 144713 w 394570"/>
                <a:gd name="connsiteY3" fmla="*/ 751067 h 763419"/>
                <a:gd name="connsiteX4" fmla="*/ 146585 w 394570"/>
                <a:gd name="connsiteY4" fmla="*/ 667444 h 763419"/>
                <a:gd name="connsiteX5" fmla="*/ 213651 w 394570"/>
                <a:gd name="connsiteY5" fmla="*/ 193836 h 763419"/>
                <a:gd name="connsiteX6" fmla="*/ 225320 w 394570"/>
                <a:gd name="connsiteY6" fmla="*/ 672024 h 763419"/>
                <a:gd name="connsiteX7" fmla="*/ 217033 w 394570"/>
                <a:gd name="connsiteY7" fmla="*/ 759115 h 763419"/>
                <a:gd name="connsiteX8" fmla="*/ 272872 w 394570"/>
                <a:gd name="connsiteY8" fmla="*/ 710910 h 763419"/>
                <a:gd name="connsiteX9" fmla="*/ 394170 w 394570"/>
                <a:gd name="connsiteY9" fmla="*/ 487539 h 763419"/>
                <a:gd name="connsiteX10" fmla="*/ 225133 w 394570"/>
                <a:gd name="connsiteY10" fmla="*/ 390 h 763419"/>
                <a:gd name="connsiteX11" fmla="*/ 224938 w 394570"/>
                <a:gd name="connsiteY11" fmla="*/ 0 h 763419"/>
                <a:gd name="connsiteX12" fmla="*/ 224811 w 394570"/>
                <a:gd name="connsiteY12" fmla="*/ 271 h 763419"/>
                <a:gd name="connsiteX13" fmla="*/ 380 w 394570"/>
                <a:gd name="connsiteY13" fmla="*/ 464639 h 763419"/>
                <a:gd name="connsiteX14" fmla="*/ 121144 w 394570"/>
                <a:gd name="connsiteY14" fmla="*/ 730724 h 763419"/>
                <a:gd name="connsiteX15" fmla="*/ 133383 w 394570"/>
                <a:gd name="connsiteY15" fmla="*/ 743603 h 763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4570" h="763419">
                  <a:moveTo>
                    <a:pt x="133383" y="743579"/>
                  </a:moveTo>
                  <a:cubicBezTo>
                    <a:pt x="133383" y="743675"/>
                    <a:pt x="133494" y="743679"/>
                    <a:pt x="133494" y="743679"/>
                  </a:cubicBezTo>
                  <a:cubicBezTo>
                    <a:pt x="136784" y="748080"/>
                    <a:pt x="140559" y="751855"/>
                    <a:pt x="144713" y="754906"/>
                  </a:cubicBezTo>
                  <a:cubicBezTo>
                    <a:pt x="162583" y="768108"/>
                    <a:pt x="160747" y="765284"/>
                    <a:pt x="144713" y="751067"/>
                  </a:cubicBezTo>
                  <a:cubicBezTo>
                    <a:pt x="144486" y="724391"/>
                    <a:pt x="144900" y="696346"/>
                    <a:pt x="146585" y="667444"/>
                  </a:cubicBezTo>
                  <a:cubicBezTo>
                    <a:pt x="156549" y="496261"/>
                    <a:pt x="213651" y="193836"/>
                    <a:pt x="213651" y="193836"/>
                  </a:cubicBezTo>
                  <a:cubicBezTo>
                    <a:pt x="213651" y="193836"/>
                    <a:pt x="235285" y="500841"/>
                    <a:pt x="225320" y="672024"/>
                  </a:cubicBezTo>
                  <a:cubicBezTo>
                    <a:pt x="223548" y="702324"/>
                    <a:pt x="220633" y="731532"/>
                    <a:pt x="217033" y="759115"/>
                  </a:cubicBezTo>
                  <a:cubicBezTo>
                    <a:pt x="233054" y="746853"/>
                    <a:pt x="252529" y="730584"/>
                    <a:pt x="272872" y="710910"/>
                  </a:cubicBezTo>
                  <a:cubicBezTo>
                    <a:pt x="328366" y="657257"/>
                    <a:pt x="388877" y="578545"/>
                    <a:pt x="394170" y="487539"/>
                  </a:cubicBezTo>
                  <a:cubicBezTo>
                    <a:pt x="403931" y="319805"/>
                    <a:pt x="232071" y="12657"/>
                    <a:pt x="225133" y="390"/>
                  </a:cubicBezTo>
                  <a:cubicBezTo>
                    <a:pt x="225042" y="104"/>
                    <a:pt x="224938" y="0"/>
                    <a:pt x="224938" y="0"/>
                  </a:cubicBezTo>
                  <a:cubicBezTo>
                    <a:pt x="224938" y="0"/>
                    <a:pt x="224930" y="96"/>
                    <a:pt x="224811" y="271"/>
                  </a:cubicBezTo>
                  <a:cubicBezTo>
                    <a:pt x="217335" y="10414"/>
                    <a:pt x="10169" y="296515"/>
                    <a:pt x="380" y="464639"/>
                  </a:cubicBezTo>
                  <a:cubicBezTo>
                    <a:pt x="-5888" y="572328"/>
                    <a:pt x="66658" y="671793"/>
                    <a:pt x="121144" y="730724"/>
                  </a:cubicBezTo>
                  <a:cubicBezTo>
                    <a:pt x="125322" y="735284"/>
                    <a:pt x="129408" y="739537"/>
                    <a:pt x="133383" y="743603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E63ACF8B-1865-060D-9CF3-61B11DD0EA5B}"/>
                </a:ext>
              </a:extLst>
            </p:cNvPr>
            <p:cNvSpPr/>
            <p:nvPr/>
          </p:nvSpPr>
          <p:spPr>
            <a:xfrm>
              <a:off x="6518550" y="1060942"/>
              <a:ext cx="395101" cy="763269"/>
            </a:xfrm>
            <a:custGeom>
              <a:avLst/>
              <a:gdLst>
                <a:gd name="connsiteX0" fmla="*/ 260103 w 395101"/>
                <a:gd name="connsiteY0" fmla="*/ 661243 h 763269"/>
                <a:gd name="connsiteX1" fmla="*/ 267443 w 395101"/>
                <a:gd name="connsiteY1" fmla="*/ 748410 h 763269"/>
                <a:gd name="connsiteX2" fmla="*/ 313829 w 395101"/>
                <a:gd name="connsiteY2" fmla="*/ 691045 h 763269"/>
                <a:gd name="connsiteX3" fmla="*/ 393444 w 395101"/>
                <a:gd name="connsiteY3" fmla="*/ 449661 h 763269"/>
                <a:gd name="connsiteX4" fmla="*/ 140407 w 395101"/>
                <a:gd name="connsiteY4" fmla="*/ 347 h 763269"/>
                <a:gd name="connsiteX5" fmla="*/ 140152 w 395101"/>
                <a:gd name="connsiteY5" fmla="*/ 0 h 763269"/>
                <a:gd name="connsiteX6" fmla="*/ 140069 w 395101"/>
                <a:gd name="connsiteY6" fmla="*/ 295 h 763269"/>
                <a:gd name="connsiteX7" fmla="*/ 1849 w 395101"/>
                <a:gd name="connsiteY7" fmla="*/ 497161 h 763269"/>
                <a:gd name="connsiteX8" fmla="*/ 168050 w 395101"/>
                <a:gd name="connsiteY8" fmla="*/ 737514 h 763269"/>
                <a:gd name="connsiteX9" fmla="*/ 182372 w 395101"/>
                <a:gd name="connsiteY9" fmla="*/ 748004 h 763269"/>
                <a:gd name="connsiteX10" fmla="*/ 182491 w 395101"/>
                <a:gd name="connsiteY10" fmla="*/ 748080 h 763269"/>
                <a:gd name="connsiteX11" fmla="*/ 195542 w 395101"/>
                <a:gd name="connsiteY11" fmla="*/ 757128 h 763269"/>
                <a:gd name="connsiteX12" fmla="*/ 194849 w 395101"/>
                <a:gd name="connsiteY12" fmla="*/ 753356 h 763269"/>
                <a:gd name="connsiteX13" fmla="*/ 181818 w 395101"/>
                <a:gd name="connsiteY13" fmla="*/ 670730 h 763269"/>
                <a:gd name="connsiteX14" fmla="*/ 163550 w 395101"/>
                <a:gd name="connsiteY14" fmla="*/ 192741 h 763269"/>
                <a:gd name="connsiteX15" fmla="*/ 260103 w 395101"/>
                <a:gd name="connsiteY15" fmla="*/ 661212 h 763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5101" h="763269">
                  <a:moveTo>
                    <a:pt x="260103" y="661243"/>
                  </a:moveTo>
                  <a:cubicBezTo>
                    <a:pt x="263763" y="691376"/>
                    <a:pt x="266085" y="720636"/>
                    <a:pt x="267443" y="748410"/>
                  </a:cubicBezTo>
                  <a:cubicBezTo>
                    <a:pt x="281036" y="733499"/>
                    <a:pt x="297305" y="714025"/>
                    <a:pt x="313829" y="691045"/>
                  </a:cubicBezTo>
                  <a:cubicBezTo>
                    <a:pt x="358891" y="628375"/>
                    <a:pt x="404428" y="540149"/>
                    <a:pt x="393444" y="449661"/>
                  </a:cubicBezTo>
                  <a:cubicBezTo>
                    <a:pt x="373193" y="282859"/>
                    <a:pt x="149424" y="11219"/>
                    <a:pt x="140407" y="347"/>
                  </a:cubicBezTo>
                  <a:cubicBezTo>
                    <a:pt x="140272" y="84"/>
                    <a:pt x="140152" y="0"/>
                    <a:pt x="140152" y="0"/>
                  </a:cubicBezTo>
                  <a:cubicBezTo>
                    <a:pt x="140152" y="0"/>
                    <a:pt x="140168" y="92"/>
                    <a:pt x="140069" y="295"/>
                  </a:cubicBezTo>
                  <a:cubicBezTo>
                    <a:pt x="134529" y="11597"/>
                    <a:pt x="-18422" y="330000"/>
                    <a:pt x="1849" y="497161"/>
                  </a:cubicBezTo>
                  <a:cubicBezTo>
                    <a:pt x="14848" y="604249"/>
                    <a:pt x="103939" y="689213"/>
                    <a:pt x="168050" y="737514"/>
                  </a:cubicBezTo>
                  <a:cubicBezTo>
                    <a:pt x="172965" y="741242"/>
                    <a:pt x="177728" y="744710"/>
                    <a:pt x="182372" y="748004"/>
                  </a:cubicBezTo>
                  <a:cubicBezTo>
                    <a:pt x="182387" y="748096"/>
                    <a:pt x="182491" y="748080"/>
                    <a:pt x="182491" y="748080"/>
                  </a:cubicBezTo>
                  <a:cubicBezTo>
                    <a:pt x="186525" y="751823"/>
                    <a:pt x="190914" y="754866"/>
                    <a:pt x="195542" y="757128"/>
                  </a:cubicBezTo>
                  <a:cubicBezTo>
                    <a:pt x="215471" y="766941"/>
                    <a:pt x="213169" y="764492"/>
                    <a:pt x="194849" y="753356"/>
                  </a:cubicBezTo>
                  <a:cubicBezTo>
                    <a:pt x="189883" y="727147"/>
                    <a:pt x="185307" y="699472"/>
                    <a:pt x="181818" y="670730"/>
                  </a:cubicBezTo>
                  <a:cubicBezTo>
                    <a:pt x="161160" y="500507"/>
                    <a:pt x="163550" y="192741"/>
                    <a:pt x="163550" y="192741"/>
                  </a:cubicBezTo>
                  <a:cubicBezTo>
                    <a:pt x="163550" y="192741"/>
                    <a:pt x="239446" y="490996"/>
                    <a:pt x="260103" y="661212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53FD9660-8A06-2EBE-6E03-A90B97D288CE}"/>
                </a:ext>
              </a:extLst>
            </p:cNvPr>
            <p:cNvSpPr/>
            <p:nvPr/>
          </p:nvSpPr>
          <p:spPr>
            <a:xfrm>
              <a:off x="4217881" y="2359052"/>
              <a:ext cx="270644" cy="478915"/>
            </a:xfrm>
            <a:custGeom>
              <a:avLst/>
              <a:gdLst>
                <a:gd name="connsiteX0" fmla="*/ 155215 w 270644"/>
                <a:gd name="connsiteY0" fmla="*/ 472362 h 478915"/>
                <a:gd name="connsiteX1" fmla="*/ 155306 w 270644"/>
                <a:gd name="connsiteY1" fmla="*/ 472405 h 478915"/>
                <a:gd name="connsiteX2" fmla="*/ 164968 w 270644"/>
                <a:gd name="connsiteY2" fmla="*/ 476631 h 478915"/>
                <a:gd name="connsiteX3" fmla="*/ 164112 w 270644"/>
                <a:gd name="connsiteY3" fmla="*/ 474301 h 478915"/>
                <a:gd name="connsiteX4" fmla="*/ 146664 w 270644"/>
                <a:gd name="connsiteY4" fmla="*/ 423121 h 478915"/>
                <a:gd name="connsiteX5" fmla="*/ 83851 w 270644"/>
                <a:gd name="connsiteY5" fmla="*/ 120242 h 478915"/>
                <a:gd name="connsiteX6" fmla="*/ 197920 w 270644"/>
                <a:gd name="connsiteY6" fmla="*/ 407756 h 478915"/>
                <a:gd name="connsiteX7" fmla="*/ 212054 w 270644"/>
                <a:gd name="connsiteY7" fmla="*/ 462521 h 478915"/>
                <a:gd name="connsiteX8" fmla="*/ 236933 w 270644"/>
                <a:gd name="connsiteY8" fmla="*/ 420397 h 478915"/>
                <a:gd name="connsiteX9" fmla="*/ 264525 w 270644"/>
                <a:gd name="connsiteY9" fmla="*/ 256900 h 478915"/>
                <a:gd name="connsiteX10" fmla="*/ 48036 w 270644"/>
                <a:gd name="connsiteY10" fmla="*/ 195 h 478915"/>
                <a:gd name="connsiteX11" fmla="*/ 47824 w 270644"/>
                <a:gd name="connsiteY11" fmla="*/ 0 h 478915"/>
                <a:gd name="connsiteX12" fmla="*/ 47809 w 270644"/>
                <a:gd name="connsiteY12" fmla="*/ 195 h 478915"/>
                <a:gd name="connsiteX13" fmla="*/ 8162 w 270644"/>
                <a:gd name="connsiteY13" fmla="*/ 333704 h 478915"/>
                <a:gd name="connsiteX14" fmla="*/ 144553 w 270644"/>
                <a:gd name="connsiteY14" fmla="*/ 467367 h 478915"/>
                <a:gd name="connsiteX15" fmla="*/ 155215 w 270644"/>
                <a:gd name="connsiteY15" fmla="*/ 472362 h 478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70644" h="478915">
                  <a:moveTo>
                    <a:pt x="155215" y="472362"/>
                  </a:moveTo>
                  <a:cubicBezTo>
                    <a:pt x="155239" y="472421"/>
                    <a:pt x="155306" y="472405"/>
                    <a:pt x="155306" y="472405"/>
                  </a:cubicBezTo>
                  <a:cubicBezTo>
                    <a:pt x="158664" y="473923"/>
                    <a:pt x="161917" y="475344"/>
                    <a:pt x="164968" y="476631"/>
                  </a:cubicBezTo>
                  <a:cubicBezTo>
                    <a:pt x="179313" y="480530"/>
                    <a:pt x="177517" y="479232"/>
                    <a:pt x="164112" y="474301"/>
                  </a:cubicBezTo>
                  <a:cubicBezTo>
                    <a:pt x="158026" y="458160"/>
                    <a:pt x="152029" y="441051"/>
                    <a:pt x="146664" y="423121"/>
                  </a:cubicBezTo>
                  <a:cubicBezTo>
                    <a:pt x="114847" y="316933"/>
                    <a:pt x="83851" y="120242"/>
                    <a:pt x="83851" y="120242"/>
                  </a:cubicBezTo>
                  <a:cubicBezTo>
                    <a:pt x="83851" y="120242"/>
                    <a:pt x="166103" y="301577"/>
                    <a:pt x="197920" y="407756"/>
                  </a:cubicBezTo>
                  <a:cubicBezTo>
                    <a:pt x="203555" y="426558"/>
                    <a:pt x="208199" y="444953"/>
                    <a:pt x="212054" y="462521"/>
                  </a:cubicBezTo>
                  <a:cubicBezTo>
                    <a:pt x="219545" y="451389"/>
                    <a:pt x="228339" y="437032"/>
                    <a:pt x="236933" y="420397"/>
                  </a:cubicBezTo>
                  <a:cubicBezTo>
                    <a:pt x="260379" y="375055"/>
                    <a:pt x="281435" y="313341"/>
                    <a:pt x="264525" y="256900"/>
                  </a:cubicBezTo>
                  <a:cubicBezTo>
                    <a:pt x="233349" y="152843"/>
                    <a:pt x="55204" y="6049"/>
                    <a:pt x="48036" y="195"/>
                  </a:cubicBezTo>
                  <a:cubicBezTo>
                    <a:pt x="47916" y="36"/>
                    <a:pt x="47824" y="0"/>
                    <a:pt x="47824" y="0"/>
                  </a:cubicBezTo>
                  <a:cubicBezTo>
                    <a:pt x="47824" y="0"/>
                    <a:pt x="47840" y="60"/>
                    <a:pt x="47809" y="195"/>
                  </a:cubicBezTo>
                  <a:cubicBezTo>
                    <a:pt x="45299" y="8069"/>
                    <a:pt x="-23089" y="229432"/>
                    <a:pt x="8162" y="333704"/>
                  </a:cubicBezTo>
                  <a:cubicBezTo>
                    <a:pt x="28167" y="400508"/>
                    <a:pt x="96643" y="444157"/>
                    <a:pt x="144553" y="467367"/>
                  </a:cubicBezTo>
                  <a:cubicBezTo>
                    <a:pt x="148213" y="469168"/>
                    <a:pt x="151774" y="470812"/>
                    <a:pt x="155215" y="472362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62CA0DF0-3608-D1D0-86C0-A9A3A2C575E8}"/>
                </a:ext>
              </a:extLst>
            </p:cNvPr>
            <p:cNvSpPr/>
            <p:nvPr/>
          </p:nvSpPr>
          <p:spPr>
            <a:xfrm>
              <a:off x="3418234" y="1725587"/>
              <a:ext cx="268105" cy="487790"/>
            </a:xfrm>
            <a:custGeom>
              <a:avLst/>
              <a:gdLst>
                <a:gd name="connsiteX0" fmla="*/ 73518 w 268105"/>
                <a:gd name="connsiteY0" fmla="*/ 471800 h 487790"/>
                <a:gd name="connsiteX1" fmla="*/ 73577 w 268105"/>
                <a:gd name="connsiteY1" fmla="*/ 471876 h 487790"/>
                <a:gd name="connsiteX2" fmla="*/ 80423 w 268105"/>
                <a:gd name="connsiteY2" fmla="*/ 479901 h 487790"/>
                <a:gd name="connsiteX3" fmla="*/ 80670 w 268105"/>
                <a:gd name="connsiteY3" fmla="*/ 477435 h 487790"/>
                <a:gd name="connsiteX4" fmla="*/ 87337 w 268105"/>
                <a:gd name="connsiteY4" fmla="*/ 423774 h 487790"/>
                <a:gd name="connsiteX5" fmla="*/ 163209 w 268105"/>
                <a:gd name="connsiteY5" fmla="*/ 123902 h 487790"/>
                <a:gd name="connsiteX6" fmla="*/ 140162 w 268105"/>
                <a:gd name="connsiteY6" fmla="*/ 432357 h 487790"/>
                <a:gd name="connsiteX7" fmla="*/ 128943 w 268105"/>
                <a:gd name="connsiteY7" fmla="*/ 487790 h 487790"/>
                <a:gd name="connsiteX8" fmla="*/ 169725 w 268105"/>
                <a:gd name="connsiteY8" fmla="*/ 460776 h 487790"/>
                <a:gd name="connsiteX9" fmla="*/ 265992 w 268105"/>
                <a:gd name="connsiteY9" fmla="*/ 325775 h 487790"/>
                <a:gd name="connsiteX10" fmla="*/ 183469 w 268105"/>
                <a:gd name="connsiteY10" fmla="*/ 263 h 487790"/>
                <a:gd name="connsiteX11" fmla="*/ 183357 w 268105"/>
                <a:gd name="connsiteY11" fmla="*/ 0 h 487790"/>
                <a:gd name="connsiteX12" fmla="*/ 183254 w 268105"/>
                <a:gd name="connsiteY12" fmla="*/ 167 h 487790"/>
                <a:gd name="connsiteX13" fmla="*/ 1827 w 268105"/>
                <a:gd name="connsiteY13" fmla="*/ 282811 h 487790"/>
                <a:gd name="connsiteX14" fmla="*/ 66090 w 268105"/>
                <a:gd name="connsiteY14" fmla="*/ 462636 h 487790"/>
                <a:gd name="connsiteX15" fmla="*/ 73518 w 268105"/>
                <a:gd name="connsiteY15" fmla="*/ 471800 h 487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8105" h="487790">
                  <a:moveTo>
                    <a:pt x="73518" y="471800"/>
                  </a:moveTo>
                  <a:cubicBezTo>
                    <a:pt x="73510" y="471860"/>
                    <a:pt x="73577" y="471876"/>
                    <a:pt x="73577" y="471876"/>
                  </a:cubicBezTo>
                  <a:cubicBezTo>
                    <a:pt x="75943" y="474707"/>
                    <a:pt x="78237" y="477400"/>
                    <a:pt x="80423" y="479901"/>
                  </a:cubicBezTo>
                  <a:cubicBezTo>
                    <a:pt x="91626" y="489670"/>
                    <a:pt x="90575" y="487730"/>
                    <a:pt x="80670" y="477435"/>
                  </a:cubicBezTo>
                  <a:cubicBezTo>
                    <a:pt x="82247" y="460251"/>
                    <a:pt x="84338" y="442245"/>
                    <a:pt x="87337" y="423774"/>
                  </a:cubicBezTo>
                  <a:cubicBezTo>
                    <a:pt x="105131" y="314353"/>
                    <a:pt x="163209" y="123902"/>
                    <a:pt x="163209" y="123902"/>
                  </a:cubicBezTo>
                  <a:cubicBezTo>
                    <a:pt x="163209" y="123902"/>
                    <a:pt x="157948" y="322947"/>
                    <a:pt x="140162" y="432357"/>
                  </a:cubicBezTo>
                  <a:cubicBezTo>
                    <a:pt x="137012" y="451728"/>
                    <a:pt x="133153" y="470311"/>
                    <a:pt x="128943" y="487790"/>
                  </a:cubicBezTo>
                  <a:cubicBezTo>
                    <a:pt x="140544" y="481056"/>
                    <a:pt x="154726" y="471979"/>
                    <a:pt x="169725" y="460776"/>
                  </a:cubicBezTo>
                  <a:cubicBezTo>
                    <a:pt x="210634" y="430238"/>
                    <a:pt x="256537" y="383941"/>
                    <a:pt x="265992" y="325775"/>
                  </a:cubicBezTo>
                  <a:cubicBezTo>
                    <a:pt x="283431" y="218568"/>
                    <a:pt x="187356" y="8670"/>
                    <a:pt x="183469" y="263"/>
                  </a:cubicBezTo>
                  <a:cubicBezTo>
                    <a:pt x="183417" y="76"/>
                    <a:pt x="183357" y="0"/>
                    <a:pt x="183357" y="0"/>
                  </a:cubicBezTo>
                  <a:cubicBezTo>
                    <a:pt x="183357" y="0"/>
                    <a:pt x="183349" y="60"/>
                    <a:pt x="183254" y="167"/>
                  </a:cubicBezTo>
                  <a:cubicBezTo>
                    <a:pt x="177558" y="6149"/>
                    <a:pt x="19299" y="175365"/>
                    <a:pt x="1827" y="282811"/>
                  </a:cubicBezTo>
                  <a:cubicBezTo>
                    <a:pt x="-9360" y="351642"/>
                    <a:pt x="33146" y="420827"/>
                    <a:pt x="66090" y="462636"/>
                  </a:cubicBezTo>
                  <a:cubicBezTo>
                    <a:pt x="68623" y="465866"/>
                    <a:pt x="71096" y="468901"/>
                    <a:pt x="73518" y="471800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977E4E77-274E-444E-F752-2023BB121265}"/>
                </a:ext>
              </a:extLst>
            </p:cNvPr>
            <p:cNvSpPr/>
            <p:nvPr/>
          </p:nvSpPr>
          <p:spPr>
            <a:xfrm>
              <a:off x="5159956" y="1919861"/>
              <a:ext cx="270645" cy="478907"/>
            </a:xfrm>
            <a:custGeom>
              <a:avLst/>
              <a:gdLst>
                <a:gd name="connsiteX0" fmla="*/ 212051 w 270645"/>
                <a:gd name="connsiteY0" fmla="*/ 462517 h 478907"/>
                <a:gd name="connsiteX1" fmla="*/ 236938 w 270645"/>
                <a:gd name="connsiteY1" fmla="*/ 420397 h 478907"/>
                <a:gd name="connsiteX2" fmla="*/ 264529 w 270645"/>
                <a:gd name="connsiteY2" fmla="*/ 256900 h 478907"/>
                <a:gd name="connsiteX3" fmla="*/ 48040 w 270645"/>
                <a:gd name="connsiteY3" fmla="*/ 195 h 478907"/>
                <a:gd name="connsiteX4" fmla="*/ 47829 w 270645"/>
                <a:gd name="connsiteY4" fmla="*/ 0 h 478907"/>
                <a:gd name="connsiteX5" fmla="*/ 47813 w 270645"/>
                <a:gd name="connsiteY5" fmla="*/ 195 h 478907"/>
                <a:gd name="connsiteX6" fmla="*/ 8158 w 270645"/>
                <a:gd name="connsiteY6" fmla="*/ 333704 h 478907"/>
                <a:gd name="connsiteX7" fmla="*/ 144550 w 270645"/>
                <a:gd name="connsiteY7" fmla="*/ 467364 h 478907"/>
                <a:gd name="connsiteX8" fmla="*/ 155227 w 270645"/>
                <a:gd name="connsiteY8" fmla="*/ 472362 h 478907"/>
                <a:gd name="connsiteX9" fmla="*/ 155311 w 270645"/>
                <a:gd name="connsiteY9" fmla="*/ 472398 h 478907"/>
                <a:gd name="connsiteX10" fmla="*/ 164980 w 270645"/>
                <a:gd name="connsiteY10" fmla="*/ 476623 h 478907"/>
                <a:gd name="connsiteX11" fmla="*/ 164124 w 270645"/>
                <a:gd name="connsiteY11" fmla="*/ 474293 h 478907"/>
                <a:gd name="connsiteX12" fmla="*/ 146669 w 270645"/>
                <a:gd name="connsiteY12" fmla="*/ 423113 h 478907"/>
                <a:gd name="connsiteX13" fmla="*/ 83855 w 270645"/>
                <a:gd name="connsiteY13" fmla="*/ 120238 h 478907"/>
                <a:gd name="connsiteX14" fmla="*/ 197932 w 270645"/>
                <a:gd name="connsiteY14" fmla="*/ 407760 h 478907"/>
                <a:gd name="connsiteX15" fmla="*/ 212051 w 270645"/>
                <a:gd name="connsiteY15" fmla="*/ 462517 h 478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70645" h="478907">
                  <a:moveTo>
                    <a:pt x="212051" y="462517"/>
                  </a:moveTo>
                  <a:cubicBezTo>
                    <a:pt x="219550" y="451381"/>
                    <a:pt x="228343" y="437028"/>
                    <a:pt x="236938" y="420397"/>
                  </a:cubicBezTo>
                  <a:cubicBezTo>
                    <a:pt x="260383" y="375055"/>
                    <a:pt x="281431" y="313341"/>
                    <a:pt x="264529" y="256900"/>
                  </a:cubicBezTo>
                  <a:cubicBezTo>
                    <a:pt x="233345" y="152855"/>
                    <a:pt x="55209" y="6050"/>
                    <a:pt x="48040" y="195"/>
                  </a:cubicBezTo>
                  <a:cubicBezTo>
                    <a:pt x="47912" y="44"/>
                    <a:pt x="47829" y="0"/>
                    <a:pt x="47829" y="0"/>
                  </a:cubicBezTo>
                  <a:cubicBezTo>
                    <a:pt x="47829" y="0"/>
                    <a:pt x="47845" y="60"/>
                    <a:pt x="47813" y="195"/>
                  </a:cubicBezTo>
                  <a:cubicBezTo>
                    <a:pt x="45304" y="8069"/>
                    <a:pt x="-23085" y="229432"/>
                    <a:pt x="8158" y="333704"/>
                  </a:cubicBezTo>
                  <a:cubicBezTo>
                    <a:pt x="28171" y="400508"/>
                    <a:pt x="96639" y="444157"/>
                    <a:pt x="144550" y="467364"/>
                  </a:cubicBezTo>
                  <a:cubicBezTo>
                    <a:pt x="148226" y="469160"/>
                    <a:pt x="151778" y="470805"/>
                    <a:pt x="155227" y="472362"/>
                  </a:cubicBezTo>
                  <a:cubicBezTo>
                    <a:pt x="155243" y="472421"/>
                    <a:pt x="155311" y="472398"/>
                    <a:pt x="155311" y="472398"/>
                  </a:cubicBezTo>
                  <a:cubicBezTo>
                    <a:pt x="158676" y="473915"/>
                    <a:pt x="161922" y="475337"/>
                    <a:pt x="164980" y="476623"/>
                  </a:cubicBezTo>
                  <a:cubicBezTo>
                    <a:pt x="179326" y="480522"/>
                    <a:pt x="177529" y="479224"/>
                    <a:pt x="164124" y="474293"/>
                  </a:cubicBezTo>
                  <a:cubicBezTo>
                    <a:pt x="158031" y="458152"/>
                    <a:pt x="152041" y="441043"/>
                    <a:pt x="146669" y="423113"/>
                  </a:cubicBezTo>
                  <a:cubicBezTo>
                    <a:pt x="114860" y="316926"/>
                    <a:pt x="83855" y="120238"/>
                    <a:pt x="83855" y="120238"/>
                  </a:cubicBezTo>
                  <a:cubicBezTo>
                    <a:pt x="83855" y="120238"/>
                    <a:pt x="166115" y="301569"/>
                    <a:pt x="197932" y="407760"/>
                  </a:cubicBezTo>
                  <a:cubicBezTo>
                    <a:pt x="203552" y="426558"/>
                    <a:pt x="208207" y="444953"/>
                    <a:pt x="212051" y="462517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C716E788-8F97-3476-5EA5-2ECCC7785C94}"/>
                </a:ext>
              </a:extLst>
            </p:cNvPr>
            <p:cNvSpPr/>
            <p:nvPr/>
          </p:nvSpPr>
          <p:spPr>
            <a:xfrm>
              <a:off x="5960658" y="2442646"/>
              <a:ext cx="270657" cy="478910"/>
            </a:xfrm>
            <a:custGeom>
              <a:avLst/>
              <a:gdLst>
                <a:gd name="connsiteX0" fmla="*/ 48044 w 270657"/>
                <a:gd name="connsiteY0" fmla="*/ 187 h 478910"/>
                <a:gd name="connsiteX1" fmla="*/ 47832 w 270657"/>
                <a:gd name="connsiteY1" fmla="*/ 0 h 478910"/>
                <a:gd name="connsiteX2" fmla="*/ 47809 w 270657"/>
                <a:gd name="connsiteY2" fmla="*/ 195 h 478910"/>
                <a:gd name="connsiteX3" fmla="*/ 8162 w 270657"/>
                <a:gd name="connsiteY3" fmla="*/ 333704 h 478910"/>
                <a:gd name="connsiteX4" fmla="*/ 144553 w 270657"/>
                <a:gd name="connsiteY4" fmla="*/ 467367 h 478910"/>
                <a:gd name="connsiteX5" fmla="*/ 155231 w 270657"/>
                <a:gd name="connsiteY5" fmla="*/ 472358 h 478910"/>
                <a:gd name="connsiteX6" fmla="*/ 155314 w 270657"/>
                <a:gd name="connsiteY6" fmla="*/ 472402 h 478910"/>
                <a:gd name="connsiteX7" fmla="*/ 164976 w 270657"/>
                <a:gd name="connsiteY7" fmla="*/ 476623 h 478910"/>
                <a:gd name="connsiteX8" fmla="*/ 164120 w 270657"/>
                <a:gd name="connsiteY8" fmla="*/ 474301 h 478910"/>
                <a:gd name="connsiteX9" fmla="*/ 146672 w 270657"/>
                <a:gd name="connsiteY9" fmla="*/ 423121 h 478910"/>
                <a:gd name="connsiteX10" fmla="*/ 83859 w 270657"/>
                <a:gd name="connsiteY10" fmla="*/ 120242 h 478910"/>
                <a:gd name="connsiteX11" fmla="*/ 197940 w 270657"/>
                <a:gd name="connsiteY11" fmla="*/ 407760 h 478910"/>
                <a:gd name="connsiteX12" fmla="*/ 212074 w 270657"/>
                <a:gd name="connsiteY12" fmla="*/ 462525 h 478910"/>
                <a:gd name="connsiteX13" fmla="*/ 236953 w 270657"/>
                <a:gd name="connsiteY13" fmla="*/ 420401 h 478910"/>
                <a:gd name="connsiteX14" fmla="*/ 264545 w 270657"/>
                <a:gd name="connsiteY14" fmla="*/ 256896 h 478910"/>
                <a:gd name="connsiteX15" fmla="*/ 48044 w 270657"/>
                <a:gd name="connsiteY15" fmla="*/ 187 h 478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70657" h="478910">
                  <a:moveTo>
                    <a:pt x="48044" y="187"/>
                  </a:moveTo>
                  <a:cubicBezTo>
                    <a:pt x="47916" y="36"/>
                    <a:pt x="47832" y="0"/>
                    <a:pt x="47832" y="0"/>
                  </a:cubicBezTo>
                  <a:cubicBezTo>
                    <a:pt x="47832" y="0"/>
                    <a:pt x="47848" y="60"/>
                    <a:pt x="47809" y="195"/>
                  </a:cubicBezTo>
                  <a:cubicBezTo>
                    <a:pt x="45300" y="8069"/>
                    <a:pt x="-23089" y="229428"/>
                    <a:pt x="8162" y="333704"/>
                  </a:cubicBezTo>
                  <a:cubicBezTo>
                    <a:pt x="28178" y="400500"/>
                    <a:pt x="96643" y="444157"/>
                    <a:pt x="144553" y="467367"/>
                  </a:cubicBezTo>
                  <a:cubicBezTo>
                    <a:pt x="148229" y="469164"/>
                    <a:pt x="151782" y="470808"/>
                    <a:pt x="155231" y="472358"/>
                  </a:cubicBezTo>
                  <a:cubicBezTo>
                    <a:pt x="155247" y="472417"/>
                    <a:pt x="155314" y="472402"/>
                    <a:pt x="155314" y="472402"/>
                  </a:cubicBezTo>
                  <a:cubicBezTo>
                    <a:pt x="158672" y="473907"/>
                    <a:pt x="161925" y="475333"/>
                    <a:pt x="164976" y="476623"/>
                  </a:cubicBezTo>
                  <a:cubicBezTo>
                    <a:pt x="179329" y="480522"/>
                    <a:pt x="177525" y="479232"/>
                    <a:pt x="164120" y="474301"/>
                  </a:cubicBezTo>
                  <a:cubicBezTo>
                    <a:pt x="158034" y="458160"/>
                    <a:pt x="152045" y="441043"/>
                    <a:pt x="146672" y="423121"/>
                  </a:cubicBezTo>
                  <a:cubicBezTo>
                    <a:pt x="114855" y="316930"/>
                    <a:pt x="83859" y="120242"/>
                    <a:pt x="83859" y="120242"/>
                  </a:cubicBezTo>
                  <a:cubicBezTo>
                    <a:pt x="83859" y="120242"/>
                    <a:pt x="166119" y="301577"/>
                    <a:pt x="197940" y="407760"/>
                  </a:cubicBezTo>
                  <a:cubicBezTo>
                    <a:pt x="203567" y="426554"/>
                    <a:pt x="208211" y="444958"/>
                    <a:pt x="212074" y="462525"/>
                  </a:cubicBezTo>
                  <a:cubicBezTo>
                    <a:pt x="219565" y="451389"/>
                    <a:pt x="228359" y="437028"/>
                    <a:pt x="236953" y="420401"/>
                  </a:cubicBezTo>
                  <a:cubicBezTo>
                    <a:pt x="260391" y="375051"/>
                    <a:pt x="281439" y="313349"/>
                    <a:pt x="264545" y="256896"/>
                  </a:cubicBezTo>
                  <a:cubicBezTo>
                    <a:pt x="233353" y="152843"/>
                    <a:pt x="55212" y="6041"/>
                    <a:pt x="48044" y="187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4F726F54-4BEC-8BE1-E1F1-7A73C39201F6}"/>
                </a:ext>
              </a:extLst>
            </p:cNvPr>
            <p:cNvSpPr/>
            <p:nvPr/>
          </p:nvSpPr>
          <p:spPr>
            <a:xfrm>
              <a:off x="6081325" y="242037"/>
              <a:ext cx="268453" cy="613421"/>
            </a:xfrm>
            <a:custGeom>
              <a:avLst/>
              <a:gdLst>
                <a:gd name="connsiteX0" fmla="*/ 81263 w 268453"/>
                <a:gd name="connsiteY0" fmla="*/ 597052 h 613421"/>
                <a:gd name="connsiteX1" fmla="*/ 81331 w 268453"/>
                <a:gd name="connsiteY1" fmla="*/ 597140 h 613421"/>
                <a:gd name="connsiteX2" fmla="*/ 88552 w 268453"/>
                <a:gd name="connsiteY2" fmla="*/ 606360 h 613421"/>
                <a:gd name="connsiteX3" fmla="*/ 88687 w 268453"/>
                <a:gd name="connsiteY3" fmla="*/ 603273 h 613421"/>
                <a:gd name="connsiteX4" fmla="*/ 92940 w 268453"/>
                <a:gd name="connsiteY4" fmla="*/ 535987 h 613421"/>
                <a:gd name="connsiteX5" fmla="*/ 155375 w 268453"/>
                <a:gd name="connsiteY5" fmla="*/ 155858 h 613421"/>
                <a:gd name="connsiteX6" fmla="*/ 146223 w 268453"/>
                <a:gd name="connsiteY6" fmla="*/ 540970 h 613421"/>
                <a:gd name="connsiteX7" fmla="*/ 137478 w 268453"/>
                <a:gd name="connsiteY7" fmla="*/ 610936 h 613421"/>
                <a:gd name="connsiteX8" fmla="*/ 177116 w 268453"/>
                <a:gd name="connsiteY8" fmla="*/ 573049 h 613421"/>
                <a:gd name="connsiteX9" fmla="*/ 267409 w 268453"/>
                <a:gd name="connsiteY9" fmla="*/ 395239 h 613421"/>
                <a:gd name="connsiteX10" fmla="*/ 170067 w 268453"/>
                <a:gd name="connsiteY10" fmla="*/ 315 h 613421"/>
                <a:gd name="connsiteX11" fmla="*/ 169947 w 268453"/>
                <a:gd name="connsiteY11" fmla="*/ 0 h 613421"/>
                <a:gd name="connsiteX12" fmla="*/ 169844 w 268453"/>
                <a:gd name="connsiteY12" fmla="*/ 219 h 613421"/>
                <a:gd name="connsiteX13" fmla="*/ 943 w 268453"/>
                <a:gd name="connsiteY13" fmla="*/ 370320 h 613421"/>
                <a:gd name="connsiteX14" fmla="*/ 73418 w 268453"/>
                <a:gd name="connsiteY14" fmla="*/ 586486 h 613421"/>
                <a:gd name="connsiteX15" fmla="*/ 81263 w 268453"/>
                <a:gd name="connsiteY15" fmla="*/ 597052 h 613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8453" h="613421">
                  <a:moveTo>
                    <a:pt x="81263" y="597052"/>
                  </a:moveTo>
                  <a:cubicBezTo>
                    <a:pt x="81263" y="597128"/>
                    <a:pt x="81331" y="597140"/>
                    <a:pt x="81331" y="597140"/>
                  </a:cubicBezTo>
                  <a:cubicBezTo>
                    <a:pt x="83820" y="600394"/>
                    <a:pt x="86246" y="603492"/>
                    <a:pt x="88552" y="606360"/>
                  </a:cubicBezTo>
                  <a:cubicBezTo>
                    <a:pt x="100213" y="617284"/>
                    <a:pt x="99058" y="614978"/>
                    <a:pt x="88687" y="603273"/>
                  </a:cubicBezTo>
                  <a:cubicBezTo>
                    <a:pt x="89484" y="581791"/>
                    <a:pt x="90770" y="559226"/>
                    <a:pt x="92940" y="535987"/>
                  </a:cubicBezTo>
                  <a:cubicBezTo>
                    <a:pt x="105820" y="398349"/>
                    <a:pt x="155375" y="155858"/>
                    <a:pt x="155375" y="155858"/>
                  </a:cubicBezTo>
                  <a:cubicBezTo>
                    <a:pt x="155375" y="155858"/>
                    <a:pt x="159087" y="403336"/>
                    <a:pt x="146223" y="540970"/>
                  </a:cubicBezTo>
                  <a:cubicBezTo>
                    <a:pt x="143937" y="565331"/>
                    <a:pt x="140918" y="588792"/>
                    <a:pt x="137478" y="610936"/>
                  </a:cubicBezTo>
                  <a:cubicBezTo>
                    <a:pt x="148800" y="601338"/>
                    <a:pt x="162612" y="588557"/>
                    <a:pt x="177116" y="573049"/>
                  </a:cubicBezTo>
                  <a:cubicBezTo>
                    <a:pt x="216687" y="530774"/>
                    <a:pt x="260563" y="468411"/>
                    <a:pt x="267409" y="395239"/>
                  </a:cubicBezTo>
                  <a:cubicBezTo>
                    <a:pt x="280018" y="260377"/>
                    <a:pt x="174336" y="10323"/>
                    <a:pt x="170067" y="315"/>
                  </a:cubicBezTo>
                  <a:cubicBezTo>
                    <a:pt x="170015" y="84"/>
                    <a:pt x="169947" y="0"/>
                    <a:pt x="169947" y="0"/>
                  </a:cubicBezTo>
                  <a:cubicBezTo>
                    <a:pt x="169947" y="0"/>
                    <a:pt x="169932" y="76"/>
                    <a:pt x="169844" y="219"/>
                  </a:cubicBezTo>
                  <a:cubicBezTo>
                    <a:pt x="164420" y="8252"/>
                    <a:pt x="13584" y="235155"/>
                    <a:pt x="943" y="370320"/>
                  </a:cubicBezTo>
                  <a:cubicBezTo>
                    <a:pt x="-7150" y="456901"/>
                    <a:pt x="38538" y="538154"/>
                    <a:pt x="73418" y="586486"/>
                  </a:cubicBezTo>
                  <a:cubicBezTo>
                    <a:pt x="76098" y="590214"/>
                    <a:pt x="78707" y="593715"/>
                    <a:pt x="81263" y="597052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2AB1152D-6B88-C9FE-57B7-49CC0DDF54D9}"/>
                </a:ext>
              </a:extLst>
            </p:cNvPr>
            <p:cNvSpPr/>
            <p:nvPr/>
          </p:nvSpPr>
          <p:spPr>
            <a:xfrm>
              <a:off x="3750856" y="1184542"/>
              <a:ext cx="333585" cy="488499"/>
            </a:xfrm>
            <a:custGeom>
              <a:avLst/>
              <a:gdLst>
                <a:gd name="connsiteX0" fmla="*/ 97256 w 333585"/>
                <a:gd name="connsiteY0" fmla="*/ 469821 h 488499"/>
                <a:gd name="connsiteX1" fmla="*/ 97340 w 333585"/>
                <a:gd name="connsiteY1" fmla="*/ 469897 h 488499"/>
                <a:gd name="connsiteX2" fmla="*/ 106125 w 333585"/>
                <a:gd name="connsiteY2" fmla="*/ 478292 h 488499"/>
                <a:gd name="connsiteX3" fmla="*/ 106352 w 333585"/>
                <a:gd name="connsiteY3" fmla="*/ 475819 h 488499"/>
                <a:gd name="connsiteX4" fmla="*/ 112816 w 333585"/>
                <a:gd name="connsiteY4" fmla="*/ 422113 h 488499"/>
                <a:gd name="connsiteX5" fmla="*/ 196992 w 333585"/>
                <a:gd name="connsiteY5" fmla="*/ 123782 h 488499"/>
                <a:gd name="connsiteX6" fmla="*/ 178851 w 333585"/>
                <a:gd name="connsiteY6" fmla="*/ 433229 h 488499"/>
                <a:gd name="connsiteX7" fmla="*/ 166784 w 333585"/>
                <a:gd name="connsiteY7" fmla="*/ 488499 h 488499"/>
                <a:gd name="connsiteX8" fmla="*/ 216626 w 333585"/>
                <a:gd name="connsiteY8" fmla="*/ 463214 h 488499"/>
                <a:gd name="connsiteX9" fmla="*/ 331830 w 333585"/>
                <a:gd name="connsiteY9" fmla="*/ 331805 h 488499"/>
                <a:gd name="connsiteX10" fmla="*/ 217972 w 333585"/>
                <a:gd name="connsiteY10" fmla="*/ 271 h 488499"/>
                <a:gd name="connsiteX11" fmla="*/ 217829 w 333585"/>
                <a:gd name="connsiteY11" fmla="*/ 0 h 488499"/>
                <a:gd name="connsiteX12" fmla="*/ 217701 w 333585"/>
                <a:gd name="connsiteY12" fmla="*/ 163 h 488499"/>
                <a:gd name="connsiteX13" fmla="*/ 1559 w 333585"/>
                <a:gd name="connsiteY13" fmla="*/ 276212 h 488499"/>
                <a:gd name="connsiteX14" fmla="*/ 87702 w 333585"/>
                <a:gd name="connsiteY14" fmla="*/ 460251 h 488499"/>
                <a:gd name="connsiteX15" fmla="*/ 97256 w 333585"/>
                <a:gd name="connsiteY15" fmla="*/ 469821 h 488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33585" h="488499">
                  <a:moveTo>
                    <a:pt x="97256" y="469821"/>
                  </a:moveTo>
                  <a:cubicBezTo>
                    <a:pt x="97248" y="469881"/>
                    <a:pt x="97340" y="469897"/>
                    <a:pt x="97340" y="469897"/>
                  </a:cubicBezTo>
                  <a:cubicBezTo>
                    <a:pt x="100375" y="472855"/>
                    <a:pt x="103330" y="475675"/>
                    <a:pt x="106125" y="478292"/>
                  </a:cubicBezTo>
                  <a:cubicBezTo>
                    <a:pt x="120411" y="488654"/>
                    <a:pt x="119029" y="486647"/>
                    <a:pt x="106352" y="475819"/>
                  </a:cubicBezTo>
                  <a:cubicBezTo>
                    <a:pt x="107726" y="458602"/>
                    <a:pt x="109710" y="440569"/>
                    <a:pt x="112816" y="422113"/>
                  </a:cubicBezTo>
                  <a:cubicBezTo>
                    <a:pt x="131220" y="312796"/>
                    <a:pt x="196992" y="123782"/>
                    <a:pt x="196992" y="123782"/>
                  </a:cubicBezTo>
                  <a:cubicBezTo>
                    <a:pt x="196992" y="123782"/>
                    <a:pt x="197255" y="323911"/>
                    <a:pt x="178851" y="433229"/>
                  </a:cubicBezTo>
                  <a:cubicBezTo>
                    <a:pt x="175598" y="452572"/>
                    <a:pt x="171428" y="471095"/>
                    <a:pt x="166784" y="488499"/>
                  </a:cubicBezTo>
                  <a:cubicBezTo>
                    <a:pt x="180994" y="482254"/>
                    <a:pt x="198346" y="473791"/>
                    <a:pt x="216626" y="463214"/>
                  </a:cubicBezTo>
                  <a:cubicBezTo>
                    <a:pt x="266492" y="434388"/>
                    <a:pt x="322053" y="389918"/>
                    <a:pt x="331830" y="331805"/>
                  </a:cubicBezTo>
                  <a:cubicBezTo>
                    <a:pt x="349863" y="224701"/>
                    <a:pt x="223098" y="8905"/>
                    <a:pt x="217972" y="271"/>
                  </a:cubicBezTo>
                  <a:cubicBezTo>
                    <a:pt x="217904" y="76"/>
                    <a:pt x="217829" y="0"/>
                    <a:pt x="217829" y="0"/>
                  </a:cubicBezTo>
                  <a:cubicBezTo>
                    <a:pt x="217829" y="0"/>
                    <a:pt x="217813" y="60"/>
                    <a:pt x="217701" y="163"/>
                  </a:cubicBezTo>
                  <a:cubicBezTo>
                    <a:pt x="210819" y="5926"/>
                    <a:pt x="19632" y="168869"/>
                    <a:pt x="1559" y="276212"/>
                  </a:cubicBezTo>
                  <a:cubicBezTo>
                    <a:pt x="-10015" y="344983"/>
                    <a:pt x="45264" y="416610"/>
                    <a:pt x="87702" y="460251"/>
                  </a:cubicBezTo>
                  <a:cubicBezTo>
                    <a:pt x="90960" y="463616"/>
                    <a:pt x="94146" y="466786"/>
                    <a:pt x="97256" y="469821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B5E1A8C2-3013-EE36-6C25-5366A4A923C2}"/>
                </a:ext>
              </a:extLst>
            </p:cNvPr>
            <p:cNvSpPr/>
            <p:nvPr/>
          </p:nvSpPr>
          <p:spPr>
            <a:xfrm>
              <a:off x="3845104" y="1790396"/>
              <a:ext cx="282866" cy="626752"/>
            </a:xfrm>
            <a:custGeom>
              <a:avLst/>
              <a:gdLst>
                <a:gd name="connsiteX0" fmla="*/ 236029 w 282866"/>
                <a:gd name="connsiteY0" fmla="*/ 608869 h 626752"/>
                <a:gd name="connsiteX1" fmla="*/ 257942 w 282866"/>
                <a:gd name="connsiteY1" fmla="*/ 556832 h 626752"/>
                <a:gd name="connsiteX2" fmla="*/ 272227 w 282866"/>
                <a:gd name="connsiteY2" fmla="*/ 348934 h 626752"/>
                <a:gd name="connsiteX3" fmla="*/ 28191 w 282866"/>
                <a:gd name="connsiteY3" fmla="*/ 263 h 626752"/>
                <a:gd name="connsiteX4" fmla="*/ 27952 w 282866"/>
                <a:gd name="connsiteY4" fmla="*/ 0 h 626752"/>
                <a:gd name="connsiteX5" fmla="*/ 27952 w 282866"/>
                <a:gd name="connsiteY5" fmla="*/ 255 h 626752"/>
                <a:gd name="connsiteX6" fmla="*/ 15861 w 282866"/>
                <a:gd name="connsiteY6" fmla="*/ 425754 h 626752"/>
                <a:gd name="connsiteX7" fmla="*/ 167199 w 282866"/>
                <a:gd name="connsiteY7" fmla="*/ 609323 h 626752"/>
                <a:gd name="connsiteX8" fmla="*/ 178577 w 282866"/>
                <a:gd name="connsiteY8" fmla="*/ 616662 h 626752"/>
                <a:gd name="connsiteX9" fmla="*/ 178668 w 282866"/>
                <a:gd name="connsiteY9" fmla="*/ 616714 h 626752"/>
                <a:gd name="connsiteX10" fmla="*/ 188947 w 282866"/>
                <a:gd name="connsiteY10" fmla="*/ 622975 h 626752"/>
                <a:gd name="connsiteX11" fmla="*/ 187872 w 282866"/>
                <a:gd name="connsiteY11" fmla="*/ 619908 h 626752"/>
                <a:gd name="connsiteX12" fmla="*/ 165586 w 282866"/>
                <a:gd name="connsiteY12" fmla="*/ 552595 h 626752"/>
                <a:gd name="connsiteX13" fmla="*/ 75209 w 282866"/>
                <a:gd name="connsiteY13" fmla="*/ 157730 h 626752"/>
                <a:gd name="connsiteX14" fmla="*/ 216845 w 282866"/>
                <a:gd name="connsiteY14" fmla="*/ 537242 h 626752"/>
                <a:gd name="connsiteX15" fmla="*/ 236029 w 282866"/>
                <a:gd name="connsiteY15" fmla="*/ 608877 h 626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82866" h="626752">
                  <a:moveTo>
                    <a:pt x="236029" y="608869"/>
                  </a:moveTo>
                  <a:cubicBezTo>
                    <a:pt x="242764" y="595192"/>
                    <a:pt x="250562" y="577482"/>
                    <a:pt x="257942" y="556832"/>
                  </a:cubicBezTo>
                  <a:cubicBezTo>
                    <a:pt x="278101" y="500527"/>
                    <a:pt x="294410" y="422978"/>
                    <a:pt x="272227" y="348934"/>
                  </a:cubicBezTo>
                  <a:cubicBezTo>
                    <a:pt x="231342" y="212459"/>
                    <a:pt x="36044" y="8415"/>
                    <a:pt x="28191" y="263"/>
                  </a:cubicBezTo>
                  <a:cubicBezTo>
                    <a:pt x="28047" y="60"/>
                    <a:pt x="27952" y="0"/>
                    <a:pt x="27952" y="0"/>
                  </a:cubicBezTo>
                  <a:cubicBezTo>
                    <a:pt x="27952" y="0"/>
                    <a:pt x="27976" y="76"/>
                    <a:pt x="27952" y="255"/>
                  </a:cubicBezTo>
                  <a:cubicBezTo>
                    <a:pt x="26052" y="10160"/>
                    <a:pt x="-25128" y="288964"/>
                    <a:pt x="15861" y="425754"/>
                  </a:cubicBezTo>
                  <a:cubicBezTo>
                    <a:pt x="42110" y="513370"/>
                    <a:pt x="116078" y="575371"/>
                    <a:pt x="167199" y="609323"/>
                  </a:cubicBezTo>
                  <a:cubicBezTo>
                    <a:pt x="171129" y="611951"/>
                    <a:pt x="174909" y="614365"/>
                    <a:pt x="178577" y="616662"/>
                  </a:cubicBezTo>
                  <a:cubicBezTo>
                    <a:pt x="178601" y="616730"/>
                    <a:pt x="178668" y="616714"/>
                    <a:pt x="178668" y="616714"/>
                  </a:cubicBezTo>
                  <a:cubicBezTo>
                    <a:pt x="181998" y="619434"/>
                    <a:pt x="185455" y="621545"/>
                    <a:pt x="188947" y="622975"/>
                  </a:cubicBezTo>
                  <a:cubicBezTo>
                    <a:pt x="203998" y="629211"/>
                    <a:pt x="202038" y="627407"/>
                    <a:pt x="187872" y="619908"/>
                  </a:cubicBezTo>
                  <a:cubicBezTo>
                    <a:pt x="180238" y="598641"/>
                    <a:pt x="172627" y="576116"/>
                    <a:pt x="165586" y="552595"/>
                  </a:cubicBezTo>
                  <a:cubicBezTo>
                    <a:pt x="123852" y="413316"/>
                    <a:pt x="75209" y="157730"/>
                    <a:pt x="75209" y="157730"/>
                  </a:cubicBezTo>
                  <a:cubicBezTo>
                    <a:pt x="75209" y="157730"/>
                    <a:pt x="175112" y="397963"/>
                    <a:pt x="216845" y="537242"/>
                  </a:cubicBezTo>
                  <a:cubicBezTo>
                    <a:pt x="224233" y="561902"/>
                    <a:pt x="230569" y="585957"/>
                    <a:pt x="236029" y="608877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C0A9BB8D-6D39-0F15-2682-C5A75D19A4A6}"/>
                </a:ext>
              </a:extLst>
            </p:cNvPr>
            <p:cNvSpPr/>
            <p:nvPr/>
          </p:nvSpPr>
          <p:spPr>
            <a:xfrm>
              <a:off x="4879928" y="2059709"/>
              <a:ext cx="201184" cy="416443"/>
            </a:xfrm>
            <a:custGeom>
              <a:avLst/>
              <a:gdLst>
                <a:gd name="connsiteX0" fmla="*/ 114769 w 201184"/>
                <a:gd name="connsiteY0" fmla="*/ 367393 h 416443"/>
                <a:gd name="connsiteX1" fmla="*/ 56277 w 201184"/>
                <a:gd name="connsiteY1" fmla="*/ 104730 h 416443"/>
                <a:gd name="connsiteX2" fmla="*/ 151851 w 201184"/>
                <a:gd name="connsiteY2" fmla="*/ 356282 h 416443"/>
                <a:gd name="connsiteX3" fmla="*/ 164468 w 201184"/>
                <a:gd name="connsiteY3" fmla="*/ 403885 h 416443"/>
                <a:gd name="connsiteX4" fmla="*/ 181059 w 201184"/>
                <a:gd name="connsiteY4" fmla="*/ 368719 h 416443"/>
                <a:gd name="connsiteX5" fmla="*/ 194720 w 201184"/>
                <a:gd name="connsiteY5" fmla="*/ 229412 h 416443"/>
                <a:gd name="connsiteX6" fmla="*/ 25070 w 201184"/>
                <a:gd name="connsiteY6" fmla="*/ 171 h 416443"/>
                <a:gd name="connsiteX7" fmla="*/ 24899 w 201184"/>
                <a:gd name="connsiteY7" fmla="*/ 0 h 416443"/>
                <a:gd name="connsiteX8" fmla="*/ 24891 w 201184"/>
                <a:gd name="connsiteY8" fmla="*/ 171 h 416443"/>
                <a:gd name="connsiteX9" fmla="*/ 9255 w 201184"/>
                <a:gd name="connsiteY9" fmla="*/ 284981 h 416443"/>
                <a:gd name="connsiteX10" fmla="*/ 114996 w 201184"/>
                <a:gd name="connsiteY10" fmla="*/ 405307 h 416443"/>
                <a:gd name="connsiteX11" fmla="*/ 123053 w 201184"/>
                <a:gd name="connsiteY11" fmla="*/ 410026 h 416443"/>
                <a:gd name="connsiteX12" fmla="*/ 123121 w 201184"/>
                <a:gd name="connsiteY12" fmla="*/ 410058 h 416443"/>
                <a:gd name="connsiteX13" fmla="*/ 130401 w 201184"/>
                <a:gd name="connsiteY13" fmla="*/ 414085 h 416443"/>
                <a:gd name="connsiteX14" fmla="*/ 129680 w 201184"/>
                <a:gd name="connsiteY14" fmla="*/ 412050 h 416443"/>
                <a:gd name="connsiteX15" fmla="*/ 114769 w 201184"/>
                <a:gd name="connsiteY15" fmla="*/ 367393 h 416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1184" h="416443">
                  <a:moveTo>
                    <a:pt x="114769" y="367393"/>
                  </a:moveTo>
                  <a:cubicBezTo>
                    <a:pt x="87063" y="274913"/>
                    <a:pt x="56277" y="104730"/>
                    <a:pt x="56277" y="104730"/>
                  </a:cubicBezTo>
                  <a:cubicBezTo>
                    <a:pt x="56277" y="104730"/>
                    <a:pt x="124140" y="263794"/>
                    <a:pt x="151851" y="356282"/>
                  </a:cubicBezTo>
                  <a:cubicBezTo>
                    <a:pt x="156758" y="372654"/>
                    <a:pt x="160920" y="388640"/>
                    <a:pt x="164468" y="403885"/>
                  </a:cubicBezTo>
                  <a:cubicBezTo>
                    <a:pt x="169526" y="394622"/>
                    <a:pt x="175416" y="382650"/>
                    <a:pt x="181059" y="368719"/>
                  </a:cubicBezTo>
                  <a:cubicBezTo>
                    <a:pt x="196464" y="330721"/>
                    <a:pt x="209455" y="278578"/>
                    <a:pt x="194720" y="229412"/>
                  </a:cubicBezTo>
                  <a:cubicBezTo>
                    <a:pt x="167570" y="138797"/>
                    <a:pt x="30578" y="5492"/>
                    <a:pt x="25070" y="171"/>
                  </a:cubicBezTo>
                  <a:cubicBezTo>
                    <a:pt x="24966" y="36"/>
                    <a:pt x="24899" y="0"/>
                    <a:pt x="24899" y="0"/>
                  </a:cubicBezTo>
                  <a:cubicBezTo>
                    <a:pt x="24899" y="0"/>
                    <a:pt x="24914" y="52"/>
                    <a:pt x="24891" y="171"/>
                  </a:cubicBezTo>
                  <a:cubicBezTo>
                    <a:pt x="23365" y="6830"/>
                    <a:pt x="-17962" y="194163"/>
                    <a:pt x="9255" y="284981"/>
                  </a:cubicBezTo>
                  <a:cubicBezTo>
                    <a:pt x="26687" y="343159"/>
                    <a:pt x="78815" y="383427"/>
                    <a:pt x="114996" y="405307"/>
                  </a:cubicBezTo>
                  <a:cubicBezTo>
                    <a:pt x="117776" y="407000"/>
                    <a:pt x="120461" y="408553"/>
                    <a:pt x="123053" y="410026"/>
                  </a:cubicBezTo>
                  <a:cubicBezTo>
                    <a:pt x="123069" y="410078"/>
                    <a:pt x="123121" y="410058"/>
                    <a:pt x="123121" y="410058"/>
                  </a:cubicBezTo>
                  <a:cubicBezTo>
                    <a:pt x="125654" y="411500"/>
                    <a:pt x="128103" y="412854"/>
                    <a:pt x="130401" y="414085"/>
                  </a:cubicBezTo>
                  <a:cubicBezTo>
                    <a:pt x="141110" y="418015"/>
                    <a:pt x="139740" y="416829"/>
                    <a:pt x="129680" y="412050"/>
                  </a:cubicBezTo>
                  <a:cubicBezTo>
                    <a:pt x="124547" y="397947"/>
                    <a:pt x="119445" y="383009"/>
                    <a:pt x="114769" y="367393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B4D1B3AD-26B0-BD16-BC3C-B4418C92E4CA}"/>
                </a:ext>
              </a:extLst>
            </p:cNvPr>
            <p:cNvSpPr/>
            <p:nvPr/>
          </p:nvSpPr>
          <p:spPr>
            <a:xfrm>
              <a:off x="5390781" y="556035"/>
              <a:ext cx="278178" cy="417912"/>
            </a:xfrm>
            <a:custGeom>
              <a:avLst/>
              <a:gdLst>
                <a:gd name="connsiteX0" fmla="*/ 139851 w 278178"/>
                <a:gd name="connsiteY0" fmla="*/ 409142 h 417912"/>
                <a:gd name="connsiteX1" fmla="*/ 150620 w 278178"/>
                <a:gd name="connsiteY1" fmla="*/ 413049 h 417912"/>
                <a:gd name="connsiteX2" fmla="*/ 150712 w 278178"/>
                <a:gd name="connsiteY2" fmla="*/ 413085 h 417912"/>
                <a:gd name="connsiteX3" fmla="*/ 160481 w 278178"/>
                <a:gd name="connsiteY3" fmla="*/ 416355 h 417912"/>
                <a:gd name="connsiteX4" fmla="*/ 159709 w 278178"/>
                <a:gd name="connsiteY4" fmla="*/ 414339 h 417912"/>
                <a:gd name="connsiteX5" fmla="*/ 144169 w 278178"/>
                <a:gd name="connsiteY5" fmla="*/ 369862 h 417912"/>
                <a:gd name="connsiteX6" fmla="*/ 93944 w 278178"/>
                <a:gd name="connsiteY6" fmla="*/ 104726 h 417912"/>
                <a:gd name="connsiteX7" fmla="*/ 197786 w 278178"/>
                <a:gd name="connsiteY7" fmla="*/ 353796 h 417912"/>
                <a:gd name="connsiteX8" fmla="*/ 209734 w 278178"/>
                <a:gd name="connsiteY8" fmla="*/ 401603 h 417912"/>
                <a:gd name="connsiteX9" fmla="*/ 237433 w 278178"/>
                <a:gd name="connsiteY9" fmla="*/ 363108 h 417912"/>
                <a:gd name="connsiteX10" fmla="*/ 273766 w 278178"/>
                <a:gd name="connsiteY10" fmla="*/ 217015 h 417912"/>
                <a:gd name="connsiteX11" fmla="*/ 62777 w 278178"/>
                <a:gd name="connsiteY11" fmla="*/ 151 h 417912"/>
                <a:gd name="connsiteX12" fmla="*/ 62565 w 278178"/>
                <a:gd name="connsiteY12" fmla="*/ 0 h 417912"/>
                <a:gd name="connsiteX13" fmla="*/ 62542 w 278178"/>
                <a:gd name="connsiteY13" fmla="*/ 171 h 417912"/>
                <a:gd name="connsiteX14" fmla="*/ 5567 w 278178"/>
                <a:gd name="connsiteY14" fmla="*/ 297371 h 417912"/>
                <a:gd name="connsiteX15" fmla="*/ 139851 w 278178"/>
                <a:gd name="connsiteY15" fmla="*/ 409142 h 417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78178" h="417912">
                  <a:moveTo>
                    <a:pt x="139851" y="409142"/>
                  </a:moveTo>
                  <a:cubicBezTo>
                    <a:pt x="143563" y="410556"/>
                    <a:pt x="147148" y="411842"/>
                    <a:pt x="150620" y="413049"/>
                  </a:cubicBezTo>
                  <a:cubicBezTo>
                    <a:pt x="150636" y="413101"/>
                    <a:pt x="150712" y="413085"/>
                    <a:pt x="150712" y="413085"/>
                  </a:cubicBezTo>
                  <a:cubicBezTo>
                    <a:pt x="154101" y="414264"/>
                    <a:pt x="157391" y="415363"/>
                    <a:pt x="160481" y="416355"/>
                  </a:cubicBezTo>
                  <a:cubicBezTo>
                    <a:pt x="175089" y="419119"/>
                    <a:pt x="173301" y="418055"/>
                    <a:pt x="159709" y="414339"/>
                  </a:cubicBezTo>
                  <a:cubicBezTo>
                    <a:pt x="154201" y="400341"/>
                    <a:pt x="148844" y="385478"/>
                    <a:pt x="144169" y="369862"/>
                  </a:cubicBezTo>
                  <a:cubicBezTo>
                    <a:pt x="116462" y="277383"/>
                    <a:pt x="93944" y="104726"/>
                    <a:pt x="93944" y="104726"/>
                  </a:cubicBezTo>
                  <a:cubicBezTo>
                    <a:pt x="93944" y="104726"/>
                    <a:pt x="170079" y="261317"/>
                    <a:pt x="197786" y="353796"/>
                  </a:cubicBezTo>
                  <a:cubicBezTo>
                    <a:pt x="202692" y="370169"/>
                    <a:pt x="206607" y="386230"/>
                    <a:pt x="209734" y="401603"/>
                  </a:cubicBezTo>
                  <a:cubicBezTo>
                    <a:pt x="217994" y="391384"/>
                    <a:pt x="227767" y="378249"/>
                    <a:pt x="237433" y="363108"/>
                  </a:cubicBezTo>
                  <a:cubicBezTo>
                    <a:pt x="263801" y="321832"/>
                    <a:pt x="288493" y="266180"/>
                    <a:pt x="273766" y="217015"/>
                  </a:cubicBezTo>
                  <a:cubicBezTo>
                    <a:pt x="246617" y="126391"/>
                    <a:pt x="69894" y="4990"/>
                    <a:pt x="62777" y="151"/>
                  </a:cubicBezTo>
                  <a:cubicBezTo>
                    <a:pt x="62657" y="24"/>
                    <a:pt x="62565" y="0"/>
                    <a:pt x="62565" y="0"/>
                  </a:cubicBezTo>
                  <a:cubicBezTo>
                    <a:pt x="62565" y="0"/>
                    <a:pt x="62581" y="48"/>
                    <a:pt x="62542" y="171"/>
                  </a:cubicBezTo>
                  <a:cubicBezTo>
                    <a:pt x="59575" y="7264"/>
                    <a:pt x="-21642" y="206552"/>
                    <a:pt x="5567" y="297371"/>
                  </a:cubicBezTo>
                  <a:cubicBezTo>
                    <a:pt x="23003" y="355545"/>
                    <a:pt x="91543" y="390898"/>
                    <a:pt x="139851" y="409142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EE83051F-260D-D450-550C-68337565C450}"/>
                </a:ext>
              </a:extLst>
            </p:cNvPr>
            <p:cNvSpPr/>
            <p:nvPr/>
          </p:nvSpPr>
          <p:spPr>
            <a:xfrm>
              <a:off x="3249627" y="3004195"/>
              <a:ext cx="429042" cy="194701"/>
            </a:xfrm>
            <a:custGeom>
              <a:avLst/>
              <a:gdLst>
                <a:gd name="connsiteX0" fmla="*/ 420385 w 429042"/>
                <a:gd name="connsiteY0" fmla="*/ 100583 h 194701"/>
                <a:gd name="connsiteX1" fmla="*/ 420429 w 429042"/>
                <a:gd name="connsiteY1" fmla="*/ 100523 h 194701"/>
                <a:gd name="connsiteX2" fmla="*/ 425554 w 429042"/>
                <a:gd name="connsiteY2" fmla="*/ 93972 h 194701"/>
                <a:gd name="connsiteX3" fmla="*/ 423428 w 429042"/>
                <a:gd name="connsiteY3" fmla="*/ 94362 h 194701"/>
                <a:gd name="connsiteX4" fmla="*/ 376975 w 429042"/>
                <a:gd name="connsiteY4" fmla="*/ 102040 h 194701"/>
                <a:gd name="connsiteX5" fmla="*/ 108366 w 429042"/>
                <a:gd name="connsiteY5" fmla="*/ 118301 h 194701"/>
                <a:gd name="connsiteX6" fmla="*/ 371857 w 429042"/>
                <a:gd name="connsiteY6" fmla="*/ 63664 h 194701"/>
                <a:gd name="connsiteX7" fmla="*/ 420859 w 429042"/>
                <a:gd name="connsiteY7" fmla="*/ 58726 h 194701"/>
                <a:gd name="connsiteX8" fmla="*/ 388751 w 429042"/>
                <a:gd name="connsiteY8" fmla="*/ 36790 h 194701"/>
                <a:gd name="connsiteX9" fmla="*/ 253360 w 429042"/>
                <a:gd name="connsiteY9" fmla="*/ 1293 h 194701"/>
                <a:gd name="connsiteX10" fmla="*/ 187 w 429042"/>
                <a:gd name="connsiteY10" fmla="*/ 132607 h 194701"/>
                <a:gd name="connsiteX11" fmla="*/ 0 w 429042"/>
                <a:gd name="connsiteY11" fmla="*/ 132742 h 194701"/>
                <a:gd name="connsiteX12" fmla="*/ 159 w 429042"/>
                <a:gd name="connsiteY12" fmla="*/ 132778 h 194701"/>
                <a:gd name="connsiteX13" fmla="*/ 278928 w 429042"/>
                <a:gd name="connsiteY13" fmla="*/ 193210 h 194701"/>
                <a:gd name="connsiteX14" fmla="*/ 414435 w 429042"/>
                <a:gd name="connsiteY14" fmla="*/ 107795 h 194701"/>
                <a:gd name="connsiteX15" fmla="*/ 420385 w 429042"/>
                <a:gd name="connsiteY15" fmla="*/ 100583 h 194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29042" h="194701">
                  <a:moveTo>
                    <a:pt x="420385" y="100583"/>
                  </a:moveTo>
                  <a:cubicBezTo>
                    <a:pt x="420437" y="100575"/>
                    <a:pt x="420429" y="100523"/>
                    <a:pt x="420429" y="100523"/>
                  </a:cubicBezTo>
                  <a:cubicBezTo>
                    <a:pt x="422249" y="98253"/>
                    <a:pt x="423969" y="96046"/>
                    <a:pt x="425554" y="93972"/>
                  </a:cubicBezTo>
                  <a:cubicBezTo>
                    <a:pt x="431122" y="84015"/>
                    <a:pt x="429740" y="85186"/>
                    <a:pt x="423428" y="94362"/>
                  </a:cubicBezTo>
                  <a:cubicBezTo>
                    <a:pt x="408692" y="97209"/>
                    <a:pt x="393128" y="99886"/>
                    <a:pt x="376975" y="102040"/>
                  </a:cubicBezTo>
                  <a:cubicBezTo>
                    <a:pt x="281266" y="114785"/>
                    <a:pt x="108366" y="118301"/>
                    <a:pt x="108366" y="118301"/>
                  </a:cubicBezTo>
                  <a:cubicBezTo>
                    <a:pt x="108366" y="118301"/>
                    <a:pt x="276160" y="76416"/>
                    <a:pt x="371857" y="63664"/>
                  </a:cubicBezTo>
                  <a:cubicBezTo>
                    <a:pt x="388795" y="61410"/>
                    <a:pt x="405243" y="59817"/>
                    <a:pt x="420859" y="58726"/>
                  </a:cubicBezTo>
                  <a:cubicBezTo>
                    <a:pt x="412512" y="52270"/>
                    <a:pt x="401623" y="44560"/>
                    <a:pt x="388751" y="36790"/>
                  </a:cubicBezTo>
                  <a:cubicBezTo>
                    <a:pt x="353673" y="15575"/>
                    <a:pt x="304237" y="-5485"/>
                    <a:pt x="253360" y="1293"/>
                  </a:cubicBezTo>
                  <a:cubicBezTo>
                    <a:pt x="159582" y="13790"/>
                    <a:pt x="6312" y="128007"/>
                    <a:pt x="187" y="132607"/>
                  </a:cubicBezTo>
                  <a:cubicBezTo>
                    <a:pt x="44" y="132682"/>
                    <a:pt x="0" y="132742"/>
                    <a:pt x="0" y="132742"/>
                  </a:cubicBezTo>
                  <a:cubicBezTo>
                    <a:pt x="0" y="132742"/>
                    <a:pt x="52" y="132734"/>
                    <a:pt x="159" y="132778"/>
                  </a:cubicBezTo>
                  <a:cubicBezTo>
                    <a:pt x="6488" y="135335"/>
                    <a:pt x="184943" y="205735"/>
                    <a:pt x="278928" y="193210"/>
                  </a:cubicBezTo>
                  <a:cubicBezTo>
                    <a:pt x="339133" y="185185"/>
                    <a:pt x="387127" y="140062"/>
                    <a:pt x="414435" y="107795"/>
                  </a:cubicBezTo>
                  <a:cubicBezTo>
                    <a:pt x="416562" y="105318"/>
                    <a:pt x="418521" y="102920"/>
                    <a:pt x="420385" y="100583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BA1909FF-3CF2-754A-51E9-AFAA280267C5}"/>
                </a:ext>
              </a:extLst>
            </p:cNvPr>
            <p:cNvSpPr/>
            <p:nvPr/>
          </p:nvSpPr>
          <p:spPr>
            <a:xfrm>
              <a:off x="4117272" y="871905"/>
              <a:ext cx="201180" cy="416447"/>
            </a:xfrm>
            <a:custGeom>
              <a:avLst/>
              <a:gdLst>
                <a:gd name="connsiteX0" fmla="*/ 115000 w 201180"/>
                <a:gd name="connsiteY0" fmla="*/ 405307 h 416447"/>
                <a:gd name="connsiteX1" fmla="*/ 123057 w 201180"/>
                <a:gd name="connsiteY1" fmla="*/ 410038 h 416447"/>
                <a:gd name="connsiteX2" fmla="*/ 123124 w 201180"/>
                <a:gd name="connsiteY2" fmla="*/ 410070 h 416447"/>
                <a:gd name="connsiteX3" fmla="*/ 130405 w 201180"/>
                <a:gd name="connsiteY3" fmla="*/ 414093 h 416447"/>
                <a:gd name="connsiteX4" fmla="*/ 129676 w 201180"/>
                <a:gd name="connsiteY4" fmla="*/ 412050 h 416447"/>
                <a:gd name="connsiteX5" fmla="*/ 114761 w 201180"/>
                <a:gd name="connsiteY5" fmla="*/ 367393 h 416447"/>
                <a:gd name="connsiteX6" fmla="*/ 56277 w 201180"/>
                <a:gd name="connsiteY6" fmla="*/ 104730 h 416447"/>
                <a:gd name="connsiteX7" fmla="*/ 151851 w 201180"/>
                <a:gd name="connsiteY7" fmla="*/ 356274 h 416447"/>
                <a:gd name="connsiteX8" fmla="*/ 164467 w 201180"/>
                <a:gd name="connsiteY8" fmla="*/ 403877 h 416447"/>
                <a:gd name="connsiteX9" fmla="*/ 181059 w 201180"/>
                <a:gd name="connsiteY9" fmla="*/ 368711 h 416447"/>
                <a:gd name="connsiteX10" fmla="*/ 194719 w 201180"/>
                <a:gd name="connsiteY10" fmla="*/ 229412 h 416447"/>
                <a:gd name="connsiteX11" fmla="*/ 25061 w 201180"/>
                <a:gd name="connsiteY11" fmla="*/ 171 h 416447"/>
                <a:gd name="connsiteX12" fmla="*/ 24902 w 201180"/>
                <a:gd name="connsiteY12" fmla="*/ 0 h 416447"/>
                <a:gd name="connsiteX13" fmla="*/ 24894 w 201180"/>
                <a:gd name="connsiteY13" fmla="*/ 159 h 416447"/>
                <a:gd name="connsiteX14" fmla="*/ 9250 w 201180"/>
                <a:gd name="connsiteY14" fmla="*/ 284981 h 416447"/>
                <a:gd name="connsiteX15" fmla="*/ 115000 w 201180"/>
                <a:gd name="connsiteY15" fmla="*/ 405307 h 416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1180" h="416447">
                  <a:moveTo>
                    <a:pt x="115000" y="405307"/>
                  </a:moveTo>
                  <a:cubicBezTo>
                    <a:pt x="117780" y="407000"/>
                    <a:pt x="120456" y="408561"/>
                    <a:pt x="123057" y="410038"/>
                  </a:cubicBezTo>
                  <a:cubicBezTo>
                    <a:pt x="123073" y="410090"/>
                    <a:pt x="123124" y="410070"/>
                    <a:pt x="123124" y="410070"/>
                  </a:cubicBezTo>
                  <a:cubicBezTo>
                    <a:pt x="125649" y="411512"/>
                    <a:pt x="128099" y="412858"/>
                    <a:pt x="130405" y="414093"/>
                  </a:cubicBezTo>
                  <a:cubicBezTo>
                    <a:pt x="141114" y="418015"/>
                    <a:pt x="139744" y="416837"/>
                    <a:pt x="129676" y="412050"/>
                  </a:cubicBezTo>
                  <a:cubicBezTo>
                    <a:pt x="124550" y="397951"/>
                    <a:pt x="119440" y="383009"/>
                    <a:pt x="114761" y="367393"/>
                  </a:cubicBezTo>
                  <a:cubicBezTo>
                    <a:pt x="87054" y="274905"/>
                    <a:pt x="56277" y="104730"/>
                    <a:pt x="56277" y="104730"/>
                  </a:cubicBezTo>
                  <a:cubicBezTo>
                    <a:pt x="56277" y="104730"/>
                    <a:pt x="124140" y="263794"/>
                    <a:pt x="151851" y="356274"/>
                  </a:cubicBezTo>
                  <a:cubicBezTo>
                    <a:pt x="156749" y="372650"/>
                    <a:pt x="160919" y="388640"/>
                    <a:pt x="164467" y="403877"/>
                  </a:cubicBezTo>
                  <a:cubicBezTo>
                    <a:pt x="169525" y="394626"/>
                    <a:pt x="175416" y="382650"/>
                    <a:pt x="181059" y="368711"/>
                  </a:cubicBezTo>
                  <a:cubicBezTo>
                    <a:pt x="196464" y="330721"/>
                    <a:pt x="209447" y="278577"/>
                    <a:pt x="194719" y="229412"/>
                  </a:cubicBezTo>
                  <a:cubicBezTo>
                    <a:pt x="167570" y="138789"/>
                    <a:pt x="30577" y="5492"/>
                    <a:pt x="25061" y="171"/>
                  </a:cubicBezTo>
                  <a:cubicBezTo>
                    <a:pt x="24970" y="36"/>
                    <a:pt x="24902" y="0"/>
                    <a:pt x="24902" y="0"/>
                  </a:cubicBezTo>
                  <a:cubicBezTo>
                    <a:pt x="24902" y="0"/>
                    <a:pt x="24918" y="48"/>
                    <a:pt x="24894" y="159"/>
                  </a:cubicBezTo>
                  <a:cubicBezTo>
                    <a:pt x="23369" y="6818"/>
                    <a:pt x="-17959" y="194151"/>
                    <a:pt x="9250" y="284981"/>
                  </a:cubicBezTo>
                  <a:cubicBezTo>
                    <a:pt x="26682" y="343167"/>
                    <a:pt x="78818" y="383435"/>
                    <a:pt x="115000" y="405307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02E1D38E-E379-A5B6-227F-CFCC8D2DBDA2}"/>
                </a:ext>
              </a:extLst>
            </p:cNvPr>
            <p:cNvSpPr/>
            <p:nvPr/>
          </p:nvSpPr>
          <p:spPr>
            <a:xfrm>
              <a:off x="4754447" y="779669"/>
              <a:ext cx="201178" cy="416450"/>
            </a:xfrm>
            <a:custGeom>
              <a:avLst/>
              <a:gdLst>
                <a:gd name="connsiteX0" fmla="*/ 114998 w 201178"/>
                <a:gd name="connsiteY0" fmla="*/ 405307 h 416450"/>
                <a:gd name="connsiteX1" fmla="*/ 123055 w 201178"/>
                <a:gd name="connsiteY1" fmla="*/ 410038 h 416450"/>
                <a:gd name="connsiteX2" fmla="*/ 123123 w 201178"/>
                <a:gd name="connsiteY2" fmla="*/ 410070 h 416450"/>
                <a:gd name="connsiteX3" fmla="*/ 130403 w 201178"/>
                <a:gd name="connsiteY3" fmla="*/ 414089 h 416450"/>
                <a:gd name="connsiteX4" fmla="*/ 129674 w 201178"/>
                <a:gd name="connsiteY4" fmla="*/ 412054 h 416450"/>
                <a:gd name="connsiteX5" fmla="*/ 114759 w 201178"/>
                <a:gd name="connsiteY5" fmla="*/ 367389 h 416450"/>
                <a:gd name="connsiteX6" fmla="*/ 56275 w 201178"/>
                <a:gd name="connsiteY6" fmla="*/ 104734 h 416450"/>
                <a:gd name="connsiteX7" fmla="*/ 151849 w 201178"/>
                <a:gd name="connsiteY7" fmla="*/ 356277 h 416450"/>
                <a:gd name="connsiteX8" fmla="*/ 164458 w 201178"/>
                <a:gd name="connsiteY8" fmla="*/ 403881 h 416450"/>
                <a:gd name="connsiteX9" fmla="*/ 181057 w 201178"/>
                <a:gd name="connsiteY9" fmla="*/ 368715 h 416450"/>
                <a:gd name="connsiteX10" fmla="*/ 194717 w 201178"/>
                <a:gd name="connsiteY10" fmla="*/ 229420 h 416450"/>
                <a:gd name="connsiteX11" fmla="*/ 25060 w 201178"/>
                <a:gd name="connsiteY11" fmla="*/ 179 h 416450"/>
                <a:gd name="connsiteX12" fmla="*/ 24900 w 201178"/>
                <a:gd name="connsiteY12" fmla="*/ 0 h 416450"/>
                <a:gd name="connsiteX13" fmla="*/ 24892 w 201178"/>
                <a:gd name="connsiteY13" fmla="*/ 167 h 416450"/>
                <a:gd name="connsiteX14" fmla="*/ 9249 w 201178"/>
                <a:gd name="connsiteY14" fmla="*/ 284989 h 416450"/>
                <a:gd name="connsiteX15" fmla="*/ 114998 w 201178"/>
                <a:gd name="connsiteY15" fmla="*/ 405307 h 416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1178" h="416450">
                  <a:moveTo>
                    <a:pt x="114998" y="405307"/>
                  </a:moveTo>
                  <a:cubicBezTo>
                    <a:pt x="117778" y="407004"/>
                    <a:pt x="120454" y="408561"/>
                    <a:pt x="123055" y="410038"/>
                  </a:cubicBezTo>
                  <a:cubicBezTo>
                    <a:pt x="123071" y="410086"/>
                    <a:pt x="123123" y="410070"/>
                    <a:pt x="123123" y="410070"/>
                  </a:cubicBezTo>
                  <a:cubicBezTo>
                    <a:pt x="125648" y="411504"/>
                    <a:pt x="128097" y="412858"/>
                    <a:pt x="130403" y="414089"/>
                  </a:cubicBezTo>
                  <a:cubicBezTo>
                    <a:pt x="141112" y="418019"/>
                    <a:pt x="139734" y="416841"/>
                    <a:pt x="129674" y="412054"/>
                  </a:cubicBezTo>
                  <a:cubicBezTo>
                    <a:pt x="124540" y="397955"/>
                    <a:pt x="119439" y="383005"/>
                    <a:pt x="114759" y="367389"/>
                  </a:cubicBezTo>
                  <a:cubicBezTo>
                    <a:pt x="87052" y="274909"/>
                    <a:pt x="56275" y="104734"/>
                    <a:pt x="56275" y="104734"/>
                  </a:cubicBezTo>
                  <a:cubicBezTo>
                    <a:pt x="56275" y="104734"/>
                    <a:pt x="124130" y="263798"/>
                    <a:pt x="151849" y="356277"/>
                  </a:cubicBezTo>
                  <a:cubicBezTo>
                    <a:pt x="156748" y="372650"/>
                    <a:pt x="160917" y="388640"/>
                    <a:pt x="164458" y="403881"/>
                  </a:cubicBezTo>
                  <a:cubicBezTo>
                    <a:pt x="169524" y="394630"/>
                    <a:pt x="175414" y="382646"/>
                    <a:pt x="181057" y="368715"/>
                  </a:cubicBezTo>
                  <a:cubicBezTo>
                    <a:pt x="196462" y="330721"/>
                    <a:pt x="209445" y="278581"/>
                    <a:pt x="194717" y="229420"/>
                  </a:cubicBezTo>
                  <a:cubicBezTo>
                    <a:pt x="167568" y="138797"/>
                    <a:pt x="30568" y="5492"/>
                    <a:pt x="25060" y="179"/>
                  </a:cubicBezTo>
                  <a:cubicBezTo>
                    <a:pt x="24968" y="36"/>
                    <a:pt x="24900" y="0"/>
                    <a:pt x="24900" y="0"/>
                  </a:cubicBezTo>
                  <a:cubicBezTo>
                    <a:pt x="24900" y="0"/>
                    <a:pt x="24908" y="52"/>
                    <a:pt x="24892" y="167"/>
                  </a:cubicBezTo>
                  <a:cubicBezTo>
                    <a:pt x="23367" y="6830"/>
                    <a:pt x="-17956" y="194159"/>
                    <a:pt x="9249" y="284989"/>
                  </a:cubicBezTo>
                  <a:cubicBezTo>
                    <a:pt x="26677" y="343175"/>
                    <a:pt x="78816" y="383431"/>
                    <a:pt x="114998" y="405307"/>
                  </a:cubicBezTo>
                  <a:close/>
                </a:path>
              </a:pathLst>
            </a:custGeom>
            <a:grpFill/>
            <a:ln w="3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FE372744-3847-720C-4452-500D93B8B7D6}"/>
              </a:ext>
            </a:extLst>
          </p:cNvPr>
          <p:cNvSpPr/>
          <p:nvPr/>
        </p:nvSpPr>
        <p:spPr>
          <a:xfrm>
            <a:off x="4184142" y="0"/>
            <a:ext cx="3834520" cy="671478"/>
          </a:xfrm>
          <a:custGeom>
            <a:avLst/>
            <a:gdLst>
              <a:gd name="connsiteX0" fmla="*/ 0 w 3834520"/>
              <a:gd name="connsiteY0" fmla="*/ 0 h 671478"/>
              <a:gd name="connsiteX1" fmla="*/ 3834520 w 3834520"/>
              <a:gd name="connsiteY1" fmla="*/ 0 h 671478"/>
              <a:gd name="connsiteX2" fmla="*/ 3834520 w 3834520"/>
              <a:gd name="connsiteY2" fmla="*/ 532006 h 671478"/>
              <a:gd name="connsiteX3" fmla="*/ 3695048 w 3834520"/>
              <a:gd name="connsiteY3" fmla="*/ 671478 h 671478"/>
              <a:gd name="connsiteX4" fmla="*/ 139472 w 3834520"/>
              <a:gd name="connsiteY4" fmla="*/ 671478 h 671478"/>
              <a:gd name="connsiteX5" fmla="*/ 0 w 3834520"/>
              <a:gd name="connsiteY5" fmla="*/ 532006 h 671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34520" h="671478">
                <a:moveTo>
                  <a:pt x="0" y="0"/>
                </a:moveTo>
                <a:lnTo>
                  <a:pt x="3834520" y="0"/>
                </a:lnTo>
                <a:lnTo>
                  <a:pt x="3834520" y="532006"/>
                </a:lnTo>
                <a:cubicBezTo>
                  <a:pt x="3834520" y="609034"/>
                  <a:pt x="3772076" y="671478"/>
                  <a:pt x="3695048" y="671478"/>
                </a:cubicBezTo>
                <a:lnTo>
                  <a:pt x="139472" y="671478"/>
                </a:lnTo>
                <a:cubicBezTo>
                  <a:pt x="62444" y="671478"/>
                  <a:pt x="0" y="609034"/>
                  <a:pt x="0" y="532006"/>
                </a:cubicBezTo>
                <a:close/>
              </a:path>
            </a:pathLst>
          </a:custGeom>
          <a:gradFill flip="none" rotWithShape="1">
            <a:gsLst>
              <a:gs pos="0">
                <a:srgbClr val="92D050"/>
              </a:gs>
              <a:gs pos="100000">
                <a:srgbClr val="00B050"/>
              </a:gs>
            </a:gsLst>
            <a:lin ang="0" scaled="1"/>
            <a:tileRect/>
          </a:gradFill>
          <a:ln w="1190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1AA1286-6B3E-ADCB-A15D-0C60FD424C96}"/>
              </a:ext>
            </a:extLst>
          </p:cNvPr>
          <p:cNvSpPr txBox="1"/>
          <p:nvPr/>
        </p:nvSpPr>
        <p:spPr>
          <a:xfrm>
            <a:off x="4986503" y="129049"/>
            <a:ext cx="22297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各国的植树节</a:t>
            </a:r>
            <a:endParaRPr lang="zh-CN" altLang="en-US" dirty="0"/>
          </a:p>
        </p:txBody>
      </p:sp>
      <p:grpSp>
        <p:nvGrpSpPr>
          <p:cNvPr id="83" name="组合 82" descr="D:\51PPT模板网\51pptmoban.com\图片.jpg">
            <a:extLst>
              <a:ext uri="{FF2B5EF4-FFF2-40B4-BE49-F238E27FC236}">
                <a16:creationId xmlns:a16="http://schemas.microsoft.com/office/drawing/2014/main" id="{6394FE2F-29A5-A055-2795-03383FAF8121}"/>
              </a:ext>
            </a:extLst>
          </p:cNvPr>
          <p:cNvGrpSpPr/>
          <p:nvPr/>
        </p:nvGrpSpPr>
        <p:grpSpPr>
          <a:xfrm>
            <a:off x="7449096" y="1672590"/>
            <a:ext cx="3066505" cy="4627517"/>
            <a:chOff x="6096001" y="1577340"/>
            <a:chExt cx="3066505" cy="4627517"/>
          </a:xfrm>
        </p:grpSpPr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5E433883-B75D-F91A-BC1F-944154F39776}"/>
                </a:ext>
              </a:extLst>
            </p:cNvPr>
            <p:cNvSpPr/>
            <p:nvPr/>
          </p:nvSpPr>
          <p:spPr>
            <a:xfrm>
              <a:off x="6096001" y="1784168"/>
              <a:ext cx="3066505" cy="4420689"/>
            </a:xfrm>
            <a:custGeom>
              <a:avLst/>
              <a:gdLst>
                <a:gd name="connsiteX0" fmla="*/ 2498271 w 3066505"/>
                <a:gd name="connsiteY0" fmla="*/ 545 h 4420689"/>
                <a:gd name="connsiteX1" fmla="*/ 2537459 w 3066505"/>
                <a:gd name="connsiteY1" fmla="*/ 2177 h 4420689"/>
                <a:gd name="connsiteX2" fmla="*/ 2607999 w 3066505"/>
                <a:gd name="connsiteY2" fmla="*/ 39406 h 4420689"/>
                <a:gd name="connsiteX3" fmla="*/ 2717074 w 3066505"/>
                <a:gd name="connsiteY3" fmla="*/ 263434 h 4420689"/>
                <a:gd name="connsiteX4" fmla="*/ 2837905 w 3066505"/>
                <a:gd name="connsiteY4" fmla="*/ 560614 h 4420689"/>
                <a:gd name="connsiteX5" fmla="*/ 2926079 w 3066505"/>
                <a:gd name="connsiteY5" fmla="*/ 975360 h 4420689"/>
                <a:gd name="connsiteX6" fmla="*/ 3017519 w 3066505"/>
                <a:gd name="connsiteY6" fmla="*/ 1442357 h 4420689"/>
                <a:gd name="connsiteX7" fmla="*/ 3065199 w 3066505"/>
                <a:gd name="connsiteY7" fmla="*/ 1599111 h 4420689"/>
                <a:gd name="connsiteX8" fmla="*/ 3066505 w 3066505"/>
                <a:gd name="connsiteY8" fmla="*/ 1599111 h 4420689"/>
                <a:gd name="connsiteX9" fmla="*/ 3066505 w 3066505"/>
                <a:gd name="connsiteY9" fmla="*/ 1693817 h 4420689"/>
                <a:gd name="connsiteX10" fmla="*/ 3066505 w 3066505"/>
                <a:gd name="connsiteY10" fmla="*/ 1788523 h 4420689"/>
                <a:gd name="connsiteX11" fmla="*/ 3065199 w 3066505"/>
                <a:gd name="connsiteY11" fmla="*/ 1788523 h 4420689"/>
                <a:gd name="connsiteX12" fmla="*/ 3063239 w 3066505"/>
                <a:gd name="connsiteY12" fmla="*/ 1788523 h 4420689"/>
                <a:gd name="connsiteX13" fmla="*/ 3059974 w 3066505"/>
                <a:gd name="connsiteY13" fmla="*/ 1817914 h 4420689"/>
                <a:gd name="connsiteX14" fmla="*/ 3056708 w 3066505"/>
                <a:gd name="connsiteY14" fmla="*/ 1847306 h 4420689"/>
                <a:gd name="connsiteX15" fmla="*/ 3053442 w 3066505"/>
                <a:gd name="connsiteY15" fmla="*/ 1886494 h 4420689"/>
                <a:gd name="connsiteX16" fmla="*/ 3014254 w 3066505"/>
                <a:gd name="connsiteY16" fmla="*/ 2526574 h 4420689"/>
                <a:gd name="connsiteX17" fmla="*/ 2962002 w 3066505"/>
                <a:gd name="connsiteY17" fmla="*/ 3186249 h 4420689"/>
                <a:gd name="connsiteX18" fmla="*/ 2903219 w 3066505"/>
                <a:gd name="connsiteY18" fmla="*/ 3316877 h 4420689"/>
                <a:gd name="connsiteX19" fmla="*/ 2786960 w 3066505"/>
                <a:gd name="connsiteY19" fmla="*/ 3461875 h 4420689"/>
                <a:gd name="connsiteX20" fmla="*/ 2614530 w 3066505"/>
                <a:gd name="connsiteY20" fmla="*/ 3609485 h 4420689"/>
                <a:gd name="connsiteX21" fmla="*/ 2372867 w 3066505"/>
                <a:gd name="connsiteY21" fmla="*/ 3762321 h 4420689"/>
                <a:gd name="connsiteX22" fmla="*/ 2044337 w 3066505"/>
                <a:gd name="connsiteY22" fmla="*/ 3927566 h 4420689"/>
                <a:gd name="connsiteX23" fmla="*/ 1747157 w 3066505"/>
                <a:gd name="connsiteY23" fmla="*/ 4064726 h 4420689"/>
                <a:gd name="connsiteX24" fmla="*/ 1557745 w 3066505"/>
                <a:gd name="connsiteY24" fmla="*/ 4175760 h 4420689"/>
                <a:gd name="connsiteX25" fmla="*/ 1417319 w 3066505"/>
                <a:gd name="connsiteY25" fmla="*/ 4308348 h 4420689"/>
                <a:gd name="connsiteX26" fmla="*/ 1325879 w 3066505"/>
                <a:gd name="connsiteY26" fmla="*/ 4395869 h 4420689"/>
                <a:gd name="connsiteX27" fmla="*/ 698862 w 3066505"/>
                <a:gd name="connsiteY27" fmla="*/ 4415464 h 4420689"/>
                <a:gd name="connsiteX28" fmla="*/ 96011 w 3066505"/>
                <a:gd name="connsiteY28" fmla="*/ 4407626 h 4420689"/>
                <a:gd name="connsiteX29" fmla="*/ 82949 w 3066505"/>
                <a:gd name="connsiteY29" fmla="*/ 4407626 h 4420689"/>
                <a:gd name="connsiteX30" fmla="*/ 68579 w 3066505"/>
                <a:gd name="connsiteY30" fmla="*/ 4420689 h 4420689"/>
                <a:gd name="connsiteX31" fmla="*/ 62048 w 3066505"/>
                <a:gd name="connsiteY31" fmla="*/ 4420689 h 4420689"/>
                <a:gd name="connsiteX32" fmla="*/ 60742 w 3066505"/>
                <a:gd name="connsiteY32" fmla="*/ 4414157 h 4420689"/>
                <a:gd name="connsiteX33" fmla="*/ 35922 w 3066505"/>
                <a:gd name="connsiteY33" fmla="*/ 4332515 h 4420689"/>
                <a:gd name="connsiteX34" fmla="*/ 13062 w 3066505"/>
                <a:gd name="connsiteY34" fmla="*/ 4257403 h 4420689"/>
                <a:gd name="connsiteX35" fmla="*/ 9797 w 3066505"/>
                <a:gd name="connsiteY35" fmla="*/ 4244340 h 4420689"/>
                <a:gd name="connsiteX36" fmla="*/ 6531 w 3066505"/>
                <a:gd name="connsiteY36" fmla="*/ 4231277 h 4420689"/>
                <a:gd name="connsiteX37" fmla="*/ 3265 w 3066505"/>
                <a:gd name="connsiteY37" fmla="*/ 4218215 h 4420689"/>
                <a:gd name="connsiteX38" fmla="*/ 0 w 3066505"/>
                <a:gd name="connsiteY38" fmla="*/ 4205156 h 4420689"/>
                <a:gd name="connsiteX39" fmla="*/ 0 w 3066505"/>
                <a:gd name="connsiteY39" fmla="*/ 3917767 h 4420689"/>
                <a:gd name="connsiteX40" fmla="*/ 3265 w 3066505"/>
                <a:gd name="connsiteY40" fmla="*/ 3911237 h 4420689"/>
                <a:gd name="connsiteX41" fmla="*/ 6531 w 3066505"/>
                <a:gd name="connsiteY41" fmla="*/ 3904706 h 4420689"/>
                <a:gd name="connsiteX42" fmla="*/ 9797 w 3066505"/>
                <a:gd name="connsiteY42" fmla="*/ 3888377 h 4420689"/>
                <a:gd name="connsiteX43" fmla="*/ 13062 w 3066505"/>
                <a:gd name="connsiteY43" fmla="*/ 3872049 h 4420689"/>
                <a:gd name="connsiteX44" fmla="*/ 16328 w 3066505"/>
                <a:gd name="connsiteY44" fmla="*/ 3858986 h 4420689"/>
                <a:gd name="connsiteX45" fmla="*/ 29391 w 3066505"/>
                <a:gd name="connsiteY45" fmla="*/ 3806734 h 4420689"/>
                <a:gd name="connsiteX46" fmla="*/ 88174 w 3066505"/>
                <a:gd name="connsiteY46" fmla="*/ 3636917 h 4420689"/>
                <a:gd name="connsiteX47" fmla="*/ 195942 w 3066505"/>
                <a:gd name="connsiteY47" fmla="*/ 3411583 h 4420689"/>
                <a:gd name="connsiteX48" fmla="*/ 302404 w 3066505"/>
                <a:gd name="connsiteY48" fmla="*/ 3269851 h 4420689"/>
                <a:gd name="connsiteX49" fmla="*/ 427808 w 3066505"/>
                <a:gd name="connsiteY49" fmla="*/ 3166654 h 4420689"/>
                <a:gd name="connsiteX50" fmla="*/ 506185 w 3066505"/>
                <a:gd name="connsiteY50" fmla="*/ 3111137 h 4420689"/>
                <a:gd name="connsiteX51" fmla="*/ 512716 w 3066505"/>
                <a:gd name="connsiteY51" fmla="*/ 3107872 h 4420689"/>
                <a:gd name="connsiteX52" fmla="*/ 519248 w 3066505"/>
                <a:gd name="connsiteY52" fmla="*/ 3104606 h 4420689"/>
                <a:gd name="connsiteX53" fmla="*/ 520554 w 3066505"/>
                <a:gd name="connsiteY53" fmla="*/ 3102646 h 4420689"/>
                <a:gd name="connsiteX54" fmla="*/ 522514 w 3066505"/>
                <a:gd name="connsiteY54" fmla="*/ 3101340 h 4420689"/>
                <a:gd name="connsiteX55" fmla="*/ 524473 w 3066505"/>
                <a:gd name="connsiteY55" fmla="*/ 3101340 h 4420689"/>
                <a:gd name="connsiteX56" fmla="*/ 525779 w 3066505"/>
                <a:gd name="connsiteY56" fmla="*/ 3101340 h 4420689"/>
                <a:gd name="connsiteX57" fmla="*/ 581296 w 3066505"/>
                <a:gd name="connsiteY57" fmla="*/ 3076521 h 4420689"/>
                <a:gd name="connsiteX58" fmla="*/ 636814 w 3066505"/>
                <a:gd name="connsiteY58" fmla="*/ 3050395 h 4420689"/>
                <a:gd name="connsiteX59" fmla="*/ 636814 w 3066505"/>
                <a:gd name="connsiteY59" fmla="*/ 3049089 h 4420689"/>
                <a:gd name="connsiteX60" fmla="*/ 646611 w 3066505"/>
                <a:gd name="connsiteY60" fmla="*/ 3047782 h 4420689"/>
                <a:gd name="connsiteX61" fmla="*/ 656408 w 3066505"/>
                <a:gd name="connsiteY61" fmla="*/ 3045823 h 4420689"/>
                <a:gd name="connsiteX62" fmla="*/ 845819 w 3066505"/>
                <a:gd name="connsiteY62" fmla="*/ 3000103 h 4420689"/>
                <a:gd name="connsiteX63" fmla="*/ 1152796 w 3066505"/>
                <a:gd name="connsiteY63" fmla="*/ 2924992 h 4420689"/>
                <a:gd name="connsiteX64" fmla="*/ 1276894 w 3066505"/>
                <a:gd name="connsiteY64" fmla="*/ 2892334 h 4420689"/>
                <a:gd name="connsiteX65" fmla="*/ 1293222 w 3066505"/>
                <a:gd name="connsiteY65" fmla="*/ 2885803 h 4420689"/>
                <a:gd name="connsiteX66" fmla="*/ 1303019 w 3066505"/>
                <a:gd name="connsiteY66" fmla="*/ 2882537 h 4420689"/>
                <a:gd name="connsiteX67" fmla="*/ 1309551 w 3066505"/>
                <a:gd name="connsiteY67" fmla="*/ 2879272 h 4420689"/>
                <a:gd name="connsiteX68" fmla="*/ 1316082 w 3066505"/>
                <a:gd name="connsiteY68" fmla="*/ 2876006 h 4420689"/>
                <a:gd name="connsiteX69" fmla="*/ 1322614 w 3066505"/>
                <a:gd name="connsiteY69" fmla="*/ 2872740 h 4420689"/>
                <a:gd name="connsiteX70" fmla="*/ 1329145 w 3066505"/>
                <a:gd name="connsiteY70" fmla="*/ 2869474 h 4420689"/>
                <a:gd name="connsiteX71" fmla="*/ 1329145 w 3066505"/>
                <a:gd name="connsiteY71" fmla="*/ 2867515 h 4420689"/>
                <a:gd name="connsiteX72" fmla="*/ 1329145 w 3066505"/>
                <a:gd name="connsiteY72" fmla="*/ 2866209 h 4420689"/>
                <a:gd name="connsiteX73" fmla="*/ 1410788 w 3066505"/>
                <a:gd name="connsiteY73" fmla="*/ 2821795 h 4420689"/>
                <a:gd name="connsiteX74" fmla="*/ 1587136 w 3066505"/>
                <a:gd name="connsiteY74" fmla="*/ 2699657 h 4420689"/>
                <a:gd name="connsiteX75" fmla="*/ 1758913 w 3066505"/>
                <a:gd name="connsiteY75" fmla="*/ 2534412 h 4420689"/>
                <a:gd name="connsiteX76" fmla="*/ 1900645 w 3066505"/>
                <a:gd name="connsiteY76" fmla="*/ 2353492 h 4420689"/>
                <a:gd name="connsiteX77" fmla="*/ 1967919 w 3066505"/>
                <a:gd name="connsiteY77" fmla="*/ 2252254 h 4420689"/>
                <a:gd name="connsiteX78" fmla="*/ 1969225 w 3066505"/>
                <a:gd name="connsiteY78" fmla="*/ 2245723 h 4420689"/>
                <a:gd name="connsiteX79" fmla="*/ 1970531 w 3066505"/>
                <a:gd name="connsiteY79" fmla="*/ 2245723 h 4420689"/>
                <a:gd name="connsiteX80" fmla="*/ 1974450 w 3066505"/>
                <a:gd name="connsiteY80" fmla="*/ 2242457 h 4420689"/>
                <a:gd name="connsiteX81" fmla="*/ 1975757 w 3066505"/>
                <a:gd name="connsiteY81" fmla="*/ 2239192 h 4420689"/>
                <a:gd name="connsiteX82" fmla="*/ 2044337 w 3066505"/>
                <a:gd name="connsiteY82" fmla="*/ 2185634 h 4420689"/>
                <a:gd name="connsiteX83" fmla="*/ 2184762 w 3066505"/>
                <a:gd name="connsiteY83" fmla="*/ 2098766 h 4420689"/>
                <a:gd name="connsiteX84" fmla="*/ 2331719 w 3066505"/>
                <a:gd name="connsiteY84" fmla="*/ 2049780 h 4420689"/>
                <a:gd name="connsiteX85" fmla="*/ 2488474 w 3066505"/>
                <a:gd name="connsiteY85" fmla="*/ 2036717 h 4420689"/>
                <a:gd name="connsiteX86" fmla="*/ 2607999 w 3066505"/>
                <a:gd name="connsiteY86" fmla="*/ 2061537 h 4420689"/>
                <a:gd name="connsiteX87" fmla="*/ 2668088 w 3066505"/>
                <a:gd name="connsiteY87" fmla="*/ 2111829 h 4420689"/>
                <a:gd name="connsiteX88" fmla="*/ 2694214 w 3066505"/>
                <a:gd name="connsiteY88" fmla="*/ 2151017 h 4420689"/>
                <a:gd name="connsiteX89" fmla="*/ 2700745 w 3066505"/>
                <a:gd name="connsiteY89" fmla="*/ 2177143 h 4420689"/>
                <a:gd name="connsiteX90" fmla="*/ 2704011 w 3066505"/>
                <a:gd name="connsiteY90" fmla="*/ 2193472 h 4420689"/>
                <a:gd name="connsiteX91" fmla="*/ 2704011 w 3066505"/>
                <a:gd name="connsiteY91" fmla="*/ 2213066 h 4420689"/>
                <a:gd name="connsiteX92" fmla="*/ 2704011 w 3066505"/>
                <a:gd name="connsiteY92" fmla="*/ 2232660 h 4420689"/>
                <a:gd name="connsiteX93" fmla="*/ 2702051 w 3066505"/>
                <a:gd name="connsiteY93" fmla="*/ 2231354 h 4420689"/>
                <a:gd name="connsiteX94" fmla="*/ 2700745 w 3066505"/>
                <a:gd name="connsiteY94" fmla="*/ 2229394 h 4420689"/>
                <a:gd name="connsiteX95" fmla="*/ 2699439 w 3066505"/>
                <a:gd name="connsiteY95" fmla="*/ 2227435 h 4420689"/>
                <a:gd name="connsiteX96" fmla="*/ 2697479 w 3066505"/>
                <a:gd name="connsiteY96" fmla="*/ 2226129 h 4420689"/>
                <a:gd name="connsiteX97" fmla="*/ 2695520 w 3066505"/>
                <a:gd name="connsiteY97" fmla="*/ 2224822 h 4420689"/>
                <a:gd name="connsiteX98" fmla="*/ 2694214 w 3066505"/>
                <a:gd name="connsiteY98" fmla="*/ 2222863 h 4420689"/>
                <a:gd name="connsiteX99" fmla="*/ 2692907 w 3066505"/>
                <a:gd name="connsiteY99" fmla="*/ 2220904 h 4420689"/>
                <a:gd name="connsiteX100" fmla="*/ 2690948 w 3066505"/>
                <a:gd name="connsiteY100" fmla="*/ 2219597 h 4420689"/>
                <a:gd name="connsiteX101" fmla="*/ 2688989 w 3066505"/>
                <a:gd name="connsiteY101" fmla="*/ 2218291 h 4420689"/>
                <a:gd name="connsiteX102" fmla="*/ 2687682 w 3066505"/>
                <a:gd name="connsiteY102" fmla="*/ 2216332 h 4420689"/>
                <a:gd name="connsiteX103" fmla="*/ 2686376 w 3066505"/>
                <a:gd name="connsiteY103" fmla="*/ 2214372 h 4420689"/>
                <a:gd name="connsiteX104" fmla="*/ 2684416 w 3066505"/>
                <a:gd name="connsiteY104" fmla="*/ 2213066 h 4420689"/>
                <a:gd name="connsiteX105" fmla="*/ 2682457 w 3066505"/>
                <a:gd name="connsiteY105" fmla="*/ 2211759 h 4420689"/>
                <a:gd name="connsiteX106" fmla="*/ 2681151 w 3066505"/>
                <a:gd name="connsiteY106" fmla="*/ 2209800 h 4420689"/>
                <a:gd name="connsiteX107" fmla="*/ 2679844 w 3066505"/>
                <a:gd name="connsiteY107" fmla="*/ 2207841 h 4420689"/>
                <a:gd name="connsiteX108" fmla="*/ 2677885 w 3066505"/>
                <a:gd name="connsiteY108" fmla="*/ 2206534 h 4420689"/>
                <a:gd name="connsiteX109" fmla="*/ 2675926 w 3066505"/>
                <a:gd name="connsiteY109" fmla="*/ 2205228 h 4420689"/>
                <a:gd name="connsiteX110" fmla="*/ 2674619 w 3066505"/>
                <a:gd name="connsiteY110" fmla="*/ 2203269 h 4420689"/>
                <a:gd name="connsiteX111" fmla="*/ 2673313 w 3066505"/>
                <a:gd name="connsiteY111" fmla="*/ 2201309 h 4420689"/>
                <a:gd name="connsiteX112" fmla="*/ 2671354 w 3066505"/>
                <a:gd name="connsiteY112" fmla="*/ 2200003 h 4420689"/>
                <a:gd name="connsiteX113" fmla="*/ 2669394 w 3066505"/>
                <a:gd name="connsiteY113" fmla="*/ 2198697 h 4420689"/>
                <a:gd name="connsiteX114" fmla="*/ 2658291 w 3066505"/>
                <a:gd name="connsiteY114" fmla="*/ 2186940 h 4420689"/>
                <a:gd name="connsiteX115" fmla="*/ 2602774 w 3066505"/>
                <a:gd name="connsiteY115" fmla="*/ 2154283 h 4420689"/>
                <a:gd name="connsiteX116" fmla="*/ 2557054 w 3066505"/>
                <a:gd name="connsiteY116" fmla="*/ 2131423 h 4420689"/>
                <a:gd name="connsiteX117" fmla="*/ 2527662 w 3066505"/>
                <a:gd name="connsiteY117" fmla="*/ 2131423 h 4420689"/>
                <a:gd name="connsiteX118" fmla="*/ 2498271 w 3066505"/>
                <a:gd name="connsiteY118" fmla="*/ 2131423 h 4420689"/>
                <a:gd name="connsiteX119" fmla="*/ 2496964 w 3066505"/>
                <a:gd name="connsiteY119" fmla="*/ 2133382 h 4420689"/>
                <a:gd name="connsiteX120" fmla="*/ 2495005 w 3066505"/>
                <a:gd name="connsiteY120" fmla="*/ 2134689 h 4420689"/>
                <a:gd name="connsiteX121" fmla="*/ 2493046 w 3066505"/>
                <a:gd name="connsiteY121" fmla="*/ 2134689 h 4420689"/>
                <a:gd name="connsiteX122" fmla="*/ 2491739 w 3066505"/>
                <a:gd name="connsiteY122" fmla="*/ 2134689 h 4420689"/>
                <a:gd name="connsiteX123" fmla="*/ 2442754 w 3066505"/>
                <a:gd name="connsiteY123" fmla="*/ 2159508 h 4420689"/>
                <a:gd name="connsiteX124" fmla="*/ 2353273 w 3066505"/>
                <a:gd name="connsiteY124" fmla="*/ 2237885 h 4420689"/>
                <a:gd name="connsiteX125" fmla="*/ 2299062 w 3066505"/>
                <a:gd name="connsiteY125" fmla="*/ 2324100 h 4420689"/>
                <a:gd name="connsiteX126" fmla="*/ 2289265 w 3066505"/>
                <a:gd name="connsiteY126" fmla="*/ 2399212 h 4420689"/>
                <a:gd name="connsiteX127" fmla="*/ 2310166 w 3066505"/>
                <a:gd name="connsiteY127" fmla="*/ 2466485 h 4420689"/>
                <a:gd name="connsiteX128" fmla="*/ 2354579 w 3066505"/>
                <a:gd name="connsiteY128" fmla="*/ 2506980 h 4420689"/>
                <a:gd name="connsiteX129" fmla="*/ 2387236 w 3066505"/>
                <a:gd name="connsiteY129" fmla="*/ 2525268 h 4420689"/>
                <a:gd name="connsiteX130" fmla="*/ 2393768 w 3066505"/>
                <a:gd name="connsiteY130" fmla="*/ 2526574 h 4420689"/>
                <a:gd name="connsiteX131" fmla="*/ 2397034 w 3066505"/>
                <a:gd name="connsiteY131" fmla="*/ 2526574 h 4420689"/>
                <a:gd name="connsiteX132" fmla="*/ 2400299 w 3066505"/>
                <a:gd name="connsiteY132" fmla="*/ 2526574 h 4420689"/>
                <a:gd name="connsiteX133" fmla="*/ 2400299 w 3066505"/>
                <a:gd name="connsiteY133" fmla="*/ 2527881 h 4420689"/>
                <a:gd name="connsiteX134" fmla="*/ 2400299 w 3066505"/>
                <a:gd name="connsiteY134" fmla="*/ 2529840 h 4420689"/>
                <a:gd name="connsiteX135" fmla="*/ 2403565 w 3066505"/>
                <a:gd name="connsiteY135" fmla="*/ 2531799 h 4420689"/>
                <a:gd name="connsiteX136" fmla="*/ 2406831 w 3066505"/>
                <a:gd name="connsiteY136" fmla="*/ 2533106 h 4420689"/>
                <a:gd name="connsiteX137" fmla="*/ 2408137 w 3066505"/>
                <a:gd name="connsiteY137" fmla="*/ 2533106 h 4420689"/>
                <a:gd name="connsiteX138" fmla="*/ 2410096 w 3066505"/>
                <a:gd name="connsiteY138" fmla="*/ 2533106 h 4420689"/>
                <a:gd name="connsiteX139" fmla="*/ 2412056 w 3066505"/>
                <a:gd name="connsiteY139" fmla="*/ 2534412 h 4420689"/>
                <a:gd name="connsiteX140" fmla="*/ 2413362 w 3066505"/>
                <a:gd name="connsiteY140" fmla="*/ 2536372 h 4420689"/>
                <a:gd name="connsiteX141" fmla="*/ 2419894 w 3066505"/>
                <a:gd name="connsiteY141" fmla="*/ 2539637 h 4420689"/>
                <a:gd name="connsiteX142" fmla="*/ 2426425 w 3066505"/>
                <a:gd name="connsiteY142" fmla="*/ 2542903 h 4420689"/>
                <a:gd name="connsiteX143" fmla="*/ 2439488 w 3066505"/>
                <a:gd name="connsiteY143" fmla="*/ 2549434 h 4420689"/>
                <a:gd name="connsiteX144" fmla="*/ 2472145 w 3066505"/>
                <a:gd name="connsiteY144" fmla="*/ 2557925 h 4420689"/>
                <a:gd name="connsiteX145" fmla="*/ 2491739 w 3066505"/>
                <a:gd name="connsiteY145" fmla="*/ 2559232 h 4420689"/>
                <a:gd name="connsiteX146" fmla="*/ 2490433 w 3066505"/>
                <a:gd name="connsiteY146" fmla="*/ 2569029 h 4420689"/>
                <a:gd name="connsiteX147" fmla="*/ 2488474 w 3066505"/>
                <a:gd name="connsiteY147" fmla="*/ 2578826 h 4420689"/>
                <a:gd name="connsiteX148" fmla="*/ 2426425 w 3066505"/>
                <a:gd name="connsiteY148" fmla="*/ 2676797 h 4420689"/>
                <a:gd name="connsiteX149" fmla="*/ 2362417 w 3066505"/>
                <a:gd name="connsiteY149" fmla="*/ 2776075 h 4420689"/>
                <a:gd name="connsiteX150" fmla="*/ 2361111 w 3066505"/>
                <a:gd name="connsiteY150" fmla="*/ 2778034 h 4420689"/>
                <a:gd name="connsiteX151" fmla="*/ 2359804 w 3066505"/>
                <a:gd name="connsiteY151" fmla="*/ 2779994 h 4420689"/>
                <a:gd name="connsiteX152" fmla="*/ 2357845 w 3066505"/>
                <a:gd name="connsiteY152" fmla="*/ 2781300 h 4420689"/>
                <a:gd name="connsiteX153" fmla="*/ 2354579 w 3066505"/>
                <a:gd name="connsiteY153" fmla="*/ 2787832 h 4420689"/>
                <a:gd name="connsiteX154" fmla="*/ 2351314 w 3066505"/>
                <a:gd name="connsiteY154" fmla="*/ 2794363 h 4420689"/>
                <a:gd name="connsiteX155" fmla="*/ 2349354 w 3066505"/>
                <a:gd name="connsiteY155" fmla="*/ 2793057 h 4420689"/>
                <a:gd name="connsiteX156" fmla="*/ 2348048 w 3066505"/>
                <a:gd name="connsiteY156" fmla="*/ 2791097 h 4420689"/>
                <a:gd name="connsiteX157" fmla="*/ 2346742 w 3066505"/>
                <a:gd name="connsiteY157" fmla="*/ 2789138 h 4420689"/>
                <a:gd name="connsiteX158" fmla="*/ 2344782 w 3066505"/>
                <a:gd name="connsiteY158" fmla="*/ 2787832 h 4420689"/>
                <a:gd name="connsiteX159" fmla="*/ 2342823 w 3066505"/>
                <a:gd name="connsiteY159" fmla="*/ 2786525 h 4420689"/>
                <a:gd name="connsiteX160" fmla="*/ 2341516 w 3066505"/>
                <a:gd name="connsiteY160" fmla="*/ 2784566 h 4420689"/>
                <a:gd name="connsiteX161" fmla="*/ 2340210 w 3066505"/>
                <a:gd name="connsiteY161" fmla="*/ 2782606 h 4420689"/>
                <a:gd name="connsiteX162" fmla="*/ 2315391 w 3066505"/>
                <a:gd name="connsiteY162" fmla="*/ 2761706 h 4420689"/>
                <a:gd name="connsiteX163" fmla="*/ 2292531 w 3066505"/>
                <a:gd name="connsiteY163" fmla="*/ 2742112 h 4420689"/>
                <a:gd name="connsiteX164" fmla="*/ 2290571 w 3066505"/>
                <a:gd name="connsiteY164" fmla="*/ 2740805 h 4420689"/>
                <a:gd name="connsiteX165" fmla="*/ 2289265 w 3066505"/>
                <a:gd name="connsiteY165" fmla="*/ 2738846 h 4420689"/>
                <a:gd name="connsiteX166" fmla="*/ 2287959 w 3066505"/>
                <a:gd name="connsiteY166" fmla="*/ 2736886 h 4420689"/>
                <a:gd name="connsiteX167" fmla="*/ 2285999 w 3066505"/>
                <a:gd name="connsiteY167" fmla="*/ 2735580 h 4420689"/>
                <a:gd name="connsiteX168" fmla="*/ 2284040 w 3066505"/>
                <a:gd name="connsiteY168" fmla="*/ 2734274 h 4420689"/>
                <a:gd name="connsiteX169" fmla="*/ 2282734 w 3066505"/>
                <a:gd name="connsiteY169" fmla="*/ 2732314 h 4420689"/>
                <a:gd name="connsiteX170" fmla="*/ 2276202 w 3066505"/>
                <a:gd name="connsiteY170" fmla="*/ 2729049 h 4420689"/>
                <a:gd name="connsiteX171" fmla="*/ 2269671 w 3066505"/>
                <a:gd name="connsiteY171" fmla="*/ 2725783 h 4420689"/>
                <a:gd name="connsiteX172" fmla="*/ 2268364 w 3066505"/>
                <a:gd name="connsiteY172" fmla="*/ 2723824 h 4420689"/>
                <a:gd name="connsiteX173" fmla="*/ 2266405 w 3066505"/>
                <a:gd name="connsiteY173" fmla="*/ 2722517 h 4420689"/>
                <a:gd name="connsiteX174" fmla="*/ 2264446 w 3066505"/>
                <a:gd name="connsiteY174" fmla="*/ 2721211 h 4420689"/>
                <a:gd name="connsiteX175" fmla="*/ 2263139 w 3066505"/>
                <a:gd name="connsiteY175" fmla="*/ 2719252 h 4420689"/>
                <a:gd name="connsiteX176" fmla="*/ 2256608 w 3066505"/>
                <a:gd name="connsiteY176" fmla="*/ 2715986 h 4420689"/>
                <a:gd name="connsiteX177" fmla="*/ 2250076 w 3066505"/>
                <a:gd name="connsiteY177" fmla="*/ 2712720 h 4420689"/>
                <a:gd name="connsiteX178" fmla="*/ 2248770 w 3066505"/>
                <a:gd name="connsiteY178" fmla="*/ 2710761 h 4420689"/>
                <a:gd name="connsiteX179" fmla="*/ 2246811 w 3066505"/>
                <a:gd name="connsiteY179" fmla="*/ 2709454 h 4420689"/>
                <a:gd name="connsiteX180" fmla="*/ 2246811 w 3066505"/>
                <a:gd name="connsiteY180" fmla="*/ 2715986 h 4420689"/>
                <a:gd name="connsiteX181" fmla="*/ 2246811 w 3066505"/>
                <a:gd name="connsiteY181" fmla="*/ 2722517 h 4420689"/>
                <a:gd name="connsiteX182" fmla="*/ 2248770 w 3066505"/>
                <a:gd name="connsiteY182" fmla="*/ 2723824 h 4420689"/>
                <a:gd name="connsiteX183" fmla="*/ 2250076 w 3066505"/>
                <a:gd name="connsiteY183" fmla="*/ 2725783 h 4420689"/>
                <a:gd name="connsiteX184" fmla="*/ 2251383 w 3066505"/>
                <a:gd name="connsiteY184" fmla="*/ 2727742 h 4420689"/>
                <a:gd name="connsiteX185" fmla="*/ 2253342 w 3066505"/>
                <a:gd name="connsiteY185" fmla="*/ 2729049 h 4420689"/>
                <a:gd name="connsiteX186" fmla="*/ 2255302 w 3066505"/>
                <a:gd name="connsiteY186" fmla="*/ 2730355 h 4420689"/>
                <a:gd name="connsiteX187" fmla="*/ 2256608 w 3066505"/>
                <a:gd name="connsiteY187" fmla="*/ 2732314 h 4420689"/>
                <a:gd name="connsiteX188" fmla="*/ 2263139 w 3066505"/>
                <a:gd name="connsiteY188" fmla="*/ 2735580 h 4420689"/>
                <a:gd name="connsiteX189" fmla="*/ 2269671 w 3066505"/>
                <a:gd name="connsiteY189" fmla="*/ 2738846 h 4420689"/>
                <a:gd name="connsiteX190" fmla="*/ 2270977 w 3066505"/>
                <a:gd name="connsiteY190" fmla="*/ 2740805 h 4420689"/>
                <a:gd name="connsiteX191" fmla="*/ 2272936 w 3066505"/>
                <a:gd name="connsiteY191" fmla="*/ 2742112 h 4420689"/>
                <a:gd name="connsiteX192" fmla="*/ 2274896 w 3066505"/>
                <a:gd name="connsiteY192" fmla="*/ 2743418 h 4420689"/>
                <a:gd name="connsiteX193" fmla="*/ 2276202 w 3066505"/>
                <a:gd name="connsiteY193" fmla="*/ 2745377 h 4420689"/>
                <a:gd name="connsiteX194" fmla="*/ 2277509 w 3066505"/>
                <a:gd name="connsiteY194" fmla="*/ 2747337 h 4420689"/>
                <a:gd name="connsiteX195" fmla="*/ 2279468 w 3066505"/>
                <a:gd name="connsiteY195" fmla="*/ 2748643 h 4420689"/>
                <a:gd name="connsiteX196" fmla="*/ 2281427 w 3066505"/>
                <a:gd name="connsiteY196" fmla="*/ 2749949 h 4420689"/>
                <a:gd name="connsiteX197" fmla="*/ 2282734 w 3066505"/>
                <a:gd name="connsiteY197" fmla="*/ 2751909 h 4420689"/>
                <a:gd name="connsiteX198" fmla="*/ 2302328 w 3066505"/>
                <a:gd name="connsiteY198" fmla="*/ 2774769 h 4420689"/>
                <a:gd name="connsiteX199" fmla="*/ 2323229 w 3066505"/>
                <a:gd name="connsiteY199" fmla="*/ 2799588 h 4420689"/>
                <a:gd name="connsiteX200" fmla="*/ 2325188 w 3066505"/>
                <a:gd name="connsiteY200" fmla="*/ 2800894 h 4420689"/>
                <a:gd name="connsiteX201" fmla="*/ 2328454 w 3066505"/>
                <a:gd name="connsiteY201" fmla="*/ 2807426 h 4420689"/>
                <a:gd name="connsiteX202" fmla="*/ 2331719 w 3066505"/>
                <a:gd name="connsiteY202" fmla="*/ 2813957 h 4420689"/>
                <a:gd name="connsiteX203" fmla="*/ 2333679 w 3066505"/>
                <a:gd name="connsiteY203" fmla="*/ 2815264 h 4420689"/>
                <a:gd name="connsiteX204" fmla="*/ 2334985 w 3066505"/>
                <a:gd name="connsiteY204" fmla="*/ 2817223 h 4420689"/>
                <a:gd name="connsiteX205" fmla="*/ 2336291 w 3066505"/>
                <a:gd name="connsiteY205" fmla="*/ 2819182 h 4420689"/>
                <a:gd name="connsiteX206" fmla="*/ 2338251 w 3066505"/>
                <a:gd name="connsiteY206" fmla="*/ 2820489 h 4420689"/>
                <a:gd name="connsiteX207" fmla="*/ 2338251 w 3066505"/>
                <a:gd name="connsiteY207" fmla="*/ 2827020 h 4420689"/>
                <a:gd name="connsiteX208" fmla="*/ 2338251 w 3066505"/>
                <a:gd name="connsiteY208" fmla="*/ 2833552 h 4420689"/>
                <a:gd name="connsiteX209" fmla="*/ 2334985 w 3066505"/>
                <a:gd name="connsiteY209" fmla="*/ 2840083 h 4420689"/>
                <a:gd name="connsiteX210" fmla="*/ 2331719 w 3066505"/>
                <a:gd name="connsiteY210" fmla="*/ 2846614 h 4420689"/>
                <a:gd name="connsiteX211" fmla="*/ 2329760 w 3066505"/>
                <a:gd name="connsiteY211" fmla="*/ 2847921 h 4420689"/>
                <a:gd name="connsiteX212" fmla="*/ 2328454 w 3066505"/>
                <a:gd name="connsiteY212" fmla="*/ 2849880 h 4420689"/>
                <a:gd name="connsiteX213" fmla="*/ 2327147 w 3066505"/>
                <a:gd name="connsiteY213" fmla="*/ 2851839 h 4420689"/>
                <a:gd name="connsiteX214" fmla="*/ 2325188 w 3066505"/>
                <a:gd name="connsiteY214" fmla="*/ 2853146 h 4420689"/>
                <a:gd name="connsiteX215" fmla="*/ 2321922 w 3066505"/>
                <a:gd name="connsiteY215" fmla="*/ 2859677 h 4420689"/>
                <a:gd name="connsiteX216" fmla="*/ 2318656 w 3066505"/>
                <a:gd name="connsiteY216" fmla="*/ 2866209 h 4420689"/>
                <a:gd name="connsiteX217" fmla="*/ 2316697 w 3066505"/>
                <a:gd name="connsiteY217" fmla="*/ 2867515 h 4420689"/>
                <a:gd name="connsiteX218" fmla="*/ 2315391 w 3066505"/>
                <a:gd name="connsiteY218" fmla="*/ 2869474 h 4420689"/>
                <a:gd name="connsiteX219" fmla="*/ 2302328 w 3066505"/>
                <a:gd name="connsiteY219" fmla="*/ 2869474 h 4420689"/>
                <a:gd name="connsiteX220" fmla="*/ 2289265 w 3066505"/>
                <a:gd name="connsiteY220" fmla="*/ 2869474 h 4420689"/>
                <a:gd name="connsiteX221" fmla="*/ 2272936 w 3066505"/>
                <a:gd name="connsiteY221" fmla="*/ 2866209 h 4420689"/>
                <a:gd name="connsiteX222" fmla="*/ 2214154 w 3066505"/>
                <a:gd name="connsiteY222" fmla="*/ 2843349 h 4420689"/>
                <a:gd name="connsiteX223" fmla="*/ 2171699 w 3066505"/>
                <a:gd name="connsiteY223" fmla="*/ 2823754 h 4420689"/>
                <a:gd name="connsiteX224" fmla="*/ 2170393 w 3066505"/>
                <a:gd name="connsiteY224" fmla="*/ 2821795 h 4420689"/>
                <a:gd name="connsiteX225" fmla="*/ 2168434 w 3066505"/>
                <a:gd name="connsiteY225" fmla="*/ 2820489 h 4420689"/>
                <a:gd name="connsiteX226" fmla="*/ 2166474 w 3066505"/>
                <a:gd name="connsiteY226" fmla="*/ 2819182 h 4420689"/>
                <a:gd name="connsiteX227" fmla="*/ 2165168 w 3066505"/>
                <a:gd name="connsiteY227" fmla="*/ 2817223 h 4420689"/>
                <a:gd name="connsiteX228" fmla="*/ 2158636 w 3066505"/>
                <a:gd name="connsiteY228" fmla="*/ 2813957 h 4420689"/>
                <a:gd name="connsiteX229" fmla="*/ 2152105 w 3066505"/>
                <a:gd name="connsiteY229" fmla="*/ 2810692 h 4420689"/>
                <a:gd name="connsiteX230" fmla="*/ 2150799 w 3066505"/>
                <a:gd name="connsiteY230" fmla="*/ 2808732 h 4420689"/>
                <a:gd name="connsiteX231" fmla="*/ 2148839 w 3066505"/>
                <a:gd name="connsiteY231" fmla="*/ 2807426 h 4420689"/>
                <a:gd name="connsiteX232" fmla="*/ 2146880 w 3066505"/>
                <a:gd name="connsiteY232" fmla="*/ 2806119 h 4420689"/>
                <a:gd name="connsiteX233" fmla="*/ 2145574 w 3066505"/>
                <a:gd name="connsiteY233" fmla="*/ 2804160 h 4420689"/>
                <a:gd name="connsiteX234" fmla="*/ 2144267 w 3066505"/>
                <a:gd name="connsiteY234" fmla="*/ 2802201 h 4420689"/>
                <a:gd name="connsiteX235" fmla="*/ 2142308 w 3066505"/>
                <a:gd name="connsiteY235" fmla="*/ 2800894 h 4420689"/>
                <a:gd name="connsiteX236" fmla="*/ 2140349 w 3066505"/>
                <a:gd name="connsiteY236" fmla="*/ 2799588 h 4420689"/>
                <a:gd name="connsiteX237" fmla="*/ 2139042 w 3066505"/>
                <a:gd name="connsiteY237" fmla="*/ 2797629 h 4420689"/>
                <a:gd name="connsiteX238" fmla="*/ 2132511 w 3066505"/>
                <a:gd name="connsiteY238" fmla="*/ 2797629 h 4420689"/>
                <a:gd name="connsiteX239" fmla="*/ 2125979 w 3066505"/>
                <a:gd name="connsiteY239" fmla="*/ 2797629 h 4420689"/>
                <a:gd name="connsiteX240" fmla="*/ 2127286 w 3066505"/>
                <a:gd name="connsiteY240" fmla="*/ 2799588 h 4420689"/>
                <a:gd name="connsiteX241" fmla="*/ 2129245 w 3066505"/>
                <a:gd name="connsiteY241" fmla="*/ 2800894 h 4420689"/>
                <a:gd name="connsiteX242" fmla="*/ 2131204 w 3066505"/>
                <a:gd name="connsiteY242" fmla="*/ 2802201 h 4420689"/>
                <a:gd name="connsiteX243" fmla="*/ 2132511 w 3066505"/>
                <a:gd name="connsiteY243" fmla="*/ 2804160 h 4420689"/>
                <a:gd name="connsiteX244" fmla="*/ 2133817 w 3066505"/>
                <a:gd name="connsiteY244" fmla="*/ 2806119 h 4420689"/>
                <a:gd name="connsiteX245" fmla="*/ 2135776 w 3066505"/>
                <a:gd name="connsiteY245" fmla="*/ 2807426 h 4420689"/>
                <a:gd name="connsiteX246" fmla="*/ 2137736 w 3066505"/>
                <a:gd name="connsiteY246" fmla="*/ 2808732 h 4420689"/>
                <a:gd name="connsiteX247" fmla="*/ 2139042 w 3066505"/>
                <a:gd name="connsiteY247" fmla="*/ 2810692 h 4420689"/>
                <a:gd name="connsiteX248" fmla="*/ 2140349 w 3066505"/>
                <a:gd name="connsiteY248" fmla="*/ 2812651 h 4420689"/>
                <a:gd name="connsiteX249" fmla="*/ 2142308 w 3066505"/>
                <a:gd name="connsiteY249" fmla="*/ 2813957 h 4420689"/>
                <a:gd name="connsiteX250" fmla="*/ 2144267 w 3066505"/>
                <a:gd name="connsiteY250" fmla="*/ 2815264 h 4420689"/>
                <a:gd name="connsiteX251" fmla="*/ 2145574 w 3066505"/>
                <a:gd name="connsiteY251" fmla="*/ 2817223 h 4420689"/>
                <a:gd name="connsiteX252" fmla="*/ 2146880 w 3066505"/>
                <a:gd name="connsiteY252" fmla="*/ 2819182 h 4420689"/>
                <a:gd name="connsiteX253" fmla="*/ 2148839 w 3066505"/>
                <a:gd name="connsiteY253" fmla="*/ 2820489 h 4420689"/>
                <a:gd name="connsiteX254" fmla="*/ 2150799 w 3066505"/>
                <a:gd name="connsiteY254" fmla="*/ 2821795 h 4420689"/>
                <a:gd name="connsiteX255" fmla="*/ 2152105 w 3066505"/>
                <a:gd name="connsiteY255" fmla="*/ 2823754 h 4420689"/>
                <a:gd name="connsiteX256" fmla="*/ 2158636 w 3066505"/>
                <a:gd name="connsiteY256" fmla="*/ 2827020 h 4420689"/>
                <a:gd name="connsiteX257" fmla="*/ 2165168 w 3066505"/>
                <a:gd name="connsiteY257" fmla="*/ 2830286 h 4420689"/>
                <a:gd name="connsiteX258" fmla="*/ 2166474 w 3066505"/>
                <a:gd name="connsiteY258" fmla="*/ 2832245 h 4420689"/>
                <a:gd name="connsiteX259" fmla="*/ 2168434 w 3066505"/>
                <a:gd name="connsiteY259" fmla="*/ 2833552 h 4420689"/>
                <a:gd name="connsiteX260" fmla="*/ 2170393 w 3066505"/>
                <a:gd name="connsiteY260" fmla="*/ 2834858 h 4420689"/>
                <a:gd name="connsiteX261" fmla="*/ 2171699 w 3066505"/>
                <a:gd name="connsiteY261" fmla="*/ 2836817 h 4420689"/>
                <a:gd name="connsiteX262" fmla="*/ 2214154 w 3066505"/>
                <a:gd name="connsiteY262" fmla="*/ 2859677 h 4420689"/>
                <a:gd name="connsiteX263" fmla="*/ 2266405 w 3066505"/>
                <a:gd name="connsiteY263" fmla="*/ 2885803 h 4420689"/>
                <a:gd name="connsiteX264" fmla="*/ 2276202 w 3066505"/>
                <a:gd name="connsiteY264" fmla="*/ 2889069 h 4420689"/>
                <a:gd name="connsiteX265" fmla="*/ 2282734 w 3066505"/>
                <a:gd name="connsiteY265" fmla="*/ 2891028 h 4420689"/>
                <a:gd name="connsiteX266" fmla="*/ 2289265 w 3066505"/>
                <a:gd name="connsiteY266" fmla="*/ 2892334 h 4420689"/>
                <a:gd name="connsiteX267" fmla="*/ 2287959 w 3066505"/>
                <a:gd name="connsiteY267" fmla="*/ 2902132 h 4420689"/>
                <a:gd name="connsiteX268" fmla="*/ 2285999 w 3066505"/>
                <a:gd name="connsiteY268" fmla="*/ 2911929 h 4420689"/>
                <a:gd name="connsiteX269" fmla="*/ 2284040 w 3066505"/>
                <a:gd name="connsiteY269" fmla="*/ 2913235 h 4420689"/>
                <a:gd name="connsiteX270" fmla="*/ 2282734 w 3066505"/>
                <a:gd name="connsiteY270" fmla="*/ 2915194 h 4420689"/>
                <a:gd name="connsiteX271" fmla="*/ 2158636 w 3066505"/>
                <a:gd name="connsiteY271" fmla="*/ 3091543 h 4420689"/>
                <a:gd name="connsiteX272" fmla="*/ 2033233 w 3066505"/>
                <a:gd name="connsiteY272" fmla="*/ 3269851 h 4420689"/>
                <a:gd name="connsiteX273" fmla="*/ 2031274 w 3066505"/>
                <a:gd name="connsiteY273" fmla="*/ 3271157 h 4420689"/>
                <a:gd name="connsiteX274" fmla="*/ 2029314 w 3066505"/>
                <a:gd name="connsiteY274" fmla="*/ 3272464 h 4420689"/>
                <a:gd name="connsiteX275" fmla="*/ 2028008 w 3066505"/>
                <a:gd name="connsiteY275" fmla="*/ 3274423 h 4420689"/>
                <a:gd name="connsiteX276" fmla="*/ 2026702 w 3066505"/>
                <a:gd name="connsiteY276" fmla="*/ 3276382 h 4420689"/>
                <a:gd name="connsiteX277" fmla="*/ 2024742 w 3066505"/>
                <a:gd name="connsiteY277" fmla="*/ 3277689 h 4420689"/>
                <a:gd name="connsiteX278" fmla="*/ 2021477 w 3066505"/>
                <a:gd name="connsiteY278" fmla="*/ 3284220 h 4420689"/>
                <a:gd name="connsiteX279" fmla="*/ 2018211 w 3066505"/>
                <a:gd name="connsiteY279" fmla="*/ 3290752 h 4420689"/>
                <a:gd name="connsiteX280" fmla="*/ 2016251 w 3066505"/>
                <a:gd name="connsiteY280" fmla="*/ 3292058 h 4420689"/>
                <a:gd name="connsiteX281" fmla="*/ 2014945 w 3066505"/>
                <a:gd name="connsiteY281" fmla="*/ 3294017 h 4420689"/>
                <a:gd name="connsiteX282" fmla="*/ 2013639 w 3066505"/>
                <a:gd name="connsiteY282" fmla="*/ 3295977 h 4420689"/>
                <a:gd name="connsiteX283" fmla="*/ 2011679 w 3066505"/>
                <a:gd name="connsiteY283" fmla="*/ 3297283 h 4420689"/>
                <a:gd name="connsiteX284" fmla="*/ 2008414 w 3066505"/>
                <a:gd name="connsiteY284" fmla="*/ 3303814 h 4420689"/>
                <a:gd name="connsiteX285" fmla="*/ 2005148 w 3066505"/>
                <a:gd name="connsiteY285" fmla="*/ 3310346 h 4420689"/>
                <a:gd name="connsiteX286" fmla="*/ 2005148 w 3066505"/>
                <a:gd name="connsiteY286" fmla="*/ 3316877 h 4420689"/>
                <a:gd name="connsiteX287" fmla="*/ 2005148 w 3066505"/>
                <a:gd name="connsiteY287" fmla="*/ 3323409 h 4420689"/>
                <a:gd name="connsiteX288" fmla="*/ 2007107 w 3066505"/>
                <a:gd name="connsiteY288" fmla="*/ 3322102 h 4420689"/>
                <a:gd name="connsiteX289" fmla="*/ 2008414 w 3066505"/>
                <a:gd name="connsiteY289" fmla="*/ 3320143 h 4420689"/>
                <a:gd name="connsiteX290" fmla="*/ 2009720 w 3066505"/>
                <a:gd name="connsiteY290" fmla="*/ 3318184 h 4420689"/>
                <a:gd name="connsiteX291" fmla="*/ 2011679 w 3066505"/>
                <a:gd name="connsiteY291" fmla="*/ 3316877 h 4420689"/>
                <a:gd name="connsiteX292" fmla="*/ 2014945 w 3066505"/>
                <a:gd name="connsiteY292" fmla="*/ 3310346 h 4420689"/>
                <a:gd name="connsiteX293" fmla="*/ 2018211 w 3066505"/>
                <a:gd name="connsiteY293" fmla="*/ 3303814 h 4420689"/>
                <a:gd name="connsiteX294" fmla="*/ 2020170 w 3066505"/>
                <a:gd name="connsiteY294" fmla="*/ 3302508 h 4420689"/>
                <a:gd name="connsiteX295" fmla="*/ 2021477 w 3066505"/>
                <a:gd name="connsiteY295" fmla="*/ 3300549 h 4420689"/>
                <a:gd name="connsiteX296" fmla="*/ 2022783 w 3066505"/>
                <a:gd name="connsiteY296" fmla="*/ 3298589 h 4420689"/>
                <a:gd name="connsiteX297" fmla="*/ 2024742 w 3066505"/>
                <a:gd name="connsiteY297" fmla="*/ 3297283 h 4420689"/>
                <a:gd name="connsiteX298" fmla="*/ 2026702 w 3066505"/>
                <a:gd name="connsiteY298" fmla="*/ 3295977 h 4420689"/>
                <a:gd name="connsiteX299" fmla="*/ 2028008 w 3066505"/>
                <a:gd name="connsiteY299" fmla="*/ 3294017 h 4420689"/>
                <a:gd name="connsiteX300" fmla="*/ 2029314 w 3066505"/>
                <a:gd name="connsiteY300" fmla="*/ 3292058 h 4420689"/>
                <a:gd name="connsiteX301" fmla="*/ 2031274 w 3066505"/>
                <a:gd name="connsiteY301" fmla="*/ 3290752 h 4420689"/>
                <a:gd name="connsiteX302" fmla="*/ 2033233 w 3066505"/>
                <a:gd name="connsiteY302" fmla="*/ 3289445 h 4420689"/>
                <a:gd name="connsiteX303" fmla="*/ 2034539 w 3066505"/>
                <a:gd name="connsiteY303" fmla="*/ 3287486 h 4420689"/>
                <a:gd name="connsiteX304" fmla="*/ 2035846 w 3066505"/>
                <a:gd name="connsiteY304" fmla="*/ 3285526 h 4420689"/>
                <a:gd name="connsiteX305" fmla="*/ 2037805 w 3066505"/>
                <a:gd name="connsiteY305" fmla="*/ 3284220 h 4420689"/>
                <a:gd name="connsiteX306" fmla="*/ 2039764 w 3066505"/>
                <a:gd name="connsiteY306" fmla="*/ 3282914 h 4420689"/>
                <a:gd name="connsiteX307" fmla="*/ 2041071 w 3066505"/>
                <a:gd name="connsiteY307" fmla="*/ 3280954 h 4420689"/>
                <a:gd name="connsiteX308" fmla="*/ 2042377 w 3066505"/>
                <a:gd name="connsiteY308" fmla="*/ 3278995 h 4420689"/>
                <a:gd name="connsiteX309" fmla="*/ 2044337 w 3066505"/>
                <a:gd name="connsiteY309" fmla="*/ 3277689 h 4420689"/>
                <a:gd name="connsiteX310" fmla="*/ 2046296 w 3066505"/>
                <a:gd name="connsiteY310" fmla="*/ 3276382 h 4420689"/>
                <a:gd name="connsiteX311" fmla="*/ 2188028 w 3066505"/>
                <a:gd name="connsiteY311" fmla="*/ 3104606 h 4420689"/>
                <a:gd name="connsiteX312" fmla="*/ 2440794 w 3066505"/>
                <a:gd name="connsiteY312" fmla="*/ 2756481 h 4420689"/>
                <a:gd name="connsiteX313" fmla="*/ 2651759 w 3066505"/>
                <a:gd name="connsiteY313" fmla="*/ 2448197 h 4420689"/>
                <a:gd name="connsiteX314" fmla="*/ 2756262 w 3066505"/>
                <a:gd name="connsiteY314" fmla="*/ 2258786 h 4420689"/>
                <a:gd name="connsiteX315" fmla="*/ 2749731 w 3066505"/>
                <a:gd name="connsiteY315" fmla="*/ 2154283 h 4420689"/>
                <a:gd name="connsiteX316" fmla="*/ 2705970 w 3066505"/>
                <a:gd name="connsiteY316" fmla="*/ 2070681 h 4420689"/>
                <a:gd name="connsiteX317" fmla="*/ 2628899 w 3066505"/>
                <a:gd name="connsiteY317" fmla="*/ 2010591 h 4420689"/>
                <a:gd name="connsiteX318" fmla="*/ 2472145 w 3066505"/>
                <a:gd name="connsiteY318" fmla="*/ 1985772 h 4420689"/>
                <a:gd name="connsiteX319" fmla="*/ 2361111 w 3066505"/>
                <a:gd name="connsiteY319" fmla="*/ 1984466 h 4420689"/>
                <a:gd name="connsiteX320" fmla="*/ 2362417 w 3066505"/>
                <a:gd name="connsiteY320" fmla="*/ 1928949 h 4420689"/>
                <a:gd name="connsiteX321" fmla="*/ 2393768 w 3066505"/>
                <a:gd name="connsiteY321" fmla="*/ 1723209 h 4420689"/>
                <a:gd name="connsiteX322" fmla="*/ 2416628 w 3066505"/>
                <a:gd name="connsiteY322" fmla="*/ 1337854 h 4420689"/>
                <a:gd name="connsiteX323" fmla="*/ 2419894 w 3066505"/>
                <a:gd name="connsiteY323" fmla="*/ 985157 h 4420689"/>
                <a:gd name="connsiteX324" fmla="*/ 2383971 w 3066505"/>
                <a:gd name="connsiteY324" fmla="*/ 730431 h 4420689"/>
                <a:gd name="connsiteX325" fmla="*/ 2316697 w 3066505"/>
                <a:gd name="connsiteY325" fmla="*/ 469174 h 4420689"/>
                <a:gd name="connsiteX326" fmla="*/ 2295796 w 3066505"/>
                <a:gd name="connsiteY326" fmla="*/ 345077 h 4420689"/>
                <a:gd name="connsiteX327" fmla="*/ 2303634 w 3066505"/>
                <a:gd name="connsiteY327" fmla="*/ 263434 h 4420689"/>
                <a:gd name="connsiteX328" fmla="*/ 2334985 w 3066505"/>
                <a:gd name="connsiteY328" fmla="*/ 129540 h 4420689"/>
                <a:gd name="connsiteX329" fmla="*/ 2388543 w 3066505"/>
                <a:gd name="connsiteY329" fmla="*/ 49856 h 4420689"/>
                <a:gd name="connsiteX330" fmla="*/ 2459082 w 3066505"/>
                <a:gd name="connsiteY330" fmla="*/ 8709 h 4420689"/>
                <a:gd name="connsiteX331" fmla="*/ 2498271 w 3066505"/>
                <a:gd name="connsiteY331" fmla="*/ 545 h 4420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</a:cxnLst>
              <a:rect l="l" t="t" r="r" b="b"/>
              <a:pathLst>
                <a:path w="3066505" h="4420689">
                  <a:moveTo>
                    <a:pt x="2498271" y="545"/>
                  </a:moveTo>
                  <a:cubicBezTo>
                    <a:pt x="2511334" y="-544"/>
                    <a:pt x="2524396" y="0"/>
                    <a:pt x="2537459" y="2177"/>
                  </a:cubicBezTo>
                  <a:cubicBezTo>
                    <a:pt x="2563585" y="6531"/>
                    <a:pt x="2587098" y="18941"/>
                    <a:pt x="2607999" y="39406"/>
                  </a:cubicBezTo>
                  <a:cubicBezTo>
                    <a:pt x="2628464" y="60307"/>
                    <a:pt x="2664822" y="134983"/>
                    <a:pt x="2717074" y="263434"/>
                  </a:cubicBezTo>
                  <a:cubicBezTo>
                    <a:pt x="2769325" y="391886"/>
                    <a:pt x="2809602" y="490946"/>
                    <a:pt x="2837905" y="560614"/>
                  </a:cubicBezTo>
                  <a:cubicBezTo>
                    <a:pt x="2866208" y="630283"/>
                    <a:pt x="2895599" y="768532"/>
                    <a:pt x="2926079" y="975360"/>
                  </a:cubicBezTo>
                  <a:cubicBezTo>
                    <a:pt x="2956559" y="1182189"/>
                    <a:pt x="2987039" y="1337854"/>
                    <a:pt x="3017519" y="1442357"/>
                  </a:cubicBezTo>
                  <a:cubicBezTo>
                    <a:pt x="3047999" y="1546860"/>
                    <a:pt x="3063892" y="1599111"/>
                    <a:pt x="3065199" y="1599111"/>
                  </a:cubicBezTo>
                  <a:lnTo>
                    <a:pt x="3066505" y="1599111"/>
                  </a:lnTo>
                  <a:lnTo>
                    <a:pt x="3066505" y="1693817"/>
                  </a:lnTo>
                  <a:lnTo>
                    <a:pt x="3066505" y="1788523"/>
                  </a:lnTo>
                  <a:lnTo>
                    <a:pt x="3065199" y="1788523"/>
                  </a:lnTo>
                  <a:lnTo>
                    <a:pt x="3063239" y="1788523"/>
                  </a:lnTo>
                  <a:lnTo>
                    <a:pt x="3059974" y="1817914"/>
                  </a:lnTo>
                  <a:lnTo>
                    <a:pt x="3056708" y="1847306"/>
                  </a:lnTo>
                  <a:lnTo>
                    <a:pt x="3053442" y="1886494"/>
                  </a:lnTo>
                  <a:cubicBezTo>
                    <a:pt x="3051265" y="1912620"/>
                    <a:pt x="3038202" y="2125980"/>
                    <a:pt x="3014254" y="2526574"/>
                  </a:cubicBezTo>
                  <a:cubicBezTo>
                    <a:pt x="2990305" y="2927169"/>
                    <a:pt x="2972888" y="3147060"/>
                    <a:pt x="2962002" y="3186249"/>
                  </a:cubicBezTo>
                  <a:cubicBezTo>
                    <a:pt x="2951116" y="3225437"/>
                    <a:pt x="2931522" y="3268980"/>
                    <a:pt x="2903219" y="3316877"/>
                  </a:cubicBezTo>
                  <a:cubicBezTo>
                    <a:pt x="2874917" y="3364774"/>
                    <a:pt x="2836163" y="3413107"/>
                    <a:pt x="2786960" y="3461875"/>
                  </a:cubicBezTo>
                  <a:cubicBezTo>
                    <a:pt x="2738192" y="3511078"/>
                    <a:pt x="2680715" y="3560282"/>
                    <a:pt x="2614530" y="3609485"/>
                  </a:cubicBezTo>
                  <a:cubicBezTo>
                    <a:pt x="2547909" y="3658253"/>
                    <a:pt x="2467355" y="3709198"/>
                    <a:pt x="2372867" y="3762321"/>
                  </a:cubicBezTo>
                  <a:cubicBezTo>
                    <a:pt x="2277944" y="3815879"/>
                    <a:pt x="2168434" y="3870960"/>
                    <a:pt x="2044337" y="3927566"/>
                  </a:cubicBezTo>
                  <a:cubicBezTo>
                    <a:pt x="1920239" y="3984172"/>
                    <a:pt x="1821179" y="4029892"/>
                    <a:pt x="1747157" y="4064726"/>
                  </a:cubicBezTo>
                  <a:cubicBezTo>
                    <a:pt x="1673134" y="4099560"/>
                    <a:pt x="1609996" y="4136572"/>
                    <a:pt x="1557745" y="4175760"/>
                  </a:cubicBezTo>
                  <a:cubicBezTo>
                    <a:pt x="1505494" y="4214949"/>
                    <a:pt x="1458685" y="4259145"/>
                    <a:pt x="1417319" y="4308348"/>
                  </a:cubicBezTo>
                  <a:cubicBezTo>
                    <a:pt x="1375954" y="4357116"/>
                    <a:pt x="1345474" y="4386290"/>
                    <a:pt x="1325879" y="4395869"/>
                  </a:cubicBezTo>
                  <a:cubicBezTo>
                    <a:pt x="1306285" y="4405884"/>
                    <a:pt x="1097279" y="4412416"/>
                    <a:pt x="698862" y="4415464"/>
                  </a:cubicBezTo>
                  <a:cubicBezTo>
                    <a:pt x="300445" y="4418947"/>
                    <a:pt x="99495" y="4416334"/>
                    <a:pt x="96011" y="4407626"/>
                  </a:cubicBezTo>
                  <a:cubicBezTo>
                    <a:pt x="92963" y="4398918"/>
                    <a:pt x="88609" y="4398918"/>
                    <a:pt x="82949" y="4407626"/>
                  </a:cubicBezTo>
                  <a:cubicBezTo>
                    <a:pt x="77723" y="4416334"/>
                    <a:pt x="72934" y="4420689"/>
                    <a:pt x="68579" y="4420689"/>
                  </a:cubicBezTo>
                  <a:lnTo>
                    <a:pt x="62048" y="4420689"/>
                  </a:lnTo>
                  <a:lnTo>
                    <a:pt x="60742" y="4414157"/>
                  </a:lnTo>
                  <a:cubicBezTo>
                    <a:pt x="59435" y="4409803"/>
                    <a:pt x="51162" y="4382589"/>
                    <a:pt x="35922" y="4332515"/>
                  </a:cubicBezTo>
                  <a:lnTo>
                    <a:pt x="13062" y="4257403"/>
                  </a:lnTo>
                  <a:lnTo>
                    <a:pt x="9797" y="4244340"/>
                  </a:lnTo>
                  <a:lnTo>
                    <a:pt x="6531" y="4231277"/>
                  </a:lnTo>
                  <a:lnTo>
                    <a:pt x="3265" y="4218215"/>
                  </a:lnTo>
                  <a:lnTo>
                    <a:pt x="0" y="4205156"/>
                  </a:lnTo>
                  <a:lnTo>
                    <a:pt x="0" y="3917767"/>
                  </a:lnTo>
                  <a:lnTo>
                    <a:pt x="3265" y="3911237"/>
                  </a:lnTo>
                  <a:lnTo>
                    <a:pt x="6531" y="3904706"/>
                  </a:lnTo>
                  <a:lnTo>
                    <a:pt x="9797" y="3888377"/>
                  </a:lnTo>
                  <a:lnTo>
                    <a:pt x="13062" y="3872049"/>
                  </a:lnTo>
                  <a:lnTo>
                    <a:pt x="16328" y="3858986"/>
                  </a:lnTo>
                  <a:lnTo>
                    <a:pt x="29391" y="3806734"/>
                  </a:lnTo>
                  <a:cubicBezTo>
                    <a:pt x="35922" y="3780609"/>
                    <a:pt x="55517" y="3724003"/>
                    <a:pt x="88174" y="3636917"/>
                  </a:cubicBezTo>
                  <a:cubicBezTo>
                    <a:pt x="120831" y="3549832"/>
                    <a:pt x="156754" y="3474720"/>
                    <a:pt x="195942" y="3411583"/>
                  </a:cubicBezTo>
                  <a:cubicBezTo>
                    <a:pt x="235131" y="3348446"/>
                    <a:pt x="270618" y="3301202"/>
                    <a:pt x="302404" y="3269851"/>
                  </a:cubicBezTo>
                  <a:cubicBezTo>
                    <a:pt x="333755" y="3238065"/>
                    <a:pt x="375556" y="3203666"/>
                    <a:pt x="427808" y="3166654"/>
                  </a:cubicBezTo>
                  <a:lnTo>
                    <a:pt x="506185" y="3111137"/>
                  </a:lnTo>
                  <a:lnTo>
                    <a:pt x="512716" y="3107872"/>
                  </a:lnTo>
                  <a:lnTo>
                    <a:pt x="519248" y="3104606"/>
                  </a:lnTo>
                  <a:lnTo>
                    <a:pt x="520554" y="3102646"/>
                  </a:lnTo>
                  <a:lnTo>
                    <a:pt x="522514" y="3101340"/>
                  </a:lnTo>
                  <a:lnTo>
                    <a:pt x="524473" y="3101340"/>
                  </a:lnTo>
                  <a:lnTo>
                    <a:pt x="525779" y="3101340"/>
                  </a:lnTo>
                  <a:lnTo>
                    <a:pt x="581296" y="3076521"/>
                  </a:lnTo>
                  <a:cubicBezTo>
                    <a:pt x="618308" y="3060410"/>
                    <a:pt x="636814" y="3051701"/>
                    <a:pt x="636814" y="3050395"/>
                  </a:cubicBezTo>
                  <a:lnTo>
                    <a:pt x="636814" y="3049089"/>
                  </a:lnTo>
                  <a:lnTo>
                    <a:pt x="646611" y="3047782"/>
                  </a:lnTo>
                  <a:lnTo>
                    <a:pt x="656408" y="3045823"/>
                  </a:lnTo>
                  <a:lnTo>
                    <a:pt x="845819" y="3000103"/>
                  </a:lnTo>
                  <a:cubicBezTo>
                    <a:pt x="972093" y="2969623"/>
                    <a:pt x="1074419" y="2944586"/>
                    <a:pt x="1152796" y="2924992"/>
                  </a:cubicBezTo>
                  <a:cubicBezTo>
                    <a:pt x="1231174" y="2905397"/>
                    <a:pt x="1272539" y="2894511"/>
                    <a:pt x="1276894" y="2892334"/>
                  </a:cubicBezTo>
                  <a:cubicBezTo>
                    <a:pt x="1281248" y="2890157"/>
                    <a:pt x="1286691" y="2887980"/>
                    <a:pt x="1293222" y="2885803"/>
                  </a:cubicBezTo>
                  <a:lnTo>
                    <a:pt x="1303019" y="2882537"/>
                  </a:lnTo>
                  <a:lnTo>
                    <a:pt x="1309551" y="2879272"/>
                  </a:lnTo>
                  <a:lnTo>
                    <a:pt x="1316082" y="2876006"/>
                  </a:lnTo>
                  <a:lnTo>
                    <a:pt x="1322614" y="2872740"/>
                  </a:lnTo>
                  <a:lnTo>
                    <a:pt x="1329145" y="2869474"/>
                  </a:lnTo>
                  <a:lnTo>
                    <a:pt x="1329145" y="2867515"/>
                  </a:lnTo>
                  <a:lnTo>
                    <a:pt x="1329145" y="2866209"/>
                  </a:lnTo>
                  <a:lnTo>
                    <a:pt x="1410788" y="2821795"/>
                  </a:lnTo>
                  <a:cubicBezTo>
                    <a:pt x="1465216" y="2792621"/>
                    <a:pt x="1523999" y="2751909"/>
                    <a:pt x="1587136" y="2699657"/>
                  </a:cubicBezTo>
                  <a:cubicBezTo>
                    <a:pt x="1650274" y="2647406"/>
                    <a:pt x="1707533" y="2592324"/>
                    <a:pt x="1758913" y="2534412"/>
                  </a:cubicBezTo>
                  <a:cubicBezTo>
                    <a:pt x="1809858" y="2476936"/>
                    <a:pt x="1857102" y="2416629"/>
                    <a:pt x="1900645" y="2353492"/>
                  </a:cubicBezTo>
                  <a:cubicBezTo>
                    <a:pt x="1944188" y="2290354"/>
                    <a:pt x="1966612" y="2256609"/>
                    <a:pt x="1967919" y="2252254"/>
                  </a:cubicBezTo>
                  <a:lnTo>
                    <a:pt x="1969225" y="2245723"/>
                  </a:lnTo>
                  <a:lnTo>
                    <a:pt x="1970531" y="2245723"/>
                  </a:lnTo>
                  <a:cubicBezTo>
                    <a:pt x="1971838" y="2245723"/>
                    <a:pt x="1973144" y="2244634"/>
                    <a:pt x="1974450" y="2242457"/>
                  </a:cubicBezTo>
                  <a:lnTo>
                    <a:pt x="1975757" y="2239192"/>
                  </a:lnTo>
                  <a:lnTo>
                    <a:pt x="2044337" y="2185634"/>
                  </a:lnTo>
                  <a:cubicBezTo>
                    <a:pt x="2090057" y="2149493"/>
                    <a:pt x="2136865" y="2120537"/>
                    <a:pt x="2184762" y="2098766"/>
                  </a:cubicBezTo>
                  <a:cubicBezTo>
                    <a:pt x="2232659" y="2076994"/>
                    <a:pt x="2281645" y="2060666"/>
                    <a:pt x="2331719" y="2049780"/>
                  </a:cubicBezTo>
                  <a:cubicBezTo>
                    <a:pt x="2381794" y="2038894"/>
                    <a:pt x="2434045" y="2034540"/>
                    <a:pt x="2488474" y="2036717"/>
                  </a:cubicBezTo>
                  <a:cubicBezTo>
                    <a:pt x="2542902" y="2038894"/>
                    <a:pt x="2582744" y="2047167"/>
                    <a:pt x="2607999" y="2061537"/>
                  </a:cubicBezTo>
                  <a:cubicBezTo>
                    <a:pt x="2632818" y="2075470"/>
                    <a:pt x="2652848" y="2092234"/>
                    <a:pt x="2668088" y="2111829"/>
                  </a:cubicBezTo>
                  <a:cubicBezTo>
                    <a:pt x="2683328" y="2131423"/>
                    <a:pt x="2692037" y="2144486"/>
                    <a:pt x="2694214" y="2151017"/>
                  </a:cubicBezTo>
                  <a:cubicBezTo>
                    <a:pt x="2696391" y="2157549"/>
                    <a:pt x="2698568" y="2166257"/>
                    <a:pt x="2700745" y="2177143"/>
                  </a:cubicBezTo>
                  <a:lnTo>
                    <a:pt x="2704011" y="2193472"/>
                  </a:lnTo>
                  <a:lnTo>
                    <a:pt x="2704011" y="2213066"/>
                  </a:lnTo>
                  <a:lnTo>
                    <a:pt x="2704011" y="2232660"/>
                  </a:lnTo>
                  <a:lnTo>
                    <a:pt x="2702051" y="2231354"/>
                  </a:lnTo>
                  <a:lnTo>
                    <a:pt x="2700745" y="2229394"/>
                  </a:lnTo>
                  <a:lnTo>
                    <a:pt x="2699439" y="2227435"/>
                  </a:lnTo>
                  <a:lnTo>
                    <a:pt x="2697479" y="2226129"/>
                  </a:lnTo>
                  <a:lnTo>
                    <a:pt x="2695520" y="2224822"/>
                  </a:lnTo>
                  <a:lnTo>
                    <a:pt x="2694214" y="2222863"/>
                  </a:lnTo>
                  <a:lnTo>
                    <a:pt x="2692907" y="2220904"/>
                  </a:lnTo>
                  <a:lnTo>
                    <a:pt x="2690948" y="2219597"/>
                  </a:lnTo>
                  <a:lnTo>
                    <a:pt x="2688989" y="2218291"/>
                  </a:lnTo>
                  <a:lnTo>
                    <a:pt x="2687682" y="2216332"/>
                  </a:lnTo>
                  <a:lnTo>
                    <a:pt x="2686376" y="2214372"/>
                  </a:lnTo>
                  <a:lnTo>
                    <a:pt x="2684416" y="2213066"/>
                  </a:lnTo>
                  <a:lnTo>
                    <a:pt x="2682457" y="2211759"/>
                  </a:lnTo>
                  <a:lnTo>
                    <a:pt x="2681151" y="2209800"/>
                  </a:lnTo>
                  <a:lnTo>
                    <a:pt x="2679844" y="2207841"/>
                  </a:lnTo>
                  <a:lnTo>
                    <a:pt x="2677885" y="2206534"/>
                  </a:lnTo>
                  <a:lnTo>
                    <a:pt x="2675926" y="2205228"/>
                  </a:lnTo>
                  <a:lnTo>
                    <a:pt x="2674619" y="2203269"/>
                  </a:lnTo>
                  <a:lnTo>
                    <a:pt x="2673313" y="2201309"/>
                  </a:lnTo>
                  <a:lnTo>
                    <a:pt x="2671354" y="2200003"/>
                  </a:lnTo>
                  <a:lnTo>
                    <a:pt x="2669394" y="2198697"/>
                  </a:lnTo>
                  <a:cubicBezTo>
                    <a:pt x="2668523" y="2197390"/>
                    <a:pt x="2664822" y="2193472"/>
                    <a:pt x="2658291" y="2186940"/>
                  </a:cubicBezTo>
                  <a:cubicBezTo>
                    <a:pt x="2651759" y="2180409"/>
                    <a:pt x="2633254" y="2169523"/>
                    <a:pt x="2602774" y="2154283"/>
                  </a:cubicBezTo>
                  <a:lnTo>
                    <a:pt x="2557054" y="2131423"/>
                  </a:lnTo>
                  <a:lnTo>
                    <a:pt x="2527662" y="2131423"/>
                  </a:lnTo>
                  <a:lnTo>
                    <a:pt x="2498271" y="2131423"/>
                  </a:lnTo>
                  <a:lnTo>
                    <a:pt x="2496964" y="2133382"/>
                  </a:lnTo>
                  <a:lnTo>
                    <a:pt x="2495005" y="2134689"/>
                  </a:lnTo>
                  <a:lnTo>
                    <a:pt x="2493046" y="2134689"/>
                  </a:lnTo>
                  <a:lnTo>
                    <a:pt x="2491739" y="2134689"/>
                  </a:lnTo>
                  <a:lnTo>
                    <a:pt x="2442754" y="2159508"/>
                  </a:lnTo>
                  <a:cubicBezTo>
                    <a:pt x="2410096" y="2175619"/>
                    <a:pt x="2380270" y="2201745"/>
                    <a:pt x="2353273" y="2237885"/>
                  </a:cubicBezTo>
                  <a:cubicBezTo>
                    <a:pt x="2325841" y="2273590"/>
                    <a:pt x="2307771" y="2302329"/>
                    <a:pt x="2299062" y="2324100"/>
                  </a:cubicBezTo>
                  <a:cubicBezTo>
                    <a:pt x="2290354" y="2345871"/>
                    <a:pt x="2287088" y="2370909"/>
                    <a:pt x="2289265" y="2399212"/>
                  </a:cubicBezTo>
                  <a:cubicBezTo>
                    <a:pt x="2291442" y="2427514"/>
                    <a:pt x="2298409" y="2449939"/>
                    <a:pt x="2310166" y="2466485"/>
                  </a:cubicBezTo>
                  <a:cubicBezTo>
                    <a:pt x="2322358" y="2482596"/>
                    <a:pt x="2337162" y="2496094"/>
                    <a:pt x="2354579" y="2506980"/>
                  </a:cubicBezTo>
                  <a:cubicBezTo>
                    <a:pt x="2371997" y="2517866"/>
                    <a:pt x="2382882" y="2523962"/>
                    <a:pt x="2387236" y="2525268"/>
                  </a:cubicBezTo>
                  <a:lnTo>
                    <a:pt x="2393768" y="2526574"/>
                  </a:lnTo>
                  <a:lnTo>
                    <a:pt x="2397034" y="2526574"/>
                  </a:lnTo>
                  <a:lnTo>
                    <a:pt x="2400299" y="2526574"/>
                  </a:lnTo>
                  <a:lnTo>
                    <a:pt x="2400299" y="2527881"/>
                  </a:lnTo>
                  <a:lnTo>
                    <a:pt x="2400299" y="2529840"/>
                  </a:lnTo>
                  <a:lnTo>
                    <a:pt x="2403565" y="2531799"/>
                  </a:lnTo>
                  <a:lnTo>
                    <a:pt x="2406831" y="2533106"/>
                  </a:lnTo>
                  <a:lnTo>
                    <a:pt x="2408137" y="2533106"/>
                  </a:lnTo>
                  <a:lnTo>
                    <a:pt x="2410096" y="2533106"/>
                  </a:lnTo>
                  <a:lnTo>
                    <a:pt x="2412056" y="2534412"/>
                  </a:lnTo>
                  <a:lnTo>
                    <a:pt x="2413362" y="2536372"/>
                  </a:lnTo>
                  <a:lnTo>
                    <a:pt x="2419894" y="2539637"/>
                  </a:lnTo>
                  <a:lnTo>
                    <a:pt x="2426425" y="2542903"/>
                  </a:lnTo>
                  <a:lnTo>
                    <a:pt x="2439488" y="2549434"/>
                  </a:lnTo>
                  <a:cubicBezTo>
                    <a:pt x="2448196" y="2553789"/>
                    <a:pt x="2459082" y="2556619"/>
                    <a:pt x="2472145" y="2557925"/>
                  </a:cubicBezTo>
                  <a:lnTo>
                    <a:pt x="2491739" y="2559232"/>
                  </a:lnTo>
                  <a:lnTo>
                    <a:pt x="2490433" y="2569029"/>
                  </a:lnTo>
                  <a:lnTo>
                    <a:pt x="2488474" y="2578826"/>
                  </a:lnTo>
                  <a:lnTo>
                    <a:pt x="2426425" y="2676797"/>
                  </a:lnTo>
                  <a:cubicBezTo>
                    <a:pt x="2385059" y="2742112"/>
                    <a:pt x="2363723" y="2775204"/>
                    <a:pt x="2362417" y="2776075"/>
                  </a:cubicBezTo>
                  <a:lnTo>
                    <a:pt x="2361111" y="2778034"/>
                  </a:lnTo>
                  <a:lnTo>
                    <a:pt x="2359804" y="2779994"/>
                  </a:lnTo>
                  <a:lnTo>
                    <a:pt x="2357845" y="2781300"/>
                  </a:lnTo>
                  <a:lnTo>
                    <a:pt x="2354579" y="2787832"/>
                  </a:lnTo>
                  <a:lnTo>
                    <a:pt x="2351314" y="2794363"/>
                  </a:lnTo>
                  <a:lnTo>
                    <a:pt x="2349354" y="2793057"/>
                  </a:lnTo>
                  <a:lnTo>
                    <a:pt x="2348048" y="2791097"/>
                  </a:lnTo>
                  <a:lnTo>
                    <a:pt x="2346742" y="2789138"/>
                  </a:lnTo>
                  <a:lnTo>
                    <a:pt x="2344782" y="2787832"/>
                  </a:lnTo>
                  <a:lnTo>
                    <a:pt x="2342823" y="2786525"/>
                  </a:lnTo>
                  <a:lnTo>
                    <a:pt x="2341516" y="2784566"/>
                  </a:lnTo>
                  <a:lnTo>
                    <a:pt x="2340210" y="2782606"/>
                  </a:lnTo>
                  <a:cubicBezTo>
                    <a:pt x="2338904" y="2781735"/>
                    <a:pt x="2330631" y="2774769"/>
                    <a:pt x="2315391" y="2761706"/>
                  </a:cubicBezTo>
                  <a:lnTo>
                    <a:pt x="2292531" y="2742112"/>
                  </a:lnTo>
                  <a:lnTo>
                    <a:pt x="2290571" y="2740805"/>
                  </a:lnTo>
                  <a:lnTo>
                    <a:pt x="2289265" y="2738846"/>
                  </a:lnTo>
                  <a:lnTo>
                    <a:pt x="2287959" y="2736886"/>
                  </a:lnTo>
                  <a:lnTo>
                    <a:pt x="2285999" y="2735580"/>
                  </a:lnTo>
                  <a:lnTo>
                    <a:pt x="2284040" y="2734274"/>
                  </a:lnTo>
                  <a:lnTo>
                    <a:pt x="2282734" y="2732314"/>
                  </a:lnTo>
                  <a:lnTo>
                    <a:pt x="2276202" y="2729049"/>
                  </a:lnTo>
                  <a:lnTo>
                    <a:pt x="2269671" y="2725783"/>
                  </a:lnTo>
                  <a:lnTo>
                    <a:pt x="2268364" y="2723824"/>
                  </a:lnTo>
                  <a:lnTo>
                    <a:pt x="2266405" y="2722517"/>
                  </a:lnTo>
                  <a:lnTo>
                    <a:pt x="2264446" y="2721211"/>
                  </a:lnTo>
                  <a:lnTo>
                    <a:pt x="2263139" y="2719252"/>
                  </a:lnTo>
                  <a:lnTo>
                    <a:pt x="2256608" y="2715986"/>
                  </a:lnTo>
                  <a:lnTo>
                    <a:pt x="2250076" y="2712720"/>
                  </a:lnTo>
                  <a:lnTo>
                    <a:pt x="2248770" y="2710761"/>
                  </a:lnTo>
                  <a:lnTo>
                    <a:pt x="2246811" y="2709454"/>
                  </a:lnTo>
                  <a:lnTo>
                    <a:pt x="2246811" y="2715986"/>
                  </a:lnTo>
                  <a:lnTo>
                    <a:pt x="2246811" y="2722517"/>
                  </a:lnTo>
                  <a:lnTo>
                    <a:pt x="2248770" y="2723824"/>
                  </a:lnTo>
                  <a:lnTo>
                    <a:pt x="2250076" y="2725783"/>
                  </a:lnTo>
                  <a:lnTo>
                    <a:pt x="2251383" y="2727742"/>
                  </a:lnTo>
                  <a:lnTo>
                    <a:pt x="2253342" y="2729049"/>
                  </a:lnTo>
                  <a:lnTo>
                    <a:pt x="2255302" y="2730355"/>
                  </a:lnTo>
                  <a:lnTo>
                    <a:pt x="2256608" y="2732314"/>
                  </a:lnTo>
                  <a:lnTo>
                    <a:pt x="2263139" y="2735580"/>
                  </a:lnTo>
                  <a:lnTo>
                    <a:pt x="2269671" y="2738846"/>
                  </a:lnTo>
                  <a:lnTo>
                    <a:pt x="2270977" y="2740805"/>
                  </a:lnTo>
                  <a:lnTo>
                    <a:pt x="2272936" y="2742112"/>
                  </a:lnTo>
                  <a:lnTo>
                    <a:pt x="2274896" y="2743418"/>
                  </a:lnTo>
                  <a:lnTo>
                    <a:pt x="2276202" y="2745377"/>
                  </a:lnTo>
                  <a:lnTo>
                    <a:pt x="2277509" y="2747337"/>
                  </a:lnTo>
                  <a:lnTo>
                    <a:pt x="2279468" y="2748643"/>
                  </a:lnTo>
                  <a:lnTo>
                    <a:pt x="2281427" y="2749949"/>
                  </a:lnTo>
                  <a:lnTo>
                    <a:pt x="2282734" y="2751909"/>
                  </a:lnTo>
                  <a:lnTo>
                    <a:pt x="2302328" y="2774769"/>
                  </a:lnTo>
                  <a:cubicBezTo>
                    <a:pt x="2315391" y="2790009"/>
                    <a:pt x="2322358" y="2798282"/>
                    <a:pt x="2323229" y="2799588"/>
                  </a:cubicBezTo>
                  <a:lnTo>
                    <a:pt x="2325188" y="2800894"/>
                  </a:lnTo>
                  <a:lnTo>
                    <a:pt x="2328454" y="2807426"/>
                  </a:lnTo>
                  <a:lnTo>
                    <a:pt x="2331719" y="2813957"/>
                  </a:lnTo>
                  <a:lnTo>
                    <a:pt x="2333679" y="2815264"/>
                  </a:lnTo>
                  <a:lnTo>
                    <a:pt x="2334985" y="2817223"/>
                  </a:lnTo>
                  <a:lnTo>
                    <a:pt x="2336291" y="2819182"/>
                  </a:lnTo>
                  <a:lnTo>
                    <a:pt x="2338251" y="2820489"/>
                  </a:lnTo>
                  <a:lnTo>
                    <a:pt x="2338251" y="2827020"/>
                  </a:lnTo>
                  <a:lnTo>
                    <a:pt x="2338251" y="2833552"/>
                  </a:lnTo>
                  <a:lnTo>
                    <a:pt x="2334985" y="2840083"/>
                  </a:lnTo>
                  <a:lnTo>
                    <a:pt x="2331719" y="2846614"/>
                  </a:lnTo>
                  <a:lnTo>
                    <a:pt x="2329760" y="2847921"/>
                  </a:lnTo>
                  <a:lnTo>
                    <a:pt x="2328454" y="2849880"/>
                  </a:lnTo>
                  <a:lnTo>
                    <a:pt x="2327147" y="2851839"/>
                  </a:lnTo>
                  <a:lnTo>
                    <a:pt x="2325188" y="2853146"/>
                  </a:lnTo>
                  <a:lnTo>
                    <a:pt x="2321922" y="2859677"/>
                  </a:lnTo>
                  <a:lnTo>
                    <a:pt x="2318656" y="2866209"/>
                  </a:lnTo>
                  <a:lnTo>
                    <a:pt x="2316697" y="2867515"/>
                  </a:lnTo>
                  <a:lnTo>
                    <a:pt x="2315391" y="2869474"/>
                  </a:lnTo>
                  <a:lnTo>
                    <a:pt x="2302328" y="2869474"/>
                  </a:lnTo>
                  <a:lnTo>
                    <a:pt x="2289265" y="2869474"/>
                  </a:lnTo>
                  <a:lnTo>
                    <a:pt x="2272936" y="2866209"/>
                  </a:lnTo>
                  <a:cubicBezTo>
                    <a:pt x="2262051" y="2864032"/>
                    <a:pt x="2242456" y="2856412"/>
                    <a:pt x="2214154" y="2843349"/>
                  </a:cubicBezTo>
                  <a:lnTo>
                    <a:pt x="2171699" y="2823754"/>
                  </a:lnTo>
                  <a:lnTo>
                    <a:pt x="2170393" y="2821795"/>
                  </a:lnTo>
                  <a:lnTo>
                    <a:pt x="2168434" y="2820489"/>
                  </a:lnTo>
                  <a:lnTo>
                    <a:pt x="2166474" y="2819182"/>
                  </a:lnTo>
                  <a:lnTo>
                    <a:pt x="2165168" y="2817223"/>
                  </a:lnTo>
                  <a:lnTo>
                    <a:pt x="2158636" y="2813957"/>
                  </a:lnTo>
                  <a:lnTo>
                    <a:pt x="2152105" y="2810692"/>
                  </a:lnTo>
                  <a:lnTo>
                    <a:pt x="2150799" y="2808732"/>
                  </a:lnTo>
                  <a:lnTo>
                    <a:pt x="2148839" y="2807426"/>
                  </a:lnTo>
                  <a:lnTo>
                    <a:pt x="2146880" y="2806119"/>
                  </a:lnTo>
                  <a:lnTo>
                    <a:pt x="2145574" y="2804160"/>
                  </a:lnTo>
                  <a:lnTo>
                    <a:pt x="2144267" y="2802201"/>
                  </a:lnTo>
                  <a:lnTo>
                    <a:pt x="2142308" y="2800894"/>
                  </a:lnTo>
                  <a:lnTo>
                    <a:pt x="2140349" y="2799588"/>
                  </a:lnTo>
                  <a:lnTo>
                    <a:pt x="2139042" y="2797629"/>
                  </a:lnTo>
                  <a:lnTo>
                    <a:pt x="2132511" y="2797629"/>
                  </a:lnTo>
                  <a:lnTo>
                    <a:pt x="2125979" y="2797629"/>
                  </a:lnTo>
                  <a:lnTo>
                    <a:pt x="2127286" y="2799588"/>
                  </a:lnTo>
                  <a:lnTo>
                    <a:pt x="2129245" y="2800894"/>
                  </a:lnTo>
                  <a:lnTo>
                    <a:pt x="2131204" y="2802201"/>
                  </a:lnTo>
                  <a:lnTo>
                    <a:pt x="2132511" y="2804160"/>
                  </a:lnTo>
                  <a:lnTo>
                    <a:pt x="2133817" y="2806119"/>
                  </a:lnTo>
                  <a:lnTo>
                    <a:pt x="2135776" y="2807426"/>
                  </a:lnTo>
                  <a:lnTo>
                    <a:pt x="2137736" y="2808732"/>
                  </a:lnTo>
                  <a:lnTo>
                    <a:pt x="2139042" y="2810692"/>
                  </a:lnTo>
                  <a:lnTo>
                    <a:pt x="2140349" y="2812651"/>
                  </a:lnTo>
                  <a:lnTo>
                    <a:pt x="2142308" y="2813957"/>
                  </a:lnTo>
                  <a:lnTo>
                    <a:pt x="2144267" y="2815264"/>
                  </a:lnTo>
                  <a:lnTo>
                    <a:pt x="2145574" y="2817223"/>
                  </a:lnTo>
                  <a:lnTo>
                    <a:pt x="2146880" y="2819182"/>
                  </a:lnTo>
                  <a:lnTo>
                    <a:pt x="2148839" y="2820489"/>
                  </a:lnTo>
                  <a:lnTo>
                    <a:pt x="2150799" y="2821795"/>
                  </a:lnTo>
                  <a:lnTo>
                    <a:pt x="2152105" y="2823754"/>
                  </a:lnTo>
                  <a:lnTo>
                    <a:pt x="2158636" y="2827020"/>
                  </a:lnTo>
                  <a:lnTo>
                    <a:pt x="2165168" y="2830286"/>
                  </a:lnTo>
                  <a:lnTo>
                    <a:pt x="2166474" y="2832245"/>
                  </a:lnTo>
                  <a:lnTo>
                    <a:pt x="2168434" y="2833552"/>
                  </a:lnTo>
                  <a:lnTo>
                    <a:pt x="2170393" y="2834858"/>
                  </a:lnTo>
                  <a:lnTo>
                    <a:pt x="2171699" y="2836817"/>
                  </a:lnTo>
                  <a:lnTo>
                    <a:pt x="2214154" y="2859677"/>
                  </a:lnTo>
                  <a:cubicBezTo>
                    <a:pt x="2242456" y="2874917"/>
                    <a:pt x="2259874" y="2883626"/>
                    <a:pt x="2266405" y="2885803"/>
                  </a:cubicBezTo>
                  <a:lnTo>
                    <a:pt x="2276202" y="2889069"/>
                  </a:lnTo>
                  <a:lnTo>
                    <a:pt x="2282734" y="2891028"/>
                  </a:lnTo>
                  <a:lnTo>
                    <a:pt x="2289265" y="2892334"/>
                  </a:lnTo>
                  <a:lnTo>
                    <a:pt x="2287959" y="2902132"/>
                  </a:lnTo>
                  <a:lnTo>
                    <a:pt x="2285999" y="2911929"/>
                  </a:lnTo>
                  <a:lnTo>
                    <a:pt x="2284040" y="2913235"/>
                  </a:lnTo>
                  <a:lnTo>
                    <a:pt x="2282734" y="2915194"/>
                  </a:lnTo>
                  <a:lnTo>
                    <a:pt x="2158636" y="3091543"/>
                  </a:lnTo>
                  <a:cubicBezTo>
                    <a:pt x="2075905" y="3209109"/>
                    <a:pt x="2034104" y="3268545"/>
                    <a:pt x="2033233" y="3269851"/>
                  </a:cubicBezTo>
                  <a:lnTo>
                    <a:pt x="2031274" y="3271157"/>
                  </a:lnTo>
                  <a:lnTo>
                    <a:pt x="2029314" y="3272464"/>
                  </a:lnTo>
                  <a:lnTo>
                    <a:pt x="2028008" y="3274423"/>
                  </a:lnTo>
                  <a:lnTo>
                    <a:pt x="2026702" y="3276382"/>
                  </a:lnTo>
                  <a:lnTo>
                    <a:pt x="2024742" y="3277689"/>
                  </a:lnTo>
                  <a:lnTo>
                    <a:pt x="2021477" y="3284220"/>
                  </a:lnTo>
                  <a:lnTo>
                    <a:pt x="2018211" y="3290752"/>
                  </a:lnTo>
                  <a:lnTo>
                    <a:pt x="2016251" y="3292058"/>
                  </a:lnTo>
                  <a:lnTo>
                    <a:pt x="2014945" y="3294017"/>
                  </a:lnTo>
                  <a:lnTo>
                    <a:pt x="2013639" y="3295977"/>
                  </a:lnTo>
                  <a:lnTo>
                    <a:pt x="2011679" y="3297283"/>
                  </a:lnTo>
                  <a:lnTo>
                    <a:pt x="2008414" y="3303814"/>
                  </a:lnTo>
                  <a:lnTo>
                    <a:pt x="2005148" y="3310346"/>
                  </a:lnTo>
                  <a:lnTo>
                    <a:pt x="2005148" y="3316877"/>
                  </a:lnTo>
                  <a:lnTo>
                    <a:pt x="2005148" y="3323409"/>
                  </a:lnTo>
                  <a:lnTo>
                    <a:pt x="2007107" y="3322102"/>
                  </a:lnTo>
                  <a:lnTo>
                    <a:pt x="2008414" y="3320143"/>
                  </a:lnTo>
                  <a:lnTo>
                    <a:pt x="2009720" y="3318184"/>
                  </a:lnTo>
                  <a:lnTo>
                    <a:pt x="2011679" y="3316877"/>
                  </a:lnTo>
                  <a:lnTo>
                    <a:pt x="2014945" y="3310346"/>
                  </a:lnTo>
                  <a:lnTo>
                    <a:pt x="2018211" y="3303814"/>
                  </a:lnTo>
                  <a:lnTo>
                    <a:pt x="2020170" y="3302508"/>
                  </a:lnTo>
                  <a:lnTo>
                    <a:pt x="2021477" y="3300549"/>
                  </a:lnTo>
                  <a:lnTo>
                    <a:pt x="2022783" y="3298589"/>
                  </a:lnTo>
                  <a:lnTo>
                    <a:pt x="2024742" y="3297283"/>
                  </a:lnTo>
                  <a:lnTo>
                    <a:pt x="2026702" y="3295977"/>
                  </a:lnTo>
                  <a:lnTo>
                    <a:pt x="2028008" y="3294017"/>
                  </a:lnTo>
                  <a:lnTo>
                    <a:pt x="2029314" y="3292058"/>
                  </a:lnTo>
                  <a:lnTo>
                    <a:pt x="2031274" y="3290752"/>
                  </a:lnTo>
                  <a:lnTo>
                    <a:pt x="2033233" y="3289445"/>
                  </a:lnTo>
                  <a:lnTo>
                    <a:pt x="2034539" y="3287486"/>
                  </a:lnTo>
                  <a:lnTo>
                    <a:pt x="2035846" y="3285526"/>
                  </a:lnTo>
                  <a:lnTo>
                    <a:pt x="2037805" y="3284220"/>
                  </a:lnTo>
                  <a:lnTo>
                    <a:pt x="2039764" y="3282914"/>
                  </a:lnTo>
                  <a:lnTo>
                    <a:pt x="2041071" y="3280954"/>
                  </a:lnTo>
                  <a:lnTo>
                    <a:pt x="2042377" y="3278995"/>
                  </a:lnTo>
                  <a:lnTo>
                    <a:pt x="2044337" y="3277689"/>
                  </a:lnTo>
                  <a:lnTo>
                    <a:pt x="2046296" y="3276382"/>
                  </a:lnTo>
                  <a:cubicBezTo>
                    <a:pt x="2047167" y="3275076"/>
                    <a:pt x="2094411" y="3217817"/>
                    <a:pt x="2188028" y="3104606"/>
                  </a:cubicBezTo>
                  <a:cubicBezTo>
                    <a:pt x="2281645" y="2991395"/>
                    <a:pt x="2365901" y="2875353"/>
                    <a:pt x="2440794" y="2756481"/>
                  </a:cubicBezTo>
                  <a:cubicBezTo>
                    <a:pt x="2516123" y="2638044"/>
                    <a:pt x="2586445" y="2535283"/>
                    <a:pt x="2651759" y="2448197"/>
                  </a:cubicBezTo>
                  <a:cubicBezTo>
                    <a:pt x="2717074" y="2361112"/>
                    <a:pt x="2751908" y="2297974"/>
                    <a:pt x="2756262" y="2258786"/>
                  </a:cubicBezTo>
                  <a:cubicBezTo>
                    <a:pt x="2760617" y="2219597"/>
                    <a:pt x="2758439" y="2184763"/>
                    <a:pt x="2749731" y="2154283"/>
                  </a:cubicBezTo>
                  <a:cubicBezTo>
                    <a:pt x="2741022" y="2123803"/>
                    <a:pt x="2726435" y="2095935"/>
                    <a:pt x="2705970" y="2070681"/>
                  </a:cubicBezTo>
                  <a:cubicBezTo>
                    <a:pt x="2685069" y="2045861"/>
                    <a:pt x="2659379" y="2025831"/>
                    <a:pt x="2628899" y="2010591"/>
                  </a:cubicBezTo>
                  <a:cubicBezTo>
                    <a:pt x="2598419" y="1995352"/>
                    <a:pt x="2546168" y="1987078"/>
                    <a:pt x="2472145" y="1985772"/>
                  </a:cubicBezTo>
                  <a:lnTo>
                    <a:pt x="2361111" y="1984466"/>
                  </a:lnTo>
                  <a:lnTo>
                    <a:pt x="2362417" y="1928949"/>
                  </a:lnTo>
                  <a:cubicBezTo>
                    <a:pt x="2363723" y="1891937"/>
                    <a:pt x="2374174" y="1823357"/>
                    <a:pt x="2393768" y="1723209"/>
                  </a:cubicBezTo>
                  <a:cubicBezTo>
                    <a:pt x="2413362" y="1623060"/>
                    <a:pt x="2420982" y="1494609"/>
                    <a:pt x="2416628" y="1337854"/>
                  </a:cubicBezTo>
                  <a:cubicBezTo>
                    <a:pt x="2412273" y="1181100"/>
                    <a:pt x="2413362" y="1063534"/>
                    <a:pt x="2419894" y="985157"/>
                  </a:cubicBezTo>
                  <a:cubicBezTo>
                    <a:pt x="2426425" y="906780"/>
                    <a:pt x="2414451" y="821871"/>
                    <a:pt x="2383971" y="730431"/>
                  </a:cubicBezTo>
                  <a:cubicBezTo>
                    <a:pt x="2353491" y="638991"/>
                    <a:pt x="2331066" y="551906"/>
                    <a:pt x="2316697" y="469174"/>
                  </a:cubicBezTo>
                  <a:lnTo>
                    <a:pt x="2295796" y="345077"/>
                  </a:lnTo>
                  <a:lnTo>
                    <a:pt x="2303634" y="263434"/>
                  </a:lnTo>
                  <a:cubicBezTo>
                    <a:pt x="2309295" y="209006"/>
                    <a:pt x="2319745" y="164374"/>
                    <a:pt x="2334985" y="129540"/>
                  </a:cubicBezTo>
                  <a:cubicBezTo>
                    <a:pt x="2350225" y="94706"/>
                    <a:pt x="2368078" y="68145"/>
                    <a:pt x="2388543" y="49856"/>
                  </a:cubicBezTo>
                  <a:cubicBezTo>
                    <a:pt x="2409443" y="31133"/>
                    <a:pt x="2432956" y="17417"/>
                    <a:pt x="2459082" y="8709"/>
                  </a:cubicBezTo>
                  <a:cubicBezTo>
                    <a:pt x="2472145" y="4355"/>
                    <a:pt x="2485208" y="1633"/>
                    <a:pt x="2498271" y="545"/>
                  </a:cubicBezTo>
                  <a:close/>
                </a:path>
              </a:pathLst>
            </a:custGeom>
            <a:solidFill>
              <a:srgbClr val="FED19A"/>
            </a:solidFill>
            <a:ln w="3261" cap="flat">
              <a:solidFill>
                <a:srgbClr val="FED19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8D9AFAFA-4E1D-EF9C-918E-3FF55D1C0EF3}"/>
                </a:ext>
              </a:extLst>
            </p:cNvPr>
            <p:cNvSpPr/>
            <p:nvPr/>
          </p:nvSpPr>
          <p:spPr>
            <a:xfrm>
              <a:off x="8384611" y="3918857"/>
              <a:ext cx="397255" cy="406037"/>
            </a:xfrm>
            <a:custGeom>
              <a:avLst/>
              <a:gdLst>
                <a:gd name="connsiteX0" fmla="*/ 154142 w 397255"/>
                <a:gd name="connsiteY0" fmla="*/ 24819 h 406037"/>
                <a:gd name="connsiteX1" fmla="*/ 203127 w 397255"/>
                <a:gd name="connsiteY1" fmla="*/ 0 h 406037"/>
                <a:gd name="connsiteX2" fmla="*/ 203127 w 397255"/>
                <a:gd name="connsiteY2" fmla="*/ 1306 h 406037"/>
                <a:gd name="connsiteX3" fmla="*/ 203127 w 397255"/>
                <a:gd name="connsiteY3" fmla="*/ 3266 h 406037"/>
                <a:gd name="connsiteX4" fmla="*/ 229253 w 397255"/>
                <a:gd name="connsiteY4" fmla="*/ 6531 h 406037"/>
                <a:gd name="connsiteX5" fmla="*/ 255379 w 397255"/>
                <a:gd name="connsiteY5" fmla="*/ 9797 h 406037"/>
                <a:gd name="connsiteX6" fmla="*/ 301099 w 397255"/>
                <a:gd name="connsiteY6" fmla="*/ 29391 h 406037"/>
                <a:gd name="connsiteX7" fmla="*/ 367719 w 397255"/>
                <a:gd name="connsiteY7" fmla="*/ 70539 h 406037"/>
                <a:gd name="connsiteX8" fmla="*/ 395804 w 397255"/>
                <a:gd name="connsiteY8" fmla="*/ 127363 h 406037"/>
                <a:gd name="connsiteX9" fmla="*/ 379476 w 397255"/>
                <a:gd name="connsiteY9" fmla="*/ 195943 h 406037"/>
                <a:gd name="connsiteX10" fmla="*/ 293261 w 397255"/>
                <a:gd name="connsiteY10" fmla="*/ 312202 h 406037"/>
                <a:gd name="connsiteX11" fmla="*/ 203127 w 397255"/>
                <a:gd name="connsiteY11" fmla="*/ 401683 h 406037"/>
                <a:gd name="connsiteX12" fmla="*/ 167205 w 397255"/>
                <a:gd name="connsiteY12" fmla="*/ 404949 h 406037"/>
                <a:gd name="connsiteX13" fmla="*/ 150876 w 397255"/>
                <a:gd name="connsiteY13" fmla="*/ 398417 h 406037"/>
                <a:gd name="connsiteX14" fmla="*/ 144345 w 397255"/>
                <a:gd name="connsiteY14" fmla="*/ 395151 h 406037"/>
                <a:gd name="connsiteX15" fmla="*/ 134547 w 397255"/>
                <a:gd name="connsiteY15" fmla="*/ 395151 h 406037"/>
                <a:gd name="connsiteX16" fmla="*/ 123444 w 397255"/>
                <a:gd name="connsiteY16" fmla="*/ 397111 h 406037"/>
                <a:gd name="connsiteX17" fmla="*/ 121485 w 397255"/>
                <a:gd name="connsiteY17" fmla="*/ 398417 h 406037"/>
                <a:gd name="connsiteX18" fmla="*/ 119525 w 397255"/>
                <a:gd name="connsiteY18" fmla="*/ 398417 h 406037"/>
                <a:gd name="connsiteX19" fmla="*/ 118219 w 397255"/>
                <a:gd name="connsiteY19" fmla="*/ 398417 h 406037"/>
                <a:gd name="connsiteX20" fmla="*/ 114953 w 397255"/>
                <a:gd name="connsiteY20" fmla="*/ 397111 h 406037"/>
                <a:gd name="connsiteX21" fmla="*/ 111687 w 397255"/>
                <a:gd name="connsiteY21" fmla="*/ 395151 h 406037"/>
                <a:gd name="connsiteX22" fmla="*/ 111687 w 397255"/>
                <a:gd name="connsiteY22" fmla="*/ 393192 h 406037"/>
                <a:gd name="connsiteX23" fmla="*/ 111687 w 397255"/>
                <a:gd name="connsiteY23" fmla="*/ 391886 h 406037"/>
                <a:gd name="connsiteX24" fmla="*/ 110381 w 397255"/>
                <a:gd name="connsiteY24" fmla="*/ 388620 h 406037"/>
                <a:gd name="connsiteX25" fmla="*/ 106462 w 397255"/>
                <a:gd name="connsiteY25" fmla="*/ 386661 h 406037"/>
                <a:gd name="connsiteX26" fmla="*/ 105156 w 397255"/>
                <a:gd name="connsiteY26" fmla="*/ 388620 h 406037"/>
                <a:gd name="connsiteX27" fmla="*/ 105156 w 397255"/>
                <a:gd name="connsiteY27" fmla="*/ 390579 h 406037"/>
                <a:gd name="connsiteX28" fmla="*/ 105156 w 397255"/>
                <a:gd name="connsiteY28" fmla="*/ 391886 h 406037"/>
                <a:gd name="connsiteX29" fmla="*/ 98625 w 397255"/>
                <a:gd name="connsiteY29" fmla="*/ 390579 h 406037"/>
                <a:gd name="connsiteX30" fmla="*/ 65967 w 397255"/>
                <a:gd name="connsiteY30" fmla="*/ 372291 h 406037"/>
                <a:gd name="connsiteX31" fmla="*/ 21554 w 397255"/>
                <a:gd name="connsiteY31" fmla="*/ 331797 h 406037"/>
                <a:gd name="connsiteX32" fmla="*/ 653 w 397255"/>
                <a:gd name="connsiteY32" fmla="*/ 264523 h 406037"/>
                <a:gd name="connsiteX33" fmla="*/ 10450 w 397255"/>
                <a:gd name="connsiteY33" fmla="*/ 189411 h 406037"/>
                <a:gd name="connsiteX34" fmla="*/ 64661 w 397255"/>
                <a:gd name="connsiteY34" fmla="*/ 103196 h 406037"/>
                <a:gd name="connsiteX35" fmla="*/ 154142 w 397255"/>
                <a:gd name="connsiteY35" fmla="*/ 24819 h 406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97255" h="406037">
                  <a:moveTo>
                    <a:pt x="154142" y="24819"/>
                  </a:moveTo>
                  <a:lnTo>
                    <a:pt x="203127" y="0"/>
                  </a:lnTo>
                  <a:lnTo>
                    <a:pt x="203127" y="1306"/>
                  </a:lnTo>
                  <a:lnTo>
                    <a:pt x="203127" y="3266"/>
                  </a:lnTo>
                  <a:lnTo>
                    <a:pt x="229253" y="6531"/>
                  </a:lnTo>
                  <a:lnTo>
                    <a:pt x="255379" y="9797"/>
                  </a:lnTo>
                  <a:lnTo>
                    <a:pt x="301099" y="29391"/>
                  </a:lnTo>
                  <a:cubicBezTo>
                    <a:pt x="331579" y="42454"/>
                    <a:pt x="353786" y="56170"/>
                    <a:pt x="367719" y="70539"/>
                  </a:cubicBezTo>
                  <a:cubicBezTo>
                    <a:pt x="382089" y="84473"/>
                    <a:pt x="391450" y="103414"/>
                    <a:pt x="395804" y="127363"/>
                  </a:cubicBezTo>
                  <a:cubicBezTo>
                    <a:pt x="400159" y="151312"/>
                    <a:pt x="394716" y="174172"/>
                    <a:pt x="379476" y="195943"/>
                  </a:cubicBezTo>
                  <a:cubicBezTo>
                    <a:pt x="364236" y="217714"/>
                    <a:pt x="335498" y="256467"/>
                    <a:pt x="293261" y="312202"/>
                  </a:cubicBezTo>
                  <a:cubicBezTo>
                    <a:pt x="250589" y="367502"/>
                    <a:pt x="220545" y="397328"/>
                    <a:pt x="203127" y="401683"/>
                  </a:cubicBezTo>
                  <a:cubicBezTo>
                    <a:pt x="185710" y="406037"/>
                    <a:pt x="173736" y="407126"/>
                    <a:pt x="167205" y="404949"/>
                  </a:cubicBezTo>
                  <a:cubicBezTo>
                    <a:pt x="160673" y="402772"/>
                    <a:pt x="155230" y="400594"/>
                    <a:pt x="150876" y="398417"/>
                  </a:cubicBezTo>
                  <a:lnTo>
                    <a:pt x="144345" y="395151"/>
                  </a:lnTo>
                  <a:lnTo>
                    <a:pt x="134547" y="395151"/>
                  </a:lnTo>
                  <a:cubicBezTo>
                    <a:pt x="128016" y="395151"/>
                    <a:pt x="124315" y="395804"/>
                    <a:pt x="123444" y="397111"/>
                  </a:cubicBezTo>
                  <a:lnTo>
                    <a:pt x="121485" y="398417"/>
                  </a:lnTo>
                  <a:lnTo>
                    <a:pt x="119525" y="398417"/>
                  </a:lnTo>
                  <a:lnTo>
                    <a:pt x="118219" y="398417"/>
                  </a:lnTo>
                  <a:lnTo>
                    <a:pt x="114953" y="397111"/>
                  </a:lnTo>
                  <a:lnTo>
                    <a:pt x="111687" y="395151"/>
                  </a:lnTo>
                  <a:lnTo>
                    <a:pt x="111687" y="393192"/>
                  </a:lnTo>
                  <a:lnTo>
                    <a:pt x="111687" y="391886"/>
                  </a:lnTo>
                  <a:lnTo>
                    <a:pt x="110381" y="388620"/>
                  </a:lnTo>
                  <a:cubicBezTo>
                    <a:pt x="109075" y="386443"/>
                    <a:pt x="107769" y="385790"/>
                    <a:pt x="106462" y="386661"/>
                  </a:cubicBezTo>
                  <a:lnTo>
                    <a:pt x="105156" y="388620"/>
                  </a:lnTo>
                  <a:lnTo>
                    <a:pt x="105156" y="390579"/>
                  </a:lnTo>
                  <a:lnTo>
                    <a:pt x="105156" y="391886"/>
                  </a:lnTo>
                  <a:lnTo>
                    <a:pt x="98625" y="390579"/>
                  </a:lnTo>
                  <a:cubicBezTo>
                    <a:pt x="94270" y="389273"/>
                    <a:pt x="83385" y="383177"/>
                    <a:pt x="65967" y="372291"/>
                  </a:cubicBezTo>
                  <a:cubicBezTo>
                    <a:pt x="48550" y="361406"/>
                    <a:pt x="33746" y="347907"/>
                    <a:pt x="21554" y="331797"/>
                  </a:cubicBezTo>
                  <a:cubicBezTo>
                    <a:pt x="9797" y="315250"/>
                    <a:pt x="2830" y="292826"/>
                    <a:pt x="653" y="264523"/>
                  </a:cubicBezTo>
                  <a:cubicBezTo>
                    <a:pt x="-1524" y="236220"/>
                    <a:pt x="1742" y="211183"/>
                    <a:pt x="10450" y="189411"/>
                  </a:cubicBezTo>
                  <a:cubicBezTo>
                    <a:pt x="19159" y="167640"/>
                    <a:pt x="37229" y="138902"/>
                    <a:pt x="64661" y="103196"/>
                  </a:cubicBezTo>
                  <a:cubicBezTo>
                    <a:pt x="91658" y="67056"/>
                    <a:pt x="121485" y="40930"/>
                    <a:pt x="154142" y="24819"/>
                  </a:cubicBezTo>
                  <a:close/>
                </a:path>
              </a:pathLst>
            </a:custGeom>
            <a:solidFill>
              <a:schemeClr val="bg1"/>
            </a:solidFill>
            <a:ln w="3261" cap="flat">
              <a:solidFill>
                <a:srgbClr val="FECD9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6B6B14CC-02D8-0D40-5AD6-1483A55FA036}"/>
                </a:ext>
              </a:extLst>
            </p:cNvPr>
            <p:cNvSpPr/>
            <p:nvPr/>
          </p:nvSpPr>
          <p:spPr>
            <a:xfrm>
              <a:off x="7875813" y="1577340"/>
              <a:ext cx="578031" cy="1557745"/>
            </a:xfrm>
            <a:custGeom>
              <a:avLst/>
              <a:gdLst>
                <a:gd name="connsiteX0" fmla="*/ 475488 w 578031"/>
                <a:gd name="connsiteY0" fmla="*/ 721723 h 1557745"/>
                <a:gd name="connsiteX1" fmla="*/ 476794 w 578031"/>
                <a:gd name="connsiteY1" fmla="*/ 721723 h 1557745"/>
                <a:gd name="connsiteX2" fmla="*/ 510758 w 578031"/>
                <a:gd name="connsiteY2" fmla="*/ 852351 h 1557745"/>
                <a:gd name="connsiteX3" fmla="*/ 564969 w 578031"/>
                <a:gd name="connsiteY3" fmla="*/ 1031966 h 1557745"/>
                <a:gd name="connsiteX4" fmla="*/ 574766 w 578031"/>
                <a:gd name="connsiteY4" fmla="*/ 1191986 h 1557745"/>
                <a:gd name="connsiteX5" fmla="*/ 561703 w 578031"/>
                <a:gd name="connsiteY5" fmla="*/ 1430383 h 1557745"/>
                <a:gd name="connsiteX6" fmla="*/ 558437 w 578031"/>
                <a:gd name="connsiteY6" fmla="*/ 1557746 h 1557745"/>
                <a:gd name="connsiteX7" fmla="*/ 555171 w 578031"/>
                <a:gd name="connsiteY7" fmla="*/ 1547949 h 1557745"/>
                <a:gd name="connsiteX8" fmla="*/ 551906 w 578031"/>
                <a:gd name="connsiteY8" fmla="*/ 1538151 h 1557745"/>
                <a:gd name="connsiteX9" fmla="*/ 548640 w 578031"/>
                <a:gd name="connsiteY9" fmla="*/ 1521823 h 1557745"/>
                <a:gd name="connsiteX10" fmla="*/ 545374 w 578031"/>
                <a:gd name="connsiteY10" fmla="*/ 1505494 h 1557745"/>
                <a:gd name="connsiteX11" fmla="*/ 542109 w 578031"/>
                <a:gd name="connsiteY11" fmla="*/ 1492431 h 1557745"/>
                <a:gd name="connsiteX12" fmla="*/ 525780 w 578031"/>
                <a:gd name="connsiteY12" fmla="*/ 1387929 h 1557745"/>
                <a:gd name="connsiteX13" fmla="*/ 512717 w 578031"/>
                <a:gd name="connsiteY13" fmla="*/ 1296489 h 1557745"/>
                <a:gd name="connsiteX14" fmla="*/ 509451 w 578031"/>
                <a:gd name="connsiteY14" fmla="*/ 1289957 h 1557745"/>
                <a:gd name="connsiteX15" fmla="*/ 506186 w 578031"/>
                <a:gd name="connsiteY15" fmla="*/ 1283426 h 1557745"/>
                <a:gd name="connsiteX16" fmla="*/ 504226 w 578031"/>
                <a:gd name="connsiteY16" fmla="*/ 1283426 h 1557745"/>
                <a:gd name="connsiteX17" fmla="*/ 502920 w 578031"/>
                <a:gd name="connsiteY17" fmla="*/ 1283426 h 1557745"/>
                <a:gd name="connsiteX18" fmla="*/ 501614 w 578031"/>
                <a:gd name="connsiteY18" fmla="*/ 1276894 h 1557745"/>
                <a:gd name="connsiteX19" fmla="*/ 437606 w 578031"/>
                <a:gd name="connsiteY19" fmla="*/ 1126671 h 1557745"/>
                <a:gd name="connsiteX20" fmla="*/ 342900 w 578031"/>
                <a:gd name="connsiteY20" fmla="*/ 862149 h 1557745"/>
                <a:gd name="connsiteX21" fmla="*/ 266482 w 578031"/>
                <a:gd name="connsiteY21" fmla="*/ 690372 h 1557745"/>
                <a:gd name="connsiteX22" fmla="*/ 144998 w 578031"/>
                <a:gd name="connsiteY22" fmla="*/ 531005 h 1557745"/>
                <a:gd name="connsiteX23" fmla="*/ 35923 w 578031"/>
                <a:gd name="connsiteY23" fmla="*/ 339634 h 1557745"/>
                <a:gd name="connsiteX24" fmla="*/ 1306 w 578031"/>
                <a:gd name="connsiteY24" fmla="*/ 186146 h 1557745"/>
                <a:gd name="connsiteX25" fmla="*/ 0 w 578031"/>
                <a:gd name="connsiteY25" fmla="*/ 114300 h 1557745"/>
                <a:gd name="connsiteX26" fmla="*/ 19594 w 578031"/>
                <a:gd name="connsiteY26" fmla="*/ 80336 h 1557745"/>
                <a:gd name="connsiteX27" fmla="*/ 68580 w 578031"/>
                <a:gd name="connsiteY27" fmla="*/ 22860 h 1557745"/>
                <a:gd name="connsiteX28" fmla="*/ 143691 w 578031"/>
                <a:gd name="connsiteY28" fmla="*/ 0 h 1557745"/>
                <a:gd name="connsiteX29" fmla="*/ 262564 w 578031"/>
                <a:gd name="connsiteY29" fmla="*/ 73805 h 1557745"/>
                <a:gd name="connsiteX30" fmla="*/ 411480 w 578031"/>
                <a:gd name="connsiteY30" fmla="*/ 225334 h 1557745"/>
                <a:gd name="connsiteX31" fmla="*/ 470263 w 578031"/>
                <a:gd name="connsiteY31" fmla="*/ 388620 h 1557745"/>
                <a:gd name="connsiteX32" fmla="*/ 460466 w 578031"/>
                <a:gd name="connsiteY32" fmla="*/ 578031 h 1557745"/>
                <a:gd name="connsiteX33" fmla="*/ 470263 w 578031"/>
                <a:gd name="connsiteY33" fmla="*/ 702129 h 1557745"/>
                <a:gd name="connsiteX34" fmla="*/ 475488 w 578031"/>
                <a:gd name="connsiteY34" fmla="*/ 721723 h 1557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78031" h="1557745">
                  <a:moveTo>
                    <a:pt x="475488" y="721723"/>
                  </a:moveTo>
                  <a:lnTo>
                    <a:pt x="476794" y="721723"/>
                  </a:lnTo>
                  <a:lnTo>
                    <a:pt x="510758" y="852351"/>
                  </a:lnTo>
                  <a:cubicBezTo>
                    <a:pt x="533835" y="939437"/>
                    <a:pt x="551906" y="999309"/>
                    <a:pt x="564969" y="1031966"/>
                  </a:cubicBezTo>
                  <a:cubicBezTo>
                    <a:pt x="578031" y="1064623"/>
                    <a:pt x="581297" y="1117963"/>
                    <a:pt x="574766" y="1191986"/>
                  </a:cubicBezTo>
                  <a:cubicBezTo>
                    <a:pt x="568234" y="1266009"/>
                    <a:pt x="563880" y="1345474"/>
                    <a:pt x="561703" y="1430383"/>
                  </a:cubicBezTo>
                  <a:lnTo>
                    <a:pt x="558437" y="1557746"/>
                  </a:lnTo>
                  <a:lnTo>
                    <a:pt x="555171" y="1547949"/>
                  </a:lnTo>
                  <a:lnTo>
                    <a:pt x="551906" y="1538151"/>
                  </a:lnTo>
                  <a:lnTo>
                    <a:pt x="548640" y="1521823"/>
                  </a:lnTo>
                  <a:lnTo>
                    <a:pt x="545374" y="1505494"/>
                  </a:lnTo>
                  <a:lnTo>
                    <a:pt x="542109" y="1492431"/>
                  </a:lnTo>
                  <a:cubicBezTo>
                    <a:pt x="539932" y="1483723"/>
                    <a:pt x="534488" y="1448889"/>
                    <a:pt x="525780" y="1387929"/>
                  </a:cubicBezTo>
                  <a:lnTo>
                    <a:pt x="512717" y="1296489"/>
                  </a:lnTo>
                  <a:lnTo>
                    <a:pt x="509451" y="1289957"/>
                  </a:lnTo>
                  <a:lnTo>
                    <a:pt x="506186" y="1283426"/>
                  </a:lnTo>
                  <a:lnTo>
                    <a:pt x="504226" y="1283426"/>
                  </a:lnTo>
                  <a:lnTo>
                    <a:pt x="502920" y="1283426"/>
                  </a:lnTo>
                  <a:lnTo>
                    <a:pt x="501614" y="1276894"/>
                  </a:lnTo>
                  <a:cubicBezTo>
                    <a:pt x="500307" y="1272540"/>
                    <a:pt x="478971" y="1222466"/>
                    <a:pt x="437606" y="1126671"/>
                  </a:cubicBezTo>
                  <a:cubicBezTo>
                    <a:pt x="396240" y="1030877"/>
                    <a:pt x="364671" y="942703"/>
                    <a:pt x="342900" y="862149"/>
                  </a:cubicBezTo>
                  <a:cubicBezTo>
                    <a:pt x="321129" y="781594"/>
                    <a:pt x="295656" y="724335"/>
                    <a:pt x="266482" y="690372"/>
                  </a:cubicBezTo>
                  <a:cubicBezTo>
                    <a:pt x="236873" y="656844"/>
                    <a:pt x="196378" y="603722"/>
                    <a:pt x="144998" y="531005"/>
                  </a:cubicBezTo>
                  <a:cubicBezTo>
                    <a:pt x="94053" y="457853"/>
                    <a:pt x="57694" y="394063"/>
                    <a:pt x="35923" y="339634"/>
                  </a:cubicBezTo>
                  <a:cubicBezTo>
                    <a:pt x="14152" y="285206"/>
                    <a:pt x="2613" y="234043"/>
                    <a:pt x="1306" y="186146"/>
                  </a:cubicBezTo>
                  <a:lnTo>
                    <a:pt x="0" y="114300"/>
                  </a:lnTo>
                  <a:lnTo>
                    <a:pt x="19594" y="80336"/>
                  </a:lnTo>
                  <a:cubicBezTo>
                    <a:pt x="32657" y="57259"/>
                    <a:pt x="48986" y="38100"/>
                    <a:pt x="68580" y="22860"/>
                  </a:cubicBezTo>
                  <a:cubicBezTo>
                    <a:pt x="88174" y="7620"/>
                    <a:pt x="113211" y="0"/>
                    <a:pt x="143691" y="0"/>
                  </a:cubicBezTo>
                  <a:cubicBezTo>
                    <a:pt x="174172" y="0"/>
                    <a:pt x="213795" y="24602"/>
                    <a:pt x="262564" y="73805"/>
                  </a:cubicBezTo>
                  <a:cubicBezTo>
                    <a:pt x="311767" y="122573"/>
                    <a:pt x="361406" y="173083"/>
                    <a:pt x="411480" y="225334"/>
                  </a:cubicBezTo>
                  <a:cubicBezTo>
                    <a:pt x="461554" y="277586"/>
                    <a:pt x="481149" y="332014"/>
                    <a:pt x="470263" y="388620"/>
                  </a:cubicBezTo>
                  <a:cubicBezTo>
                    <a:pt x="459377" y="445226"/>
                    <a:pt x="456111" y="508363"/>
                    <a:pt x="460466" y="578031"/>
                  </a:cubicBezTo>
                  <a:cubicBezTo>
                    <a:pt x="464820" y="647700"/>
                    <a:pt x="468086" y="689066"/>
                    <a:pt x="470263" y="702129"/>
                  </a:cubicBezTo>
                  <a:cubicBezTo>
                    <a:pt x="472440" y="715191"/>
                    <a:pt x="474182" y="721723"/>
                    <a:pt x="475488" y="721723"/>
                  </a:cubicBezTo>
                  <a:close/>
                </a:path>
              </a:pathLst>
            </a:custGeom>
            <a:solidFill>
              <a:srgbClr val="FCB884"/>
            </a:solidFill>
            <a:ln w="3261" cap="flat">
              <a:solidFill>
                <a:srgbClr val="FCB88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9F2727FE-493D-627A-D968-85FDBCFA2CEE}"/>
              </a:ext>
            </a:extLst>
          </p:cNvPr>
          <p:cNvGrpSpPr/>
          <p:nvPr/>
        </p:nvGrpSpPr>
        <p:grpSpPr>
          <a:xfrm flipH="1">
            <a:off x="1676401" y="1672590"/>
            <a:ext cx="3066505" cy="4627517"/>
            <a:chOff x="6096001" y="1577340"/>
            <a:chExt cx="3066505" cy="4627517"/>
          </a:xfrm>
        </p:grpSpPr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BD3849F9-9FF7-9221-EED5-462416D89C95}"/>
                </a:ext>
              </a:extLst>
            </p:cNvPr>
            <p:cNvSpPr/>
            <p:nvPr/>
          </p:nvSpPr>
          <p:spPr>
            <a:xfrm>
              <a:off x="6096001" y="1784168"/>
              <a:ext cx="3066505" cy="4420689"/>
            </a:xfrm>
            <a:custGeom>
              <a:avLst/>
              <a:gdLst>
                <a:gd name="connsiteX0" fmla="*/ 2498271 w 3066505"/>
                <a:gd name="connsiteY0" fmla="*/ 545 h 4420689"/>
                <a:gd name="connsiteX1" fmla="*/ 2537459 w 3066505"/>
                <a:gd name="connsiteY1" fmla="*/ 2177 h 4420689"/>
                <a:gd name="connsiteX2" fmla="*/ 2607999 w 3066505"/>
                <a:gd name="connsiteY2" fmla="*/ 39406 h 4420689"/>
                <a:gd name="connsiteX3" fmla="*/ 2717074 w 3066505"/>
                <a:gd name="connsiteY3" fmla="*/ 263434 h 4420689"/>
                <a:gd name="connsiteX4" fmla="*/ 2837905 w 3066505"/>
                <a:gd name="connsiteY4" fmla="*/ 560614 h 4420689"/>
                <a:gd name="connsiteX5" fmla="*/ 2926079 w 3066505"/>
                <a:gd name="connsiteY5" fmla="*/ 975360 h 4420689"/>
                <a:gd name="connsiteX6" fmla="*/ 3017519 w 3066505"/>
                <a:gd name="connsiteY6" fmla="*/ 1442357 h 4420689"/>
                <a:gd name="connsiteX7" fmla="*/ 3065199 w 3066505"/>
                <a:gd name="connsiteY7" fmla="*/ 1599111 h 4420689"/>
                <a:gd name="connsiteX8" fmla="*/ 3066505 w 3066505"/>
                <a:gd name="connsiteY8" fmla="*/ 1599111 h 4420689"/>
                <a:gd name="connsiteX9" fmla="*/ 3066505 w 3066505"/>
                <a:gd name="connsiteY9" fmla="*/ 1693817 h 4420689"/>
                <a:gd name="connsiteX10" fmla="*/ 3066505 w 3066505"/>
                <a:gd name="connsiteY10" fmla="*/ 1788523 h 4420689"/>
                <a:gd name="connsiteX11" fmla="*/ 3065199 w 3066505"/>
                <a:gd name="connsiteY11" fmla="*/ 1788523 h 4420689"/>
                <a:gd name="connsiteX12" fmla="*/ 3063239 w 3066505"/>
                <a:gd name="connsiteY12" fmla="*/ 1788523 h 4420689"/>
                <a:gd name="connsiteX13" fmla="*/ 3059974 w 3066505"/>
                <a:gd name="connsiteY13" fmla="*/ 1817914 h 4420689"/>
                <a:gd name="connsiteX14" fmla="*/ 3056708 w 3066505"/>
                <a:gd name="connsiteY14" fmla="*/ 1847306 h 4420689"/>
                <a:gd name="connsiteX15" fmla="*/ 3053442 w 3066505"/>
                <a:gd name="connsiteY15" fmla="*/ 1886494 h 4420689"/>
                <a:gd name="connsiteX16" fmla="*/ 3014254 w 3066505"/>
                <a:gd name="connsiteY16" fmla="*/ 2526574 h 4420689"/>
                <a:gd name="connsiteX17" fmla="*/ 2962002 w 3066505"/>
                <a:gd name="connsiteY17" fmla="*/ 3186249 h 4420689"/>
                <a:gd name="connsiteX18" fmla="*/ 2903219 w 3066505"/>
                <a:gd name="connsiteY18" fmla="*/ 3316877 h 4420689"/>
                <a:gd name="connsiteX19" fmla="*/ 2786960 w 3066505"/>
                <a:gd name="connsiteY19" fmla="*/ 3461875 h 4420689"/>
                <a:gd name="connsiteX20" fmla="*/ 2614530 w 3066505"/>
                <a:gd name="connsiteY20" fmla="*/ 3609485 h 4420689"/>
                <a:gd name="connsiteX21" fmla="*/ 2372867 w 3066505"/>
                <a:gd name="connsiteY21" fmla="*/ 3762321 h 4420689"/>
                <a:gd name="connsiteX22" fmla="*/ 2044337 w 3066505"/>
                <a:gd name="connsiteY22" fmla="*/ 3927566 h 4420689"/>
                <a:gd name="connsiteX23" fmla="*/ 1747157 w 3066505"/>
                <a:gd name="connsiteY23" fmla="*/ 4064726 h 4420689"/>
                <a:gd name="connsiteX24" fmla="*/ 1557745 w 3066505"/>
                <a:gd name="connsiteY24" fmla="*/ 4175760 h 4420689"/>
                <a:gd name="connsiteX25" fmla="*/ 1417319 w 3066505"/>
                <a:gd name="connsiteY25" fmla="*/ 4308348 h 4420689"/>
                <a:gd name="connsiteX26" fmla="*/ 1325879 w 3066505"/>
                <a:gd name="connsiteY26" fmla="*/ 4395869 h 4420689"/>
                <a:gd name="connsiteX27" fmla="*/ 698862 w 3066505"/>
                <a:gd name="connsiteY27" fmla="*/ 4415464 h 4420689"/>
                <a:gd name="connsiteX28" fmla="*/ 96011 w 3066505"/>
                <a:gd name="connsiteY28" fmla="*/ 4407626 h 4420689"/>
                <a:gd name="connsiteX29" fmla="*/ 82949 w 3066505"/>
                <a:gd name="connsiteY29" fmla="*/ 4407626 h 4420689"/>
                <a:gd name="connsiteX30" fmla="*/ 68579 w 3066505"/>
                <a:gd name="connsiteY30" fmla="*/ 4420689 h 4420689"/>
                <a:gd name="connsiteX31" fmla="*/ 62048 w 3066505"/>
                <a:gd name="connsiteY31" fmla="*/ 4420689 h 4420689"/>
                <a:gd name="connsiteX32" fmla="*/ 60742 w 3066505"/>
                <a:gd name="connsiteY32" fmla="*/ 4414157 h 4420689"/>
                <a:gd name="connsiteX33" fmla="*/ 35922 w 3066505"/>
                <a:gd name="connsiteY33" fmla="*/ 4332515 h 4420689"/>
                <a:gd name="connsiteX34" fmla="*/ 13062 w 3066505"/>
                <a:gd name="connsiteY34" fmla="*/ 4257403 h 4420689"/>
                <a:gd name="connsiteX35" fmla="*/ 9797 w 3066505"/>
                <a:gd name="connsiteY35" fmla="*/ 4244340 h 4420689"/>
                <a:gd name="connsiteX36" fmla="*/ 6531 w 3066505"/>
                <a:gd name="connsiteY36" fmla="*/ 4231277 h 4420689"/>
                <a:gd name="connsiteX37" fmla="*/ 3265 w 3066505"/>
                <a:gd name="connsiteY37" fmla="*/ 4218215 h 4420689"/>
                <a:gd name="connsiteX38" fmla="*/ 0 w 3066505"/>
                <a:gd name="connsiteY38" fmla="*/ 4205156 h 4420689"/>
                <a:gd name="connsiteX39" fmla="*/ 0 w 3066505"/>
                <a:gd name="connsiteY39" fmla="*/ 3917767 h 4420689"/>
                <a:gd name="connsiteX40" fmla="*/ 3265 w 3066505"/>
                <a:gd name="connsiteY40" fmla="*/ 3911237 h 4420689"/>
                <a:gd name="connsiteX41" fmla="*/ 6531 w 3066505"/>
                <a:gd name="connsiteY41" fmla="*/ 3904706 h 4420689"/>
                <a:gd name="connsiteX42" fmla="*/ 9797 w 3066505"/>
                <a:gd name="connsiteY42" fmla="*/ 3888377 h 4420689"/>
                <a:gd name="connsiteX43" fmla="*/ 13062 w 3066505"/>
                <a:gd name="connsiteY43" fmla="*/ 3872049 h 4420689"/>
                <a:gd name="connsiteX44" fmla="*/ 16328 w 3066505"/>
                <a:gd name="connsiteY44" fmla="*/ 3858986 h 4420689"/>
                <a:gd name="connsiteX45" fmla="*/ 29391 w 3066505"/>
                <a:gd name="connsiteY45" fmla="*/ 3806734 h 4420689"/>
                <a:gd name="connsiteX46" fmla="*/ 88174 w 3066505"/>
                <a:gd name="connsiteY46" fmla="*/ 3636917 h 4420689"/>
                <a:gd name="connsiteX47" fmla="*/ 195942 w 3066505"/>
                <a:gd name="connsiteY47" fmla="*/ 3411583 h 4420689"/>
                <a:gd name="connsiteX48" fmla="*/ 302404 w 3066505"/>
                <a:gd name="connsiteY48" fmla="*/ 3269851 h 4420689"/>
                <a:gd name="connsiteX49" fmla="*/ 427808 w 3066505"/>
                <a:gd name="connsiteY49" fmla="*/ 3166654 h 4420689"/>
                <a:gd name="connsiteX50" fmla="*/ 506185 w 3066505"/>
                <a:gd name="connsiteY50" fmla="*/ 3111137 h 4420689"/>
                <a:gd name="connsiteX51" fmla="*/ 512716 w 3066505"/>
                <a:gd name="connsiteY51" fmla="*/ 3107872 h 4420689"/>
                <a:gd name="connsiteX52" fmla="*/ 519248 w 3066505"/>
                <a:gd name="connsiteY52" fmla="*/ 3104606 h 4420689"/>
                <a:gd name="connsiteX53" fmla="*/ 520554 w 3066505"/>
                <a:gd name="connsiteY53" fmla="*/ 3102646 h 4420689"/>
                <a:gd name="connsiteX54" fmla="*/ 522514 w 3066505"/>
                <a:gd name="connsiteY54" fmla="*/ 3101340 h 4420689"/>
                <a:gd name="connsiteX55" fmla="*/ 524473 w 3066505"/>
                <a:gd name="connsiteY55" fmla="*/ 3101340 h 4420689"/>
                <a:gd name="connsiteX56" fmla="*/ 525779 w 3066505"/>
                <a:gd name="connsiteY56" fmla="*/ 3101340 h 4420689"/>
                <a:gd name="connsiteX57" fmla="*/ 581296 w 3066505"/>
                <a:gd name="connsiteY57" fmla="*/ 3076521 h 4420689"/>
                <a:gd name="connsiteX58" fmla="*/ 636814 w 3066505"/>
                <a:gd name="connsiteY58" fmla="*/ 3050395 h 4420689"/>
                <a:gd name="connsiteX59" fmla="*/ 636814 w 3066505"/>
                <a:gd name="connsiteY59" fmla="*/ 3049089 h 4420689"/>
                <a:gd name="connsiteX60" fmla="*/ 646611 w 3066505"/>
                <a:gd name="connsiteY60" fmla="*/ 3047782 h 4420689"/>
                <a:gd name="connsiteX61" fmla="*/ 656408 w 3066505"/>
                <a:gd name="connsiteY61" fmla="*/ 3045823 h 4420689"/>
                <a:gd name="connsiteX62" fmla="*/ 845819 w 3066505"/>
                <a:gd name="connsiteY62" fmla="*/ 3000103 h 4420689"/>
                <a:gd name="connsiteX63" fmla="*/ 1152796 w 3066505"/>
                <a:gd name="connsiteY63" fmla="*/ 2924992 h 4420689"/>
                <a:gd name="connsiteX64" fmla="*/ 1276894 w 3066505"/>
                <a:gd name="connsiteY64" fmla="*/ 2892334 h 4420689"/>
                <a:gd name="connsiteX65" fmla="*/ 1293222 w 3066505"/>
                <a:gd name="connsiteY65" fmla="*/ 2885803 h 4420689"/>
                <a:gd name="connsiteX66" fmla="*/ 1303019 w 3066505"/>
                <a:gd name="connsiteY66" fmla="*/ 2882537 h 4420689"/>
                <a:gd name="connsiteX67" fmla="*/ 1309551 w 3066505"/>
                <a:gd name="connsiteY67" fmla="*/ 2879272 h 4420689"/>
                <a:gd name="connsiteX68" fmla="*/ 1316082 w 3066505"/>
                <a:gd name="connsiteY68" fmla="*/ 2876006 h 4420689"/>
                <a:gd name="connsiteX69" fmla="*/ 1322614 w 3066505"/>
                <a:gd name="connsiteY69" fmla="*/ 2872740 h 4420689"/>
                <a:gd name="connsiteX70" fmla="*/ 1329145 w 3066505"/>
                <a:gd name="connsiteY70" fmla="*/ 2869474 h 4420689"/>
                <a:gd name="connsiteX71" fmla="*/ 1329145 w 3066505"/>
                <a:gd name="connsiteY71" fmla="*/ 2867515 h 4420689"/>
                <a:gd name="connsiteX72" fmla="*/ 1329145 w 3066505"/>
                <a:gd name="connsiteY72" fmla="*/ 2866209 h 4420689"/>
                <a:gd name="connsiteX73" fmla="*/ 1410788 w 3066505"/>
                <a:gd name="connsiteY73" fmla="*/ 2821795 h 4420689"/>
                <a:gd name="connsiteX74" fmla="*/ 1587136 w 3066505"/>
                <a:gd name="connsiteY74" fmla="*/ 2699657 h 4420689"/>
                <a:gd name="connsiteX75" fmla="*/ 1758913 w 3066505"/>
                <a:gd name="connsiteY75" fmla="*/ 2534412 h 4420689"/>
                <a:gd name="connsiteX76" fmla="*/ 1900645 w 3066505"/>
                <a:gd name="connsiteY76" fmla="*/ 2353492 h 4420689"/>
                <a:gd name="connsiteX77" fmla="*/ 1967919 w 3066505"/>
                <a:gd name="connsiteY77" fmla="*/ 2252254 h 4420689"/>
                <a:gd name="connsiteX78" fmla="*/ 1969225 w 3066505"/>
                <a:gd name="connsiteY78" fmla="*/ 2245723 h 4420689"/>
                <a:gd name="connsiteX79" fmla="*/ 1970531 w 3066505"/>
                <a:gd name="connsiteY79" fmla="*/ 2245723 h 4420689"/>
                <a:gd name="connsiteX80" fmla="*/ 1974450 w 3066505"/>
                <a:gd name="connsiteY80" fmla="*/ 2242457 h 4420689"/>
                <a:gd name="connsiteX81" fmla="*/ 1975757 w 3066505"/>
                <a:gd name="connsiteY81" fmla="*/ 2239192 h 4420689"/>
                <a:gd name="connsiteX82" fmla="*/ 2044337 w 3066505"/>
                <a:gd name="connsiteY82" fmla="*/ 2185634 h 4420689"/>
                <a:gd name="connsiteX83" fmla="*/ 2184762 w 3066505"/>
                <a:gd name="connsiteY83" fmla="*/ 2098766 h 4420689"/>
                <a:gd name="connsiteX84" fmla="*/ 2331719 w 3066505"/>
                <a:gd name="connsiteY84" fmla="*/ 2049780 h 4420689"/>
                <a:gd name="connsiteX85" fmla="*/ 2488474 w 3066505"/>
                <a:gd name="connsiteY85" fmla="*/ 2036717 h 4420689"/>
                <a:gd name="connsiteX86" fmla="*/ 2607999 w 3066505"/>
                <a:gd name="connsiteY86" fmla="*/ 2061537 h 4420689"/>
                <a:gd name="connsiteX87" fmla="*/ 2668088 w 3066505"/>
                <a:gd name="connsiteY87" fmla="*/ 2111829 h 4420689"/>
                <a:gd name="connsiteX88" fmla="*/ 2694214 w 3066505"/>
                <a:gd name="connsiteY88" fmla="*/ 2151017 h 4420689"/>
                <a:gd name="connsiteX89" fmla="*/ 2700745 w 3066505"/>
                <a:gd name="connsiteY89" fmla="*/ 2177143 h 4420689"/>
                <a:gd name="connsiteX90" fmla="*/ 2704011 w 3066505"/>
                <a:gd name="connsiteY90" fmla="*/ 2193472 h 4420689"/>
                <a:gd name="connsiteX91" fmla="*/ 2704011 w 3066505"/>
                <a:gd name="connsiteY91" fmla="*/ 2213066 h 4420689"/>
                <a:gd name="connsiteX92" fmla="*/ 2704011 w 3066505"/>
                <a:gd name="connsiteY92" fmla="*/ 2232660 h 4420689"/>
                <a:gd name="connsiteX93" fmla="*/ 2702051 w 3066505"/>
                <a:gd name="connsiteY93" fmla="*/ 2231354 h 4420689"/>
                <a:gd name="connsiteX94" fmla="*/ 2700745 w 3066505"/>
                <a:gd name="connsiteY94" fmla="*/ 2229394 h 4420689"/>
                <a:gd name="connsiteX95" fmla="*/ 2699439 w 3066505"/>
                <a:gd name="connsiteY95" fmla="*/ 2227435 h 4420689"/>
                <a:gd name="connsiteX96" fmla="*/ 2697479 w 3066505"/>
                <a:gd name="connsiteY96" fmla="*/ 2226129 h 4420689"/>
                <a:gd name="connsiteX97" fmla="*/ 2695520 w 3066505"/>
                <a:gd name="connsiteY97" fmla="*/ 2224822 h 4420689"/>
                <a:gd name="connsiteX98" fmla="*/ 2694214 w 3066505"/>
                <a:gd name="connsiteY98" fmla="*/ 2222863 h 4420689"/>
                <a:gd name="connsiteX99" fmla="*/ 2692907 w 3066505"/>
                <a:gd name="connsiteY99" fmla="*/ 2220904 h 4420689"/>
                <a:gd name="connsiteX100" fmla="*/ 2690948 w 3066505"/>
                <a:gd name="connsiteY100" fmla="*/ 2219597 h 4420689"/>
                <a:gd name="connsiteX101" fmla="*/ 2688989 w 3066505"/>
                <a:gd name="connsiteY101" fmla="*/ 2218291 h 4420689"/>
                <a:gd name="connsiteX102" fmla="*/ 2687682 w 3066505"/>
                <a:gd name="connsiteY102" fmla="*/ 2216332 h 4420689"/>
                <a:gd name="connsiteX103" fmla="*/ 2686376 w 3066505"/>
                <a:gd name="connsiteY103" fmla="*/ 2214372 h 4420689"/>
                <a:gd name="connsiteX104" fmla="*/ 2684416 w 3066505"/>
                <a:gd name="connsiteY104" fmla="*/ 2213066 h 4420689"/>
                <a:gd name="connsiteX105" fmla="*/ 2682457 w 3066505"/>
                <a:gd name="connsiteY105" fmla="*/ 2211759 h 4420689"/>
                <a:gd name="connsiteX106" fmla="*/ 2681151 w 3066505"/>
                <a:gd name="connsiteY106" fmla="*/ 2209800 h 4420689"/>
                <a:gd name="connsiteX107" fmla="*/ 2679844 w 3066505"/>
                <a:gd name="connsiteY107" fmla="*/ 2207841 h 4420689"/>
                <a:gd name="connsiteX108" fmla="*/ 2677885 w 3066505"/>
                <a:gd name="connsiteY108" fmla="*/ 2206534 h 4420689"/>
                <a:gd name="connsiteX109" fmla="*/ 2675926 w 3066505"/>
                <a:gd name="connsiteY109" fmla="*/ 2205228 h 4420689"/>
                <a:gd name="connsiteX110" fmla="*/ 2674619 w 3066505"/>
                <a:gd name="connsiteY110" fmla="*/ 2203269 h 4420689"/>
                <a:gd name="connsiteX111" fmla="*/ 2673313 w 3066505"/>
                <a:gd name="connsiteY111" fmla="*/ 2201309 h 4420689"/>
                <a:gd name="connsiteX112" fmla="*/ 2671354 w 3066505"/>
                <a:gd name="connsiteY112" fmla="*/ 2200003 h 4420689"/>
                <a:gd name="connsiteX113" fmla="*/ 2669394 w 3066505"/>
                <a:gd name="connsiteY113" fmla="*/ 2198697 h 4420689"/>
                <a:gd name="connsiteX114" fmla="*/ 2658291 w 3066505"/>
                <a:gd name="connsiteY114" fmla="*/ 2186940 h 4420689"/>
                <a:gd name="connsiteX115" fmla="*/ 2602774 w 3066505"/>
                <a:gd name="connsiteY115" fmla="*/ 2154283 h 4420689"/>
                <a:gd name="connsiteX116" fmla="*/ 2557054 w 3066505"/>
                <a:gd name="connsiteY116" fmla="*/ 2131423 h 4420689"/>
                <a:gd name="connsiteX117" fmla="*/ 2527662 w 3066505"/>
                <a:gd name="connsiteY117" fmla="*/ 2131423 h 4420689"/>
                <a:gd name="connsiteX118" fmla="*/ 2498271 w 3066505"/>
                <a:gd name="connsiteY118" fmla="*/ 2131423 h 4420689"/>
                <a:gd name="connsiteX119" fmla="*/ 2496964 w 3066505"/>
                <a:gd name="connsiteY119" fmla="*/ 2133382 h 4420689"/>
                <a:gd name="connsiteX120" fmla="*/ 2495005 w 3066505"/>
                <a:gd name="connsiteY120" fmla="*/ 2134689 h 4420689"/>
                <a:gd name="connsiteX121" fmla="*/ 2493046 w 3066505"/>
                <a:gd name="connsiteY121" fmla="*/ 2134689 h 4420689"/>
                <a:gd name="connsiteX122" fmla="*/ 2491739 w 3066505"/>
                <a:gd name="connsiteY122" fmla="*/ 2134689 h 4420689"/>
                <a:gd name="connsiteX123" fmla="*/ 2442754 w 3066505"/>
                <a:gd name="connsiteY123" fmla="*/ 2159508 h 4420689"/>
                <a:gd name="connsiteX124" fmla="*/ 2353273 w 3066505"/>
                <a:gd name="connsiteY124" fmla="*/ 2237885 h 4420689"/>
                <a:gd name="connsiteX125" fmla="*/ 2299062 w 3066505"/>
                <a:gd name="connsiteY125" fmla="*/ 2324100 h 4420689"/>
                <a:gd name="connsiteX126" fmla="*/ 2289265 w 3066505"/>
                <a:gd name="connsiteY126" fmla="*/ 2399212 h 4420689"/>
                <a:gd name="connsiteX127" fmla="*/ 2310166 w 3066505"/>
                <a:gd name="connsiteY127" fmla="*/ 2466485 h 4420689"/>
                <a:gd name="connsiteX128" fmla="*/ 2354579 w 3066505"/>
                <a:gd name="connsiteY128" fmla="*/ 2506980 h 4420689"/>
                <a:gd name="connsiteX129" fmla="*/ 2387236 w 3066505"/>
                <a:gd name="connsiteY129" fmla="*/ 2525268 h 4420689"/>
                <a:gd name="connsiteX130" fmla="*/ 2393768 w 3066505"/>
                <a:gd name="connsiteY130" fmla="*/ 2526574 h 4420689"/>
                <a:gd name="connsiteX131" fmla="*/ 2397034 w 3066505"/>
                <a:gd name="connsiteY131" fmla="*/ 2526574 h 4420689"/>
                <a:gd name="connsiteX132" fmla="*/ 2400299 w 3066505"/>
                <a:gd name="connsiteY132" fmla="*/ 2526574 h 4420689"/>
                <a:gd name="connsiteX133" fmla="*/ 2400299 w 3066505"/>
                <a:gd name="connsiteY133" fmla="*/ 2527881 h 4420689"/>
                <a:gd name="connsiteX134" fmla="*/ 2400299 w 3066505"/>
                <a:gd name="connsiteY134" fmla="*/ 2529840 h 4420689"/>
                <a:gd name="connsiteX135" fmla="*/ 2403565 w 3066505"/>
                <a:gd name="connsiteY135" fmla="*/ 2531799 h 4420689"/>
                <a:gd name="connsiteX136" fmla="*/ 2406831 w 3066505"/>
                <a:gd name="connsiteY136" fmla="*/ 2533106 h 4420689"/>
                <a:gd name="connsiteX137" fmla="*/ 2408137 w 3066505"/>
                <a:gd name="connsiteY137" fmla="*/ 2533106 h 4420689"/>
                <a:gd name="connsiteX138" fmla="*/ 2410096 w 3066505"/>
                <a:gd name="connsiteY138" fmla="*/ 2533106 h 4420689"/>
                <a:gd name="connsiteX139" fmla="*/ 2412056 w 3066505"/>
                <a:gd name="connsiteY139" fmla="*/ 2534412 h 4420689"/>
                <a:gd name="connsiteX140" fmla="*/ 2413362 w 3066505"/>
                <a:gd name="connsiteY140" fmla="*/ 2536372 h 4420689"/>
                <a:gd name="connsiteX141" fmla="*/ 2419894 w 3066505"/>
                <a:gd name="connsiteY141" fmla="*/ 2539637 h 4420689"/>
                <a:gd name="connsiteX142" fmla="*/ 2426425 w 3066505"/>
                <a:gd name="connsiteY142" fmla="*/ 2542903 h 4420689"/>
                <a:gd name="connsiteX143" fmla="*/ 2439488 w 3066505"/>
                <a:gd name="connsiteY143" fmla="*/ 2549434 h 4420689"/>
                <a:gd name="connsiteX144" fmla="*/ 2472145 w 3066505"/>
                <a:gd name="connsiteY144" fmla="*/ 2557925 h 4420689"/>
                <a:gd name="connsiteX145" fmla="*/ 2491739 w 3066505"/>
                <a:gd name="connsiteY145" fmla="*/ 2559232 h 4420689"/>
                <a:gd name="connsiteX146" fmla="*/ 2490433 w 3066505"/>
                <a:gd name="connsiteY146" fmla="*/ 2569029 h 4420689"/>
                <a:gd name="connsiteX147" fmla="*/ 2488474 w 3066505"/>
                <a:gd name="connsiteY147" fmla="*/ 2578826 h 4420689"/>
                <a:gd name="connsiteX148" fmla="*/ 2426425 w 3066505"/>
                <a:gd name="connsiteY148" fmla="*/ 2676797 h 4420689"/>
                <a:gd name="connsiteX149" fmla="*/ 2362417 w 3066505"/>
                <a:gd name="connsiteY149" fmla="*/ 2776075 h 4420689"/>
                <a:gd name="connsiteX150" fmla="*/ 2361111 w 3066505"/>
                <a:gd name="connsiteY150" fmla="*/ 2778034 h 4420689"/>
                <a:gd name="connsiteX151" fmla="*/ 2359804 w 3066505"/>
                <a:gd name="connsiteY151" fmla="*/ 2779994 h 4420689"/>
                <a:gd name="connsiteX152" fmla="*/ 2357845 w 3066505"/>
                <a:gd name="connsiteY152" fmla="*/ 2781300 h 4420689"/>
                <a:gd name="connsiteX153" fmla="*/ 2354579 w 3066505"/>
                <a:gd name="connsiteY153" fmla="*/ 2787832 h 4420689"/>
                <a:gd name="connsiteX154" fmla="*/ 2351314 w 3066505"/>
                <a:gd name="connsiteY154" fmla="*/ 2794363 h 4420689"/>
                <a:gd name="connsiteX155" fmla="*/ 2349354 w 3066505"/>
                <a:gd name="connsiteY155" fmla="*/ 2793057 h 4420689"/>
                <a:gd name="connsiteX156" fmla="*/ 2348048 w 3066505"/>
                <a:gd name="connsiteY156" fmla="*/ 2791097 h 4420689"/>
                <a:gd name="connsiteX157" fmla="*/ 2346742 w 3066505"/>
                <a:gd name="connsiteY157" fmla="*/ 2789138 h 4420689"/>
                <a:gd name="connsiteX158" fmla="*/ 2344782 w 3066505"/>
                <a:gd name="connsiteY158" fmla="*/ 2787832 h 4420689"/>
                <a:gd name="connsiteX159" fmla="*/ 2342823 w 3066505"/>
                <a:gd name="connsiteY159" fmla="*/ 2786525 h 4420689"/>
                <a:gd name="connsiteX160" fmla="*/ 2341516 w 3066505"/>
                <a:gd name="connsiteY160" fmla="*/ 2784566 h 4420689"/>
                <a:gd name="connsiteX161" fmla="*/ 2340210 w 3066505"/>
                <a:gd name="connsiteY161" fmla="*/ 2782606 h 4420689"/>
                <a:gd name="connsiteX162" fmla="*/ 2315391 w 3066505"/>
                <a:gd name="connsiteY162" fmla="*/ 2761706 h 4420689"/>
                <a:gd name="connsiteX163" fmla="*/ 2292531 w 3066505"/>
                <a:gd name="connsiteY163" fmla="*/ 2742112 h 4420689"/>
                <a:gd name="connsiteX164" fmla="*/ 2290571 w 3066505"/>
                <a:gd name="connsiteY164" fmla="*/ 2740805 h 4420689"/>
                <a:gd name="connsiteX165" fmla="*/ 2289265 w 3066505"/>
                <a:gd name="connsiteY165" fmla="*/ 2738846 h 4420689"/>
                <a:gd name="connsiteX166" fmla="*/ 2287959 w 3066505"/>
                <a:gd name="connsiteY166" fmla="*/ 2736886 h 4420689"/>
                <a:gd name="connsiteX167" fmla="*/ 2285999 w 3066505"/>
                <a:gd name="connsiteY167" fmla="*/ 2735580 h 4420689"/>
                <a:gd name="connsiteX168" fmla="*/ 2284040 w 3066505"/>
                <a:gd name="connsiteY168" fmla="*/ 2734274 h 4420689"/>
                <a:gd name="connsiteX169" fmla="*/ 2282734 w 3066505"/>
                <a:gd name="connsiteY169" fmla="*/ 2732314 h 4420689"/>
                <a:gd name="connsiteX170" fmla="*/ 2276202 w 3066505"/>
                <a:gd name="connsiteY170" fmla="*/ 2729049 h 4420689"/>
                <a:gd name="connsiteX171" fmla="*/ 2269671 w 3066505"/>
                <a:gd name="connsiteY171" fmla="*/ 2725783 h 4420689"/>
                <a:gd name="connsiteX172" fmla="*/ 2268364 w 3066505"/>
                <a:gd name="connsiteY172" fmla="*/ 2723824 h 4420689"/>
                <a:gd name="connsiteX173" fmla="*/ 2266405 w 3066505"/>
                <a:gd name="connsiteY173" fmla="*/ 2722517 h 4420689"/>
                <a:gd name="connsiteX174" fmla="*/ 2264446 w 3066505"/>
                <a:gd name="connsiteY174" fmla="*/ 2721211 h 4420689"/>
                <a:gd name="connsiteX175" fmla="*/ 2263139 w 3066505"/>
                <a:gd name="connsiteY175" fmla="*/ 2719252 h 4420689"/>
                <a:gd name="connsiteX176" fmla="*/ 2256608 w 3066505"/>
                <a:gd name="connsiteY176" fmla="*/ 2715986 h 4420689"/>
                <a:gd name="connsiteX177" fmla="*/ 2250076 w 3066505"/>
                <a:gd name="connsiteY177" fmla="*/ 2712720 h 4420689"/>
                <a:gd name="connsiteX178" fmla="*/ 2248770 w 3066505"/>
                <a:gd name="connsiteY178" fmla="*/ 2710761 h 4420689"/>
                <a:gd name="connsiteX179" fmla="*/ 2246811 w 3066505"/>
                <a:gd name="connsiteY179" fmla="*/ 2709454 h 4420689"/>
                <a:gd name="connsiteX180" fmla="*/ 2246811 w 3066505"/>
                <a:gd name="connsiteY180" fmla="*/ 2715986 h 4420689"/>
                <a:gd name="connsiteX181" fmla="*/ 2246811 w 3066505"/>
                <a:gd name="connsiteY181" fmla="*/ 2722517 h 4420689"/>
                <a:gd name="connsiteX182" fmla="*/ 2248770 w 3066505"/>
                <a:gd name="connsiteY182" fmla="*/ 2723824 h 4420689"/>
                <a:gd name="connsiteX183" fmla="*/ 2250076 w 3066505"/>
                <a:gd name="connsiteY183" fmla="*/ 2725783 h 4420689"/>
                <a:gd name="connsiteX184" fmla="*/ 2251383 w 3066505"/>
                <a:gd name="connsiteY184" fmla="*/ 2727742 h 4420689"/>
                <a:gd name="connsiteX185" fmla="*/ 2253342 w 3066505"/>
                <a:gd name="connsiteY185" fmla="*/ 2729049 h 4420689"/>
                <a:gd name="connsiteX186" fmla="*/ 2255302 w 3066505"/>
                <a:gd name="connsiteY186" fmla="*/ 2730355 h 4420689"/>
                <a:gd name="connsiteX187" fmla="*/ 2256608 w 3066505"/>
                <a:gd name="connsiteY187" fmla="*/ 2732314 h 4420689"/>
                <a:gd name="connsiteX188" fmla="*/ 2263139 w 3066505"/>
                <a:gd name="connsiteY188" fmla="*/ 2735580 h 4420689"/>
                <a:gd name="connsiteX189" fmla="*/ 2269671 w 3066505"/>
                <a:gd name="connsiteY189" fmla="*/ 2738846 h 4420689"/>
                <a:gd name="connsiteX190" fmla="*/ 2270977 w 3066505"/>
                <a:gd name="connsiteY190" fmla="*/ 2740805 h 4420689"/>
                <a:gd name="connsiteX191" fmla="*/ 2272936 w 3066505"/>
                <a:gd name="connsiteY191" fmla="*/ 2742112 h 4420689"/>
                <a:gd name="connsiteX192" fmla="*/ 2274896 w 3066505"/>
                <a:gd name="connsiteY192" fmla="*/ 2743418 h 4420689"/>
                <a:gd name="connsiteX193" fmla="*/ 2276202 w 3066505"/>
                <a:gd name="connsiteY193" fmla="*/ 2745377 h 4420689"/>
                <a:gd name="connsiteX194" fmla="*/ 2277509 w 3066505"/>
                <a:gd name="connsiteY194" fmla="*/ 2747337 h 4420689"/>
                <a:gd name="connsiteX195" fmla="*/ 2279468 w 3066505"/>
                <a:gd name="connsiteY195" fmla="*/ 2748643 h 4420689"/>
                <a:gd name="connsiteX196" fmla="*/ 2281427 w 3066505"/>
                <a:gd name="connsiteY196" fmla="*/ 2749949 h 4420689"/>
                <a:gd name="connsiteX197" fmla="*/ 2282734 w 3066505"/>
                <a:gd name="connsiteY197" fmla="*/ 2751909 h 4420689"/>
                <a:gd name="connsiteX198" fmla="*/ 2302328 w 3066505"/>
                <a:gd name="connsiteY198" fmla="*/ 2774769 h 4420689"/>
                <a:gd name="connsiteX199" fmla="*/ 2323229 w 3066505"/>
                <a:gd name="connsiteY199" fmla="*/ 2799588 h 4420689"/>
                <a:gd name="connsiteX200" fmla="*/ 2325188 w 3066505"/>
                <a:gd name="connsiteY200" fmla="*/ 2800894 h 4420689"/>
                <a:gd name="connsiteX201" fmla="*/ 2328454 w 3066505"/>
                <a:gd name="connsiteY201" fmla="*/ 2807426 h 4420689"/>
                <a:gd name="connsiteX202" fmla="*/ 2331719 w 3066505"/>
                <a:gd name="connsiteY202" fmla="*/ 2813957 h 4420689"/>
                <a:gd name="connsiteX203" fmla="*/ 2333679 w 3066505"/>
                <a:gd name="connsiteY203" fmla="*/ 2815264 h 4420689"/>
                <a:gd name="connsiteX204" fmla="*/ 2334985 w 3066505"/>
                <a:gd name="connsiteY204" fmla="*/ 2817223 h 4420689"/>
                <a:gd name="connsiteX205" fmla="*/ 2336291 w 3066505"/>
                <a:gd name="connsiteY205" fmla="*/ 2819182 h 4420689"/>
                <a:gd name="connsiteX206" fmla="*/ 2338251 w 3066505"/>
                <a:gd name="connsiteY206" fmla="*/ 2820489 h 4420689"/>
                <a:gd name="connsiteX207" fmla="*/ 2338251 w 3066505"/>
                <a:gd name="connsiteY207" fmla="*/ 2827020 h 4420689"/>
                <a:gd name="connsiteX208" fmla="*/ 2338251 w 3066505"/>
                <a:gd name="connsiteY208" fmla="*/ 2833552 h 4420689"/>
                <a:gd name="connsiteX209" fmla="*/ 2334985 w 3066505"/>
                <a:gd name="connsiteY209" fmla="*/ 2840083 h 4420689"/>
                <a:gd name="connsiteX210" fmla="*/ 2331719 w 3066505"/>
                <a:gd name="connsiteY210" fmla="*/ 2846614 h 4420689"/>
                <a:gd name="connsiteX211" fmla="*/ 2329760 w 3066505"/>
                <a:gd name="connsiteY211" fmla="*/ 2847921 h 4420689"/>
                <a:gd name="connsiteX212" fmla="*/ 2328454 w 3066505"/>
                <a:gd name="connsiteY212" fmla="*/ 2849880 h 4420689"/>
                <a:gd name="connsiteX213" fmla="*/ 2327147 w 3066505"/>
                <a:gd name="connsiteY213" fmla="*/ 2851839 h 4420689"/>
                <a:gd name="connsiteX214" fmla="*/ 2325188 w 3066505"/>
                <a:gd name="connsiteY214" fmla="*/ 2853146 h 4420689"/>
                <a:gd name="connsiteX215" fmla="*/ 2321922 w 3066505"/>
                <a:gd name="connsiteY215" fmla="*/ 2859677 h 4420689"/>
                <a:gd name="connsiteX216" fmla="*/ 2318656 w 3066505"/>
                <a:gd name="connsiteY216" fmla="*/ 2866209 h 4420689"/>
                <a:gd name="connsiteX217" fmla="*/ 2316697 w 3066505"/>
                <a:gd name="connsiteY217" fmla="*/ 2867515 h 4420689"/>
                <a:gd name="connsiteX218" fmla="*/ 2315391 w 3066505"/>
                <a:gd name="connsiteY218" fmla="*/ 2869474 h 4420689"/>
                <a:gd name="connsiteX219" fmla="*/ 2302328 w 3066505"/>
                <a:gd name="connsiteY219" fmla="*/ 2869474 h 4420689"/>
                <a:gd name="connsiteX220" fmla="*/ 2289265 w 3066505"/>
                <a:gd name="connsiteY220" fmla="*/ 2869474 h 4420689"/>
                <a:gd name="connsiteX221" fmla="*/ 2272936 w 3066505"/>
                <a:gd name="connsiteY221" fmla="*/ 2866209 h 4420689"/>
                <a:gd name="connsiteX222" fmla="*/ 2214154 w 3066505"/>
                <a:gd name="connsiteY222" fmla="*/ 2843349 h 4420689"/>
                <a:gd name="connsiteX223" fmla="*/ 2171699 w 3066505"/>
                <a:gd name="connsiteY223" fmla="*/ 2823754 h 4420689"/>
                <a:gd name="connsiteX224" fmla="*/ 2170393 w 3066505"/>
                <a:gd name="connsiteY224" fmla="*/ 2821795 h 4420689"/>
                <a:gd name="connsiteX225" fmla="*/ 2168434 w 3066505"/>
                <a:gd name="connsiteY225" fmla="*/ 2820489 h 4420689"/>
                <a:gd name="connsiteX226" fmla="*/ 2166474 w 3066505"/>
                <a:gd name="connsiteY226" fmla="*/ 2819182 h 4420689"/>
                <a:gd name="connsiteX227" fmla="*/ 2165168 w 3066505"/>
                <a:gd name="connsiteY227" fmla="*/ 2817223 h 4420689"/>
                <a:gd name="connsiteX228" fmla="*/ 2158636 w 3066505"/>
                <a:gd name="connsiteY228" fmla="*/ 2813957 h 4420689"/>
                <a:gd name="connsiteX229" fmla="*/ 2152105 w 3066505"/>
                <a:gd name="connsiteY229" fmla="*/ 2810692 h 4420689"/>
                <a:gd name="connsiteX230" fmla="*/ 2150799 w 3066505"/>
                <a:gd name="connsiteY230" fmla="*/ 2808732 h 4420689"/>
                <a:gd name="connsiteX231" fmla="*/ 2148839 w 3066505"/>
                <a:gd name="connsiteY231" fmla="*/ 2807426 h 4420689"/>
                <a:gd name="connsiteX232" fmla="*/ 2146880 w 3066505"/>
                <a:gd name="connsiteY232" fmla="*/ 2806119 h 4420689"/>
                <a:gd name="connsiteX233" fmla="*/ 2145574 w 3066505"/>
                <a:gd name="connsiteY233" fmla="*/ 2804160 h 4420689"/>
                <a:gd name="connsiteX234" fmla="*/ 2144267 w 3066505"/>
                <a:gd name="connsiteY234" fmla="*/ 2802201 h 4420689"/>
                <a:gd name="connsiteX235" fmla="*/ 2142308 w 3066505"/>
                <a:gd name="connsiteY235" fmla="*/ 2800894 h 4420689"/>
                <a:gd name="connsiteX236" fmla="*/ 2140349 w 3066505"/>
                <a:gd name="connsiteY236" fmla="*/ 2799588 h 4420689"/>
                <a:gd name="connsiteX237" fmla="*/ 2139042 w 3066505"/>
                <a:gd name="connsiteY237" fmla="*/ 2797629 h 4420689"/>
                <a:gd name="connsiteX238" fmla="*/ 2132511 w 3066505"/>
                <a:gd name="connsiteY238" fmla="*/ 2797629 h 4420689"/>
                <a:gd name="connsiteX239" fmla="*/ 2125979 w 3066505"/>
                <a:gd name="connsiteY239" fmla="*/ 2797629 h 4420689"/>
                <a:gd name="connsiteX240" fmla="*/ 2127286 w 3066505"/>
                <a:gd name="connsiteY240" fmla="*/ 2799588 h 4420689"/>
                <a:gd name="connsiteX241" fmla="*/ 2129245 w 3066505"/>
                <a:gd name="connsiteY241" fmla="*/ 2800894 h 4420689"/>
                <a:gd name="connsiteX242" fmla="*/ 2131204 w 3066505"/>
                <a:gd name="connsiteY242" fmla="*/ 2802201 h 4420689"/>
                <a:gd name="connsiteX243" fmla="*/ 2132511 w 3066505"/>
                <a:gd name="connsiteY243" fmla="*/ 2804160 h 4420689"/>
                <a:gd name="connsiteX244" fmla="*/ 2133817 w 3066505"/>
                <a:gd name="connsiteY244" fmla="*/ 2806119 h 4420689"/>
                <a:gd name="connsiteX245" fmla="*/ 2135776 w 3066505"/>
                <a:gd name="connsiteY245" fmla="*/ 2807426 h 4420689"/>
                <a:gd name="connsiteX246" fmla="*/ 2137736 w 3066505"/>
                <a:gd name="connsiteY246" fmla="*/ 2808732 h 4420689"/>
                <a:gd name="connsiteX247" fmla="*/ 2139042 w 3066505"/>
                <a:gd name="connsiteY247" fmla="*/ 2810692 h 4420689"/>
                <a:gd name="connsiteX248" fmla="*/ 2140349 w 3066505"/>
                <a:gd name="connsiteY248" fmla="*/ 2812651 h 4420689"/>
                <a:gd name="connsiteX249" fmla="*/ 2142308 w 3066505"/>
                <a:gd name="connsiteY249" fmla="*/ 2813957 h 4420689"/>
                <a:gd name="connsiteX250" fmla="*/ 2144267 w 3066505"/>
                <a:gd name="connsiteY250" fmla="*/ 2815264 h 4420689"/>
                <a:gd name="connsiteX251" fmla="*/ 2145574 w 3066505"/>
                <a:gd name="connsiteY251" fmla="*/ 2817223 h 4420689"/>
                <a:gd name="connsiteX252" fmla="*/ 2146880 w 3066505"/>
                <a:gd name="connsiteY252" fmla="*/ 2819182 h 4420689"/>
                <a:gd name="connsiteX253" fmla="*/ 2148839 w 3066505"/>
                <a:gd name="connsiteY253" fmla="*/ 2820489 h 4420689"/>
                <a:gd name="connsiteX254" fmla="*/ 2150799 w 3066505"/>
                <a:gd name="connsiteY254" fmla="*/ 2821795 h 4420689"/>
                <a:gd name="connsiteX255" fmla="*/ 2152105 w 3066505"/>
                <a:gd name="connsiteY255" fmla="*/ 2823754 h 4420689"/>
                <a:gd name="connsiteX256" fmla="*/ 2158636 w 3066505"/>
                <a:gd name="connsiteY256" fmla="*/ 2827020 h 4420689"/>
                <a:gd name="connsiteX257" fmla="*/ 2165168 w 3066505"/>
                <a:gd name="connsiteY257" fmla="*/ 2830286 h 4420689"/>
                <a:gd name="connsiteX258" fmla="*/ 2166474 w 3066505"/>
                <a:gd name="connsiteY258" fmla="*/ 2832245 h 4420689"/>
                <a:gd name="connsiteX259" fmla="*/ 2168434 w 3066505"/>
                <a:gd name="connsiteY259" fmla="*/ 2833552 h 4420689"/>
                <a:gd name="connsiteX260" fmla="*/ 2170393 w 3066505"/>
                <a:gd name="connsiteY260" fmla="*/ 2834858 h 4420689"/>
                <a:gd name="connsiteX261" fmla="*/ 2171699 w 3066505"/>
                <a:gd name="connsiteY261" fmla="*/ 2836817 h 4420689"/>
                <a:gd name="connsiteX262" fmla="*/ 2214154 w 3066505"/>
                <a:gd name="connsiteY262" fmla="*/ 2859677 h 4420689"/>
                <a:gd name="connsiteX263" fmla="*/ 2266405 w 3066505"/>
                <a:gd name="connsiteY263" fmla="*/ 2885803 h 4420689"/>
                <a:gd name="connsiteX264" fmla="*/ 2276202 w 3066505"/>
                <a:gd name="connsiteY264" fmla="*/ 2889069 h 4420689"/>
                <a:gd name="connsiteX265" fmla="*/ 2282734 w 3066505"/>
                <a:gd name="connsiteY265" fmla="*/ 2891028 h 4420689"/>
                <a:gd name="connsiteX266" fmla="*/ 2289265 w 3066505"/>
                <a:gd name="connsiteY266" fmla="*/ 2892334 h 4420689"/>
                <a:gd name="connsiteX267" fmla="*/ 2287959 w 3066505"/>
                <a:gd name="connsiteY267" fmla="*/ 2902132 h 4420689"/>
                <a:gd name="connsiteX268" fmla="*/ 2285999 w 3066505"/>
                <a:gd name="connsiteY268" fmla="*/ 2911929 h 4420689"/>
                <a:gd name="connsiteX269" fmla="*/ 2284040 w 3066505"/>
                <a:gd name="connsiteY269" fmla="*/ 2913235 h 4420689"/>
                <a:gd name="connsiteX270" fmla="*/ 2282734 w 3066505"/>
                <a:gd name="connsiteY270" fmla="*/ 2915194 h 4420689"/>
                <a:gd name="connsiteX271" fmla="*/ 2158636 w 3066505"/>
                <a:gd name="connsiteY271" fmla="*/ 3091543 h 4420689"/>
                <a:gd name="connsiteX272" fmla="*/ 2033233 w 3066505"/>
                <a:gd name="connsiteY272" fmla="*/ 3269851 h 4420689"/>
                <a:gd name="connsiteX273" fmla="*/ 2031274 w 3066505"/>
                <a:gd name="connsiteY273" fmla="*/ 3271157 h 4420689"/>
                <a:gd name="connsiteX274" fmla="*/ 2029314 w 3066505"/>
                <a:gd name="connsiteY274" fmla="*/ 3272464 h 4420689"/>
                <a:gd name="connsiteX275" fmla="*/ 2028008 w 3066505"/>
                <a:gd name="connsiteY275" fmla="*/ 3274423 h 4420689"/>
                <a:gd name="connsiteX276" fmla="*/ 2026702 w 3066505"/>
                <a:gd name="connsiteY276" fmla="*/ 3276382 h 4420689"/>
                <a:gd name="connsiteX277" fmla="*/ 2024742 w 3066505"/>
                <a:gd name="connsiteY277" fmla="*/ 3277689 h 4420689"/>
                <a:gd name="connsiteX278" fmla="*/ 2021477 w 3066505"/>
                <a:gd name="connsiteY278" fmla="*/ 3284220 h 4420689"/>
                <a:gd name="connsiteX279" fmla="*/ 2018211 w 3066505"/>
                <a:gd name="connsiteY279" fmla="*/ 3290752 h 4420689"/>
                <a:gd name="connsiteX280" fmla="*/ 2016251 w 3066505"/>
                <a:gd name="connsiteY280" fmla="*/ 3292058 h 4420689"/>
                <a:gd name="connsiteX281" fmla="*/ 2014945 w 3066505"/>
                <a:gd name="connsiteY281" fmla="*/ 3294017 h 4420689"/>
                <a:gd name="connsiteX282" fmla="*/ 2013639 w 3066505"/>
                <a:gd name="connsiteY282" fmla="*/ 3295977 h 4420689"/>
                <a:gd name="connsiteX283" fmla="*/ 2011679 w 3066505"/>
                <a:gd name="connsiteY283" fmla="*/ 3297283 h 4420689"/>
                <a:gd name="connsiteX284" fmla="*/ 2008414 w 3066505"/>
                <a:gd name="connsiteY284" fmla="*/ 3303814 h 4420689"/>
                <a:gd name="connsiteX285" fmla="*/ 2005148 w 3066505"/>
                <a:gd name="connsiteY285" fmla="*/ 3310346 h 4420689"/>
                <a:gd name="connsiteX286" fmla="*/ 2005148 w 3066505"/>
                <a:gd name="connsiteY286" fmla="*/ 3316877 h 4420689"/>
                <a:gd name="connsiteX287" fmla="*/ 2005148 w 3066505"/>
                <a:gd name="connsiteY287" fmla="*/ 3323409 h 4420689"/>
                <a:gd name="connsiteX288" fmla="*/ 2007107 w 3066505"/>
                <a:gd name="connsiteY288" fmla="*/ 3322102 h 4420689"/>
                <a:gd name="connsiteX289" fmla="*/ 2008414 w 3066505"/>
                <a:gd name="connsiteY289" fmla="*/ 3320143 h 4420689"/>
                <a:gd name="connsiteX290" fmla="*/ 2009720 w 3066505"/>
                <a:gd name="connsiteY290" fmla="*/ 3318184 h 4420689"/>
                <a:gd name="connsiteX291" fmla="*/ 2011679 w 3066505"/>
                <a:gd name="connsiteY291" fmla="*/ 3316877 h 4420689"/>
                <a:gd name="connsiteX292" fmla="*/ 2014945 w 3066505"/>
                <a:gd name="connsiteY292" fmla="*/ 3310346 h 4420689"/>
                <a:gd name="connsiteX293" fmla="*/ 2018211 w 3066505"/>
                <a:gd name="connsiteY293" fmla="*/ 3303814 h 4420689"/>
                <a:gd name="connsiteX294" fmla="*/ 2020170 w 3066505"/>
                <a:gd name="connsiteY294" fmla="*/ 3302508 h 4420689"/>
                <a:gd name="connsiteX295" fmla="*/ 2021477 w 3066505"/>
                <a:gd name="connsiteY295" fmla="*/ 3300549 h 4420689"/>
                <a:gd name="connsiteX296" fmla="*/ 2022783 w 3066505"/>
                <a:gd name="connsiteY296" fmla="*/ 3298589 h 4420689"/>
                <a:gd name="connsiteX297" fmla="*/ 2024742 w 3066505"/>
                <a:gd name="connsiteY297" fmla="*/ 3297283 h 4420689"/>
                <a:gd name="connsiteX298" fmla="*/ 2026702 w 3066505"/>
                <a:gd name="connsiteY298" fmla="*/ 3295977 h 4420689"/>
                <a:gd name="connsiteX299" fmla="*/ 2028008 w 3066505"/>
                <a:gd name="connsiteY299" fmla="*/ 3294017 h 4420689"/>
                <a:gd name="connsiteX300" fmla="*/ 2029314 w 3066505"/>
                <a:gd name="connsiteY300" fmla="*/ 3292058 h 4420689"/>
                <a:gd name="connsiteX301" fmla="*/ 2031274 w 3066505"/>
                <a:gd name="connsiteY301" fmla="*/ 3290752 h 4420689"/>
                <a:gd name="connsiteX302" fmla="*/ 2033233 w 3066505"/>
                <a:gd name="connsiteY302" fmla="*/ 3289445 h 4420689"/>
                <a:gd name="connsiteX303" fmla="*/ 2034539 w 3066505"/>
                <a:gd name="connsiteY303" fmla="*/ 3287486 h 4420689"/>
                <a:gd name="connsiteX304" fmla="*/ 2035846 w 3066505"/>
                <a:gd name="connsiteY304" fmla="*/ 3285526 h 4420689"/>
                <a:gd name="connsiteX305" fmla="*/ 2037805 w 3066505"/>
                <a:gd name="connsiteY305" fmla="*/ 3284220 h 4420689"/>
                <a:gd name="connsiteX306" fmla="*/ 2039764 w 3066505"/>
                <a:gd name="connsiteY306" fmla="*/ 3282914 h 4420689"/>
                <a:gd name="connsiteX307" fmla="*/ 2041071 w 3066505"/>
                <a:gd name="connsiteY307" fmla="*/ 3280954 h 4420689"/>
                <a:gd name="connsiteX308" fmla="*/ 2042377 w 3066505"/>
                <a:gd name="connsiteY308" fmla="*/ 3278995 h 4420689"/>
                <a:gd name="connsiteX309" fmla="*/ 2044337 w 3066505"/>
                <a:gd name="connsiteY309" fmla="*/ 3277689 h 4420689"/>
                <a:gd name="connsiteX310" fmla="*/ 2046296 w 3066505"/>
                <a:gd name="connsiteY310" fmla="*/ 3276382 h 4420689"/>
                <a:gd name="connsiteX311" fmla="*/ 2188028 w 3066505"/>
                <a:gd name="connsiteY311" fmla="*/ 3104606 h 4420689"/>
                <a:gd name="connsiteX312" fmla="*/ 2440794 w 3066505"/>
                <a:gd name="connsiteY312" fmla="*/ 2756481 h 4420689"/>
                <a:gd name="connsiteX313" fmla="*/ 2651759 w 3066505"/>
                <a:gd name="connsiteY313" fmla="*/ 2448197 h 4420689"/>
                <a:gd name="connsiteX314" fmla="*/ 2756262 w 3066505"/>
                <a:gd name="connsiteY314" fmla="*/ 2258786 h 4420689"/>
                <a:gd name="connsiteX315" fmla="*/ 2749731 w 3066505"/>
                <a:gd name="connsiteY315" fmla="*/ 2154283 h 4420689"/>
                <a:gd name="connsiteX316" fmla="*/ 2705970 w 3066505"/>
                <a:gd name="connsiteY316" fmla="*/ 2070681 h 4420689"/>
                <a:gd name="connsiteX317" fmla="*/ 2628899 w 3066505"/>
                <a:gd name="connsiteY317" fmla="*/ 2010591 h 4420689"/>
                <a:gd name="connsiteX318" fmla="*/ 2472145 w 3066505"/>
                <a:gd name="connsiteY318" fmla="*/ 1985772 h 4420689"/>
                <a:gd name="connsiteX319" fmla="*/ 2361111 w 3066505"/>
                <a:gd name="connsiteY319" fmla="*/ 1984466 h 4420689"/>
                <a:gd name="connsiteX320" fmla="*/ 2362417 w 3066505"/>
                <a:gd name="connsiteY320" fmla="*/ 1928949 h 4420689"/>
                <a:gd name="connsiteX321" fmla="*/ 2393768 w 3066505"/>
                <a:gd name="connsiteY321" fmla="*/ 1723209 h 4420689"/>
                <a:gd name="connsiteX322" fmla="*/ 2416628 w 3066505"/>
                <a:gd name="connsiteY322" fmla="*/ 1337854 h 4420689"/>
                <a:gd name="connsiteX323" fmla="*/ 2419894 w 3066505"/>
                <a:gd name="connsiteY323" fmla="*/ 985157 h 4420689"/>
                <a:gd name="connsiteX324" fmla="*/ 2383971 w 3066505"/>
                <a:gd name="connsiteY324" fmla="*/ 730431 h 4420689"/>
                <a:gd name="connsiteX325" fmla="*/ 2316697 w 3066505"/>
                <a:gd name="connsiteY325" fmla="*/ 469174 h 4420689"/>
                <a:gd name="connsiteX326" fmla="*/ 2295796 w 3066505"/>
                <a:gd name="connsiteY326" fmla="*/ 345077 h 4420689"/>
                <a:gd name="connsiteX327" fmla="*/ 2303634 w 3066505"/>
                <a:gd name="connsiteY327" fmla="*/ 263434 h 4420689"/>
                <a:gd name="connsiteX328" fmla="*/ 2334985 w 3066505"/>
                <a:gd name="connsiteY328" fmla="*/ 129540 h 4420689"/>
                <a:gd name="connsiteX329" fmla="*/ 2388543 w 3066505"/>
                <a:gd name="connsiteY329" fmla="*/ 49856 h 4420689"/>
                <a:gd name="connsiteX330" fmla="*/ 2459082 w 3066505"/>
                <a:gd name="connsiteY330" fmla="*/ 8709 h 4420689"/>
                <a:gd name="connsiteX331" fmla="*/ 2498271 w 3066505"/>
                <a:gd name="connsiteY331" fmla="*/ 545 h 4420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</a:cxnLst>
              <a:rect l="l" t="t" r="r" b="b"/>
              <a:pathLst>
                <a:path w="3066505" h="4420689">
                  <a:moveTo>
                    <a:pt x="2498271" y="545"/>
                  </a:moveTo>
                  <a:cubicBezTo>
                    <a:pt x="2511334" y="-544"/>
                    <a:pt x="2524396" y="0"/>
                    <a:pt x="2537459" y="2177"/>
                  </a:cubicBezTo>
                  <a:cubicBezTo>
                    <a:pt x="2563585" y="6531"/>
                    <a:pt x="2587098" y="18941"/>
                    <a:pt x="2607999" y="39406"/>
                  </a:cubicBezTo>
                  <a:cubicBezTo>
                    <a:pt x="2628464" y="60307"/>
                    <a:pt x="2664822" y="134983"/>
                    <a:pt x="2717074" y="263434"/>
                  </a:cubicBezTo>
                  <a:cubicBezTo>
                    <a:pt x="2769325" y="391886"/>
                    <a:pt x="2809602" y="490946"/>
                    <a:pt x="2837905" y="560614"/>
                  </a:cubicBezTo>
                  <a:cubicBezTo>
                    <a:pt x="2866208" y="630283"/>
                    <a:pt x="2895599" y="768532"/>
                    <a:pt x="2926079" y="975360"/>
                  </a:cubicBezTo>
                  <a:cubicBezTo>
                    <a:pt x="2956559" y="1182189"/>
                    <a:pt x="2987039" y="1337854"/>
                    <a:pt x="3017519" y="1442357"/>
                  </a:cubicBezTo>
                  <a:cubicBezTo>
                    <a:pt x="3047999" y="1546860"/>
                    <a:pt x="3063892" y="1599111"/>
                    <a:pt x="3065199" y="1599111"/>
                  </a:cubicBezTo>
                  <a:lnTo>
                    <a:pt x="3066505" y="1599111"/>
                  </a:lnTo>
                  <a:lnTo>
                    <a:pt x="3066505" y="1693817"/>
                  </a:lnTo>
                  <a:lnTo>
                    <a:pt x="3066505" y="1788523"/>
                  </a:lnTo>
                  <a:lnTo>
                    <a:pt x="3065199" y="1788523"/>
                  </a:lnTo>
                  <a:lnTo>
                    <a:pt x="3063239" y="1788523"/>
                  </a:lnTo>
                  <a:lnTo>
                    <a:pt x="3059974" y="1817914"/>
                  </a:lnTo>
                  <a:lnTo>
                    <a:pt x="3056708" y="1847306"/>
                  </a:lnTo>
                  <a:lnTo>
                    <a:pt x="3053442" y="1886494"/>
                  </a:lnTo>
                  <a:cubicBezTo>
                    <a:pt x="3051265" y="1912620"/>
                    <a:pt x="3038202" y="2125980"/>
                    <a:pt x="3014254" y="2526574"/>
                  </a:cubicBezTo>
                  <a:cubicBezTo>
                    <a:pt x="2990305" y="2927169"/>
                    <a:pt x="2972888" y="3147060"/>
                    <a:pt x="2962002" y="3186249"/>
                  </a:cubicBezTo>
                  <a:cubicBezTo>
                    <a:pt x="2951116" y="3225437"/>
                    <a:pt x="2931522" y="3268980"/>
                    <a:pt x="2903219" y="3316877"/>
                  </a:cubicBezTo>
                  <a:cubicBezTo>
                    <a:pt x="2874917" y="3364774"/>
                    <a:pt x="2836163" y="3413107"/>
                    <a:pt x="2786960" y="3461875"/>
                  </a:cubicBezTo>
                  <a:cubicBezTo>
                    <a:pt x="2738192" y="3511078"/>
                    <a:pt x="2680715" y="3560282"/>
                    <a:pt x="2614530" y="3609485"/>
                  </a:cubicBezTo>
                  <a:cubicBezTo>
                    <a:pt x="2547909" y="3658253"/>
                    <a:pt x="2467355" y="3709198"/>
                    <a:pt x="2372867" y="3762321"/>
                  </a:cubicBezTo>
                  <a:cubicBezTo>
                    <a:pt x="2277944" y="3815879"/>
                    <a:pt x="2168434" y="3870960"/>
                    <a:pt x="2044337" y="3927566"/>
                  </a:cubicBezTo>
                  <a:cubicBezTo>
                    <a:pt x="1920239" y="3984172"/>
                    <a:pt x="1821179" y="4029892"/>
                    <a:pt x="1747157" y="4064726"/>
                  </a:cubicBezTo>
                  <a:cubicBezTo>
                    <a:pt x="1673134" y="4099560"/>
                    <a:pt x="1609996" y="4136572"/>
                    <a:pt x="1557745" y="4175760"/>
                  </a:cubicBezTo>
                  <a:cubicBezTo>
                    <a:pt x="1505494" y="4214949"/>
                    <a:pt x="1458685" y="4259145"/>
                    <a:pt x="1417319" y="4308348"/>
                  </a:cubicBezTo>
                  <a:cubicBezTo>
                    <a:pt x="1375954" y="4357116"/>
                    <a:pt x="1345474" y="4386290"/>
                    <a:pt x="1325879" y="4395869"/>
                  </a:cubicBezTo>
                  <a:cubicBezTo>
                    <a:pt x="1306285" y="4405884"/>
                    <a:pt x="1097279" y="4412416"/>
                    <a:pt x="698862" y="4415464"/>
                  </a:cubicBezTo>
                  <a:cubicBezTo>
                    <a:pt x="300445" y="4418947"/>
                    <a:pt x="99495" y="4416334"/>
                    <a:pt x="96011" y="4407626"/>
                  </a:cubicBezTo>
                  <a:cubicBezTo>
                    <a:pt x="92963" y="4398918"/>
                    <a:pt x="88609" y="4398918"/>
                    <a:pt x="82949" y="4407626"/>
                  </a:cubicBezTo>
                  <a:cubicBezTo>
                    <a:pt x="77723" y="4416334"/>
                    <a:pt x="72934" y="4420689"/>
                    <a:pt x="68579" y="4420689"/>
                  </a:cubicBezTo>
                  <a:lnTo>
                    <a:pt x="62048" y="4420689"/>
                  </a:lnTo>
                  <a:lnTo>
                    <a:pt x="60742" y="4414157"/>
                  </a:lnTo>
                  <a:cubicBezTo>
                    <a:pt x="59435" y="4409803"/>
                    <a:pt x="51162" y="4382589"/>
                    <a:pt x="35922" y="4332515"/>
                  </a:cubicBezTo>
                  <a:lnTo>
                    <a:pt x="13062" y="4257403"/>
                  </a:lnTo>
                  <a:lnTo>
                    <a:pt x="9797" y="4244340"/>
                  </a:lnTo>
                  <a:lnTo>
                    <a:pt x="6531" y="4231277"/>
                  </a:lnTo>
                  <a:lnTo>
                    <a:pt x="3265" y="4218215"/>
                  </a:lnTo>
                  <a:lnTo>
                    <a:pt x="0" y="4205156"/>
                  </a:lnTo>
                  <a:lnTo>
                    <a:pt x="0" y="3917767"/>
                  </a:lnTo>
                  <a:lnTo>
                    <a:pt x="3265" y="3911237"/>
                  </a:lnTo>
                  <a:lnTo>
                    <a:pt x="6531" y="3904706"/>
                  </a:lnTo>
                  <a:lnTo>
                    <a:pt x="9797" y="3888377"/>
                  </a:lnTo>
                  <a:lnTo>
                    <a:pt x="13062" y="3872049"/>
                  </a:lnTo>
                  <a:lnTo>
                    <a:pt x="16328" y="3858986"/>
                  </a:lnTo>
                  <a:lnTo>
                    <a:pt x="29391" y="3806734"/>
                  </a:lnTo>
                  <a:cubicBezTo>
                    <a:pt x="35922" y="3780609"/>
                    <a:pt x="55517" y="3724003"/>
                    <a:pt x="88174" y="3636917"/>
                  </a:cubicBezTo>
                  <a:cubicBezTo>
                    <a:pt x="120831" y="3549832"/>
                    <a:pt x="156754" y="3474720"/>
                    <a:pt x="195942" y="3411583"/>
                  </a:cubicBezTo>
                  <a:cubicBezTo>
                    <a:pt x="235131" y="3348446"/>
                    <a:pt x="270618" y="3301202"/>
                    <a:pt x="302404" y="3269851"/>
                  </a:cubicBezTo>
                  <a:cubicBezTo>
                    <a:pt x="333755" y="3238065"/>
                    <a:pt x="375556" y="3203666"/>
                    <a:pt x="427808" y="3166654"/>
                  </a:cubicBezTo>
                  <a:lnTo>
                    <a:pt x="506185" y="3111137"/>
                  </a:lnTo>
                  <a:lnTo>
                    <a:pt x="512716" y="3107872"/>
                  </a:lnTo>
                  <a:lnTo>
                    <a:pt x="519248" y="3104606"/>
                  </a:lnTo>
                  <a:lnTo>
                    <a:pt x="520554" y="3102646"/>
                  </a:lnTo>
                  <a:lnTo>
                    <a:pt x="522514" y="3101340"/>
                  </a:lnTo>
                  <a:lnTo>
                    <a:pt x="524473" y="3101340"/>
                  </a:lnTo>
                  <a:lnTo>
                    <a:pt x="525779" y="3101340"/>
                  </a:lnTo>
                  <a:lnTo>
                    <a:pt x="581296" y="3076521"/>
                  </a:lnTo>
                  <a:cubicBezTo>
                    <a:pt x="618308" y="3060410"/>
                    <a:pt x="636814" y="3051701"/>
                    <a:pt x="636814" y="3050395"/>
                  </a:cubicBezTo>
                  <a:lnTo>
                    <a:pt x="636814" y="3049089"/>
                  </a:lnTo>
                  <a:lnTo>
                    <a:pt x="646611" y="3047782"/>
                  </a:lnTo>
                  <a:lnTo>
                    <a:pt x="656408" y="3045823"/>
                  </a:lnTo>
                  <a:lnTo>
                    <a:pt x="845819" y="3000103"/>
                  </a:lnTo>
                  <a:cubicBezTo>
                    <a:pt x="972093" y="2969623"/>
                    <a:pt x="1074419" y="2944586"/>
                    <a:pt x="1152796" y="2924992"/>
                  </a:cubicBezTo>
                  <a:cubicBezTo>
                    <a:pt x="1231174" y="2905397"/>
                    <a:pt x="1272539" y="2894511"/>
                    <a:pt x="1276894" y="2892334"/>
                  </a:cubicBezTo>
                  <a:cubicBezTo>
                    <a:pt x="1281248" y="2890157"/>
                    <a:pt x="1286691" y="2887980"/>
                    <a:pt x="1293222" y="2885803"/>
                  </a:cubicBezTo>
                  <a:lnTo>
                    <a:pt x="1303019" y="2882537"/>
                  </a:lnTo>
                  <a:lnTo>
                    <a:pt x="1309551" y="2879272"/>
                  </a:lnTo>
                  <a:lnTo>
                    <a:pt x="1316082" y="2876006"/>
                  </a:lnTo>
                  <a:lnTo>
                    <a:pt x="1322614" y="2872740"/>
                  </a:lnTo>
                  <a:lnTo>
                    <a:pt x="1329145" y="2869474"/>
                  </a:lnTo>
                  <a:lnTo>
                    <a:pt x="1329145" y="2867515"/>
                  </a:lnTo>
                  <a:lnTo>
                    <a:pt x="1329145" y="2866209"/>
                  </a:lnTo>
                  <a:lnTo>
                    <a:pt x="1410788" y="2821795"/>
                  </a:lnTo>
                  <a:cubicBezTo>
                    <a:pt x="1465216" y="2792621"/>
                    <a:pt x="1523999" y="2751909"/>
                    <a:pt x="1587136" y="2699657"/>
                  </a:cubicBezTo>
                  <a:cubicBezTo>
                    <a:pt x="1650274" y="2647406"/>
                    <a:pt x="1707533" y="2592324"/>
                    <a:pt x="1758913" y="2534412"/>
                  </a:cubicBezTo>
                  <a:cubicBezTo>
                    <a:pt x="1809858" y="2476936"/>
                    <a:pt x="1857102" y="2416629"/>
                    <a:pt x="1900645" y="2353492"/>
                  </a:cubicBezTo>
                  <a:cubicBezTo>
                    <a:pt x="1944188" y="2290354"/>
                    <a:pt x="1966612" y="2256609"/>
                    <a:pt x="1967919" y="2252254"/>
                  </a:cubicBezTo>
                  <a:lnTo>
                    <a:pt x="1969225" y="2245723"/>
                  </a:lnTo>
                  <a:lnTo>
                    <a:pt x="1970531" y="2245723"/>
                  </a:lnTo>
                  <a:cubicBezTo>
                    <a:pt x="1971838" y="2245723"/>
                    <a:pt x="1973144" y="2244634"/>
                    <a:pt x="1974450" y="2242457"/>
                  </a:cubicBezTo>
                  <a:lnTo>
                    <a:pt x="1975757" y="2239192"/>
                  </a:lnTo>
                  <a:lnTo>
                    <a:pt x="2044337" y="2185634"/>
                  </a:lnTo>
                  <a:cubicBezTo>
                    <a:pt x="2090057" y="2149493"/>
                    <a:pt x="2136865" y="2120537"/>
                    <a:pt x="2184762" y="2098766"/>
                  </a:cubicBezTo>
                  <a:cubicBezTo>
                    <a:pt x="2232659" y="2076994"/>
                    <a:pt x="2281645" y="2060666"/>
                    <a:pt x="2331719" y="2049780"/>
                  </a:cubicBezTo>
                  <a:cubicBezTo>
                    <a:pt x="2381794" y="2038894"/>
                    <a:pt x="2434045" y="2034540"/>
                    <a:pt x="2488474" y="2036717"/>
                  </a:cubicBezTo>
                  <a:cubicBezTo>
                    <a:pt x="2542902" y="2038894"/>
                    <a:pt x="2582744" y="2047167"/>
                    <a:pt x="2607999" y="2061537"/>
                  </a:cubicBezTo>
                  <a:cubicBezTo>
                    <a:pt x="2632818" y="2075470"/>
                    <a:pt x="2652848" y="2092234"/>
                    <a:pt x="2668088" y="2111829"/>
                  </a:cubicBezTo>
                  <a:cubicBezTo>
                    <a:pt x="2683328" y="2131423"/>
                    <a:pt x="2692037" y="2144486"/>
                    <a:pt x="2694214" y="2151017"/>
                  </a:cubicBezTo>
                  <a:cubicBezTo>
                    <a:pt x="2696391" y="2157549"/>
                    <a:pt x="2698568" y="2166257"/>
                    <a:pt x="2700745" y="2177143"/>
                  </a:cubicBezTo>
                  <a:lnTo>
                    <a:pt x="2704011" y="2193472"/>
                  </a:lnTo>
                  <a:lnTo>
                    <a:pt x="2704011" y="2213066"/>
                  </a:lnTo>
                  <a:lnTo>
                    <a:pt x="2704011" y="2232660"/>
                  </a:lnTo>
                  <a:lnTo>
                    <a:pt x="2702051" y="2231354"/>
                  </a:lnTo>
                  <a:lnTo>
                    <a:pt x="2700745" y="2229394"/>
                  </a:lnTo>
                  <a:lnTo>
                    <a:pt x="2699439" y="2227435"/>
                  </a:lnTo>
                  <a:lnTo>
                    <a:pt x="2697479" y="2226129"/>
                  </a:lnTo>
                  <a:lnTo>
                    <a:pt x="2695520" y="2224822"/>
                  </a:lnTo>
                  <a:lnTo>
                    <a:pt x="2694214" y="2222863"/>
                  </a:lnTo>
                  <a:lnTo>
                    <a:pt x="2692907" y="2220904"/>
                  </a:lnTo>
                  <a:lnTo>
                    <a:pt x="2690948" y="2219597"/>
                  </a:lnTo>
                  <a:lnTo>
                    <a:pt x="2688989" y="2218291"/>
                  </a:lnTo>
                  <a:lnTo>
                    <a:pt x="2687682" y="2216332"/>
                  </a:lnTo>
                  <a:lnTo>
                    <a:pt x="2686376" y="2214372"/>
                  </a:lnTo>
                  <a:lnTo>
                    <a:pt x="2684416" y="2213066"/>
                  </a:lnTo>
                  <a:lnTo>
                    <a:pt x="2682457" y="2211759"/>
                  </a:lnTo>
                  <a:lnTo>
                    <a:pt x="2681151" y="2209800"/>
                  </a:lnTo>
                  <a:lnTo>
                    <a:pt x="2679844" y="2207841"/>
                  </a:lnTo>
                  <a:lnTo>
                    <a:pt x="2677885" y="2206534"/>
                  </a:lnTo>
                  <a:lnTo>
                    <a:pt x="2675926" y="2205228"/>
                  </a:lnTo>
                  <a:lnTo>
                    <a:pt x="2674619" y="2203269"/>
                  </a:lnTo>
                  <a:lnTo>
                    <a:pt x="2673313" y="2201309"/>
                  </a:lnTo>
                  <a:lnTo>
                    <a:pt x="2671354" y="2200003"/>
                  </a:lnTo>
                  <a:lnTo>
                    <a:pt x="2669394" y="2198697"/>
                  </a:lnTo>
                  <a:cubicBezTo>
                    <a:pt x="2668523" y="2197390"/>
                    <a:pt x="2664822" y="2193472"/>
                    <a:pt x="2658291" y="2186940"/>
                  </a:cubicBezTo>
                  <a:cubicBezTo>
                    <a:pt x="2651759" y="2180409"/>
                    <a:pt x="2633254" y="2169523"/>
                    <a:pt x="2602774" y="2154283"/>
                  </a:cubicBezTo>
                  <a:lnTo>
                    <a:pt x="2557054" y="2131423"/>
                  </a:lnTo>
                  <a:lnTo>
                    <a:pt x="2527662" y="2131423"/>
                  </a:lnTo>
                  <a:lnTo>
                    <a:pt x="2498271" y="2131423"/>
                  </a:lnTo>
                  <a:lnTo>
                    <a:pt x="2496964" y="2133382"/>
                  </a:lnTo>
                  <a:lnTo>
                    <a:pt x="2495005" y="2134689"/>
                  </a:lnTo>
                  <a:lnTo>
                    <a:pt x="2493046" y="2134689"/>
                  </a:lnTo>
                  <a:lnTo>
                    <a:pt x="2491739" y="2134689"/>
                  </a:lnTo>
                  <a:lnTo>
                    <a:pt x="2442754" y="2159508"/>
                  </a:lnTo>
                  <a:cubicBezTo>
                    <a:pt x="2410096" y="2175619"/>
                    <a:pt x="2380270" y="2201745"/>
                    <a:pt x="2353273" y="2237885"/>
                  </a:cubicBezTo>
                  <a:cubicBezTo>
                    <a:pt x="2325841" y="2273590"/>
                    <a:pt x="2307771" y="2302329"/>
                    <a:pt x="2299062" y="2324100"/>
                  </a:cubicBezTo>
                  <a:cubicBezTo>
                    <a:pt x="2290354" y="2345871"/>
                    <a:pt x="2287088" y="2370909"/>
                    <a:pt x="2289265" y="2399212"/>
                  </a:cubicBezTo>
                  <a:cubicBezTo>
                    <a:pt x="2291442" y="2427514"/>
                    <a:pt x="2298409" y="2449939"/>
                    <a:pt x="2310166" y="2466485"/>
                  </a:cubicBezTo>
                  <a:cubicBezTo>
                    <a:pt x="2322358" y="2482596"/>
                    <a:pt x="2337162" y="2496094"/>
                    <a:pt x="2354579" y="2506980"/>
                  </a:cubicBezTo>
                  <a:cubicBezTo>
                    <a:pt x="2371997" y="2517866"/>
                    <a:pt x="2382882" y="2523962"/>
                    <a:pt x="2387236" y="2525268"/>
                  </a:cubicBezTo>
                  <a:lnTo>
                    <a:pt x="2393768" y="2526574"/>
                  </a:lnTo>
                  <a:lnTo>
                    <a:pt x="2397034" y="2526574"/>
                  </a:lnTo>
                  <a:lnTo>
                    <a:pt x="2400299" y="2526574"/>
                  </a:lnTo>
                  <a:lnTo>
                    <a:pt x="2400299" y="2527881"/>
                  </a:lnTo>
                  <a:lnTo>
                    <a:pt x="2400299" y="2529840"/>
                  </a:lnTo>
                  <a:lnTo>
                    <a:pt x="2403565" y="2531799"/>
                  </a:lnTo>
                  <a:lnTo>
                    <a:pt x="2406831" y="2533106"/>
                  </a:lnTo>
                  <a:lnTo>
                    <a:pt x="2408137" y="2533106"/>
                  </a:lnTo>
                  <a:lnTo>
                    <a:pt x="2410096" y="2533106"/>
                  </a:lnTo>
                  <a:lnTo>
                    <a:pt x="2412056" y="2534412"/>
                  </a:lnTo>
                  <a:lnTo>
                    <a:pt x="2413362" y="2536372"/>
                  </a:lnTo>
                  <a:lnTo>
                    <a:pt x="2419894" y="2539637"/>
                  </a:lnTo>
                  <a:lnTo>
                    <a:pt x="2426425" y="2542903"/>
                  </a:lnTo>
                  <a:lnTo>
                    <a:pt x="2439488" y="2549434"/>
                  </a:lnTo>
                  <a:cubicBezTo>
                    <a:pt x="2448196" y="2553789"/>
                    <a:pt x="2459082" y="2556619"/>
                    <a:pt x="2472145" y="2557925"/>
                  </a:cubicBezTo>
                  <a:lnTo>
                    <a:pt x="2491739" y="2559232"/>
                  </a:lnTo>
                  <a:lnTo>
                    <a:pt x="2490433" y="2569029"/>
                  </a:lnTo>
                  <a:lnTo>
                    <a:pt x="2488474" y="2578826"/>
                  </a:lnTo>
                  <a:lnTo>
                    <a:pt x="2426425" y="2676797"/>
                  </a:lnTo>
                  <a:cubicBezTo>
                    <a:pt x="2385059" y="2742112"/>
                    <a:pt x="2363723" y="2775204"/>
                    <a:pt x="2362417" y="2776075"/>
                  </a:cubicBezTo>
                  <a:lnTo>
                    <a:pt x="2361111" y="2778034"/>
                  </a:lnTo>
                  <a:lnTo>
                    <a:pt x="2359804" y="2779994"/>
                  </a:lnTo>
                  <a:lnTo>
                    <a:pt x="2357845" y="2781300"/>
                  </a:lnTo>
                  <a:lnTo>
                    <a:pt x="2354579" y="2787832"/>
                  </a:lnTo>
                  <a:lnTo>
                    <a:pt x="2351314" y="2794363"/>
                  </a:lnTo>
                  <a:lnTo>
                    <a:pt x="2349354" y="2793057"/>
                  </a:lnTo>
                  <a:lnTo>
                    <a:pt x="2348048" y="2791097"/>
                  </a:lnTo>
                  <a:lnTo>
                    <a:pt x="2346742" y="2789138"/>
                  </a:lnTo>
                  <a:lnTo>
                    <a:pt x="2344782" y="2787832"/>
                  </a:lnTo>
                  <a:lnTo>
                    <a:pt x="2342823" y="2786525"/>
                  </a:lnTo>
                  <a:lnTo>
                    <a:pt x="2341516" y="2784566"/>
                  </a:lnTo>
                  <a:lnTo>
                    <a:pt x="2340210" y="2782606"/>
                  </a:lnTo>
                  <a:cubicBezTo>
                    <a:pt x="2338904" y="2781735"/>
                    <a:pt x="2330631" y="2774769"/>
                    <a:pt x="2315391" y="2761706"/>
                  </a:cubicBezTo>
                  <a:lnTo>
                    <a:pt x="2292531" y="2742112"/>
                  </a:lnTo>
                  <a:lnTo>
                    <a:pt x="2290571" y="2740805"/>
                  </a:lnTo>
                  <a:lnTo>
                    <a:pt x="2289265" y="2738846"/>
                  </a:lnTo>
                  <a:lnTo>
                    <a:pt x="2287959" y="2736886"/>
                  </a:lnTo>
                  <a:lnTo>
                    <a:pt x="2285999" y="2735580"/>
                  </a:lnTo>
                  <a:lnTo>
                    <a:pt x="2284040" y="2734274"/>
                  </a:lnTo>
                  <a:lnTo>
                    <a:pt x="2282734" y="2732314"/>
                  </a:lnTo>
                  <a:lnTo>
                    <a:pt x="2276202" y="2729049"/>
                  </a:lnTo>
                  <a:lnTo>
                    <a:pt x="2269671" y="2725783"/>
                  </a:lnTo>
                  <a:lnTo>
                    <a:pt x="2268364" y="2723824"/>
                  </a:lnTo>
                  <a:lnTo>
                    <a:pt x="2266405" y="2722517"/>
                  </a:lnTo>
                  <a:lnTo>
                    <a:pt x="2264446" y="2721211"/>
                  </a:lnTo>
                  <a:lnTo>
                    <a:pt x="2263139" y="2719252"/>
                  </a:lnTo>
                  <a:lnTo>
                    <a:pt x="2256608" y="2715986"/>
                  </a:lnTo>
                  <a:lnTo>
                    <a:pt x="2250076" y="2712720"/>
                  </a:lnTo>
                  <a:lnTo>
                    <a:pt x="2248770" y="2710761"/>
                  </a:lnTo>
                  <a:lnTo>
                    <a:pt x="2246811" y="2709454"/>
                  </a:lnTo>
                  <a:lnTo>
                    <a:pt x="2246811" y="2715986"/>
                  </a:lnTo>
                  <a:lnTo>
                    <a:pt x="2246811" y="2722517"/>
                  </a:lnTo>
                  <a:lnTo>
                    <a:pt x="2248770" y="2723824"/>
                  </a:lnTo>
                  <a:lnTo>
                    <a:pt x="2250076" y="2725783"/>
                  </a:lnTo>
                  <a:lnTo>
                    <a:pt x="2251383" y="2727742"/>
                  </a:lnTo>
                  <a:lnTo>
                    <a:pt x="2253342" y="2729049"/>
                  </a:lnTo>
                  <a:lnTo>
                    <a:pt x="2255302" y="2730355"/>
                  </a:lnTo>
                  <a:lnTo>
                    <a:pt x="2256608" y="2732314"/>
                  </a:lnTo>
                  <a:lnTo>
                    <a:pt x="2263139" y="2735580"/>
                  </a:lnTo>
                  <a:lnTo>
                    <a:pt x="2269671" y="2738846"/>
                  </a:lnTo>
                  <a:lnTo>
                    <a:pt x="2270977" y="2740805"/>
                  </a:lnTo>
                  <a:lnTo>
                    <a:pt x="2272936" y="2742112"/>
                  </a:lnTo>
                  <a:lnTo>
                    <a:pt x="2274896" y="2743418"/>
                  </a:lnTo>
                  <a:lnTo>
                    <a:pt x="2276202" y="2745377"/>
                  </a:lnTo>
                  <a:lnTo>
                    <a:pt x="2277509" y="2747337"/>
                  </a:lnTo>
                  <a:lnTo>
                    <a:pt x="2279468" y="2748643"/>
                  </a:lnTo>
                  <a:lnTo>
                    <a:pt x="2281427" y="2749949"/>
                  </a:lnTo>
                  <a:lnTo>
                    <a:pt x="2282734" y="2751909"/>
                  </a:lnTo>
                  <a:lnTo>
                    <a:pt x="2302328" y="2774769"/>
                  </a:lnTo>
                  <a:cubicBezTo>
                    <a:pt x="2315391" y="2790009"/>
                    <a:pt x="2322358" y="2798282"/>
                    <a:pt x="2323229" y="2799588"/>
                  </a:cubicBezTo>
                  <a:lnTo>
                    <a:pt x="2325188" y="2800894"/>
                  </a:lnTo>
                  <a:lnTo>
                    <a:pt x="2328454" y="2807426"/>
                  </a:lnTo>
                  <a:lnTo>
                    <a:pt x="2331719" y="2813957"/>
                  </a:lnTo>
                  <a:lnTo>
                    <a:pt x="2333679" y="2815264"/>
                  </a:lnTo>
                  <a:lnTo>
                    <a:pt x="2334985" y="2817223"/>
                  </a:lnTo>
                  <a:lnTo>
                    <a:pt x="2336291" y="2819182"/>
                  </a:lnTo>
                  <a:lnTo>
                    <a:pt x="2338251" y="2820489"/>
                  </a:lnTo>
                  <a:lnTo>
                    <a:pt x="2338251" y="2827020"/>
                  </a:lnTo>
                  <a:lnTo>
                    <a:pt x="2338251" y="2833552"/>
                  </a:lnTo>
                  <a:lnTo>
                    <a:pt x="2334985" y="2840083"/>
                  </a:lnTo>
                  <a:lnTo>
                    <a:pt x="2331719" y="2846614"/>
                  </a:lnTo>
                  <a:lnTo>
                    <a:pt x="2329760" y="2847921"/>
                  </a:lnTo>
                  <a:lnTo>
                    <a:pt x="2328454" y="2849880"/>
                  </a:lnTo>
                  <a:lnTo>
                    <a:pt x="2327147" y="2851839"/>
                  </a:lnTo>
                  <a:lnTo>
                    <a:pt x="2325188" y="2853146"/>
                  </a:lnTo>
                  <a:lnTo>
                    <a:pt x="2321922" y="2859677"/>
                  </a:lnTo>
                  <a:lnTo>
                    <a:pt x="2318656" y="2866209"/>
                  </a:lnTo>
                  <a:lnTo>
                    <a:pt x="2316697" y="2867515"/>
                  </a:lnTo>
                  <a:lnTo>
                    <a:pt x="2315391" y="2869474"/>
                  </a:lnTo>
                  <a:lnTo>
                    <a:pt x="2302328" y="2869474"/>
                  </a:lnTo>
                  <a:lnTo>
                    <a:pt x="2289265" y="2869474"/>
                  </a:lnTo>
                  <a:lnTo>
                    <a:pt x="2272936" y="2866209"/>
                  </a:lnTo>
                  <a:cubicBezTo>
                    <a:pt x="2262051" y="2864032"/>
                    <a:pt x="2242456" y="2856412"/>
                    <a:pt x="2214154" y="2843349"/>
                  </a:cubicBezTo>
                  <a:lnTo>
                    <a:pt x="2171699" y="2823754"/>
                  </a:lnTo>
                  <a:lnTo>
                    <a:pt x="2170393" y="2821795"/>
                  </a:lnTo>
                  <a:lnTo>
                    <a:pt x="2168434" y="2820489"/>
                  </a:lnTo>
                  <a:lnTo>
                    <a:pt x="2166474" y="2819182"/>
                  </a:lnTo>
                  <a:lnTo>
                    <a:pt x="2165168" y="2817223"/>
                  </a:lnTo>
                  <a:lnTo>
                    <a:pt x="2158636" y="2813957"/>
                  </a:lnTo>
                  <a:lnTo>
                    <a:pt x="2152105" y="2810692"/>
                  </a:lnTo>
                  <a:lnTo>
                    <a:pt x="2150799" y="2808732"/>
                  </a:lnTo>
                  <a:lnTo>
                    <a:pt x="2148839" y="2807426"/>
                  </a:lnTo>
                  <a:lnTo>
                    <a:pt x="2146880" y="2806119"/>
                  </a:lnTo>
                  <a:lnTo>
                    <a:pt x="2145574" y="2804160"/>
                  </a:lnTo>
                  <a:lnTo>
                    <a:pt x="2144267" y="2802201"/>
                  </a:lnTo>
                  <a:lnTo>
                    <a:pt x="2142308" y="2800894"/>
                  </a:lnTo>
                  <a:lnTo>
                    <a:pt x="2140349" y="2799588"/>
                  </a:lnTo>
                  <a:lnTo>
                    <a:pt x="2139042" y="2797629"/>
                  </a:lnTo>
                  <a:lnTo>
                    <a:pt x="2132511" y="2797629"/>
                  </a:lnTo>
                  <a:lnTo>
                    <a:pt x="2125979" y="2797629"/>
                  </a:lnTo>
                  <a:lnTo>
                    <a:pt x="2127286" y="2799588"/>
                  </a:lnTo>
                  <a:lnTo>
                    <a:pt x="2129245" y="2800894"/>
                  </a:lnTo>
                  <a:lnTo>
                    <a:pt x="2131204" y="2802201"/>
                  </a:lnTo>
                  <a:lnTo>
                    <a:pt x="2132511" y="2804160"/>
                  </a:lnTo>
                  <a:lnTo>
                    <a:pt x="2133817" y="2806119"/>
                  </a:lnTo>
                  <a:lnTo>
                    <a:pt x="2135776" y="2807426"/>
                  </a:lnTo>
                  <a:lnTo>
                    <a:pt x="2137736" y="2808732"/>
                  </a:lnTo>
                  <a:lnTo>
                    <a:pt x="2139042" y="2810692"/>
                  </a:lnTo>
                  <a:lnTo>
                    <a:pt x="2140349" y="2812651"/>
                  </a:lnTo>
                  <a:lnTo>
                    <a:pt x="2142308" y="2813957"/>
                  </a:lnTo>
                  <a:lnTo>
                    <a:pt x="2144267" y="2815264"/>
                  </a:lnTo>
                  <a:lnTo>
                    <a:pt x="2145574" y="2817223"/>
                  </a:lnTo>
                  <a:lnTo>
                    <a:pt x="2146880" y="2819182"/>
                  </a:lnTo>
                  <a:lnTo>
                    <a:pt x="2148839" y="2820489"/>
                  </a:lnTo>
                  <a:lnTo>
                    <a:pt x="2150799" y="2821795"/>
                  </a:lnTo>
                  <a:lnTo>
                    <a:pt x="2152105" y="2823754"/>
                  </a:lnTo>
                  <a:lnTo>
                    <a:pt x="2158636" y="2827020"/>
                  </a:lnTo>
                  <a:lnTo>
                    <a:pt x="2165168" y="2830286"/>
                  </a:lnTo>
                  <a:lnTo>
                    <a:pt x="2166474" y="2832245"/>
                  </a:lnTo>
                  <a:lnTo>
                    <a:pt x="2168434" y="2833552"/>
                  </a:lnTo>
                  <a:lnTo>
                    <a:pt x="2170393" y="2834858"/>
                  </a:lnTo>
                  <a:lnTo>
                    <a:pt x="2171699" y="2836817"/>
                  </a:lnTo>
                  <a:lnTo>
                    <a:pt x="2214154" y="2859677"/>
                  </a:lnTo>
                  <a:cubicBezTo>
                    <a:pt x="2242456" y="2874917"/>
                    <a:pt x="2259874" y="2883626"/>
                    <a:pt x="2266405" y="2885803"/>
                  </a:cubicBezTo>
                  <a:lnTo>
                    <a:pt x="2276202" y="2889069"/>
                  </a:lnTo>
                  <a:lnTo>
                    <a:pt x="2282734" y="2891028"/>
                  </a:lnTo>
                  <a:lnTo>
                    <a:pt x="2289265" y="2892334"/>
                  </a:lnTo>
                  <a:lnTo>
                    <a:pt x="2287959" y="2902132"/>
                  </a:lnTo>
                  <a:lnTo>
                    <a:pt x="2285999" y="2911929"/>
                  </a:lnTo>
                  <a:lnTo>
                    <a:pt x="2284040" y="2913235"/>
                  </a:lnTo>
                  <a:lnTo>
                    <a:pt x="2282734" y="2915194"/>
                  </a:lnTo>
                  <a:lnTo>
                    <a:pt x="2158636" y="3091543"/>
                  </a:lnTo>
                  <a:cubicBezTo>
                    <a:pt x="2075905" y="3209109"/>
                    <a:pt x="2034104" y="3268545"/>
                    <a:pt x="2033233" y="3269851"/>
                  </a:cubicBezTo>
                  <a:lnTo>
                    <a:pt x="2031274" y="3271157"/>
                  </a:lnTo>
                  <a:lnTo>
                    <a:pt x="2029314" y="3272464"/>
                  </a:lnTo>
                  <a:lnTo>
                    <a:pt x="2028008" y="3274423"/>
                  </a:lnTo>
                  <a:lnTo>
                    <a:pt x="2026702" y="3276382"/>
                  </a:lnTo>
                  <a:lnTo>
                    <a:pt x="2024742" y="3277689"/>
                  </a:lnTo>
                  <a:lnTo>
                    <a:pt x="2021477" y="3284220"/>
                  </a:lnTo>
                  <a:lnTo>
                    <a:pt x="2018211" y="3290752"/>
                  </a:lnTo>
                  <a:lnTo>
                    <a:pt x="2016251" y="3292058"/>
                  </a:lnTo>
                  <a:lnTo>
                    <a:pt x="2014945" y="3294017"/>
                  </a:lnTo>
                  <a:lnTo>
                    <a:pt x="2013639" y="3295977"/>
                  </a:lnTo>
                  <a:lnTo>
                    <a:pt x="2011679" y="3297283"/>
                  </a:lnTo>
                  <a:lnTo>
                    <a:pt x="2008414" y="3303814"/>
                  </a:lnTo>
                  <a:lnTo>
                    <a:pt x="2005148" y="3310346"/>
                  </a:lnTo>
                  <a:lnTo>
                    <a:pt x="2005148" y="3316877"/>
                  </a:lnTo>
                  <a:lnTo>
                    <a:pt x="2005148" y="3323409"/>
                  </a:lnTo>
                  <a:lnTo>
                    <a:pt x="2007107" y="3322102"/>
                  </a:lnTo>
                  <a:lnTo>
                    <a:pt x="2008414" y="3320143"/>
                  </a:lnTo>
                  <a:lnTo>
                    <a:pt x="2009720" y="3318184"/>
                  </a:lnTo>
                  <a:lnTo>
                    <a:pt x="2011679" y="3316877"/>
                  </a:lnTo>
                  <a:lnTo>
                    <a:pt x="2014945" y="3310346"/>
                  </a:lnTo>
                  <a:lnTo>
                    <a:pt x="2018211" y="3303814"/>
                  </a:lnTo>
                  <a:lnTo>
                    <a:pt x="2020170" y="3302508"/>
                  </a:lnTo>
                  <a:lnTo>
                    <a:pt x="2021477" y="3300549"/>
                  </a:lnTo>
                  <a:lnTo>
                    <a:pt x="2022783" y="3298589"/>
                  </a:lnTo>
                  <a:lnTo>
                    <a:pt x="2024742" y="3297283"/>
                  </a:lnTo>
                  <a:lnTo>
                    <a:pt x="2026702" y="3295977"/>
                  </a:lnTo>
                  <a:lnTo>
                    <a:pt x="2028008" y="3294017"/>
                  </a:lnTo>
                  <a:lnTo>
                    <a:pt x="2029314" y="3292058"/>
                  </a:lnTo>
                  <a:lnTo>
                    <a:pt x="2031274" y="3290752"/>
                  </a:lnTo>
                  <a:lnTo>
                    <a:pt x="2033233" y="3289445"/>
                  </a:lnTo>
                  <a:lnTo>
                    <a:pt x="2034539" y="3287486"/>
                  </a:lnTo>
                  <a:lnTo>
                    <a:pt x="2035846" y="3285526"/>
                  </a:lnTo>
                  <a:lnTo>
                    <a:pt x="2037805" y="3284220"/>
                  </a:lnTo>
                  <a:lnTo>
                    <a:pt x="2039764" y="3282914"/>
                  </a:lnTo>
                  <a:lnTo>
                    <a:pt x="2041071" y="3280954"/>
                  </a:lnTo>
                  <a:lnTo>
                    <a:pt x="2042377" y="3278995"/>
                  </a:lnTo>
                  <a:lnTo>
                    <a:pt x="2044337" y="3277689"/>
                  </a:lnTo>
                  <a:lnTo>
                    <a:pt x="2046296" y="3276382"/>
                  </a:lnTo>
                  <a:cubicBezTo>
                    <a:pt x="2047167" y="3275076"/>
                    <a:pt x="2094411" y="3217817"/>
                    <a:pt x="2188028" y="3104606"/>
                  </a:cubicBezTo>
                  <a:cubicBezTo>
                    <a:pt x="2281645" y="2991395"/>
                    <a:pt x="2365901" y="2875353"/>
                    <a:pt x="2440794" y="2756481"/>
                  </a:cubicBezTo>
                  <a:cubicBezTo>
                    <a:pt x="2516123" y="2638044"/>
                    <a:pt x="2586445" y="2535283"/>
                    <a:pt x="2651759" y="2448197"/>
                  </a:cubicBezTo>
                  <a:cubicBezTo>
                    <a:pt x="2717074" y="2361112"/>
                    <a:pt x="2751908" y="2297974"/>
                    <a:pt x="2756262" y="2258786"/>
                  </a:cubicBezTo>
                  <a:cubicBezTo>
                    <a:pt x="2760617" y="2219597"/>
                    <a:pt x="2758439" y="2184763"/>
                    <a:pt x="2749731" y="2154283"/>
                  </a:cubicBezTo>
                  <a:cubicBezTo>
                    <a:pt x="2741022" y="2123803"/>
                    <a:pt x="2726435" y="2095935"/>
                    <a:pt x="2705970" y="2070681"/>
                  </a:cubicBezTo>
                  <a:cubicBezTo>
                    <a:pt x="2685069" y="2045861"/>
                    <a:pt x="2659379" y="2025831"/>
                    <a:pt x="2628899" y="2010591"/>
                  </a:cubicBezTo>
                  <a:cubicBezTo>
                    <a:pt x="2598419" y="1995352"/>
                    <a:pt x="2546168" y="1987078"/>
                    <a:pt x="2472145" y="1985772"/>
                  </a:cubicBezTo>
                  <a:lnTo>
                    <a:pt x="2361111" y="1984466"/>
                  </a:lnTo>
                  <a:lnTo>
                    <a:pt x="2362417" y="1928949"/>
                  </a:lnTo>
                  <a:cubicBezTo>
                    <a:pt x="2363723" y="1891937"/>
                    <a:pt x="2374174" y="1823357"/>
                    <a:pt x="2393768" y="1723209"/>
                  </a:cubicBezTo>
                  <a:cubicBezTo>
                    <a:pt x="2413362" y="1623060"/>
                    <a:pt x="2420982" y="1494609"/>
                    <a:pt x="2416628" y="1337854"/>
                  </a:cubicBezTo>
                  <a:cubicBezTo>
                    <a:pt x="2412273" y="1181100"/>
                    <a:pt x="2413362" y="1063534"/>
                    <a:pt x="2419894" y="985157"/>
                  </a:cubicBezTo>
                  <a:cubicBezTo>
                    <a:pt x="2426425" y="906780"/>
                    <a:pt x="2414451" y="821871"/>
                    <a:pt x="2383971" y="730431"/>
                  </a:cubicBezTo>
                  <a:cubicBezTo>
                    <a:pt x="2353491" y="638991"/>
                    <a:pt x="2331066" y="551906"/>
                    <a:pt x="2316697" y="469174"/>
                  </a:cubicBezTo>
                  <a:lnTo>
                    <a:pt x="2295796" y="345077"/>
                  </a:lnTo>
                  <a:lnTo>
                    <a:pt x="2303634" y="263434"/>
                  </a:lnTo>
                  <a:cubicBezTo>
                    <a:pt x="2309295" y="209006"/>
                    <a:pt x="2319745" y="164374"/>
                    <a:pt x="2334985" y="129540"/>
                  </a:cubicBezTo>
                  <a:cubicBezTo>
                    <a:pt x="2350225" y="94706"/>
                    <a:pt x="2368078" y="68145"/>
                    <a:pt x="2388543" y="49856"/>
                  </a:cubicBezTo>
                  <a:cubicBezTo>
                    <a:pt x="2409443" y="31133"/>
                    <a:pt x="2432956" y="17417"/>
                    <a:pt x="2459082" y="8709"/>
                  </a:cubicBezTo>
                  <a:cubicBezTo>
                    <a:pt x="2472145" y="4355"/>
                    <a:pt x="2485208" y="1633"/>
                    <a:pt x="2498271" y="545"/>
                  </a:cubicBezTo>
                  <a:close/>
                </a:path>
              </a:pathLst>
            </a:custGeom>
            <a:solidFill>
              <a:srgbClr val="FED19A"/>
            </a:solidFill>
            <a:ln w="3261" cap="flat">
              <a:solidFill>
                <a:srgbClr val="FED19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CA098481-DAF3-849E-DC95-2A1D51FED408}"/>
                </a:ext>
              </a:extLst>
            </p:cNvPr>
            <p:cNvSpPr/>
            <p:nvPr/>
          </p:nvSpPr>
          <p:spPr>
            <a:xfrm>
              <a:off x="8384611" y="3918857"/>
              <a:ext cx="397255" cy="406037"/>
            </a:xfrm>
            <a:custGeom>
              <a:avLst/>
              <a:gdLst>
                <a:gd name="connsiteX0" fmla="*/ 154142 w 397255"/>
                <a:gd name="connsiteY0" fmla="*/ 24819 h 406037"/>
                <a:gd name="connsiteX1" fmla="*/ 203127 w 397255"/>
                <a:gd name="connsiteY1" fmla="*/ 0 h 406037"/>
                <a:gd name="connsiteX2" fmla="*/ 203127 w 397255"/>
                <a:gd name="connsiteY2" fmla="*/ 1306 h 406037"/>
                <a:gd name="connsiteX3" fmla="*/ 203127 w 397255"/>
                <a:gd name="connsiteY3" fmla="*/ 3266 h 406037"/>
                <a:gd name="connsiteX4" fmla="*/ 229253 w 397255"/>
                <a:gd name="connsiteY4" fmla="*/ 6531 h 406037"/>
                <a:gd name="connsiteX5" fmla="*/ 255379 w 397255"/>
                <a:gd name="connsiteY5" fmla="*/ 9797 h 406037"/>
                <a:gd name="connsiteX6" fmla="*/ 301099 w 397255"/>
                <a:gd name="connsiteY6" fmla="*/ 29391 h 406037"/>
                <a:gd name="connsiteX7" fmla="*/ 367719 w 397255"/>
                <a:gd name="connsiteY7" fmla="*/ 70539 h 406037"/>
                <a:gd name="connsiteX8" fmla="*/ 395804 w 397255"/>
                <a:gd name="connsiteY8" fmla="*/ 127363 h 406037"/>
                <a:gd name="connsiteX9" fmla="*/ 379476 w 397255"/>
                <a:gd name="connsiteY9" fmla="*/ 195943 h 406037"/>
                <a:gd name="connsiteX10" fmla="*/ 293261 w 397255"/>
                <a:gd name="connsiteY10" fmla="*/ 312202 h 406037"/>
                <a:gd name="connsiteX11" fmla="*/ 203127 w 397255"/>
                <a:gd name="connsiteY11" fmla="*/ 401683 h 406037"/>
                <a:gd name="connsiteX12" fmla="*/ 167205 w 397255"/>
                <a:gd name="connsiteY12" fmla="*/ 404949 h 406037"/>
                <a:gd name="connsiteX13" fmla="*/ 150876 w 397255"/>
                <a:gd name="connsiteY13" fmla="*/ 398417 h 406037"/>
                <a:gd name="connsiteX14" fmla="*/ 144345 w 397255"/>
                <a:gd name="connsiteY14" fmla="*/ 395151 h 406037"/>
                <a:gd name="connsiteX15" fmla="*/ 134547 w 397255"/>
                <a:gd name="connsiteY15" fmla="*/ 395151 h 406037"/>
                <a:gd name="connsiteX16" fmla="*/ 123444 w 397255"/>
                <a:gd name="connsiteY16" fmla="*/ 397111 h 406037"/>
                <a:gd name="connsiteX17" fmla="*/ 121485 w 397255"/>
                <a:gd name="connsiteY17" fmla="*/ 398417 h 406037"/>
                <a:gd name="connsiteX18" fmla="*/ 119525 w 397255"/>
                <a:gd name="connsiteY18" fmla="*/ 398417 h 406037"/>
                <a:gd name="connsiteX19" fmla="*/ 118219 w 397255"/>
                <a:gd name="connsiteY19" fmla="*/ 398417 h 406037"/>
                <a:gd name="connsiteX20" fmla="*/ 114953 w 397255"/>
                <a:gd name="connsiteY20" fmla="*/ 397111 h 406037"/>
                <a:gd name="connsiteX21" fmla="*/ 111687 w 397255"/>
                <a:gd name="connsiteY21" fmla="*/ 395151 h 406037"/>
                <a:gd name="connsiteX22" fmla="*/ 111687 w 397255"/>
                <a:gd name="connsiteY22" fmla="*/ 393192 h 406037"/>
                <a:gd name="connsiteX23" fmla="*/ 111687 w 397255"/>
                <a:gd name="connsiteY23" fmla="*/ 391886 h 406037"/>
                <a:gd name="connsiteX24" fmla="*/ 110381 w 397255"/>
                <a:gd name="connsiteY24" fmla="*/ 388620 h 406037"/>
                <a:gd name="connsiteX25" fmla="*/ 106462 w 397255"/>
                <a:gd name="connsiteY25" fmla="*/ 386661 h 406037"/>
                <a:gd name="connsiteX26" fmla="*/ 105156 w 397255"/>
                <a:gd name="connsiteY26" fmla="*/ 388620 h 406037"/>
                <a:gd name="connsiteX27" fmla="*/ 105156 w 397255"/>
                <a:gd name="connsiteY27" fmla="*/ 390579 h 406037"/>
                <a:gd name="connsiteX28" fmla="*/ 105156 w 397255"/>
                <a:gd name="connsiteY28" fmla="*/ 391886 h 406037"/>
                <a:gd name="connsiteX29" fmla="*/ 98625 w 397255"/>
                <a:gd name="connsiteY29" fmla="*/ 390579 h 406037"/>
                <a:gd name="connsiteX30" fmla="*/ 65967 w 397255"/>
                <a:gd name="connsiteY30" fmla="*/ 372291 h 406037"/>
                <a:gd name="connsiteX31" fmla="*/ 21554 w 397255"/>
                <a:gd name="connsiteY31" fmla="*/ 331797 h 406037"/>
                <a:gd name="connsiteX32" fmla="*/ 653 w 397255"/>
                <a:gd name="connsiteY32" fmla="*/ 264523 h 406037"/>
                <a:gd name="connsiteX33" fmla="*/ 10450 w 397255"/>
                <a:gd name="connsiteY33" fmla="*/ 189411 h 406037"/>
                <a:gd name="connsiteX34" fmla="*/ 64661 w 397255"/>
                <a:gd name="connsiteY34" fmla="*/ 103196 h 406037"/>
                <a:gd name="connsiteX35" fmla="*/ 154142 w 397255"/>
                <a:gd name="connsiteY35" fmla="*/ 24819 h 406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97255" h="406037">
                  <a:moveTo>
                    <a:pt x="154142" y="24819"/>
                  </a:moveTo>
                  <a:lnTo>
                    <a:pt x="203127" y="0"/>
                  </a:lnTo>
                  <a:lnTo>
                    <a:pt x="203127" y="1306"/>
                  </a:lnTo>
                  <a:lnTo>
                    <a:pt x="203127" y="3266"/>
                  </a:lnTo>
                  <a:lnTo>
                    <a:pt x="229253" y="6531"/>
                  </a:lnTo>
                  <a:lnTo>
                    <a:pt x="255379" y="9797"/>
                  </a:lnTo>
                  <a:lnTo>
                    <a:pt x="301099" y="29391"/>
                  </a:lnTo>
                  <a:cubicBezTo>
                    <a:pt x="331579" y="42454"/>
                    <a:pt x="353786" y="56170"/>
                    <a:pt x="367719" y="70539"/>
                  </a:cubicBezTo>
                  <a:cubicBezTo>
                    <a:pt x="382089" y="84473"/>
                    <a:pt x="391450" y="103414"/>
                    <a:pt x="395804" y="127363"/>
                  </a:cubicBezTo>
                  <a:cubicBezTo>
                    <a:pt x="400159" y="151312"/>
                    <a:pt x="394716" y="174172"/>
                    <a:pt x="379476" y="195943"/>
                  </a:cubicBezTo>
                  <a:cubicBezTo>
                    <a:pt x="364236" y="217714"/>
                    <a:pt x="335498" y="256467"/>
                    <a:pt x="293261" y="312202"/>
                  </a:cubicBezTo>
                  <a:cubicBezTo>
                    <a:pt x="250589" y="367502"/>
                    <a:pt x="220545" y="397328"/>
                    <a:pt x="203127" y="401683"/>
                  </a:cubicBezTo>
                  <a:cubicBezTo>
                    <a:pt x="185710" y="406037"/>
                    <a:pt x="173736" y="407126"/>
                    <a:pt x="167205" y="404949"/>
                  </a:cubicBezTo>
                  <a:cubicBezTo>
                    <a:pt x="160673" y="402772"/>
                    <a:pt x="155230" y="400594"/>
                    <a:pt x="150876" y="398417"/>
                  </a:cubicBezTo>
                  <a:lnTo>
                    <a:pt x="144345" y="395151"/>
                  </a:lnTo>
                  <a:lnTo>
                    <a:pt x="134547" y="395151"/>
                  </a:lnTo>
                  <a:cubicBezTo>
                    <a:pt x="128016" y="395151"/>
                    <a:pt x="124315" y="395804"/>
                    <a:pt x="123444" y="397111"/>
                  </a:cubicBezTo>
                  <a:lnTo>
                    <a:pt x="121485" y="398417"/>
                  </a:lnTo>
                  <a:lnTo>
                    <a:pt x="119525" y="398417"/>
                  </a:lnTo>
                  <a:lnTo>
                    <a:pt x="118219" y="398417"/>
                  </a:lnTo>
                  <a:lnTo>
                    <a:pt x="114953" y="397111"/>
                  </a:lnTo>
                  <a:lnTo>
                    <a:pt x="111687" y="395151"/>
                  </a:lnTo>
                  <a:lnTo>
                    <a:pt x="111687" y="393192"/>
                  </a:lnTo>
                  <a:lnTo>
                    <a:pt x="111687" y="391886"/>
                  </a:lnTo>
                  <a:lnTo>
                    <a:pt x="110381" y="388620"/>
                  </a:lnTo>
                  <a:cubicBezTo>
                    <a:pt x="109075" y="386443"/>
                    <a:pt x="107769" y="385790"/>
                    <a:pt x="106462" y="386661"/>
                  </a:cubicBezTo>
                  <a:lnTo>
                    <a:pt x="105156" y="388620"/>
                  </a:lnTo>
                  <a:lnTo>
                    <a:pt x="105156" y="390579"/>
                  </a:lnTo>
                  <a:lnTo>
                    <a:pt x="105156" y="391886"/>
                  </a:lnTo>
                  <a:lnTo>
                    <a:pt x="98625" y="390579"/>
                  </a:lnTo>
                  <a:cubicBezTo>
                    <a:pt x="94270" y="389273"/>
                    <a:pt x="83385" y="383177"/>
                    <a:pt x="65967" y="372291"/>
                  </a:cubicBezTo>
                  <a:cubicBezTo>
                    <a:pt x="48550" y="361406"/>
                    <a:pt x="33746" y="347907"/>
                    <a:pt x="21554" y="331797"/>
                  </a:cubicBezTo>
                  <a:cubicBezTo>
                    <a:pt x="9797" y="315250"/>
                    <a:pt x="2830" y="292826"/>
                    <a:pt x="653" y="264523"/>
                  </a:cubicBezTo>
                  <a:cubicBezTo>
                    <a:pt x="-1524" y="236220"/>
                    <a:pt x="1742" y="211183"/>
                    <a:pt x="10450" y="189411"/>
                  </a:cubicBezTo>
                  <a:cubicBezTo>
                    <a:pt x="19159" y="167640"/>
                    <a:pt x="37229" y="138902"/>
                    <a:pt x="64661" y="103196"/>
                  </a:cubicBezTo>
                  <a:cubicBezTo>
                    <a:pt x="91658" y="67056"/>
                    <a:pt x="121485" y="40930"/>
                    <a:pt x="154142" y="24819"/>
                  </a:cubicBezTo>
                  <a:close/>
                </a:path>
              </a:pathLst>
            </a:custGeom>
            <a:solidFill>
              <a:schemeClr val="bg1"/>
            </a:solidFill>
            <a:ln w="3261" cap="flat">
              <a:solidFill>
                <a:srgbClr val="FECD9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AA0ABD79-A1F3-3D70-0991-AA3F4B1A505D}"/>
                </a:ext>
              </a:extLst>
            </p:cNvPr>
            <p:cNvSpPr/>
            <p:nvPr/>
          </p:nvSpPr>
          <p:spPr>
            <a:xfrm>
              <a:off x="7875813" y="1577340"/>
              <a:ext cx="578031" cy="1557745"/>
            </a:xfrm>
            <a:custGeom>
              <a:avLst/>
              <a:gdLst>
                <a:gd name="connsiteX0" fmla="*/ 475488 w 578031"/>
                <a:gd name="connsiteY0" fmla="*/ 721723 h 1557745"/>
                <a:gd name="connsiteX1" fmla="*/ 476794 w 578031"/>
                <a:gd name="connsiteY1" fmla="*/ 721723 h 1557745"/>
                <a:gd name="connsiteX2" fmla="*/ 510758 w 578031"/>
                <a:gd name="connsiteY2" fmla="*/ 852351 h 1557745"/>
                <a:gd name="connsiteX3" fmla="*/ 564969 w 578031"/>
                <a:gd name="connsiteY3" fmla="*/ 1031966 h 1557745"/>
                <a:gd name="connsiteX4" fmla="*/ 574766 w 578031"/>
                <a:gd name="connsiteY4" fmla="*/ 1191986 h 1557745"/>
                <a:gd name="connsiteX5" fmla="*/ 561703 w 578031"/>
                <a:gd name="connsiteY5" fmla="*/ 1430383 h 1557745"/>
                <a:gd name="connsiteX6" fmla="*/ 558437 w 578031"/>
                <a:gd name="connsiteY6" fmla="*/ 1557746 h 1557745"/>
                <a:gd name="connsiteX7" fmla="*/ 555171 w 578031"/>
                <a:gd name="connsiteY7" fmla="*/ 1547949 h 1557745"/>
                <a:gd name="connsiteX8" fmla="*/ 551906 w 578031"/>
                <a:gd name="connsiteY8" fmla="*/ 1538151 h 1557745"/>
                <a:gd name="connsiteX9" fmla="*/ 548640 w 578031"/>
                <a:gd name="connsiteY9" fmla="*/ 1521823 h 1557745"/>
                <a:gd name="connsiteX10" fmla="*/ 545374 w 578031"/>
                <a:gd name="connsiteY10" fmla="*/ 1505494 h 1557745"/>
                <a:gd name="connsiteX11" fmla="*/ 542109 w 578031"/>
                <a:gd name="connsiteY11" fmla="*/ 1492431 h 1557745"/>
                <a:gd name="connsiteX12" fmla="*/ 525780 w 578031"/>
                <a:gd name="connsiteY12" fmla="*/ 1387929 h 1557745"/>
                <a:gd name="connsiteX13" fmla="*/ 512717 w 578031"/>
                <a:gd name="connsiteY13" fmla="*/ 1296489 h 1557745"/>
                <a:gd name="connsiteX14" fmla="*/ 509451 w 578031"/>
                <a:gd name="connsiteY14" fmla="*/ 1289957 h 1557745"/>
                <a:gd name="connsiteX15" fmla="*/ 506186 w 578031"/>
                <a:gd name="connsiteY15" fmla="*/ 1283426 h 1557745"/>
                <a:gd name="connsiteX16" fmla="*/ 504226 w 578031"/>
                <a:gd name="connsiteY16" fmla="*/ 1283426 h 1557745"/>
                <a:gd name="connsiteX17" fmla="*/ 502920 w 578031"/>
                <a:gd name="connsiteY17" fmla="*/ 1283426 h 1557745"/>
                <a:gd name="connsiteX18" fmla="*/ 501614 w 578031"/>
                <a:gd name="connsiteY18" fmla="*/ 1276894 h 1557745"/>
                <a:gd name="connsiteX19" fmla="*/ 437606 w 578031"/>
                <a:gd name="connsiteY19" fmla="*/ 1126671 h 1557745"/>
                <a:gd name="connsiteX20" fmla="*/ 342900 w 578031"/>
                <a:gd name="connsiteY20" fmla="*/ 862149 h 1557745"/>
                <a:gd name="connsiteX21" fmla="*/ 266482 w 578031"/>
                <a:gd name="connsiteY21" fmla="*/ 690372 h 1557745"/>
                <a:gd name="connsiteX22" fmla="*/ 144998 w 578031"/>
                <a:gd name="connsiteY22" fmla="*/ 531005 h 1557745"/>
                <a:gd name="connsiteX23" fmla="*/ 35923 w 578031"/>
                <a:gd name="connsiteY23" fmla="*/ 339634 h 1557745"/>
                <a:gd name="connsiteX24" fmla="*/ 1306 w 578031"/>
                <a:gd name="connsiteY24" fmla="*/ 186146 h 1557745"/>
                <a:gd name="connsiteX25" fmla="*/ 0 w 578031"/>
                <a:gd name="connsiteY25" fmla="*/ 114300 h 1557745"/>
                <a:gd name="connsiteX26" fmla="*/ 19594 w 578031"/>
                <a:gd name="connsiteY26" fmla="*/ 80336 h 1557745"/>
                <a:gd name="connsiteX27" fmla="*/ 68580 w 578031"/>
                <a:gd name="connsiteY27" fmla="*/ 22860 h 1557745"/>
                <a:gd name="connsiteX28" fmla="*/ 143691 w 578031"/>
                <a:gd name="connsiteY28" fmla="*/ 0 h 1557745"/>
                <a:gd name="connsiteX29" fmla="*/ 262564 w 578031"/>
                <a:gd name="connsiteY29" fmla="*/ 73805 h 1557745"/>
                <a:gd name="connsiteX30" fmla="*/ 411480 w 578031"/>
                <a:gd name="connsiteY30" fmla="*/ 225334 h 1557745"/>
                <a:gd name="connsiteX31" fmla="*/ 470263 w 578031"/>
                <a:gd name="connsiteY31" fmla="*/ 388620 h 1557745"/>
                <a:gd name="connsiteX32" fmla="*/ 460466 w 578031"/>
                <a:gd name="connsiteY32" fmla="*/ 578031 h 1557745"/>
                <a:gd name="connsiteX33" fmla="*/ 470263 w 578031"/>
                <a:gd name="connsiteY33" fmla="*/ 702129 h 1557745"/>
                <a:gd name="connsiteX34" fmla="*/ 475488 w 578031"/>
                <a:gd name="connsiteY34" fmla="*/ 721723 h 1557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78031" h="1557745">
                  <a:moveTo>
                    <a:pt x="475488" y="721723"/>
                  </a:moveTo>
                  <a:lnTo>
                    <a:pt x="476794" y="721723"/>
                  </a:lnTo>
                  <a:lnTo>
                    <a:pt x="510758" y="852351"/>
                  </a:lnTo>
                  <a:cubicBezTo>
                    <a:pt x="533835" y="939437"/>
                    <a:pt x="551906" y="999309"/>
                    <a:pt x="564969" y="1031966"/>
                  </a:cubicBezTo>
                  <a:cubicBezTo>
                    <a:pt x="578031" y="1064623"/>
                    <a:pt x="581297" y="1117963"/>
                    <a:pt x="574766" y="1191986"/>
                  </a:cubicBezTo>
                  <a:cubicBezTo>
                    <a:pt x="568234" y="1266009"/>
                    <a:pt x="563880" y="1345474"/>
                    <a:pt x="561703" y="1430383"/>
                  </a:cubicBezTo>
                  <a:lnTo>
                    <a:pt x="558437" y="1557746"/>
                  </a:lnTo>
                  <a:lnTo>
                    <a:pt x="555171" y="1547949"/>
                  </a:lnTo>
                  <a:lnTo>
                    <a:pt x="551906" y="1538151"/>
                  </a:lnTo>
                  <a:lnTo>
                    <a:pt x="548640" y="1521823"/>
                  </a:lnTo>
                  <a:lnTo>
                    <a:pt x="545374" y="1505494"/>
                  </a:lnTo>
                  <a:lnTo>
                    <a:pt x="542109" y="1492431"/>
                  </a:lnTo>
                  <a:cubicBezTo>
                    <a:pt x="539932" y="1483723"/>
                    <a:pt x="534488" y="1448889"/>
                    <a:pt x="525780" y="1387929"/>
                  </a:cubicBezTo>
                  <a:lnTo>
                    <a:pt x="512717" y="1296489"/>
                  </a:lnTo>
                  <a:lnTo>
                    <a:pt x="509451" y="1289957"/>
                  </a:lnTo>
                  <a:lnTo>
                    <a:pt x="506186" y="1283426"/>
                  </a:lnTo>
                  <a:lnTo>
                    <a:pt x="504226" y="1283426"/>
                  </a:lnTo>
                  <a:lnTo>
                    <a:pt x="502920" y="1283426"/>
                  </a:lnTo>
                  <a:lnTo>
                    <a:pt x="501614" y="1276894"/>
                  </a:lnTo>
                  <a:cubicBezTo>
                    <a:pt x="500307" y="1272540"/>
                    <a:pt x="478971" y="1222466"/>
                    <a:pt x="437606" y="1126671"/>
                  </a:cubicBezTo>
                  <a:cubicBezTo>
                    <a:pt x="396240" y="1030877"/>
                    <a:pt x="364671" y="942703"/>
                    <a:pt x="342900" y="862149"/>
                  </a:cubicBezTo>
                  <a:cubicBezTo>
                    <a:pt x="321129" y="781594"/>
                    <a:pt x="295656" y="724335"/>
                    <a:pt x="266482" y="690372"/>
                  </a:cubicBezTo>
                  <a:cubicBezTo>
                    <a:pt x="236873" y="656844"/>
                    <a:pt x="196378" y="603722"/>
                    <a:pt x="144998" y="531005"/>
                  </a:cubicBezTo>
                  <a:cubicBezTo>
                    <a:pt x="94053" y="457853"/>
                    <a:pt x="57694" y="394063"/>
                    <a:pt x="35923" y="339634"/>
                  </a:cubicBezTo>
                  <a:cubicBezTo>
                    <a:pt x="14152" y="285206"/>
                    <a:pt x="2613" y="234043"/>
                    <a:pt x="1306" y="186146"/>
                  </a:cubicBezTo>
                  <a:lnTo>
                    <a:pt x="0" y="114300"/>
                  </a:lnTo>
                  <a:lnTo>
                    <a:pt x="19594" y="80336"/>
                  </a:lnTo>
                  <a:cubicBezTo>
                    <a:pt x="32657" y="57259"/>
                    <a:pt x="48986" y="38100"/>
                    <a:pt x="68580" y="22860"/>
                  </a:cubicBezTo>
                  <a:cubicBezTo>
                    <a:pt x="88174" y="7620"/>
                    <a:pt x="113211" y="0"/>
                    <a:pt x="143691" y="0"/>
                  </a:cubicBezTo>
                  <a:cubicBezTo>
                    <a:pt x="174172" y="0"/>
                    <a:pt x="213795" y="24602"/>
                    <a:pt x="262564" y="73805"/>
                  </a:cubicBezTo>
                  <a:cubicBezTo>
                    <a:pt x="311767" y="122573"/>
                    <a:pt x="361406" y="173083"/>
                    <a:pt x="411480" y="225334"/>
                  </a:cubicBezTo>
                  <a:cubicBezTo>
                    <a:pt x="461554" y="277586"/>
                    <a:pt x="481149" y="332014"/>
                    <a:pt x="470263" y="388620"/>
                  </a:cubicBezTo>
                  <a:cubicBezTo>
                    <a:pt x="459377" y="445226"/>
                    <a:pt x="456111" y="508363"/>
                    <a:pt x="460466" y="578031"/>
                  </a:cubicBezTo>
                  <a:cubicBezTo>
                    <a:pt x="464820" y="647700"/>
                    <a:pt x="468086" y="689066"/>
                    <a:pt x="470263" y="702129"/>
                  </a:cubicBezTo>
                  <a:cubicBezTo>
                    <a:pt x="472440" y="715191"/>
                    <a:pt x="474182" y="721723"/>
                    <a:pt x="475488" y="721723"/>
                  </a:cubicBezTo>
                  <a:close/>
                </a:path>
              </a:pathLst>
            </a:custGeom>
            <a:solidFill>
              <a:srgbClr val="FCB884"/>
            </a:solidFill>
            <a:ln w="3261" cap="flat">
              <a:solidFill>
                <a:srgbClr val="FCB88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431EAAB5-32F2-C3FA-79DE-85F9E79431F0}"/>
              </a:ext>
            </a:extLst>
          </p:cNvPr>
          <p:cNvGrpSpPr/>
          <p:nvPr/>
        </p:nvGrpSpPr>
        <p:grpSpPr>
          <a:xfrm>
            <a:off x="4090330" y="3911571"/>
            <a:ext cx="3723186" cy="1643584"/>
            <a:chOff x="964408" y="619125"/>
            <a:chExt cx="10675142" cy="4712494"/>
          </a:xfrm>
          <a:solidFill>
            <a:srgbClr val="00B050"/>
          </a:solidFill>
        </p:grpSpPr>
        <p:sp>
          <p:nvSpPr>
            <p:cNvPr id="89" name="任意多边形 107">
              <a:extLst>
                <a:ext uri="{FF2B5EF4-FFF2-40B4-BE49-F238E27FC236}">
                  <a16:creationId xmlns:a16="http://schemas.microsoft.com/office/drawing/2014/main" id="{39B474A6-A231-6C31-1FF4-90A8EF451626}"/>
                </a:ext>
              </a:extLst>
            </p:cNvPr>
            <p:cNvSpPr/>
            <p:nvPr/>
          </p:nvSpPr>
          <p:spPr>
            <a:xfrm>
              <a:off x="3550444" y="3033713"/>
              <a:ext cx="1385887" cy="2297906"/>
            </a:xfrm>
            <a:custGeom>
              <a:avLst/>
              <a:gdLst>
                <a:gd name="connsiteX0" fmla="*/ 278606 w 1385887"/>
                <a:gd name="connsiteY0" fmla="*/ 0 h 2297906"/>
                <a:gd name="connsiteX1" fmla="*/ 295275 w 1385887"/>
                <a:gd name="connsiteY1" fmla="*/ 2381 h 2297906"/>
                <a:gd name="connsiteX2" fmla="*/ 283369 w 1385887"/>
                <a:gd name="connsiteY2" fmla="*/ 19050 h 2297906"/>
                <a:gd name="connsiteX3" fmla="*/ 280987 w 1385887"/>
                <a:gd name="connsiteY3" fmla="*/ 42862 h 2297906"/>
                <a:gd name="connsiteX4" fmla="*/ 283369 w 1385887"/>
                <a:gd name="connsiteY4" fmla="*/ 50006 h 2297906"/>
                <a:gd name="connsiteX5" fmla="*/ 276225 w 1385887"/>
                <a:gd name="connsiteY5" fmla="*/ 71437 h 2297906"/>
                <a:gd name="connsiteX6" fmla="*/ 273844 w 1385887"/>
                <a:gd name="connsiteY6" fmla="*/ 78581 h 2297906"/>
                <a:gd name="connsiteX7" fmla="*/ 271462 w 1385887"/>
                <a:gd name="connsiteY7" fmla="*/ 85725 h 2297906"/>
                <a:gd name="connsiteX8" fmla="*/ 283369 w 1385887"/>
                <a:gd name="connsiteY8" fmla="*/ 104775 h 2297906"/>
                <a:gd name="connsiteX9" fmla="*/ 292894 w 1385887"/>
                <a:gd name="connsiteY9" fmla="*/ 109537 h 2297906"/>
                <a:gd name="connsiteX10" fmla="*/ 297656 w 1385887"/>
                <a:gd name="connsiteY10" fmla="*/ 95250 h 2297906"/>
                <a:gd name="connsiteX11" fmla="*/ 295275 w 1385887"/>
                <a:gd name="connsiteY11" fmla="*/ 78581 h 2297906"/>
                <a:gd name="connsiteX12" fmla="*/ 292894 w 1385887"/>
                <a:gd name="connsiteY12" fmla="*/ 64293 h 2297906"/>
                <a:gd name="connsiteX13" fmla="*/ 295275 w 1385887"/>
                <a:gd name="connsiteY13" fmla="*/ 47625 h 2297906"/>
                <a:gd name="connsiteX14" fmla="*/ 309562 w 1385887"/>
                <a:gd name="connsiteY14" fmla="*/ 42862 h 2297906"/>
                <a:gd name="connsiteX15" fmla="*/ 319087 w 1385887"/>
                <a:gd name="connsiteY15" fmla="*/ 38100 h 2297906"/>
                <a:gd name="connsiteX16" fmla="*/ 326231 w 1385887"/>
                <a:gd name="connsiteY16" fmla="*/ 35718 h 2297906"/>
                <a:gd name="connsiteX17" fmla="*/ 333375 w 1385887"/>
                <a:gd name="connsiteY17" fmla="*/ 30956 h 2297906"/>
                <a:gd name="connsiteX18" fmla="*/ 330994 w 1385887"/>
                <a:gd name="connsiteY18" fmla="*/ 16668 h 2297906"/>
                <a:gd name="connsiteX19" fmla="*/ 338137 w 1385887"/>
                <a:gd name="connsiteY19" fmla="*/ 11906 h 2297906"/>
                <a:gd name="connsiteX20" fmla="*/ 342900 w 1385887"/>
                <a:gd name="connsiteY20" fmla="*/ 19050 h 2297906"/>
                <a:gd name="connsiteX21" fmla="*/ 345281 w 1385887"/>
                <a:gd name="connsiteY21" fmla="*/ 26193 h 2297906"/>
                <a:gd name="connsiteX22" fmla="*/ 359569 w 1385887"/>
                <a:gd name="connsiteY22" fmla="*/ 30956 h 2297906"/>
                <a:gd name="connsiteX23" fmla="*/ 366712 w 1385887"/>
                <a:gd name="connsiteY23" fmla="*/ 33337 h 2297906"/>
                <a:gd name="connsiteX24" fmla="*/ 373856 w 1385887"/>
                <a:gd name="connsiteY24" fmla="*/ 38100 h 2297906"/>
                <a:gd name="connsiteX25" fmla="*/ 376237 w 1385887"/>
                <a:gd name="connsiteY25" fmla="*/ 45243 h 2297906"/>
                <a:gd name="connsiteX26" fmla="*/ 381000 w 1385887"/>
                <a:gd name="connsiteY26" fmla="*/ 52387 h 2297906"/>
                <a:gd name="connsiteX27" fmla="*/ 390525 w 1385887"/>
                <a:gd name="connsiteY27" fmla="*/ 64293 h 2297906"/>
                <a:gd name="connsiteX28" fmla="*/ 404812 w 1385887"/>
                <a:gd name="connsiteY28" fmla="*/ 59531 h 2297906"/>
                <a:gd name="connsiteX29" fmla="*/ 445294 w 1385887"/>
                <a:gd name="connsiteY29" fmla="*/ 64293 h 2297906"/>
                <a:gd name="connsiteX30" fmla="*/ 452437 w 1385887"/>
                <a:gd name="connsiteY30" fmla="*/ 66675 h 2297906"/>
                <a:gd name="connsiteX31" fmla="*/ 454819 w 1385887"/>
                <a:gd name="connsiteY31" fmla="*/ 73818 h 2297906"/>
                <a:gd name="connsiteX32" fmla="*/ 461962 w 1385887"/>
                <a:gd name="connsiteY32" fmla="*/ 76200 h 2297906"/>
                <a:gd name="connsiteX33" fmla="*/ 485775 w 1385887"/>
                <a:gd name="connsiteY33" fmla="*/ 73818 h 2297906"/>
                <a:gd name="connsiteX34" fmla="*/ 492919 w 1385887"/>
                <a:gd name="connsiteY34" fmla="*/ 69056 h 2297906"/>
                <a:gd name="connsiteX35" fmla="*/ 511969 w 1385887"/>
                <a:gd name="connsiteY35" fmla="*/ 64293 h 2297906"/>
                <a:gd name="connsiteX36" fmla="*/ 514350 w 1385887"/>
                <a:gd name="connsiteY36" fmla="*/ 57150 h 2297906"/>
                <a:gd name="connsiteX37" fmla="*/ 538162 w 1385887"/>
                <a:gd name="connsiteY37" fmla="*/ 54768 h 2297906"/>
                <a:gd name="connsiteX38" fmla="*/ 552450 w 1385887"/>
                <a:gd name="connsiteY38" fmla="*/ 64293 h 2297906"/>
                <a:gd name="connsiteX39" fmla="*/ 564356 w 1385887"/>
                <a:gd name="connsiteY39" fmla="*/ 76200 h 2297906"/>
                <a:gd name="connsiteX40" fmla="*/ 578644 w 1385887"/>
                <a:gd name="connsiteY40" fmla="*/ 80962 h 2297906"/>
                <a:gd name="connsiteX41" fmla="*/ 585787 w 1385887"/>
                <a:gd name="connsiteY41" fmla="*/ 85725 h 2297906"/>
                <a:gd name="connsiteX42" fmla="*/ 600075 w 1385887"/>
                <a:gd name="connsiteY42" fmla="*/ 90487 h 2297906"/>
                <a:gd name="connsiteX43" fmla="*/ 604837 w 1385887"/>
                <a:gd name="connsiteY43" fmla="*/ 107156 h 2297906"/>
                <a:gd name="connsiteX44" fmla="*/ 607219 w 1385887"/>
                <a:gd name="connsiteY44" fmla="*/ 126206 h 2297906"/>
                <a:gd name="connsiteX45" fmla="*/ 626269 w 1385887"/>
                <a:gd name="connsiteY45" fmla="*/ 128587 h 2297906"/>
                <a:gd name="connsiteX46" fmla="*/ 647700 w 1385887"/>
                <a:gd name="connsiteY46" fmla="*/ 140493 h 2297906"/>
                <a:gd name="connsiteX47" fmla="*/ 654844 w 1385887"/>
                <a:gd name="connsiteY47" fmla="*/ 145256 h 2297906"/>
                <a:gd name="connsiteX48" fmla="*/ 664369 w 1385887"/>
                <a:gd name="connsiteY48" fmla="*/ 157162 h 2297906"/>
                <a:gd name="connsiteX49" fmla="*/ 673894 w 1385887"/>
                <a:gd name="connsiteY49" fmla="*/ 171450 h 2297906"/>
                <a:gd name="connsiteX50" fmla="*/ 678656 w 1385887"/>
                <a:gd name="connsiteY50" fmla="*/ 178593 h 2297906"/>
                <a:gd name="connsiteX51" fmla="*/ 681037 w 1385887"/>
                <a:gd name="connsiteY51" fmla="*/ 185737 h 2297906"/>
                <a:gd name="connsiteX52" fmla="*/ 688181 w 1385887"/>
                <a:gd name="connsiteY52" fmla="*/ 188118 h 2297906"/>
                <a:gd name="connsiteX53" fmla="*/ 702469 w 1385887"/>
                <a:gd name="connsiteY53" fmla="*/ 195262 h 2297906"/>
                <a:gd name="connsiteX54" fmla="*/ 704850 w 1385887"/>
                <a:gd name="connsiteY54" fmla="*/ 202406 h 2297906"/>
                <a:gd name="connsiteX55" fmla="*/ 719137 w 1385887"/>
                <a:gd name="connsiteY55" fmla="*/ 216693 h 2297906"/>
                <a:gd name="connsiteX56" fmla="*/ 740569 w 1385887"/>
                <a:gd name="connsiteY56" fmla="*/ 219075 h 2297906"/>
                <a:gd name="connsiteX57" fmla="*/ 771525 w 1385887"/>
                <a:gd name="connsiteY57" fmla="*/ 216693 h 2297906"/>
                <a:gd name="connsiteX58" fmla="*/ 783431 w 1385887"/>
                <a:gd name="connsiteY58" fmla="*/ 219075 h 2297906"/>
                <a:gd name="connsiteX59" fmla="*/ 800100 w 1385887"/>
                <a:gd name="connsiteY59" fmla="*/ 223837 h 2297906"/>
                <a:gd name="connsiteX60" fmla="*/ 819150 w 1385887"/>
                <a:gd name="connsiteY60" fmla="*/ 228600 h 2297906"/>
                <a:gd name="connsiteX61" fmla="*/ 833437 w 1385887"/>
                <a:gd name="connsiteY61" fmla="*/ 233362 h 2297906"/>
                <a:gd name="connsiteX62" fmla="*/ 845344 w 1385887"/>
                <a:gd name="connsiteY62" fmla="*/ 245268 h 2297906"/>
                <a:gd name="connsiteX63" fmla="*/ 859631 w 1385887"/>
                <a:gd name="connsiteY63" fmla="*/ 252412 h 2297906"/>
                <a:gd name="connsiteX64" fmla="*/ 864394 w 1385887"/>
                <a:gd name="connsiteY64" fmla="*/ 259556 h 2297906"/>
                <a:gd name="connsiteX65" fmla="*/ 871537 w 1385887"/>
                <a:gd name="connsiteY65" fmla="*/ 261937 h 2297906"/>
                <a:gd name="connsiteX66" fmla="*/ 878681 w 1385887"/>
                <a:gd name="connsiteY66" fmla="*/ 266700 h 2297906"/>
                <a:gd name="connsiteX67" fmla="*/ 883444 w 1385887"/>
                <a:gd name="connsiteY67" fmla="*/ 273843 h 2297906"/>
                <a:gd name="connsiteX68" fmla="*/ 895350 w 1385887"/>
                <a:gd name="connsiteY68" fmla="*/ 283368 h 2297906"/>
                <a:gd name="connsiteX69" fmla="*/ 900112 w 1385887"/>
                <a:gd name="connsiteY69" fmla="*/ 330993 h 2297906"/>
                <a:gd name="connsiteX70" fmla="*/ 902494 w 1385887"/>
                <a:gd name="connsiteY70" fmla="*/ 338137 h 2297906"/>
                <a:gd name="connsiteX71" fmla="*/ 909637 w 1385887"/>
                <a:gd name="connsiteY71" fmla="*/ 342900 h 2297906"/>
                <a:gd name="connsiteX72" fmla="*/ 912019 w 1385887"/>
                <a:gd name="connsiteY72" fmla="*/ 350043 h 2297906"/>
                <a:gd name="connsiteX73" fmla="*/ 919162 w 1385887"/>
                <a:gd name="connsiteY73" fmla="*/ 352425 h 2297906"/>
                <a:gd name="connsiteX74" fmla="*/ 926306 w 1385887"/>
                <a:gd name="connsiteY74" fmla="*/ 357187 h 2297906"/>
                <a:gd name="connsiteX75" fmla="*/ 928687 w 1385887"/>
                <a:gd name="connsiteY75" fmla="*/ 385762 h 2297906"/>
                <a:gd name="connsiteX76" fmla="*/ 926306 w 1385887"/>
                <a:gd name="connsiteY76" fmla="*/ 392906 h 2297906"/>
                <a:gd name="connsiteX77" fmla="*/ 919162 w 1385887"/>
                <a:gd name="connsiteY77" fmla="*/ 397668 h 2297906"/>
                <a:gd name="connsiteX78" fmla="*/ 916781 w 1385887"/>
                <a:gd name="connsiteY78" fmla="*/ 414337 h 2297906"/>
                <a:gd name="connsiteX79" fmla="*/ 935831 w 1385887"/>
                <a:gd name="connsiteY79" fmla="*/ 411956 h 2297906"/>
                <a:gd name="connsiteX80" fmla="*/ 938212 w 1385887"/>
                <a:gd name="connsiteY80" fmla="*/ 419100 h 2297906"/>
                <a:gd name="connsiteX81" fmla="*/ 945356 w 1385887"/>
                <a:gd name="connsiteY81" fmla="*/ 423862 h 2297906"/>
                <a:gd name="connsiteX82" fmla="*/ 966787 w 1385887"/>
                <a:gd name="connsiteY82" fmla="*/ 428625 h 2297906"/>
                <a:gd name="connsiteX83" fmla="*/ 971550 w 1385887"/>
                <a:gd name="connsiteY83" fmla="*/ 442912 h 2297906"/>
                <a:gd name="connsiteX84" fmla="*/ 962025 w 1385887"/>
                <a:gd name="connsiteY84" fmla="*/ 457200 h 2297906"/>
                <a:gd name="connsiteX85" fmla="*/ 964406 w 1385887"/>
                <a:gd name="connsiteY85" fmla="*/ 464343 h 2297906"/>
                <a:gd name="connsiteX86" fmla="*/ 971550 w 1385887"/>
                <a:gd name="connsiteY86" fmla="*/ 459581 h 2297906"/>
                <a:gd name="connsiteX87" fmla="*/ 978694 w 1385887"/>
                <a:gd name="connsiteY87" fmla="*/ 452437 h 2297906"/>
                <a:gd name="connsiteX88" fmla="*/ 983456 w 1385887"/>
                <a:gd name="connsiteY88" fmla="*/ 445293 h 2297906"/>
                <a:gd name="connsiteX89" fmla="*/ 990600 w 1385887"/>
                <a:gd name="connsiteY89" fmla="*/ 442912 h 2297906"/>
                <a:gd name="connsiteX90" fmla="*/ 1007269 w 1385887"/>
                <a:gd name="connsiteY90" fmla="*/ 445293 h 2297906"/>
                <a:gd name="connsiteX91" fmla="*/ 1014412 w 1385887"/>
                <a:gd name="connsiteY91" fmla="*/ 450056 h 2297906"/>
                <a:gd name="connsiteX92" fmla="*/ 1023937 w 1385887"/>
                <a:gd name="connsiteY92" fmla="*/ 452437 h 2297906"/>
                <a:gd name="connsiteX93" fmla="*/ 1038225 w 1385887"/>
                <a:gd name="connsiteY93" fmla="*/ 457200 h 2297906"/>
                <a:gd name="connsiteX94" fmla="*/ 1052512 w 1385887"/>
                <a:gd name="connsiteY94" fmla="*/ 461962 h 2297906"/>
                <a:gd name="connsiteX95" fmla="*/ 1059656 w 1385887"/>
                <a:gd name="connsiteY95" fmla="*/ 464343 h 2297906"/>
                <a:gd name="connsiteX96" fmla="*/ 1071562 w 1385887"/>
                <a:gd name="connsiteY96" fmla="*/ 473868 h 2297906"/>
                <a:gd name="connsiteX97" fmla="*/ 1085850 w 1385887"/>
                <a:gd name="connsiteY97" fmla="*/ 483393 h 2297906"/>
                <a:gd name="connsiteX98" fmla="*/ 1090612 w 1385887"/>
                <a:gd name="connsiteY98" fmla="*/ 490537 h 2297906"/>
                <a:gd name="connsiteX99" fmla="*/ 1090612 w 1385887"/>
                <a:gd name="connsiteY99" fmla="*/ 523875 h 2297906"/>
                <a:gd name="connsiteX100" fmla="*/ 1092994 w 1385887"/>
                <a:gd name="connsiteY100" fmla="*/ 516731 h 2297906"/>
                <a:gd name="connsiteX101" fmla="*/ 1097756 w 1385887"/>
                <a:gd name="connsiteY101" fmla="*/ 509587 h 2297906"/>
                <a:gd name="connsiteX102" fmla="*/ 1119187 w 1385887"/>
                <a:gd name="connsiteY102" fmla="*/ 500062 h 2297906"/>
                <a:gd name="connsiteX103" fmla="*/ 1126331 w 1385887"/>
                <a:gd name="connsiteY103" fmla="*/ 497681 h 2297906"/>
                <a:gd name="connsiteX104" fmla="*/ 1138237 w 1385887"/>
                <a:gd name="connsiteY104" fmla="*/ 507206 h 2297906"/>
                <a:gd name="connsiteX105" fmla="*/ 1162050 w 1385887"/>
                <a:gd name="connsiteY105" fmla="*/ 514350 h 2297906"/>
                <a:gd name="connsiteX106" fmla="*/ 1238250 w 1385887"/>
                <a:gd name="connsiteY106" fmla="*/ 521493 h 2297906"/>
                <a:gd name="connsiteX107" fmla="*/ 1252537 w 1385887"/>
                <a:gd name="connsiteY107" fmla="*/ 531018 h 2297906"/>
                <a:gd name="connsiteX108" fmla="*/ 1259681 w 1385887"/>
                <a:gd name="connsiteY108" fmla="*/ 535781 h 2297906"/>
                <a:gd name="connsiteX109" fmla="*/ 1271587 w 1385887"/>
                <a:gd name="connsiteY109" fmla="*/ 547687 h 2297906"/>
                <a:gd name="connsiteX110" fmla="*/ 1283494 w 1385887"/>
                <a:gd name="connsiteY110" fmla="*/ 557212 h 2297906"/>
                <a:gd name="connsiteX111" fmla="*/ 1297781 w 1385887"/>
                <a:gd name="connsiteY111" fmla="*/ 569118 h 2297906"/>
                <a:gd name="connsiteX112" fmla="*/ 1302544 w 1385887"/>
                <a:gd name="connsiteY112" fmla="*/ 576262 h 2297906"/>
                <a:gd name="connsiteX113" fmla="*/ 1309687 w 1385887"/>
                <a:gd name="connsiteY113" fmla="*/ 578643 h 2297906"/>
                <a:gd name="connsiteX114" fmla="*/ 1354931 w 1385887"/>
                <a:gd name="connsiteY114" fmla="*/ 590550 h 2297906"/>
                <a:gd name="connsiteX115" fmla="*/ 1366837 w 1385887"/>
                <a:gd name="connsiteY115" fmla="*/ 600075 h 2297906"/>
                <a:gd name="connsiteX116" fmla="*/ 1371600 w 1385887"/>
                <a:gd name="connsiteY116" fmla="*/ 614362 h 2297906"/>
                <a:gd name="connsiteX117" fmla="*/ 1385887 w 1385887"/>
                <a:gd name="connsiteY117" fmla="*/ 619125 h 2297906"/>
                <a:gd name="connsiteX118" fmla="*/ 1381125 w 1385887"/>
                <a:gd name="connsiteY118" fmla="*/ 626268 h 2297906"/>
                <a:gd name="connsiteX119" fmla="*/ 1381125 w 1385887"/>
                <a:gd name="connsiteY119" fmla="*/ 666750 h 2297906"/>
                <a:gd name="connsiteX120" fmla="*/ 1378744 w 1385887"/>
                <a:gd name="connsiteY120" fmla="*/ 690562 h 2297906"/>
                <a:gd name="connsiteX121" fmla="*/ 1373981 w 1385887"/>
                <a:gd name="connsiteY121" fmla="*/ 704850 h 2297906"/>
                <a:gd name="connsiteX122" fmla="*/ 1369219 w 1385887"/>
                <a:gd name="connsiteY122" fmla="*/ 728662 h 2297906"/>
                <a:gd name="connsiteX123" fmla="*/ 1364456 w 1385887"/>
                <a:gd name="connsiteY123" fmla="*/ 735806 h 2297906"/>
                <a:gd name="connsiteX124" fmla="*/ 1357312 w 1385887"/>
                <a:gd name="connsiteY124" fmla="*/ 750093 h 2297906"/>
                <a:gd name="connsiteX125" fmla="*/ 1350169 w 1385887"/>
                <a:gd name="connsiteY125" fmla="*/ 764381 h 2297906"/>
                <a:gd name="connsiteX126" fmla="*/ 1343025 w 1385887"/>
                <a:gd name="connsiteY126" fmla="*/ 769143 h 2297906"/>
                <a:gd name="connsiteX127" fmla="*/ 1335881 w 1385887"/>
                <a:gd name="connsiteY127" fmla="*/ 776287 h 2297906"/>
                <a:gd name="connsiteX128" fmla="*/ 1331119 w 1385887"/>
                <a:gd name="connsiteY128" fmla="*/ 783431 h 2297906"/>
                <a:gd name="connsiteX129" fmla="*/ 1323975 w 1385887"/>
                <a:gd name="connsiteY129" fmla="*/ 785812 h 2297906"/>
                <a:gd name="connsiteX130" fmla="*/ 1316831 w 1385887"/>
                <a:gd name="connsiteY130" fmla="*/ 792956 h 2297906"/>
                <a:gd name="connsiteX131" fmla="*/ 1309687 w 1385887"/>
                <a:gd name="connsiteY131" fmla="*/ 797718 h 2297906"/>
                <a:gd name="connsiteX132" fmla="*/ 1297781 w 1385887"/>
                <a:gd name="connsiteY132" fmla="*/ 809625 h 2297906"/>
                <a:gd name="connsiteX133" fmla="*/ 1288256 w 1385887"/>
                <a:gd name="connsiteY133" fmla="*/ 831056 h 2297906"/>
                <a:gd name="connsiteX134" fmla="*/ 1285875 w 1385887"/>
                <a:gd name="connsiteY134" fmla="*/ 842962 h 2297906"/>
                <a:gd name="connsiteX135" fmla="*/ 1283494 w 1385887"/>
                <a:gd name="connsiteY135" fmla="*/ 850106 h 2297906"/>
                <a:gd name="connsiteX136" fmla="*/ 1276350 w 1385887"/>
                <a:gd name="connsiteY136" fmla="*/ 852487 h 2297906"/>
                <a:gd name="connsiteX137" fmla="*/ 1264444 w 1385887"/>
                <a:gd name="connsiteY137" fmla="*/ 864393 h 2297906"/>
                <a:gd name="connsiteX138" fmla="*/ 1259681 w 1385887"/>
                <a:gd name="connsiteY138" fmla="*/ 878681 h 2297906"/>
                <a:gd name="connsiteX139" fmla="*/ 1257300 w 1385887"/>
                <a:gd name="connsiteY139" fmla="*/ 926306 h 2297906"/>
                <a:gd name="connsiteX140" fmla="*/ 1252537 w 1385887"/>
                <a:gd name="connsiteY140" fmla="*/ 945356 h 2297906"/>
                <a:gd name="connsiteX141" fmla="*/ 1254919 w 1385887"/>
                <a:gd name="connsiteY141" fmla="*/ 954881 h 2297906"/>
                <a:gd name="connsiteX142" fmla="*/ 1259681 w 1385887"/>
                <a:gd name="connsiteY142" fmla="*/ 969168 h 2297906"/>
                <a:gd name="connsiteX143" fmla="*/ 1257300 w 1385887"/>
                <a:gd name="connsiteY143" fmla="*/ 981075 h 2297906"/>
                <a:gd name="connsiteX144" fmla="*/ 1252537 w 1385887"/>
                <a:gd name="connsiteY144" fmla="*/ 988218 h 2297906"/>
                <a:gd name="connsiteX145" fmla="*/ 1250156 w 1385887"/>
                <a:gd name="connsiteY145" fmla="*/ 995362 h 2297906"/>
                <a:gd name="connsiteX146" fmla="*/ 1247775 w 1385887"/>
                <a:gd name="connsiteY146" fmla="*/ 1021556 h 2297906"/>
                <a:gd name="connsiteX147" fmla="*/ 1243012 w 1385887"/>
                <a:gd name="connsiteY147" fmla="*/ 1028700 h 2297906"/>
                <a:gd name="connsiteX148" fmla="*/ 1235869 w 1385887"/>
                <a:gd name="connsiteY148" fmla="*/ 1052512 h 2297906"/>
                <a:gd name="connsiteX149" fmla="*/ 1238250 w 1385887"/>
                <a:gd name="connsiteY149" fmla="*/ 1062037 h 2297906"/>
                <a:gd name="connsiteX150" fmla="*/ 1240631 w 1385887"/>
                <a:gd name="connsiteY150" fmla="*/ 1069181 h 2297906"/>
                <a:gd name="connsiteX151" fmla="*/ 1233487 w 1385887"/>
                <a:gd name="connsiteY151" fmla="*/ 1085850 h 2297906"/>
                <a:gd name="connsiteX152" fmla="*/ 1226344 w 1385887"/>
                <a:gd name="connsiteY152" fmla="*/ 1090612 h 2297906"/>
                <a:gd name="connsiteX153" fmla="*/ 1221581 w 1385887"/>
                <a:gd name="connsiteY153" fmla="*/ 1097756 h 2297906"/>
                <a:gd name="connsiteX154" fmla="*/ 1216819 w 1385887"/>
                <a:gd name="connsiteY154" fmla="*/ 1112043 h 2297906"/>
                <a:gd name="connsiteX155" fmla="*/ 1207294 w 1385887"/>
                <a:gd name="connsiteY155" fmla="*/ 1126331 h 2297906"/>
                <a:gd name="connsiteX156" fmla="*/ 1197769 w 1385887"/>
                <a:gd name="connsiteY156" fmla="*/ 1147762 h 2297906"/>
                <a:gd name="connsiteX157" fmla="*/ 1195387 w 1385887"/>
                <a:gd name="connsiteY157" fmla="*/ 1164431 h 2297906"/>
                <a:gd name="connsiteX158" fmla="*/ 1188244 w 1385887"/>
                <a:gd name="connsiteY158" fmla="*/ 1166812 h 2297906"/>
                <a:gd name="connsiteX159" fmla="*/ 1185862 w 1385887"/>
                <a:gd name="connsiteY159" fmla="*/ 1173956 h 2297906"/>
                <a:gd name="connsiteX160" fmla="*/ 1181100 w 1385887"/>
                <a:gd name="connsiteY160" fmla="*/ 1181100 h 2297906"/>
                <a:gd name="connsiteX161" fmla="*/ 1154906 w 1385887"/>
                <a:gd name="connsiteY161" fmla="*/ 1193006 h 2297906"/>
                <a:gd name="connsiteX162" fmla="*/ 1128712 w 1385887"/>
                <a:gd name="connsiteY162" fmla="*/ 1190625 h 2297906"/>
                <a:gd name="connsiteX163" fmla="*/ 1109662 w 1385887"/>
                <a:gd name="connsiteY163" fmla="*/ 1195387 h 2297906"/>
                <a:gd name="connsiteX164" fmla="*/ 1102519 w 1385887"/>
                <a:gd name="connsiteY164" fmla="*/ 1200150 h 2297906"/>
                <a:gd name="connsiteX165" fmla="*/ 1092994 w 1385887"/>
                <a:gd name="connsiteY165" fmla="*/ 1202531 h 2297906"/>
                <a:gd name="connsiteX166" fmla="*/ 1085850 w 1385887"/>
                <a:gd name="connsiteY166" fmla="*/ 1204912 h 2297906"/>
                <a:gd name="connsiteX167" fmla="*/ 1076325 w 1385887"/>
                <a:gd name="connsiteY167" fmla="*/ 1207293 h 2297906"/>
                <a:gd name="connsiteX168" fmla="*/ 1062037 w 1385887"/>
                <a:gd name="connsiteY168" fmla="*/ 1212056 h 2297906"/>
                <a:gd name="connsiteX169" fmla="*/ 1054894 w 1385887"/>
                <a:gd name="connsiteY169" fmla="*/ 1216818 h 2297906"/>
                <a:gd name="connsiteX170" fmla="*/ 1040606 w 1385887"/>
                <a:gd name="connsiteY170" fmla="*/ 1221581 h 2297906"/>
                <a:gd name="connsiteX171" fmla="*/ 1038225 w 1385887"/>
                <a:gd name="connsiteY171" fmla="*/ 1228725 h 2297906"/>
                <a:gd name="connsiteX172" fmla="*/ 1023937 w 1385887"/>
                <a:gd name="connsiteY172" fmla="*/ 1238250 h 2297906"/>
                <a:gd name="connsiteX173" fmla="*/ 1009650 w 1385887"/>
                <a:gd name="connsiteY173" fmla="*/ 1245393 h 2297906"/>
                <a:gd name="connsiteX174" fmla="*/ 1004887 w 1385887"/>
                <a:gd name="connsiteY174" fmla="*/ 1252537 h 2297906"/>
                <a:gd name="connsiteX175" fmla="*/ 1002199 w 1385887"/>
                <a:gd name="connsiteY175" fmla="*/ 1254432 h 2297906"/>
                <a:gd name="connsiteX176" fmla="*/ 1002506 w 1385887"/>
                <a:gd name="connsiteY176" fmla="*/ 1254918 h 2297906"/>
                <a:gd name="connsiteX177" fmla="*/ 992981 w 1385887"/>
                <a:gd name="connsiteY177" fmla="*/ 1269206 h 2297906"/>
                <a:gd name="connsiteX178" fmla="*/ 990600 w 1385887"/>
                <a:gd name="connsiteY178" fmla="*/ 1276350 h 2297906"/>
                <a:gd name="connsiteX179" fmla="*/ 983456 w 1385887"/>
                <a:gd name="connsiteY179" fmla="*/ 1283493 h 2297906"/>
                <a:gd name="connsiteX180" fmla="*/ 976312 w 1385887"/>
                <a:gd name="connsiteY180" fmla="*/ 1307306 h 2297906"/>
                <a:gd name="connsiteX181" fmla="*/ 973931 w 1385887"/>
                <a:gd name="connsiteY181" fmla="*/ 1354931 h 2297906"/>
                <a:gd name="connsiteX182" fmla="*/ 969169 w 1385887"/>
                <a:gd name="connsiteY182" fmla="*/ 1362075 h 2297906"/>
                <a:gd name="connsiteX183" fmla="*/ 966787 w 1385887"/>
                <a:gd name="connsiteY183" fmla="*/ 1369218 h 2297906"/>
                <a:gd name="connsiteX184" fmla="*/ 959644 w 1385887"/>
                <a:gd name="connsiteY184" fmla="*/ 1371600 h 2297906"/>
                <a:gd name="connsiteX185" fmla="*/ 954881 w 1385887"/>
                <a:gd name="connsiteY185" fmla="*/ 1378743 h 2297906"/>
                <a:gd name="connsiteX186" fmla="*/ 947737 w 1385887"/>
                <a:gd name="connsiteY186" fmla="*/ 1381125 h 2297906"/>
                <a:gd name="connsiteX187" fmla="*/ 945356 w 1385887"/>
                <a:gd name="connsiteY187" fmla="*/ 1388268 h 2297906"/>
                <a:gd name="connsiteX188" fmla="*/ 940594 w 1385887"/>
                <a:gd name="connsiteY188" fmla="*/ 1395412 h 2297906"/>
                <a:gd name="connsiteX189" fmla="*/ 933450 w 1385887"/>
                <a:gd name="connsiteY189" fmla="*/ 1400175 h 2297906"/>
                <a:gd name="connsiteX190" fmla="*/ 931069 w 1385887"/>
                <a:gd name="connsiteY190" fmla="*/ 1407318 h 2297906"/>
                <a:gd name="connsiteX191" fmla="*/ 923925 w 1385887"/>
                <a:gd name="connsiteY191" fmla="*/ 1428750 h 2297906"/>
                <a:gd name="connsiteX192" fmla="*/ 916781 w 1385887"/>
                <a:gd name="connsiteY192" fmla="*/ 1443037 h 2297906"/>
                <a:gd name="connsiteX193" fmla="*/ 907256 w 1385887"/>
                <a:gd name="connsiteY193" fmla="*/ 1457325 h 2297906"/>
                <a:gd name="connsiteX194" fmla="*/ 904875 w 1385887"/>
                <a:gd name="connsiteY194" fmla="*/ 1464468 h 2297906"/>
                <a:gd name="connsiteX195" fmla="*/ 895350 w 1385887"/>
                <a:gd name="connsiteY195" fmla="*/ 1478756 h 2297906"/>
                <a:gd name="connsiteX196" fmla="*/ 892969 w 1385887"/>
                <a:gd name="connsiteY196" fmla="*/ 1485900 h 2297906"/>
                <a:gd name="connsiteX197" fmla="*/ 876300 w 1385887"/>
                <a:gd name="connsiteY197" fmla="*/ 1502568 h 2297906"/>
                <a:gd name="connsiteX198" fmla="*/ 869156 w 1385887"/>
                <a:gd name="connsiteY198" fmla="*/ 1509712 h 2297906"/>
                <a:gd name="connsiteX199" fmla="*/ 859631 w 1385887"/>
                <a:gd name="connsiteY199" fmla="*/ 1524000 h 2297906"/>
                <a:gd name="connsiteX200" fmla="*/ 852487 w 1385887"/>
                <a:gd name="connsiteY200" fmla="*/ 1531143 h 2297906"/>
                <a:gd name="connsiteX201" fmla="*/ 845344 w 1385887"/>
                <a:gd name="connsiteY201" fmla="*/ 1545431 h 2297906"/>
                <a:gd name="connsiteX202" fmla="*/ 840581 w 1385887"/>
                <a:gd name="connsiteY202" fmla="*/ 1552575 h 2297906"/>
                <a:gd name="connsiteX203" fmla="*/ 823912 w 1385887"/>
                <a:gd name="connsiteY203" fmla="*/ 1571625 h 2297906"/>
                <a:gd name="connsiteX204" fmla="*/ 812006 w 1385887"/>
                <a:gd name="connsiteY204" fmla="*/ 1574006 h 2297906"/>
                <a:gd name="connsiteX205" fmla="*/ 809625 w 1385887"/>
                <a:gd name="connsiteY205" fmla="*/ 1581150 h 2297906"/>
                <a:gd name="connsiteX206" fmla="*/ 797719 w 1385887"/>
                <a:gd name="connsiteY206" fmla="*/ 1593056 h 2297906"/>
                <a:gd name="connsiteX207" fmla="*/ 776287 w 1385887"/>
                <a:gd name="connsiteY207" fmla="*/ 1597818 h 2297906"/>
                <a:gd name="connsiteX208" fmla="*/ 762000 w 1385887"/>
                <a:gd name="connsiteY208" fmla="*/ 1595437 h 2297906"/>
                <a:gd name="connsiteX209" fmla="*/ 742950 w 1385887"/>
                <a:gd name="connsiteY209" fmla="*/ 1600200 h 2297906"/>
                <a:gd name="connsiteX210" fmla="*/ 735806 w 1385887"/>
                <a:gd name="connsiteY210" fmla="*/ 1597818 h 2297906"/>
                <a:gd name="connsiteX211" fmla="*/ 731044 w 1385887"/>
                <a:gd name="connsiteY211" fmla="*/ 1590675 h 2297906"/>
                <a:gd name="connsiteX212" fmla="*/ 716756 w 1385887"/>
                <a:gd name="connsiteY212" fmla="*/ 1585912 h 2297906"/>
                <a:gd name="connsiteX213" fmla="*/ 709612 w 1385887"/>
                <a:gd name="connsiteY213" fmla="*/ 1588293 h 2297906"/>
                <a:gd name="connsiteX214" fmla="*/ 692944 w 1385887"/>
                <a:gd name="connsiteY214" fmla="*/ 1590675 h 2297906"/>
                <a:gd name="connsiteX215" fmla="*/ 685800 w 1385887"/>
                <a:gd name="connsiteY215" fmla="*/ 1576387 h 2297906"/>
                <a:gd name="connsiteX216" fmla="*/ 678656 w 1385887"/>
                <a:gd name="connsiteY216" fmla="*/ 1578768 h 2297906"/>
                <a:gd name="connsiteX217" fmla="*/ 690562 w 1385887"/>
                <a:gd name="connsiteY217" fmla="*/ 1600200 h 2297906"/>
                <a:gd name="connsiteX218" fmla="*/ 697706 w 1385887"/>
                <a:gd name="connsiteY218" fmla="*/ 1602581 h 2297906"/>
                <a:gd name="connsiteX219" fmla="*/ 711994 w 1385887"/>
                <a:gd name="connsiteY219" fmla="*/ 1604962 h 2297906"/>
                <a:gd name="connsiteX220" fmla="*/ 714375 w 1385887"/>
                <a:gd name="connsiteY220" fmla="*/ 1631156 h 2297906"/>
                <a:gd name="connsiteX221" fmla="*/ 716756 w 1385887"/>
                <a:gd name="connsiteY221" fmla="*/ 1645443 h 2297906"/>
                <a:gd name="connsiteX222" fmla="*/ 723900 w 1385887"/>
                <a:gd name="connsiteY222" fmla="*/ 1647825 h 2297906"/>
                <a:gd name="connsiteX223" fmla="*/ 723900 w 1385887"/>
                <a:gd name="connsiteY223" fmla="*/ 1664493 h 2297906"/>
                <a:gd name="connsiteX224" fmla="*/ 719137 w 1385887"/>
                <a:gd name="connsiteY224" fmla="*/ 1671637 h 2297906"/>
                <a:gd name="connsiteX225" fmla="*/ 711994 w 1385887"/>
                <a:gd name="connsiteY225" fmla="*/ 1685925 h 2297906"/>
                <a:gd name="connsiteX226" fmla="*/ 700087 w 1385887"/>
                <a:gd name="connsiteY226" fmla="*/ 1695450 h 2297906"/>
                <a:gd name="connsiteX227" fmla="*/ 683419 w 1385887"/>
                <a:gd name="connsiteY227" fmla="*/ 1712118 h 2297906"/>
                <a:gd name="connsiteX228" fmla="*/ 676275 w 1385887"/>
                <a:gd name="connsiteY228" fmla="*/ 1714500 h 2297906"/>
                <a:gd name="connsiteX229" fmla="*/ 669131 w 1385887"/>
                <a:gd name="connsiteY229" fmla="*/ 1716881 h 2297906"/>
                <a:gd name="connsiteX230" fmla="*/ 654844 w 1385887"/>
                <a:gd name="connsiteY230" fmla="*/ 1721643 h 2297906"/>
                <a:gd name="connsiteX231" fmla="*/ 635794 w 1385887"/>
                <a:gd name="connsiteY231" fmla="*/ 1726406 h 2297906"/>
                <a:gd name="connsiteX232" fmla="*/ 621506 w 1385887"/>
                <a:gd name="connsiteY232" fmla="*/ 1731168 h 2297906"/>
                <a:gd name="connsiteX233" fmla="*/ 585787 w 1385887"/>
                <a:gd name="connsiteY233" fmla="*/ 1733550 h 2297906"/>
                <a:gd name="connsiteX234" fmla="*/ 571500 w 1385887"/>
                <a:gd name="connsiteY234" fmla="*/ 1738312 h 2297906"/>
                <a:gd name="connsiteX235" fmla="*/ 569119 w 1385887"/>
                <a:gd name="connsiteY235" fmla="*/ 1783556 h 2297906"/>
                <a:gd name="connsiteX236" fmla="*/ 561975 w 1385887"/>
                <a:gd name="connsiteY236" fmla="*/ 1797843 h 2297906"/>
                <a:gd name="connsiteX237" fmla="*/ 554831 w 1385887"/>
                <a:gd name="connsiteY237" fmla="*/ 1802606 h 2297906"/>
                <a:gd name="connsiteX238" fmla="*/ 538162 w 1385887"/>
                <a:gd name="connsiteY238" fmla="*/ 1807368 h 2297906"/>
                <a:gd name="connsiteX239" fmla="*/ 516731 w 1385887"/>
                <a:gd name="connsiteY239" fmla="*/ 1809750 h 2297906"/>
                <a:gd name="connsiteX240" fmla="*/ 497681 w 1385887"/>
                <a:gd name="connsiteY240" fmla="*/ 1804987 h 2297906"/>
                <a:gd name="connsiteX241" fmla="*/ 485775 w 1385887"/>
                <a:gd name="connsiteY241" fmla="*/ 1795462 h 2297906"/>
                <a:gd name="connsiteX242" fmla="*/ 478631 w 1385887"/>
                <a:gd name="connsiteY242" fmla="*/ 1800225 h 2297906"/>
                <a:gd name="connsiteX243" fmla="*/ 476250 w 1385887"/>
                <a:gd name="connsiteY243" fmla="*/ 1807368 h 2297906"/>
                <a:gd name="connsiteX244" fmla="*/ 488156 w 1385887"/>
                <a:gd name="connsiteY244" fmla="*/ 1819275 h 2297906"/>
                <a:gd name="connsiteX245" fmla="*/ 481012 w 1385887"/>
                <a:gd name="connsiteY245" fmla="*/ 1824037 h 2297906"/>
                <a:gd name="connsiteX246" fmla="*/ 483394 w 1385887"/>
                <a:gd name="connsiteY246" fmla="*/ 1845468 h 2297906"/>
                <a:gd name="connsiteX247" fmla="*/ 500062 w 1385887"/>
                <a:gd name="connsiteY247" fmla="*/ 1850231 h 2297906"/>
                <a:gd name="connsiteX248" fmla="*/ 526256 w 1385887"/>
                <a:gd name="connsiteY248" fmla="*/ 1847850 h 2297906"/>
                <a:gd name="connsiteX249" fmla="*/ 523875 w 1385887"/>
                <a:gd name="connsiteY249" fmla="*/ 1869281 h 2297906"/>
                <a:gd name="connsiteX250" fmla="*/ 502444 w 1385887"/>
                <a:gd name="connsiteY250" fmla="*/ 1871662 h 2297906"/>
                <a:gd name="connsiteX251" fmla="*/ 492919 w 1385887"/>
                <a:gd name="connsiteY251" fmla="*/ 1874043 h 2297906"/>
                <a:gd name="connsiteX252" fmla="*/ 488156 w 1385887"/>
                <a:gd name="connsiteY252" fmla="*/ 1881187 h 2297906"/>
                <a:gd name="connsiteX253" fmla="*/ 481012 w 1385887"/>
                <a:gd name="connsiteY253" fmla="*/ 1885950 h 2297906"/>
                <a:gd name="connsiteX254" fmla="*/ 478631 w 1385887"/>
                <a:gd name="connsiteY254" fmla="*/ 1893093 h 2297906"/>
                <a:gd name="connsiteX255" fmla="*/ 476250 w 1385887"/>
                <a:gd name="connsiteY255" fmla="*/ 1900237 h 2297906"/>
                <a:gd name="connsiteX256" fmla="*/ 469106 w 1385887"/>
                <a:gd name="connsiteY256" fmla="*/ 1921668 h 2297906"/>
                <a:gd name="connsiteX257" fmla="*/ 464344 w 1385887"/>
                <a:gd name="connsiteY257" fmla="*/ 1935956 h 2297906"/>
                <a:gd name="connsiteX258" fmla="*/ 457200 w 1385887"/>
                <a:gd name="connsiteY258" fmla="*/ 1940718 h 2297906"/>
                <a:gd name="connsiteX259" fmla="*/ 423862 w 1385887"/>
                <a:gd name="connsiteY259" fmla="*/ 1947862 h 2297906"/>
                <a:gd name="connsiteX260" fmla="*/ 421481 w 1385887"/>
                <a:gd name="connsiteY260" fmla="*/ 1955006 h 2297906"/>
                <a:gd name="connsiteX261" fmla="*/ 414337 w 1385887"/>
                <a:gd name="connsiteY261" fmla="*/ 1959768 h 2297906"/>
                <a:gd name="connsiteX262" fmla="*/ 407194 w 1385887"/>
                <a:gd name="connsiteY262" fmla="*/ 1983581 h 2297906"/>
                <a:gd name="connsiteX263" fmla="*/ 409575 w 1385887"/>
                <a:gd name="connsiteY263" fmla="*/ 1990725 h 2297906"/>
                <a:gd name="connsiteX264" fmla="*/ 416719 w 1385887"/>
                <a:gd name="connsiteY264" fmla="*/ 1995487 h 2297906"/>
                <a:gd name="connsiteX265" fmla="*/ 423862 w 1385887"/>
                <a:gd name="connsiteY265" fmla="*/ 2000250 h 2297906"/>
                <a:gd name="connsiteX266" fmla="*/ 438150 w 1385887"/>
                <a:gd name="connsiteY266" fmla="*/ 2009775 h 2297906"/>
                <a:gd name="connsiteX267" fmla="*/ 452437 w 1385887"/>
                <a:gd name="connsiteY267" fmla="*/ 2019300 h 2297906"/>
                <a:gd name="connsiteX268" fmla="*/ 459581 w 1385887"/>
                <a:gd name="connsiteY268" fmla="*/ 2021681 h 2297906"/>
                <a:gd name="connsiteX269" fmla="*/ 450056 w 1385887"/>
                <a:gd name="connsiteY269" fmla="*/ 2035968 h 2297906"/>
                <a:gd name="connsiteX270" fmla="*/ 442912 w 1385887"/>
                <a:gd name="connsiteY270" fmla="*/ 2040731 h 2297906"/>
                <a:gd name="connsiteX271" fmla="*/ 431006 w 1385887"/>
                <a:gd name="connsiteY271" fmla="*/ 2050256 h 2297906"/>
                <a:gd name="connsiteX272" fmla="*/ 419100 w 1385887"/>
                <a:gd name="connsiteY272" fmla="*/ 2059781 h 2297906"/>
                <a:gd name="connsiteX273" fmla="*/ 411956 w 1385887"/>
                <a:gd name="connsiteY273" fmla="*/ 2062162 h 2297906"/>
                <a:gd name="connsiteX274" fmla="*/ 404812 w 1385887"/>
                <a:gd name="connsiteY274" fmla="*/ 2081212 h 2297906"/>
                <a:gd name="connsiteX275" fmla="*/ 395287 w 1385887"/>
                <a:gd name="connsiteY275" fmla="*/ 2102643 h 2297906"/>
                <a:gd name="connsiteX276" fmla="*/ 388144 w 1385887"/>
                <a:gd name="connsiteY276" fmla="*/ 2107406 h 2297906"/>
                <a:gd name="connsiteX277" fmla="*/ 381000 w 1385887"/>
                <a:gd name="connsiteY277" fmla="*/ 2109787 h 2297906"/>
                <a:gd name="connsiteX278" fmla="*/ 373856 w 1385887"/>
                <a:gd name="connsiteY278" fmla="*/ 2116931 h 2297906"/>
                <a:gd name="connsiteX279" fmla="*/ 366712 w 1385887"/>
                <a:gd name="connsiteY279" fmla="*/ 2119312 h 2297906"/>
                <a:gd name="connsiteX280" fmla="*/ 364331 w 1385887"/>
                <a:gd name="connsiteY280" fmla="*/ 2126456 h 2297906"/>
                <a:gd name="connsiteX281" fmla="*/ 366712 w 1385887"/>
                <a:gd name="connsiteY281" fmla="*/ 2166937 h 2297906"/>
                <a:gd name="connsiteX282" fmla="*/ 383381 w 1385887"/>
                <a:gd name="connsiteY282" fmla="*/ 2185987 h 2297906"/>
                <a:gd name="connsiteX283" fmla="*/ 378619 w 1385887"/>
                <a:gd name="connsiteY283" fmla="*/ 2193131 h 2297906"/>
                <a:gd name="connsiteX284" fmla="*/ 383381 w 1385887"/>
                <a:gd name="connsiteY284" fmla="*/ 2207418 h 2297906"/>
                <a:gd name="connsiteX285" fmla="*/ 388144 w 1385887"/>
                <a:gd name="connsiteY285" fmla="*/ 2214562 h 2297906"/>
                <a:gd name="connsiteX286" fmla="*/ 402431 w 1385887"/>
                <a:gd name="connsiteY286" fmla="*/ 2224087 h 2297906"/>
                <a:gd name="connsiteX287" fmla="*/ 409575 w 1385887"/>
                <a:gd name="connsiteY287" fmla="*/ 2228850 h 2297906"/>
                <a:gd name="connsiteX288" fmla="*/ 414337 w 1385887"/>
                <a:gd name="connsiteY288" fmla="*/ 2235993 h 2297906"/>
                <a:gd name="connsiteX289" fmla="*/ 426244 w 1385887"/>
                <a:gd name="connsiteY289" fmla="*/ 2250281 h 2297906"/>
                <a:gd name="connsiteX290" fmla="*/ 433387 w 1385887"/>
                <a:gd name="connsiteY290" fmla="*/ 2252662 h 2297906"/>
                <a:gd name="connsiteX291" fmla="*/ 454819 w 1385887"/>
                <a:gd name="connsiteY291" fmla="*/ 2257425 h 2297906"/>
                <a:gd name="connsiteX292" fmla="*/ 461962 w 1385887"/>
                <a:gd name="connsiteY292" fmla="*/ 2259806 h 2297906"/>
                <a:gd name="connsiteX293" fmla="*/ 481012 w 1385887"/>
                <a:gd name="connsiteY293" fmla="*/ 2264568 h 2297906"/>
                <a:gd name="connsiteX294" fmla="*/ 507206 w 1385887"/>
                <a:gd name="connsiteY294" fmla="*/ 2266950 h 2297906"/>
                <a:gd name="connsiteX295" fmla="*/ 514350 w 1385887"/>
                <a:gd name="connsiteY295" fmla="*/ 2269331 h 2297906"/>
                <a:gd name="connsiteX296" fmla="*/ 511969 w 1385887"/>
                <a:gd name="connsiteY296" fmla="*/ 2276475 h 2297906"/>
                <a:gd name="connsiteX297" fmla="*/ 483394 w 1385887"/>
                <a:gd name="connsiteY297" fmla="*/ 2278856 h 2297906"/>
                <a:gd name="connsiteX298" fmla="*/ 473869 w 1385887"/>
                <a:gd name="connsiteY298" fmla="*/ 2281237 h 2297906"/>
                <a:gd name="connsiteX299" fmla="*/ 450056 w 1385887"/>
                <a:gd name="connsiteY299" fmla="*/ 2286000 h 2297906"/>
                <a:gd name="connsiteX300" fmla="*/ 435769 w 1385887"/>
                <a:gd name="connsiteY300" fmla="*/ 2290762 h 2297906"/>
                <a:gd name="connsiteX301" fmla="*/ 428625 w 1385887"/>
                <a:gd name="connsiteY301" fmla="*/ 2295525 h 2297906"/>
                <a:gd name="connsiteX302" fmla="*/ 402431 w 1385887"/>
                <a:gd name="connsiteY302" fmla="*/ 2297906 h 2297906"/>
                <a:gd name="connsiteX303" fmla="*/ 388144 w 1385887"/>
                <a:gd name="connsiteY303" fmla="*/ 2293143 h 2297906"/>
                <a:gd name="connsiteX304" fmla="*/ 347662 w 1385887"/>
                <a:gd name="connsiteY304" fmla="*/ 2293143 h 2297906"/>
                <a:gd name="connsiteX305" fmla="*/ 340519 w 1385887"/>
                <a:gd name="connsiteY305" fmla="*/ 2290762 h 2297906"/>
                <a:gd name="connsiteX306" fmla="*/ 319087 w 1385887"/>
                <a:gd name="connsiteY306" fmla="*/ 2281237 h 2297906"/>
                <a:gd name="connsiteX307" fmla="*/ 302419 w 1385887"/>
                <a:gd name="connsiteY307" fmla="*/ 2276475 h 2297906"/>
                <a:gd name="connsiteX308" fmla="*/ 283369 w 1385887"/>
                <a:gd name="connsiteY308" fmla="*/ 2271712 h 2297906"/>
                <a:gd name="connsiteX309" fmla="*/ 276225 w 1385887"/>
                <a:gd name="connsiteY309" fmla="*/ 2269331 h 2297906"/>
                <a:gd name="connsiteX310" fmla="*/ 269081 w 1385887"/>
                <a:gd name="connsiteY310" fmla="*/ 2264568 h 2297906"/>
                <a:gd name="connsiteX311" fmla="*/ 261937 w 1385887"/>
                <a:gd name="connsiteY311" fmla="*/ 2262187 h 2297906"/>
                <a:gd name="connsiteX312" fmla="*/ 257175 w 1385887"/>
                <a:gd name="connsiteY312" fmla="*/ 2255043 h 2297906"/>
                <a:gd name="connsiteX313" fmla="*/ 250031 w 1385887"/>
                <a:gd name="connsiteY313" fmla="*/ 2247900 h 2297906"/>
                <a:gd name="connsiteX314" fmla="*/ 238125 w 1385887"/>
                <a:gd name="connsiteY314" fmla="*/ 2235993 h 2297906"/>
                <a:gd name="connsiteX315" fmla="*/ 230981 w 1385887"/>
                <a:gd name="connsiteY315" fmla="*/ 2231231 h 2297906"/>
                <a:gd name="connsiteX316" fmla="*/ 216694 w 1385887"/>
                <a:gd name="connsiteY316" fmla="*/ 2226468 h 2297906"/>
                <a:gd name="connsiteX317" fmla="*/ 211931 w 1385887"/>
                <a:gd name="connsiteY317" fmla="*/ 2219325 h 2297906"/>
                <a:gd name="connsiteX318" fmla="*/ 204787 w 1385887"/>
                <a:gd name="connsiteY318" fmla="*/ 2214562 h 2297906"/>
                <a:gd name="connsiteX319" fmla="*/ 202406 w 1385887"/>
                <a:gd name="connsiteY319" fmla="*/ 2207418 h 2297906"/>
                <a:gd name="connsiteX320" fmla="*/ 197644 w 1385887"/>
                <a:gd name="connsiteY320" fmla="*/ 2193131 h 2297906"/>
                <a:gd name="connsiteX321" fmla="*/ 190500 w 1385887"/>
                <a:gd name="connsiteY321" fmla="*/ 2188368 h 2297906"/>
                <a:gd name="connsiteX322" fmla="*/ 188119 w 1385887"/>
                <a:gd name="connsiteY322" fmla="*/ 2181225 h 2297906"/>
                <a:gd name="connsiteX323" fmla="*/ 180975 w 1385887"/>
                <a:gd name="connsiteY323" fmla="*/ 2178843 h 2297906"/>
                <a:gd name="connsiteX324" fmla="*/ 176212 w 1385887"/>
                <a:gd name="connsiteY324" fmla="*/ 2171700 h 2297906"/>
                <a:gd name="connsiteX325" fmla="*/ 176212 w 1385887"/>
                <a:gd name="connsiteY325" fmla="*/ 2133600 h 2297906"/>
                <a:gd name="connsiteX326" fmla="*/ 166687 w 1385887"/>
                <a:gd name="connsiteY326" fmla="*/ 2119312 h 2297906"/>
                <a:gd name="connsiteX327" fmla="*/ 161925 w 1385887"/>
                <a:gd name="connsiteY327" fmla="*/ 2105025 h 2297906"/>
                <a:gd name="connsiteX328" fmla="*/ 161925 w 1385887"/>
                <a:gd name="connsiteY328" fmla="*/ 2055018 h 2297906"/>
                <a:gd name="connsiteX329" fmla="*/ 166687 w 1385887"/>
                <a:gd name="connsiteY329" fmla="*/ 2047875 h 2297906"/>
                <a:gd name="connsiteX330" fmla="*/ 176212 w 1385887"/>
                <a:gd name="connsiteY330" fmla="*/ 2033587 h 2297906"/>
                <a:gd name="connsiteX331" fmla="*/ 183356 w 1385887"/>
                <a:gd name="connsiteY331" fmla="*/ 2028825 h 2297906"/>
                <a:gd name="connsiteX332" fmla="*/ 190500 w 1385887"/>
                <a:gd name="connsiteY332" fmla="*/ 2026443 h 2297906"/>
                <a:gd name="connsiteX333" fmla="*/ 202406 w 1385887"/>
                <a:gd name="connsiteY333" fmla="*/ 2014537 h 2297906"/>
                <a:gd name="connsiteX334" fmla="*/ 204787 w 1385887"/>
                <a:gd name="connsiteY334" fmla="*/ 2005012 h 2297906"/>
                <a:gd name="connsiteX335" fmla="*/ 178594 w 1385887"/>
                <a:gd name="connsiteY335" fmla="*/ 2000250 h 2297906"/>
                <a:gd name="connsiteX336" fmla="*/ 166687 w 1385887"/>
                <a:gd name="connsiteY336" fmla="*/ 1997868 h 2297906"/>
                <a:gd name="connsiteX337" fmla="*/ 164306 w 1385887"/>
                <a:gd name="connsiteY337" fmla="*/ 1988343 h 2297906"/>
                <a:gd name="connsiteX338" fmla="*/ 178594 w 1385887"/>
                <a:gd name="connsiteY338" fmla="*/ 1978818 h 2297906"/>
                <a:gd name="connsiteX339" fmla="*/ 185737 w 1385887"/>
                <a:gd name="connsiteY339" fmla="*/ 1964531 h 2297906"/>
                <a:gd name="connsiteX340" fmla="*/ 190500 w 1385887"/>
                <a:gd name="connsiteY340" fmla="*/ 1957387 h 2297906"/>
                <a:gd name="connsiteX341" fmla="*/ 204787 w 1385887"/>
                <a:gd name="connsiteY341" fmla="*/ 1928812 h 2297906"/>
                <a:gd name="connsiteX342" fmla="*/ 209550 w 1385887"/>
                <a:gd name="connsiteY342" fmla="*/ 1921668 h 2297906"/>
                <a:gd name="connsiteX343" fmla="*/ 216694 w 1385887"/>
                <a:gd name="connsiteY343" fmla="*/ 1924050 h 2297906"/>
                <a:gd name="connsiteX344" fmla="*/ 221456 w 1385887"/>
                <a:gd name="connsiteY344" fmla="*/ 1916906 h 2297906"/>
                <a:gd name="connsiteX345" fmla="*/ 235744 w 1385887"/>
                <a:gd name="connsiteY345" fmla="*/ 1907381 h 2297906"/>
                <a:gd name="connsiteX346" fmla="*/ 238125 w 1385887"/>
                <a:gd name="connsiteY346" fmla="*/ 1888331 h 2297906"/>
                <a:gd name="connsiteX347" fmla="*/ 242887 w 1385887"/>
                <a:gd name="connsiteY347" fmla="*/ 1869281 h 2297906"/>
                <a:gd name="connsiteX348" fmla="*/ 247650 w 1385887"/>
                <a:gd name="connsiteY348" fmla="*/ 1847850 h 2297906"/>
                <a:gd name="connsiteX349" fmla="*/ 250031 w 1385887"/>
                <a:gd name="connsiteY349" fmla="*/ 1824037 h 2297906"/>
                <a:gd name="connsiteX350" fmla="*/ 240506 w 1385887"/>
                <a:gd name="connsiteY350" fmla="*/ 1831181 h 2297906"/>
                <a:gd name="connsiteX351" fmla="*/ 230981 w 1385887"/>
                <a:gd name="connsiteY351" fmla="*/ 1866900 h 2297906"/>
                <a:gd name="connsiteX352" fmla="*/ 226219 w 1385887"/>
                <a:gd name="connsiteY352" fmla="*/ 1874043 h 2297906"/>
                <a:gd name="connsiteX353" fmla="*/ 216694 w 1385887"/>
                <a:gd name="connsiteY353" fmla="*/ 1883568 h 2297906"/>
                <a:gd name="connsiteX354" fmla="*/ 209550 w 1385887"/>
                <a:gd name="connsiteY354" fmla="*/ 1890712 h 2297906"/>
                <a:gd name="connsiteX355" fmla="*/ 207169 w 1385887"/>
                <a:gd name="connsiteY355" fmla="*/ 1866900 h 2297906"/>
                <a:gd name="connsiteX356" fmla="*/ 211931 w 1385887"/>
                <a:gd name="connsiteY356" fmla="*/ 1850231 h 2297906"/>
                <a:gd name="connsiteX357" fmla="*/ 216694 w 1385887"/>
                <a:gd name="connsiteY357" fmla="*/ 1835943 h 2297906"/>
                <a:gd name="connsiteX358" fmla="*/ 223837 w 1385887"/>
                <a:gd name="connsiteY358" fmla="*/ 1821656 h 2297906"/>
                <a:gd name="connsiteX359" fmla="*/ 216694 w 1385887"/>
                <a:gd name="connsiteY359" fmla="*/ 1816893 h 2297906"/>
                <a:gd name="connsiteX360" fmla="*/ 219075 w 1385887"/>
                <a:gd name="connsiteY360" fmla="*/ 1807368 h 2297906"/>
                <a:gd name="connsiteX361" fmla="*/ 221456 w 1385887"/>
                <a:gd name="connsiteY361" fmla="*/ 1800225 h 2297906"/>
                <a:gd name="connsiteX362" fmla="*/ 226219 w 1385887"/>
                <a:gd name="connsiteY362" fmla="*/ 1785937 h 2297906"/>
                <a:gd name="connsiteX363" fmla="*/ 228600 w 1385887"/>
                <a:gd name="connsiteY363" fmla="*/ 1774031 h 2297906"/>
                <a:gd name="connsiteX364" fmla="*/ 230981 w 1385887"/>
                <a:gd name="connsiteY364" fmla="*/ 1766887 h 2297906"/>
                <a:gd name="connsiteX365" fmla="*/ 235744 w 1385887"/>
                <a:gd name="connsiteY365" fmla="*/ 1752600 h 2297906"/>
                <a:gd name="connsiteX366" fmla="*/ 230981 w 1385887"/>
                <a:gd name="connsiteY366" fmla="*/ 1731168 h 2297906"/>
                <a:gd name="connsiteX367" fmla="*/ 228600 w 1385887"/>
                <a:gd name="connsiteY367" fmla="*/ 1724025 h 2297906"/>
                <a:gd name="connsiteX368" fmla="*/ 226219 w 1385887"/>
                <a:gd name="connsiteY368" fmla="*/ 1688306 h 2297906"/>
                <a:gd name="connsiteX369" fmla="*/ 235744 w 1385887"/>
                <a:gd name="connsiteY369" fmla="*/ 1671637 h 2297906"/>
                <a:gd name="connsiteX370" fmla="*/ 240506 w 1385887"/>
                <a:gd name="connsiteY370" fmla="*/ 1664493 h 2297906"/>
                <a:gd name="connsiteX371" fmla="*/ 245269 w 1385887"/>
                <a:gd name="connsiteY371" fmla="*/ 1647825 h 2297906"/>
                <a:gd name="connsiteX372" fmla="*/ 250031 w 1385887"/>
                <a:gd name="connsiteY372" fmla="*/ 1633537 h 2297906"/>
                <a:gd name="connsiteX373" fmla="*/ 254794 w 1385887"/>
                <a:gd name="connsiteY373" fmla="*/ 1626393 h 2297906"/>
                <a:gd name="connsiteX374" fmla="*/ 259556 w 1385887"/>
                <a:gd name="connsiteY374" fmla="*/ 1612106 h 2297906"/>
                <a:gd name="connsiteX375" fmla="*/ 264319 w 1385887"/>
                <a:gd name="connsiteY375" fmla="*/ 1595437 h 2297906"/>
                <a:gd name="connsiteX376" fmla="*/ 269081 w 1385887"/>
                <a:gd name="connsiteY376" fmla="*/ 1588293 h 2297906"/>
                <a:gd name="connsiteX377" fmla="*/ 278606 w 1385887"/>
                <a:gd name="connsiteY377" fmla="*/ 1574006 h 2297906"/>
                <a:gd name="connsiteX378" fmla="*/ 280987 w 1385887"/>
                <a:gd name="connsiteY378" fmla="*/ 1566862 h 2297906"/>
                <a:gd name="connsiteX379" fmla="*/ 283369 w 1385887"/>
                <a:gd name="connsiteY379" fmla="*/ 1533525 h 2297906"/>
                <a:gd name="connsiteX380" fmla="*/ 288131 w 1385887"/>
                <a:gd name="connsiteY380" fmla="*/ 1519237 h 2297906"/>
                <a:gd name="connsiteX381" fmla="*/ 290512 w 1385887"/>
                <a:gd name="connsiteY381" fmla="*/ 1493043 h 2297906"/>
                <a:gd name="connsiteX382" fmla="*/ 285750 w 1385887"/>
                <a:gd name="connsiteY382" fmla="*/ 1485900 h 2297906"/>
                <a:gd name="connsiteX383" fmla="*/ 280987 w 1385887"/>
                <a:gd name="connsiteY383" fmla="*/ 1457325 h 2297906"/>
                <a:gd name="connsiteX384" fmla="*/ 283369 w 1385887"/>
                <a:gd name="connsiteY384" fmla="*/ 1450181 h 2297906"/>
                <a:gd name="connsiteX385" fmla="*/ 292894 w 1385887"/>
                <a:gd name="connsiteY385" fmla="*/ 1435893 h 2297906"/>
                <a:gd name="connsiteX386" fmla="*/ 295275 w 1385887"/>
                <a:gd name="connsiteY386" fmla="*/ 1428750 h 2297906"/>
                <a:gd name="connsiteX387" fmla="*/ 300037 w 1385887"/>
                <a:gd name="connsiteY387" fmla="*/ 1412081 h 2297906"/>
                <a:gd name="connsiteX388" fmla="*/ 295275 w 1385887"/>
                <a:gd name="connsiteY388" fmla="*/ 1404937 h 2297906"/>
                <a:gd name="connsiteX389" fmla="*/ 292894 w 1385887"/>
                <a:gd name="connsiteY389" fmla="*/ 1395412 h 2297906"/>
                <a:gd name="connsiteX390" fmla="*/ 295275 w 1385887"/>
                <a:gd name="connsiteY390" fmla="*/ 1383506 h 2297906"/>
                <a:gd name="connsiteX391" fmla="*/ 297656 w 1385887"/>
                <a:gd name="connsiteY391" fmla="*/ 1376362 h 2297906"/>
                <a:gd name="connsiteX392" fmla="*/ 302419 w 1385887"/>
                <a:gd name="connsiteY392" fmla="*/ 1362075 h 2297906"/>
                <a:gd name="connsiteX393" fmla="*/ 307181 w 1385887"/>
                <a:gd name="connsiteY393" fmla="*/ 1323975 h 2297906"/>
                <a:gd name="connsiteX394" fmla="*/ 311944 w 1385887"/>
                <a:gd name="connsiteY394" fmla="*/ 1309687 h 2297906"/>
                <a:gd name="connsiteX395" fmla="*/ 316706 w 1385887"/>
                <a:gd name="connsiteY395" fmla="*/ 1273968 h 2297906"/>
                <a:gd name="connsiteX396" fmla="*/ 314325 w 1385887"/>
                <a:gd name="connsiteY396" fmla="*/ 1262062 h 2297906"/>
                <a:gd name="connsiteX397" fmla="*/ 316706 w 1385887"/>
                <a:gd name="connsiteY397" fmla="*/ 1240631 h 2297906"/>
                <a:gd name="connsiteX398" fmla="*/ 316881 w 1385887"/>
                <a:gd name="connsiteY398" fmla="*/ 1240630 h 2297906"/>
                <a:gd name="connsiteX399" fmla="*/ 317831 w 1385887"/>
                <a:gd name="connsiteY399" fmla="*/ 1227658 h 2297906"/>
                <a:gd name="connsiteX400" fmla="*/ 321469 w 1385887"/>
                <a:gd name="connsiteY400" fmla="*/ 1216818 h 2297906"/>
                <a:gd name="connsiteX401" fmla="*/ 323850 w 1385887"/>
                <a:gd name="connsiteY401" fmla="*/ 1207293 h 2297906"/>
                <a:gd name="connsiteX402" fmla="*/ 326231 w 1385887"/>
                <a:gd name="connsiteY402" fmla="*/ 1200150 h 2297906"/>
                <a:gd name="connsiteX403" fmla="*/ 328612 w 1385887"/>
                <a:gd name="connsiteY403" fmla="*/ 1188243 h 2297906"/>
                <a:gd name="connsiteX404" fmla="*/ 326231 w 1385887"/>
                <a:gd name="connsiteY404" fmla="*/ 1066800 h 2297906"/>
                <a:gd name="connsiteX405" fmla="*/ 319087 w 1385887"/>
                <a:gd name="connsiteY405" fmla="*/ 1035843 h 2297906"/>
                <a:gd name="connsiteX406" fmla="*/ 316706 w 1385887"/>
                <a:gd name="connsiteY406" fmla="*/ 1028700 h 2297906"/>
                <a:gd name="connsiteX407" fmla="*/ 307181 w 1385887"/>
                <a:gd name="connsiteY407" fmla="*/ 1014412 h 2297906"/>
                <a:gd name="connsiteX408" fmla="*/ 304800 w 1385887"/>
                <a:gd name="connsiteY408" fmla="*/ 1007268 h 2297906"/>
                <a:gd name="connsiteX409" fmla="*/ 297656 w 1385887"/>
                <a:gd name="connsiteY409" fmla="*/ 1004887 h 2297906"/>
                <a:gd name="connsiteX410" fmla="*/ 290512 w 1385887"/>
                <a:gd name="connsiteY410" fmla="*/ 1000125 h 2297906"/>
                <a:gd name="connsiteX411" fmla="*/ 283369 w 1385887"/>
                <a:gd name="connsiteY411" fmla="*/ 997743 h 2297906"/>
                <a:gd name="connsiteX412" fmla="*/ 269081 w 1385887"/>
                <a:gd name="connsiteY412" fmla="*/ 988218 h 2297906"/>
                <a:gd name="connsiteX413" fmla="*/ 261937 w 1385887"/>
                <a:gd name="connsiteY413" fmla="*/ 983456 h 2297906"/>
                <a:gd name="connsiteX414" fmla="*/ 259556 w 1385887"/>
                <a:gd name="connsiteY414" fmla="*/ 976312 h 2297906"/>
                <a:gd name="connsiteX415" fmla="*/ 252412 w 1385887"/>
                <a:gd name="connsiteY415" fmla="*/ 973931 h 2297906"/>
                <a:gd name="connsiteX416" fmla="*/ 245269 w 1385887"/>
                <a:gd name="connsiteY416" fmla="*/ 969168 h 2297906"/>
                <a:gd name="connsiteX417" fmla="*/ 230981 w 1385887"/>
                <a:gd name="connsiteY417" fmla="*/ 964406 h 2297906"/>
                <a:gd name="connsiteX418" fmla="*/ 223837 w 1385887"/>
                <a:gd name="connsiteY418" fmla="*/ 962025 h 2297906"/>
                <a:gd name="connsiteX419" fmla="*/ 216694 w 1385887"/>
                <a:gd name="connsiteY419" fmla="*/ 957262 h 2297906"/>
                <a:gd name="connsiteX420" fmla="*/ 202406 w 1385887"/>
                <a:gd name="connsiteY420" fmla="*/ 952500 h 2297906"/>
                <a:gd name="connsiteX421" fmla="*/ 188119 w 1385887"/>
                <a:gd name="connsiteY421" fmla="*/ 942975 h 2297906"/>
                <a:gd name="connsiteX422" fmla="*/ 183356 w 1385887"/>
                <a:gd name="connsiteY422" fmla="*/ 935831 h 2297906"/>
                <a:gd name="connsiteX423" fmla="*/ 169069 w 1385887"/>
                <a:gd name="connsiteY423" fmla="*/ 928687 h 2297906"/>
                <a:gd name="connsiteX424" fmla="*/ 164306 w 1385887"/>
                <a:gd name="connsiteY424" fmla="*/ 921543 h 2297906"/>
                <a:gd name="connsiteX425" fmla="*/ 157162 w 1385887"/>
                <a:gd name="connsiteY425" fmla="*/ 919162 h 2297906"/>
                <a:gd name="connsiteX426" fmla="*/ 154781 w 1385887"/>
                <a:gd name="connsiteY426" fmla="*/ 912018 h 2297906"/>
                <a:gd name="connsiteX427" fmla="*/ 147637 w 1385887"/>
                <a:gd name="connsiteY427" fmla="*/ 904875 h 2297906"/>
                <a:gd name="connsiteX428" fmla="*/ 142875 w 1385887"/>
                <a:gd name="connsiteY428" fmla="*/ 869156 h 2297906"/>
                <a:gd name="connsiteX429" fmla="*/ 138112 w 1385887"/>
                <a:gd name="connsiteY429" fmla="*/ 854868 h 2297906"/>
                <a:gd name="connsiteX430" fmla="*/ 135731 w 1385887"/>
                <a:gd name="connsiteY430" fmla="*/ 847725 h 2297906"/>
                <a:gd name="connsiteX431" fmla="*/ 128587 w 1385887"/>
                <a:gd name="connsiteY431" fmla="*/ 826293 h 2297906"/>
                <a:gd name="connsiteX432" fmla="*/ 126206 w 1385887"/>
                <a:gd name="connsiteY432" fmla="*/ 819150 h 2297906"/>
                <a:gd name="connsiteX433" fmla="*/ 119062 w 1385887"/>
                <a:gd name="connsiteY433" fmla="*/ 802481 h 2297906"/>
                <a:gd name="connsiteX434" fmla="*/ 111919 w 1385887"/>
                <a:gd name="connsiteY434" fmla="*/ 797718 h 2297906"/>
                <a:gd name="connsiteX435" fmla="*/ 104775 w 1385887"/>
                <a:gd name="connsiteY435" fmla="*/ 783431 h 2297906"/>
                <a:gd name="connsiteX436" fmla="*/ 102394 w 1385887"/>
                <a:gd name="connsiteY436" fmla="*/ 776287 h 2297906"/>
                <a:gd name="connsiteX437" fmla="*/ 85725 w 1385887"/>
                <a:gd name="connsiteY437" fmla="*/ 757237 h 2297906"/>
                <a:gd name="connsiteX438" fmla="*/ 80962 w 1385887"/>
                <a:gd name="connsiteY438" fmla="*/ 742950 h 2297906"/>
                <a:gd name="connsiteX439" fmla="*/ 76200 w 1385887"/>
                <a:gd name="connsiteY439" fmla="*/ 721518 h 2297906"/>
                <a:gd name="connsiteX440" fmla="*/ 71437 w 1385887"/>
                <a:gd name="connsiteY440" fmla="*/ 707231 h 2297906"/>
                <a:gd name="connsiteX441" fmla="*/ 64294 w 1385887"/>
                <a:gd name="connsiteY441" fmla="*/ 692943 h 2297906"/>
                <a:gd name="connsiteX442" fmla="*/ 59531 w 1385887"/>
                <a:gd name="connsiteY442" fmla="*/ 685800 h 2297906"/>
                <a:gd name="connsiteX443" fmla="*/ 47625 w 1385887"/>
                <a:gd name="connsiteY443" fmla="*/ 652462 h 2297906"/>
                <a:gd name="connsiteX444" fmla="*/ 23812 w 1385887"/>
                <a:gd name="connsiteY444" fmla="*/ 635793 h 2297906"/>
                <a:gd name="connsiteX445" fmla="*/ 16669 w 1385887"/>
                <a:gd name="connsiteY445" fmla="*/ 631031 h 2297906"/>
                <a:gd name="connsiteX446" fmla="*/ 9525 w 1385887"/>
                <a:gd name="connsiteY446" fmla="*/ 626268 h 2297906"/>
                <a:gd name="connsiteX447" fmla="*/ 9525 w 1385887"/>
                <a:gd name="connsiteY447" fmla="*/ 611981 h 2297906"/>
                <a:gd name="connsiteX448" fmla="*/ 2381 w 1385887"/>
                <a:gd name="connsiteY448" fmla="*/ 588168 h 2297906"/>
                <a:gd name="connsiteX449" fmla="*/ 0 w 1385887"/>
                <a:gd name="connsiteY449" fmla="*/ 573881 h 2297906"/>
                <a:gd name="connsiteX450" fmla="*/ 14287 w 1385887"/>
                <a:gd name="connsiteY450" fmla="*/ 545306 h 2297906"/>
                <a:gd name="connsiteX451" fmla="*/ 21431 w 1385887"/>
                <a:gd name="connsiteY451" fmla="*/ 542925 h 2297906"/>
                <a:gd name="connsiteX452" fmla="*/ 23812 w 1385887"/>
                <a:gd name="connsiteY452" fmla="*/ 535781 h 2297906"/>
                <a:gd name="connsiteX453" fmla="*/ 30956 w 1385887"/>
                <a:gd name="connsiteY453" fmla="*/ 533400 h 2297906"/>
                <a:gd name="connsiteX454" fmla="*/ 35719 w 1385887"/>
                <a:gd name="connsiteY454" fmla="*/ 519112 h 2297906"/>
                <a:gd name="connsiteX455" fmla="*/ 33337 w 1385887"/>
                <a:gd name="connsiteY455" fmla="*/ 507206 h 2297906"/>
                <a:gd name="connsiteX456" fmla="*/ 26194 w 1385887"/>
                <a:gd name="connsiteY456" fmla="*/ 511968 h 2297906"/>
                <a:gd name="connsiteX457" fmla="*/ 21431 w 1385887"/>
                <a:gd name="connsiteY457" fmla="*/ 497681 h 2297906"/>
                <a:gd name="connsiteX458" fmla="*/ 14287 w 1385887"/>
                <a:gd name="connsiteY458" fmla="*/ 495300 h 2297906"/>
                <a:gd name="connsiteX459" fmla="*/ 11906 w 1385887"/>
                <a:gd name="connsiteY459" fmla="*/ 464343 h 2297906"/>
                <a:gd name="connsiteX460" fmla="*/ 9525 w 1385887"/>
                <a:gd name="connsiteY460" fmla="*/ 457200 h 2297906"/>
                <a:gd name="connsiteX461" fmla="*/ 19050 w 1385887"/>
                <a:gd name="connsiteY461" fmla="*/ 445293 h 2297906"/>
                <a:gd name="connsiteX462" fmla="*/ 26194 w 1385887"/>
                <a:gd name="connsiteY462" fmla="*/ 431006 h 2297906"/>
                <a:gd name="connsiteX463" fmla="*/ 28575 w 1385887"/>
                <a:gd name="connsiteY463" fmla="*/ 423862 h 2297906"/>
                <a:gd name="connsiteX464" fmla="*/ 33337 w 1385887"/>
                <a:gd name="connsiteY464" fmla="*/ 416718 h 2297906"/>
                <a:gd name="connsiteX465" fmla="*/ 38100 w 1385887"/>
                <a:gd name="connsiteY465" fmla="*/ 402431 h 2297906"/>
                <a:gd name="connsiteX466" fmla="*/ 35719 w 1385887"/>
                <a:gd name="connsiteY466" fmla="*/ 390525 h 2297906"/>
                <a:gd name="connsiteX467" fmla="*/ 42862 w 1385887"/>
                <a:gd name="connsiteY467" fmla="*/ 388143 h 2297906"/>
                <a:gd name="connsiteX468" fmla="*/ 61912 w 1385887"/>
                <a:gd name="connsiteY468" fmla="*/ 383381 h 2297906"/>
                <a:gd name="connsiteX469" fmla="*/ 73819 w 1385887"/>
                <a:gd name="connsiteY469" fmla="*/ 371475 h 2297906"/>
                <a:gd name="connsiteX470" fmla="*/ 80962 w 1385887"/>
                <a:gd name="connsiteY470" fmla="*/ 350043 h 2297906"/>
                <a:gd name="connsiteX471" fmla="*/ 83344 w 1385887"/>
                <a:gd name="connsiteY471" fmla="*/ 328612 h 2297906"/>
                <a:gd name="connsiteX472" fmla="*/ 95250 w 1385887"/>
                <a:gd name="connsiteY472" fmla="*/ 326231 h 2297906"/>
                <a:gd name="connsiteX473" fmla="*/ 102394 w 1385887"/>
                <a:gd name="connsiteY473" fmla="*/ 321468 h 2297906"/>
                <a:gd name="connsiteX474" fmla="*/ 109537 w 1385887"/>
                <a:gd name="connsiteY474" fmla="*/ 319087 h 2297906"/>
                <a:gd name="connsiteX475" fmla="*/ 114300 w 1385887"/>
                <a:gd name="connsiteY475" fmla="*/ 304800 h 2297906"/>
                <a:gd name="connsiteX476" fmla="*/ 119062 w 1385887"/>
                <a:gd name="connsiteY476" fmla="*/ 297656 h 2297906"/>
                <a:gd name="connsiteX477" fmla="*/ 123825 w 1385887"/>
                <a:gd name="connsiteY477" fmla="*/ 283368 h 2297906"/>
                <a:gd name="connsiteX478" fmla="*/ 114300 w 1385887"/>
                <a:gd name="connsiteY478" fmla="*/ 273843 h 2297906"/>
                <a:gd name="connsiteX479" fmla="*/ 119062 w 1385887"/>
                <a:gd name="connsiteY479" fmla="*/ 266700 h 2297906"/>
                <a:gd name="connsiteX480" fmla="*/ 123825 w 1385887"/>
                <a:gd name="connsiteY480" fmla="*/ 252412 h 2297906"/>
                <a:gd name="connsiteX481" fmla="*/ 119062 w 1385887"/>
                <a:gd name="connsiteY481" fmla="*/ 245268 h 2297906"/>
                <a:gd name="connsiteX482" fmla="*/ 116681 w 1385887"/>
                <a:gd name="connsiteY482" fmla="*/ 238125 h 2297906"/>
                <a:gd name="connsiteX483" fmla="*/ 114300 w 1385887"/>
                <a:gd name="connsiteY483" fmla="*/ 185737 h 2297906"/>
                <a:gd name="connsiteX484" fmla="*/ 100012 w 1385887"/>
                <a:gd name="connsiteY484" fmla="*/ 176212 h 2297906"/>
                <a:gd name="connsiteX485" fmla="*/ 88106 w 1385887"/>
                <a:gd name="connsiteY485" fmla="*/ 159543 h 2297906"/>
                <a:gd name="connsiteX486" fmla="*/ 78581 w 1385887"/>
                <a:gd name="connsiteY486" fmla="*/ 145256 h 2297906"/>
                <a:gd name="connsiteX487" fmla="*/ 92869 w 1385887"/>
                <a:gd name="connsiteY487" fmla="*/ 138112 h 2297906"/>
                <a:gd name="connsiteX488" fmla="*/ 97631 w 1385887"/>
                <a:gd name="connsiteY488" fmla="*/ 130968 h 2297906"/>
                <a:gd name="connsiteX489" fmla="*/ 100012 w 1385887"/>
                <a:gd name="connsiteY489" fmla="*/ 123825 h 2297906"/>
                <a:gd name="connsiteX490" fmla="*/ 107156 w 1385887"/>
                <a:gd name="connsiteY490" fmla="*/ 119062 h 2297906"/>
                <a:gd name="connsiteX491" fmla="*/ 116681 w 1385887"/>
                <a:gd name="connsiteY491" fmla="*/ 128587 h 2297906"/>
                <a:gd name="connsiteX492" fmla="*/ 130969 w 1385887"/>
                <a:gd name="connsiteY492" fmla="*/ 138112 h 2297906"/>
                <a:gd name="connsiteX493" fmla="*/ 135731 w 1385887"/>
                <a:gd name="connsiteY493" fmla="*/ 123825 h 2297906"/>
                <a:gd name="connsiteX494" fmla="*/ 142875 w 1385887"/>
                <a:gd name="connsiteY494" fmla="*/ 109537 h 2297906"/>
                <a:gd name="connsiteX495" fmla="*/ 150019 w 1385887"/>
                <a:gd name="connsiteY495" fmla="*/ 107156 h 2297906"/>
                <a:gd name="connsiteX496" fmla="*/ 164306 w 1385887"/>
                <a:gd name="connsiteY496" fmla="*/ 97631 h 2297906"/>
                <a:gd name="connsiteX497" fmla="*/ 166687 w 1385887"/>
                <a:gd name="connsiteY497" fmla="*/ 69056 h 2297906"/>
                <a:gd name="connsiteX498" fmla="*/ 183356 w 1385887"/>
                <a:gd name="connsiteY498" fmla="*/ 50006 h 2297906"/>
                <a:gd name="connsiteX499" fmla="*/ 192881 w 1385887"/>
                <a:gd name="connsiteY499" fmla="*/ 40481 h 2297906"/>
                <a:gd name="connsiteX500" fmla="*/ 195262 w 1385887"/>
                <a:gd name="connsiteY500" fmla="*/ 47625 h 2297906"/>
                <a:gd name="connsiteX501" fmla="*/ 211931 w 1385887"/>
                <a:gd name="connsiteY501" fmla="*/ 45243 h 2297906"/>
                <a:gd name="connsiteX502" fmla="*/ 214312 w 1385887"/>
                <a:gd name="connsiteY502" fmla="*/ 35718 h 2297906"/>
                <a:gd name="connsiteX503" fmla="*/ 228600 w 1385887"/>
                <a:gd name="connsiteY503" fmla="*/ 33337 h 2297906"/>
                <a:gd name="connsiteX504" fmla="*/ 242887 w 1385887"/>
                <a:gd name="connsiteY504" fmla="*/ 28575 h 2297906"/>
                <a:gd name="connsiteX505" fmla="*/ 264319 w 1385887"/>
                <a:gd name="connsiteY505" fmla="*/ 16668 h 2297906"/>
                <a:gd name="connsiteX506" fmla="*/ 269081 w 1385887"/>
                <a:gd name="connsiteY506" fmla="*/ 9525 h 2297906"/>
                <a:gd name="connsiteX507" fmla="*/ 271462 w 1385887"/>
                <a:gd name="connsiteY507" fmla="*/ 2381 h 2297906"/>
                <a:gd name="connsiteX508" fmla="*/ 278606 w 1385887"/>
                <a:gd name="connsiteY508" fmla="*/ 0 h 229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</a:cxnLst>
              <a:rect l="l" t="t" r="r" b="b"/>
              <a:pathLst>
                <a:path w="1385887" h="2297906">
                  <a:moveTo>
                    <a:pt x="278606" y="0"/>
                  </a:moveTo>
                  <a:lnTo>
                    <a:pt x="295275" y="2381"/>
                  </a:lnTo>
                  <a:cubicBezTo>
                    <a:pt x="307124" y="16203"/>
                    <a:pt x="287567" y="18000"/>
                    <a:pt x="283369" y="19050"/>
                  </a:cubicBezTo>
                  <a:cubicBezTo>
                    <a:pt x="277996" y="35166"/>
                    <a:pt x="277111" y="29298"/>
                    <a:pt x="280987" y="42862"/>
                  </a:cubicBezTo>
                  <a:cubicBezTo>
                    <a:pt x="281677" y="45276"/>
                    <a:pt x="282575" y="47625"/>
                    <a:pt x="283369" y="50006"/>
                  </a:cubicBezTo>
                  <a:lnTo>
                    <a:pt x="276225" y="71437"/>
                  </a:lnTo>
                  <a:lnTo>
                    <a:pt x="273844" y="78581"/>
                  </a:lnTo>
                  <a:lnTo>
                    <a:pt x="271462" y="85725"/>
                  </a:lnTo>
                  <a:cubicBezTo>
                    <a:pt x="277130" y="102727"/>
                    <a:pt x="272048" y="97227"/>
                    <a:pt x="283369" y="104775"/>
                  </a:cubicBezTo>
                  <a:cubicBezTo>
                    <a:pt x="284235" y="107373"/>
                    <a:pt x="285678" y="119639"/>
                    <a:pt x="292894" y="109537"/>
                  </a:cubicBezTo>
                  <a:cubicBezTo>
                    <a:pt x="295812" y="105452"/>
                    <a:pt x="297656" y="95250"/>
                    <a:pt x="297656" y="95250"/>
                  </a:cubicBezTo>
                  <a:cubicBezTo>
                    <a:pt x="296862" y="89694"/>
                    <a:pt x="296128" y="84128"/>
                    <a:pt x="295275" y="78581"/>
                  </a:cubicBezTo>
                  <a:cubicBezTo>
                    <a:pt x="294541" y="73809"/>
                    <a:pt x="292894" y="69121"/>
                    <a:pt x="292894" y="64293"/>
                  </a:cubicBezTo>
                  <a:cubicBezTo>
                    <a:pt x="292894" y="58681"/>
                    <a:pt x="291829" y="52055"/>
                    <a:pt x="295275" y="47625"/>
                  </a:cubicBezTo>
                  <a:cubicBezTo>
                    <a:pt x="298357" y="43662"/>
                    <a:pt x="305072" y="45107"/>
                    <a:pt x="309562" y="42862"/>
                  </a:cubicBezTo>
                  <a:cubicBezTo>
                    <a:pt x="312737" y="41275"/>
                    <a:pt x="315824" y="39498"/>
                    <a:pt x="319087" y="38100"/>
                  </a:cubicBezTo>
                  <a:cubicBezTo>
                    <a:pt x="321394" y="37111"/>
                    <a:pt x="323986" y="36841"/>
                    <a:pt x="326231" y="35718"/>
                  </a:cubicBezTo>
                  <a:cubicBezTo>
                    <a:pt x="328791" y="34438"/>
                    <a:pt x="330994" y="32543"/>
                    <a:pt x="333375" y="30956"/>
                  </a:cubicBezTo>
                  <a:cubicBezTo>
                    <a:pt x="332581" y="26193"/>
                    <a:pt x="332521" y="21249"/>
                    <a:pt x="330994" y="16668"/>
                  </a:cubicBezTo>
                  <a:cubicBezTo>
                    <a:pt x="327741" y="6909"/>
                    <a:pt x="318114" y="7902"/>
                    <a:pt x="338137" y="11906"/>
                  </a:cubicBezTo>
                  <a:cubicBezTo>
                    <a:pt x="339725" y="14287"/>
                    <a:pt x="341620" y="16490"/>
                    <a:pt x="342900" y="19050"/>
                  </a:cubicBezTo>
                  <a:cubicBezTo>
                    <a:pt x="344022" y="21295"/>
                    <a:pt x="343239" y="24734"/>
                    <a:pt x="345281" y="26193"/>
                  </a:cubicBezTo>
                  <a:cubicBezTo>
                    <a:pt x="349366" y="29111"/>
                    <a:pt x="354806" y="29368"/>
                    <a:pt x="359569" y="30956"/>
                  </a:cubicBezTo>
                  <a:lnTo>
                    <a:pt x="366712" y="33337"/>
                  </a:lnTo>
                  <a:cubicBezTo>
                    <a:pt x="369093" y="34925"/>
                    <a:pt x="372068" y="35865"/>
                    <a:pt x="373856" y="38100"/>
                  </a:cubicBezTo>
                  <a:cubicBezTo>
                    <a:pt x="375424" y="40060"/>
                    <a:pt x="375115" y="42998"/>
                    <a:pt x="376237" y="45243"/>
                  </a:cubicBezTo>
                  <a:cubicBezTo>
                    <a:pt x="377517" y="47803"/>
                    <a:pt x="379412" y="50006"/>
                    <a:pt x="381000" y="52387"/>
                  </a:cubicBezTo>
                  <a:cubicBezTo>
                    <a:pt x="382487" y="56848"/>
                    <a:pt x="383343" y="64293"/>
                    <a:pt x="390525" y="64293"/>
                  </a:cubicBezTo>
                  <a:cubicBezTo>
                    <a:pt x="395545" y="64293"/>
                    <a:pt x="404812" y="59531"/>
                    <a:pt x="404812" y="59531"/>
                  </a:cubicBezTo>
                  <a:cubicBezTo>
                    <a:pt x="414251" y="60475"/>
                    <a:pt x="434771" y="62188"/>
                    <a:pt x="445294" y="64293"/>
                  </a:cubicBezTo>
                  <a:cubicBezTo>
                    <a:pt x="447755" y="64785"/>
                    <a:pt x="450056" y="65881"/>
                    <a:pt x="452437" y="66675"/>
                  </a:cubicBezTo>
                  <a:cubicBezTo>
                    <a:pt x="453231" y="69056"/>
                    <a:pt x="453044" y="72043"/>
                    <a:pt x="454819" y="73818"/>
                  </a:cubicBezTo>
                  <a:cubicBezTo>
                    <a:pt x="456594" y="75593"/>
                    <a:pt x="459452" y="76200"/>
                    <a:pt x="461962" y="76200"/>
                  </a:cubicBezTo>
                  <a:cubicBezTo>
                    <a:pt x="469939" y="76200"/>
                    <a:pt x="477837" y="74612"/>
                    <a:pt x="485775" y="73818"/>
                  </a:cubicBezTo>
                  <a:cubicBezTo>
                    <a:pt x="488156" y="72231"/>
                    <a:pt x="490359" y="70336"/>
                    <a:pt x="492919" y="69056"/>
                  </a:cubicBezTo>
                  <a:cubicBezTo>
                    <a:pt x="497800" y="66616"/>
                    <a:pt x="507442" y="65199"/>
                    <a:pt x="511969" y="64293"/>
                  </a:cubicBezTo>
                  <a:cubicBezTo>
                    <a:pt x="512763" y="61912"/>
                    <a:pt x="512575" y="58925"/>
                    <a:pt x="514350" y="57150"/>
                  </a:cubicBezTo>
                  <a:cubicBezTo>
                    <a:pt x="522261" y="49239"/>
                    <a:pt x="528442" y="53148"/>
                    <a:pt x="538162" y="54768"/>
                  </a:cubicBezTo>
                  <a:cubicBezTo>
                    <a:pt x="542925" y="57943"/>
                    <a:pt x="549275" y="59530"/>
                    <a:pt x="552450" y="64293"/>
                  </a:cubicBezTo>
                  <a:cubicBezTo>
                    <a:pt x="556794" y="70810"/>
                    <a:pt x="556836" y="72858"/>
                    <a:pt x="564356" y="76200"/>
                  </a:cubicBezTo>
                  <a:cubicBezTo>
                    <a:pt x="568944" y="78239"/>
                    <a:pt x="578644" y="80962"/>
                    <a:pt x="578644" y="80962"/>
                  </a:cubicBezTo>
                  <a:cubicBezTo>
                    <a:pt x="581025" y="82550"/>
                    <a:pt x="583172" y="84563"/>
                    <a:pt x="585787" y="85725"/>
                  </a:cubicBezTo>
                  <a:cubicBezTo>
                    <a:pt x="590375" y="87764"/>
                    <a:pt x="600075" y="90487"/>
                    <a:pt x="600075" y="90487"/>
                  </a:cubicBezTo>
                  <a:cubicBezTo>
                    <a:pt x="601962" y="96150"/>
                    <a:pt x="603840" y="101175"/>
                    <a:pt x="604837" y="107156"/>
                  </a:cubicBezTo>
                  <a:cubicBezTo>
                    <a:pt x="605889" y="113468"/>
                    <a:pt x="602694" y="121681"/>
                    <a:pt x="607219" y="126206"/>
                  </a:cubicBezTo>
                  <a:cubicBezTo>
                    <a:pt x="611744" y="130731"/>
                    <a:pt x="619919" y="127793"/>
                    <a:pt x="626269" y="128587"/>
                  </a:cubicBezTo>
                  <a:cubicBezTo>
                    <a:pt x="638842" y="132778"/>
                    <a:pt x="631325" y="129576"/>
                    <a:pt x="647700" y="140493"/>
                  </a:cubicBezTo>
                  <a:lnTo>
                    <a:pt x="654844" y="145256"/>
                  </a:lnTo>
                  <a:cubicBezTo>
                    <a:pt x="660206" y="161345"/>
                    <a:pt x="652769" y="143905"/>
                    <a:pt x="664369" y="157162"/>
                  </a:cubicBezTo>
                  <a:cubicBezTo>
                    <a:pt x="668138" y="161470"/>
                    <a:pt x="670719" y="166687"/>
                    <a:pt x="673894" y="171450"/>
                  </a:cubicBezTo>
                  <a:lnTo>
                    <a:pt x="678656" y="178593"/>
                  </a:lnTo>
                  <a:cubicBezTo>
                    <a:pt x="679450" y="180974"/>
                    <a:pt x="679262" y="183962"/>
                    <a:pt x="681037" y="185737"/>
                  </a:cubicBezTo>
                  <a:cubicBezTo>
                    <a:pt x="682812" y="187512"/>
                    <a:pt x="685936" y="186995"/>
                    <a:pt x="688181" y="188118"/>
                  </a:cubicBezTo>
                  <a:cubicBezTo>
                    <a:pt x="706646" y="197350"/>
                    <a:pt x="684513" y="189277"/>
                    <a:pt x="702469" y="195262"/>
                  </a:cubicBezTo>
                  <a:cubicBezTo>
                    <a:pt x="703263" y="197643"/>
                    <a:pt x="703728" y="200161"/>
                    <a:pt x="704850" y="202406"/>
                  </a:cubicBezTo>
                  <a:cubicBezTo>
                    <a:pt x="707530" y="207767"/>
                    <a:pt x="713262" y="214885"/>
                    <a:pt x="719137" y="216693"/>
                  </a:cubicBezTo>
                  <a:cubicBezTo>
                    <a:pt x="726007" y="218807"/>
                    <a:pt x="733425" y="218281"/>
                    <a:pt x="740569" y="219075"/>
                  </a:cubicBezTo>
                  <a:cubicBezTo>
                    <a:pt x="750888" y="218281"/>
                    <a:pt x="761176" y="216693"/>
                    <a:pt x="771525" y="216693"/>
                  </a:cubicBezTo>
                  <a:cubicBezTo>
                    <a:pt x="775572" y="216693"/>
                    <a:pt x="779480" y="218197"/>
                    <a:pt x="783431" y="219075"/>
                  </a:cubicBezTo>
                  <a:cubicBezTo>
                    <a:pt x="804850" y="223835"/>
                    <a:pt x="782597" y="219063"/>
                    <a:pt x="800100" y="223837"/>
                  </a:cubicBezTo>
                  <a:cubicBezTo>
                    <a:pt x="806415" y="225559"/>
                    <a:pt x="812940" y="226530"/>
                    <a:pt x="819150" y="228600"/>
                  </a:cubicBezTo>
                  <a:lnTo>
                    <a:pt x="833437" y="233362"/>
                  </a:lnTo>
                  <a:cubicBezTo>
                    <a:pt x="852485" y="246061"/>
                    <a:pt x="829472" y="229396"/>
                    <a:pt x="845344" y="245268"/>
                  </a:cubicBezTo>
                  <a:cubicBezTo>
                    <a:pt x="849962" y="249886"/>
                    <a:pt x="853819" y="250475"/>
                    <a:pt x="859631" y="252412"/>
                  </a:cubicBezTo>
                  <a:cubicBezTo>
                    <a:pt x="861219" y="254793"/>
                    <a:pt x="862159" y="257768"/>
                    <a:pt x="864394" y="259556"/>
                  </a:cubicBezTo>
                  <a:cubicBezTo>
                    <a:pt x="866354" y="261124"/>
                    <a:pt x="869292" y="260815"/>
                    <a:pt x="871537" y="261937"/>
                  </a:cubicBezTo>
                  <a:cubicBezTo>
                    <a:pt x="874097" y="263217"/>
                    <a:pt x="876300" y="265112"/>
                    <a:pt x="878681" y="266700"/>
                  </a:cubicBezTo>
                  <a:cubicBezTo>
                    <a:pt x="880269" y="269081"/>
                    <a:pt x="881209" y="272055"/>
                    <a:pt x="883444" y="273843"/>
                  </a:cubicBezTo>
                  <a:cubicBezTo>
                    <a:pt x="899875" y="286988"/>
                    <a:pt x="881700" y="262897"/>
                    <a:pt x="895350" y="283368"/>
                  </a:cubicBezTo>
                  <a:cubicBezTo>
                    <a:pt x="902475" y="304745"/>
                    <a:pt x="895054" y="280415"/>
                    <a:pt x="900112" y="330993"/>
                  </a:cubicBezTo>
                  <a:cubicBezTo>
                    <a:pt x="900362" y="333491"/>
                    <a:pt x="900926" y="336177"/>
                    <a:pt x="902494" y="338137"/>
                  </a:cubicBezTo>
                  <a:cubicBezTo>
                    <a:pt x="904282" y="340372"/>
                    <a:pt x="907256" y="341312"/>
                    <a:pt x="909637" y="342900"/>
                  </a:cubicBezTo>
                  <a:cubicBezTo>
                    <a:pt x="910431" y="345281"/>
                    <a:pt x="910244" y="348268"/>
                    <a:pt x="912019" y="350043"/>
                  </a:cubicBezTo>
                  <a:cubicBezTo>
                    <a:pt x="913794" y="351818"/>
                    <a:pt x="916917" y="351302"/>
                    <a:pt x="919162" y="352425"/>
                  </a:cubicBezTo>
                  <a:cubicBezTo>
                    <a:pt x="921722" y="353705"/>
                    <a:pt x="923925" y="355600"/>
                    <a:pt x="926306" y="357187"/>
                  </a:cubicBezTo>
                  <a:cubicBezTo>
                    <a:pt x="927100" y="366712"/>
                    <a:pt x="928687" y="376204"/>
                    <a:pt x="928687" y="385762"/>
                  </a:cubicBezTo>
                  <a:cubicBezTo>
                    <a:pt x="928687" y="388272"/>
                    <a:pt x="927874" y="390946"/>
                    <a:pt x="926306" y="392906"/>
                  </a:cubicBezTo>
                  <a:cubicBezTo>
                    <a:pt x="924518" y="395141"/>
                    <a:pt x="921543" y="396081"/>
                    <a:pt x="919162" y="397668"/>
                  </a:cubicBezTo>
                  <a:cubicBezTo>
                    <a:pt x="908245" y="414045"/>
                    <a:pt x="904207" y="410146"/>
                    <a:pt x="916781" y="414337"/>
                  </a:cubicBezTo>
                  <a:cubicBezTo>
                    <a:pt x="923131" y="413543"/>
                    <a:pt x="929584" y="410568"/>
                    <a:pt x="935831" y="411956"/>
                  </a:cubicBezTo>
                  <a:cubicBezTo>
                    <a:pt x="938281" y="412501"/>
                    <a:pt x="936644" y="417140"/>
                    <a:pt x="938212" y="419100"/>
                  </a:cubicBezTo>
                  <a:cubicBezTo>
                    <a:pt x="940000" y="421335"/>
                    <a:pt x="942796" y="422582"/>
                    <a:pt x="945356" y="423862"/>
                  </a:cubicBezTo>
                  <a:cubicBezTo>
                    <a:pt x="951217" y="426792"/>
                    <a:pt x="961302" y="427711"/>
                    <a:pt x="966787" y="428625"/>
                  </a:cubicBezTo>
                  <a:cubicBezTo>
                    <a:pt x="968375" y="433387"/>
                    <a:pt x="974335" y="438735"/>
                    <a:pt x="971550" y="442912"/>
                  </a:cubicBezTo>
                  <a:lnTo>
                    <a:pt x="962025" y="457200"/>
                  </a:lnTo>
                  <a:cubicBezTo>
                    <a:pt x="962819" y="459581"/>
                    <a:pt x="961971" y="463734"/>
                    <a:pt x="964406" y="464343"/>
                  </a:cubicBezTo>
                  <a:cubicBezTo>
                    <a:pt x="967182" y="465037"/>
                    <a:pt x="969351" y="461413"/>
                    <a:pt x="971550" y="459581"/>
                  </a:cubicBezTo>
                  <a:cubicBezTo>
                    <a:pt x="974137" y="457425"/>
                    <a:pt x="976538" y="455024"/>
                    <a:pt x="978694" y="452437"/>
                  </a:cubicBezTo>
                  <a:cubicBezTo>
                    <a:pt x="980526" y="450238"/>
                    <a:pt x="981221" y="447081"/>
                    <a:pt x="983456" y="445293"/>
                  </a:cubicBezTo>
                  <a:cubicBezTo>
                    <a:pt x="985416" y="443725"/>
                    <a:pt x="988219" y="443706"/>
                    <a:pt x="990600" y="442912"/>
                  </a:cubicBezTo>
                  <a:cubicBezTo>
                    <a:pt x="996156" y="443706"/>
                    <a:pt x="1001893" y="443680"/>
                    <a:pt x="1007269" y="445293"/>
                  </a:cubicBezTo>
                  <a:cubicBezTo>
                    <a:pt x="1010010" y="446115"/>
                    <a:pt x="1011782" y="448929"/>
                    <a:pt x="1014412" y="450056"/>
                  </a:cubicBezTo>
                  <a:cubicBezTo>
                    <a:pt x="1017420" y="451345"/>
                    <a:pt x="1020802" y="451497"/>
                    <a:pt x="1023937" y="452437"/>
                  </a:cubicBezTo>
                  <a:cubicBezTo>
                    <a:pt x="1028746" y="453880"/>
                    <a:pt x="1033462" y="455612"/>
                    <a:pt x="1038225" y="457200"/>
                  </a:cubicBezTo>
                  <a:lnTo>
                    <a:pt x="1052512" y="461962"/>
                  </a:lnTo>
                  <a:lnTo>
                    <a:pt x="1059656" y="464343"/>
                  </a:lnTo>
                  <a:cubicBezTo>
                    <a:pt x="1068457" y="477543"/>
                    <a:pt x="1059384" y="467103"/>
                    <a:pt x="1071562" y="473868"/>
                  </a:cubicBezTo>
                  <a:cubicBezTo>
                    <a:pt x="1076566" y="476648"/>
                    <a:pt x="1085850" y="483393"/>
                    <a:pt x="1085850" y="483393"/>
                  </a:cubicBezTo>
                  <a:cubicBezTo>
                    <a:pt x="1087437" y="485774"/>
                    <a:pt x="1089332" y="487977"/>
                    <a:pt x="1090612" y="490537"/>
                  </a:cubicBezTo>
                  <a:cubicBezTo>
                    <a:pt x="1096514" y="502342"/>
                    <a:pt x="1090612" y="507953"/>
                    <a:pt x="1090612" y="523875"/>
                  </a:cubicBezTo>
                  <a:cubicBezTo>
                    <a:pt x="1090612" y="526385"/>
                    <a:pt x="1091871" y="518976"/>
                    <a:pt x="1092994" y="516731"/>
                  </a:cubicBezTo>
                  <a:cubicBezTo>
                    <a:pt x="1094274" y="514171"/>
                    <a:pt x="1095732" y="511611"/>
                    <a:pt x="1097756" y="509587"/>
                  </a:cubicBezTo>
                  <a:cubicBezTo>
                    <a:pt x="1103414" y="503929"/>
                    <a:pt x="1112118" y="502418"/>
                    <a:pt x="1119187" y="500062"/>
                  </a:cubicBezTo>
                  <a:lnTo>
                    <a:pt x="1126331" y="497681"/>
                  </a:lnTo>
                  <a:cubicBezTo>
                    <a:pt x="1152386" y="506365"/>
                    <a:pt x="1113618" y="491819"/>
                    <a:pt x="1138237" y="507206"/>
                  </a:cubicBezTo>
                  <a:cubicBezTo>
                    <a:pt x="1141352" y="509153"/>
                    <a:pt x="1156963" y="513260"/>
                    <a:pt x="1162050" y="514350"/>
                  </a:cubicBezTo>
                  <a:cubicBezTo>
                    <a:pt x="1199532" y="522382"/>
                    <a:pt x="1185273" y="519085"/>
                    <a:pt x="1238250" y="521493"/>
                  </a:cubicBezTo>
                  <a:lnTo>
                    <a:pt x="1252537" y="531018"/>
                  </a:lnTo>
                  <a:lnTo>
                    <a:pt x="1259681" y="535781"/>
                  </a:lnTo>
                  <a:cubicBezTo>
                    <a:pt x="1272383" y="554833"/>
                    <a:pt x="1255712" y="531812"/>
                    <a:pt x="1271587" y="547687"/>
                  </a:cubicBezTo>
                  <a:cubicBezTo>
                    <a:pt x="1282358" y="558458"/>
                    <a:pt x="1269587" y="552577"/>
                    <a:pt x="1283494" y="557212"/>
                  </a:cubicBezTo>
                  <a:cubicBezTo>
                    <a:pt x="1290515" y="561894"/>
                    <a:pt x="1292053" y="562245"/>
                    <a:pt x="1297781" y="569118"/>
                  </a:cubicBezTo>
                  <a:cubicBezTo>
                    <a:pt x="1299613" y="571317"/>
                    <a:pt x="1300309" y="574474"/>
                    <a:pt x="1302544" y="576262"/>
                  </a:cubicBezTo>
                  <a:cubicBezTo>
                    <a:pt x="1304504" y="577830"/>
                    <a:pt x="1307306" y="577849"/>
                    <a:pt x="1309687" y="578643"/>
                  </a:cubicBezTo>
                  <a:cubicBezTo>
                    <a:pt x="1332586" y="593909"/>
                    <a:pt x="1318268" y="587729"/>
                    <a:pt x="1354931" y="590550"/>
                  </a:cubicBezTo>
                  <a:cubicBezTo>
                    <a:pt x="1362679" y="593132"/>
                    <a:pt x="1363090" y="591645"/>
                    <a:pt x="1366837" y="600075"/>
                  </a:cubicBezTo>
                  <a:cubicBezTo>
                    <a:pt x="1368876" y="604662"/>
                    <a:pt x="1366838" y="612774"/>
                    <a:pt x="1371600" y="614362"/>
                  </a:cubicBezTo>
                  <a:lnTo>
                    <a:pt x="1385887" y="619125"/>
                  </a:lnTo>
                  <a:cubicBezTo>
                    <a:pt x="1384300" y="621506"/>
                    <a:pt x="1382130" y="623589"/>
                    <a:pt x="1381125" y="626268"/>
                  </a:cubicBezTo>
                  <a:cubicBezTo>
                    <a:pt x="1376193" y="639422"/>
                    <a:pt x="1380007" y="653329"/>
                    <a:pt x="1381125" y="666750"/>
                  </a:cubicBezTo>
                  <a:cubicBezTo>
                    <a:pt x="1380331" y="674687"/>
                    <a:pt x="1380214" y="682722"/>
                    <a:pt x="1378744" y="690562"/>
                  </a:cubicBezTo>
                  <a:cubicBezTo>
                    <a:pt x="1377819" y="695496"/>
                    <a:pt x="1373981" y="704850"/>
                    <a:pt x="1373981" y="704850"/>
                  </a:cubicBezTo>
                  <a:cubicBezTo>
                    <a:pt x="1373104" y="710990"/>
                    <a:pt x="1372543" y="722014"/>
                    <a:pt x="1369219" y="728662"/>
                  </a:cubicBezTo>
                  <a:cubicBezTo>
                    <a:pt x="1367939" y="731222"/>
                    <a:pt x="1366044" y="733425"/>
                    <a:pt x="1364456" y="735806"/>
                  </a:cubicBezTo>
                  <a:cubicBezTo>
                    <a:pt x="1358471" y="753763"/>
                    <a:pt x="1366545" y="731629"/>
                    <a:pt x="1357312" y="750093"/>
                  </a:cubicBezTo>
                  <a:cubicBezTo>
                    <a:pt x="1353438" y="757840"/>
                    <a:pt x="1356993" y="757557"/>
                    <a:pt x="1350169" y="764381"/>
                  </a:cubicBezTo>
                  <a:cubicBezTo>
                    <a:pt x="1348145" y="766405"/>
                    <a:pt x="1345224" y="767311"/>
                    <a:pt x="1343025" y="769143"/>
                  </a:cubicBezTo>
                  <a:cubicBezTo>
                    <a:pt x="1340438" y="771299"/>
                    <a:pt x="1338037" y="773700"/>
                    <a:pt x="1335881" y="776287"/>
                  </a:cubicBezTo>
                  <a:cubicBezTo>
                    <a:pt x="1334049" y="778486"/>
                    <a:pt x="1333354" y="781643"/>
                    <a:pt x="1331119" y="783431"/>
                  </a:cubicBezTo>
                  <a:cubicBezTo>
                    <a:pt x="1329159" y="784999"/>
                    <a:pt x="1326356" y="785018"/>
                    <a:pt x="1323975" y="785812"/>
                  </a:cubicBezTo>
                  <a:cubicBezTo>
                    <a:pt x="1321594" y="788193"/>
                    <a:pt x="1319418" y="790800"/>
                    <a:pt x="1316831" y="792956"/>
                  </a:cubicBezTo>
                  <a:cubicBezTo>
                    <a:pt x="1314632" y="794788"/>
                    <a:pt x="1311711" y="795694"/>
                    <a:pt x="1309687" y="797718"/>
                  </a:cubicBezTo>
                  <a:cubicBezTo>
                    <a:pt x="1293808" y="813597"/>
                    <a:pt x="1316836" y="796921"/>
                    <a:pt x="1297781" y="809625"/>
                  </a:cubicBezTo>
                  <a:cubicBezTo>
                    <a:pt x="1292114" y="826627"/>
                    <a:pt x="1295804" y="819735"/>
                    <a:pt x="1288256" y="831056"/>
                  </a:cubicBezTo>
                  <a:cubicBezTo>
                    <a:pt x="1287462" y="835025"/>
                    <a:pt x="1286857" y="839036"/>
                    <a:pt x="1285875" y="842962"/>
                  </a:cubicBezTo>
                  <a:cubicBezTo>
                    <a:pt x="1285266" y="845397"/>
                    <a:pt x="1285269" y="848331"/>
                    <a:pt x="1283494" y="850106"/>
                  </a:cubicBezTo>
                  <a:cubicBezTo>
                    <a:pt x="1281719" y="851881"/>
                    <a:pt x="1278731" y="851693"/>
                    <a:pt x="1276350" y="852487"/>
                  </a:cubicBezTo>
                  <a:cubicBezTo>
                    <a:pt x="1269833" y="856832"/>
                    <a:pt x="1267786" y="856874"/>
                    <a:pt x="1264444" y="864393"/>
                  </a:cubicBezTo>
                  <a:cubicBezTo>
                    <a:pt x="1262405" y="868981"/>
                    <a:pt x="1259681" y="878681"/>
                    <a:pt x="1259681" y="878681"/>
                  </a:cubicBezTo>
                  <a:cubicBezTo>
                    <a:pt x="1258887" y="894556"/>
                    <a:pt x="1258993" y="910502"/>
                    <a:pt x="1257300" y="926306"/>
                  </a:cubicBezTo>
                  <a:cubicBezTo>
                    <a:pt x="1256603" y="932814"/>
                    <a:pt x="1252537" y="945356"/>
                    <a:pt x="1252537" y="945356"/>
                  </a:cubicBezTo>
                  <a:cubicBezTo>
                    <a:pt x="1253331" y="948531"/>
                    <a:pt x="1253979" y="951746"/>
                    <a:pt x="1254919" y="954881"/>
                  </a:cubicBezTo>
                  <a:cubicBezTo>
                    <a:pt x="1256362" y="959689"/>
                    <a:pt x="1259681" y="969168"/>
                    <a:pt x="1259681" y="969168"/>
                  </a:cubicBezTo>
                  <a:cubicBezTo>
                    <a:pt x="1258887" y="973137"/>
                    <a:pt x="1258721" y="977285"/>
                    <a:pt x="1257300" y="981075"/>
                  </a:cubicBezTo>
                  <a:cubicBezTo>
                    <a:pt x="1256295" y="983755"/>
                    <a:pt x="1253817" y="985658"/>
                    <a:pt x="1252537" y="988218"/>
                  </a:cubicBezTo>
                  <a:cubicBezTo>
                    <a:pt x="1251414" y="990463"/>
                    <a:pt x="1250950" y="992981"/>
                    <a:pt x="1250156" y="995362"/>
                  </a:cubicBezTo>
                  <a:cubicBezTo>
                    <a:pt x="1249362" y="1004093"/>
                    <a:pt x="1249612" y="1012983"/>
                    <a:pt x="1247775" y="1021556"/>
                  </a:cubicBezTo>
                  <a:cubicBezTo>
                    <a:pt x="1247175" y="1024355"/>
                    <a:pt x="1243834" y="1025959"/>
                    <a:pt x="1243012" y="1028700"/>
                  </a:cubicBezTo>
                  <a:cubicBezTo>
                    <a:pt x="1234653" y="1056563"/>
                    <a:pt x="1246586" y="1036434"/>
                    <a:pt x="1235869" y="1052512"/>
                  </a:cubicBezTo>
                  <a:cubicBezTo>
                    <a:pt x="1236663" y="1055687"/>
                    <a:pt x="1237351" y="1058890"/>
                    <a:pt x="1238250" y="1062037"/>
                  </a:cubicBezTo>
                  <a:cubicBezTo>
                    <a:pt x="1238940" y="1064451"/>
                    <a:pt x="1240631" y="1066671"/>
                    <a:pt x="1240631" y="1069181"/>
                  </a:cubicBezTo>
                  <a:cubicBezTo>
                    <a:pt x="1240631" y="1074647"/>
                    <a:pt x="1237376" y="1081961"/>
                    <a:pt x="1233487" y="1085850"/>
                  </a:cubicBezTo>
                  <a:cubicBezTo>
                    <a:pt x="1231464" y="1087873"/>
                    <a:pt x="1228725" y="1089025"/>
                    <a:pt x="1226344" y="1090612"/>
                  </a:cubicBezTo>
                  <a:cubicBezTo>
                    <a:pt x="1224756" y="1092993"/>
                    <a:pt x="1222743" y="1095141"/>
                    <a:pt x="1221581" y="1097756"/>
                  </a:cubicBezTo>
                  <a:cubicBezTo>
                    <a:pt x="1219542" y="1102343"/>
                    <a:pt x="1219603" y="1107866"/>
                    <a:pt x="1216819" y="1112043"/>
                  </a:cubicBezTo>
                  <a:cubicBezTo>
                    <a:pt x="1213644" y="1116806"/>
                    <a:pt x="1209104" y="1120901"/>
                    <a:pt x="1207294" y="1126331"/>
                  </a:cubicBezTo>
                  <a:cubicBezTo>
                    <a:pt x="1201626" y="1143333"/>
                    <a:pt x="1205315" y="1136441"/>
                    <a:pt x="1197769" y="1147762"/>
                  </a:cubicBezTo>
                  <a:cubicBezTo>
                    <a:pt x="1196975" y="1153318"/>
                    <a:pt x="1197897" y="1159411"/>
                    <a:pt x="1195387" y="1164431"/>
                  </a:cubicBezTo>
                  <a:cubicBezTo>
                    <a:pt x="1194265" y="1166676"/>
                    <a:pt x="1190019" y="1165037"/>
                    <a:pt x="1188244" y="1166812"/>
                  </a:cubicBezTo>
                  <a:cubicBezTo>
                    <a:pt x="1186469" y="1168587"/>
                    <a:pt x="1186985" y="1171711"/>
                    <a:pt x="1185862" y="1173956"/>
                  </a:cubicBezTo>
                  <a:cubicBezTo>
                    <a:pt x="1184582" y="1176516"/>
                    <a:pt x="1183254" y="1179215"/>
                    <a:pt x="1181100" y="1181100"/>
                  </a:cubicBezTo>
                  <a:cubicBezTo>
                    <a:pt x="1168894" y="1191780"/>
                    <a:pt x="1168571" y="1190273"/>
                    <a:pt x="1154906" y="1193006"/>
                  </a:cubicBezTo>
                  <a:cubicBezTo>
                    <a:pt x="1146175" y="1192212"/>
                    <a:pt x="1137479" y="1190625"/>
                    <a:pt x="1128712" y="1190625"/>
                  </a:cubicBezTo>
                  <a:cubicBezTo>
                    <a:pt x="1122966" y="1190625"/>
                    <a:pt x="1115299" y="1193508"/>
                    <a:pt x="1109662" y="1195387"/>
                  </a:cubicBezTo>
                  <a:cubicBezTo>
                    <a:pt x="1107281" y="1196975"/>
                    <a:pt x="1105149" y="1199023"/>
                    <a:pt x="1102519" y="1200150"/>
                  </a:cubicBezTo>
                  <a:cubicBezTo>
                    <a:pt x="1099511" y="1201439"/>
                    <a:pt x="1096141" y="1201632"/>
                    <a:pt x="1092994" y="1202531"/>
                  </a:cubicBezTo>
                  <a:cubicBezTo>
                    <a:pt x="1090580" y="1203221"/>
                    <a:pt x="1088264" y="1204222"/>
                    <a:pt x="1085850" y="1204912"/>
                  </a:cubicBezTo>
                  <a:cubicBezTo>
                    <a:pt x="1082703" y="1205811"/>
                    <a:pt x="1079460" y="1206353"/>
                    <a:pt x="1076325" y="1207293"/>
                  </a:cubicBezTo>
                  <a:cubicBezTo>
                    <a:pt x="1071516" y="1208736"/>
                    <a:pt x="1062037" y="1212056"/>
                    <a:pt x="1062037" y="1212056"/>
                  </a:cubicBezTo>
                  <a:cubicBezTo>
                    <a:pt x="1059656" y="1213643"/>
                    <a:pt x="1057509" y="1215656"/>
                    <a:pt x="1054894" y="1216818"/>
                  </a:cubicBezTo>
                  <a:cubicBezTo>
                    <a:pt x="1050306" y="1218857"/>
                    <a:pt x="1040606" y="1221581"/>
                    <a:pt x="1040606" y="1221581"/>
                  </a:cubicBezTo>
                  <a:cubicBezTo>
                    <a:pt x="1039812" y="1223962"/>
                    <a:pt x="1040000" y="1226950"/>
                    <a:pt x="1038225" y="1228725"/>
                  </a:cubicBezTo>
                  <a:cubicBezTo>
                    <a:pt x="1034178" y="1232772"/>
                    <a:pt x="1028700" y="1235075"/>
                    <a:pt x="1023937" y="1238250"/>
                  </a:cubicBezTo>
                  <a:cubicBezTo>
                    <a:pt x="1014705" y="1244405"/>
                    <a:pt x="1019509" y="1242107"/>
                    <a:pt x="1009650" y="1245393"/>
                  </a:cubicBezTo>
                  <a:cubicBezTo>
                    <a:pt x="1008062" y="1247774"/>
                    <a:pt x="1007041" y="1250652"/>
                    <a:pt x="1004887" y="1252537"/>
                  </a:cubicBezTo>
                  <a:lnTo>
                    <a:pt x="1002199" y="1254432"/>
                  </a:lnTo>
                  <a:lnTo>
                    <a:pt x="1002506" y="1254918"/>
                  </a:lnTo>
                  <a:cubicBezTo>
                    <a:pt x="1002506" y="1254918"/>
                    <a:pt x="995761" y="1264202"/>
                    <a:pt x="992981" y="1269206"/>
                  </a:cubicBezTo>
                  <a:cubicBezTo>
                    <a:pt x="991762" y="1271400"/>
                    <a:pt x="991394" y="1273969"/>
                    <a:pt x="990600" y="1276350"/>
                  </a:cubicBezTo>
                  <a:lnTo>
                    <a:pt x="983456" y="1283493"/>
                  </a:lnTo>
                  <a:cubicBezTo>
                    <a:pt x="982730" y="1284219"/>
                    <a:pt x="976606" y="1303776"/>
                    <a:pt x="976312" y="1307306"/>
                  </a:cubicBezTo>
                  <a:cubicBezTo>
                    <a:pt x="974992" y="1323146"/>
                    <a:pt x="974725" y="1339056"/>
                    <a:pt x="973931" y="1354931"/>
                  </a:cubicBezTo>
                  <a:cubicBezTo>
                    <a:pt x="972344" y="1357312"/>
                    <a:pt x="970449" y="1359515"/>
                    <a:pt x="969169" y="1362075"/>
                  </a:cubicBezTo>
                  <a:cubicBezTo>
                    <a:pt x="968046" y="1364320"/>
                    <a:pt x="968562" y="1367443"/>
                    <a:pt x="966787" y="1369218"/>
                  </a:cubicBezTo>
                  <a:cubicBezTo>
                    <a:pt x="965012" y="1370993"/>
                    <a:pt x="961604" y="1370032"/>
                    <a:pt x="959644" y="1371600"/>
                  </a:cubicBezTo>
                  <a:cubicBezTo>
                    <a:pt x="957409" y="1373388"/>
                    <a:pt x="956469" y="1376362"/>
                    <a:pt x="954881" y="1378743"/>
                  </a:cubicBezTo>
                  <a:cubicBezTo>
                    <a:pt x="952500" y="1379537"/>
                    <a:pt x="949512" y="1379350"/>
                    <a:pt x="947737" y="1381125"/>
                  </a:cubicBezTo>
                  <a:cubicBezTo>
                    <a:pt x="945962" y="1382900"/>
                    <a:pt x="946478" y="1386023"/>
                    <a:pt x="945356" y="1388268"/>
                  </a:cubicBezTo>
                  <a:cubicBezTo>
                    <a:pt x="944076" y="1390828"/>
                    <a:pt x="942181" y="1393031"/>
                    <a:pt x="940594" y="1395412"/>
                  </a:cubicBezTo>
                  <a:lnTo>
                    <a:pt x="933450" y="1400175"/>
                  </a:lnTo>
                  <a:cubicBezTo>
                    <a:pt x="931362" y="1401567"/>
                    <a:pt x="931863" y="1404937"/>
                    <a:pt x="931069" y="1407318"/>
                  </a:cubicBezTo>
                  <a:lnTo>
                    <a:pt x="923925" y="1428750"/>
                  </a:lnTo>
                  <a:cubicBezTo>
                    <a:pt x="917769" y="1437981"/>
                    <a:pt x="920067" y="1433178"/>
                    <a:pt x="916781" y="1443037"/>
                  </a:cubicBezTo>
                  <a:cubicBezTo>
                    <a:pt x="914971" y="1448467"/>
                    <a:pt x="910036" y="1452321"/>
                    <a:pt x="907256" y="1457325"/>
                  </a:cubicBezTo>
                  <a:cubicBezTo>
                    <a:pt x="906037" y="1459519"/>
                    <a:pt x="905669" y="1462087"/>
                    <a:pt x="904875" y="1464468"/>
                  </a:cubicBezTo>
                  <a:cubicBezTo>
                    <a:pt x="904875" y="1464468"/>
                    <a:pt x="898130" y="1473752"/>
                    <a:pt x="895350" y="1478756"/>
                  </a:cubicBezTo>
                  <a:cubicBezTo>
                    <a:pt x="894131" y="1480950"/>
                    <a:pt x="893763" y="1483519"/>
                    <a:pt x="892969" y="1485900"/>
                  </a:cubicBezTo>
                  <a:cubicBezTo>
                    <a:pt x="879318" y="1490450"/>
                    <a:pt x="889674" y="1485374"/>
                    <a:pt x="876300" y="1502568"/>
                  </a:cubicBezTo>
                  <a:cubicBezTo>
                    <a:pt x="874232" y="1505226"/>
                    <a:pt x="871537" y="1507331"/>
                    <a:pt x="869156" y="1509712"/>
                  </a:cubicBezTo>
                  <a:cubicBezTo>
                    <a:pt x="865109" y="1513759"/>
                    <a:pt x="863145" y="1519482"/>
                    <a:pt x="859631" y="1524000"/>
                  </a:cubicBezTo>
                  <a:cubicBezTo>
                    <a:pt x="857564" y="1526658"/>
                    <a:pt x="854643" y="1528556"/>
                    <a:pt x="852487" y="1531143"/>
                  </a:cubicBezTo>
                  <a:cubicBezTo>
                    <a:pt x="847359" y="1537297"/>
                    <a:pt x="847730" y="1538273"/>
                    <a:pt x="845344" y="1545431"/>
                  </a:cubicBezTo>
                  <a:lnTo>
                    <a:pt x="840581" y="1552575"/>
                  </a:lnTo>
                  <a:cubicBezTo>
                    <a:pt x="829468" y="1569244"/>
                    <a:pt x="835818" y="1563687"/>
                    <a:pt x="823912" y="1571625"/>
                  </a:cubicBezTo>
                  <a:cubicBezTo>
                    <a:pt x="819943" y="1572419"/>
                    <a:pt x="815373" y="1571761"/>
                    <a:pt x="812006" y="1574006"/>
                  </a:cubicBezTo>
                  <a:cubicBezTo>
                    <a:pt x="809917" y="1575398"/>
                    <a:pt x="810748" y="1578905"/>
                    <a:pt x="809625" y="1581150"/>
                  </a:cubicBezTo>
                  <a:cubicBezTo>
                    <a:pt x="805657" y="1589085"/>
                    <a:pt x="804860" y="1588294"/>
                    <a:pt x="797719" y="1593056"/>
                  </a:cubicBezTo>
                  <a:cubicBezTo>
                    <a:pt x="794044" y="1593975"/>
                    <a:pt x="779311" y="1597818"/>
                    <a:pt x="776287" y="1597818"/>
                  </a:cubicBezTo>
                  <a:cubicBezTo>
                    <a:pt x="771459" y="1597818"/>
                    <a:pt x="766762" y="1596231"/>
                    <a:pt x="762000" y="1595437"/>
                  </a:cubicBezTo>
                  <a:cubicBezTo>
                    <a:pt x="756365" y="1597315"/>
                    <a:pt x="748693" y="1600200"/>
                    <a:pt x="742950" y="1600200"/>
                  </a:cubicBezTo>
                  <a:cubicBezTo>
                    <a:pt x="740440" y="1600200"/>
                    <a:pt x="737766" y="1599386"/>
                    <a:pt x="735806" y="1597818"/>
                  </a:cubicBezTo>
                  <a:cubicBezTo>
                    <a:pt x="733571" y="1596030"/>
                    <a:pt x="732631" y="1593056"/>
                    <a:pt x="731044" y="1590675"/>
                  </a:cubicBezTo>
                  <a:cubicBezTo>
                    <a:pt x="731044" y="1590675"/>
                    <a:pt x="721746" y="1586467"/>
                    <a:pt x="716756" y="1585912"/>
                  </a:cubicBezTo>
                  <a:cubicBezTo>
                    <a:pt x="714261" y="1585635"/>
                    <a:pt x="712073" y="1587801"/>
                    <a:pt x="709612" y="1588293"/>
                  </a:cubicBezTo>
                  <a:cubicBezTo>
                    <a:pt x="704109" y="1589394"/>
                    <a:pt x="698500" y="1589881"/>
                    <a:pt x="692944" y="1590675"/>
                  </a:cubicBezTo>
                  <a:cubicBezTo>
                    <a:pt x="691942" y="1587669"/>
                    <a:pt x="689349" y="1577807"/>
                    <a:pt x="685800" y="1576387"/>
                  </a:cubicBezTo>
                  <a:cubicBezTo>
                    <a:pt x="683469" y="1575455"/>
                    <a:pt x="681037" y="1577974"/>
                    <a:pt x="678656" y="1578768"/>
                  </a:cubicBezTo>
                  <a:cubicBezTo>
                    <a:pt x="682847" y="1591342"/>
                    <a:pt x="679645" y="1583823"/>
                    <a:pt x="690562" y="1600200"/>
                  </a:cubicBezTo>
                  <a:cubicBezTo>
                    <a:pt x="692943" y="1600994"/>
                    <a:pt x="695256" y="1602037"/>
                    <a:pt x="697706" y="1602581"/>
                  </a:cubicBezTo>
                  <a:cubicBezTo>
                    <a:pt x="702419" y="1603628"/>
                    <a:pt x="709561" y="1600791"/>
                    <a:pt x="711994" y="1604962"/>
                  </a:cubicBezTo>
                  <a:cubicBezTo>
                    <a:pt x="716412" y="1612535"/>
                    <a:pt x="713351" y="1622449"/>
                    <a:pt x="714375" y="1631156"/>
                  </a:cubicBezTo>
                  <a:cubicBezTo>
                    <a:pt x="714939" y="1635951"/>
                    <a:pt x="715962" y="1640681"/>
                    <a:pt x="716756" y="1645443"/>
                  </a:cubicBezTo>
                  <a:cubicBezTo>
                    <a:pt x="719137" y="1646237"/>
                    <a:pt x="722332" y="1645865"/>
                    <a:pt x="723900" y="1647825"/>
                  </a:cubicBezTo>
                  <a:cubicBezTo>
                    <a:pt x="728824" y="1653981"/>
                    <a:pt x="725832" y="1658696"/>
                    <a:pt x="723900" y="1664493"/>
                  </a:cubicBezTo>
                  <a:cubicBezTo>
                    <a:pt x="722312" y="1666874"/>
                    <a:pt x="720417" y="1669077"/>
                    <a:pt x="719137" y="1671637"/>
                  </a:cubicBezTo>
                  <a:cubicBezTo>
                    <a:pt x="716261" y="1677388"/>
                    <a:pt x="717681" y="1681376"/>
                    <a:pt x="711994" y="1685925"/>
                  </a:cubicBezTo>
                  <a:cubicBezTo>
                    <a:pt x="695560" y="1699073"/>
                    <a:pt x="713739" y="1674973"/>
                    <a:pt x="700087" y="1695450"/>
                  </a:cubicBezTo>
                  <a:cubicBezTo>
                    <a:pt x="687514" y="1699641"/>
                    <a:pt x="694336" y="1695743"/>
                    <a:pt x="683419" y="1712118"/>
                  </a:cubicBezTo>
                  <a:lnTo>
                    <a:pt x="676275" y="1714500"/>
                  </a:lnTo>
                  <a:lnTo>
                    <a:pt x="669131" y="1716881"/>
                  </a:lnTo>
                  <a:lnTo>
                    <a:pt x="654844" y="1721643"/>
                  </a:lnTo>
                  <a:cubicBezTo>
                    <a:pt x="648634" y="1723713"/>
                    <a:pt x="642144" y="1724818"/>
                    <a:pt x="635794" y="1726406"/>
                  </a:cubicBezTo>
                  <a:cubicBezTo>
                    <a:pt x="630924" y="1727624"/>
                    <a:pt x="626269" y="1729581"/>
                    <a:pt x="621506" y="1731168"/>
                  </a:cubicBezTo>
                  <a:lnTo>
                    <a:pt x="585787" y="1733550"/>
                  </a:lnTo>
                  <a:cubicBezTo>
                    <a:pt x="580778" y="1733884"/>
                    <a:pt x="573087" y="1733550"/>
                    <a:pt x="571500" y="1738312"/>
                  </a:cubicBezTo>
                  <a:cubicBezTo>
                    <a:pt x="566724" y="1752639"/>
                    <a:pt x="569913" y="1768475"/>
                    <a:pt x="569119" y="1783556"/>
                  </a:cubicBezTo>
                  <a:cubicBezTo>
                    <a:pt x="567182" y="1789365"/>
                    <a:pt x="566590" y="1793228"/>
                    <a:pt x="561975" y="1797843"/>
                  </a:cubicBezTo>
                  <a:cubicBezTo>
                    <a:pt x="559951" y="1799867"/>
                    <a:pt x="557212" y="1801018"/>
                    <a:pt x="554831" y="1802606"/>
                  </a:cubicBezTo>
                  <a:cubicBezTo>
                    <a:pt x="549496" y="1804384"/>
                    <a:pt x="543716" y="1806514"/>
                    <a:pt x="538162" y="1807368"/>
                  </a:cubicBezTo>
                  <a:cubicBezTo>
                    <a:pt x="531058" y="1808461"/>
                    <a:pt x="523875" y="1808956"/>
                    <a:pt x="516731" y="1809750"/>
                  </a:cubicBezTo>
                  <a:cubicBezTo>
                    <a:pt x="516141" y="1809632"/>
                    <a:pt x="500120" y="1806938"/>
                    <a:pt x="497681" y="1804987"/>
                  </a:cubicBezTo>
                  <a:cubicBezTo>
                    <a:pt x="482294" y="1792677"/>
                    <a:pt x="503732" y="1801447"/>
                    <a:pt x="485775" y="1795462"/>
                  </a:cubicBezTo>
                  <a:cubicBezTo>
                    <a:pt x="483394" y="1797050"/>
                    <a:pt x="480419" y="1797990"/>
                    <a:pt x="478631" y="1800225"/>
                  </a:cubicBezTo>
                  <a:cubicBezTo>
                    <a:pt x="477063" y="1802185"/>
                    <a:pt x="475837" y="1804892"/>
                    <a:pt x="476250" y="1807368"/>
                  </a:cubicBezTo>
                  <a:cubicBezTo>
                    <a:pt x="477242" y="1813322"/>
                    <a:pt x="483988" y="1816496"/>
                    <a:pt x="488156" y="1819275"/>
                  </a:cubicBezTo>
                  <a:cubicBezTo>
                    <a:pt x="485775" y="1820862"/>
                    <a:pt x="482292" y="1821477"/>
                    <a:pt x="481012" y="1824037"/>
                  </a:cubicBezTo>
                  <a:cubicBezTo>
                    <a:pt x="474901" y="1836259"/>
                    <a:pt x="477884" y="1837205"/>
                    <a:pt x="483394" y="1845468"/>
                  </a:cubicBezTo>
                  <a:cubicBezTo>
                    <a:pt x="486766" y="1846592"/>
                    <a:pt x="497067" y="1850231"/>
                    <a:pt x="500062" y="1850231"/>
                  </a:cubicBezTo>
                  <a:cubicBezTo>
                    <a:pt x="508829" y="1850231"/>
                    <a:pt x="517525" y="1848644"/>
                    <a:pt x="526256" y="1847850"/>
                  </a:cubicBezTo>
                  <a:cubicBezTo>
                    <a:pt x="530225" y="1859756"/>
                    <a:pt x="529431" y="1852612"/>
                    <a:pt x="523875" y="1869281"/>
                  </a:cubicBezTo>
                  <a:cubicBezTo>
                    <a:pt x="516731" y="1870075"/>
                    <a:pt x="509548" y="1870569"/>
                    <a:pt x="502444" y="1871662"/>
                  </a:cubicBezTo>
                  <a:cubicBezTo>
                    <a:pt x="499209" y="1872160"/>
                    <a:pt x="495642" y="1872228"/>
                    <a:pt x="492919" y="1874043"/>
                  </a:cubicBezTo>
                  <a:cubicBezTo>
                    <a:pt x="490538" y="1875631"/>
                    <a:pt x="489744" y="1878806"/>
                    <a:pt x="488156" y="1881187"/>
                  </a:cubicBezTo>
                  <a:lnTo>
                    <a:pt x="481012" y="1885950"/>
                  </a:lnTo>
                  <a:cubicBezTo>
                    <a:pt x="478924" y="1887342"/>
                    <a:pt x="479425" y="1890712"/>
                    <a:pt x="478631" y="1893093"/>
                  </a:cubicBezTo>
                  <a:lnTo>
                    <a:pt x="476250" y="1900237"/>
                  </a:lnTo>
                  <a:lnTo>
                    <a:pt x="469106" y="1921668"/>
                  </a:lnTo>
                  <a:cubicBezTo>
                    <a:pt x="467519" y="1926431"/>
                    <a:pt x="467005" y="1931699"/>
                    <a:pt x="464344" y="1935956"/>
                  </a:cubicBezTo>
                  <a:cubicBezTo>
                    <a:pt x="462827" y="1938383"/>
                    <a:pt x="459581" y="1939131"/>
                    <a:pt x="457200" y="1940718"/>
                  </a:cubicBezTo>
                  <a:cubicBezTo>
                    <a:pt x="450421" y="1941334"/>
                    <a:pt x="431033" y="1938898"/>
                    <a:pt x="423862" y="1947862"/>
                  </a:cubicBezTo>
                  <a:cubicBezTo>
                    <a:pt x="422294" y="1949822"/>
                    <a:pt x="422275" y="1952625"/>
                    <a:pt x="421481" y="1955006"/>
                  </a:cubicBezTo>
                  <a:lnTo>
                    <a:pt x="414337" y="1959768"/>
                  </a:lnTo>
                  <a:cubicBezTo>
                    <a:pt x="414060" y="1959953"/>
                    <a:pt x="407194" y="1980404"/>
                    <a:pt x="407194" y="1983581"/>
                  </a:cubicBezTo>
                  <a:cubicBezTo>
                    <a:pt x="407194" y="1986091"/>
                    <a:pt x="408781" y="1988344"/>
                    <a:pt x="409575" y="1990725"/>
                  </a:cubicBezTo>
                  <a:lnTo>
                    <a:pt x="416719" y="1995487"/>
                  </a:lnTo>
                  <a:lnTo>
                    <a:pt x="423862" y="2000250"/>
                  </a:lnTo>
                  <a:lnTo>
                    <a:pt x="438150" y="2009775"/>
                  </a:lnTo>
                  <a:cubicBezTo>
                    <a:pt x="442912" y="2012950"/>
                    <a:pt x="447434" y="2016520"/>
                    <a:pt x="452437" y="2019300"/>
                  </a:cubicBezTo>
                  <a:cubicBezTo>
                    <a:pt x="454631" y="2020519"/>
                    <a:pt x="457200" y="2020887"/>
                    <a:pt x="459581" y="2021681"/>
                  </a:cubicBezTo>
                  <a:cubicBezTo>
                    <a:pt x="459581" y="2021681"/>
                    <a:pt x="453825" y="2031661"/>
                    <a:pt x="450056" y="2035968"/>
                  </a:cubicBezTo>
                  <a:cubicBezTo>
                    <a:pt x="448171" y="2038122"/>
                    <a:pt x="445293" y="2039143"/>
                    <a:pt x="442912" y="2040731"/>
                  </a:cubicBezTo>
                  <a:cubicBezTo>
                    <a:pt x="424957" y="2046716"/>
                    <a:pt x="446394" y="2037946"/>
                    <a:pt x="431006" y="2050256"/>
                  </a:cubicBezTo>
                  <a:cubicBezTo>
                    <a:pt x="414577" y="2063399"/>
                    <a:pt x="432745" y="2039310"/>
                    <a:pt x="419100" y="2059781"/>
                  </a:cubicBezTo>
                  <a:cubicBezTo>
                    <a:pt x="416719" y="2060575"/>
                    <a:pt x="413916" y="2060594"/>
                    <a:pt x="411956" y="2062162"/>
                  </a:cubicBezTo>
                  <a:cubicBezTo>
                    <a:pt x="406118" y="2066833"/>
                    <a:pt x="406103" y="2074760"/>
                    <a:pt x="404812" y="2081212"/>
                  </a:cubicBezTo>
                  <a:cubicBezTo>
                    <a:pt x="402381" y="2093362"/>
                    <a:pt x="400990" y="2094090"/>
                    <a:pt x="395287" y="2102643"/>
                  </a:cubicBezTo>
                  <a:cubicBezTo>
                    <a:pt x="392906" y="2104231"/>
                    <a:pt x="390704" y="2106126"/>
                    <a:pt x="388144" y="2107406"/>
                  </a:cubicBezTo>
                  <a:cubicBezTo>
                    <a:pt x="385899" y="2108529"/>
                    <a:pt x="383089" y="2108395"/>
                    <a:pt x="381000" y="2109787"/>
                  </a:cubicBezTo>
                  <a:cubicBezTo>
                    <a:pt x="378198" y="2111655"/>
                    <a:pt x="376237" y="2114550"/>
                    <a:pt x="373856" y="2116931"/>
                  </a:cubicBezTo>
                  <a:cubicBezTo>
                    <a:pt x="371475" y="2117725"/>
                    <a:pt x="368487" y="2117537"/>
                    <a:pt x="366712" y="2119312"/>
                  </a:cubicBezTo>
                  <a:cubicBezTo>
                    <a:pt x="364937" y="2121087"/>
                    <a:pt x="364686" y="2123971"/>
                    <a:pt x="364331" y="2126456"/>
                  </a:cubicBezTo>
                  <a:cubicBezTo>
                    <a:pt x="360361" y="2154247"/>
                    <a:pt x="359827" y="2146281"/>
                    <a:pt x="366712" y="2166937"/>
                  </a:cubicBezTo>
                  <a:cubicBezTo>
                    <a:pt x="374270" y="2171976"/>
                    <a:pt x="380965" y="2175117"/>
                    <a:pt x="383381" y="2185987"/>
                  </a:cubicBezTo>
                  <a:cubicBezTo>
                    <a:pt x="384002" y="2188781"/>
                    <a:pt x="380206" y="2190750"/>
                    <a:pt x="378619" y="2193131"/>
                  </a:cubicBezTo>
                  <a:cubicBezTo>
                    <a:pt x="378619" y="2193131"/>
                    <a:pt x="381342" y="2202831"/>
                    <a:pt x="383381" y="2207418"/>
                  </a:cubicBezTo>
                  <a:cubicBezTo>
                    <a:pt x="384543" y="2210033"/>
                    <a:pt x="386556" y="2212181"/>
                    <a:pt x="388144" y="2214562"/>
                  </a:cubicBezTo>
                  <a:cubicBezTo>
                    <a:pt x="400697" y="2218746"/>
                    <a:pt x="390540" y="2214178"/>
                    <a:pt x="402431" y="2224087"/>
                  </a:cubicBezTo>
                  <a:cubicBezTo>
                    <a:pt x="404630" y="2225919"/>
                    <a:pt x="407551" y="2226826"/>
                    <a:pt x="409575" y="2228850"/>
                  </a:cubicBezTo>
                  <a:cubicBezTo>
                    <a:pt x="411598" y="2230873"/>
                    <a:pt x="412505" y="2233795"/>
                    <a:pt x="414337" y="2235993"/>
                  </a:cubicBezTo>
                  <a:cubicBezTo>
                    <a:pt x="429618" y="2254330"/>
                    <a:pt x="414418" y="2232543"/>
                    <a:pt x="426244" y="2250281"/>
                  </a:cubicBezTo>
                  <a:cubicBezTo>
                    <a:pt x="428625" y="2251075"/>
                    <a:pt x="430952" y="2252053"/>
                    <a:pt x="433387" y="2252662"/>
                  </a:cubicBezTo>
                  <a:cubicBezTo>
                    <a:pt x="453041" y="2257575"/>
                    <a:pt x="437698" y="2252533"/>
                    <a:pt x="454819" y="2257425"/>
                  </a:cubicBezTo>
                  <a:cubicBezTo>
                    <a:pt x="457232" y="2258115"/>
                    <a:pt x="459581" y="2259012"/>
                    <a:pt x="461962" y="2259806"/>
                  </a:cubicBezTo>
                  <a:cubicBezTo>
                    <a:pt x="468172" y="2261876"/>
                    <a:pt x="474662" y="2262981"/>
                    <a:pt x="481012" y="2264568"/>
                  </a:cubicBezTo>
                  <a:cubicBezTo>
                    <a:pt x="489743" y="2265362"/>
                    <a:pt x="498527" y="2265710"/>
                    <a:pt x="507206" y="2266950"/>
                  </a:cubicBezTo>
                  <a:cubicBezTo>
                    <a:pt x="509691" y="2267305"/>
                    <a:pt x="513227" y="2267086"/>
                    <a:pt x="514350" y="2269331"/>
                  </a:cubicBezTo>
                  <a:cubicBezTo>
                    <a:pt x="515473" y="2271576"/>
                    <a:pt x="512763" y="2274094"/>
                    <a:pt x="511969" y="2276475"/>
                  </a:cubicBezTo>
                  <a:cubicBezTo>
                    <a:pt x="502444" y="2277269"/>
                    <a:pt x="492878" y="2277671"/>
                    <a:pt x="483394" y="2278856"/>
                  </a:cubicBezTo>
                  <a:cubicBezTo>
                    <a:pt x="480147" y="2279262"/>
                    <a:pt x="477078" y="2280595"/>
                    <a:pt x="473869" y="2281237"/>
                  </a:cubicBezTo>
                  <a:cubicBezTo>
                    <a:pt x="444700" y="2287070"/>
                    <a:pt x="472164" y="2280471"/>
                    <a:pt x="450056" y="2286000"/>
                  </a:cubicBezTo>
                  <a:cubicBezTo>
                    <a:pt x="445186" y="2287218"/>
                    <a:pt x="440356" y="2288723"/>
                    <a:pt x="435769" y="2290762"/>
                  </a:cubicBezTo>
                  <a:cubicBezTo>
                    <a:pt x="433154" y="2291924"/>
                    <a:pt x="431424" y="2294925"/>
                    <a:pt x="428625" y="2295525"/>
                  </a:cubicBezTo>
                  <a:cubicBezTo>
                    <a:pt x="420052" y="2297362"/>
                    <a:pt x="411162" y="2297112"/>
                    <a:pt x="402431" y="2297906"/>
                  </a:cubicBezTo>
                  <a:cubicBezTo>
                    <a:pt x="402431" y="2297906"/>
                    <a:pt x="392987" y="2294464"/>
                    <a:pt x="388144" y="2293143"/>
                  </a:cubicBezTo>
                  <a:cubicBezTo>
                    <a:pt x="371213" y="2288525"/>
                    <a:pt x="370001" y="2291282"/>
                    <a:pt x="347662" y="2293143"/>
                  </a:cubicBezTo>
                  <a:lnTo>
                    <a:pt x="340519" y="2290762"/>
                  </a:lnTo>
                  <a:cubicBezTo>
                    <a:pt x="323515" y="2285095"/>
                    <a:pt x="330408" y="2288785"/>
                    <a:pt x="319087" y="2281237"/>
                  </a:cubicBezTo>
                  <a:cubicBezTo>
                    <a:pt x="308835" y="2277820"/>
                    <a:pt x="314384" y="2279466"/>
                    <a:pt x="302419" y="2276475"/>
                  </a:cubicBezTo>
                  <a:cubicBezTo>
                    <a:pt x="296069" y="2274887"/>
                    <a:pt x="289684" y="2273434"/>
                    <a:pt x="283369" y="2271712"/>
                  </a:cubicBezTo>
                  <a:cubicBezTo>
                    <a:pt x="280947" y="2271052"/>
                    <a:pt x="278470" y="2270454"/>
                    <a:pt x="276225" y="2269331"/>
                  </a:cubicBezTo>
                  <a:cubicBezTo>
                    <a:pt x="273665" y="2268051"/>
                    <a:pt x="271462" y="2266156"/>
                    <a:pt x="269081" y="2264568"/>
                  </a:cubicBezTo>
                  <a:cubicBezTo>
                    <a:pt x="266700" y="2263774"/>
                    <a:pt x="263897" y="2263755"/>
                    <a:pt x="261937" y="2262187"/>
                  </a:cubicBezTo>
                  <a:cubicBezTo>
                    <a:pt x="259702" y="2260399"/>
                    <a:pt x="259007" y="2257242"/>
                    <a:pt x="257175" y="2255043"/>
                  </a:cubicBezTo>
                  <a:cubicBezTo>
                    <a:pt x="255019" y="2252456"/>
                    <a:pt x="252618" y="2250056"/>
                    <a:pt x="250031" y="2247900"/>
                  </a:cubicBezTo>
                  <a:cubicBezTo>
                    <a:pt x="238127" y="2237980"/>
                    <a:pt x="246853" y="2249087"/>
                    <a:pt x="238125" y="2235993"/>
                  </a:cubicBezTo>
                  <a:lnTo>
                    <a:pt x="230981" y="2231231"/>
                  </a:lnTo>
                  <a:cubicBezTo>
                    <a:pt x="226804" y="2228447"/>
                    <a:pt x="220951" y="2229129"/>
                    <a:pt x="216694" y="2226468"/>
                  </a:cubicBezTo>
                  <a:cubicBezTo>
                    <a:pt x="214267" y="2224951"/>
                    <a:pt x="213519" y="2221706"/>
                    <a:pt x="211931" y="2219325"/>
                  </a:cubicBezTo>
                  <a:lnTo>
                    <a:pt x="204787" y="2214562"/>
                  </a:lnTo>
                  <a:cubicBezTo>
                    <a:pt x="202699" y="2213170"/>
                    <a:pt x="203200" y="2209799"/>
                    <a:pt x="202406" y="2207418"/>
                  </a:cubicBezTo>
                  <a:cubicBezTo>
                    <a:pt x="200819" y="2202656"/>
                    <a:pt x="200305" y="2197388"/>
                    <a:pt x="197644" y="2193131"/>
                  </a:cubicBezTo>
                  <a:cubicBezTo>
                    <a:pt x="196127" y="2190704"/>
                    <a:pt x="192288" y="2190603"/>
                    <a:pt x="190500" y="2188368"/>
                  </a:cubicBezTo>
                  <a:cubicBezTo>
                    <a:pt x="188932" y="2186408"/>
                    <a:pt x="188913" y="2183606"/>
                    <a:pt x="188119" y="2181225"/>
                  </a:cubicBezTo>
                  <a:cubicBezTo>
                    <a:pt x="185738" y="2180431"/>
                    <a:pt x="182935" y="2180411"/>
                    <a:pt x="180975" y="2178843"/>
                  </a:cubicBezTo>
                  <a:cubicBezTo>
                    <a:pt x="178740" y="2177055"/>
                    <a:pt x="176965" y="2174461"/>
                    <a:pt x="176212" y="2171700"/>
                  </a:cubicBezTo>
                  <a:cubicBezTo>
                    <a:pt x="171858" y="2155736"/>
                    <a:pt x="174217" y="2149564"/>
                    <a:pt x="176212" y="2133600"/>
                  </a:cubicBezTo>
                  <a:lnTo>
                    <a:pt x="166687" y="2119312"/>
                  </a:lnTo>
                  <a:cubicBezTo>
                    <a:pt x="163903" y="2115135"/>
                    <a:pt x="162548" y="2110006"/>
                    <a:pt x="161925" y="2105025"/>
                  </a:cubicBezTo>
                  <a:cubicBezTo>
                    <a:pt x="157114" y="2066530"/>
                    <a:pt x="155421" y="2074532"/>
                    <a:pt x="161925" y="2055018"/>
                  </a:cubicBezTo>
                  <a:lnTo>
                    <a:pt x="166687" y="2047875"/>
                  </a:lnTo>
                  <a:lnTo>
                    <a:pt x="176212" y="2033587"/>
                  </a:lnTo>
                  <a:cubicBezTo>
                    <a:pt x="178593" y="2032000"/>
                    <a:pt x="180796" y="2030105"/>
                    <a:pt x="183356" y="2028825"/>
                  </a:cubicBezTo>
                  <a:cubicBezTo>
                    <a:pt x="185601" y="2027702"/>
                    <a:pt x="188255" y="2027566"/>
                    <a:pt x="190500" y="2026443"/>
                  </a:cubicBezTo>
                  <a:cubicBezTo>
                    <a:pt x="196274" y="2023556"/>
                    <a:pt x="199808" y="2020600"/>
                    <a:pt x="202406" y="2014537"/>
                  </a:cubicBezTo>
                  <a:cubicBezTo>
                    <a:pt x="203695" y="2011529"/>
                    <a:pt x="203993" y="2008187"/>
                    <a:pt x="204787" y="2005012"/>
                  </a:cubicBezTo>
                  <a:cubicBezTo>
                    <a:pt x="160799" y="1999514"/>
                    <a:pt x="200612" y="2005755"/>
                    <a:pt x="178594" y="2000250"/>
                  </a:cubicBezTo>
                  <a:cubicBezTo>
                    <a:pt x="174667" y="1999268"/>
                    <a:pt x="169796" y="2000459"/>
                    <a:pt x="166687" y="1997868"/>
                  </a:cubicBezTo>
                  <a:cubicBezTo>
                    <a:pt x="164173" y="1995773"/>
                    <a:pt x="165100" y="1991518"/>
                    <a:pt x="164306" y="1988343"/>
                  </a:cubicBezTo>
                  <a:cubicBezTo>
                    <a:pt x="164306" y="1988343"/>
                    <a:pt x="174286" y="1982587"/>
                    <a:pt x="178594" y="1978818"/>
                  </a:cubicBezTo>
                  <a:cubicBezTo>
                    <a:pt x="182939" y="1975017"/>
                    <a:pt x="184039" y="1969627"/>
                    <a:pt x="185737" y="1964531"/>
                  </a:cubicBezTo>
                  <a:lnTo>
                    <a:pt x="190500" y="1957387"/>
                  </a:lnTo>
                  <a:cubicBezTo>
                    <a:pt x="202810" y="1938923"/>
                    <a:pt x="198215" y="1948530"/>
                    <a:pt x="204787" y="1928812"/>
                  </a:cubicBezTo>
                  <a:cubicBezTo>
                    <a:pt x="206375" y="1926431"/>
                    <a:pt x="206893" y="1922731"/>
                    <a:pt x="209550" y="1921668"/>
                  </a:cubicBezTo>
                  <a:cubicBezTo>
                    <a:pt x="211881" y="1920736"/>
                    <a:pt x="214363" y="1924982"/>
                    <a:pt x="216694" y="1924050"/>
                  </a:cubicBezTo>
                  <a:cubicBezTo>
                    <a:pt x="219351" y="1922987"/>
                    <a:pt x="219869" y="1919287"/>
                    <a:pt x="221456" y="1916906"/>
                  </a:cubicBezTo>
                  <a:cubicBezTo>
                    <a:pt x="221456" y="1916906"/>
                    <a:pt x="232860" y="1912325"/>
                    <a:pt x="235744" y="1907381"/>
                  </a:cubicBezTo>
                  <a:cubicBezTo>
                    <a:pt x="238969" y="1901853"/>
                    <a:pt x="237331" y="1894681"/>
                    <a:pt x="238125" y="1888331"/>
                  </a:cubicBezTo>
                  <a:cubicBezTo>
                    <a:pt x="242381" y="1875561"/>
                    <a:pt x="239054" y="1886529"/>
                    <a:pt x="242887" y="1869281"/>
                  </a:cubicBezTo>
                  <a:cubicBezTo>
                    <a:pt x="244776" y="1860783"/>
                    <a:pt x="246451" y="1856840"/>
                    <a:pt x="247650" y="1847850"/>
                  </a:cubicBezTo>
                  <a:cubicBezTo>
                    <a:pt x="248704" y="1839943"/>
                    <a:pt x="249237" y="1831975"/>
                    <a:pt x="250031" y="1824037"/>
                  </a:cubicBezTo>
                  <a:cubicBezTo>
                    <a:pt x="242484" y="1812716"/>
                    <a:pt x="246174" y="1814178"/>
                    <a:pt x="240506" y="1831181"/>
                  </a:cubicBezTo>
                  <a:cubicBezTo>
                    <a:pt x="221891" y="1837385"/>
                    <a:pt x="237541" y="1829725"/>
                    <a:pt x="230981" y="1866900"/>
                  </a:cubicBezTo>
                  <a:cubicBezTo>
                    <a:pt x="230484" y="1869718"/>
                    <a:pt x="227806" y="1871662"/>
                    <a:pt x="226219" y="1874043"/>
                  </a:cubicBezTo>
                  <a:cubicBezTo>
                    <a:pt x="212611" y="1878580"/>
                    <a:pt x="223951" y="1872682"/>
                    <a:pt x="216694" y="1883568"/>
                  </a:cubicBezTo>
                  <a:cubicBezTo>
                    <a:pt x="214826" y="1886370"/>
                    <a:pt x="211221" y="1893636"/>
                    <a:pt x="209550" y="1890712"/>
                  </a:cubicBezTo>
                  <a:cubicBezTo>
                    <a:pt x="205592" y="1883786"/>
                    <a:pt x="207963" y="1874837"/>
                    <a:pt x="207169" y="1866900"/>
                  </a:cubicBezTo>
                  <a:cubicBezTo>
                    <a:pt x="210157" y="1854947"/>
                    <a:pt x="208517" y="1860474"/>
                    <a:pt x="211931" y="1850231"/>
                  </a:cubicBezTo>
                  <a:cubicBezTo>
                    <a:pt x="213519" y="1845468"/>
                    <a:pt x="214655" y="1840531"/>
                    <a:pt x="216694" y="1835943"/>
                  </a:cubicBezTo>
                  <a:cubicBezTo>
                    <a:pt x="217539" y="1834042"/>
                    <a:pt x="225208" y="1825085"/>
                    <a:pt x="223837" y="1821656"/>
                  </a:cubicBezTo>
                  <a:cubicBezTo>
                    <a:pt x="222774" y="1818999"/>
                    <a:pt x="219075" y="1818481"/>
                    <a:pt x="216694" y="1816893"/>
                  </a:cubicBezTo>
                  <a:lnTo>
                    <a:pt x="219075" y="1807368"/>
                  </a:lnTo>
                  <a:cubicBezTo>
                    <a:pt x="219684" y="1804933"/>
                    <a:pt x="220662" y="1802606"/>
                    <a:pt x="221456" y="1800225"/>
                  </a:cubicBezTo>
                  <a:cubicBezTo>
                    <a:pt x="223044" y="1795462"/>
                    <a:pt x="224898" y="1790780"/>
                    <a:pt x="226219" y="1785937"/>
                  </a:cubicBezTo>
                  <a:cubicBezTo>
                    <a:pt x="227284" y="1782032"/>
                    <a:pt x="227806" y="1778000"/>
                    <a:pt x="228600" y="1774031"/>
                  </a:cubicBezTo>
                  <a:cubicBezTo>
                    <a:pt x="229092" y="1771570"/>
                    <a:pt x="230187" y="1769268"/>
                    <a:pt x="230981" y="1766887"/>
                  </a:cubicBezTo>
                  <a:lnTo>
                    <a:pt x="235744" y="1752600"/>
                  </a:lnTo>
                  <a:cubicBezTo>
                    <a:pt x="230383" y="1736522"/>
                    <a:pt x="236567" y="1756306"/>
                    <a:pt x="230981" y="1731168"/>
                  </a:cubicBezTo>
                  <a:cubicBezTo>
                    <a:pt x="230437" y="1728718"/>
                    <a:pt x="228877" y="1726519"/>
                    <a:pt x="228600" y="1724025"/>
                  </a:cubicBezTo>
                  <a:cubicBezTo>
                    <a:pt x="227282" y="1712165"/>
                    <a:pt x="227013" y="1700212"/>
                    <a:pt x="226219" y="1688306"/>
                  </a:cubicBezTo>
                  <a:cubicBezTo>
                    <a:pt x="237821" y="1670901"/>
                    <a:pt x="223659" y="1692786"/>
                    <a:pt x="235744" y="1671637"/>
                  </a:cubicBezTo>
                  <a:cubicBezTo>
                    <a:pt x="237164" y="1669152"/>
                    <a:pt x="239226" y="1667053"/>
                    <a:pt x="240506" y="1664493"/>
                  </a:cubicBezTo>
                  <a:cubicBezTo>
                    <a:pt x="242213" y="1661079"/>
                    <a:pt x="244507" y="1650874"/>
                    <a:pt x="245269" y="1647825"/>
                  </a:cubicBezTo>
                  <a:cubicBezTo>
                    <a:pt x="246487" y="1642955"/>
                    <a:pt x="248444" y="1638300"/>
                    <a:pt x="250031" y="1633537"/>
                  </a:cubicBezTo>
                  <a:lnTo>
                    <a:pt x="254794" y="1626393"/>
                  </a:lnTo>
                  <a:cubicBezTo>
                    <a:pt x="257579" y="1622216"/>
                    <a:pt x="258114" y="1616914"/>
                    <a:pt x="259556" y="1612106"/>
                  </a:cubicBezTo>
                  <a:cubicBezTo>
                    <a:pt x="268507" y="1582268"/>
                    <a:pt x="256330" y="1619398"/>
                    <a:pt x="264319" y="1595437"/>
                  </a:cubicBezTo>
                  <a:cubicBezTo>
                    <a:pt x="265224" y="1592722"/>
                    <a:pt x="267494" y="1590674"/>
                    <a:pt x="269081" y="1588293"/>
                  </a:cubicBezTo>
                  <a:cubicBezTo>
                    <a:pt x="272256" y="1583531"/>
                    <a:pt x="275826" y="1579009"/>
                    <a:pt x="278606" y="1574006"/>
                  </a:cubicBezTo>
                  <a:cubicBezTo>
                    <a:pt x="279825" y="1571812"/>
                    <a:pt x="280694" y="1569355"/>
                    <a:pt x="280987" y="1566862"/>
                  </a:cubicBezTo>
                  <a:cubicBezTo>
                    <a:pt x="282289" y="1555798"/>
                    <a:pt x="282575" y="1544637"/>
                    <a:pt x="283369" y="1533525"/>
                  </a:cubicBezTo>
                  <a:cubicBezTo>
                    <a:pt x="283369" y="1533525"/>
                    <a:pt x="287259" y="1524181"/>
                    <a:pt x="288131" y="1519237"/>
                  </a:cubicBezTo>
                  <a:cubicBezTo>
                    <a:pt x="289654" y="1510603"/>
                    <a:pt x="289718" y="1501774"/>
                    <a:pt x="290512" y="1493043"/>
                  </a:cubicBezTo>
                  <a:cubicBezTo>
                    <a:pt x="288925" y="1490662"/>
                    <a:pt x="286877" y="1488530"/>
                    <a:pt x="285750" y="1485900"/>
                  </a:cubicBezTo>
                  <a:cubicBezTo>
                    <a:pt x="282975" y="1479424"/>
                    <a:pt x="281512" y="1461521"/>
                    <a:pt x="280987" y="1457325"/>
                  </a:cubicBezTo>
                  <a:lnTo>
                    <a:pt x="283369" y="1450181"/>
                  </a:lnTo>
                  <a:cubicBezTo>
                    <a:pt x="285180" y="1444751"/>
                    <a:pt x="290114" y="1440897"/>
                    <a:pt x="292894" y="1435893"/>
                  </a:cubicBezTo>
                  <a:cubicBezTo>
                    <a:pt x="294113" y="1433699"/>
                    <a:pt x="294554" y="1431154"/>
                    <a:pt x="295275" y="1428750"/>
                  </a:cubicBezTo>
                  <a:cubicBezTo>
                    <a:pt x="296935" y="1423215"/>
                    <a:pt x="300037" y="1417860"/>
                    <a:pt x="300037" y="1412081"/>
                  </a:cubicBezTo>
                  <a:cubicBezTo>
                    <a:pt x="300037" y="1409219"/>
                    <a:pt x="296402" y="1407568"/>
                    <a:pt x="295275" y="1404937"/>
                  </a:cubicBezTo>
                  <a:cubicBezTo>
                    <a:pt x="293986" y="1401929"/>
                    <a:pt x="293688" y="1398587"/>
                    <a:pt x="292894" y="1395412"/>
                  </a:cubicBezTo>
                  <a:lnTo>
                    <a:pt x="295275" y="1383506"/>
                  </a:lnTo>
                  <a:cubicBezTo>
                    <a:pt x="295767" y="1381045"/>
                    <a:pt x="296862" y="1378743"/>
                    <a:pt x="297656" y="1376362"/>
                  </a:cubicBezTo>
                  <a:cubicBezTo>
                    <a:pt x="299244" y="1371600"/>
                    <a:pt x="301098" y="1366918"/>
                    <a:pt x="302419" y="1362075"/>
                  </a:cubicBezTo>
                  <a:cubicBezTo>
                    <a:pt x="305773" y="1349777"/>
                    <a:pt x="306049" y="1336426"/>
                    <a:pt x="307181" y="1323975"/>
                  </a:cubicBezTo>
                  <a:cubicBezTo>
                    <a:pt x="307181" y="1323975"/>
                    <a:pt x="311005" y="1314619"/>
                    <a:pt x="311944" y="1309687"/>
                  </a:cubicBezTo>
                  <a:cubicBezTo>
                    <a:pt x="314191" y="1297887"/>
                    <a:pt x="316106" y="1285965"/>
                    <a:pt x="316706" y="1273968"/>
                  </a:cubicBezTo>
                  <a:cubicBezTo>
                    <a:pt x="316908" y="1269926"/>
                    <a:pt x="314325" y="1266109"/>
                    <a:pt x="314325" y="1262062"/>
                  </a:cubicBezTo>
                  <a:cubicBezTo>
                    <a:pt x="314325" y="1254874"/>
                    <a:pt x="315912" y="1247775"/>
                    <a:pt x="316706" y="1240631"/>
                  </a:cubicBezTo>
                  <a:lnTo>
                    <a:pt x="316881" y="1240630"/>
                  </a:lnTo>
                  <a:lnTo>
                    <a:pt x="317831" y="1227658"/>
                  </a:lnTo>
                  <a:cubicBezTo>
                    <a:pt x="318603" y="1224793"/>
                    <a:pt x="319794" y="1222680"/>
                    <a:pt x="321469" y="1216818"/>
                  </a:cubicBezTo>
                  <a:cubicBezTo>
                    <a:pt x="322368" y="1213671"/>
                    <a:pt x="322951" y="1210440"/>
                    <a:pt x="323850" y="1207293"/>
                  </a:cubicBezTo>
                  <a:cubicBezTo>
                    <a:pt x="324539" y="1204880"/>
                    <a:pt x="325622" y="1202585"/>
                    <a:pt x="326231" y="1200150"/>
                  </a:cubicBezTo>
                  <a:cubicBezTo>
                    <a:pt x="327213" y="1196223"/>
                    <a:pt x="327818" y="1192212"/>
                    <a:pt x="328612" y="1188243"/>
                  </a:cubicBezTo>
                  <a:cubicBezTo>
                    <a:pt x="327818" y="1147762"/>
                    <a:pt x="327626" y="1107265"/>
                    <a:pt x="326231" y="1066800"/>
                  </a:cubicBezTo>
                  <a:cubicBezTo>
                    <a:pt x="325755" y="1053006"/>
                    <a:pt x="323286" y="1048439"/>
                    <a:pt x="319087" y="1035843"/>
                  </a:cubicBezTo>
                  <a:cubicBezTo>
                    <a:pt x="318293" y="1033462"/>
                    <a:pt x="318098" y="1030788"/>
                    <a:pt x="316706" y="1028700"/>
                  </a:cubicBezTo>
                  <a:lnTo>
                    <a:pt x="307181" y="1014412"/>
                  </a:lnTo>
                  <a:cubicBezTo>
                    <a:pt x="306387" y="1012031"/>
                    <a:pt x="306575" y="1009043"/>
                    <a:pt x="304800" y="1007268"/>
                  </a:cubicBezTo>
                  <a:cubicBezTo>
                    <a:pt x="303025" y="1005493"/>
                    <a:pt x="299901" y="1006009"/>
                    <a:pt x="297656" y="1004887"/>
                  </a:cubicBezTo>
                  <a:cubicBezTo>
                    <a:pt x="295096" y="1003607"/>
                    <a:pt x="293072" y="1001405"/>
                    <a:pt x="290512" y="1000125"/>
                  </a:cubicBezTo>
                  <a:cubicBezTo>
                    <a:pt x="288267" y="999002"/>
                    <a:pt x="285563" y="998962"/>
                    <a:pt x="283369" y="997743"/>
                  </a:cubicBezTo>
                  <a:cubicBezTo>
                    <a:pt x="278365" y="994963"/>
                    <a:pt x="273844" y="991393"/>
                    <a:pt x="269081" y="988218"/>
                  </a:cubicBezTo>
                  <a:lnTo>
                    <a:pt x="261937" y="983456"/>
                  </a:lnTo>
                  <a:cubicBezTo>
                    <a:pt x="261143" y="981075"/>
                    <a:pt x="261331" y="978087"/>
                    <a:pt x="259556" y="976312"/>
                  </a:cubicBezTo>
                  <a:cubicBezTo>
                    <a:pt x="257781" y="974537"/>
                    <a:pt x="254657" y="975054"/>
                    <a:pt x="252412" y="973931"/>
                  </a:cubicBezTo>
                  <a:cubicBezTo>
                    <a:pt x="249852" y="972651"/>
                    <a:pt x="247884" y="970330"/>
                    <a:pt x="245269" y="969168"/>
                  </a:cubicBezTo>
                  <a:cubicBezTo>
                    <a:pt x="240681" y="967129"/>
                    <a:pt x="235744" y="965993"/>
                    <a:pt x="230981" y="964406"/>
                  </a:cubicBezTo>
                  <a:lnTo>
                    <a:pt x="223837" y="962025"/>
                  </a:lnTo>
                  <a:cubicBezTo>
                    <a:pt x="221456" y="960437"/>
                    <a:pt x="219309" y="958424"/>
                    <a:pt x="216694" y="957262"/>
                  </a:cubicBezTo>
                  <a:cubicBezTo>
                    <a:pt x="212106" y="955223"/>
                    <a:pt x="202406" y="952500"/>
                    <a:pt x="202406" y="952500"/>
                  </a:cubicBezTo>
                  <a:cubicBezTo>
                    <a:pt x="197644" y="949325"/>
                    <a:pt x="191294" y="947737"/>
                    <a:pt x="188119" y="942975"/>
                  </a:cubicBezTo>
                  <a:cubicBezTo>
                    <a:pt x="186531" y="940594"/>
                    <a:pt x="185380" y="937855"/>
                    <a:pt x="183356" y="935831"/>
                  </a:cubicBezTo>
                  <a:cubicBezTo>
                    <a:pt x="178739" y="931214"/>
                    <a:pt x="174880" y="930624"/>
                    <a:pt x="169069" y="928687"/>
                  </a:cubicBezTo>
                  <a:cubicBezTo>
                    <a:pt x="167481" y="926306"/>
                    <a:pt x="166541" y="923331"/>
                    <a:pt x="164306" y="921543"/>
                  </a:cubicBezTo>
                  <a:cubicBezTo>
                    <a:pt x="162346" y="919975"/>
                    <a:pt x="158937" y="920937"/>
                    <a:pt x="157162" y="919162"/>
                  </a:cubicBezTo>
                  <a:cubicBezTo>
                    <a:pt x="155387" y="917387"/>
                    <a:pt x="156173" y="914107"/>
                    <a:pt x="154781" y="912018"/>
                  </a:cubicBezTo>
                  <a:cubicBezTo>
                    <a:pt x="152913" y="909216"/>
                    <a:pt x="150018" y="907256"/>
                    <a:pt x="147637" y="904875"/>
                  </a:cubicBezTo>
                  <a:cubicBezTo>
                    <a:pt x="140873" y="884581"/>
                    <a:pt x="150645" y="915778"/>
                    <a:pt x="142875" y="869156"/>
                  </a:cubicBezTo>
                  <a:cubicBezTo>
                    <a:pt x="142050" y="864204"/>
                    <a:pt x="139700" y="859631"/>
                    <a:pt x="138112" y="854868"/>
                  </a:cubicBezTo>
                  <a:lnTo>
                    <a:pt x="135731" y="847725"/>
                  </a:lnTo>
                  <a:lnTo>
                    <a:pt x="128587" y="826293"/>
                  </a:lnTo>
                  <a:cubicBezTo>
                    <a:pt x="127793" y="823912"/>
                    <a:pt x="126815" y="821585"/>
                    <a:pt x="126206" y="819150"/>
                  </a:cubicBezTo>
                  <a:cubicBezTo>
                    <a:pt x="124384" y="811861"/>
                    <a:pt x="124545" y="807964"/>
                    <a:pt x="119062" y="802481"/>
                  </a:cubicBezTo>
                  <a:cubicBezTo>
                    <a:pt x="117038" y="800457"/>
                    <a:pt x="114300" y="799306"/>
                    <a:pt x="111919" y="797718"/>
                  </a:cubicBezTo>
                  <a:cubicBezTo>
                    <a:pt x="105929" y="779754"/>
                    <a:pt x="114011" y="801906"/>
                    <a:pt x="104775" y="783431"/>
                  </a:cubicBezTo>
                  <a:cubicBezTo>
                    <a:pt x="103653" y="781186"/>
                    <a:pt x="103613" y="778481"/>
                    <a:pt x="102394" y="776287"/>
                  </a:cubicBezTo>
                  <a:cubicBezTo>
                    <a:pt x="94224" y="761580"/>
                    <a:pt x="96160" y="764194"/>
                    <a:pt x="85725" y="757237"/>
                  </a:cubicBezTo>
                  <a:cubicBezTo>
                    <a:pt x="84137" y="752475"/>
                    <a:pt x="81946" y="747873"/>
                    <a:pt x="80962" y="742950"/>
                  </a:cubicBezTo>
                  <a:cubicBezTo>
                    <a:pt x="79603" y="736155"/>
                    <a:pt x="78217" y="728241"/>
                    <a:pt x="76200" y="721518"/>
                  </a:cubicBezTo>
                  <a:cubicBezTo>
                    <a:pt x="74757" y="716710"/>
                    <a:pt x="74221" y="711408"/>
                    <a:pt x="71437" y="707231"/>
                  </a:cubicBezTo>
                  <a:cubicBezTo>
                    <a:pt x="57781" y="686743"/>
                    <a:pt x="74160" y="712674"/>
                    <a:pt x="64294" y="692943"/>
                  </a:cubicBezTo>
                  <a:cubicBezTo>
                    <a:pt x="63014" y="690383"/>
                    <a:pt x="61119" y="688181"/>
                    <a:pt x="59531" y="685800"/>
                  </a:cubicBezTo>
                  <a:cubicBezTo>
                    <a:pt x="56839" y="672336"/>
                    <a:pt x="57150" y="677941"/>
                    <a:pt x="47625" y="652462"/>
                  </a:cubicBezTo>
                  <a:lnTo>
                    <a:pt x="23812" y="635793"/>
                  </a:lnTo>
                  <a:cubicBezTo>
                    <a:pt x="21459" y="634164"/>
                    <a:pt x="19050" y="632618"/>
                    <a:pt x="16669" y="631031"/>
                  </a:cubicBezTo>
                  <a:lnTo>
                    <a:pt x="9525" y="626268"/>
                  </a:lnTo>
                  <a:cubicBezTo>
                    <a:pt x="-1519" y="609705"/>
                    <a:pt x="7868" y="628545"/>
                    <a:pt x="9525" y="611981"/>
                  </a:cubicBezTo>
                  <a:cubicBezTo>
                    <a:pt x="10858" y="598656"/>
                    <a:pt x="8157" y="596832"/>
                    <a:pt x="2381" y="588168"/>
                  </a:cubicBezTo>
                  <a:cubicBezTo>
                    <a:pt x="11064" y="562119"/>
                    <a:pt x="0" y="601576"/>
                    <a:pt x="0" y="573881"/>
                  </a:cubicBezTo>
                  <a:cubicBezTo>
                    <a:pt x="0" y="568950"/>
                    <a:pt x="9470" y="546911"/>
                    <a:pt x="14287" y="545306"/>
                  </a:cubicBezTo>
                  <a:lnTo>
                    <a:pt x="21431" y="542925"/>
                  </a:lnTo>
                  <a:cubicBezTo>
                    <a:pt x="22225" y="540544"/>
                    <a:pt x="22037" y="537556"/>
                    <a:pt x="23812" y="535781"/>
                  </a:cubicBezTo>
                  <a:cubicBezTo>
                    <a:pt x="25587" y="534006"/>
                    <a:pt x="29497" y="535443"/>
                    <a:pt x="30956" y="533400"/>
                  </a:cubicBezTo>
                  <a:cubicBezTo>
                    <a:pt x="33874" y="529315"/>
                    <a:pt x="35719" y="519112"/>
                    <a:pt x="35719" y="519112"/>
                  </a:cubicBezTo>
                  <a:cubicBezTo>
                    <a:pt x="34925" y="515143"/>
                    <a:pt x="36575" y="509634"/>
                    <a:pt x="33337" y="507206"/>
                  </a:cubicBezTo>
                  <a:cubicBezTo>
                    <a:pt x="31048" y="505489"/>
                    <a:pt x="28429" y="513756"/>
                    <a:pt x="26194" y="511968"/>
                  </a:cubicBezTo>
                  <a:cubicBezTo>
                    <a:pt x="22274" y="508832"/>
                    <a:pt x="24349" y="501766"/>
                    <a:pt x="21431" y="497681"/>
                  </a:cubicBezTo>
                  <a:cubicBezTo>
                    <a:pt x="19972" y="495639"/>
                    <a:pt x="16668" y="496094"/>
                    <a:pt x="14287" y="495300"/>
                  </a:cubicBezTo>
                  <a:cubicBezTo>
                    <a:pt x="13493" y="484981"/>
                    <a:pt x="13190" y="474613"/>
                    <a:pt x="11906" y="464343"/>
                  </a:cubicBezTo>
                  <a:cubicBezTo>
                    <a:pt x="11595" y="461853"/>
                    <a:pt x="9525" y="459710"/>
                    <a:pt x="9525" y="457200"/>
                  </a:cubicBezTo>
                  <a:cubicBezTo>
                    <a:pt x="9525" y="449532"/>
                    <a:pt x="13564" y="448950"/>
                    <a:pt x="19050" y="445293"/>
                  </a:cubicBezTo>
                  <a:cubicBezTo>
                    <a:pt x="25035" y="427337"/>
                    <a:pt x="16960" y="449473"/>
                    <a:pt x="26194" y="431006"/>
                  </a:cubicBezTo>
                  <a:cubicBezTo>
                    <a:pt x="27317" y="428761"/>
                    <a:pt x="27453" y="426107"/>
                    <a:pt x="28575" y="423862"/>
                  </a:cubicBezTo>
                  <a:cubicBezTo>
                    <a:pt x="29855" y="421302"/>
                    <a:pt x="32175" y="419333"/>
                    <a:pt x="33337" y="416718"/>
                  </a:cubicBezTo>
                  <a:cubicBezTo>
                    <a:pt x="35376" y="412131"/>
                    <a:pt x="38100" y="402431"/>
                    <a:pt x="38100" y="402431"/>
                  </a:cubicBezTo>
                  <a:cubicBezTo>
                    <a:pt x="37306" y="398462"/>
                    <a:pt x="34439" y="394365"/>
                    <a:pt x="35719" y="390525"/>
                  </a:cubicBezTo>
                  <a:cubicBezTo>
                    <a:pt x="36513" y="388144"/>
                    <a:pt x="40427" y="388752"/>
                    <a:pt x="42862" y="388143"/>
                  </a:cubicBezTo>
                  <a:lnTo>
                    <a:pt x="61912" y="383381"/>
                  </a:lnTo>
                  <a:cubicBezTo>
                    <a:pt x="67353" y="379753"/>
                    <a:pt x="71552" y="378277"/>
                    <a:pt x="73819" y="371475"/>
                  </a:cubicBezTo>
                  <a:cubicBezTo>
                    <a:pt x="82376" y="345804"/>
                    <a:pt x="70140" y="366278"/>
                    <a:pt x="80962" y="350043"/>
                  </a:cubicBezTo>
                  <a:cubicBezTo>
                    <a:pt x="81756" y="342899"/>
                    <a:pt x="79646" y="334775"/>
                    <a:pt x="83344" y="328612"/>
                  </a:cubicBezTo>
                  <a:cubicBezTo>
                    <a:pt x="85426" y="325142"/>
                    <a:pt x="91460" y="327652"/>
                    <a:pt x="95250" y="326231"/>
                  </a:cubicBezTo>
                  <a:cubicBezTo>
                    <a:pt x="97930" y="325226"/>
                    <a:pt x="99834" y="322748"/>
                    <a:pt x="102394" y="321468"/>
                  </a:cubicBezTo>
                  <a:cubicBezTo>
                    <a:pt x="104639" y="320346"/>
                    <a:pt x="107156" y="319881"/>
                    <a:pt x="109537" y="319087"/>
                  </a:cubicBezTo>
                  <a:cubicBezTo>
                    <a:pt x="111125" y="314325"/>
                    <a:pt x="111516" y="308977"/>
                    <a:pt x="114300" y="304800"/>
                  </a:cubicBezTo>
                  <a:cubicBezTo>
                    <a:pt x="115887" y="302419"/>
                    <a:pt x="117900" y="300271"/>
                    <a:pt x="119062" y="297656"/>
                  </a:cubicBezTo>
                  <a:cubicBezTo>
                    <a:pt x="121101" y="293068"/>
                    <a:pt x="123825" y="283368"/>
                    <a:pt x="123825" y="283368"/>
                  </a:cubicBezTo>
                  <a:cubicBezTo>
                    <a:pt x="118811" y="281697"/>
                    <a:pt x="112963" y="281865"/>
                    <a:pt x="114300" y="273843"/>
                  </a:cubicBezTo>
                  <a:cubicBezTo>
                    <a:pt x="114770" y="271020"/>
                    <a:pt x="117900" y="269315"/>
                    <a:pt x="119062" y="266700"/>
                  </a:cubicBezTo>
                  <a:cubicBezTo>
                    <a:pt x="121101" y="262112"/>
                    <a:pt x="123825" y="252412"/>
                    <a:pt x="123825" y="252412"/>
                  </a:cubicBezTo>
                  <a:cubicBezTo>
                    <a:pt x="122237" y="250031"/>
                    <a:pt x="120342" y="247828"/>
                    <a:pt x="119062" y="245268"/>
                  </a:cubicBezTo>
                  <a:cubicBezTo>
                    <a:pt x="117940" y="243023"/>
                    <a:pt x="116881" y="240627"/>
                    <a:pt x="116681" y="238125"/>
                  </a:cubicBezTo>
                  <a:cubicBezTo>
                    <a:pt x="115287" y="220700"/>
                    <a:pt x="118845" y="202617"/>
                    <a:pt x="114300" y="185737"/>
                  </a:cubicBezTo>
                  <a:cubicBezTo>
                    <a:pt x="112812" y="180210"/>
                    <a:pt x="100012" y="176212"/>
                    <a:pt x="100012" y="176212"/>
                  </a:cubicBezTo>
                  <a:cubicBezTo>
                    <a:pt x="94456" y="159544"/>
                    <a:pt x="100012" y="163513"/>
                    <a:pt x="88106" y="159543"/>
                  </a:cubicBezTo>
                  <a:cubicBezTo>
                    <a:pt x="86452" y="157889"/>
                    <a:pt x="76611" y="150180"/>
                    <a:pt x="78581" y="145256"/>
                  </a:cubicBezTo>
                  <a:cubicBezTo>
                    <a:pt x="80002" y="141704"/>
                    <a:pt x="89861" y="139115"/>
                    <a:pt x="92869" y="138112"/>
                  </a:cubicBezTo>
                  <a:cubicBezTo>
                    <a:pt x="94456" y="135731"/>
                    <a:pt x="96351" y="133528"/>
                    <a:pt x="97631" y="130968"/>
                  </a:cubicBezTo>
                  <a:cubicBezTo>
                    <a:pt x="98753" y="128723"/>
                    <a:pt x="98444" y="125785"/>
                    <a:pt x="100012" y="123825"/>
                  </a:cubicBezTo>
                  <a:cubicBezTo>
                    <a:pt x="101800" y="121590"/>
                    <a:pt x="104775" y="120650"/>
                    <a:pt x="107156" y="119062"/>
                  </a:cubicBezTo>
                  <a:cubicBezTo>
                    <a:pt x="111197" y="131185"/>
                    <a:pt x="106290" y="122814"/>
                    <a:pt x="116681" y="128587"/>
                  </a:cubicBezTo>
                  <a:cubicBezTo>
                    <a:pt x="121685" y="131367"/>
                    <a:pt x="130969" y="138112"/>
                    <a:pt x="130969" y="138112"/>
                  </a:cubicBezTo>
                  <a:lnTo>
                    <a:pt x="135731" y="123825"/>
                  </a:lnTo>
                  <a:cubicBezTo>
                    <a:pt x="137300" y="119118"/>
                    <a:pt x="138677" y="112895"/>
                    <a:pt x="142875" y="109537"/>
                  </a:cubicBezTo>
                  <a:cubicBezTo>
                    <a:pt x="144835" y="107969"/>
                    <a:pt x="147638" y="107950"/>
                    <a:pt x="150019" y="107156"/>
                  </a:cubicBezTo>
                  <a:cubicBezTo>
                    <a:pt x="154781" y="103981"/>
                    <a:pt x="163831" y="103335"/>
                    <a:pt x="164306" y="97631"/>
                  </a:cubicBezTo>
                  <a:cubicBezTo>
                    <a:pt x="165100" y="88106"/>
                    <a:pt x="164129" y="78265"/>
                    <a:pt x="166687" y="69056"/>
                  </a:cubicBezTo>
                  <a:cubicBezTo>
                    <a:pt x="169844" y="57689"/>
                    <a:pt x="175427" y="55292"/>
                    <a:pt x="183356" y="50006"/>
                  </a:cubicBezTo>
                  <a:cubicBezTo>
                    <a:pt x="184263" y="47285"/>
                    <a:pt x="185623" y="36852"/>
                    <a:pt x="192881" y="40481"/>
                  </a:cubicBezTo>
                  <a:cubicBezTo>
                    <a:pt x="195126" y="41604"/>
                    <a:pt x="194468" y="45244"/>
                    <a:pt x="195262" y="47625"/>
                  </a:cubicBezTo>
                  <a:cubicBezTo>
                    <a:pt x="200818" y="46831"/>
                    <a:pt x="207171" y="48218"/>
                    <a:pt x="211931" y="45243"/>
                  </a:cubicBezTo>
                  <a:cubicBezTo>
                    <a:pt x="214706" y="43508"/>
                    <a:pt x="211649" y="37620"/>
                    <a:pt x="214312" y="35718"/>
                  </a:cubicBezTo>
                  <a:cubicBezTo>
                    <a:pt x="218241" y="32912"/>
                    <a:pt x="223916" y="34508"/>
                    <a:pt x="228600" y="33337"/>
                  </a:cubicBezTo>
                  <a:cubicBezTo>
                    <a:pt x="233470" y="32120"/>
                    <a:pt x="242887" y="28575"/>
                    <a:pt x="242887" y="28575"/>
                  </a:cubicBezTo>
                  <a:cubicBezTo>
                    <a:pt x="259264" y="17658"/>
                    <a:pt x="251745" y="20861"/>
                    <a:pt x="264319" y="16668"/>
                  </a:cubicBezTo>
                  <a:cubicBezTo>
                    <a:pt x="265906" y="14287"/>
                    <a:pt x="267801" y="12085"/>
                    <a:pt x="269081" y="9525"/>
                  </a:cubicBezTo>
                  <a:cubicBezTo>
                    <a:pt x="270203" y="7280"/>
                    <a:pt x="269687" y="4156"/>
                    <a:pt x="271462" y="2381"/>
                  </a:cubicBezTo>
                  <a:cubicBezTo>
                    <a:pt x="273237" y="606"/>
                    <a:pt x="276225" y="794"/>
                    <a:pt x="27860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任意多边形 108">
              <a:extLst>
                <a:ext uri="{FF2B5EF4-FFF2-40B4-BE49-F238E27FC236}">
                  <a16:creationId xmlns:a16="http://schemas.microsoft.com/office/drawing/2014/main" id="{6D090E7A-B31D-DF2F-04A2-211A055D13F8}"/>
                </a:ext>
              </a:extLst>
            </p:cNvPr>
            <p:cNvSpPr/>
            <p:nvPr/>
          </p:nvSpPr>
          <p:spPr>
            <a:xfrm>
              <a:off x="5452730" y="2185988"/>
              <a:ext cx="2040634" cy="2447925"/>
            </a:xfrm>
            <a:custGeom>
              <a:avLst/>
              <a:gdLst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67120 w 2040634"/>
                <a:gd name="connsiteY144" fmla="*/ 2119312 h 2447925"/>
                <a:gd name="connsiteX145" fmla="*/ 976645 w 2040634"/>
                <a:gd name="connsiteY145" fmla="*/ 2147887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91020 w 2040634"/>
                <a:gd name="connsiteY189" fmla="*/ 1819275 h 2447925"/>
                <a:gd name="connsiteX190" fmla="*/ 1700545 w 2040634"/>
                <a:gd name="connsiteY190" fmla="*/ 1804987 h 2447925"/>
                <a:gd name="connsiteX191" fmla="*/ 1710070 w 2040634"/>
                <a:gd name="connsiteY191" fmla="*/ 1776412 h 2447925"/>
                <a:gd name="connsiteX192" fmla="*/ 1724358 w 2040634"/>
                <a:gd name="connsiteY192" fmla="*/ 1771650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19595 w 2040634"/>
                <a:gd name="connsiteY195" fmla="*/ 1666875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1020 w 2040634"/>
                <a:gd name="connsiteY199" fmla="*/ 1504950 h 2447925"/>
                <a:gd name="connsiteX200" fmla="*/ 1691020 w 2040634"/>
                <a:gd name="connsiteY200" fmla="*/ 1490662 h 2447925"/>
                <a:gd name="connsiteX201" fmla="*/ 1695783 w 2040634"/>
                <a:gd name="connsiteY201" fmla="*/ 1428750 h 2447925"/>
                <a:gd name="connsiteX202" fmla="*/ 1705308 w 2040634"/>
                <a:gd name="connsiteY202" fmla="*/ 1414462 h 2447925"/>
                <a:gd name="connsiteX203" fmla="*/ 1710070 w 2040634"/>
                <a:gd name="connsiteY203" fmla="*/ 1400175 h 2447925"/>
                <a:gd name="connsiteX204" fmla="*/ 1719595 w 2040634"/>
                <a:gd name="connsiteY204" fmla="*/ 1385887 h 2447925"/>
                <a:gd name="connsiteX205" fmla="*/ 1733883 w 2040634"/>
                <a:gd name="connsiteY205" fmla="*/ 1357312 h 2447925"/>
                <a:gd name="connsiteX206" fmla="*/ 1757695 w 2040634"/>
                <a:gd name="connsiteY206" fmla="*/ 1314450 h 2447925"/>
                <a:gd name="connsiteX207" fmla="*/ 1767220 w 2040634"/>
                <a:gd name="connsiteY207" fmla="*/ 1300162 h 2447925"/>
                <a:gd name="connsiteX208" fmla="*/ 1771983 w 2040634"/>
                <a:gd name="connsiteY208" fmla="*/ 1285875 h 2447925"/>
                <a:gd name="connsiteX209" fmla="*/ 1786270 w 2040634"/>
                <a:gd name="connsiteY209" fmla="*/ 1276350 h 2447925"/>
                <a:gd name="connsiteX210" fmla="*/ 1795795 w 2040634"/>
                <a:gd name="connsiteY210" fmla="*/ 1262062 h 2447925"/>
                <a:gd name="connsiteX211" fmla="*/ 1810083 w 2040634"/>
                <a:gd name="connsiteY211" fmla="*/ 1247775 h 2447925"/>
                <a:gd name="connsiteX212" fmla="*/ 1829133 w 2040634"/>
                <a:gd name="connsiteY212" fmla="*/ 1228725 h 2447925"/>
                <a:gd name="connsiteX213" fmla="*/ 1843420 w 2040634"/>
                <a:gd name="connsiteY213" fmla="*/ 1219200 h 2447925"/>
                <a:gd name="connsiteX214" fmla="*/ 1852945 w 2040634"/>
                <a:gd name="connsiteY214" fmla="*/ 1204912 h 2447925"/>
                <a:gd name="connsiteX215" fmla="*/ 1867233 w 2040634"/>
                <a:gd name="connsiteY215" fmla="*/ 1200150 h 2447925"/>
                <a:gd name="connsiteX216" fmla="*/ 1876758 w 2040634"/>
                <a:gd name="connsiteY216" fmla="*/ 1204912 h 2447925"/>
                <a:gd name="connsiteX217" fmla="*/ 1900570 w 2040634"/>
                <a:gd name="connsiteY217" fmla="*/ 1171575 h 2447925"/>
                <a:gd name="connsiteX218" fmla="*/ 1919620 w 2040634"/>
                <a:gd name="connsiteY218" fmla="*/ 1128712 h 2447925"/>
                <a:gd name="connsiteX219" fmla="*/ 1933908 w 2040634"/>
                <a:gd name="connsiteY219" fmla="*/ 1119187 h 2447925"/>
                <a:gd name="connsiteX220" fmla="*/ 1952958 w 2040634"/>
                <a:gd name="connsiteY220" fmla="*/ 1100137 h 2447925"/>
                <a:gd name="connsiteX221" fmla="*/ 1957720 w 2040634"/>
                <a:gd name="connsiteY221" fmla="*/ 1085850 h 2447925"/>
                <a:gd name="connsiteX222" fmla="*/ 1976770 w 2040634"/>
                <a:gd name="connsiteY222" fmla="*/ 1057275 h 2447925"/>
                <a:gd name="connsiteX223" fmla="*/ 1986295 w 2040634"/>
                <a:gd name="connsiteY223" fmla="*/ 1042987 h 2447925"/>
                <a:gd name="connsiteX224" fmla="*/ 1995820 w 2040634"/>
                <a:gd name="connsiteY224" fmla="*/ 1028700 h 2447925"/>
                <a:gd name="connsiteX225" fmla="*/ 2005345 w 2040634"/>
                <a:gd name="connsiteY225" fmla="*/ 1014412 h 2447925"/>
                <a:gd name="connsiteX226" fmla="*/ 2019633 w 2040634"/>
                <a:gd name="connsiteY226" fmla="*/ 1004887 h 2447925"/>
                <a:gd name="connsiteX227" fmla="*/ 2038683 w 2040634"/>
                <a:gd name="connsiteY227" fmla="*/ 962025 h 2447925"/>
                <a:gd name="connsiteX228" fmla="*/ 2033920 w 2040634"/>
                <a:gd name="connsiteY228" fmla="*/ 862012 h 2447925"/>
                <a:gd name="connsiteX229" fmla="*/ 2005345 w 2040634"/>
                <a:gd name="connsiteY229" fmla="*/ 881062 h 2447925"/>
                <a:gd name="connsiteX230" fmla="*/ 1952958 w 2040634"/>
                <a:gd name="connsiteY230" fmla="*/ 885825 h 2447925"/>
                <a:gd name="connsiteX231" fmla="*/ 1924383 w 2040634"/>
                <a:gd name="connsiteY231" fmla="*/ 895350 h 2447925"/>
                <a:gd name="connsiteX232" fmla="*/ 1895808 w 2040634"/>
                <a:gd name="connsiteY232" fmla="*/ 909637 h 2447925"/>
                <a:gd name="connsiteX233" fmla="*/ 1819608 w 2040634"/>
                <a:gd name="connsiteY233" fmla="*/ 904875 h 2447925"/>
                <a:gd name="connsiteX234" fmla="*/ 1805320 w 2040634"/>
                <a:gd name="connsiteY234" fmla="*/ 900112 h 2447925"/>
                <a:gd name="connsiteX235" fmla="*/ 1786270 w 2040634"/>
                <a:gd name="connsiteY235" fmla="*/ 871537 h 2447925"/>
                <a:gd name="connsiteX236" fmla="*/ 1800558 w 2040634"/>
                <a:gd name="connsiteY236" fmla="*/ 862012 h 2447925"/>
                <a:gd name="connsiteX237" fmla="*/ 1795795 w 2040634"/>
                <a:gd name="connsiteY237" fmla="*/ 833437 h 2447925"/>
                <a:gd name="connsiteX238" fmla="*/ 1781508 w 2040634"/>
                <a:gd name="connsiteY238" fmla="*/ 828675 h 2447925"/>
                <a:gd name="connsiteX239" fmla="*/ 1767220 w 2040634"/>
                <a:gd name="connsiteY239" fmla="*/ 800100 h 2447925"/>
                <a:gd name="connsiteX240" fmla="*/ 1752933 w 2040634"/>
                <a:gd name="connsiteY240" fmla="*/ 790575 h 2447925"/>
                <a:gd name="connsiteX241" fmla="*/ 1724358 w 2040634"/>
                <a:gd name="connsiteY241" fmla="*/ 766762 h 2447925"/>
                <a:gd name="connsiteX242" fmla="*/ 1695783 w 2040634"/>
                <a:gd name="connsiteY242" fmla="*/ 747712 h 2447925"/>
                <a:gd name="connsiteX243" fmla="*/ 1676733 w 2040634"/>
                <a:gd name="connsiteY243" fmla="*/ 704850 h 2447925"/>
                <a:gd name="connsiteX244" fmla="*/ 1662445 w 2040634"/>
                <a:gd name="connsiteY244" fmla="*/ 652462 h 2447925"/>
                <a:gd name="connsiteX245" fmla="*/ 1648158 w 2040634"/>
                <a:gd name="connsiteY245" fmla="*/ 647700 h 2447925"/>
                <a:gd name="connsiteX246" fmla="*/ 1633870 w 2040634"/>
                <a:gd name="connsiteY246" fmla="*/ 619125 h 2447925"/>
                <a:gd name="connsiteX247" fmla="*/ 1629108 w 2040634"/>
                <a:gd name="connsiteY247" fmla="*/ 604837 h 2447925"/>
                <a:gd name="connsiteX248" fmla="*/ 1624345 w 2040634"/>
                <a:gd name="connsiteY248" fmla="*/ 528637 h 2447925"/>
                <a:gd name="connsiteX249" fmla="*/ 1619583 w 2040634"/>
                <a:gd name="connsiteY249" fmla="*/ 514350 h 2447925"/>
                <a:gd name="connsiteX250" fmla="*/ 1605295 w 2040634"/>
                <a:gd name="connsiteY250" fmla="*/ 509587 h 2447925"/>
                <a:gd name="connsiteX251" fmla="*/ 1586245 w 2040634"/>
                <a:gd name="connsiteY251" fmla="*/ 481012 h 2447925"/>
                <a:gd name="connsiteX252" fmla="*/ 1581483 w 2040634"/>
                <a:gd name="connsiteY252" fmla="*/ 466725 h 2447925"/>
                <a:gd name="connsiteX253" fmla="*/ 1576720 w 2040634"/>
                <a:gd name="connsiteY253" fmla="*/ 438150 h 2447925"/>
                <a:gd name="connsiteX254" fmla="*/ 1567195 w 2040634"/>
                <a:gd name="connsiteY254" fmla="*/ 423862 h 2447925"/>
                <a:gd name="connsiteX255" fmla="*/ 1543383 w 2040634"/>
                <a:gd name="connsiteY255" fmla="*/ 385762 h 2447925"/>
                <a:gd name="connsiteX256" fmla="*/ 1529095 w 2040634"/>
                <a:gd name="connsiteY256" fmla="*/ 338137 h 2447925"/>
                <a:gd name="connsiteX257" fmla="*/ 1519570 w 2040634"/>
                <a:gd name="connsiteY257" fmla="*/ 323850 h 2447925"/>
                <a:gd name="connsiteX258" fmla="*/ 1514808 w 2040634"/>
                <a:gd name="connsiteY258" fmla="*/ 309562 h 2447925"/>
                <a:gd name="connsiteX259" fmla="*/ 1490995 w 2040634"/>
                <a:gd name="connsiteY259" fmla="*/ 266700 h 2447925"/>
                <a:gd name="connsiteX260" fmla="*/ 1486233 w 2040634"/>
                <a:gd name="connsiteY260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67120 w 2040634"/>
                <a:gd name="connsiteY144" fmla="*/ 2119312 h 2447925"/>
                <a:gd name="connsiteX145" fmla="*/ 976645 w 2040634"/>
                <a:gd name="connsiteY145" fmla="*/ 2147887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91020 w 2040634"/>
                <a:gd name="connsiteY189" fmla="*/ 1819275 h 2447925"/>
                <a:gd name="connsiteX190" fmla="*/ 1700545 w 2040634"/>
                <a:gd name="connsiteY190" fmla="*/ 1804987 h 2447925"/>
                <a:gd name="connsiteX191" fmla="*/ 1710070 w 2040634"/>
                <a:gd name="connsiteY191" fmla="*/ 1776412 h 2447925"/>
                <a:gd name="connsiteX192" fmla="*/ 1724358 w 2040634"/>
                <a:gd name="connsiteY192" fmla="*/ 1771650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1020 w 2040634"/>
                <a:gd name="connsiteY199" fmla="*/ 1504950 h 2447925"/>
                <a:gd name="connsiteX200" fmla="*/ 1691020 w 2040634"/>
                <a:gd name="connsiteY200" fmla="*/ 1490662 h 2447925"/>
                <a:gd name="connsiteX201" fmla="*/ 1695783 w 2040634"/>
                <a:gd name="connsiteY201" fmla="*/ 1428750 h 2447925"/>
                <a:gd name="connsiteX202" fmla="*/ 1705308 w 2040634"/>
                <a:gd name="connsiteY202" fmla="*/ 1414462 h 2447925"/>
                <a:gd name="connsiteX203" fmla="*/ 1710070 w 2040634"/>
                <a:gd name="connsiteY203" fmla="*/ 1400175 h 2447925"/>
                <a:gd name="connsiteX204" fmla="*/ 1719595 w 2040634"/>
                <a:gd name="connsiteY204" fmla="*/ 1385887 h 2447925"/>
                <a:gd name="connsiteX205" fmla="*/ 1733883 w 2040634"/>
                <a:gd name="connsiteY205" fmla="*/ 1357312 h 2447925"/>
                <a:gd name="connsiteX206" fmla="*/ 1757695 w 2040634"/>
                <a:gd name="connsiteY206" fmla="*/ 1314450 h 2447925"/>
                <a:gd name="connsiteX207" fmla="*/ 1767220 w 2040634"/>
                <a:gd name="connsiteY207" fmla="*/ 1300162 h 2447925"/>
                <a:gd name="connsiteX208" fmla="*/ 1771983 w 2040634"/>
                <a:gd name="connsiteY208" fmla="*/ 1285875 h 2447925"/>
                <a:gd name="connsiteX209" fmla="*/ 1786270 w 2040634"/>
                <a:gd name="connsiteY209" fmla="*/ 1276350 h 2447925"/>
                <a:gd name="connsiteX210" fmla="*/ 1795795 w 2040634"/>
                <a:gd name="connsiteY210" fmla="*/ 1262062 h 2447925"/>
                <a:gd name="connsiteX211" fmla="*/ 1810083 w 2040634"/>
                <a:gd name="connsiteY211" fmla="*/ 1247775 h 2447925"/>
                <a:gd name="connsiteX212" fmla="*/ 1829133 w 2040634"/>
                <a:gd name="connsiteY212" fmla="*/ 1228725 h 2447925"/>
                <a:gd name="connsiteX213" fmla="*/ 1843420 w 2040634"/>
                <a:gd name="connsiteY213" fmla="*/ 1219200 h 2447925"/>
                <a:gd name="connsiteX214" fmla="*/ 1852945 w 2040634"/>
                <a:gd name="connsiteY214" fmla="*/ 1204912 h 2447925"/>
                <a:gd name="connsiteX215" fmla="*/ 1867233 w 2040634"/>
                <a:gd name="connsiteY215" fmla="*/ 1200150 h 2447925"/>
                <a:gd name="connsiteX216" fmla="*/ 1876758 w 2040634"/>
                <a:gd name="connsiteY216" fmla="*/ 1204912 h 2447925"/>
                <a:gd name="connsiteX217" fmla="*/ 1900570 w 2040634"/>
                <a:gd name="connsiteY217" fmla="*/ 1171575 h 2447925"/>
                <a:gd name="connsiteX218" fmla="*/ 1919620 w 2040634"/>
                <a:gd name="connsiteY218" fmla="*/ 1128712 h 2447925"/>
                <a:gd name="connsiteX219" fmla="*/ 1933908 w 2040634"/>
                <a:gd name="connsiteY219" fmla="*/ 1119187 h 2447925"/>
                <a:gd name="connsiteX220" fmla="*/ 1952958 w 2040634"/>
                <a:gd name="connsiteY220" fmla="*/ 1100137 h 2447925"/>
                <a:gd name="connsiteX221" fmla="*/ 1957720 w 2040634"/>
                <a:gd name="connsiteY221" fmla="*/ 1085850 h 2447925"/>
                <a:gd name="connsiteX222" fmla="*/ 1976770 w 2040634"/>
                <a:gd name="connsiteY222" fmla="*/ 1057275 h 2447925"/>
                <a:gd name="connsiteX223" fmla="*/ 1986295 w 2040634"/>
                <a:gd name="connsiteY223" fmla="*/ 1042987 h 2447925"/>
                <a:gd name="connsiteX224" fmla="*/ 1995820 w 2040634"/>
                <a:gd name="connsiteY224" fmla="*/ 1028700 h 2447925"/>
                <a:gd name="connsiteX225" fmla="*/ 2005345 w 2040634"/>
                <a:gd name="connsiteY225" fmla="*/ 1014412 h 2447925"/>
                <a:gd name="connsiteX226" fmla="*/ 2019633 w 2040634"/>
                <a:gd name="connsiteY226" fmla="*/ 1004887 h 2447925"/>
                <a:gd name="connsiteX227" fmla="*/ 2038683 w 2040634"/>
                <a:gd name="connsiteY227" fmla="*/ 962025 h 2447925"/>
                <a:gd name="connsiteX228" fmla="*/ 2033920 w 2040634"/>
                <a:gd name="connsiteY228" fmla="*/ 862012 h 2447925"/>
                <a:gd name="connsiteX229" fmla="*/ 2005345 w 2040634"/>
                <a:gd name="connsiteY229" fmla="*/ 881062 h 2447925"/>
                <a:gd name="connsiteX230" fmla="*/ 1952958 w 2040634"/>
                <a:gd name="connsiteY230" fmla="*/ 885825 h 2447925"/>
                <a:gd name="connsiteX231" fmla="*/ 1924383 w 2040634"/>
                <a:gd name="connsiteY231" fmla="*/ 895350 h 2447925"/>
                <a:gd name="connsiteX232" fmla="*/ 1895808 w 2040634"/>
                <a:gd name="connsiteY232" fmla="*/ 909637 h 2447925"/>
                <a:gd name="connsiteX233" fmla="*/ 1819608 w 2040634"/>
                <a:gd name="connsiteY233" fmla="*/ 904875 h 2447925"/>
                <a:gd name="connsiteX234" fmla="*/ 1805320 w 2040634"/>
                <a:gd name="connsiteY234" fmla="*/ 900112 h 2447925"/>
                <a:gd name="connsiteX235" fmla="*/ 1786270 w 2040634"/>
                <a:gd name="connsiteY235" fmla="*/ 871537 h 2447925"/>
                <a:gd name="connsiteX236" fmla="*/ 1800558 w 2040634"/>
                <a:gd name="connsiteY236" fmla="*/ 862012 h 2447925"/>
                <a:gd name="connsiteX237" fmla="*/ 1795795 w 2040634"/>
                <a:gd name="connsiteY237" fmla="*/ 833437 h 2447925"/>
                <a:gd name="connsiteX238" fmla="*/ 1781508 w 2040634"/>
                <a:gd name="connsiteY238" fmla="*/ 828675 h 2447925"/>
                <a:gd name="connsiteX239" fmla="*/ 1767220 w 2040634"/>
                <a:gd name="connsiteY239" fmla="*/ 800100 h 2447925"/>
                <a:gd name="connsiteX240" fmla="*/ 1752933 w 2040634"/>
                <a:gd name="connsiteY240" fmla="*/ 790575 h 2447925"/>
                <a:gd name="connsiteX241" fmla="*/ 1724358 w 2040634"/>
                <a:gd name="connsiteY241" fmla="*/ 766762 h 2447925"/>
                <a:gd name="connsiteX242" fmla="*/ 1695783 w 2040634"/>
                <a:gd name="connsiteY242" fmla="*/ 747712 h 2447925"/>
                <a:gd name="connsiteX243" fmla="*/ 1676733 w 2040634"/>
                <a:gd name="connsiteY243" fmla="*/ 704850 h 2447925"/>
                <a:gd name="connsiteX244" fmla="*/ 1662445 w 2040634"/>
                <a:gd name="connsiteY244" fmla="*/ 652462 h 2447925"/>
                <a:gd name="connsiteX245" fmla="*/ 1648158 w 2040634"/>
                <a:gd name="connsiteY245" fmla="*/ 647700 h 2447925"/>
                <a:gd name="connsiteX246" fmla="*/ 1633870 w 2040634"/>
                <a:gd name="connsiteY246" fmla="*/ 619125 h 2447925"/>
                <a:gd name="connsiteX247" fmla="*/ 1629108 w 2040634"/>
                <a:gd name="connsiteY247" fmla="*/ 604837 h 2447925"/>
                <a:gd name="connsiteX248" fmla="*/ 1624345 w 2040634"/>
                <a:gd name="connsiteY248" fmla="*/ 528637 h 2447925"/>
                <a:gd name="connsiteX249" fmla="*/ 1619583 w 2040634"/>
                <a:gd name="connsiteY249" fmla="*/ 514350 h 2447925"/>
                <a:gd name="connsiteX250" fmla="*/ 1605295 w 2040634"/>
                <a:gd name="connsiteY250" fmla="*/ 509587 h 2447925"/>
                <a:gd name="connsiteX251" fmla="*/ 1586245 w 2040634"/>
                <a:gd name="connsiteY251" fmla="*/ 481012 h 2447925"/>
                <a:gd name="connsiteX252" fmla="*/ 1581483 w 2040634"/>
                <a:gd name="connsiteY252" fmla="*/ 466725 h 2447925"/>
                <a:gd name="connsiteX253" fmla="*/ 1576720 w 2040634"/>
                <a:gd name="connsiteY253" fmla="*/ 438150 h 2447925"/>
                <a:gd name="connsiteX254" fmla="*/ 1567195 w 2040634"/>
                <a:gd name="connsiteY254" fmla="*/ 423862 h 2447925"/>
                <a:gd name="connsiteX255" fmla="*/ 1543383 w 2040634"/>
                <a:gd name="connsiteY255" fmla="*/ 385762 h 2447925"/>
                <a:gd name="connsiteX256" fmla="*/ 1529095 w 2040634"/>
                <a:gd name="connsiteY256" fmla="*/ 338137 h 2447925"/>
                <a:gd name="connsiteX257" fmla="*/ 1519570 w 2040634"/>
                <a:gd name="connsiteY257" fmla="*/ 323850 h 2447925"/>
                <a:gd name="connsiteX258" fmla="*/ 1514808 w 2040634"/>
                <a:gd name="connsiteY258" fmla="*/ 309562 h 2447925"/>
                <a:gd name="connsiteX259" fmla="*/ 1490995 w 2040634"/>
                <a:gd name="connsiteY259" fmla="*/ 266700 h 2447925"/>
                <a:gd name="connsiteX260" fmla="*/ 1486233 w 2040634"/>
                <a:gd name="connsiteY260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67120 w 2040634"/>
                <a:gd name="connsiteY144" fmla="*/ 2119312 h 2447925"/>
                <a:gd name="connsiteX145" fmla="*/ 976645 w 2040634"/>
                <a:gd name="connsiteY145" fmla="*/ 2147887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91020 w 2040634"/>
                <a:gd name="connsiteY189" fmla="*/ 1819275 h 2447925"/>
                <a:gd name="connsiteX190" fmla="*/ 1700545 w 2040634"/>
                <a:gd name="connsiteY190" fmla="*/ 1804987 h 2447925"/>
                <a:gd name="connsiteX191" fmla="*/ 1719595 w 2040634"/>
                <a:gd name="connsiteY191" fmla="*/ 1793081 h 2447925"/>
                <a:gd name="connsiteX192" fmla="*/ 1724358 w 2040634"/>
                <a:gd name="connsiteY192" fmla="*/ 1771650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1020 w 2040634"/>
                <a:gd name="connsiteY199" fmla="*/ 1504950 h 2447925"/>
                <a:gd name="connsiteX200" fmla="*/ 1691020 w 2040634"/>
                <a:gd name="connsiteY200" fmla="*/ 1490662 h 2447925"/>
                <a:gd name="connsiteX201" fmla="*/ 1695783 w 2040634"/>
                <a:gd name="connsiteY201" fmla="*/ 1428750 h 2447925"/>
                <a:gd name="connsiteX202" fmla="*/ 1705308 w 2040634"/>
                <a:gd name="connsiteY202" fmla="*/ 1414462 h 2447925"/>
                <a:gd name="connsiteX203" fmla="*/ 1710070 w 2040634"/>
                <a:gd name="connsiteY203" fmla="*/ 1400175 h 2447925"/>
                <a:gd name="connsiteX204" fmla="*/ 1719595 w 2040634"/>
                <a:gd name="connsiteY204" fmla="*/ 1385887 h 2447925"/>
                <a:gd name="connsiteX205" fmla="*/ 1733883 w 2040634"/>
                <a:gd name="connsiteY205" fmla="*/ 1357312 h 2447925"/>
                <a:gd name="connsiteX206" fmla="*/ 1757695 w 2040634"/>
                <a:gd name="connsiteY206" fmla="*/ 1314450 h 2447925"/>
                <a:gd name="connsiteX207" fmla="*/ 1767220 w 2040634"/>
                <a:gd name="connsiteY207" fmla="*/ 1300162 h 2447925"/>
                <a:gd name="connsiteX208" fmla="*/ 1771983 w 2040634"/>
                <a:gd name="connsiteY208" fmla="*/ 1285875 h 2447925"/>
                <a:gd name="connsiteX209" fmla="*/ 1786270 w 2040634"/>
                <a:gd name="connsiteY209" fmla="*/ 1276350 h 2447925"/>
                <a:gd name="connsiteX210" fmla="*/ 1795795 w 2040634"/>
                <a:gd name="connsiteY210" fmla="*/ 1262062 h 2447925"/>
                <a:gd name="connsiteX211" fmla="*/ 1810083 w 2040634"/>
                <a:gd name="connsiteY211" fmla="*/ 1247775 h 2447925"/>
                <a:gd name="connsiteX212" fmla="*/ 1829133 w 2040634"/>
                <a:gd name="connsiteY212" fmla="*/ 1228725 h 2447925"/>
                <a:gd name="connsiteX213" fmla="*/ 1843420 w 2040634"/>
                <a:gd name="connsiteY213" fmla="*/ 1219200 h 2447925"/>
                <a:gd name="connsiteX214" fmla="*/ 1852945 w 2040634"/>
                <a:gd name="connsiteY214" fmla="*/ 1204912 h 2447925"/>
                <a:gd name="connsiteX215" fmla="*/ 1867233 w 2040634"/>
                <a:gd name="connsiteY215" fmla="*/ 1200150 h 2447925"/>
                <a:gd name="connsiteX216" fmla="*/ 1876758 w 2040634"/>
                <a:gd name="connsiteY216" fmla="*/ 1204912 h 2447925"/>
                <a:gd name="connsiteX217" fmla="*/ 1900570 w 2040634"/>
                <a:gd name="connsiteY217" fmla="*/ 1171575 h 2447925"/>
                <a:gd name="connsiteX218" fmla="*/ 1919620 w 2040634"/>
                <a:gd name="connsiteY218" fmla="*/ 1128712 h 2447925"/>
                <a:gd name="connsiteX219" fmla="*/ 1933908 w 2040634"/>
                <a:gd name="connsiteY219" fmla="*/ 1119187 h 2447925"/>
                <a:gd name="connsiteX220" fmla="*/ 1952958 w 2040634"/>
                <a:gd name="connsiteY220" fmla="*/ 1100137 h 2447925"/>
                <a:gd name="connsiteX221" fmla="*/ 1957720 w 2040634"/>
                <a:gd name="connsiteY221" fmla="*/ 1085850 h 2447925"/>
                <a:gd name="connsiteX222" fmla="*/ 1976770 w 2040634"/>
                <a:gd name="connsiteY222" fmla="*/ 1057275 h 2447925"/>
                <a:gd name="connsiteX223" fmla="*/ 1986295 w 2040634"/>
                <a:gd name="connsiteY223" fmla="*/ 1042987 h 2447925"/>
                <a:gd name="connsiteX224" fmla="*/ 1995820 w 2040634"/>
                <a:gd name="connsiteY224" fmla="*/ 1028700 h 2447925"/>
                <a:gd name="connsiteX225" fmla="*/ 2005345 w 2040634"/>
                <a:gd name="connsiteY225" fmla="*/ 1014412 h 2447925"/>
                <a:gd name="connsiteX226" fmla="*/ 2019633 w 2040634"/>
                <a:gd name="connsiteY226" fmla="*/ 1004887 h 2447925"/>
                <a:gd name="connsiteX227" fmla="*/ 2038683 w 2040634"/>
                <a:gd name="connsiteY227" fmla="*/ 962025 h 2447925"/>
                <a:gd name="connsiteX228" fmla="*/ 2033920 w 2040634"/>
                <a:gd name="connsiteY228" fmla="*/ 862012 h 2447925"/>
                <a:gd name="connsiteX229" fmla="*/ 2005345 w 2040634"/>
                <a:gd name="connsiteY229" fmla="*/ 881062 h 2447925"/>
                <a:gd name="connsiteX230" fmla="*/ 1952958 w 2040634"/>
                <a:gd name="connsiteY230" fmla="*/ 885825 h 2447925"/>
                <a:gd name="connsiteX231" fmla="*/ 1924383 w 2040634"/>
                <a:gd name="connsiteY231" fmla="*/ 895350 h 2447925"/>
                <a:gd name="connsiteX232" fmla="*/ 1895808 w 2040634"/>
                <a:gd name="connsiteY232" fmla="*/ 909637 h 2447925"/>
                <a:gd name="connsiteX233" fmla="*/ 1819608 w 2040634"/>
                <a:gd name="connsiteY233" fmla="*/ 904875 h 2447925"/>
                <a:gd name="connsiteX234" fmla="*/ 1805320 w 2040634"/>
                <a:gd name="connsiteY234" fmla="*/ 900112 h 2447925"/>
                <a:gd name="connsiteX235" fmla="*/ 1786270 w 2040634"/>
                <a:gd name="connsiteY235" fmla="*/ 871537 h 2447925"/>
                <a:gd name="connsiteX236" fmla="*/ 1800558 w 2040634"/>
                <a:gd name="connsiteY236" fmla="*/ 862012 h 2447925"/>
                <a:gd name="connsiteX237" fmla="*/ 1795795 w 2040634"/>
                <a:gd name="connsiteY237" fmla="*/ 833437 h 2447925"/>
                <a:gd name="connsiteX238" fmla="*/ 1781508 w 2040634"/>
                <a:gd name="connsiteY238" fmla="*/ 828675 h 2447925"/>
                <a:gd name="connsiteX239" fmla="*/ 1767220 w 2040634"/>
                <a:gd name="connsiteY239" fmla="*/ 800100 h 2447925"/>
                <a:gd name="connsiteX240" fmla="*/ 1752933 w 2040634"/>
                <a:gd name="connsiteY240" fmla="*/ 790575 h 2447925"/>
                <a:gd name="connsiteX241" fmla="*/ 1724358 w 2040634"/>
                <a:gd name="connsiteY241" fmla="*/ 766762 h 2447925"/>
                <a:gd name="connsiteX242" fmla="*/ 1695783 w 2040634"/>
                <a:gd name="connsiteY242" fmla="*/ 747712 h 2447925"/>
                <a:gd name="connsiteX243" fmla="*/ 1676733 w 2040634"/>
                <a:gd name="connsiteY243" fmla="*/ 704850 h 2447925"/>
                <a:gd name="connsiteX244" fmla="*/ 1662445 w 2040634"/>
                <a:gd name="connsiteY244" fmla="*/ 652462 h 2447925"/>
                <a:gd name="connsiteX245" fmla="*/ 1648158 w 2040634"/>
                <a:gd name="connsiteY245" fmla="*/ 647700 h 2447925"/>
                <a:gd name="connsiteX246" fmla="*/ 1633870 w 2040634"/>
                <a:gd name="connsiteY246" fmla="*/ 619125 h 2447925"/>
                <a:gd name="connsiteX247" fmla="*/ 1629108 w 2040634"/>
                <a:gd name="connsiteY247" fmla="*/ 604837 h 2447925"/>
                <a:gd name="connsiteX248" fmla="*/ 1624345 w 2040634"/>
                <a:gd name="connsiteY248" fmla="*/ 528637 h 2447925"/>
                <a:gd name="connsiteX249" fmla="*/ 1619583 w 2040634"/>
                <a:gd name="connsiteY249" fmla="*/ 514350 h 2447925"/>
                <a:gd name="connsiteX250" fmla="*/ 1605295 w 2040634"/>
                <a:gd name="connsiteY250" fmla="*/ 509587 h 2447925"/>
                <a:gd name="connsiteX251" fmla="*/ 1586245 w 2040634"/>
                <a:gd name="connsiteY251" fmla="*/ 481012 h 2447925"/>
                <a:gd name="connsiteX252" fmla="*/ 1581483 w 2040634"/>
                <a:gd name="connsiteY252" fmla="*/ 466725 h 2447925"/>
                <a:gd name="connsiteX253" fmla="*/ 1576720 w 2040634"/>
                <a:gd name="connsiteY253" fmla="*/ 438150 h 2447925"/>
                <a:gd name="connsiteX254" fmla="*/ 1567195 w 2040634"/>
                <a:gd name="connsiteY254" fmla="*/ 423862 h 2447925"/>
                <a:gd name="connsiteX255" fmla="*/ 1543383 w 2040634"/>
                <a:gd name="connsiteY255" fmla="*/ 385762 h 2447925"/>
                <a:gd name="connsiteX256" fmla="*/ 1529095 w 2040634"/>
                <a:gd name="connsiteY256" fmla="*/ 338137 h 2447925"/>
                <a:gd name="connsiteX257" fmla="*/ 1519570 w 2040634"/>
                <a:gd name="connsiteY257" fmla="*/ 323850 h 2447925"/>
                <a:gd name="connsiteX258" fmla="*/ 1514808 w 2040634"/>
                <a:gd name="connsiteY258" fmla="*/ 309562 h 2447925"/>
                <a:gd name="connsiteX259" fmla="*/ 1490995 w 2040634"/>
                <a:gd name="connsiteY259" fmla="*/ 266700 h 2447925"/>
                <a:gd name="connsiteX260" fmla="*/ 1486233 w 2040634"/>
                <a:gd name="connsiteY260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67120 w 2040634"/>
                <a:gd name="connsiteY144" fmla="*/ 2119312 h 2447925"/>
                <a:gd name="connsiteX145" fmla="*/ 976645 w 2040634"/>
                <a:gd name="connsiteY145" fmla="*/ 2147887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91020 w 2040634"/>
                <a:gd name="connsiteY189" fmla="*/ 181927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24358 w 2040634"/>
                <a:gd name="connsiteY192" fmla="*/ 1771650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1020 w 2040634"/>
                <a:gd name="connsiteY199" fmla="*/ 1504950 h 2447925"/>
                <a:gd name="connsiteX200" fmla="*/ 1691020 w 2040634"/>
                <a:gd name="connsiteY200" fmla="*/ 1490662 h 2447925"/>
                <a:gd name="connsiteX201" fmla="*/ 1695783 w 2040634"/>
                <a:gd name="connsiteY201" fmla="*/ 1428750 h 2447925"/>
                <a:gd name="connsiteX202" fmla="*/ 1705308 w 2040634"/>
                <a:gd name="connsiteY202" fmla="*/ 1414462 h 2447925"/>
                <a:gd name="connsiteX203" fmla="*/ 1710070 w 2040634"/>
                <a:gd name="connsiteY203" fmla="*/ 1400175 h 2447925"/>
                <a:gd name="connsiteX204" fmla="*/ 1719595 w 2040634"/>
                <a:gd name="connsiteY204" fmla="*/ 1385887 h 2447925"/>
                <a:gd name="connsiteX205" fmla="*/ 1733883 w 2040634"/>
                <a:gd name="connsiteY205" fmla="*/ 1357312 h 2447925"/>
                <a:gd name="connsiteX206" fmla="*/ 1757695 w 2040634"/>
                <a:gd name="connsiteY206" fmla="*/ 1314450 h 2447925"/>
                <a:gd name="connsiteX207" fmla="*/ 1767220 w 2040634"/>
                <a:gd name="connsiteY207" fmla="*/ 1300162 h 2447925"/>
                <a:gd name="connsiteX208" fmla="*/ 1771983 w 2040634"/>
                <a:gd name="connsiteY208" fmla="*/ 1285875 h 2447925"/>
                <a:gd name="connsiteX209" fmla="*/ 1786270 w 2040634"/>
                <a:gd name="connsiteY209" fmla="*/ 1276350 h 2447925"/>
                <a:gd name="connsiteX210" fmla="*/ 1795795 w 2040634"/>
                <a:gd name="connsiteY210" fmla="*/ 1262062 h 2447925"/>
                <a:gd name="connsiteX211" fmla="*/ 1810083 w 2040634"/>
                <a:gd name="connsiteY211" fmla="*/ 1247775 h 2447925"/>
                <a:gd name="connsiteX212" fmla="*/ 1829133 w 2040634"/>
                <a:gd name="connsiteY212" fmla="*/ 1228725 h 2447925"/>
                <a:gd name="connsiteX213" fmla="*/ 1843420 w 2040634"/>
                <a:gd name="connsiteY213" fmla="*/ 1219200 h 2447925"/>
                <a:gd name="connsiteX214" fmla="*/ 1852945 w 2040634"/>
                <a:gd name="connsiteY214" fmla="*/ 1204912 h 2447925"/>
                <a:gd name="connsiteX215" fmla="*/ 1867233 w 2040634"/>
                <a:gd name="connsiteY215" fmla="*/ 1200150 h 2447925"/>
                <a:gd name="connsiteX216" fmla="*/ 1876758 w 2040634"/>
                <a:gd name="connsiteY216" fmla="*/ 1204912 h 2447925"/>
                <a:gd name="connsiteX217" fmla="*/ 1900570 w 2040634"/>
                <a:gd name="connsiteY217" fmla="*/ 1171575 h 2447925"/>
                <a:gd name="connsiteX218" fmla="*/ 1919620 w 2040634"/>
                <a:gd name="connsiteY218" fmla="*/ 1128712 h 2447925"/>
                <a:gd name="connsiteX219" fmla="*/ 1933908 w 2040634"/>
                <a:gd name="connsiteY219" fmla="*/ 1119187 h 2447925"/>
                <a:gd name="connsiteX220" fmla="*/ 1952958 w 2040634"/>
                <a:gd name="connsiteY220" fmla="*/ 1100137 h 2447925"/>
                <a:gd name="connsiteX221" fmla="*/ 1957720 w 2040634"/>
                <a:gd name="connsiteY221" fmla="*/ 1085850 h 2447925"/>
                <a:gd name="connsiteX222" fmla="*/ 1976770 w 2040634"/>
                <a:gd name="connsiteY222" fmla="*/ 1057275 h 2447925"/>
                <a:gd name="connsiteX223" fmla="*/ 1986295 w 2040634"/>
                <a:gd name="connsiteY223" fmla="*/ 1042987 h 2447925"/>
                <a:gd name="connsiteX224" fmla="*/ 1995820 w 2040634"/>
                <a:gd name="connsiteY224" fmla="*/ 1028700 h 2447925"/>
                <a:gd name="connsiteX225" fmla="*/ 2005345 w 2040634"/>
                <a:gd name="connsiteY225" fmla="*/ 1014412 h 2447925"/>
                <a:gd name="connsiteX226" fmla="*/ 2019633 w 2040634"/>
                <a:gd name="connsiteY226" fmla="*/ 1004887 h 2447925"/>
                <a:gd name="connsiteX227" fmla="*/ 2038683 w 2040634"/>
                <a:gd name="connsiteY227" fmla="*/ 962025 h 2447925"/>
                <a:gd name="connsiteX228" fmla="*/ 2033920 w 2040634"/>
                <a:gd name="connsiteY228" fmla="*/ 862012 h 2447925"/>
                <a:gd name="connsiteX229" fmla="*/ 2005345 w 2040634"/>
                <a:gd name="connsiteY229" fmla="*/ 881062 h 2447925"/>
                <a:gd name="connsiteX230" fmla="*/ 1952958 w 2040634"/>
                <a:gd name="connsiteY230" fmla="*/ 885825 h 2447925"/>
                <a:gd name="connsiteX231" fmla="*/ 1924383 w 2040634"/>
                <a:gd name="connsiteY231" fmla="*/ 895350 h 2447925"/>
                <a:gd name="connsiteX232" fmla="*/ 1895808 w 2040634"/>
                <a:gd name="connsiteY232" fmla="*/ 909637 h 2447925"/>
                <a:gd name="connsiteX233" fmla="*/ 1819608 w 2040634"/>
                <a:gd name="connsiteY233" fmla="*/ 904875 h 2447925"/>
                <a:gd name="connsiteX234" fmla="*/ 1805320 w 2040634"/>
                <a:gd name="connsiteY234" fmla="*/ 900112 h 2447925"/>
                <a:gd name="connsiteX235" fmla="*/ 1786270 w 2040634"/>
                <a:gd name="connsiteY235" fmla="*/ 871537 h 2447925"/>
                <a:gd name="connsiteX236" fmla="*/ 1800558 w 2040634"/>
                <a:gd name="connsiteY236" fmla="*/ 862012 h 2447925"/>
                <a:gd name="connsiteX237" fmla="*/ 1795795 w 2040634"/>
                <a:gd name="connsiteY237" fmla="*/ 833437 h 2447925"/>
                <a:gd name="connsiteX238" fmla="*/ 1781508 w 2040634"/>
                <a:gd name="connsiteY238" fmla="*/ 828675 h 2447925"/>
                <a:gd name="connsiteX239" fmla="*/ 1767220 w 2040634"/>
                <a:gd name="connsiteY239" fmla="*/ 800100 h 2447925"/>
                <a:gd name="connsiteX240" fmla="*/ 1752933 w 2040634"/>
                <a:gd name="connsiteY240" fmla="*/ 790575 h 2447925"/>
                <a:gd name="connsiteX241" fmla="*/ 1724358 w 2040634"/>
                <a:gd name="connsiteY241" fmla="*/ 766762 h 2447925"/>
                <a:gd name="connsiteX242" fmla="*/ 1695783 w 2040634"/>
                <a:gd name="connsiteY242" fmla="*/ 747712 h 2447925"/>
                <a:gd name="connsiteX243" fmla="*/ 1676733 w 2040634"/>
                <a:gd name="connsiteY243" fmla="*/ 704850 h 2447925"/>
                <a:gd name="connsiteX244" fmla="*/ 1662445 w 2040634"/>
                <a:gd name="connsiteY244" fmla="*/ 652462 h 2447925"/>
                <a:gd name="connsiteX245" fmla="*/ 1648158 w 2040634"/>
                <a:gd name="connsiteY245" fmla="*/ 647700 h 2447925"/>
                <a:gd name="connsiteX246" fmla="*/ 1633870 w 2040634"/>
                <a:gd name="connsiteY246" fmla="*/ 619125 h 2447925"/>
                <a:gd name="connsiteX247" fmla="*/ 1629108 w 2040634"/>
                <a:gd name="connsiteY247" fmla="*/ 604837 h 2447925"/>
                <a:gd name="connsiteX248" fmla="*/ 1624345 w 2040634"/>
                <a:gd name="connsiteY248" fmla="*/ 528637 h 2447925"/>
                <a:gd name="connsiteX249" fmla="*/ 1619583 w 2040634"/>
                <a:gd name="connsiteY249" fmla="*/ 514350 h 2447925"/>
                <a:gd name="connsiteX250" fmla="*/ 1605295 w 2040634"/>
                <a:gd name="connsiteY250" fmla="*/ 509587 h 2447925"/>
                <a:gd name="connsiteX251" fmla="*/ 1586245 w 2040634"/>
                <a:gd name="connsiteY251" fmla="*/ 481012 h 2447925"/>
                <a:gd name="connsiteX252" fmla="*/ 1581483 w 2040634"/>
                <a:gd name="connsiteY252" fmla="*/ 466725 h 2447925"/>
                <a:gd name="connsiteX253" fmla="*/ 1576720 w 2040634"/>
                <a:gd name="connsiteY253" fmla="*/ 438150 h 2447925"/>
                <a:gd name="connsiteX254" fmla="*/ 1567195 w 2040634"/>
                <a:gd name="connsiteY254" fmla="*/ 423862 h 2447925"/>
                <a:gd name="connsiteX255" fmla="*/ 1543383 w 2040634"/>
                <a:gd name="connsiteY255" fmla="*/ 385762 h 2447925"/>
                <a:gd name="connsiteX256" fmla="*/ 1529095 w 2040634"/>
                <a:gd name="connsiteY256" fmla="*/ 338137 h 2447925"/>
                <a:gd name="connsiteX257" fmla="*/ 1519570 w 2040634"/>
                <a:gd name="connsiteY257" fmla="*/ 323850 h 2447925"/>
                <a:gd name="connsiteX258" fmla="*/ 1514808 w 2040634"/>
                <a:gd name="connsiteY258" fmla="*/ 309562 h 2447925"/>
                <a:gd name="connsiteX259" fmla="*/ 1490995 w 2040634"/>
                <a:gd name="connsiteY259" fmla="*/ 266700 h 2447925"/>
                <a:gd name="connsiteX260" fmla="*/ 1486233 w 2040634"/>
                <a:gd name="connsiteY260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67120 w 2040634"/>
                <a:gd name="connsiteY144" fmla="*/ 2119312 h 2447925"/>
                <a:gd name="connsiteX145" fmla="*/ 976645 w 2040634"/>
                <a:gd name="connsiteY145" fmla="*/ 2147887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24358 w 2040634"/>
                <a:gd name="connsiteY192" fmla="*/ 1771650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1020 w 2040634"/>
                <a:gd name="connsiteY199" fmla="*/ 1504950 h 2447925"/>
                <a:gd name="connsiteX200" fmla="*/ 1691020 w 2040634"/>
                <a:gd name="connsiteY200" fmla="*/ 1490662 h 2447925"/>
                <a:gd name="connsiteX201" fmla="*/ 1695783 w 2040634"/>
                <a:gd name="connsiteY201" fmla="*/ 1428750 h 2447925"/>
                <a:gd name="connsiteX202" fmla="*/ 1705308 w 2040634"/>
                <a:gd name="connsiteY202" fmla="*/ 1414462 h 2447925"/>
                <a:gd name="connsiteX203" fmla="*/ 1710070 w 2040634"/>
                <a:gd name="connsiteY203" fmla="*/ 1400175 h 2447925"/>
                <a:gd name="connsiteX204" fmla="*/ 1719595 w 2040634"/>
                <a:gd name="connsiteY204" fmla="*/ 1385887 h 2447925"/>
                <a:gd name="connsiteX205" fmla="*/ 1733883 w 2040634"/>
                <a:gd name="connsiteY205" fmla="*/ 1357312 h 2447925"/>
                <a:gd name="connsiteX206" fmla="*/ 1757695 w 2040634"/>
                <a:gd name="connsiteY206" fmla="*/ 1314450 h 2447925"/>
                <a:gd name="connsiteX207" fmla="*/ 1767220 w 2040634"/>
                <a:gd name="connsiteY207" fmla="*/ 1300162 h 2447925"/>
                <a:gd name="connsiteX208" fmla="*/ 1771983 w 2040634"/>
                <a:gd name="connsiteY208" fmla="*/ 1285875 h 2447925"/>
                <a:gd name="connsiteX209" fmla="*/ 1786270 w 2040634"/>
                <a:gd name="connsiteY209" fmla="*/ 1276350 h 2447925"/>
                <a:gd name="connsiteX210" fmla="*/ 1795795 w 2040634"/>
                <a:gd name="connsiteY210" fmla="*/ 1262062 h 2447925"/>
                <a:gd name="connsiteX211" fmla="*/ 1810083 w 2040634"/>
                <a:gd name="connsiteY211" fmla="*/ 1247775 h 2447925"/>
                <a:gd name="connsiteX212" fmla="*/ 1829133 w 2040634"/>
                <a:gd name="connsiteY212" fmla="*/ 1228725 h 2447925"/>
                <a:gd name="connsiteX213" fmla="*/ 1843420 w 2040634"/>
                <a:gd name="connsiteY213" fmla="*/ 1219200 h 2447925"/>
                <a:gd name="connsiteX214" fmla="*/ 1852945 w 2040634"/>
                <a:gd name="connsiteY214" fmla="*/ 1204912 h 2447925"/>
                <a:gd name="connsiteX215" fmla="*/ 1867233 w 2040634"/>
                <a:gd name="connsiteY215" fmla="*/ 1200150 h 2447925"/>
                <a:gd name="connsiteX216" fmla="*/ 1876758 w 2040634"/>
                <a:gd name="connsiteY216" fmla="*/ 1204912 h 2447925"/>
                <a:gd name="connsiteX217" fmla="*/ 1900570 w 2040634"/>
                <a:gd name="connsiteY217" fmla="*/ 1171575 h 2447925"/>
                <a:gd name="connsiteX218" fmla="*/ 1919620 w 2040634"/>
                <a:gd name="connsiteY218" fmla="*/ 1128712 h 2447925"/>
                <a:gd name="connsiteX219" fmla="*/ 1933908 w 2040634"/>
                <a:gd name="connsiteY219" fmla="*/ 1119187 h 2447925"/>
                <a:gd name="connsiteX220" fmla="*/ 1952958 w 2040634"/>
                <a:gd name="connsiteY220" fmla="*/ 1100137 h 2447925"/>
                <a:gd name="connsiteX221" fmla="*/ 1957720 w 2040634"/>
                <a:gd name="connsiteY221" fmla="*/ 1085850 h 2447925"/>
                <a:gd name="connsiteX222" fmla="*/ 1976770 w 2040634"/>
                <a:gd name="connsiteY222" fmla="*/ 1057275 h 2447925"/>
                <a:gd name="connsiteX223" fmla="*/ 1986295 w 2040634"/>
                <a:gd name="connsiteY223" fmla="*/ 1042987 h 2447925"/>
                <a:gd name="connsiteX224" fmla="*/ 1995820 w 2040634"/>
                <a:gd name="connsiteY224" fmla="*/ 1028700 h 2447925"/>
                <a:gd name="connsiteX225" fmla="*/ 2005345 w 2040634"/>
                <a:gd name="connsiteY225" fmla="*/ 1014412 h 2447925"/>
                <a:gd name="connsiteX226" fmla="*/ 2019633 w 2040634"/>
                <a:gd name="connsiteY226" fmla="*/ 1004887 h 2447925"/>
                <a:gd name="connsiteX227" fmla="*/ 2038683 w 2040634"/>
                <a:gd name="connsiteY227" fmla="*/ 962025 h 2447925"/>
                <a:gd name="connsiteX228" fmla="*/ 2033920 w 2040634"/>
                <a:gd name="connsiteY228" fmla="*/ 862012 h 2447925"/>
                <a:gd name="connsiteX229" fmla="*/ 2005345 w 2040634"/>
                <a:gd name="connsiteY229" fmla="*/ 881062 h 2447925"/>
                <a:gd name="connsiteX230" fmla="*/ 1952958 w 2040634"/>
                <a:gd name="connsiteY230" fmla="*/ 885825 h 2447925"/>
                <a:gd name="connsiteX231" fmla="*/ 1924383 w 2040634"/>
                <a:gd name="connsiteY231" fmla="*/ 895350 h 2447925"/>
                <a:gd name="connsiteX232" fmla="*/ 1895808 w 2040634"/>
                <a:gd name="connsiteY232" fmla="*/ 909637 h 2447925"/>
                <a:gd name="connsiteX233" fmla="*/ 1819608 w 2040634"/>
                <a:gd name="connsiteY233" fmla="*/ 904875 h 2447925"/>
                <a:gd name="connsiteX234" fmla="*/ 1805320 w 2040634"/>
                <a:gd name="connsiteY234" fmla="*/ 900112 h 2447925"/>
                <a:gd name="connsiteX235" fmla="*/ 1786270 w 2040634"/>
                <a:gd name="connsiteY235" fmla="*/ 871537 h 2447925"/>
                <a:gd name="connsiteX236" fmla="*/ 1800558 w 2040634"/>
                <a:gd name="connsiteY236" fmla="*/ 862012 h 2447925"/>
                <a:gd name="connsiteX237" fmla="*/ 1795795 w 2040634"/>
                <a:gd name="connsiteY237" fmla="*/ 833437 h 2447925"/>
                <a:gd name="connsiteX238" fmla="*/ 1781508 w 2040634"/>
                <a:gd name="connsiteY238" fmla="*/ 828675 h 2447925"/>
                <a:gd name="connsiteX239" fmla="*/ 1767220 w 2040634"/>
                <a:gd name="connsiteY239" fmla="*/ 800100 h 2447925"/>
                <a:gd name="connsiteX240" fmla="*/ 1752933 w 2040634"/>
                <a:gd name="connsiteY240" fmla="*/ 790575 h 2447925"/>
                <a:gd name="connsiteX241" fmla="*/ 1724358 w 2040634"/>
                <a:gd name="connsiteY241" fmla="*/ 766762 h 2447925"/>
                <a:gd name="connsiteX242" fmla="*/ 1695783 w 2040634"/>
                <a:gd name="connsiteY242" fmla="*/ 747712 h 2447925"/>
                <a:gd name="connsiteX243" fmla="*/ 1676733 w 2040634"/>
                <a:gd name="connsiteY243" fmla="*/ 704850 h 2447925"/>
                <a:gd name="connsiteX244" fmla="*/ 1662445 w 2040634"/>
                <a:gd name="connsiteY244" fmla="*/ 652462 h 2447925"/>
                <a:gd name="connsiteX245" fmla="*/ 1648158 w 2040634"/>
                <a:gd name="connsiteY245" fmla="*/ 647700 h 2447925"/>
                <a:gd name="connsiteX246" fmla="*/ 1633870 w 2040634"/>
                <a:gd name="connsiteY246" fmla="*/ 619125 h 2447925"/>
                <a:gd name="connsiteX247" fmla="*/ 1629108 w 2040634"/>
                <a:gd name="connsiteY247" fmla="*/ 604837 h 2447925"/>
                <a:gd name="connsiteX248" fmla="*/ 1624345 w 2040634"/>
                <a:gd name="connsiteY248" fmla="*/ 528637 h 2447925"/>
                <a:gd name="connsiteX249" fmla="*/ 1619583 w 2040634"/>
                <a:gd name="connsiteY249" fmla="*/ 514350 h 2447925"/>
                <a:gd name="connsiteX250" fmla="*/ 1605295 w 2040634"/>
                <a:gd name="connsiteY250" fmla="*/ 509587 h 2447925"/>
                <a:gd name="connsiteX251" fmla="*/ 1586245 w 2040634"/>
                <a:gd name="connsiteY251" fmla="*/ 481012 h 2447925"/>
                <a:gd name="connsiteX252" fmla="*/ 1581483 w 2040634"/>
                <a:gd name="connsiteY252" fmla="*/ 466725 h 2447925"/>
                <a:gd name="connsiteX253" fmla="*/ 1576720 w 2040634"/>
                <a:gd name="connsiteY253" fmla="*/ 438150 h 2447925"/>
                <a:gd name="connsiteX254" fmla="*/ 1567195 w 2040634"/>
                <a:gd name="connsiteY254" fmla="*/ 423862 h 2447925"/>
                <a:gd name="connsiteX255" fmla="*/ 1543383 w 2040634"/>
                <a:gd name="connsiteY255" fmla="*/ 385762 h 2447925"/>
                <a:gd name="connsiteX256" fmla="*/ 1529095 w 2040634"/>
                <a:gd name="connsiteY256" fmla="*/ 338137 h 2447925"/>
                <a:gd name="connsiteX257" fmla="*/ 1519570 w 2040634"/>
                <a:gd name="connsiteY257" fmla="*/ 323850 h 2447925"/>
                <a:gd name="connsiteX258" fmla="*/ 1514808 w 2040634"/>
                <a:gd name="connsiteY258" fmla="*/ 309562 h 2447925"/>
                <a:gd name="connsiteX259" fmla="*/ 1490995 w 2040634"/>
                <a:gd name="connsiteY259" fmla="*/ 266700 h 2447925"/>
                <a:gd name="connsiteX260" fmla="*/ 1486233 w 2040634"/>
                <a:gd name="connsiteY260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67120 w 2040634"/>
                <a:gd name="connsiteY144" fmla="*/ 2119312 h 2447925"/>
                <a:gd name="connsiteX145" fmla="*/ 976645 w 2040634"/>
                <a:gd name="connsiteY145" fmla="*/ 2147887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1020 w 2040634"/>
                <a:gd name="connsiteY199" fmla="*/ 1504950 h 2447925"/>
                <a:gd name="connsiteX200" fmla="*/ 1691020 w 2040634"/>
                <a:gd name="connsiteY200" fmla="*/ 1490662 h 2447925"/>
                <a:gd name="connsiteX201" fmla="*/ 1695783 w 2040634"/>
                <a:gd name="connsiteY201" fmla="*/ 1428750 h 2447925"/>
                <a:gd name="connsiteX202" fmla="*/ 1705308 w 2040634"/>
                <a:gd name="connsiteY202" fmla="*/ 1414462 h 2447925"/>
                <a:gd name="connsiteX203" fmla="*/ 1710070 w 2040634"/>
                <a:gd name="connsiteY203" fmla="*/ 1400175 h 2447925"/>
                <a:gd name="connsiteX204" fmla="*/ 1719595 w 2040634"/>
                <a:gd name="connsiteY204" fmla="*/ 1385887 h 2447925"/>
                <a:gd name="connsiteX205" fmla="*/ 1733883 w 2040634"/>
                <a:gd name="connsiteY205" fmla="*/ 1357312 h 2447925"/>
                <a:gd name="connsiteX206" fmla="*/ 1757695 w 2040634"/>
                <a:gd name="connsiteY206" fmla="*/ 1314450 h 2447925"/>
                <a:gd name="connsiteX207" fmla="*/ 1767220 w 2040634"/>
                <a:gd name="connsiteY207" fmla="*/ 1300162 h 2447925"/>
                <a:gd name="connsiteX208" fmla="*/ 1771983 w 2040634"/>
                <a:gd name="connsiteY208" fmla="*/ 1285875 h 2447925"/>
                <a:gd name="connsiteX209" fmla="*/ 1786270 w 2040634"/>
                <a:gd name="connsiteY209" fmla="*/ 1276350 h 2447925"/>
                <a:gd name="connsiteX210" fmla="*/ 1795795 w 2040634"/>
                <a:gd name="connsiteY210" fmla="*/ 1262062 h 2447925"/>
                <a:gd name="connsiteX211" fmla="*/ 1810083 w 2040634"/>
                <a:gd name="connsiteY211" fmla="*/ 1247775 h 2447925"/>
                <a:gd name="connsiteX212" fmla="*/ 1829133 w 2040634"/>
                <a:gd name="connsiteY212" fmla="*/ 1228725 h 2447925"/>
                <a:gd name="connsiteX213" fmla="*/ 1843420 w 2040634"/>
                <a:gd name="connsiteY213" fmla="*/ 1219200 h 2447925"/>
                <a:gd name="connsiteX214" fmla="*/ 1852945 w 2040634"/>
                <a:gd name="connsiteY214" fmla="*/ 1204912 h 2447925"/>
                <a:gd name="connsiteX215" fmla="*/ 1867233 w 2040634"/>
                <a:gd name="connsiteY215" fmla="*/ 1200150 h 2447925"/>
                <a:gd name="connsiteX216" fmla="*/ 1876758 w 2040634"/>
                <a:gd name="connsiteY216" fmla="*/ 1204912 h 2447925"/>
                <a:gd name="connsiteX217" fmla="*/ 1900570 w 2040634"/>
                <a:gd name="connsiteY217" fmla="*/ 1171575 h 2447925"/>
                <a:gd name="connsiteX218" fmla="*/ 1919620 w 2040634"/>
                <a:gd name="connsiteY218" fmla="*/ 1128712 h 2447925"/>
                <a:gd name="connsiteX219" fmla="*/ 1933908 w 2040634"/>
                <a:gd name="connsiteY219" fmla="*/ 1119187 h 2447925"/>
                <a:gd name="connsiteX220" fmla="*/ 1952958 w 2040634"/>
                <a:gd name="connsiteY220" fmla="*/ 1100137 h 2447925"/>
                <a:gd name="connsiteX221" fmla="*/ 1957720 w 2040634"/>
                <a:gd name="connsiteY221" fmla="*/ 1085850 h 2447925"/>
                <a:gd name="connsiteX222" fmla="*/ 1976770 w 2040634"/>
                <a:gd name="connsiteY222" fmla="*/ 1057275 h 2447925"/>
                <a:gd name="connsiteX223" fmla="*/ 1986295 w 2040634"/>
                <a:gd name="connsiteY223" fmla="*/ 1042987 h 2447925"/>
                <a:gd name="connsiteX224" fmla="*/ 1995820 w 2040634"/>
                <a:gd name="connsiteY224" fmla="*/ 1028700 h 2447925"/>
                <a:gd name="connsiteX225" fmla="*/ 2005345 w 2040634"/>
                <a:gd name="connsiteY225" fmla="*/ 1014412 h 2447925"/>
                <a:gd name="connsiteX226" fmla="*/ 2019633 w 2040634"/>
                <a:gd name="connsiteY226" fmla="*/ 1004887 h 2447925"/>
                <a:gd name="connsiteX227" fmla="*/ 2038683 w 2040634"/>
                <a:gd name="connsiteY227" fmla="*/ 962025 h 2447925"/>
                <a:gd name="connsiteX228" fmla="*/ 2033920 w 2040634"/>
                <a:gd name="connsiteY228" fmla="*/ 862012 h 2447925"/>
                <a:gd name="connsiteX229" fmla="*/ 2005345 w 2040634"/>
                <a:gd name="connsiteY229" fmla="*/ 881062 h 2447925"/>
                <a:gd name="connsiteX230" fmla="*/ 1952958 w 2040634"/>
                <a:gd name="connsiteY230" fmla="*/ 885825 h 2447925"/>
                <a:gd name="connsiteX231" fmla="*/ 1924383 w 2040634"/>
                <a:gd name="connsiteY231" fmla="*/ 895350 h 2447925"/>
                <a:gd name="connsiteX232" fmla="*/ 1895808 w 2040634"/>
                <a:gd name="connsiteY232" fmla="*/ 909637 h 2447925"/>
                <a:gd name="connsiteX233" fmla="*/ 1819608 w 2040634"/>
                <a:gd name="connsiteY233" fmla="*/ 904875 h 2447925"/>
                <a:gd name="connsiteX234" fmla="*/ 1805320 w 2040634"/>
                <a:gd name="connsiteY234" fmla="*/ 900112 h 2447925"/>
                <a:gd name="connsiteX235" fmla="*/ 1786270 w 2040634"/>
                <a:gd name="connsiteY235" fmla="*/ 871537 h 2447925"/>
                <a:gd name="connsiteX236" fmla="*/ 1800558 w 2040634"/>
                <a:gd name="connsiteY236" fmla="*/ 862012 h 2447925"/>
                <a:gd name="connsiteX237" fmla="*/ 1795795 w 2040634"/>
                <a:gd name="connsiteY237" fmla="*/ 833437 h 2447925"/>
                <a:gd name="connsiteX238" fmla="*/ 1781508 w 2040634"/>
                <a:gd name="connsiteY238" fmla="*/ 828675 h 2447925"/>
                <a:gd name="connsiteX239" fmla="*/ 1767220 w 2040634"/>
                <a:gd name="connsiteY239" fmla="*/ 800100 h 2447925"/>
                <a:gd name="connsiteX240" fmla="*/ 1752933 w 2040634"/>
                <a:gd name="connsiteY240" fmla="*/ 790575 h 2447925"/>
                <a:gd name="connsiteX241" fmla="*/ 1724358 w 2040634"/>
                <a:gd name="connsiteY241" fmla="*/ 766762 h 2447925"/>
                <a:gd name="connsiteX242" fmla="*/ 1695783 w 2040634"/>
                <a:gd name="connsiteY242" fmla="*/ 747712 h 2447925"/>
                <a:gd name="connsiteX243" fmla="*/ 1676733 w 2040634"/>
                <a:gd name="connsiteY243" fmla="*/ 704850 h 2447925"/>
                <a:gd name="connsiteX244" fmla="*/ 1662445 w 2040634"/>
                <a:gd name="connsiteY244" fmla="*/ 652462 h 2447925"/>
                <a:gd name="connsiteX245" fmla="*/ 1648158 w 2040634"/>
                <a:gd name="connsiteY245" fmla="*/ 647700 h 2447925"/>
                <a:gd name="connsiteX246" fmla="*/ 1633870 w 2040634"/>
                <a:gd name="connsiteY246" fmla="*/ 619125 h 2447925"/>
                <a:gd name="connsiteX247" fmla="*/ 1629108 w 2040634"/>
                <a:gd name="connsiteY247" fmla="*/ 604837 h 2447925"/>
                <a:gd name="connsiteX248" fmla="*/ 1624345 w 2040634"/>
                <a:gd name="connsiteY248" fmla="*/ 528637 h 2447925"/>
                <a:gd name="connsiteX249" fmla="*/ 1619583 w 2040634"/>
                <a:gd name="connsiteY249" fmla="*/ 514350 h 2447925"/>
                <a:gd name="connsiteX250" fmla="*/ 1605295 w 2040634"/>
                <a:gd name="connsiteY250" fmla="*/ 509587 h 2447925"/>
                <a:gd name="connsiteX251" fmla="*/ 1586245 w 2040634"/>
                <a:gd name="connsiteY251" fmla="*/ 481012 h 2447925"/>
                <a:gd name="connsiteX252" fmla="*/ 1581483 w 2040634"/>
                <a:gd name="connsiteY252" fmla="*/ 466725 h 2447925"/>
                <a:gd name="connsiteX253" fmla="*/ 1576720 w 2040634"/>
                <a:gd name="connsiteY253" fmla="*/ 438150 h 2447925"/>
                <a:gd name="connsiteX254" fmla="*/ 1567195 w 2040634"/>
                <a:gd name="connsiteY254" fmla="*/ 423862 h 2447925"/>
                <a:gd name="connsiteX255" fmla="*/ 1543383 w 2040634"/>
                <a:gd name="connsiteY255" fmla="*/ 385762 h 2447925"/>
                <a:gd name="connsiteX256" fmla="*/ 1529095 w 2040634"/>
                <a:gd name="connsiteY256" fmla="*/ 338137 h 2447925"/>
                <a:gd name="connsiteX257" fmla="*/ 1519570 w 2040634"/>
                <a:gd name="connsiteY257" fmla="*/ 323850 h 2447925"/>
                <a:gd name="connsiteX258" fmla="*/ 1514808 w 2040634"/>
                <a:gd name="connsiteY258" fmla="*/ 309562 h 2447925"/>
                <a:gd name="connsiteX259" fmla="*/ 1490995 w 2040634"/>
                <a:gd name="connsiteY259" fmla="*/ 266700 h 2447925"/>
                <a:gd name="connsiteX260" fmla="*/ 1486233 w 2040634"/>
                <a:gd name="connsiteY260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67120 w 2040634"/>
                <a:gd name="connsiteY144" fmla="*/ 2119312 h 2447925"/>
                <a:gd name="connsiteX145" fmla="*/ 976645 w 2040634"/>
                <a:gd name="connsiteY145" fmla="*/ 2147887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486233 w 2040634"/>
                <a:gd name="connsiteY261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67120 w 2040634"/>
                <a:gd name="connsiteY144" fmla="*/ 2119312 h 2447925"/>
                <a:gd name="connsiteX145" fmla="*/ 969501 w 2040634"/>
                <a:gd name="connsiteY145" fmla="*/ 215265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486233 w 2040634"/>
                <a:gd name="connsiteY261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5265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486233 w 2040634"/>
                <a:gd name="connsiteY261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7170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486233 w 2040634"/>
                <a:gd name="connsiteY261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71870 w 2040634"/>
                <a:gd name="connsiteY137" fmla="*/ 1866900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7170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486233 w 2040634"/>
                <a:gd name="connsiteY261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71870 w 2040634"/>
                <a:gd name="connsiteY137" fmla="*/ 1866900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0451 w 2040634"/>
                <a:gd name="connsiteY143" fmla="*/ 205740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7170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486233 w 2040634"/>
                <a:gd name="connsiteY261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71870 w 2040634"/>
                <a:gd name="connsiteY137" fmla="*/ 1866900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0451 w 2040634"/>
                <a:gd name="connsiteY143" fmla="*/ 205740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7170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486233 w 2040634"/>
                <a:gd name="connsiteY261" fmla="*/ 214312 h 2447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</a:cxnLst>
              <a:rect l="l" t="t" r="r" b="b"/>
              <a:pathLst>
                <a:path w="2040634" h="2447925">
                  <a:moveTo>
                    <a:pt x="1486233" y="214312"/>
                  </a:moveTo>
                  <a:lnTo>
                    <a:pt x="1486233" y="214312"/>
                  </a:lnTo>
                  <a:cubicBezTo>
                    <a:pt x="1471945" y="211137"/>
                    <a:pt x="1457963" y="205909"/>
                    <a:pt x="1443370" y="204787"/>
                  </a:cubicBezTo>
                  <a:cubicBezTo>
                    <a:pt x="1426189" y="203466"/>
                    <a:pt x="1423276" y="212454"/>
                    <a:pt x="1410033" y="219075"/>
                  </a:cubicBezTo>
                  <a:cubicBezTo>
                    <a:pt x="1405543" y="221320"/>
                    <a:pt x="1400508" y="222250"/>
                    <a:pt x="1395745" y="223837"/>
                  </a:cubicBezTo>
                  <a:lnTo>
                    <a:pt x="1352883" y="209550"/>
                  </a:lnTo>
                  <a:cubicBezTo>
                    <a:pt x="1348120" y="207962"/>
                    <a:pt x="1343465" y="206004"/>
                    <a:pt x="1338595" y="204787"/>
                  </a:cubicBezTo>
                  <a:cubicBezTo>
                    <a:pt x="1332245" y="203200"/>
                    <a:pt x="1325839" y="201823"/>
                    <a:pt x="1319545" y="200025"/>
                  </a:cubicBezTo>
                  <a:cubicBezTo>
                    <a:pt x="1314718" y="198646"/>
                    <a:pt x="1310210" y="196087"/>
                    <a:pt x="1305258" y="195262"/>
                  </a:cubicBezTo>
                  <a:cubicBezTo>
                    <a:pt x="1291078" y="192899"/>
                    <a:pt x="1276683" y="192087"/>
                    <a:pt x="1262395" y="190500"/>
                  </a:cubicBezTo>
                  <a:cubicBezTo>
                    <a:pt x="1227610" y="178905"/>
                    <a:pt x="1243560" y="183410"/>
                    <a:pt x="1214770" y="176212"/>
                  </a:cubicBezTo>
                  <a:cubicBezTo>
                    <a:pt x="1213183" y="171450"/>
                    <a:pt x="1213928" y="165061"/>
                    <a:pt x="1210008" y="161925"/>
                  </a:cubicBezTo>
                  <a:cubicBezTo>
                    <a:pt x="1196580" y="151182"/>
                    <a:pt x="1146043" y="161654"/>
                    <a:pt x="1143333" y="161925"/>
                  </a:cubicBezTo>
                  <a:cubicBezTo>
                    <a:pt x="1134021" y="175892"/>
                    <a:pt x="1132988" y="174727"/>
                    <a:pt x="1129045" y="190500"/>
                  </a:cubicBezTo>
                  <a:cubicBezTo>
                    <a:pt x="1127082" y="198353"/>
                    <a:pt x="1127632" y="206943"/>
                    <a:pt x="1124283" y="214312"/>
                  </a:cubicBezTo>
                  <a:cubicBezTo>
                    <a:pt x="1119546" y="224734"/>
                    <a:pt x="1105233" y="242887"/>
                    <a:pt x="1105233" y="242887"/>
                  </a:cubicBezTo>
                  <a:cubicBezTo>
                    <a:pt x="1100470" y="241300"/>
                    <a:pt x="1094495" y="241675"/>
                    <a:pt x="1090945" y="238125"/>
                  </a:cubicBezTo>
                  <a:cubicBezTo>
                    <a:pt x="1087395" y="234575"/>
                    <a:pt x="1090103" y="226973"/>
                    <a:pt x="1086183" y="223837"/>
                  </a:cubicBezTo>
                  <a:cubicBezTo>
                    <a:pt x="1081072" y="219748"/>
                    <a:pt x="1073402" y="220956"/>
                    <a:pt x="1067133" y="219075"/>
                  </a:cubicBezTo>
                  <a:cubicBezTo>
                    <a:pt x="1057516" y="216190"/>
                    <a:pt x="1048083" y="212725"/>
                    <a:pt x="1038558" y="209550"/>
                  </a:cubicBezTo>
                  <a:lnTo>
                    <a:pt x="1024270" y="204787"/>
                  </a:lnTo>
                  <a:lnTo>
                    <a:pt x="1009983" y="200025"/>
                  </a:lnTo>
                  <a:cubicBezTo>
                    <a:pt x="1002045" y="201612"/>
                    <a:pt x="994202" y="205791"/>
                    <a:pt x="986170" y="204787"/>
                  </a:cubicBezTo>
                  <a:cubicBezTo>
                    <a:pt x="962775" y="201862"/>
                    <a:pt x="975016" y="179344"/>
                    <a:pt x="962358" y="166687"/>
                  </a:cubicBezTo>
                  <a:lnTo>
                    <a:pt x="948070" y="152400"/>
                  </a:lnTo>
                  <a:cubicBezTo>
                    <a:pt x="911421" y="159729"/>
                    <a:pt x="932112" y="159125"/>
                    <a:pt x="886158" y="147637"/>
                  </a:cubicBezTo>
                  <a:lnTo>
                    <a:pt x="867108" y="142875"/>
                  </a:lnTo>
                  <a:cubicBezTo>
                    <a:pt x="834356" y="121040"/>
                    <a:pt x="849393" y="127445"/>
                    <a:pt x="824245" y="119062"/>
                  </a:cubicBezTo>
                  <a:cubicBezTo>
                    <a:pt x="822658" y="114300"/>
                    <a:pt x="817619" y="109436"/>
                    <a:pt x="819483" y="104775"/>
                  </a:cubicBezTo>
                  <a:cubicBezTo>
                    <a:pt x="821609" y="99461"/>
                    <a:pt x="830194" y="99719"/>
                    <a:pt x="833770" y="95250"/>
                  </a:cubicBezTo>
                  <a:cubicBezTo>
                    <a:pt x="836906" y="91330"/>
                    <a:pt x="836945" y="85725"/>
                    <a:pt x="838533" y="80962"/>
                  </a:cubicBezTo>
                  <a:cubicBezTo>
                    <a:pt x="836945" y="69850"/>
                    <a:pt x="832909" y="58817"/>
                    <a:pt x="833770" y="47625"/>
                  </a:cubicBezTo>
                  <a:cubicBezTo>
                    <a:pt x="834540" y="37614"/>
                    <a:pt x="843295" y="19050"/>
                    <a:pt x="843295" y="19050"/>
                  </a:cubicBezTo>
                  <a:cubicBezTo>
                    <a:pt x="838533" y="15875"/>
                    <a:pt x="834238" y="11850"/>
                    <a:pt x="829008" y="9525"/>
                  </a:cubicBezTo>
                  <a:cubicBezTo>
                    <a:pt x="819833" y="5447"/>
                    <a:pt x="800433" y="0"/>
                    <a:pt x="800433" y="0"/>
                  </a:cubicBezTo>
                  <a:cubicBezTo>
                    <a:pt x="746211" y="18074"/>
                    <a:pt x="781881" y="8935"/>
                    <a:pt x="690895" y="14287"/>
                  </a:cubicBezTo>
                  <a:cubicBezTo>
                    <a:pt x="632695" y="25929"/>
                    <a:pt x="707551" y="12032"/>
                    <a:pt x="595645" y="23812"/>
                  </a:cubicBezTo>
                  <a:cubicBezTo>
                    <a:pt x="586909" y="24732"/>
                    <a:pt x="571159" y="30387"/>
                    <a:pt x="562308" y="33337"/>
                  </a:cubicBezTo>
                  <a:cubicBezTo>
                    <a:pt x="557545" y="36512"/>
                    <a:pt x="553450" y="41052"/>
                    <a:pt x="548020" y="42862"/>
                  </a:cubicBezTo>
                  <a:cubicBezTo>
                    <a:pt x="538859" y="45916"/>
                    <a:pt x="528871" y="45530"/>
                    <a:pt x="519445" y="47625"/>
                  </a:cubicBezTo>
                  <a:cubicBezTo>
                    <a:pt x="514545" y="48714"/>
                    <a:pt x="509920" y="50800"/>
                    <a:pt x="505158" y="52387"/>
                  </a:cubicBezTo>
                  <a:cubicBezTo>
                    <a:pt x="500395" y="55562"/>
                    <a:pt x="496101" y="59587"/>
                    <a:pt x="490870" y="61912"/>
                  </a:cubicBezTo>
                  <a:cubicBezTo>
                    <a:pt x="459869" y="75690"/>
                    <a:pt x="447480" y="72784"/>
                    <a:pt x="409908" y="76200"/>
                  </a:cubicBezTo>
                  <a:cubicBezTo>
                    <a:pt x="398795" y="74612"/>
                    <a:pt x="386610" y="76457"/>
                    <a:pt x="376570" y="71437"/>
                  </a:cubicBezTo>
                  <a:cubicBezTo>
                    <a:pt x="372080" y="69192"/>
                    <a:pt x="374053" y="61640"/>
                    <a:pt x="371808" y="57150"/>
                  </a:cubicBezTo>
                  <a:cubicBezTo>
                    <a:pt x="369248" y="52030"/>
                    <a:pt x="365458" y="47625"/>
                    <a:pt x="362283" y="42862"/>
                  </a:cubicBezTo>
                  <a:cubicBezTo>
                    <a:pt x="357520" y="44450"/>
                    <a:pt x="351131" y="43705"/>
                    <a:pt x="347995" y="47625"/>
                  </a:cubicBezTo>
                  <a:cubicBezTo>
                    <a:pt x="343906" y="52736"/>
                    <a:pt x="345031" y="60381"/>
                    <a:pt x="343233" y="66675"/>
                  </a:cubicBezTo>
                  <a:cubicBezTo>
                    <a:pt x="339702" y="79034"/>
                    <a:pt x="330189" y="105947"/>
                    <a:pt x="319420" y="109537"/>
                  </a:cubicBezTo>
                  <a:cubicBezTo>
                    <a:pt x="267302" y="126912"/>
                    <a:pt x="346254" y="99199"/>
                    <a:pt x="290845" y="123825"/>
                  </a:cubicBezTo>
                  <a:cubicBezTo>
                    <a:pt x="281670" y="127903"/>
                    <a:pt x="262270" y="133350"/>
                    <a:pt x="262270" y="133350"/>
                  </a:cubicBezTo>
                  <a:cubicBezTo>
                    <a:pt x="257508" y="138112"/>
                    <a:pt x="252118" y="142321"/>
                    <a:pt x="247983" y="147637"/>
                  </a:cubicBezTo>
                  <a:cubicBezTo>
                    <a:pt x="240955" y="156673"/>
                    <a:pt x="228933" y="176212"/>
                    <a:pt x="228933" y="176212"/>
                  </a:cubicBezTo>
                  <a:cubicBezTo>
                    <a:pt x="230520" y="196850"/>
                    <a:pt x="231128" y="217586"/>
                    <a:pt x="233695" y="238125"/>
                  </a:cubicBezTo>
                  <a:cubicBezTo>
                    <a:pt x="236321" y="259131"/>
                    <a:pt x="254372" y="257677"/>
                    <a:pt x="219408" y="280987"/>
                  </a:cubicBezTo>
                  <a:cubicBezTo>
                    <a:pt x="182478" y="305607"/>
                    <a:pt x="201694" y="296416"/>
                    <a:pt x="162258" y="309562"/>
                  </a:cubicBezTo>
                  <a:lnTo>
                    <a:pt x="147970" y="314325"/>
                  </a:lnTo>
                  <a:lnTo>
                    <a:pt x="133683" y="319087"/>
                  </a:lnTo>
                  <a:cubicBezTo>
                    <a:pt x="121711" y="354999"/>
                    <a:pt x="139252" y="312127"/>
                    <a:pt x="114633" y="342900"/>
                  </a:cubicBezTo>
                  <a:cubicBezTo>
                    <a:pt x="88343" y="375762"/>
                    <a:pt x="136527" y="339415"/>
                    <a:pt x="95583" y="366712"/>
                  </a:cubicBezTo>
                  <a:cubicBezTo>
                    <a:pt x="93995" y="371475"/>
                    <a:pt x="93605" y="376823"/>
                    <a:pt x="90820" y="381000"/>
                  </a:cubicBezTo>
                  <a:cubicBezTo>
                    <a:pt x="87084" y="386604"/>
                    <a:pt x="79268" y="389133"/>
                    <a:pt x="76533" y="395287"/>
                  </a:cubicBezTo>
                  <a:cubicBezTo>
                    <a:pt x="72611" y="404111"/>
                    <a:pt x="74112" y="414494"/>
                    <a:pt x="71770" y="423862"/>
                  </a:cubicBezTo>
                  <a:cubicBezTo>
                    <a:pt x="69335" y="433602"/>
                    <a:pt x="65420" y="442912"/>
                    <a:pt x="62245" y="452437"/>
                  </a:cubicBezTo>
                  <a:lnTo>
                    <a:pt x="57483" y="466725"/>
                  </a:lnTo>
                  <a:cubicBezTo>
                    <a:pt x="55896" y="471487"/>
                    <a:pt x="56897" y="478227"/>
                    <a:pt x="52720" y="481012"/>
                  </a:cubicBezTo>
                  <a:lnTo>
                    <a:pt x="38433" y="490537"/>
                  </a:lnTo>
                  <a:cubicBezTo>
                    <a:pt x="32083" y="500062"/>
                    <a:pt x="16607" y="508006"/>
                    <a:pt x="19383" y="519112"/>
                  </a:cubicBezTo>
                  <a:cubicBezTo>
                    <a:pt x="20970" y="525462"/>
                    <a:pt x="22264" y="531893"/>
                    <a:pt x="24145" y="538162"/>
                  </a:cubicBezTo>
                  <a:cubicBezTo>
                    <a:pt x="27030" y="547779"/>
                    <a:pt x="33670" y="566737"/>
                    <a:pt x="33670" y="566737"/>
                  </a:cubicBezTo>
                  <a:cubicBezTo>
                    <a:pt x="35258" y="581025"/>
                    <a:pt x="36070" y="595420"/>
                    <a:pt x="38433" y="609600"/>
                  </a:cubicBezTo>
                  <a:cubicBezTo>
                    <a:pt x="44673" y="647038"/>
                    <a:pt x="61003" y="599783"/>
                    <a:pt x="38433" y="681037"/>
                  </a:cubicBezTo>
                  <a:cubicBezTo>
                    <a:pt x="35369" y="692067"/>
                    <a:pt x="19383" y="709612"/>
                    <a:pt x="19383" y="709612"/>
                  </a:cubicBezTo>
                  <a:cubicBezTo>
                    <a:pt x="16208" y="720725"/>
                    <a:pt x="14150" y="732219"/>
                    <a:pt x="9858" y="742950"/>
                  </a:cubicBezTo>
                  <a:cubicBezTo>
                    <a:pt x="7732" y="748264"/>
                    <a:pt x="1143" y="751571"/>
                    <a:pt x="333" y="757237"/>
                  </a:cubicBezTo>
                  <a:cubicBezTo>
                    <a:pt x="-2051" y="773921"/>
                    <a:pt x="8927" y="777766"/>
                    <a:pt x="14620" y="790575"/>
                  </a:cubicBezTo>
                  <a:cubicBezTo>
                    <a:pt x="51712" y="874034"/>
                    <a:pt x="2014" y="771248"/>
                    <a:pt x="28908" y="842962"/>
                  </a:cubicBezTo>
                  <a:cubicBezTo>
                    <a:pt x="34200" y="857074"/>
                    <a:pt x="41078" y="859013"/>
                    <a:pt x="52720" y="866775"/>
                  </a:cubicBezTo>
                  <a:cubicBezTo>
                    <a:pt x="55895" y="871537"/>
                    <a:pt x="59685" y="875943"/>
                    <a:pt x="62245" y="881062"/>
                  </a:cubicBezTo>
                  <a:cubicBezTo>
                    <a:pt x="69992" y="896556"/>
                    <a:pt x="62884" y="895988"/>
                    <a:pt x="76533" y="909637"/>
                  </a:cubicBezTo>
                  <a:cubicBezTo>
                    <a:pt x="80580" y="913684"/>
                    <a:pt x="86058" y="915987"/>
                    <a:pt x="90820" y="919162"/>
                  </a:cubicBezTo>
                  <a:cubicBezTo>
                    <a:pt x="101933" y="952500"/>
                    <a:pt x="90820" y="944562"/>
                    <a:pt x="114633" y="952500"/>
                  </a:cubicBezTo>
                  <a:cubicBezTo>
                    <a:pt x="116220" y="957262"/>
                    <a:pt x="116259" y="962867"/>
                    <a:pt x="119395" y="966787"/>
                  </a:cubicBezTo>
                  <a:cubicBezTo>
                    <a:pt x="122971" y="971257"/>
                    <a:pt x="129636" y="972265"/>
                    <a:pt x="133683" y="976312"/>
                  </a:cubicBezTo>
                  <a:cubicBezTo>
                    <a:pt x="137730" y="980359"/>
                    <a:pt x="140033" y="985837"/>
                    <a:pt x="143208" y="990600"/>
                  </a:cubicBezTo>
                  <a:cubicBezTo>
                    <a:pt x="147081" y="1002220"/>
                    <a:pt x="148263" y="1009943"/>
                    <a:pt x="157495" y="1019175"/>
                  </a:cubicBezTo>
                  <a:cubicBezTo>
                    <a:pt x="161542" y="1023222"/>
                    <a:pt x="167020" y="1025525"/>
                    <a:pt x="171783" y="1028700"/>
                  </a:cubicBezTo>
                  <a:cubicBezTo>
                    <a:pt x="174378" y="1036485"/>
                    <a:pt x="178295" y="1052416"/>
                    <a:pt x="186070" y="1057275"/>
                  </a:cubicBezTo>
                  <a:cubicBezTo>
                    <a:pt x="194584" y="1062596"/>
                    <a:pt x="206291" y="1061231"/>
                    <a:pt x="214645" y="1066800"/>
                  </a:cubicBezTo>
                  <a:lnTo>
                    <a:pt x="257508" y="1095375"/>
                  </a:lnTo>
                  <a:cubicBezTo>
                    <a:pt x="262270" y="1098550"/>
                    <a:pt x="266365" y="1103090"/>
                    <a:pt x="271795" y="1104900"/>
                  </a:cubicBezTo>
                  <a:lnTo>
                    <a:pt x="286083" y="1109662"/>
                  </a:lnTo>
                  <a:cubicBezTo>
                    <a:pt x="292433" y="1108075"/>
                    <a:pt x="298864" y="1106781"/>
                    <a:pt x="305133" y="1104900"/>
                  </a:cubicBezTo>
                  <a:cubicBezTo>
                    <a:pt x="363132" y="1087501"/>
                    <a:pt x="308834" y="1101594"/>
                    <a:pt x="352758" y="1090612"/>
                  </a:cubicBezTo>
                  <a:cubicBezTo>
                    <a:pt x="371808" y="1092200"/>
                    <a:pt x="390960" y="1092849"/>
                    <a:pt x="409908" y="1095375"/>
                  </a:cubicBezTo>
                  <a:cubicBezTo>
                    <a:pt x="414884" y="1096038"/>
                    <a:pt x="419295" y="1099048"/>
                    <a:pt x="424195" y="1100137"/>
                  </a:cubicBezTo>
                  <a:cubicBezTo>
                    <a:pt x="433621" y="1102232"/>
                    <a:pt x="443245" y="1103312"/>
                    <a:pt x="452770" y="1104900"/>
                  </a:cubicBezTo>
                  <a:cubicBezTo>
                    <a:pt x="467058" y="1103312"/>
                    <a:pt x="482123" y="1105050"/>
                    <a:pt x="495633" y="1100137"/>
                  </a:cubicBezTo>
                  <a:cubicBezTo>
                    <a:pt x="501012" y="1098181"/>
                    <a:pt x="500689" y="1089426"/>
                    <a:pt x="505158" y="1085850"/>
                  </a:cubicBezTo>
                  <a:cubicBezTo>
                    <a:pt x="509078" y="1082714"/>
                    <a:pt x="514955" y="1083332"/>
                    <a:pt x="519445" y="1081087"/>
                  </a:cubicBezTo>
                  <a:cubicBezTo>
                    <a:pt x="556366" y="1062626"/>
                    <a:pt x="512117" y="1078767"/>
                    <a:pt x="548020" y="1066800"/>
                  </a:cubicBezTo>
                  <a:cubicBezTo>
                    <a:pt x="552783" y="1063625"/>
                    <a:pt x="557077" y="1059600"/>
                    <a:pt x="562308" y="1057275"/>
                  </a:cubicBezTo>
                  <a:cubicBezTo>
                    <a:pt x="571483" y="1053197"/>
                    <a:pt x="590883" y="1047750"/>
                    <a:pt x="590883" y="1047750"/>
                  </a:cubicBezTo>
                  <a:cubicBezTo>
                    <a:pt x="600408" y="1049337"/>
                    <a:pt x="610090" y="1050170"/>
                    <a:pt x="619458" y="1052512"/>
                  </a:cubicBezTo>
                  <a:cubicBezTo>
                    <a:pt x="629198" y="1054947"/>
                    <a:pt x="648033" y="1062037"/>
                    <a:pt x="648033" y="1062037"/>
                  </a:cubicBezTo>
                  <a:cubicBezTo>
                    <a:pt x="652795" y="1065212"/>
                    <a:pt x="658551" y="1067254"/>
                    <a:pt x="662320" y="1071562"/>
                  </a:cubicBezTo>
                  <a:cubicBezTo>
                    <a:pt x="669858" y="1080177"/>
                    <a:pt x="671845" y="1093787"/>
                    <a:pt x="681370" y="1100137"/>
                  </a:cubicBezTo>
                  <a:lnTo>
                    <a:pt x="709945" y="1119187"/>
                  </a:lnTo>
                  <a:cubicBezTo>
                    <a:pt x="717883" y="1117600"/>
                    <a:pt x="725870" y="1116245"/>
                    <a:pt x="733758" y="1114425"/>
                  </a:cubicBezTo>
                  <a:cubicBezTo>
                    <a:pt x="746514" y="1111482"/>
                    <a:pt x="771858" y="1104900"/>
                    <a:pt x="771858" y="1104900"/>
                  </a:cubicBezTo>
                  <a:cubicBezTo>
                    <a:pt x="776620" y="1106487"/>
                    <a:pt x="783227" y="1105577"/>
                    <a:pt x="786145" y="1109662"/>
                  </a:cubicBezTo>
                  <a:cubicBezTo>
                    <a:pt x="791981" y="1117832"/>
                    <a:pt x="792495" y="1128712"/>
                    <a:pt x="795670" y="1138237"/>
                  </a:cubicBezTo>
                  <a:cubicBezTo>
                    <a:pt x="802993" y="1160207"/>
                    <a:pt x="799448" y="1147598"/>
                    <a:pt x="805195" y="1176337"/>
                  </a:cubicBezTo>
                  <a:cubicBezTo>
                    <a:pt x="803608" y="1195387"/>
                    <a:pt x="803576" y="1214631"/>
                    <a:pt x="800433" y="1233487"/>
                  </a:cubicBezTo>
                  <a:cubicBezTo>
                    <a:pt x="798782" y="1243391"/>
                    <a:pt x="794083" y="1252537"/>
                    <a:pt x="790908" y="1262062"/>
                  </a:cubicBezTo>
                  <a:cubicBezTo>
                    <a:pt x="784336" y="1281779"/>
                    <a:pt x="788929" y="1272174"/>
                    <a:pt x="776620" y="1290637"/>
                  </a:cubicBezTo>
                  <a:cubicBezTo>
                    <a:pt x="781583" y="1305526"/>
                    <a:pt x="786397" y="1324142"/>
                    <a:pt x="800433" y="1333500"/>
                  </a:cubicBezTo>
                  <a:lnTo>
                    <a:pt x="814720" y="1343025"/>
                  </a:lnTo>
                  <a:cubicBezTo>
                    <a:pt x="817895" y="1352550"/>
                    <a:pt x="818676" y="1363246"/>
                    <a:pt x="824245" y="1371600"/>
                  </a:cubicBezTo>
                  <a:cubicBezTo>
                    <a:pt x="827420" y="1376362"/>
                    <a:pt x="831210" y="1380768"/>
                    <a:pt x="833770" y="1385887"/>
                  </a:cubicBezTo>
                  <a:cubicBezTo>
                    <a:pt x="836015" y="1390377"/>
                    <a:pt x="835748" y="1395998"/>
                    <a:pt x="838533" y="1400175"/>
                  </a:cubicBezTo>
                  <a:cubicBezTo>
                    <a:pt x="845867" y="1411176"/>
                    <a:pt x="856565" y="1416959"/>
                    <a:pt x="867108" y="1423987"/>
                  </a:cubicBezTo>
                  <a:cubicBezTo>
                    <a:pt x="888943" y="1456739"/>
                    <a:pt x="882538" y="1441702"/>
                    <a:pt x="890920" y="1466850"/>
                  </a:cubicBezTo>
                  <a:cubicBezTo>
                    <a:pt x="892508" y="1482725"/>
                    <a:pt x="893257" y="1498706"/>
                    <a:pt x="895683" y="1514475"/>
                  </a:cubicBezTo>
                  <a:cubicBezTo>
                    <a:pt x="896446" y="1519437"/>
                    <a:pt x="893301" y="1513681"/>
                    <a:pt x="900445" y="1528762"/>
                  </a:cubicBezTo>
                  <a:lnTo>
                    <a:pt x="919495" y="1557337"/>
                  </a:lnTo>
                  <a:cubicBezTo>
                    <a:pt x="914733" y="1570037"/>
                    <a:pt x="905208" y="1581873"/>
                    <a:pt x="905208" y="1595437"/>
                  </a:cubicBezTo>
                  <a:cubicBezTo>
                    <a:pt x="905208" y="1600457"/>
                    <a:pt x="915575" y="1597064"/>
                    <a:pt x="919495" y="1600200"/>
                  </a:cubicBezTo>
                  <a:cubicBezTo>
                    <a:pt x="927888" y="1606915"/>
                    <a:pt x="930645" y="1619363"/>
                    <a:pt x="933783" y="1628775"/>
                  </a:cubicBezTo>
                  <a:cubicBezTo>
                    <a:pt x="930608" y="1644650"/>
                    <a:pt x="928185" y="1660694"/>
                    <a:pt x="924258" y="1676400"/>
                  </a:cubicBezTo>
                  <a:cubicBezTo>
                    <a:pt x="922670" y="1682750"/>
                    <a:pt x="922422" y="1689596"/>
                    <a:pt x="919495" y="1695450"/>
                  </a:cubicBezTo>
                  <a:cubicBezTo>
                    <a:pt x="914375" y="1705689"/>
                    <a:pt x="906795" y="1714500"/>
                    <a:pt x="900445" y="1724025"/>
                  </a:cubicBezTo>
                  <a:lnTo>
                    <a:pt x="890920" y="1738312"/>
                  </a:lnTo>
                  <a:cubicBezTo>
                    <a:pt x="889333" y="1743075"/>
                    <a:pt x="887143" y="1747677"/>
                    <a:pt x="886158" y="1752600"/>
                  </a:cubicBezTo>
                  <a:cubicBezTo>
                    <a:pt x="883957" y="1763607"/>
                    <a:pt x="884621" y="1775185"/>
                    <a:pt x="881395" y="1785937"/>
                  </a:cubicBezTo>
                  <a:cubicBezTo>
                    <a:pt x="879750" y="1791420"/>
                    <a:pt x="875045" y="1795462"/>
                    <a:pt x="871870" y="1800225"/>
                  </a:cubicBezTo>
                  <a:cubicBezTo>
                    <a:pt x="873458" y="1814512"/>
                    <a:pt x="876633" y="1831975"/>
                    <a:pt x="876633" y="1843087"/>
                  </a:cubicBezTo>
                  <a:cubicBezTo>
                    <a:pt x="876633" y="1854199"/>
                    <a:pt x="871045" y="1861948"/>
                    <a:pt x="871870" y="1866900"/>
                  </a:cubicBezTo>
                  <a:cubicBezTo>
                    <a:pt x="872410" y="1870138"/>
                    <a:pt x="884570" y="1905793"/>
                    <a:pt x="890920" y="1919287"/>
                  </a:cubicBezTo>
                  <a:cubicBezTo>
                    <a:pt x="897270" y="1932781"/>
                    <a:pt x="906350" y="1937002"/>
                    <a:pt x="909970" y="1947862"/>
                  </a:cubicBezTo>
                  <a:cubicBezTo>
                    <a:pt x="911558" y="1952625"/>
                    <a:pt x="912295" y="1957761"/>
                    <a:pt x="914733" y="1962150"/>
                  </a:cubicBezTo>
                  <a:cubicBezTo>
                    <a:pt x="920292" y="1972157"/>
                    <a:pt x="933783" y="1990725"/>
                    <a:pt x="933783" y="1990725"/>
                  </a:cubicBezTo>
                  <a:cubicBezTo>
                    <a:pt x="935310" y="1996835"/>
                    <a:pt x="940530" y="2012950"/>
                    <a:pt x="943308" y="2024062"/>
                  </a:cubicBezTo>
                  <a:cubicBezTo>
                    <a:pt x="946086" y="2035175"/>
                    <a:pt x="947276" y="2052637"/>
                    <a:pt x="950451" y="2057400"/>
                  </a:cubicBezTo>
                  <a:cubicBezTo>
                    <a:pt x="957728" y="2110189"/>
                    <a:pt x="952039" y="2074068"/>
                    <a:pt x="955214" y="2093118"/>
                  </a:cubicBezTo>
                  <a:cubicBezTo>
                    <a:pt x="958389" y="2112168"/>
                    <a:pt x="963548" y="2152253"/>
                    <a:pt x="969501" y="2171700"/>
                  </a:cubicBezTo>
                  <a:cubicBezTo>
                    <a:pt x="975454" y="2191147"/>
                    <a:pt x="986567" y="2201069"/>
                    <a:pt x="990933" y="2209800"/>
                  </a:cubicBezTo>
                  <a:cubicBezTo>
                    <a:pt x="995299" y="2218531"/>
                    <a:pt x="992911" y="2219910"/>
                    <a:pt x="995695" y="2224087"/>
                  </a:cubicBezTo>
                  <a:cubicBezTo>
                    <a:pt x="998870" y="2228850"/>
                    <a:pt x="1002660" y="2233255"/>
                    <a:pt x="1005220" y="2238375"/>
                  </a:cubicBezTo>
                  <a:cubicBezTo>
                    <a:pt x="1007465" y="2242865"/>
                    <a:pt x="1007545" y="2248274"/>
                    <a:pt x="1009983" y="2252662"/>
                  </a:cubicBezTo>
                  <a:cubicBezTo>
                    <a:pt x="1015543" y="2262669"/>
                    <a:pt x="1029033" y="2281237"/>
                    <a:pt x="1029033" y="2281237"/>
                  </a:cubicBezTo>
                  <a:cubicBezTo>
                    <a:pt x="1032906" y="2292858"/>
                    <a:pt x="1034087" y="2300579"/>
                    <a:pt x="1043320" y="2309812"/>
                  </a:cubicBezTo>
                  <a:cubicBezTo>
                    <a:pt x="1047368" y="2313859"/>
                    <a:pt x="1052845" y="2316162"/>
                    <a:pt x="1057608" y="2319337"/>
                  </a:cubicBezTo>
                  <a:cubicBezTo>
                    <a:pt x="1070294" y="2357395"/>
                    <a:pt x="1070472" y="2337421"/>
                    <a:pt x="1057608" y="2371725"/>
                  </a:cubicBezTo>
                  <a:cubicBezTo>
                    <a:pt x="1055845" y="2376425"/>
                    <a:pt x="1054433" y="2381250"/>
                    <a:pt x="1052845" y="2386012"/>
                  </a:cubicBezTo>
                  <a:lnTo>
                    <a:pt x="1071895" y="2414587"/>
                  </a:lnTo>
                  <a:cubicBezTo>
                    <a:pt x="1075070" y="2419350"/>
                    <a:pt x="1076657" y="2425700"/>
                    <a:pt x="1081420" y="2428875"/>
                  </a:cubicBezTo>
                  <a:lnTo>
                    <a:pt x="1109995" y="2447925"/>
                  </a:lnTo>
                  <a:cubicBezTo>
                    <a:pt x="1116092" y="2446401"/>
                    <a:pt x="1136505" y="2441814"/>
                    <a:pt x="1143333" y="2438400"/>
                  </a:cubicBezTo>
                  <a:cubicBezTo>
                    <a:pt x="1176227" y="2421954"/>
                    <a:pt x="1137017" y="2434026"/>
                    <a:pt x="1176670" y="2424112"/>
                  </a:cubicBezTo>
                  <a:cubicBezTo>
                    <a:pt x="1206142" y="2404465"/>
                    <a:pt x="1177176" y="2419350"/>
                    <a:pt x="1233820" y="2419350"/>
                  </a:cubicBezTo>
                  <a:cubicBezTo>
                    <a:pt x="1252936" y="2419350"/>
                    <a:pt x="1271920" y="2416175"/>
                    <a:pt x="1290970" y="2414587"/>
                  </a:cubicBezTo>
                  <a:cubicBezTo>
                    <a:pt x="1311736" y="2407665"/>
                    <a:pt x="1318739" y="2408115"/>
                    <a:pt x="1333833" y="2395537"/>
                  </a:cubicBezTo>
                  <a:cubicBezTo>
                    <a:pt x="1339007" y="2391225"/>
                    <a:pt x="1342804" y="2385385"/>
                    <a:pt x="1348120" y="2381250"/>
                  </a:cubicBezTo>
                  <a:cubicBezTo>
                    <a:pt x="1357156" y="2374222"/>
                    <a:pt x="1367170" y="2368550"/>
                    <a:pt x="1376695" y="2362200"/>
                  </a:cubicBezTo>
                  <a:lnTo>
                    <a:pt x="1390983" y="2352675"/>
                  </a:lnTo>
                  <a:cubicBezTo>
                    <a:pt x="1394158" y="2347912"/>
                    <a:pt x="1396038" y="2341963"/>
                    <a:pt x="1400508" y="2338387"/>
                  </a:cubicBezTo>
                  <a:cubicBezTo>
                    <a:pt x="1404428" y="2335251"/>
                    <a:pt x="1411245" y="2337175"/>
                    <a:pt x="1414795" y="2333625"/>
                  </a:cubicBezTo>
                  <a:cubicBezTo>
                    <a:pt x="1440194" y="2308226"/>
                    <a:pt x="1395748" y="2327273"/>
                    <a:pt x="1433845" y="2314575"/>
                  </a:cubicBezTo>
                  <a:cubicBezTo>
                    <a:pt x="1451218" y="2262459"/>
                    <a:pt x="1423510" y="2341401"/>
                    <a:pt x="1448133" y="2286000"/>
                  </a:cubicBezTo>
                  <a:cubicBezTo>
                    <a:pt x="1452211" y="2276825"/>
                    <a:pt x="1452089" y="2265779"/>
                    <a:pt x="1457658" y="2257425"/>
                  </a:cubicBezTo>
                  <a:lnTo>
                    <a:pt x="1476708" y="2228850"/>
                  </a:lnTo>
                  <a:lnTo>
                    <a:pt x="1486233" y="2214562"/>
                  </a:lnTo>
                  <a:cubicBezTo>
                    <a:pt x="1489408" y="2205037"/>
                    <a:pt x="1494924" y="2195993"/>
                    <a:pt x="1495758" y="2185987"/>
                  </a:cubicBezTo>
                  <a:cubicBezTo>
                    <a:pt x="1497345" y="2166937"/>
                    <a:pt x="1491971" y="2145935"/>
                    <a:pt x="1500520" y="2128837"/>
                  </a:cubicBezTo>
                  <a:cubicBezTo>
                    <a:pt x="1505010" y="2119857"/>
                    <a:pt x="1519570" y="2122487"/>
                    <a:pt x="1529095" y="2119312"/>
                  </a:cubicBezTo>
                  <a:lnTo>
                    <a:pt x="1543383" y="2114550"/>
                  </a:lnTo>
                  <a:cubicBezTo>
                    <a:pt x="1548145" y="2111375"/>
                    <a:pt x="1552551" y="2107585"/>
                    <a:pt x="1557670" y="2105025"/>
                  </a:cubicBezTo>
                  <a:cubicBezTo>
                    <a:pt x="1562160" y="2102780"/>
                    <a:pt x="1568038" y="2103398"/>
                    <a:pt x="1571958" y="2100262"/>
                  </a:cubicBezTo>
                  <a:cubicBezTo>
                    <a:pt x="1576427" y="2096686"/>
                    <a:pt x="1578308" y="2090737"/>
                    <a:pt x="1581483" y="2085975"/>
                  </a:cubicBezTo>
                  <a:cubicBezTo>
                    <a:pt x="1577848" y="2038721"/>
                    <a:pt x="1581224" y="2037444"/>
                    <a:pt x="1571958" y="2005012"/>
                  </a:cubicBezTo>
                  <a:cubicBezTo>
                    <a:pt x="1570579" y="2000185"/>
                    <a:pt x="1569440" y="1995215"/>
                    <a:pt x="1567195" y="1990725"/>
                  </a:cubicBezTo>
                  <a:cubicBezTo>
                    <a:pt x="1564635" y="1985605"/>
                    <a:pt x="1560845" y="1981200"/>
                    <a:pt x="1557670" y="1976437"/>
                  </a:cubicBezTo>
                  <a:cubicBezTo>
                    <a:pt x="1549645" y="1952361"/>
                    <a:pt x="1540689" y="1950556"/>
                    <a:pt x="1557670" y="1933575"/>
                  </a:cubicBezTo>
                  <a:cubicBezTo>
                    <a:pt x="1561718" y="1929528"/>
                    <a:pt x="1567195" y="1927225"/>
                    <a:pt x="1571958" y="1924050"/>
                  </a:cubicBezTo>
                  <a:cubicBezTo>
                    <a:pt x="1575133" y="1919287"/>
                    <a:pt x="1577175" y="1913531"/>
                    <a:pt x="1581483" y="1909762"/>
                  </a:cubicBezTo>
                  <a:cubicBezTo>
                    <a:pt x="1590098" y="1902224"/>
                    <a:pt x="1610058" y="1890712"/>
                    <a:pt x="1610058" y="1890712"/>
                  </a:cubicBezTo>
                  <a:cubicBezTo>
                    <a:pt x="1627521" y="1864519"/>
                    <a:pt x="1610058" y="1886744"/>
                    <a:pt x="1633870" y="1866900"/>
                  </a:cubicBezTo>
                  <a:cubicBezTo>
                    <a:pt x="1639044" y="1862588"/>
                    <a:pt x="1639427" y="1857374"/>
                    <a:pt x="1648158" y="1852612"/>
                  </a:cubicBezTo>
                  <a:cubicBezTo>
                    <a:pt x="1656889" y="1847850"/>
                    <a:pt x="1675542" y="1843881"/>
                    <a:pt x="1686257" y="1838325"/>
                  </a:cubicBezTo>
                  <a:cubicBezTo>
                    <a:pt x="1696972" y="1832769"/>
                    <a:pt x="1706895" y="1826816"/>
                    <a:pt x="1712451" y="1819275"/>
                  </a:cubicBezTo>
                  <a:cubicBezTo>
                    <a:pt x="1718007" y="1811734"/>
                    <a:pt x="1716420" y="1800621"/>
                    <a:pt x="1719595" y="1793081"/>
                  </a:cubicBezTo>
                  <a:cubicBezTo>
                    <a:pt x="1722770" y="1785541"/>
                    <a:pt x="1729914" y="1781176"/>
                    <a:pt x="1731502" y="1774032"/>
                  </a:cubicBezTo>
                  <a:cubicBezTo>
                    <a:pt x="1734677" y="1764507"/>
                    <a:pt x="1734280" y="1755378"/>
                    <a:pt x="1733883" y="1743075"/>
                  </a:cubicBezTo>
                  <a:cubicBezTo>
                    <a:pt x="1733486" y="1730772"/>
                    <a:pt x="1730311" y="1718468"/>
                    <a:pt x="1729120" y="1700212"/>
                  </a:cubicBezTo>
                  <a:cubicBezTo>
                    <a:pt x="1727929" y="1681956"/>
                    <a:pt x="1730297" y="1644211"/>
                    <a:pt x="1726739" y="1633537"/>
                  </a:cubicBezTo>
                  <a:cubicBezTo>
                    <a:pt x="1725829" y="1621707"/>
                    <a:pt x="1714436" y="1600200"/>
                    <a:pt x="1710070" y="1590675"/>
                  </a:cubicBezTo>
                  <a:cubicBezTo>
                    <a:pt x="1705704" y="1581150"/>
                    <a:pt x="1703720" y="1581150"/>
                    <a:pt x="1700545" y="1576387"/>
                  </a:cubicBezTo>
                  <a:cubicBezTo>
                    <a:pt x="1698958" y="1571625"/>
                    <a:pt x="1696577" y="1568847"/>
                    <a:pt x="1695783" y="1562100"/>
                  </a:cubicBezTo>
                  <a:cubicBezTo>
                    <a:pt x="1694989" y="1555353"/>
                    <a:pt x="1696577" y="1545431"/>
                    <a:pt x="1695783" y="1535906"/>
                  </a:cubicBezTo>
                  <a:cubicBezTo>
                    <a:pt x="1694989" y="1526381"/>
                    <a:pt x="1687845" y="1513284"/>
                    <a:pt x="1691020" y="1504950"/>
                  </a:cubicBezTo>
                  <a:lnTo>
                    <a:pt x="1691020" y="1490662"/>
                  </a:lnTo>
                  <a:cubicBezTo>
                    <a:pt x="1692608" y="1470025"/>
                    <a:pt x="1691968" y="1449094"/>
                    <a:pt x="1695783" y="1428750"/>
                  </a:cubicBezTo>
                  <a:cubicBezTo>
                    <a:pt x="1696838" y="1423124"/>
                    <a:pt x="1702748" y="1419582"/>
                    <a:pt x="1705308" y="1414462"/>
                  </a:cubicBezTo>
                  <a:cubicBezTo>
                    <a:pt x="1707553" y="1409972"/>
                    <a:pt x="1707825" y="1404665"/>
                    <a:pt x="1710070" y="1400175"/>
                  </a:cubicBezTo>
                  <a:cubicBezTo>
                    <a:pt x="1712630" y="1395055"/>
                    <a:pt x="1717035" y="1391007"/>
                    <a:pt x="1719595" y="1385887"/>
                  </a:cubicBezTo>
                  <a:cubicBezTo>
                    <a:pt x="1739314" y="1346451"/>
                    <a:pt x="1706585" y="1398261"/>
                    <a:pt x="1733883" y="1357312"/>
                  </a:cubicBezTo>
                  <a:cubicBezTo>
                    <a:pt x="1742265" y="1332164"/>
                    <a:pt x="1735860" y="1347203"/>
                    <a:pt x="1757695" y="1314450"/>
                  </a:cubicBezTo>
                  <a:cubicBezTo>
                    <a:pt x="1760870" y="1309687"/>
                    <a:pt x="1765410" y="1305592"/>
                    <a:pt x="1767220" y="1300162"/>
                  </a:cubicBezTo>
                  <a:cubicBezTo>
                    <a:pt x="1768808" y="1295400"/>
                    <a:pt x="1768847" y="1289795"/>
                    <a:pt x="1771983" y="1285875"/>
                  </a:cubicBezTo>
                  <a:cubicBezTo>
                    <a:pt x="1775559" y="1281406"/>
                    <a:pt x="1781508" y="1279525"/>
                    <a:pt x="1786270" y="1276350"/>
                  </a:cubicBezTo>
                  <a:cubicBezTo>
                    <a:pt x="1789445" y="1271587"/>
                    <a:pt x="1792131" y="1266459"/>
                    <a:pt x="1795795" y="1262062"/>
                  </a:cubicBezTo>
                  <a:cubicBezTo>
                    <a:pt x="1800107" y="1256888"/>
                    <a:pt x="1806347" y="1253379"/>
                    <a:pt x="1810083" y="1247775"/>
                  </a:cubicBezTo>
                  <a:cubicBezTo>
                    <a:pt x="1824598" y="1226003"/>
                    <a:pt x="1801917" y="1237796"/>
                    <a:pt x="1829133" y="1228725"/>
                  </a:cubicBezTo>
                  <a:cubicBezTo>
                    <a:pt x="1833895" y="1225550"/>
                    <a:pt x="1839373" y="1223247"/>
                    <a:pt x="1843420" y="1219200"/>
                  </a:cubicBezTo>
                  <a:cubicBezTo>
                    <a:pt x="1847467" y="1215152"/>
                    <a:pt x="1848475" y="1208488"/>
                    <a:pt x="1852945" y="1204912"/>
                  </a:cubicBezTo>
                  <a:cubicBezTo>
                    <a:pt x="1856865" y="1201776"/>
                    <a:pt x="1862471" y="1230313"/>
                    <a:pt x="1867233" y="1200150"/>
                  </a:cubicBezTo>
                  <a:lnTo>
                    <a:pt x="1876758" y="1204912"/>
                  </a:lnTo>
                  <a:cubicBezTo>
                    <a:pt x="1884695" y="1193800"/>
                    <a:pt x="1894096" y="1183599"/>
                    <a:pt x="1900570" y="1171575"/>
                  </a:cubicBezTo>
                  <a:cubicBezTo>
                    <a:pt x="1911572" y="1151142"/>
                    <a:pt x="1904716" y="1143616"/>
                    <a:pt x="1919620" y="1128712"/>
                  </a:cubicBezTo>
                  <a:cubicBezTo>
                    <a:pt x="1923667" y="1124665"/>
                    <a:pt x="1929145" y="1122362"/>
                    <a:pt x="1933908" y="1119187"/>
                  </a:cubicBezTo>
                  <a:cubicBezTo>
                    <a:pt x="1946606" y="1081090"/>
                    <a:pt x="1927559" y="1125536"/>
                    <a:pt x="1952958" y="1100137"/>
                  </a:cubicBezTo>
                  <a:cubicBezTo>
                    <a:pt x="1956508" y="1096587"/>
                    <a:pt x="1955282" y="1090238"/>
                    <a:pt x="1957720" y="1085850"/>
                  </a:cubicBezTo>
                  <a:cubicBezTo>
                    <a:pt x="1963279" y="1075843"/>
                    <a:pt x="1970420" y="1066800"/>
                    <a:pt x="1976770" y="1057275"/>
                  </a:cubicBezTo>
                  <a:lnTo>
                    <a:pt x="1986295" y="1042987"/>
                  </a:lnTo>
                  <a:lnTo>
                    <a:pt x="1995820" y="1028700"/>
                  </a:lnTo>
                  <a:cubicBezTo>
                    <a:pt x="1998995" y="1023937"/>
                    <a:pt x="2000582" y="1017587"/>
                    <a:pt x="2005345" y="1014412"/>
                  </a:cubicBezTo>
                  <a:lnTo>
                    <a:pt x="2019633" y="1004887"/>
                  </a:lnTo>
                  <a:cubicBezTo>
                    <a:pt x="2030968" y="970882"/>
                    <a:pt x="2023589" y="984666"/>
                    <a:pt x="2038683" y="962025"/>
                  </a:cubicBezTo>
                  <a:cubicBezTo>
                    <a:pt x="2037095" y="928687"/>
                    <a:pt x="2046628" y="892874"/>
                    <a:pt x="2033920" y="862012"/>
                  </a:cubicBezTo>
                  <a:cubicBezTo>
                    <a:pt x="2029561" y="851427"/>
                    <a:pt x="2016746" y="880025"/>
                    <a:pt x="2005345" y="881062"/>
                  </a:cubicBezTo>
                  <a:lnTo>
                    <a:pt x="1952958" y="885825"/>
                  </a:lnTo>
                  <a:cubicBezTo>
                    <a:pt x="1943433" y="889000"/>
                    <a:pt x="1932737" y="889781"/>
                    <a:pt x="1924383" y="895350"/>
                  </a:cubicBezTo>
                  <a:cubicBezTo>
                    <a:pt x="1905918" y="907659"/>
                    <a:pt x="1915525" y="903065"/>
                    <a:pt x="1895808" y="909637"/>
                  </a:cubicBezTo>
                  <a:cubicBezTo>
                    <a:pt x="1870408" y="908050"/>
                    <a:pt x="1844918" y="907539"/>
                    <a:pt x="1819608" y="904875"/>
                  </a:cubicBezTo>
                  <a:cubicBezTo>
                    <a:pt x="1814615" y="904349"/>
                    <a:pt x="1808105" y="904289"/>
                    <a:pt x="1805320" y="900112"/>
                  </a:cubicBezTo>
                  <a:cubicBezTo>
                    <a:pt x="1782332" y="865629"/>
                    <a:pt x="1818931" y="882425"/>
                    <a:pt x="1786270" y="871537"/>
                  </a:cubicBezTo>
                  <a:cubicBezTo>
                    <a:pt x="1791033" y="868362"/>
                    <a:pt x="1796982" y="866482"/>
                    <a:pt x="1800558" y="862012"/>
                  </a:cubicBezTo>
                  <a:cubicBezTo>
                    <a:pt x="1809055" y="851392"/>
                    <a:pt x="1805910" y="841529"/>
                    <a:pt x="1795795" y="833437"/>
                  </a:cubicBezTo>
                  <a:cubicBezTo>
                    <a:pt x="1791875" y="830301"/>
                    <a:pt x="1786270" y="830262"/>
                    <a:pt x="1781508" y="828675"/>
                  </a:cubicBezTo>
                  <a:cubicBezTo>
                    <a:pt x="1777634" y="817054"/>
                    <a:pt x="1776452" y="809332"/>
                    <a:pt x="1767220" y="800100"/>
                  </a:cubicBezTo>
                  <a:cubicBezTo>
                    <a:pt x="1763173" y="796053"/>
                    <a:pt x="1757695" y="793750"/>
                    <a:pt x="1752933" y="790575"/>
                  </a:cubicBezTo>
                  <a:cubicBezTo>
                    <a:pt x="1737305" y="767132"/>
                    <a:pt x="1751213" y="782875"/>
                    <a:pt x="1724358" y="766762"/>
                  </a:cubicBezTo>
                  <a:cubicBezTo>
                    <a:pt x="1714542" y="760872"/>
                    <a:pt x="1695783" y="747712"/>
                    <a:pt x="1695783" y="747712"/>
                  </a:cubicBezTo>
                  <a:cubicBezTo>
                    <a:pt x="1684381" y="730609"/>
                    <a:pt x="1681592" y="729141"/>
                    <a:pt x="1676733" y="704850"/>
                  </a:cubicBezTo>
                  <a:cubicBezTo>
                    <a:pt x="1675569" y="699030"/>
                    <a:pt x="1667624" y="654188"/>
                    <a:pt x="1662445" y="652462"/>
                  </a:cubicBezTo>
                  <a:lnTo>
                    <a:pt x="1648158" y="647700"/>
                  </a:lnTo>
                  <a:cubicBezTo>
                    <a:pt x="1636183" y="611779"/>
                    <a:pt x="1652338" y="656062"/>
                    <a:pt x="1633870" y="619125"/>
                  </a:cubicBezTo>
                  <a:cubicBezTo>
                    <a:pt x="1631625" y="614635"/>
                    <a:pt x="1630695" y="609600"/>
                    <a:pt x="1629108" y="604837"/>
                  </a:cubicBezTo>
                  <a:cubicBezTo>
                    <a:pt x="1627520" y="579437"/>
                    <a:pt x="1627009" y="553947"/>
                    <a:pt x="1624345" y="528637"/>
                  </a:cubicBezTo>
                  <a:cubicBezTo>
                    <a:pt x="1623819" y="523645"/>
                    <a:pt x="1623133" y="517900"/>
                    <a:pt x="1619583" y="514350"/>
                  </a:cubicBezTo>
                  <a:cubicBezTo>
                    <a:pt x="1616033" y="510800"/>
                    <a:pt x="1610058" y="511175"/>
                    <a:pt x="1605295" y="509587"/>
                  </a:cubicBezTo>
                  <a:cubicBezTo>
                    <a:pt x="1598945" y="500062"/>
                    <a:pt x="1589865" y="491872"/>
                    <a:pt x="1586245" y="481012"/>
                  </a:cubicBezTo>
                  <a:cubicBezTo>
                    <a:pt x="1584658" y="476250"/>
                    <a:pt x="1582572" y="471625"/>
                    <a:pt x="1581483" y="466725"/>
                  </a:cubicBezTo>
                  <a:cubicBezTo>
                    <a:pt x="1579388" y="457299"/>
                    <a:pt x="1579774" y="447311"/>
                    <a:pt x="1576720" y="438150"/>
                  </a:cubicBezTo>
                  <a:cubicBezTo>
                    <a:pt x="1574910" y="432720"/>
                    <a:pt x="1570370" y="428625"/>
                    <a:pt x="1567195" y="423862"/>
                  </a:cubicBezTo>
                  <a:cubicBezTo>
                    <a:pt x="1555860" y="389857"/>
                    <a:pt x="1566024" y="400856"/>
                    <a:pt x="1543383" y="385762"/>
                  </a:cubicBezTo>
                  <a:cubicBezTo>
                    <a:pt x="1540721" y="375115"/>
                    <a:pt x="1533732" y="345092"/>
                    <a:pt x="1529095" y="338137"/>
                  </a:cubicBezTo>
                  <a:lnTo>
                    <a:pt x="1519570" y="323850"/>
                  </a:lnTo>
                  <a:cubicBezTo>
                    <a:pt x="1517983" y="319087"/>
                    <a:pt x="1517246" y="313950"/>
                    <a:pt x="1514808" y="309562"/>
                  </a:cubicBezTo>
                  <a:cubicBezTo>
                    <a:pt x="1507996" y="297299"/>
                    <a:pt x="1492791" y="282862"/>
                    <a:pt x="1490995" y="266700"/>
                  </a:cubicBezTo>
                  <a:cubicBezTo>
                    <a:pt x="1489943" y="257233"/>
                    <a:pt x="1487027" y="223043"/>
                    <a:pt x="1486233" y="214312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任意多边形 109">
              <a:extLst>
                <a:ext uri="{FF2B5EF4-FFF2-40B4-BE49-F238E27FC236}">
                  <a16:creationId xmlns:a16="http://schemas.microsoft.com/office/drawing/2014/main" id="{FC8C66A7-C99B-5A9B-9B02-8D238515CDD3}"/>
                </a:ext>
              </a:extLst>
            </p:cNvPr>
            <p:cNvSpPr/>
            <p:nvPr/>
          </p:nvSpPr>
          <p:spPr>
            <a:xfrm>
              <a:off x="7269956" y="3870783"/>
              <a:ext cx="204788" cy="444042"/>
            </a:xfrm>
            <a:custGeom>
              <a:avLst/>
              <a:gdLst>
                <a:gd name="connsiteX0" fmla="*/ 92869 w 204788"/>
                <a:gd name="connsiteY0" fmla="*/ 432136 h 444042"/>
                <a:gd name="connsiteX1" fmla="*/ 92869 w 204788"/>
                <a:gd name="connsiteY1" fmla="*/ 432136 h 444042"/>
                <a:gd name="connsiteX2" fmla="*/ 73819 w 204788"/>
                <a:gd name="connsiteY2" fmla="*/ 439280 h 444042"/>
                <a:gd name="connsiteX3" fmla="*/ 54769 w 204788"/>
                <a:gd name="connsiteY3" fmla="*/ 444042 h 444042"/>
                <a:gd name="connsiteX4" fmla="*/ 38100 w 204788"/>
                <a:gd name="connsiteY4" fmla="*/ 436898 h 444042"/>
                <a:gd name="connsiteX5" fmla="*/ 28575 w 204788"/>
                <a:gd name="connsiteY5" fmla="*/ 422611 h 444042"/>
                <a:gd name="connsiteX6" fmla="*/ 23813 w 204788"/>
                <a:gd name="connsiteY6" fmla="*/ 415467 h 444042"/>
                <a:gd name="connsiteX7" fmla="*/ 16669 w 204788"/>
                <a:gd name="connsiteY7" fmla="*/ 410705 h 444042"/>
                <a:gd name="connsiteX8" fmla="*/ 11907 w 204788"/>
                <a:gd name="connsiteY8" fmla="*/ 394036 h 444042"/>
                <a:gd name="connsiteX9" fmla="*/ 9525 w 204788"/>
                <a:gd name="connsiteY9" fmla="*/ 379748 h 444042"/>
                <a:gd name="connsiteX10" fmla="*/ 4763 w 204788"/>
                <a:gd name="connsiteY10" fmla="*/ 365461 h 444042"/>
                <a:gd name="connsiteX11" fmla="*/ 2382 w 204788"/>
                <a:gd name="connsiteY11" fmla="*/ 358317 h 444042"/>
                <a:gd name="connsiteX12" fmla="*/ 0 w 204788"/>
                <a:gd name="connsiteY12" fmla="*/ 351173 h 444042"/>
                <a:gd name="connsiteX13" fmla="*/ 2382 w 204788"/>
                <a:gd name="connsiteY13" fmla="*/ 315455 h 444042"/>
                <a:gd name="connsiteX14" fmla="*/ 7144 w 204788"/>
                <a:gd name="connsiteY14" fmla="*/ 308311 h 444042"/>
                <a:gd name="connsiteX15" fmla="*/ 14288 w 204788"/>
                <a:gd name="connsiteY15" fmla="*/ 294023 h 444042"/>
                <a:gd name="connsiteX16" fmla="*/ 21432 w 204788"/>
                <a:gd name="connsiteY16" fmla="*/ 270211 h 444042"/>
                <a:gd name="connsiteX17" fmla="*/ 28575 w 204788"/>
                <a:gd name="connsiteY17" fmla="*/ 255923 h 444042"/>
                <a:gd name="connsiteX18" fmla="*/ 23813 w 204788"/>
                <a:gd name="connsiteY18" fmla="*/ 205917 h 444042"/>
                <a:gd name="connsiteX19" fmla="*/ 19050 w 204788"/>
                <a:gd name="connsiteY19" fmla="*/ 198773 h 444042"/>
                <a:gd name="connsiteX20" fmla="*/ 19050 w 204788"/>
                <a:gd name="connsiteY20" fmla="*/ 163055 h 444042"/>
                <a:gd name="connsiteX21" fmla="*/ 21432 w 204788"/>
                <a:gd name="connsiteY21" fmla="*/ 155911 h 444042"/>
                <a:gd name="connsiteX22" fmla="*/ 30957 w 204788"/>
                <a:gd name="connsiteY22" fmla="*/ 141623 h 444042"/>
                <a:gd name="connsiteX23" fmla="*/ 33338 w 204788"/>
                <a:gd name="connsiteY23" fmla="*/ 127336 h 444042"/>
                <a:gd name="connsiteX24" fmla="*/ 40482 w 204788"/>
                <a:gd name="connsiteY24" fmla="*/ 124955 h 444042"/>
                <a:gd name="connsiteX25" fmla="*/ 64294 w 204788"/>
                <a:gd name="connsiteY25" fmla="*/ 117811 h 444042"/>
                <a:gd name="connsiteX26" fmla="*/ 80963 w 204788"/>
                <a:gd name="connsiteY26" fmla="*/ 110667 h 444042"/>
                <a:gd name="connsiteX27" fmla="*/ 95250 w 204788"/>
                <a:gd name="connsiteY27" fmla="*/ 101142 h 444042"/>
                <a:gd name="connsiteX28" fmla="*/ 109538 w 204788"/>
                <a:gd name="connsiteY28" fmla="*/ 96380 h 444042"/>
                <a:gd name="connsiteX29" fmla="*/ 116682 w 204788"/>
                <a:gd name="connsiteY29" fmla="*/ 93998 h 444042"/>
                <a:gd name="connsiteX30" fmla="*/ 123825 w 204788"/>
                <a:gd name="connsiteY30" fmla="*/ 89236 h 444042"/>
                <a:gd name="connsiteX31" fmla="*/ 133350 w 204788"/>
                <a:gd name="connsiteY31" fmla="*/ 74948 h 444042"/>
                <a:gd name="connsiteX32" fmla="*/ 138113 w 204788"/>
                <a:gd name="connsiteY32" fmla="*/ 60661 h 444042"/>
                <a:gd name="connsiteX33" fmla="*/ 140494 w 204788"/>
                <a:gd name="connsiteY33" fmla="*/ 41611 h 444042"/>
                <a:gd name="connsiteX34" fmla="*/ 150019 w 204788"/>
                <a:gd name="connsiteY34" fmla="*/ 39230 h 444042"/>
                <a:gd name="connsiteX35" fmla="*/ 157163 w 204788"/>
                <a:gd name="connsiteY35" fmla="*/ 34467 h 444042"/>
                <a:gd name="connsiteX36" fmla="*/ 164307 w 204788"/>
                <a:gd name="connsiteY36" fmla="*/ 8273 h 444042"/>
                <a:gd name="connsiteX37" fmla="*/ 166688 w 204788"/>
                <a:gd name="connsiteY37" fmla="*/ 1130 h 444042"/>
                <a:gd name="connsiteX38" fmla="*/ 178594 w 204788"/>
                <a:gd name="connsiteY38" fmla="*/ 10655 h 444042"/>
                <a:gd name="connsiteX39" fmla="*/ 188119 w 204788"/>
                <a:gd name="connsiteY39" fmla="*/ 24942 h 444042"/>
                <a:gd name="connsiteX40" fmla="*/ 197644 w 204788"/>
                <a:gd name="connsiteY40" fmla="*/ 53517 h 444042"/>
                <a:gd name="connsiteX41" fmla="*/ 200025 w 204788"/>
                <a:gd name="connsiteY41" fmla="*/ 60661 h 444042"/>
                <a:gd name="connsiteX42" fmla="*/ 202407 w 204788"/>
                <a:gd name="connsiteY42" fmla="*/ 67805 h 444042"/>
                <a:gd name="connsiteX43" fmla="*/ 204788 w 204788"/>
                <a:gd name="connsiteY43" fmla="*/ 77330 h 444042"/>
                <a:gd name="connsiteX44" fmla="*/ 202407 w 204788"/>
                <a:gd name="connsiteY44" fmla="*/ 113048 h 444042"/>
                <a:gd name="connsiteX45" fmla="*/ 197644 w 204788"/>
                <a:gd name="connsiteY45" fmla="*/ 105905 h 444042"/>
                <a:gd name="connsiteX46" fmla="*/ 190500 w 204788"/>
                <a:gd name="connsiteY46" fmla="*/ 103523 h 444042"/>
                <a:gd name="connsiteX47" fmla="*/ 185738 w 204788"/>
                <a:gd name="connsiteY47" fmla="*/ 144005 h 444042"/>
                <a:gd name="connsiteX48" fmla="*/ 180975 w 204788"/>
                <a:gd name="connsiteY48" fmla="*/ 158292 h 444042"/>
                <a:gd name="connsiteX49" fmla="*/ 178594 w 204788"/>
                <a:gd name="connsiteY49" fmla="*/ 172580 h 444042"/>
                <a:gd name="connsiteX50" fmla="*/ 180975 w 204788"/>
                <a:gd name="connsiteY50" fmla="*/ 179723 h 444042"/>
                <a:gd name="connsiteX51" fmla="*/ 178594 w 204788"/>
                <a:gd name="connsiteY51" fmla="*/ 220205 h 444042"/>
                <a:gd name="connsiteX52" fmla="*/ 169069 w 204788"/>
                <a:gd name="connsiteY52" fmla="*/ 234492 h 444042"/>
                <a:gd name="connsiteX53" fmla="*/ 164307 w 204788"/>
                <a:gd name="connsiteY53" fmla="*/ 241636 h 444042"/>
                <a:gd name="connsiteX54" fmla="*/ 159544 w 204788"/>
                <a:gd name="connsiteY54" fmla="*/ 255923 h 444042"/>
                <a:gd name="connsiteX55" fmla="*/ 154782 w 204788"/>
                <a:gd name="connsiteY55" fmla="*/ 270211 h 444042"/>
                <a:gd name="connsiteX56" fmla="*/ 152400 w 204788"/>
                <a:gd name="connsiteY56" fmla="*/ 277355 h 444042"/>
                <a:gd name="connsiteX57" fmla="*/ 147638 w 204788"/>
                <a:gd name="connsiteY57" fmla="*/ 296405 h 444042"/>
                <a:gd name="connsiteX58" fmla="*/ 140494 w 204788"/>
                <a:gd name="connsiteY58" fmla="*/ 317836 h 444042"/>
                <a:gd name="connsiteX59" fmla="*/ 135732 w 204788"/>
                <a:gd name="connsiteY59" fmla="*/ 332123 h 444042"/>
                <a:gd name="connsiteX60" fmla="*/ 133350 w 204788"/>
                <a:gd name="connsiteY60" fmla="*/ 339267 h 444042"/>
                <a:gd name="connsiteX61" fmla="*/ 128588 w 204788"/>
                <a:gd name="connsiteY61" fmla="*/ 367842 h 444042"/>
                <a:gd name="connsiteX62" fmla="*/ 126207 w 204788"/>
                <a:gd name="connsiteY62" fmla="*/ 374986 h 444042"/>
                <a:gd name="connsiteX63" fmla="*/ 123825 w 204788"/>
                <a:gd name="connsiteY63" fmla="*/ 384511 h 444042"/>
                <a:gd name="connsiteX64" fmla="*/ 121444 w 204788"/>
                <a:gd name="connsiteY64" fmla="*/ 391655 h 444042"/>
                <a:gd name="connsiteX65" fmla="*/ 114300 w 204788"/>
                <a:gd name="connsiteY65" fmla="*/ 410705 h 444042"/>
                <a:gd name="connsiteX66" fmla="*/ 107157 w 204788"/>
                <a:gd name="connsiteY66" fmla="*/ 415467 h 444042"/>
                <a:gd name="connsiteX67" fmla="*/ 102394 w 204788"/>
                <a:gd name="connsiteY67" fmla="*/ 422611 h 444042"/>
                <a:gd name="connsiteX68" fmla="*/ 88107 w 204788"/>
                <a:gd name="connsiteY68" fmla="*/ 436898 h 444042"/>
                <a:gd name="connsiteX69" fmla="*/ 92869 w 204788"/>
                <a:gd name="connsiteY69" fmla="*/ 432136 h 444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204788" h="444042">
                  <a:moveTo>
                    <a:pt x="92869" y="432136"/>
                  </a:moveTo>
                  <a:lnTo>
                    <a:pt x="92869" y="432136"/>
                  </a:lnTo>
                  <a:cubicBezTo>
                    <a:pt x="86519" y="434517"/>
                    <a:pt x="80292" y="437257"/>
                    <a:pt x="73819" y="439280"/>
                  </a:cubicBezTo>
                  <a:cubicBezTo>
                    <a:pt x="67572" y="441232"/>
                    <a:pt x="54769" y="444042"/>
                    <a:pt x="54769" y="444042"/>
                  </a:cubicBezTo>
                  <a:cubicBezTo>
                    <a:pt x="48484" y="442471"/>
                    <a:pt x="42705" y="442161"/>
                    <a:pt x="38100" y="436898"/>
                  </a:cubicBezTo>
                  <a:cubicBezTo>
                    <a:pt x="34331" y="432591"/>
                    <a:pt x="31750" y="427373"/>
                    <a:pt x="28575" y="422611"/>
                  </a:cubicBezTo>
                  <a:cubicBezTo>
                    <a:pt x="26988" y="420230"/>
                    <a:pt x="26194" y="417054"/>
                    <a:pt x="23813" y="415467"/>
                  </a:cubicBezTo>
                  <a:lnTo>
                    <a:pt x="16669" y="410705"/>
                  </a:lnTo>
                  <a:cubicBezTo>
                    <a:pt x="14399" y="403895"/>
                    <a:pt x="13402" y="401513"/>
                    <a:pt x="11907" y="394036"/>
                  </a:cubicBezTo>
                  <a:cubicBezTo>
                    <a:pt x="10960" y="389301"/>
                    <a:pt x="10696" y="384432"/>
                    <a:pt x="9525" y="379748"/>
                  </a:cubicBezTo>
                  <a:cubicBezTo>
                    <a:pt x="8307" y="374878"/>
                    <a:pt x="6350" y="370223"/>
                    <a:pt x="4763" y="365461"/>
                  </a:cubicBezTo>
                  <a:lnTo>
                    <a:pt x="2382" y="358317"/>
                  </a:lnTo>
                  <a:lnTo>
                    <a:pt x="0" y="351173"/>
                  </a:lnTo>
                  <a:cubicBezTo>
                    <a:pt x="794" y="339267"/>
                    <a:pt x="420" y="327225"/>
                    <a:pt x="2382" y="315455"/>
                  </a:cubicBezTo>
                  <a:cubicBezTo>
                    <a:pt x="2853" y="312632"/>
                    <a:pt x="5864" y="310871"/>
                    <a:pt x="7144" y="308311"/>
                  </a:cubicBezTo>
                  <a:cubicBezTo>
                    <a:pt x="16998" y="288601"/>
                    <a:pt x="644" y="314488"/>
                    <a:pt x="14288" y="294023"/>
                  </a:cubicBezTo>
                  <a:cubicBezTo>
                    <a:pt x="15620" y="288696"/>
                    <a:pt x="19111" y="273693"/>
                    <a:pt x="21432" y="270211"/>
                  </a:cubicBezTo>
                  <a:cubicBezTo>
                    <a:pt x="27586" y="260978"/>
                    <a:pt x="25289" y="265782"/>
                    <a:pt x="28575" y="255923"/>
                  </a:cubicBezTo>
                  <a:cubicBezTo>
                    <a:pt x="28494" y="254787"/>
                    <a:pt x="26409" y="214571"/>
                    <a:pt x="23813" y="205917"/>
                  </a:cubicBezTo>
                  <a:cubicBezTo>
                    <a:pt x="22991" y="203176"/>
                    <a:pt x="20638" y="201154"/>
                    <a:pt x="19050" y="198773"/>
                  </a:cubicBezTo>
                  <a:cubicBezTo>
                    <a:pt x="13938" y="183437"/>
                    <a:pt x="15350" y="190800"/>
                    <a:pt x="19050" y="163055"/>
                  </a:cubicBezTo>
                  <a:cubicBezTo>
                    <a:pt x="19382" y="160567"/>
                    <a:pt x="20213" y="158105"/>
                    <a:pt x="21432" y="155911"/>
                  </a:cubicBezTo>
                  <a:cubicBezTo>
                    <a:pt x="24212" y="150907"/>
                    <a:pt x="30957" y="141623"/>
                    <a:pt x="30957" y="141623"/>
                  </a:cubicBezTo>
                  <a:cubicBezTo>
                    <a:pt x="31751" y="136861"/>
                    <a:pt x="30943" y="131528"/>
                    <a:pt x="33338" y="127336"/>
                  </a:cubicBezTo>
                  <a:cubicBezTo>
                    <a:pt x="34583" y="125157"/>
                    <a:pt x="38068" y="125645"/>
                    <a:pt x="40482" y="124955"/>
                  </a:cubicBezTo>
                  <a:cubicBezTo>
                    <a:pt x="65672" y="117757"/>
                    <a:pt x="30345" y="129126"/>
                    <a:pt x="64294" y="117811"/>
                  </a:cubicBezTo>
                  <a:cubicBezTo>
                    <a:pt x="71687" y="115347"/>
                    <a:pt x="73604" y="115083"/>
                    <a:pt x="80963" y="110667"/>
                  </a:cubicBezTo>
                  <a:cubicBezTo>
                    <a:pt x="85871" y="107722"/>
                    <a:pt x="89820" y="102952"/>
                    <a:pt x="95250" y="101142"/>
                  </a:cubicBezTo>
                  <a:lnTo>
                    <a:pt x="109538" y="96380"/>
                  </a:lnTo>
                  <a:cubicBezTo>
                    <a:pt x="111919" y="95586"/>
                    <a:pt x="114593" y="95390"/>
                    <a:pt x="116682" y="93998"/>
                  </a:cubicBezTo>
                  <a:lnTo>
                    <a:pt x="123825" y="89236"/>
                  </a:lnTo>
                  <a:cubicBezTo>
                    <a:pt x="127000" y="84473"/>
                    <a:pt x="131540" y="80378"/>
                    <a:pt x="133350" y="74948"/>
                  </a:cubicBezTo>
                  <a:lnTo>
                    <a:pt x="138113" y="60661"/>
                  </a:lnTo>
                  <a:cubicBezTo>
                    <a:pt x="138907" y="54311"/>
                    <a:pt x="137386" y="47205"/>
                    <a:pt x="140494" y="41611"/>
                  </a:cubicBezTo>
                  <a:cubicBezTo>
                    <a:pt x="142083" y="38750"/>
                    <a:pt x="147011" y="40519"/>
                    <a:pt x="150019" y="39230"/>
                  </a:cubicBezTo>
                  <a:cubicBezTo>
                    <a:pt x="152650" y="38103"/>
                    <a:pt x="154782" y="36055"/>
                    <a:pt x="157163" y="34467"/>
                  </a:cubicBezTo>
                  <a:cubicBezTo>
                    <a:pt x="168933" y="16812"/>
                    <a:pt x="167810" y="25793"/>
                    <a:pt x="164307" y="8273"/>
                  </a:cubicBezTo>
                  <a:cubicBezTo>
                    <a:pt x="165101" y="5892"/>
                    <a:pt x="164358" y="2062"/>
                    <a:pt x="166688" y="1130"/>
                  </a:cubicBezTo>
                  <a:cubicBezTo>
                    <a:pt x="177545" y="-3212"/>
                    <a:pt x="176024" y="6030"/>
                    <a:pt x="178594" y="10655"/>
                  </a:cubicBezTo>
                  <a:cubicBezTo>
                    <a:pt x="181374" y="15658"/>
                    <a:pt x="186309" y="19512"/>
                    <a:pt x="188119" y="24942"/>
                  </a:cubicBezTo>
                  <a:lnTo>
                    <a:pt x="197644" y="53517"/>
                  </a:lnTo>
                  <a:lnTo>
                    <a:pt x="200025" y="60661"/>
                  </a:lnTo>
                  <a:cubicBezTo>
                    <a:pt x="200819" y="63042"/>
                    <a:pt x="201798" y="65370"/>
                    <a:pt x="202407" y="67805"/>
                  </a:cubicBezTo>
                  <a:lnTo>
                    <a:pt x="204788" y="77330"/>
                  </a:lnTo>
                  <a:cubicBezTo>
                    <a:pt x="203994" y="89236"/>
                    <a:pt x="205301" y="101472"/>
                    <a:pt x="202407" y="113048"/>
                  </a:cubicBezTo>
                  <a:cubicBezTo>
                    <a:pt x="201713" y="115824"/>
                    <a:pt x="199879" y="107693"/>
                    <a:pt x="197644" y="105905"/>
                  </a:cubicBezTo>
                  <a:cubicBezTo>
                    <a:pt x="195684" y="104337"/>
                    <a:pt x="192881" y="104317"/>
                    <a:pt x="190500" y="103523"/>
                  </a:cubicBezTo>
                  <a:cubicBezTo>
                    <a:pt x="183442" y="124699"/>
                    <a:pt x="193420" y="92795"/>
                    <a:pt x="185738" y="144005"/>
                  </a:cubicBezTo>
                  <a:cubicBezTo>
                    <a:pt x="184993" y="148969"/>
                    <a:pt x="180975" y="158292"/>
                    <a:pt x="180975" y="158292"/>
                  </a:cubicBezTo>
                  <a:cubicBezTo>
                    <a:pt x="180181" y="163055"/>
                    <a:pt x="178594" y="167752"/>
                    <a:pt x="178594" y="172580"/>
                  </a:cubicBezTo>
                  <a:cubicBezTo>
                    <a:pt x="178594" y="175090"/>
                    <a:pt x="180975" y="177213"/>
                    <a:pt x="180975" y="179723"/>
                  </a:cubicBezTo>
                  <a:cubicBezTo>
                    <a:pt x="180975" y="193240"/>
                    <a:pt x="179939" y="206755"/>
                    <a:pt x="178594" y="220205"/>
                  </a:cubicBezTo>
                  <a:cubicBezTo>
                    <a:pt x="177738" y="228764"/>
                    <a:pt x="174512" y="227960"/>
                    <a:pt x="169069" y="234492"/>
                  </a:cubicBezTo>
                  <a:cubicBezTo>
                    <a:pt x="167237" y="236691"/>
                    <a:pt x="165469" y="239021"/>
                    <a:pt x="164307" y="241636"/>
                  </a:cubicBezTo>
                  <a:cubicBezTo>
                    <a:pt x="162268" y="246223"/>
                    <a:pt x="161132" y="251161"/>
                    <a:pt x="159544" y="255923"/>
                  </a:cubicBezTo>
                  <a:lnTo>
                    <a:pt x="154782" y="270211"/>
                  </a:lnTo>
                  <a:cubicBezTo>
                    <a:pt x="153988" y="272592"/>
                    <a:pt x="153009" y="274920"/>
                    <a:pt x="152400" y="277355"/>
                  </a:cubicBezTo>
                  <a:cubicBezTo>
                    <a:pt x="150813" y="283705"/>
                    <a:pt x="149708" y="290196"/>
                    <a:pt x="147638" y="296405"/>
                  </a:cubicBezTo>
                  <a:lnTo>
                    <a:pt x="140494" y="317836"/>
                  </a:lnTo>
                  <a:lnTo>
                    <a:pt x="135732" y="332123"/>
                  </a:lnTo>
                  <a:lnTo>
                    <a:pt x="133350" y="339267"/>
                  </a:lnTo>
                  <a:cubicBezTo>
                    <a:pt x="132006" y="348677"/>
                    <a:pt x="130909" y="358556"/>
                    <a:pt x="128588" y="367842"/>
                  </a:cubicBezTo>
                  <a:cubicBezTo>
                    <a:pt x="127979" y="370277"/>
                    <a:pt x="126897" y="372572"/>
                    <a:pt x="126207" y="374986"/>
                  </a:cubicBezTo>
                  <a:cubicBezTo>
                    <a:pt x="125308" y="378133"/>
                    <a:pt x="124724" y="381364"/>
                    <a:pt x="123825" y="384511"/>
                  </a:cubicBezTo>
                  <a:cubicBezTo>
                    <a:pt x="123135" y="386925"/>
                    <a:pt x="122053" y="389220"/>
                    <a:pt x="121444" y="391655"/>
                  </a:cubicBezTo>
                  <a:cubicBezTo>
                    <a:pt x="119172" y="400743"/>
                    <a:pt x="120834" y="404171"/>
                    <a:pt x="114300" y="410705"/>
                  </a:cubicBezTo>
                  <a:cubicBezTo>
                    <a:pt x="112277" y="412728"/>
                    <a:pt x="109538" y="413880"/>
                    <a:pt x="107157" y="415467"/>
                  </a:cubicBezTo>
                  <a:cubicBezTo>
                    <a:pt x="105569" y="417848"/>
                    <a:pt x="104418" y="420587"/>
                    <a:pt x="102394" y="422611"/>
                  </a:cubicBezTo>
                  <a:cubicBezTo>
                    <a:pt x="97644" y="427361"/>
                    <a:pt x="89977" y="429417"/>
                    <a:pt x="88107" y="436898"/>
                  </a:cubicBezTo>
                  <a:cubicBezTo>
                    <a:pt x="87835" y="437987"/>
                    <a:pt x="92075" y="432930"/>
                    <a:pt x="92869" y="432136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任意多边形 110">
              <a:extLst>
                <a:ext uri="{FF2B5EF4-FFF2-40B4-BE49-F238E27FC236}">
                  <a16:creationId xmlns:a16="http://schemas.microsoft.com/office/drawing/2014/main" id="{659B414F-10B9-8AF2-E254-D09E29EE0187}"/>
                </a:ext>
              </a:extLst>
            </p:cNvPr>
            <p:cNvSpPr/>
            <p:nvPr/>
          </p:nvSpPr>
          <p:spPr>
            <a:xfrm>
              <a:off x="9334522" y="3802856"/>
              <a:ext cx="1216797" cy="971550"/>
            </a:xfrm>
            <a:custGeom>
              <a:avLst/>
              <a:gdLst>
                <a:gd name="connsiteX0" fmla="*/ 38078 w 1216797"/>
                <a:gd name="connsiteY0" fmla="*/ 576263 h 971550"/>
                <a:gd name="connsiteX1" fmla="*/ 38078 w 1216797"/>
                <a:gd name="connsiteY1" fmla="*/ 576263 h 971550"/>
                <a:gd name="connsiteX2" fmla="*/ 42841 w 1216797"/>
                <a:gd name="connsiteY2" fmla="*/ 597694 h 971550"/>
                <a:gd name="connsiteX3" fmla="*/ 45222 w 1216797"/>
                <a:gd name="connsiteY3" fmla="*/ 604838 h 971550"/>
                <a:gd name="connsiteX4" fmla="*/ 54747 w 1216797"/>
                <a:gd name="connsiteY4" fmla="*/ 619125 h 971550"/>
                <a:gd name="connsiteX5" fmla="*/ 59509 w 1216797"/>
                <a:gd name="connsiteY5" fmla="*/ 626269 h 971550"/>
                <a:gd name="connsiteX6" fmla="*/ 66653 w 1216797"/>
                <a:gd name="connsiteY6" fmla="*/ 640557 h 971550"/>
                <a:gd name="connsiteX7" fmla="*/ 69034 w 1216797"/>
                <a:gd name="connsiteY7" fmla="*/ 647700 h 971550"/>
                <a:gd name="connsiteX8" fmla="*/ 69034 w 1216797"/>
                <a:gd name="connsiteY8" fmla="*/ 676275 h 971550"/>
                <a:gd name="connsiteX9" fmla="*/ 71416 w 1216797"/>
                <a:gd name="connsiteY9" fmla="*/ 683419 h 971550"/>
                <a:gd name="connsiteX10" fmla="*/ 78559 w 1216797"/>
                <a:gd name="connsiteY10" fmla="*/ 688182 h 971550"/>
                <a:gd name="connsiteX11" fmla="*/ 88084 w 1216797"/>
                <a:gd name="connsiteY11" fmla="*/ 702469 h 971550"/>
                <a:gd name="connsiteX12" fmla="*/ 92847 w 1216797"/>
                <a:gd name="connsiteY12" fmla="*/ 723900 h 971550"/>
                <a:gd name="connsiteX13" fmla="*/ 92847 w 1216797"/>
                <a:gd name="connsiteY13" fmla="*/ 723900 h 971550"/>
                <a:gd name="connsiteX14" fmla="*/ 85703 w 1216797"/>
                <a:gd name="connsiteY14" fmla="*/ 778669 h 971550"/>
                <a:gd name="connsiteX15" fmla="*/ 71416 w 1216797"/>
                <a:gd name="connsiteY15" fmla="*/ 788194 h 971550"/>
                <a:gd name="connsiteX16" fmla="*/ 80941 w 1216797"/>
                <a:gd name="connsiteY16" fmla="*/ 809625 h 971550"/>
                <a:gd name="connsiteX17" fmla="*/ 88084 w 1216797"/>
                <a:gd name="connsiteY17" fmla="*/ 812007 h 971550"/>
                <a:gd name="connsiteX18" fmla="*/ 102372 w 1216797"/>
                <a:gd name="connsiteY18" fmla="*/ 821532 h 971550"/>
                <a:gd name="connsiteX19" fmla="*/ 121422 w 1216797"/>
                <a:gd name="connsiteY19" fmla="*/ 833438 h 971550"/>
                <a:gd name="connsiteX20" fmla="*/ 128566 w 1216797"/>
                <a:gd name="connsiteY20" fmla="*/ 835819 h 971550"/>
                <a:gd name="connsiteX21" fmla="*/ 159522 w 1216797"/>
                <a:gd name="connsiteY21" fmla="*/ 833438 h 971550"/>
                <a:gd name="connsiteX22" fmla="*/ 166666 w 1216797"/>
                <a:gd name="connsiteY22" fmla="*/ 831057 h 971550"/>
                <a:gd name="connsiteX23" fmla="*/ 171428 w 1216797"/>
                <a:gd name="connsiteY23" fmla="*/ 823913 h 971550"/>
                <a:gd name="connsiteX24" fmla="*/ 192859 w 1216797"/>
                <a:gd name="connsiteY24" fmla="*/ 812007 h 971550"/>
                <a:gd name="connsiteX25" fmla="*/ 197622 w 1216797"/>
                <a:gd name="connsiteY25" fmla="*/ 804863 h 971550"/>
                <a:gd name="connsiteX26" fmla="*/ 211909 w 1216797"/>
                <a:gd name="connsiteY26" fmla="*/ 797719 h 971550"/>
                <a:gd name="connsiteX27" fmla="*/ 219053 w 1216797"/>
                <a:gd name="connsiteY27" fmla="*/ 792957 h 971550"/>
                <a:gd name="connsiteX28" fmla="*/ 247628 w 1216797"/>
                <a:gd name="connsiteY28" fmla="*/ 790575 h 971550"/>
                <a:gd name="connsiteX29" fmla="*/ 290491 w 1216797"/>
                <a:gd name="connsiteY29" fmla="*/ 795338 h 971550"/>
                <a:gd name="connsiteX30" fmla="*/ 304778 w 1216797"/>
                <a:gd name="connsiteY30" fmla="*/ 800100 h 971550"/>
                <a:gd name="connsiteX31" fmla="*/ 316684 w 1216797"/>
                <a:gd name="connsiteY31" fmla="*/ 795338 h 971550"/>
                <a:gd name="connsiteX32" fmla="*/ 323828 w 1216797"/>
                <a:gd name="connsiteY32" fmla="*/ 788194 h 971550"/>
                <a:gd name="connsiteX33" fmla="*/ 338116 w 1216797"/>
                <a:gd name="connsiteY33" fmla="*/ 776288 h 971550"/>
                <a:gd name="connsiteX34" fmla="*/ 345259 w 1216797"/>
                <a:gd name="connsiteY34" fmla="*/ 762000 h 971550"/>
                <a:gd name="connsiteX35" fmla="*/ 359547 w 1216797"/>
                <a:gd name="connsiteY35" fmla="*/ 757238 h 971550"/>
                <a:gd name="connsiteX36" fmla="*/ 385741 w 1216797"/>
                <a:gd name="connsiteY36" fmla="*/ 750094 h 971550"/>
                <a:gd name="connsiteX37" fmla="*/ 404791 w 1216797"/>
                <a:gd name="connsiteY37" fmla="*/ 742950 h 971550"/>
                <a:gd name="connsiteX38" fmla="*/ 421459 w 1216797"/>
                <a:gd name="connsiteY38" fmla="*/ 738188 h 971550"/>
                <a:gd name="connsiteX39" fmla="*/ 450034 w 1216797"/>
                <a:gd name="connsiteY39" fmla="*/ 735807 h 971550"/>
                <a:gd name="connsiteX40" fmla="*/ 464322 w 1216797"/>
                <a:gd name="connsiteY40" fmla="*/ 728663 h 971550"/>
                <a:gd name="connsiteX41" fmla="*/ 471466 w 1216797"/>
                <a:gd name="connsiteY41" fmla="*/ 723900 h 971550"/>
                <a:gd name="connsiteX42" fmla="*/ 485753 w 1216797"/>
                <a:gd name="connsiteY42" fmla="*/ 719138 h 971550"/>
                <a:gd name="connsiteX43" fmla="*/ 492897 w 1216797"/>
                <a:gd name="connsiteY43" fmla="*/ 716757 h 971550"/>
                <a:gd name="connsiteX44" fmla="*/ 500041 w 1216797"/>
                <a:gd name="connsiteY44" fmla="*/ 714375 h 971550"/>
                <a:gd name="connsiteX45" fmla="*/ 561953 w 1216797"/>
                <a:gd name="connsiteY45" fmla="*/ 716757 h 971550"/>
                <a:gd name="connsiteX46" fmla="*/ 576241 w 1216797"/>
                <a:gd name="connsiteY46" fmla="*/ 726282 h 971550"/>
                <a:gd name="connsiteX47" fmla="*/ 583384 w 1216797"/>
                <a:gd name="connsiteY47" fmla="*/ 728663 h 971550"/>
                <a:gd name="connsiteX48" fmla="*/ 611959 w 1216797"/>
                <a:gd name="connsiteY48" fmla="*/ 731044 h 971550"/>
                <a:gd name="connsiteX49" fmla="*/ 619103 w 1216797"/>
                <a:gd name="connsiteY49" fmla="*/ 735807 h 971550"/>
                <a:gd name="connsiteX50" fmla="*/ 623866 w 1216797"/>
                <a:gd name="connsiteY50" fmla="*/ 742950 h 971550"/>
                <a:gd name="connsiteX51" fmla="*/ 638153 w 1216797"/>
                <a:gd name="connsiteY51" fmla="*/ 747713 h 971550"/>
                <a:gd name="connsiteX52" fmla="*/ 654822 w 1216797"/>
                <a:gd name="connsiteY52" fmla="*/ 766763 h 971550"/>
                <a:gd name="connsiteX53" fmla="*/ 664347 w 1216797"/>
                <a:gd name="connsiteY53" fmla="*/ 781050 h 971550"/>
                <a:gd name="connsiteX54" fmla="*/ 669109 w 1216797"/>
                <a:gd name="connsiteY54" fmla="*/ 788194 h 971550"/>
                <a:gd name="connsiteX55" fmla="*/ 678634 w 1216797"/>
                <a:gd name="connsiteY55" fmla="*/ 809625 h 971550"/>
                <a:gd name="connsiteX56" fmla="*/ 688159 w 1216797"/>
                <a:gd name="connsiteY56" fmla="*/ 826294 h 971550"/>
                <a:gd name="connsiteX57" fmla="*/ 695303 w 1216797"/>
                <a:gd name="connsiteY57" fmla="*/ 821532 h 971550"/>
                <a:gd name="connsiteX58" fmla="*/ 707209 w 1216797"/>
                <a:gd name="connsiteY58" fmla="*/ 809625 h 971550"/>
                <a:gd name="connsiteX59" fmla="*/ 719116 w 1216797"/>
                <a:gd name="connsiteY59" fmla="*/ 800100 h 971550"/>
                <a:gd name="connsiteX60" fmla="*/ 726259 w 1216797"/>
                <a:gd name="connsiteY60" fmla="*/ 792957 h 971550"/>
                <a:gd name="connsiteX61" fmla="*/ 731022 w 1216797"/>
                <a:gd name="connsiteY61" fmla="*/ 785813 h 971550"/>
                <a:gd name="connsiteX62" fmla="*/ 738166 w 1216797"/>
                <a:gd name="connsiteY62" fmla="*/ 781050 h 971550"/>
                <a:gd name="connsiteX63" fmla="*/ 754834 w 1216797"/>
                <a:gd name="connsiteY63" fmla="*/ 762000 h 971550"/>
                <a:gd name="connsiteX64" fmla="*/ 752453 w 1216797"/>
                <a:gd name="connsiteY64" fmla="*/ 781050 h 971550"/>
                <a:gd name="connsiteX65" fmla="*/ 750072 w 1216797"/>
                <a:gd name="connsiteY65" fmla="*/ 788194 h 971550"/>
                <a:gd name="connsiteX66" fmla="*/ 742928 w 1216797"/>
                <a:gd name="connsiteY66" fmla="*/ 792957 h 971550"/>
                <a:gd name="connsiteX67" fmla="*/ 740547 w 1216797"/>
                <a:gd name="connsiteY67" fmla="*/ 800100 h 971550"/>
                <a:gd name="connsiteX68" fmla="*/ 738166 w 1216797"/>
                <a:gd name="connsiteY68" fmla="*/ 831057 h 971550"/>
                <a:gd name="connsiteX69" fmla="*/ 728641 w 1216797"/>
                <a:gd name="connsiteY69" fmla="*/ 833438 h 971550"/>
                <a:gd name="connsiteX70" fmla="*/ 726259 w 1216797"/>
                <a:gd name="connsiteY70" fmla="*/ 840582 h 971550"/>
                <a:gd name="connsiteX71" fmla="*/ 740547 w 1216797"/>
                <a:gd name="connsiteY71" fmla="*/ 840582 h 971550"/>
                <a:gd name="connsiteX72" fmla="*/ 745309 w 1216797"/>
                <a:gd name="connsiteY72" fmla="*/ 833438 h 971550"/>
                <a:gd name="connsiteX73" fmla="*/ 747691 w 1216797"/>
                <a:gd name="connsiteY73" fmla="*/ 826294 h 971550"/>
                <a:gd name="connsiteX74" fmla="*/ 757216 w 1216797"/>
                <a:gd name="connsiteY74" fmla="*/ 812007 h 971550"/>
                <a:gd name="connsiteX75" fmla="*/ 764359 w 1216797"/>
                <a:gd name="connsiteY75" fmla="*/ 814388 h 971550"/>
                <a:gd name="connsiteX76" fmla="*/ 766741 w 1216797"/>
                <a:gd name="connsiteY76" fmla="*/ 847725 h 971550"/>
                <a:gd name="connsiteX77" fmla="*/ 757216 w 1216797"/>
                <a:gd name="connsiteY77" fmla="*/ 852488 h 971550"/>
                <a:gd name="connsiteX78" fmla="*/ 726259 w 1216797"/>
                <a:gd name="connsiteY78" fmla="*/ 859632 h 971550"/>
                <a:gd name="connsiteX79" fmla="*/ 745309 w 1216797"/>
                <a:gd name="connsiteY79" fmla="*/ 862013 h 971550"/>
                <a:gd name="connsiteX80" fmla="*/ 759597 w 1216797"/>
                <a:gd name="connsiteY80" fmla="*/ 857250 h 971550"/>
                <a:gd name="connsiteX81" fmla="*/ 790553 w 1216797"/>
                <a:gd name="connsiteY81" fmla="*/ 859632 h 971550"/>
                <a:gd name="connsiteX82" fmla="*/ 797697 w 1216797"/>
                <a:gd name="connsiteY82" fmla="*/ 862013 h 971550"/>
                <a:gd name="connsiteX83" fmla="*/ 807222 w 1216797"/>
                <a:gd name="connsiteY83" fmla="*/ 883444 h 971550"/>
                <a:gd name="connsiteX84" fmla="*/ 809603 w 1216797"/>
                <a:gd name="connsiteY84" fmla="*/ 890588 h 971550"/>
                <a:gd name="connsiteX85" fmla="*/ 811984 w 1216797"/>
                <a:gd name="connsiteY85" fmla="*/ 909638 h 971550"/>
                <a:gd name="connsiteX86" fmla="*/ 828653 w 1216797"/>
                <a:gd name="connsiteY86" fmla="*/ 928688 h 971550"/>
                <a:gd name="connsiteX87" fmla="*/ 833416 w 1216797"/>
                <a:gd name="connsiteY87" fmla="*/ 935832 h 971550"/>
                <a:gd name="connsiteX88" fmla="*/ 852466 w 1216797"/>
                <a:gd name="connsiteY88" fmla="*/ 940594 h 971550"/>
                <a:gd name="connsiteX89" fmla="*/ 876278 w 1216797"/>
                <a:gd name="connsiteY89" fmla="*/ 947738 h 971550"/>
                <a:gd name="connsiteX90" fmla="*/ 897709 w 1216797"/>
                <a:gd name="connsiteY90" fmla="*/ 950119 h 971550"/>
                <a:gd name="connsiteX91" fmla="*/ 904853 w 1216797"/>
                <a:gd name="connsiteY91" fmla="*/ 952500 h 971550"/>
                <a:gd name="connsiteX92" fmla="*/ 909616 w 1216797"/>
                <a:gd name="connsiteY92" fmla="*/ 959644 h 971550"/>
                <a:gd name="connsiteX93" fmla="*/ 921522 w 1216797"/>
                <a:gd name="connsiteY93" fmla="*/ 962025 h 971550"/>
                <a:gd name="connsiteX94" fmla="*/ 938191 w 1216797"/>
                <a:gd name="connsiteY94" fmla="*/ 954882 h 971550"/>
                <a:gd name="connsiteX95" fmla="*/ 950097 w 1216797"/>
                <a:gd name="connsiteY95" fmla="*/ 942975 h 971550"/>
                <a:gd name="connsiteX96" fmla="*/ 959622 w 1216797"/>
                <a:gd name="connsiteY96" fmla="*/ 933450 h 971550"/>
                <a:gd name="connsiteX97" fmla="*/ 964384 w 1216797"/>
                <a:gd name="connsiteY97" fmla="*/ 940594 h 971550"/>
                <a:gd name="connsiteX98" fmla="*/ 978672 w 1216797"/>
                <a:gd name="connsiteY98" fmla="*/ 945357 h 971550"/>
                <a:gd name="connsiteX99" fmla="*/ 985816 w 1216797"/>
                <a:gd name="connsiteY99" fmla="*/ 947738 h 971550"/>
                <a:gd name="connsiteX100" fmla="*/ 997722 w 1216797"/>
                <a:gd name="connsiteY100" fmla="*/ 959644 h 971550"/>
                <a:gd name="connsiteX101" fmla="*/ 1002484 w 1216797"/>
                <a:gd name="connsiteY101" fmla="*/ 966788 h 971550"/>
                <a:gd name="connsiteX102" fmla="*/ 1009628 w 1216797"/>
                <a:gd name="connsiteY102" fmla="*/ 971550 h 971550"/>
                <a:gd name="connsiteX103" fmla="*/ 1019153 w 1216797"/>
                <a:gd name="connsiteY103" fmla="*/ 950119 h 971550"/>
                <a:gd name="connsiteX104" fmla="*/ 1033441 w 1216797"/>
                <a:gd name="connsiteY104" fmla="*/ 940594 h 971550"/>
                <a:gd name="connsiteX105" fmla="*/ 1047728 w 1216797"/>
                <a:gd name="connsiteY105" fmla="*/ 935832 h 971550"/>
                <a:gd name="connsiteX106" fmla="*/ 1054872 w 1216797"/>
                <a:gd name="connsiteY106" fmla="*/ 933450 h 971550"/>
                <a:gd name="connsiteX107" fmla="*/ 1062016 w 1216797"/>
                <a:gd name="connsiteY107" fmla="*/ 928688 h 971550"/>
                <a:gd name="connsiteX108" fmla="*/ 1104878 w 1216797"/>
                <a:gd name="connsiteY108" fmla="*/ 921544 h 971550"/>
                <a:gd name="connsiteX109" fmla="*/ 1109641 w 1216797"/>
                <a:gd name="connsiteY109" fmla="*/ 907257 h 971550"/>
                <a:gd name="connsiteX110" fmla="*/ 1116784 w 1216797"/>
                <a:gd name="connsiteY110" fmla="*/ 883444 h 971550"/>
                <a:gd name="connsiteX111" fmla="*/ 1119166 w 1216797"/>
                <a:gd name="connsiteY111" fmla="*/ 876300 h 971550"/>
                <a:gd name="connsiteX112" fmla="*/ 1121547 w 1216797"/>
                <a:gd name="connsiteY112" fmla="*/ 869157 h 971550"/>
                <a:gd name="connsiteX113" fmla="*/ 1128691 w 1216797"/>
                <a:gd name="connsiteY113" fmla="*/ 838200 h 971550"/>
                <a:gd name="connsiteX114" fmla="*/ 1131072 w 1216797"/>
                <a:gd name="connsiteY114" fmla="*/ 831057 h 971550"/>
                <a:gd name="connsiteX115" fmla="*/ 1133453 w 1216797"/>
                <a:gd name="connsiteY115" fmla="*/ 823913 h 971550"/>
                <a:gd name="connsiteX116" fmla="*/ 1142978 w 1216797"/>
                <a:gd name="connsiteY116" fmla="*/ 809625 h 971550"/>
                <a:gd name="connsiteX117" fmla="*/ 1150122 w 1216797"/>
                <a:gd name="connsiteY117" fmla="*/ 792957 h 971550"/>
                <a:gd name="connsiteX118" fmla="*/ 1159647 w 1216797"/>
                <a:gd name="connsiteY118" fmla="*/ 778669 h 971550"/>
                <a:gd name="connsiteX119" fmla="*/ 1171553 w 1216797"/>
                <a:gd name="connsiteY119" fmla="*/ 757238 h 971550"/>
                <a:gd name="connsiteX120" fmla="*/ 1181078 w 1216797"/>
                <a:gd name="connsiteY120" fmla="*/ 745332 h 971550"/>
                <a:gd name="connsiteX121" fmla="*/ 1183459 w 1216797"/>
                <a:gd name="connsiteY121" fmla="*/ 738188 h 971550"/>
                <a:gd name="connsiteX122" fmla="*/ 1188222 w 1216797"/>
                <a:gd name="connsiteY122" fmla="*/ 731044 h 971550"/>
                <a:gd name="connsiteX123" fmla="*/ 1197747 w 1216797"/>
                <a:gd name="connsiteY123" fmla="*/ 709613 h 971550"/>
                <a:gd name="connsiteX124" fmla="*/ 1207272 w 1216797"/>
                <a:gd name="connsiteY124" fmla="*/ 688182 h 971550"/>
                <a:gd name="connsiteX125" fmla="*/ 1212034 w 1216797"/>
                <a:gd name="connsiteY125" fmla="*/ 671513 h 971550"/>
                <a:gd name="connsiteX126" fmla="*/ 1216797 w 1216797"/>
                <a:gd name="connsiteY126" fmla="*/ 628650 h 971550"/>
                <a:gd name="connsiteX127" fmla="*/ 1212034 w 1216797"/>
                <a:gd name="connsiteY127" fmla="*/ 576263 h 971550"/>
                <a:gd name="connsiteX128" fmla="*/ 1209653 w 1216797"/>
                <a:gd name="connsiteY128" fmla="*/ 569119 h 971550"/>
                <a:gd name="connsiteX129" fmla="*/ 1204891 w 1216797"/>
                <a:gd name="connsiteY129" fmla="*/ 550069 h 971550"/>
                <a:gd name="connsiteX130" fmla="*/ 1207272 w 1216797"/>
                <a:gd name="connsiteY130" fmla="*/ 507207 h 971550"/>
                <a:gd name="connsiteX131" fmla="*/ 1209653 w 1216797"/>
                <a:gd name="connsiteY131" fmla="*/ 500063 h 971550"/>
                <a:gd name="connsiteX132" fmla="*/ 1192984 w 1216797"/>
                <a:gd name="connsiteY132" fmla="*/ 492919 h 971550"/>
                <a:gd name="connsiteX133" fmla="*/ 1181078 w 1216797"/>
                <a:gd name="connsiteY133" fmla="*/ 481013 h 971550"/>
                <a:gd name="connsiteX134" fmla="*/ 1173934 w 1216797"/>
                <a:gd name="connsiteY134" fmla="*/ 476250 h 971550"/>
                <a:gd name="connsiteX135" fmla="*/ 1159647 w 1216797"/>
                <a:gd name="connsiteY135" fmla="*/ 464344 h 971550"/>
                <a:gd name="connsiteX136" fmla="*/ 1157266 w 1216797"/>
                <a:gd name="connsiteY136" fmla="*/ 457200 h 971550"/>
                <a:gd name="connsiteX137" fmla="*/ 1142978 w 1216797"/>
                <a:gd name="connsiteY137" fmla="*/ 445294 h 971550"/>
                <a:gd name="connsiteX138" fmla="*/ 1140597 w 1216797"/>
                <a:gd name="connsiteY138" fmla="*/ 438150 h 971550"/>
                <a:gd name="connsiteX139" fmla="*/ 1131072 w 1216797"/>
                <a:gd name="connsiteY139" fmla="*/ 423863 h 971550"/>
                <a:gd name="connsiteX140" fmla="*/ 1126309 w 1216797"/>
                <a:gd name="connsiteY140" fmla="*/ 409575 h 971550"/>
                <a:gd name="connsiteX141" fmla="*/ 1119166 w 1216797"/>
                <a:gd name="connsiteY141" fmla="*/ 407194 h 971550"/>
                <a:gd name="connsiteX142" fmla="*/ 1102497 w 1216797"/>
                <a:gd name="connsiteY142" fmla="*/ 402432 h 971550"/>
                <a:gd name="connsiteX143" fmla="*/ 1100116 w 1216797"/>
                <a:gd name="connsiteY143" fmla="*/ 392907 h 971550"/>
                <a:gd name="connsiteX144" fmla="*/ 1095353 w 1216797"/>
                <a:gd name="connsiteY144" fmla="*/ 373857 h 971550"/>
                <a:gd name="connsiteX145" fmla="*/ 1090591 w 1216797"/>
                <a:gd name="connsiteY145" fmla="*/ 366713 h 971550"/>
                <a:gd name="connsiteX146" fmla="*/ 1088209 w 1216797"/>
                <a:gd name="connsiteY146" fmla="*/ 359569 h 971550"/>
                <a:gd name="connsiteX147" fmla="*/ 1073922 w 1216797"/>
                <a:gd name="connsiteY147" fmla="*/ 350044 h 971550"/>
                <a:gd name="connsiteX148" fmla="*/ 1071541 w 1216797"/>
                <a:gd name="connsiteY148" fmla="*/ 342900 h 971550"/>
                <a:gd name="connsiteX149" fmla="*/ 1076303 w 1216797"/>
                <a:gd name="connsiteY149" fmla="*/ 330994 h 971550"/>
                <a:gd name="connsiteX150" fmla="*/ 1064397 w 1216797"/>
                <a:gd name="connsiteY150" fmla="*/ 328613 h 971550"/>
                <a:gd name="connsiteX151" fmla="*/ 1042966 w 1216797"/>
                <a:gd name="connsiteY151" fmla="*/ 316707 h 971550"/>
                <a:gd name="connsiteX152" fmla="*/ 1038203 w 1216797"/>
                <a:gd name="connsiteY152" fmla="*/ 309563 h 971550"/>
                <a:gd name="connsiteX153" fmla="*/ 1028678 w 1216797"/>
                <a:gd name="connsiteY153" fmla="*/ 307182 h 971550"/>
                <a:gd name="connsiteX154" fmla="*/ 1021534 w 1216797"/>
                <a:gd name="connsiteY154" fmla="*/ 304800 h 971550"/>
                <a:gd name="connsiteX155" fmla="*/ 1014391 w 1216797"/>
                <a:gd name="connsiteY155" fmla="*/ 300038 h 971550"/>
                <a:gd name="connsiteX156" fmla="*/ 1004866 w 1216797"/>
                <a:gd name="connsiteY156" fmla="*/ 295275 h 971550"/>
                <a:gd name="connsiteX157" fmla="*/ 1000103 w 1216797"/>
                <a:gd name="connsiteY157" fmla="*/ 273844 h 971550"/>
                <a:gd name="connsiteX158" fmla="*/ 997722 w 1216797"/>
                <a:gd name="connsiteY158" fmla="*/ 266700 h 971550"/>
                <a:gd name="connsiteX159" fmla="*/ 990578 w 1216797"/>
                <a:gd name="connsiteY159" fmla="*/ 261938 h 971550"/>
                <a:gd name="connsiteX160" fmla="*/ 995341 w 1216797"/>
                <a:gd name="connsiteY160" fmla="*/ 245269 h 971550"/>
                <a:gd name="connsiteX161" fmla="*/ 992959 w 1216797"/>
                <a:gd name="connsiteY161" fmla="*/ 228600 h 971550"/>
                <a:gd name="connsiteX162" fmla="*/ 990578 w 1216797"/>
                <a:gd name="connsiteY162" fmla="*/ 221457 h 971550"/>
                <a:gd name="connsiteX163" fmla="*/ 983434 w 1216797"/>
                <a:gd name="connsiteY163" fmla="*/ 216694 h 971550"/>
                <a:gd name="connsiteX164" fmla="*/ 976291 w 1216797"/>
                <a:gd name="connsiteY164" fmla="*/ 180975 h 971550"/>
                <a:gd name="connsiteX165" fmla="*/ 971528 w 1216797"/>
                <a:gd name="connsiteY165" fmla="*/ 166688 h 971550"/>
                <a:gd name="connsiteX166" fmla="*/ 969147 w 1216797"/>
                <a:gd name="connsiteY166" fmla="*/ 159544 h 971550"/>
                <a:gd name="connsiteX167" fmla="*/ 966766 w 1216797"/>
                <a:gd name="connsiteY167" fmla="*/ 150019 h 971550"/>
                <a:gd name="connsiteX168" fmla="*/ 959622 w 1216797"/>
                <a:gd name="connsiteY168" fmla="*/ 145257 h 971550"/>
                <a:gd name="connsiteX169" fmla="*/ 950097 w 1216797"/>
                <a:gd name="connsiteY169" fmla="*/ 130969 h 971550"/>
                <a:gd name="connsiteX170" fmla="*/ 942953 w 1216797"/>
                <a:gd name="connsiteY170" fmla="*/ 133350 h 971550"/>
                <a:gd name="connsiteX171" fmla="*/ 935809 w 1216797"/>
                <a:gd name="connsiteY171" fmla="*/ 138113 h 971550"/>
                <a:gd name="connsiteX172" fmla="*/ 926284 w 1216797"/>
                <a:gd name="connsiteY172" fmla="*/ 123825 h 971550"/>
                <a:gd name="connsiteX173" fmla="*/ 916759 w 1216797"/>
                <a:gd name="connsiteY173" fmla="*/ 109538 h 971550"/>
                <a:gd name="connsiteX174" fmla="*/ 916759 w 1216797"/>
                <a:gd name="connsiteY174" fmla="*/ 80963 h 971550"/>
                <a:gd name="connsiteX175" fmla="*/ 914378 w 1216797"/>
                <a:gd name="connsiteY175" fmla="*/ 73819 h 971550"/>
                <a:gd name="connsiteX176" fmla="*/ 907234 w 1216797"/>
                <a:gd name="connsiteY176" fmla="*/ 69057 h 971550"/>
                <a:gd name="connsiteX177" fmla="*/ 911997 w 1216797"/>
                <a:gd name="connsiteY177" fmla="*/ 57150 h 971550"/>
                <a:gd name="connsiteX178" fmla="*/ 900091 w 1216797"/>
                <a:gd name="connsiteY178" fmla="*/ 47625 h 971550"/>
                <a:gd name="connsiteX179" fmla="*/ 897709 w 1216797"/>
                <a:gd name="connsiteY179" fmla="*/ 40482 h 971550"/>
                <a:gd name="connsiteX180" fmla="*/ 892947 w 1216797"/>
                <a:gd name="connsiteY180" fmla="*/ 21432 h 971550"/>
                <a:gd name="connsiteX181" fmla="*/ 881041 w 1216797"/>
                <a:gd name="connsiteY181" fmla="*/ 0 h 971550"/>
                <a:gd name="connsiteX182" fmla="*/ 878659 w 1216797"/>
                <a:gd name="connsiteY182" fmla="*/ 7144 h 971550"/>
                <a:gd name="connsiteX183" fmla="*/ 873897 w 1216797"/>
                <a:gd name="connsiteY183" fmla="*/ 26194 h 971550"/>
                <a:gd name="connsiteX184" fmla="*/ 871516 w 1216797"/>
                <a:gd name="connsiteY184" fmla="*/ 61913 h 971550"/>
                <a:gd name="connsiteX185" fmla="*/ 869134 w 1216797"/>
                <a:gd name="connsiteY185" fmla="*/ 71438 h 971550"/>
                <a:gd name="connsiteX186" fmla="*/ 864372 w 1216797"/>
                <a:gd name="connsiteY186" fmla="*/ 85725 h 971550"/>
                <a:gd name="connsiteX187" fmla="*/ 864372 w 1216797"/>
                <a:gd name="connsiteY187" fmla="*/ 128588 h 971550"/>
                <a:gd name="connsiteX188" fmla="*/ 859609 w 1216797"/>
                <a:gd name="connsiteY188" fmla="*/ 176213 h 971550"/>
                <a:gd name="connsiteX189" fmla="*/ 857228 w 1216797"/>
                <a:gd name="connsiteY189" fmla="*/ 183357 h 971550"/>
                <a:gd name="connsiteX190" fmla="*/ 859609 w 1216797"/>
                <a:gd name="connsiteY190" fmla="*/ 195263 h 971550"/>
                <a:gd name="connsiteX191" fmla="*/ 852466 w 1216797"/>
                <a:gd name="connsiteY191" fmla="*/ 209550 h 971550"/>
                <a:gd name="connsiteX192" fmla="*/ 842941 w 1216797"/>
                <a:gd name="connsiteY192" fmla="*/ 235744 h 971550"/>
                <a:gd name="connsiteX193" fmla="*/ 828653 w 1216797"/>
                <a:gd name="connsiteY193" fmla="*/ 242888 h 971550"/>
                <a:gd name="connsiteX194" fmla="*/ 802459 w 1216797"/>
                <a:gd name="connsiteY194" fmla="*/ 240507 h 971550"/>
                <a:gd name="connsiteX195" fmla="*/ 797697 w 1216797"/>
                <a:gd name="connsiteY195" fmla="*/ 233363 h 971550"/>
                <a:gd name="connsiteX196" fmla="*/ 788172 w 1216797"/>
                <a:gd name="connsiteY196" fmla="*/ 219075 h 971550"/>
                <a:gd name="connsiteX197" fmla="*/ 769122 w 1216797"/>
                <a:gd name="connsiteY197" fmla="*/ 214313 h 971550"/>
                <a:gd name="connsiteX198" fmla="*/ 764359 w 1216797"/>
                <a:gd name="connsiteY198" fmla="*/ 207169 h 971550"/>
                <a:gd name="connsiteX199" fmla="*/ 757216 w 1216797"/>
                <a:gd name="connsiteY199" fmla="*/ 204788 h 971550"/>
                <a:gd name="connsiteX200" fmla="*/ 750072 w 1216797"/>
                <a:gd name="connsiteY200" fmla="*/ 200025 h 971550"/>
                <a:gd name="connsiteX201" fmla="*/ 742928 w 1216797"/>
                <a:gd name="connsiteY201" fmla="*/ 197644 h 971550"/>
                <a:gd name="connsiteX202" fmla="*/ 735784 w 1216797"/>
                <a:gd name="connsiteY202" fmla="*/ 192882 h 971550"/>
                <a:gd name="connsiteX203" fmla="*/ 721497 w 1216797"/>
                <a:gd name="connsiteY203" fmla="*/ 188119 h 971550"/>
                <a:gd name="connsiteX204" fmla="*/ 719116 w 1216797"/>
                <a:gd name="connsiteY204" fmla="*/ 180975 h 971550"/>
                <a:gd name="connsiteX205" fmla="*/ 697684 w 1216797"/>
                <a:gd name="connsiteY205" fmla="*/ 171450 h 971550"/>
                <a:gd name="connsiteX206" fmla="*/ 690541 w 1216797"/>
                <a:gd name="connsiteY206" fmla="*/ 166688 h 971550"/>
                <a:gd name="connsiteX207" fmla="*/ 688159 w 1216797"/>
                <a:gd name="connsiteY207" fmla="*/ 157163 h 971550"/>
                <a:gd name="connsiteX208" fmla="*/ 681016 w 1216797"/>
                <a:gd name="connsiteY208" fmla="*/ 154782 h 971550"/>
                <a:gd name="connsiteX209" fmla="*/ 678634 w 1216797"/>
                <a:gd name="connsiteY209" fmla="*/ 147638 h 971550"/>
                <a:gd name="connsiteX210" fmla="*/ 688159 w 1216797"/>
                <a:gd name="connsiteY210" fmla="*/ 133350 h 971550"/>
                <a:gd name="connsiteX211" fmla="*/ 690541 w 1216797"/>
                <a:gd name="connsiteY211" fmla="*/ 123825 h 971550"/>
                <a:gd name="connsiteX212" fmla="*/ 688159 w 1216797"/>
                <a:gd name="connsiteY212" fmla="*/ 114300 h 971550"/>
                <a:gd name="connsiteX213" fmla="*/ 690541 w 1216797"/>
                <a:gd name="connsiteY213" fmla="*/ 92869 h 971550"/>
                <a:gd name="connsiteX214" fmla="*/ 697684 w 1216797"/>
                <a:gd name="connsiteY214" fmla="*/ 88107 h 971550"/>
                <a:gd name="connsiteX215" fmla="*/ 711972 w 1216797"/>
                <a:gd name="connsiteY215" fmla="*/ 80963 h 971550"/>
                <a:gd name="connsiteX216" fmla="*/ 714353 w 1216797"/>
                <a:gd name="connsiteY216" fmla="*/ 69057 h 971550"/>
                <a:gd name="connsiteX217" fmla="*/ 719116 w 1216797"/>
                <a:gd name="connsiteY217" fmla="*/ 54769 h 971550"/>
                <a:gd name="connsiteX218" fmla="*/ 711972 w 1216797"/>
                <a:gd name="connsiteY218" fmla="*/ 50007 h 971550"/>
                <a:gd name="connsiteX219" fmla="*/ 707209 w 1216797"/>
                <a:gd name="connsiteY219" fmla="*/ 64294 h 971550"/>
                <a:gd name="connsiteX220" fmla="*/ 692922 w 1216797"/>
                <a:gd name="connsiteY220" fmla="*/ 59532 h 971550"/>
                <a:gd name="connsiteX221" fmla="*/ 685778 w 1216797"/>
                <a:gd name="connsiteY221" fmla="*/ 57150 h 971550"/>
                <a:gd name="connsiteX222" fmla="*/ 664347 w 1216797"/>
                <a:gd name="connsiteY222" fmla="*/ 54769 h 971550"/>
                <a:gd name="connsiteX223" fmla="*/ 654822 w 1216797"/>
                <a:gd name="connsiteY223" fmla="*/ 52388 h 971550"/>
                <a:gd name="connsiteX224" fmla="*/ 647678 w 1216797"/>
                <a:gd name="connsiteY224" fmla="*/ 47625 h 971550"/>
                <a:gd name="connsiteX225" fmla="*/ 640534 w 1216797"/>
                <a:gd name="connsiteY225" fmla="*/ 45244 h 971550"/>
                <a:gd name="connsiteX226" fmla="*/ 616722 w 1216797"/>
                <a:gd name="connsiteY226" fmla="*/ 45244 h 971550"/>
                <a:gd name="connsiteX227" fmla="*/ 609578 w 1216797"/>
                <a:gd name="connsiteY227" fmla="*/ 40482 h 971550"/>
                <a:gd name="connsiteX228" fmla="*/ 592909 w 1216797"/>
                <a:gd name="connsiteY228" fmla="*/ 28575 h 971550"/>
                <a:gd name="connsiteX229" fmla="*/ 585766 w 1216797"/>
                <a:gd name="connsiteY229" fmla="*/ 26194 h 971550"/>
                <a:gd name="connsiteX230" fmla="*/ 578622 w 1216797"/>
                <a:gd name="connsiteY230" fmla="*/ 23813 h 971550"/>
                <a:gd name="connsiteX231" fmla="*/ 569097 w 1216797"/>
                <a:gd name="connsiteY231" fmla="*/ 26194 h 971550"/>
                <a:gd name="connsiteX232" fmla="*/ 576241 w 1216797"/>
                <a:gd name="connsiteY232" fmla="*/ 30957 h 971550"/>
                <a:gd name="connsiteX233" fmla="*/ 585766 w 1216797"/>
                <a:gd name="connsiteY233" fmla="*/ 33338 h 971550"/>
                <a:gd name="connsiteX234" fmla="*/ 595291 w 1216797"/>
                <a:gd name="connsiteY234" fmla="*/ 47625 h 971550"/>
                <a:gd name="connsiteX235" fmla="*/ 592909 w 1216797"/>
                <a:gd name="connsiteY235" fmla="*/ 54769 h 971550"/>
                <a:gd name="connsiteX236" fmla="*/ 540522 w 1216797"/>
                <a:gd name="connsiteY236" fmla="*/ 66675 h 971550"/>
                <a:gd name="connsiteX237" fmla="*/ 521472 w 1216797"/>
                <a:gd name="connsiteY237" fmla="*/ 90488 h 971550"/>
                <a:gd name="connsiteX238" fmla="*/ 511947 w 1216797"/>
                <a:gd name="connsiteY238" fmla="*/ 104775 h 971550"/>
                <a:gd name="connsiteX239" fmla="*/ 509566 w 1216797"/>
                <a:gd name="connsiteY239" fmla="*/ 111919 h 971550"/>
                <a:gd name="connsiteX240" fmla="*/ 504803 w 1216797"/>
                <a:gd name="connsiteY240" fmla="*/ 119063 h 971550"/>
                <a:gd name="connsiteX241" fmla="*/ 500041 w 1216797"/>
                <a:gd name="connsiteY241" fmla="*/ 133350 h 971550"/>
                <a:gd name="connsiteX242" fmla="*/ 502422 w 1216797"/>
                <a:gd name="connsiteY242" fmla="*/ 142875 h 971550"/>
                <a:gd name="connsiteX243" fmla="*/ 492897 w 1216797"/>
                <a:gd name="connsiteY243" fmla="*/ 154782 h 971550"/>
                <a:gd name="connsiteX244" fmla="*/ 485753 w 1216797"/>
                <a:gd name="connsiteY244" fmla="*/ 152400 h 971550"/>
                <a:gd name="connsiteX245" fmla="*/ 478609 w 1216797"/>
                <a:gd name="connsiteY245" fmla="*/ 147638 h 971550"/>
                <a:gd name="connsiteX246" fmla="*/ 469084 w 1216797"/>
                <a:gd name="connsiteY246" fmla="*/ 150019 h 971550"/>
                <a:gd name="connsiteX247" fmla="*/ 466703 w 1216797"/>
                <a:gd name="connsiteY247" fmla="*/ 142875 h 971550"/>
                <a:gd name="connsiteX248" fmla="*/ 452416 w 1216797"/>
                <a:gd name="connsiteY248" fmla="*/ 135732 h 971550"/>
                <a:gd name="connsiteX249" fmla="*/ 445272 w 1216797"/>
                <a:gd name="connsiteY249" fmla="*/ 119063 h 971550"/>
                <a:gd name="connsiteX250" fmla="*/ 435747 w 1216797"/>
                <a:gd name="connsiteY250" fmla="*/ 116682 h 971550"/>
                <a:gd name="connsiteX251" fmla="*/ 409553 w 1216797"/>
                <a:gd name="connsiteY251" fmla="*/ 119063 h 971550"/>
                <a:gd name="connsiteX252" fmla="*/ 404791 w 1216797"/>
                <a:gd name="connsiteY252" fmla="*/ 133350 h 971550"/>
                <a:gd name="connsiteX253" fmla="*/ 390503 w 1216797"/>
                <a:gd name="connsiteY253" fmla="*/ 142875 h 971550"/>
                <a:gd name="connsiteX254" fmla="*/ 373834 w 1216797"/>
                <a:gd name="connsiteY254" fmla="*/ 147638 h 971550"/>
                <a:gd name="connsiteX255" fmla="*/ 364309 w 1216797"/>
                <a:gd name="connsiteY255" fmla="*/ 159544 h 971550"/>
                <a:gd name="connsiteX256" fmla="*/ 357166 w 1216797"/>
                <a:gd name="connsiteY256" fmla="*/ 173832 h 971550"/>
                <a:gd name="connsiteX257" fmla="*/ 350022 w 1216797"/>
                <a:gd name="connsiteY257" fmla="*/ 176213 h 971550"/>
                <a:gd name="connsiteX258" fmla="*/ 347641 w 1216797"/>
                <a:gd name="connsiteY258" fmla="*/ 183357 h 971550"/>
                <a:gd name="connsiteX259" fmla="*/ 352403 w 1216797"/>
                <a:gd name="connsiteY259" fmla="*/ 197644 h 971550"/>
                <a:gd name="connsiteX260" fmla="*/ 347641 w 1216797"/>
                <a:gd name="connsiteY260" fmla="*/ 204788 h 971550"/>
                <a:gd name="connsiteX261" fmla="*/ 335734 w 1216797"/>
                <a:gd name="connsiteY261" fmla="*/ 195263 h 971550"/>
                <a:gd name="connsiteX262" fmla="*/ 330972 w 1216797"/>
                <a:gd name="connsiteY262" fmla="*/ 202407 h 971550"/>
                <a:gd name="connsiteX263" fmla="*/ 328591 w 1216797"/>
                <a:gd name="connsiteY263" fmla="*/ 209550 h 971550"/>
                <a:gd name="connsiteX264" fmla="*/ 323828 w 1216797"/>
                <a:gd name="connsiteY264" fmla="*/ 230982 h 971550"/>
                <a:gd name="connsiteX265" fmla="*/ 314303 w 1216797"/>
                <a:gd name="connsiteY265" fmla="*/ 219075 h 971550"/>
                <a:gd name="connsiteX266" fmla="*/ 311922 w 1216797"/>
                <a:gd name="connsiteY266" fmla="*/ 209550 h 971550"/>
                <a:gd name="connsiteX267" fmla="*/ 295253 w 1216797"/>
                <a:gd name="connsiteY267" fmla="*/ 211932 h 971550"/>
                <a:gd name="connsiteX268" fmla="*/ 292872 w 1216797"/>
                <a:gd name="connsiteY268" fmla="*/ 223838 h 971550"/>
                <a:gd name="connsiteX269" fmla="*/ 285728 w 1216797"/>
                <a:gd name="connsiteY269" fmla="*/ 238125 h 971550"/>
                <a:gd name="connsiteX270" fmla="*/ 283347 w 1216797"/>
                <a:gd name="connsiteY270" fmla="*/ 266700 h 971550"/>
                <a:gd name="connsiteX271" fmla="*/ 280966 w 1216797"/>
                <a:gd name="connsiteY271" fmla="*/ 276225 h 971550"/>
                <a:gd name="connsiteX272" fmla="*/ 273822 w 1216797"/>
                <a:gd name="connsiteY272" fmla="*/ 280988 h 971550"/>
                <a:gd name="connsiteX273" fmla="*/ 261916 w 1216797"/>
                <a:gd name="connsiteY273" fmla="*/ 290513 h 971550"/>
                <a:gd name="connsiteX274" fmla="*/ 257153 w 1216797"/>
                <a:gd name="connsiteY274" fmla="*/ 297657 h 971550"/>
                <a:gd name="connsiteX275" fmla="*/ 254772 w 1216797"/>
                <a:gd name="connsiteY275" fmla="*/ 309563 h 971550"/>
                <a:gd name="connsiteX276" fmla="*/ 240484 w 1216797"/>
                <a:gd name="connsiteY276" fmla="*/ 319088 h 971550"/>
                <a:gd name="connsiteX277" fmla="*/ 216672 w 1216797"/>
                <a:gd name="connsiteY277" fmla="*/ 326232 h 971550"/>
                <a:gd name="connsiteX278" fmla="*/ 209528 w 1216797"/>
                <a:gd name="connsiteY278" fmla="*/ 330994 h 971550"/>
                <a:gd name="connsiteX279" fmla="*/ 202384 w 1216797"/>
                <a:gd name="connsiteY279" fmla="*/ 326232 h 971550"/>
                <a:gd name="connsiteX280" fmla="*/ 195241 w 1216797"/>
                <a:gd name="connsiteY280" fmla="*/ 323850 h 971550"/>
                <a:gd name="connsiteX281" fmla="*/ 180953 w 1216797"/>
                <a:gd name="connsiteY281" fmla="*/ 330994 h 971550"/>
                <a:gd name="connsiteX282" fmla="*/ 166666 w 1216797"/>
                <a:gd name="connsiteY282" fmla="*/ 340519 h 971550"/>
                <a:gd name="connsiteX283" fmla="*/ 159522 w 1216797"/>
                <a:gd name="connsiteY283" fmla="*/ 345282 h 971550"/>
                <a:gd name="connsiteX284" fmla="*/ 145234 w 1216797"/>
                <a:gd name="connsiteY284" fmla="*/ 350044 h 971550"/>
                <a:gd name="connsiteX285" fmla="*/ 138091 w 1216797"/>
                <a:gd name="connsiteY285" fmla="*/ 347663 h 971550"/>
                <a:gd name="connsiteX286" fmla="*/ 130947 w 1216797"/>
                <a:gd name="connsiteY286" fmla="*/ 342900 h 971550"/>
                <a:gd name="connsiteX287" fmla="*/ 126184 w 1216797"/>
                <a:gd name="connsiteY287" fmla="*/ 350044 h 971550"/>
                <a:gd name="connsiteX288" fmla="*/ 111897 w 1216797"/>
                <a:gd name="connsiteY288" fmla="*/ 354807 h 971550"/>
                <a:gd name="connsiteX289" fmla="*/ 97609 w 1216797"/>
                <a:gd name="connsiteY289" fmla="*/ 366713 h 971550"/>
                <a:gd name="connsiteX290" fmla="*/ 90466 w 1216797"/>
                <a:gd name="connsiteY290" fmla="*/ 371475 h 971550"/>
                <a:gd name="connsiteX291" fmla="*/ 76178 w 1216797"/>
                <a:gd name="connsiteY291" fmla="*/ 376238 h 971550"/>
                <a:gd name="connsiteX292" fmla="*/ 73797 w 1216797"/>
                <a:gd name="connsiteY292" fmla="*/ 383382 h 971550"/>
                <a:gd name="connsiteX293" fmla="*/ 66653 w 1216797"/>
                <a:gd name="connsiteY293" fmla="*/ 385763 h 971550"/>
                <a:gd name="connsiteX294" fmla="*/ 57128 w 1216797"/>
                <a:gd name="connsiteY294" fmla="*/ 397669 h 971550"/>
                <a:gd name="connsiteX295" fmla="*/ 49984 w 1216797"/>
                <a:gd name="connsiteY295" fmla="*/ 402432 h 971550"/>
                <a:gd name="connsiteX296" fmla="*/ 40459 w 1216797"/>
                <a:gd name="connsiteY296" fmla="*/ 402432 h 971550"/>
                <a:gd name="connsiteX297" fmla="*/ 38078 w 1216797"/>
                <a:gd name="connsiteY297" fmla="*/ 409575 h 971550"/>
                <a:gd name="connsiteX298" fmla="*/ 33316 w 1216797"/>
                <a:gd name="connsiteY298" fmla="*/ 416719 h 971550"/>
                <a:gd name="connsiteX299" fmla="*/ 38078 w 1216797"/>
                <a:gd name="connsiteY299" fmla="*/ 442913 h 971550"/>
                <a:gd name="connsiteX300" fmla="*/ 23791 w 1216797"/>
                <a:gd name="connsiteY300" fmla="*/ 452438 h 971550"/>
                <a:gd name="connsiteX301" fmla="*/ 28553 w 1216797"/>
                <a:gd name="connsiteY301" fmla="*/ 473869 h 971550"/>
                <a:gd name="connsiteX302" fmla="*/ 30934 w 1216797"/>
                <a:gd name="connsiteY302" fmla="*/ 481013 h 971550"/>
                <a:gd name="connsiteX303" fmla="*/ 33316 w 1216797"/>
                <a:gd name="connsiteY303" fmla="*/ 492919 h 971550"/>
                <a:gd name="connsiteX304" fmla="*/ 35697 w 1216797"/>
                <a:gd name="connsiteY304" fmla="*/ 500063 h 971550"/>
                <a:gd name="connsiteX305" fmla="*/ 42841 w 1216797"/>
                <a:gd name="connsiteY305" fmla="*/ 519113 h 971550"/>
                <a:gd name="connsiteX306" fmla="*/ 42841 w 1216797"/>
                <a:gd name="connsiteY306" fmla="*/ 535782 h 971550"/>
                <a:gd name="connsiteX307" fmla="*/ 35697 w 1216797"/>
                <a:gd name="connsiteY307" fmla="*/ 533400 h 971550"/>
                <a:gd name="connsiteX308" fmla="*/ 28553 w 1216797"/>
                <a:gd name="connsiteY308" fmla="*/ 519113 h 971550"/>
                <a:gd name="connsiteX309" fmla="*/ 26172 w 1216797"/>
                <a:gd name="connsiteY309" fmla="*/ 526257 h 971550"/>
                <a:gd name="connsiteX310" fmla="*/ 19028 w 1216797"/>
                <a:gd name="connsiteY310" fmla="*/ 523875 h 971550"/>
                <a:gd name="connsiteX311" fmla="*/ 16647 w 1216797"/>
                <a:gd name="connsiteY311" fmla="*/ 516732 h 971550"/>
                <a:gd name="connsiteX312" fmla="*/ 9503 w 1216797"/>
                <a:gd name="connsiteY312" fmla="*/ 509588 h 971550"/>
                <a:gd name="connsiteX313" fmla="*/ 4741 w 1216797"/>
                <a:gd name="connsiteY313" fmla="*/ 531019 h 971550"/>
                <a:gd name="connsiteX314" fmla="*/ 14266 w 1216797"/>
                <a:gd name="connsiteY314" fmla="*/ 545307 h 971550"/>
                <a:gd name="connsiteX315" fmla="*/ 38078 w 1216797"/>
                <a:gd name="connsiteY315" fmla="*/ 576263 h 97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</a:cxnLst>
              <a:rect l="l" t="t" r="r" b="b"/>
              <a:pathLst>
                <a:path w="1216797" h="971550">
                  <a:moveTo>
                    <a:pt x="38078" y="576263"/>
                  </a:moveTo>
                  <a:lnTo>
                    <a:pt x="38078" y="576263"/>
                  </a:lnTo>
                  <a:cubicBezTo>
                    <a:pt x="39666" y="583407"/>
                    <a:pt x="41066" y="590595"/>
                    <a:pt x="42841" y="597694"/>
                  </a:cubicBezTo>
                  <a:cubicBezTo>
                    <a:pt x="43450" y="600129"/>
                    <a:pt x="44003" y="602644"/>
                    <a:pt x="45222" y="604838"/>
                  </a:cubicBezTo>
                  <a:cubicBezTo>
                    <a:pt x="48002" y="609841"/>
                    <a:pt x="51572" y="614363"/>
                    <a:pt x="54747" y="619125"/>
                  </a:cubicBezTo>
                  <a:cubicBezTo>
                    <a:pt x="56334" y="621506"/>
                    <a:pt x="58604" y="623554"/>
                    <a:pt x="59509" y="626269"/>
                  </a:cubicBezTo>
                  <a:cubicBezTo>
                    <a:pt x="65498" y="644230"/>
                    <a:pt x="57419" y="622088"/>
                    <a:pt x="66653" y="640557"/>
                  </a:cubicBezTo>
                  <a:cubicBezTo>
                    <a:pt x="67775" y="642802"/>
                    <a:pt x="68240" y="645319"/>
                    <a:pt x="69034" y="647700"/>
                  </a:cubicBezTo>
                  <a:cubicBezTo>
                    <a:pt x="66582" y="667318"/>
                    <a:pt x="64930" y="661912"/>
                    <a:pt x="69034" y="676275"/>
                  </a:cubicBezTo>
                  <a:cubicBezTo>
                    <a:pt x="69724" y="678689"/>
                    <a:pt x="69848" y="681459"/>
                    <a:pt x="71416" y="683419"/>
                  </a:cubicBezTo>
                  <a:cubicBezTo>
                    <a:pt x="73204" y="685654"/>
                    <a:pt x="76178" y="686594"/>
                    <a:pt x="78559" y="688182"/>
                  </a:cubicBezTo>
                  <a:cubicBezTo>
                    <a:pt x="86442" y="711822"/>
                    <a:pt x="73215" y="675703"/>
                    <a:pt x="88084" y="702469"/>
                  </a:cubicBezTo>
                  <a:cubicBezTo>
                    <a:pt x="93600" y="712398"/>
                    <a:pt x="92847" y="714875"/>
                    <a:pt x="92847" y="723900"/>
                  </a:cubicBezTo>
                  <a:lnTo>
                    <a:pt x="92847" y="723900"/>
                  </a:lnTo>
                  <a:cubicBezTo>
                    <a:pt x="92747" y="725495"/>
                    <a:pt x="92762" y="768962"/>
                    <a:pt x="85703" y="778669"/>
                  </a:cubicBezTo>
                  <a:cubicBezTo>
                    <a:pt x="82337" y="783298"/>
                    <a:pt x="71416" y="788194"/>
                    <a:pt x="71416" y="788194"/>
                  </a:cubicBezTo>
                  <a:cubicBezTo>
                    <a:pt x="73608" y="803541"/>
                    <a:pt x="69429" y="803869"/>
                    <a:pt x="80941" y="809625"/>
                  </a:cubicBezTo>
                  <a:cubicBezTo>
                    <a:pt x="83186" y="810748"/>
                    <a:pt x="85890" y="810788"/>
                    <a:pt x="88084" y="812007"/>
                  </a:cubicBezTo>
                  <a:cubicBezTo>
                    <a:pt x="93088" y="814787"/>
                    <a:pt x="102372" y="821532"/>
                    <a:pt x="102372" y="821532"/>
                  </a:cubicBezTo>
                  <a:cubicBezTo>
                    <a:pt x="109919" y="832852"/>
                    <a:pt x="104420" y="827771"/>
                    <a:pt x="121422" y="833438"/>
                  </a:cubicBezTo>
                  <a:lnTo>
                    <a:pt x="128566" y="835819"/>
                  </a:lnTo>
                  <a:cubicBezTo>
                    <a:pt x="138885" y="835025"/>
                    <a:pt x="149253" y="834722"/>
                    <a:pt x="159522" y="833438"/>
                  </a:cubicBezTo>
                  <a:cubicBezTo>
                    <a:pt x="162013" y="833127"/>
                    <a:pt x="164706" y="832625"/>
                    <a:pt x="166666" y="831057"/>
                  </a:cubicBezTo>
                  <a:cubicBezTo>
                    <a:pt x="168901" y="829269"/>
                    <a:pt x="169274" y="825798"/>
                    <a:pt x="171428" y="823913"/>
                  </a:cubicBezTo>
                  <a:cubicBezTo>
                    <a:pt x="181505" y="815096"/>
                    <a:pt x="183048" y="815277"/>
                    <a:pt x="192859" y="812007"/>
                  </a:cubicBezTo>
                  <a:cubicBezTo>
                    <a:pt x="194447" y="809626"/>
                    <a:pt x="195598" y="806887"/>
                    <a:pt x="197622" y="804863"/>
                  </a:cubicBezTo>
                  <a:cubicBezTo>
                    <a:pt x="204447" y="798038"/>
                    <a:pt x="204162" y="801592"/>
                    <a:pt x="211909" y="797719"/>
                  </a:cubicBezTo>
                  <a:cubicBezTo>
                    <a:pt x="214469" y="796439"/>
                    <a:pt x="216247" y="793518"/>
                    <a:pt x="219053" y="792957"/>
                  </a:cubicBezTo>
                  <a:cubicBezTo>
                    <a:pt x="228425" y="791082"/>
                    <a:pt x="238103" y="791369"/>
                    <a:pt x="247628" y="790575"/>
                  </a:cubicBezTo>
                  <a:cubicBezTo>
                    <a:pt x="254516" y="791201"/>
                    <a:pt x="281081" y="793167"/>
                    <a:pt x="290491" y="795338"/>
                  </a:cubicBezTo>
                  <a:cubicBezTo>
                    <a:pt x="295382" y="796467"/>
                    <a:pt x="304778" y="800100"/>
                    <a:pt x="304778" y="800100"/>
                  </a:cubicBezTo>
                  <a:cubicBezTo>
                    <a:pt x="308747" y="798513"/>
                    <a:pt x="313059" y="797603"/>
                    <a:pt x="316684" y="795338"/>
                  </a:cubicBezTo>
                  <a:cubicBezTo>
                    <a:pt x="319540" y="793553"/>
                    <a:pt x="321241" y="790350"/>
                    <a:pt x="323828" y="788194"/>
                  </a:cubicBezTo>
                  <a:cubicBezTo>
                    <a:pt x="343720" y="771618"/>
                    <a:pt x="317244" y="797160"/>
                    <a:pt x="338116" y="776288"/>
                  </a:cubicBezTo>
                  <a:cubicBezTo>
                    <a:pt x="339413" y="772396"/>
                    <a:pt x="341372" y="764429"/>
                    <a:pt x="345259" y="762000"/>
                  </a:cubicBezTo>
                  <a:cubicBezTo>
                    <a:pt x="349516" y="759339"/>
                    <a:pt x="354677" y="758456"/>
                    <a:pt x="359547" y="757238"/>
                  </a:cubicBezTo>
                  <a:cubicBezTo>
                    <a:pt x="381032" y="751866"/>
                    <a:pt x="372387" y="754545"/>
                    <a:pt x="385741" y="750094"/>
                  </a:cubicBezTo>
                  <a:cubicBezTo>
                    <a:pt x="397500" y="742255"/>
                    <a:pt x="388313" y="747070"/>
                    <a:pt x="404791" y="742950"/>
                  </a:cubicBezTo>
                  <a:cubicBezTo>
                    <a:pt x="412698" y="740973"/>
                    <a:pt x="412551" y="739301"/>
                    <a:pt x="421459" y="738188"/>
                  </a:cubicBezTo>
                  <a:cubicBezTo>
                    <a:pt x="430943" y="737003"/>
                    <a:pt x="440509" y="736601"/>
                    <a:pt x="450034" y="735807"/>
                  </a:cubicBezTo>
                  <a:cubicBezTo>
                    <a:pt x="470508" y="722157"/>
                    <a:pt x="444604" y="738522"/>
                    <a:pt x="464322" y="728663"/>
                  </a:cubicBezTo>
                  <a:cubicBezTo>
                    <a:pt x="466882" y="727383"/>
                    <a:pt x="468851" y="725062"/>
                    <a:pt x="471466" y="723900"/>
                  </a:cubicBezTo>
                  <a:cubicBezTo>
                    <a:pt x="476053" y="721861"/>
                    <a:pt x="480991" y="720725"/>
                    <a:pt x="485753" y="719138"/>
                  </a:cubicBezTo>
                  <a:lnTo>
                    <a:pt x="492897" y="716757"/>
                  </a:lnTo>
                  <a:lnTo>
                    <a:pt x="500041" y="714375"/>
                  </a:lnTo>
                  <a:cubicBezTo>
                    <a:pt x="520678" y="715169"/>
                    <a:pt x="541349" y="715336"/>
                    <a:pt x="561953" y="716757"/>
                  </a:cubicBezTo>
                  <a:cubicBezTo>
                    <a:pt x="571427" y="717410"/>
                    <a:pt x="568483" y="721110"/>
                    <a:pt x="576241" y="726282"/>
                  </a:cubicBezTo>
                  <a:cubicBezTo>
                    <a:pt x="578329" y="727674"/>
                    <a:pt x="580896" y="728331"/>
                    <a:pt x="583384" y="728663"/>
                  </a:cubicBezTo>
                  <a:cubicBezTo>
                    <a:pt x="592858" y="729926"/>
                    <a:pt x="602434" y="730250"/>
                    <a:pt x="611959" y="731044"/>
                  </a:cubicBezTo>
                  <a:cubicBezTo>
                    <a:pt x="614340" y="732632"/>
                    <a:pt x="617079" y="733783"/>
                    <a:pt x="619103" y="735807"/>
                  </a:cubicBezTo>
                  <a:cubicBezTo>
                    <a:pt x="621127" y="737831"/>
                    <a:pt x="621439" y="741433"/>
                    <a:pt x="623866" y="742950"/>
                  </a:cubicBezTo>
                  <a:cubicBezTo>
                    <a:pt x="628123" y="745611"/>
                    <a:pt x="638153" y="747713"/>
                    <a:pt x="638153" y="747713"/>
                  </a:cubicBezTo>
                  <a:cubicBezTo>
                    <a:pt x="649266" y="764381"/>
                    <a:pt x="642916" y="758825"/>
                    <a:pt x="654822" y="766763"/>
                  </a:cubicBezTo>
                  <a:lnTo>
                    <a:pt x="664347" y="781050"/>
                  </a:lnTo>
                  <a:cubicBezTo>
                    <a:pt x="665934" y="783431"/>
                    <a:pt x="668204" y="785479"/>
                    <a:pt x="669109" y="788194"/>
                  </a:cubicBezTo>
                  <a:cubicBezTo>
                    <a:pt x="674777" y="805197"/>
                    <a:pt x="671087" y="798305"/>
                    <a:pt x="678634" y="809625"/>
                  </a:cubicBezTo>
                  <a:cubicBezTo>
                    <a:pt x="679595" y="814427"/>
                    <a:pt x="679050" y="826294"/>
                    <a:pt x="688159" y="826294"/>
                  </a:cubicBezTo>
                  <a:cubicBezTo>
                    <a:pt x="691021" y="826294"/>
                    <a:pt x="692922" y="823119"/>
                    <a:pt x="695303" y="821532"/>
                  </a:cubicBezTo>
                  <a:cubicBezTo>
                    <a:pt x="708002" y="802484"/>
                    <a:pt x="691337" y="825497"/>
                    <a:pt x="707209" y="809625"/>
                  </a:cubicBezTo>
                  <a:cubicBezTo>
                    <a:pt x="717979" y="798855"/>
                    <a:pt x="705210" y="804737"/>
                    <a:pt x="719116" y="800100"/>
                  </a:cubicBezTo>
                  <a:cubicBezTo>
                    <a:pt x="721497" y="797719"/>
                    <a:pt x="724103" y="795544"/>
                    <a:pt x="726259" y="792957"/>
                  </a:cubicBezTo>
                  <a:cubicBezTo>
                    <a:pt x="728091" y="790758"/>
                    <a:pt x="728998" y="787837"/>
                    <a:pt x="731022" y="785813"/>
                  </a:cubicBezTo>
                  <a:cubicBezTo>
                    <a:pt x="733046" y="783789"/>
                    <a:pt x="735785" y="782638"/>
                    <a:pt x="738166" y="781050"/>
                  </a:cubicBezTo>
                  <a:cubicBezTo>
                    <a:pt x="749278" y="764382"/>
                    <a:pt x="742929" y="769938"/>
                    <a:pt x="754834" y="762000"/>
                  </a:cubicBezTo>
                  <a:cubicBezTo>
                    <a:pt x="754040" y="768350"/>
                    <a:pt x="753598" y="774754"/>
                    <a:pt x="752453" y="781050"/>
                  </a:cubicBezTo>
                  <a:cubicBezTo>
                    <a:pt x="752004" y="783520"/>
                    <a:pt x="751640" y="786234"/>
                    <a:pt x="750072" y="788194"/>
                  </a:cubicBezTo>
                  <a:cubicBezTo>
                    <a:pt x="748284" y="790429"/>
                    <a:pt x="745309" y="791369"/>
                    <a:pt x="742928" y="792957"/>
                  </a:cubicBezTo>
                  <a:cubicBezTo>
                    <a:pt x="742134" y="795338"/>
                    <a:pt x="740858" y="797610"/>
                    <a:pt x="740547" y="800100"/>
                  </a:cubicBezTo>
                  <a:cubicBezTo>
                    <a:pt x="739263" y="810370"/>
                    <a:pt x="741647" y="821310"/>
                    <a:pt x="738166" y="831057"/>
                  </a:cubicBezTo>
                  <a:cubicBezTo>
                    <a:pt x="737065" y="834139"/>
                    <a:pt x="731816" y="832644"/>
                    <a:pt x="728641" y="833438"/>
                  </a:cubicBezTo>
                  <a:cubicBezTo>
                    <a:pt x="727847" y="835819"/>
                    <a:pt x="725136" y="838337"/>
                    <a:pt x="726259" y="840582"/>
                  </a:cubicBezTo>
                  <a:cubicBezTo>
                    <a:pt x="728980" y="846024"/>
                    <a:pt x="737826" y="841489"/>
                    <a:pt x="740547" y="840582"/>
                  </a:cubicBezTo>
                  <a:cubicBezTo>
                    <a:pt x="742134" y="838201"/>
                    <a:pt x="744029" y="835998"/>
                    <a:pt x="745309" y="833438"/>
                  </a:cubicBezTo>
                  <a:cubicBezTo>
                    <a:pt x="746432" y="831193"/>
                    <a:pt x="746472" y="828488"/>
                    <a:pt x="747691" y="826294"/>
                  </a:cubicBezTo>
                  <a:cubicBezTo>
                    <a:pt x="750471" y="821291"/>
                    <a:pt x="757216" y="812007"/>
                    <a:pt x="757216" y="812007"/>
                  </a:cubicBezTo>
                  <a:cubicBezTo>
                    <a:pt x="759597" y="812801"/>
                    <a:pt x="762399" y="812820"/>
                    <a:pt x="764359" y="814388"/>
                  </a:cubicBezTo>
                  <a:cubicBezTo>
                    <a:pt x="773837" y="821971"/>
                    <a:pt x="769835" y="839682"/>
                    <a:pt x="766741" y="847725"/>
                  </a:cubicBezTo>
                  <a:cubicBezTo>
                    <a:pt x="765467" y="851038"/>
                    <a:pt x="760512" y="851170"/>
                    <a:pt x="757216" y="852488"/>
                  </a:cubicBezTo>
                  <a:cubicBezTo>
                    <a:pt x="742692" y="858298"/>
                    <a:pt x="742208" y="857353"/>
                    <a:pt x="726259" y="859632"/>
                  </a:cubicBezTo>
                  <a:cubicBezTo>
                    <a:pt x="735965" y="866102"/>
                    <a:pt x="731736" y="865715"/>
                    <a:pt x="745309" y="862013"/>
                  </a:cubicBezTo>
                  <a:cubicBezTo>
                    <a:pt x="750152" y="860692"/>
                    <a:pt x="759597" y="857250"/>
                    <a:pt x="759597" y="857250"/>
                  </a:cubicBezTo>
                  <a:cubicBezTo>
                    <a:pt x="769916" y="858044"/>
                    <a:pt x="780284" y="858348"/>
                    <a:pt x="790553" y="859632"/>
                  </a:cubicBezTo>
                  <a:cubicBezTo>
                    <a:pt x="793044" y="859943"/>
                    <a:pt x="795737" y="860445"/>
                    <a:pt x="797697" y="862013"/>
                  </a:cubicBezTo>
                  <a:cubicBezTo>
                    <a:pt x="802841" y="866128"/>
                    <a:pt x="805768" y="879082"/>
                    <a:pt x="807222" y="883444"/>
                  </a:cubicBezTo>
                  <a:lnTo>
                    <a:pt x="809603" y="890588"/>
                  </a:lnTo>
                  <a:cubicBezTo>
                    <a:pt x="810397" y="896938"/>
                    <a:pt x="809832" y="903611"/>
                    <a:pt x="811984" y="909638"/>
                  </a:cubicBezTo>
                  <a:cubicBezTo>
                    <a:pt x="816324" y="921791"/>
                    <a:pt x="820133" y="923008"/>
                    <a:pt x="828653" y="928688"/>
                  </a:cubicBezTo>
                  <a:cubicBezTo>
                    <a:pt x="830241" y="931069"/>
                    <a:pt x="831181" y="934044"/>
                    <a:pt x="833416" y="935832"/>
                  </a:cubicBezTo>
                  <a:cubicBezTo>
                    <a:pt x="835908" y="937825"/>
                    <a:pt x="851792" y="940410"/>
                    <a:pt x="852466" y="940594"/>
                  </a:cubicBezTo>
                  <a:cubicBezTo>
                    <a:pt x="860874" y="942887"/>
                    <a:pt x="867740" y="946425"/>
                    <a:pt x="876278" y="947738"/>
                  </a:cubicBezTo>
                  <a:cubicBezTo>
                    <a:pt x="883382" y="948831"/>
                    <a:pt x="890565" y="949325"/>
                    <a:pt x="897709" y="950119"/>
                  </a:cubicBezTo>
                  <a:cubicBezTo>
                    <a:pt x="900090" y="950913"/>
                    <a:pt x="902893" y="950932"/>
                    <a:pt x="904853" y="952500"/>
                  </a:cubicBezTo>
                  <a:cubicBezTo>
                    <a:pt x="907088" y="954288"/>
                    <a:pt x="907131" y="958224"/>
                    <a:pt x="909616" y="959644"/>
                  </a:cubicBezTo>
                  <a:cubicBezTo>
                    <a:pt x="913130" y="961652"/>
                    <a:pt x="917553" y="961231"/>
                    <a:pt x="921522" y="962025"/>
                  </a:cubicBezTo>
                  <a:cubicBezTo>
                    <a:pt x="928807" y="960204"/>
                    <a:pt x="932710" y="960363"/>
                    <a:pt x="938191" y="954882"/>
                  </a:cubicBezTo>
                  <a:cubicBezTo>
                    <a:pt x="954070" y="939003"/>
                    <a:pt x="931042" y="955679"/>
                    <a:pt x="950097" y="942975"/>
                  </a:cubicBezTo>
                  <a:cubicBezTo>
                    <a:pt x="951218" y="939613"/>
                    <a:pt x="952152" y="930462"/>
                    <a:pt x="959622" y="933450"/>
                  </a:cubicBezTo>
                  <a:cubicBezTo>
                    <a:pt x="962279" y="934513"/>
                    <a:pt x="962797" y="938213"/>
                    <a:pt x="964384" y="940594"/>
                  </a:cubicBezTo>
                  <a:cubicBezTo>
                    <a:pt x="959821" y="954286"/>
                    <a:pt x="960430" y="945357"/>
                    <a:pt x="978672" y="945357"/>
                  </a:cubicBezTo>
                  <a:cubicBezTo>
                    <a:pt x="981182" y="945357"/>
                    <a:pt x="983435" y="946944"/>
                    <a:pt x="985816" y="947738"/>
                  </a:cubicBezTo>
                  <a:cubicBezTo>
                    <a:pt x="990578" y="966789"/>
                    <a:pt x="983435" y="950119"/>
                    <a:pt x="997722" y="959644"/>
                  </a:cubicBezTo>
                  <a:cubicBezTo>
                    <a:pt x="1000103" y="961232"/>
                    <a:pt x="1000460" y="964764"/>
                    <a:pt x="1002484" y="966788"/>
                  </a:cubicBezTo>
                  <a:cubicBezTo>
                    <a:pt x="1004508" y="968812"/>
                    <a:pt x="1007247" y="969963"/>
                    <a:pt x="1009628" y="971550"/>
                  </a:cubicBezTo>
                  <a:cubicBezTo>
                    <a:pt x="1011401" y="966232"/>
                    <a:pt x="1013827" y="954779"/>
                    <a:pt x="1019153" y="950119"/>
                  </a:cubicBezTo>
                  <a:cubicBezTo>
                    <a:pt x="1023461" y="946350"/>
                    <a:pt x="1028011" y="942404"/>
                    <a:pt x="1033441" y="940594"/>
                  </a:cubicBezTo>
                  <a:lnTo>
                    <a:pt x="1047728" y="935832"/>
                  </a:lnTo>
                  <a:cubicBezTo>
                    <a:pt x="1050109" y="935038"/>
                    <a:pt x="1052783" y="934842"/>
                    <a:pt x="1054872" y="933450"/>
                  </a:cubicBezTo>
                  <a:cubicBezTo>
                    <a:pt x="1057253" y="931863"/>
                    <a:pt x="1059401" y="929850"/>
                    <a:pt x="1062016" y="928688"/>
                  </a:cubicBezTo>
                  <a:cubicBezTo>
                    <a:pt x="1078187" y="921501"/>
                    <a:pt x="1084977" y="923202"/>
                    <a:pt x="1104878" y="921544"/>
                  </a:cubicBezTo>
                  <a:cubicBezTo>
                    <a:pt x="1106466" y="916782"/>
                    <a:pt x="1108424" y="912127"/>
                    <a:pt x="1109641" y="907257"/>
                  </a:cubicBezTo>
                  <a:cubicBezTo>
                    <a:pt x="1113238" y="892868"/>
                    <a:pt x="1110990" y="900827"/>
                    <a:pt x="1116784" y="883444"/>
                  </a:cubicBezTo>
                  <a:lnTo>
                    <a:pt x="1119166" y="876300"/>
                  </a:lnTo>
                  <a:lnTo>
                    <a:pt x="1121547" y="869157"/>
                  </a:lnTo>
                  <a:cubicBezTo>
                    <a:pt x="1124638" y="847517"/>
                    <a:pt x="1122153" y="857813"/>
                    <a:pt x="1128691" y="838200"/>
                  </a:cubicBezTo>
                  <a:lnTo>
                    <a:pt x="1131072" y="831057"/>
                  </a:lnTo>
                  <a:cubicBezTo>
                    <a:pt x="1131866" y="828676"/>
                    <a:pt x="1132061" y="826002"/>
                    <a:pt x="1133453" y="823913"/>
                  </a:cubicBezTo>
                  <a:cubicBezTo>
                    <a:pt x="1136628" y="819150"/>
                    <a:pt x="1141168" y="815055"/>
                    <a:pt x="1142978" y="809625"/>
                  </a:cubicBezTo>
                  <a:cubicBezTo>
                    <a:pt x="1145442" y="802233"/>
                    <a:pt x="1145707" y="800315"/>
                    <a:pt x="1150122" y="792957"/>
                  </a:cubicBezTo>
                  <a:cubicBezTo>
                    <a:pt x="1153067" y="788049"/>
                    <a:pt x="1159647" y="778669"/>
                    <a:pt x="1159647" y="778669"/>
                  </a:cubicBezTo>
                  <a:cubicBezTo>
                    <a:pt x="1165474" y="761187"/>
                    <a:pt x="1160859" y="767932"/>
                    <a:pt x="1171553" y="757238"/>
                  </a:cubicBezTo>
                  <a:cubicBezTo>
                    <a:pt x="1177538" y="739281"/>
                    <a:pt x="1168768" y="760719"/>
                    <a:pt x="1181078" y="745332"/>
                  </a:cubicBezTo>
                  <a:cubicBezTo>
                    <a:pt x="1182646" y="743372"/>
                    <a:pt x="1182336" y="740433"/>
                    <a:pt x="1183459" y="738188"/>
                  </a:cubicBezTo>
                  <a:cubicBezTo>
                    <a:pt x="1184739" y="735628"/>
                    <a:pt x="1186634" y="733425"/>
                    <a:pt x="1188222" y="731044"/>
                  </a:cubicBezTo>
                  <a:cubicBezTo>
                    <a:pt x="1193889" y="714042"/>
                    <a:pt x="1190199" y="720934"/>
                    <a:pt x="1197747" y="709613"/>
                  </a:cubicBezTo>
                  <a:cubicBezTo>
                    <a:pt x="1203414" y="692610"/>
                    <a:pt x="1199724" y="699502"/>
                    <a:pt x="1207272" y="688182"/>
                  </a:cubicBezTo>
                  <a:cubicBezTo>
                    <a:pt x="1208748" y="683755"/>
                    <a:pt x="1211574" y="675883"/>
                    <a:pt x="1212034" y="671513"/>
                  </a:cubicBezTo>
                  <a:cubicBezTo>
                    <a:pt x="1216739" y="626821"/>
                    <a:pt x="1210190" y="648475"/>
                    <a:pt x="1216797" y="628650"/>
                  </a:cubicBezTo>
                  <a:cubicBezTo>
                    <a:pt x="1215771" y="613265"/>
                    <a:pt x="1215291" y="592546"/>
                    <a:pt x="1212034" y="576263"/>
                  </a:cubicBezTo>
                  <a:cubicBezTo>
                    <a:pt x="1211542" y="573802"/>
                    <a:pt x="1210262" y="571554"/>
                    <a:pt x="1209653" y="569119"/>
                  </a:cubicBezTo>
                  <a:lnTo>
                    <a:pt x="1204891" y="550069"/>
                  </a:lnTo>
                  <a:cubicBezTo>
                    <a:pt x="1205685" y="535782"/>
                    <a:pt x="1205915" y="521452"/>
                    <a:pt x="1207272" y="507207"/>
                  </a:cubicBezTo>
                  <a:cubicBezTo>
                    <a:pt x="1207510" y="504708"/>
                    <a:pt x="1210585" y="502394"/>
                    <a:pt x="1209653" y="500063"/>
                  </a:cubicBezTo>
                  <a:cubicBezTo>
                    <a:pt x="1207825" y="495494"/>
                    <a:pt x="1196093" y="493696"/>
                    <a:pt x="1192984" y="492919"/>
                  </a:cubicBezTo>
                  <a:cubicBezTo>
                    <a:pt x="1173938" y="480221"/>
                    <a:pt x="1196952" y="496887"/>
                    <a:pt x="1181078" y="481013"/>
                  </a:cubicBezTo>
                  <a:cubicBezTo>
                    <a:pt x="1179054" y="478989"/>
                    <a:pt x="1176133" y="478082"/>
                    <a:pt x="1173934" y="476250"/>
                  </a:cubicBezTo>
                  <a:cubicBezTo>
                    <a:pt x="1155599" y="460971"/>
                    <a:pt x="1177385" y="476170"/>
                    <a:pt x="1159647" y="464344"/>
                  </a:cubicBezTo>
                  <a:cubicBezTo>
                    <a:pt x="1158853" y="461963"/>
                    <a:pt x="1158658" y="459289"/>
                    <a:pt x="1157266" y="457200"/>
                  </a:cubicBezTo>
                  <a:cubicBezTo>
                    <a:pt x="1153600" y="451702"/>
                    <a:pt x="1148247" y="448807"/>
                    <a:pt x="1142978" y="445294"/>
                  </a:cubicBezTo>
                  <a:cubicBezTo>
                    <a:pt x="1142184" y="442913"/>
                    <a:pt x="1141816" y="440344"/>
                    <a:pt x="1140597" y="438150"/>
                  </a:cubicBezTo>
                  <a:cubicBezTo>
                    <a:pt x="1137817" y="433147"/>
                    <a:pt x="1132882" y="429293"/>
                    <a:pt x="1131072" y="423863"/>
                  </a:cubicBezTo>
                  <a:cubicBezTo>
                    <a:pt x="1129484" y="419100"/>
                    <a:pt x="1131072" y="411163"/>
                    <a:pt x="1126309" y="409575"/>
                  </a:cubicBezTo>
                  <a:cubicBezTo>
                    <a:pt x="1123928" y="408781"/>
                    <a:pt x="1121579" y="407883"/>
                    <a:pt x="1119166" y="407194"/>
                  </a:cubicBezTo>
                  <a:cubicBezTo>
                    <a:pt x="1098228" y="401212"/>
                    <a:pt x="1119632" y="408143"/>
                    <a:pt x="1102497" y="402432"/>
                  </a:cubicBezTo>
                  <a:cubicBezTo>
                    <a:pt x="1101703" y="399257"/>
                    <a:pt x="1100826" y="396102"/>
                    <a:pt x="1100116" y="392907"/>
                  </a:cubicBezTo>
                  <a:cubicBezTo>
                    <a:pt x="1099030" y="388018"/>
                    <a:pt x="1097905" y="378962"/>
                    <a:pt x="1095353" y="373857"/>
                  </a:cubicBezTo>
                  <a:cubicBezTo>
                    <a:pt x="1094073" y="371297"/>
                    <a:pt x="1091871" y="369273"/>
                    <a:pt x="1090591" y="366713"/>
                  </a:cubicBezTo>
                  <a:cubicBezTo>
                    <a:pt x="1089468" y="364468"/>
                    <a:pt x="1089984" y="361344"/>
                    <a:pt x="1088209" y="359569"/>
                  </a:cubicBezTo>
                  <a:cubicBezTo>
                    <a:pt x="1084162" y="355522"/>
                    <a:pt x="1073922" y="350044"/>
                    <a:pt x="1073922" y="350044"/>
                  </a:cubicBezTo>
                  <a:cubicBezTo>
                    <a:pt x="1073128" y="347663"/>
                    <a:pt x="1070609" y="345231"/>
                    <a:pt x="1071541" y="342900"/>
                  </a:cubicBezTo>
                  <a:cubicBezTo>
                    <a:pt x="1072667" y="340084"/>
                    <a:pt x="1086698" y="337925"/>
                    <a:pt x="1076303" y="330994"/>
                  </a:cubicBezTo>
                  <a:cubicBezTo>
                    <a:pt x="1072936" y="328749"/>
                    <a:pt x="1068366" y="329407"/>
                    <a:pt x="1064397" y="328613"/>
                  </a:cubicBezTo>
                  <a:cubicBezTo>
                    <a:pt x="1048021" y="317696"/>
                    <a:pt x="1055539" y="320898"/>
                    <a:pt x="1042966" y="316707"/>
                  </a:cubicBezTo>
                  <a:cubicBezTo>
                    <a:pt x="1041378" y="314326"/>
                    <a:pt x="1040584" y="311151"/>
                    <a:pt x="1038203" y="309563"/>
                  </a:cubicBezTo>
                  <a:cubicBezTo>
                    <a:pt x="1035480" y="307748"/>
                    <a:pt x="1031825" y="308081"/>
                    <a:pt x="1028678" y="307182"/>
                  </a:cubicBezTo>
                  <a:cubicBezTo>
                    <a:pt x="1026264" y="306492"/>
                    <a:pt x="1023779" y="305923"/>
                    <a:pt x="1021534" y="304800"/>
                  </a:cubicBezTo>
                  <a:cubicBezTo>
                    <a:pt x="1018975" y="303520"/>
                    <a:pt x="1016876" y="301458"/>
                    <a:pt x="1014391" y="300038"/>
                  </a:cubicBezTo>
                  <a:cubicBezTo>
                    <a:pt x="1011309" y="298277"/>
                    <a:pt x="1008041" y="296863"/>
                    <a:pt x="1004866" y="295275"/>
                  </a:cubicBezTo>
                  <a:cubicBezTo>
                    <a:pt x="999506" y="279202"/>
                    <a:pt x="1005687" y="298976"/>
                    <a:pt x="1000103" y="273844"/>
                  </a:cubicBezTo>
                  <a:cubicBezTo>
                    <a:pt x="999559" y="271394"/>
                    <a:pt x="999290" y="268660"/>
                    <a:pt x="997722" y="266700"/>
                  </a:cubicBezTo>
                  <a:cubicBezTo>
                    <a:pt x="995934" y="264465"/>
                    <a:pt x="992959" y="263525"/>
                    <a:pt x="990578" y="261938"/>
                  </a:cubicBezTo>
                  <a:cubicBezTo>
                    <a:pt x="991700" y="258572"/>
                    <a:pt x="995341" y="248255"/>
                    <a:pt x="995341" y="245269"/>
                  </a:cubicBezTo>
                  <a:cubicBezTo>
                    <a:pt x="995341" y="239656"/>
                    <a:pt x="994060" y="234104"/>
                    <a:pt x="992959" y="228600"/>
                  </a:cubicBezTo>
                  <a:cubicBezTo>
                    <a:pt x="992467" y="226139"/>
                    <a:pt x="992146" y="223417"/>
                    <a:pt x="990578" y="221457"/>
                  </a:cubicBezTo>
                  <a:cubicBezTo>
                    <a:pt x="988790" y="219222"/>
                    <a:pt x="985815" y="218282"/>
                    <a:pt x="983434" y="216694"/>
                  </a:cubicBezTo>
                  <a:cubicBezTo>
                    <a:pt x="972297" y="183281"/>
                    <a:pt x="985100" y="225018"/>
                    <a:pt x="976291" y="180975"/>
                  </a:cubicBezTo>
                  <a:cubicBezTo>
                    <a:pt x="975306" y="176052"/>
                    <a:pt x="973116" y="171450"/>
                    <a:pt x="971528" y="166688"/>
                  </a:cubicBezTo>
                  <a:cubicBezTo>
                    <a:pt x="970734" y="164307"/>
                    <a:pt x="969756" y="161979"/>
                    <a:pt x="969147" y="159544"/>
                  </a:cubicBezTo>
                  <a:cubicBezTo>
                    <a:pt x="968353" y="156369"/>
                    <a:pt x="968581" y="152742"/>
                    <a:pt x="966766" y="150019"/>
                  </a:cubicBezTo>
                  <a:cubicBezTo>
                    <a:pt x="965178" y="147638"/>
                    <a:pt x="962003" y="146844"/>
                    <a:pt x="959622" y="145257"/>
                  </a:cubicBezTo>
                  <a:cubicBezTo>
                    <a:pt x="957838" y="139904"/>
                    <a:pt x="956787" y="133199"/>
                    <a:pt x="950097" y="130969"/>
                  </a:cubicBezTo>
                  <a:lnTo>
                    <a:pt x="942953" y="133350"/>
                  </a:lnTo>
                  <a:cubicBezTo>
                    <a:pt x="940572" y="134938"/>
                    <a:pt x="938632" y="138583"/>
                    <a:pt x="935809" y="138113"/>
                  </a:cubicBezTo>
                  <a:cubicBezTo>
                    <a:pt x="928046" y="136819"/>
                    <a:pt x="928870" y="128479"/>
                    <a:pt x="926284" y="123825"/>
                  </a:cubicBezTo>
                  <a:cubicBezTo>
                    <a:pt x="923504" y="118822"/>
                    <a:pt x="916759" y="109538"/>
                    <a:pt x="916759" y="109538"/>
                  </a:cubicBezTo>
                  <a:cubicBezTo>
                    <a:pt x="920319" y="95304"/>
                    <a:pt x="920280" y="100328"/>
                    <a:pt x="916759" y="80963"/>
                  </a:cubicBezTo>
                  <a:cubicBezTo>
                    <a:pt x="916310" y="78493"/>
                    <a:pt x="915946" y="75779"/>
                    <a:pt x="914378" y="73819"/>
                  </a:cubicBezTo>
                  <a:cubicBezTo>
                    <a:pt x="912590" y="71584"/>
                    <a:pt x="909615" y="70644"/>
                    <a:pt x="907234" y="69057"/>
                  </a:cubicBezTo>
                  <a:cubicBezTo>
                    <a:pt x="899562" y="46038"/>
                    <a:pt x="907765" y="78310"/>
                    <a:pt x="911997" y="57150"/>
                  </a:cubicBezTo>
                  <a:cubicBezTo>
                    <a:pt x="913343" y="50420"/>
                    <a:pt x="903370" y="48718"/>
                    <a:pt x="900091" y="47625"/>
                  </a:cubicBezTo>
                  <a:cubicBezTo>
                    <a:pt x="899297" y="45244"/>
                    <a:pt x="898318" y="42917"/>
                    <a:pt x="897709" y="40482"/>
                  </a:cubicBezTo>
                  <a:cubicBezTo>
                    <a:pt x="896749" y="36642"/>
                    <a:pt x="895422" y="25886"/>
                    <a:pt x="892947" y="21432"/>
                  </a:cubicBezTo>
                  <a:cubicBezTo>
                    <a:pt x="879302" y="-3130"/>
                    <a:pt x="886428" y="16164"/>
                    <a:pt x="881041" y="0"/>
                  </a:cubicBezTo>
                  <a:cubicBezTo>
                    <a:pt x="880247" y="2381"/>
                    <a:pt x="879268" y="4709"/>
                    <a:pt x="878659" y="7144"/>
                  </a:cubicBezTo>
                  <a:cubicBezTo>
                    <a:pt x="872908" y="30147"/>
                    <a:pt x="879343" y="9855"/>
                    <a:pt x="873897" y="26194"/>
                  </a:cubicBezTo>
                  <a:cubicBezTo>
                    <a:pt x="873103" y="38100"/>
                    <a:pt x="872765" y="50046"/>
                    <a:pt x="871516" y="61913"/>
                  </a:cubicBezTo>
                  <a:cubicBezTo>
                    <a:pt x="871173" y="65168"/>
                    <a:pt x="870074" y="68303"/>
                    <a:pt x="869134" y="71438"/>
                  </a:cubicBezTo>
                  <a:cubicBezTo>
                    <a:pt x="867691" y="76246"/>
                    <a:pt x="864372" y="85725"/>
                    <a:pt x="864372" y="85725"/>
                  </a:cubicBezTo>
                  <a:cubicBezTo>
                    <a:pt x="867934" y="117786"/>
                    <a:pt x="867160" y="96528"/>
                    <a:pt x="864372" y="128588"/>
                  </a:cubicBezTo>
                  <a:cubicBezTo>
                    <a:pt x="862755" y="147184"/>
                    <a:pt x="863343" y="159412"/>
                    <a:pt x="859609" y="176213"/>
                  </a:cubicBezTo>
                  <a:cubicBezTo>
                    <a:pt x="859064" y="178663"/>
                    <a:pt x="858022" y="180976"/>
                    <a:pt x="857228" y="183357"/>
                  </a:cubicBezTo>
                  <a:cubicBezTo>
                    <a:pt x="858022" y="187326"/>
                    <a:pt x="859609" y="191216"/>
                    <a:pt x="859609" y="195263"/>
                  </a:cubicBezTo>
                  <a:cubicBezTo>
                    <a:pt x="859609" y="200193"/>
                    <a:pt x="854874" y="205937"/>
                    <a:pt x="852466" y="209550"/>
                  </a:cubicBezTo>
                  <a:cubicBezTo>
                    <a:pt x="850704" y="218360"/>
                    <a:pt x="849758" y="228926"/>
                    <a:pt x="842941" y="235744"/>
                  </a:cubicBezTo>
                  <a:cubicBezTo>
                    <a:pt x="838324" y="240361"/>
                    <a:pt x="834464" y="240951"/>
                    <a:pt x="828653" y="242888"/>
                  </a:cubicBezTo>
                  <a:cubicBezTo>
                    <a:pt x="819922" y="242094"/>
                    <a:pt x="810839" y="243085"/>
                    <a:pt x="802459" y="240507"/>
                  </a:cubicBezTo>
                  <a:cubicBezTo>
                    <a:pt x="799724" y="239665"/>
                    <a:pt x="798977" y="235923"/>
                    <a:pt x="797697" y="233363"/>
                  </a:cubicBezTo>
                  <a:cubicBezTo>
                    <a:pt x="794367" y="226703"/>
                    <a:pt x="796935" y="223058"/>
                    <a:pt x="788172" y="219075"/>
                  </a:cubicBezTo>
                  <a:cubicBezTo>
                    <a:pt x="782213" y="216367"/>
                    <a:pt x="769122" y="214313"/>
                    <a:pt x="769122" y="214313"/>
                  </a:cubicBezTo>
                  <a:cubicBezTo>
                    <a:pt x="767534" y="211932"/>
                    <a:pt x="766594" y="208957"/>
                    <a:pt x="764359" y="207169"/>
                  </a:cubicBezTo>
                  <a:cubicBezTo>
                    <a:pt x="762399" y="205601"/>
                    <a:pt x="759461" y="205910"/>
                    <a:pt x="757216" y="204788"/>
                  </a:cubicBezTo>
                  <a:cubicBezTo>
                    <a:pt x="754656" y="203508"/>
                    <a:pt x="752632" y="201305"/>
                    <a:pt x="750072" y="200025"/>
                  </a:cubicBezTo>
                  <a:cubicBezTo>
                    <a:pt x="747827" y="198902"/>
                    <a:pt x="745173" y="198766"/>
                    <a:pt x="742928" y="197644"/>
                  </a:cubicBezTo>
                  <a:cubicBezTo>
                    <a:pt x="740368" y="196364"/>
                    <a:pt x="738399" y="194044"/>
                    <a:pt x="735784" y="192882"/>
                  </a:cubicBezTo>
                  <a:cubicBezTo>
                    <a:pt x="731197" y="190843"/>
                    <a:pt x="721497" y="188119"/>
                    <a:pt x="721497" y="188119"/>
                  </a:cubicBezTo>
                  <a:cubicBezTo>
                    <a:pt x="720703" y="185738"/>
                    <a:pt x="720684" y="182935"/>
                    <a:pt x="719116" y="180975"/>
                  </a:cubicBezTo>
                  <a:cubicBezTo>
                    <a:pt x="713579" y="174054"/>
                    <a:pt x="704540" y="176020"/>
                    <a:pt x="697684" y="171450"/>
                  </a:cubicBezTo>
                  <a:lnTo>
                    <a:pt x="690541" y="166688"/>
                  </a:lnTo>
                  <a:cubicBezTo>
                    <a:pt x="689747" y="163513"/>
                    <a:pt x="690204" y="159719"/>
                    <a:pt x="688159" y="157163"/>
                  </a:cubicBezTo>
                  <a:cubicBezTo>
                    <a:pt x="686591" y="155203"/>
                    <a:pt x="682791" y="156557"/>
                    <a:pt x="681016" y="154782"/>
                  </a:cubicBezTo>
                  <a:cubicBezTo>
                    <a:pt x="679241" y="153007"/>
                    <a:pt x="679428" y="150019"/>
                    <a:pt x="678634" y="147638"/>
                  </a:cubicBezTo>
                  <a:cubicBezTo>
                    <a:pt x="685473" y="120291"/>
                    <a:pt x="675003" y="153085"/>
                    <a:pt x="688159" y="133350"/>
                  </a:cubicBezTo>
                  <a:cubicBezTo>
                    <a:pt x="689974" y="130627"/>
                    <a:pt x="689747" y="127000"/>
                    <a:pt x="690541" y="123825"/>
                  </a:cubicBezTo>
                  <a:cubicBezTo>
                    <a:pt x="689747" y="120650"/>
                    <a:pt x="688159" y="117573"/>
                    <a:pt x="688159" y="114300"/>
                  </a:cubicBezTo>
                  <a:cubicBezTo>
                    <a:pt x="688159" y="107112"/>
                    <a:pt x="688085" y="99624"/>
                    <a:pt x="690541" y="92869"/>
                  </a:cubicBezTo>
                  <a:cubicBezTo>
                    <a:pt x="691519" y="90180"/>
                    <a:pt x="695125" y="89387"/>
                    <a:pt x="697684" y="88107"/>
                  </a:cubicBezTo>
                  <a:cubicBezTo>
                    <a:pt x="717406" y="78245"/>
                    <a:pt x="691494" y="94613"/>
                    <a:pt x="711972" y="80963"/>
                  </a:cubicBezTo>
                  <a:cubicBezTo>
                    <a:pt x="712766" y="76994"/>
                    <a:pt x="713288" y="72962"/>
                    <a:pt x="714353" y="69057"/>
                  </a:cubicBezTo>
                  <a:cubicBezTo>
                    <a:pt x="715674" y="64214"/>
                    <a:pt x="719116" y="54769"/>
                    <a:pt x="719116" y="54769"/>
                  </a:cubicBezTo>
                  <a:cubicBezTo>
                    <a:pt x="716735" y="53182"/>
                    <a:pt x="714207" y="48219"/>
                    <a:pt x="711972" y="50007"/>
                  </a:cubicBezTo>
                  <a:cubicBezTo>
                    <a:pt x="708052" y="53143"/>
                    <a:pt x="707209" y="64294"/>
                    <a:pt x="707209" y="64294"/>
                  </a:cubicBezTo>
                  <a:lnTo>
                    <a:pt x="692922" y="59532"/>
                  </a:lnTo>
                  <a:cubicBezTo>
                    <a:pt x="690541" y="58738"/>
                    <a:pt x="688273" y="57427"/>
                    <a:pt x="685778" y="57150"/>
                  </a:cubicBezTo>
                  <a:lnTo>
                    <a:pt x="664347" y="54769"/>
                  </a:lnTo>
                  <a:cubicBezTo>
                    <a:pt x="661172" y="53975"/>
                    <a:pt x="657830" y="53677"/>
                    <a:pt x="654822" y="52388"/>
                  </a:cubicBezTo>
                  <a:cubicBezTo>
                    <a:pt x="652191" y="51261"/>
                    <a:pt x="650238" y="48905"/>
                    <a:pt x="647678" y="47625"/>
                  </a:cubicBezTo>
                  <a:cubicBezTo>
                    <a:pt x="645433" y="46502"/>
                    <a:pt x="642915" y="46038"/>
                    <a:pt x="640534" y="45244"/>
                  </a:cubicBezTo>
                  <a:cubicBezTo>
                    <a:pt x="629307" y="47115"/>
                    <a:pt x="626668" y="49506"/>
                    <a:pt x="616722" y="45244"/>
                  </a:cubicBezTo>
                  <a:cubicBezTo>
                    <a:pt x="614091" y="44117"/>
                    <a:pt x="611959" y="42069"/>
                    <a:pt x="609578" y="40482"/>
                  </a:cubicBezTo>
                  <a:cubicBezTo>
                    <a:pt x="605610" y="28575"/>
                    <a:pt x="609578" y="34132"/>
                    <a:pt x="592909" y="28575"/>
                  </a:cubicBezTo>
                  <a:lnTo>
                    <a:pt x="585766" y="26194"/>
                  </a:lnTo>
                  <a:lnTo>
                    <a:pt x="578622" y="23813"/>
                  </a:lnTo>
                  <a:cubicBezTo>
                    <a:pt x="575447" y="24607"/>
                    <a:pt x="570132" y="23089"/>
                    <a:pt x="569097" y="26194"/>
                  </a:cubicBezTo>
                  <a:cubicBezTo>
                    <a:pt x="568192" y="28909"/>
                    <a:pt x="573610" y="29830"/>
                    <a:pt x="576241" y="30957"/>
                  </a:cubicBezTo>
                  <a:cubicBezTo>
                    <a:pt x="579249" y="32246"/>
                    <a:pt x="582591" y="32544"/>
                    <a:pt x="585766" y="33338"/>
                  </a:cubicBezTo>
                  <a:cubicBezTo>
                    <a:pt x="588941" y="38100"/>
                    <a:pt x="597101" y="42195"/>
                    <a:pt x="595291" y="47625"/>
                  </a:cubicBezTo>
                  <a:cubicBezTo>
                    <a:pt x="594497" y="50006"/>
                    <a:pt x="594684" y="52994"/>
                    <a:pt x="592909" y="54769"/>
                  </a:cubicBezTo>
                  <a:cubicBezTo>
                    <a:pt x="576878" y="70800"/>
                    <a:pt x="564674" y="65166"/>
                    <a:pt x="540522" y="66675"/>
                  </a:cubicBezTo>
                  <a:cubicBezTo>
                    <a:pt x="508565" y="87979"/>
                    <a:pt x="539877" y="62881"/>
                    <a:pt x="521472" y="90488"/>
                  </a:cubicBezTo>
                  <a:lnTo>
                    <a:pt x="511947" y="104775"/>
                  </a:lnTo>
                  <a:cubicBezTo>
                    <a:pt x="511153" y="107156"/>
                    <a:pt x="510689" y="109674"/>
                    <a:pt x="509566" y="111919"/>
                  </a:cubicBezTo>
                  <a:cubicBezTo>
                    <a:pt x="508286" y="114479"/>
                    <a:pt x="505965" y="116448"/>
                    <a:pt x="504803" y="119063"/>
                  </a:cubicBezTo>
                  <a:cubicBezTo>
                    <a:pt x="502764" y="123650"/>
                    <a:pt x="500041" y="133350"/>
                    <a:pt x="500041" y="133350"/>
                  </a:cubicBezTo>
                  <a:cubicBezTo>
                    <a:pt x="500835" y="136525"/>
                    <a:pt x="501482" y="139740"/>
                    <a:pt x="502422" y="142875"/>
                  </a:cubicBezTo>
                  <a:cubicBezTo>
                    <a:pt x="508049" y="161633"/>
                    <a:pt x="512772" y="158094"/>
                    <a:pt x="492897" y="154782"/>
                  </a:cubicBezTo>
                  <a:cubicBezTo>
                    <a:pt x="490516" y="153988"/>
                    <a:pt x="487998" y="153523"/>
                    <a:pt x="485753" y="152400"/>
                  </a:cubicBezTo>
                  <a:cubicBezTo>
                    <a:pt x="483193" y="151120"/>
                    <a:pt x="481442" y="148043"/>
                    <a:pt x="478609" y="147638"/>
                  </a:cubicBezTo>
                  <a:cubicBezTo>
                    <a:pt x="475369" y="147175"/>
                    <a:pt x="472259" y="149225"/>
                    <a:pt x="469084" y="150019"/>
                  </a:cubicBezTo>
                  <a:cubicBezTo>
                    <a:pt x="468290" y="147638"/>
                    <a:pt x="468271" y="144835"/>
                    <a:pt x="466703" y="142875"/>
                  </a:cubicBezTo>
                  <a:cubicBezTo>
                    <a:pt x="463347" y="138680"/>
                    <a:pt x="457121" y="137300"/>
                    <a:pt x="452416" y="135732"/>
                  </a:cubicBezTo>
                  <a:cubicBezTo>
                    <a:pt x="451221" y="130954"/>
                    <a:pt x="450204" y="122351"/>
                    <a:pt x="445272" y="119063"/>
                  </a:cubicBezTo>
                  <a:cubicBezTo>
                    <a:pt x="442549" y="117248"/>
                    <a:pt x="438922" y="117476"/>
                    <a:pt x="435747" y="116682"/>
                  </a:cubicBezTo>
                  <a:lnTo>
                    <a:pt x="409553" y="119063"/>
                  </a:lnTo>
                  <a:cubicBezTo>
                    <a:pt x="405133" y="121443"/>
                    <a:pt x="408968" y="130566"/>
                    <a:pt x="404791" y="133350"/>
                  </a:cubicBezTo>
                  <a:cubicBezTo>
                    <a:pt x="400028" y="136525"/>
                    <a:pt x="396056" y="141486"/>
                    <a:pt x="390503" y="142875"/>
                  </a:cubicBezTo>
                  <a:cubicBezTo>
                    <a:pt x="378543" y="145866"/>
                    <a:pt x="384083" y="144222"/>
                    <a:pt x="373834" y="147638"/>
                  </a:cubicBezTo>
                  <a:cubicBezTo>
                    <a:pt x="367849" y="165595"/>
                    <a:pt x="376619" y="144157"/>
                    <a:pt x="364309" y="159544"/>
                  </a:cubicBezTo>
                  <a:cubicBezTo>
                    <a:pt x="356640" y="169130"/>
                    <a:pt x="368318" y="164910"/>
                    <a:pt x="357166" y="173832"/>
                  </a:cubicBezTo>
                  <a:cubicBezTo>
                    <a:pt x="355206" y="175400"/>
                    <a:pt x="352403" y="175419"/>
                    <a:pt x="350022" y="176213"/>
                  </a:cubicBezTo>
                  <a:cubicBezTo>
                    <a:pt x="349228" y="178594"/>
                    <a:pt x="347364" y="180862"/>
                    <a:pt x="347641" y="183357"/>
                  </a:cubicBezTo>
                  <a:cubicBezTo>
                    <a:pt x="348195" y="188346"/>
                    <a:pt x="352403" y="197644"/>
                    <a:pt x="352403" y="197644"/>
                  </a:cubicBezTo>
                  <a:cubicBezTo>
                    <a:pt x="350816" y="200025"/>
                    <a:pt x="350298" y="203725"/>
                    <a:pt x="347641" y="204788"/>
                  </a:cubicBezTo>
                  <a:cubicBezTo>
                    <a:pt x="341587" y="207210"/>
                    <a:pt x="337550" y="197987"/>
                    <a:pt x="335734" y="195263"/>
                  </a:cubicBezTo>
                  <a:cubicBezTo>
                    <a:pt x="334147" y="197644"/>
                    <a:pt x="332252" y="199847"/>
                    <a:pt x="330972" y="202407"/>
                  </a:cubicBezTo>
                  <a:cubicBezTo>
                    <a:pt x="329850" y="204652"/>
                    <a:pt x="329200" y="207115"/>
                    <a:pt x="328591" y="209550"/>
                  </a:cubicBezTo>
                  <a:cubicBezTo>
                    <a:pt x="326816" y="216650"/>
                    <a:pt x="325416" y="223838"/>
                    <a:pt x="323828" y="230982"/>
                  </a:cubicBezTo>
                  <a:cubicBezTo>
                    <a:pt x="316045" y="207629"/>
                    <a:pt x="328663" y="240616"/>
                    <a:pt x="314303" y="219075"/>
                  </a:cubicBezTo>
                  <a:cubicBezTo>
                    <a:pt x="312488" y="216352"/>
                    <a:pt x="312716" y="212725"/>
                    <a:pt x="311922" y="209550"/>
                  </a:cubicBezTo>
                  <a:cubicBezTo>
                    <a:pt x="306366" y="210344"/>
                    <a:pt x="299743" y="208564"/>
                    <a:pt x="295253" y="211932"/>
                  </a:cubicBezTo>
                  <a:cubicBezTo>
                    <a:pt x="292015" y="214360"/>
                    <a:pt x="293854" y="219912"/>
                    <a:pt x="292872" y="223838"/>
                  </a:cubicBezTo>
                  <a:cubicBezTo>
                    <a:pt x="290900" y="231726"/>
                    <a:pt x="290386" y="231140"/>
                    <a:pt x="285728" y="238125"/>
                  </a:cubicBezTo>
                  <a:cubicBezTo>
                    <a:pt x="284934" y="247650"/>
                    <a:pt x="284532" y="257216"/>
                    <a:pt x="283347" y="266700"/>
                  </a:cubicBezTo>
                  <a:cubicBezTo>
                    <a:pt x="282941" y="269947"/>
                    <a:pt x="282781" y="273502"/>
                    <a:pt x="280966" y="276225"/>
                  </a:cubicBezTo>
                  <a:cubicBezTo>
                    <a:pt x="279378" y="278606"/>
                    <a:pt x="276203" y="279400"/>
                    <a:pt x="273822" y="280988"/>
                  </a:cubicBezTo>
                  <a:cubicBezTo>
                    <a:pt x="260171" y="301464"/>
                    <a:pt x="278348" y="277367"/>
                    <a:pt x="261916" y="290513"/>
                  </a:cubicBezTo>
                  <a:cubicBezTo>
                    <a:pt x="259681" y="292301"/>
                    <a:pt x="258741" y="295276"/>
                    <a:pt x="257153" y="297657"/>
                  </a:cubicBezTo>
                  <a:cubicBezTo>
                    <a:pt x="256359" y="301626"/>
                    <a:pt x="257257" y="306368"/>
                    <a:pt x="254772" y="309563"/>
                  </a:cubicBezTo>
                  <a:cubicBezTo>
                    <a:pt x="251258" y="314081"/>
                    <a:pt x="245914" y="317278"/>
                    <a:pt x="240484" y="319088"/>
                  </a:cubicBezTo>
                  <a:cubicBezTo>
                    <a:pt x="223092" y="324885"/>
                    <a:pt x="231067" y="322632"/>
                    <a:pt x="216672" y="326232"/>
                  </a:cubicBezTo>
                  <a:cubicBezTo>
                    <a:pt x="214291" y="327819"/>
                    <a:pt x="212390" y="330994"/>
                    <a:pt x="209528" y="330994"/>
                  </a:cubicBezTo>
                  <a:cubicBezTo>
                    <a:pt x="206666" y="330994"/>
                    <a:pt x="204944" y="327512"/>
                    <a:pt x="202384" y="326232"/>
                  </a:cubicBezTo>
                  <a:cubicBezTo>
                    <a:pt x="200139" y="325109"/>
                    <a:pt x="197622" y="324644"/>
                    <a:pt x="195241" y="323850"/>
                  </a:cubicBezTo>
                  <a:cubicBezTo>
                    <a:pt x="188083" y="326237"/>
                    <a:pt x="187106" y="325866"/>
                    <a:pt x="180953" y="330994"/>
                  </a:cubicBezTo>
                  <a:cubicBezTo>
                    <a:pt x="169060" y="340904"/>
                    <a:pt x="179220" y="336334"/>
                    <a:pt x="166666" y="340519"/>
                  </a:cubicBezTo>
                  <a:cubicBezTo>
                    <a:pt x="164285" y="342107"/>
                    <a:pt x="162137" y="344120"/>
                    <a:pt x="159522" y="345282"/>
                  </a:cubicBezTo>
                  <a:cubicBezTo>
                    <a:pt x="154934" y="347321"/>
                    <a:pt x="145234" y="350044"/>
                    <a:pt x="145234" y="350044"/>
                  </a:cubicBezTo>
                  <a:cubicBezTo>
                    <a:pt x="142853" y="349250"/>
                    <a:pt x="140336" y="348785"/>
                    <a:pt x="138091" y="347663"/>
                  </a:cubicBezTo>
                  <a:cubicBezTo>
                    <a:pt x="135531" y="346383"/>
                    <a:pt x="133754" y="342339"/>
                    <a:pt x="130947" y="342900"/>
                  </a:cubicBezTo>
                  <a:cubicBezTo>
                    <a:pt x="128140" y="343461"/>
                    <a:pt x="128611" y="348527"/>
                    <a:pt x="126184" y="350044"/>
                  </a:cubicBezTo>
                  <a:cubicBezTo>
                    <a:pt x="121927" y="352705"/>
                    <a:pt x="116074" y="352023"/>
                    <a:pt x="111897" y="354807"/>
                  </a:cubicBezTo>
                  <a:cubicBezTo>
                    <a:pt x="94166" y="366626"/>
                    <a:pt x="115938" y="351439"/>
                    <a:pt x="97609" y="366713"/>
                  </a:cubicBezTo>
                  <a:cubicBezTo>
                    <a:pt x="95411" y="368545"/>
                    <a:pt x="93081" y="370313"/>
                    <a:pt x="90466" y="371475"/>
                  </a:cubicBezTo>
                  <a:cubicBezTo>
                    <a:pt x="85878" y="373514"/>
                    <a:pt x="76178" y="376238"/>
                    <a:pt x="76178" y="376238"/>
                  </a:cubicBezTo>
                  <a:cubicBezTo>
                    <a:pt x="75384" y="378619"/>
                    <a:pt x="75572" y="381607"/>
                    <a:pt x="73797" y="383382"/>
                  </a:cubicBezTo>
                  <a:cubicBezTo>
                    <a:pt x="72022" y="385157"/>
                    <a:pt x="68221" y="383803"/>
                    <a:pt x="66653" y="385763"/>
                  </a:cubicBezTo>
                  <a:cubicBezTo>
                    <a:pt x="54693" y="400713"/>
                    <a:pt x="74257" y="391960"/>
                    <a:pt x="57128" y="397669"/>
                  </a:cubicBezTo>
                  <a:cubicBezTo>
                    <a:pt x="54747" y="399257"/>
                    <a:pt x="52790" y="402993"/>
                    <a:pt x="49984" y="402432"/>
                  </a:cubicBezTo>
                  <a:cubicBezTo>
                    <a:pt x="38778" y="400191"/>
                    <a:pt x="51667" y="385622"/>
                    <a:pt x="40459" y="402432"/>
                  </a:cubicBezTo>
                  <a:cubicBezTo>
                    <a:pt x="39665" y="404813"/>
                    <a:pt x="39200" y="407330"/>
                    <a:pt x="38078" y="409575"/>
                  </a:cubicBezTo>
                  <a:cubicBezTo>
                    <a:pt x="36798" y="412135"/>
                    <a:pt x="33575" y="413869"/>
                    <a:pt x="33316" y="416719"/>
                  </a:cubicBezTo>
                  <a:cubicBezTo>
                    <a:pt x="32354" y="427297"/>
                    <a:pt x="66653" y="450454"/>
                    <a:pt x="38078" y="442913"/>
                  </a:cubicBezTo>
                  <a:lnTo>
                    <a:pt x="23791" y="452438"/>
                  </a:lnTo>
                  <a:cubicBezTo>
                    <a:pt x="25378" y="459582"/>
                    <a:pt x="26778" y="466770"/>
                    <a:pt x="28553" y="473869"/>
                  </a:cubicBezTo>
                  <a:cubicBezTo>
                    <a:pt x="29162" y="476304"/>
                    <a:pt x="30325" y="478578"/>
                    <a:pt x="30934" y="481013"/>
                  </a:cubicBezTo>
                  <a:cubicBezTo>
                    <a:pt x="31916" y="484939"/>
                    <a:pt x="32334" y="488993"/>
                    <a:pt x="33316" y="492919"/>
                  </a:cubicBezTo>
                  <a:cubicBezTo>
                    <a:pt x="33925" y="495354"/>
                    <a:pt x="35088" y="497628"/>
                    <a:pt x="35697" y="500063"/>
                  </a:cubicBezTo>
                  <a:cubicBezTo>
                    <a:pt x="39816" y="516540"/>
                    <a:pt x="35001" y="507354"/>
                    <a:pt x="42841" y="519113"/>
                  </a:cubicBezTo>
                  <a:cubicBezTo>
                    <a:pt x="44269" y="523399"/>
                    <a:pt x="48422" y="531597"/>
                    <a:pt x="42841" y="535782"/>
                  </a:cubicBezTo>
                  <a:cubicBezTo>
                    <a:pt x="40833" y="537288"/>
                    <a:pt x="38078" y="534194"/>
                    <a:pt x="35697" y="533400"/>
                  </a:cubicBezTo>
                  <a:cubicBezTo>
                    <a:pt x="35110" y="531638"/>
                    <a:pt x="31631" y="519113"/>
                    <a:pt x="28553" y="519113"/>
                  </a:cubicBezTo>
                  <a:cubicBezTo>
                    <a:pt x="26043" y="519113"/>
                    <a:pt x="26966" y="523876"/>
                    <a:pt x="26172" y="526257"/>
                  </a:cubicBezTo>
                  <a:cubicBezTo>
                    <a:pt x="23791" y="525463"/>
                    <a:pt x="20803" y="525650"/>
                    <a:pt x="19028" y="523875"/>
                  </a:cubicBezTo>
                  <a:cubicBezTo>
                    <a:pt x="17253" y="522100"/>
                    <a:pt x="18039" y="518820"/>
                    <a:pt x="16647" y="516732"/>
                  </a:cubicBezTo>
                  <a:cubicBezTo>
                    <a:pt x="14779" y="513930"/>
                    <a:pt x="11884" y="511969"/>
                    <a:pt x="9503" y="509588"/>
                  </a:cubicBezTo>
                  <a:cubicBezTo>
                    <a:pt x="-1960" y="513408"/>
                    <a:pt x="-2421" y="510967"/>
                    <a:pt x="4741" y="531019"/>
                  </a:cubicBezTo>
                  <a:cubicBezTo>
                    <a:pt x="6666" y="536409"/>
                    <a:pt x="8836" y="543497"/>
                    <a:pt x="14266" y="545307"/>
                  </a:cubicBezTo>
                  <a:lnTo>
                    <a:pt x="38078" y="576263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任意多边形 111">
              <a:extLst>
                <a:ext uri="{FF2B5EF4-FFF2-40B4-BE49-F238E27FC236}">
                  <a16:creationId xmlns:a16="http://schemas.microsoft.com/office/drawing/2014/main" id="{6550D1D7-38A4-2D59-E041-040A5BD5A404}"/>
                </a:ext>
              </a:extLst>
            </p:cNvPr>
            <p:cNvSpPr/>
            <p:nvPr/>
          </p:nvSpPr>
          <p:spPr>
            <a:xfrm>
              <a:off x="10286167" y="4826794"/>
              <a:ext cx="119896" cy="100012"/>
            </a:xfrm>
            <a:custGeom>
              <a:avLst/>
              <a:gdLst>
                <a:gd name="connsiteX0" fmla="*/ 833 w 119896"/>
                <a:gd name="connsiteY0" fmla="*/ 0 h 100012"/>
                <a:gd name="connsiteX1" fmla="*/ 833 w 119896"/>
                <a:gd name="connsiteY1" fmla="*/ 0 h 100012"/>
                <a:gd name="connsiteX2" fmla="*/ 43696 w 119896"/>
                <a:gd name="connsiteY2" fmla="*/ 16669 h 100012"/>
                <a:gd name="connsiteX3" fmla="*/ 57983 w 119896"/>
                <a:gd name="connsiteY3" fmla="*/ 14287 h 100012"/>
                <a:gd name="connsiteX4" fmla="*/ 72271 w 119896"/>
                <a:gd name="connsiteY4" fmla="*/ 9525 h 100012"/>
                <a:gd name="connsiteX5" fmla="*/ 117514 w 119896"/>
                <a:gd name="connsiteY5" fmla="*/ 19050 h 100012"/>
                <a:gd name="connsiteX6" fmla="*/ 119896 w 119896"/>
                <a:gd name="connsiteY6" fmla="*/ 26194 h 100012"/>
                <a:gd name="connsiteX7" fmla="*/ 117514 w 119896"/>
                <a:gd name="connsiteY7" fmla="*/ 35719 h 100012"/>
                <a:gd name="connsiteX8" fmla="*/ 112752 w 119896"/>
                <a:gd name="connsiteY8" fmla="*/ 42862 h 100012"/>
                <a:gd name="connsiteX9" fmla="*/ 107989 w 119896"/>
                <a:gd name="connsiteY9" fmla="*/ 52387 h 100012"/>
                <a:gd name="connsiteX10" fmla="*/ 103227 w 119896"/>
                <a:gd name="connsiteY10" fmla="*/ 66675 h 100012"/>
                <a:gd name="connsiteX11" fmla="*/ 93702 w 119896"/>
                <a:gd name="connsiteY11" fmla="*/ 80962 h 100012"/>
                <a:gd name="connsiteX12" fmla="*/ 91321 w 119896"/>
                <a:gd name="connsiteY12" fmla="*/ 88106 h 100012"/>
                <a:gd name="connsiteX13" fmla="*/ 81796 w 119896"/>
                <a:gd name="connsiteY13" fmla="*/ 90487 h 100012"/>
                <a:gd name="connsiteX14" fmla="*/ 60364 w 119896"/>
                <a:gd name="connsiteY14" fmla="*/ 100012 h 100012"/>
                <a:gd name="connsiteX15" fmla="*/ 41314 w 119896"/>
                <a:gd name="connsiteY15" fmla="*/ 92869 h 100012"/>
                <a:gd name="connsiteX16" fmla="*/ 34171 w 119896"/>
                <a:gd name="connsiteY16" fmla="*/ 78581 h 100012"/>
                <a:gd name="connsiteX17" fmla="*/ 22264 w 119896"/>
                <a:gd name="connsiteY17" fmla="*/ 66675 h 100012"/>
                <a:gd name="connsiteX18" fmla="*/ 19883 w 119896"/>
                <a:gd name="connsiteY18" fmla="*/ 59531 h 100012"/>
                <a:gd name="connsiteX19" fmla="*/ 15121 w 119896"/>
                <a:gd name="connsiteY19" fmla="*/ 40481 h 100012"/>
                <a:gd name="connsiteX20" fmla="*/ 10358 w 119896"/>
                <a:gd name="connsiteY20" fmla="*/ 33337 h 100012"/>
                <a:gd name="connsiteX21" fmla="*/ 7977 w 119896"/>
                <a:gd name="connsiteY21" fmla="*/ 26194 h 100012"/>
                <a:gd name="connsiteX22" fmla="*/ 833 w 119896"/>
                <a:gd name="connsiteY22" fmla="*/ 23812 h 100012"/>
                <a:gd name="connsiteX23" fmla="*/ 833 w 119896"/>
                <a:gd name="connsiteY23" fmla="*/ 0 h 100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19896" h="100012">
                  <a:moveTo>
                    <a:pt x="833" y="0"/>
                  </a:moveTo>
                  <a:lnTo>
                    <a:pt x="833" y="0"/>
                  </a:lnTo>
                  <a:cubicBezTo>
                    <a:pt x="33727" y="16446"/>
                    <a:pt x="18904" y="12536"/>
                    <a:pt x="43696" y="16669"/>
                  </a:cubicBezTo>
                  <a:cubicBezTo>
                    <a:pt x="48458" y="15875"/>
                    <a:pt x="53299" y="15458"/>
                    <a:pt x="57983" y="14287"/>
                  </a:cubicBezTo>
                  <a:cubicBezTo>
                    <a:pt x="62853" y="13069"/>
                    <a:pt x="72271" y="9525"/>
                    <a:pt x="72271" y="9525"/>
                  </a:cubicBezTo>
                  <a:cubicBezTo>
                    <a:pt x="100701" y="11197"/>
                    <a:pt x="108411" y="844"/>
                    <a:pt x="117514" y="19050"/>
                  </a:cubicBezTo>
                  <a:cubicBezTo>
                    <a:pt x="118637" y="21295"/>
                    <a:pt x="119102" y="23813"/>
                    <a:pt x="119896" y="26194"/>
                  </a:cubicBezTo>
                  <a:cubicBezTo>
                    <a:pt x="119102" y="29369"/>
                    <a:pt x="118803" y="32711"/>
                    <a:pt x="117514" y="35719"/>
                  </a:cubicBezTo>
                  <a:cubicBezTo>
                    <a:pt x="116387" y="38349"/>
                    <a:pt x="114172" y="40377"/>
                    <a:pt x="112752" y="42862"/>
                  </a:cubicBezTo>
                  <a:cubicBezTo>
                    <a:pt x="110991" y="45944"/>
                    <a:pt x="109307" y="49091"/>
                    <a:pt x="107989" y="52387"/>
                  </a:cubicBezTo>
                  <a:cubicBezTo>
                    <a:pt x="106125" y="57048"/>
                    <a:pt x="106012" y="62498"/>
                    <a:pt x="103227" y="66675"/>
                  </a:cubicBezTo>
                  <a:lnTo>
                    <a:pt x="93702" y="80962"/>
                  </a:lnTo>
                  <a:cubicBezTo>
                    <a:pt x="92908" y="83343"/>
                    <a:pt x="93281" y="86538"/>
                    <a:pt x="91321" y="88106"/>
                  </a:cubicBezTo>
                  <a:cubicBezTo>
                    <a:pt x="88765" y="90150"/>
                    <a:pt x="84931" y="89547"/>
                    <a:pt x="81796" y="90487"/>
                  </a:cubicBezTo>
                  <a:cubicBezTo>
                    <a:pt x="66340" y="95124"/>
                    <a:pt x="70803" y="93053"/>
                    <a:pt x="60364" y="100012"/>
                  </a:cubicBezTo>
                  <a:cubicBezTo>
                    <a:pt x="51847" y="98309"/>
                    <a:pt x="47445" y="99000"/>
                    <a:pt x="41314" y="92869"/>
                  </a:cubicBezTo>
                  <a:cubicBezTo>
                    <a:pt x="34490" y="86045"/>
                    <a:pt x="38044" y="86327"/>
                    <a:pt x="34171" y="78581"/>
                  </a:cubicBezTo>
                  <a:cubicBezTo>
                    <a:pt x="30202" y="70643"/>
                    <a:pt x="29408" y="71437"/>
                    <a:pt x="22264" y="66675"/>
                  </a:cubicBezTo>
                  <a:cubicBezTo>
                    <a:pt x="21470" y="64294"/>
                    <a:pt x="20492" y="61966"/>
                    <a:pt x="19883" y="59531"/>
                  </a:cubicBezTo>
                  <a:cubicBezTo>
                    <a:pt x="18525" y="54100"/>
                    <a:pt x="17842" y="45923"/>
                    <a:pt x="15121" y="40481"/>
                  </a:cubicBezTo>
                  <a:cubicBezTo>
                    <a:pt x="13841" y="37921"/>
                    <a:pt x="11946" y="35718"/>
                    <a:pt x="10358" y="33337"/>
                  </a:cubicBezTo>
                  <a:cubicBezTo>
                    <a:pt x="9564" y="30956"/>
                    <a:pt x="9752" y="27969"/>
                    <a:pt x="7977" y="26194"/>
                  </a:cubicBezTo>
                  <a:cubicBezTo>
                    <a:pt x="6202" y="24419"/>
                    <a:pt x="1822" y="26119"/>
                    <a:pt x="833" y="23812"/>
                  </a:cubicBezTo>
                  <a:cubicBezTo>
                    <a:pt x="-1043" y="19435"/>
                    <a:pt x="833" y="3969"/>
                    <a:pt x="8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任意多边形 112">
              <a:extLst>
                <a:ext uri="{FF2B5EF4-FFF2-40B4-BE49-F238E27FC236}">
                  <a16:creationId xmlns:a16="http://schemas.microsoft.com/office/drawing/2014/main" id="{6867F462-313C-E4EE-0AFB-A227FB0A18AB}"/>
                </a:ext>
              </a:extLst>
            </p:cNvPr>
            <p:cNvSpPr/>
            <p:nvPr/>
          </p:nvSpPr>
          <p:spPr>
            <a:xfrm>
              <a:off x="10944225" y="4829175"/>
              <a:ext cx="226219" cy="202406"/>
            </a:xfrm>
            <a:custGeom>
              <a:avLst/>
              <a:gdLst>
                <a:gd name="connsiteX0" fmla="*/ 28575 w 226219"/>
                <a:gd name="connsiteY0" fmla="*/ 188119 h 202406"/>
                <a:gd name="connsiteX1" fmla="*/ 28575 w 226219"/>
                <a:gd name="connsiteY1" fmla="*/ 188119 h 202406"/>
                <a:gd name="connsiteX2" fmla="*/ 2381 w 226219"/>
                <a:gd name="connsiteY2" fmla="*/ 185738 h 202406"/>
                <a:gd name="connsiteX3" fmla="*/ 0 w 226219"/>
                <a:gd name="connsiteY3" fmla="*/ 178594 h 202406"/>
                <a:gd name="connsiteX4" fmla="*/ 2381 w 226219"/>
                <a:gd name="connsiteY4" fmla="*/ 166688 h 202406"/>
                <a:gd name="connsiteX5" fmla="*/ 9525 w 226219"/>
                <a:gd name="connsiteY5" fmla="*/ 152400 h 202406"/>
                <a:gd name="connsiteX6" fmla="*/ 16669 w 226219"/>
                <a:gd name="connsiteY6" fmla="*/ 147638 h 202406"/>
                <a:gd name="connsiteX7" fmla="*/ 26194 w 226219"/>
                <a:gd name="connsiteY7" fmla="*/ 138113 h 202406"/>
                <a:gd name="connsiteX8" fmla="*/ 40481 w 226219"/>
                <a:gd name="connsiteY8" fmla="*/ 128588 h 202406"/>
                <a:gd name="connsiteX9" fmla="*/ 47625 w 226219"/>
                <a:gd name="connsiteY9" fmla="*/ 123825 h 202406"/>
                <a:gd name="connsiteX10" fmla="*/ 54769 w 226219"/>
                <a:gd name="connsiteY10" fmla="*/ 121444 h 202406"/>
                <a:gd name="connsiteX11" fmla="*/ 69056 w 226219"/>
                <a:gd name="connsiteY11" fmla="*/ 111919 h 202406"/>
                <a:gd name="connsiteX12" fmla="*/ 83344 w 226219"/>
                <a:gd name="connsiteY12" fmla="*/ 107156 h 202406"/>
                <a:gd name="connsiteX13" fmla="*/ 90488 w 226219"/>
                <a:gd name="connsiteY13" fmla="*/ 102394 h 202406"/>
                <a:gd name="connsiteX14" fmla="*/ 97631 w 226219"/>
                <a:gd name="connsiteY14" fmla="*/ 95250 h 202406"/>
                <a:gd name="connsiteX15" fmla="*/ 104775 w 226219"/>
                <a:gd name="connsiteY15" fmla="*/ 92869 h 202406"/>
                <a:gd name="connsiteX16" fmla="*/ 116681 w 226219"/>
                <a:gd name="connsiteY16" fmla="*/ 83344 h 202406"/>
                <a:gd name="connsiteX17" fmla="*/ 123825 w 226219"/>
                <a:gd name="connsiteY17" fmla="*/ 76200 h 202406"/>
                <a:gd name="connsiteX18" fmla="*/ 130969 w 226219"/>
                <a:gd name="connsiteY18" fmla="*/ 71438 h 202406"/>
                <a:gd name="connsiteX19" fmla="*/ 135731 w 226219"/>
                <a:gd name="connsiteY19" fmla="*/ 64294 h 202406"/>
                <a:gd name="connsiteX20" fmla="*/ 142875 w 226219"/>
                <a:gd name="connsiteY20" fmla="*/ 57150 h 202406"/>
                <a:gd name="connsiteX21" fmla="*/ 147638 w 226219"/>
                <a:gd name="connsiteY21" fmla="*/ 42863 h 202406"/>
                <a:gd name="connsiteX22" fmla="*/ 150019 w 226219"/>
                <a:gd name="connsiteY22" fmla="*/ 35719 h 202406"/>
                <a:gd name="connsiteX23" fmla="*/ 164306 w 226219"/>
                <a:gd name="connsiteY23" fmla="*/ 26194 h 202406"/>
                <a:gd name="connsiteX24" fmla="*/ 169069 w 226219"/>
                <a:gd name="connsiteY24" fmla="*/ 11906 h 202406"/>
                <a:gd name="connsiteX25" fmla="*/ 171450 w 226219"/>
                <a:gd name="connsiteY25" fmla="*/ 2381 h 202406"/>
                <a:gd name="connsiteX26" fmla="*/ 178594 w 226219"/>
                <a:gd name="connsiteY26" fmla="*/ 0 h 202406"/>
                <a:gd name="connsiteX27" fmla="*/ 185738 w 226219"/>
                <a:gd name="connsiteY27" fmla="*/ 7144 h 202406"/>
                <a:gd name="connsiteX28" fmla="*/ 200025 w 226219"/>
                <a:gd name="connsiteY28" fmla="*/ 16669 h 202406"/>
                <a:gd name="connsiteX29" fmla="*/ 197644 w 226219"/>
                <a:gd name="connsiteY29" fmla="*/ 23813 h 202406"/>
                <a:gd name="connsiteX30" fmla="*/ 209550 w 226219"/>
                <a:gd name="connsiteY30" fmla="*/ 11906 h 202406"/>
                <a:gd name="connsiteX31" fmla="*/ 223838 w 226219"/>
                <a:gd name="connsiteY31" fmla="*/ 19050 h 202406"/>
                <a:gd name="connsiteX32" fmla="*/ 226219 w 226219"/>
                <a:gd name="connsiteY32" fmla="*/ 26194 h 202406"/>
                <a:gd name="connsiteX33" fmla="*/ 214313 w 226219"/>
                <a:gd name="connsiteY33" fmla="*/ 47625 h 202406"/>
                <a:gd name="connsiteX34" fmla="*/ 207169 w 226219"/>
                <a:gd name="connsiteY34" fmla="*/ 50006 h 202406"/>
                <a:gd name="connsiteX35" fmla="*/ 202406 w 226219"/>
                <a:gd name="connsiteY35" fmla="*/ 57150 h 202406"/>
                <a:gd name="connsiteX36" fmla="*/ 195263 w 226219"/>
                <a:gd name="connsiteY36" fmla="*/ 76200 h 202406"/>
                <a:gd name="connsiteX37" fmla="*/ 188119 w 226219"/>
                <a:gd name="connsiteY37" fmla="*/ 78581 h 202406"/>
                <a:gd name="connsiteX38" fmla="*/ 180975 w 226219"/>
                <a:gd name="connsiteY38" fmla="*/ 83344 h 202406"/>
                <a:gd name="connsiteX39" fmla="*/ 190500 w 226219"/>
                <a:gd name="connsiteY39" fmla="*/ 97631 h 202406"/>
                <a:gd name="connsiteX40" fmla="*/ 192881 w 226219"/>
                <a:gd name="connsiteY40" fmla="*/ 104775 h 202406"/>
                <a:gd name="connsiteX41" fmla="*/ 176213 w 226219"/>
                <a:gd name="connsiteY41" fmla="*/ 107156 h 202406"/>
                <a:gd name="connsiteX42" fmla="*/ 169069 w 226219"/>
                <a:gd name="connsiteY42" fmla="*/ 111919 h 202406"/>
                <a:gd name="connsiteX43" fmla="*/ 154781 w 226219"/>
                <a:gd name="connsiteY43" fmla="*/ 116681 h 202406"/>
                <a:gd name="connsiteX44" fmla="*/ 147638 w 226219"/>
                <a:gd name="connsiteY44" fmla="*/ 119063 h 202406"/>
                <a:gd name="connsiteX45" fmla="*/ 140494 w 226219"/>
                <a:gd name="connsiteY45" fmla="*/ 121444 h 202406"/>
                <a:gd name="connsiteX46" fmla="*/ 133350 w 226219"/>
                <a:gd name="connsiteY46" fmla="*/ 126206 h 202406"/>
                <a:gd name="connsiteX47" fmla="*/ 130969 w 226219"/>
                <a:gd name="connsiteY47" fmla="*/ 133350 h 202406"/>
                <a:gd name="connsiteX48" fmla="*/ 121444 w 226219"/>
                <a:gd name="connsiteY48" fmla="*/ 145256 h 202406"/>
                <a:gd name="connsiteX49" fmla="*/ 119063 w 226219"/>
                <a:gd name="connsiteY49" fmla="*/ 164306 h 202406"/>
                <a:gd name="connsiteX50" fmla="*/ 111919 w 226219"/>
                <a:gd name="connsiteY50" fmla="*/ 166688 h 202406"/>
                <a:gd name="connsiteX51" fmla="*/ 100013 w 226219"/>
                <a:gd name="connsiteY51" fmla="*/ 188119 h 202406"/>
                <a:gd name="connsiteX52" fmla="*/ 90488 w 226219"/>
                <a:gd name="connsiteY52" fmla="*/ 192881 h 202406"/>
                <a:gd name="connsiteX53" fmla="*/ 83344 w 226219"/>
                <a:gd name="connsiteY53" fmla="*/ 197644 h 202406"/>
                <a:gd name="connsiteX54" fmla="*/ 69056 w 226219"/>
                <a:gd name="connsiteY54" fmla="*/ 202406 h 202406"/>
                <a:gd name="connsiteX55" fmla="*/ 47625 w 226219"/>
                <a:gd name="connsiteY55" fmla="*/ 195263 h 202406"/>
                <a:gd name="connsiteX56" fmla="*/ 40481 w 226219"/>
                <a:gd name="connsiteY56" fmla="*/ 192881 h 202406"/>
                <a:gd name="connsiteX57" fmla="*/ 28575 w 226219"/>
                <a:gd name="connsiteY57" fmla="*/ 188119 h 202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226219" h="202406">
                  <a:moveTo>
                    <a:pt x="28575" y="188119"/>
                  </a:moveTo>
                  <a:lnTo>
                    <a:pt x="28575" y="188119"/>
                  </a:lnTo>
                  <a:cubicBezTo>
                    <a:pt x="19844" y="187325"/>
                    <a:pt x="10698" y="188510"/>
                    <a:pt x="2381" y="185738"/>
                  </a:cubicBezTo>
                  <a:cubicBezTo>
                    <a:pt x="0" y="184944"/>
                    <a:pt x="0" y="181104"/>
                    <a:pt x="0" y="178594"/>
                  </a:cubicBezTo>
                  <a:cubicBezTo>
                    <a:pt x="0" y="174547"/>
                    <a:pt x="1399" y="170614"/>
                    <a:pt x="2381" y="166688"/>
                  </a:cubicBezTo>
                  <a:cubicBezTo>
                    <a:pt x="3672" y="161526"/>
                    <a:pt x="5647" y="156278"/>
                    <a:pt x="9525" y="152400"/>
                  </a:cubicBezTo>
                  <a:cubicBezTo>
                    <a:pt x="11549" y="150376"/>
                    <a:pt x="14288" y="149225"/>
                    <a:pt x="16669" y="147638"/>
                  </a:cubicBezTo>
                  <a:cubicBezTo>
                    <a:pt x="20710" y="135514"/>
                    <a:pt x="15803" y="143886"/>
                    <a:pt x="26194" y="138113"/>
                  </a:cubicBezTo>
                  <a:cubicBezTo>
                    <a:pt x="31197" y="135333"/>
                    <a:pt x="35719" y="131763"/>
                    <a:pt x="40481" y="128588"/>
                  </a:cubicBezTo>
                  <a:cubicBezTo>
                    <a:pt x="42862" y="127000"/>
                    <a:pt x="44910" y="124730"/>
                    <a:pt x="47625" y="123825"/>
                  </a:cubicBezTo>
                  <a:lnTo>
                    <a:pt x="54769" y="121444"/>
                  </a:lnTo>
                  <a:cubicBezTo>
                    <a:pt x="59531" y="118269"/>
                    <a:pt x="63626" y="113729"/>
                    <a:pt x="69056" y="111919"/>
                  </a:cubicBezTo>
                  <a:cubicBezTo>
                    <a:pt x="73819" y="110331"/>
                    <a:pt x="79167" y="109941"/>
                    <a:pt x="83344" y="107156"/>
                  </a:cubicBezTo>
                  <a:cubicBezTo>
                    <a:pt x="85725" y="105569"/>
                    <a:pt x="88289" y="104226"/>
                    <a:pt x="90488" y="102394"/>
                  </a:cubicBezTo>
                  <a:cubicBezTo>
                    <a:pt x="93075" y="100238"/>
                    <a:pt x="94829" y="97118"/>
                    <a:pt x="97631" y="95250"/>
                  </a:cubicBezTo>
                  <a:cubicBezTo>
                    <a:pt x="99720" y="93858"/>
                    <a:pt x="102394" y="93663"/>
                    <a:pt x="104775" y="92869"/>
                  </a:cubicBezTo>
                  <a:cubicBezTo>
                    <a:pt x="115428" y="76891"/>
                    <a:pt x="102879" y="92546"/>
                    <a:pt x="116681" y="83344"/>
                  </a:cubicBezTo>
                  <a:cubicBezTo>
                    <a:pt x="119483" y="81476"/>
                    <a:pt x="121238" y="78356"/>
                    <a:pt x="123825" y="76200"/>
                  </a:cubicBezTo>
                  <a:cubicBezTo>
                    <a:pt x="126024" y="74368"/>
                    <a:pt x="128588" y="73025"/>
                    <a:pt x="130969" y="71438"/>
                  </a:cubicBezTo>
                  <a:cubicBezTo>
                    <a:pt x="132556" y="69057"/>
                    <a:pt x="133899" y="66493"/>
                    <a:pt x="135731" y="64294"/>
                  </a:cubicBezTo>
                  <a:cubicBezTo>
                    <a:pt x="137887" y="61707"/>
                    <a:pt x="141239" y="60094"/>
                    <a:pt x="142875" y="57150"/>
                  </a:cubicBezTo>
                  <a:cubicBezTo>
                    <a:pt x="145313" y="52762"/>
                    <a:pt x="146050" y="47625"/>
                    <a:pt x="147638" y="42863"/>
                  </a:cubicBezTo>
                  <a:cubicBezTo>
                    <a:pt x="148432" y="40482"/>
                    <a:pt x="147930" y="37111"/>
                    <a:pt x="150019" y="35719"/>
                  </a:cubicBezTo>
                  <a:lnTo>
                    <a:pt x="164306" y="26194"/>
                  </a:lnTo>
                  <a:cubicBezTo>
                    <a:pt x="165894" y="21431"/>
                    <a:pt x="167852" y="16776"/>
                    <a:pt x="169069" y="11906"/>
                  </a:cubicBezTo>
                  <a:cubicBezTo>
                    <a:pt x="169863" y="8731"/>
                    <a:pt x="169406" y="4937"/>
                    <a:pt x="171450" y="2381"/>
                  </a:cubicBezTo>
                  <a:cubicBezTo>
                    <a:pt x="173018" y="421"/>
                    <a:pt x="176213" y="794"/>
                    <a:pt x="178594" y="0"/>
                  </a:cubicBezTo>
                  <a:cubicBezTo>
                    <a:pt x="180975" y="2381"/>
                    <a:pt x="183080" y="5076"/>
                    <a:pt x="185738" y="7144"/>
                  </a:cubicBezTo>
                  <a:cubicBezTo>
                    <a:pt x="190256" y="10658"/>
                    <a:pt x="200025" y="16669"/>
                    <a:pt x="200025" y="16669"/>
                  </a:cubicBezTo>
                  <a:cubicBezTo>
                    <a:pt x="199231" y="19050"/>
                    <a:pt x="195399" y="22691"/>
                    <a:pt x="197644" y="23813"/>
                  </a:cubicBezTo>
                  <a:cubicBezTo>
                    <a:pt x="201613" y="25797"/>
                    <a:pt x="208756" y="13097"/>
                    <a:pt x="209550" y="11906"/>
                  </a:cubicBezTo>
                  <a:cubicBezTo>
                    <a:pt x="214254" y="13475"/>
                    <a:pt x="220482" y="14855"/>
                    <a:pt x="223838" y="19050"/>
                  </a:cubicBezTo>
                  <a:cubicBezTo>
                    <a:pt x="225406" y="21010"/>
                    <a:pt x="225425" y="23813"/>
                    <a:pt x="226219" y="26194"/>
                  </a:cubicBezTo>
                  <a:cubicBezTo>
                    <a:pt x="224123" y="32484"/>
                    <a:pt x="220455" y="45578"/>
                    <a:pt x="214313" y="47625"/>
                  </a:cubicBezTo>
                  <a:lnTo>
                    <a:pt x="207169" y="50006"/>
                  </a:lnTo>
                  <a:cubicBezTo>
                    <a:pt x="205581" y="52387"/>
                    <a:pt x="203411" y="54470"/>
                    <a:pt x="202406" y="57150"/>
                  </a:cubicBezTo>
                  <a:cubicBezTo>
                    <a:pt x="199502" y="64894"/>
                    <a:pt x="202243" y="70616"/>
                    <a:pt x="195263" y="76200"/>
                  </a:cubicBezTo>
                  <a:cubicBezTo>
                    <a:pt x="193303" y="77768"/>
                    <a:pt x="190500" y="77787"/>
                    <a:pt x="188119" y="78581"/>
                  </a:cubicBezTo>
                  <a:cubicBezTo>
                    <a:pt x="185738" y="80169"/>
                    <a:pt x="181880" y="80629"/>
                    <a:pt x="180975" y="83344"/>
                  </a:cubicBezTo>
                  <a:cubicBezTo>
                    <a:pt x="178179" y="91732"/>
                    <a:pt x="185767" y="94476"/>
                    <a:pt x="190500" y="97631"/>
                  </a:cubicBezTo>
                  <a:cubicBezTo>
                    <a:pt x="191294" y="100012"/>
                    <a:pt x="194172" y="102623"/>
                    <a:pt x="192881" y="104775"/>
                  </a:cubicBezTo>
                  <a:cubicBezTo>
                    <a:pt x="187976" y="112950"/>
                    <a:pt x="181870" y="109042"/>
                    <a:pt x="176213" y="107156"/>
                  </a:cubicBezTo>
                  <a:cubicBezTo>
                    <a:pt x="173832" y="108744"/>
                    <a:pt x="171684" y="110757"/>
                    <a:pt x="169069" y="111919"/>
                  </a:cubicBezTo>
                  <a:cubicBezTo>
                    <a:pt x="164481" y="113958"/>
                    <a:pt x="159544" y="115093"/>
                    <a:pt x="154781" y="116681"/>
                  </a:cubicBezTo>
                  <a:lnTo>
                    <a:pt x="147638" y="119063"/>
                  </a:lnTo>
                  <a:cubicBezTo>
                    <a:pt x="145257" y="119857"/>
                    <a:pt x="142583" y="120052"/>
                    <a:pt x="140494" y="121444"/>
                  </a:cubicBezTo>
                  <a:lnTo>
                    <a:pt x="133350" y="126206"/>
                  </a:lnTo>
                  <a:cubicBezTo>
                    <a:pt x="132556" y="128587"/>
                    <a:pt x="132537" y="131390"/>
                    <a:pt x="130969" y="133350"/>
                  </a:cubicBezTo>
                  <a:cubicBezTo>
                    <a:pt x="118659" y="148738"/>
                    <a:pt x="127429" y="127301"/>
                    <a:pt x="121444" y="145256"/>
                  </a:cubicBezTo>
                  <a:cubicBezTo>
                    <a:pt x="120650" y="151606"/>
                    <a:pt x="121662" y="158458"/>
                    <a:pt x="119063" y="164306"/>
                  </a:cubicBezTo>
                  <a:cubicBezTo>
                    <a:pt x="118044" y="166600"/>
                    <a:pt x="113694" y="164913"/>
                    <a:pt x="111919" y="166688"/>
                  </a:cubicBezTo>
                  <a:cubicBezTo>
                    <a:pt x="100539" y="178068"/>
                    <a:pt x="127325" y="174464"/>
                    <a:pt x="100013" y="188119"/>
                  </a:cubicBezTo>
                  <a:cubicBezTo>
                    <a:pt x="96838" y="189706"/>
                    <a:pt x="93570" y="191120"/>
                    <a:pt x="90488" y="192881"/>
                  </a:cubicBezTo>
                  <a:cubicBezTo>
                    <a:pt x="88003" y="194301"/>
                    <a:pt x="85959" y="196482"/>
                    <a:pt x="83344" y="197644"/>
                  </a:cubicBezTo>
                  <a:cubicBezTo>
                    <a:pt x="78756" y="199683"/>
                    <a:pt x="69056" y="202406"/>
                    <a:pt x="69056" y="202406"/>
                  </a:cubicBezTo>
                  <a:lnTo>
                    <a:pt x="47625" y="195263"/>
                  </a:lnTo>
                  <a:cubicBezTo>
                    <a:pt x="45244" y="194469"/>
                    <a:pt x="42991" y="192881"/>
                    <a:pt x="40481" y="192881"/>
                  </a:cubicBezTo>
                  <a:lnTo>
                    <a:pt x="28575" y="188119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任意多边形 113">
              <a:extLst>
                <a:ext uri="{FF2B5EF4-FFF2-40B4-BE49-F238E27FC236}">
                  <a16:creationId xmlns:a16="http://schemas.microsoft.com/office/drawing/2014/main" id="{89145573-4BA1-BBE1-5B8D-62CEF21C0016}"/>
                </a:ext>
              </a:extLst>
            </p:cNvPr>
            <p:cNvSpPr/>
            <p:nvPr/>
          </p:nvSpPr>
          <p:spPr>
            <a:xfrm>
              <a:off x="11122819" y="4617244"/>
              <a:ext cx="173846" cy="240822"/>
            </a:xfrm>
            <a:custGeom>
              <a:avLst/>
              <a:gdLst>
                <a:gd name="connsiteX0" fmla="*/ 0 w 173846"/>
                <a:gd name="connsiteY0" fmla="*/ 7144 h 240822"/>
                <a:gd name="connsiteX1" fmla="*/ 0 w 173846"/>
                <a:gd name="connsiteY1" fmla="*/ 7144 h 240822"/>
                <a:gd name="connsiteX2" fmla="*/ 14287 w 173846"/>
                <a:gd name="connsiteY2" fmla="*/ 23812 h 240822"/>
                <a:gd name="connsiteX3" fmla="*/ 16669 w 173846"/>
                <a:gd name="connsiteY3" fmla="*/ 30956 h 240822"/>
                <a:gd name="connsiteX4" fmla="*/ 23812 w 173846"/>
                <a:gd name="connsiteY4" fmla="*/ 38100 h 240822"/>
                <a:gd name="connsiteX5" fmla="*/ 33337 w 173846"/>
                <a:gd name="connsiteY5" fmla="*/ 52387 h 240822"/>
                <a:gd name="connsiteX6" fmla="*/ 38100 w 173846"/>
                <a:gd name="connsiteY6" fmla="*/ 59531 h 240822"/>
                <a:gd name="connsiteX7" fmla="*/ 42862 w 173846"/>
                <a:gd name="connsiteY7" fmla="*/ 66675 h 240822"/>
                <a:gd name="connsiteX8" fmla="*/ 45244 w 173846"/>
                <a:gd name="connsiteY8" fmla="*/ 73819 h 240822"/>
                <a:gd name="connsiteX9" fmla="*/ 54769 w 173846"/>
                <a:gd name="connsiteY9" fmla="*/ 88106 h 240822"/>
                <a:gd name="connsiteX10" fmla="*/ 59531 w 173846"/>
                <a:gd name="connsiteY10" fmla="*/ 95250 h 240822"/>
                <a:gd name="connsiteX11" fmla="*/ 61912 w 173846"/>
                <a:gd name="connsiteY11" fmla="*/ 102394 h 240822"/>
                <a:gd name="connsiteX12" fmla="*/ 52387 w 173846"/>
                <a:gd name="connsiteY12" fmla="*/ 154781 h 240822"/>
                <a:gd name="connsiteX13" fmla="*/ 42862 w 173846"/>
                <a:gd name="connsiteY13" fmla="*/ 157162 h 240822"/>
                <a:gd name="connsiteX14" fmla="*/ 45244 w 173846"/>
                <a:gd name="connsiteY14" fmla="*/ 169069 h 240822"/>
                <a:gd name="connsiteX15" fmla="*/ 50006 w 173846"/>
                <a:gd name="connsiteY15" fmla="*/ 176212 h 240822"/>
                <a:gd name="connsiteX16" fmla="*/ 64294 w 173846"/>
                <a:gd name="connsiteY16" fmla="*/ 180975 h 240822"/>
                <a:gd name="connsiteX17" fmla="*/ 69056 w 173846"/>
                <a:gd name="connsiteY17" fmla="*/ 188119 h 240822"/>
                <a:gd name="connsiteX18" fmla="*/ 76200 w 173846"/>
                <a:gd name="connsiteY18" fmla="*/ 192881 h 240822"/>
                <a:gd name="connsiteX19" fmla="*/ 71437 w 173846"/>
                <a:gd name="connsiteY19" fmla="*/ 216694 h 240822"/>
                <a:gd name="connsiteX20" fmla="*/ 64294 w 173846"/>
                <a:gd name="connsiteY20" fmla="*/ 223837 h 240822"/>
                <a:gd name="connsiteX21" fmla="*/ 61912 w 173846"/>
                <a:gd name="connsiteY21" fmla="*/ 230981 h 240822"/>
                <a:gd name="connsiteX22" fmla="*/ 64294 w 173846"/>
                <a:gd name="connsiteY22" fmla="*/ 240506 h 240822"/>
                <a:gd name="connsiteX23" fmla="*/ 85725 w 173846"/>
                <a:gd name="connsiteY23" fmla="*/ 235744 h 240822"/>
                <a:gd name="connsiteX24" fmla="*/ 88106 w 173846"/>
                <a:gd name="connsiteY24" fmla="*/ 228600 h 240822"/>
                <a:gd name="connsiteX25" fmla="*/ 97631 w 173846"/>
                <a:gd name="connsiteY25" fmla="*/ 214312 h 240822"/>
                <a:gd name="connsiteX26" fmla="*/ 100012 w 173846"/>
                <a:gd name="connsiteY26" fmla="*/ 207169 h 240822"/>
                <a:gd name="connsiteX27" fmla="*/ 107156 w 173846"/>
                <a:gd name="connsiteY27" fmla="*/ 202406 h 240822"/>
                <a:gd name="connsiteX28" fmla="*/ 111919 w 173846"/>
                <a:gd name="connsiteY28" fmla="*/ 195262 h 240822"/>
                <a:gd name="connsiteX29" fmla="*/ 126206 w 173846"/>
                <a:gd name="connsiteY29" fmla="*/ 190500 h 240822"/>
                <a:gd name="connsiteX30" fmla="*/ 128587 w 173846"/>
                <a:gd name="connsiteY30" fmla="*/ 183356 h 240822"/>
                <a:gd name="connsiteX31" fmla="*/ 130969 w 173846"/>
                <a:gd name="connsiteY31" fmla="*/ 161925 h 240822"/>
                <a:gd name="connsiteX32" fmla="*/ 138112 w 173846"/>
                <a:gd name="connsiteY32" fmla="*/ 159544 h 240822"/>
                <a:gd name="connsiteX33" fmla="*/ 154781 w 173846"/>
                <a:gd name="connsiteY33" fmla="*/ 154781 h 240822"/>
                <a:gd name="connsiteX34" fmla="*/ 164306 w 173846"/>
                <a:gd name="connsiteY34" fmla="*/ 140494 h 240822"/>
                <a:gd name="connsiteX35" fmla="*/ 169069 w 173846"/>
                <a:gd name="connsiteY35" fmla="*/ 133350 h 240822"/>
                <a:gd name="connsiteX36" fmla="*/ 173831 w 173846"/>
                <a:gd name="connsiteY36" fmla="*/ 116681 h 240822"/>
                <a:gd name="connsiteX37" fmla="*/ 161925 w 173846"/>
                <a:gd name="connsiteY37" fmla="*/ 104775 h 240822"/>
                <a:gd name="connsiteX38" fmla="*/ 154781 w 173846"/>
                <a:gd name="connsiteY38" fmla="*/ 109537 h 240822"/>
                <a:gd name="connsiteX39" fmla="*/ 119062 w 173846"/>
                <a:gd name="connsiteY39" fmla="*/ 109537 h 240822"/>
                <a:gd name="connsiteX40" fmla="*/ 104775 w 173846"/>
                <a:gd name="connsiteY40" fmla="*/ 102394 h 240822"/>
                <a:gd name="connsiteX41" fmla="*/ 100012 w 173846"/>
                <a:gd name="connsiteY41" fmla="*/ 88106 h 240822"/>
                <a:gd name="connsiteX42" fmla="*/ 97631 w 173846"/>
                <a:gd name="connsiteY42" fmla="*/ 69056 h 240822"/>
                <a:gd name="connsiteX43" fmla="*/ 76200 w 173846"/>
                <a:gd name="connsiteY43" fmla="*/ 71437 h 240822"/>
                <a:gd name="connsiteX44" fmla="*/ 69056 w 173846"/>
                <a:gd name="connsiteY44" fmla="*/ 73819 h 240822"/>
                <a:gd name="connsiteX45" fmla="*/ 61912 w 173846"/>
                <a:gd name="connsiteY45" fmla="*/ 66675 h 240822"/>
                <a:gd name="connsiteX46" fmla="*/ 59531 w 173846"/>
                <a:gd name="connsiteY46" fmla="*/ 57150 h 240822"/>
                <a:gd name="connsiteX47" fmla="*/ 57150 w 173846"/>
                <a:gd name="connsiteY47" fmla="*/ 33337 h 240822"/>
                <a:gd name="connsiteX48" fmla="*/ 45244 w 173846"/>
                <a:gd name="connsiteY48" fmla="*/ 21431 h 240822"/>
                <a:gd name="connsiteX49" fmla="*/ 28575 w 173846"/>
                <a:gd name="connsiteY49" fmla="*/ 4762 h 240822"/>
                <a:gd name="connsiteX50" fmla="*/ 14287 w 173846"/>
                <a:gd name="connsiteY50" fmla="*/ 0 h 240822"/>
                <a:gd name="connsiteX51" fmla="*/ 0 w 173846"/>
                <a:gd name="connsiteY51" fmla="*/ 7144 h 240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73846" h="240822">
                  <a:moveTo>
                    <a:pt x="0" y="7144"/>
                  </a:moveTo>
                  <a:lnTo>
                    <a:pt x="0" y="7144"/>
                  </a:lnTo>
                  <a:cubicBezTo>
                    <a:pt x="4762" y="12700"/>
                    <a:pt x="10090" y="17817"/>
                    <a:pt x="14287" y="23812"/>
                  </a:cubicBezTo>
                  <a:cubicBezTo>
                    <a:pt x="15727" y="25868"/>
                    <a:pt x="15277" y="28867"/>
                    <a:pt x="16669" y="30956"/>
                  </a:cubicBezTo>
                  <a:cubicBezTo>
                    <a:pt x="18537" y="33758"/>
                    <a:pt x="21745" y="35442"/>
                    <a:pt x="23812" y="38100"/>
                  </a:cubicBezTo>
                  <a:cubicBezTo>
                    <a:pt x="27326" y="42618"/>
                    <a:pt x="30162" y="47625"/>
                    <a:pt x="33337" y="52387"/>
                  </a:cubicBezTo>
                  <a:lnTo>
                    <a:pt x="38100" y="59531"/>
                  </a:lnTo>
                  <a:cubicBezTo>
                    <a:pt x="39687" y="61912"/>
                    <a:pt x="41957" y="63960"/>
                    <a:pt x="42862" y="66675"/>
                  </a:cubicBezTo>
                  <a:cubicBezTo>
                    <a:pt x="43656" y="69056"/>
                    <a:pt x="44025" y="71625"/>
                    <a:pt x="45244" y="73819"/>
                  </a:cubicBezTo>
                  <a:cubicBezTo>
                    <a:pt x="48024" y="78822"/>
                    <a:pt x="51594" y="83344"/>
                    <a:pt x="54769" y="88106"/>
                  </a:cubicBezTo>
                  <a:cubicBezTo>
                    <a:pt x="56356" y="90487"/>
                    <a:pt x="58626" y="92535"/>
                    <a:pt x="59531" y="95250"/>
                  </a:cubicBezTo>
                  <a:lnTo>
                    <a:pt x="61912" y="102394"/>
                  </a:lnTo>
                  <a:cubicBezTo>
                    <a:pt x="60764" y="125356"/>
                    <a:pt x="72509" y="146158"/>
                    <a:pt x="52387" y="154781"/>
                  </a:cubicBezTo>
                  <a:cubicBezTo>
                    <a:pt x="49379" y="156070"/>
                    <a:pt x="46037" y="156368"/>
                    <a:pt x="42862" y="157162"/>
                  </a:cubicBezTo>
                  <a:cubicBezTo>
                    <a:pt x="35243" y="168592"/>
                    <a:pt x="36989" y="160814"/>
                    <a:pt x="45244" y="169069"/>
                  </a:cubicBezTo>
                  <a:cubicBezTo>
                    <a:pt x="47267" y="171092"/>
                    <a:pt x="47579" y="174695"/>
                    <a:pt x="50006" y="176212"/>
                  </a:cubicBezTo>
                  <a:cubicBezTo>
                    <a:pt x="54263" y="178873"/>
                    <a:pt x="64294" y="180975"/>
                    <a:pt x="64294" y="180975"/>
                  </a:cubicBezTo>
                  <a:cubicBezTo>
                    <a:pt x="65881" y="183356"/>
                    <a:pt x="67032" y="186095"/>
                    <a:pt x="69056" y="188119"/>
                  </a:cubicBezTo>
                  <a:cubicBezTo>
                    <a:pt x="71080" y="190143"/>
                    <a:pt x="75579" y="190087"/>
                    <a:pt x="76200" y="192881"/>
                  </a:cubicBezTo>
                  <a:cubicBezTo>
                    <a:pt x="76386" y="193717"/>
                    <a:pt x="74288" y="212418"/>
                    <a:pt x="71437" y="216694"/>
                  </a:cubicBezTo>
                  <a:cubicBezTo>
                    <a:pt x="69569" y="219496"/>
                    <a:pt x="66675" y="221456"/>
                    <a:pt x="64294" y="223837"/>
                  </a:cubicBezTo>
                  <a:cubicBezTo>
                    <a:pt x="63500" y="226218"/>
                    <a:pt x="61912" y="228471"/>
                    <a:pt x="61912" y="230981"/>
                  </a:cubicBezTo>
                  <a:cubicBezTo>
                    <a:pt x="61912" y="234254"/>
                    <a:pt x="61286" y="239217"/>
                    <a:pt x="64294" y="240506"/>
                  </a:cubicBezTo>
                  <a:cubicBezTo>
                    <a:pt x="67960" y="242077"/>
                    <a:pt x="80810" y="237382"/>
                    <a:pt x="85725" y="235744"/>
                  </a:cubicBezTo>
                  <a:cubicBezTo>
                    <a:pt x="86519" y="233363"/>
                    <a:pt x="86887" y="230794"/>
                    <a:pt x="88106" y="228600"/>
                  </a:cubicBezTo>
                  <a:cubicBezTo>
                    <a:pt x="90886" y="223596"/>
                    <a:pt x="95821" y="219742"/>
                    <a:pt x="97631" y="214312"/>
                  </a:cubicBezTo>
                  <a:cubicBezTo>
                    <a:pt x="98425" y="211931"/>
                    <a:pt x="98444" y="209129"/>
                    <a:pt x="100012" y="207169"/>
                  </a:cubicBezTo>
                  <a:cubicBezTo>
                    <a:pt x="101800" y="204934"/>
                    <a:pt x="104775" y="203994"/>
                    <a:pt x="107156" y="202406"/>
                  </a:cubicBezTo>
                  <a:cubicBezTo>
                    <a:pt x="108744" y="200025"/>
                    <a:pt x="109492" y="196779"/>
                    <a:pt x="111919" y="195262"/>
                  </a:cubicBezTo>
                  <a:cubicBezTo>
                    <a:pt x="116176" y="192601"/>
                    <a:pt x="126206" y="190500"/>
                    <a:pt x="126206" y="190500"/>
                  </a:cubicBezTo>
                  <a:cubicBezTo>
                    <a:pt x="127000" y="188119"/>
                    <a:pt x="128174" y="185832"/>
                    <a:pt x="128587" y="183356"/>
                  </a:cubicBezTo>
                  <a:cubicBezTo>
                    <a:pt x="129769" y="176266"/>
                    <a:pt x="128300" y="168599"/>
                    <a:pt x="130969" y="161925"/>
                  </a:cubicBezTo>
                  <a:cubicBezTo>
                    <a:pt x="131901" y="159595"/>
                    <a:pt x="135699" y="160234"/>
                    <a:pt x="138112" y="159544"/>
                  </a:cubicBezTo>
                  <a:cubicBezTo>
                    <a:pt x="159050" y="153561"/>
                    <a:pt x="137646" y="160492"/>
                    <a:pt x="154781" y="154781"/>
                  </a:cubicBezTo>
                  <a:lnTo>
                    <a:pt x="164306" y="140494"/>
                  </a:lnTo>
                  <a:lnTo>
                    <a:pt x="169069" y="133350"/>
                  </a:lnTo>
                  <a:cubicBezTo>
                    <a:pt x="169962" y="130669"/>
                    <a:pt x="174130" y="118774"/>
                    <a:pt x="173831" y="116681"/>
                  </a:cubicBezTo>
                  <a:cubicBezTo>
                    <a:pt x="172995" y="110831"/>
                    <a:pt x="165937" y="107449"/>
                    <a:pt x="161925" y="104775"/>
                  </a:cubicBezTo>
                  <a:cubicBezTo>
                    <a:pt x="159544" y="106362"/>
                    <a:pt x="157341" y="108257"/>
                    <a:pt x="154781" y="109537"/>
                  </a:cubicBezTo>
                  <a:cubicBezTo>
                    <a:pt x="143199" y="115328"/>
                    <a:pt x="132513" y="110658"/>
                    <a:pt x="119062" y="109537"/>
                  </a:cubicBezTo>
                  <a:cubicBezTo>
                    <a:pt x="115170" y="108240"/>
                    <a:pt x="107204" y="106280"/>
                    <a:pt x="104775" y="102394"/>
                  </a:cubicBezTo>
                  <a:cubicBezTo>
                    <a:pt x="102114" y="98137"/>
                    <a:pt x="100012" y="88106"/>
                    <a:pt x="100012" y="88106"/>
                  </a:cubicBezTo>
                  <a:cubicBezTo>
                    <a:pt x="99218" y="81756"/>
                    <a:pt x="99818" y="75070"/>
                    <a:pt x="97631" y="69056"/>
                  </a:cubicBezTo>
                  <a:cubicBezTo>
                    <a:pt x="91705" y="52758"/>
                    <a:pt x="84341" y="68723"/>
                    <a:pt x="76200" y="71437"/>
                  </a:cubicBezTo>
                  <a:lnTo>
                    <a:pt x="69056" y="73819"/>
                  </a:lnTo>
                  <a:cubicBezTo>
                    <a:pt x="66675" y="71438"/>
                    <a:pt x="63583" y="69599"/>
                    <a:pt x="61912" y="66675"/>
                  </a:cubicBezTo>
                  <a:cubicBezTo>
                    <a:pt x="60288" y="63833"/>
                    <a:pt x="59994" y="60390"/>
                    <a:pt x="59531" y="57150"/>
                  </a:cubicBezTo>
                  <a:cubicBezTo>
                    <a:pt x="58403" y="49253"/>
                    <a:pt x="58944" y="41110"/>
                    <a:pt x="57150" y="33337"/>
                  </a:cubicBezTo>
                  <a:cubicBezTo>
                    <a:pt x="55707" y="27086"/>
                    <a:pt x="49860" y="24509"/>
                    <a:pt x="45244" y="21431"/>
                  </a:cubicBezTo>
                  <a:cubicBezTo>
                    <a:pt x="41950" y="11551"/>
                    <a:pt x="42903" y="9537"/>
                    <a:pt x="28575" y="4762"/>
                  </a:cubicBezTo>
                  <a:lnTo>
                    <a:pt x="14287" y="0"/>
                  </a:lnTo>
                  <a:cubicBezTo>
                    <a:pt x="3222" y="2766"/>
                    <a:pt x="2381" y="5953"/>
                    <a:pt x="0" y="7144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任意多边形 114">
              <a:extLst>
                <a:ext uri="{FF2B5EF4-FFF2-40B4-BE49-F238E27FC236}">
                  <a16:creationId xmlns:a16="http://schemas.microsoft.com/office/drawing/2014/main" id="{5E3F7DCB-2594-C12E-A2B6-E22B3368C3D6}"/>
                </a:ext>
              </a:extLst>
            </p:cNvPr>
            <p:cNvSpPr/>
            <p:nvPr/>
          </p:nvSpPr>
          <p:spPr>
            <a:xfrm>
              <a:off x="964408" y="1042988"/>
              <a:ext cx="3336130" cy="2162227"/>
            </a:xfrm>
            <a:custGeom>
              <a:avLst/>
              <a:gdLst>
                <a:gd name="connsiteX0" fmla="*/ 45242 w 3336130"/>
                <a:gd name="connsiteY0" fmla="*/ 85725 h 2162227"/>
                <a:gd name="connsiteX1" fmla="*/ 45242 w 3336130"/>
                <a:gd name="connsiteY1" fmla="*/ 85725 h 2162227"/>
                <a:gd name="connsiteX2" fmla="*/ 88105 w 3336130"/>
                <a:gd name="connsiteY2" fmla="*/ 80962 h 2162227"/>
                <a:gd name="connsiteX3" fmla="*/ 116680 w 3336130"/>
                <a:gd name="connsiteY3" fmla="*/ 71437 h 2162227"/>
                <a:gd name="connsiteX4" fmla="*/ 130967 w 3336130"/>
                <a:gd name="connsiteY4" fmla="*/ 66675 h 2162227"/>
                <a:gd name="connsiteX5" fmla="*/ 140492 w 3336130"/>
                <a:gd name="connsiteY5" fmla="*/ 52387 h 2162227"/>
                <a:gd name="connsiteX6" fmla="*/ 197642 w 3336130"/>
                <a:gd name="connsiteY6" fmla="*/ 23812 h 2162227"/>
                <a:gd name="connsiteX7" fmla="*/ 230980 w 3336130"/>
                <a:gd name="connsiteY7" fmla="*/ 19050 h 2162227"/>
                <a:gd name="connsiteX8" fmla="*/ 245267 w 3336130"/>
                <a:gd name="connsiteY8" fmla="*/ 14287 h 2162227"/>
                <a:gd name="connsiteX9" fmla="*/ 335755 w 3336130"/>
                <a:gd name="connsiteY9" fmla="*/ 4762 h 2162227"/>
                <a:gd name="connsiteX10" fmla="*/ 350042 w 3336130"/>
                <a:gd name="connsiteY10" fmla="*/ 0 h 2162227"/>
                <a:gd name="connsiteX11" fmla="*/ 402430 w 3336130"/>
                <a:gd name="connsiteY11" fmla="*/ 14287 h 2162227"/>
                <a:gd name="connsiteX12" fmla="*/ 421480 w 3336130"/>
                <a:gd name="connsiteY12" fmla="*/ 19050 h 2162227"/>
                <a:gd name="connsiteX13" fmla="*/ 454817 w 3336130"/>
                <a:gd name="connsiteY13" fmla="*/ 28575 h 2162227"/>
                <a:gd name="connsiteX14" fmla="*/ 545305 w 3336130"/>
                <a:gd name="connsiteY14" fmla="*/ 28575 h 2162227"/>
                <a:gd name="connsiteX15" fmla="*/ 564355 w 3336130"/>
                <a:gd name="connsiteY15" fmla="*/ 33337 h 2162227"/>
                <a:gd name="connsiteX16" fmla="*/ 650080 w 3336130"/>
                <a:gd name="connsiteY16" fmla="*/ 38100 h 2162227"/>
                <a:gd name="connsiteX17" fmla="*/ 664367 w 3336130"/>
                <a:gd name="connsiteY17" fmla="*/ 42862 h 2162227"/>
                <a:gd name="connsiteX18" fmla="*/ 702467 w 3336130"/>
                <a:gd name="connsiteY18" fmla="*/ 52387 h 2162227"/>
                <a:gd name="connsiteX19" fmla="*/ 750092 w 3336130"/>
                <a:gd name="connsiteY19" fmla="*/ 47625 h 2162227"/>
                <a:gd name="connsiteX20" fmla="*/ 792955 w 3336130"/>
                <a:gd name="connsiteY20" fmla="*/ 52387 h 2162227"/>
                <a:gd name="connsiteX21" fmla="*/ 888205 w 3336130"/>
                <a:gd name="connsiteY21" fmla="*/ 61912 h 2162227"/>
                <a:gd name="connsiteX22" fmla="*/ 959642 w 3336130"/>
                <a:gd name="connsiteY22" fmla="*/ 66675 h 2162227"/>
                <a:gd name="connsiteX23" fmla="*/ 978692 w 3336130"/>
                <a:gd name="connsiteY23" fmla="*/ 61912 h 2162227"/>
                <a:gd name="connsiteX24" fmla="*/ 1007267 w 3336130"/>
                <a:gd name="connsiteY24" fmla="*/ 52387 h 2162227"/>
                <a:gd name="connsiteX25" fmla="*/ 1073942 w 3336130"/>
                <a:gd name="connsiteY25" fmla="*/ 47625 h 2162227"/>
                <a:gd name="connsiteX26" fmla="*/ 1121567 w 3336130"/>
                <a:gd name="connsiteY26" fmla="*/ 33337 h 2162227"/>
                <a:gd name="connsiteX27" fmla="*/ 1135855 w 3336130"/>
                <a:gd name="connsiteY27" fmla="*/ 28575 h 2162227"/>
                <a:gd name="connsiteX28" fmla="*/ 1131092 w 3336130"/>
                <a:gd name="connsiteY28" fmla="*/ 42862 h 2162227"/>
                <a:gd name="connsiteX29" fmla="*/ 1169192 w 3336130"/>
                <a:gd name="connsiteY29" fmla="*/ 52387 h 2162227"/>
                <a:gd name="connsiteX30" fmla="*/ 1188242 w 3336130"/>
                <a:gd name="connsiteY30" fmla="*/ 28575 h 2162227"/>
                <a:gd name="connsiteX31" fmla="*/ 1216817 w 3336130"/>
                <a:gd name="connsiteY31" fmla="*/ 38100 h 2162227"/>
                <a:gd name="connsiteX32" fmla="*/ 1245392 w 3336130"/>
                <a:gd name="connsiteY32" fmla="*/ 47625 h 2162227"/>
                <a:gd name="connsiteX33" fmla="*/ 1259680 w 3336130"/>
                <a:gd name="connsiteY33" fmla="*/ 57150 h 2162227"/>
                <a:gd name="connsiteX34" fmla="*/ 1316830 w 3336130"/>
                <a:gd name="connsiteY34" fmla="*/ 52387 h 2162227"/>
                <a:gd name="connsiteX35" fmla="*/ 1331117 w 3336130"/>
                <a:gd name="connsiteY35" fmla="*/ 47625 h 2162227"/>
                <a:gd name="connsiteX36" fmla="*/ 1388267 w 3336130"/>
                <a:gd name="connsiteY36" fmla="*/ 52387 h 2162227"/>
                <a:gd name="connsiteX37" fmla="*/ 1412080 w 3336130"/>
                <a:gd name="connsiteY37" fmla="*/ 57150 h 2162227"/>
                <a:gd name="connsiteX38" fmla="*/ 1426367 w 3336130"/>
                <a:gd name="connsiteY38" fmla="*/ 61912 h 2162227"/>
                <a:gd name="connsiteX39" fmla="*/ 1473992 w 3336130"/>
                <a:gd name="connsiteY39" fmla="*/ 66675 h 2162227"/>
                <a:gd name="connsiteX40" fmla="*/ 1559717 w 3336130"/>
                <a:gd name="connsiteY40" fmla="*/ 80962 h 2162227"/>
                <a:gd name="connsiteX41" fmla="*/ 1583530 w 3336130"/>
                <a:gd name="connsiteY41" fmla="*/ 100012 h 2162227"/>
                <a:gd name="connsiteX42" fmla="*/ 1569242 w 3336130"/>
                <a:gd name="connsiteY42" fmla="*/ 104775 h 2162227"/>
                <a:gd name="connsiteX43" fmla="*/ 1650205 w 3336130"/>
                <a:gd name="connsiteY43" fmla="*/ 114300 h 2162227"/>
                <a:gd name="connsiteX44" fmla="*/ 1688305 w 3336130"/>
                <a:gd name="connsiteY44" fmla="*/ 109537 h 2162227"/>
                <a:gd name="connsiteX45" fmla="*/ 1754980 w 3336130"/>
                <a:gd name="connsiteY45" fmla="*/ 114300 h 2162227"/>
                <a:gd name="connsiteX46" fmla="*/ 1783555 w 3336130"/>
                <a:gd name="connsiteY46" fmla="*/ 133350 h 2162227"/>
                <a:gd name="connsiteX47" fmla="*/ 1778792 w 3336130"/>
                <a:gd name="connsiteY47" fmla="*/ 95250 h 2162227"/>
                <a:gd name="connsiteX48" fmla="*/ 1807367 w 3336130"/>
                <a:gd name="connsiteY48" fmla="*/ 85725 h 2162227"/>
                <a:gd name="connsiteX49" fmla="*/ 1821655 w 3336130"/>
                <a:gd name="connsiteY49" fmla="*/ 76200 h 2162227"/>
                <a:gd name="connsiteX50" fmla="*/ 1854992 w 3336130"/>
                <a:gd name="connsiteY50" fmla="*/ 90487 h 2162227"/>
                <a:gd name="connsiteX51" fmla="*/ 1883567 w 3336130"/>
                <a:gd name="connsiteY51" fmla="*/ 100012 h 2162227"/>
                <a:gd name="connsiteX52" fmla="*/ 1926430 w 3336130"/>
                <a:gd name="connsiteY52" fmla="*/ 104775 h 2162227"/>
                <a:gd name="connsiteX53" fmla="*/ 1950242 w 3336130"/>
                <a:gd name="connsiteY53" fmla="*/ 109537 h 2162227"/>
                <a:gd name="connsiteX54" fmla="*/ 1978817 w 3336130"/>
                <a:gd name="connsiteY54" fmla="*/ 114300 h 2162227"/>
                <a:gd name="connsiteX55" fmla="*/ 2078830 w 3336130"/>
                <a:gd name="connsiteY55" fmla="*/ 109537 h 2162227"/>
                <a:gd name="connsiteX56" fmla="*/ 2083592 w 3336130"/>
                <a:gd name="connsiteY56" fmla="*/ 95250 h 2162227"/>
                <a:gd name="connsiteX57" fmla="*/ 2064542 w 3336130"/>
                <a:gd name="connsiteY57" fmla="*/ 71437 h 2162227"/>
                <a:gd name="connsiteX58" fmla="*/ 2050255 w 3336130"/>
                <a:gd name="connsiteY58" fmla="*/ 76200 h 2162227"/>
                <a:gd name="connsiteX59" fmla="*/ 2055017 w 3336130"/>
                <a:gd name="connsiteY59" fmla="*/ 47625 h 2162227"/>
                <a:gd name="connsiteX60" fmla="*/ 2093117 w 3336130"/>
                <a:gd name="connsiteY60" fmla="*/ 42862 h 2162227"/>
                <a:gd name="connsiteX61" fmla="*/ 2107405 w 3336130"/>
                <a:gd name="connsiteY61" fmla="*/ 38100 h 2162227"/>
                <a:gd name="connsiteX62" fmla="*/ 2116930 w 3336130"/>
                <a:gd name="connsiteY62" fmla="*/ 52387 h 2162227"/>
                <a:gd name="connsiteX63" fmla="*/ 2131217 w 3336130"/>
                <a:gd name="connsiteY63" fmla="*/ 61912 h 2162227"/>
                <a:gd name="connsiteX64" fmla="*/ 2140742 w 3336130"/>
                <a:gd name="connsiteY64" fmla="*/ 76200 h 2162227"/>
                <a:gd name="connsiteX65" fmla="*/ 2140742 w 3336130"/>
                <a:gd name="connsiteY65" fmla="*/ 119062 h 2162227"/>
                <a:gd name="connsiteX66" fmla="*/ 2155030 w 3336130"/>
                <a:gd name="connsiteY66" fmla="*/ 123825 h 2162227"/>
                <a:gd name="connsiteX67" fmla="*/ 2178842 w 3336130"/>
                <a:gd name="connsiteY67" fmla="*/ 104775 h 2162227"/>
                <a:gd name="connsiteX68" fmla="*/ 2183605 w 3336130"/>
                <a:gd name="connsiteY68" fmla="*/ 90487 h 2162227"/>
                <a:gd name="connsiteX69" fmla="*/ 2197892 w 3336130"/>
                <a:gd name="connsiteY69" fmla="*/ 85725 h 2162227"/>
                <a:gd name="connsiteX70" fmla="*/ 2202655 w 3336130"/>
                <a:gd name="connsiteY70" fmla="*/ 71437 h 2162227"/>
                <a:gd name="connsiteX71" fmla="*/ 2216942 w 3336130"/>
                <a:gd name="connsiteY71" fmla="*/ 66675 h 2162227"/>
                <a:gd name="connsiteX72" fmla="*/ 2231230 w 3336130"/>
                <a:gd name="connsiteY72" fmla="*/ 57150 h 2162227"/>
                <a:gd name="connsiteX73" fmla="*/ 2259805 w 3336130"/>
                <a:gd name="connsiteY73" fmla="*/ 47625 h 2162227"/>
                <a:gd name="connsiteX74" fmla="*/ 2274092 w 3336130"/>
                <a:gd name="connsiteY74" fmla="*/ 52387 h 2162227"/>
                <a:gd name="connsiteX75" fmla="*/ 2283617 w 3336130"/>
                <a:gd name="connsiteY75" fmla="*/ 66675 h 2162227"/>
                <a:gd name="connsiteX76" fmla="*/ 2297905 w 3336130"/>
                <a:gd name="connsiteY76" fmla="*/ 76200 h 2162227"/>
                <a:gd name="connsiteX77" fmla="*/ 2321717 w 3336130"/>
                <a:gd name="connsiteY77" fmla="*/ 95250 h 2162227"/>
                <a:gd name="connsiteX78" fmla="*/ 2340767 w 3336130"/>
                <a:gd name="connsiteY78" fmla="*/ 66675 h 2162227"/>
                <a:gd name="connsiteX79" fmla="*/ 2369342 w 3336130"/>
                <a:gd name="connsiteY79" fmla="*/ 71437 h 2162227"/>
                <a:gd name="connsiteX80" fmla="*/ 2374105 w 3336130"/>
                <a:gd name="connsiteY80" fmla="*/ 85725 h 2162227"/>
                <a:gd name="connsiteX81" fmla="*/ 2359817 w 3336130"/>
                <a:gd name="connsiteY81" fmla="*/ 119062 h 2162227"/>
                <a:gd name="connsiteX82" fmla="*/ 2402680 w 3336130"/>
                <a:gd name="connsiteY82" fmla="*/ 123825 h 2162227"/>
                <a:gd name="connsiteX83" fmla="*/ 2416967 w 3336130"/>
                <a:gd name="connsiteY83" fmla="*/ 133350 h 2162227"/>
                <a:gd name="connsiteX84" fmla="*/ 2421730 w 3336130"/>
                <a:gd name="connsiteY84" fmla="*/ 119062 h 2162227"/>
                <a:gd name="connsiteX85" fmla="*/ 2445542 w 3336130"/>
                <a:gd name="connsiteY85" fmla="*/ 95250 h 2162227"/>
                <a:gd name="connsiteX86" fmla="*/ 2459830 w 3336130"/>
                <a:gd name="connsiteY86" fmla="*/ 66675 h 2162227"/>
                <a:gd name="connsiteX87" fmla="*/ 2464592 w 3336130"/>
                <a:gd name="connsiteY87" fmla="*/ 52387 h 2162227"/>
                <a:gd name="connsiteX88" fmla="*/ 2545555 w 3336130"/>
                <a:gd name="connsiteY88" fmla="*/ 57150 h 2162227"/>
                <a:gd name="connsiteX89" fmla="*/ 2559842 w 3336130"/>
                <a:gd name="connsiteY89" fmla="*/ 61912 h 2162227"/>
                <a:gd name="connsiteX90" fmla="*/ 2569367 w 3336130"/>
                <a:gd name="connsiteY90" fmla="*/ 76200 h 2162227"/>
                <a:gd name="connsiteX91" fmla="*/ 2555080 w 3336130"/>
                <a:gd name="connsiteY91" fmla="*/ 85725 h 2162227"/>
                <a:gd name="connsiteX92" fmla="*/ 2569367 w 3336130"/>
                <a:gd name="connsiteY92" fmla="*/ 123825 h 2162227"/>
                <a:gd name="connsiteX93" fmla="*/ 2583655 w 3336130"/>
                <a:gd name="connsiteY93" fmla="*/ 133350 h 2162227"/>
                <a:gd name="connsiteX94" fmla="*/ 2550317 w 3336130"/>
                <a:gd name="connsiteY94" fmla="*/ 142875 h 2162227"/>
                <a:gd name="connsiteX95" fmla="*/ 2521742 w 3336130"/>
                <a:gd name="connsiteY95" fmla="*/ 152400 h 2162227"/>
                <a:gd name="connsiteX96" fmla="*/ 2507455 w 3336130"/>
                <a:gd name="connsiteY96" fmla="*/ 157162 h 2162227"/>
                <a:gd name="connsiteX97" fmla="*/ 2493167 w 3336130"/>
                <a:gd name="connsiteY97" fmla="*/ 166687 h 2162227"/>
                <a:gd name="connsiteX98" fmla="*/ 2436017 w 3336130"/>
                <a:gd name="connsiteY98" fmla="*/ 157162 h 2162227"/>
                <a:gd name="connsiteX99" fmla="*/ 2416967 w 3336130"/>
                <a:gd name="connsiteY99" fmla="*/ 185737 h 2162227"/>
                <a:gd name="connsiteX100" fmla="*/ 2402680 w 3336130"/>
                <a:gd name="connsiteY100" fmla="*/ 195262 h 2162227"/>
                <a:gd name="connsiteX101" fmla="*/ 2393155 w 3336130"/>
                <a:gd name="connsiteY101" fmla="*/ 223837 h 2162227"/>
                <a:gd name="connsiteX102" fmla="*/ 2364580 w 3336130"/>
                <a:gd name="connsiteY102" fmla="*/ 238125 h 2162227"/>
                <a:gd name="connsiteX103" fmla="*/ 2293142 w 3336130"/>
                <a:gd name="connsiteY103" fmla="*/ 252412 h 2162227"/>
                <a:gd name="connsiteX104" fmla="*/ 2288380 w 3336130"/>
                <a:gd name="connsiteY104" fmla="*/ 266700 h 2162227"/>
                <a:gd name="connsiteX105" fmla="*/ 2259805 w 3336130"/>
                <a:gd name="connsiteY105" fmla="*/ 280987 h 2162227"/>
                <a:gd name="connsiteX106" fmla="*/ 2231230 w 3336130"/>
                <a:gd name="connsiteY106" fmla="*/ 300037 h 2162227"/>
                <a:gd name="connsiteX107" fmla="*/ 2212180 w 3336130"/>
                <a:gd name="connsiteY107" fmla="*/ 309562 h 2162227"/>
                <a:gd name="connsiteX108" fmla="*/ 2197892 w 3336130"/>
                <a:gd name="connsiteY108" fmla="*/ 323850 h 2162227"/>
                <a:gd name="connsiteX109" fmla="*/ 2193130 w 3336130"/>
                <a:gd name="connsiteY109" fmla="*/ 338137 h 2162227"/>
                <a:gd name="connsiteX110" fmla="*/ 2183605 w 3336130"/>
                <a:gd name="connsiteY110" fmla="*/ 371475 h 2162227"/>
                <a:gd name="connsiteX111" fmla="*/ 2174080 w 3336130"/>
                <a:gd name="connsiteY111" fmla="*/ 385762 h 2162227"/>
                <a:gd name="connsiteX112" fmla="*/ 2178842 w 3336130"/>
                <a:gd name="connsiteY112" fmla="*/ 419100 h 2162227"/>
                <a:gd name="connsiteX113" fmla="*/ 2207417 w 3336130"/>
                <a:gd name="connsiteY113" fmla="*/ 428625 h 2162227"/>
                <a:gd name="connsiteX114" fmla="*/ 2216942 w 3336130"/>
                <a:gd name="connsiteY114" fmla="*/ 442912 h 2162227"/>
                <a:gd name="connsiteX115" fmla="*/ 2231230 w 3336130"/>
                <a:gd name="connsiteY115" fmla="*/ 447675 h 2162227"/>
                <a:gd name="connsiteX116" fmla="*/ 2264567 w 3336130"/>
                <a:gd name="connsiteY116" fmla="*/ 481012 h 2162227"/>
                <a:gd name="connsiteX117" fmla="*/ 2297905 w 3336130"/>
                <a:gd name="connsiteY117" fmla="*/ 476250 h 2162227"/>
                <a:gd name="connsiteX118" fmla="*/ 2345530 w 3336130"/>
                <a:gd name="connsiteY118" fmla="*/ 485775 h 2162227"/>
                <a:gd name="connsiteX119" fmla="*/ 2355055 w 3336130"/>
                <a:gd name="connsiteY119" fmla="*/ 500062 h 2162227"/>
                <a:gd name="connsiteX120" fmla="*/ 2383630 w 3336130"/>
                <a:gd name="connsiteY120" fmla="*/ 509587 h 2162227"/>
                <a:gd name="connsiteX121" fmla="*/ 2440780 w 3336130"/>
                <a:gd name="connsiteY121" fmla="*/ 523875 h 2162227"/>
                <a:gd name="connsiteX122" fmla="*/ 2469355 w 3336130"/>
                <a:gd name="connsiteY122" fmla="*/ 533400 h 2162227"/>
                <a:gd name="connsiteX123" fmla="*/ 2483642 w 3336130"/>
                <a:gd name="connsiteY123" fmla="*/ 538162 h 2162227"/>
                <a:gd name="connsiteX124" fmla="*/ 2540792 w 3336130"/>
                <a:gd name="connsiteY124" fmla="*/ 542925 h 2162227"/>
                <a:gd name="connsiteX125" fmla="*/ 2550317 w 3336130"/>
                <a:gd name="connsiteY125" fmla="*/ 571500 h 2162227"/>
                <a:gd name="connsiteX126" fmla="*/ 2559842 w 3336130"/>
                <a:gd name="connsiteY126" fmla="*/ 604837 h 2162227"/>
                <a:gd name="connsiteX127" fmla="*/ 2578892 w 3336130"/>
                <a:gd name="connsiteY127" fmla="*/ 609600 h 2162227"/>
                <a:gd name="connsiteX128" fmla="*/ 2578892 w 3336130"/>
                <a:gd name="connsiteY128" fmla="*/ 628650 h 2162227"/>
                <a:gd name="connsiteX129" fmla="*/ 2588417 w 3336130"/>
                <a:gd name="connsiteY129" fmla="*/ 642937 h 2162227"/>
                <a:gd name="connsiteX130" fmla="*/ 2616992 w 3336130"/>
                <a:gd name="connsiteY130" fmla="*/ 661987 h 2162227"/>
                <a:gd name="connsiteX131" fmla="*/ 2650330 w 3336130"/>
                <a:gd name="connsiteY131" fmla="*/ 642937 h 2162227"/>
                <a:gd name="connsiteX132" fmla="*/ 2640805 w 3336130"/>
                <a:gd name="connsiteY132" fmla="*/ 590550 h 2162227"/>
                <a:gd name="connsiteX133" fmla="*/ 2631280 w 3336130"/>
                <a:gd name="connsiteY133" fmla="*/ 561975 h 2162227"/>
                <a:gd name="connsiteX134" fmla="*/ 2674142 w 3336130"/>
                <a:gd name="connsiteY134" fmla="*/ 547687 h 2162227"/>
                <a:gd name="connsiteX135" fmla="*/ 2688430 w 3336130"/>
                <a:gd name="connsiteY135" fmla="*/ 542925 h 2162227"/>
                <a:gd name="connsiteX136" fmla="*/ 2702717 w 3336130"/>
                <a:gd name="connsiteY136" fmla="*/ 533400 h 2162227"/>
                <a:gd name="connsiteX137" fmla="*/ 2717005 w 3336130"/>
                <a:gd name="connsiteY137" fmla="*/ 504825 h 2162227"/>
                <a:gd name="connsiteX138" fmla="*/ 2726530 w 3336130"/>
                <a:gd name="connsiteY138" fmla="*/ 490537 h 2162227"/>
                <a:gd name="connsiteX139" fmla="*/ 2712242 w 3336130"/>
                <a:gd name="connsiteY139" fmla="*/ 461962 h 2162227"/>
                <a:gd name="connsiteX140" fmla="*/ 2697955 w 3336130"/>
                <a:gd name="connsiteY140" fmla="*/ 452437 h 2162227"/>
                <a:gd name="connsiteX141" fmla="*/ 2693192 w 3336130"/>
                <a:gd name="connsiteY141" fmla="*/ 438150 h 2162227"/>
                <a:gd name="connsiteX142" fmla="*/ 2664617 w 3336130"/>
                <a:gd name="connsiteY142" fmla="*/ 428625 h 2162227"/>
                <a:gd name="connsiteX143" fmla="*/ 2678905 w 3336130"/>
                <a:gd name="connsiteY143" fmla="*/ 395287 h 2162227"/>
                <a:gd name="connsiteX144" fmla="*/ 2688430 w 3336130"/>
                <a:gd name="connsiteY144" fmla="*/ 366712 h 2162227"/>
                <a:gd name="connsiteX145" fmla="*/ 2683667 w 3336130"/>
                <a:gd name="connsiteY145" fmla="*/ 352425 h 2162227"/>
                <a:gd name="connsiteX146" fmla="*/ 2693192 w 3336130"/>
                <a:gd name="connsiteY146" fmla="*/ 323850 h 2162227"/>
                <a:gd name="connsiteX147" fmla="*/ 2688430 w 3336130"/>
                <a:gd name="connsiteY147" fmla="*/ 304800 h 2162227"/>
                <a:gd name="connsiteX148" fmla="*/ 2688430 w 3336130"/>
                <a:gd name="connsiteY148" fmla="*/ 295275 h 2162227"/>
                <a:gd name="connsiteX149" fmla="*/ 2769392 w 3336130"/>
                <a:gd name="connsiteY149" fmla="*/ 300037 h 2162227"/>
                <a:gd name="connsiteX150" fmla="*/ 2797967 w 3336130"/>
                <a:gd name="connsiteY150" fmla="*/ 309562 h 2162227"/>
                <a:gd name="connsiteX151" fmla="*/ 2812255 w 3336130"/>
                <a:gd name="connsiteY151" fmla="*/ 300037 h 2162227"/>
                <a:gd name="connsiteX152" fmla="*/ 2840830 w 3336130"/>
                <a:gd name="connsiteY152" fmla="*/ 323850 h 2162227"/>
                <a:gd name="connsiteX153" fmla="*/ 2869405 w 3336130"/>
                <a:gd name="connsiteY153" fmla="*/ 338137 h 2162227"/>
                <a:gd name="connsiteX154" fmla="*/ 2883692 w 3336130"/>
                <a:gd name="connsiteY154" fmla="*/ 347662 h 2162227"/>
                <a:gd name="connsiteX155" fmla="*/ 2902742 w 3336130"/>
                <a:gd name="connsiteY155" fmla="*/ 342900 h 2162227"/>
                <a:gd name="connsiteX156" fmla="*/ 2921792 w 3336130"/>
                <a:gd name="connsiteY156" fmla="*/ 347662 h 2162227"/>
                <a:gd name="connsiteX157" fmla="*/ 2931317 w 3336130"/>
                <a:gd name="connsiteY157" fmla="*/ 361950 h 2162227"/>
                <a:gd name="connsiteX158" fmla="*/ 2921792 w 3336130"/>
                <a:gd name="connsiteY158" fmla="*/ 395287 h 2162227"/>
                <a:gd name="connsiteX159" fmla="*/ 2926555 w 3336130"/>
                <a:gd name="connsiteY159" fmla="*/ 414337 h 2162227"/>
                <a:gd name="connsiteX160" fmla="*/ 2955130 w 3336130"/>
                <a:gd name="connsiteY160" fmla="*/ 423862 h 2162227"/>
                <a:gd name="connsiteX161" fmla="*/ 2978942 w 3336130"/>
                <a:gd name="connsiteY161" fmla="*/ 447675 h 2162227"/>
                <a:gd name="connsiteX162" fmla="*/ 3002755 w 3336130"/>
                <a:gd name="connsiteY162" fmla="*/ 442912 h 2162227"/>
                <a:gd name="connsiteX163" fmla="*/ 3031330 w 3336130"/>
                <a:gd name="connsiteY163" fmla="*/ 433387 h 2162227"/>
                <a:gd name="connsiteX164" fmla="*/ 3050380 w 3336130"/>
                <a:gd name="connsiteY164" fmla="*/ 404812 h 2162227"/>
                <a:gd name="connsiteX165" fmla="*/ 3059905 w 3336130"/>
                <a:gd name="connsiteY165" fmla="*/ 390525 h 2162227"/>
                <a:gd name="connsiteX166" fmla="*/ 3074192 w 3336130"/>
                <a:gd name="connsiteY166" fmla="*/ 381000 h 2162227"/>
                <a:gd name="connsiteX167" fmla="*/ 3098005 w 3336130"/>
                <a:gd name="connsiteY167" fmla="*/ 400050 h 2162227"/>
                <a:gd name="connsiteX168" fmla="*/ 3126580 w 3336130"/>
                <a:gd name="connsiteY168" fmla="*/ 419100 h 2162227"/>
                <a:gd name="connsiteX169" fmla="*/ 3140867 w 3336130"/>
                <a:gd name="connsiteY169" fmla="*/ 428625 h 2162227"/>
                <a:gd name="connsiteX170" fmla="*/ 3159917 w 3336130"/>
                <a:gd name="connsiteY170" fmla="*/ 457200 h 2162227"/>
                <a:gd name="connsiteX171" fmla="*/ 3174205 w 3336130"/>
                <a:gd name="connsiteY171" fmla="*/ 504825 h 2162227"/>
                <a:gd name="connsiteX172" fmla="*/ 3178967 w 3336130"/>
                <a:gd name="connsiteY172" fmla="*/ 519112 h 2162227"/>
                <a:gd name="connsiteX173" fmla="*/ 3193255 w 3336130"/>
                <a:gd name="connsiteY173" fmla="*/ 528637 h 2162227"/>
                <a:gd name="connsiteX174" fmla="*/ 3221830 w 3336130"/>
                <a:gd name="connsiteY174" fmla="*/ 538162 h 2162227"/>
                <a:gd name="connsiteX175" fmla="*/ 3250405 w 3336130"/>
                <a:gd name="connsiteY175" fmla="*/ 547687 h 2162227"/>
                <a:gd name="connsiteX176" fmla="*/ 3264692 w 3336130"/>
                <a:gd name="connsiteY176" fmla="*/ 552450 h 2162227"/>
                <a:gd name="connsiteX177" fmla="*/ 3307555 w 3336130"/>
                <a:gd name="connsiteY177" fmla="*/ 581025 h 2162227"/>
                <a:gd name="connsiteX178" fmla="*/ 3321842 w 3336130"/>
                <a:gd name="connsiteY178" fmla="*/ 590550 h 2162227"/>
                <a:gd name="connsiteX179" fmla="*/ 3336130 w 3336130"/>
                <a:gd name="connsiteY179" fmla="*/ 642937 h 2162227"/>
                <a:gd name="connsiteX180" fmla="*/ 3331367 w 3336130"/>
                <a:gd name="connsiteY180" fmla="*/ 657225 h 2162227"/>
                <a:gd name="connsiteX181" fmla="*/ 3298030 w 3336130"/>
                <a:gd name="connsiteY181" fmla="*/ 661987 h 2162227"/>
                <a:gd name="connsiteX182" fmla="*/ 3283742 w 3336130"/>
                <a:gd name="connsiteY182" fmla="*/ 671512 h 2162227"/>
                <a:gd name="connsiteX183" fmla="*/ 3240880 w 3336130"/>
                <a:gd name="connsiteY183" fmla="*/ 681037 h 2162227"/>
                <a:gd name="connsiteX184" fmla="*/ 3226592 w 3336130"/>
                <a:gd name="connsiteY184" fmla="*/ 695325 h 2162227"/>
                <a:gd name="connsiteX185" fmla="*/ 3198017 w 3336130"/>
                <a:gd name="connsiteY185" fmla="*/ 704850 h 2162227"/>
                <a:gd name="connsiteX186" fmla="*/ 3183730 w 3336130"/>
                <a:gd name="connsiteY186" fmla="*/ 714375 h 2162227"/>
                <a:gd name="connsiteX187" fmla="*/ 3031330 w 3336130"/>
                <a:gd name="connsiteY187" fmla="*/ 700087 h 2162227"/>
                <a:gd name="connsiteX188" fmla="*/ 3002755 w 3336130"/>
                <a:gd name="connsiteY188" fmla="*/ 709612 h 2162227"/>
                <a:gd name="connsiteX189" fmla="*/ 2988467 w 3336130"/>
                <a:gd name="connsiteY189" fmla="*/ 714375 h 2162227"/>
                <a:gd name="connsiteX190" fmla="*/ 2978942 w 3336130"/>
                <a:gd name="connsiteY190" fmla="*/ 742950 h 2162227"/>
                <a:gd name="connsiteX191" fmla="*/ 2936080 w 3336130"/>
                <a:gd name="connsiteY191" fmla="*/ 762000 h 2162227"/>
                <a:gd name="connsiteX192" fmla="*/ 2926555 w 3336130"/>
                <a:gd name="connsiteY192" fmla="*/ 776287 h 2162227"/>
                <a:gd name="connsiteX193" fmla="*/ 2921792 w 3336130"/>
                <a:gd name="connsiteY193" fmla="*/ 790575 h 2162227"/>
                <a:gd name="connsiteX194" fmla="*/ 2902742 w 3336130"/>
                <a:gd name="connsiteY194" fmla="*/ 819150 h 2162227"/>
                <a:gd name="connsiteX195" fmla="*/ 2912267 w 3336130"/>
                <a:gd name="connsiteY195" fmla="*/ 804862 h 2162227"/>
                <a:gd name="connsiteX196" fmla="*/ 2926555 w 3336130"/>
                <a:gd name="connsiteY196" fmla="*/ 795337 h 2162227"/>
                <a:gd name="connsiteX197" fmla="*/ 2945605 w 3336130"/>
                <a:gd name="connsiteY197" fmla="*/ 776287 h 2162227"/>
                <a:gd name="connsiteX198" fmla="*/ 2974180 w 3336130"/>
                <a:gd name="connsiteY198" fmla="*/ 757237 h 2162227"/>
                <a:gd name="connsiteX199" fmla="*/ 3021805 w 3336130"/>
                <a:gd name="connsiteY199" fmla="*/ 742950 h 2162227"/>
                <a:gd name="connsiteX200" fmla="*/ 3045617 w 3336130"/>
                <a:gd name="connsiteY200" fmla="*/ 747712 h 2162227"/>
                <a:gd name="connsiteX201" fmla="*/ 3074192 w 3336130"/>
                <a:gd name="connsiteY201" fmla="*/ 757237 h 2162227"/>
                <a:gd name="connsiteX202" fmla="*/ 3074192 w 3336130"/>
                <a:gd name="connsiteY202" fmla="*/ 823912 h 2162227"/>
                <a:gd name="connsiteX203" fmla="*/ 3121817 w 3336130"/>
                <a:gd name="connsiteY203" fmla="*/ 838200 h 2162227"/>
                <a:gd name="connsiteX204" fmla="*/ 3155155 w 3336130"/>
                <a:gd name="connsiteY204" fmla="*/ 842962 h 2162227"/>
                <a:gd name="connsiteX205" fmla="*/ 3164680 w 3336130"/>
                <a:gd name="connsiteY205" fmla="*/ 828675 h 2162227"/>
                <a:gd name="connsiteX206" fmla="*/ 3183730 w 3336130"/>
                <a:gd name="connsiteY206" fmla="*/ 823912 h 2162227"/>
                <a:gd name="connsiteX207" fmla="*/ 3202780 w 3336130"/>
                <a:gd name="connsiteY207" fmla="*/ 828675 h 2162227"/>
                <a:gd name="connsiteX208" fmla="*/ 3198017 w 3336130"/>
                <a:gd name="connsiteY208" fmla="*/ 852487 h 2162227"/>
                <a:gd name="connsiteX209" fmla="*/ 3193255 w 3336130"/>
                <a:gd name="connsiteY209" fmla="*/ 866775 h 2162227"/>
                <a:gd name="connsiteX210" fmla="*/ 3178967 w 3336130"/>
                <a:gd name="connsiteY210" fmla="*/ 871537 h 2162227"/>
                <a:gd name="connsiteX211" fmla="*/ 3150392 w 3336130"/>
                <a:gd name="connsiteY211" fmla="*/ 876300 h 2162227"/>
                <a:gd name="connsiteX212" fmla="*/ 3136105 w 3336130"/>
                <a:gd name="connsiteY212" fmla="*/ 885825 h 2162227"/>
                <a:gd name="connsiteX213" fmla="*/ 3093242 w 3336130"/>
                <a:gd name="connsiteY213" fmla="*/ 900112 h 2162227"/>
                <a:gd name="connsiteX214" fmla="*/ 3078955 w 3336130"/>
                <a:gd name="connsiteY214" fmla="*/ 904875 h 2162227"/>
                <a:gd name="connsiteX215" fmla="*/ 3064667 w 3336130"/>
                <a:gd name="connsiteY215" fmla="*/ 909637 h 2162227"/>
                <a:gd name="connsiteX216" fmla="*/ 3036092 w 3336130"/>
                <a:gd name="connsiteY216" fmla="*/ 928687 h 2162227"/>
                <a:gd name="connsiteX217" fmla="*/ 3021805 w 3336130"/>
                <a:gd name="connsiteY217" fmla="*/ 923925 h 2162227"/>
                <a:gd name="connsiteX218" fmla="*/ 3045617 w 3336130"/>
                <a:gd name="connsiteY218" fmla="*/ 890587 h 2162227"/>
                <a:gd name="connsiteX219" fmla="*/ 3050380 w 3336130"/>
                <a:gd name="connsiteY219" fmla="*/ 876300 h 2162227"/>
                <a:gd name="connsiteX220" fmla="*/ 3012280 w 3336130"/>
                <a:gd name="connsiteY220" fmla="*/ 876300 h 2162227"/>
                <a:gd name="connsiteX221" fmla="*/ 3002755 w 3336130"/>
                <a:gd name="connsiteY221" fmla="*/ 890587 h 2162227"/>
                <a:gd name="connsiteX222" fmla="*/ 2959892 w 3336130"/>
                <a:gd name="connsiteY222" fmla="*/ 909637 h 2162227"/>
                <a:gd name="connsiteX223" fmla="*/ 2945605 w 3336130"/>
                <a:gd name="connsiteY223" fmla="*/ 914400 h 2162227"/>
                <a:gd name="connsiteX224" fmla="*/ 2917030 w 3336130"/>
                <a:gd name="connsiteY224" fmla="*/ 923925 h 2162227"/>
                <a:gd name="connsiteX225" fmla="*/ 2902742 w 3336130"/>
                <a:gd name="connsiteY225" fmla="*/ 928687 h 2162227"/>
                <a:gd name="connsiteX226" fmla="*/ 2888455 w 3336130"/>
                <a:gd name="connsiteY226" fmla="*/ 981075 h 2162227"/>
                <a:gd name="connsiteX227" fmla="*/ 2902742 w 3336130"/>
                <a:gd name="connsiteY227" fmla="*/ 990600 h 2162227"/>
                <a:gd name="connsiteX228" fmla="*/ 2888455 w 3336130"/>
                <a:gd name="connsiteY228" fmla="*/ 1000125 h 2162227"/>
                <a:gd name="connsiteX229" fmla="*/ 2859880 w 3336130"/>
                <a:gd name="connsiteY229" fmla="*/ 1009650 h 2162227"/>
                <a:gd name="connsiteX230" fmla="*/ 2831305 w 3336130"/>
                <a:gd name="connsiteY230" fmla="*/ 1019175 h 2162227"/>
                <a:gd name="connsiteX231" fmla="*/ 2817017 w 3336130"/>
                <a:gd name="connsiteY231" fmla="*/ 1023937 h 2162227"/>
                <a:gd name="connsiteX232" fmla="*/ 2802730 w 3336130"/>
                <a:gd name="connsiteY232" fmla="*/ 1028700 h 2162227"/>
                <a:gd name="connsiteX233" fmla="*/ 2778917 w 3336130"/>
                <a:gd name="connsiteY233" fmla="*/ 1066800 h 2162227"/>
                <a:gd name="connsiteX234" fmla="*/ 2755105 w 3336130"/>
                <a:gd name="connsiteY234" fmla="*/ 1138237 h 2162227"/>
                <a:gd name="connsiteX235" fmla="*/ 2750342 w 3336130"/>
                <a:gd name="connsiteY235" fmla="*/ 1152525 h 2162227"/>
                <a:gd name="connsiteX236" fmla="*/ 2745580 w 3336130"/>
                <a:gd name="connsiteY236" fmla="*/ 1166812 h 2162227"/>
                <a:gd name="connsiteX237" fmla="*/ 2731292 w 3336130"/>
                <a:gd name="connsiteY237" fmla="*/ 1228725 h 2162227"/>
                <a:gd name="connsiteX238" fmla="*/ 2721767 w 3336130"/>
                <a:gd name="connsiteY238" fmla="*/ 1243012 h 2162227"/>
                <a:gd name="connsiteX239" fmla="*/ 2688430 w 3336130"/>
                <a:gd name="connsiteY239" fmla="*/ 1252537 h 2162227"/>
                <a:gd name="connsiteX240" fmla="*/ 2659855 w 3336130"/>
                <a:gd name="connsiteY240" fmla="*/ 1266825 h 2162227"/>
                <a:gd name="connsiteX241" fmla="*/ 2645567 w 3336130"/>
                <a:gd name="connsiteY241" fmla="*/ 1271587 h 2162227"/>
                <a:gd name="connsiteX242" fmla="*/ 2640805 w 3336130"/>
                <a:gd name="connsiteY242" fmla="*/ 1285875 h 2162227"/>
                <a:gd name="connsiteX243" fmla="*/ 2597942 w 3336130"/>
                <a:gd name="connsiteY243" fmla="*/ 1309687 h 2162227"/>
                <a:gd name="connsiteX244" fmla="*/ 2588417 w 3336130"/>
                <a:gd name="connsiteY244" fmla="*/ 1323975 h 2162227"/>
                <a:gd name="connsiteX245" fmla="*/ 2569367 w 3336130"/>
                <a:gd name="connsiteY245" fmla="*/ 1343025 h 2162227"/>
                <a:gd name="connsiteX246" fmla="*/ 2583655 w 3336130"/>
                <a:gd name="connsiteY246" fmla="*/ 1390650 h 2162227"/>
                <a:gd name="connsiteX247" fmla="*/ 2588417 w 3336130"/>
                <a:gd name="connsiteY247" fmla="*/ 1404937 h 2162227"/>
                <a:gd name="connsiteX248" fmla="*/ 2593180 w 3336130"/>
                <a:gd name="connsiteY248" fmla="*/ 1419225 h 2162227"/>
                <a:gd name="connsiteX249" fmla="*/ 2602705 w 3336130"/>
                <a:gd name="connsiteY249" fmla="*/ 1452562 h 2162227"/>
                <a:gd name="connsiteX250" fmla="*/ 2612230 w 3336130"/>
                <a:gd name="connsiteY250" fmla="*/ 1500187 h 2162227"/>
                <a:gd name="connsiteX251" fmla="*/ 2621755 w 3336130"/>
                <a:gd name="connsiteY251" fmla="*/ 1514475 h 2162227"/>
                <a:gd name="connsiteX252" fmla="*/ 2616992 w 3336130"/>
                <a:gd name="connsiteY252" fmla="*/ 1538287 h 2162227"/>
                <a:gd name="connsiteX253" fmla="*/ 2612230 w 3336130"/>
                <a:gd name="connsiteY253" fmla="*/ 1552575 h 2162227"/>
                <a:gd name="connsiteX254" fmla="*/ 2597942 w 3336130"/>
                <a:gd name="connsiteY254" fmla="*/ 1557337 h 2162227"/>
                <a:gd name="connsiteX255" fmla="*/ 2583655 w 3336130"/>
                <a:gd name="connsiteY255" fmla="*/ 1552575 h 2162227"/>
                <a:gd name="connsiteX256" fmla="*/ 2555080 w 3336130"/>
                <a:gd name="connsiteY256" fmla="*/ 1495425 h 2162227"/>
                <a:gd name="connsiteX257" fmla="*/ 2550317 w 3336130"/>
                <a:gd name="connsiteY257" fmla="*/ 1481137 h 2162227"/>
                <a:gd name="connsiteX258" fmla="*/ 2540792 w 3336130"/>
                <a:gd name="connsiteY258" fmla="*/ 1466850 h 2162227"/>
                <a:gd name="connsiteX259" fmla="*/ 2526505 w 3336130"/>
                <a:gd name="connsiteY259" fmla="*/ 1404937 h 2162227"/>
                <a:gd name="connsiteX260" fmla="*/ 2497930 w 3336130"/>
                <a:gd name="connsiteY260" fmla="*/ 1395412 h 2162227"/>
                <a:gd name="connsiteX261" fmla="*/ 2459830 w 3336130"/>
                <a:gd name="connsiteY261" fmla="*/ 1400175 h 2162227"/>
                <a:gd name="connsiteX262" fmla="*/ 2450305 w 3336130"/>
                <a:gd name="connsiteY262" fmla="*/ 1385887 h 2162227"/>
                <a:gd name="connsiteX263" fmla="*/ 2416967 w 3336130"/>
                <a:gd name="connsiteY263" fmla="*/ 1376362 h 2162227"/>
                <a:gd name="connsiteX264" fmla="*/ 2350292 w 3336130"/>
                <a:gd name="connsiteY264" fmla="*/ 1381125 h 2162227"/>
                <a:gd name="connsiteX265" fmla="*/ 2331242 w 3336130"/>
                <a:gd name="connsiteY265" fmla="*/ 1409700 h 2162227"/>
                <a:gd name="connsiteX266" fmla="*/ 2345530 w 3336130"/>
                <a:gd name="connsiteY266" fmla="*/ 1419225 h 2162227"/>
                <a:gd name="connsiteX267" fmla="*/ 2326480 w 3336130"/>
                <a:gd name="connsiteY267" fmla="*/ 1423987 h 2162227"/>
                <a:gd name="connsiteX268" fmla="*/ 2283617 w 3336130"/>
                <a:gd name="connsiteY268" fmla="*/ 1414462 h 2162227"/>
                <a:gd name="connsiteX269" fmla="*/ 2255042 w 3336130"/>
                <a:gd name="connsiteY269" fmla="*/ 1404937 h 2162227"/>
                <a:gd name="connsiteX270" fmla="*/ 2183605 w 3336130"/>
                <a:gd name="connsiteY270" fmla="*/ 1419225 h 2162227"/>
                <a:gd name="connsiteX271" fmla="*/ 2169317 w 3336130"/>
                <a:gd name="connsiteY271" fmla="*/ 1433512 h 2162227"/>
                <a:gd name="connsiteX272" fmla="*/ 2140742 w 3336130"/>
                <a:gd name="connsiteY272" fmla="*/ 1443037 h 2162227"/>
                <a:gd name="connsiteX273" fmla="*/ 2112167 w 3336130"/>
                <a:gd name="connsiteY273" fmla="*/ 1462087 h 2162227"/>
                <a:gd name="connsiteX274" fmla="*/ 2097880 w 3336130"/>
                <a:gd name="connsiteY274" fmla="*/ 1471612 h 2162227"/>
                <a:gd name="connsiteX275" fmla="*/ 2093117 w 3336130"/>
                <a:gd name="connsiteY275" fmla="*/ 1552575 h 2162227"/>
                <a:gd name="connsiteX276" fmla="*/ 2083592 w 3336130"/>
                <a:gd name="connsiteY276" fmla="*/ 1566862 h 2162227"/>
                <a:gd name="connsiteX277" fmla="*/ 2097880 w 3336130"/>
                <a:gd name="connsiteY277" fmla="*/ 1695450 h 2162227"/>
                <a:gd name="connsiteX278" fmla="*/ 2107405 w 3336130"/>
                <a:gd name="connsiteY278" fmla="*/ 1709737 h 2162227"/>
                <a:gd name="connsiteX279" fmla="*/ 2116930 w 3336130"/>
                <a:gd name="connsiteY279" fmla="*/ 1738312 h 2162227"/>
                <a:gd name="connsiteX280" fmla="*/ 2131217 w 3336130"/>
                <a:gd name="connsiteY280" fmla="*/ 1766887 h 2162227"/>
                <a:gd name="connsiteX281" fmla="*/ 2145505 w 3336130"/>
                <a:gd name="connsiteY281" fmla="*/ 1771650 h 2162227"/>
                <a:gd name="connsiteX282" fmla="*/ 2150267 w 3336130"/>
                <a:gd name="connsiteY282" fmla="*/ 1785937 h 2162227"/>
                <a:gd name="connsiteX283" fmla="*/ 2164555 w 3336130"/>
                <a:gd name="connsiteY283" fmla="*/ 1790700 h 2162227"/>
                <a:gd name="connsiteX284" fmla="*/ 2207417 w 3336130"/>
                <a:gd name="connsiteY284" fmla="*/ 1781175 h 2162227"/>
                <a:gd name="connsiteX285" fmla="*/ 2221705 w 3336130"/>
                <a:gd name="connsiteY285" fmla="*/ 1771650 h 2162227"/>
                <a:gd name="connsiteX286" fmla="*/ 2274092 w 3336130"/>
                <a:gd name="connsiteY286" fmla="*/ 1766887 h 2162227"/>
                <a:gd name="connsiteX287" fmla="*/ 2288380 w 3336130"/>
                <a:gd name="connsiteY287" fmla="*/ 1762125 h 2162227"/>
                <a:gd name="connsiteX288" fmla="*/ 2302667 w 3336130"/>
                <a:gd name="connsiteY288" fmla="*/ 1752600 h 2162227"/>
                <a:gd name="connsiteX289" fmla="*/ 2307430 w 3336130"/>
                <a:gd name="connsiteY289" fmla="*/ 1733550 h 2162227"/>
                <a:gd name="connsiteX290" fmla="*/ 2312192 w 3336130"/>
                <a:gd name="connsiteY290" fmla="*/ 1719262 h 2162227"/>
                <a:gd name="connsiteX291" fmla="*/ 2316955 w 3336130"/>
                <a:gd name="connsiteY291" fmla="*/ 1700212 h 2162227"/>
                <a:gd name="connsiteX292" fmla="*/ 2345530 w 3336130"/>
                <a:gd name="connsiteY292" fmla="*/ 1690687 h 2162227"/>
                <a:gd name="connsiteX293" fmla="*/ 2359817 w 3336130"/>
                <a:gd name="connsiteY293" fmla="*/ 1685925 h 2162227"/>
                <a:gd name="connsiteX294" fmla="*/ 2402680 w 3336130"/>
                <a:gd name="connsiteY294" fmla="*/ 1690687 h 2162227"/>
                <a:gd name="connsiteX295" fmla="*/ 2402680 w 3336130"/>
                <a:gd name="connsiteY295" fmla="*/ 1728787 h 2162227"/>
                <a:gd name="connsiteX296" fmla="*/ 2393155 w 3336130"/>
                <a:gd name="connsiteY296" fmla="*/ 1743075 h 2162227"/>
                <a:gd name="connsiteX297" fmla="*/ 2369342 w 3336130"/>
                <a:gd name="connsiteY297" fmla="*/ 1781175 h 2162227"/>
                <a:gd name="connsiteX298" fmla="*/ 2364580 w 3336130"/>
                <a:gd name="connsiteY298" fmla="*/ 1843087 h 2162227"/>
                <a:gd name="connsiteX299" fmla="*/ 2355055 w 3336130"/>
                <a:gd name="connsiteY299" fmla="*/ 1857375 h 2162227"/>
                <a:gd name="connsiteX300" fmla="*/ 2350292 w 3336130"/>
                <a:gd name="connsiteY300" fmla="*/ 1871662 h 2162227"/>
                <a:gd name="connsiteX301" fmla="*/ 2378867 w 3336130"/>
                <a:gd name="connsiteY301" fmla="*/ 1866900 h 2162227"/>
                <a:gd name="connsiteX302" fmla="*/ 2459830 w 3336130"/>
                <a:gd name="connsiteY302" fmla="*/ 1871662 h 2162227"/>
                <a:gd name="connsiteX303" fmla="*/ 2488405 w 3336130"/>
                <a:gd name="connsiteY303" fmla="*/ 1885950 h 2162227"/>
                <a:gd name="connsiteX304" fmla="*/ 2512217 w 3336130"/>
                <a:gd name="connsiteY304" fmla="*/ 1905000 h 2162227"/>
                <a:gd name="connsiteX305" fmla="*/ 2516980 w 3336130"/>
                <a:gd name="connsiteY305" fmla="*/ 1943100 h 2162227"/>
                <a:gd name="connsiteX306" fmla="*/ 2507455 w 3336130"/>
                <a:gd name="connsiteY306" fmla="*/ 1971675 h 2162227"/>
                <a:gd name="connsiteX307" fmla="*/ 2512217 w 3336130"/>
                <a:gd name="connsiteY307" fmla="*/ 2005012 h 2162227"/>
                <a:gd name="connsiteX308" fmla="*/ 2516980 w 3336130"/>
                <a:gd name="connsiteY308" fmla="*/ 2019300 h 2162227"/>
                <a:gd name="connsiteX309" fmla="*/ 2512217 w 3336130"/>
                <a:gd name="connsiteY309" fmla="*/ 2033587 h 2162227"/>
                <a:gd name="connsiteX310" fmla="*/ 2521742 w 3336130"/>
                <a:gd name="connsiteY310" fmla="*/ 2071687 h 2162227"/>
                <a:gd name="connsiteX311" fmla="*/ 2531267 w 3336130"/>
                <a:gd name="connsiteY311" fmla="*/ 2085975 h 2162227"/>
                <a:gd name="connsiteX312" fmla="*/ 2559842 w 3336130"/>
                <a:gd name="connsiteY312" fmla="*/ 2095500 h 2162227"/>
                <a:gd name="connsiteX313" fmla="*/ 2574130 w 3336130"/>
                <a:gd name="connsiteY313" fmla="*/ 2100262 h 2162227"/>
                <a:gd name="connsiteX314" fmla="*/ 2607467 w 3336130"/>
                <a:gd name="connsiteY314" fmla="*/ 2095500 h 2162227"/>
                <a:gd name="connsiteX315" fmla="*/ 2636042 w 3336130"/>
                <a:gd name="connsiteY315" fmla="*/ 2085975 h 2162227"/>
                <a:gd name="connsiteX316" fmla="*/ 2655092 w 3336130"/>
                <a:gd name="connsiteY316" fmla="*/ 2090737 h 2162227"/>
                <a:gd name="connsiteX317" fmla="*/ 2664617 w 3336130"/>
                <a:gd name="connsiteY317" fmla="*/ 2105025 h 2162227"/>
                <a:gd name="connsiteX318" fmla="*/ 2693192 w 3336130"/>
                <a:gd name="connsiteY318" fmla="*/ 2114550 h 2162227"/>
                <a:gd name="connsiteX319" fmla="*/ 2683667 w 3336130"/>
                <a:gd name="connsiteY319" fmla="*/ 2128837 h 2162227"/>
                <a:gd name="connsiteX320" fmla="*/ 2645567 w 3336130"/>
                <a:gd name="connsiteY320" fmla="*/ 2114550 h 2162227"/>
                <a:gd name="connsiteX321" fmla="*/ 2612230 w 3336130"/>
                <a:gd name="connsiteY321" fmla="*/ 2138362 h 2162227"/>
                <a:gd name="connsiteX322" fmla="*/ 2621755 w 3336130"/>
                <a:gd name="connsiteY322" fmla="*/ 2152650 h 2162227"/>
                <a:gd name="connsiteX323" fmla="*/ 2588417 w 3336130"/>
                <a:gd name="connsiteY323" fmla="*/ 2157412 h 2162227"/>
                <a:gd name="connsiteX324" fmla="*/ 2574130 w 3336130"/>
                <a:gd name="connsiteY324" fmla="*/ 2128837 h 2162227"/>
                <a:gd name="connsiteX325" fmla="*/ 2545555 w 3336130"/>
                <a:gd name="connsiteY325" fmla="*/ 2124075 h 2162227"/>
                <a:gd name="connsiteX326" fmla="*/ 2516980 w 3336130"/>
                <a:gd name="connsiteY326" fmla="*/ 2109787 h 2162227"/>
                <a:gd name="connsiteX327" fmla="*/ 2502692 w 3336130"/>
                <a:gd name="connsiteY327" fmla="*/ 2105025 h 2162227"/>
                <a:gd name="connsiteX328" fmla="*/ 2483642 w 3336130"/>
                <a:gd name="connsiteY328" fmla="*/ 2081212 h 2162227"/>
                <a:gd name="connsiteX329" fmla="*/ 2455067 w 3336130"/>
                <a:gd name="connsiteY329" fmla="*/ 2066925 h 2162227"/>
                <a:gd name="connsiteX330" fmla="*/ 2440780 w 3336130"/>
                <a:gd name="connsiteY330" fmla="*/ 2038350 h 2162227"/>
                <a:gd name="connsiteX331" fmla="*/ 2431255 w 3336130"/>
                <a:gd name="connsiteY331" fmla="*/ 2009775 h 2162227"/>
                <a:gd name="connsiteX332" fmla="*/ 2412205 w 3336130"/>
                <a:gd name="connsiteY332" fmla="*/ 1981200 h 2162227"/>
                <a:gd name="connsiteX333" fmla="*/ 2407442 w 3336130"/>
                <a:gd name="connsiteY333" fmla="*/ 1966912 h 2162227"/>
                <a:gd name="connsiteX334" fmla="*/ 2355055 w 3336130"/>
                <a:gd name="connsiteY334" fmla="*/ 1943100 h 2162227"/>
                <a:gd name="connsiteX335" fmla="*/ 2293142 w 3336130"/>
                <a:gd name="connsiteY335" fmla="*/ 1928812 h 2162227"/>
                <a:gd name="connsiteX336" fmla="*/ 2269330 w 3336130"/>
                <a:gd name="connsiteY336" fmla="*/ 1905000 h 2162227"/>
                <a:gd name="connsiteX337" fmla="*/ 2255042 w 3336130"/>
                <a:gd name="connsiteY337" fmla="*/ 1895475 h 2162227"/>
                <a:gd name="connsiteX338" fmla="*/ 2240755 w 3336130"/>
                <a:gd name="connsiteY338" fmla="*/ 1881187 h 2162227"/>
                <a:gd name="connsiteX339" fmla="*/ 2212180 w 3336130"/>
                <a:gd name="connsiteY339" fmla="*/ 1871662 h 2162227"/>
                <a:gd name="connsiteX340" fmla="*/ 2169317 w 3336130"/>
                <a:gd name="connsiteY340" fmla="*/ 1852612 h 2162227"/>
                <a:gd name="connsiteX341" fmla="*/ 2155030 w 3336130"/>
                <a:gd name="connsiteY341" fmla="*/ 1847850 h 2162227"/>
                <a:gd name="connsiteX342" fmla="*/ 2145505 w 3336130"/>
                <a:gd name="connsiteY342" fmla="*/ 1862137 h 2162227"/>
                <a:gd name="connsiteX343" fmla="*/ 2112167 w 3336130"/>
                <a:gd name="connsiteY343" fmla="*/ 1876425 h 2162227"/>
                <a:gd name="connsiteX344" fmla="*/ 2069305 w 3336130"/>
                <a:gd name="connsiteY344" fmla="*/ 1857375 h 2162227"/>
                <a:gd name="connsiteX345" fmla="*/ 2026442 w 3336130"/>
                <a:gd name="connsiteY345" fmla="*/ 1824037 h 2162227"/>
                <a:gd name="connsiteX346" fmla="*/ 1997867 w 3336130"/>
                <a:gd name="connsiteY346" fmla="*/ 1814512 h 2162227"/>
                <a:gd name="connsiteX347" fmla="*/ 1978817 w 3336130"/>
                <a:gd name="connsiteY347" fmla="*/ 1809750 h 2162227"/>
                <a:gd name="connsiteX348" fmla="*/ 1950242 w 3336130"/>
                <a:gd name="connsiteY348" fmla="*/ 1800225 h 2162227"/>
                <a:gd name="connsiteX349" fmla="*/ 1935955 w 3336130"/>
                <a:gd name="connsiteY349" fmla="*/ 1795462 h 2162227"/>
                <a:gd name="connsiteX350" fmla="*/ 1902617 w 3336130"/>
                <a:gd name="connsiteY350" fmla="*/ 1785937 h 2162227"/>
                <a:gd name="connsiteX351" fmla="*/ 1893092 w 3336130"/>
                <a:gd name="connsiteY351" fmla="*/ 1771650 h 2162227"/>
                <a:gd name="connsiteX352" fmla="*/ 1878805 w 3336130"/>
                <a:gd name="connsiteY352" fmla="*/ 1766887 h 2162227"/>
                <a:gd name="connsiteX353" fmla="*/ 1864517 w 3336130"/>
                <a:gd name="connsiteY353" fmla="*/ 1757362 h 2162227"/>
                <a:gd name="connsiteX354" fmla="*/ 1859755 w 3336130"/>
                <a:gd name="connsiteY354" fmla="*/ 1700212 h 2162227"/>
                <a:gd name="connsiteX355" fmla="*/ 1869280 w 3336130"/>
                <a:gd name="connsiteY355" fmla="*/ 1671637 h 2162227"/>
                <a:gd name="connsiteX356" fmla="*/ 1850230 w 3336130"/>
                <a:gd name="connsiteY356" fmla="*/ 1624012 h 2162227"/>
                <a:gd name="connsiteX357" fmla="*/ 1835942 w 3336130"/>
                <a:gd name="connsiteY357" fmla="*/ 1619250 h 2162227"/>
                <a:gd name="connsiteX358" fmla="*/ 1812130 w 3336130"/>
                <a:gd name="connsiteY358" fmla="*/ 1590675 h 2162227"/>
                <a:gd name="connsiteX359" fmla="*/ 1797842 w 3336130"/>
                <a:gd name="connsiteY359" fmla="*/ 1585912 h 2162227"/>
                <a:gd name="connsiteX360" fmla="*/ 1783555 w 3336130"/>
                <a:gd name="connsiteY360" fmla="*/ 1571625 h 2162227"/>
                <a:gd name="connsiteX361" fmla="*/ 1769267 w 3336130"/>
                <a:gd name="connsiteY361" fmla="*/ 1566862 h 2162227"/>
                <a:gd name="connsiteX362" fmla="*/ 1754980 w 3336130"/>
                <a:gd name="connsiteY362" fmla="*/ 1557337 h 2162227"/>
                <a:gd name="connsiteX363" fmla="*/ 1745455 w 3336130"/>
                <a:gd name="connsiteY363" fmla="*/ 1528762 h 2162227"/>
                <a:gd name="connsiteX364" fmla="*/ 1740692 w 3336130"/>
                <a:gd name="connsiteY364" fmla="*/ 1490662 h 2162227"/>
                <a:gd name="connsiteX365" fmla="*/ 1712117 w 3336130"/>
                <a:gd name="connsiteY365" fmla="*/ 1481137 h 2162227"/>
                <a:gd name="connsiteX366" fmla="*/ 1702592 w 3336130"/>
                <a:gd name="connsiteY366" fmla="*/ 1466850 h 2162227"/>
                <a:gd name="connsiteX367" fmla="*/ 1683542 w 3336130"/>
                <a:gd name="connsiteY367" fmla="*/ 1462087 h 2162227"/>
                <a:gd name="connsiteX368" fmla="*/ 1669255 w 3336130"/>
                <a:gd name="connsiteY368" fmla="*/ 1452562 h 2162227"/>
                <a:gd name="connsiteX369" fmla="*/ 1659730 w 3336130"/>
                <a:gd name="connsiteY369" fmla="*/ 1423987 h 2162227"/>
                <a:gd name="connsiteX370" fmla="*/ 1654967 w 3336130"/>
                <a:gd name="connsiteY370" fmla="*/ 1409700 h 2162227"/>
                <a:gd name="connsiteX371" fmla="*/ 1645442 w 3336130"/>
                <a:gd name="connsiteY371" fmla="*/ 1395412 h 2162227"/>
                <a:gd name="connsiteX372" fmla="*/ 1621630 w 3336130"/>
                <a:gd name="connsiteY372" fmla="*/ 1352550 h 2162227"/>
                <a:gd name="connsiteX373" fmla="*/ 1607342 w 3336130"/>
                <a:gd name="connsiteY373" fmla="*/ 1343025 h 2162227"/>
                <a:gd name="connsiteX374" fmla="*/ 1564480 w 3336130"/>
                <a:gd name="connsiteY374" fmla="*/ 1347787 h 2162227"/>
                <a:gd name="connsiteX375" fmla="*/ 1569242 w 3336130"/>
                <a:gd name="connsiteY375" fmla="*/ 1371600 h 2162227"/>
                <a:gd name="connsiteX376" fmla="*/ 1597817 w 3336130"/>
                <a:gd name="connsiteY376" fmla="*/ 1390650 h 2162227"/>
                <a:gd name="connsiteX377" fmla="*/ 1635917 w 3336130"/>
                <a:gd name="connsiteY377" fmla="*/ 1447800 h 2162227"/>
                <a:gd name="connsiteX378" fmla="*/ 1645442 w 3336130"/>
                <a:gd name="connsiteY378" fmla="*/ 1462087 h 2162227"/>
                <a:gd name="connsiteX379" fmla="*/ 1654967 w 3336130"/>
                <a:gd name="connsiteY379" fmla="*/ 1490662 h 2162227"/>
                <a:gd name="connsiteX380" fmla="*/ 1688305 w 3336130"/>
                <a:gd name="connsiteY380" fmla="*/ 1533525 h 2162227"/>
                <a:gd name="connsiteX381" fmla="*/ 1707355 w 3336130"/>
                <a:gd name="connsiteY381" fmla="*/ 1562100 h 2162227"/>
                <a:gd name="connsiteX382" fmla="*/ 1726405 w 3336130"/>
                <a:gd name="connsiteY382" fmla="*/ 1590675 h 2162227"/>
                <a:gd name="connsiteX383" fmla="*/ 1731167 w 3336130"/>
                <a:gd name="connsiteY383" fmla="*/ 1604962 h 2162227"/>
                <a:gd name="connsiteX384" fmla="*/ 1707355 w 3336130"/>
                <a:gd name="connsiteY384" fmla="*/ 1614487 h 2162227"/>
                <a:gd name="connsiteX385" fmla="*/ 1702592 w 3336130"/>
                <a:gd name="connsiteY385" fmla="*/ 1600200 h 2162227"/>
                <a:gd name="connsiteX386" fmla="*/ 1688305 w 3336130"/>
                <a:gd name="connsiteY386" fmla="*/ 1590675 h 2162227"/>
                <a:gd name="connsiteX387" fmla="*/ 1645442 w 3336130"/>
                <a:gd name="connsiteY387" fmla="*/ 1576387 h 2162227"/>
                <a:gd name="connsiteX388" fmla="*/ 1650205 w 3336130"/>
                <a:gd name="connsiteY388" fmla="*/ 1528762 h 2162227"/>
                <a:gd name="connsiteX389" fmla="*/ 1645442 w 3336130"/>
                <a:gd name="connsiteY389" fmla="*/ 1514475 h 2162227"/>
                <a:gd name="connsiteX390" fmla="*/ 1616867 w 3336130"/>
                <a:gd name="connsiteY390" fmla="*/ 1504950 h 2162227"/>
                <a:gd name="connsiteX391" fmla="*/ 1574005 w 3336130"/>
                <a:gd name="connsiteY391" fmla="*/ 1471612 h 2162227"/>
                <a:gd name="connsiteX392" fmla="*/ 1588292 w 3336130"/>
                <a:gd name="connsiteY392" fmla="*/ 1466850 h 2162227"/>
                <a:gd name="connsiteX393" fmla="*/ 1593055 w 3336130"/>
                <a:gd name="connsiteY393" fmla="*/ 1419225 h 2162227"/>
                <a:gd name="connsiteX394" fmla="*/ 1559717 w 3336130"/>
                <a:gd name="connsiteY394" fmla="*/ 1404937 h 2162227"/>
                <a:gd name="connsiteX395" fmla="*/ 1545430 w 3336130"/>
                <a:gd name="connsiteY395" fmla="*/ 1376362 h 2162227"/>
                <a:gd name="connsiteX396" fmla="*/ 1535905 w 3336130"/>
                <a:gd name="connsiteY396" fmla="*/ 1347787 h 2162227"/>
                <a:gd name="connsiteX397" fmla="*/ 1516855 w 3336130"/>
                <a:gd name="connsiteY397" fmla="*/ 1319212 h 2162227"/>
                <a:gd name="connsiteX398" fmla="*/ 1493042 w 3336130"/>
                <a:gd name="connsiteY398" fmla="*/ 1276350 h 2162227"/>
                <a:gd name="connsiteX399" fmla="*/ 1473992 w 3336130"/>
                <a:gd name="connsiteY399" fmla="*/ 1266825 h 2162227"/>
                <a:gd name="connsiteX400" fmla="*/ 1445417 w 3336130"/>
                <a:gd name="connsiteY400" fmla="*/ 1257300 h 2162227"/>
                <a:gd name="connsiteX401" fmla="*/ 1431130 w 3336130"/>
                <a:gd name="connsiteY401" fmla="*/ 1247775 h 2162227"/>
                <a:gd name="connsiteX402" fmla="*/ 1416842 w 3336130"/>
                <a:gd name="connsiteY402" fmla="*/ 1243012 h 2162227"/>
                <a:gd name="connsiteX403" fmla="*/ 1393030 w 3336130"/>
                <a:gd name="connsiteY403" fmla="*/ 1223962 h 2162227"/>
                <a:gd name="connsiteX404" fmla="*/ 1378742 w 3336130"/>
                <a:gd name="connsiteY404" fmla="*/ 1209675 h 2162227"/>
                <a:gd name="connsiteX405" fmla="*/ 1369217 w 3336130"/>
                <a:gd name="connsiteY405" fmla="*/ 1181100 h 2162227"/>
                <a:gd name="connsiteX406" fmla="*/ 1359692 w 3336130"/>
                <a:gd name="connsiteY406" fmla="*/ 1166812 h 2162227"/>
                <a:gd name="connsiteX407" fmla="*/ 1350167 w 3336130"/>
                <a:gd name="connsiteY407" fmla="*/ 1138237 h 2162227"/>
                <a:gd name="connsiteX408" fmla="*/ 1331117 w 3336130"/>
                <a:gd name="connsiteY408" fmla="*/ 1085850 h 2162227"/>
                <a:gd name="connsiteX409" fmla="*/ 1316830 w 3336130"/>
                <a:gd name="connsiteY409" fmla="*/ 1076325 h 2162227"/>
                <a:gd name="connsiteX410" fmla="*/ 1302542 w 3336130"/>
                <a:gd name="connsiteY410" fmla="*/ 1062037 h 2162227"/>
                <a:gd name="connsiteX411" fmla="*/ 1293017 w 3336130"/>
                <a:gd name="connsiteY411" fmla="*/ 995362 h 2162227"/>
                <a:gd name="connsiteX412" fmla="*/ 1288255 w 3336130"/>
                <a:gd name="connsiteY412" fmla="*/ 976312 h 2162227"/>
                <a:gd name="connsiteX413" fmla="*/ 1297780 w 3336130"/>
                <a:gd name="connsiteY413" fmla="*/ 919162 h 2162227"/>
                <a:gd name="connsiteX414" fmla="*/ 1307305 w 3336130"/>
                <a:gd name="connsiteY414" fmla="*/ 890587 h 2162227"/>
                <a:gd name="connsiteX415" fmla="*/ 1302542 w 3336130"/>
                <a:gd name="connsiteY415" fmla="*/ 814387 h 2162227"/>
                <a:gd name="connsiteX416" fmla="*/ 1293017 w 3336130"/>
                <a:gd name="connsiteY416" fmla="*/ 785812 h 2162227"/>
                <a:gd name="connsiteX417" fmla="*/ 1288255 w 3336130"/>
                <a:gd name="connsiteY417" fmla="*/ 771525 h 2162227"/>
                <a:gd name="connsiteX418" fmla="*/ 1293017 w 3336130"/>
                <a:gd name="connsiteY418" fmla="*/ 752475 h 2162227"/>
                <a:gd name="connsiteX419" fmla="*/ 1245392 w 3336130"/>
                <a:gd name="connsiteY419" fmla="*/ 733425 h 2162227"/>
                <a:gd name="connsiteX420" fmla="*/ 1207292 w 3336130"/>
                <a:gd name="connsiteY420" fmla="*/ 714375 h 2162227"/>
                <a:gd name="connsiteX421" fmla="*/ 1188242 w 3336130"/>
                <a:gd name="connsiteY421" fmla="*/ 690562 h 2162227"/>
                <a:gd name="connsiteX422" fmla="*/ 1221580 w 3336130"/>
                <a:gd name="connsiteY422" fmla="*/ 671512 h 2162227"/>
                <a:gd name="connsiteX423" fmla="*/ 1216817 w 3336130"/>
                <a:gd name="connsiteY423" fmla="*/ 657225 h 2162227"/>
                <a:gd name="connsiteX424" fmla="*/ 1183480 w 3336130"/>
                <a:gd name="connsiteY424" fmla="*/ 619125 h 2162227"/>
                <a:gd name="connsiteX425" fmla="*/ 1169192 w 3336130"/>
                <a:gd name="connsiteY425" fmla="*/ 614362 h 2162227"/>
                <a:gd name="connsiteX426" fmla="*/ 1135855 w 3336130"/>
                <a:gd name="connsiteY426" fmla="*/ 600075 h 2162227"/>
                <a:gd name="connsiteX427" fmla="*/ 1112042 w 3336130"/>
                <a:gd name="connsiteY427" fmla="*/ 576262 h 2162227"/>
                <a:gd name="connsiteX428" fmla="*/ 1102517 w 3336130"/>
                <a:gd name="connsiteY428" fmla="*/ 547687 h 2162227"/>
                <a:gd name="connsiteX429" fmla="*/ 1073942 w 3336130"/>
                <a:gd name="connsiteY429" fmla="*/ 538162 h 2162227"/>
                <a:gd name="connsiteX430" fmla="*/ 1040605 w 3336130"/>
                <a:gd name="connsiteY430" fmla="*/ 547687 h 2162227"/>
                <a:gd name="connsiteX431" fmla="*/ 1031080 w 3336130"/>
                <a:gd name="connsiteY431" fmla="*/ 533400 h 2162227"/>
                <a:gd name="connsiteX432" fmla="*/ 1002505 w 3336130"/>
                <a:gd name="connsiteY432" fmla="*/ 514350 h 2162227"/>
                <a:gd name="connsiteX433" fmla="*/ 992980 w 3336130"/>
                <a:gd name="connsiteY433" fmla="*/ 500062 h 2162227"/>
                <a:gd name="connsiteX434" fmla="*/ 945355 w 3336130"/>
                <a:gd name="connsiteY434" fmla="*/ 490537 h 2162227"/>
                <a:gd name="connsiteX435" fmla="*/ 931067 w 3336130"/>
                <a:gd name="connsiteY435" fmla="*/ 447675 h 2162227"/>
                <a:gd name="connsiteX436" fmla="*/ 926305 w 3336130"/>
                <a:gd name="connsiteY436" fmla="*/ 433387 h 2162227"/>
                <a:gd name="connsiteX437" fmla="*/ 878680 w 3336130"/>
                <a:gd name="connsiteY437" fmla="*/ 409575 h 2162227"/>
                <a:gd name="connsiteX438" fmla="*/ 859630 w 3336130"/>
                <a:gd name="connsiteY438" fmla="*/ 395287 h 2162227"/>
                <a:gd name="connsiteX439" fmla="*/ 845342 w 3336130"/>
                <a:gd name="connsiteY439" fmla="*/ 390525 h 2162227"/>
                <a:gd name="connsiteX440" fmla="*/ 764380 w 3336130"/>
                <a:gd name="connsiteY440" fmla="*/ 385762 h 2162227"/>
                <a:gd name="connsiteX441" fmla="*/ 707230 w 3336130"/>
                <a:gd name="connsiteY441" fmla="*/ 371475 h 2162227"/>
                <a:gd name="connsiteX442" fmla="*/ 688180 w 3336130"/>
                <a:gd name="connsiteY442" fmla="*/ 366712 h 2162227"/>
                <a:gd name="connsiteX443" fmla="*/ 673892 w 3336130"/>
                <a:gd name="connsiteY443" fmla="*/ 361950 h 2162227"/>
                <a:gd name="connsiteX444" fmla="*/ 645317 w 3336130"/>
                <a:gd name="connsiteY444" fmla="*/ 357187 h 2162227"/>
                <a:gd name="connsiteX445" fmla="*/ 626267 w 3336130"/>
                <a:gd name="connsiteY445" fmla="*/ 347662 h 2162227"/>
                <a:gd name="connsiteX446" fmla="*/ 569117 w 3336130"/>
                <a:gd name="connsiteY446" fmla="*/ 361950 h 2162227"/>
                <a:gd name="connsiteX447" fmla="*/ 573880 w 3336130"/>
                <a:gd name="connsiteY447" fmla="*/ 376237 h 2162227"/>
                <a:gd name="connsiteX448" fmla="*/ 588167 w 3336130"/>
                <a:gd name="connsiteY448" fmla="*/ 381000 h 2162227"/>
                <a:gd name="connsiteX449" fmla="*/ 573880 w 3336130"/>
                <a:gd name="connsiteY449" fmla="*/ 385762 h 2162227"/>
                <a:gd name="connsiteX450" fmla="*/ 535780 w 3336130"/>
                <a:gd name="connsiteY450" fmla="*/ 390525 h 2162227"/>
                <a:gd name="connsiteX451" fmla="*/ 521492 w 3336130"/>
                <a:gd name="connsiteY451" fmla="*/ 385762 h 2162227"/>
                <a:gd name="connsiteX452" fmla="*/ 488155 w 3336130"/>
                <a:gd name="connsiteY452" fmla="*/ 400050 h 2162227"/>
                <a:gd name="connsiteX453" fmla="*/ 473867 w 3336130"/>
                <a:gd name="connsiteY453" fmla="*/ 390525 h 2162227"/>
                <a:gd name="connsiteX454" fmla="*/ 488155 w 3336130"/>
                <a:gd name="connsiteY454" fmla="*/ 342900 h 2162227"/>
                <a:gd name="connsiteX455" fmla="*/ 502442 w 3336130"/>
                <a:gd name="connsiteY455" fmla="*/ 338137 h 2162227"/>
                <a:gd name="connsiteX456" fmla="*/ 483392 w 3336130"/>
                <a:gd name="connsiteY456" fmla="*/ 328612 h 2162227"/>
                <a:gd name="connsiteX457" fmla="*/ 454817 w 3336130"/>
                <a:gd name="connsiteY457" fmla="*/ 352425 h 2162227"/>
                <a:gd name="connsiteX458" fmla="*/ 426242 w 3336130"/>
                <a:gd name="connsiteY458" fmla="*/ 371475 h 2162227"/>
                <a:gd name="connsiteX459" fmla="*/ 411955 w 3336130"/>
                <a:gd name="connsiteY459" fmla="*/ 381000 h 2162227"/>
                <a:gd name="connsiteX460" fmla="*/ 397667 w 3336130"/>
                <a:gd name="connsiteY460" fmla="*/ 395287 h 2162227"/>
                <a:gd name="connsiteX461" fmla="*/ 416717 w 3336130"/>
                <a:gd name="connsiteY461" fmla="*/ 419100 h 2162227"/>
                <a:gd name="connsiteX462" fmla="*/ 359567 w 3336130"/>
                <a:gd name="connsiteY462" fmla="*/ 447675 h 2162227"/>
                <a:gd name="connsiteX463" fmla="*/ 330992 w 3336130"/>
                <a:gd name="connsiteY463" fmla="*/ 466725 h 2162227"/>
                <a:gd name="connsiteX464" fmla="*/ 297655 w 3336130"/>
                <a:gd name="connsiteY464" fmla="*/ 485775 h 2162227"/>
                <a:gd name="connsiteX465" fmla="*/ 283367 w 3336130"/>
                <a:gd name="connsiteY465" fmla="*/ 490537 h 2162227"/>
                <a:gd name="connsiteX466" fmla="*/ 245267 w 3336130"/>
                <a:gd name="connsiteY466" fmla="*/ 514350 h 2162227"/>
                <a:gd name="connsiteX467" fmla="*/ 230980 w 3336130"/>
                <a:gd name="connsiteY467" fmla="*/ 519112 h 2162227"/>
                <a:gd name="connsiteX468" fmla="*/ 216692 w 3336130"/>
                <a:gd name="connsiteY468" fmla="*/ 523875 h 2162227"/>
                <a:gd name="connsiteX469" fmla="*/ 221455 w 3336130"/>
                <a:gd name="connsiteY469" fmla="*/ 495300 h 2162227"/>
                <a:gd name="connsiteX470" fmla="*/ 250030 w 3336130"/>
                <a:gd name="connsiteY470" fmla="*/ 476250 h 2162227"/>
                <a:gd name="connsiteX471" fmla="*/ 259555 w 3336130"/>
                <a:gd name="connsiteY471" fmla="*/ 461962 h 2162227"/>
                <a:gd name="connsiteX472" fmla="*/ 288130 w 3336130"/>
                <a:gd name="connsiteY472" fmla="*/ 452437 h 2162227"/>
                <a:gd name="connsiteX473" fmla="*/ 297655 w 3336130"/>
                <a:gd name="connsiteY473" fmla="*/ 438150 h 2162227"/>
                <a:gd name="connsiteX474" fmla="*/ 307180 w 3336130"/>
                <a:gd name="connsiteY474" fmla="*/ 414337 h 2162227"/>
                <a:gd name="connsiteX475" fmla="*/ 269080 w 3336130"/>
                <a:gd name="connsiteY475" fmla="*/ 419100 h 2162227"/>
                <a:gd name="connsiteX476" fmla="*/ 254792 w 3336130"/>
                <a:gd name="connsiteY476" fmla="*/ 423862 h 2162227"/>
                <a:gd name="connsiteX477" fmla="*/ 235742 w 3336130"/>
                <a:gd name="connsiteY477" fmla="*/ 419100 h 2162227"/>
                <a:gd name="connsiteX478" fmla="*/ 221455 w 3336130"/>
                <a:gd name="connsiteY478" fmla="*/ 409575 h 2162227"/>
                <a:gd name="connsiteX479" fmla="*/ 164305 w 3336130"/>
                <a:gd name="connsiteY479" fmla="*/ 400050 h 2162227"/>
                <a:gd name="connsiteX480" fmla="*/ 159542 w 3336130"/>
                <a:gd name="connsiteY480" fmla="*/ 376237 h 2162227"/>
                <a:gd name="connsiteX481" fmla="*/ 116680 w 3336130"/>
                <a:gd name="connsiteY481" fmla="*/ 381000 h 2162227"/>
                <a:gd name="connsiteX482" fmla="*/ 102392 w 3336130"/>
                <a:gd name="connsiteY482" fmla="*/ 376237 h 2162227"/>
                <a:gd name="connsiteX483" fmla="*/ 92867 w 3336130"/>
                <a:gd name="connsiteY483" fmla="*/ 361950 h 2162227"/>
                <a:gd name="connsiteX484" fmla="*/ 78580 w 3336130"/>
                <a:gd name="connsiteY484" fmla="*/ 357187 h 2162227"/>
                <a:gd name="connsiteX485" fmla="*/ 73817 w 3336130"/>
                <a:gd name="connsiteY485" fmla="*/ 342900 h 2162227"/>
                <a:gd name="connsiteX486" fmla="*/ 59530 w 3336130"/>
                <a:gd name="connsiteY486" fmla="*/ 333375 h 2162227"/>
                <a:gd name="connsiteX487" fmla="*/ 50005 w 3336130"/>
                <a:gd name="connsiteY487" fmla="*/ 319087 h 2162227"/>
                <a:gd name="connsiteX488" fmla="*/ 54767 w 3336130"/>
                <a:gd name="connsiteY488" fmla="*/ 304800 h 2162227"/>
                <a:gd name="connsiteX489" fmla="*/ 111917 w 3336130"/>
                <a:gd name="connsiteY489" fmla="*/ 276225 h 2162227"/>
                <a:gd name="connsiteX490" fmla="*/ 130967 w 3336130"/>
                <a:gd name="connsiteY490" fmla="*/ 271462 h 2162227"/>
                <a:gd name="connsiteX491" fmla="*/ 164305 w 3336130"/>
                <a:gd name="connsiteY491" fmla="*/ 266700 h 2162227"/>
                <a:gd name="connsiteX492" fmla="*/ 192880 w 3336130"/>
                <a:gd name="connsiteY492" fmla="*/ 257175 h 2162227"/>
                <a:gd name="connsiteX493" fmla="*/ 207167 w 3336130"/>
                <a:gd name="connsiteY493" fmla="*/ 252412 h 2162227"/>
                <a:gd name="connsiteX494" fmla="*/ 197642 w 3336130"/>
                <a:gd name="connsiteY494" fmla="*/ 214312 h 2162227"/>
                <a:gd name="connsiteX495" fmla="*/ 183355 w 3336130"/>
                <a:gd name="connsiteY495" fmla="*/ 209550 h 2162227"/>
                <a:gd name="connsiteX496" fmla="*/ 173830 w 3336130"/>
                <a:gd name="connsiteY496" fmla="*/ 223837 h 2162227"/>
                <a:gd name="connsiteX497" fmla="*/ 159542 w 3336130"/>
                <a:gd name="connsiteY497" fmla="*/ 228600 h 2162227"/>
                <a:gd name="connsiteX498" fmla="*/ 130967 w 3336130"/>
                <a:gd name="connsiteY498" fmla="*/ 223837 h 2162227"/>
                <a:gd name="connsiteX499" fmla="*/ 116680 w 3336130"/>
                <a:gd name="connsiteY499" fmla="*/ 219075 h 2162227"/>
                <a:gd name="connsiteX500" fmla="*/ 69055 w 3336130"/>
                <a:gd name="connsiteY500" fmla="*/ 228600 h 2162227"/>
                <a:gd name="connsiteX501" fmla="*/ 35717 w 3336130"/>
                <a:gd name="connsiteY501" fmla="*/ 214312 h 2162227"/>
                <a:gd name="connsiteX502" fmla="*/ 16667 w 3336130"/>
                <a:gd name="connsiteY502" fmla="*/ 195262 h 2162227"/>
                <a:gd name="connsiteX503" fmla="*/ 2380 w 3336130"/>
                <a:gd name="connsiteY503" fmla="*/ 204787 h 2162227"/>
                <a:gd name="connsiteX504" fmla="*/ 7142 w 3336130"/>
                <a:gd name="connsiteY504" fmla="*/ 180975 h 2162227"/>
                <a:gd name="connsiteX505" fmla="*/ 59530 w 3336130"/>
                <a:gd name="connsiteY505" fmla="*/ 176212 h 2162227"/>
                <a:gd name="connsiteX506" fmla="*/ 88105 w 3336130"/>
                <a:gd name="connsiteY506" fmla="*/ 166687 h 2162227"/>
                <a:gd name="connsiteX507" fmla="*/ 145255 w 3336130"/>
                <a:gd name="connsiteY507" fmla="*/ 176212 h 2162227"/>
                <a:gd name="connsiteX508" fmla="*/ 178592 w 3336130"/>
                <a:gd name="connsiteY508" fmla="*/ 166687 h 2162227"/>
                <a:gd name="connsiteX509" fmla="*/ 192880 w 3336130"/>
                <a:gd name="connsiteY509" fmla="*/ 157162 h 2162227"/>
                <a:gd name="connsiteX510" fmla="*/ 116680 w 3336130"/>
                <a:gd name="connsiteY510" fmla="*/ 138112 h 2162227"/>
                <a:gd name="connsiteX511" fmla="*/ 107155 w 3336130"/>
                <a:gd name="connsiteY511" fmla="*/ 123825 h 2162227"/>
                <a:gd name="connsiteX512" fmla="*/ 73817 w 3336130"/>
                <a:gd name="connsiteY512" fmla="*/ 104775 h 2162227"/>
                <a:gd name="connsiteX513" fmla="*/ 54767 w 3336130"/>
                <a:gd name="connsiteY513" fmla="*/ 80962 h 2162227"/>
                <a:gd name="connsiteX514" fmla="*/ 45242 w 3336130"/>
                <a:gd name="connsiteY514" fmla="*/ 85725 h 2162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</a:cxnLst>
              <a:rect l="l" t="t" r="r" b="b"/>
              <a:pathLst>
                <a:path w="3336130" h="2162227">
                  <a:moveTo>
                    <a:pt x="45242" y="85725"/>
                  </a:moveTo>
                  <a:lnTo>
                    <a:pt x="45242" y="85725"/>
                  </a:lnTo>
                  <a:cubicBezTo>
                    <a:pt x="59530" y="84137"/>
                    <a:pt x="74009" y="83781"/>
                    <a:pt x="88105" y="80962"/>
                  </a:cubicBezTo>
                  <a:cubicBezTo>
                    <a:pt x="97950" y="78993"/>
                    <a:pt x="107155" y="74612"/>
                    <a:pt x="116680" y="71437"/>
                  </a:cubicBezTo>
                  <a:lnTo>
                    <a:pt x="130967" y="66675"/>
                  </a:lnTo>
                  <a:cubicBezTo>
                    <a:pt x="134142" y="61912"/>
                    <a:pt x="136184" y="56156"/>
                    <a:pt x="140492" y="52387"/>
                  </a:cubicBezTo>
                  <a:cubicBezTo>
                    <a:pt x="155214" y="39505"/>
                    <a:pt x="177683" y="26663"/>
                    <a:pt x="197642" y="23812"/>
                  </a:cubicBezTo>
                  <a:lnTo>
                    <a:pt x="230980" y="19050"/>
                  </a:lnTo>
                  <a:cubicBezTo>
                    <a:pt x="235742" y="17462"/>
                    <a:pt x="240367" y="15376"/>
                    <a:pt x="245267" y="14287"/>
                  </a:cubicBezTo>
                  <a:cubicBezTo>
                    <a:pt x="275519" y="7564"/>
                    <a:pt x="304383" y="7175"/>
                    <a:pt x="335755" y="4762"/>
                  </a:cubicBezTo>
                  <a:cubicBezTo>
                    <a:pt x="340517" y="3175"/>
                    <a:pt x="345022" y="0"/>
                    <a:pt x="350042" y="0"/>
                  </a:cubicBezTo>
                  <a:cubicBezTo>
                    <a:pt x="366519" y="0"/>
                    <a:pt x="387486" y="10551"/>
                    <a:pt x="402430" y="14287"/>
                  </a:cubicBezTo>
                  <a:cubicBezTo>
                    <a:pt x="408780" y="15875"/>
                    <a:pt x="415186" y="17252"/>
                    <a:pt x="421480" y="19050"/>
                  </a:cubicBezTo>
                  <a:cubicBezTo>
                    <a:pt x="469306" y="32715"/>
                    <a:pt x="395262" y="13685"/>
                    <a:pt x="454817" y="28575"/>
                  </a:cubicBezTo>
                  <a:cubicBezTo>
                    <a:pt x="497016" y="20135"/>
                    <a:pt x="480088" y="21329"/>
                    <a:pt x="545305" y="28575"/>
                  </a:cubicBezTo>
                  <a:cubicBezTo>
                    <a:pt x="551810" y="29298"/>
                    <a:pt x="557836" y="32744"/>
                    <a:pt x="564355" y="33337"/>
                  </a:cubicBezTo>
                  <a:cubicBezTo>
                    <a:pt x="592857" y="35928"/>
                    <a:pt x="621505" y="36512"/>
                    <a:pt x="650080" y="38100"/>
                  </a:cubicBezTo>
                  <a:cubicBezTo>
                    <a:pt x="654842" y="39687"/>
                    <a:pt x="659524" y="41541"/>
                    <a:pt x="664367" y="42862"/>
                  </a:cubicBezTo>
                  <a:cubicBezTo>
                    <a:pt x="676997" y="46306"/>
                    <a:pt x="702467" y="52387"/>
                    <a:pt x="702467" y="52387"/>
                  </a:cubicBezTo>
                  <a:cubicBezTo>
                    <a:pt x="718342" y="50800"/>
                    <a:pt x="734138" y="47625"/>
                    <a:pt x="750092" y="47625"/>
                  </a:cubicBezTo>
                  <a:cubicBezTo>
                    <a:pt x="764468" y="47625"/>
                    <a:pt x="778651" y="50957"/>
                    <a:pt x="792955" y="52387"/>
                  </a:cubicBezTo>
                  <a:cubicBezTo>
                    <a:pt x="914235" y="64515"/>
                    <a:pt x="783170" y="50243"/>
                    <a:pt x="888205" y="61912"/>
                  </a:cubicBezTo>
                  <a:cubicBezTo>
                    <a:pt x="930418" y="75983"/>
                    <a:pt x="906801" y="72546"/>
                    <a:pt x="959642" y="66675"/>
                  </a:cubicBezTo>
                  <a:cubicBezTo>
                    <a:pt x="965992" y="65087"/>
                    <a:pt x="972423" y="63793"/>
                    <a:pt x="978692" y="61912"/>
                  </a:cubicBezTo>
                  <a:cubicBezTo>
                    <a:pt x="988309" y="59027"/>
                    <a:pt x="997252" y="53102"/>
                    <a:pt x="1007267" y="52387"/>
                  </a:cubicBezTo>
                  <a:lnTo>
                    <a:pt x="1073942" y="47625"/>
                  </a:lnTo>
                  <a:cubicBezTo>
                    <a:pt x="1102737" y="40426"/>
                    <a:pt x="1086776" y="44933"/>
                    <a:pt x="1121567" y="33337"/>
                  </a:cubicBezTo>
                  <a:lnTo>
                    <a:pt x="1135855" y="28575"/>
                  </a:lnTo>
                  <a:cubicBezTo>
                    <a:pt x="1134267" y="33337"/>
                    <a:pt x="1133337" y="38372"/>
                    <a:pt x="1131092" y="42862"/>
                  </a:cubicBezTo>
                  <a:cubicBezTo>
                    <a:pt x="1117552" y="69941"/>
                    <a:pt x="1102397" y="59067"/>
                    <a:pt x="1169192" y="52387"/>
                  </a:cubicBezTo>
                  <a:cubicBezTo>
                    <a:pt x="1172166" y="43466"/>
                    <a:pt x="1173882" y="28575"/>
                    <a:pt x="1188242" y="28575"/>
                  </a:cubicBezTo>
                  <a:cubicBezTo>
                    <a:pt x="1198282" y="28575"/>
                    <a:pt x="1207292" y="34925"/>
                    <a:pt x="1216817" y="38100"/>
                  </a:cubicBezTo>
                  <a:cubicBezTo>
                    <a:pt x="1216822" y="38102"/>
                    <a:pt x="1245387" y="47621"/>
                    <a:pt x="1245392" y="47625"/>
                  </a:cubicBezTo>
                  <a:lnTo>
                    <a:pt x="1259680" y="57150"/>
                  </a:lnTo>
                  <a:cubicBezTo>
                    <a:pt x="1278730" y="55562"/>
                    <a:pt x="1297882" y="54913"/>
                    <a:pt x="1316830" y="52387"/>
                  </a:cubicBezTo>
                  <a:cubicBezTo>
                    <a:pt x="1321806" y="51724"/>
                    <a:pt x="1326097" y="47625"/>
                    <a:pt x="1331117" y="47625"/>
                  </a:cubicBezTo>
                  <a:cubicBezTo>
                    <a:pt x="1350233" y="47625"/>
                    <a:pt x="1369217" y="50800"/>
                    <a:pt x="1388267" y="52387"/>
                  </a:cubicBezTo>
                  <a:cubicBezTo>
                    <a:pt x="1396205" y="53975"/>
                    <a:pt x="1404227" y="55187"/>
                    <a:pt x="1412080" y="57150"/>
                  </a:cubicBezTo>
                  <a:cubicBezTo>
                    <a:pt x="1416950" y="58368"/>
                    <a:pt x="1421405" y="61149"/>
                    <a:pt x="1426367" y="61912"/>
                  </a:cubicBezTo>
                  <a:cubicBezTo>
                    <a:pt x="1442136" y="64338"/>
                    <a:pt x="1458117" y="65087"/>
                    <a:pt x="1473992" y="66675"/>
                  </a:cubicBezTo>
                  <a:cubicBezTo>
                    <a:pt x="1520702" y="82245"/>
                    <a:pt x="1492561" y="75366"/>
                    <a:pt x="1559717" y="80962"/>
                  </a:cubicBezTo>
                  <a:cubicBezTo>
                    <a:pt x="1565731" y="82967"/>
                    <a:pt x="1586844" y="86756"/>
                    <a:pt x="1583530" y="100012"/>
                  </a:cubicBezTo>
                  <a:cubicBezTo>
                    <a:pt x="1582312" y="104882"/>
                    <a:pt x="1574005" y="103187"/>
                    <a:pt x="1569242" y="104775"/>
                  </a:cubicBezTo>
                  <a:cubicBezTo>
                    <a:pt x="1555547" y="145863"/>
                    <a:pt x="1558804" y="121331"/>
                    <a:pt x="1650205" y="114300"/>
                  </a:cubicBezTo>
                  <a:cubicBezTo>
                    <a:pt x="1662966" y="113318"/>
                    <a:pt x="1675605" y="111125"/>
                    <a:pt x="1688305" y="109537"/>
                  </a:cubicBezTo>
                  <a:cubicBezTo>
                    <a:pt x="1710530" y="111125"/>
                    <a:pt x="1733364" y="108896"/>
                    <a:pt x="1754980" y="114300"/>
                  </a:cubicBezTo>
                  <a:cubicBezTo>
                    <a:pt x="1766086" y="117077"/>
                    <a:pt x="1783555" y="133350"/>
                    <a:pt x="1783555" y="133350"/>
                  </a:cubicBezTo>
                  <a:cubicBezTo>
                    <a:pt x="1781967" y="120650"/>
                    <a:pt x="1773068" y="106698"/>
                    <a:pt x="1778792" y="95250"/>
                  </a:cubicBezTo>
                  <a:cubicBezTo>
                    <a:pt x="1783282" y="86270"/>
                    <a:pt x="1807367" y="85725"/>
                    <a:pt x="1807367" y="85725"/>
                  </a:cubicBezTo>
                  <a:cubicBezTo>
                    <a:pt x="1812130" y="82550"/>
                    <a:pt x="1815989" y="77010"/>
                    <a:pt x="1821655" y="76200"/>
                  </a:cubicBezTo>
                  <a:cubicBezTo>
                    <a:pt x="1838341" y="73816"/>
                    <a:pt x="1842182" y="84794"/>
                    <a:pt x="1854992" y="90487"/>
                  </a:cubicBezTo>
                  <a:cubicBezTo>
                    <a:pt x="1864167" y="94565"/>
                    <a:pt x="1873588" y="98903"/>
                    <a:pt x="1883567" y="100012"/>
                  </a:cubicBezTo>
                  <a:cubicBezTo>
                    <a:pt x="1897855" y="101600"/>
                    <a:pt x="1912199" y="102742"/>
                    <a:pt x="1926430" y="104775"/>
                  </a:cubicBezTo>
                  <a:cubicBezTo>
                    <a:pt x="1934443" y="105920"/>
                    <a:pt x="1942278" y="108089"/>
                    <a:pt x="1950242" y="109537"/>
                  </a:cubicBezTo>
                  <a:cubicBezTo>
                    <a:pt x="1959743" y="111264"/>
                    <a:pt x="1969292" y="112712"/>
                    <a:pt x="1978817" y="114300"/>
                  </a:cubicBezTo>
                  <a:cubicBezTo>
                    <a:pt x="2012155" y="112712"/>
                    <a:pt x="2045993" y="115507"/>
                    <a:pt x="2078830" y="109537"/>
                  </a:cubicBezTo>
                  <a:cubicBezTo>
                    <a:pt x="2083769" y="108639"/>
                    <a:pt x="2083592" y="100270"/>
                    <a:pt x="2083592" y="95250"/>
                  </a:cubicBezTo>
                  <a:cubicBezTo>
                    <a:pt x="2083592" y="79913"/>
                    <a:pt x="2075514" y="78751"/>
                    <a:pt x="2064542" y="71437"/>
                  </a:cubicBezTo>
                  <a:cubicBezTo>
                    <a:pt x="2059780" y="73025"/>
                    <a:pt x="2052119" y="80861"/>
                    <a:pt x="2050255" y="76200"/>
                  </a:cubicBezTo>
                  <a:cubicBezTo>
                    <a:pt x="2046669" y="67234"/>
                    <a:pt x="2047395" y="53554"/>
                    <a:pt x="2055017" y="47625"/>
                  </a:cubicBezTo>
                  <a:cubicBezTo>
                    <a:pt x="2065120" y="39767"/>
                    <a:pt x="2080417" y="44450"/>
                    <a:pt x="2093117" y="42862"/>
                  </a:cubicBezTo>
                  <a:cubicBezTo>
                    <a:pt x="2097880" y="41275"/>
                    <a:pt x="2102744" y="36236"/>
                    <a:pt x="2107405" y="38100"/>
                  </a:cubicBezTo>
                  <a:cubicBezTo>
                    <a:pt x="2112719" y="40226"/>
                    <a:pt x="2112883" y="48340"/>
                    <a:pt x="2116930" y="52387"/>
                  </a:cubicBezTo>
                  <a:cubicBezTo>
                    <a:pt x="2120977" y="56434"/>
                    <a:pt x="2126455" y="58737"/>
                    <a:pt x="2131217" y="61912"/>
                  </a:cubicBezTo>
                  <a:cubicBezTo>
                    <a:pt x="2134392" y="66675"/>
                    <a:pt x="2140110" y="70511"/>
                    <a:pt x="2140742" y="76200"/>
                  </a:cubicBezTo>
                  <a:cubicBezTo>
                    <a:pt x="2141872" y="86373"/>
                    <a:pt x="2129434" y="107754"/>
                    <a:pt x="2140742" y="119062"/>
                  </a:cubicBezTo>
                  <a:cubicBezTo>
                    <a:pt x="2144292" y="122612"/>
                    <a:pt x="2150267" y="122237"/>
                    <a:pt x="2155030" y="123825"/>
                  </a:cubicBezTo>
                  <a:cubicBezTo>
                    <a:pt x="2171508" y="118332"/>
                    <a:pt x="2170225" y="122008"/>
                    <a:pt x="2178842" y="104775"/>
                  </a:cubicBezTo>
                  <a:cubicBezTo>
                    <a:pt x="2181087" y="100285"/>
                    <a:pt x="2180055" y="94037"/>
                    <a:pt x="2183605" y="90487"/>
                  </a:cubicBezTo>
                  <a:cubicBezTo>
                    <a:pt x="2187155" y="86937"/>
                    <a:pt x="2193130" y="87312"/>
                    <a:pt x="2197892" y="85725"/>
                  </a:cubicBezTo>
                  <a:cubicBezTo>
                    <a:pt x="2199480" y="80962"/>
                    <a:pt x="2199105" y="74987"/>
                    <a:pt x="2202655" y="71437"/>
                  </a:cubicBezTo>
                  <a:cubicBezTo>
                    <a:pt x="2206205" y="67887"/>
                    <a:pt x="2212452" y="68920"/>
                    <a:pt x="2216942" y="66675"/>
                  </a:cubicBezTo>
                  <a:cubicBezTo>
                    <a:pt x="2222062" y="64115"/>
                    <a:pt x="2225999" y="59475"/>
                    <a:pt x="2231230" y="57150"/>
                  </a:cubicBezTo>
                  <a:cubicBezTo>
                    <a:pt x="2240405" y="53072"/>
                    <a:pt x="2259805" y="47625"/>
                    <a:pt x="2259805" y="47625"/>
                  </a:cubicBezTo>
                  <a:cubicBezTo>
                    <a:pt x="2264567" y="49212"/>
                    <a:pt x="2270172" y="49251"/>
                    <a:pt x="2274092" y="52387"/>
                  </a:cubicBezTo>
                  <a:cubicBezTo>
                    <a:pt x="2278562" y="55963"/>
                    <a:pt x="2279570" y="62628"/>
                    <a:pt x="2283617" y="66675"/>
                  </a:cubicBezTo>
                  <a:cubicBezTo>
                    <a:pt x="2287664" y="70722"/>
                    <a:pt x="2293142" y="73025"/>
                    <a:pt x="2297905" y="76200"/>
                  </a:cubicBezTo>
                  <a:cubicBezTo>
                    <a:pt x="2300309" y="83412"/>
                    <a:pt x="2303571" y="106591"/>
                    <a:pt x="2321717" y="95250"/>
                  </a:cubicBezTo>
                  <a:cubicBezTo>
                    <a:pt x="2331425" y="89183"/>
                    <a:pt x="2340767" y="66675"/>
                    <a:pt x="2340767" y="66675"/>
                  </a:cubicBezTo>
                  <a:cubicBezTo>
                    <a:pt x="2350292" y="68262"/>
                    <a:pt x="2360958" y="66646"/>
                    <a:pt x="2369342" y="71437"/>
                  </a:cubicBezTo>
                  <a:cubicBezTo>
                    <a:pt x="2373701" y="73928"/>
                    <a:pt x="2374105" y="80705"/>
                    <a:pt x="2374105" y="85725"/>
                  </a:cubicBezTo>
                  <a:cubicBezTo>
                    <a:pt x="2374105" y="101101"/>
                    <a:pt x="2367594" y="107397"/>
                    <a:pt x="2359817" y="119062"/>
                  </a:cubicBezTo>
                  <a:cubicBezTo>
                    <a:pt x="2374105" y="120650"/>
                    <a:pt x="2388734" y="120338"/>
                    <a:pt x="2402680" y="123825"/>
                  </a:cubicBezTo>
                  <a:cubicBezTo>
                    <a:pt x="2408233" y="125213"/>
                    <a:pt x="2411414" y="134738"/>
                    <a:pt x="2416967" y="133350"/>
                  </a:cubicBezTo>
                  <a:cubicBezTo>
                    <a:pt x="2421837" y="132132"/>
                    <a:pt x="2419485" y="123552"/>
                    <a:pt x="2421730" y="119062"/>
                  </a:cubicBezTo>
                  <a:cubicBezTo>
                    <a:pt x="2429667" y="103188"/>
                    <a:pt x="2431255" y="104775"/>
                    <a:pt x="2445542" y="95250"/>
                  </a:cubicBezTo>
                  <a:cubicBezTo>
                    <a:pt x="2457517" y="59329"/>
                    <a:pt x="2441362" y="103612"/>
                    <a:pt x="2459830" y="66675"/>
                  </a:cubicBezTo>
                  <a:cubicBezTo>
                    <a:pt x="2462075" y="62185"/>
                    <a:pt x="2463005" y="57150"/>
                    <a:pt x="2464592" y="52387"/>
                  </a:cubicBezTo>
                  <a:cubicBezTo>
                    <a:pt x="2491580" y="53975"/>
                    <a:pt x="2518655" y="54460"/>
                    <a:pt x="2545555" y="57150"/>
                  </a:cubicBezTo>
                  <a:cubicBezTo>
                    <a:pt x="2550550" y="57649"/>
                    <a:pt x="2555922" y="58776"/>
                    <a:pt x="2559842" y="61912"/>
                  </a:cubicBezTo>
                  <a:cubicBezTo>
                    <a:pt x="2564312" y="65488"/>
                    <a:pt x="2566192" y="71437"/>
                    <a:pt x="2569367" y="76200"/>
                  </a:cubicBezTo>
                  <a:cubicBezTo>
                    <a:pt x="2564605" y="79375"/>
                    <a:pt x="2556652" y="80222"/>
                    <a:pt x="2555080" y="85725"/>
                  </a:cubicBezTo>
                  <a:cubicBezTo>
                    <a:pt x="2552051" y="96326"/>
                    <a:pt x="2561655" y="116113"/>
                    <a:pt x="2569367" y="123825"/>
                  </a:cubicBezTo>
                  <a:cubicBezTo>
                    <a:pt x="2573414" y="127872"/>
                    <a:pt x="2578892" y="130175"/>
                    <a:pt x="2583655" y="133350"/>
                  </a:cubicBezTo>
                  <a:cubicBezTo>
                    <a:pt x="2535599" y="149366"/>
                    <a:pt x="2610168" y="124919"/>
                    <a:pt x="2550317" y="142875"/>
                  </a:cubicBezTo>
                  <a:cubicBezTo>
                    <a:pt x="2540700" y="145760"/>
                    <a:pt x="2531267" y="149225"/>
                    <a:pt x="2521742" y="152400"/>
                  </a:cubicBezTo>
                  <a:lnTo>
                    <a:pt x="2507455" y="157162"/>
                  </a:lnTo>
                  <a:cubicBezTo>
                    <a:pt x="2502692" y="160337"/>
                    <a:pt x="2498867" y="166169"/>
                    <a:pt x="2493167" y="166687"/>
                  </a:cubicBezTo>
                  <a:cubicBezTo>
                    <a:pt x="2476812" y="168174"/>
                    <a:pt x="2453041" y="161419"/>
                    <a:pt x="2436017" y="157162"/>
                  </a:cubicBezTo>
                  <a:cubicBezTo>
                    <a:pt x="2405875" y="167211"/>
                    <a:pt x="2435899" y="152607"/>
                    <a:pt x="2416967" y="185737"/>
                  </a:cubicBezTo>
                  <a:cubicBezTo>
                    <a:pt x="2414127" y="190707"/>
                    <a:pt x="2407442" y="192087"/>
                    <a:pt x="2402680" y="195262"/>
                  </a:cubicBezTo>
                  <a:cubicBezTo>
                    <a:pt x="2399505" y="204787"/>
                    <a:pt x="2402680" y="220662"/>
                    <a:pt x="2393155" y="223837"/>
                  </a:cubicBezTo>
                  <a:cubicBezTo>
                    <a:pt x="2341039" y="241210"/>
                    <a:pt x="2419981" y="213502"/>
                    <a:pt x="2364580" y="238125"/>
                  </a:cubicBezTo>
                  <a:cubicBezTo>
                    <a:pt x="2336438" y="250633"/>
                    <a:pt x="2325837" y="248780"/>
                    <a:pt x="2293142" y="252412"/>
                  </a:cubicBezTo>
                  <a:cubicBezTo>
                    <a:pt x="2291555" y="257175"/>
                    <a:pt x="2291516" y="262780"/>
                    <a:pt x="2288380" y="266700"/>
                  </a:cubicBezTo>
                  <a:cubicBezTo>
                    <a:pt x="2281666" y="275093"/>
                    <a:pt x="2269217" y="277850"/>
                    <a:pt x="2259805" y="280987"/>
                  </a:cubicBezTo>
                  <a:cubicBezTo>
                    <a:pt x="2250280" y="287337"/>
                    <a:pt x="2241469" y="294917"/>
                    <a:pt x="2231230" y="300037"/>
                  </a:cubicBezTo>
                  <a:cubicBezTo>
                    <a:pt x="2224880" y="303212"/>
                    <a:pt x="2217957" y="305435"/>
                    <a:pt x="2212180" y="309562"/>
                  </a:cubicBezTo>
                  <a:cubicBezTo>
                    <a:pt x="2206699" y="313477"/>
                    <a:pt x="2202655" y="319087"/>
                    <a:pt x="2197892" y="323850"/>
                  </a:cubicBezTo>
                  <a:cubicBezTo>
                    <a:pt x="2196305" y="328612"/>
                    <a:pt x="2194509" y="333310"/>
                    <a:pt x="2193130" y="338137"/>
                  </a:cubicBezTo>
                  <a:cubicBezTo>
                    <a:pt x="2191098" y="345250"/>
                    <a:pt x="2187408" y="363868"/>
                    <a:pt x="2183605" y="371475"/>
                  </a:cubicBezTo>
                  <a:cubicBezTo>
                    <a:pt x="2181045" y="376594"/>
                    <a:pt x="2177255" y="381000"/>
                    <a:pt x="2174080" y="385762"/>
                  </a:cubicBezTo>
                  <a:cubicBezTo>
                    <a:pt x="2175667" y="396875"/>
                    <a:pt x="2171950" y="410239"/>
                    <a:pt x="2178842" y="419100"/>
                  </a:cubicBezTo>
                  <a:cubicBezTo>
                    <a:pt x="2185006" y="427025"/>
                    <a:pt x="2207417" y="428625"/>
                    <a:pt x="2207417" y="428625"/>
                  </a:cubicBezTo>
                  <a:cubicBezTo>
                    <a:pt x="2210592" y="433387"/>
                    <a:pt x="2212473" y="439336"/>
                    <a:pt x="2216942" y="442912"/>
                  </a:cubicBezTo>
                  <a:cubicBezTo>
                    <a:pt x="2220862" y="446048"/>
                    <a:pt x="2227680" y="444125"/>
                    <a:pt x="2231230" y="447675"/>
                  </a:cubicBezTo>
                  <a:cubicBezTo>
                    <a:pt x="2269440" y="485885"/>
                    <a:pt x="2232239" y="470237"/>
                    <a:pt x="2264567" y="481012"/>
                  </a:cubicBezTo>
                  <a:cubicBezTo>
                    <a:pt x="2275680" y="479425"/>
                    <a:pt x="2286680" y="476250"/>
                    <a:pt x="2297905" y="476250"/>
                  </a:cubicBezTo>
                  <a:cubicBezTo>
                    <a:pt x="2319797" y="476250"/>
                    <a:pt x="2327934" y="479909"/>
                    <a:pt x="2345530" y="485775"/>
                  </a:cubicBezTo>
                  <a:cubicBezTo>
                    <a:pt x="2348705" y="490537"/>
                    <a:pt x="2350201" y="497029"/>
                    <a:pt x="2355055" y="500062"/>
                  </a:cubicBezTo>
                  <a:cubicBezTo>
                    <a:pt x="2363569" y="505383"/>
                    <a:pt x="2383630" y="509587"/>
                    <a:pt x="2383630" y="509587"/>
                  </a:cubicBezTo>
                  <a:cubicBezTo>
                    <a:pt x="2413560" y="529541"/>
                    <a:pt x="2382981" y="512315"/>
                    <a:pt x="2440780" y="523875"/>
                  </a:cubicBezTo>
                  <a:cubicBezTo>
                    <a:pt x="2450625" y="525844"/>
                    <a:pt x="2459830" y="530225"/>
                    <a:pt x="2469355" y="533400"/>
                  </a:cubicBezTo>
                  <a:cubicBezTo>
                    <a:pt x="2474117" y="534987"/>
                    <a:pt x="2478639" y="537745"/>
                    <a:pt x="2483642" y="538162"/>
                  </a:cubicBezTo>
                  <a:lnTo>
                    <a:pt x="2540792" y="542925"/>
                  </a:lnTo>
                  <a:cubicBezTo>
                    <a:pt x="2543967" y="552450"/>
                    <a:pt x="2547559" y="561846"/>
                    <a:pt x="2550317" y="571500"/>
                  </a:cubicBezTo>
                  <a:cubicBezTo>
                    <a:pt x="2553492" y="582612"/>
                    <a:pt x="2552908" y="595591"/>
                    <a:pt x="2559842" y="604837"/>
                  </a:cubicBezTo>
                  <a:cubicBezTo>
                    <a:pt x="2563769" y="610073"/>
                    <a:pt x="2572542" y="608012"/>
                    <a:pt x="2578892" y="609600"/>
                  </a:cubicBezTo>
                  <a:cubicBezTo>
                    <a:pt x="2612510" y="632012"/>
                    <a:pt x="2583375" y="606238"/>
                    <a:pt x="2578892" y="628650"/>
                  </a:cubicBezTo>
                  <a:cubicBezTo>
                    <a:pt x="2577769" y="634262"/>
                    <a:pt x="2584109" y="639168"/>
                    <a:pt x="2588417" y="642937"/>
                  </a:cubicBezTo>
                  <a:cubicBezTo>
                    <a:pt x="2597032" y="650475"/>
                    <a:pt x="2616992" y="661987"/>
                    <a:pt x="2616992" y="661987"/>
                  </a:cubicBezTo>
                  <a:cubicBezTo>
                    <a:pt x="2635484" y="658905"/>
                    <a:pt x="2650330" y="665083"/>
                    <a:pt x="2650330" y="642937"/>
                  </a:cubicBezTo>
                  <a:cubicBezTo>
                    <a:pt x="2650330" y="639312"/>
                    <a:pt x="2642352" y="596224"/>
                    <a:pt x="2640805" y="590550"/>
                  </a:cubicBezTo>
                  <a:cubicBezTo>
                    <a:pt x="2638163" y="580864"/>
                    <a:pt x="2631280" y="561975"/>
                    <a:pt x="2631280" y="561975"/>
                  </a:cubicBezTo>
                  <a:lnTo>
                    <a:pt x="2674142" y="547687"/>
                  </a:lnTo>
                  <a:lnTo>
                    <a:pt x="2688430" y="542925"/>
                  </a:lnTo>
                  <a:cubicBezTo>
                    <a:pt x="2693192" y="539750"/>
                    <a:pt x="2698670" y="537447"/>
                    <a:pt x="2702717" y="533400"/>
                  </a:cubicBezTo>
                  <a:cubicBezTo>
                    <a:pt x="2716364" y="519752"/>
                    <a:pt x="2709259" y="520317"/>
                    <a:pt x="2717005" y="504825"/>
                  </a:cubicBezTo>
                  <a:cubicBezTo>
                    <a:pt x="2719565" y="499705"/>
                    <a:pt x="2723355" y="495300"/>
                    <a:pt x="2726530" y="490537"/>
                  </a:cubicBezTo>
                  <a:cubicBezTo>
                    <a:pt x="2722656" y="478918"/>
                    <a:pt x="2721473" y="471194"/>
                    <a:pt x="2712242" y="461962"/>
                  </a:cubicBezTo>
                  <a:cubicBezTo>
                    <a:pt x="2708195" y="457915"/>
                    <a:pt x="2702717" y="455612"/>
                    <a:pt x="2697955" y="452437"/>
                  </a:cubicBezTo>
                  <a:cubicBezTo>
                    <a:pt x="2696367" y="447675"/>
                    <a:pt x="2697277" y="441068"/>
                    <a:pt x="2693192" y="438150"/>
                  </a:cubicBezTo>
                  <a:cubicBezTo>
                    <a:pt x="2685022" y="432314"/>
                    <a:pt x="2664617" y="428625"/>
                    <a:pt x="2664617" y="428625"/>
                  </a:cubicBezTo>
                  <a:cubicBezTo>
                    <a:pt x="2677217" y="378230"/>
                    <a:pt x="2660110" y="437576"/>
                    <a:pt x="2678905" y="395287"/>
                  </a:cubicBezTo>
                  <a:cubicBezTo>
                    <a:pt x="2682983" y="386112"/>
                    <a:pt x="2688430" y="366712"/>
                    <a:pt x="2688430" y="366712"/>
                  </a:cubicBezTo>
                  <a:cubicBezTo>
                    <a:pt x="2686842" y="361950"/>
                    <a:pt x="2683113" y="357414"/>
                    <a:pt x="2683667" y="352425"/>
                  </a:cubicBezTo>
                  <a:cubicBezTo>
                    <a:pt x="2684776" y="342446"/>
                    <a:pt x="2693192" y="323850"/>
                    <a:pt x="2693192" y="323850"/>
                  </a:cubicBezTo>
                  <a:cubicBezTo>
                    <a:pt x="2691605" y="317500"/>
                    <a:pt x="2692519" y="309911"/>
                    <a:pt x="2688430" y="304800"/>
                  </a:cubicBezTo>
                  <a:cubicBezTo>
                    <a:pt x="2680409" y="294773"/>
                    <a:pt x="2658350" y="305300"/>
                    <a:pt x="2688430" y="295275"/>
                  </a:cubicBezTo>
                  <a:cubicBezTo>
                    <a:pt x="2715417" y="296862"/>
                    <a:pt x="2742585" y="296541"/>
                    <a:pt x="2769392" y="300037"/>
                  </a:cubicBezTo>
                  <a:cubicBezTo>
                    <a:pt x="2779348" y="301336"/>
                    <a:pt x="2797967" y="309562"/>
                    <a:pt x="2797967" y="309562"/>
                  </a:cubicBezTo>
                  <a:cubicBezTo>
                    <a:pt x="2802730" y="306387"/>
                    <a:pt x="2806531" y="300037"/>
                    <a:pt x="2812255" y="300037"/>
                  </a:cubicBezTo>
                  <a:cubicBezTo>
                    <a:pt x="2832689" y="300037"/>
                    <a:pt x="2830379" y="313398"/>
                    <a:pt x="2840830" y="323850"/>
                  </a:cubicBezTo>
                  <a:cubicBezTo>
                    <a:pt x="2850063" y="333083"/>
                    <a:pt x="2857784" y="334264"/>
                    <a:pt x="2869405" y="338137"/>
                  </a:cubicBezTo>
                  <a:cubicBezTo>
                    <a:pt x="2874167" y="341312"/>
                    <a:pt x="2878026" y="346852"/>
                    <a:pt x="2883692" y="347662"/>
                  </a:cubicBezTo>
                  <a:cubicBezTo>
                    <a:pt x="2890172" y="348588"/>
                    <a:pt x="2896197" y="342900"/>
                    <a:pt x="2902742" y="342900"/>
                  </a:cubicBezTo>
                  <a:cubicBezTo>
                    <a:pt x="2909287" y="342900"/>
                    <a:pt x="2915442" y="346075"/>
                    <a:pt x="2921792" y="347662"/>
                  </a:cubicBezTo>
                  <a:cubicBezTo>
                    <a:pt x="2924967" y="352425"/>
                    <a:pt x="2930507" y="356284"/>
                    <a:pt x="2931317" y="361950"/>
                  </a:cubicBezTo>
                  <a:cubicBezTo>
                    <a:pt x="2931916" y="366139"/>
                    <a:pt x="2923580" y="389923"/>
                    <a:pt x="2921792" y="395287"/>
                  </a:cubicBezTo>
                  <a:cubicBezTo>
                    <a:pt x="2923380" y="401637"/>
                    <a:pt x="2921585" y="410077"/>
                    <a:pt x="2926555" y="414337"/>
                  </a:cubicBezTo>
                  <a:cubicBezTo>
                    <a:pt x="2934178" y="420871"/>
                    <a:pt x="2955130" y="423862"/>
                    <a:pt x="2955130" y="423862"/>
                  </a:cubicBezTo>
                  <a:cubicBezTo>
                    <a:pt x="2960325" y="431655"/>
                    <a:pt x="2967397" y="446232"/>
                    <a:pt x="2978942" y="447675"/>
                  </a:cubicBezTo>
                  <a:cubicBezTo>
                    <a:pt x="2986974" y="448679"/>
                    <a:pt x="2994945" y="445042"/>
                    <a:pt x="3002755" y="442912"/>
                  </a:cubicBezTo>
                  <a:cubicBezTo>
                    <a:pt x="3012441" y="440270"/>
                    <a:pt x="3031330" y="433387"/>
                    <a:pt x="3031330" y="433387"/>
                  </a:cubicBezTo>
                  <a:lnTo>
                    <a:pt x="3050380" y="404812"/>
                  </a:lnTo>
                  <a:cubicBezTo>
                    <a:pt x="3053555" y="400050"/>
                    <a:pt x="3055143" y="393700"/>
                    <a:pt x="3059905" y="390525"/>
                  </a:cubicBezTo>
                  <a:lnTo>
                    <a:pt x="3074192" y="381000"/>
                  </a:lnTo>
                  <a:cubicBezTo>
                    <a:pt x="3106367" y="391723"/>
                    <a:pt x="3071493" y="376851"/>
                    <a:pt x="3098005" y="400050"/>
                  </a:cubicBezTo>
                  <a:cubicBezTo>
                    <a:pt x="3106620" y="407588"/>
                    <a:pt x="3117055" y="412750"/>
                    <a:pt x="3126580" y="419100"/>
                  </a:cubicBezTo>
                  <a:lnTo>
                    <a:pt x="3140867" y="428625"/>
                  </a:lnTo>
                  <a:cubicBezTo>
                    <a:pt x="3147217" y="438150"/>
                    <a:pt x="3156297" y="446340"/>
                    <a:pt x="3159917" y="457200"/>
                  </a:cubicBezTo>
                  <a:cubicBezTo>
                    <a:pt x="3182547" y="525089"/>
                    <a:pt x="3159813" y="454453"/>
                    <a:pt x="3174205" y="504825"/>
                  </a:cubicBezTo>
                  <a:cubicBezTo>
                    <a:pt x="3175584" y="509652"/>
                    <a:pt x="3175831" y="515192"/>
                    <a:pt x="3178967" y="519112"/>
                  </a:cubicBezTo>
                  <a:cubicBezTo>
                    <a:pt x="3182543" y="523582"/>
                    <a:pt x="3188024" y="526312"/>
                    <a:pt x="3193255" y="528637"/>
                  </a:cubicBezTo>
                  <a:cubicBezTo>
                    <a:pt x="3202430" y="532715"/>
                    <a:pt x="3212305" y="534987"/>
                    <a:pt x="3221830" y="538162"/>
                  </a:cubicBezTo>
                  <a:lnTo>
                    <a:pt x="3250405" y="547687"/>
                  </a:lnTo>
                  <a:cubicBezTo>
                    <a:pt x="3255167" y="549274"/>
                    <a:pt x="3260515" y="549665"/>
                    <a:pt x="3264692" y="552450"/>
                  </a:cubicBezTo>
                  <a:lnTo>
                    <a:pt x="3307555" y="581025"/>
                  </a:lnTo>
                  <a:lnTo>
                    <a:pt x="3321842" y="590550"/>
                  </a:lnTo>
                  <a:cubicBezTo>
                    <a:pt x="3336019" y="611815"/>
                    <a:pt x="3336130" y="607367"/>
                    <a:pt x="3336130" y="642937"/>
                  </a:cubicBezTo>
                  <a:cubicBezTo>
                    <a:pt x="3336130" y="647957"/>
                    <a:pt x="3335857" y="654980"/>
                    <a:pt x="3331367" y="657225"/>
                  </a:cubicBezTo>
                  <a:cubicBezTo>
                    <a:pt x="3321327" y="662245"/>
                    <a:pt x="3309142" y="660400"/>
                    <a:pt x="3298030" y="661987"/>
                  </a:cubicBezTo>
                  <a:cubicBezTo>
                    <a:pt x="3293267" y="665162"/>
                    <a:pt x="3288862" y="668952"/>
                    <a:pt x="3283742" y="671512"/>
                  </a:cubicBezTo>
                  <a:cubicBezTo>
                    <a:pt x="3272015" y="677376"/>
                    <a:pt x="3251861" y="679207"/>
                    <a:pt x="3240880" y="681037"/>
                  </a:cubicBezTo>
                  <a:cubicBezTo>
                    <a:pt x="3236117" y="685800"/>
                    <a:pt x="3232480" y="692054"/>
                    <a:pt x="3226592" y="695325"/>
                  </a:cubicBezTo>
                  <a:cubicBezTo>
                    <a:pt x="3217815" y="700201"/>
                    <a:pt x="3206371" y="699281"/>
                    <a:pt x="3198017" y="704850"/>
                  </a:cubicBezTo>
                  <a:lnTo>
                    <a:pt x="3183730" y="714375"/>
                  </a:lnTo>
                  <a:cubicBezTo>
                    <a:pt x="3059871" y="703605"/>
                    <a:pt x="3110618" y="708898"/>
                    <a:pt x="3031330" y="700087"/>
                  </a:cubicBezTo>
                  <a:lnTo>
                    <a:pt x="3002755" y="709612"/>
                  </a:lnTo>
                  <a:lnTo>
                    <a:pt x="2988467" y="714375"/>
                  </a:lnTo>
                  <a:cubicBezTo>
                    <a:pt x="2985292" y="723900"/>
                    <a:pt x="2988467" y="739775"/>
                    <a:pt x="2978942" y="742950"/>
                  </a:cubicBezTo>
                  <a:cubicBezTo>
                    <a:pt x="2944937" y="754285"/>
                    <a:pt x="2958721" y="746906"/>
                    <a:pt x="2936080" y="762000"/>
                  </a:cubicBezTo>
                  <a:cubicBezTo>
                    <a:pt x="2932905" y="766762"/>
                    <a:pt x="2929115" y="771168"/>
                    <a:pt x="2926555" y="776287"/>
                  </a:cubicBezTo>
                  <a:cubicBezTo>
                    <a:pt x="2924310" y="780777"/>
                    <a:pt x="2924230" y="786186"/>
                    <a:pt x="2921792" y="790575"/>
                  </a:cubicBezTo>
                  <a:cubicBezTo>
                    <a:pt x="2916233" y="800582"/>
                    <a:pt x="2909092" y="809625"/>
                    <a:pt x="2902742" y="819150"/>
                  </a:cubicBezTo>
                  <a:cubicBezTo>
                    <a:pt x="2899567" y="823913"/>
                    <a:pt x="2907504" y="808037"/>
                    <a:pt x="2912267" y="804862"/>
                  </a:cubicBezTo>
                  <a:lnTo>
                    <a:pt x="2926555" y="795337"/>
                  </a:lnTo>
                  <a:cubicBezTo>
                    <a:pt x="2934636" y="771093"/>
                    <a:pt x="2924823" y="787833"/>
                    <a:pt x="2945605" y="776287"/>
                  </a:cubicBezTo>
                  <a:cubicBezTo>
                    <a:pt x="2955612" y="770728"/>
                    <a:pt x="2963320" y="760857"/>
                    <a:pt x="2974180" y="757237"/>
                  </a:cubicBezTo>
                  <a:cubicBezTo>
                    <a:pt x="3008965" y="745642"/>
                    <a:pt x="2993014" y="750147"/>
                    <a:pt x="3021805" y="742950"/>
                  </a:cubicBezTo>
                  <a:cubicBezTo>
                    <a:pt x="3029742" y="744537"/>
                    <a:pt x="3037808" y="745582"/>
                    <a:pt x="3045617" y="747712"/>
                  </a:cubicBezTo>
                  <a:cubicBezTo>
                    <a:pt x="3055303" y="750354"/>
                    <a:pt x="3074192" y="757237"/>
                    <a:pt x="3074192" y="757237"/>
                  </a:cubicBezTo>
                  <a:cubicBezTo>
                    <a:pt x="3071304" y="774568"/>
                    <a:pt x="3062960" y="807866"/>
                    <a:pt x="3074192" y="823912"/>
                  </a:cubicBezTo>
                  <a:cubicBezTo>
                    <a:pt x="3076651" y="827425"/>
                    <a:pt x="3114101" y="836271"/>
                    <a:pt x="3121817" y="838200"/>
                  </a:cubicBezTo>
                  <a:cubicBezTo>
                    <a:pt x="3134828" y="846874"/>
                    <a:pt x="3138240" y="854239"/>
                    <a:pt x="3155155" y="842962"/>
                  </a:cubicBezTo>
                  <a:cubicBezTo>
                    <a:pt x="3159917" y="839787"/>
                    <a:pt x="3159918" y="831850"/>
                    <a:pt x="3164680" y="828675"/>
                  </a:cubicBezTo>
                  <a:cubicBezTo>
                    <a:pt x="3170126" y="825044"/>
                    <a:pt x="3177380" y="825500"/>
                    <a:pt x="3183730" y="823912"/>
                  </a:cubicBezTo>
                  <a:cubicBezTo>
                    <a:pt x="3190080" y="825500"/>
                    <a:pt x="3199853" y="822821"/>
                    <a:pt x="3202780" y="828675"/>
                  </a:cubicBezTo>
                  <a:cubicBezTo>
                    <a:pt x="3206400" y="835915"/>
                    <a:pt x="3199980" y="844634"/>
                    <a:pt x="3198017" y="852487"/>
                  </a:cubicBezTo>
                  <a:cubicBezTo>
                    <a:pt x="3196799" y="857357"/>
                    <a:pt x="3196805" y="863225"/>
                    <a:pt x="3193255" y="866775"/>
                  </a:cubicBezTo>
                  <a:cubicBezTo>
                    <a:pt x="3189705" y="870325"/>
                    <a:pt x="3183868" y="870448"/>
                    <a:pt x="3178967" y="871537"/>
                  </a:cubicBezTo>
                  <a:cubicBezTo>
                    <a:pt x="3169541" y="873632"/>
                    <a:pt x="3159917" y="874712"/>
                    <a:pt x="3150392" y="876300"/>
                  </a:cubicBezTo>
                  <a:cubicBezTo>
                    <a:pt x="3145630" y="879475"/>
                    <a:pt x="3141335" y="883500"/>
                    <a:pt x="3136105" y="885825"/>
                  </a:cubicBezTo>
                  <a:cubicBezTo>
                    <a:pt x="3136085" y="885834"/>
                    <a:pt x="3100396" y="897727"/>
                    <a:pt x="3093242" y="900112"/>
                  </a:cubicBezTo>
                  <a:lnTo>
                    <a:pt x="3078955" y="904875"/>
                  </a:lnTo>
                  <a:lnTo>
                    <a:pt x="3064667" y="909637"/>
                  </a:lnTo>
                  <a:cubicBezTo>
                    <a:pt x="3056075" y="918229"/>
                    <a:pt x="3049879" y="928687"/>
                    <a:pt x="3036092" y="928687"/>
                  </a:cubicBezTo>
                  <a:cubicBezTo>
                    <a:pt x="3031072" y="928687"/>
                    <a:pt x="3026567" y="925512"/>
                    <a:pt x="3021805" y="923925"/>
                  </a:cubicBezTo>
                  <a:cubicBezTo>
                    <a:pt x="3032917" y="890588"/>
                    <a:pt x="3021805" y="898525"/>
                    <a:pt x="3045617" y="890587"/>
                  </a:cubicBezTo>
                  <a:cubicBezTo>
                    <a:pt x="3047205" y="885825"/>
                    <a:pt x="3052625" y="880790"/>
                    <a:pt x="3050380" y="876300"/>
                  </a:cubicBezTo>
                  <a:cubicBezTo>
                    <a:pt x="3045054" y="865648"/>
                    <a:pt x="3014183" y="875919"/>
                    <a:pt x="3012280" y="876300"/>
                  </a:cubicBezTo>
                  <a:cubicBezTo>
                    <a:pt x="3009105" y="881062"/>
                    <a:pt x="3006802" y="886540"/>
                    <a:pt x="3002755" y="890587"/>
                  </a:cubicBezTo>
                  <a:cubicBezTo>
                    <a:pt x="2991434" y="901908"/>
                    <a:pt x="2974039" y="904921"/>
                    <a:pt x="2959892" y="909637"/>
                  </a:cubicBezTo>
                  <a:lnTo>
                    <a:pt x="2945605" y="914400"/>
                  </a:lnTo>
                  <a:lnTo>
                    <a:pt x="2917030" y="923925"/>
                  </a:lnTo>
                  <a:lnTo>
                    <a:pt x="2902742" y="928687"/>
                  </a:lnTo>
                  <a:cubicBezTo>
                    <a:pt x="2890657" y="964941"/>
                    <a:pt x="2895186" y="947417"/>
                    <a:pt x="2888455" y="981075"/>
                  </a:cubicBezTo>
                  <a:cubicBezTo>
                    <a:pt x="2893217" y="984250"/>
                    <a:pt x="2902742" y="984876"/>
                    <a:pt x="2902742" y="990600"/>
                  </a:cubicBezTo>
                  <a:cubicBezTo>
                    <a:pt x="2902742" y="996324"/>
                    <a:pt x="2893685" y="997800"/>
                    <a:pt x="2888455" y="1000125"/>
                  </a:cubicBezTo>
                  <a:cubicBezTo>
                    <a:pt x="2879280" y="1004203"/>
                    <a:pt x="2869405" y="1006475"/>
                    <a:pt x="2859880" y="1009650"/>
                  </a:cubicBezTo>
                  <a:lnTo>
                    <a:pt x="2831305" y="1019175"/>
                  </a:lnTo>
                  <a:lnTo>
                    <a:pt x="2817017" y="1023937"/>
                  </a:lnTo>
                  <a:lnTo>
                    <a:pt x="2802730" y="1028700"/>
                  </a:lnTo>
                  <a:cubicBezTo>
                    <a:pt x="2791395" y="1062705"/>
                    <a:pt x="2801559" y="1051706"/>
                    <a:pt x="2778917" y="1066800"/>
                  </a:cubicBezTo>
                  <a:lnTo>
                    <a:pt x="2755105" y="1138237"/>
                  </a:lnTo>
                  <a:lnTo>
                    <a:pt x="2750342" y="1152525"/>
                  </a:lnTo>
                  <a:lnTo>
                    <a:pt x="2745580" y="1166812"/>
                  </a:lnTo>
                  <a:cubicBezTo>
                    <a:pt x="2743384" y="1182180"/>
                    <a:pt x="2740800" y="1214463"/>
                    <a:pt x="2731292" y="1228725"/>
                  </a:cubicBezTo>
                  <a:cubicBezTo>
                    <a:pt x="2728117" y="1233487"/>
                    <a:pt x="2726236" y="1239436"/>
                    <a:pt x="2721767" y="1243012"/>
                  </a:cubicBezTo>
                  <a:cubicBezTo>
                    <a:pt x="2718592" y="1245552"/>
                    <a:pt x="2689765" y="1252156"/>
                    <a:pt x="2688430" y="1252537"/>
                  </a:cubicBezTo>
                  <a:cubicBezTo>
                    <a:pt x="2660497" y="1260518"/>
                    <a:pt x="2687686" y="1252910"/>
                    <a:pt x="2659855" y="1266825"/>
                  </a:cubicBezTo>
                  <a:cubicBezTo>
                    <a:pt x="2655365" y="1269070"/>
                    <a:pt x="2650330" y="1270000"/>
                    <a:pt x="2645567" y="1271587"/>
                  </a:cubicBezTo>
                  <a:cubicBezTo>
                    <a:pt x="2643980" y="1276350"/>
                    <a:pt x="2644355" y="1282325"/>
                    <a:pt x="2640805" y="1285875"/>
                  </a:cubicBezTo>
                  <a:cubicBezTo>
                    <a:pt x="2624429" y="1302252"/>
                    <a:pt x="2615909" y="1303699"/>
                    <a:pt x="2597942" y="1309687"/>
                  </a:cubicBezTo>
                  <a:cubicBezTo>
                    <a:pt x="2594767" y="1314450"/>
                    <a:pt x="2592887" y="1320399"/>
                    <a:pt x="2588417" y="1323975"/>
                  </a:cubicBezTo>
                  <a:cubicBezTo>
                    <a:pt x="2565326" y="1342448"/>
                    <a:pt x="2579759" y="1311850"/>
                    <a:pt x="2569367" y="1343025"/>
                  </a:cubicBezTo>
                  <a:cubicBezTo>
                    <a:pt x="2576566" y="1371818"/>
                    <a:pt x="2572059" y="1355862"/>
                    <a:pt x="2583655" y="1390650"/>
                  </a:cubicBezTo>
                  <a:lnTo>
                    <a:pt x="2588417" y="1404937"/>
                  </a:lnTo>
                  <a:cubicBezTo>
                    <a:pt x="2590005" y="1409700"/>
                    <a:pt x="2591963" y="1414355"/>
                    <a:pt x="2593180" y="1419225"/>
                  </a:cubicBezTo>
                  <a:cubicBezTo>
                    <a:pt x="2599159" y="1443145"/>
                    <a:pt x="2595872" y="1432066"/>
                    <a:pt x="2602705" y="1452562"/>
                  </a:cubicBezTo>
                  <a:cubicBezTo>
                    <a:pt x="2604461" y="1464855"/>
                    <a:pt x="2605579" y="1486884"/>
                    <a:pt x="2612230" y="1500187"/>
                  </a:cubicBezTo>
                  <a:cubicBezTo>
                    <a:pt x="2614790" y="1505307"/>
                    <a:pt x="2618580" y="1509712"/>
                    <a:pt x="2621755" y="1514475"/>
                  </a:cubicBezTo>
                  <a:cubicBezTo>
                    <a:pt x="2620167" y="1522412"/>
                    <a:pt x="2618955" y="1530434"/>
                    <a:pt x="2616992" y="1538287"/>
                  </a:cubicBezTo>
                  <a:cubicBezTo>
                    <a:pt x="2615774" y="1543157"/>
                    <a:pt x="2615780" y="1549025"/>
                    <a:pt x="2612230" y="1552575"/>
                  </a:cubicBezTo>
                  <a:cubicBezTo>
                    <a:pt x="2608680" y="1556125"/>
                    <a:pt x="2602705" y="1555750"/>
                    <a:pt x="2597942" y="1557337"/>
                  </a:cubicBezTo>
                  <a:cubicBezTo>
                    <a:pt x="2593180" y="1555750"/>
                    <a:pt x="2587205" y="1556125"/>
                    <a:pt x="2583655" y="1552575"/>
                  </a:cubicBezTo>
                  <a:cubicBezTo>
                    <a:pt x="2565190" y="1534110"/>
                    <a:pt x="2562827" y="1518666"/>
                    <a:pt x="2555080" y="1495425"/>
                  </a:cubicBezTo>
                  <a:cubicBezTo>
                    <a:pt x="2553492" y="1490662"/>
                    <a:pt x="2553102" y="1485314"/>
                    <a:pt x="2550317" y="1481137"/>
                  </a:cubicBezTo>
                  <a:lnTo>
                    <a:pt x="2540792" y="1466850"/>
                  </a:lnTo>
                  <a:cubicBezTo>
                    <a:pt x="2540457" y="1464504"/>
                    <a:pt x="2534351" y="1407552"/>
                    <a:pt x="2526505" y="1404937"/>
                  </a:cubicBezTo>
                  <a:lnTo>
                    <a:pt x="2497930" y="1395412"/>
                  </a:lnTo>
                  <a:cubicBezTo>
                    <a:pt x="2485230" y="1397000"/>
                    <a:pt x="2472380" y="1402685"/>
                    <a:pt x="2459830" y="1400175"/>
                  </a:cubicBezTo>
                  <a:cubicBezTo>
                    <a:pt x="2454217" y="1399052"/>
                    <a:pt x="2454775" y="1389463"/>
                    <a:pt x="2450305" y="1385887"/>
                  </a:cubicBezTo>
                  <a:cubicBezTo>
                    <a:pt x="2447202" y="1383404"/>
                    <a:pt x="2418208" y="1376672"/>
                    <a:pt x="2416967" y="1376362"/>
                  </a:cubicBezTo>
                  <a:lnTo>
                    <a:pt x="2350292" y="1381125"/>
                  </a:lnTo>
                  <a:cubicBezTo>
                    <a:pt x="2339623" y="1385274"/>
                    <a:pt x="2331242" y="1409700"/>
                    <a:pt x="2331242" y="1409700"/>
                  </a:cubicBezTo>
                  <a:cubicBezTo>
                    <a:pt x="2336005" y="1412875"/>
                    <a:pt x="2347340" y="1413795"/>
                    <a:pt x="2345530" y="1419225"/>
                  </a:cubicBezTo>
                  <a:cubicBezTo>
                    <a:pt x="2343460" y="1425435"/>
                    <a:pt x="2333025" y="1423987"/>
                    <a:pt x="2326480" y="1423987"/>
                  </a:cubicBezTo>
                  <a:cubicBezTo>
                    <a:pt x="2321943" y="1423987"/>
                    <a:pt x="2289744" y="1416300"/>
                    <a:pt x="2283617" y="1414462"/>
                  </a:cubicBezTo>
                  <a:cubicBezTo>
                    <a:pt x="2274000" y="1411577"/>
                    <a:pt x="2255042" y="1404937"/>
                    <a:pt x="2255042" y="1404937"/>
                  </a:cubicBezTo>
                  <a:cubicBezTo>
                    <a:pt x="2214592" y="1408308"/>
                    <a:pt x="2207089" y="1399655"/>
                    <a:pt x="2183605" y="1419225"/>
                  </a:cubicBezTo>
                  <a:cubicBezTo>
                    <a:pt x="2178431" y="1423537"/>
                    <a:pt x="2175205" y="1430241"/>
                    <a:pt x="2169317" y="1433512"/>
                  </a:cubicBezTo>
                  <a:cubicBezTo>
                    <a:pt x="2160540" y="1438388"/>
                    <a:pt x="2140742" y="1443037"/>
                    <a:pt x="2140742" y="1443037"/>
                  </a:cubicBezTo>
                  <a:lnTo>
                    <a:pt x="2112167" y="1462087"/>
                  </a:lnTo>
                  <a:lnTo>
                    <a:pt x="2097880" y="1471612"/>
                  </a:lnTo>
                  <a:cubicBezTo>
                    <a:pt x="2096292" y="1498600"/>
                    <a:pt x="2097127" y="1525840"/>
                    <a:pt x="2093117" y="1552575"/>
                  </a:cubicBezTo>
                  <a:cubicBezTo>
                    <a:pt x="2092268" y="1558235"/>
                    <a:pt x="2083830" y="1561143"/>
                    <a:pt x="2083592" y="1566862"/>
                  </a:cubicBezTo>
                  <a:cubicBezTo>
                    <a:pt x="2083511" y="1568798"/>
                    <a:pt x="2079402" y="1667733"/>
                    <a:pt x="2097880" y="1695450"/>
                  </a:cubicBezTo>
                  <a:lnTo>
                    <a:pt x="2107405" y="1709737"/>
                  </a:lnTo>
                  <a:lnTo>
                    <a:pt x="2116930" y="1738312"/>
                  </a:lnTo>
                  <a:cubicBezTo>
                    <a:pt x="2120068" y="1747725"/>
                    <a:pt x="2122823" y="1760172"/>
                    <a:pt x="2131217" y="1766887"/>
                  </a:cubicBezTo>
                  <a:cubicBezTo>
                    <a:pt x="2135137" y="1770023"/>
                    <a:pt x="2140742" y="1770062"/>
                    <a:pt x="2145505" y="1771650"/>
                  </a:cubicBezTo>
                  <a:cubicBezTo>
                    <a:pt x="2147092" y="1776412"/>
                    <a:pt x="2146717" y="1782387"/>
                    <a:pt x="2150267" y="1785937"/>
                  </a:cubicBezTo>
                  <a:cubicBezTo>
                    <a:pt x="2153817" y="1789487"/>
                    <a:pt x="2159535" y="1790700"/>
                    <a:pt x="2164555" y="1790700"/>
                  </a:cubicBezTo>
                  <a:cubicBezTo>
                    <a:pt x="2181315" y="1790700"/>
                    <a:pt x="2192685" y="1786085"/>
                    <a:pt x="2207417" y="1781175"/>
                  </a:cubicBezTo>
                  <a:cubicBezTo>
                    <a:pt x="2212180" y="1778000"/>
                    <a:pt x="2216108" y="1772849"/>
                    <a:pt x="2221705" y="1771650"/>
                  </a:cubicBezTo>
                  <a:cubicBezTo>
                    <a:pt x="2238850" y="1767976"/>
                    <a:pt x="2256734" y="1769367"/>
                    <a:pt x="2274092" y="1766887"/>
                  </a:cubicBezTo>
                  <a:cubicBezTo>
                    <a:pt x="2279062" y="1766177"/>
                    <a:pt x="2283617" y="1763712"/>
                    <a:pt x="2288380" y="1762125"/>
                  </a:cubicBezTo>
                  <a:cubicBezTo>
                    <a:pt x="2293142" y="1758950"/>
                    <a:pt x="2299492" y="1757362"/>
                    <a:pt x="2302667" y="1752600"/>
                  </a:cubicBezTo>
                  <a:cubicBezTo>
                    <a:pt x="2306298" y="1747154"/>
                    <a:pt x="2305632" y="1739844"/>
                    <a:pt x="2307430" y="1733550"/>
                  </a:cubicBezTo>
                  <a:cubicBezTo>
                    <a:pt x="2308809" y="1728723"/>
                    <a:pt x="2310813" y="1724089"/>
                    <a:pt x="2312192" y="1719262"/>
                  </a:cubicBezTo>
                  <a:cubicBezTo>
                    <a:pt x="2313990" y="1712968"/>
                    <a:pt x="2311985" y="1704472"/>
                    <a:pt x="2316955" y="1700212"/>
                  </a:cubicBezTo>
                  <a:cubicBezTo>
                    <a:pt x="2324578" y="1693678"/>
                    <a:pt x="2336005" y="1693862"/>
                    <a:pt x="2345530" y="1690687"/>
                  </a:cubicBezTo>
                  <a:lnTo>
                    <a:pt x="2359817" y="1685925"/>
                  </a:lnTo>
                  <a:cubicBezTo>
                    <a:pt x="2374105" y="1687512"/>
                    <a:pt x="2389333" y="1685348"/>
                    <a:pt x="2402680" y="1690687"/>
                  </a:cubicBezTo>
                  <a:cubicBezTo>
                    <a:pt x="2413497" y="1695014"/>
                    <a:pt x="2402789" y="1728495"/>
                    <a:pt x="2402680" y="1728787"/>
                  </a:cubicBezTo>
                  <a:cubicBezTo>
                    <a:pt x="2400670" y="1734147"/>
                    <a:pt x="2395480" y="1737844"/>
                    <a:pt x="2393155" y="1743075"/>
                  </a:cubicBezTo>
                  <a:cubicBezTo>
                    <a:pt x="2376451" y="1780659"/>
                    <a:pt x="2395045" y="1764040"/>
                    <a:pt x="2369342" y="1781175"/>
                  </a:cubicBezTo>
                  <a:cubicBezTo>
                    <a:pt x="2367755" y="1801812"/>
                    <a:pt x="2368394" y="1822743"/>
                    <a:pt x="2364580" y="1843087"/>
                  </a:cubicBezTo>
                  <a:cubicBezTo>
                    <a:pt x="2363525" y="1848713"/>
                    <a:pt x="2357615" y="1852255"/>
                    <a:pt x="2355055" y="1857375"/>
                  </a:cubicBezTo>
                  <a:cubicBezTo>
                    <a:pt x="2352810" y="1861865"/>
                    <a:pt x="2351880" y="1866900"/>
                    <a:pt x="2350292" y="1871662"/>
                  </a:cubicBezTo>
                  <a:cubicBezTo>
                    <a:pt x="2396062" y="1886920"/>
                    <a:pt x="2330701" y="1869309"/>
                    <a:pt x="2378867" y="1866900"/>
                  </a:cubicBezTo>
                  <a:lnTo>
                    <a:pt x="2459830" y="1871662"/>
                  </a:lnTo>
                  <a:cubicBezTo>
                    <a:pt x="2471449" y="1875536"/>
                    <a:pt x="2479173" y="1876719"/>
                    <a:pt x="2488405" y="1885950"/>
                  </a:cubicBezTo>
                  <a:cubicBezTo>
                    <a:pt x="2509948" y="1907492"/>
                    <a:pt x="2484402" y="1895727"/>
                    <a:pt x="2512217" y="1905000"/>
                  </a:cubicBezTo>
                  <a:cubicBezTo>
                    <a:pt x="2525158" y="1924411"/>
                    <a:pt x="2524383" y="1915953"/>
                    <a:pt x="2516980" y="1943100"/>
                  </a:cubicBezTo>
                  <a:cubicBezTo>
                    <a:pt x="2514338" y="1952786"/>
                    <a:pt x="2507455" y="1971675"/>
                    <a:pt x="2507455" y="1971675"/>
                  </a:cubicBezTo>
                  <a:cubicBezTo>
                    <a:pt x="2509042" y="1982787"/>
                    <a:pt x="2510016" y="1994005"/>
                    <a:pt x="2512217" y="2005012"/>
                  </a:cubicBezTo>
                  <a:cubicBezTo>
                    <a:pt x="2513202" y="2009935"/>
                    <a:pt x="2516980" y="2014280"/>
                    <a:pt x="2516980" y="2019300"/>
                  </a:cubicBezTo>
                  <a:cubicBezTo>
                    <a:pt x="2516980" y="2024320"/>
                    <a:pt x="2513805" y="2028825"/>
                    <a:pt x="2512217" y="2033587"/>
                  </a:cubicBezTo>
                  <a:cubicBezTo>
                    <a:pt x="2514028" y="2042640"/>
                    <a:pt x="2516862" y="2061926"/>
                    <a:pt x="2521742" y="2071687"/>
                  </a:cubicBezTo>
                  <a:cubicBezTo>
                    <a:pt x="2524302" y="2076807"/>
                    <a:pt x="2526413" y="2082941"/>
                    <a:pt x="2531267" y="2085975"/>
                  </a:cubicBezTo>
                  <a:cubicBezTo>
                    <a:pt x="2539781" y="2091296"/>
                    <a:pt x="2550317" y="2092325"/>
                    <a:pt x="2559842" y="2095500"/>
                  </a:cubicBezTo>
                  <a:lnTo>
                    <a:pt x="2574130" y="2100262"/>
                  </a:lnTo>
                  <a:cubicBezTo>
                    <a:pt x="2585242" y="2098675"/>
                    <a:pt x="2596529" y="2098024"/>
                    <a:pt x="2607467" y="2095500"/>
                  </a:cubicBezTo>
                  <a:cubicBezTo>
                    <a:pt x="2617250" y="2093242"/>
                    <a:pt x="2636042" y="2085975"/>
                    <a:pt x="2636042" y="2085975"/>
                  </a:cubicBezTo>
                  <a:cubicBezTo>
                    <a:pt x="2642392" y="2087562"/>
                    <a:pt x="2649646" y="2087106"/>
                    <a:pt x="2655092" y="2090737"/>
                  </a:cubicBezTo>
                  <a:cubicBezTo>
                    <a:pt x="2659855" y="2093912"/>
                    <a:pt x="2659763" y="2101991"/>
                    <a:pt x="2664617" y="2105025"/>
                  </a:cubicBezTo>
                  <a:cubicBezTo>
                    <a:pt x="2673131" y="2110346"/>
                    <a:pt x="2693192" y="2114550"/>
                    <a:pt x="2693192" y="2114550"/>
                  </a:cubicBezTo>
                  <a:cubicBezTo>
                    <a:pt x="2690017" y="2119312"/>
                    <a:pt x="2689170" y="2127265"/>
                    <a:pt x="2683667" y="2128837"/>
                  </a:cubicBezTo>
                  <a:cubicBezTo>
                    <a:pt x="2669249" y="2132957"/>
                    <a:pt x="2655978" y="2121491"/>
                    <a:pt x="2645567" y="2114550"/>
                  </a:cubicBezTo>
                  <a:cubicBezTo>
                    <a:pt x="2612230" y="2125662"/>
                    <a:pt x="2620167" y="2114550"/>
                    <a:pt x="2612230" y="2138362"/>
                  </a:cubicBezTo>
                  <a:cubicBezTo>
                    <a:pt x="2615405" y="2143125"/>
                    <a:pt x="2622878" y="2147037"/>
                    <a:pt x="2621755" y="2152650"/>
                  </a:cubicBezTo>
                  <a:cubicBezTo>
                    <a:pt x="2618309" y="2169878"/>
                    <a:pt x="2594394" y="2158906"/>
                    <a:pt x="2588417" y="2157412"/>
                  </a:cubicBezTo>
                  <a:cubicBezTo>
                    <a:pt x="2586163" y="2150650"/>
                    <a:pt x="2581516" y="2132530"/>
                    <a:pt x="2574130" y="2128837"/>
                  </a:cubicBezTo>
                  <a:cubicBezTo>
                    <a:pt x="2565493" y="2124519"/>
                    <a:pt x="2555080" y="2125662"/>
                    <a:pt x="2545555" y="2124075"/>
                  </a:cubicBezTo>
                  <a:cubicBezTo>
                    <a:pt x="2509634" y="2112100"/>
                    <a:pt x="2553917" y="2128255"/>
                    <a:pt x="2516980" y="2109787"/>
                  </a:cubicBezTo>
                  <a:cubicBezTo>
                    <a:pt x="2512490" y="2107542"/>
                    <a:pt x="2507455" y="2106612"/>
                    <a:pt x="2502692" y="2105025"/>
                  </a:cubicBezTo>
                  <a:cubicBezTo>
                    <a:pt x="2461749" y="2077729"/>
                    <a:pt x="2509932" y="2114075"/>
                    <a:pt x="2483642" y="2081212"/>
                  </a:cubicBezTo>
                  <a:cubicBezTo>
                    <a:pt x="2476927" y="2072818"/>
                    <a:pt x="2464480" y="2070062"/>
                    <a:pt x="2455067" y="2066925"/>
                  </a:cubicBezTo>
                  <a:cubicBezTo>
                    <a:pt x="2437704" y="2014830"/>
                    <a:pt x="2465393" y="2093728"/>
                    <a:pt x="2440780" y="2038350"/>
                  </a:cubicBezTo>
                  <a:cubicBezTo>
                    <a:pt x="2436702" y="2029175"/>
                    <a:pt x="2436824" y="2018129"/>
                    <a:pt x="2431255" y="2009775"/>
                  </a:cubicBezTo>
                  <a:cubicBezTo>
                    <a:pt x="2424905" y="2000250"/>
                    <a:pt x="2415825" y="1992060"/>
                    <a:pt x="2412205" y="1981200"/>
                  </a:cubicBezTo>
                  <a:cubicBezTo>
                    <a:pt x="2410617" y="1976437"/>
                    <a:pt x="2410992" y="1970462"/>
                    <a:pt x="2407442" y="1966912"/>
                  </a:cubicBezTo>
                  <a:cubicBezTo>
                    <a:pt x="2383360" y="1942830"/>
                    <a:pt x="2382153" y="1950490"/>
                    <a:pt x="2355055" y="1943100"/>
                  </a:cubicBezTo>
                  <a:cubicBezTo>
                    <a:pt x="2297521" y="1927409"/>
                    <a:pt x="2356890" y="1937920"/>
                    <a:pt x="2293142" y="1928812"/>
                  </a:cubicBezTo>
                  <a:cubicBezTo>
                    <a:pt x="2255039" y="1903409"/>
                    <a:pt x="2301083" y="1936752"/>
                    <a:pt x="2269330" y="1905000"/>
                  </a:cubicBezTo>
                  <a:cubicBezTo>
                    <a:pt x="2265282" y="1900953"/>
                    <a:pt x="2259439" y="1899139"/>
                    <a:pt x="2255042" y="1895475"/>
                  </a:cubicBezTo>
                  <a:cubicBezTo>
                    <a:pt x="2249868" y="1891163"/>
                    <a:pt x="2246643" y="1884458"/>
                    <a:pt x="2240755" y="1881187"/>
                  </a:cubicBezTo>
                  <a:cubicBezTo>
                    <a:pt x="2231978" y="1876311"/>
                    <a:pt x="2220534" y="1877231"/>
                    <a:pt x="2212180" y="1871662"/>
                  </a:cubicBezTo>
                  <a:cubicBezTo>
                    <a:pt x="2189538" y="1856568"/>
                    <a:pt x="2203321" y="1863947"/>
                    <a:pt x="2169317" y="1852612"/>
                  </a:cubicBezTo>
                  <a:lnTo>
                    <a:pt x="2155030" y="1847850"/>
                  </a:lnTo>
                  <a:cubicBezTo>
                    <a:pt x="2151855" y="1852612"/>
                    <a:pt x="2149552" y="1858090"/>
                    <a:pt x="2145505" y="1862137"/>
                  </a:cubicBezTo>
                  <a:cubicBezTo>
                    <a:pt x="2134542" y="1873100"/>
                    <a:pt x="2126740" y="1872781"/>
                    <a:pt x="2112167" y="1876425"/>
                  </a:cubicBezTo>
                  <a:cubicBezTo>
                    <a:pt x="2091400" y="1869503"/>
                    <a:pt x="2084399" y="1869954"/>
                    <a:pt x="2069305" y="1857375"/>
                  </a:cubicBezTo>
                  <a:cubicBezTo>
                    <a:pt x="2052869" y="1843678"/>
                    <a:pt x="2050515" y="1832061"/>
                    <a:pt x="2026442" y="1824037"/>
                  </a:cubicBezTo>
                  <a:cubicBezTo>
                    <a:pt x="2016917" y="1820862"/>
                    <a:pt x="2007608" y="1816947"/>
                    <a:pt x="1997867" y="1814512"/>
                  </a:cubicBezTo>
                  <a:cubicBezTo>
                    <a:pt x="1991517" y="1812925"/>
                    <a:pt x="1985086" y="1811631"/>
                    <a:pt x="1978817" y="1809750"/>
                  </a:cubicBezTo>
                  <a:cubicBezTo>
                    <a:pt x="1969200" y="1806865"/>
                    <a:pt x="1959767" y="1803400"/>
                    <a:pt x="1950242" y="1800225"/>
                  </a:cubicBezTo>
                  <a:cubicBezTo>
                    <a:pt x="1945480" y="1798637"/>
                    <a:pt x="1940825" y="1796679"/>
                    <a:pt x="1935955" y="1795462"/>
                  </a:cubicBezTo>
                  <a:cubicBezTo>
                    <a:pt x="1912035" y="1789483"/>
                    <a:pt x="1923114" y="1792770"/>
                    <a:pt x="1902617" y="1785937"/>
                  </a:cubicBezTo>
                  <a:cubicBezTo>
                    <a:pt x="1899442" y="1781175"/>
                    <a:pt x="1897561" y="1775226"/>
                    <a:pt x="1893092" y="1771650"/>
                  </a:cubicBezTo>
                  <a:cubicBezTo>
                    <a:pt x="1889172" y="1768514"/>
                    <a:pt x="1883295" y="1769132"/>
                    <a:pt x="1878805" y="1766887"/>
                  </a:cubicBezTo>
                  <a:cubicBezTo>
                    <a:pt x="1873685" y="1764327"/>
                    <a:pt x="1869280" y="1760537"/>
                    <a:pt x="1864517" y="1757362"/>
                  </a:cubicBezTo>
                  <a:cubicBezTo>
                    <a:pt x="1848339" y="1733096"/>
                    <a:pt x="1851040" y="1743784"/>
                    <a:pt x="1859755" y="1700212"/>
                  </a:cubicBezTo>
                  <a:cubicBezTo>
                    <a:pt x="1861724" y="1690367"/>
                    <a:pt x="1869280" y="1671637"/>
                    <a:pt x="1869280" y="1671637"/>
                  </a:cubicBezTo>
                  <a:cubicBezTo>
                    <a:pt x="1865515" y="1645282"/>
                    <a:pt x="1871284" y="1638048"/>
                    <a:pt x="1850230" y="1624012"/>
                  </a:cubicBezTo>
                  <a:cubicBezTo>
                    <a:pt x="1846053" y="1621227"/>
                    <a:pt x="1840705" y="1620837"/>
                    <a:pt x="1835942" y="1619250"/>
                  </a:cubicBezTo>
                  <a:cubicBezTo>
                    <a:pt x="1828914" y="1608707"/>
                    <a:pt x="1823131" y="1598009"/>
                    <a:pt x="1812130" y="1590675"/>
                  </a:cubicBezTo>
                  <a:cubicBezTo>
                    <a:pt x="1807953" y="1587890"/>
                    <a:pt x="1802605" y="1587500"/>
                    <a:pt x="1797842" y="1585912"/>
                  </a:cubicBezTo>
                  <a:cubicBezTo>
                    <a:pt x="1793080" y="1581150"/>
                    <a:pt x="1789159" y="1575361"/>
                    <a:pt x="1783555" y="1571625"/>
                  </a:cubicBezTo>
                  <a:cubicBezTo>
                    <a:pt x="1779378" y="1568840"/>
                    <a:pt x="1773757" y="1569107"/>
                    <a:pt x="1769267" y="1566862"/>
                  </a:cubicBezTo>
                  <a:cubicBezTo>
                    <a:pt x="1764148" y="1564302"/>
                    <a:pt x="1759742" y="1560512"/>
                    <a:pt x="1754980" y="1557337"/>
                  </a:cubicBezTo>
                  <a:cubicBezTo>
                    <a:pt x="1751805" y="1547812"/>
                    <a:pt x="1746700" y="1538725"/>
                    <a:pt x="1745455" y="1528762"/>
                  </a:cubicBezTo>
                  <a:cubicBezTo>
                    <a:pt x="1743867" y="1516062"/>
                    <a:pt x="1748032" y="1501147"/>
                    <a:pt x="1740692" y="1490662"/>
                  </a:cubicBezTo>
                  <a:cubicBezTo>
                    <a:pt x="1734934" y="1482437"/>
                    <a:pt x="1712117" y="1481137"/>
                    <a:pt x="1712117" y="1481137"/>
                  </a:cubicBezTo>
                  <a:cubicBezTo>
                    <a:pt x="1708942" y="1476375"/>
                    <a:pt x="1707354" y="1470025"/>
                    <a:pt x="1702592" y="1466850"/>
                  </a:cubicBezTo>
                  <a:cubicBezTo>
                    <a:pt x="1697146" y="1463219"/>
                    <a:pt x="1689558" y="1464665"/>
                    <a:pt x="1683542" y="1462087"/>
                  </a:cubicBezTo>
                  <a:cubicBezTo>
                    <a:pt x="1678281" y="1459832"/>
                    <a:pt x="1674017" y="1455737"/>
                    <a:pt x="1669255" y="1452562"/>
                  </a:cubicBezTo>
                  <a:lnTo>
                    <a:pt x="1659730" y="1423987"/>
                  </a:lnTo>
                  <a:cubicBezTo>
                    <a:pt x="1658142" y="1419225"/>
                    <a:pt x="1657752" y="1413877"/>
                    <a:pt x="1654967" y="1409700"/>
                  </a:cubicBezTo>
                  <a:lnTo>
                    <a:pt x="1645442" y="1395412"/>
                  </a:lnTo>
                  <a:cubicBezTo>
                    <a:pt x="1640479" y="1380523"/>
                    <a:pt x="1635667" y="1361908"/>
                    <a:pt x="1621630" y="1352550"/>
                  </a:cubicBezTo>
                  <a:lnTo>
                    <a:pt x="1607342" y="1343025"/>
                  </a:lnTo>
                  <a:cubicBezTo>
                    <a:pt x="1593055" y="1344612"/>
                    <a:pt x="1575980" y="1339162"/>
                    <a:pt x="1564480" y="1347787"/>
                  </a:cubicBezTo>
                  <a:cubicBezTo>
                    <a:pt x="1558004" y="1352644"/>
                    <a:pt x="1564272" y="1365210"/>
                    <a:pt x="1569242" y="1371600"/>
                  </a:cubicBezTo>
                  <a:cubicBezTo>
                    <a:pt x="1576270" y="1380636"/>
                    <a:pt x="1597817" y="1390650"/>
                    <a:pt x="1597817" y="1390650"/>
                  </a:cubicBezTo>
                  <a:lnTo>
                    <a:pt x="1635917" y="1447800"/>
                  </a:lnTo>
                  <a:cubicBezTo>
                    <a:pt x="1639092" y="1452562"/>
                    <a:pt x="1643632" y="1456657"/>
                    <a:pt x="1645442" y="1462087"/>
                  </a:cubicBezTo>
                  <a:cubicBezTo>
                    <a:pt x="1648617" y="1471612"/>
                    <a:pt x="1649398" y="1482308"/>
                    <a:pt x="1654967" y="1490662"/>
                  </a:cubicBezTo>
                  <a:cubicBezTo>
                    <a:pt x="1677753" y="1524841"/>
                    <a:pt x="1665922" y="1511142"/>
                    <a:pt x="1688305" y="1533525"/>
                  </a:cubicBezTo>
                  <a:cubicBezTo>
                    <a:pt x="1699628" y="1567495"/>
                    <a:pt x="1683572" y="1526426"/>
                    <a:pt x="1707355" y="1562100"/>
                  </a:cubicBezTo>
                  <a:cubicBezTo>
                    <a:pt x="1734925" y="1603455"/>
                    <a:pt x="1680822" y="1545092"/>
                    <a:pt x="1726405" y="1590675"/>
                  </a:cubicBezTo>
                  <a:cubicBezTo>
                    <a:pt x="1727992" y="1595437"/>
                    <a:pt x="1728922" y="1600472"/>
                    <a:pt x="1731167" y="1604962"/>
                  </a:cubicBezTo>
                  <a:cubicBezTo>
                    <a:pt x="1742678" y="1627984"/>
                    <a:pt x="1754675" y="1621248"/>
                    <a:pt x="1707355" y="1614487"/>
                  </a:cubicBezTo>
                  <a:cubicBezTo>
                    <a:pt x="1705767" y="1609725"/>
                    <a:pt x="1705728" y="1604120"/>
                    <a:pt x="1702592" y="1600200"/>
                  </a:cubicBezTo>
                  <a:cubicBezTo>
                    <a:pt x="1699016" y="1595731"/>
                    <a:pt x="1693275" y="1593515"/>
                    <a:pt x="1688305" y="1590675"/>
                  </a:cubicBezTo>
                  <a:cubicBezTo>
                    <a:pt x="1667071" y="1578541"/>
                    <a:pt x="1670451" y="1581389"/>
                    <a:pt x="1645442" y="1576387"/>
                  </a:cubicBezTo>
                  <a:cubicBezTo>
                    <a:pt x="1660319" y="1554072"/>
                    <a:pt x="1657491" y="1565194"/>
                    <a:pt x="1650205" y="1528762"/>
                  </a:cubicBezTo>
                  <a:cubicBezTo>
                    <a:pt x="1649220" y="1523839"/>
                    <a:pt x="1649527" y="1517393"/>
                    <a:pt x="1645442" y="1514475"/>
                  </a:cubicBezTo>
                  <a:cubicBezTo>
                    <a:pt x="1637272" y="1508639"/>
                    <a:pt x="1616867" y="1504950"/>
                    <a:pt x="1616867" y="1504950"/>
                  </a:cubicBezTo>
                  <a:cubicBezTo>
                    <a:pt x="1582688" y="1482164"/>
                    <a:pt x="1596386" y="1493995"/>
                    <a:pt x="1574005" y="1471612"/>
                  </a:cubicBezTo>
                  <a:cubicBezTo>
                    <a:pt x="1578767" y="1470025"/>
                    <a:pt x="1584372" y="1469986"/>
                    <a:pt x="1588292" y="1466850"/>
                  </a:cubicBezTo>
                  <a:cubicBezTo>
                    <a:pt x="1602602" y="1455402"/>
                    <a:pt x="1601454" y="1434343"/>
                    <a:pt x="1593055" y="1419225"/>
                  </a:cubicBezTo>
                  <a:cubicBezTo>
                    <a:pt x="1590380" y="1414411"/>
                    <a:pt x="1565985" y="1407027"/>
                    <a:pt x="1559717" y="1404937"/>
                  </a:cubicBezTo>
                  <a:cubicBezTo>
                    <a:pt x="1542353" y="1352840"/>
                    <a:pt x="1570046" y="1431748"/>
                    <a:pt x="1545430" y="1376362"/>
                  </a:cubicBezTo>
                  <a:cubicBezTo>
                    <a:pt x="1541352" y="1367187"/>
                    <a:pt x="1541474" y="1356141"/>
                    <a:pt x="1535905" y="1347787"/>
                  </a:cubicBezTo>
                  <a:cubicBezTo>
                    <a:pt x="1529555" y="1338262"/>
                    <a:pt x="1520476" y="1330072"/>
                    <a:pt x="1516855" y="1319212"/>
                  </a:cubicBezTo>
                  <a:cubicBezTo>
                    <a:pt x="1512302" y="1305555"/>
                    <a:pt x="1506141" y="1282900"/>
                    <a:pt x="1493042" y="1276350"/>
                  </a:cubicBezTo>
                  <a:cubicBezTo>
                    <a:pt x="1486692" y="1273175"/>
                    <a:pt x="1480584" y="1269462"/>
                    <a:pt x="1473992" y="1266825"/>
                  </a:cubicBezTo>
                  <a:cubicBezTo>
                    <a:pt x="1464670" y="1263096"/>
                    <a:pt x="1445417" y="1257300"/>
                    <a:pt x="1445417" y="1257300"/>
                  </a:cubicBezTo>
                  <a:cubicBezTo>
                    <a:pt x="1440655" y="1254125"/>
                    <a:pt x="1436249" y="1250335"/>
                    <a:pt x="1431130" y="1247775"/>
                  </a:cubicBezTo>
                  <a:cubicBezTo>
                    <a:pt x="1426640" y="1245530"/>
                    <a:pt x="1420762" y="1246148"/>
                    <a:pt x="1416842" y="1243012"/>
                  </a:cubicBezTo>
                  <a:cubicBezTo>
                    <a:pt x="1386066" y="1218392"/>
                    <a:pt x="1428943" y="1235935"/>
                    <a:pt x="1393030" y="1223962"/>
                  </a:cubicBezTo>
                  <a:cubicBezTo>
                    <a:pt x="1388267" y="1219200"/>
                    <a:pt x="1382013" y="1215563"/>
                    <a:pt x="1378742" y="1209675"/>
                  </a:cubicBezTo>
                  <a:cubicBezTo>
                    <a:pt x="1373866" y="1200898"/>
                    <a:pt x="1374786" y="1189454"/>
                    <a:pt x="1369217" y="1181100"/>
                  </a:cubicBezTo>
                  <a:lnTo>
                    <a:pt x="1359692" y="1166812"/>
                  </a:lnTo>
                  <a:cubicBezTo>
                    <a:pt x="1356517" y="1157287"/>
                    <a:pt x="1352136" y="1148082"/>
                    <a:pt x="1350167" y="1138237"/>
                  </a:cubicBezTo>
                  <a:cubicBezTo>
                    <a:pt x="1346643" y="1120614"/>
                    <a:pt x="1344754" y="1099487"/>
                    <a:pt x="1331117" y="1085850"/>
                  </a:cubicBezTo>
                  <a:cubicBezTo>
                    <a:pt x="1327070" y="1081803"/>
                    <a:pt x="1321227" y="1079989"/>
                    <a:pt x="1316830" y="1076325"/>
                  </a:cubicBezTo>
                  <a:cubicBezTo>
                    <a:pt x="1311656" y="1072013"/>
                    <a:pt x="1307305" y="1066800"/>
                    <a:pt x="1302542" y="1062037"/>
                  </a:cubicBezTo>
                  <a:cubicBezTo>
                    <a:pt x="1291074" y="1027630"/>
                    <a:pt x="1302291" y="1064921"/>
                    <a:pt x="1293017" y="995362"/>
                  </a:cubicBezTo>
                  <a:cubicBezTo>
                    <a:pt x="1292152" y="988874"/>
                    <a:pt x="1289842" y="982662"/>
                    <a:pt x="1288255" y="976312"/>
                  </a:cubicBezTo>
                  <a:cubicBezTo>
                    <a:pt x="1291633" y="949289"/>
                    <a:pt x="1291036" y="941642"/>
                    <a:pt x="1297780" y="919162"/>
                  </a:cubicBezTo>
                  <a:cubicBezTo>
                    <a:pt x="1300665" y="909545"/>
                    <a:pt x="1307305" y="890587"/>
                    <a:pt x="1307305" y="890587"/>
                  </a:cubicBezTo>
                  <a:cubicBezTo>
                    <a:pt x="1305717" y="865187"/>
                    <a:pt x="1305981" y="839603"/>
                    <a:pt x="1302542" y="814387"/>
                  </a:cubicBezTo>
                  <a:cubicBezTo>
                    <a:pt x="1301185" y="804439"/>
                    <a:pt x="1296192" y="795337"/>
                    <a:pt x="1293017" y="785812"/>
                  </a:cubicBezTo>
                  <a:lnTo>
                    <a:pt x="1288255" y="771525"/>
                  </a:lnTo>
                  <a:cubicBezTo>
                    <a:pt x="1289842" y="765175"/>
                    <a:pt x="1293017" y="759020"/>
                    <a:pt x="1293017" y="752475"/>
                  </a:cubicBezTo>
                  <a:cubicBezTo>
                    <a:pt x="1293017" y="725583"/>
                    <a:pt x="1266593" y="735780"/>
                    <a:pt x="1245392" y="733425"/>
                  </a:cubicBezTo>
                  <a:cubicBezTo>
                    <a:pt x="1232692" y="727075"/>
                    <a:pt x="1211782" y="727846"/>
                    <a:pt x="1207292" y="714375"/>
                  </a:cubicBezTo>
                  <a:cubicBezTo>
                    <a:pt x="1200720" y="694657"/>
                    <a:pt x="1206707" y="702872"/>
                    <a:pt x="1188242" y="690562"/>
                  </a:cubicBezTo>
                  <a:cubicBezTo>
                    <a:pt x="1201078" y="652061"/>
                    <a:pt x="1178400" y="706057"/>
                    <a:pt x="1221580" y="671512"/>
                  </a:cubicBezTo>
                  <a:cubicBezTo>
                    <a:pt x="1225500" y="668376"/>
                    <a:pt x="1219255" y="661613"/>
                    <a:pt x="1216817" y="657225"/>
                  </a:cubicBezTo>
                  <a:cubicBezTo>
                    <a:pt x="1205827" y="637443"/>
                    <a:pt x="1201675" y="628223"/>
                    <a:pt x="1183480" y="619125"/>
                  </a:cubicBezTo>
                  <a:cubicBezTo>
                    <a:pt x="1178990" y="616880"/>
                    <a:pt x="1173682" y="616607"/>
                    <a:pt x="1169192" y="614362"/>
                  </a:cubicBezTo>
                  <a:cubicBezTo>
                    <a:pt x="1136305" y="597918"/>
                    <a:pt x="1175500" y="609985"/>
                    <a:pt x="1135855" y="600075"/>
                  </a:cubicBezTo>
                  <a:cubicBezTo>
                    <a:pt x="1122820" y="591385"/>
                    <a:pt x="1118727" y="591303"/>
                    <a:pt x="1112042" y="576262"/>
                  </a:cubicBezTo>
                  <a:cubicBezTo>
                    <a:pt x="1107964" y="567087"/>
                    <a:pt x="1112042" y="550862"/>
                    <a:pt x="1102517" y="547687"/>
                  </a:cubicBezTo>
                  <a:lnTo>
                    <a:pt x="1073942" y="538162"/>
                  </a:lnTo>
                  <a:cubicBezTo>
                    <a:pt x="1061608" y="550497"/>
                    <a:pt x="1059794" y="560479"/>
                    <a:pt x="1040605" y="547687"/>
                  </a:cubicBezTo>
                  <a:cubicBezTo>
                    <a:pt x="1035843" y="544512"/>
                    <a:pt x="1035388" y="537169"/>
                    <a:pt x="1031080" y="533400"/>
                  </a:cubicBezTo>
                  <a:cubicBezTo>
                    <a:pt x="1022465" y="525862"/>
                    <a:pt x="1002505" y="514350"/>
                    <a:pt x="1002505" y="514350"/>
                  </a:cubicBezTo>
                  <a:cubicBezTo>
                    <a:pt x="999330" y="509587"/>
                    <a:pt x="997743" y="503237"/>
                    <a:pt x="992980" y="500062"/>
                  </a:cubicBezTo>
                  <a:cubicBezTo>
                    <a:pt x="988246" y="496906"/>
                    <a:pt x="945445" y="490552"/>
                    <a:pt x="945355" y="490537"/>
                  </a:cubicBezTo>
                  <a:lnTo>
                    <a:pt x="931067" y="447675"/>
                  </a:lnTo>
                  <a:cubicBezTo>
                    <a:pt x="929479" y="442912"/>
                    <a:pt x="930482" y="436172"/>
                    <a:pt x="926305" y="433387"/>
                  </a:cubicBezTo>
                  <a:cubicBezTo>
                    <a:pt x="892284" y="410706"/>
                    <a:pt x="908836" y="417113"/>
                    <a:pt x="878680" y="409575"/>
                  </a:cubicBezTo>
                  <a:cubicBezTo>
                    <a:pt x="872330" y="404812"/>
                    <a:pt x="866522" y="399225"/>
                    <a:pt x="859630" y="395287"/>
                  </a:cubicBezTo>
                  <a:cubicBezTo>
                    <a:pt x="855271" y="392796"/>
                    <a:pt x="850337" y="391025"/>
                    <a:pt x="845342" y="390525"/>
                  </a:cubicBezTo>
                  <a:cubicBezTo>
                    <a:pt x="818442" y="387835"/>
                    <a:pt x="791367" y="387350"/>
                    <a:pt x="764380" y="385762"/>
                  </a:cubicBezTo>
                  <a:cubicBezTo>
                    <a:pt x="716637" y="369848"/>
                    <a:pt x="755333" y="381096"/>
                    <a:pt x="707230" y="371475"/>
                  </a:cubicBezTo>
                  <a:cubicBezTo>
                    <a:pt x="700812" y="370191"/>
                    <a:pt x="694474" y="368510"/>
                    <a:pt x="688180" y="366712"/>
                  </a:cubicBezTo>
                  <a:cubicBezTo>
                    <a:pt x="683353" y="365333"/>
                    <a:pt x="678793" y="363039"/>
                    <a:pt x="673892" y="361950"/>
                  </a:cubicBezTo>
                  <a:cubicBezTo>
                    <a:pt x="664466" y="359855"/>
                    <a:pt x="654842" y="358775"/>
                    <a:pt x="645317" y="357187"/>
                  </a:cubicBezTo>
                  <a:cubicBezTo>
                    <a:pt x="638967" y="354012"/>
                    <a:pt x="633367" y="347662"/>
                    <a:pt x="626267" y="347662"/>
                  </a:cubicBezTo>
                  <a:cubicBezTo>
                    <a:pt x="610344" y="347662"/>
                    <a:pt x="586368" y="356199"/>
                    <a:pt x="569117" y="361950"/>
                  </a:cubicBezTo>
                  <a:cubicBezTo>
                    <a:pt x="570705" y="366712"/>
                    <a:pt x="570330" y="372687"/>
                    <a:pt x="573880" y="376237"/>
                  </a:cubicBezTo>
                  <a:cubicBezTo>
                    <a:pt x="577430" y="379787"/>
                    <a:pt x="588167" y="375980"/>
                    <a:pt x="588167" y="381000"/>
                  </a:cubicBezTo>
                  <a:cubicBezTo>
                    <a:pt x="588167" y="386020"/>
                    <a:pt x="578819" y="384864"/>
                    <a:pt x="573880" y="385762"/>
                  </a:cubicBezTo>
                  <a:cubicBezTo>
                    <a:pt x="561288" y="388052"/>
                    <a:pt x="548480" y="388937"/>
                    <a:pt x="535780" y="390525"/>
                  </a:cubicBezTo>
                  <a:cubicBezTo>
                    <a:pt x="531017" y="388937"/>
                    <a:pt x="526512" y="385762"/>
                    <a:pt x="521492" y="385762"/>
                  </a:cubicBezTo>
                  <a:cubicBezTo>
                    <a:pt x="506116" y="385762"/>
                    <a:pt x="499820" y="392273"/>
                    <a:pt x="488155" y="400050"/>
                  </a:cubicBezTo>
                  <a:cubicBezTo>
                    <a:pt x="483392" y="396875"/>
                    <a:pt x="475255" y="396078"/>
                    <a:pt x="473867" y="390525"/>
                  </a:cubicBezTo>
                  <a:cubicBezTo>
                    <a:pt x="471703" y="381870"/>
                    <a:pt x="480262" y="350793"/>
                    <a:pt x="488155" y="342900"/>
                  </a:cubicBezTo>
                  <a:cubicBezTo>
                    <a:pt x="491705" y="339350"/>
                    <a:pt x="497680" y="339725"/>
                    <a:pt x="502442" y="338137"/>
                  </a:cubicBezTo>
                  <a:cubicBezTo>
                    <a:pt x="496092" y="334962"/>
                    <a:pt x="490492" y="328612"/>
                    <a:pt x="483392" y="328612"/>
                  </a:cubicBezTo>
                  <a:cubicBezTo>
                    <a:pt x="476099" y="328612"/>
                    <a:pt x="458327" y="349695"/>
                    <a:pt x="454817" y="352425"/>
                  </a:cubicBezTo>
                  <a:cubicBezTo>
                    <a:pt x="445781" y="359453"/>
                    <a:pt x="435767" y="365125"/>
                    <a:pt x="426242" y="371475"/>
                  </a:cubicBezTo>
                  <a:cubicBezTo>
                    <a:pt x="421480" y="374650"/>
                    <a:pt x="416002" y="376953"/>
                    <a:pt x="411955" y="381000"/>
                  </a:cubicBezTo>
                  <a:lnTo>
                    <a:pt x="397667" y="395287"/>
                  </a:lnTo>
                  <a:cubicBezTo>
                    <a:pt x="400177" y="396961"/>
                    <a:pt x="424138" y="408710"/>
                    <a:pt x="416717" y="419100"/>
                  </a:cubicBezTo>
                  <a:cubicBezTo>
                    <a:pt x="396279" y="447713"/>
                    <a:pt x="384539" y="431027"/>
                    <a:pt x="359567" y="447675"/>
                  </a:cubicBezTo>
                  <a:lnTo>
                    <a:pt x="330992" y="466725"/>
                  </a:lnTo>
                  <a:cubicBezTo>
                    <a:pt x="316643" y="476291"/>
                    <a:pt x="314574" y="478524"/>
                    <a:pt x="297655" y="485775"/>
                  </a:cubicBezTo>
                  <a:cubicBezTo>
                    <a:pt x="293041" y="487752"/>
                    <a:pt x="288130" y="488950"/>
                    <a:pt x="283367" y="490537"/>
                  </a:cubicBezTo>
                  <a:cubicBezTo>
                    <a:pt x="268273" y="513179"/>
                    <a:pt x="279272" y="503015"/>
                    <a:pt x="245267" y="514350"/>
                  </a:cubicBezTo>
                  <a:lnTo>
                    <a:pt x="230980" y="519112"/>
                  </a:lnTo>
                  <a:lnTo>
                    <a:pt x="216692" y="523875"/>
                  </a:lnTo>
                  <a:cubicBezTo>
                    <a:pt x="211861" y="509381"/>
                    <a:pt x="207160" y="507808"/>
                    <a:pt x="221455" y="495300"/>
                  </a:cubicBezTo>
                  <a:cubicBezTo>
                    <a:pt x="230070" y="487762"/>
                    <a:pt x="250030" y="476250"/>
                    <a:pt x="250030" y="476250"/>
                  </a:cubicBezTo>
                  <a:cubicBezTo>
                    <a:pt x="253205" y="471487"/>
                    <a:pt x="254701" y="464996"/>
                    <a:pt x="259555" y="461962"/>
                  </a:cubicBezTo>
                  <a:cubicBezTo>
                    <a:pt x="268069" y="456641"/>
                    <a:pt x="288130" y="452437"/>
                    <a:pt x="288130" y="452437"/>
                  </a:cubicBezTo>
                  <a:cubicBezTo>
                    <a:pt x="291305" y="447675"/>
                    <a:pt x="293186" y="441726"/>
                    <a:pt x="297655" y="438150"/>
                  </a:cubicBezTo>
                  <a:cubicBezTo>
                    <a:pt x="316159" y="423346"/>
                    <a:pt x="315757" y="448649"/>
                    <a:pt x="307180" y="414337"/>
                  </a:cubicBezTo>
                  <a:cubicBezTo>
                    <a:pt x="294480" y="415925"/>
                    <a:pt x="281672" y="416810"/>
                    <a:pt x="269080" y="419100"/>
                  </a:cubicBezTo>
                  <a:cubicBezTo>
                    <a:pt x="264141" y="419998"/>
                    <a:pt x="259812" y="423862"/>
                    <a:pt x="254792" y="423862"/>
                  </a:cubicBezTo>
                  <a:cubicBezTo>
                    <a:pt x="248247" y="423862"/>
                    <a:pt x="242092" y="420687"/>
                    <a:pt x="235742" y="419100"/>
                  </a:cubicBezTo>
                  <a:cubicBezTo>
                    <a:pt x="230980" y="415925"/>
                    <a:pt x="226574" y="412135"/>
                    <a:pt x="221455" y="409575"/>
                  </a:cubicBezTo>
                  <a:cubicBezTo>
                    <a:pt x="205496" y="401595"/>
                    <a:pt x="177891" y="401559"/>
                    <a:pt x="164305" y="400050"/>
                  </a:cubicBezTo>
                  <a:cubicBezTo>
                    <a:pt x="162717" y="392112"/>
                    <a:pt x="167058" y="379243"/>
                    <a:pt x="159542" y="376237"/>
                  </a:cubicBezTo>
                  <a:cubicBezTo>
                    <a:pt x="146195" y="370898"/>
                    <a:pt x="131055" y="381000"/>
                    <a:pt x="116680" y="381000"/>
                  </a:cubicBezTo>
                  <a:cubicBezTo>
                    <a:pt x="111660" y="381000"/>
                    <a:pt x="107155" y="377825"/>
                    <a:pt x="102392" y="376237"/>
                  </a:cubicBezTo>
                  <a:cubicBezTo>
                    <a:pt x="99217" y="371475"/>
                    <a:pt x="97336" y="365526"/>
                    <a:pt x="92867" y="361950"/>
                  </a:cubicBezTo>
                  <a:cubicBezTo>
                    <a:pt x="88947" y="358814"/>
                    <a:pt x="82130" y="360737"/>
                    <a:pt x="78580" y="357187"/>
                  </a:cubicBezTo>
                  <a:cubicBezTo>
                    <a:pt x="75030" y="353637"/>
                    <a:pt x="76953" y="346820"/>
                    <a:pt x="73817" y="342900"/>
                  </a:cubicBezTo>
                  <a:cubicBezTo>
                    <a:pt x="70241" y="338431"/>
                    <a:pt x="64292" y="336550"/>
                    <a:pt x="59530" y="333375"/>
                  </a:cubicBezTo>
                  <a:cubicBezTo>
                    <a:pt x="56355" y="328612"/>
                    <a:pt x="50946" y="324733"/>
                    <a:pt x="50005" y="319087"/>
                  </a:cubicBezTo>
                  <a:cubicBezTo>
                    <a:pt x="49180" y="314135"/>
                    <a:pt x="51217" y="308350"/>
                    <a:pt x="54767" y="304800"/>
                  </a:cubicBezTo>
                  <a:cubicBezTo>
                    <a:pt x="70288" y="289279"/>
                    <a:pt x="91258" y="281390"/>
                    <a:pt x="111917" y="276225"/>
                  </a:cubicBezTo>
                  <a:cubicBezTo>
                    <a:pt x="118267" y="274637"/>
                    <a:pt x="124527" y="272633"/>
                    <a:pt x="130967" y="271462"/>
                  </a:cubicBezTo>
                  <a:cubicBezTo>
                    <a:pt x="142011" y="269454"/>
                    <a:pt x="153192" y="268287"/>
                    <a:pt x="164305" y="266700"/>
                  </a:cubicBezTo>
                  <a:lnTo>
                    <a:pt x="192880" y="257175"/>
                  </a:lnTo>
                  <a:lnTo>
                    <a:pt x="207167" y="252412"/>
                  </a:lnTo>
                  <a:cubicBezTo>
                    <a:pt x="203992" y="239712"/>
                    <a:pt x="203999" y="225755"/>
                    <a:pt x="197642" y="214312"/>
                  </a:cubicBezTo>
                  <a:cubicBezTo>
                    <a:pt x="195204" y="209924"/>
                    <a:pt x="188016" y="207686"/>
                    <a:pt x="183355" y="209550"/>
                  </a:cubicBezTo>
                  <a:cubicBezTo>
                    <a:pt x="178041" y="211676"/>
                    <a:pt x="178299" y="220261"/>
                    <a:pt x="173830" y="223837"/>
                  </a:cubicBezTo>
                  <a:cubicBezTo>
                    <a:pt x="169910" y="226973"/>
                    <a:pt x="164305" y="227012"/>
                    <a:pt x="159542" y="228600"/>
                  </a:cubicBezTo>
                  <a:cubicBezTo>
                    <a:pt x="150017" y="227012"/>
                    <a:pt x="140393" y="225932"/>
                    <a:pt x="130967" y="223837"/>
                  </a:cubicBezTo>
                  <a:cubicBezTo>
                    <a:pt x="126067" y="222748"/>
                    <a:pt x="121700" y="219075"/>
                    <a:pt x="116680" y="219075"/>
                  </a:cubicBezTo>
                  <a:cubicBezTo>
                    <a:pt x="104998" y="219075"/>
                    <a:pt x="81646" y="225452"/>
                    <a:pt x="69055" y="228600"/>
                  </a:cubicBezTo>
                  <a:cubicBezTo>
                    <a:pt x="57616" y="225740"/>
                    <a:pt x="43939" y="224589"/>
                    <a:pt x="35717" y="214312"/>
                  </a:cubicBezTo>
                  <a:cubicBezTo>
                    <a:pt x="17244" y="191221"/>
                    <a:pt x="47842" y="205654"/>
                    <a:pt x="16667" y="195262"/>
                  </a:cubicBezTo>
                  <a:cubicBezTo>
                    <a:pt x="11905" y="198437"/>
                    <a:pt x="5555" y="209549"/>
                    <a:pt x="2380" y="204787"/>
                  </a:cubicBezTo>
                  <a:cubicBezTo>
                    <a:pt x="-2110" y="198052"/>
                    <a:pt x="-98" y="184595"/>
                    <a:pt x="7142" y="180975"/>
                  </a:cubicBezTo>
                  <a:cubicBezTo>
                    <a:pt x="22826" y="173133"/>
                    <a:pt x="42067" y="177800"/>
                    <a:pt x="59530" y="176212"/>
                  </a:cubicBezTo>
                  <a:cubicBezTo>
                    <a:pt x="69055" y="173037"/>
                    <a:pt x="78166" y="165267"/>
                    <a:pt x="88105" y="166687"/>
                  </a:cubicBezTo>
                  <a:cubicBezTo>
                    <a:pt x="129455" y="172595"/>
                    <a:pt x="110435" y="169249"/>
                    <a:pt x="145255" y="176212"/>
                  </a:cubicBezTo>
                  <a:cubicBezTo>
                    <a:pt x="151365" y="174685"/>
                    <a:pt x="171755" y="170106"/>
                    <a:pt x="178592" y="166687"/>
                  </a:cubicBezTo>
                  <a:cubicBezTo>
                    <a:pt x="183712" y="164127"/>
                    <a:pt x="188117" y="160337"/>
                    <a:pt x="192880" y="157162"/>
                  </a:cubicBezTo>
                  <a:cubicBezTo>
                    <a:pt x="179588" y="117293"/>
                    <a:pt x="197789" y="157197"/>
                    <a:pt x="116680" y="138112"/>
                  </a:cubicBezTo>
                  <a:cubicBezTo>
                    <a:pt x="111108" y="136801"/>
                    <a:pt x="111202" y="127872"/>
                    <a:pt x="107155" y="123825"/>
                  </a:cubicBezTo>
                  <a:cubicBezTo>
                    <a:pt x="92737" y="109407"/>
                    <a:pt x="90166" y="110224"/>
                    <a:pt x="73817" y="104775"/>
                  </a:cubicBezTo>
                  <a:cubicBezTo>
                    <a:pt x="57601" y="93964"/>
                    <a:pt x="59368" y="99365"/>
                    <a:pt x="54767" y="80962"/>
                  </a:cubicBezTo>
                  <a:cubicBezTo>
                    <a:pt x="54382" y="79422"/>
                    <a:pt x="46829" y="84931"/>
                    <a:pt x="45242" y="8572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任意多边形 115">
              <a:extLst>
                <a:ext uri="{FF2B5EF4-FFF2-40B4-BE49-F238E27FC236}">
                  <a16:creationId xmlns:a16="http://schemas.microsoft.com/office/drawing/2014/main" id="{BBCC23F8-4FAD-4E27-C7E2-50C6C0BF2364}"/>
                </a:ext>
              </a:extLst>
            </p:cNvPr>
            <p:cNvSpPr/>
            <p:nvPr/>
          </p:nvSpPr>
          <p:spPr>
            <a:xfrm>
              <a:off x="2222500" y="927043"/>
              <a:ext cx="302351" cy="118112"/>
            </a:xfrm>
            <a:custGeom>
              <a:avLst/>
              <a:gdLst>
                <a:gd name="connsiteX0" fmla="*/ 0 w 302351"/>
                <a:gd name="connsiteY0" fmla="*/ 76257 h 118112"/>
                <a:gd name="connsiteX1" fmla="*/ 0 w 302351"/>
                <a:gd name="connsiteY1" fmla="*/ 76257 h 118112"/>
                <a:gd name="connsiteX2" fmla="*/ 19050 w 302351"/>
                <a:gd name="connsiteY2" fmla="*/ 54032 h 118112"/>
                <a:gd name="connsiteX3" fmla="*/ 28575 w 302351"/>
                <a:gd name="connsiteY3" fmla="*/ 50857 h 118112"/>
                <a:gd name="connsiteX4" fmla="*/ 41275 w 302351"/>
                <a:gd name="connsiteY4" fmla="*/ 38157 h 118112"/>
                <a:gd name="connsiteX5" fmla="*/ 50800 w 302351"/>
                <a:gd name="connsiteY5" fmla="*/ 19107 h 118112"/>
                <a:gd name="connsiteX6" fmla="*/ 41275 w 302351"/>
                <a:gd name="connsiteY6" fmla="*/ 12757 h 118112"/>
                <a:gd name="connsiteX7" fmla="*/ 34925 w 302351"/>
                <a:gd name="connsiteY7" fmla="*/ 3232 h 118112"/>
                <a:gd name="connsiteX8" fmla="*/ 44450 w 302351"/>
                <a:gd name="connsiteY8" fmla="*/ 57 h 118112"/>
                <a:gd name="connsiteX9" fmla="*/ 60325 w 302351"/>
                <a:gd name="connsiteY9" fmla="*/ 3232 h 118112"/>
                <a:gd name="connsiteX10" fmla="*/ 152400 w 302351"/>
                <a:gd name="connsiteY10" fmla="*/ 3232 h 118112"/>
                <a:gd name="connsiteX11" fmla="*/ 161925 w 302351"/>
                <a:gd name="connsiteY11" fmla="*/ 6407 h 118112"/>
                <a:gd name="connsiteX12" fmla="*/ 174625 w 302351"/>
                <a:gd name="connsiteY12" fmla="*/ 9582 h 118112"/>
                <a:gd name="connsiteX13" fmla="*/ 184150 w 302351"/>
                <a:gd name="connsiteY13" fmla="*/ 12757 h 118112"/>
                <a:gd name="connsiteX14" fmla="*/ 200025 w 302351"/>
                <a:gd name="connsiteY14" fmla="*/ 15932 h 118112"/>
                <a:gd name="connsiteX15" fmla="*/ 254000 w 302351"/>
                <a:gd name="connsiteY15" fmla="*/ 12757 h 118112"/>
                <a:gd name="connsiteX16" fmla="*/ 273050 w 302351"/>
                <a:gd name="connsiteY16" fmla="*/ 19107 h 118112"/>
                <a:gd name="connsiteX17" fmla="*/ 282575 w 302351"/>
                <a:gd name="connsiteY17" fmla="*/ 25457 h 118112"/>
                <a:gd name="connsiteX18" fmla="*/ 292100 w 302351"/>
                <a:gd name="connsiteY18" fmla="*/ 28632 h 118112"/>
                <a:gd name="connsiteX19" fmla="*/ 301625 w 302351"/>
                <a:gd name="connsiteY19" fmla="*/ 34982 h 118112"/>
                <a:gd name="connsiteX20" fmla="*/ 285750 w 302351"/>
                <a:gd name="connsiteY20" fmla="*/ 31807 h 118112"/>
                <a:gd name="connsiteX21" fmla="*/ 266700 w 302351"/>
                <a:gd name="connsiteY21" fmla="*/ 41332 h 118112"/>
                <a:gd name="connsiteX22" fmla="*/ 247650 w 302351"/>
                <a:gd name="connsiteY22" fmla="*/ 47682 h 118112"/>
                <a:gd name="connsiteX23" fmla="*/ 219075 w 302351"/>
                <a:gd name="connsiteY23" fmla="*/ 57207 h 118112"/>
                <a:gd name="connsiteX24" fmla="*/ 209550 w 302351"/>
                <a:gd name="connsiteY24" fmla="*/ 60382 h 118112"/>
                <a:gd name="connsiteX25" fmla="*/ 200025 w 302351"/>
                <a:gd name="connsiteY25" fmla="*/ 63557 h 118112"/>
                <a:gd name="connsiteX26" fmla="*/ 190500 w 302351"/>
                <a:gd name="connsiteY26" fmla="*/ 69907 h 118112"/>
                <a:gd name="connsiteX27" fmla="*/ 161925 w 302351"/>
                <a:gd name="connsiteY27" fmla="*/ 79432 h 118112"/>
                <a:gd name="connsiteX28" fmla="*/ 152400 w 302351"/>
                <a:gd name="connsiteY28" fmla="*/ 82607 h 118112"/>
                <a:gd name="connsiteX29" fmla="*/ 95250 w 302351"/>
                <a:gd name="connsiteY29" fmla="*/ 104832 h 118112"/>
                <a:gd name="connsiteX30" fmla="*/ 85725 w 302351"/>
                <a:gd name="connsiteY30" fmla="*/ 108007 h 118112"/>
                <a:gd name="connsiteX31" fmla="*/ 73025 w 302351"/>
                <a:gd name="connsiteY31" fmla="*/ 111182 h 118112"/>
                <a:gd name="connsiteX32" fmla="*/ 69850 w 302351"/>
                <a:gd name="connsiteY32" fmla="*/ 101657 h 118112"/>
                <a:gd name="connsiteX33" fmla="*/ 60325 w 302351"/>
                <a:gd name="connsiteY33" fmla="*/ 92132 h 118112"/>
                <a:gd name="connsiteX34" fmla="*/ 34925 w 302351"/>
                <a:gd name="connsiteY34" fmla="*/ 85782 h 118112"/>
                <a:gd name="connsiteX35" fmla="*/ 0 w 302351"/>
                <a:gd name="connsiteY35" fmla="*/ 76257 h 118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02351" h="118112">
                  <a:moveTo>
                    <a:pt x="0" y="76257"/>
                  </a:moveTo>
                  <a:lnTo>
                    <a:pt x="0" y="76257"/>
                  </a:lnTo>
                  <a:cubicBezTo>
                    <a:pt x="6350" y="68849"/>
                    <a:pt x="11757" y="60514"/>
                    <a:pt x="19050" y="54032"/>
                  </a:cubicBezTo>
                  <a:cubicBezTo>
                    <a:pt x="21551" y="51809"/>
                    <a:pt x="26208" y="53224"/>
                    <a:pt x="28575" y="50857"/>
                  </a:cubicBezTo>
                  <a:cubicBezTo>
                    <a:pt x="45508" y="33924"/>
                    <a:pt x="15875" y="46624"/>
                    <a:pt x="41275" y="38157"/>
                  </a:cubicBezTo>
                  <a:cubicBezTo>
                    <a:pt x="42612" y="36151"/>
                    <a:pt x="52443" y="23215"/>
                    <a:pt x="50800" y="19107"/>
                  </a:cubicBezTo>
                  <a:cubicBezTo>
                    <a:pt x="49383" y="15564"/>
                    <a:pt x="44450" y="14874"/>
                    <a:pt x="41275" y="12757"/>
                  </a:cubicBezTo>
                  <a:cubicBezTo>
                    <a:pt x="39158" y="9582"/>
                    <a:pt x="34000" y="6934"/>
                    <a:pt x="34925" y="3232"/>
                  </a:cubicBezTo>
                  <a:cubicBezTo>
                    <a:pt x="35737" y="-15"/>
                    <a:pt x="41103" y="57"/>
                    <a:pt x="44450" y="57"/>
                  </a:cubicBezTo>
                  <a:cubicBezTo>
                    <a:pt x="49846" y="57"/>
                    <a:pt x="55033" y="2174"/>
                    <a:pt x="60325" y="3232"/>
                  </a:cubicBezTo>
                  <a:cubicBezTo>
                    <a:pt x="105704" y="844"/>
                    <a:pt x="114119" y="-2657"/>
                    <a:pt x="152400" y="3232"/>
                  </a:cubicBezTo>
                  <a:cubicBezTo>
                    <a:pt x="155708" y="3741"/>
                    <a:pt x="158707" y="5488"/>
                    <a:pt x="161925" y="6407"/>
                  </a:cubicBezTo>
                  <a:cubicBezTo>
                    <a:pt x="166121" y="7606"/>
                    <a:pt x="170429" y="8383"/>
                    <a:pt x="174625" y="9582"/>
                  </a:cubicBezTo>
                  <a:cubicBezTo>
                    <a:pt x="177843" y="10501"/>
                    <a:pt x="180903" y="11945"/>
                    <a:pt x="184150" y="12757"/>
                  </a:cubicBezTo>
                  <a:cubicBezTo>
                    <a:pt x="189385" y="14066"/>
                    <a:pt x="194733" y="14874"/>
                    <a:pt x="200025" y="15932"/>
                  </a:cubicBezTo>
                  <a:cubicBezTo>
                    <a:pt x="239113" y="8114"/>
                    <a:pt x="221091" y="8056"/>
                    <a:pt x="254000" y="12757"/>
                  </a:cubicBezTo>
                  <a:cubicBezTo>
                    <a:pt x="260350" y="14874"/>
                    <a:pt x="267481" y="15394"/>
                    <a:pt x="273050" y="19107"/>
                  </a:cubicBezTo>
                  <a:cubicBezTo>
                    <a:pt x="276225" y="21224"/>
                    <a:pt x="279162" y="23750"/>
                    <a:pt x="282575" y="25457"/>
                  </a:cubicBezTo>
                  <a:cubicBezTo>
                    <a:pt x="285568" y="26954"/>
                    <a:pt x="289107" y="27135"/>
                    <a:pt x="292100" y="28632"/>
                  </a:cubicBezTo>
                  <a:cubicBezTo>
                    <a:pt x="295513" y="30339"/>
                    <a:pt x="305038" y="33275"/>
                    <a:pt x="301625" y="34982"/>
                  </a:cubicBezTo>
                  <a:cubicBezTo>
                    <a:pt x="296798" y="37395"/>
                    <a:pt x="291042" y="32865"/>
                    <a:pt x="285750" y="31807"/>
                  </a:cubicBezTo>
                  <a:cubicBezTo>
                    <a:pt x="251012" y="43386"/>
                    <a:pt x="303629" y="24919"/>
                    <a:pt x="266700" y="41332"/>
                  </a:cubicBezTo>
                  <a:cubicBezTo>
                    <a:pt x="260583" y="44050"/>
                    <a:pt x="254000" y="45565"/>
                    <a:pt x="247650" y="47682"/>
                  </a:cubicBezTo>
                  <a:lnTo>
                    <a:pt x="219075" y="57207"/>
                  </a:lnTo>
                  <a:lnTo>
                    <a:pt x="209550" y="60382"/>
                  </a:lnTo>
                  <a:cubicBezTo>
                    <a:pt x="206375" y="61440"/>
                    <a:pt x="202810" y="61701"/>
                    <a:pt x="200025" y="63557"/>
                  </a:cubicBezTo>
                  <a:cubicBezTo>
                    <a:pt x="196850" y="65674"/>
                    <a:pt x="193987" y="68357"/>
                    <a:pt x="190500" y="69907"/>
                  </a:cubicBezTo>
                  <a:lnTo>
                    <a:pt x="161925" y="79432"/>
                  </a:lnTo>
                  <a:lnTo>
                    <a:pt x="152400" y="82607"/>
                  </a:lnTo>
                  <a:cubicBezTo>
                    <a:pt x="140685" y="117753"/>
                    <a:pt x="152730" y="101239"/>
                    <a:pt x="95250" y="104832"/>
                  </a:cubicBezTo>
                  <a:cubicBezTo>
                    <a:pt x="92075" y="105890"/>
                    <a:pt x="88092" y="105640"/>
                    <a:pt x="85725" y="108007"/>
                  </a:cubicBezTo>
                  <a:cubicBezTo>
                    <a:pt x="76085" y="117647"/>
                    <a:pt x="91330" y="123385"/>
                    <a:pt x="73025" y="111182"/>
                  </a:cubicBezTo>
                  <a:cubicBezTo>
                    <a:pt x="71967" y="108007"/>
                    <a:pt x="71706" y="104442"/>
                    <a:pt x="69850" y="101657"/>
                  </a:cubicBezTo>
                  <a:cubicBezTo>
                    <a:pt x="67359" y="97921"/>
                    <a:pt x="64061" y="94623"/>
                    <a:pt x="60325" y="92132"/>
                  </a:cubicBezTo>
                  <a:cubicBezTo>
                    <a:pt x="55879" y="89168"/>
                    <a:pt x="37638" y="86522"/>
                    <a:pt x="34925" y="85782"/>
                  </a:cubicBezTo>
                  <a:lnTo>
                    <a:pt x="0" y="76257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任意多边形 116">
              <a:extLst>
                <a:ext uri="{FF2B5EF4-FFF2-40B4-BE49-F238E27FC236}">
                  <a16:creationId xmlns:a16="http://schemas.microsoft.com/office/drawing/2014/main" id="{032B410B-E25B-7FED-C2F3-8F8220CA5D78}"/>
                </a:ext>
              </a:extLst>
            </p:cNvPr>
            <p:cNvSpPr/>
            <p:nvPr/>
          </p:nvSpPr>
          <p:spPr>
            <a:xfrm>
              <a:off x="2431903" y="955164"/>
              <a:ext cx="524638" cy="178311"/>
            </a:xfrm>
            <a:custGeom>
              <a:avLst/>
              <a:gdLst>
                <a:gd name="connsiteX0" fmla="*/ 47772 w 524638"/>
                <a:gd name="connsiteY0" fmla="*/ 70361 h 178311"/>
                <a:gd name="connsiteX1" fmla="*/ 47772 w 524638"/>
                <a:gd name="connsiteY1" fmla="*/ 70361 h 178311"/>
                <a:gd name="connsiteX2" fmla="*/ 6497 w 524638"/>
                <a:gd name="connsiteY2" fmla="*/ 67186 h 178311"/>
                <a:gd name="connsiteX3" fmla="*/ 147 w 524638"/>
                <a:gd name="connsiteY3" fmla="*/ 57661 h 178311"/>
                <a:gd name="connsiteX4" fmla="*/ 9672 w 524638"/>
                <a:gd name="connsiteY4" fmla="*/ 54486 h 178311"/>
                <a:gd name="connsiteX5" fmla="*/ 35072 w 524638"/>
                <a:gd name="connsiteY5" fmla="*/ 48136 h 178311"/>
                <a:gd name="connsiteX6" fmla="*/ 22372 w 524638"/>
                <a:gd name="connsiteY6" fmla="*/ 44961 h 178311"/>
                <a:gd name="connsiteX7" fmla="*/ 12847 w 524638"/>
                <a:gd name="connsiteY7" fmla="*/ 38611 h 178311"/>
                <a:gd name="connsiteX8" fmla="*/ 31897 w 524638"/>
                <a:gd name="connsiteY8" fmla="*/ 32261 h 178311"/>
                <a:gd name="connsiteX9" fmla="*/ 60472 w 524638"/>
                <a:gd name="connsiteY9" fmla="*/ 22736 h 178311"/>
                <a:gd name="connsiteX10" fmla="*/ 69997 w 524638"/>
                <a:gd name="connsiteY10" fmla="*/ 19561 h 178311"/>
                <a:gd name="connsiteX11" fmla="*/ 79522 w 524638"/>
                <a:gd name="connsiteY11" fmla="*/ 16386 h 178311"/>
                <a:gd name="connsiteX12" fmla="*/ 92222 w 524638"/>
                <a:gd name="connsiteY12" fmla="*/ 13211 h 178311"/>
                <a:gd name="connsiteX13" fmla="*/ 143022 w 524638"/>
                <a:gd name="connsiteY13" fmla="*/ 25911 h 178311"/>
                <a:gd name="connsiteX14" fmla="*/ 130322 w 524638"/>
                <a:gd name="connsiteY14" fmla="*/ 41786 h 178311"/>
                <a:gd name="connsiteX15" fmla="*/ 120797 w 524638"/>
                <a:gd name="connsiteY15" fmla="*/ 44961 h 178311"/>
                <a:gd name="connsiteX16" fmla="*/ 146197 w 524638"/>
                <a:gd name="connsiteY16" fmla="*/ 38611 h 178311"/>
                <a:gd name="connsiteX17" fmla="*/ 155722 w 524638"/>
                <a:gd name="connsiteY17" fmla="*/ 35436 h 178311"/>
                <a:gd name="connsiteX18" fmla="*/ 174772 w 524638"/>
                <a:gd name="connsiteY18" fmla="*/ 25911 h 178311"/>
                <a:gd name="connsiteX19" fmla="*/ 209697 w 524638"/>
                <a:gd name="connsiteY19" fmla="*/ 35436 h 178311"/>
                <a:gd name="connsiteX20" fmla="*/ 216047 w 524638"/>
                <a:gd name="connsiteY20" fmla="*/ 44961 h 178311"/>
                <a:gd name="connsiteX21" fmla="*/ 219222 w 524638"/>
                <a:gd name="connsiteY21" fmla="*/ 54486 h 178311"/>
                <a:gd name="connsiteX22" fmla="*/ 228747 w 524638"/>
                <a:gd name="connsiteY22" fmla="*/ 51311 h 178311"/>
                <a:gd name="connsiteX23" fmla="*/ 231922 w 524638"/>
                <a:gd name="connsiteY23" fmla="*/ 41786 h 178311"/>
                <a:gd name="connsiteX24" fmla="*/ 241447 w 524638"/>
                <a:gd name="connsiteY24" fmla="*/ 29086 h 178311"/>
                <a:gd name="connsiteX25" fmla="*/ 244622 w 524638"/>
                <a:gd name="connsiteY25" fmla="*/ 16386 h 178311"/>
                <a:gd name="connsiteX26" fmla="*/ 263672 w 524638"/>
                <a:gd name="connsiteY26" fmla="*/ 22736 h 178311"/>
                <a:gd name="connsiteX27" fmla="*/ 292247 w 524638"/>
                <a:gd name="connsiteY27" fmla="*/ 38611 h 178311"/>
                <a:gd name="connsiteX28" fmla="*/ 304947 w 524638"/>
                <a:gd name="connsiteY28" fmla="*/ 57661 h 178311"/>
                <a:gd name="connsiteX29" fmla="*/ 323997 w 524638"/>
                <a:gd name="connsiteY29" fmla="*/ 67186 h 178311"/>
                <a:gd name="connsiteX30" fmla="*/ 333522 w 524638"/>
                <a:gd name="connsiteY30" fmla="*/ 60836 h 178311"/>
                <a:gd name="connsiteX31" fmla="*/ 320822 w 524638"/>
                <a:gd name="connsiteY31" fmla="*/ 35436 h 178311"/>
                <a:gd name="connsiteX32" fmla="*/ 317647 w 524638"/>
                <a:gd name="connsiteY32" fmla="*/ 25911 h 178311"/>
                <a:gd name="connsiteX33" fmla="*/ 327172 w 524638"/>
                <a:gd name="connsiteY33" fmla="*/ 19561 h 178311"/>
                <a:gd name="connsiteX34" fmla="*/ 381147 w 524638"/>
                <a:gd name="connsiteY34" fmla="*/ 16386 h 178311"/>
                <a:gd name="connsiteX35" fmla="*/ 371622 w 524638"/>
                <a:gd name="connsiteY35" fmla="*/ 10036 h 178311"/>
                <a:gd name="connsiteX36" fmla="*/ 374797 w 524638"/>
                <a:gd name="connsiteY36" fmla="*/ 511 h 178311"/>
                <a:gd name="connsiteX37" fmla="*/ 409722 w 524638"/>
                <a:gd name="connsiteY37" fmla="*/ 3686 h 178311"/>
                <a:gd name="connsiteX38" fmla="*/ 416072 w 524638"/>
                <a:gd name="connsiteY38" fmla="*/ 13211 h 178311"/>
                <a:gd name="connsiteX39" fmla="*/ 397022 w 524638"/>
                <a:gd name="connsiteY39" fmla="*/ 25911 h 178311"/>
                <a:gd name="connsiteX40" fmla="*/ 406547 w 524638"/>
                <a:gd name="connsiteY40" fmla="*/ 48136 h 178311"/>
                <a:gd name="connsiteX41" fmla="*/ 416072 w 524638"/>
                <a:gd name="connsiteY41" fmla="*/ 57661 h 178311"/>
                <a:gd name="connsiteX42" fmla="*/ 425597 w 524638"/>
                <a:gd name="connsiteY42" fmla="*/ 76711 h 178311"/>
                <a:gd name="connsiteX43" fmla="*/ 422422 w 524638"/>
                <a:gd name="connsiteY43" fmla="*/ 86236 h 178311"/>
                <a:gd name="connsiteX44" fmla="*/ 428772 w 524638"/>
                <a:gd name="connsiteY44" fmla="*/ 95761 h 178311"/>
                <a:gd name="connsiteX45" fmla="*/ 466872 w 524638"/>
                <a:gd name="connsiteY45" fmla="*/ 114811 h 178311"/>
                <a:gd name="connsiteX46" fmla="*/ 476397 w 524638"/>
                <a:gd name="connsiteY46" fmla="*/ 121161 h 178311"/>
                <a:gd name="connsiteX47" fmla="*/ 508147 w 524638"/>
                <a:gd name="connsiteY47" fmla="*/ 124336 h 178311"/>
                <a:gd name="connsiteX48" fmla="*/ 524022 w 524638"/>
                <a:gd name="connsiteY48" fmla="*/ 137036 h 178311"/>
                <a:gd name="connsiteX49" fmla="*/ 511322 w 524638"/>
                <a:gd name="connsiteY49" fmla="*/ 140211 h 178311"/>
                <a:gd name="connsiteX50" fmla="*/ 489097 w 524638"/>
                <a:gd name="connsiteY50" fmla="*/ 137036 h 178311"/>
                <a:gd name="connsiteX51" fmla="*/ 479572 w 524638"/>
                <a:gd name="connsiteY51" fmla="*/ 133861 h 178311"/>
                <a:gd name="connsiteX52" fmla="*/ 457347 w 524638"/>
                <a:gd name="connsiteY52" fmla="*/ 140211 h 178311"/>
                <a:gd name="connsiteX53" fmla="*/ 482747 w 524638"/>
                <a:gd name="connsiteY53" fmla="*/ 146561 h 178311"/>
                <a:gd name="connsiteX54" fmla="*/ 492272 w 524638"/>
                <a:gd name="connsiteY54" fmla="*/ 149736 h 178311"/>
                <a:gd name="connsiteX55" fmla="*/ 498622 w 524638"/>
                <a:gd name="connsiteY55" fmla="*/ 159261 h 178311"/>
                <a:gd name="connsiteX56" fmla="*/ 489097 w 524638"/>
                <a:gd name="connsiteY56" fmla="*/ 165611 h 178311"/>
                <a:gd name="connsiteX57" fmla="*/ 384322 w 524638"/>
                <a:gd name="connsiteY57" fmla="*/ 159261 h 178311"/>
                <a:gd name="connsiteX58" fmla="*/ 365272 w 524638"/>
                <a:gd name="connsiteY58" fmla="*/ 152911 h 178311"/>
                <a:gd name="connsiteX59" fmla="*/ 352572 w 524638"/>
                <a:gd name="connsiteY59" fmla="*/ 140211 h 178311"/>
                <a:gd name="connsiteX60" fmla="*/ 333522 w 524638"/>
                <a:gd name="connsiteY60" fmla="*/ 149736 h 178311"/>
                <a:gd name="connsiteX61" fmla="*/ 314472 w 524638"/>
                <a:gd name="connsiteY61" fmla="*/ 162436 h 178311"/>
                <a:gd name="connsiteX62" fmla="*/ 282722 w 524638"/>
                <a:gd name="connsiteY62" fmla="*/ 165611 h 178311"/>
                <a:gd name="connsiteX63" fmla="*/ 257322 w 524638"/>
                <a:gd name="connsiteY63" fmla="*/ 171961 h 178311"/>
                <a:gd name="connsiteX64" fmla="*/ 235097 w 524638"/>
                <a:gd name="connsiteY64" fmla="*/ 178311 h 178311"/>
                <a:gd name="connsiteX65" fmla="*/ 181122 w 524638"/>
                <a:gd name="connsiteY65" fmla="*/ 175136 h 178311"/>
                <a:gd name="connsiteX66" fmla="*/ 171597 w 524638"/>
                <a:gd name="connsiteY66" fmla="*/ 171961 h 178311"/>
                <a:gd name="connsiteX67" fmla="*/ 158897 w 524638"/>
                <a:gd name="connsiteY67" fmla="*/ 168786 h 178311"/>
                <a:gd name="connsiteX68" fmla="*/ 82697 w 524638"/>
                <a:gd name="connsiteY68" fmla="*/ 146561 h 178311"/>
                <a:gd name="connsiteX69" fmla="*/ 50947 w 524638"/>
                <a:gd name="connsiteY69" fmla="*/ 137036 h 178311"/>
                <a:gd name="connsiteX70" fmla="*/ 44597 w 524638"/>
                <a:gd name="connsiteY70" fmla="*/ 127511 h 178311"/>
                <a:gd name="connsiteX71" fmla="*/ 54122 w 524638"/>
                <a:gd name="connsiteY71" fmla="*/ 124336 h 178311"/>
                <a:gd name="connsiteX72" fmla="*/ 130322 w 524638"/>
                <a:gd name="connsiteY72" fmla="*/ 121161 h 178311"/>
                <a:gd name="connsiteX73" fmla="*/ 152547 w 524638"/>
                <a:gd name="connsiteY73" fmla="*/ 114811 h 178311"/>
                <a:gd name="connsiteX74" fmla="*/ 193822 w 524638"/>
                <a:gd name="connsiteY74" fmla="*/ 111636 h 178311"/>
                <a:gd name="connsiteX75" fmla="*/ 187472 w 524638"/>
                <a:gd name="connsiteY75" fmla="*/ 95761 h 178311"/>
                <a:gd name="connsiteX76" fmla="*/ 66822 w 524638"/>
                <a:gd name="connsiteY76" fmla="*/ 98936 h 178311"/>
                <a:gd name="connsiteX77" fmla="*/ 54122 w 524638"/>
                <a:gd name="connsiteY77" fmla="*/ 105286 h 178311"/>
                <a:gd name="connsiteX78" fmla="*/ 19197 w 524638"/>
                <a:gd name="connsiteY78" fmla="*/ 95761 h 178311"/>
                <a:gd name="connsiteX79" fmla="*/ 12847 w 524638"/>
                <a:gd name="connsiteY79" fmla="*/ 86236 h 178311"/>
                <a:gd name="connsiteX80" fmla="*/ 31897 w 524638"/>
                <a:gd name="connsiteY80" fmla="*/ 76711 h 178311"/>
                <a:gd name="connsiteX81" fmla="*/ 47772 w 524638"/>
                <a:gd name="connsiteY81" fmla="*/ 70361 h 178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524638" h="178311">
                  <a:moveTo>
                    <a:pt x="47772" y="70361"/>
                  </a:moveTo>
                  <a:lnTo>
                    <a:pt x="47772" y="70361"/>
                  </a:lnTo>
                  <a:cubicBezTo>
                    <a:pt x="34014" y="69303"/>
                    <a:pt x="19830" y="70741"/>
                    <a:pt x="6497" y="67186"/>
                  </a:cubicBezTo>
                  <a:cubicBezTo>
                    <a:pt x="2810" y="66203"/>
                    <a:pt x="-778" y="61363"/>
                    <a:pt x="147" y="57661"/>
                  </a:cubicBezTo>
                  <a:cubicBezTo>
                    <a:pt x="959" y="54414"/>
                    <a:pt x="6443" y="55367"/>
                    <a:pt x="9672" y="54486"/>
                  </a:cubicBezTo>
                  <a:cubicBezTo>
                    <a:pt x="18092" y="52190"/>
                    <a:pt x="35072" y="48136"/>
                    <a:pt x="35072" y="48136"/>
                  </a:cubicBezTo>
                  <a:cubicBezTo>
                    <a:pt x="30839" y="47078"/>
                    <a:pt x="26383" y="46680"/>
                    <a:pt x="22372" y="44961"/>
                  </a:cubicBezTo>
                  <a:cubicBezTo>
                    <a:pt x="18865" y="43458"/>
                    <a:pt x="10557" y="41664"/>
                    <a:pt x="12847" y="38611"/>
                  </a:cubicBezTo>
                  <a:cubicBezTo>
                    <a:pt x="16863" y="33256"/>
                    <a:pt x="25547" y="34378"/>
                    <a:pt x="31897" y="32261"/>
                  </a:cubicBezTo>
                  <a:lnTo>
                    <a:pt x="60472" y="22736"/>
                  </a:lnTo>
                  <a:lnTo>
                    <a:pt x="69997" y="19561"/>
                  </a:lnTo>
                  <a:cubicBezTo>
                    <a:pt x="73172" y="18503"/>
                    <a:pt x="76275" y="17198"/>
                    <a:pt x="79522" y="16386"/>
                  </a:cubicBezTo>
                  <a:lnTo>
                    <a:pt x="92222" y="13211"/>
                  </a:lnTo>
                  <a:cubicBezTo>
                    <a:pt x="97369" y="13579"/>
                    <a:pt x="139506" y="4817"/>
                    <a:pt x="143022" y="25911"/>
                  </a:cubicBezTo>
                  <a:cubicBezTo>
                    <a:pt x="144430" y="34362"/>
                    <a:pt x="136030" y="38932"/>
                    <a:pt x="130322" y="41786"/>
                  </a:cubicBezTo>
                  <a:cubicBezTo>
                    <a:pt x="127329" y="43283"/>
                    <a:pt x="117515" y="45617"/>
                    <a:pt x="120797" y="44961"/>
                  </a:cubicBezTo>
                  <a:cubicBezTo>
                    <a:pt x="129355" y="43249"/>
                    <a:pt x="137918" y="41371"/>
                    <a:pt x="146197" y="38611"/>
                  </a:cubicBezTo>
                  <a:cubicBezTo>
                    <a:pt x="149372" y="37553"/>
                    <a:pt x="152729" y="36933"/>
                    <a:pt x="155722" y="35436"/>
                  </a:cubicBezTo>
                  <a:cubicBezTo>
                    <a:pt x="180341" y="23126"/>
                    <a:pt x="150831" y="33891"/>
                    <a:pt x="174772" y="25911"/>
                  </a:cubicBezTo>
                  <a:cubicBezTo>
                    <a:pt x="198942" y="33968"/>
                    <a:pt x="187258" y="30948"/>
                    <a:pt x="209697" y="35436"/>
                  </a:cubicBezTo>
                  <a:cubicBezTo>
                    <a:pt x="211814" y="38611"/>
                    <a:pt x="214340" y="41548"/>
                    <a:pt x="216047" y="44961"/>
                  </a:cubicBezTo>
                  <a:cubicBezTo>
                    <a:pt x="217544" y="47954"/>
                    <a:pt x="216229" y="52989"/>
                    <a:pt x="219222" y="54486"/>
                  </a:cubicBezTo>
                  <a:cubicBezTo>
                    <a:pt x="222215" y="55983"/>
                    <a:pt x="225572" y="52369"/>
                    <a:pt x="228747" y="51311"/>
                  </a:cubicBezTo>
                  <a:cubicBezTo>
                    <a:pt x="229805" y="48136"/>
                    <a:pt x="229309" y="43877"/>
                    <a:pt x="231922" y="41786"/>
                  </a:cubicBezTo>
                  <a:cubicBezTo>
                    <a:pt x="245561" y="30875"/>
                    <a:pt x="247772" y="48061"/>
                    <a:pt x="241447" y="29086"/>
                  </a:cubicBezTo>
                  <a:cubicBezTo>
                    <a:pt x="242505" y="24853"/>
                    <a:pt x="240426" y="17585"/>
                    <a:pt x="244622" y="16386"/>
                  </a:cubicBezTo>
                  <a:cubicBezTo>
                    <a:pt x="251058" y="14547"/>
                    <a:pt x="258103" y="19023"/>
                    <a:pt x="263672" y="22736"/>
                  </a:cubicBezTo>
                  <a:cubicBezTo>
                    <a:pt x="285507" y="37292"/>
                    <a:pt x="275482" y="33023"/>
                    <a:pt x="292247" y="38611"/>
                  </a:cubicBezTo>
                  <a:cubicBezTo>
                    <a:pt x="296480" y="44961"/>
                    <a:pt x="297707" y="55248"/>
                    <a:pt x="304947" y="57661"/>
                  </a:cubicBezTo>
                  <a:cubicBezTo>
                    <a:pt x="318092" y="62043"/>
                    <a:pt x="311687" y="58980"/>
                    <a:pt x="323997" y="67186"/>
                  </a:cubicBezTo>
                  <a:cubicBezTo>
                    <a:pt x="327172" y="65069"/>
                    <a:pt x="332694" y="64561"/>
                    <a:pt x="333522" y="60836"/>
                  </a:cubicBezTo>
                  <a:cubicBezTo>
                    <a:pt x="338554" y="38191"/>
                    <a:pt x="333565" y="39684"/>
                    <a:pt x="320822" y="35436"/>
                  </a:cubicBezTo>
                  <a:cubicBezTo>
                    <a:pt x="319764" y="32261"/>
                    <a:pt x="316404" y="29018"/>
                    <a:pt x="317647" y="25911"/>
                  </a:cubicBezTo>
                  <a:cubicBezTo>
                    <a:pt x="319064" y="22368"/>
                    <a:pt x="323398" y="20127"/>
                    <a:pt x="327172" y="19561"/>
                  </a:cubicBezTo>
                  <a:cubicBezTo>
                    <a:pt x="344995" y="16887"/>
                    <a:pt x="363155" y="17444"/>
                    <a:pt x="381147" y="16386"/>
                  </a:cubicBezTo>
                  <a:cubicBezTo>
                    <a:pt x="377972" y="14269"/>
                    <a:pt x="373039" y="13579"/>
                    <a:pt x="371622" y="10036"/>
                  </a:cubicBezTo>
                  <a:cubicBezTo>
                    <a:pt x="370379" y="6929"/>
                    <a:pt x="371496" y="1061"/>
                    <a:pt x="374797" y="511"/>
                  </a:cubicBezTo>
                  <a:cubicBezTo>
                    <a:pt x="386328" y="-1411"/>
                    <a:pt x="398080" y="2628"/>
                    <a:pt x="409722" y="3686"/>
                  </a:cubicBezTo>
                  <a:cubicBezTo>
                    <a:pt x="411839" y="6861"/>
                    <a:pt x="416072" y="9395"/>
                    <a:pt x="416072" y="13211"/>
                  </a:cubicBezTo>
                  <a:cubicBezTo>
                    <a:pt x="416072" y="24174"/>
                    <a:pt x="403394" y="24318"/>
                    <a:pt x="397022" y="25911"/>
                  </a:cubicBezTo>
                  <a:cubicBezTo>
                    <a:pt x="400197" y="33319"/>
                    <a:pt x="402400" y="41225"/>
                    <a:pt x="406547" y="48136"/>
                  </a:cubicBezTo>
                  <a:cubicBezTo>
                    <a:pt x="408857" y="51986"/>
                    <a:pt x="413197" y="54212"/>
                    <a:pt x="416072" y="57661"/>
                  </a:cubicBezTo>
                  <a:cubicBezTo>
                    <a:pt x="422911" y="65867"/>
                    <a:pt x="422415" y="67165"/>
                    <a:pt x="425597" y="76711"/>
                  </a:cubicBezTo>
                  <a:cubicBezTo>
                    <a:pt x="424539" y="79886"/>
                    <a:pt x="421872" y="82935"/>
                    <a:pt x="422422" y="86236"/>
                  </a:cubicBezTo>
                  <a:cubicBezTo>
                    <a:pt x="423049" y="90000"/>
                    <a:pt x="425900" y="93248"/>
                    <a:pt x="428772" y="95761"/>
                  </a:cubicBezTo>
                  <a:cubicBezTo>
                    <a:pt x="476733" y="137726"/>
                    <a:pt x="420110" y="83637"/>
                    <a:pt x="466872" y="114811"/>
                  </a:cubicBezTo>
                  <a:cubicBezTo>
                    <a:pt x="470047" y="116928"/>
                    <a:pt x="472679" y="120303"/>
                    <a:pt x="476397" y="121161"/>
                  </a:cubicBezTo>
                  <a:cubicBezTo>
                    <a:pt x="486761" y="123553"/>
                    <a:pt x="497564" y="123278"/>
                    <a:pt x="508147" y="124336"/>
                  </a:cubicBezTo>
                  <a:cubicBezTo>
                    <a:pt x="510496" y="125119"/>
                    <a:pt x="528125" y="128830"/>
                    <a:pt x="524022" y="137036"/>
                  </a:cubicBezTo>
                  <a:cubicBezTo>
                    <a:pt x="522071" y="140939"/>
                    <a:pt x="515555" y="139153"/>
                    <a:pt x="511322" y="140211"/>
                  </a:cubicBezTo>
                  <a:cubicBezTo>
                    <a:pt x="503914" y="139153"/>
                    <a:pt x="496435" y="138504"/>
                    <a:pt x="489097" y="137036"/>
                  </a:cubicBezTo>
                  <a:cubicBezTo>
                    <a:pt x="485815" y="136380"/>
                    <a:pt x="482919" y="133861"/>
                    <a:pt x="479572" y="133861"/>
                  </a:cubicBezTo>
                  <a:cubicBezTo>
                    <a:pt x="475585" y="133861"/>
                    <a:pt x="461839" y="138714"/>
                    <a:pt x="457347" y="140211"/>
                  </a:cubicBezTo>
                  <a:cubicBezTo>
                    <a:pt x="479120" y="147469"/>
                    <a:pt x="452096" y="138898"/>
                    <a:pt x="482747" y="146561"/>
                  </a:cubicBezTo>
                  <a:cubicBezTo>
                    <a:pt x="485994" y="147373"/>
                    <a:pt x="489097" y="148678"/>
                    <a:pt x="492272" y="149736"/>
                  </a:cubicBezTo>
                  <a:cubicBezTo>
                    <a:pt x="494389" y="152911"/>
                    <a:pt x="499370" y="155519"/>
                    <a:pt x="498622" y="159261"/>
                  </a:cubicBezTo>
                  <a:cubicBezTo>
                    <a:pt x="497874" y="163003"/>
                    <a:pt x="492913" y="165611"/>
                    <a:pt x="489097" y="165611"/>
                  </a:cubicBezTo>
                  <a:cubicBezTo>
                    <a:pt x="454108" y="165611"/>
                    <a:pt x="384322" y="159261"/>
                    <a:pt x="384322" y="159261"/>
                  </a:cubicBezTo>
                  <a:cubicBezTo>
                    <a:pt x="377972" y="157144"/>
                    <a:pt x="367389" y="159261"/>
                    <a:pt x="365272" y="152911"/>
                  </a:cubicBezTo>
                  <a:cubicBezTo>
                    <a:pt x="361039" y="140211"/>
                    <a:pt x="365272" y="144444"/>
                    <a:pt x="352572" y="140211"/>
                  </a:cubicBezTo>
                  <a:cubicBezTo>
                    <a:pt x="310287" y="168401"/>
                    <a:pt x="372957" y="127828"/>
                    <a:pt x="333522" y="149736"/>
                  </a:cubicBezTo>
                  <a:cubicBezTo>
                    <a:pt x="326851" y="153442"/>
                    <a:pt x="322066" y="161677"/>
                    <a:pt x="314472" y="162436"/>
                  </a:cubicBezTo>
                  <a:cubicBezTo>
                    <a:pt x="303889" y="163494"/>
                    <a:pt x="293265" y="164205"/>
                    <a:pt x="282722" y="165611"/>
                  </a:cubicBezTo>
                  <a:cubicBezTo>
                    <a:pt x="264567" y="168032"/>
                    <a:pt x="271345" y="167954"/>
                    <a:pt x="257322" y="171961"/>
                  </a:cubicBezTo>
                  <a:cubicBezTo>
                    <a:pt x="229415" y="179934"/>
                    <a:pt x="257935" y="170698"/>
                    <a:pt x="235097" y="178311"/>
                  </a:cubicBezTo>
                  <a:cubicBezTo>
                    <a:pt x="217105" y="177253"/>
                    <a:pt x="199055" y="176929"/>
                    <a:pt x="181122" y="175136"/>
                  </a:cubicBezTo>
                  <a:cubicBezTo>
                    <a:pt x="177792" y="174803"/>
                    <a:pt x="174815" y="172880"/>
                    <a:pt x="171597" y="171961"/>
                  </a:cubicBezTo>
                  <a:cubicBezTo>
                    <a:pt x="167401" y="170762"/>
                    <a:pt x="163130" y="169844"/>
                    <a:pt x="158897" y="168786"/>
                  </a:cubicBezTo>
                  <a:cubicBezTo>
                    <a:pt x="134441" y="132102"/>
                    <a:pt x="153819" y="150117"/>
                    <a:pt x="82697" y="146561"/>
                  </a:cubicBezTo>
                  <a:cubicBezTo>
                    <a:pt x="59507" y="138831"/>
                    <a:pt x="70141" y="141834"/>
                    <a:pt x="50947" y="137036"/>
                  </a:cubicBezTo>
                  <a:cubicBezTo>
                    <a:pt x="48830" y="133861"/>
                    <a:pt x="43672" y="131213"/>
                    <a:pt x="44597" y="127511"/>
                  </a:cubicBezTo>
                  <a:cubicBezTo>
                    <a:pt x="45409" y="124264"/>
                    <a:pt x="50784" y="124583"/>
                    <a:pt x="54122" y="124336"/>
                  </a:cubicBezTo>
                  <a:cubicBezTo>
                    <a:pt x="79475" y="122458"/>
                    <a:pt x="104922" y="122219"/>
                    <a:pt x="130322" y="121161"/>
                  </a:cubicBezTo>
                  <a:cubicBezTo>
                    <a:pt x="136482" y="119108"/>
                    <a:pt x="146386" y="115536"/>
                    <a:pt x="152547" y="114811"/>
                  </a:cubicBezTo>
                  <a:cubicBezTo>
                    <a:pt x="166251" y="113199"/>
                    <a:pt x="180064" y="112694"/>
                    <a:pt x="193822" y="111636"/>
                  </a:cubicBezTo>
                  <a:cubicBezTo>
                    <a:pt x="195911" y="105369"/>
                    <a:pt x="202396" y="96125"/>
                    <a:pt x="187472" y="95761"/>
                  </a:cubicBezTo>
                  <a:lnTo>
                    <a:pt x="66822" y="98936"/>
                  </a:lnTo>
                  <a:cubicBezTo>
                    <a:pt x="62589" y="101053"/>
                    <a:pt x="58839" y="104893"/>
                    <a:pt x="54122" y="105286"/>
                  </a:cubicBezTo>
                  <a:cubicBezTo>
                    <a:pt x="33043" y="107043"/>
                    <a:pt x="32196" y="104427"/>
                    <a:pt x="19197" y="95761"/>
                  </a:cubicBezTo>
                  <a:cubicBezTo>
                    <a:pt x="17080" y="92586"/>
                    <a:pt x="12099" y="89978"/>
                    <a:pt x="12847" y="86236"/>
                  </a:cubicBezTo>
                  <a:cubicBezTo>
                    <a:pt x="13541" y="82766"/>
                    <a:pt x="28940" y="76938"/>
                    <a:pt x="31897" y="76711"/>
                  </a:cubicBezTo>
                  <a:cubicBezTo>
                    <a:pt x="42449" y="75899"/>
                    <a:pt x="45126" y="71419"/>
                    <a:pt x="47772" y="70361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任意多边形 117">
              <a:extLst>
                <a:ext uri="{FF2B5EF4-FFF2-40B4-BE49-F238E27FC236}">
                  <a16:creationId xmlns:a16="http://schemas.microsoft.com/office/drawing/2014/main" id="{4EDC9AB1-6D4D-870B-D5EA-A82FEB77B940}"/>
                </a:ext>
              </a:extLst>
            </p:cNvPr>
            <p:cNvSpPr/>
            <p:nvPr/>
          </p:nvSpPr>
          <p:spPr>
            <a:xfrm>
              <a:off x="3495675" y="1313136"/>
              <a:ext cx="31750" cy="29889"/>
            </a:xfrm>
            <a:custGeom>
              <a:avLst/>
              <a:gdLst>
                <a:gd name="connsiteX0" fmla="*/ 0 w 31750"/>
                <a:gd name="connsiteY0" fmla="*/ 29889 h 29889"/>
                <a:gd name="connsiteX1" fmla="*/ 0 w 31750"/>
                <a:gd name="connsiteY1" fmla="*/ 29889 h 29889"/>
                <a:gd name="connsiteX2" fmla="*/ 9525 w 31750"/>
                <a:gd name="connsiteY2" fmla="*/ 4489 h 29889"/>
                <a:gd name="connsiteX3" fmla="*/ 31750 w 31750"/>
                <a:gd name="connsiteY3" fmla="*/ 17189 h 29889"/>
                <a:gd name="connsiteX4" fmla="*/ 12700 w 31750"/>
                <a:gd name="connsiteY4" fmla="*/ 23539 h 29889"/>
                <a:gd name="connsiteX5" fmla="*/ 0 w 31750"/>
                <a:gd name="connsiteY5" fmla="*/ 29889 h 29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750" h="29889">
                  <a:moveTo>
                    <a:pt x="0" y="29889"/>
                  </a:moveTo>
                  <a:lnTo>
                    <a:pt x="0" y="29889"/>
                  </a:lnTo>
                  <a:cubicBezTo>
                    <a:pt x="3175" y="21422"/>
                    <a:pt x="2387" y="10040"/>
                    <a:pt x="9525" y="4489"/>
                  </a:cubicBezTo>
                  <a:cubicBezTo>
                    <a:pt x="26288" y="-8549"/>
                    <a:pt x="29444" y="10272"/>
                    <a:pt x="31750" y="17189"/>
                  </a:cubicBezTo>
                  <a:lnTo>
                    <a:pt x="12700" y="23539"/>
                  </a:lnTo>
                  <a:lnTo>
                    <a:pt x="0" y="29889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任意多边形 118">
              <a:extLst>
                <a:ext uri="{FF2B5EF4-FFF2-40B4-BE49-F238E27FC236}">
                  <a16:creationId xmlns:a16="http://schemas.microsoft.com/office/drawing/2014/main" id="{002FE31A-95FC-9841-2AEA-EC9066A9EE8E}"/>
                </a:ext>
              </a:extLst>
            </p:cNvPr>
            <p:cNvSpPr/>
            <p:nvPr/>
          </p:nvSpPr>
          <p:spPr>
            <a:xfrm>
              <a:off x="3381208" y="1225550"/>
              <a:ext cx="184819" cy="88911"/>
            </a:xfrm>
            <a:custGeom>
              <a:avLst/>
              <a:gdLst>
                <a:gd name="connsiteX0" fmla="*/ 66842 w 184819"/>
                <a:gd name="connsiteY0" fmla="*/ 76200 h 88911"/>
                <a:gd name="connsiteX1" fmla="*/ 66842 w 184819"/>
                <a:gd name="connsiteY1" fmla="*/ 76200 h 88911"/>
                <a:gd name="connsiteX2" fmla="*/ 25567 w 184819"/>
                <a:gd name="connsiteY2" fmla="*/ 82550 h 88911"/>
                <a:gd name="connsiteX3" fmla="*/ 28742 w 184819"/>
                <a:gd name="connsiteY3" fmla="*/ 73025 h 88911"/>
                <a:gd name="connsiteX4" fmla="*/ 16042 w 184819"/>
                <a:gd name="connsiteY4" fmla="*/ 66675 h 88911"/>
                <a:gd name="connsiteX5" fmla="*/ 167 w 184819"/>
                <a:gd name="connsiteY5" fmla="*/ 63500 h 88911"/>
                <a:gd name="connsiteX6" fmla="*/ 19217 w 184819"/>
                <a:gd name="connsiteY6" fmla="*/ 53975 h 88911"/>
                <a:gd name="connsiteX7" fmla="*/ 22392 w 184819"/>
                <a:gd name="connsiteY7" fmla="*/ 44450 h 88911"/>
                <a:gd name="connsiteX8" fmla="*/ 28742 w 184819"/>
                <a:gd name="connsiteY8" fmla="*/ 0 h 88911"/>
                <a:gd name="connsiteX9" fmla="*/ 50967 w 184819"/>
                <a:gd name="connsiteY9" fmla="*/ 3175 h 88911"/>
                <a:gd name="connsiteX10" fmla="*/ 60492 w 184819"/>
                <a:gd name="connsiteY10" fmla="*/ 9525 h 88911"/>
                <a:gd name="connsiteX11" fmla="*/ 92242 w 184819"/>
                <a:gd name="connsiteY11" fmla="*/ 19050 h 88911"/>
                <a:gd name="connsiteX12" fmla="*/ 133517 w 184819"/>
                <a:gd name="connsiteY12" fmla="*/ 31750 h 88911"/>
                <a:gd name="connsiteX13" fmla="*/ 152567 w 184819"/>
                <a:gd name="connsiteY13" fmla="*/ 38100 h 88911"/>
                <a:gd name="connsiteX14" fmla="*/ 171617 w 184819"/>
                <a:gd name="connsiteY14" fmla="*/ 47625 h 88911"/>
                <a:gd name="connsiteX15" fmla="*/ 174792 w 184819"/>
                <a:gd name="connsiteY15" fmla="*/ 57150 h 88911"/>
                <a:gd name="connsiteX16" fmla="*/ 171617 w 184819"/>
                <a:gd name="connsiteY16" fmla="*/ 69850 h 88911"/>
                <a:gd name="connsiteX17" fmla="*/ 127167 w 184819"/>
                <a:gd name="connsiteY17" fmla="*/ 66675 h 88911"/>
                <a:gd name="connsiteX18" fmla="*/ 117642 w 184819"/>
                <a:gd name="connsiteY18" fmla="*/ 60325 h 88911"/>
                <a:gd name="connsiteX19" fmla="*/ 98592 w 184819"/>
                <a:gd name="connsiteY19" fmla="*/ 53975 h 88911"/>
                <a:gd name="connsiteX20" fmla="*/ 85892 w 184819"/>
                <a:gd name="connsiteY20" fmla="*/ 73025 h 88911"/>
                <a:gd name="connsiteX21" fmla="*/ 66842 w 184819"/>
                <a:gd name="connsiteY21" fmla="*/ 79375 h 88911"/>
                <a:gd name="connsiteX22" fmla="*/ 47792 w 184819"/>
                <a:gd name="connsiteY22" fmla="*/ 88900 h 88911"/>
                <a:gd name="connsiteX23" fmla="*/ 66842 w 184819"/>
                <a:gd name="connsiteY23" fmla="*/ 76200 h 88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84819" h="88911">
                  <a:moveTo>
                    <a:pt x="66842" y="76200"/>
                  </a:moveTo>
                  <a:lnTo>
                    <a:pt x="66842" y="76200"/>
                  </a:lnTo>
                  <a:cubicBezTo>
                    <a:pt x="60510" y="78574"/>
                    <a:pt x="35914" y="92897"/>
                    <a:pt x="25567" y="82550"/>
                  </a:cubicBezTo>
                  <a:cubicBezTo>
                    <a:pt x="23200" y="80183"/>
                    <a:pt x="27684" y="76200"/>
                    <a:pt x="28742" y="73025"/>
                  </a:cubicBezTo>
                  <a:cubicBezTo>
                    <a:pt x="24509" y="70908"/>
                    <a:pt x="20532" y="68172"/>
                    <a:pt x="16042" y="66675"/>
                  </a:cubicBezTo>
                  <a:cubicBezTo>
                    <a:pt x="10922" y="64968"/>
                    <a:pt x="3160" y="67990"/>
                    <a:pt x="167" y="63500"/>
                  </a:cubicBezTo>
                  <a:cubicBezTo>
                    <a:pt x="-2071" y="60143"/>
                    <a:pt x="18831" y="54104"/>
                    <a:pt x="19217" y="53975"/>
                  </a:cubicBezTo>
                  <a:cubicBezTo>
                    <a:pt x="20275" y="50800"/>
                    <a:pt x="21919" y="47763"/>
                    <a:pt x="22392" y="44450"/>
                  </a:cubicBezTo>
                  <a:cubicBezTo>
                    <a:pt x="29348" y="-4242"/>
                    <a:pt x="20875" y="23602"/>
                    <a:pt x="28742" y="0"/>
                  </a:cubicBezTo>
                  <a:cubicBezTo>
                    <a:pt x="36150" y="1058"/>
                    <a:pt x="43799" y="1025"/>
                    <a:pt x="50967" y="3175"/>
                  </a:cubicBezTo>
                  <a:cubicBezTo>
                    <a:pt x="54622" y="4271"/>
                    <a:pt x="57005" y="7975"/>
                    <a:pt x="60492" y="9525"/>
                  </a:cubicBezTo>
                  <a:cubicBezTo>
                    <a:pt x="70430" y="13942"/>
                    <a:pt x="81687" y="16411"/>
                    <a:pt x="92242" y="19050"/>
                  </a:cubicBezTo>
                  <a:cubicBezTo>
                    <a:pt x="115767" y="34733"/>
                    <a:pt x="83829" y="15187"/>
                    <a:pt x="133517" y="31750"/>
                  </a:cubicBezTo>
                  <a:cubicBezTo>
                    <a:pt x="139867" y="33867"/>
                    <a:pt x="146998" y="34387"/>
                    <a:pt x="152567" y="38100"/>
                  </a:cubicBezTo>
                  <a:cubicBezTo>
                    <a:pt x="164877" y="46306"/>
                    <a:pt x="158472" y="43243"/>
                    <a:pt x="171617" y="47625"/>
                  </a:cubicBezTo>
                  <a:cubicBezTo>
                    <a:pt x="172675" y="50800"/>
                    <a:pt x="172701" y="54537"/>
                    <a:pt x="174792" y="57150"/>
                  </a:cubicBezTo>
                  <a:cubicBezTo>
                    <a:pt x="183767" y="68369"/>
                    <a:pt x="193296" y="59010"/>
                    <a:pt x="171617" y="69850"/>
                  </a:cubicBezTo>
                  <a:cubicBezTo>
                    <a:pt x="156800" y="68792"/>
                    <a:pt x="141795" y="69256"/>
                    <a:pt x="127167" y="66675"/>
                  </a:cubicBezTo>
                  <a:cubicBezTo>
                    <a:pt x="123409" y="66012"/>
                    <a:pt x="121129" y="61875"/>
                    <a:pt x="117642" y="60325"/>
                  </a:cubicBezTo>
                  <a:cubicBezTo>
                    <a:pt x="111525" y="57607"/>
                    <a:pt x="98592" y="53975"/>
                    <a:pt x="98592" y="53975"/>
                  </a:cubicBezTo>
                  <a:cubicBezTo>
                    <a:pt x="94359" y="60325"/>
                    <a:pt x="93132" y="70612"/>
                    <a:pt x="85892" y="73025"/>
                  </a:cubicBezTo>
                  <a:cubicBezTo>
                    <a:pt x="79542" y="75142"/>
                    <a:pt x="72411" y="75662"/>
                    <a:pt x="66842" y="79375"/>
                  </a:cubicBezTo>
                  <a:cubicBezTo>
                    <a:pt x="58815" y="84727"/>
                    <a:pt x="57181" y="87022"/>
                    <a:pt x="47792" y="88900"/>
                  </a:cubicBezTo>
                  <a:cubicBezTo>
                    <a:pt x="45716" y="89315"/>
                    <a:pt x="63667" y="78317"/>
                    <a:pt x="66842" y="7620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任意多边形 119">
              <a:extLst>
                <a:ext uri="{FF2B5EF4-FFF2-40B4-BE49-F238E27FC236}">
                  <a16:creationId xmlns:a16="http://schemas.microsoft.com/office/drawing/2014/main" id="{1825C92C-B2FB-44C0-1B4C-C248DF0672F0}"/>
                </a:ext>
              </a:extLst>
            </p:cNvPr>
            <p:cNvSpPr/>
            <p:nvPr/>
          </p:nvSpPr>
          <p:spPr>
            <a:xfrm>
              <a:off x="4197188" y="1708150"/>
              <a:ext cx="198815" cy="155575"/>
            </a:xfrm>
            <a:custGeom>
              <a:avLst/>
              <a:gdLst>
                <a:gd name="connsiteX0" fmla="*/ 12862 w 198815"/>
                <a:gd name="connsiteY0" fmla="*/ 136525 h 155575"/>
                <a:gd name="connsiteX1" fmla="*/ 12862 w 198815"/>
                <a:gd name="connsiteY1" fmla="*/ 136525 h 155575"/>
                <a:gd name="connsiteX2" fmla="*/ 162 w 198815"/>
                <a:gd name="connsiteY2" fmla="*/ 111125 h 155575"/>
                <a:gd name="connsiteX3" fmla="*/ 19212 w 198815"/>
                <a:gd name="connsiteY3" fmla="*/ 98425 h 155575"/>
                <a:gd name="connsiteX4" fmla="*/ 31912 w 198815"/>
                <a:gd name="connsiteY4" fmla="*/ 79375 h 155575"/>
                <a:gd name="connsiteX5" fmla="*/ 38262 w 198815"/>
                <a:gd name="connsiteY5" fmla="*/ 69850 h 155575"/>
                <a:gd name="connsiteX6" fmla="*/ 44612 w 198815"/>
                <a:gd name="connsiteY6" fmla="*/ 50800 h 155575"/>
                <a:gd name="connsiteX7" fmla="*/ 63662 w 198815"/>
                <a:gd name="connsiteY7" fmla="*/ 22225 h 155575"/>
                <a:gd name="connsiteX8" fmla="*/ 79537 w 198815"/>
                <a:gd name="connsiteY8" fmla="*/ 6350 h 155575"/>
                <a:gd name="connsiteX9" fmla="*/ 98587 w 198815"/>
                <a:gd name="connsiteY9" fmla="*/ 0 h 155575"/>
                <a:gd name="connsiteX10" fmla="*/ 114462 w 198815"/>
                <a:gd name="connsiteY10" fmla="*/ 3175 h 155575"/>
                <a:gd name="connsiteX11" fmla="*/ 117637 w 198815"/>
                <a:gd name="connsiteY11" fmla="*/ 12700 h 155575"/>
                <a:gd name="connsiteX12" fmla="*/ 104937 w 198815"/>
                <a:gd name="connsiteY12" fmla="*/ 28575 h 155575"/>
                <a:gd name="connsiteX13" fmla="*/ 95412 w 198815"/>
                <a:gd name="connsiteY13" fmla="*/ 38100 h 155575"/>
                <a:gd name="connsiteX14" fmla="*/ 98587 w 198815"/>
                <a:gd name="connsiteY14" fmla="*/ 60325 h 155575"/>
                <a:gd name="connsiteX15" fmla="*/ 108112 w 198815"/>
                <a:gd name="connsiteY15" fmla="*/ 63500 h 155575"/>
                <a:gd name="connsiteX16" fmla="*/ 133512 w 198815"/>
                <a:gd name="connsiteY16" fmla="*/ 66675 h 155575"/>
                <a:gd name="connsiteX17" fmla="*/ 152562 w 198815"/>
                <a:gd name="connsiteY17" fmla="*/ 73025 h 155575"/>
                <a:gd name="connsiteX18" fmla="*/ 162087 w 198815"/>
                <a:gd name="connsiteY18" fmla="*/ 76200 h 155575"/>
                <a:gd name="connsiteX19" fmla="*/ 171612 w 198815"/>
                <a:gd name="connsiteY19" fmla="*/ 73025 h 155575"/>
                <a:gd name="connsiteX20" fmla="*/ 181137 w 198815"/>
                <a:gd name="connsiteY20" fmla="*/ 76200 h 155575"/>
                <a:gd name="connsiteX21" fmla="*/ 190662 w 198815"/>
                <a:gd name="connsiteY21" fmla="*/ 95250 h 155575"/>
                <a:gd name="connsiteX22" fmla="*/ 193837 w 198815"/>
                <a:gd name="connsiteY22" fmla="*/ 120650 h 155575"/>
                <a:gd name="connsiteX23" fmla="*/ 193837 w 198815"/>
                <a:gd name="connsiteY23" fmla="*/ 149225 h 155575"/>
                <a:gd name="connsiteX24" fmla="*/ 174787 w 198815"/>
                <a:gd name="connsiteY24" fmla="*/ 155575 h 155575"/>
                <a:gd name="connsiteX25" fmla="*/ 149387 w 198815"/>
                <a:gd name="connsiteY25" fmla="*/ 146050 h 155575"/>
                <a:gd name="connsiteX26" fmla="*/ 146212 w 198815"/>
                <a:gd name="connsiteY26" fmla="*/ 136525 h 155575"/>
                <a:gd name="connsiteX27" fmla="*/ 117637 w 198815"/>
                <a:gd name="connsiteY27" fmla="*/ 152400 h 155575"/>
                <a:gd name="connsiteX28" fmla="*/ 101762 w 198815"/>
                <a:gd name="connsiteY28" fmla="*/ 139700 h 155575"/>
                <a:gd name="connsiteX29" fmla="*/ 111287 w 198815"/>
                <a:gd name="connsiteY29" fmla="*/ 133350 h 155575"/>
                <a:gd name="connsiteX30" fmla="*/ 101762 w 198815"/>
                <a:gd name="connsiteY30" fmla="*/ 127000 h 155575"/>
                <a:gd name="connsiteX31" fmla="*/ 31912 w 198815"/>
                <a:gd name="connsiteY31" fmla="*/ 136525 h 155575"/>
                <a:gd name="connsiteX32" fmla="*/ 12862 w 198815"/>
                <a:gd name="connsiteY32" fmla="*/ 136525 h 15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98815" h="155575">
                  <a:moveTo>
                    <a:pt x="12862" y="136525"/>
                  </a:moveTo>
                  <a:lnTo>
                    <a:pt x="12862" y="136525"/>
                  </a:lnTo>
                  <a:cubicBezTo>
                    <a:pt x="8629" y="128058"/>
                    <a:pt x="-1394" y="120462"/>
                    <a:pt x="162" y="111125"/>
                  </a:cubicBezTo>
                  <a:cubicBezTo>
                    <a:pt x="1417" y="103597"/>
                    <a:pt x="19212" y="98425"/>
                    <a:pt x="19212" y="98425"/>
                  </a:cubicBezTo>
                  <a:lnTo>
                    <a:pt x="31912" y="79375"/>
                  </a:lnTo>
                  <a:cubicBezTo>
                    <a:pt x="34029" y="76200"/>
                    <a:pt x="37055" y="73470"/>
                    <a:pt x="38262" y="69850"/>
                  </a:cubicBezTo>
                  <a:cubicBezTo>
                    <a:pt x="40379" y="63500"/>
                    <a:pt x="40899" y="56369"/>
                    <a:pt x="44612" y="50800"/>
                  </a:cubicBezTo>
                  <a:lnTo>
                    <a:pt x="63662" y="22225"/>
                  </a:lnTo>
                  <a:cubicBezTo>
                    <a:pt x="69455" y="13536"/>
                    <a:pt x="69511" y="10806"/>
                    <a:pt x="79537" y="6350"/>
                  </a:cubicBezTo>
                  <a:cubicBezTo>
                    <a:pt x="85654" y="3632"/>
                    <a:pt x="98587" y="0"/>
                    <a:pt x="98587" y="0"/>
                  </a:cubicBezTo>
                  <a:cubicBezTo>
                    <a:pt x="103879" y="1058"/>
                    <a:pt x="109972" y="182"/>
                    <a:pt x="114462" y="3175"/>
                  </a:cubicBezTo>
                  <a:cubicBezTo>
                    <a:pt x="117247" y="5031"/>
                    <a:pt x="117637" y="9353"/>
                    <a:pt x="117637" y="12700"/>
                  </a:cubicBezTo>
                  <a:cubicBezTo>
                    <a:pt x="117637" y="23993"/>
                    <a:pt x="112251" y="22480"/>
                    <a:pt x="104937" y="28575"/>
                  </a:cubicBezTo>
                  <a:cubicBezTo>
                    <a:pt x="101488" y="31450"/>
                    <a:pt x="98587" y="34925"/>
                    <a:pt x="95412" y="38100"/>
                  </a:cubicBezTo>
                  <a:cubicBezTo>
                    <a:pt x="96470" y="45508"/>
                    <a:pt x="95240" y="53632"/>
                    <a:pt x="98587" y="60325"/>
                  </a:cubicBezTo>
                  <a:cubicBezTo>
                    <a:pt x="100084" y="63318"/>
                    <a:pt x="104819" y="62901"/>
                    <a:pt x="108112" y="63500"/>
                  </a:cubicBezTo>
                  <a:cubicBezTo>
                    <a:pt x="116507" y="65026"/>
                    <a:pt x="125045" y="65617"/>
                    <a:pt x="133512" y="66675"/>
                  </a:cubicBezTo>
                  <a:lnTo>
                    <a:pt x="152562" y="73025"/>
                  </a:lnTo>
                  <a:lnTo>
                    <a:pt x="162087" y="76200"/>
                  </a:lnTo>
                  <a:cubicBezTo>
                    <a:pt x="165262" y="75142"/>
                    <a:pt x="168265" y="73025"/>
                    <a:pt x="171612" y="73025"/>
                  </a:cubicBezTo>
                  <a:cubicBezTo>
                    <a:pt x="174959" y="73025"/>
                    <a:pt x="178524" y="74109"/>
                    <a:pt x="181137" y="76200"/>
                  </a:cubicBezTo>
                  <a:cubicBezTo>
                    <a:pt x="186732" y="80676"/>
                    <a:pt x="188570" y="88975"/>
                    <a:pt x="190662" y="95250"/>
                  </a:cubicBezTo>
                  <a:cubicBezTo>
                    <a:pt x="191720" y="103717"/>
                    <a:pt x="192311" y="112255"/>
                    <a:pt x="193837" y="120650"/>
                  </a:cubicBezTo>
                  <a:cubicBezTo>
                    <a:pt x="195671" y="130735"/>
                    <a:pt x="204058" y="137544"/>
                    <a:pt x="193837" y="149225"/>
                  </a:cubicBezTo>
                  <a:cubicBezTo>
                    <a:pt x="189429" y="154262"/>
                    <a:pt x="174787" y="155575"/>
                    <a:pt x="174787" y="155575"/>
                  </a:cubicBezTo>
                  <a:cubicBezTo>
                    <a:pt x="167700" y="153803"/>
                    <a:pt x="154921" y="151584"/>
                    <a:pt x="149387" y="146050"/>
                  </a:cubicBezTo>
                  <a:cubicBezTo>
                    <a:pt x="147020" y="143683"/>
                    <a:pt x="147270" y="139700"/>
                    <a:pt x="146212" y="136525"/>
                  </a:cubicBezTo>
                  <a:cubicBezTo>
                    <a:pt x="124377" y="151081"/>
                    <a:pt x="134402" y="146812"/>
                    <a:pt x="117637" y="152400"/>
                  </a:cubicBezTo>
                  <a:cubicBezTo>
                    <a:pt x="113264" y="150942"/>
                    <a:pt x="99967" y="148676"/>
                    <a:pt x="101762" y="139700"/>
                  </a:cubicBezTo>
                  <a:cubicBezTo>
                    <a:pt x="102510" y="135958"/>
                    <a:pt x="108112" y="135467"/>
                    <a:pt x="111287" y="133350"/>
                  </a:cubicBezTo>
                  <a:cubicBezTo>
                    <a:pt x="108112" y="131233"/>
                    <a:pt x="105569" y="127254"/>
                    <a:pt x="101762" y="127000"/>
                  </a:cubicBezTo>
                  <a:cubicBezTo>
                    <a:pt x="80388" y="125575"/>
                    <a:pt x="52885" y="132330"/>
                    <a:pt x="31912" y="136525"/>
                  </a:cubicBezTo>
                  <a:lnTo>
                    <a:pt x="12862" y="136525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任意多边形 120">
              <a:extLst>
                <a:ext uri="{FF2B5EF4-FFF2-40B4-BE49-F238E27FC236}">
                  <a16:creationId xmlns:a16="http://schemas.microsoft.com/office/drawing/2014/main" id="{0F6FF23C-8288-8EF7-D749-66682AA48878}"/>
                </a:ext>
              </a:extLst>
            </p:cNvPr>
            <p:cNvSpPr/>
            <p:nvPr/>
          </p:nvSpPr>
          <p:spPr>
            <a:xfrm>
              <a:off x="4053325" y="1746250"/>
              <a:ext cx="77350" cy="50800"/>
            </a:xfrm>
            <a:custGeom>
              <a:avLst/>
              <a:gdLst>
                <a:gd name="connsiteX0" fmla="*/ 4325 w 77350"/>
                <a:gd name="connsiteY0" fmla="*/ 22225 h 50800"/>
                <a:gd name="connsiteX1" fmla="*/ 4325 w 77350"/>
                <a:gd name="connsiteY1" fmla="*/ 22225 h 50800"/>
                <a:gd name="connsiteX2" fmla="*/ 29725 w 77350"/>
                <a:gd name="connsiteY2" fmla="*/ 31750 h 50800"/>
                <a:gd name="connsiteX3" fmla="*/ 48775 w 77350"/>
                <a:gd name="connsiteY3" fmla="*/ 38100 h 50800"/>
                <a:gd name="connsiteX4" fmla="*/ 64650 w 77350"/>
                <a:gd name="connsiteY4" fmla="*/ 50800 h 50800"/>
                <a:gd name="connsiteX5" fmla="*/ 74175 w 77350"/>
                <a:gd name="connsiteY5" fmla="*/ 47625 h 50800"/>
                <a:gd name="connsiteX6" fmla="*/ 77350 w 77350"/>
                <a:gd name="connsiteY6" fmla="*/ 38100 h 50800"/>
                <a:gd name="connsiteX7" fmla="*/ 64650 w 77350"/>
                <a:gd name="connsiteY7" fmla="*/ 19050 h 50800"/>
                <a:gd name="connsiteX8" fmla="*/ 45600 w 77350"/>
                <a:gd name="connsiteY8" fmla="*/ 12700 h 50800"/>
                <a:gd name="connsiteX9" fmla="*/ 36075 w 77350"/>
                <a:gd name="connsiteY9" fmla="*/ 9525 h 50800"/>
                <a:gd name="connsiteX10" fmla="*/ 17025 w 77350"/>
                <a:gd name="connsiteY10" fmla="*/ 0 h 50800"/>
                <a:gd name="connsiteX11" fmla="*/ 1150 w 77350"/>
                <a:gd name="connsiteY11" fmla="*/ 3175 h 50800"/>
                <a:gd name="connsiteX12" fmla="*/ 4325 w 77350"/>
                <a:gd name="connsiteY12" fmla="*/ 19050 h 50800"/>
                <a:gd name="connsiteX13" fmla="*/ 23375 w 77350"/>
                <a:gd name="connsiteY13" fmla="*/ 28575 h 50800"/>
                <a:gd name="connsiteX14" fmla="*/ 4325 w 77350"/>
                <a:gd name="connsiteY14" fmla="*/ 22225 h 5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7350" h="50800">
                  <a:moveTo>
                    <a:pt x="4325" y="22225"/>
                  </a:moveTo>
                  <a:lnTo>
                    <a:pt x="4325" y="22225"/>
                  </a:lnTo>
                  <a:lnTo>
                    <a:pt x="29725" y="31750"/>
                  </a:lnTo>
                  <a:cubicBezTo>
                    <a:pt x="36029" y="34001"/>
                    <a:pt x="48775" y="38100"/>
                    <a:pt x="48775" y="38100"/>
                  </a:cubicBezTo>
                  <a:cubicBezTo>
                    <a:pt x="53651" y="45414"/>
                    <a:pt x="54426" y="50800"/>
                    <a:pt x="64650" y="50800"/>
                  </a:cubicBezTo>
                  <a:cubicBezTo>
                    <a:pt x="67997" y="50800"/>
                    <a:pt x="71000" y="48683"/>
                    <a:pt x="74175" y="47625"/>
                  </a:cubicBezTo>
                  <a:cubicBezTo>
                    <a:pt x="75233" y="44450"/>
                    <a:pt x="77350" y="41447"/>
                    <a:pt x="77350" y="38100"/>
                  </a:cubicBezTo>
                  <a:cubicBezTo>
                    <a:pt x="77350" y="30807"/>
                    <a:pt x="70377" y="22232"/>
                    <a:pt x="64650" y="19050"/>
                  </a:cubicBezTo>
                  <a:cubicBezTo>
                    <a:pt x="58799" y="15799"/>
                    <a:pt x="51950" y="14817"/>
                    <a:pt x="45600" y="12700"/>
                  </a:cubicBezTo>
                  <a:cubicBezTo>
                    <a:pt x="42425" y="11642"/>
                    <a:pt x="38860" y="11381"/>
                    <a:pt x="36075" y="9525"/>
                  </a:cubicBezTo>
                  <a:cubicBezTo>
                    <a:pt x="23765" y="1319"/>
                    <a:pt x="30170" y="4382"/>
                    <a:pt x="17025" y="0"/>
                  </a:cubicBezTo>
                  <a:cubicBezTo>
                    <a:pt x="11733" y="1058"/>
                    <a:pt x="4143" y="-1315"/>
                    <a:pt x="1150" y="3175"/>
                  </a:cubicBezTo>
                  <a:cubicBezTo>
                    <a:pt x="-1843" y="7665"/>
                    <a:pt x="1648" y="14365"/>
                    <a:pt x="4325" y="19050"/>
                  </a:cubicBezTo>
                  <a:cubicBezTo>
                    <a:pt x="7965" y="25419"/>
                    <a:pt x="17834" y="25805"/>
                    <a:pt x="23375" y="28575"/>
                  </a:cubicBezTo>
                  <a:cubicBezTo>
                    <a:pt x="24714" y="29244"/>
                    <a:pt x="25492" y="30692"/>
                    <a:pt x="4325" y="2222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任意多边形 121">
              <a:extLst>
                <a:ext uri="{FF2B5EF4-FFF2-40B4-BE49-F238E27FC236}">
                  <a16:creationId xmlns:a16="http://schemas.microsoft.com/office/drawing/2014/main" id="{DCF7C34D-A7E6-8CB4-312C-99A25ACDE596}"/>
                </a:ext>
              </a:extLst>
            </p:cNvPr>
            <p:cNvSpPr/>
            <p:nvPr/>
          </p:nvSpPr>
          <p:spPr>
            <a:xfrm>
              <a:off x="3294668" y="951453"/>
              <a:ext cx="839182" cy="401097"/>
            </a:xfrm>
            <a:custGeom>
              <a:avLst/>
              <a:gdLst>
                <a:gd name="connsiteX0" fmla="*/ 93057 w 839182"/>
                <a:gd name="connsiteY0" fmla="*/ 118522 h 401097"/>
                <a:gd name="connsiteX1" fmla="*/ 93057 w 839182"/>
                <a:gd name="connsiteY1" fmla="*/ 118522 h 401097"/>
                <a:gd name="connsiteX2" fmla="*/ 45432 w 839182"/>
                <a:gd name="connsiteY2" fmla="*/ 115347 h 401097"/>
                <a:gd name="connsiteX3" fmla="*/ 35907 w 839182"/>
                <a:gd name="connsiteY3" fmla="*/ 108997 h 401097"/>
                <a:gd name="connsiteX4" fmla="*/ 26382 w 839182"/>
                <a:gd name="connsiteY4" fmla="*/ 105822 h 401097"/>
                <a:gd name="connsiteX5" fmla="*/ 7332 w 839182"/>
                <a:gd name="connsiteY5" fmla="*/ 96297 h 401097"/>
                <a:gd name="connsiteX6" fmla="*/ 4157 w 839182"/>
                <a:gd name="connsiteY6" fmla="*/ 35972 h 401097"/>
                <a:gd name="connsiteX7" fmla="*/ 7332 w 839182"/>
                <a:gd name="connsiteY7" fmla="*/ 26447 h 401097"/>
                <a:gd name="connsiteX8" fmla="*/ 16857 w 839182"/>
                <a:gd name="connsiteY8" fmla="*/ 23272 h 401097"/>
                <a:gd name="connsiteX9" fmla="*/ 23207 w 839182"/>
                <a:gd name="connsiteY9" fmla="*/ 13747 h 401097"/>
                <a:gd name="connsiteX10" fmla="*/ 42257 w 839182"/>
                <a:gd name="connsiteY10" fmla="*/ 7397 h 401097"/>
                <a:gd name="connsiteX11" fmla="*/ 83532 w 839182"/>
                <a:gd name="connsiteY11" fmla="*/ 1047 h 401097"/>
                <a:gd name="connsiteX12" fmla="*/ 127982 w 839182"/>
                <a:gd name="connsiteY12" fmla="*/ 4222 h 401097"/>
                <a:gd name="connsiteX13" fmla="*/ 108932 w 839182"/>
                <a:gd name="connsiteY13" fmla="*/ 16922 h 401097"/>
                <a:gd name="connsiteX14" fmla="*/ 102582 w 839182"/>
                <a:gd name="connsiteY14" fmla="*/ 26447 h 401097"/>
                <a:gd name="connsiteX15" fmla="*/ 102582 w 839182"/>
                <a:gd name="connsiteY15" fmla="*/ 51847 h 401097"/>
                <a:gd name="connsiteX16" fmla="*/ 112107 w 839182"/>
                <a:gd name="connsiteY16" fmla="*/ 58197 h 401097"/>
                <a:gd name="connsiteX17" fmla="*/ 131157 w 839182"/>
                <a:gd name="connsiteY17" fmla="*/ 64547 h 401097"/>
                <a:gd name="connsiteX18" fmla="*/ 127982 w 839182"/>
                <a:gd name="connsiteY18" fmla="*/ 55022 h 401097"/>
                <a:gd name="connsiteX19" fmla="*/ 131157 w 839182"/>
                <a:gd name="connsiteY19" fmla="*/ 32797 h 401097"/>
                <a:gd name="connsiteX20" fmla="*/ 137507 w 839182"/>
                <a:gd name="connsiteY20" fmla="*/ 23272 h 401097"/>
                <a:gd name="connsiteX21" fmla="*/ 166082 w 839182"/>
                <a:gd name="connsiteY21" fmla="*/ 7397 h 401097"/>
                <a:gd name="connsiteX22" fmla="*/ 251807 w 839182"/>
                <a:gd name="connsiteY22" fmla="*/ 10572 h 401097"/>
                <a:gd name="connsiteX23" fmla="*/ 267682 w 839182"/>
                <a:gd name="connsiteY23" fmla="*/ 16922 h 401097"/>
                <a:gd name="connsiteX24" fmla="*/ 274032 w 839182"/>
                <a:gd name="connsiteY24" fmla="*/ 7397 h 401097"/>
                <a:gd name="connsiteX25" fmla="*/ 289907 w 839182"/>
                <a:gd name="connsiteY25" fmla="*/ 4222 h 401097"/>
                <a:gd name="connsiteX26" fmla="*/ 359757 w 839182"/>
                <a:gd name="connsiteY26" fmla="*/ 7397 h 401097"/>
                <a:gd name="connsiteX27" fmla="*/ 369282 w 839182"/>
                <a:gd name="connsiteY27" fmla="*/ 10572 h 401097"/>
                <a:gd name="connsiteX28" fmla="*/ 391507 w 839182"/>
                <a:gd name="connsiteY28" fmla="*/ 23272 h 401097"/>
                <a:gd name="connsiteX29" fmla="*/ 388332 w 839182"/>
                <a:gd name="connsiteY29" fmla="*/ 32797 h 401097"/>
                <a:gd name="connsiteX30" fmla="*/ 366107 w 839182"/>
                <a:gd name="connsiteY30" fmla="*/ 39147 h 401097"/>
                <a:gd name="connsiteX31" fmla="*/ 318482 w 839182"/>
                <a:gd name="connsiteY31" fmla="*/ 35972 h 401097"/>
                <a:gd name="connsiteX32" fmla="*/ 308957 w 839182"/>
                <a:gd name="connsiteY32" fmla="*/ 29622 h 401097"/>
                <a:gd name="connsiteX33" fmla="*/ 289907 w 839182"/>
                <a:gd name="connsiteY33" fmla="*/ 23272 h 401097"/>
                <a:gd name="connsiteX34" fmla="*/ 277207 w 839182"/>
                <a:gd name="connsiteY34" fmla="*/ 26447 h 401097"/>
                <a:gd name="connsiteX35" fmla="*/ 277207 w 839182"/>
                <a:gd name="connsiteY35" fmla="*/ 55022 h 401097"/>
                <a:gd name="connsiteX36" fmla="*/ 286732 w 839182"/>
                <a:gd name="connsiteY36" fmla="*/ 58197 h 401097"/>
                <a:gd name="connsiteX37" fmla="*/ 296257 w 839182"/>
                <a:gd name="connsiteY37" fmla="*/ 51847 h 401097"/>
                <a:gd name="connsiteX38" fmla="*/ 353407 w 839182"/>
                <a:gd name="connsiteY38" fmla="*/ 39147 h 401097"/>
                <a:gd name="connsiteX39" fmla="*/ 375632 w 839182"/>
                <a:gd name="connsiteY39" fmla="*/ 32797 h 401097"/>
                <a:gd name="connsiteX40" fmla="*/ 397857 w 839182"/>
                <a:gd name="connsiteY40" fmla="*/ 35972 h 401097"/>
                <a:gd name="connsiteX41" fmla="*/ 407382 w 839182"/>
                <a:gd name="connsiteY41" fmla="*/ 39147 h 401097"/>
                <a:gd name="connsiteX42" fmla="*/ 420082 w 839182"/>
                <a:gd name="connsiteY42" fmla="*/ 42322 h 401097"/>
                <a:gd name="connsiteX43" fmla="*/ 439132 w 839182"/>
                <a:gd name="connsiteY43" fmla="*/ 48672 h 401097"/>
                <a:gd name="connsiteX44" fmla="*/ 458182 w 839182"/>
                <a:gd name="connsiteY44" fmla="*/ 61372 h 401097"/>
                <a:gd name="connsiteX45" fmla="*/ 467707 w 839182"/>
                <a:gd name="connsiteY45" fmla="*/ 64547 h 401097"/>
                <a:gd name="connsiteX46" fmla="*/ 508982 w 839182"/>
                <a:gd name="connsiteY46" fmla="*/ 70897 h 401097"/>
                <a:gd name="connsiteX47" fmla="*/ 521682 w 839182"/>
                <a:gd name="connsiteY47" fmla="*/ 74072 h 401097"/>
                <a:gd name="connsiteX48" fmla="*/ 540732 w 839182"/>
                <a:gd name="connsiteY48" fmla="*/ 80422 h 401097"/>
                <a:gd name="connsiteX49" fmla="*/ 550257 w 839182"/>
                <a:gd name="connsiteY49" fmla="*/ 86772 h 401097"/>
                <a:gd name="connsiteX50" fmla="*/ 569307 w 839182"/>
                <a:gd name="connsiteY50" fmla="*/ 93122 h 401097"/>
                <a:gd name="connsiteX51" fmla="*/ 578832 w 839182"/>
                <a:gd name="connsiteY51" fmla="*/ 96297 h 401097"/>
                <a:gd name="connsiteX52" fmla="*/ 613757 w 839182"/>
                <a:gd name="connsiteY52" fmla="*/ 102647 h 401097"/>
                <a:gd name="connsiteX53" fmla="*/ 632807 w 839182"/>
                <a:gd name="connsiteY53" fmla="*/ 112172 h 401097"/>
                <a:gd name="connsiteX54" fmla="*/ 642332 w 839182"/>
                <a:gd name="connsiteY54" fmla="*/ 118522 h 401097"/>
                <a:gd name="connsiteX55" fmla="*/ 664557 w 839182"/>
                <a:gd name="connsiteY55" fmla="*/ 128047 h 401097"/>
                <a:gd name="connsiteX56" fmla="*/ 664557 w 839182"/>
                <a:gd name="connsiteY56" fmla="*/ 156622 h 401097"/>
                <a:gd name="connsiteX57" fmla="*/ 655032 w 839182"/>
                <a:gd name="connsiteY57" fmla="*/ 162972 h 401097"/>
                <a:gd name="connsiteX58" fmla="*/ 658207 w 839182"/>
                <a:gd name="connsiteY58" fmla="*/ 172497 h 401097"/>
                <a:gd name="connsiteX59" fmla="*/ 667732 w 839182"/>
                <a:gd name="connsiteY59" fmla="*/ 175672 h 401097"/>
                <a:gd name="connsiteX60" fmla="*/ 709007 w 839182"/>
                <a:gd name="connsiteY60" fmla="*/ 178847 h 401097"/>
                <a:gd name="connsiteX61" fmla="*/ 728057 w 839182"/>
                <a:gd name="connsiteY61" fmla="*/ 185197 h 401097"/>
                <a:gd name="connsiteX62" fmla="*/ 731232 w 839182"/>
                <a:gd name="connsiteY62" fmla="*/ 194722 h 401097"/>
                <a:gd name="connsiteX63" fmla="*/ 750282 w 839182"/>
                <a:gd name="connsiteY63" fmla="*/ 204247 h 401097"/>
                <a:gd name="connsiteX64" fmla="*/ 759807 w 839182"/>
                <a:gd name="connsiteY64" fmla="*/ 210597 h 401097"/>
                <a:gd name="connsiteX65" fmla="*/ 762982 w 839182"/>
                <a:gd name="connsiteY65" fmla="*/ 220122 h 401097"/>
                <a:gd name="connsiteX66" fmla="*/ 782032 w 839182"/>
                <a:gd name="connsiteY66" fmla="*/ 226472 h 401097"/>
                <a:gd name="connsiteX67" fmla="*/ 791557 w 839182"/>
                <a:gd name="connsiteY67" fmla="*/ 229647 h 401097"/>
                <a:gd name="connsiteX68" fmla="*/ 816957 w 839182"/>
                <a:gd name="connsiteY68" fmla="*/ 235997 h 401097"/>
                <a:gd name="connsiteX69" fmla="*/ 839182 w 839182"/>
                <a:gd name="connsiteY69" fmla="*/ 245522 h 401097"/>
                <a:gd name="connsiteX70" fmla="*/ 829657 w 839182"/>
                <a:gd name="connsiteY70" fmla="*/ 251872 h 401097"/>
                <a:gd name="connsiteX71" fmla="*/ 810607 w 839182"/>
                <a:gd name="connsiteY71" fmla="*/ 261397 h 401097"/>
                <a:gd name="connsiteX72" fmla="*/ 801082 w 839182"/>
                <a:gd name="connsiteY72" fmla="*/ 270922 h 401097"/>
                <a:gd name="connsiteX73" fmla="*/ 782032 w 839182"/>
                <a:gd name="connsiteY73" fmla="*/ 280447 h 401097"/>
                <a:gd name="connsiteX74" fmla="*/ 762982 w 839182"/>
                <a:gd name="connsiteY74" fmla="*/ 296322 h 401097"/>
                <a:gd name="connsiteX75" fmla="*/ 753457 w 839182"/>
                <a:gd name="connsiteY75" fmla="*/ 293147 h 401097"/>
                <a:gd name="connsiteX76" fmla="*/ 728057 w 839182"/>
                <a:gd name="connsiteY76" fmla="*/ 270922 h 401097"/>
                <a:gd name="connsiteX77" fmla="*/ 718532 w 839182"/>
                <a:gd name="connsiteY77" fmla="*/ 264572 h 401097"/>
                <a:gd name="connsiteX78" fmla="*/ 699482 w 839182"/>
                <a:gd name="connsiteY78" fmla="*/ 258222 h 401097"/>
                <a:gd name="connsiteX79" fmla="*/ 677257 w 839182"/>
                <a:gd name="connsiteY79" fmla="*/ 261397 h 401097"/>
                <a:gd name="connsiteX80" fmla="*/ 674082 w 839182"/>
                <a:gd name="connsiteY80" fmla="*/ 270922 h 401097"/>
                <a:gd name="connsiteX81" fmla="*/ 683607 w 839182"/>
                <a:gd name="connsiteY81" fmla="*/ 289972 h 401097"/>
                <a:gd name="connsiteX82" fmla="*/ 693132 w 839182"/>
                <a:gd name="connsiteY82" fmla="*/ 296322 h 401097"/>
                <a:gd name="connsiteX83" fmla="*/ 699482 w 839182"/>
                <a:gd name="connsiteY83" fmla="*/ 305847 h 401097"/>
                <a:gd name="connsiteX84" fmla="*/ 718532 w 839182"/>
                <a:gd name="connsiteY84" fmla="*/ 312197 h 401097"/>
                <a:gd name="connsiteX85" fmla="*/ 737582 w 839182"/>
                <a:gd name="connsiteY85" fmla="*/ 321722 h 401097"/>
                <a:gd name="connsiteX86" fmla="*/ 753457 w 839182"/>
                <a:gd name="connsiteY86" fmla="*/ 350297 h 401097"/>
                <a:gd name="connsiteX87" fmla="*/ 756632 w 839182"/>
                <a:gd name="connsiteY87" fmla="*/ 378872 h 401097"/>
                <a:gd name="connsiteX88" fmla="*/ 747107 w 839182"/>
                <a:gd name="connsiteY88" fmla="*/ 385222 h 401097"/>
                <a:gd name="connsiteX89" fmla="*/ 737582 w 839182"/>
                <a:gd name="connsiteY89" fmla="*/ 375697 h 401097"/>
                <a:gd name="connsiteX90" fmla="*/ 718532 w 839182"/>
                <a:gd name="connsiteY90" fmla="*/ 366172 h 401097"/>
                <a:gd name="connsiteX91" fmla="*/ 709007 w 839182"/>
                <a:gd name="connsiteY91" fmla="*/ 359822 h 401097"/>
                <a:gd name="connsiteX92" fmla="*/ 689957 w 839182"/>
                <a:gd name="connsiteY92" fmla="*/ 353472 h 401097"/>
                <a:gd name="connsiteX93" fmla="*/ 680432 w 839182"/>
                <a:gd name="connsiteY93" fmla="*/ 350297 h 401097"/>
                <a:gd name="connsiteX94" fmla="*/ 635982 w 839182"/>
                <a:gd name="connsiteY94" fmla="*/ 343947 h 401097"/>
                <a:gd name="connsiteX95" fmla="*/ 626457 w 839182"/>
                <a:gd name="connsiteY95" fmla="*/ 340772 h 401097"/>
                <a:gd name="connsiteX96" fmla="*/ 642332 w 839182"/>
                <a:gd name="connsiteY96" fmla="*/ 356647 h 401097"/>
                <a:gd name="connsiteX97" fmla="*/ 661382 w 839182"/>
                <a:gd name="connsiteY97" fmla="*/ 372522 h 401097"/>
                <a:gd name="connsiteX98" fmla="*/ 680432 w 839182"/>
                <a:gd name="connsiteY98" fmla="*/ 378872 h 401097"/>
                <a:gd name="connsiteX99" fmla="*/ 696307 w 839182"/>
                <a:gd name="connsiteY99" fmla="*/ 397922 h 401097"/>
                <a:gd name="connsiteX100" fmla="*/ 686782 w 839182"/>
                <a:gd name="connsiteY100" fmla="*/ 401097 h 401097"/>
                <a:gd name="connsiteX101" fmla="*/ 629632 w 839182"/>
                <a:gd name="connsiteY101" fmla="*/ 391572 h 401097"/>
                <a:gd name="connsiteX102" fmla="*/ 610582 w 839182"/>
                <a:gd name="connsiteY102" fmla="*/ 385222 h 401097"/>
                <a:gd name="connsiteX103" fmla="*/ 591532 w 839182"/>
                <a:gd name="connsiteY103" fmla="*/ 372522 h 401097"/>
                <a:gd name="connsiteX104" fmla="*/ 562957 w 839182"/>
                <a:gd name="connsiteY104" fmla="*/ 369347 h 401097"/>
                <a:gd name="connsiteX105" fmla="*/ 553432 w 839182"/>
                <a:gd name="connsiteY105" fmla="*/ 362997 h 401097"/>
                <a:gd name="connsiteX106" fmla="*/ 540732 w 839182"/>
                <a:gd name="connsiteY106" fmla="*/ 343947 h 401097"/>
                <a:gd name="connsiteX107" fmla="*/ 531207 w 839182"/>
                <a:gd name="connsiteY107" fmla="*/ 340772 h 401097"/>
                <a:gd name="connsiteX108" fmla="*/ 508982 w 839182"/>
                <a:gd name="connsiteY108" fmla="*/ 324897 h 401097"/>
                <a:gd name="connsiteX109" fmla="*/ 486757 w 839182"/>
                <a:gd name="connsiteY109" fmla="*/ 318547 h 401097"/>
                <a:gd name="connsiteX110" fmla="*/ 445482 w 839182"/>
                <a:gd name="connsiteY110" fmla="*/ 312197 h 401097"/>
                <a:gd name="connsiteX111" fmla="*/ 420082 w 839182"/>
                <a:gd name="connsiteY111" fmla="*/ 315372 h 401097"/>
                <a:gd name="connsiteX112" fmla="*/ 410557 w 839182"/>
                <a:gd name="connsiteY112" fmla="*/ 318547 h 401097"/>
                <a:gd name="connsiteX113" fmla="*/ 404207 w 839182"/>
                <a:gd name="connsiteY113" fmla="*/ 328072 h 401097"/>
                <a:gd name="connsiteX114" fmla="*/ 356582 w 839182"/>
                <a:gd name="connsiteY114" fmla="*/ 324897 h 401097"/>
                <a:gd name="connsiteX115" fmla="*/ 350232 w 839182"/>
                <a:gd name="connsiteY115" fmla="*/ 293147 h 401097"/>
                <a:gd name="connsiteX116" fmla="*/ 369282 w 839182"/>
                <a:gd name="connsiteY116" fmla="*/ 286797 h 401097"/>
                <a:gd name="connsiteX117" fmla="*/ 407382 w 839182"/>
                <a:gd name="connsiteY117" fmla="*/ 280447 h 401097"/>
                <a:gd name="connsiteX118" fmla="*/ 435957 w 839182"/>
                <a:gd name="connsiteY118" fmla="*/ 283622 h 401097"/>
                <a:gd name="connsiteX119" fmla="*/ 448657 w 839182"/>
                <a:gd name="connsiteY119" fmla="*/ 286797 h 401097"/>
                <a:gd name="connsiteX120" fmla="*/ 474057 w 839182"/>
                <a:gd name="connsiteY120" fmla="*/ 283622 h 401097"/>
                <a:gd name="connsiteX121" fmla="*/ 474057 w 839182"/>
                <a:gd name="connsiteY121" fmla="*/ 274097 h 401097"/>
                <a:gd name="connsiteX122" fmla="*/ 467707 w 839182"/>
                <a:gd name="connsiteY122" fmla="*/ 264572 h 401097"/>
                <a:gd name="connsiteX123" fmla="*/ 474057 w 839182"/>
                <a:gd name="connsiteY123" fmla="*/ 255047 h 401097"/>
                <a:gd name="connsiteX124" fmla="*/ 483582 w 839182"/>
                <a:gd name="connsiteY124" fmla="*/ 248697 h 401097"/>
                <a:gd name="connsiteX125" fmla="*/ 486757 w 839182"/>
                <a:gd name="connsiteY125" fmla="*/ 239172 h 401097"/>
                <a:gd name="connsiteX126" fmla="*/ 515332 w 839182"/>
                <a:gd name="connsiteY126" fmla="*/ 223297 h 401097"/>
                <a:gd name="connsiteX127" fmla="*/ 518507 w 839182"/>
                <a:gd name="connsiteY127" fmla="*/ 213772 h 401097"/>
                <a:gd name="connsiteX128" fmla="*/ 505807 w 839182"/>
                <a:gd name="connsiteY128" fmla="*/ 197897 h 401097"/>
                <a:gd name="connsiteX129" fmla="*/ 496282 w 839182"/>
                <a:gd name="connsiteY129" fmla="*/ 188372 h 401097"/>
                <a:gd name="connsiteX130" fmla="*/ 489932 w 839182"/>
                <a:gd name="connsiteY130" fmla="*/ 178847 h 401097"/>
                <a:gd name="connsiteX131" fmla="*/ 480407 w 839182"/>
                <a:gd name="connsiteY131" fmla="*/ 175672 h 401097"/>
                <a:gd name="connsiteX132" fmla="*/ 470882 w 839182"/>
                <a:gd name="connsiteY132" fmla="*/ 169322 h 401097"/>
                <a:gd name="connsiteX133" fmla="*/ 455007 w 839182"/>
                <a:gd name="connsiteY133" fmla="*/ 166147 h 401097"/>
                <a:gd name="connsiteX134" fmla="*/ 426432 w 839182"/>
                <a:gd name="connsiteY134" fmla="*/ 153447 h 401097"/>
                <a:gd name="connsiteX135" fmla="*/ 420082 w 839182"/>
                <a:gd name="connsiteY135" fmla="*/ 143922 h 401097"/>
                <a:gd name="connsiteX136" fmla="*/ 401032 w 839182"/>
                <a:gd name="connsiteY136" fmla="*/ 137572 h 401097"/>
                <a:gd name="connsiteX137" fmla="*/ 378807 w 839182"/>
                <a:gd name="connsiteY137" fmla="*/ 131222 h 401097"/>
                <a:gd name="connsiteX138" fmla="*/ 366107 w 839182"/>
                <a:gd name="connsiteY138" fmla="*/ 128047 h 401097"/>
                <a:gd name="connsiteX139" fmla="*/ 347057 w 839182"/>
                <a:gd name="connsiteY139" fmla="*/ 115347 h 401097"/>
                <a:gd name="connsiteX140" fmla="*/ 337532 w 839182"/>
                <a:gd name="connsiteY140" fmla="*/ 112172 h 401097"/>
                <a:gd name="connsiteX141" fmla="*/ 315307 w 839182"/>
                <a:gd name="connsiteY141" fmla="*/ 102647 h 401097"/>
                <a:gd name="connsiteX142" fmla="*/ 312132 w 839182"/>
                <a:gd name="connsiteY142" fmla="*/ 112172 h 401097"/>
                <a:gd name="connsiteX143" fmla="*/ 318482 w 839182"/>
                <a:gd name="connsiteY143" fmla="*/ 121697 h 401097"/>
                <a:gd name="connsiteX144" fmla="*/ 315307 w 839182"/>
                <a:gd name="connsiteY144" fmla="*/ 140747 h 401097"/>
                <a:gd name="connsiteX145" fmla="*/ 305782 w 839182"/>
                <a:gd name="connsiteY145" fmla="*/ 143922 h 401097"/>
                <a:gd name="connsiteX146" fmla="*/ 274032 w 839182"/>
                <a:gd name="connsiteY146" fmla="*/ 140747 h 401097"/>
                <a:gd name="connsiteX147" fmla="*/ 254982 w 839182"/>
                <a:gd name="connsiteY147" fmla="*/ 134397 h 401097"/>
                <a:gd name="connsiteX148" fmla="*/ 245457 w 839182"/>
                <a:gd name="connsiteY148" fmla="*/ 128047 h 401097"/>
                <a:gd name="connsiteX149" fmla="*/ 223232 w 839182"/>
                <a:gd name="connsiteY149" fmla="*/ 121697 h 401097"/>
                <a:gd name="connsiteX150" fmla="*/ 185132 w 839182"/>
                <a:gd name="connsiteY150" fmla="*/ 124872 h 401097"/>
                <a:gd name="connsiteX151" fmla="*/ 112107 w 839182"/>
                <a:gd name="connsiteY151" fmla="*/ 124872 h 401097"/>
                <a:gd name="connsiteX152" fmla="*/ 93057 w 839182"/>
                <a:gd name="connsiteY152" fmla="*/ 118522 h 401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</a:cxnLst>
              <a:rect l="l" t="t" r="r" b="b"/>
              <a:pathLst>
                <a:path w="839182" h="401097">
                  <a:moveTo>
                    <a:pt x="93057" y="118522"/>
                  </a:moveTo>
                  <a:lnTo>
                    <a:pt x="93057" y="118522"/>
                  </a:lnTo>
                  <a:cubicBezTo>
                    <a:pt x="77182" y="117464"/>
                    <a:pt x="61126" y="117963"/>
                    <a:pt x="45432" y="115347"/>
                  </a:cubicBezTo>
                  <a:cubicBezTo>
                    <a:pt x="41668" y="114720"/>
                    <a:pt x="39320" y="110704"/>
                    <a:pt x="35907" y="108997"/>
                  </a:cubicBezTo>
                  <a:cubicBezTo>
                    <a:pt x="32914" y="107500"/>
                    <a:pt x="29375" y="107319"/>
                    <a:pt x="26382" y="105822"/>
                  </a:cubicBezTo>
                  <a:cubicBezTo>
                    <a:pt x="1763" y="93512"/>
                    <a:pt x="31273" y="104277"/>
                    <a:pt x="7332" y="96297"/>
                  </a:cubicBezTo>
                  <a:cubicBezTo>
                    <a:pt x="-2568" y="66596"/>
                    <a:pt x="-1208" y="78891"/>
                    <a:pt x="4157" y="35972"/>
                  </a:cubicBezTo>
                  <a:cubicBezTo>
                    <a:pt x="4572" y="32651"/>
                    <a:pt x="4965" y="28814"/>
                    <a:pt x="7332" y="26447"/>
                  </a:cubicBezTo>
                  <a:cubicBezTo>
                    <a:pt x="9699" y="24080"/>
                    <a:pt x="13682" y="24330"/>
                    <a:pt x="16857" y="23272"/>
                  </a:cubicBezTo>
                  <a:cubicBezTo>
                    <a:pt x="18974" y="20097"/>
                    <a:pt x="19971" y="15769"/>
                    <a:pt x="23207" y="13747"/>
                  </a:cubicBezTo>
                  <a:cubicBezTo>
                    <a:pt x="28883" y="10199"/>
                    <a:pt x="35907" y="9514"/>
                    <a:pt x="42257" y="7397"/>
                  </a:cubicBezTo>
                  <a:cubicBezTo>
                    <a:pt x="61872" y="859"/>
                    <a:pt x="48452" y="4555"/>
                    <a:pt x="83532" y="1047"/>
                  </a:cubicBezTo>
                  <a:cubicBezTo>
                    <a:pt x="98349" y="2105"/>
                    <a:pt x="115385" y="-3651"/>
                    <a:pt x="127982" y="4222"/>
                  </a:cubicBezTo>
                  <a:cubicBezTo>
                    <a:pt x="134454" y="8267"/>
                    <a:pt x="108932" y="16922"/>
                    <a:pt x="108932" y="16922"/>
                  </a:cubicBezTo>
                  <a:cubicBezTo>
                    <a:pt x="106815" y="20097"/>
                    <a:pt x="104289" y="23034"/>
                    <a:pt x="102582" y="26447"/>
                  </a:cubicBezTo>
                  <a:cubicBezTo>
                    <a:pt x="98458" y="34695"/>
                    <a:pt x="97529" y="43004"/>
                    <a:pt x="102582" y="51847"/>
                  </a:cubicBezTo>
                  <a:cubicBezTo>
                    <a:pt x="104475" y="55160"/>
                    <a:pt x="108620" y="56647"/>
                    <a:pt x="112107" y="58197"/>
                  </a:cubicBezTo>
                  <a:cubicBezTo>
                    <a:pt x="118224" y="60915"/>
                    <a:pt x="131157" y="64547"/>
                    <a:pt x="131157" y="64547"/>
                  </a:cubicBezTo>
                  <a:cubicBezTo>
                    <a:pt x="130099" y="61372"/>
                    <a:pt x="127982" y="58369"/>
                    <a:pt x="127982" y="55022"/>
                  </a:cubicBezTo>
                  <a:cubicBezTo>
                    <a:pt x="127982" y="47538"/>
                    <a:pt x="129007" y="39965"/>
                    <a:pt x="131157" y="32797"/>
                  </a:cubicBezTo>
                  <a:cubicBezTo>
                    <a:pt x="132253" y="29142"/>
                    <a:pt x="134635" y="25785"/>
                    <a:pt x="137507" y="23272"/>
                  </a:cubicBezTo>
                  <a:cubicBezTo>
                    <a:pt x="150944" y="11515"/>
                    <a:pt x="153000" y="11758"/>
                    <a:pt x="166082" y="7397"/>
                  </a:cubicBezTo>
                  <a:cubicBezTo>
                    <a:pt x="194657" y="8455"/>
                    <a:pt x="223481" y="6665"/>
                    <a:pt x="251807" y="10572"/>
                  </a:cubicBezTo>
                  <a:cubicBezTo>
                    <a:pt x="283732" y="14975"/>
                    <a:pt x="233734" y="28238"/>
                    <a:pt x="267682" y="16922"/>
                  </a:cubicBezTo>
                  <a:cubicBezTo>
                    <a:pt x="269799" y="13747"/>
                    <a:pt x="270719" y="9290"/>
                    <a:pt x="274032" y="7397"/>
                  </a:cubicBezTo>
                  <a:cubicBezTo>
                    <a:pt x="278717" y="4720"/>
                    <a:pt x="284511" y="4222"/>
                    <a:pt x="289907" y="4222"/>
                  </a:cubicBezTo>
                  <a:cubicBezTo>
                    <a:pt x="313214" y="4222"/>
                    <a:pt x="336474" y="6339"/>
                    <a:pt x="359757" y="7397"/>
                  </a:cubicBezTo>
                  <a:cubicBezTo>
                    <a:pt x="362932" y="8455"/>
                    <a:pt x="366206" y="9254"/>
                    <a:pt x="369282" y="10572"/>
                  </a:cubicBezTo>
                  <a:cubicBezTo>
                    <a:pt x="380561" y="15406"/>
                    <a:pt x="381941" y="16895"/>
                    <a:pt x="391507" y="23272"/>
                  </a:cubicBezTo>
                  <a:cubicBezTo>
                    <a:pt x="390449" y="26447"/>
                    <a:pt x="390699" y="30430"/>
                    <a:pt x="388332" y="32797"/>
                  </a:cubicBezTo>
                  <a:cubicBezTo>
                    <a:pt x="386814" y="34315"/>
                    <a:pt x="366217" y="39120"/>
                    <a:pt x="366107" y="39147"/>
                  </a:cubicBezTo>
                  <a:cubicBezTo>
                    <a:pt x="350232" y="38089"/>
                    <a:pt x="334176" y="38588"/>
                    <a:pt x="318482" y="35972"/>
                  </a:cubicBezTo>
                  <a:cubicBezTo>
                    <a:pt x="314718" y="35345"/>
                    <a:pt x="312444" y="31172"/>
                    <a:pt x="308957" y="29622"/>
                  </a:cubicBezTo>
                  <a:cubicBezTo>
                    <a:pt x="302840" y="26904"/>
                    <a:pt x="289907" y="23272"/>
                    <a:pt x="289907" y="23272"/>
                  </a:cubicBezTo>
                  <a:cubicBezTo>
                    <a:pt x="285674" y="24330"/>
                    <a:pt x="280614" y="23721"/>
                    <a:pt x="277207" y="26447"/>
                  </a:cubicBezTo>
                  <a:cubicBezTo>
                    <a:pt x="270728" y="31630"/>
                    <a:pt x="275920" y="52771"/>
                    <a:pt x="277207" y="55022"/>
                  </a:cubicBezTo>
                  <a:cubicBezTo>
                    <a:pt x="278867" y="57928"/>
                    <a:pt x="283557" y="57139"/>
                    <a:pt x="286732" y="58197"/>
                  </a:cubicBezTo>
                  <a:cubicBezTo>
                    <a:pt x="289907" y="56080"/>
                    <a:pt x="292770" y="53397"/>
                    <a:pt x="296257" y="51847"/>
                  </a:cubicBezTo>
                  <a:cubicBezTo>
                    <a:pt x="319616" y="41465"/>
                    <a:pt x="323911" y="46521"/>
                    <a:pt x="353407" y="39147"/>
                  </a:cubicBezTo>
                  <a:cubicBezTo>
                    <a:pt x="369354" y="35160"/>
                    <a:pt x="361967" y="37352"/>
                    <a:pt x="375632" y="32797"/>
                  </a:cubicBezTo>
                  <a:cubicBezTo>
                    <a:pt x="383040" y="33855"/>
                    <a:pt x="390519" y="34504"/>
                    <a:pt x="397857" y="35972"/>
                  </a:cubicBezTo>
                  <a:cubicBezTo>
                    <a:pt x="401139" y="36628"/>
                    <a:pt x="404164" y="38228"/>
                    <a:pt x="407382" y="39147"/>
                  </a:cubicBezTo>
                  <a:cubicBezTo>
                    <a:pt x="411578" y="40346"/>
                    <a:pt x="415902" y="41068"/>
                    <a:pt x="420082" y="42322"/>
                  </a:cubicBezTo>
                  <a:cubicBezTo>
                    <a:pt x="426493" y="44245"/>
                    <a:pt x="433563" y="44959"/>
                    <a:pt x="439132" y="48672"/>
                  </a:cubicBezTo>
                  <a:cubicBezTo>
                    <a:pt x="445482" y="52905"/>
                    <a:pt x="450942" y="58959"/>
                    <a:pt x="458182" y="61372"/>
                  </a:cubicBezTo>
                  <a:cubicBezTo>
                    <a:pt x="461357" y="62430"/>
                    <a:pt x="464440" y="63821"/>
                    <a:pt x="467707" y="64547"/>
                  </a:cubicBezTo>
                  <a:cubicBezTo>
                    <a:pt x="481517" y="67616"/>
                    <a:pt x="495056" y="68365"/>
                    <a:pt x="508982" y="70897"/>
                  </a:cubicBezTo>
                  <a:cubicBezTo>
                    <a:pt x="513275" y="71678"/>
                    <a:pt x="517502" y="72818"/>
                    <a:pt x="521682" y="74072"/>
                  </a:cubicBezTo>
                  <a:cubicBezTo>
                    <a:pt x="528093" y="75995"/>
                    <a:pt x="535163" y="76709"/>
                    <a:pt x="540732" y="80422"/>
                  </a:cubicBezTo>
                  <a:cubicBezTo>
                    <a:pt x="543907" y="82539"/>
                    <a:pt x="546770" y="85222"/>
                    <a:pt x="550257" y="86772"/>
                  </a:cubicBezTo>
                  <a:cubicBezTo>
                    <a:pt x="556374" y="89490"/>
                    <a:pt x="562957" y="91005"/>
                    <a:pt x="569307" y="93122"/>
                  </a:cubicBezTo>
                  <a:cubicBezTo>
                    <a:pt x="572482" y="94180"/>
                    <a:pt x="575531" y="95747"/>
                    <a:pt x="578832" y="96297"/>
                  </a:cubicBezTo>
                  <a:cubicBezTo>
                    <a:pt x="603205" y="100359"/>
                    <a:pt x="591569" y="98209"/>
                    <a:pt x="613757" y="102647"/>
                  </a:cubicBezTo>
                  <a:cubicBezTo>
                    <a:pt x="641054" y="120845"/>
                    <a:pt x="606517" y="99027"/>
                    <a:pt x="632807" y="112172"/>
                  </a:cubicBezTo>
                  <a:cubicBezTo>
                    <a:pt x="636220" y="113879"/>
                    <a:pt x="639019" y="116629"/>
                    <a:pt x="642332" y="118522"/>
                  </a:cubicBezTo>
                  <a:cubicBezTo>
                    <a:pt x="653317" y="124799"/>
                    <a:pt x="653871" y="124485"/>
                    <a:pt x="664557" y="128047"/>
                  </a:cubicBezTo>
                  <a:cubicBezTo>
                    <a:pt x="668218" y="139031"/>
                    <a:pt x="671262" y="143211"/>
                    <a:pt x="664557" y="156622"/>
                  </a:cubicBezTo>
                  <a:cubicBezTo>
                    <a:pt x="662850" y="160035"/>
                    <a:pt x="658207" y="160855"/>
                    <a:pt x="655032" y="162972"/>
                  </a:cubicBezTo>
                  <a:cubicBezTo>
                    <a:pt x="656090" y="166147"/>
                    <a:pt x="655840" y="170130"/>
                    <a:pt x="658207" y="172497"/>
                  </a:cubicBezTo>
                  <a:cubicBezTo>
                    <a:pt x="660574" y="174864"/>
                    <a:pt x="664411" y="175257"/>
                    <a:pt x="667732" y="175672"/>
                  </a:cubicBezTo>
                  <a:cubicBezTo>
                    <a:pt x="681424" y="177384"/>
                    <a:pt x="695249" y="177789"/>
                    <a:pt x="709007" y="178847"/>
                  </a:cubicBezTo>
                  <a:cubicBezTo>
                    <a:pt x="715357" y="180964"/>
                    <a:pt x="725940" y="178847"/>
                    <a:pt x="728057" y="185197"/>
                  </a:cubicBezTo>
                  <a:cubicBezTo>
                    <a:pt x="729115" y="188372"/>
                    <a:pt x="729141" y="192109"/>
                    <a:pt x="731232" y="194722"/>
                  </a:cubicBezTo>
                  <a:cubicBezTo>
                    <a:pt x="737298" y="202305"/>
                    <a:pt x="742613" y="200412"/>
                    <a:pt x="750282" y="204247"/>
                  </a:cubicBezTo>
                  <a:cubicBezTo>
                    <a:pt x="753695" y="205954"/>
                    <a:pt x="756632" y="208480"/>
                    <a:pt x="759807" y="210597"/>
                  </a:cubicBezTo>
                  <a:cubicBezTo>
                    <a:pt x="760865" y="213772"/>
                    <a:pt x="760259" y="218177"/>
                    <a:pt x="762982" y="220122"/>
                  </a:cubicBezTo>
                  <a:cubicBezTo>
                    <a:pt x="768429" y="224013"/>
                    <a:pt x="775682" y="224355"/>
                    <a:pt x="782032" y="226472"/>
                  </a:cubicBezTo>
                  <a:cubicBezTo>
                    <a:pt x="785207" y="227530"/>
                    <a:pt x="788310" y="228835"/>
                    <a:pt x="791557" y="229647"/>
                  </a:cubicBezTo>
                  <a:cubicBezTo>
                    <a:pt x="800024" y="231764"/>
                    <a:pt x="809151" y="232094"/>
                    <a:pt x="816957" y="235997"/>
                  </a:cubicBezTo>
                  <a:cubicBezTo>
                    <a:pt x="832650" y="243844"/>
                    <a:pt x="825167" y="240850"/>
                    <a:pt x="839182" y="245522"/>
                  </a:cubicBezTo>
                  <a:cubicBezTo>
                    <a:pt x="836007" y="247639"/>
                    <a:pt x="833070" y="250165"/>
                    <a:pt x="829657" y="251872"/>
                  </a:cubicBezTo>
                  <a:cubicBezTo>
                    <a:pt x="815338" y="259032"/>
                    <a:pt x="824256" y="250023"/>
                    <a:pt x="810607" y="261397"/>
                  </a:cubicBezTo>
                  <a:cubicBezTo>
                    <a:pt x="807158" y="264272"/>
                    <a:pt x="804531" y="268047"/>
                    <a:pt x="801082" y="270922"/>
                  </a:cubicBezTo>
                  <a:cubicBezTo>
                    <a:pt x="792876" y="277761"/>
                    <a:pt x="791578" y="277265"/>
                    <a:pt x="782032" y="280447"/>
                  </a:cubicBezTo>
                  <a:cubicBezTo>
                    <a:pt x="774622" y="302677"/>
                    <a:pt x="781967" y="301746"/>
                    <a:pt x="762982" y="296322"/>
                  </a:cubicBezTo>
                  <a:cubicBezTo>
                    <a:pt x="759764" y="295403"/>
                    <a:pt x="756632" y="294205"/>
                    <a:pt x="753457" y="293147"/>
                  </a:cubicBezTo>
                  <a:cubicBezTo>
                    <a:pt x="742874" y="277272"/>
                    <a:pt x="750282" y="285739"/>
                    <a:pt x="728057" y="270922"/>
                  </a:cubicBezTo>
                  <a:cubicBezTo>
                    <a:pt x="724882" y="268805"/>
                    <a:pt x="722152" y="265779"/>
                    <a:pt x="718532" y="264572"/>
                  </a:cubicBezTo>
                  <a:lnTo>
                    <a:pt x="699482" y="258222"/>
                  </a:lnTo>
                  <a:cubicBezTo>
                    <a:pt x="692074" y="259280"/>
                    <a:pt x="683950" y="258050"/>
                    <a:pt x="677257" y="261397"/>
                  </a:cubicBezTo>
                  <a:cubicBezTo>
                    <a:pt x="674264" y="262894"/>
                    <a:pt x="674082" y="267575"/>
                    <a:pt x="674082" y="270922"/>
                  </a:cubicBezTo>
                  <a:cubicBezTo>
                    <a:pt x="674082" y="276087"/>
                    <a:pt x="680396" y="286761"/>
                    <a:pt x="683607" y="289972"/>
                  </a:cubicBezTo>
                  <a:cubicBezTo>
                    <a:pt x="686305" y="292670"/>
                    <a:pt x="689957" y="294205"/>
                    <a:pt x="693132" y="296322"/>
                  </a:cubicBezTo>
                  <a:cubicBezTo>
                    <a:pt x="695249" y="299497"/>
                    <a:pt x="696246" y="303825"/>
                    <a:pt x="699482" y="305847"/>
                  </a:cubicBezTo>
                  <a:cubicBezTo>
                    <a:pt x="705158" y="309395"/>
                    <a:pt x="712963" y="308484"/>
                    <a:pt x="718532" y="312197"/>
                  </a:cubicBezTo>
                  <a:cubicBezTo>
                    <a:pt x="730842" y="320403"/>
                    <a:pt x="724437" y="317340"/>
                    <a:pt x="737582" y="321722"/>
                  </a:cubicBezTo>
                  <a:cubicBezTo>
                    <a:pt x="752138" y="343557"/>
                    <a:pt x="747869" y="333532"/>
                    <a:pt x="753457" y="350297"/>
                  </a:cubicBezTo>
                  <a:cubicBezTo>
                    <a:pt x="754515" y="359822"/>
                    <a:pt x="758346" y="369443"/>
                    <a:pt x="756632" y="378872"/>
                  </a:cubicBezTo>
                  <a:cubicBezTo>
                    <a:pt x="755949" y="382626"/>
                    <a:pt x="750871" y="385849"/>
                    <a:pt x="747107" y="385222"/>
                  </a:cubicBezTo>
                  <a:cubicBezTo>
                    <a:pt x="742678" y="384484"/>
                    <a:pt x="741031" y="378572"/>
                    <a:pt x="737582" y="375697"/>
                  </a:cubicBezTo>
                  <a:cubicBezTo>
                    <a:pt x="723933" y="364323"/>
                    <a:pt x="732851" y="373332"/>
                    <a:pt x="718532" y="366172"/>
                  </a:cubicBezTo>
                  <a:cubicBezTo>
                    <a:pt x="715119" y="364465"/>
                    <a:pt x="712494" y="361372"/>
                    <a:pt x="709007" y="359822"/>
                  </a:cubicBezTo>
                  <a:cubicBezTo>
                    <a:pt x="702890" y="357104"/>
                    <a:pt x="696307" y="355589"/>
                    <a:pt x="689957" y="353472"/>
                  </a:cubicBezTo>
                  <a:cubicBezTo>
                    <a:pt x="686782" y="352414"/>
                    <a:pt x="683753" y="350712"/>
                    <a:pt x="680432" y="350297"/>
                  </a:cubicBezTo>
                  <a:cubicBezTo>
                    <a:pt x="669447" y="348924"/>
                    <a:pt x="647753" y="346563"/>
                    <a:pt x="635982" y="343947"/>
                  </a:cubicBezTo>
                  <a:cubicBezTo>
                    <a:pt x="632715" y="343221"/>
                    <a:pt x="629632" y="341830"/>
                    <a:pt x="626457" y="340772"/>
                  </a:cubicBezTo>
                  <a:cubicBezTo>
                    <a:pt x="638099" y="358234"/>
                    <a:pt x="626457" y="343418"/>
                    <a:pt x="642332" y="356647"/>
                  </a:cubicBezTo>
                  <a:cubicBezTo>
                    <a:pt x="650877" y="363768"/>
                    <a:pt x="651247" y="368017"/>
                    <a:pt x="661382" y="372522"/>
                  </a:cubicBezTo>
                  <a:cubicBezTo>
                    <a:pt x="667499" y="375240"/>
                    <a:pt x="680432" y="378872"/>
                    <a:pt x="680432" y="378872"/>
                  </a:cubicBezTo>
                  <a:cubicBezTo>
                    <a:pt x="681212" y="379652"/>
                    <a:pt x="697191" y="394386"/>
                    <a:pt x="696307" y="397922"/>
                  </a:cubicBezTo>
                  <a:cubicBezTo>
                    <a:pt x="695495" y="401169"/>
                    <a:pt x="689957" y="400039"/>
                    <a:pt x="686782" y="401097"/>
                  </a:cubicBezTo>
                  <a:cubicBezTo>
                    <a:pt x="646665" y="393074"/>
                    <a:pt x="665742" y="396086"/>
                    <a:pt x="629632" y="391572"/>
                  </a:cubicBezTo>
                  <a:cubicBezTo>
                    <a:pt x="623282" y="389455"/>
                    <a:pt x="616151" y="388935"/>
                    <a:pt x="610582" y="385222"/>
                  </a:cubicBezTo>
                  <a:cubicBezTo>
                    <a:pt x="604232" y="380989"/>
                    <a:pt x="599117" y="373365"/>
                    <a:pt x="591532" y="372522"/>
                  </a:cubicBezTo>
                  <a:lnTo>
                    <a:pt x="562957" y="369347"/>
                  </a:lnTo>
                  <a:cubicBezTo>
                    <a:pt x="559782" y="367230"/>
                    <a:pt x="555945" y="365869"/>
                    <a:pt x="553432" y="362997"/>
                  </a:cubicBezTo>
                  <a:cubicBezTo>
                    <a:pt x="548406" y="357254"/>
                    <a:pt x="547972" y="346360"/>
                    <a:pt x="540732" y="343947"/>
                  </a:cubicBezTo>
                  <a:lnTo>
                    <a:pt x="531207" y="340772"/>
                  </a:lnTo>
                  <a:cubicBezTo>
                    <a:pt x="528331" y="338615"/>
                    <a:pt x="513625" y="327218"/>
                    <a:pt x="508982" y="324897"/>
                  </a:cubicBezTo>
                  <a:cubicBezTo>
                    <a:pt x="504947" y="322880"/>
                    <a:pt x="490148" y="319225"/>
                    <a:pt x="486757" y="318547"/>
                  </a:cubicBezTo>
                  <a:cubicBezTo>
                    <a:pt x="475744" y="316344"/>
                    <a:pt x="456156" y="313722"/>
                    <a:pt x="445482" y="312197"/>
                  </a:cubicBezTo>
                  <a:cubicBezTo>
                    <a:pt x="437015" y="313255"/>
                    <a:pt x="428477" y="313846"/>
                    <a:pt x="420082" y="315372"/>
                  </a:cubicBezTo>
                  <a:cubicBezTo>
                    <a:pt x="416789" y="315971"/>
                    <a:pt x="413170" y="316456"/>
                    <a:pt x="410557" y="318547"/>
                  </a:cubicBezTo>
                  <a:cubicBezTo>
                    <a:pt x="407577" y="320931"/>
                    <a:pt x="406324" y="324897"/>
                    <a:pt x="404207" y="328072"/>
                  </a:cubicBezTo>
                  <a:cubicBezTo>
                    <a:pt x="388332" y="327014"/>
                    <a:pt x="372276" y="327513"/>
                    <a:pt x="356582" y="324897"/>
                  </a:cubicBezTo>
                  <a:cubicBezTo>
                    <a:pt x="341468" y="322378"/>
                    <a:pt x="343206" y="303184"/>
                    <a:pt x="350232" y="293147"/>
                  </a:cubicBezTo>
                  <a:cubicBezTo>
                    <a:pt x="354070" y="287663"/>
                    <a:pt x="362932" y="288914"/>
                    <a:pt x="369282" y="286797"/>
                  </a:cubicBezTo>
                  <a:cubicBezTo>
                    <a:pt x="387899" y="280591"/>
                    <a:pt x="375481" y="283992"/>
                    <a:pt x="407382" y="280447"/>
                  </a:cubicBezTo>
                  <a:cubicBezTo>
                    <a:pt x="416907" y="281505"/>
                    <a:pt x="426485" y="282165"/>
                    <a:pt x="435957" y="283622"/>
                  </a:cubicBezTo>
                  <a:cubicBezTo>
                    <a:pt x="440270" y="284286"/>
                    <a:pt x="444293" y="286797"/>
                    <a:pt x="448657" y="286797"/>
                  </a:cubicBezTo>
                  <a:cubicBezTo>
                    <a:pt x="457190" y="286797"/>
                    <a:pt x="465590" y="284680"/>
                    <a:pt x="474057" y="283622"/>
                  </a:cubicBezTo>
                  <a:cubicBezTo>
                    <a:pt x="491135" y="272236"/>
                    <a:pt x="483020" y="281267"/>
                    <a:pt x="474057" y="274097"/>
                  </a:cubicBezTo>
                  <a:cubicBezTo>
                    <a:pt x="471077" y="271713"/>
                    <a:pt x="469824" y="267747"/>
                    <a:pt x="467707" y="264572"/>
                  </a:cubicBezTo>
                  <a:cubicBezTo>
                    <a:pt x="469824" y="261397"/>
                    <a:pt x="471359" y="257745"/>
                    <a:pt x="474057" y="255047"/>
                  </a:cubicBezTo>
                  <a:cubicBezTo>
                    <a:pt x="476755" y="252349"/>
                    <a:pt x="481198" y="251677"/>
                    <a:pt x="483582" y="248697"/>
                  </a:cubicBezTo>
                  <a:cubicBezTo>
                    <a:pt x="485673" y="246084"/>
                    <a:pt x="484390" y="241539"/>
                    <a:pt x="486757" y="239172"/>
                  </a:cubicBezTo>
                  <a:cubicBezTo>
                    <a:pt x="497674" y="228255"/>
                    <a:pt x="503354" y="227290"/>
                    <a:pt x="515332" y="223297"/>
                  </a:cubicBezTo>
                  <a:cubicBezTo>
                    <a:pt x="516390" y="220122"/>
                    <a:pt x="518507" y="217119"/>
                    <a:pt x="518507" y="213772"/>
                  </a:cubicBezTo>
                  <a:cubicBezTo>
                    <a:pt x="518507" y="202479"/>
                    <a:pt x="513121" y="203992"/>
                    <a:pt x="505807" y="197897"/>
                  </a:cubicBezTo>
                  <a:cubicBezTo>
                    <a:pt x="502358" y="195022"/>
                    <a:pt x="499157" y="191821"/>
                    <a:pt x="496282" y="188372"/>
                  </a:cubicBezTo>
                  <a:cubicBezTo>
                    <a:pt x="493839" y="185441"/>
                    <a:pt x="492912" y="181231"/>
                    <a:pt x="489932" y="178847"/>
                  </a:cubicBezTo>
                  <a:cubicBezTo>
                    <a:pt x="487319" y="176756"/>
                    <a:pt x="483400" y="177169"/>
                    <a:pt x="480407" y="175672"/>
                  </a:cubicBezTo>
                  <a:cubicBezTo>
                    <a:pt x="476994" y="173965"/>
                    <a:pt x="474455" y="170662"/>
                    <a:pt x="470882" y="169322"/>
                  </a:cubicBezTo>
                  <a:cubicBezTo>
                    <a:pt x="465829" y="167427"/>
                    <a:pt x="460213" y="167567"/>
                    <a:pt x="455007" y="166147"/>
                  </a:cubicBezTo>
                  <a:cubicBezTo>
                    <a:pt x="435825" y="160915"/>
                    <a:pt x="439538" y="162184"/>
                    <a:pt x="426432" y="153447"/>
                  </a:cubicBezTo>
                  <a:cubicBezTo>
                    <a:pt x="424315" y="150272"/>
                    <a:pt x="423318" y="145944"/>
                    <a:pt x="420082" y="143922"/>
                  </a:cubicBezTo>
                  <a:cubicBezTo>
                    <a:pt x="414406" y="140374"/>
                    <a:pt x="407526" y="139195"/>
                    <a:pt x="401032" y="137572"/>
                  </a:cubicBezTo>
                  <a:cubicBezTo>
                    <a:pt x="361330" y="127646"/>
                    <a:pt x="410691" y="140332"/>
                    <a:pt x="378807" y="131222"/>
                  </a:cubicBezTo>
                  <a:cubicBezTo>
                    <a:pt x="374611" y="130023"/>
                    <a:pt x="370340" y="129105"/>
                    <a:pt x="366107" y="128047"/>
                  </a:cubicBezTo>
                  <a:cubicBezTo>
                    <a:pt x="359757" y="123814"/>
                    <a:pt x="354297" y="117760"/>
                    <a:pt x="347057" y="115347"/>
                  </a:cubicBezTo>
                  <a:cubicBezTo>
                    <a:pt x="343882" y="114289"/>
                    <a:pt x="340525" y="113669"/>
                    <a:pt x="337532" y="112172"/>
                  </a:cubicBezTo>
                  <a:cubicBezTo>
                    <a:pt x="315606" y="101209"/>
                    <a:pt x="341738" y="109255"/>
                    <a:pt x="315307" y="102647"/>
                  </a:cubicBezTo>
                  <a:cubicBezTo>
                    <a:pt x="294893" y="107750"/>
                    <a:pt x="302484" y="102524"/>
                    <a:pt x="312132" y="112172"/>
                  </a:cubicBezTo>
                  <a:cubicBezTo>
                    <a:pt x="314830" y="114870"/>
                    <a:pt x="316365" y="118522"/>
                    <a:pt x="318482" y="121697"/>
                  </a:cubicBezTo>
                  <a:cubicBezTo>
                    <a:pt x="317424" y="128047"/>
                    <a:pt x="318501" y="135158"/>
                    <a:pt x="315307" y="140747"/>
                  </a:cubicBezTo>
                  <a:cubicBezTo>
                    <a:pt x="313647" y="143653"/>
                    <a:pt x="309129" y="143922"/>
                    <a:pt x="305782" y="143922"/>
                  </a:cubicBezTo>
                  <a:cubicBezTo>
                    <a:pt x="295146" y="143922"/>
                    <a:pt x="284615" y="141805"/>
                    <a:pt x="274032" y="140747"/>
                  </a:cubicBezTo>
                  <a:cubicBezTo>
                    <a:pt x="267682" y="138630"/>
                    <a:pt x="260551" y="138110"/>
                    <a:pt x="254982" y="134397"/>
                  </a:cubicBezTo>
                  <a:cubicBezTo>
                    <a:pt x="251807" y="132280"/>
                    <a:pt x="248870" y="129754"/>
                    <a:pt x="245457" y="128047"/>
                  </a:cubicBezTo>
                  <a:cubicBezTo>
                    <a:pt x="240902" y="125770"/>
                    <a:pt x="227301" y="122714"/>
                    <a:pt x="223232" y="121697"/>
                  </a:cubicBezTo>
                  <a:cubicBezTo>
                    <a:pt x="210532" y="122755"/>
                    <a:pt x="197876" y="124872"/>
                    <a:pt x="185132" y="124872"/>
                  </a:cubicBezTo>
                  <a:cubicBezTo>
                    <a:pt x="106832" y="124872"/>
                    <a:pt x="147293" y="116076"/>
                    <a:pt x="112107" y="124872"/>
                  </a:cubicBezTo>
                  <a:cubicBezTo>
                    <a:pt x="71898" y="121521"/>
                    <a:pt x="96232" y="119580"/>
                    <a:pt x="93057" y="118522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任意多边形 122">
              <a:extLst>
                <a:ext uri="{FF2B5EF4-FFF2-40B4-BE49-F238E27FC236}">
                  <a16:creationId xmlns:a16="http://schemas.microsoft.com/office/drawing/2014/main" id="{0F2E3C6D-6518-E07C-61F6-AE36D48569B8}"/>
                </a:ext>
              </a:extLst>
            </p:cNvPr>
            <p:cNvSpPr/>
            <p:nvPr/>
          </p:nvSpPr>
          <p:spPr>
            <a:xfrm>
              <a:off x="3676650" y="1127125"/>
              <a:ext cx="63789" cy="47640"/>
            </a:xfrm>
            <a:custGeom>
              <a:avLst/>
              <a:gdLst>
                <a:gd name="connsiteX0" fmla="*/ 57150 w 63789"/>
                <a:gd name="connsiteY0" fmla="*/ 44450 h 47640"/>
                <a:gd name="connsiteX1" fmla="*/ 57150 w 63789"/>
                <a:gd name="connsiteY1" fmla="*/ 44450 h 47640"/>
                <a:gd name="connsiteX2" fmla="*/ 12700 w 63789"/>
                <a:gd name="connsiteY2" fmla="*/ 44450 h 47640"/>
                <a:gd name="connsiteX3" fmla="*/ 3175 w 63789"/>
                <a:gd name="connsiteY3" fmla="*/ 38100 h 47640"/>
                <a:gd name="connsiteX4" fmla="*/ 0 w 63789"/>
                <a:gd name="connsiteY4" fmla="*/ 28575 h 47640"/>
                <a:gd name="connsiteX5" fmla="*/ 3175 w 63789"/>
                <a:gd name="connsiteY5" fmla="*/ 9525 h 47640"/>
                <a:gd name="connsiteX6" fmla="*/ 22225 w 63789"/>
                <a:gd name="connsiteY6" fmla="*/ 0 h 47640"/>
                <a:gd name="connsiteX7" fmla="*/ 57150 w 63789"/>
                <a:gd name="connsiteY7" fmla="*/ 3175 h 47640"/>
                <a:gd name="connsiteX8" fmla="*/ 60325 w 63789"/>
                <a:gd name="connsiteY8" fmla="*/ 38100 h 47640"/>
                <a:gd name="connsiteX9" fmla="*/ 57150 w 63789"/>
                <a:gd name="connsiteY9" fmla="*/ 44450 h 47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789" h="47640">
                  <a:moveTo>
                    <a:pt x="57150" y="44450"/>
                  </a:moveTo>
                  <a:lnTo>
                    <a:pt x="57150" y="44450"/>
                  </a:lnTo>
                  <a:cubicBezTo>
                    <a:pt x="39369" y="46426"/>
                    <a:pt x="28874" y="50515"/>
                    <a:pt x="12700" y="44450"/>
                  </a:cubicBezTo>
                  <a:cubicBezTo>
                    <a:pt x="9127" y="43110"/>
                    <a:pt x="6350" y="40217"/>
                    <a:pt x="3175" y="38100"/>
                  </a:cubicBezTo>
                  <a:cubicBezTo>
                    <a:pt x="2117" y="34925"/>
                    <a:pt x="0" y="31922"/>
                    <a:pt x="0" y="28575"/>
                  </a:cubicBezTo>
                  <a:cubicBezTo>
                    <a:pt x="0" y="22137"/>
                    <a:pt x="296" y="15283"/>
                    <a:pt x="3175" y="9525"/>
                  </a:cubicBezTo>
                  <a:cubicBezTo>
                    <a:pt x="5637" y="4601"/>
                    <a:pt x="17717" y="1503"/>
                    <a:pt x="22225" y="0"/>
                  </a:cubicBezTo>
                  <a:cubicBezTo>
                    <a:pt x="33867" y="1058"/>
                    <a:pt x="45977" y="-263"/>
                    <a:pt x="57150" y="3175"/>
                  </a:cubicBezTo>
                  <a:cubicBezTo>
                    <a:pt x="69732" y="7046"/>
                    <a:pt x="60622" y="37431"/>
                    <a:pt x="60325" y="38100"/>
                  </a:cubicBezTo>
                  <a:cubicBezTo>
                    <a:pt x="58616" y="41944"/>
                    <a:pt x="57679" y="43392"/>
                    <a:pt x="57150" y="4445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任意多边形 123">
              <a:extLst>
                <a:ext uri="{FF2B5EF4-FFF2-40B4-BE49-F238E27FC236}">
                  <a16:creationId xmlns:a16="http://schemas.microsoft.com/office/drawing/2014/main" id="{C2E758CA-03F8-ACFC-B3E1-1C1AC1C2F256}"/>
                </a:ext>
              </a:extLst>
            </p:cNvPr>
            <p:cNvSpPr/>
            <p:nvPr/>
          </p:nvSpPr>
          <p:spPr>
            <a:xfrm>
              <a:off x="3092450" y="942975"/>
              <a:ext cx="158750" cy="168275"/>
            </a:xfrm>
            <a:custGeom>
              <a:avLst/>
              <a:gdLst>
                <a:gd name="connsiteX0" fmla="*/ 79375 w 158750"/>
                <a:gd name="connsiteY0" fmla="*/ 155575 h 168275"/>
                <a:gd name="connsiteX1" fmla="*/ 79375 w 158750"/>
                <a:gd name="connsiteY1" fmla="*/ 155575 h 168275"/>
                <a:gd name="connsiteX2" fmla="*/ 41275 w 158750"/>
                <a:gd name="connsiteY2" fmla="*/ 142875 h 168275"/>
                <a:gd name="connsiteX3" fmla="*/ 31750 w 158750"/>
                <a:gd name="connsiteY3" fmla="*/ 139700 h 168275"/>
                <a:gd name="connsiteX4" fmla="*/ 9525 w 158750"/>
                <a:gd name="connsiteY4" fmla="*/ 133350 h 168275"/>
                <a:gd name="connsiteX5" fmla="*/ 0 w 158750"/>
                <a:gd name="connsiteY5" fmla="*/ 127000 h 168275"/>
                <a:gd name="connsiteX6" fmla="*/ 3175 w 158750"/>
                <a:gd name="connsiteY6" fmla="*/ 101600 h 168275"/>
                <a:gd name="connsiteX7" fmla="*/ 6350 w 158750"/>
                <a:gd name="connsiteY7" fmla="*/ 92075 h 168275"/>
                <a:gd name="connsiteX8" fmla="*/ 25400 w 158750"/>
                <a:gd name="connsiteY8" fmla="*/ 79375 h 168275"/>
                <a:gd name="connsiteX9" fmla="*/ 44450 w 158750"/>
                <a:gd name="connsiteY9" fmla="*/ 63500 h 168275"/>
                <a:gd name="connsiteX10" fmla="*/ 41275 w 158750"/>
                <a:gd name="connsiteY10" fmla="*/ 41275 h 168275"/>
                <a:gd name="connsiteX11" fmla="*/ 31750 w 158750"/>
                <a:gd name="connsiteY11" fmla="*/ 38100 h 168275"/>
                <a:gd name="connsiteX12" fmla="*/ 34925 w 158750"/>
                <a:gd name="connsiteY12" fmla="*/ 22225 h 168275"/>
                <a:gd name="connsiteX13" fmla="*/ 38100 w 158750"/>
                <a:gd name="connsiteY13" fmla="*/ 12700 h 168275"/>
                <a:gd name="connsiteX14" fmla="*/ 47625 w 158750"/>
                <a:gd name="connsiteY14" fmla="*/ 6350 h 168275"/>
                <a:gd name="connsiteX15" fmla="*/ 69850 w 158750"/>
                <a:gd name="connsiteY15" fmla="*/ 0 h 168275"/>
                <a:gd name="connsiteX16" fmla="*/ 133350 w 158750"/>
                <a:gd name="connsiteY16" fmla="*/ 3175 h 168275"/>
                <a:gd name="connsiteX17" fmla="*/ 142875 w 158750"/>
                <a:gd name="connsiteY17" fmla="*/ 6350 h 168275"/>
                <a:gd name="connsiteX18" fmla="*/ 158750 w 158750"/>
                <a:gd name="connsiteY18" fmla="*/ 9525 h 168275"/>
                <a:gd name="connsiteX19" fmla="*/ 152400 w 158750"/>
                <a:gd name="connsiteY19" fmla="*/ 19050 h 168275"/>
                <a:gd name="connsiteX20" fmla="*/ 133350 w 158750"/>
                <a:gd name="connsiteY20" fmla="*/ 31750 h 168275"/>
                <a:gd name="connsiteX21" fmla="*/ 130175 w 158750"/>
                <a:gd name="connsiteY21" fmla="*/ 41275 h 168275"/>
                <a:gd name="connsiteX22" fmla="*/ 111125 w 158750"/>
                <a:gd name="connsiteY22" fmla="*/ 50800 h 168275"/>
                <a:gd name="connsiteX23" fmla="*/ 79375 w 158750"/>
                <a:gd name="connsiteY23" fmla="*/ 41275 h 168275"/>
                <a:gd name="connsiteX24" fmla="*/ 73025 w 158750"/>
                <a:gd name="connsiteY24" fmla="*/ 60325 h 168275"/>
                <a:gd name="connsiteX25" fmla="*/ 63500 w 158750"/>
                <a:gd name="connsiteY25" fmla="*/ 79375 h 168275"/>
                <a:gd name="connsiteX26" fmla="*/ 79375 w 158750"/>
                <a:gd name="connsiteY26" fmla="*/ 82550 h 168275"/>
                <a:gd name="connsiteX27" fmla="*/ 88900 w 158750"/>
                <a:gd name="connsiteY27" fmla="*/ 85725 h 168275"/>
                <a:gd name="connsiteX28" fmla="*/ 101600 w 158750"/>
                <a:gd name="connsiteY28" fmla="*/ 88900 h 168275"/>
                <a:gd name="connsiteX29" fmla="*/ 104775 w 158750"/>
                <a:gd name="connsiteY29" fmla="*/ 111125 h 168275"/>
                <a:gd name="connsiteX30" fmla="*/ 114300 w 158750"/>
                <a:gd name="connsiteY30" fmla="*/ 114300 h 168275"/>
                <a:gd name="connsiteX31" fmla="*/ 123825 w 158750"/>
                <a:gd name="connsiteY31" fmla="*/ 120650 h 168275"/>
                <a:gd name="connsiteX32" fmla="*/ 127000 w 158750"/>
                <a:gd name="connsiteY32" fmla="*/ 142875 h 168275"/>
                <a:gd name="connsiteX33" fmla="*/ 98425 w 158750"/>
                <a:gd name="connsiteY33" fmla="*/ 146050 h 168275"/>
                <a:gd name="connsiteX34" fmla="*/ 95250 w 158750"/>
                <a:gd name="connsiteY34" fmla="*/ 161925 h 168275"/>
                <a:gd name="connsiteX35" fmla="*/ 76200 w 158750"/>
                <a:gd name="connsiteY35" fmla="*/ 168275 h 168275"/>
                <a:gd name="connsiteX36" fmla="*/ 50800 w 158750"/>
                <a:gd name="connsiteY36" fmla="*/ 155575 h 168275"/>
                <a:gd name="connsiteX37" fmla="*/ 79375 w 158750"/>
                <a:gd name="connsiteY37" fmla="*/ 155575 h 168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750" h="168275">
                  <a:moveTo>
                    <a:pt x="79375" y="155575"/>
                  </a:moveTo>
                  <a:lnTo>
                    <a:pt x="79375" y="155575"/>
                  </a:lnTo>
                  <a:lnTo>
                    <a:pt x="41275" y="142875"/>
                  </a:lnTo>
                  <a:cubicBezTo>
                    <a:pt x="38100" y="141817"/>
                    <a:pt x="34997" y="140512"/>
                    <a:pt x="31750" y="139700"/>
                  </a:cubicBezTo>
                  <a:cubicBezTo>
                    <a:pt x="27681" y="138683"/>
                    <a:pt x="14080" y="135627"/>
                    <a:pt x="9525" y="133350"/>
                  </a:cubicBezTo>
                  <a:cubicBezTo>
                    <a:pt x="6112" y="131643"/>
                    <a:pt x="3175" y="129117"/>
                    <a:pt x="0" y="127000"/>
                  </a:cubicBezTo>
                  <a:cubicBezTo>
                    <a:pt x="1058" y="118533"/>
                    <a:pt x="1649" y="109995"/>
                    <a:pt x="3175" y="101600"/>
                  </a:cubicBezTo>
                  <a:cubicBezTo>
                    <a:pt x="3774" y="98307"/>
                    <a:pt x="3983" y="94442"/>
                    <a:pt x="6350" y="92075"/>
                  </a:cubicBezTo>
                  <a:cubicBezTo>
                    <a:pt x="11746" y="86679"/>
                    <a:pt x="19050" y="83608"/>
                    <a:pt x="25400" y="79375"/>
                  </a:cubicBezTo>
                  <a:cubicBezTo>
                    <a:pt x="38661" y="70534"/>
                    <a:pt x="32227" y="75723"/>
                    <a:pt x="44450" y="63500"/>
                  </a:cubicBezTo>
                  <a:cubicBezTo>
                    <a:pt x="43392" y="56092"/>
                    <a:pt x="44622" y="47968"/>
                    <a:pt x="41275" y="41275"/>
                  </a:cubicBezTo>
                  <a:cubicBezTo>
                    <a:pt x="39778" y="38282"/>
                    <a:pt x="32808" y="41275"/>
                    <a:pt x="31750" y="38100"/>
                  </a:cubicBezTo>
                  <a:cubicBezTo>
                    <a:pt x="30043" y="32980"/>
                    <a:pt x="33616" y="27460"/>
                    <a:pt x="34925" y="22225"/>
                  </a:cubicBezTo>
                  <a:cubicBezTo>
                    <a:pt x="35737" y="18978"/>
                    <a:pt x="36009" y="15313"/>
                    <a:pt x="38100" y="12700"/>
                  </a:cubicBezTo>
                  <a:cubicBezTo>
                    <a:pt x="40484" y="9720"/>
                    <a:pt x="44212" y="8057"/>
                    <a:pt x="47625" y="6350"/>
                  </a:cubicBezTo>
                  <a:cubicBezTo>
                    <a:pt x="52180" y="4073"/>
                    <a:pt x="65781" y="1017"/>
                    <a:pt x="69850" y="0"/>
                  </a:cubicBezTo>
                  <a:cubicBezTo>
                    <a:pt x="91017" y="1058"/>
                    <a:pt x="112237" y="1339"/>
                    <a:pt x="133350" y="3175"/>
                  </a:cubicBezTo>
                  <a:cubicBezTo>
                    <a:pt x="136684" y="3465"/>
                    <a:pt x="139628" y="5538"/>
                    <a:pt x="142875" y="6350"/>
                  </a:cubicBezTo>
                  <a:cubicBezTo>
                    <a:pt x="148110" y="7659"/>
                    <a:pt x="153458" y="8467"/>
                    <a:pt x="158750" y="9525"/>
                  </a:cubicBezTo>
                  <a:cubicBezTo>
                    <a:pt x="156633" y="12700"/>
                    <a:pt x="155272" y="16537"/>
                    <a:pt x="152400" y="19050"/>
                  </a:cubicBezTo>
                  <a:cubicBezTo>
                    <a:pt x="146657" y="24076"/>
                    <a:pt x="133350" y="31750"/>
                    <a:pt x="133350" y="31750"/>
                  </a:cubicBezTo>
                  <a:cubicBezTo>
                    <a:pt x="132292" y="34925"/>
                    <a:pt x="132266" y="38662"/>
                    <a:pt x="130175" y="41275"/>
                  </a:cubicBezTo>
                  <a:cubicBezTo>
                    <a:pt x="125699" y="46870"/>
                    <a:pt x="117400" y="48708"/>
                    <a:pt x="111125" y="50800"/>
                  </a:cubicBezTo>
                  <a:cubicBezTo>
                    <a:pt x="87935" y="43070"/>
                    <a:pt x="98569" y="46073"/>
                    <a:pt x="79375" y="41275"/>
                  </a:cubicBezTo>
                  <a:cubicBezTo>
                    <a:pt x="77258" y="47625"/>
                    <a:pt x="76738" y="54756"/>
                    <a:pt x="73025" y="60325"/>
                  </a:cubicBezTo>
                  <a:cubicBezTo>
                    <a:pt x="64819" y="72635"/>
                    <a:pt x="67882" y="66230"/>
                    <a:pt x="63500" y="79375"/>
                  </a:cubicBezTo>
                  <a:cubicBezTo>
                    <a:pt x="68792" y="80433"/>
                    <a:pt x="74140" y="81241"/>
                    <a:pt x="79375" y="82550"/>
                  </a:cubicBezTo>
                  <a:cubicBezTo>
                    <a:pt x="82622" y="83362"/>
                    <a:pt x="85682" y="84806"/>
                    <a:pt x="88900" y="85725"/>
                  </a:cubicBezTo>
                  <a:cubicBezTo>
                    <a:pt x="93096" y="86924"/>
                    <a:pt x="97367" y="87842"/>
                    <a:pt x="101600" y="88900"/>
                  </a:cubicBezTo>
                  <a:cubicBezTo>
                    <a:pt x="102658" y="96308"/>
                    <a:pt x="101428" y="104432"/>
                    <a:pt x="104775" y="111125"/>
                  </a:cubicBezTo>
                  <a:cubicBezTo>
                    <a:pt x="106272" y="114118"/>
                    <a:pt x="111307" y="112803"/>
                    <a:pt x="114300" y="114300"/>
                  </a:cubicBezTo>
                  <a:cubicBezTo>
                    <a:pt x="117713" y="116007"/>
                    <a:pt x="120650" y="118533"/>
                    <a:pt x="123825" y="120650"/>
                  </a:cubicBezTo>
                  <a:cubicBezTo>
                    <a:pt x="134558" y="136750"/>
                    <a:pt x="145442" y="139801"/>
                    <a:pt x="127000" y="142875"/>
                  </a:cubicBezTo>
                  <a:cubicBezTo>
                    <a:pt x="117547" y="144451"/>
                    <a:pt x="107950" y="144992"/>
                    <a:pt x="98425" y="146050"/>
                  </a:cubicBezTo>
                  <a:cubicBezTo>
                    <a:pt x="97367" y="151342"/>
                    <a:pt x="99066" y="158109"/>
                    <a:pt x="95250" y="161925"/>
                  </a:cubicBezTo>
                  <a:cubicBezTo>
                    <a:pt x="90517" y="166658"/>
                    <a:pt x="76200" y="168275"/>
                    <a:pt x="76200" y="168275"/>
                  </a:cubicBezTo>
                  <a:cubicBezTo>
                    <a:pt x="57951" y="165233"/>
                    <a:pt x="58015" y="170005"/>
                    <a:pt x="50800" y="155575"/>
                  </a:cubicBezTo>
                  <a:cubicBezTo>
                    <a:pt x="50327" y="154628"/>
                    <a:pt x="50800" y="153458"/>
                    <a:pt x="79375" y="15557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任意多边形 124">
              <a:extLst>
                <a:ext uri="{FF2B5EF4-FFF2-40B4-BE49-F238E27FC236}">
                  <a16:creationId xmlns:a16="http://schemas.microsoft.com/office/drawing/2014/main" id="{0590E5AE-85A4-F9CB-0CDB-95913B5C52CA}"/>
                </a:ext>
              </a:extLst>
            </p:cNvPr>
            <p:cNvSpPr/>
            <p:nvPr/>
          </p:nvSpPr>
          <p:spPr>
            <a:xfrm>
              <a:off x="2308225" y="820894"/>
              <a:ext cx="210947" cy="77631"/>
            </a:xfrm>
            <a:custGeom>
              <a:avLst/>
              <a:gdLst>
                <a:gd name="connsiteX0" fmla="*/ 0 w 210947"/>
                <a:gd name="connsiteY0" fmla="*/ 45881 h 77631"/>
                <a:gd name="connsiteX1" fmla="*/ 0 w 210947"/>
                <a:gd name="connsiteY1" fmla="*/ 45881 h 77631"/>
                <a:gd name="connsiteX2" fmla="*/ 28575 w 210947"/>
                <a:gd name="connsiteY2" fmla="*/ 39531 h 77631"/>
                <a:gd name="connsiteX3" fmla="*/ 57150 w 210947"/>
                <a:gd name="connsiteY3" fmla="*/ 30006 h 77631"/>
                <a:gd name="connsiteX4" fmla="*/ 66675 w 210947"/>
                <a:gd name="connsiteY4" fmla="*/ 26831 h 77631"/>
                <a:gd name="connsiteX5" fmla="*/ 88900 w 210947"/>
                <a:gd name="connsiteY5" fmla="*/ 20481 h 77631"/>
                <a:gd name="connsiteX6" fmla="*/ 101600 w 210947"/>
                <a:gd name="connsiteY6" fmla="*/ 17306 h 77631"/>
                <a:gd name="connsiteX7" fmla="*/ 111125 w 210947"/>
                <a:gd name="connsiteY7" fmla="*/ 14131 h 77631"/>
                <a:gd name="connsiteX8" fmla="*/ 123825 w 210947"/>
                <a:gd name="connsiteY8" fmla="*/ 10956 h 77631"/>
                <a:gd name="connsiteX9" fmla="*/ 133350 w 210947"/>
                <a:gd name="connsiteY9" fmla="*/ 7781 h 77631"/>
                <a:gd name="connsiteX10" fmla="*/ 193675 w 210947"/>
                <a:gd name="connsiteY10" fmla="*/ 4606 h 77631"/>
                <a:gd name="connsiteX11" fmla="*/ 209550 w 210947"/>
                <a:gd name="connsiteY11" fmla="*/ 1431 h 77631"/>
                <a:gd name="connsiteX12" fmla="*/ 206375 w 210947"/>
                <a:gd name="connsiteY12" fmla="*/ 20481 h 77631"/>
                <a:gd name="connsiteX13" fmla="*/ 196850 w 210947"/>
                <a:gd name="connsiteY13" fmla="*/ 39531 h 77631"/>
                <a:gd name="connsiteX14" fmla="*/ 161925 w 210947"/>
                <a:gd name="connsiteY14" fmla="*/ 49056 h 77631"/>
                <a:gd name="connsiteX15" fmla="*/ 146050 w 210947"/>
                <a:gd name="connsiteY15" fmla="*/ 61756 h 77631"/>
                <a:gd name="connsiteX16" fmla="*/ 136525 w 210947"/>
                <a:gd name="connsiteY16" fmla="*/ 64931 h 77631"/>
                <a:gd name="connsiteX17" fmla="*/ 127000 w 210947"/>
                <a:gd name="connsiteY17" fmla="*/ 71281 h 77631"/>
                <a:gd name="connsiteX18" fmla="*/ 107950 w 210947"/>
                <a:gd name="connsiteY18" fmla="*/ 77631 h 77631"/>
                <a:gd name="connsiteX19" fmla="*/ 98425 w 210947"/>
                <a:gd name="connsiteY19" fmla="*/ 71281 h 77631"/>
                <a:gd name="connsiteX20" fmla="*/ 79375 w 210947"/>
                <a:gd name="connsiteY20" fmla="*/ 64931 h 77631"/>
                <a:gd name="connsiteX21" fmla="*/ 15875 w 210947"/>
                <a:gd name="connsiteY21" fmla="*/ 58581 h 77631"/>
                <a:gd name="connsiteX22" fmla="*/ 0 w 210947"/>
                <a:gd name="connsiteY22" fmla="*/ 45881 h 77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10947" h="77631">
                  <a:moveTo>
                    <a:pt x="0" y="45881"/>
                  </a:moveTo>
                  <a:lnTo>
                    <a:pt x="0" y="45881"/>
                  </a:lnTo>
                  <a:cubicBezTo>
                    <a:pt x="9525" y="43764"/>
                    <a:pt x="19147" y="42045"/>
                    <a:pt x="28575" y="39531"/>
                  </a:cubicBezTo>
                  <a:lnTo>
                    <a:pt x="57150" y="30006"/>
                  </a:lnTo>
                  <a:cubicBezTo>
                    <a:pt x="60325" y="28948"/>
                    <a:pt x="63428" y="27643"/>
                    <a:pt x="66675" y="26831"/>
                  </a:cubicBezTo>
                  <a:cubicBezTo>
                    <a:pt x="106377" y="16905"/>
                    <a:pt x="57016" y="29591"/>
                    <a:pt x="88900" y="20481"/>
                  </a:cubicBezTo>
                  <a:cubicBezTo>
                    <a:pt x="93096" y="19282"/>
                    <a:pt x="97404" y="18505"/>
                    <a:pt x="101600" y="17306"/>
                  </a:cubicBezTo>
                  <a:cubicBezTo>
                    <a:pt x="104818" y="16387"/>
                    <a:pt x="107907" y="15050"/>
                    <a:pt x="111125" y="14131"/>
                  </a:cubicBezTo>
                  <a:cubicBezTo>
                    <a:pt x="115321" y="12932"/>
                    <a:pt x="119629" y="12155"/>
                    <a:pt x="123825" y="10956"/>
                  </a:cubicBezTo>
                  <a:cubicBezTo>
                    <a:pt x="127043" y="10037"/>
                    <a:pt x="130017" y="8084"/>
                    <a:pt x="133350" y="7781"/>
                  </a:cubicBezTo>
                  <a:cubicBezTo>
                    <a:pt x="153403" y="5958"/>
                    <a:pt x="173567" y="5664"/>
                    <a:pt x="193675" y="4606"/>
                  </a:cubicBezTo>
                  <a:cubicBezTo>
                    <a:pt x="198967" y="3548"/>
                    <a:pt x="206179" y="-2783"/>
                    <a:pt x="209550" y="1431"/>
                  </a:cubicBezTo>
                  <a:cubicBezTo>
                    <a:pt x="213572" y="6458"/>
                    <a:pt x="207772" y="14197"/>
                    <a:pt x="206375" y="20481"/>
                  </a:cubicBezTo>
                  <a:cubicBezTo>
                    <a:pt x="204899" y="27121"/>
                    <a:pt x="201743" y="34638"/>
                    <a:pt x="196850" y="39531"/>
                  </a:cubicBezTo>
                  <a:cubicBezTo>
                    <a:pt x="186559" y="49822"/>
                    <a:pt x="176950" y="47178"/>
                    <a:pt x="161925" y="49056"/>
                  </a:cubicBezTo>
                  <a:cubicBezTo>
                    <a:pt x="137984" y="57036"/>
                    <a:pt x="166566" y="45343"/>
                    <a:pt x="146050" y="61756"/>
                  </a:cubicBezTo>
                  <a:cubicBezTo>
                    <a:pt x="143437" y="63847"/>
                    <a:pt x="139518" y="63434"/>
                    <a:pt x="136525" y="64931"/>
                  </a:cubicBezTo>
                  <a:cubicBezTo>
                    <a:pt x="133112" y="66638"/>
                    <a:pt x="130487" y="69731"/>
                    <a:pt x="127000" y="71281"/>
                  </a:cubicBezTo>
                  <a:cubicBezTo>
                    <a:pt x="120883" y="73999"/>
                    <a:pt x="107950" y="77631"/>
                    <a:pt x="107950" y="77631"/>
                  </a:cubicBezTo>
                  <a:cubicBezTo>
                    <a:pt x="104775" y="75514"/>
                    <a:pt x="101912" y="72831"/>
                    <a:pt x="98425" y="71281"/>
                  </a:cubicBezTo>
                  <a:cubicBezTo>
                    <a:pt x="92308" y="68563"/>
                    <a:pt x="85725" y="67048"/>
                    <a:pt x="79375" y="64931"/>
                  </a:cubicBezTo>
                  <a:cubicBezTo>
                    <a:pt x="52752" y="56057"/>
                    <a:pt x="73191" y="61953"/>
                    <a:pt x="15875" y="58581"/>
                  </a:cubicBezTo>
                  <a:cubicBezTo>
                    <a:pt x="4342" y="54737"/>
                    <a:pt x="2646" y="47998"/>
                    <a:pt x="0" y="45881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任意多边形 125">
              <a:extLst>
                <a:ext uri="{FF2B5EF4-FFF2-40B4-BE49-F238E27FC236}">
                  <a16:creationId xmlns:a16="http://schemas.microsoft.com/office/drawing/2014/main" id="{605BD630-37EC-62CB-2FE6-0445767608FE}"/>
                </a:ext>
              </a:extLst>
            </p:cNvPr>
            <p:cNvSpPr/>
            <p:nvPr/>
          </p:nvSpPr>
          <p:spPr>
            <a:xfrm>
              <a:off x="2555875" y="790575"/>
              <a:ext cx="149225" cy="41275"/>
            </a:xfrm>
            <a:custGeom>
              <a:avLst/>
              <a:gdLst>
                <a:gd name="connsiteX0" fmla="*/ 98425 w 149225"/>
                <a:gd name="connsiteY0" fmla="*/ 41275 h 41275"/>
                <a:gd name="connsiteX1" fmla="*/ 98425 w 149225"/>
                <a:gd name="connsiteY1" fmla="*/ 41275 h 41275"/>
                <a:gd name="connsiteX2" fmla="*/ 38100 w 149225"/>
                <a:gd name="connsiteY2" fmla="*/ 34925 h 41275"/>
                <a:gd name="connsiteX3" fmla="*/ 9525 w 149225"/>
                <a:gd name="connsiteY3" fmla="*/ 25400 h 41275"/>
                <a:gd name="connsiteX4" fmla="*/ 0 w 149225"/>
                <a:gd name="connsiteY4" fmla="*/ 22225 h 41275"/>
                <a:gd name="connsiteX5" fmla="*/ 28575 w 149225"/>
                <a:gd name="connsiteY5" fmla="*/ 19050 h 41275"/>
                <a:gd name="connsiteX6" fmla="*/ 47625 w 149225"/>
                <a:gd name="connsiteY6" fmla="*/ 12700 h 41275"/>
                <a:gd name="connsiteX7" fmla="*/ 66675 w 149225"/>
                <a:gd name="connsiteY7" fmla="*/ 6350 h 41275"/>
                <a:gd name="connsiteX8" fmla="*/ 76200 w 149225"/>
                <a:gd name="connsiteY8" fmla="*/ 3175 h 41275"/>
                <a:gd name="connsiteX9" fmla="*/ 95250 w 149225"/>
                <a:gd name="connsiteY9" fmla="*/ 0 h 41275"/>
                <a:gd name="connsiteX10" fmla="*/ 130175 w 149225"/>
                <a:gd name="connsiteY10" fmla="*/ 3175 h 41275"/>
                <a:gd name="connsiteX11" fmla="*/ 146050 w 149225"/>
                <a:gd name="connsiteY11" fmla="*/ 6350 h 41275"/>
                <a:gd name="connsiteX12" fmla="*/ 149225 w 149225"/>
                <a:gd name="connsiteY12" fmla="*/ 15875 h 41275"/>
                <a:gd name="connsiteX13" fmla="*/ 136525 w 149225"/>
                <a:gd name="connsiteY13" fmla="*/ 25400 h 41275"/>
                <a:gd name="connsiteX14" fmla="*/ 130175 w 149225"/>
                <a:gd name="connsiteY14" fmla="*/ 34925 h 41275"/>
                <a:gd name="connsiteX15" fmla="*/ 98425 w 149225"/>
                <a:gd name="connsiteY15" fmla="*/ 41275 h 41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9225" h="41275">
                  <a:moveTo>
                    <a:pt x="98425" y="41275"/>
                  </a:moveTo>
                  <a:lnTo>
                    <a:pt x="98425" y="41275"/>
                  </a:lnTo>
                  <a:cubicBezTo>
                    <a:pt x="68428" y="39275"/>
                    <a:pt x="60206" y="41557"/>
                    <a:pt x="38100" y="34925"/>
                  </a:cubicBezTo>
                  <a:lnTo>
                    <a:pt x="9525" y="25400"/>
                  </a:lnTo>
                  <a:lnTo>
                    <a:pt x="0" y="22225"/>
                  </a:lnTo>
                  <a:cubicBezTo>
                    <a:pt x="9525" y="21167"/>
                    <a:pt x="19177" y="20930"/>
                    <a:pt x="28575" y="19050"/>
                  </a:cubicBezTo>
                  <a:cubicBezTo>
                    <a:pt x="35139" y="17737"/>
                    <a:pt x="41275" y="14817"/>
                    <a:pt x="47625" y="12700"/>
                  </a:cubicBezTo>
                  <a:lnTo>
                    <a:pt x="66675" y="6350"/>
                  </a:lnTo>
                  <a:cubicBezTo>
                    <a:pt x="69850" y="5292"/>
                    <a:pt x="72899" y="3725"/>
                    <a:pt x="76200" y="3175"/>
                  </a:cubicBezTo>
                  <a:lnTo>
                    <a:pt x="95250" y="0"/>
                  </a:lnTo>
                  <a:cubicBezTo>
                    <a:pt x="106892" y="1058"/>
                    <a:pt x="118576" y="1725"/>
                    <a:pt x="130175" y="3175"/>
                  </a:cubicBezTo>
                  <a:cubicBezTo>
                    <a:pt x="135530" y="3844"/>
                    <a:pt x="141560" y="3357"/>
                    <a:pt x="146050" y="6350"/>
                  </a:cubicBezTo>
                  <a:cubicBezTo>
                    <a:pt x="148835" y="8206"/>
                    <a:pt x="148167" y="12700"/>
                    <a:pt x="149225" y="15875"/>
                  </a:cubicBezTo>
                  <a:cubicBezTo>
                    <a:pt x="144992" y="19050"/>
                    <a:pt x="140267" y="21658"/>
                    <a:pt x="136525" y="25400"/>
                  </a:cubicBezTo>
                  <a:cubicBezTo>
                    <a:pt x="133827" y="28098"/>
                    <a:pt x="133411" y="32903"/>
                    <a:pt x="130175" y="34925"/>
                  </a:cubicBezTo>
                  <a:cubicBezTo>
                    <a:pt x="117873" y="42614"/>
                    <a:pt x="103716" y="40217"/>
                    <a:pt x="98425" y="4127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任意多边形 126">
              <a:extLst>
                <a:ext uri="{FF2B5EF4-FFF2-40B4-BE49-F238E27FC236}">
                  <a16:creationId xmlns:a16="http://schemas.microsoft.com/office/drawing/2014/main" id="{EABA5CB2-88C8-746F-205C-991CE09A6611}"/>
                </a:ext>
              </a:extLst>
            </p:cNvPr>
            <p:cNvSpPr/>
            <p:nvPr/>
          </p:nvSpPr>
          <p:spPr>
            <a:xfrm>
              <a:off x="2476500" y="850900"/>
              <a:ext cx="339725" cy="79375"/>
            </a:xfrm>
            <a:custGeom>
              <a:avLst/>
              <a:gdLst>
                <a:gd name="connsiteX0" fmla="*/ 92075 w 339725"/>
                <a:gd name="connsiteY0" fmla="*/ 50800 h 79375"/>
                <a:gd name="connsiteX1" fmla="*/ 92075 w 339725"/>
                <a:gd name="connsiteY1" fmla="*/ 50800 h 79375"/>
                <a:gd name="connsiteX2" fmla="*/ 47625 w 339725"/>
                <a:gd name="connsiteY2" fmla="*/ 63500 h 79375"/>
                <a:gd name="connsiteX3" fmla="*/ 22225 w 339725"/>
                <a:gd name="connsiteY3" fmla="*/ 60325 h 79375"/>
                <a:gd name="connsiteX4" fmla="*/ 0 w 339725"/>
                <a:gd name="connsiteY4" fmla="*/ 44450 h 79375"/>
                <a:gd name="connsiteX5" fmla="*/ 9525 w 339725"/>
                <a:gd name="connsiteY5" fmla="*/ 41275 h 79375"/>
                <a:gd name="connsiteX6" fmla="*/ 15875 w 339725"/>
                <a:gd name="connsiteY6" fmla="*/ 31750 h 79375"/>
                <a:gd name="connsiteX7" fmla="*/ 34925 w 339725"/>
                <a:gd name="connsiteY7" fmla="*/ 25400 h 79375"/>
                <a:gd name="connsiteX8" fmla="*/ 44450 w 339725"/>
                <a:gd name="connsiteY8" fmla="*/ 19050 h 79375"/>
                <a:gd name="connsiteX9" fmla="*/ 63500 w 339725"/>
                <a:gd name="connsiteY9" fmla="*/ 9525 h 79375"/>
                <a:gd name="connsiteX10" fmla="*/ 79375 w 339725"/>
                <a:gd name="connsiteY10" fmla="*/ 12700 h 79375"/>
                <a:gd name="connsiteX11" fmla="*/ 88900 w 339725"/>
                <a:gd name="connsiteY11" fmla="*/ 15875 h 79375"/>
                <a:gd name="connsiteX12" fmla="*/ 104775 w 339725"/>
                <a:gd name="connsiteY12" fmla="*/ 19050 h 79375"/>
                <a:gd name="connsiteX13" fmla="*/ 114300 w 339725"/>
                <a:gd name="connsiteY13" fmla="*/ 22225 h 79375"/>
                <a:gd name="connsiteX14" fmla="*/ 155575 w 339725"/>
                <a:gd name="connsiteY14" fmla="*/ 28575 h 79375"/>
                <a:gd name="connsiteX15" fmla="*/ 165100 w 339725"/>
                <a:gd name="connsiteY15" fmla="*/ 31750 h 79375"/>
                <a:gd name="connsiteX16" fmla="*/ 187325 w 339725"/>
                <a:gd name="connsiteY16" fmla="*/ 38100 h 79375"/>
                <a:gd name="connsiteX17" fmla="*/ 238125 w 339725"/>
                <a:gd name="connsiteY17" fmla="*/ 34925 h 79375"/>
                <a:gd name="connsiteX18" fmla="*/ 228600 w 339725"/>
                <a:gd name="connsiteY18" fmla="*/ 31750 h 79375"/>
                <a:gd name="connsiteX19" fmla="*/ 222250 w 339725"/>
                <a:gd name="connsiteY19" fmla="*/ 22225 h 79375"/>
                <a:gd name="connsiteX20" fmla="*/ 212725 w 339725"/>
                <a:gd name="connsiteY20" fmla="*/ 15875 h 79375"/>
                <a:gd name="connsiteX21" fmla="*/ 215900 w 339725"/>
                <a:gd name="connsiteY21" fmla="*/ 6350 h 79375"/>
                <a:gd name="connsiteX22" fmla="*/ 234950 w 339725"/>
                <a:gd name="connsiteY22" fmla="*/ 0 h 79375"/>
                <a:gd name="connsiteX23" fmla="*/ 250825 w 339725"/>
                <a:gd name="connsiteY23" fmla="*/ 3175 h 79375"/>
                <a:gd name="connsiteX24" fmla="*/ 263525 w 339725"/>
                <a:gd name="connsiteY24" fmla="*/ 22225 h 79375"/>
                <a:gd name="connsiteX25" fmla="*/ 282575 w 339725"/>
                <a:gd name="connsiteY25" fmla="*/ 28575 h 79375"/>
                <a:gd name="connsiteX26" fmla="*/ 304800 w 339725"/>
                <a:gd name="connsiteY26" fmla="*/ 34925 h 79375"/>
                <a:gd name="connsiteX27" fmla="*/ 333375 w 339725"/>
                <a:gd name="connsiteY27" fmla="*/ 34925 h 79375"/>
                <a:gd name="connsiteX28" fmla="*/ 339725 w 339725"/>
                <a:gd name="connsiteY28" fmla="*/ 44450 h 79375"/>
                <a:gd name="connsiteX29" fmla="*/ 333375 w 339725"/>
                <a:gd name="connsiteY29" fmla="*/ 53975 h 79375"/>
                <a:gd name="connsiteX30" fmla="*/ 323850 w 339725"/>
                <a:gd name="connsiteY30" fmla="*/ 57150 h 79375"/>
                <a:gd name="connsiteX31" fmla="*/ 301625 w 339725"/>
                <a:gd name="connsiteY31" fmla="*/ 60325 h 79375"/>
                <a:gd name="connsiteX32" fmla="*/ 219075 w 339725"/>
                <a:gd name="connsiteY32" fmla="*/ 57150 h 79375"/>
                <a:gd name="connsiteX33" fmla="*/ 184150 w 339725"/>
                <a:gd name="connsiteY33" fmla="*/ 57150 h 79375"/>
                <a:gd name="connsiteX34" fmla="*/ 174625 w 339725"/>
                <a:gd name="connsiteY34" fmla="*/ 66675 h 79375"/>
                <a:gd name="connsiteX35" fmla="*/ 155575 w 339725"/>
                <a:gd name="connsiteY35" fmla="*/ 79375 h 79375"/>
                <a:gd name="connsiteX36" fmla="*/ 101600 w 339725"/>
                <a:gd name="connsiteY36" fmla="*/ 76200 h 79375"/>
                <a:gd name="connsiteX37" fmla="*/ 92075 w 339725"/>
                <a:gd name="connsiteY37" fmla="*/ 73025 h 79375"/>
                <a:gd name="connsiteX38" fmla="*/ 85725 w 339725"/>
                <a:gd name="connsiteY38" fmla="*/ 63500 h 79375"/>
                <a:gd name="connsiteX39" fmla="*/ 98425 w 339725"/>
                <a:gd name="connsiteY39" fmla="*/ 50800 h 79375"/>
                <a:gd name="connsiteX40" fmla="*/ 88900 w 339725"/>
                <a:gd name="connsiteY40" fmla="*/ 47625 h 79375"/>
                <a:gd name="connsiteX41" fmla="*/ 92075 w 339725"/>
                <a:gd name="connsiteY41" fmla="*/ 50800 h 79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339725" h="79375">
                  <a:moveTo>
                    <a:pt x="92075" y="50800"/>
                  </a:moveTo>
                  <a:lnTo>
                    <a:pt x="92075" y="50800"/>
                  </a:lnTo>
                  <a:cubicBezTo>
                    <a:pt x="78108" y="56038"/>
                    <a:pt x="63164" y="63500"/>
                    <a:pt x="47625" y="63500"/>
                  </a:cubicBezTo>
                  <a:cubicBezTo>
                    <a:pt x="39092" y="63500"/>
                    <a:pt x="30692" y="61383"/>
                    <a:pt x="22225" y="60325"/>
                  </a:cubicBezTo>
                  <a:cubicBezTo>
                    <a:pt x="0" y="52917"/>
                    <a:pt x="5292" y="60325"/>
                    <a:pt x="0" y="44450"/>
                  </a:cubicBezTo>
                  <a:cubicBezTo>
                    <a:pt x="3175" y="43392"/>
                    <a:pt x="6912" y="43366"/>
                    <a:pt x="9525" y="41275"/>
                  </a:cubicBezTo>
                  <a:cubicBezTo>
                    <a:pt x="12505" y="38891"/>
                    <a:pt x="12639" y="33772"/>
                    <a:pt x="15875" y="31750"/>
                  </a:cubicBezTo>
                  <a:cubicBezTo>
                    <a:pt x="21551" y="28202"/>
                    <a:pt x="29356" y="29113"/>
                    <a:pt x="34925" y="25400"/>
                  </a:cubicBezTo>
                  <a:cubicBezTo>
                    <a:pt x="38100" y="23283"/>
                    <a:pt x="41037" y="20757"/>
                    <a:pt x="44450" y="19050"/>
                  </a:cubicBezTo>
                  <a:cubicBezTo>
                    <a:pt x="70740" y="5905"/>
                    <a:pt x="36203" y="27723"/>
                    <a:pt x="63500" y="9525"/>
                  </a:cubicBezTo>
                  <a:cubicBezTo>
                    <a:pt x="68792" y="10583"/>
                    <a:pt x="74140" y="11391"/>
                    <a:pt x="79375" y="12700"/>
                  </a:cubicBezTo>
                  <a:cubicBezTo>
                    <a:pt x="82622" y="13512"/>
                    <a:pt x="85653" y="15063"/>
                    <a:pt x="88900" y="15875"/>
                  </a:cubicBezTo>
                  <a:cubicBezTo>
                    <a:pt x="94135" y="17184"/>
                    <a:pt x="99540" y="17741"/>
                    <a:pt x="104775" y="19050"/>
                  </a:cubicBezTo>
                  <a:cubicBezTo>
                    <a:pt x="108022" y="19862"/>
                    <a:pt x="111018" y="21569"/>
                    <a:pt x="114300" y="22225"/>
                  </a:cubicBezTo>
                  <a:cubicBezTo>
                    <a:pt x="139620" y="27289"/>
                    <a:pt x="131963" y="23328"/>
                    <a:pt x="155575" y="28575"/>
                  </a:cubicBezTo>
                  <a:cubicBezTo>
                    <a:pt x="158842" y="29301"/>
                    <a:pt x="161882" y="30831"/>
                    <a:pt x="165100" y="31750"/>
                  </a:cubicBezTo>
                  <a:cubicBezTo>
                    <a:pt x="193007" y="39723"/>
                    <a:pt x="164487" y="30487"/>
                    <a:pt x="187325" y="38100"/>
                  </a:cubicBezTo>
                  <a:cubicBezTo>
                    <a:pt x="204258" y="37042"/>
                    <a:pt x="221356" y="37505"/>
                    <a:pt x="238125" y="34925"/>
                  </a:cubicBezTo>
                  <a:cubicBezTo>
                    <a:pt x="241433" y="34416"/>
                    <a:pt x="231213" y="33841"/>
                    <a:pt x="228600" y="31750"/>
                  </a:cubicBezTo>
                  <a:cubicBezTo>
                    <a:pt x="225620" y="29366"/>
                    <a:pt x="224948" y="24923"/>
                    <a:pt x="222250" y="22225"/>
                  </a:cubicBezTo>
                  <a:cubicBezTo>
                    <a:pt x="219552" y="19527"/>
                    <a:pt x="215900" y="17992"/>
                    <a:pt x="212725" y="15875"/>
                  </a:cubicBezTo>
                  <a:cubicBezTo>
                    <a:pt x="213783" y="12700"/>
                    <a:pt x="213177" y="8295"/>
                    <a:pt x="215900" y="6350"/>
                  </a:cubicBezTo>
                  <a:cubicBezTo>
                    <a:pt x="221347" y="2459"/>
                    <a:pt x="234950" y="0"/>
                    <a:pt x="234950" y="0"/>
                  </a:cubicBezTo>
                  <a:cubicBezTo>
                    <a:pt x="240242" y="1058"/>
                    <a:pt x="246565" y="-138"/>
                    <a:pt x="250825" y="3175"/>
                  </a:cubicBezTo>
                  <a:cubicBezTo>
                    <a:pt x="256849" y="7860"/>
                    <a:pt x="256285" y="19812"/>
                    <a:pt x="263525" y="22225"/>
                  </a:cubicBezTo>
                  <a:cubicBezTo>
                    <a:pt x="269875" y="24342"/>
                    <a:pt x="276081" y="26952"/>
                    <a:pt x="282575" y="28575"/>
                  </a:cubicBezTo>
                  <a:cubicBezTo>
                    <a:pt x="298522" y="32562"/>
                    <a:pt x="291135" y="30370"/>
                    <a:pt x="304800" y="34925"/>
                  </a:cubicBezTo>
                  <a:cubicBezTo>
                    <a:pt x="327470" y="27368"/>
                    <a:pt x="318281" y="24862"/>
                    <a:pt x="333375" y="34925"/>
                  </a:cubicBezTo>
                  <a:cubicBezTo>
                    <a:pt x="335492" y="38100"/>
                    <a:pt x="339725" y="40634"/>
                    <a:pt x="339725" y="44450"/>
                  </a:cubicBezTo>
                  <a:cubicBezTo>
                    <a:pt x="339725" y="48266"/>
                    <a:pt x="336355" y="51591"/>
                    <a:pt x="333375" y="53975"/>
                  </a:cubicBezTo>
                  <a:cubicBezTo>
                    <a:pt x="330762" y="56066"/>
                    <a:pt x="327132" y="56494"/>
                    <a:pt x="323850" y="57150"/>
                  </a:cubicBezTo>
                  <a:cubicBezTo>
                    <a:pt x="316512" y="58618"/>
                    <a:pt x="309033" y="59267"/>
                    <a:pt x="301625" y="60325"/>
                  </a:cubicBezTo>
                  <a:cubicBezTo>
                    <a:pt x="274108" y="59267"/>
                    <a:pt x="246547" y="59045"/>
                    <a:pt x="219075" y="57150"/>
                  </a:cubicBezTo>
                  <a:cubicBezTo>
                    <a:pt x="177440" y="54279"/>
                    <a:pt x="274097" y="45907"/>
                    <a:pt x="184150" y="57150"/>
                  </a:cubicBezTo>
                  <a:cubicBezTo>
                    <a:pt x="180975" y="60325"/>
                    <a:pt x="178169" y="63918"/>
                    <a:pt x="174625" y="66675"/>
                  </a:cubicBezTo>
                  <a:cubicBezTo>
                    <a:pt x="168601" y="71360"/>
                    <a:pt x="155575" y="79375"/>
                    <a:pt x="155575" y="79375"/>
                  </a:cubicBezTo>
                  <a:cubicBezTo>
                    <a:pt x="137583" y="78317"/>
                    <a:pt x="119533" y="77993"/>
                    <a:pt x="101600" y="76200"/>
                  </a:cubicBezTo>
                  <a:cubicBezTo>
                    <a:pt x="98270" y="75867"/>
                    <a:pt x="94688" y="75116"/>
                    <a:pt x="92075" y="73025"/>
                  </a:cubicBezTo>
                  <a:cubicBezTo>
                    <a:pt x="89095" y="70641"/>
                    <a:pt x="87842" y="66675"/>
                    <a:pt x="85725" y="63500"/>
                  </a:cubicBezTo>
                  <a:cubicBezTo>
                    <a:pt x="89354" y="62290"/>
                    <a:pt x="103263" y="60476"/>
                    <a:pt x="98425" y="50800"/>
                  </a:cubicBezTo>
                  <a:cubicBezTo>
                    <a:pt x="96928" y="47807"/>
                    <a:pt x="92075" y="48683"/>
                    <a:pt x="88900" y="47625"/>
                  </a:cubicBezTo>
                  <a:cubicBezTo>
                    <a:pt x="62015" y="50986"/>
                    <a:pt x="91546" y="50271"/>
                    <a:pt x="92075" y="5080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任意多边形 127">
              <a:extLst>
                <a:ext uri="{FF2B5EF4-FFF2-40B4-BE49-F238E27FC236}">
                  <a16:creationId xmlns:a16="http://schemas.microsoft.com/office/drawing/2014/main" id="{09D73537-0EEA-15D8-AE4C-1ED77A812F42}"/>
                </a:ext>
              </a:extLst>
            </p:cNvPr>
            <p:cNvSpPr/>
            <p:nvPr/>
          </p:nvSpPr>
          <p:spPr>
            <a:xfrm>
              <a:off x="2917598" y="942654"/>
              <a:ext cx="182225" cy="92833"/>
            </a:xfrm>
            <a:custGeom>
              <a:avLst/>
              <a:gdLst>
                <a:gd name="connsiteX0" fmla="*/ 114527 w 182225"/>
                <a:gd name="connsiteY0" fmla="*/ 89221 h 92833"/>
                <a:gd name="connsiteX1" fmla="*/ 114527 w 182225"/>
                <a:gd name="connsiteY1" fmla="*/ 89221 h 92833"/>
                <a:gd name="connsiteX2" fmla="*/ 82777 w 182225"/>
                <a:gd name="connsiteY2" fmla="*/ 82871 h 92833"/>
                <a:gd name="connsiteX3" fmla="*/ 73252 w 182225"/>
                <a:gd name="connsiteY3" fmla="*/ 76521 h 92833"/>
                <a:gd name="connsiteX4" fmla="*/ 51027 w 182225"/>
                <a:gd name="connsiteY4" fmla="*/ 66996 h 92833"/>
                <a:gd name="connsiteX5" fmla="*/ 41502 w 182225"/>
                <a:gd name="connsiteY5" fmla="*/ 60646 h 92833"/>
                <a:gd name="connsiteX6" fmla="*/ 9752 w 182225"/>
                <a:gd name="connsiteY6" fmla="*/ 54296 h 92833"/>
                <a:gd name="connsiteX7" fmla="*/ 227 w 182225"/>
                <a:gd name="connsiteY7" fmla="*/ 35246 h 92833"/>
                <a:gd name="connsiteX8" fmla="*/ 9752 w 182225"/>
                <a:gd name="connsiteY8" fmla="*/ 32071 h 92833"/>
                <a:gd name="connsiteX9" fmla="*/ 28802 w 182225"/>
                <a:gd name="connsiteY9" fmla="*/ 38421 h 92833"/>
                <a:gd name="connsiteX10" fmla="*/ 38327 w 182225"/>
                <a:gd name="connsiteY10" fmla="*/ 41596 h 92833"/>
                <a:gd name="connsiteX11" fmla="*/ 60552 w 182225"/>
                <a:gd name="connsiteY11" fmla="*/ 38421 h 92833"/>
                <a:gd name="connsiteX12" fmla="*/ 63727 w 182225"/>
                <a:gd name="connsiteY12" fmla="*/ 28896 h 92833"/>
                <a:gd name="connsiteX13" fmla="*/ 51027 w 182225"/>
                <a:gd name="connsiteY13" fmla="*/ 25721 h 92833"/>
                <a:gd name="connsiteX14" fmla="*/ 41502 w 182225"/>
                <a:gd name="connsiteY14" fmla="*/ 22546 h 92833"/>
                <a:gd name="connsiteX15" fmla="*/ 35152 w 182225"/>
                <a:gd name="connsiteY15" fmla="*/ 13021 h 92833"/>
                <a:gd name="connsiteX16" fmla="*/ 44677 w 182225"/>
                <a:gd name="connsiteY16" fmla="*/ 9846 h 92833"/>
                <a:gd name="connsiteX17" fmla="*/ 92302 w 182225"/>
                <a:gd name="connsiteY17" fmla="*/ 6671 h 92833"/>
                <a:gd name="connsiteX18" fmla="*/ 143102 w 182225"/>
                <a:gd name="connsiteY18" fmla="*/ 3496 h 92833"/>
                <a:gd name="connsiteX19" fmla="*/ 152627 w 182225"/>
                <a:gd name="connsiteY19" fmla="*/ 6671 h 92833"/>
                <a:gd name="connsiteX20" fmla="*/ 152627 w 182225"/>
                <a:gd name="connsiteY20" fmla="*/ 25721 h 92833"/>
                <a:gd name="connsiteX21" fmla="*/ 143102 w 182225"/>
                <a:gd name="connsiteY21" fmla="*/ 28896 h 92833"/>
                <a:gd name="connsiteX22" fmla="*/ 133577 w 182225"/>
                <a:gd name="connsiteY22" fmla="*/ 35246 h 92833"/>
                <a:gd name="connsiteX23" fmla="*/ 136752 w 182225"/>
                <a:gd name="connsiteY23" fmla="*/ 44771 h 92833"/>
                <a:gd name="connsiteX24" fmla="*/ 158977 w 182225"/>
                <a:gd name="connsiteY24" fmla="*/ 47946 h 92833"/>
                <a:gd name="connsiteX25" fmla="*/ 178027 w 182225"/>
                <a:gd name="connsiteY25" fmla="*/ 38421 h 92833"/>
                <a:gd name="connsiteX26" fmla="*/ 178027 w 182225"/>
                <a:gd name="connsiteY26" fmla="*/ 70171 h 92833"/>
                <a:gd name="connsiteX27" fmla="*/ 168502 w 182225"/>
                <a:gd name="connsiteY27" fmla="*/ 76521 h 92833"/>
                <a:gd name="connsiteX28" fmla="*/ 149452 w 182225"/>
                <a:gd name="connsiteY28" fmla="*/ 82871 h 92833"/>
                <a:gd name="connsiteX29" fmla="*/ 114527 w 182225"/>
                <a:gd name="connsiteY29" fmla="*/ 89221 h 92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82225" h="92833">
                  <a:moveTo>
                    <a:pt x="114527" y="89221"/>
                  </a:moveTo>
                  <a:lnTo>
                    <a:pt x="114527" y="89221"/>
                  </a:lnTo>
                  <a:cubicBezTo>
                    <a:pt x="103944" y="87104"/>
                    <a:pt x="93093" y="86045"/>
                    <a:pt x="82777" y="82871"/>
                  </a:cubicBezTo>
                  <a:cubicBezTo>
                    <a:pt x="79130" y="81749"/>
                    <a:pt x="76565" y="78414"/>
                    <a:pt x="73252" y="76521"/>
                  </a:cubicBezTo>
                  <a:cubicBezTo>
                    <a:pt x="27004" y="50094"/>
                    <a:pt x="86647" y="84806"/>
                    <a:pt x="51027" y="66996"/>
                  </a:cubicBezTo>
                  <a:cubicBezTo>
                    <a:pt x="47614" y="65289"/>
                    <a:pt x="44915" y="62353"/>
                    <a:pt x="41502" y="60646"/>
                  </a:cubicBezTo>
                  <a:cubicBezTo>
                    <a:pt x="32636" y="56213"/>
                    <a:pt x="17942" y="55466"/>
                    <a:pt x="9752" y="54296"/>
                  </a:cubicBezTo>
                  <a:cubicBezTo>
                    <a:pt x="8683" y="52692"/>
                    <a:pt x="-1651" y="39002"/>
                    <a:pt x="227" y="35246"/>
                  </a:cubicBezTo>
                  <a:cubicBezTo>
                    <a:pt x="1724" y="32253"/>
                    <a:pt x="6577" y="33129"/>
                    <a:pt x="9752" y="32071"/>
                  </a:cubicBezTo>
                  <a:lnTo>
                    <a:pt x="28802" y="38421"/>
                  </a:lnTo>
                  <a:lnTo>
                    <a:pt x="38327" y="41596"/>
                  </a:lnTo>
                  <a:cubicBezTo>
                    <a:pt x="45735" y="40538"/>
                    <a:pt x="53859" y="41768"/>
                    <a:pt x="60552" y="38421"/>
                  </a:cubicBezTo>
                  <a:cubicBezTo>
                    <a:pt x="63545" y="36924"/>
                    <a:pt x="65735" y="31573"/>
                    <a:pt x="63727" y="28896"/>
                  </a:cubicBezTo>
                  <a:cubicBezTo>
                    <a:pt x="61109" y="25405"/>
                    <a:pt x="55223" y="26920"/>
                    <a:pt x="51027" y="25721"/>
                  </a:cubicBezTo>
                  <a:cubicBezTo>
                    <a:pt x="47809" y="24802"/>
                    <a:pt x="44677" y="23604"/>
                    <a:pt x="41502" y="22546"/>
                  </a:cubicBezTo>
                  <a:cubicBezTo>
                    <a:pt x="39385" y="19371"/>
                    <a:pt x="34227" y="16723"/>
                    <a:pt x="35152" y="13021"/>
                  </a:cubicBezTo>
                  <a:cubicBezTo>
                    <a:pt x="35964" y="9774"/>
                    <a:pt x="41351" y="10216"/>
                    <a:pt x="44677" y="9846"/>
                  </a:cubicBezTo>
                  <a:cubicBezTo>
                    <a:pt x="60490" y="8089"/>
                    <a:pt x="76427" y="7729"/>
                    <a:pt x="92302" y="6671"/>
                  </a:cubicBezTo>
                  <a:cubicBezTo>
                    <a:pt x="121442" y="-3042"/>
                    <a:pt x="104692" y="-345"/>
                    <a:pt x="143102" y="3496"/>
                  </a:cubicBezTo>
                  <a:cubicBezTo>
                    <a:pt x="146277" y="4554"/>
                    <a:pt x="150260" y="4304"/>
                    <a:pt x="152627" y="6671"/>
                  </a:cubicBezTo>
                  <a:cubicBezTo>
                    <a:pt x="156860" y="10904"/>
                    <a:pt x="156860" y="21488"/>
                    <a:pt x="152627" y="25721"/>
                  </a:cubicBezTo>
                  <a:cubicBezTo>
                    <a:pt x="150260" y="28088"/>
                    <a:pt x="146095" y="27399"/>
                    <a:pt x="143102" y="28896"/>
                  </a:cubicBezTo>
                  <a:cubicBezTo>
                    <a:pt x="139689" y="30603"/>
                    <a:pt x="136752" y="33129"/>
                    <a:pt x="133577" y="35246"/>
                  </a:cubicBezTo>
                  <a:cubicBezTo>
                    <a:pt x="134635" y="38421"/>
                    <a:pt x="134661" y="42158"/>
                    <a:pt x="136752" y="44771"/>
                  </a:cubicBezTo>
                  <a:cubicBezTo>
                    <a:pt x="144577" y="54552"/>
                    <a:pt x="148671" y="50891"/>
                    <a:pt x="158977" y="47946"/>
                  </a:cubicBezTo>
                  <a:cubicBezTo>
                    <a:pt x="170479" y="44660"/>
                    <a:pt x="167591" y="45378"/>
                    <a:pt x="178027" y="38421"/>
                  </a:cubicBezTo>
                  <a:cubicBezTo>
                    <a:pt x="182092" y="50617"/>
                    <a:pt x="184976" y="54535"/>
                    <a:pt x="178027" y="70171"/>
                  </a:cubicBezTo>
                  <a:cubicBezTo>
                    <a:pt x="176477" y="73658"/>
                    <a:pt x="171989" y="74971"/>
                    <a:pt x="168502" y="76521"/>
                  </a:cubicBezTo>
                  <a:cubicBezTo>
                    <a:pt x="162385" y="79239"/>
                    <a:pt x="149452" y="82871"/>
                    <a:pt x="149452" y="82871"/>
                  </a:cubicBezTo>
                  <a:cubicBezTo>
                    <a:pt x="143265" y="101432"/>
                    <a:pt x="120348" y="88163"/>
                    <a:pt x="114527" y="89221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任意多边形 128">
              <a:extLst>
                <a:ext uri="{FF2B5EF4-FFF2-40B4-BE49-F238E27FC236}">
                  <a16:creationId xmlns:a16="http://schemas.microsoft.com/office/drawing/2014/main" id="{842162FE-9C68-D8EC-E89E-48E67F0E8C9B}"/>
                </a:ext>
              </a:extLst>
            </p:cNvPr>
            <p:cNvSpPr/>
            <p:nvPr/>
          </p:nvSpPr>
          <p:spPr>
            <a:xfrm>
              <a:off x="2831524" y="765175"/>
              <a:ext cx="165903" cy="53986"/>
            </a:xfrm>
            <a:custGeom>
              <a:avLst/>
              <a:gdLst>
                <a:gd name="connsiteX0" fmla="*/ 143451 w 165903"/>
                <a:gd name="connsiteY0" fmla="*/ 41275 h 53986"/>
                <a:gd name="connsiteX1" fmla="*/ 143451 w 165903"/>
                <a:gd name="connsiteY1" fmla="*/ 41275 h 53986"/>
                <a:gd name="connsiteX2" fmla="*/ 114876 w 165903"/>
                <a:gd name="connsiteY2" fmla="*/ 47625 h 53986"/>
                <a:gd name="connsiteX3" fmla="*/ 95826 w 165903"/>
                <a:gd name="connsiteY3" fmla="*/ 44450 h 53986"/>
                <a:gd name="connsiteX4" fmla="*/ 79951 w 165903"/>
                <a:gd name="connsiteY4" fmla="*/ 41275 h 53986"/>
                <a:gd name="connsiteX5" fmla="*/ 67251 w 165903"/>
                <a:gd name="connsiteY5" fmla="*/ 38100 h 53986"/>
                <a:gd name="connsiteX6" fmla="*/ 48201 w 165903"/>
                <a:gd name="connsiteY6" fmla="*/ 34925 h 53986"/>
                <a:gd name="connsiteX7" fmla="*/ 38676 w 165903"/>
                <a:gd name="connsiteY7" fmla="*/ 31750 h 53986"/>
                <a:gd name="connsiteX8" fmla="*/ 25976 w 165903"/>
                <a:gd name="connsiteY8" fmla="*/ 28575 h 53986"/>
                <a:gd name="connsiteX9" fmla="*/ 6926 w 165903"/>
                <a:gd name="connsiteY9" fmla="*/ 22225 h 53986"/>
                <a:gd name="connsiteX10" fmla="*/ 13276 w 165903"/>
                <a:gd name="connsiteY10" fmla="*/ 0 h 53986"/>
                <a:gd name="connsiteX11" fmla="*/ 48201 w 165903"/>
                <a:gd name="connsiteY11" fmla="*/ 6350 h 53986"/>
                <a:gd name="connsiteX12" fmla="*/ 67251 w 165903"/>
                <a:gd name="connsiteY12" fmla="*/ 12700 h 53986"/>
                <a:gd name="connsiteX13" fmla="*/ 114876 w 165903"/>
                <a:gd name="connsiteY13" fmla="*/ 15875 h 53986"/>
                <a:gd name="connsiteX14" fmla="*/ 140276 w 165903"/>
                <a:gd name="connsiteY14" fmla="*/ 22225 h 53986"/>
                <a:gd name="connsiteX15" fmla="*/ 159326 w 165903"/>
                <a:gd name="connsiteY15" fmla="*/ 31750 h 53986"/>
                <a:gd name="connsiteX16" fmla="*/ 165676 w 165903"/>
                <a:gd name="connsiteY16" fmla="*/ 41275 h 53986"/>
                <a:gd name="connsiteX17" fmla="*/ 152976 w 165903"/>
                <a:gd name="connsiteY17" fmla="*/ 53975 h 53986"/>
                <a:gd name="connsiteX18" fmla="*/ 143451 w 165903"/>
                <a:gd name="connsiteY18" fmla="*/ 41275 h 53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5903" h="53986">
                  <a:moveTo>
                    <a:pt x="143451" y="41275"/>
                  </a:moveTo>
                  <a:lnTo>
                    <a:pt x="143451" y="41275"/>
                  </a:lnTo>
                  <a:cubicBezTo>
                    <a:pt x="133926" y="43392"/>
                    <a:pt x="124612" y="46976"/>
                    <a:pt x="114876" y="47625"/>
                  </a:cubicBezTo>
                  <a:cubicBezTo>
                    <a:pt x="108453" y="48053"/>
                    <a:pt x="102160" y="45602"/>
                    <a:pt x="95826" y="44450"/>
                  </a:cubicBezTo>
                  <a:cubicBezTo>
                    <a:pt x="90517" y="43485"/>
                    <a:pt x="85219" y="42446"/>
                    <a:pt x="79951" y="41275"/>
                  </a:cubicBezTo>
                  <a:cubicBezTo>
                    <a:pt x="75691" y="40328"/>
                    <a:pt x="71530" y="38956"/>
                    <a:pt x="67251" y="38100"/>
                  </a:cubicBezTo>
                  <a:cubicBezTo>
                    <a:pt x="60938" y="36837"/>
                    <a:pt x="54485" y="36322"/>
                    <a:pt x="48201" y="34925"/>
                  </a:cubicBezTo>
                  <a:cubicBezTo>
                    <a:pt x="44934" y="34199"/>
                    <a:pt x="41894" y="32669"/>
                    <a:pt x="38676" y="31750"/>
                  </a:cubicBezTo>
                  <a:cubicBezTo>
                    <a:pt x="34480" y="30551"/>
                    <a:pt x="30156" y="29829"/>
                    <a:pt x="25976" y="28575"/>
                  </a:cubicBezTo>
                  <a:cubicBezTo>
                    <a:pt x="19565" y="26652"/>
                    <a:pt x="6926" y="22225"/>
                    <a:pt x="6926" y="22225"/>
                  </a:cubicBezTo>
                  <a:cubicBezTo>
                    <a:pt x="-804" y="-965"/>
                    <a:pt x="-5918" y="4798"/>
                    <a:pt x="13276" y="0"/>
                  </a:cubicBezTo>
                  <a:cubicBezTo>
                    <a:pt x="28929" y="2236"/>
                    <a:pt x="34592" y="2267"/>
                    <a:pt x="48201" y="6350"/>
                  </a:cubicBezTo>
                  <a:cubicBezTo>
                    <a:pt x="54612" y="8273"/>
                    <a:pt x="60572" y="12255"/>
                    <a:pt x="67251" y="12700"/>
                  </a:cubicBezTo>
                  <a:lnTo>
                    <a:pt x="114876" y="15875"/>
                  </a:lnTo>
                  <a:cubicBezTo>
                    <a:pt x="120914" y="17083"/>
                    <a:pt x="133767" y="18971"/>
                    <a:pt x="140276" y="22225"/>
                  </a:cubicBezTo>
                  <a:cubicBezTo>
                    <a:pt x="164895" y="34535"/>
                    <a:pt x="135385" y="23770"/>
                    <a:pt x="159326" y="31750"/>
                  </a:cubicBezTo>
                  <a:cubicBezTo>
                    <a:pt x="161443" y="34925"/>
                    <a:pt x="165049" y="37511"/>
                    <a:pt x="165676" y="41275"/>
                  </a:cubicBezTo>
                  <a:cubicBezTo>
                    <a:pt x="167315" y="51107"/>
                    <a:pt x="159804" y="52609"/>
                    <a:pt x="152976" y="53975"/>
                  </a:cubicBezTo>
                  <a:cubicBezTo>
                    <a:pt x="150900" y="54390"/>
                    <a:pt x="145039" y="43392"/>
                    <a:pt x="143451" y="4127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任意多边形 129">
              <a:extLst>
                <a:ext uri="{FF2B5EF4-FFF2-40B4-BE49-F238E27FC236}">
                  <a16:creationId xmlns:a16="http://schemas.microsoft.com/office/drawing/2014/main" id="{74698B35-79B3-1719-80F3-58F485826635}"/>
                </a:ext>
              </a:extLst>
            </p:cNvPr>
            <p:cNvSpPr/>
            <p:nvPr/>
          </p:nvSpPr>
          <p:spPr>
            <a:xfrm>
              <a:off x="2821883" y="831850"/>
              <a:ext cx="238823" cy="79375"/>
            </a:xfrm>
            <a:custGeom>
              <a:avLst/>
              <a:gdLst>
                <a:gd name="connsiteX0" fmla="*/ 124517 w 238823"/>
                <a:gd name="connsiteY0" fmla="*/ 60325 h 79375"/>
                <a:gd name="connsiteX1" fmla="*/ 124517 w 238823"/>
                <a:gd name="connsiteY1" fmla="*/ 60325 h 79375"/>
                <a:gd name="connsiteX2" fmla="*/ 92767 w 238823"/>
                <a:gd name="connsiteY2" fmla="*/ 57150 h 79375"/>
                <a:gd name="connsiteX3" fmla="*/ 70542 w 238823"/>
                <a:gd name="connsiteY3" fmla="*/ 50800 h 79375"/>
                <a:gd name="connsiteX4" fmla="*/ 57842 w 238823"/>
                <a:gd name="connsiteY4" fmla="*/ 47625 h 79375"/>
                <a:gd name="connsiteX5" fmla="*/ 48317 w 238823"/>
                <a:gd name="connsiteY5" fmla="*/ 44450 h 79375"/>
                <a:gd name="connsiteX6" fmla="*/ 29267 w 238823"/>
                <a:gd name="connsiteY6" fmla="*/ 31750 h 79375"/>
                <a:gd name="connsiteX7" fmla="*/ 16567 w 238823"/>
                <a:gd name="connsiteY7" fmla="*/ 12700 h 79375"/>
                <a:gd name="connsiteX8" fmla="*/ 10217 w 238823"/>
                <a:gd name="connsiteY8" fmla="*/ 3175 h 79375"/>
                <a:gd name="connsiteX9" fmla="*/ 692 w 238823"/>
                <a:gd name="connsiteY9" fmla="*/ 0 h 79375"/>
                <a:gd name="connsiteX10" fmla="*/ 26092 w 238823"/>
                <a:gd name="connsiteY10" fmla="*/ 6350 h 79375"/>
                <a:gd name="connsiteX11" fmla="*/ 38792 w 238823"/>
                <a:gd name="connsiteY11" fmla="*/ 9525 h 79375"/>
                <a:gd name="connsiteX12" fmla="*/ 57842 w 238823"/>
                <a:gd name="connsiteY12" fmla="*/ 15875 h 79375"/>
                <a:gd name="connsiteX13" fmla="*/ 67367 w 238823"/>
                <a:gd name="connsiteY13" fmla="*/ 22225 h 79375"/>
                <a:gd name="connsiteX14" fmla="*/ 86417 w 238823"/>
                <a:gd name="connsiteY14" fmla="*/ 28575 h 79375"/>
                <a:gd name="connsiteX15" fmla="*/ 134042 w 238823"/>
                <a:gd name="connsiteY15" fmla="*/ 25400 h 79375"/>
                <a:gd name="connsiteX16" fmla="*/ 156267 w 238823"/>
                <a:gd name="connsiteY16" fmla="*/ 19050 h 79375"/>
                <a:gd name="connsiteX17" fmla="*/ 226117 w 238823"/>
                <a:gd name="connsiteY17" fmla="*/ 25400 h 79375"/>
                <a:gd name="connsiteX18" fmla="*/ 235642 w 238823"/>
                <a:gd name="connsiteY18" fmla="*/ 28575 h 79375"/>
                <a:gd name="connsiteX19" fmla="*/ 235642 w 238823"/>
                <a:gd name="connsiteY19" fmla="*/ 53975 h 79375"/>
                <a:gd name="connsiteX20" fmla="*/ 229292 w 238823"/>
                <a:gd name="connsiteY20" fmla="*/ 73025 h 79375"/>
                <a:gd name="connsiteX21" fmla="*/ 219767 w 238823"/>
                <a:gd name="connsiteY21" fmla="*/ 79375 h 79375"/>
                <a:gd name="connsiteX22" fmla="*/ 153092 w 238823"/>
                <a:gd name="connsiteY22" fmla="*/ 76200 h 79375"/>
                <a:gd name="connsiteX23" fmla="*/ 149917 w 238823"/>
                <a:gd name="connsiteY23" fmla="*/ 57150 h 79375"/>
                <a:gd name="connsiteX24" fmla="*/ 124517 w 238823"/>
                <a:gd name="connsiteY24" fmla="*/ 60325 h 79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38823" h="79375">
                  <a:moveTo>
                    <a:pt x="124517" y="60325"/>
                  </a:moveTo>
                  <a:lnTo>
                    <a:pt x="124517" y="60325"/>
                  </a:lnTo>
                  <a:cubicBezTo>
                    <a:pt x="113934" y="59267"/>
                    <a:pt x="103296" y="58654"/>
                    <a:pt x="92767" y="57150"/>
                  </a:cubicBezTo>
                  <a:cubicBezTo>
                    <a:pt x="82841" y="55732"/>
                    <a:pt x="79589" y="53385"/>
                    <a:pt x="70542" y="50800"/>
                  </a:cubicBezTo>
                  <a:cubicBezTo>
                    <a:pt x="66346" y="49601"/>
                    <a:pt x="62038" y="48824"/>
                    <a:pt x="57842" y="47625"/>
                  </a:cubicBezTo>
                  <a:cubicBezTo>
                    <a:pt x="54624" y="46706"/>
                    <a:pt x="51243" y="46075"/>
                    <a:pt x="48317" y="44450"/>
                  </a:cubicBezTo>
                  <a:cubicBezTo>
                    <a:pt x="41646" y="40744"/>
                    <a:pt x="29267" y="31750"/>
                    <a:pt x="29267" y="31750"/>
                  </a:cubicBezTo>
                  <a:lnTo>
                    <a:pt x="16567" y="12700"/>
                  </a:lnTo>
                  <a:cubicBezTo>
                    <a:pt x="14450" y="9525"/>
                    <a:pt x="13837" y="4382"/>
                    <a:pt x="10217" y="3175"/>
                  </a:cubicBezTo>
                  <a:cubicBezTo>
                    <a:pt x="7042" y="2117"/>
                    <a:pt x="-2655" y="0"/>
                    <a:pt x="692" y="0"/>
                  </a:cubicBezTo>
                  <a:cubicBezTo>
                    <a:pt x="10375" y="0"/>
                    <a:pt x="17323" y="3845"/>
                    <a:pt x="26092" y="6350"/>
                  </a:cubicBezTo>
                  <a:cubicBezTo>
                    <a:pt x="30288" y="7549"/>
                    <a:pt x="34612" y="8271"/>
                    <a:pt x="38792" y="9525"/>
                  </a:cubicBezTo>
                  <a:cubicBezTo>
                    <a:pt x="45203" y="11448"/>
                    <a:pt x="52273" y="12162"/>
                    <a:pt x="57842" y="15875"/>
                  </a:cubicBezTo>
                  <a:cubicBezTo>
                    <a:pt x="61017" y="17992"/>
                    <a:pt x="63880" y="20675"/>
                    <a:pt x="67367" y="22225"/>
                  </a:cubicBezTo>
                  <a:cubicBezTo>
                    <a:pt x="73484" y="24943"/>
                    <a:pt x="86417" y="28575"/>
                    <a:pt x="86417" y="28575"/>
                  </a:cubicBezTo>
                  <a:cubicBezTo>
                    <a:pt x="102292" y="27517"/>
                    <a:pt x="118219" y="27066"/>
                    <a:pt x="134042" y="25400"/>
                  </a:cubicBezTo>
                  <a:cubicBezTo>
                    <a:pt x="139869" y="24787"/>
                    <a:pt x="150364" y="21018"/>
                    <a:pt x="156267" y="19050"/>
                  </a:cubicBezTo>
                  <a:cubicBezTo>
                    <a:pt x="186326" y="20818"/>
                    <a:pt x="201343" y="19207"/>
                    <a:pt x="226117" y="25400"/>
                  </a:cubicBezTo>
                  <a:cubicBezTo>
                    <a:pt x="229364" y="26212"/>
                    <a:pt x="232467" y="27517"/>
                    <a:pt x="235642" y="28575"/>
                  </a:cubicBezTo>
                  <a:cubicBezTo>
                    <a:pt x="239490" y="43969"/>
                    <a:pt x="240260" y="38581"/>
                    <a:pt x="235642" y="53975"/>
                  </a:cubicBezTo>
                  <a:cubicBezTo>
                    <a:pt x="233719" y="60386"/>
                    <a:pt x="234861" y="69312"/>
                    <a:pt x="229292" y="73025"/>
                  </a:cubicBezTo>
                  <a:lnTo>
                    <a:pt x="219767" y="79375"/>
                  </a:lnTo>
                  <a:cubicBezTo>
                    <a:pt x="197542" y="78317"/>
                    <a:pt x="175013" y="80012"/>
                    <a:pt x="153092" y="76200"/>
                  </a:cubicBezTo>
                  <a:cubicBezTo>
                    <a:pt x="100440" y="67043"/>
                    <a:pt x="184517" y="67530"/>
                    <a:pt x="149917" y="57150"/>
                  </a:cubicBezTo>
                  <a:cubicBezTo>
                    <a:pt x="138766" y="53805"/>
                    <a:pt x="128750" y="59796"/>
                    <a:pt x="124517" y="6032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任意多边形 130">
              <a:extLst>
                <a:ext uri="{FF2B5EF4-FFF2-40B4-BE49-F238E27FC236}">
                  <a16:creationId xmlns:a16="http://schemas.microsoft.com/office/drawing/2014/main" id="{002FDB9E-F805-9BDF-AA23-D65659C24A5C}"/>
                </a:ext>
              </a:extLst>
            </p:cNvPr>
            <p:cNvSpPr/>
            <p:nvPr/>
          </p:nvSpPr>
          <p:spPr>
            <a:xfrm>
              <a:off x="3098541" y="885825"/>
              <a:ext cx="76670" cy="34925"/>
            </a:xfrm>
            <a:custGeom>
              <a:avLst/>
              <a:gdLst>
                <a:gd name="connsiteX0" fmla="*/ 66934 w 76670"/>
                <a:gd name="connsiteY0" fmla="*/ 31750 h 34925"/>
                <a:gd name="connsiteX1" fmla="*/ 66934 w 76670"/>
                <a:gd name="connsiteY1" fmla="*/ 31750 h 34925"/>
                <a:gd name="connsiteX2" fmla="*/ 38359 w 76670"/>
                <a:gd name="connsiteY2" fmla="*/ 34925 h 34925"/>
                <a:gd name="connsiteX3" fmla="*/ 3434 w 76670"/>
                <a:gd name="connsiteY3" fmla="*/ 28575 h 34925"/>
                <a:gd name="connsiteX4" fmla="*/ 3434 w 76670"/>
                <a:gd name="connsiteY4" fmla="*/ 9525 h 34925"/>
                <a:gd name="connsiteX5" fmla="*/ 66934 w 76670"/>
                <a:gd name="connsiteY5" fmla="*/ 0 h 34925"/>
                <a:gd name="connsiteX6" fmla="*/ 73284 w 76670"/>
                <a:gd name="connsiteY6" fmla="*/ 9525 h 34925"/>
                <a:gd name="connsiteX7" fmla="*/ 73284 w 76670"/>
                <a:gd name="connsiteY7" fmla="*/ 31750 h 34925"/>
                <a:gd name="connsiteX8" fmla="*/ 66934 w 76670"/>
                <a:gd name="connsiteY8" fmla="*/ 31750 h 34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670" h="34925">
                  <a:moveTo>
                    <a:pt x="66934" y="31750"/>
                  </a:moveTo>
                  <a:lnTo>
                    <a:pt x="66934" y="31750"/>
                  </a:lnTo>
                  <a:cubicBezTo>
                    <a:pt x="57409" y="32808"/>
                    <a:pt x="47943" y="34925"/>
                    <a:pt x="38359" y="34925"/>
                  </a:cubicBezTo>
                  <a:cubicBezTo>
                    <a:pt x="20408" y="34925"/>
                    <a:pt x="16829" y="33040"/>
                    <a:pt x="3434" y="28575"/>
                  </a:cubicBezTo>
                  <a:cubicBezTo>
                    <a:pt x="1806" y="23690"/>
                    <a:pt x="-3404" y="14410"/>
                    <a:pt x="3434" y="9525"/>
                  </a:cubicBezTo>
                  <a:cubicBezTo>
                    <a:pt x="16936" y="-120"/>
                    <a:pt x="59393" y="539"/>
                    <a:pt x="66934" y="0"/>
                  </a:cubicBezTo>
                  <a:cubicBezTo>
                    <a:pt x="69051" y="3175"/>
                    <a:pt x="71577" y="6112"/>
                    <a:pt x="73284" y="9525"/>
                  </a:cubicBezTo>
                  <a:cubicBezTo>
                    <a:pt x="76653" y="16263"/>
                    <a:pt x="78817" y="24834"/>
                    <a:pt x="73284" y="31750"/>
                  </a:cubicBezTo>
                  <a:cubicBezTo>
                    <a:pt x="70476" y="35260"/>
                    <a:pt x="67992" y="31750"/>
                    <a:pt x="66934" y="3175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任意多边形 131">
              <a:extLst>
                <a:ext uri="{FF2B5EF4-FFF2-40B4-BE49-F238E27FC236}">
                  <a16:creationId xmlns:a16="http://schemas.microsoft.com/office/drawing/2014/main" id="{273D6382-F0DE-8689-EB0D-93DD8F19FD33}"/>
                </a:ext>
              </a:extLst>
            </p:cNvPr>
            <p:cNvSpPr/>
            <p:nvPr/>
          </p:nvSpPr>
          <p:spPr>
            <a:xfrm>
              <a:off x="2844701" y="898525"/>
              <a:ext cx="40650" cy="25400"/>
            </a:xfrm>
            <a:custGeom>
              <a:avLst/>
              <a:gdLst>
                <a:gd name="connsiteX0" fmla="*/ 35024 w 40650"/>
                <a:gd name="connsiteY0" fmla="*/ 25400 h 25400"/>
                <a:gd name="connsiteX1" fmla="*/ 35024 w 40650"/>
                <a:gd name="connsiteY1" fmla="*/ 25400 h 25400"/>
                <a:gd name="connsiteX2" fmla="*/ 6449 w 40650"/>
                <a:gd name="connsiteY2" fmla="*/ 19050 h 25400"/>
                <a:gd name="connsiteX3" fmla="*/ 99 w 40650"/>
                <a:gd name="connsiteY3" fmla="*/ 9525 h 25400"/>
                <a:gd name="connsiteX4" fmla="*/ 19149 w 40650"/>
                <a:gd name="connsiteY4" fmla="*/ 0 h 25400"/>
                <a:gd name="connsiteX5" fmla="*/ 35024 w 40650"/>
                <a:gd name="connsiteY5" fmla="*/ 3175 h 25400"/>
                <a:gd name="connsiteX6" fmla="*/ 35024 w 40650"/>
                <a:gd name="connsiteY6" fmla="*/ 25400 h 2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650" h="25400">
                  <a:moveTo>
                    <a:pt x="35024" y="25400"/>
                  </a:moveTo>
                  <a:lnTo>
                    <a:pt x="35024" y="25400"/>
                  </a:lnTo>
                  <a:cubicBezTo>
                    <a:pt x="25499" y="23283"/>
                    <a:pt x="15332" y="23088"/>
                    <a:pt x="6449" y="19050"/>
                  </a:cubicBezTo>
                  <a:cubicBezTo>
                    <a:pt x="2975" y="17471"/>
                    <a:pt x="-649" y="13267"/>
                    <a:pt x="99" y="9525"/>
                  </a:cubicBezTo>
                  <a:cubicBezTo>
                    <a:pt x="978" y="5129"/>
                    <a:pt x="16029" y="1040"/>
                    <a:pt x="19149" y="0"/>
                  </a:cubicBezTo>
                  <a:cubicBezTo>
                    <a:pt x="24441" y="1058"/>
                    <a:pt x="32031" y="-1315"/>
                    <a:pt x="35024" y="3175"/>
                  </a:cubicBezTo>
                  <a:cubicBezTo>
                    <a:pt x="47683" y="22163"/>
                    <a:pt x="35024" y="21696"/>
                    <a:pt x="35024" y="2540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任意多边形 132">
              <a:extLst>
                <a:ext uri="{FF2B5EF4-FFF2-40B4-BE49-F238E27FC236}">
                  <a16:creationId xmlns:a16="http://schemas.microsoft.com/office/drawing/2014/main" id="{38BEDA1B-A063-980D-BFCC-7F56C85C2F36}"/>
                </a:ext>
              </a:extLst>
            </p:cNvPr>
            <p:cNvSpPr/>
            <p:nvPr/>
          </p:nvSpPr>
          <p:spPr>
            <a:xfrm>
              <a:off x="3571515" y="1330325"/>
              <a:ext cx="38460" cy="38100"/>
            </a:xfrm>
            <a:custGeom>
              <a:avLst/>
              <a:gdLst>
                <a:gd name="connsiteX0" fmla="*/ 25760 w 38460"/>
                <a:gd name="connsiteY0" fmla="*/ 38100 h 38100"/>
                <a:gd name="connsiteX1" fmla="*/ 25760 w 38460"/>
                <a:gd name="connsiteY1" fmla="*/ 38100 h 38100"/>
                <a:gd name="connsiteX2" fmla="*/ 3535 w 38460"/>
                <a:gd name="connsiteY2" fmla="*/ 19050 h 38100"/>
                <a:gd name="connsiteX3" fmla="*/ 360 w 38460"/>
                <a:gd name="connsiteY3" fmla="*/ 9525 h 38100"/>
                <a:gd name="connsiteX4" fmla="*/ 9885 w 38460"/>
                <a:gd name="connsiteY4" fmla="*/ 3175 h 38100"/>
                <a:gd name="connsiteX5" fmla="*/ 19410 w 38460"/>
                <a:gd name="connsiteY5" fmla="*/ 0 h 38100"/>
                <a:gd name="connsiteX6" fmla="*/ 38460 w 38460"/>
                <a:gd name="connsiteY6" fmla="*/ 12700 h 38100"/>
                <a:gd name="connsiteX7" fmla="*/ 35285 w 38460"/>
                <a:gd name="connsiteY7" fmla="*/ 28575 h 38100"/>
                <a:gd name="connsiteX8" fmla="*/ 25760 w 38460"/>
                <a:gd name="connsiteY8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460" h="38100">
                  <a:moveTo>
                    <a:pt x="25760" y="38100"/>
                  </a:moveTo>
                  <a:lnTo>
                    <a:pt x="25760" y="38100"/>
                  </a:lnTo>
                  <a:cubicBezTo>
                    <a:pt x="18352" y="31750"/>
                    <a:pt x="10017" y="26343"/>
                    <a:pt x="3535" y="19050"/>
                  </a:cubicBezTo>
                  <a:cubicBezTo>
                    <a:pt x="1312" y="16549"/>
                    <a:pt x="-883" y="12632"/>
                    <a:pt x="360" y="9525"/>
                  </a:cubicBezTo>
                  <a:cubicBezTo>
                    <a:pt x="1777" y="5982"/>
                    <a:pt x="6472" y="4882"/>
                    <a:pt x="9885" y="3175"/>
                  </a:cubicBezTo>
                  <a:cubicBezTo>
                    <a:pt x="12878" y="1678"/>
                    <a:pt x="16235" y="1058"/>
                    <a:pt x="19410" y="0"/>
                  </a:cubicBezTo>
                  <a:cubicBezTo>
                    <a:pt x="30696" y="2257"/>
                    <a:pt x="38460" y="-968"/>
                    <a:pt x="38460" y="12700"/>
                  </a:cubicBezTo>
                  <a:cubicBezTo>
                    <a:pt x="38460" y="18096"/>
                    <a:pt x="38278" y="24085"/>
                    <a:pt x="35285" y="28575"/>
                  </a:cubicBezTo>
                  <a:cubicBezTo>
                    <a:pt x="33429" y="31360"/>
                    <a:pt x="27347" y="36513"/>
                    <a:pt x="25760" y="3810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任意多边形 133">
              <a:extLst>
                <a:ext uri="{FF2B5EF4-FFF2-40B4-BE49-F238E27FC236}">
                  <a16:creationId xmlns:a16="http://schemas.microsoft.com/office/drawing/2014/main" id="{35AE3D61-EE07-D741-2324-812FA0E5F155}"/>
                </a:ext>
              </a:extLst>
            </p:cNvPr>
            <p:cNvSpPr/>
            <p:nvPr/>
          </p:nvSpPr>
          <p:spPr>
            <a:xfrm>
              <a:off x="3590925" y="1527161"/>
              <a:ext cx="36611" cy="38114"/>
            </a:xfrm>
            <a:custGeom>
              <a:avLst/>
              <a:gdLst>
                <a:gd name="connsiteX0" fmla="*/ 34925 w 36611"/>
                <a:gd name="connsiteY0" fmla="*/ 38114 h 38114"/>
                <a:gd name="connsiteX1" fmla="*/ 34925 w 36611"/>
                <a:gd name="connsiteY1" fmla="*/ 38114 h 38114"/>
                <a:gd name="connsiteX2" fmla="*/ 6350 w 36611"/>
                <a:gd name="connsiteY2" fmla="*/ 34939 h 38114"/>
                <a:gd name="connsiteX3" fmla="*/ 0 w 36611"/>
                <a:gd name="connsiteY3" fmla="*/ 15889 h 38114"/>
                <a:gd name="connsiteX4" fmla="*/ 3175 w 36611"/>
                <a:gd name="connsiteY4" fmla="*/ 3189 h 38114"/>
                <a:gd name="connsiteX5" fmla="*/ 28575 w 36611"/>
                <a:gd name="connsiteY5" fmla="*/ 3189 h 38114"/>
                <a:gd name="connsiteX6" fmla="*/ 34925 w 36611"/>
                <a:gd name="connsiteY6" fmla="*/ 38114 h 38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611" h="38114">
                  <a:moveTo>
                    <a:pt x="34925" y="38114"/>
                  </a:moveTo>
                  <a:lnTo>
                    <a:pt x="34925" y="38114"/>
                  </a:lnTo>
                  <a:cubicBezTo>
                    <a:pt x="25400" y="37056"/>
                    <a:pt x="14435" y="40084"/>
                    <a:pt x="6350" y="34939"/>
                  </a:cubicBezTo>
                  <a:cubicBezTo>
                    <a:pt x="703" y="31345"/>
                    <a:pt x="0" y="15889"/>
                    <a:pt x="0" y="15889"/>
                  </a:cubicBezTo>
                  <a:cubicBezTo>
                    <a:pt x="1058" y="11656"/>
                    <a:pt x="449" y="6596"/>
                    <a:pt x="3175" y="3189"/>
                  </a:cubicBezTo>
                  <a:cubicBezTo>
                    <a:pt x="8561" y="-3544"/>
                    <a:pt x="24346" y="2343"/>
                    <a:pt x="28575" y="3189"/>
                  </a:cubicBezTo>
                  <a:cubicBezTo>
                    <a:pt x="42503" y="12474"/>
                    <a:pt x="33867" y="32293"/>
                    <a:pt x="34925" y="38114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任意多边形 134">
              <a:extLst>
                <a:ext uri="{FF2B5EF4-FFF2-40B4-BE49-F238E27FC236}">
                  <a16:creationId xmlns:a16="http://schemas.microsoft.com/office/drawing/2014/main" id="{E4D45D7D-2F49-BE8D-7D4C-493F30DB4CFA}"/>
                </a:ext>
              </a:extLst>
            </p:cNvPr>
            <p:cNvSpPr/>
            <p:nvPr/>
          </p:nvSpPr>
          <p:spPr>
            <a:xfrm>
              <a:off x="3057253" y="784068"/>
              <a:ext cx="114572" cy="50957"/>
            </a:xfrm>
            <a:custGeom>
              <a:avLst/>
              <a:gdLst>
                <a:gd name="connsiteX0" fmla="*/ 54247 w 114572"/>
                <a:gd name="connsiteY0" fmla="*/ 44607 h 50957"/>
                <a:gd name="connsiteX1" fmla="*/ 54247 w 114572"/>
                <a:gd name="connsiteY1" fmla="*/ 44607 h 50957"/>
                <a:gd name="connsiteX2" fmla="*/ 28847 w 114572"/>
                <a:gd name="connsiteY2" fmla="*/ 35082 h 50957"/>
                <a:gd name="connsiteX3" fmla="*/ 19322 w 114572"/>
                <a:gd name="connsiteY3" fmla="*/ 31907 h 50957"/>
                <a:gd name="connsiteX4" fmla="*/ 12972 w 114572"/>
                <a:gd name="connsiteY4" fmla="*/ 22382 h 50957"/>
                <a:gd name="connsiteX5" fmla="*/ 3447 w 114572"/>
                <a:gd name="connsiteY5" fmla="*/ 16032 h 50957"/>
                <a:gd name="connsiteX6" fmla="*/ 272 w 114572"/>
                <a:gd name="connsiteY6" fmla="*/ 6507 h 50957"/>
                <a:gd name="connsiteX7" fmla="*/ 9797 w 114572"/>
                <a:gd name="connsiteY7" fmla="*/ 157 h 50957"/>
                <a:gd name="connsiteX8" fmla="*/ 54247 w 114572"/>
                <a:gd name="connsiteY8" fmla="*/ 3332 h 50957"/>
                <a:gd name="connsiteX9" fmla="*/ 63772 w 114572"/>
                <a:gd name="connsiteY9" fmla="*/ 6507 h 50957"/>
                <a:gd name="connsiteX10" fmla="*/ 76472 w 114572"/>
                <a:gd name="connsiteY10" fmla="*/ 9682 h 50957"/>
                <a:gd name="connsiteX11" fmla="*/ 95522 w 114572"/>
                <a:gd name="connsiteY11" fmla="*/ 22382 h 50957"/>
                <a:gd name="connsiteX12" fmla="*/ 105047 w 114572"/>
                <a:gd name="connsiteY12" fmla="*/ 28732 h 50957"/>
                <a:gd name="connsiteX13" fmla="*/ 114572 w 114572"/>
                <a:gd name="connsiteY13" fmla="*/ 35082 h 50957"/>
                <a:gd name="connsiteX14" fmla="*/ 85997 w 114572"/>
                <a:gd name="connsiteY14" fmla="*/ 50957 h 50957"/>
                <a:gd name="connsiteX15" fmla="*/ 73297 w 114572"/>
                <a:gd name="connsiteY15" fmla="*/ 47782 h 50957"/>
                <a:gd name="connsiteX16" fmla="*/ 54247 w 114572"/>
                <a:gd name="connsiteY16" fmla="*/ 44607 h 50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4572" h="50957">
                  <a:moveTo>
                    <a:pt x="54247" y="44607"/>
                  </a:moveTo>
                  <a:lnTo>
                    <a:pt x="54247" y="44607"/>
                  </a:lnTo>
                  <a:lnTo>
                    <a:pt x="28847" y="35082"/>
                  </a:lnTo>
                  <a:cubicBezTo>
                    <a:pt x="25702" y="33938"/>
                    <a:pt x="21935" y="33998"/>
                    <a:pt x="19322" y="31907"/>
                  </a:cubicBezTo>
                  <a:cubicBezTo>
                    <a:pt x="16342" y="29523"/>
                    <a:pt x="15670" y="25080"/>
                    <a:pt x="12972" y="22382"/>
                  </a:cubicBezTo>
                  <a:cubicBezTo>
                    <a:pt x="10274" y="19684"/>
                    <a:pt x="6622" y="18149"/>
                    <a:pt x="3447" y="16032"/>
                  </a:cubicBezTo>
                  <a:cubicBezTo>
                    <a:pt x="2389" y="12857"/>
                    <a:pt x="-971" y="9614"/>
                    <a:pt x="272" y="6507"/>
                  </a:cubicBezTo>
                  <a:cubicBezTo>
                    <a:pt x="1689" y="2964"/>
                    <a:pt x="5988" y="381"/>
                    <a:pt x="9797" y="157"/>
                  </a:cubicBezTo>
                  <a:cubicBezTo>
                    <a:pt x="24626" y="-715"/>
                    <a:pt x="39430" y="2274"/>
                    <a:pt x="54247" y="3332"/>
                  </a:cubicBezTo>
                  <a:cubicBezTo>
                    <a:pt x="57422" y="4390"/>
                    <a:pt x="60554" y="5588"/>
                    <a:pt x="63772" y="6507"/>
                  </a:cubicBezTo>
                  <a:cubicBezTo>
                    <a:pt x="67968" y="7706"/>
                    <a:pt x="72569" y="7731"/>
                    <a:pt x="76472" y="9682"/>
                  </a:cubicBezTo>
                  <a:cubicBezTo>
                    <a:pt x="83298" y="13095"/>
                    <a:pt x="89172" y="18149"/>
                    <a:pt x="95522" y="22382"/>
                  </a:cubicBezTo>
                  <a:lnTo>
                    <a:pt x="105047" y="28732"/>
                  </a:lnTo>
                  <a:lnTo>
                    <a:pt x="114572" y="35082"/>
                  </a:lnTo>
                  <a:cubicBezTo>
                    <a:pt x="92737" y="49638"/>
                    <a:pt x="102762" y="45369"/>
                    <a:pt x="85997" y="50957"/>
                  </a:cubicBezTo>
                  <a:cubicBezTo>
                    <a:pt x="81764" y="49899"/>
                    <a:pt x="77477" y="49036"/>
                    <a:pt x="73297" y="47782"/>
                  </a:cubicBezTo>
                  <a:cubicBezTo>
                    <a:pt x="66886" y="45859"/>
                    <a:pt x="54247" y="41432"/>
                    <a:pt x="54247" y="44607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任意多边形 135">
              <a:extLst>
                <a:ext uri="{FF2B5EF4-FFF2-40B4-BE49-F238E27FC236}">
                  <a16:creationId xmlns:a16="http://schemas.microsoft.com/office/drawing/2014/main" id="{7CF3177D-9A22-4114-1DD7-71E2B797650F}"/>
                </a:ext>
              </a:extLst>
            </p:cNvPr>
            <p:cNvSpPr/>
            <p:nvPr/>
          </p:nvSpPr>
          <p:spPr>
            <a:xfrm>
              <a:off x="3101975" y="698500"/>
              <a:ext cx="327100" cy="107950"/>
            </a:xfrm>
            <a:custGeom>
              <a:avLst/>
              <a:gdLst>
                <a:gd name="connsiteX0" fmla="*/ 177800 w 327100"/>
                <a:gd name="connsiteY0" fmla="*/ 98425 h 107950"/>
                <a:gd name="connsiteX1" fmla="*/ 177800 w 327100"/>
                <a:gd name="connsiteY1" fmla="*/ 98425 h 107950"/>
                <a:gd name="connsiteX2" fmla="*/ 149225 w 327100"/>
                <a:gd name="connsiteY2" fmla="*/ 104775 h 107950"/>
                <a:gd name="connsiteX3" fmla="*/ 130175 w 327100"/>
                <a:gd name="connsiteY3" fmla="*/ 95250 h 107950"/>
                <a:gd name="connsiteX4" fmla="*/ 114300 w 327100"/>
                <a:gd name="connsiteY4" fmla="*/ 92075 h 107950"/>
                <a:gd name="connsiteX5" fmla="*/ 104775 w 327100"/>
                <a:gd name="connsiteY5" fmla="*/ 85725 h 107950"/>
                <a:gd name="connsiteX6" fmla="*/ 82550 w 327100"/>
                <a:gd name="connsiteY6" fmla="*/ 79375 h 107950"/>
                <a:gd name="connsiteX7" fmla="*/ 73025 w 327100"/>
                <a:gd name="connsiteY7" fmla="*/ 73025 h 107950"/>
                <a:gd name="connsiteX8" fmla="*/ 63500 w 327100"/>
                <a:gd name="connsiteY8" fmla="*/ 69850 h 107950"/>
                <a:gd name="connsiteX9" fmla="*/ 44450 w 327100"/>
                <a:gd name="connsiteY9" fmla="*/ 57150 h 107950"/>
                <a:gd name="connsiteX10" fmla="*/ 25400 w 327100"/>
                <a:gd name="connsiteY10" fmla="*/ 50800 h 107950"/>
                <a:gd name="connsiteX11" fmla="*/ 15875 w 327100"/>
                <a:gd name="connsiteY11" fmla="*/ 47625 h 107950"/>
                <a:gd name="connsiteX12" fmla="*/ 3175 w 327100"/>
                <a:gd name="connsiteY12" fmla="*/ 44450 h 107950"/>
                <a:gd name="connsiteX13" fmla="*/ 0 w 327100"/>
                <a:gd name="connsiteY13" fmla="*/ 34925 h 107950"/>
                <a:gd name="connsiteX14" fmla="*/ 9525 w 327100"/>
                <a:gd name="connsiteY14" fmla="*/ 15875 h 107950"/>
                <a:gd name="connsiteX15" fmla="*/ 12700 w 327100"/>
                <a:gd name="connsiteY15" fmla="*/ 6350 h 107950"/>
                <a:gd name="connsiteX16" fmla="*/ 31750 w 327100"/>
                <a:gd name="connsiteY16" fmla="*/ 0 h 107950"/>
                <a:gd name="connsiteX17" fmla="*/ 123825 w 327100"/>
                <a:gd name="connsiteY17" fmla="*/ 3175 h 107950"/>
                <a:gd name="connsiteX18" fmla="*/ 155575 w 327100"/>
                <a:gd name="connsiteY18" fmla="*/ 15875 h 107950"/>
                <a:gd name="connsiteX19" fmla="*/ 165100 w 327100"/>
                <a:gd name="connsiteY19" fmla="*/ 22225 h 107950"/>
                <a:gd name="connsiteX20" fmla="*/ 174625 w 327100"/>
                <a:gd name="connsiteY20" fmla="*/ 25400 h 107950"/>
                <a:gd name="connsiteX21" fmla="*/ 184150 w 327100"/>
                <a:gd name="connsiteY21" fmla="*/ 31750 h 107950"/>
                <a:gd name="connsiteX22" fmla="*/ 193675 w 327100"/>
                <a:gd name="connsiteY22" fmla="*/ 34925 h 107950"/>
                <a:gd name="connsiteX23" fmla="*/ 247650 w 327100"/>
                <a:gd name="connsiteY23" fmla="*/ 41275 h 107950"/>
                <a:gd name="connsiteX24" fmla="*/ 257175 w 327100"/>
                <a:gd name="connsiteY24" fmla="*/ 44450 h 107950"/>
                <a:gd name="connsiteX25" fmla="*/ 276225 w 327100"/>
                <a:gd name="connsiteY25" fmla="*/ 53975 h 107950"/>
                <a:gd name="connsiteX26" fmla="*/ 295275 w 327100"/>
                <a:gd name="connsiteY26" fmla="*/ 50800 h 107950"/>
                <a:gd name="connsiteX27" fmla="*/ 298450 w 327100"/>
                <a:gd name="connsiteY27" fmla="*/ 41275 h 107950"/>
                <a:gd name="connsiteX28" fmla="*/ 311150 w 327100"/>
                <a:gd name="connsiteY28" fmla="*/ 50800 h 107950"/>
                <a:gd name="connsiteX29" fmla="*/ 320675 w 327100"/>
                <a:gd name="connsiteY29" fmla="*/ 57150 h 107950"/>
                <a:gd name="connsiteX30" fmla="*/ 327025 w 327100"/>
                <a:gd name="connsiteY30" fmla="*/ 66675 h 107950"/>
                <a:gd name="connsiteX31" fmla="*/ 317500 w 327100"/>
                <a:gd name="connsiteY31" fmla="*/ 73025 h 107950"/>
                <a:gd name="connsiteX32" fmla="*/ 298450 w 327100"/>
                <a:gd name="connsiteY32" fmla="*/ 79375 h 107950"/>
                <a:gd name="connsiteX33" fmla="*/ 247650 w 327100"/>
                <a:gd name="connsiteY33" fmla="*/ 82550 h 107950"/>
                <a:gd name="connsiteX34" fmla="*/ 238125 w 327100"/>
                <a:gd name="connsiteY34" fmla="*/ 88900 h 107950"/>
                <a:gd name="connsiteX35" fmla="*/ 228600 w 327100"/>
                <a:gd name="connsiteY35" fmla="*/ 98425 h 107950"/>
                <a:gd name="connsiteX36" fmla="*/ 219075 w 327100"/>
                <a:gd name="connsiteY36" fmla="*/ 101600 h 107950"/>
                <a:gd name="connsiteX37" fmla="*/ 209550 w 327100"/>
                <a:gd name="connsiteY37" fmla="*/ 107950 h 107950"/>
                <a:gd name="connsiteX38" fmla="*/ 161925 w 327100"/>
                <a:gd name="connsiteY38" fmla="*/ 104775 h 107950"/>
                <a:gd name="connsiteX39" fmla="*/ 133350 w 327100"/>
                <a:gd name="connsiteY39" fmla="*/ 98425 h 107950"/>
                <a:gd name="connsiteX40" fmla="*/ 177800 w 327100"/>
                <a:gd name="connsiteY40" fmla="*/ 98425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27100" h="107950">
                  <a:moveTo>
                    <a:pt x="177800" y="98425"/>
                  </a:moveTo>
                  <a:lnTo>
                    <a:pt x="177800" y="98425"/>
                  </a:lnTo>
                  <a:cubicBezTo>
                    <a:pt x="168275" y="100542"/>
                    <a:pt x="158949" y="103965"/>
                    <a:pt x="149225" y="104775"/>
                  </a:cubicBezTo>
                  <a:cubicBezTo>
                    <a:pt x="141160" y="105447"/>
                    <a:pt x="136693" y="97694"/>
                    <a:pt x="130175" y="95250"/>
                  </a:cubicBezTo>
                  <a:cubicBezTo>
                    <a:pt x="125122" y="93355"/>
                    <a:pt x="119592" y="93133"/>
                    <a:pt x="114300" y="92075"/>
                  </a:cubicBezTo>
                  <a:cubicBezTo>
                    <a:pt x="111125" y="89958"/>
                    <a:pt x="108282" y="87228"/>
                    <a:pt x="104775" y="85725"/>
                  </a:cubicBezTo>
                  <a:cubicBezTo>
                    <a:pt x="90533" y="79621"/>
                    <a:pt x="94907" y="85554"/>
                    <a:pt x="82550" y="79375"/>
                  </a:cubicBezTo>
                  <a:cubicBezTo>
                    <a:pt x="79137" y="77668"/>
                    <a:pt x="76438" y="74732"/>
                    <a:pt x="73025" y="73025"/>
                  </a:cubicBezTo>
                  <a:cubicBezTo>
                    <a:pt x="70032" y="71528"/>
                    <a:pt x="66426" y="71475"/>
                    <a:pt x="63500" y="69850"/>
                  </a:cubicBezTo>
                  <a:cubicBezTo>
                    <a:pt x="56829" y="66144"/>
                    <a:pt x="51690" y="59563"/>
                    <a:pt x="44450" y="57150"/>
                  </a:cubicBezTo>
                  <a:lnTo>
                    <a:pt x="25400" y="50800"/>
                  </a:lnTo>
                  <a:cubicBezTo>
                    <a:pt x="22225" y="49742"/>
                    <a:pt x="19122" y="48437"/>
                    <a:pt x="15875" y="47625"/>
                  </a:cubicBezTo>
                  <a:lnTo>
                    <a:pt x="3175" y="44450"/>
                  </a:lnTo>
                  <a:cubicBezTo>
                    <a:pt x="2117" y="41275"/>
                    <a:pt x="0" y="38272"/>
                    <a:pt x="0" y="34925"/>
                  </a:cubicBezTo>
                  <a:cubicBezTo>
                    <a:pt x="0" y="26945"/>
                    <a:pt x="6314" y="22296"/>
                    <a:pt x="9525" y="15875"/>
                  </a:cubicBezTo>
                  <a:cubicBezTo>
                    <a:pt x="11022" y="12882"/>
                    <a:pt x="9977" y="8295"/>
                    <a:pt x="12700" y="6350"/>
                  </a:cubicBezTo>
                  <a:cubicBezTo>
                    <a:pt x="18147" y="2459"/>
                    <a:pt x="31750" y="0"/>
                    <a:pt x="31750" y="0"/>
                  </a:cubicBezTo>
                  <a:cubicBezTo>
                    <a:pt x="62442" y="1058"/>
                    <a:pt x="93227" y="552"/>
                    <a:pt x="123825" y="3175"/>
                  </a:cubicBezTo>
                  <a:cubicBezTo>
                    <a:pt x="131478" y="3831"/>
                    <a:pt x="148122" y="11616"/>
                    <a:pt x="155575" y="15875"/>
                  </a:cubicBezTo>
                  <a:cubicBezTo>
                    <a:pt x="158888" y="17768"/>
                    <a:pt x="161687" y="20518"/>
                    <a:pt x="165100" y="22225"/>
                  </a:cubicBezTo>
                  <a:cubicBezTo>
                    <a:pt x="168093" y="23722"/>
                    <a:pt x="171632" y="23903"/>
                    <a:pt x="174625" y="25400"/>
                  </a:cubicBezTo>
                  <a:cubicBezTo>
                    <a:pt x="178038" y="27107"/>
                    <a:pt x="180737" y="30043"/>
                    <a:pt x="184150" y="31750"/>
                  </a:cubicBezTo>
                  <a:cubicBezTo>
                    <a:pt x="187143" y="33247"/>
                    <a:pt x="190428" y="34113"/>
                    <a:pt x="193675" y="34925"/>
                  </a:cubicBezTo>
                  <a:cubicBezTo>
                    <a:pt x="213535" y="39890"/>
                    <a:pt x="224272" y="39327"/>
                    <a:pt x="247650" y="41275"/>
                  </a:cubicBezTo>
                  <a:cubicBezTo>
                    <a:pt x="250825" y="42333"/>
                    <a:pt x="254182" y="42953"/>
                    <a:pt x="257175" y="44450"/>
                  </a:cubicBezTo>
                  <a:cubicBezTo>
                    <a:pt x="281794" y="56760"/>
                    <a:pt x="252284" y="45995"/>
                    <a:pt x="276225" y="53975"/>
                  </a:cubicBezTo>
                  <a:cubicBezTo>
                    <a:pt x="282575" y="52917"/>
                    <a:pt x="289686" y="53994"/>
                    <a:pt x="295275" y="50800"/>
                  </a:cubicBezTo>
                  <a:cubicBezTo>
                    <a:pt x="298181" y="49140"/>
                    <a:pt x="295103" y="41275"/>
                    <a:pt x="298450" y="41275"/>
                  </a:cubicBezTo>
                  <a:cubicBezTo>
                    <a:pt x="303742" y="41275"/>
                    <a:pt x="306844" y="47724"/>
                    <a:pt x="311150" y="50800"/>
                  </a:cubicBezTo>
                  <a:cubicBezTo>
                    <a:pt x="314255" y="53018"/>
                    <a:pt x="317500" y="55033"/>
                    <a:pt x="320675" y="57150"/>
                  </a:cubicBezTo>
                  <a:cubicBezTo>
                    <a:pt x="322792" y="60325"/>
                    <a:pt x="327773" y="62933"/>
                    <a:pt x="327025" y="66675"/>
                  </a:cubicBezTo>
                  <a:cubicBezTo>
                    <a:pt x="326277" y="70417"/>
                    <a:pt x="320987" y="71475"/>
                    <a:pt x="317500" y="73025"/>
                  </a:cubicBezTo>
                  <a:cubicBezTo>
                    <a:pt x="311383" y="75743"/>
                    <a:pt x="305130" y="78957"/>
                    <a:pt x="298450" y="79375"/>
                  </a:cubicBezTo>
                  <a:lnTo>
                    <a:pt x="247650" y="82550"/>
                  </a:lnTo>
                  <a:cubicBezTo>
                    <a:pt x="244475" y="84667"/>
                    <a:pt x="241056" y="86457"/>
                    <a:pt x="238125" y="88900"/>
                  </a:cubicBezTo>
                  <a:cubicBezTo>
                    <a:pt x="234676" y="91775"/>
                    <a:pt x="232336" y="95934"/>
                    <a:pt x="228600" y="98425"/>
                  </a:cubicBezTo>
                  <a:cubicBezTo>
                    <a:pt x="225815" y="100281"/>
                    <a:pt x="222068" y="100103"/>
                    <a:pt x="219075" y="101600"/>
                  </a:cubicBezTo>
                  <a:cubicBezTo>
                    <a:pt x="215662" y="103307"/>
                    <a:pt x="212725" y="105833"/>
                    <a:pt x="209550" y="107950"/>
                  </a:cubicBezTo>
                  <a:cubicBezTo>
                    <a:pt x="193675" y="106892"/>
                    <a:pt x="177764" y="106283"/>
                    <a:pt x="161925" y="104775"/>
                  </a:cubicBezTo>
                  <a:cubicBezTo>
                    <a:pt x="159908" y="104583"/>
                    <a:pt x="138411" y="101799"/>
                    <a:pt x="133350" y="98425"/>
                  </a:cubicBezTo>
                  <a:cubicBezTo>
                    <a:pt x="132469" y="97838"/>
                    <a:pt x="170392" y="98425"/>
                    <a:pt x="177800" y="9842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任意多边形 136">
              <a:extLst>
                <a:ext uri="{FF2B5EF4-FFF2-40B4-BE49-F238E27FC236}">
                  <a16:creationId xmlns:a16="http://schemas.microsoft.com/office/drawing/2014/main" id="{5E098FD9-1F83-8B67-1CBB-6CF8E3F5795F}"/>
                </a:ext>
              </a:extLst>
            </p:cNvPr>
            <p:cNvSpPr/>
            <p:nvPr/>
          </p:nvSpPr>
          <p:spPr>
            <a:xfrm>
              <a:off x="2983968" y="727075"/>
              <a:ext cx="44982" cy="34925"/>
            </a:xfrm>
            <a:custGeom>
              <a:avLst/>
              <a:gdLst>
                <a:gd name="connsiteX0" fmla="*/ 44982 w 44982"/>
                <a:gd name="connsiteY0" fmla="*/ 28575 h 34925"/>
                <a:gd name="connsiteX1" fmla="*/ 35457 w 44982"/>
                <a:gd name="connsiteY1" fmla="*/ 34925 h 34925"/>
                <a:gd name="connsiteX2" fmla="*/ 10057 w 44982"/>
                <a:gd name="connsiteY2" fmla="*/ 25400 h 34925"/>
                <a:gd name="connsiteX3" fmla="*/ 532 w 44982"/>
                <a:gd name="connsiteY3" fmla="*/ 22225 h 34925"/>
                <a:gd name="connsiteX4" fmla="*/ 3707 w 44982"/>
                <a:gd name="connsiteY4" fmla="*/ 9525 h 34925"/>
                <a:gd name="connsiteX5" fmla="*/ 25932 w 44982"/>
                <a:gd name="connsiteY5" fmla="*/ 0 h 34925"/>
                <a:gd name="connsiteX6" fmla="*/ 35457 w 44982"/>
                <a:gd name="connsiteY6" fmla="*/ 3175 h 34925"/>
                <a:gd name="connsiteX7" fmla="*/ 44982 w 44982"/>
                <a:gd name="connsiteY7" fmla="*/ 22225 h 34925"/>
                <a:gd name="connsiteX8" fmla="*/ 44982 w 44982"/>
                <a:gd name="connsiteY8" fmla="*/ 28575 h 34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982" h="34925">
                  <a:moveTo>
                    <a:pt x="44982" y="28575"/>
                  </a:moveTo>
                  <a:lnTo>
                    <a:pt x="35457" y="34925"/>
                  </a:lnTo>
                  <a:lnTo>
                    <a:pt x="10057" y="25400"/>
                  </a:lnTo>
                  <a:cubicBezTo>
                    <a:pt x="6912" y="24256"/>
                    <a:pt x="1775" y="25332"/>
                    <a:pt x="532" y="22225"/>
                  </a:cubicBezTo>
                  <a:cubicBezTo>
                    <a:pt x="-1089" y="18173"/>
                    <a:pt x="1286" y="13156"/>
                    <a:pt x="3707" y="9525"/>
                  </a:cubicBezTo>
                  <a:cubicBezTo>
                    <a:pt x="8092" y="2947"/>
                    <a:pt x="19560" y="1593"/>
                    <a:pt x="25932" y="0"/>
                  </a:cubicBezTo>
                  <a:cubicBezTo>
                    <a:pt x="29107" y="1058"/>
                    <a:pt x="32844" y="1084"/>
                    <a:pt x="35457" y="3175"/>
                  </a:cubicBezTo>
                  <a:cubicBezTo>
                    <a:pt x="41052" y="7651"/>
                    <a:pt x="42890" y="15950"/>
                    <a:pt x="44982" y="22225"/>
                  </a:cubicBezTo>
                  <a:lnTo>
                    <a:pt x="44982" y="28575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任意多边形 137">
              <a:extLst>
                <a:ext uri="{FF2B5EF4-FFF2-40B4-BE49-F238E27FC236}">
                  <a16:creationId xmlns:a16="http://schemas.microsoft.com/office/drawing/2014/main" id="{4663598F-1A66-A96A-D8A7-E65CDB91BB0C}"/>
                </a:ext>
              </a:extLst>
            </p:cNvPr>
            <p:cNvSpPr/>
            <p:nvPr/>
          </p:nvSpPr>
          <p:spPr>
            <a:xfrm>
              <a:off x="3251200" y="633715"/>
              <a:ext cx="889000" cy="240235"/>
            </a:xfrm>
            <a:custGeom>
              <a:avLst/>
              <a:gdLst>
                <a:gd name="connsiteX0" fmla="*/ 130175 w 889000"/>
                <a:gd name="connsiteY0" fmla="*/ 80660 h 240235"/>
                <a:gd name="connsiteX1" fmla="*/ 130175 w 889000"/>
                <a:gd name="connsiteY1" fmla="*/ 80660 h 240235"/>
                <a:gd name="connsiteX2" fmla="*/ 69850 w 889000"/>
                <a:gd name="connsiteY2" fmla="*/ 77485 h 240235"/>
                <a:gd name="connsiteX3" fmla="*/ 47625 w 889000"/>
                <a:gd name="connsiteY3" fmla="*/ 74310 h 240235"/>
                <a:gd name="connsiteX4" fmla="*/ 28575 w 889000"/>
                <a:gd name="connsiteY4" fmla="*/ 61610 h 240235"/>
                <a:gd name="connsiteX5" fmla="*/ 9525 w 889000"/>
                <a:gd name="connsiteY5" fmla="*/ 55260 h 240235"/>
                <a:gd name="connsiteX6" fmla="*/ 0 w 889000"/>
                <a:gd name="connsiteY6" fmla="*/ 52085 h 240235"/>
                <a:gd name="connsiteX7" fmla="*/ 66675 w 889000"/>
                <a:gd name="connsiteY7" fmla="*/ 39385 h 240235"/>
                <a:gd name="connsiteX8" fmla="*/ 88900 w 889000"/>
                <a:gd name="connsiteY8" fmla="*/ 33035 h 240235"/>
                <a:gd name="connsiteX9" fmla="*/ 104775 w 889000"/>
                <a:gd name="connsiteY9" fmla="*/ 29860 h 240235"/>
                <a:gd name="connsiteX10" fmla="*/ 149225 w 889000"/>
                <a:gd name="connsiteY10" fmla="*/ 33035 h 240235"/>
                <a:gd name="connsiteX11" fmla="*/ 180975 w 889000"/>
                <a:gd name="connsiteY11" fmla="*/ 39385 h 240235"/>
                <a:gd name="connsiteX12" fmla="*/ 238125 w 889000"/>
                <a:gd name="connsiteY12" fmla="*/ 33035 h 240235"/>
                <a:gd name="connsiteX13" fmla="*/ 247650 w 889000"/>
                <a:gd name="connsiteY13" fmla="*/ 26685 h 240235"/>
                <a:gd name="connsiteX14" fmla="*/ 260350 w 889000"/>
                <a:gd name="connsiteY14" fmla="*/ 23510 h 240235"/>
                <a:gd name="connsiteX15" fmla="*/ 269875 w 889000"/>
                <a:gd name="connsiteY15" fmla="*/ 20335 h 240235"/>
                <a:gd name="connsiteX16" fmla="*/ 282575 w 889000"/>
                <a:gd name="connsiteY16" fmla="*/ 13985 h 240235"/>
                <a:gd name="connsiteX17" fmla="*/ 311150 w 889000"/>
                <a:gd name="connsiteY17" fmla="*/ 10810 h 240235"/>
                <a:gd name="connsiteX18" fmla="*/ 431800 w 889000"/>
                <a:gd name="connsiteY18" fmla="*/ 7635 h 240235"/>
                <a:gd name="connsiteX19" fmla="*/ 441325 w 889000"/>
                <a:gd name="connsiteY19" fmla="*/ 4460 h 240235"/>
                <a:gd name="connsiteX20" fmla="*/ 565150 w 889000"/>
                <a:gd name="connsiteY20" fmla="*/ 4460 h 240235"/>
                <a:gd name="connsiteX21" fmla="*/ 603250 w 889000"/>
                <a:gd name="connsiteY21" fmla="*/ 7635 h 240235"/>
                <a:gd name="connsiteX22" fmla="*/ 635000 w 889000"/>
                <a:gd name="connsiteY22" fmla="*/ 10810 h 240235"/>
                <a:gd name="connsiteX23" fmla="*/ 762000 w 889000"/>
                <a:gd name="connsiteY23" fmla="*/ 13985 h 240235"/>
                <a:gd name="connsiteX24" fmla="*/ 777875 w 889000"/>
                <a:gd name="connsiteY24" fmla="*/ 17160 h 240235"/>
                <a:gd name="connsiteX25" fmla="*/ 790575 w 889000"/>
                <a:gd name="connsiteY25" fmla="*/ 20335 h 240235"/>
                <a:gd name="connsiteX26" fmla="*/ 838200 w 889000"/>
                <a:gd name="connsiteY26" fmla="*/ 29860 h 240235"/>
                <a:gd name="connsiteX27" fmla="*/ 869950 w 889000"/>
                <a:gd name="connsiteY27" fmla="*/ 26685 h 240235"/>
                <a:gd name="connsiteX28" fmla="*/ 889000 w 889000"/>
                <a:gd name="connsiteY28" fmla="*/ 29860 h 240235"/>
                <a:gd name="connsiteX29" fmla="*/ 869950 w 889000"/>
                <a:gd name="connsiteY29" fmla="*/ 36210 h 240235"/>
                <a:gd name="connsiteX30" fmla="*/ 838200 w 889000"/>
                <a:gd name="connsiteY30" fmla="*/ 42560 h 240235"/>
                <a:gd name="connsiteX31" fmla="*/ 819150 w 889000"/>
                <a:gd name="connsiteY31" fmla="*/ 45735 h 240235"/>
                <a:gd name="connsiteX32" fmla="*/ 809625 w 889000"/>
                <a:gd name="connsiteY32" fmla="*/ 48910 h 240235"/>
                <a:gd name="connsiteX33" fmla="*/ 784225 w 889000"/>
                <a:gd name="connsiteY33" fmla="*/ 55260 h 240235"/>
                <a:gd name="connsiteX34" fmla="*/ 771525 w 889000"/>
                <a:gd name="connsiteY34" fmla="*/ 58435 h 240235"/>
                <a:gd name="connsiteX35" fmla="*/ 758825 w 889000"/>
                <a:gd name="connsiteY35" fmla="*/ 61610 h 240235"/>
                <a:gd name="connsiteX36" fmla="*/ 736600 w 889000"/>
                <a:gd name="connsiteY36" fmla="*/ 71135 h 240235"/>
                <a:gd name="connsiteX37" fmla="*/ 708025 w 889000"/>
                <a:gd name="connsiteY37" fmla="*/ 80660 h 240235"/>
                <a:gd name="connsiteX38" fmla="*/ 698500 w 889000"/>
                <a:gd name="connsiteY38" fmla="*/ 83835 h 240235"/>
                <a:gd name="connsiteX39" fmla="*/ 685800 w 889000"/>
                <a:gd name="connsiteY39" fmla="*/ 87010 h 240235"/>
                <a:gd name="connsiteX40" fmla="*/ 666750 w 889000"/>
                <a:gd name="connsiteY40" fmla="*/ 93360 h 240235"/>
                <a:gd name="connsiteX41" fmla="*/ 638175 w 889000"/>
                <a:gd name="connsiteY41" fmla="*/ 102885 h 240235"/>
                <a:gd name="connsiteX42" fmla="*/ 628650 w 889000"/>
                <a:gd name="connsiteY42" fmla="*/ 106060 h 240235"/>
                <a:gd name="connsiteX43" fmla="*/ 619125 w 889000"/>
                <a:gd name="connsiteY43" fmla="*/ 109235 h 240235"/>
                <a:gd name="connsiteX44" fmla="*/ 488950 w 889000"/>
                <a:gd name="connsiteY44" fmla="*/ 115585 h 240235"/>
                <a:gd name="connsiteX45" fmla="*/ 479425 w 889000"/>
                <a:gd name="connsiteY45" fmla="*/ 134635 h 240235"/>
                <a:gd name="connsiteX46" fmla="*/ 469900 w 889000"/>
                <a:gd name="connsiteY46" fmla="*/ 137810 h 240235"/>
                <a:gd name="connsiteX47" fmla="*/ 469900 w 889000"/>
                <a:gd name="connsiteY47" fmla="*/ 163210 h 240235"/>
                <a:gd name="connsiteX48" fmla="*/ 460375 w 889000"/>
                <a:gd name="connsiteY48" fmla="*/ 169560 h 240235"/>
                <a:gd name="connsiteX49" fmla="*/ 454025 w 889000"/>
                <a:gd name="connsiteY49" fmla="*/ 179085 h 240235"/>
                <a:gd name="connsiteX50" fmla="*/ 434975 w 889000"/>
                <a:gd name="connsiteY50" fmla="*/ 185435 h 240235"/>
                <a:gd name="connsiteX51" fmla="*/ 415925 w 889000"/>
                <a:gd name="connsiteY51" fmla="*/ 182260 h 240235"/>
                <a:gd name="connsiteX52" fmla="*/ 406400 w 889000"/>
                <a:gd name="connsiteY52" fmla="*/ 179085 h 240235"/>
                <a:gd name="connsiteX53" fmla="*/ 387350 w 889000"/>
                <a:gd name="connsiteY53" fmla="*/ 182260 h 240235"/>
                <a:gd name="connsiteX54" fmla="*/ 384175 w 889000"/>
                <a:gd name="connsiteY54" fmla="*/ 191785 h 240235"/>
                <a:gd name="connsiteX55" fmla="*/ 365125 w 889000"/>
                <a:gd name="connsiteY55" fmla="*/ 201310 h 240235"/>
                <a:gd name="connsiteX56" fmla="*/ 333375 w 889000"/>
                <a:gd name="connsiteY56" fmla="*/ 198135 h 240235"/>
                <a:gd name="connsiteX57" fmla="*/ 314325 w 889000"/>
                <a:gd name="connsiteY57" fmla="*/ 191785 h 240235"/>
                <a:gd name="connsiteX58" fmla="*/ 298450 w 889000"/>
                <a:gd name="connsiteY58" fmla="*/ 188610 h 240235"/>
                <a:gd name="connsiteX59" fmla="*/ 279400 w 889000"/>
                <a:gd name="connsiteY59" fmla="*/ 191785 h 240235"/>
                <a:gd name="connsiteX60" fmla="*/ 307975 w 889000"/>
                <a:gd name="connsiteY60" fmla="*/ 201310 h 240235"/>
                <a:gd name="connsiteX61" fmla="*/ 330200 w 889000"/>
                <a:gd name="connsiteY61" fmla="*/ 207660 h 240235"/>
                <a:gd name="connsiteX62" fmla="*/ 377825 w 889000"/>
                <a:gd name="connsiteY62" fmla="*/ 210835 h 240235"/>
                <a:gd name="connsiteX63" fmla="*/ 384175 w 889000"/>
                <a:gd name="connsiteY63" fmla="*/ 220360 h 240235"/>
                <a:gd name="connsiteX64" fmla="*/ 358775 w 889000"/>
                <a:gd name="connsiteY64" fmla="*/ 233060 h 240235"/>
                <a:gd name="connsiteX65" fmla="*/ 333375 w 889000"/>
                <a:gd name="connsiteY65" fmla="*/ 229885 h 240235"/>
                <a:gd name="connsiteX66" fmla="*/ 323850 w 889000"/>
                <a:gd name="connsiteY66" fmla="*/ 226710 h 240235"/>
                <a:gd name="connsiteX67" fmla="*/ 184150 w 889000"/>
                <a:gd name="connsiteY67" fmla="*/ 226710 h 240235"/>
                <a:gd name="connsiteX68" fmla="*/ 82550 w 889000"/>
                <a:gd name="connsiteY68" fmla="*/ 226710 h 240235"/>
                <a:gd name="connsiteX69" fmla="*/ 69850 w 889000"/>
                <a:gd name="connsiteY69" fmla="*/ 223535 h 240235"/>
                <a:gd name="connsiteX70" fmla="*/ 60325 w 889000"/>
                <a:gd name="connsiteY70" fmla="*/ 217185 h 240235"/>
                <a:gd name="connsiteX71" fmla="*/ 66675 w 889000"/>
                <a:gd name="connsiteY71" fmla="*/ 207660 h 240235"/>
                <a:gd name="connsiteX72" fmla="*/ 104775 w 889000"/>
                <a:gd name="connsiteY72" fmla="*/ 204485 h 240235"/>
                <a:gd name="connsiteX73" fmla="*/ 101600 w 889000"/>
                <a:gd name="connsiteY73" fmla="*/ 191785 h 240235"/>
                <a:gd name="connsiteX74" fmla="*/ 95250 w 889000"/>
                <a:gd name="connsiteY74" fmla="*/ 182260 h 240235"/>
                <a:gd name="connsiteX75" fmla="*/ 142875 w 889000"/>
                <a:gd name="connsiteY75" fmla="*/ 172735 h 240235"/>
                <a:gd name="connsiteX76" fmla="*/ 155575 w 889000"/>
                <a:gd name="connsiteY76" fmla="*/ 185435 h 240235"/>
                <a:gd name="connsiteX77" fmla="*/ 174625 w 889000"/>
                <a:gd name="connsiteY77" fmla="*/ 194960 h 240235"/>
                <a:gd name="connsiteX78" fmla="*/ 177800 w 889000"/>
                <a:gd name="connsiteY78" fmla="*/ 185435 h 240235"/>
                <a:gd name="connsiteX79" fmla="*/ 161925 w 889000"/>
                <a:gd name="connsiteY79" fmla="*/ 163210 h 240235"/>
                <a:gd name="connsiteX80" fmla="*/ 152400 w 889000"/>
                <a:gd name="connsiteY80" fmla="*/ 160035 h 240235"/>
                <a:gd name="connsiteX81" fmla="*/ 114300 w 889000"/>
                <a:gd name="connsiteY81" fmla="*/ 160035 h 240235"/>
                <a:gd name="connsiteX82" fmla="*/ 123825 w 889000"/>
                <a:gd name="connsiteY82" fmla="*/ 153685 h 240235"/>
                <a:gd name="connsiteX83" fmla="*/ 142875 w 889000"/>
                <a:gd name="connsiteY83" fmla="*/ 144160 h 240235"/>
                <a:gd name="connsiteX84" fmla="*/ 200025 w 889000"/>
                <a:gd name="connsiteY84" fmla="*/ 147335 h 240235"/>
                <a:gd name="connsiteX85" fmla="*/ 260350 w 889000"/>
                <a:gd name="connsiteY85" fmla="*/ 140985 h 240235"/>
                <a:gd name="connsiteX86" fmla="*/ 231775 w 889000"/>
                <a:gd name="connsiteY86" fmla="*/ 131460 h 240235"/>
                <a:gd name="connsiteX87" fmla="*/ 222250 w 889000"/>
                <a:gd name="connsiteY87" fmla="*/ 128285 h 240235"/>
                <a:gd name="connsiteX88" fmla="*/ 203200 w 889000"/>
                <a:gd name="connsiteY88" fmla="*/ 118760 h 240235"/>
                <a:gd name="connsiteX89" fmla="*/ 184150 w 889000"/>
                <a:gd name="connsiteY89" fmla="*/ 115585 h 240235"/>
                <a:gd name="connsiteX90" fmla="*/ 174625 w 889000"/>
                <a:gd name="connsiteY90" fmla="*/ 112410 h 240235"/>
                <a:gd name="connsiteX91" fmla="*/ 155575 w 889000"/>
                <a:gd name="connsiteY91" fmla="*/ 99710 h 240235"/>
                <a:gd name="connsiteX92" fmla="*/ 142875 w 889000"/>
                <a:gd name="connsiteY92" fmla="*/ 96535 h 240235"/>
                <a:gd name="connsiteX93" fmla="*/ 200025 w 889000"/>
                <a:gd name="connsiteY93" fmla="*/ 99710 h 240235"/>
                <a:gd name="connsiteX94" fmla="*/ 219075 w 889000"/>
                <a:gd name="connsiteY94" fmla="*/ 106060 h 240235"/>
                <a:gd name="connsiteX95" fmla="*/ 228600 w 889000"/>
                <a:gd name="connsiteY95" fmla="*/ 109235 h 240235"/>
                <a:gd name="connsiteX96" fmla="*/ 276225 w 889000"/>
                <a:gd name="connsiteY96" fmla="*/ 106060 h 240235"/>
                <a:gd name="connsiteX97" fmla="*/ 282575 w 889000"/>
                <a:gd name="connsiteY97" fmla="*/ 96535 h 240235"/>
                <a:gd name="connsiteX98" fmla="*/ 292100 w 889000"/>
                <a:gd name="connsiteY98" fmla="*/ 90185 h 240235"/>
                <a:gd name="connsiteX99" fmla="*/ 307975 w 889000"/>
                <a:gd name="connsiteY99" fmla="*/ 87010 h 240235"/>
                <a:gd name="connsiteX100" fmla="*/ 317500 w 889000"/>
                <a:gd name="connsiteY100" fmla="*/ 83835 h 240235"/>
                <a:gd name="connsiteX101" fmla="*/ 307975 w 889000"/>
                <a:gd name="connsiteY101" fmla="*/ 77485 h 240235"/>
                <a:gd name="connsiteX102" fmla="*/ 190500 w 889000"/>
                <a:gd name="connsiteY102" fmla="*/ 77485 h 240235"/>
                <a:gd name="connsiteX103" fmla="*/ 177800 w 889000"/>
                <a:gd name="connsiteY103" fmla="*/ 80660 h 240235"/>
                <a:gd name="connsiteX104" fmla="*/ 155575 w 889000"/>
                <a:gd name="connsiteY104" fmla="*/ 87010 h 240235"/>
                <a:gd name="connsiteX105" fmla="*/ 114300 w 889000"/>
                <a:gd name="connsiteY105" fmla="*/ 83835 h 240235"/>
                <a:gd name="connsiteX106" fmla="*/ 85725 w 889000"/>
                <a:gd name="connsiteY106" fmla="*/ 74310 h 240235"/>
                <a:gd name="connsiteX107" fmla="*/ 50800 w 889000"/>
                <a:gd name="connsiteY107" fmla="*/ 64785 h 240235"/>
                <a:gd name="connsiteX108" fmla="*/ 41275 w 889000"/>
                <a:gd name="connsiteY108" fmla="*/ 61610 h 240235"/>
                <a:gd name="connsiteX109" fmla="*/ 50800 w 889000"/>
                <a:gd name="connsiteY109" fmla="*/ 55260 h 240235"/>
                <a:gd name="connsiteX110" fmla="*/ 130175 w 889000"/>
                <a:gd name="connsiteY110" fmla="*/ 80660 h 240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889000" h="240235">
                  <a:moveTo>
                    <a:pt x="130175" y="80660"/>
                  </a:moveTo>
                  <a:lnTo>
                    <a:pt x="130175" y="80660"/>
                  </a:lnTo>
                  <a:cubicBezTo>
                    <a:pt x="110067" y="79602"/>
                    <a:pt x="89927" y="79029"/>
                    <a:pt x="69850" y="77485"/>
                  </a:cubicBezTo>
                  <a:cubicBezTo>
                    <a:pt x="62388" y="76911"/>
                    <a:pt x="54610" y="76996"/>
                    <a:pt x="47625" y="74310"/>
                  </a:cubicBezTo>
                  <a:cubicBezTo>
                    <a:pt x="40502" y="71570"/>
                    <a:pt x="35815" y="64023"/>
                    <a:pt x="28575" y="61610"/>
                  </a:cubicBezTo>
                  <a:lnTo>
                    <a:pt x="9525" y="55260"/>
                  </a:lnTo>
                  <a:lnTo>
                    <a:pt x="0" y="52085"/>
                  </a:lnTo>
                  <a:cubicBezTo>
                    <a:pt x="26051" y="34718"/>
                    <a:pt x="2830" y="48091"/>
                    <a:pt x="66675" y="39385"/>
                  </a:cubicBezTo>
                  <a:cubicBezTo>
                    <a:pt x="79740" y="37603"/>
                    <a:pt x="77445" y="35899"/>
                    <a:pt x="88900" y="33035"/>
                  </a:cubicBezTo>
                  <a:cubicBezTo>
                    <a:pt x="94135" y="31726"/>
                    <a:pt x="99483" y="30918"/>
                    <a:pt x="104775" y="29860"/>
                  </a:cubicBezTo>
                  <a:cubicBezTo>
                    <a:pt x="119592" y="30918"/>
                    <a:pt x="134444" y="31557"/>
                    <a:pt x="149225" y="33035"/>
                  </a:cubicBezTo>
                  <a:cubicBezTo>
                    <a:pt x="162200" y="34332"/>
                    <a:pt x="169065" y="36408"/>
                    <a:pt x="180975" y="39385"/>
                  </a:cubicBezTo>
                  <a:cubicBezTo>
                    <a:pt x="183759" y="39153"/>
                    <a:pt x="227585" y="36548"/>
                    <a:pt x="238125" y="33035"/>
                  </a:cubicBezTo>
                  <a:cubicBezTo>
                    <a:pt x="241745" y="31828"/>
                    <a:pt x="244143" y="28188"/>
                    <a:pt x="247650" y="26685"/>
                  </a:cubicBezTo>
                  <a:cubicBezTo>
                    <a:pt x="251661" y="24966"/>
                    <a:pt x="256154" y="24709"/>
                    <a:pt x="260350" y="23510"/>
                  </a:cubicBezTo>
                  <a:cubicBezTo>
                    <a:pt x="263568" y="22591"/>
                    <a:pt x="266799" y="21653"/>
                    <a:pt x="269875" y="20335"/>
                  </a:cubicBezTo>
                  <a:cubicBezTo>
                    <a:pt x="274225" y="18471"/>
                    <a:pt x="277963" y="15049"/>
                    <a:pt x="282575" y="13985"/>
                  </a:cubicBezTo>
                  <a:cubicBezTo>
                    <a:pt x="291913" y="11830"/>
                    <a:pt x="301575" y="11217"/>
                    <a:pt x="311150" y="10810"/>
                  </a:cubicBezTo>
                  <a:cubicBezTo>
                    <a:pt x="351344" y="9100"/>
                    <a:pt x="391583" y="8693"/>
                    <a:pt x="431800" y="7635"/>
                  </a:cubicBezTo>
                  <a:cubicBezTo>
                    <a:pt x="434975" y="6577"/>
                    <a:pt x="438058" y="5186"/>
                    <a:pt x="441325" y="4460"/>
                  </a:cubicBezTo>
                  <a:cubicBezTo>
                    <a:pt x="483067" y="-4816"/>
                    <a:pt x="517843" y="3026"/>
                    <a:pt x="565150" y="4460"/>
                  </a:cubicBezTo>
                  <a:lnTo>
                    <a:pt x="603250" y="7635"/>
                  </a:lnTo>
                  <a:cubicBezTo>
                    <a:pt x="613842" y="8598"/>
                    <a:pt x="624372" y="10385"/>
                    <a:pt x="635000" y="10810"/>
                  </a:cubicBezTo>
                  <a:cubicBezTo>
                    <a:pt x="677313" y="12503"/>
                    <a:pt x="719667" y="12927"/>
                    <a:pt x="762000" y="13985"/>
                  </a:cubicBezTo>
                  <a:cubicBezTo>
                    <a:pt x="767292" y="15043"/>
                    <a:pt x="772607" y="15989"/>
                    <a:pt x="777875" y="17160"/>
                  </a:cubicBezTo>
                  <a:cubicBezTo>
                    <a:pt x="782135" y="18107"/>
                    <a:pt x="786286" y="19531"/>
                    <a:pt x="790575" y="20335"/>
                  </a:cubicBezTo>
                  <a:cubicBezTo>
                    <a:pt x="837891" y="29207"/>
                    <a:pt x="814923" y="22101"/>
                    <a:pt x="838200" y="29860"/>
                  </a:cubicBezTo>
                  <a:cubicBezTo>
                    <a:pt x="848783" y="28802"/>
                    <a:pt x="859314" y="26685"/>
                    <a:pt x="869950" y="26685"/>
                  </a:cubicBezTo>
                  <a:cubicBezTo>
                    <a:pt x="876388" y="26685"/>
                    <a:pt x="889000" y="23422"/>
                    <a:pt x="889000" y="29860"/>
                  </a:cubicBezTo>
                  <a:cubicBezTo>
                    <a:pt x="889000" y="36553"/>
                    <a:pt x="876300" y="34093"/>
                    <a:pt x="869950" y="36210"/>
                  </a:cubicBezTo>
                  <a:cubicBezTo>
                    <a:pt x="852626" y="41985"/>
                    <a:pt x="865302" y="38391"/>
                    <a:pt x="838200" y="42560"/>
                  </a:cubicBezTo>
                  <a:cubicBezTo>
                    <a:pt x="831837" y="43539"/>
                    <a:pt x="825434" y="44338"/>
                    <a:pt x="819150" y="45735"/>
                  </a:cubicBezTo>
                  <a:cubicBezTo>
                    <a:pt x="815883" y="46461"/>
                    <a:pt x="812854" y="48029"/>
                    <a:pt x="809625" y="48910"/>
                  </a:cubicBezTo>
                  <a:cubicBezTo>
                    <a:pt x="801205" y="51206"/>
                    <a:pt x="792692" y="53143"/>
                    <a:pt x="784225" y="55260"/>
                  </a:cubicBezTo>
                  <a:lnTo>
                    <a:pt x="771525" y="58435"/>
                  </a:lnTo>
                  <a:lnTo>
                    <a:pt x="758825" y="61610"/>
                  </a:lnTo>
                  <a:cubicBezTo>
                    <a:pt x="743713" y="71684"/>
                    <a:pt x="755239" y="65543"/>
                    <a:pt x="736600" y="71135"/>
                  </a:cubicBezTo>
                  <a:lnTo>
                    <a:pt x="708025" y="80660"/>
                  </a:lnTo>
                  <a:cubicBezTo>
                    <a:pt x="704850" y="81718"/>
                    <a:pt x="701747" y="83023"/>
                    <a:pt x="698500" y="83835"/>
                  </a:cubicBezTo>
                  <a:cubicBezTo>
                    <a:pt x="694267" y="84893"/>
                    <a:pt x="689980" y="85756"/>
                    <a:pt x="685800" y="87010"/>
                  </a:cubicBezTo>
                  <a:cubicBezTo>
                    <a:pt x="679389" y="88933"/>
                    <a:pt x="673100" y="91243"/>
                    <a:pt x="666750" y="93360"/>
                  </a:cubicBezTo>
                  <a:lnTo>
                    <a:pt x="638175" y="102885"/>
                  </a:lnTo>
                  <a:lnTo>
                    <a:pt x="628650" y="106060"/>
                  </a:lnTo>
                  <a:cubicBezTo>
                    <a:pt x="625475" y="107118"/>
                    <a:pt x="622462" y="108978"/>
                    <a:pt x="619125" y="109235"/>
                  </a:cubicBezTo>
                  <a:cubicBezTo>
                    <a:pt x="548285" y="114684"/>
                    <a:pt x="591640" y="111917"/>
                    <a:pt x="488950" y="115585"/>
                  </a:cubicBezTo>
                  <a:cubicBezTo>
                    <a:pt x="486858" y="121860"/>
                    <a:pt x="485020" y="130159"/>
                    <a:pt x="479425" y="134635"/>
                  </a:cubicBezTo>
                  <a:cubicBezTo>
                    <a:pt x="476812" y="136726"/>
                    <a:pt x="473075" y="136752"/>
                    <a:pt x="469900" y="137810"/>
                  </a:cubicBezTo>
                  <a:cubicBezTo>
                    <a:pt x="473156" y="147577"/>
                    <a:pt x="476353" y="151918"/>
                    <a:pt x="469900" y="163210"/>
                  </a:cubicBezTo>
                  <a:cubicBezTo>
                    <a:pt x="468007" y="166523"/>
                    <a:pt x="463550" y="167443"/>
                    <a:pt x="460375" y="169560"/>
                  </a:cubicBezTo>
                  <a:cubicBezTo>
                    <a:pt x="458258" y="172735"/>
                    <a:pt x="457261" y="177063"/>
                    <a:pt x="454025" y="179085"/>
                  </a:cubicBezTo>
                  <a:cubicBezTo>
                    <a:pt x="448349" y="182633"/>
                    <a:pt x="434975" y="185435"/>
                    <a:pt x="434975" y="185435"/>
                  </a:cubicBezTo>
                  <a:cubicBezTo>
                    <a:pt x="428625" y="184377"/>
                    <a:pt x="422209" y="183657"/>
                    <a:pt x="415925" y="182260"/>
                  </a:cubicBezTo>
                  <a:cubicBezTo>
                    <a:pt x="412658" y="181534"/>
                    <a:pt x="409747" y="179085"/>
                    <a:pt x="406400" y="179085"/>
                  </a:cubicBezTo>
                  <a:cubicBezTo>
                    <a:pt x="399962" y="179085"/>
                    <a:pt x="393700" y="181202"/>
                    <a:pt x="387350" y="182260"/>
                  </a:cubicBezTo>
                  <a:cubicBezTo>
                    <a:pt x="386292" y="185435"/>
                    <a:pt x="386266" y="189172"/>
                    <a:pt x="384175" y="191785"/>
                  </a:cubicBezTo>
                  <a:cubicBezTo>
                    <a:pt x="379699" y="197380"/>
                    <a:pt x="371400" y="199218"/>
                    <a:pt x="365125" y="201310"/>
                  </a:cubicBezTo>
                  <a:cubicBezTo>
                    <a:pt x="354542" y="200252"/>
                    <a:pt x="343829" y="200095"/>
                    <a:pt x="333375" y="198135"/>
                  </a:cubicBezTo>
                  <a:cubicBezTo>
                    <a:pt x="326796" y="196901"/>
                    <a:pt x="320889" y="193098"/>
                    <a:pt x="314325" y="191785"/>
                  </a:cubicBezTo>
                  <a:lnTo>
                    <a:pt x="298450" y="188610"/>
                  </a:lnTo>
                  <a:lnTo>
                    <a:pt x="279400" y="191785"/>
                  </a:lnTo>
                  <a:lnTo>
                    <a:pt x="307975" y="201310"/>
                  </a:lnTo>
                  <a:cubicBezTo>
                    <a:pt x="313878" y="203278"/>
                    <a:pt x="324373" y="207047"/>
                    <a:pt x="330200" y="207660"/>
                  </a:cubicBezTo>
                  <a:cubicBezTo>
                    <a:pt x="346023" y="209326"/>
                    <a:pt x="361950" y="209777"/>
                    <a:pt x="377825" y="210835"/>
                  </a:cubicBezTo>
                  <a:cubicBezTo>
                    <a:pt x="379942" y="214010"/>
                    <a:pt x="382625" y="216873"/>
                    <a:pt x="384175" y="220360"/>
                  </a:cubicBezTo>
                  <a:cubicBezTo>
                    <a:pt x="397833" y="251090"/>
                    <a:pt x="390808" y="238399"/>
                    <a:pt x="358775" y="233060"/>
                  </a:cubicBezTo>
                  <a:cubicBezTo>
                    <a:pt x="350359" y="231657"/>
                    <a:pt x="341842" y="230943"/>
                    <a:pt x="333375" y="229885"/>
                  </a:cubicBezTo>
                  <a:cubicBezTo>
                    <a:pt x="330200" y="228827"/>
                    <a:pt x="327097" y="227522"/>
                    <a:pt x="323850" y="226710"/>
                  </a:cubicBezTo>
                  <a:cubicBezTo>
                    <a:pt x="277712" y="215175"/>
                    <a:pt x="235147" y="225402"/>
                    <a:pt x="184150" y="226710"/>
                  </a:cubicBezTo>
                  <a:cubicBezTo>
                    <a:pt x="131774" y="229791"/>
                    <a:pt x="132726" y="231992"/>
                    <a:pt x="82550" y="226710"/>
                  </a:cubicBezTo>
                  <a:cubicBezTo>
                    <a:pt x="78210" y="226253"/>
                    <a:pt x="74083" y="224593"/>
                    <a:pt x="69850" y="223535"/>
                  </a:cubicBezTo>
                  <a:cubicBezTo>
                    <a:pt x="66675" y="221418"/>
                    <a:pt x="61073" y="220927"/>
                    <a:pt x="60325" y="217185"/>
                  </a:cubicBezTo>
                  <a:cubicBezTo>
                    <a:pt x="59577" y="213443"/>
                    <a:pt x="63006" y="208708"/>
                    <a:pt x="66675" y="207660"/>
                  </a:cubicBezTo>
                  <a:cubicBezTo>
                    <a:pt x="78929" y="204159"/>
                    <a:pt x="92075" y="205543"/>
                    <a:pt x="104775" y="204485"/>
                  </a:cubicBezTo>
                  <a:cubicBezTo>
                    <a:pt x="116022" y="187614"/>
                    <a:pt x="112078" y="200167"/>
                    <a:pt x="101600" y="191785"/>
                  </a:cubicBezTo>
                  <a:cubicBezTo>
                    <a:pt x="98620" y="189401"/>
                    <a:pt x="97367" y="185435"/>
                    <a:pt x="95250" y="182260"/>
                  </a:cubicBezTo>
                  <a:cubicBezTo>
                    <a:pt x="122274" y="164244"/>
                    <a:pt x="106715" y="168717"/>
                    <a:pt x="142875" y="172735"/>
                  </a:cubicBezTo>
                  <a:cubicBezTo>
                    <a:pt x="163657" y="179662"/>
                    <a:pt x="143260" y="170041"/>
                    <a:pt x="155575" y="185435"/>
                  </a:cubicBezTo>
                  <a:cubicBezTo>
                    <a:pt x="160051" y="191030"/>
                    <a:pt x="168350" y="192868"/>
                    <a:pt x="174625" y="194960"/>
                  </a:cubicBezTo>
                  <a:cubicBezTo>
                    <a:pt x="175683" y="191785"/>
                    <a:pt x="178215" y="188756"/>
                    <a:pt x="177800" y="185435"/>
                  </a:cubicBezTo>
                  <a:cubicBezTo>
                    <a:pt x="176202" y="172653"/>
                    <a:pt x="172061" y="168278"/>
                    <a:pt x="161925" y="163210"/>
                  </a:cubicBezTo>
                  <a:cubicBezTo>
                    <a:pt x="158932" y="161713"/>
                    <a:pt x="155575" y="161093"/>
                    <a:pt x="152400" y="160035"/>
                  </a:cubicBezTo>
                  <a:cubicBezTo>
                    <a:pt x="150306" y="160334"/>
                    <a:pt x="119144" y="167302"/>
                    <a:pt x="114300" y="160035"/>
                  </a:cubicBezTo>
                  <a:cubicBezTo>
                    <a:pt x="112183" y="156860"/>
                    <a:pt x="120412" y="155392"/>
                    <a:pt x="123825" y="153685"/>
                  </a:cubicBezTo>
                  <a:cubicBezTo>
                    <a:pt x="150115" y="140540"/>
                    <a:pt x="115578" y="162358"/>
                    <a:pt x="142875" y="144160"/>
                  </a:cubicBezTo>
                  <a:cubicBezTo>
                    <a:pt x="161925" y="145218"/>
                    <a:pt x="180946" y="147335"/>
                    <a:pt x="200025" y="147335"/>
                  </a:cubicBezTo>
                  <a:cubicBezTo>
                    <a:pt x="204154" y="147335"/>
                    <a:pt x="254684" y="141615"/>
                    <a:pt x="260350" y="140985"/>
                  </a:cubicBezTo>
                  <a:lnTo>
                    <a:pt x="231775" y="131460"/>
                  </a:lnTo>
                  <a:cubicBezTo>
                    <a:pt x="228600" y="130402"/>
                    <a:pt x="225035" y="130141"/>
                    <a:pt x="222250" y="128285"/>
                  </a:cubicBezTo>
                  <a:cubicBezTo>
                    <a:pt x="213687" y="122577"/>
                    <a:pt x="213059" y="120951"/>
                    <a:pt x="203200" y="118760"/>
                  </a:cubicBezTo>
                  <a:cubicBezTo>
                    <a:pt x="196916" y="117363"/>
                    <a:pt x="190434" y="116982"/>
                    <a:pt x="184150" y="115585"/>
                  </a:cubicBezTo>
                  <a:cubicBezTo>
                    <a:pt x="180883" y="114859"/>
                    <a:pt x="177551" y="114035"/>
                    <a:pt x="174625" y="112410"/>
                  </a:cubicBezTo>
                  <a:cubicBezTo>
                    <a:pt x="167954" y="108704"/>
                    <a:pt x="162979" y="101561"/>
                    <a:pt x="155575" y="99710"/>
                  </a:cubicBezTo>
                  <a:cubicBezTo>
                    <a:pt x="151342" y="98652"/>
                    <a:pt x="138511" y="96535"/>
                    <a:pt x="142875" y="96535"/>
                  </a:cubicBezTo>
                  <a:cubicBezTo>
                    <a:pt x="161954" y="96535"/>
                    <a:pt x="180975" y="98652"/>
                    <a:pt x="200025" y="99710"/>
                  </a:cubicBezTo>
                  <a:lnTo>
                    <a:pt x="219075" y="106060"/>
                  </a:lnTo>
                  <a:lnTo>
                    <a:pt x="228600" y="109235"/>
                  </a:lnTo>
                  <a:cubicBezTo>
                    <a:pt x="244475" y="108177"/>
                    <a:pt x="260738" y="109704"/>
                    <a:pt x="276225" y="106060"/>
                  </a:cubicBezTo>
                  <a:cubicBezTo>
                    <a:pt x="279939" y="105186"/>
                    <a:pt x="279877" y="99233"/>
                    <a:pt x="282575" y="96535"/>
                  </a:cubicBezTo>
                  <a:cubicBezTo>
                    <a:pt x="285273" y="93837"/>
                    <a:pt x="288527" y="91525"/>
                    <a:pt x="292100" y="90185"/>
                  </a:cubicBezTo>
                  <a:cubicBezTo>
                    <a:pt x="297153" y="88290"/>
                    <a:pt x="302740" y="88319"/>
                    <a:pt x="307975" y="87010"/>
                  </a:cubicBezTo>
                  <a:cubicBezTo>
                    <a:pt x="311222" y="86198"/>
                    <a:pt x="314325" y="84893"/>
                    <a:pt x="317500" y="83835"/>
                  </a:cubicBezTo>
                  <a:cubicBezTo>
                    <a:pt x="314325" y="81718"/>
                    <a:pt x="311726" y="78188"/>
                    <a:pt x="307975" y="77485"/>
                  </a:cubicBezTo>
                  <a:cubicBezTo>
                    <a:pt x="273499" y="71021"/>
                    <a:pt x="221263" y="76203"/>
                    <a:pt x="190500" y="77485"/>
                  </a:cubicBezTo>
                  <a:cubicBezTo>
                    <a:pt x="186267" y="78543"/>
                    <a:pt x="181996" y="79461"/>
                    <a:pt x="177800" y="80660"/>
                  </a:cubicBezTo>
                  <a:cubicBezTo>
                    <a:pt x="145916" y="89770"/>
                    <a:pt x="195277" y="77084"/>
                    <a:pt x="155575" y="87010"/>
                  </a:cubicBezTo>
                  <a:cubicBezTo>
                    <a:pt x="141817" y="85952"/>
                    <a:pt x="127930" y="85987"/>
                    <a:pt x="114300" y="83835"/>
                  </a:cubicBezTo>
                  <a:cubicBezTo>
                    <a:pt x="84137" y="79072"/>
                    <a:pt x="105569" y="78279"/>
                    <a:pt x="85725" y="74310"/>
                  </a:cubicBezTo>
                  <a:cubicBezTo>
                    <a:pt x="63286" y="69822"/>
                    <a:pt x="74970" y="72842"/>
                    <a:pt x="50800" y="64785"/>
                  </a:cubicBezTo>
                  <a:lnTo>
                    <a:pt x="41275" y="61610"/>
                  </a:lnTo>
                  <a:cubicBezTo>
                    <a:pt x="44450" y="59493"/>
                    <a:pt x="46994" y="55532"/>
                    <a:pt x="50800" y="55260"/>
                  </a:cubicBezTo>
                  <a:cubicBezTo>
                    <a:pt x="62460" y="54427"/>
                    <a:pt x="116946" y="76427"/>
                    <a:pt x="130175" y="8066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任意多边形 138">
              <a:extLst>
                <a:ext uri="{FF2B5EF4-FFF2-40B4-BE49-F238E27FC236}">
                  <a16:creationId xmlns:a16="http://schemas.microsoft.com/office/drawing/2014/main" id="{51925006-9A72-091E-CA83-CC7E9032887D}"/>
                </a:ext>
              </a:extLst>
            </p:cNvPr>
            <p:cNvSpPr/>
            <p:nvPr/>
          </p:nvSpPr>
          <p:spPr>
            <a:xfrm>
              <a:off x="3098691" y="838200"/>
              <a:ext cx="486068" cy="98425"/>
            </a:xfrm>
            <a:custGeom>
              <a:avLst/>
              <a:gdLst>
                <a:gd name="connsiteX0" fmla="*/ 66784 w 486068"/>
                <a:gd name="connsiteY0" fmla="*/ 28575 h 98425"/>
                <a:gd name="connsiteX1" fmla="*/ 66784 w 486068"/>
                <a:gd name="connsiteY1" fmla="*/ 28575 h 98425"/>
                <a:gd name="connsiteX2" fmla="*/ 38209 w 486068"/>
                <a:gd name="connsiteY2" fmla="*/ 31750 h 98425"/>
                <a:gd name="connsiteX3" fmla="*/ 15984 w 486068"/>
                <a:gd name="connsiteY3" fmla="*/ 19050 h 98425"/>
                <a:gd name="connsiteX4" fmla="*/ 6459 w 486068"/>
                <a:gd name="connsiteY4" fmla="*/ 12700 h 98425"/>
                <a:gd name="connsiteX5" fmla="*/ 109 w 486068"/>
                <a:gd name="connsiteY5" fmla="*/ 3175 h 98425"/>
                <a:gd name="connsiteX6" fmla="*/ 9634 w 486068"/>
                <a:gd name="connsiteY6" fmla="*/ 0 h 98425"/>
                <a:gd name="connsiteX7" fmla="*/ 63609 w 486068"/>
                <a:gd name="connsiteY7" fmla="*/ 3175 h 98425"/>
                <a:gd name="connsiteX8" fmla="*/ 95359 w 486068"/>
                <a:gd name="connsiteY8" fmla="*/ 12700 h 98425"/>
                <a:gd name="connsiteX9" fmla="*/ 104884 w 486068"/>
                <a:gd name="connsiteY9" fmla="*/ 15875 h 98425"/>
                <a:gd name="connsiteX10" fmla="*/ 190609 w 486068"/>
                <a:gd name="connsiteY10" fmla="*/ 19050 h 98425"/>
                <a:gd name="connsiteX11" fmla="*/ 196959 w 486068"/>
                <a:gd name="connsiteY11" fmla="*/ 28575 h 98425"/>
                <a:gd name="connsiteX12" fmla="*/ 206484 w 486068"/>
                <a:gd name="connsiteY12" fmla="*/ 47625 h 98425"/>
                <a:gd name="connsiteX13" fmla="*/ 216009 w 486068"/>
                <a:gd name="connsiteY13" fmla="*/ 53975 h 98425"/>
                <a:gd name="connsiteX14" fmla="*/ 235059 w 486068"/>
                <a:gd name="connsiteY14" fmla="*/ 60325 h 98425"/>
                <a:gd name="connsiteX15" fmla="*/ 273159 w 486068"/>
                <a:gd name="connsiteY15" fmla="*/ 57150 h 98425"/>
                <a:gd name="connsiteX16" fmla="*/ 292209 w 486068"/>
                <a:gd name="connsiteY16" fmla="*/ 53975 h 98425"/>
                <a:gd name="connsiteX17" fmla="*/ 425559 w 486068"/>
                <a:gd name="connsiteY17" fmla="*/ 50800 h 98425"/>
                <a:gd name="connsiteX18" fmla="*/ 435084 w 486068"/>
                <a:gd name="connsiteY18" fmla="*/ 47625 h 98425"/>
                <a:gd name="connsiteX19" fmla="*/ 479534 w 486068"/>
                <a:gd name="connsiteY19" fmla="*/ 53975 h 98425"/>
                <a:gd name="connsiteX20" fmla="*/ 485884 w 486068"/>
                <a:gd name="connsiteY20" fmla="*/ 63500 h 98425"/>
                <a:gd name="connsiteX21" fmla="*/ 482709 w 486068"/>
                <a:gd name="connsiteY21" fmla="*/ 79375 h 98425"/>
                <a:gd name="connsiteX22" fmla="*/ 463659 w 486068"/>
                <a:gd name="connsiteY22" fmla="*/ 88900 h 98425"/>
                <a:gd name="connsiteX23" fmla="*/ 419209 w 486068"/>
                <a:gd name="connsiteY23" fmla="*/ 85725 h 98425"/>
                <a:gd name="connsiteX24" fmla="*/ 387459 w 486068"/>
                <a:gd name="connsiteY24" fmla="*/ 82550 h 98425"/>
                <a:gd name="connsiteX25" fmla="*/ 314434 w 486068"/>
                <a:gd name="connsiteY25" fmla="*/ 85725 h 98425"/>
                <a:gd name="connsiteX26" fmla="*/ 289034 w 486068"/>
                <a:gd name="connsiteY26" fmla="*/ 92075 h 98425"/>
                <a:gd name="connsiteX27" fmla="*/ 279509 w 486068"/>
                <a:gd name="connsiteY27" fmla="*/ 95250 h 98425"/>
                <a:gd name="connsiteX28" fmla="*/ 257284 w 486068"/>
                <a:gd name="connsiteY28" fmla="*/ 98425 h 98425"/>
                <a:gd name="connsiteX29" fmla="*/ 196959 w 486068"/>
                <a:gd name="connsiteY29" fmla="*/ 92075 h 98425"/>
                <a:gd name="connsiteX30" fmla="*/ 177909 w 486068"/>
                <a:gd name="connsiteY30" fmla="*/ 85725 h 98425"/>
                <a:gd name="connsiteX31" fmla="*/ 165209 w 486068"/>
                <a:gd name="connsiteY31" fmla="*/ 82550 h 98425"/>
                <a:gd name="connsiteX32" fmla="*/ 155684 w 486068"/>
                <a:gd name="connsiteY32" fmla="*/ 79375 h 98425"/>
                <a:gd name="connsiteX33" fmla="*/ 136634 w 486068"/>
                <a:gd name="connsiteY33" fmla="*/ 76200 h 98425"/>
                <a:gd name="connsiteX34" fmla="*/ 130284 w 486068"/>
                <a:gd name="connsiteY34" fmla="*/ 57150 h 98425"/>
                <a:gd name="connsiteX35" fmla="*/ 127109 w 486068"/>
                <a:gd name="connsiteY35" fmla="*/ 38100 h 98425"/>
                <a:gd name="connsiteX36" fmla="*/ 98534 w 486068"/>
                <a:gd name="connsiteY36" fmla="*/ 28575 h 98425"/>
                <a:gd name="connsiteX37" fmla="*/ 89009 w 486068"/>
                <a:gd name="connsiteY37" fmla="*/ 25400 h 98425"/>
                <a:gd name="connsiteX38" fmla="*/ 57259 w 486068"/>
                <a:gd name="connsiteY38" fmla="*/ 28575 h 98425"/>
                <a:gd name="connsiteX39" fmla="*/ 66784 w 486068"/>
                <a:gd name="connsiteY39" fmla="*/ 28575 h 98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86068" h="98425">
                  <a:moveTo>
                    <a:pt x="66784" y="28575"/>
                  </a:moveTo>
                  <a:lnTo>
                    <a:pt x="66784" y="28575"/>
                  </a:lnTo>
                  <a:cubicBezTo>
                    <a:pt x="57259" y="29633"/>
                    <a:pt x="47793" y="31750"/>
                    <a:pt x="38209" y="31750"/>
                  </a:cubicBezTo>
                  <a:cubicBezTo>
                    <a:pt x="23819" y="31750"/>
                    <a:pt x="25851" y="27273"/>
                    <a:pt x="15984" y="19050"/>
                  </a:cubicBezTo>
                  <a:cubicBezTo>
                    <a:pt x="13053" y="16607"/>
                    <a:pt x="9634" y="14817"/>
                    <a:pt x="6459" y="12700"/>
                  </a:cubicBezTo>
                  <a:cubicBezTo>
                    <a:pt x="4342" y="9525"/>
                    <a:pt x="-816" y="6877"/>
                    <a:pt x="109" y="3175"/>
                  </a:cubicBezTo>
                  <a:cubicBezTo>
                    <a:pt x="921" y="-72"/>
                    <a:pt x="6287" y="0"/>
                    <a:pt x="9634" y="0"/>
                  </a:cubicBezTo>
                  <a:cubicBezTo>
                    <a:pt x="27657" y="0"/>
                    <a:pt x="45617" y="2117"/>
                    <a:pt x="63609" y="3175"/>
                  </a:cubicBezTo>
                  <a:cubicBezTo>
                    <a:pt x="82803" y="7973"/>
                    <a:pt x="72169" y="4970"/>
                    <a:pt x="95359" y="12700"/>
                  </a:cubicBezTo>
                  <a:cubicBezTo>
                    <a:pt x="98534" y="13758"/>
                    <a:pt x="101540" y="15751"/>
                    <a:pt x="104884" y="15875"/>
                  </a:cubicBezTo>
                  <a:lnTo>
                    <a:pt x="190609" y="19050"/>
                  </a:lnTo>
                  <a:cubicBezTo>
                    <a:pt x="192726" y="22225"/>
                    <a:pt x="195252" y="25162"/>
                    <a:pt x="196959" y="28575"/>
                  </a:cubicBezTo>
                  <a:cubicBezTo>
                    <a:pt x="202124" y="38904"/>
                    <a:pt x="197385" y="38526"/>
                    <a:pt x="206484" y="47625"/>
                  </a:cubicBezTo>
                  <a:cubicBezTo>
                    <a:pt x="209182" y="50323"/>
                    <a:pt x="212522" y="52425"/>
                    <a:pt x="216009" y="53975"/>
                  </a:cubicBezTo>
                  <a:cubicBezTo>
                    <a:pt x="222126" y="56693"/>
                    <a:pt x="235059" y="60325"/>
                    <a:pt x="235059" y="60325"/>
                  </a:cubicBezTo>
                  <a:cubicBezTo>
                    <a:pt x="247759" y="59267"/>
                    <a:pt x="260493" y="58557"/>
                    <a:pt x="273159" y="57150"/>
                  </a:cubicBezTo>
                  <a:cubicBezTo>
                    <a:pt x="279557" y="56439"/>
                    <a:pt x="285777" y="54243"/>
                    <a:pt x="292209" y="53975"/>
                  </a:cubicBezTo>
                  <a:cubicBezTo>
                    <a:pt x="336633" y="52124"/>
                    <a:pt x="381109" y="51858"/>
                    <a:pt x="425559" y="50800"/>
                  </a:cubicBezTo>
                  <a:cubicBezTo>
                    <a:pt x="428734" y="49742"/>
                    <a:pt x="431737" y="47625"/>
                    <a:pt x="435084" y="47625"/>
                  </a:cubicBezTo>
                  <a:cubicBezTo>
                    <a:pt x="462908" y="47625"/>
                    <a:pt x="461906" y="48099"/>
                    <a:pt x="479534" y="53975"/>
                  </a:cubicBezTo>
                  <a:cubicBezTo>
                    <a:pt x="481651" y="57150"/>
                    <a:pt x="485411" y="59714"/>
                    <a:pt x="485884" y="63500"/>
                  </a:cubicBezTo>
                  <a:cubicBezTo>
                    <a:pt x="486553" y="68855"/>
                    <a:pt x="485386" y="74690"/>
                    <a:pt x="482709" y="79375"/>
                  </a:cubicBezTo>
                  <a:cubicBezTo>
                    <a:pt x="479813" y="84444"/>
                    <a:pt x="468548" y="87270"/>
                    <a:pt x="463659" y="88900"/>
                  </a:cubicBezTo>
                  <a:lnTo>
                    <a:pt x="419209" y="85725"/>
                  </a:lnTo>
                  <a:cubicBezTo>
                    <a:pt x="408610" y="84842"/>
                    <a:pt x="398095" y="82550"/>
                    <a:pt x="387459" y="82550"/>
                  </a:cubicBezTo>
                  <a:cubicBezTo>
                    <a:pt x="363094" y="82550"/>
                    <a:pt x="338776" y="84667"/>
                    <a:pt x="314434" y="85725"/>
                  </a:cubicBezTo>
                  <a:cubicBezTo>
                    <a:pt x="305967" y="87842"/>
                    <a:pt x="297313" y="89315"/>
                    <a:pt x="289034" y="92075"/>
                  </a:cubicBezTo>
                  <a:cubicBezTo>
                    <a:pt x="285859" y="93133"/>
                    <a:pt x="282791" y="94594"/>
                    <a:pt x="279509" y="95250"/>
                  </a:cubicBezTo>
                  <a:cubicBezTo>
                    <a:pt x="272171" y="96718"/>
                    <a:pt x="264692" y="97367"/>
                    <a:pt x="257284" y="98425"/>
                  </a:cubicBezTo>
                  <a:lnTo>
                    <a:pt x="196959" y="92075"/>
                  </a:lnTo>
                  <a:cubicBezTo>
                    <a:pt x="190395" y="90762"/>
                    <a:pt x="184403" y="87348"/>
                    <a:pt x="177909" y="85725"/>
                  </a:cubicBezTo>
                  <a:cubicBezTo>
                    <a:pt x="173676" y="84667"/>
                    <a:pt x="169405" y="83749"/>
                    <a:pt x="165209" y="82550"/>
                  </a:cubicBezTo>
                  <a:cubicBezTo>
                    <a:pt x="161991" y="81631"/>
                    <a:pt x="158951" y="80101"/>
                    <a:pt x="155684" y="79375"/>
                  </a:cubicBezTo>
                  <a:cubicBezTo>
                    <a:pt x="149400" y="77978"/>
                    <a:pt x="142984" y="77258"/>
                    <a:pt x="136634" y="76200"/>
                  </a:cubicBezTo>
                  <a:cubicBezTo>
                    <a:pt x="134517" y="69850"/>
                    <a:pt x="131384" y="63752"/>
                    <a:pt x="130284" y="57150"/>
                  </a:cubicBezTo>
                  <a:cubicBezTo>
                    <a:pt x="129226" y="50800"/>
                    <a:pt x="131348" y="42945"/>
                    <a:pt x="127109" y="38100"/>
                  </a:cubicBezTo>
                  <a:lnTo>
                    <a:pt x="98534" y="28575"/>
                  </a:lnTo>
                  <a:lnTo>
                    <a:pt x="89009" y="25400"/>
                  </a:lnTo>
                  <a:cubicBezTo>
                    <a:pt x="78426" y="26458"/>
                    <a:pt x="67771" y="26958"/>
                    <a:pt x="57259" y="28575"/>
                  </a:cubicBezTo>
                  <a:cubicBezTo>
                    <a:pt x="53951" y="29084"/>
                    <a:pt x="65197" y="28575"/>
                    <a:pt x="66784" y="2857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任意多边形 139">
              <a:extLst>
                <a:ext uri="{FF2B5EF4-FFF2-40B4-BE49-F238E27FC236}">
                  <a16:creationId xmlns:a16="http://schemas.microsoft.com/office/drawing/2014/main" id="{F5036175-C8A3-6F66-A422-E268ED4934CD}"/>
                </a:ext>
              </a:extLst>
            </p:cNvPr>
            <p:cNvSpPr/>
            <p:nvPr/>
          </p:nvSpPr>
          <p:spPr>
            <a:xfrm>
              <a:off x="3814763" y="619125"/>
              <a:ext cx="1796237" cy="804863"/>
            </a:xfrm>
            <a:custGeom>
              <a:avLst/>
              <a:gdLst>
                <a:gd name="connsiteX0" fmla="*/ 845343 w 1796237"/>
                <a:gd name="connsiteY0" fmla="*/ 804863 h 804863"/>
                <a:gd name="connsiteX1" fmla="*/ 845343 w 1796237"/>
                <a:gd name="connsiteY1" fmla="*/ 804863 h 804863"/>
                <a:gd name="connsiteX2" fmla="*/ 823912 w 1796237"/>
                <a:gd name="connsiteY2" fmla="*/ 800100 h 804863"/>
                <a:gd name="connsiteX3" fmla="*/ 814387 w 1796237"/>
                <a:gd name="connsiteY3" fmla="*/ 788194 h 804863"/>
                <a:gd name="connsiteX4" fmla="*/ 802481 w 1796237"/>
                <a:gd name="connsiteY4" fmla="*/ 776288 h 804863"/>
                <a:gd name="connsiteX5" fmla="*/ 797718 w 1796237"/>
                <a:gd name="connsiteY5" fmla="*/ 769144 h 804863"/>
                <a:gd name="connsiteX6" fmla="*/ 804862 w 1796237"/>
                <a:gd name="connsiteY6" fmla="*/ 752475 h 804863"/>
                <a:gd name="connsiteX7" fmla="*/ 797718 w 1796237"/>
                <a:gd name="connsiteY7" fmla="*/ 750094 h 804863"/>
                <a:gd name="connsiteX8" fmla="*/ 776287 w 1796237"/>
                <a:gd name="connsiteY8" fmla="*/ 754856 h 804863"/>
                <a:gd name="connsiteX9" fmla="*/ 766762 w 1796237"/>
                <a:gd name="connsiteY9" fmla="*/ 759619 h 804863"/>
                <a:gd name="connsiteX10" fmla="*/ 752475 w 1796237"/>
                <a:gd name="connsiteY10" fmla="*/ 764381 h 804863"/>
                <a:gd name="connsiteX11" fmla="*/ 735806 w 1796237"/>
                <a:gd name="connsiteY11" fmla="*/ 762000 h 804863"/>
                <a:gd name="connsiteX12" fmla="*/ 731043 w 1796237"/>
                <a:gd name="connsiteY12" fmla="*/ 754856 h 804863"/>
                <a:gd name="connsiteX13" fmla="*/ 707231 w 1796237"/>
                <a:gd name="connsiteY13" fmla="*/ 747713 h 804863"/>
                <a:gd name="connsiteX14" fmla="*/ 697706 w 1796237"/>
                <a:gd name="connsiteY14" fmla="*/ 733425 h 804863"/>
                <a:gd name="connsiteX15" fmla="*/ 683418 w 1796237"/>
                <a:gd name="connsiteY15" fmla="*/ 721519 h 804863"/>
                <a:gd name="connsiteX16" fmla="*/ 666750 w 1796237"/>
                <a:gd name="connsiteY16" fmla="*/ 707231 h 804863"/>
                <a:gd name="connsiteX17" fmla="*/ 659606 w 1796237"/>
                <a:gd name="connsiteY17" fmla="*/ 702469 h 804863"/>
                <a:gd name="connsiteX18" fmla="*/ 654843 w 1796237"/>
                <a:gd name="connsiteY18" fmla="*/ 695325 h 804863"/>
                <a:gd name="connsiteX19" fmla="*/ 647700 w 1796237"/>
                <a:gd name="connsiteY19" fmla="*/ 690563 h 804863"/>
                <a:gd name="connsiteX20" fmla="*/ 645318 w 1796237"/>
                <a:gd name="connsiteY20" fmla="*/ 683419 h 804863"/>
                <a:gd name="connsiteX21" fmla="*/ 640556 w 1796237"/>
                <a:gd name="connsiteY21" fmla="*/ 676275 h 804863"/>
                <a:gd name="connsiteX22" fmla="*/ 635793 w 1796237"/>
                <a:gd name="connsiteY22" fmla="*/ 661988 h 804863"/>
                <a:gd name="connsiteX23" fmla="*/ 638175 w 1796237"/>
                <a:gd name="connsiteY23" fmla="*/ 642938 h 804863"/>
                <a:gd name="connsiteX24" fmla="*/ 633412 w 1796237"/>
                <a:gd name="connsiteY24" fmla="*/ 635794 h 804863"/>
                <a:gd name="connsiteX25" fmla="*/ 619125 w 1796237"/>
                <a:gd name="connsiteY25" fmla="*/ 631031 h 804863"/>
                <a:gd name="connsiteX26" fmla="*/ 604837 w 1796237"/>
                <a:gd name="connsiteY26" fmla="*/ 623888 h 804863"/>
                <a:gd name="connsiteX27" fmla="*/ 597693 w 1796237"/>
                <a:gd name="connsiteY27" fmla="*/ 619125 h 804863"/>
                <a:gd name="connsiteX28" fmla="*/ 590550 w 1796237"/>
                <a:gd name="connsiteY28" fmla="*/ 616744 h 804863"/>
                <a:gd name="connsiteX29" fmla="*/ 576262 w 1796237"/>
                <a:gd name="connsiteY29" fmla="*/ 607219 h 804863"/>
                <a:gd name="connsiteX30" fmla="*/ 569118 w 1796237"/>
                <a:gd name="connsiteY30" fmla="*/ 602456 h 804863"/>
                <a:gd name="connsiteX31" fmla="*/ 559593 w 1796237"/>
                <a:gd name="connsiteY31" fmla="*/ 588169 h 804863"/>
                <a:gd name="connsiteX32" fmla="*/ 564356 w 1796237"/>
                <a:gd name="connsiteY32" fmla="*/ 573881 h 804863"/>
                <a:gd name="connsiteX33" fmla="*/ 588168 w 1796237"/>
                <a:gd name="connsiteY33" fmla="*/ 566738 h 804863"/>
                <a:gd name="connsiteX34" fmla="*/ 559593 w 1796237"/>
                <a:gd name="connsiteY34" fmla="*/ 557213 h 804863"/>
                <a:gd name="connsiteX35" fmla="*/ 554831 w 1796237"/>
                <a:gd name="connsiteY35" fmla="*/ 550069 h 804863"/>
                <a:gd name="connsiteX36" fmla="*/ 559593 w 1796237"/>
                <a:gd name="connsiteY36" fmla="*/ 542925 h 804863"/>
                <a:gd name="connsiteX37" fmla="*/ 581025 w 1796237"/>
                <a:gd name="connsiteY37" fmla="*/ 531019 h 804863"/>
                <a:gd name="connsiteX38" fmla="*/ 595312 w 1796237"/>
                <a:gd name="connsiteY38" fmla="*/ 521494 h 804863"/>
                <a:gd name="connsiteX39" fmla="*/ 609600 w 1796237"/>
                <a:gd name="connsiteY39" fmla="*/ 514350 h 804863"/>
                <a:gd name="connsiteX40" fmla="*/ 640556 w 1796237"/>
                <a:gd name="connsiteY40" fmla="*/ 511969 h 804863"/>
                <a:gd name="connsiteX41" fmla="*/ 650081 w 1796237"/>
                <a:gd name="connsiteY41" fmla="*/ 490538 h 804863"/>
                <a:gd name="connsiteX42" fmla="*/ 652462 w 1796237"/>
                <a:gd name="connsiteY42" fmla="*/ 483394 h 804863"/>
                <a:gd name="connsiteX43" fmla="*/ 650081 w 1796237"/>
                <a:gd name="connsiteY43" fmla="*/ 459581 h 804863"/>
                <a:gd name="connsiteX44" fmla="*/ 647700 w 1796237"/>
                <a:gd name="connsiteY44" fmla="*/ 452438 h 804863"/>
                <a:gd name="connsiteX45" fmla="*/ 640556 w 1796237"/>
                <a:gd name="connsiteY45" fmla="*/ 450056 h 804863"/>
                <a:gd name="connsiteX46" fmla="*/ 633412 w 1796237"/>
                <a:gd name="connsiteY46" fmla="*/ 435769 h 804863"/>
                <a:gd name="connsiteX47" fmla="*/ 628650 w 1796237"/>
                <a:gd name="connsiteY47" fmla="*/ 428625 h 804863"/>
                <a:gd name="connsiteX48" fmla="*/ 626268 w 1796237"/>
                <a:gd name="connsiteY48" fmla="*/ 421481 h 804863"/>
                <a:gd name="connsiteX49" fmla="*/ 619125 w 1796237"/>
                <a:gd name="connsiteY49" fmla="*/ 419100 h 804863"/>
                <a:gd name="connsiteX50" fmla="*/ 597693 w 1796237"/>
                <a:gd name="connsiteY50" fmla="*/ 407194 h 804863"/>
                <a:gd name="connsiteX51" fmla="*/ 581025 w 1796237"/>
                <a:gd name="connsiteY51" fmla="*/ 407194 h 804863"/>
                <a:gd name="connsiteX52" fmla="*/ 578643 w 1796237"/>
                <a:gd name="connsiteY52" fmla="*/ 400050 h 804863"/>
                <a:gd name="connsiteX53" fmla="*/ 564356 w 1796237"/>
                <a:gd name="connsiteY53" fmla="*/ 395288 h 804863"/>
                <a:gd name="connsiteX54" fmla="*/ 557212 w 1796237"/>
                <a:gd name="connsiteY54" fmla="*/ 392906 h 804863"/>
                <a:gd name="connsiteX55" fmla="*/ 550068 w 1796237"/>
                <a:gd name="connsiteY55" fmla="*/ 400050 h 804863"/>
                <a:gd name="connsiteX56" fmla="*/ 540543 w 1796237"/>
                <a:gd name="connsiteY56" fmla="*/ 407194 h 804863"/>
                <a:gd name="connsiteX57" fmla="*/ 528637 w 1796237"/>
                <a:gd name="connsiteY57" fmla="*/ 416719 h 804863"/>
                <a:gd name="connsiteX58" fmla="*/ 511968 w 1796237"/>
                <a:gd name="connsiteY58" fmla="*/ 407194 h 804863"/>
                <a:gd name="connsiteX59" fmla="*/ 507206 w 1796237"/>
                <a:gd name="connsiteY59" fmla="*/ 392906 h 804863"/>
                <a:gd name="connsiteX60" fmla="*/ 509587 w 1796237"/>
                <a:gd name="connsiteY60" fmla="*/ 385763 h 804863"/>
                <a:gd name="connsiteX61" fmla="*/ 514350 w 1796237"/>
                <a:gd name="connsiteY61" fmla="*/ 378619 h 804863"/>
                <a:gd name="connsiteX62" fmla="*/ 519112 w 1796237"/>
                <a:gd name="connsiteY62" fmla="*/ 364331 h 804863"/>
                <a:gd name="connsiteX63" fmla="*/ 502443 w 1796237"/>
                <a:gd name="connsiteY63" fmla="*/ 345281 h 804863"/>
                <a:gd name="connsiteX64" fmla="*/ 497681 w 1796237"/>
                <a:gd name="connsiteY64" fmla="*/ 338138 h 804863"/>
                <a:gd name="connsiteX65" fmla="*/ 490537 w 1796237"/>
                <a:gd name="connsiteY65" fmla="*/ 323850 h 804863"/>
                <a:gd name="connsiteX66" fmla="*/ 476250 w 1796237"/>
                <a:gd name="connsiteY66" fmla="*/ 314325 h 804863"/>
                <a:gd name="connsiteX67" fmla="*/ 459581 w 1796237"/>
                <a:gd name="connsiteY67" fmla="*/ 295275 h 804863"/>
                <a:gd name="connsiteX68" fmla="*/ 452437 w 1796237"/>
                <a:gd name="connsiteY68" fmla="*/ 292894 h 804863"/>
                <a:gd name="connsiteX69" fmla="*/ 445293 w 1796237"/>
                <a:gd name="connsiteY69" fmla="*/ 288131 h 804863"/>
                <a:gd name="connsiteX70" fmla="*/ 438150 w 1796237"/>
                <a:gd name="connsiteY70" fmla="*/ 285750 h 804863"/>
                <a:gd name="connsiteX71" fmla="*/ 419100 w 1796237"/>
                <a:gd name="connsiteY71" fmla="*/ 269081 h 804863"/>
                <a:gd name="connsiteX72" fmla="*/ 404812 w 1796237"/>
                <a:gd name="connsiteY72" fmla="*/ 264319 h 804863"/>
                <a:gd name="connsiteX73" fmla="*/ 397668 w 1796237"/>
                <a:gd name="connsiteY73" fmla="*/ 261938 h 804863"/>
                <a:gd name="connsiteX74" fmla="*/ 385762 w 1796237"/>
                <a:gd name="connsiteY74" fmla="*/ 259556 h 804863"/>
                <a:gd name="connsiteX75" fmla="*/ 366712 w 1796237"/>
                <a:gd name="connsiteY75" fmla="*/ 254794 h 804863"/>
                <a:gd name="connsiteX76" fmla="*/ 357187 w 1796237"/>
                <a:gd name="connsiteY76" fmla="*/ 252413 h 804863"/>
                <a:gd name="connsiteX77" fmla="*/ 292893 w 1796237"/>
                <a:gd name="connsiteY77" fmla="*/ 247650 h 804863"/>
                <a:gd name="connsiteX78" fmla="*/ 259556 w 1796237"/>
                <a:gd name="connsiteY78" fmla="*/ 245269 h 804863"/>
                <a:gd name="connsiteX79" fmla="*/ 230981 w 1796237"/>
                <a:gd name="connsiteY79" fmla="*/ 247650 h 804863"/>
                <a:gd name="connsiteX80" fmla="*/ 221456 w 1796237"/>
                <a:gd name="connsiteY80" fmla="*/ 250031 h 804863"/>
                <a:gd name="connsiteX81" fmla="*/ 138112 w 1796237"/>
                <a:gd name="connsiteY81" fmla="*/ 252413 h 804863"/>
                <a:gd name="connsiteX82" fmla="*/ 130968 w 1796237"/>
                <a:gd name="connsiteY82" fmla="*/ 254794 h 804863"/>
                <a:gd name="connsiteX83" fmla="*/ 107156 w 1796237"/>
                <a:gd name="connsiteY83" fmla="*/ 250031 h 804863"/>
                <a:gd name="connsiteX84" fmla="*/ 104775 w 1796237"/>
                <a:gd name="connsiteY84" fmla="*/ 242888 h 804863"/>
                <a:gd name="connsiteX85" fmla="*/ 97631 w 1796237"/>
                <a:gd name="connsiteY85" fmla="*/ 240506 h 804863"/>
                <a:gd name="connsiteX86" fmla="*/ 121443 w 1796237"/>
                <a:gd name="connsiteY86" fmla="*/ 238125 h 804863"/>
                <a:gd name="connsiteX87" fmla="*/ 119062 w 1796237"/>
                <a:gd name="connsiteY87" fmla="*/ 223838 h 804863"/>
                <a:gd name="connsiteX88" fmla="*/ 85725 w 1796237"/>
                <a:gd name="connsiteY88" fmla="*/ 228600 h 804863"/>
                <a:gd name="connsiteX89" fmla="*/ 35718 w 1796237"/>
                <a:gd name="connsiteY89" fmla="*/ 226219 h 804863"/>
                <a:gd name="connsiteX90" fmla="*/ 33337 w 1796237"/>
                <a:gd name="connsiteY90" fmla="*/ 211931 h 804863"/>
                <a:gd name="connsiteX91" fmla="*/ 47625 w 1796237"/>
                <a:gd name="connsiteY91" fmla="*/ 207169 h 804863"/>
                <a:gd name="connsiteX92" fmla="*/ 95250 w 1796237"/>
                <a:gd name="connsiteY92" fmla="*/ 209550 h 804863"/>
                <a:gd name="connsiteX93" fmla="*/ 180975 w 1796237"/>
                <a:gd name="connsiteY93" fmla="*/ 204788 h 804863"/>
                <a:gd name="connsiteX94" fmla="*/ 80962 w 1796237"/>
                <a:gd name="connsiteY94" fmla="*/ 197644 h 804863"/>
                <a:gd name="connsiteX95" fmla="*/ 64293 w 1796237"/>
                <a:gd name="connsiteY95" fmla="*/ 195263 h 804863"/>
                <a:gd name="connsiteX96" fmla="*/ 19050 w 1796237"/>
                <a:gd name="connsiteY96" fmla="*/ 192881 h 804863"/>
                <a:gd name="connsiteX97" fmla="*/ 9525 w 1796237"/>
                <a:gd name="connsiteY97" fmla="*/ 188119 h 804863"/>
                <a:gd name="connsiteX98" fmla="*/ 2381 w 1796237"/>
                <a:gd name="connsiteY98" fmla="*/ 185738 h 804863"/>
                <a:gd name="connsiteX99" fmla="*/ 0 w 1796237"/>
                <a:gd name="connsiteY99" fmla="*/ 178594 h 804863"/>
                <a:gd name="connsiteX100" fmla="*/ 95250 w 1796237"/>
                <a:gd name="connsiteY100" fmla="*/ 171450 h 804863"/>
                <a:gd name="connsiteX101" fmla="*/ 121443 w 1796237"/>
                <a:gd name="connsiteY101" fmla="*/ 164306 h 804863"/>
                <a:gd name="connsiteX102" fmla="*/ 142875 w 1796237"/>
                <a:gd name="connsiteY102" fmla="*/ 159544 h 804863"/>
                <a:gd name="connsiteX103" fmla="*/ 154781 w 1796237"/>
                <a:gd name="connsiteY103" fmla="*/ 157163 h 804863"/>
                <a:gd name="connsiteX104" fmla="*/ 161925 w 1796237"/>
                <a:gd name="connsiteY104" fmla="*/ 154781 h 804863"/>
                <a:gd name="connsiteX105" fmla="*/ 171450 w 1796237"/>
                <a:gd name="connsiteY105" fmla="*/ 152400 h 804863"/>
                <a:gd name="connsiteX106" fmla="*/ 178593 w 1796237"/>
                <a:gd name="connsiteY106" fmla="*/ 150019 h 804863"/>
                <a:gd name="connsiteX107" fmla="*/ 188118 w 1796237"/>
                <a:gd name="connsiteY107" fmla="*/ 147638 h 804863"/>
                <a:gd name="connsiteX108" fmla="*/ 202406 w 1796237"/>
                <a:gd name="connsiteY108" fmla="*/ 142875 h 804863"/>
                <a:gd name="connsiteX109" fmla="*/ 216693 w 1796237"/>
                <a:gd name="connsiteY109" fmla="*/ 140494 h 804863"/>
                <a:gd name="connsiteX110" fmla="*/ 230981 w 1796237"/>
                <a:gd name="connsiteY110" fmla="*/ 135731 h 804863"/>
                <a:gd name="connsiteX111" fmla="*/ 238125 w 1796237"/>
                <a:gd name="connsiteY111" fmla="*/ 133350 h 804863"/>
                <a:gd name="connsiteX112" fmla="*/ 259556 w 1796237"/>
                <a:gd name="connsiteY112" fmla="*/ 121444 h 804863"/>
                <a:gd name="connsiteX113" fmla="*/ 252412 w 1796237"/>
                <a:gd name="connsiteY113" fmla="*/ 116681 h 804863"/>
                <a:gd name="connsiteX114" fmla="*/ 238125 w 1796237"/>
                <a:gd name="connsiteY114" fmla="*/ 111919 h 804863"/>
                <a:gd name="connsiteX115" fmla="*/ 219075 w 1796237"/>
                <a:gd name="connsiteY115" fmla="*/ 114300 h 804863"/>
                <a:gd name="connsiteX116" fmla="*/ 166687 w 1796237"/>
                <a:gd name="connsiteY116" fmla="*/ 111919 h 804863"/>
                <a:gd name="connsiteX117" fmla="*/ 169068 w 1796237"/>
                <a:gd name="connsiteY117" fmla="*/ 104775 h 804863"/>
                <a:gd name="connsiteX118" fmla="*/ 176212 w 1796237"/>
                <a:gd name="connsiteY118" fmla="*/ 100013 h 804863"/>
                <a:gd name="connsiteX119" fmla="*/ 190500 w 1796237"/>
                <a:gd name="connsiteY119" fmla="*/ 95250 h 804863"/>
                <a:gd name="connsiteX120" fmla="*/ 204787 w 1796237"/>
                <a:gd name="connsiteY120" fmla="*/ 90488 h 804863"/>
                <a:gd name="connsiteX121" fmla="*/ 214312 w 1796237"/>
                <a:gd name="connsiteY121" fmla="*/ 88106 h 804863"/>
                <a:gd name="connsiteX122" fmla="*/ 261937 w 1796237"/>
                <a:gd name="connsiteY122" fmla="*/ 85725 h 804863"/>
                <a:gd name="connsiteX123" fmla="*/ 278606 w 1796237"/>
                <a:gd name="connsiteY123" fmla="*/ 83344 h 804863"/>
                <a:gd name="connsiteX124" fmla="*/ 285750 w 1796237"/>
                <a:gd name="connsiteY124" fmla="*/ 80963 h 804863"/>
                <a:gd name="connsiteX125" fmla="*/ 326231 w 1796237"/>
                <a:gd name="connsiteY125" fmla="*/ 83344 h 804863"/>
                <a:gd name="connsiteX126" fmla="*/ 342900 w 1796237"/>
                <a:gd name="connsiteY126" fmla="*/ 83344 h 804863"/>
                <a:gd name="connsiteX127" fmla="*/ 340518 w 1796237"/>
                <a:gd name="connsiteY127" fmla="*/ 76200 h 804863"/>
                <a:gd name="connsiteX128" fmla="*/ 330993 w 1796237"/>
                <a:gd name="connsiteY128" fmla="*/ 61913 h 804863"/>
                <a:gd name="connsiteX129" fmla="*/ 333375 w 1796237"/>
                <a:gd name="connsiteY129" fmla="*/ 54769 h 804863"/>
                <a:gd name="connsiteX130" fmla="*/ 369093 w 1796237"/>
                <a:gd name="connsiteY130" fmla="*/ 54769 h 804863"/>
                <a:gd name="connsiteX131" fmla="*/ 390525 w 1796237"/>
                <a:gd name="connsiteY131" fmla="*/ 61913 h 804863"/>
                <a:gd name="connsiteX132" fmla="*/ 397668 w 1796237"/>
                <a:gd name="connsiteY132" fmla="*/ 64294 h 804863"/>
                <a:gd name="connsiteX133" fmla="*/ 404812 w 1796237"/>
                <a:gd name="connsiteY133" fmla="*/ 69056 h 804863"/>
                <a:gd name="connsiteX134" fmla="*/ 428625 w 1796237"/>
                <a:gd name="connsiteY134" fmla="*/ 71438 h 804863"/>
                <a:gd name="connsiteX135" fmla="*/ 419100 w 1796237"/>
                <a:gd name="connsiteY135" fmla="*/ 66675 h 804863"/>
                <a:gd name="connsiteX136" fmla="*/ 409575 w 1796237"/>
                <a:gd name="connsiteY136" fmla="*/ 52388 h 804863"/>
                <a:gd name="connsiteX137" fmla="*/ 416718 w 1796237"/>
                <a:gd name="connsiteY137" fmla="*/ 47625 h 804863"/>
                <a:gd name="connsiteX138" fmla="*/ 426243 w 1796237"/>
                <a:gd name="connsiteY138" fmla="*/ 45244 h 804863"/>
                <a:gd name="connsiteX139" fmla="*/ 497681 w 1796237"/>
                <a:gd name="connsiteY139" fmla="*/ 42863 h 804863"/>
                <a:gd name="connsiteX140" fmla="*/ 545306 w 1796237"/>
                <a:gd name="connsiteY140" fmla="*/ 42863 h 804863"/>
                <a:gd name="connsiteX141" fmla="*/ 547687 w 1796237"/>
                <a:gd name="connsiteY141" fmla="*/ 50006 h 804863"/>
                <a:gd name="connsiteX142" fmla="*/ 545306 w 1796237"/>
                <a:gd name="connsiteY142" fmla="*/ 69056 h 804863"/>
                <a:gd name="connsiteX143" fmla="*/ 552450 w 1796237"/>
                <a:gd name="connsiteY143" fmla="*/ 73819 h 804863"/>
                <a:gd name="connsiteX144" fmla="*/ 566737 w 1796237"/>
                <a:gd name="connsiteY144" fmla="*/ 69056 h 804863"/>
                <a:gd name="connsiteX145" fmla="*/ 569118 w 1796237"/>
                <a:gd name="connsiteY145" fmla="*/ 61913 h 804863"/>
                <a:gd name="connsiteX146" fmla="*/ 573881 w 1796237"/>
                <a:gd name="connsiteY146" fmla="*/ 54769 h 804863"/>
                <a:gd name="connsiteX147" fmla="*/ 569118 w 1796237"/>
                <a:gd name="connsiteY147" fmla="*/ 45244 h 804863"/>
                <a:gd name="connsiteX148" fmla="*/ 600075 w 1796237"/>
                <a:gd name="connsiteY148" fmla="*/ 47625 h 804863"/>
                <a:gd name="connsiteX149" fmla="*/ 607218 w 1796237"/>
                <a:gd name="connsiteY149" fmla="*/ 52388 h 804863"/>
                <a:gd name="connsiteX150" fmla="*/ 621506 w 1796237"/>
                <a:gd name="connsiteY150" fmla="*/ 57150 h 804863"/>
                <a:gd name="connsiteX151" fmla="*/ 652462 w 1796237"/>
                <a:gd name="connsiteY151" fmla="*/ 54769 h 804863"/>
                <a:gd name="connsiteX152" fmla="*/ 645318 w 1796237"/>
                <a:gd name="connsiteY152" fmla="*/ 50006 h 804863"/>
                <a:gd name="connsiteX153" fmla="*/ 642937 w 1796237"/>
                <a:gd name="connsiteY153" fmla="*/ 42863 h 804863"/>
                <a:gd name="connsiteX154" fmla="*/ 695325 w 1796237"/>
                <a:gd name="connsiteY154" fmla="*/ 40481 h 804863"/>
                <a:gd name="connsiteX155" fmla="*/ 709612 w 1796237"/>
                <a:gd name="connsiteY155" fmla="*/ 42863 h 804863"/>
                <a:gd name="connsiteX156" fmla="*/ 726281 w 1796237"/>
                <a:gd name="connsiteY156" fmla="*/ 45244 h 804863"/>
                <a:gd name="connsiteX157" fmla="*/ 742950 w 1796237"/>
                <a:gd name="connsiteY157" fmla="*/ 50006 h 804863"/>
                <a:gd name="connsiteX158" fmla="*/ 757237 w 1796237"/>
                <a:gd name="connsiteY158" fmla="*/ 54769 h 804863"/>
                <a:gd name="connsiteX159" fmla="*/ 797718 w 1796237"/>
                <a:gd name="connsiteY159" fmla="*/ 57150 h 804863"/>
                <a:gd name="connsiteX160" fmla="*/ 823912 w 1796237"/>
                <a:gd name="connsiteY160" fmla="*/ 54769 h 804863"/>
                <a:gd name="connsiteX161" fmla="*/ 816768 w 1796237"/>
                <a:gd name="connsiteY161" fmla="*/ 52388 h 804863"/>
                <a:gd name="connsiteX162" fmla="*/ 781050 w 1796237"/>
                <a:gd name="connsiteY162" fmla="*/ 50006 h 804863"/>
                <a:gd name="connsiteX163" fmla="*/ 771525 w 1796237"/>
                <a:gd name="connsiteY163" fmla="*/ 47625 h 804863"/>
                <a:gd name="connsiteX164" fmla="*/ 757237 w 1796237"/>
                <a:gd name="connsiteY164" fmla="*/ 42863 h 804863"/>
                <a:gd name="connsiteX165" fmla="*/ 750093 w 1796237"/>
                <a:gd name="connsiteY165" fmla="*/ 35719 h 804863"/>
                <a:gd name="connsiteX166" fmla="*/ 752475 w 1796237"/>
                <a:gd name="connsiteY166" fmla="*/ 26194 h 804863"/>
                <a:gd name="connsiteX167" fmla="*/ 778668 w 1796237"/>
                <a:gd name="connsiteY167" fmla="*/ 19050 h 804863"/>
                <a:gd name="connsiteX168" fmla="*/ 847725 w 1796237"/>
                <a:gd name="connsiteY168" fmla="*/ 16669 h 804863"/>
                <a:gd name="connsiteX169" fmla="*/ 885825 w 1796237"/>
                <a:gd name="connsiteY169" fmla="*/ 11906 h 804863"/>
                <a:gd name="connsiteX170" fmla="*/ 969168 w 1796237"/>
                <a:gd name="connsiteY170" fmla="*/ 14288 h 804863"/>
                <a:gd name="connsiteX171" fmla="*/ 1007268 w 1796237"/>
                <a:gd name="connsiteY171" fmla="*/ 16669 h 804863"/>
                <a:gd name="connsiteX172" fmla="*/ 1019175 w 1796237"/>
                <a:gd name="connsiteY172" fmla="*/ 9525 h 804863"/>
                <a:gd name="connsiteX173" fmla="*/ 1035843 w 1796237"/>
                <a:gd name="connsiteY173" fmla="*/ 4763 h 804863"/>
                <a:gd name="connsiteX174" fmla="*/ 1052512 w 1796237"/>
                <a:gd name="connsiteY174" fmla="*/ 0 h 804863"/>
                <a:gd name="connsiteX175" fmla="*/ 1273968 w 1796237"/>
                <a:gd name="connsiteY175" fmla="*/ 2381 h 804863"/>
                <a:gd name="connsiteX176" fmla="*/ 1304925 w 1796237"/>
                <a:gd name="connsiteY176" fmla="*/ 4763 h 804863"/>
                <a:gd name="connsiteX177" fmla="*/ 1423987 w 1796237"/>
                <a:gd name="connsiteY177" fmla="*/ 7144 h 804863"/>
                <a:gd name="connsiteX178" fmla="*/ 1452562 w 1796237"/>
                <a:gd name="connsiteY178" fmla="*/ 16669 h 804863"/>
                <a:gd name="connsiteX179" fmla="*/ 1459706 w 1796237"/>
                <a:gd name="connsiteY179" fmla="*/ 19050 h 804863"/>
                <a:gd name="connsiteX180" fmla="*/ 1466850 w 1796237"/>
                <a:gd name="connsiteY180" fmla="*/ 21431 h 804863"/>
                <a:gd name="connsiteX181" fmla="*/ 1485900 w 1796237"/>
                <a:gd name="connsiteY181" fmla="*/ 26194 h 804863"/>
                <a:gd name="connsiteX182" fmla="*/ 1500187 w 1796237"/>
                <a:gd name="connsiteY182" fmla="*/ 30956 h 804863"/>
                <a:gd name="connsiteX183" fmla="*/ 1497806 w 1796237"/>
                <a:gd name="connsiteY183" fmla="*/ 38100 h 804863"/>
                <a:gd name="connsiteX184" fmla="*/ 1488281 w 1796237"/>
                <a:gd name="connsiteY184" fmla="*/ 40481 h 804863"/>
                <a:gd name="connsiteX185" fmla="*/ 1481137 w 1796237"/>
                <a:gd name="connsiteY185" fmla="*/ 42863 h 804863"/>
                <a:gd name="connsiteX186" fmla="*/ 1252537 w 1796237"/>
                <a:gd name="connsiteY186" fmla="*/ 47625 h 804863"/>
                <a:gd name="connsiteX187" fmla="*/ 1226343 w 1796237"/>
                <a:gd name="connsiteY187" fmla="*/ 50006 h 804863"/>
                <a:gd name="connsiteX188" fmla="*/ 1197768 w 1796237"/>
                <a:gd name="connsiteY188" fmla="*/ 54769 h 804863"/>
                <a:gd name="connsiteX189" fmla="*/ 1200150 w 1796237"/>
                <a:gd name="connsiteY189" fmla="*/ 69056 h 804863"/>
                <a:gd name="connsiteX190" fmla="*/ 1271587 w 1796237"/>
                <a:gd name="connsiteY190" fmla="*/ 64294 h 804863"/>
                <a:gd name="connsiteX191" fmla="*/ 1278731 w 1796237"/>
                <a:gd name="connsiteY191" fmla="*/ 59531 h 804863"/>
                <a:gd name="connsiteX192" fmla="*/ 1304925 w 1796237"/>
                <a:gd name="connsiteY192" fmla="*/ 54769 h 804863"/>
                <a:gd name="connsiteX193" fmla="*/ 1314450 w 1796237"/>
                <a:gd name="connsiteY193" fmla="*/ 52388 h 804863"/>
                <a:gd name="connsiteX194" fmla="*/ 1409700 w 1796237"/>
                <a:gd name="connsiteY194" fmla="*/ 54769 h 804863"/>
                <a:gd name="connsiteX195" fmla="*/ 1407318 w 1796237"/>
                <a:gd name="connsiteY195" fmla="*/ 61913 h 804863"/>
                <a:gd name="connsiteX196" fmla="*/ 1400175 w 1796237"/>
                <a:gd name="connsiteY196" fmla="*/ 66675 h 804863"/>
                <a:gd name="connsiteX197" fmla="*/ 1385887 w 1796237"/>
                <a:gd name="connsiteY197" fmla="*/ 71438 h 804863"/>
                <a:gd name="connsiteX198" fmla="*/ 1378743 w 1796237"/>
                <a:gd name="connsiteY198" fmla="*/ 73819 h 804863"/>
                <a:gd name="connsiteX199" fmla="*/ 1362075 w 1796237"/>
                <a:gd name="connsiteY199" fmla="*/ 76200 h 804863"/>
                <a:gd name="connsiteX200" fmla="*/ 1354931 w 1796237"/>
                <a:gd name="connsiteY200" fmla="*/ 78581 h 804863"/>
                <a:gd name="connsiteX201" fmla="*/ 1364456 w 1796237"/>
                <a:gd name="connsiteY201" fmla="*/ 80963 h 804863"/>
                <a:gd name="connsiteX202" fmla="*/ 1376362 w 1796237"/>
                <a:gd name="connsiteY202" fmla="*/ 78581 h 804863"/>
                <a:gd name="connsiteX203" fmla="*/ 1397793 w 1796237"/>
                <a:gd name="connsiteY203" fmla="*/ 76200 h 804863"/>
                <a:gd name="connsiteX204" fmla="*/ 1416843 w 1796237"/>
                <a:gd name="connsiteY204" fmla="*/ 71438 h 804863"/>
                <a:gd name="connsiteX205" fmla="*/ 1433512 w 1796237"/>
                <a:gd name="connsiteY205" fmla="*/ 66675 h 804863"/>
                <a:gd name="connsiteX206" fmla="*/ 1447800 w 1796237"/>
                <a:gd name="connsiteY206" fmla="*/ 64294 h 804863"/>
                <a:gd name="connsiteX207" fmla="*/ 1459706 w 1796237"/>
                <a:gd name="connsiteY207" fmla="*/ 61913 h 804863"/>
                <a:gd name="connsiteX208" fmla="*/ 1476375 w 1796237"/>
                <a:gd name="connsiteY208" fmla="*/ 57150 h 804863"/>
                <a:gd name="connsiteX209" fmla="*/ 1497806 w 1796237"/>
                <a:gd name="connsiteY209" fmla="*/ 54769 h 804863"/>
                <a:gd name="connsiteX210" fmla="*/ 1524000 w 1796237"/>
                <a:gd name="connsiteY210" fmla="*/ 57150 h 804863"/>
                <a:gd name="connsiteX211" fmla="*/ 1521618 w 1796237"/>
                <a:gd name="connsiteY211" fmla="*/ 69056 h 804863"/>
                <a:gd name="connsiteX212" fmla="*/ 1504950 w 1796237"/>
                <a:gd name="connsiteY212" fmla="*/ 85725 h 804863"/>
                <a:gd name="connsiteX213" fmla="*/ 1497806 w 1796237"/>
                <a:gd name="connsiteY213" fmla="*/ 90488 h 804863"/>
                <a:gd name="connsiteX214" fmla="*/ 1464468 w 1796237"/>
                <a:gd name="connsiteY214" fmla="*/ 95250 h 804863"/>
                <a:gd name="connsiteX215" fmla="*/ 1450181 w 1796237"/>
                <a:gd name="connsiteY215" fmla="*/ 100013 h 804863"/>
                <a:gd name="connsiteX216" fmla="*/ 1445418 w 1796237"/>
                <a:gd name="connsiteY216" fmla="*/ 107156 h 804863"/>
                <a:gd name="connsiteX217" fmla="*/ 1464468 w 1796237"/>
                <a:gd name="connsiteY217" fmla="*/ 104775 h 804863"/>
                <a:gd name="connsiteX218" fmla="*/ 1488281 w 1796237"/>
                <a:gd name="connsiteY218" fmla="*/ 102394 h 804863"/>
                <a:gd name="connsiteX219" fmla="*/ 1502568 w 1796237"/>
                <a:gd name="connsiteY219" fmla="*/ 97631 h 804863"/>
                <a:gd name="connsiteX220" fmla="*/ 1509712 w 1796237"/>
                <a:gd name="connsiteY220" fmla="*/ 92869 h 804863"/>
                <a:gd name="connsiteX221" fmla="*/ 1524000 w 1796237"/>
                <a:gd name="connsiteY221" fmla="*/ 88106 h 804863"/>
                <a:gd name="connsiteX222" fmla="*/ 1552575 w 1796237"/>
                <a:gd name="connsiteY222" fmla="*/ 78581 h 804863"/>
                <a:gd name="connsiteX223" fmla="*/ 1566862 w 1796237"/>
                <a:gd name="connsiteY223" fmla="*/ 73819 h 804863"/>
                <a:gd name="connsiteX224" fmla="*/ 1574006 w 1796237"/>
                <a:gd name="connsiteY224" fmla="*/ 71438 h 804863"/>
                <a:gd name="connsiteX225" fmla="*/ 1666875 w 1796237"/>
                <a:gd name="connsiteY225" fmla="*/ 66675 h 804863"/>
                <a:gd name="connsiteX226" fmla="*/ 1785937 w 1796237"/>
                <a:gd name="connsiteY226" fmla="*/ 69056 h 804863"/>
                <a:gd name="connsiteX227" fmla="*/ 1793081 w 1796237"/>
                <a:gd name="connsiteY227" fmla="*/ 78581 h 804863"/>
                <a:gd name="connsiteX228" fmla="*/ 1785937 w 1796237"/>
                <a:gd name="connsiteY228" fmla="*/ 80963 h 804863"/>
                <a:gd name="connsiteX229" fmla="*/ 1771650 w 1796237"/>
                <a:gd name="connsiteY229" fmla="*/ 88106 h 804863"/>
                <a:gd name="connsiteX230" fmla="*/ 1704975 w 1796237"/>
                <a:gd name="connsiteY230" fmla="*/ 90488 h 804863"/>
                <a:gd name="connsiteX231" fmla="*/ 1674018 w 1796237"/>
                <a:gd name="connsiteY231" fmla="*/ 97631 h 804863"/>
                <a:gd name="connsiteX232" fmla="*/ 1664493 w 1796237"/>
                <a:gd name="connsiteY232" fmla="*/ 107156 h 804863"/>
                <a:gd name="connsiteX233" fmla="*/ 1662112 w 1796237"/>
                <a:gd name="connsiteY233" fmla="*/ 114300 h 804863"/>
                <a:gd name="connsiteX234" fmla="*/ 1647825 w 1796237"/>
                <a:gd name="connsiteY234" fmla="*/ 119063 h 804863"/>
                <a:gd name="connsiteX235" fmla="*/ 1640681 w 1796237"/>
                <a:gd name="connsiteY235" fmla="*/ 123825 h 804863"/>
                <a:gd name="connsiteX236" fmla="*/ 1631156 w 1796237"/>
                <a:gd name="connsiteY236" fmla="*/ 128588 h 804863"/>
                <a:gd name="connsiteX237" fmla="*/ 1616868 w 1796237"/>
                <a:gd name="connsiteY237" fmla="*/ 133350 h 804863"/>
                <a:gd name="connsiteX238" fmla="*/ 1593056 w 1796237"/>
                <a:gd name="connsiteY238" fmla="*/ 128588 h 804863"/>
                <a:gd name="connsiteX239" fmla="*/ 1578768 w 1796237"/>
                <a:gd name="connsiteY239" fmla="*/ 121444 h 804863"/>
                <a:gd name="connsiteX240" fmla="*/ 1554956 w 1796237"/>
                <a:gd name="connsiteY240" fmla="*/ 123825 h 804863"/>
                <a:gd name="connsiteX241" fmla="*/ 1569243 w 1796237"/>
                <a:gd name="connsiteY241" fmla="*/ 133350 h 804863"/>
                <a:gd name="connsiteX242" fmla="*/ 1569243 w 1796237"/>
                <a:gd name="connsiteY242" fmla="*/ 154781 h 804863"/>
                <a:gd name="connsiteX243" fmla="*/ 1559718 w 1796237"/>
                <a:gd name="connsiteY243" fmla="*/ 157163 h 804863"/>
                <a:gd name="connsiteX244" fmla="*/ 1552575 w 1796237"/>
                <a:gd name="connsiteY244" fmla="*/ 161925 h 804863"/>
                <a:gd name="connsiteX245" fmla="*/ 1526381 w 1796237"/>
                <a:gd name="connsiteY245" fmla="*/ 164306 h 804863"/>
                <a:gd name="connsiteX246" fmla="*/ 1521618 w 1796237"/>
                <a:gd name="connsiteY246" fmla="*/ 178594 h 804863"/>
                <a:gd name="connsiteX247" fmla="*/ 1514475 w 1796237"/>
                <a:gd name="connsiteY247" fmla="*/ 185738 h 804863"/>
                <a:gd name="connsiteX248" fmla="*/ 1500187 w 1796237"/>
                <a:gd name="connsiteY248" fmla="*/ 195263 h 804863"/>
                <a:gd name="connsiteX249" fmla="*/ 1493043 w 1796237"/>
                <a:gd name="connsiteY249" fmla="*/ 200025 h 804863"/>
                <a:gd name="connsiteX250" fmla="*/ 1516856 w 1796237"/>
                <a:gd name="connsiteY250" fmla="*/ 209550 h 804863"/>
                <a:gd name="connsiteX251" fmla="*/ 1531143 w 1796237"/>
                <a:gd name="connsiteY251" fmla="*/ 200025 h 804863"/>
                <a:gd name="connsiteX252" fmla="*/ 1538287 w 1796237"/>
                <a:gd name="connsiteY252" fmla="*/ 195263 h 804863"/>
                <a:gd name="connsiteX253" fmla="*/ 1545431 w 1796237"/>
                <a:gd name="connsiteY253" fmla="*/ 190500 h 804863"/>
                <a:gd name="connsiteX254" fmla="*/ 1590675 w 1796237"/>
                <a:gd name="connsiteY254" fmla="*/ 185738 h 804863"/>
                <a:gd name="connsiteX255" fmla="*/ 1585912 w 1796237"/>
                <a:gd name="connsiteY255" fmla="*/ 192881 h 804863"/>
                <a:gd name="connsiteX256" fmla="*/ 1557337 w 1796237"/>
                <a:gd name="connsiteY256" fmla="*/ 200025 h 804863"/>
                <a:gd name="connsiteX257" fmla="*/ 1559718 w 1796237"/>
                <a:gd name="connsiteY257" fmla="*/ 207169 h 804863"/>
                <a:gd name="connsiteX258" fmla="*/ 1574006 w 1796237"/>
                <a:gd name="connsiteY258" fmla="*/ 211931 h 804863"/>
                <a:gd name="connsiteX259" fmla="*/ 1581150 w 1796237"/>
                <a:gd name="connsiteY259" fmla="*/ 214313 h 804863"/>
                <a:gd name="connsiteX260" fmla="*/ 1619250 w 1796237"/>
                <a:gd name="connsiteY260" fmla="*/ 219075 h 804863"/>
                <a:gd name="connsiteX261" fmla="*/ 1612106 w 1796237"/>
                <a:gd name="connsiteY261" fmla="*/ 226219 h 804863"/>
                <a:gd name="connsiteX262" fmla="*/ 1604962 w 1796237"/>
                <a:gd name="connsiteY262" fmla="*/ 228600 h 804863"/>
                <a:gd name="connsiteX263" fmla="*/ 1488281 w 1796237"/>
                <a:gd name="connsiteY263" fmla="*/ 230981 h 804863"/>
                <a:gd name="connsiteX264" fmla="*/ 1490662 w 1796237"/>
                <a:gd name="connsiteY264" fmla="*/ 242888 h 804863"/>
                <a:gd name="connsiteX265" fmla="*/ 1507331 w 1796237"/>
                <a:gd name="connsiteY265" fmla="*/ 250031 h 804863"/>
                <a:gd name="connsiteX266" fmla="*/ 1564481 w 1796237"/>
                <a:gd name="connsiteY266" fmla="*/ 254794 h 804863"/>
                <a:gd name="connsiteX267" fmla="*/ 1571625 w 1796237"/>
                <a:gd name="connsiteY267" fmla="*/ 257175 h 804863"/>
                <a:gd name="connsiteX268" fmla="*/ 1576387 w 1796237"/>
                <a:gd name="connsiteY268" fmla="*/ 271463 h 804863"/>
                <a:gd name="connsiteX269" fmla="*/ 1574006 w 1796237"/>
                <a:gd name="connsiteY269" fmla="*/ 278606 h 804863"/>
                <a:gd name="connsiteX270" fmla="*/ 1538287 w 1796237"/>
                <a:gd name="connsiteY270" fmla="*/ 288131 h 804863"/>
                <a:gd name="connsiteX271" fmla="*/ 1540668 w 1796237"/>
                <a:gd name="connsiteY271" fmla="*/ 295275 h 804863"/>
                <a:gd name="connsiteX272" fmla="*/ 1547812 w 1796237"/>
                <a:gd name="connsiteY272" fmla="*/ 297656 h 804863"/>
                <a:gd name="connsiteX273" fmla="*/ 1564481 w 1796237"/>
                <a:gd name="connsiteY273" fmla="*/ 300038 h 804863"/>
                <a:gd name="connsiteX274" fmla="*/ 1571625 w 1796237"/>
                <a:gd name="connsiteY274" fmla="*/ 304800 h 804863"/>
                <a:gd name="connsiteX275" fmla="*/ 1581150 w 1796237"/>
                <a:gd name="connsiteY275" fmla="*/ 319088 h 804863"/>
                <a:gd name="connsiteX276" fmla="*/ 1574006 w 1796237"/>
                <a:gd name="connsiteY276" fmla="*/ 321469 h 804863"/>
                <a:gd name="connsiteX277" fmla="*/ 1531143 w 1796237"/>
                <a:gd name="connsiteY277" fmla="*/ 323850 h 804863"/>
                <a:gd name="connsiteX278" fmla="*/ 1535906 w 1796237"/>
                <a:gd name="connsiteY278" fmla="*/ 330994 h 804863"/>
                <a:gd name="connsiteX279" fmla="*/ 1531143 w 1796237"/>
                <a:gd name="connsiteY279" fmla="*/ 338138 h 804863"/>
                <a:gd name="connsiteX280" fmla="*/ 1493043 w 1796237"/>
                <a:gd name="connsiteY280" fmla="*/ 345281 h 804863"/>
                <a:gd name="connsiteX281" fmla="*/ 1490662 w 1796237"/>
                <a:gd name="connsiteY281" fmla="*/ 354806 h 804863"/>
                <a:gd name="connsiteX282" fmla="*/ 1495425 w 1796237"/>
                <a:gd name="connsiteY282" fmla="*/ 378619 h 804863"/>
                <a:gd name="connsiteX283" fmla="*/ 1493043 w 1796237"/>
                <a:gd name="connsiteY283" fmla="*/ 385763 h 804863"/>
                <a:gd name="connsiteX284" fmla="*/ 1485900 w 1796237"/>
                <a:gd name="connsiteY284" fmla="*/ 388144 h 804863"/>
                <a:gd name="connsiteX285" fmla="*/ 1447800 w 1796237"/>
                <a:gd name="connsiteY285" fmla="*/ 385763 h 804863"/>
                <a:gd name="connsiteX286" fmla="*/ 1440656 w 1796237"/>
                <a:gd name="connsiteY286" fmla="*/ 383381 h 804863"/>
                <a:gd name="connsiteX287" fmla="*/ 1423987 w 1796237"/>
                <a:gd name="connsiteY287" fmla="*/ 373856 h 804863"/>
                <a:gd name="connsiteX288" fmla="*/ 1426368 w 1796237"/>
                <a:gd name="connsiteY288" fmla="*/ 381000 h 804863"/>
                <a:gd name="connsiteX289" fmla="*/ 1440656 w 1796237"/>
                <a:gd name="connsiteY289" fmla="*/ 388144 h 804863"/>
                <a:gd name="connsiteX290" fmla="*/ 1473993 w 1796237"/>
                <a:gd name="connsiteY290" fmla="*/ 395288 h 804863"/>
                <a:gd name="connsiteX291" fmla="*/ 1481137 w 1796237"/>
                <a:gd name="connsiteY291" fmla="*/ 397669 h 804863"/>
                <a:gd name="connsiteX292" fmla="*/ 1495425 w 1796237"/>
                <a:gd name="connsiteY292" fmla="*/ 407194 h 804863"/>
                <a:gd name="connsiteX293" fmla="*/ 1507331 w 1796237"/>
                <a:gd name="connsiteY293" fmla="*/ 428625 h 804863"/>
                <a:gd name="connsiteX294" fmla="*/ 1502568 w 1796237"/>
                <a:gd name="connsiteY294" fmla="*/ 435769 h 804863"/>
                <a:gd name="connsiteX295" fmla="*/ 1488281 w 1796237"/>
                <a:gd name="connsiteY295" fmla="*/ 440531 h 804863"/>
                <a:gd name="connsiteX296" fmla="*/ 1478756 w 1796237"/>
                <a:gd name="connsiteY296" fmla="*/ 445294 h 804863"/>
                <a:gd name="connsiteX297" fmla="*/ 1433512 w 1796237"/>
                <a:gd name="connsiteY297" fmla="*/ 435769 h 804863"/>
                <a:gd name="connsiteX298" fmla="*/ 1431131 w 1796237"/>
                <a:gd name="connsiteY298" fmla="*/ 428625 h 804863"/>
                <a:gd name="connsiteX299" fmla="*/ 1423987 w 1796237"/>
                <a:gd name="connsiteY299" fmla="*/ 423863 h 804863"/>
                <a:gd name="connsiteX300" fmla="*/ 1409700 w 1796237"/>
                <a:gd name="connsiteY300" fmla="*/ 419100 h 804863"/>
                <a:gd name="connsiteX301" fmla="*/ 1390650 w 1796237"/>
                <a:gd name="connsiteY301" fmla="*/ 428625 h 804863"/>
                <a:gd name="connsiteX302" fmla="*/ 1397793 w 1796237"/>
                <a:gd name="connsiteY302" fmla="*/ 431006 h 804863"/>
                <a:gd name="connsiteX303" fmla="*/ 1407318 w 1796237"/>
                <a:gd name="connsiteY303" fmla="*/ 433388 h 804863"/>
                <a:gd name="connsiteX304" fmla="*/ 1393031 w 1796237"/>
                <a:gd name="connsiteY304" fmla="*/ 438150 h 804863"/>
                <a:gd name="connsiteX305" fmla="*/ 1385887 w 1796237"/>
                <a:gd name="connsiteY305" fmla="*/ 442913 h 804863"/>
                <a:gd name="connsiteX306" fmla="*/ 1376362 w 1796237"/>
                <a:gd name="connsiteY306" fmla="*/ 445294 h 804863"/>
                <a:gd name="connsiteX307" fmla="*/ 1369218 w 1796237"/>
                <a:gd name="connsiteY307" fmla="*/ 447675 h 804863"/>
                <a:gd name="connsiteX308" fmla="*/ 1385887 w 1796237"/>
                <a:gd name="connsiteY308" fmla="*/ 454819 h 804863"/>
                <a:gd name="connsiteX309" fmla="*/ 1397793 w 1796237"/>
                <a:gd name="connsiteY309" fmla="*/ 452438 h 804863"/>
                <a:gd name="connsiteX310" fmla="*/ 1412081 w 1796237"/>
                <a:gd name="connsiteY310" fmla="*/ 447675 h 804863"/>
                <a:gd name="connsiteX311" fmla="*/ 1421606 w 1796237"/>
                <a:gd name="connsiteY311" fmla="*/ 445294 h 804863"/>
                <a:gd name="connsiteX312" fmla="*/ 1440656 w 1796237"/>
                <a:gd name="connsiteY312" fmla="*/ 450056 h 804863"/>
                <a:gd name="connsiteX313" fmla="*/ 1447800 w 1796237"/>
                <a:gd name="connsiteY313" fmla="*/ 454819 h 804863"/>
                <a:gd name="connsiteX314" fmla="*/ 1471612 w 1796237"/>
                <a:gd name="connsiteY314" fmla="*/ 457200 h 804863"/>
                <a:gd name="connsiteX315" fmla="*/ 1464468 w 1796237"/>
                <a:gd name="connsiteY315" fmla="*/ 459581 h 804863"/>
                <a:gd name="connsiteX316" fmla="*/ 1438275 w 1796237"/>
                <a:gd name="connsiteY316" fmla="*/ 464344 h 804863"/>
                <a:gd name="connsiteX317" fmla="*/ 1423987 w 1796237"/>
                <a:gd name="connsiteY317" fmla="*/ 473869 h 804863"/>
                <a:gd name="connsiteX318" fmla="*/ 1419225 w 1796237"/>
                <a:gd name="connsiteY318" fmla="*/ 481013 h 804863"/>
                <a:gd name="connsiteX319" fmla="*/ 1404937 w 1796237"/>
                <a:gd name="connsiteY319" fmla="*/ 485775 h 804863"/>
                <a:gd name="connsiteX320" fmla="*/ 1395412 w 1796237"/>
                <a:gd name="connsiteY320" fmla="*/ 490538 h 804863"/>
                <a:gd name="connsiteX321" fmla="*/ 1393031 w 1796237"/>
                <a:gd name="connsiteY321" fmla="*/ 497681 h 804863"/>
                <a:gd name="connsiteX322" fmla="*/ 1378743 w 1796237"/>
                <a:gd name="connsiteY322" fmla="*/ 504825 h 804863"/>
                <a:gd name="connsiteX323" fmla="*/ 1371600 w 1796237"/>
                <a:gd name="connsiteY323" fmla="*/ 509588 h 804863"/>
                <a:gd name="connsiteX324" fmla="*/ 1364456 w 1796237"/>
                <a:gd name="connsiteY324" fmla="*/ 511969 h 804863"/>
                <a:gd name="connsiteX325" fmla="*/ 1283493 w 1796237"/>
                <a:gd name="connsiteY325" fmla="*/ 516731 h 804863"/>
                <a:gd name="connsiteX326" fmla="*/ 1259681 w 1796237"/>
                <a:gd name="connsiteY326" fmla="*/ 521494 h 804863"/>
                <a:gd name="connsiteX327" fmla="*/ 1252537 w 1796237"/>
                <a:gd name="connsiteY327" fmla="*/ 523875 h 804863"/>
                <a:gd name="connsiteX328" fmla="*/ 1231106 w 1796237"/>
                <a:gd name="connsiteY328" fmla="*/ 526256 h 804863"/>
                <a:gd name="connsiteX329" fmla="*/ 1209675 w 1796237"/>
                <a:gd name="connsiteY329" fmla="*/ 519113 h 804863"/>
                <a:gd name="connsiteX330" fmla="*/ 1204912 w 1796237"/>
                <a:gd name="connsiteY330" fmla="*/ 511969 h 804863"/>
                <a:gd name="connsiteX331" fmla="*/ 1190625 w 1796237"/>
                <a:gd name="connsiteY331" fmla="*/ 507206 h 804863"/>
                <a:gd name="connsiteX332" fmla="*/ 1193006 w 1796237"/>
                <a:gd name="connsiteY332" fmla="*/ 516731 h 804863"/>
                <a:gd name="connsiteX333" fmla="*/ 1193006 w 1796237"/>
                <a:gd name="connsiteY333" fmla="*/ 531019 h 804863"/>
                <a:gd name="connsiteX334" fmla="*/ 1185862 w 1796237"/>
                <a:gd name="connsiteY334" fmla="*/ 533400 h 804863"/>
                <a:gd name="connsiteX335" fmla="*/ 1178718 w 1796237"/>
                <a:gd name="connsiteY335" fmla="*/ 538163 h 804863"/>
                <a:gd name="connsiteX336" fmla="*/ 1164431 w 1796237"/>
                <a:gd name="connsiteY336" fmla="*/ 542925 h 804863"/>
                <a:gd name="connsiteX337" fmla="*/ 1145381 w 1796237"/>
                <a:gd name="connsiteY337" fmla="*/ 547688 h 804863"/>
                <a:gd name="connsiteX338" fmla="*/ 1143000 w 1796237"/>
                <a:gd name="connsiteY338" fmla="*/ 554831 h 804863"/>
                <a:gd name="connsiteX339" fmla="*/ 1126331 w 1796237"/>
                <a:gd name="connsiteY339" fmla="*/ 576263 h 804863"/>
                <a:gd name="connsiteX340" fmla="*/ 1119187 w 1796237"/>
                <a:gd name="connsiteY340" fmla="*/ 581025 h 804863"/>
                <a:gd name="connsiteX341" fmla="*/ 1104900 w 1796237"/>
                <a:gd name="connsiteY341" fmla="*/ 585788 h 804863"/>
                <a:gd name="connsiteX342" fmla="*/ 1097756 w 1796237"/>
                <a:gd name="connsiteY342" fmla="*/ 588169 h 804863"/>
                <a:gd name="connsiteX343" fmla="*/ 1062037 w 1796237"/>
                <a:gd name="connsiteY343" fmla="*/ 592931 h 804863"/>
                <a:gd name="connsiteX344" fmla="*/ 1016793 w 1796237"/>
                <a:gd name="connsiteY344" fmla="*/ 597694 h 804863"/>
                <a:gd name="connsiteX345" fmla="*/ 1014412 w 1796237"/>
                <a:gd name="connsiteY345" fmla="*/ 604838 h 804863"/>
                <a:gd name="connsiteX346" fmla="*/ 1000125 w 1796237"/>
                <a:gd name="connsiteY346" fmla="*/ 609600 h 804863"/>
                <a:gd name="connsiteX347" fmla="*/ 969168 w 1796237"/>
                <a:gd name="connsiteY347" fmla="*/ 614363 h 804863"/>
                <a:gd name="connsiteX348" fmla="*/ 959643 w 1796237"/>
                <a:gd name="connsiteY348" fmla="*/ 616744 h 804863"/>
                <a:gd name="connsiteX349" fmla="*/ 954881 w 1796237"/>
                <a:gd name="connsiteY349" fmla="*/ 631031 h 804863"/>
                <a:gd name="connsiteX350" fmla="*/ 950118 w 1796237"/>
                <a:gd name="connsiteY350" fmla="*/ 638175 h 804863"/>
                <a:gd name="connsiteX351" fmla="*/ 942975 w 1796237"/>
                <a:gd name="connsiteY351" fmla="*/ 652463 h 804863"/>
                <a:gd name="connsiteX352" fmla="*/ 933450 w 1796237"/>
                <a:gd name="connsiteY352" fmla="*/ 657225 h 804863"/>
                <a:gd name="connsiteX353" fmla="*/ 926306 w 1796237"/>
                <a:gd name="connsiteY353" fmla="*/ 664369 h 804863"/>
                <a:gd name="connsiteX354" fmla="*/ 923925 w 1796237"/>
                <a:gd name="connsiteY354" fmla="*/ 671513 h 804863"/>
                <a:gd name="connsiteX355" fmla="*/ 921543 w 1796237"/>
                <a:gd name="connsiteY355" fmla="*/ 700088 h 804863"/>
                <a:gd name="connsiteX356" fmla="*/ 904875 w 1796237"/>
                <a:gd name="connsiteY356" fmla="*/ 721519 h 804863"/>
                <a:gd name="connsiteX357" fmla="*/ 890587 w 1796237"/>
                <a:gd name="connsiteY357" fmla="*/ 731044 h 804863"/>
                <a:gd name="connsiteX358" fmla="*/ 883443 w 1796237"/>
                <a:gd name="connsiteY358" fmla="*/ 745331 h 804863"/>
                <a:gd name="connsiteX359" fmla="*/ 878681 w 1796237"/>
                <a:gd name="connsiteY359" fmla="*/ 778669 h 804863"/>
                <a:gd name="connsiteX360" fmla="*/ 876300 w 1796237"/>
                <a:gd name="connsiteY360" fmla="*/ 785813 h 804863"/>
                <a:gd name="connsiteX361" fmla="*/ 857250 w 1796237"/>
                <a:gd name="connsiteY361" fmla="*/ 797719 h 804863"/>
                <a:gd name="connsiteX362" fmla="*/ 850106 w 1796237"/>
                <a:gd name="connsiteY362" fmla="*/ 800100 h 804863"/>
                <a:gd name="connsiteX363" fmla="*/ 845343 w 1796237"/>
                <a:gd name="connsiteY363" fmla="*/ 804863 h 804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</a:cxnLst>
              <a:rect l="l" t="t" r="r" b="b"/>
              <a:pathLst>
                <a:path w="1796237" h="804863">
                  <a:moveTo>
                    <a:pt x="845343" y="804863"/>
                  </a:moveTo>
                  <a:lnTo>
                    <a:pt x="845343" y="804863"/>
                  </a:lnTo>
                  <a:cubicBezTo>
                    <a:pt x="838199" y="803275"/>
                    <a:pt x="830854" y="802414"/>
                    <a:pt x="823912" y="800100"/>
                  </a:cubicBezTo>
                  <a:cubicBezTo>
                    <a:pt x="814277" y="796888"/>
                    <a:pt x="818026" y="795472"/>
                    <a:pt x="814387" y="788194"/>
                  </a:cubicBezTo>
                  <a:cubicBezTo>
                    <a:pt x="810418" y="780256"/>
                    <a:pt x="809626" y="781050"/>
                    <a:pt x="802481" y="776288"/>
                  </a:cubicBezTo>
                  <a:cubicBezTo>
                    <a:pt x="800893" y="773907"/>
                    <a:pt x="798123" y="771977"/>
                    <a:pt x="797718" y="769144"/>
                  </a:cubicBezTo>
                  <a:cubicBezTo>
                    <a:pt x="796814" y="762814"/>
                    <a:pt x="801765" y="757120"/>
                    <a:pt x="804862" y="752475"/>
                  </a:cubicBezTo>
                  <a:cubicBezTo>
                    <a:pt x="802481" y="751681"/>
                    <a:pt x="800228" y="750094"/>
                    <a:pt x="797718" y="750094"/>
                  </a:cubicBezTo>
                  <a:cubicBezTo>
                    <a:pt x="792487" y="750094"/>
                    <a:pt x="782016" y="752401"/>
                    <a:pt x="776287" y="754856"/>
                  </a:cubicBezTo>
                  <a:cubicBezTo>
                    <a:pt x="773024" y="756254"/>
                    <a:pt x="770058" y="758301"/>
                    <a:pt x="766762" y="759619"/>
                  </a:cubicBezTo>
                  <a:cubicBezTo>
                    <a:pt x="762101" y="761483"/>
                    <a:pt x="752475" y="764381"/>
                    <a:pt x="752475" y="764381"/>
                  </a:cubicBezTo>
                  <a:cubicBezTo>
                    <a:pt x="746919" y="763587"/>
                    <a:pt x="740935" y="764279"/>
                    <a:pt x="735806" y="762000"/>
                  </a:cubicBezTo>
                  <a:cubicBezTo>
                    <a:pt x="733191" y="760838"/>
                    <a:pt x="733470" y="756373"/>
                    <a:pt x="731043" y="754856"/>
                  </a:cubicBezTo>
                  <a:cubicBezTo>
                    <a:pt x="727178" y="752441"/>
                    <a:pt x="712807" y="749107"/>
                    <a:pt x="707231" y="747713"/>
                  </a:cubicBezTo>
                  <a:cubicBezTo>
                    <a:pt x="691778" y="737410"/>
                    <a:pt x="707169" y="749986"/>
                    <a:pt x="697706" y="733425"/>
                  </a:cubicBezTo>
                  <a:cubicBezTo>
                    <a:pt x="694638" y="728056"/>
                    <a:pt x="688181" y="724921"/>
                    <a:pt x="683418" y="721519"/>
                  </a:cubicBezTo>
                  <a:cubicBezTo>
                    <a:pt x="658445" y="703682"/>
                    <a:pt x="687521" y="724540"/>
                    <a:pt x="666750" y="707231"/>
                  </a:cubicBezTo>
                  <a:cubicBezTo>
                    <a:pt x="664551" y="705399"/>
                    <a:pt x="661987" y="704056"/>
                    <a:pt x="659606" y="702469"/>
                  </a:cubicBezTo>
                  <a:cubicBezTo>
                    <a:pt x="658018" y="700088"/>
                    <a:pt x="656867" y="697349"/>
                    <a:pt x="654843" y="695325"/>
                  </a:cubicBezTo>
                  <a:cubicBezTo>
                    <a:pt x="652820" y="693302"/>
                    <a:pt x="649488" y="692798"/>
                    <a:pt x="647700" y="690563"/>
                  </a:cubicBezTo>
                  <a:cubicBezTo>
                    <a:pt x="646132" y="688603"/>
                    <a:pt x="646441" y="685664"/>
                    <a:pt x="645318" y="683419"/>
                  </a:cubicBezTo>
                  <a:cubicBezTo>
                    <a:pt x="644038" y="680859"/>
                    <a:pt x="641718" y="678890"/>
                    <a:pt x="640556" y="676275"/>
                  </a:cubicBezTo>
                  <a:cubicBezTo>
                    <a:pt x="638517" y="671688"/>
                    <a:pt x="635793" y="661988"/>
                    <a:pt x="635793" y="661988"/>
                  </a:cubicBezTo>
                  <a:cubicBezTo>
                    <a:pt x="636587" y="655638"/>
                    <a:pt x="638754" y="649311"/>
                    <a:pt x="638175" y="642938"/>
                  </a:cubicBezTo>
                  <a:cubicBezTo>
                    <a:pt x="637916" y="640088"/>
                    <a:pt x="635839" y="637311"/>
                    <a:pt x="633412" y="635794"/>
                  </a:cubicBezTo>
                  <a:cubicBezTo>
                    <a:pt x="629155" y="633133"/>
                    <a:pt x="623302" y="633815"/>
                    <a:pt x="619125" y="631031"/>
                  </a:cubicBezTo>
                  <a:cubicBezTo>
                    <a:pt x="609892" y="624877"/>
                    <a:pt x="614696" y="627174"/>
                    <a:pt x="604837" y="623888"/>
                  </a:cubicBezTo>
                  <a:cubicBezTo>
                    <a:pt x="602456" y="622300"/>
                    <a:pt x="600253" y="620405"/>
                    <a:pt x="597693" y="619125"/>
                  </a:cubicBezTo>
                  <a:cubicBezTo>
                    <a:pt x="595448" y="618003"/>
                    <a:pt x="592744" y="617963"/>
                    <a:pt x="590550" y="616744"/>
                  </a:cubicBezTo>
                  <a:cubicBezTo>
                    <a:pt x="585546" y="613964"/>
                    <a:pt x="581025" y="610394"/>
                    <a:pt x="576262" y="607219"/>
                  </a:cubicBezTo>
                  <a:lnTo>
                    <a:pt x="569118" y="602456"/>
                  </a:lnTo>
                  <a:cubicBezTo>
                    <a:pt x="565943" y="597694"/>
                    <a:pt x="557783" y="593599"/>
                    <a:pt x="559593" y="588169"/>
                  </a:cubicBezTo>
                  <a:cubicBezTo>
                    <a:pt x="561181" y="583406"/>
                    <a:pt x="559593" y="575468"/>
                    <a:pt x="564356" y="573881"/>
                  </a:cubicBezTo>
                  <a:cubicBezTo>
                    <a:pt x="581748" y="568084"/>
                    <a:pt x="573773" y="570336"/>
                    <a:pt x="588168" y="566738"/>
                  </a:cubicBezTo>
                  <a:cubicBezTo>
                    <a:pt x="582353" y="549292"/>
                    <a:pt x="590597" y="566753"/>
                    <a:pt x="559593" y="557213"/>
                  </a:cubicBezTo>
                  <a:cubicBezTo>
                    <a:pt x="556858" y="556371"/>
                    <a:pt x="556418" y="552450"/>
                    <a:pt x="554831" y="550069"/>
                  </a:cubicBezTo>
                  <a:cubicBezTo>
                    <a:pt x="556418" y="547688"/>
                    <a:pt x="557439" y="544810"/>
                    <a:pt x="559593" y="542925"/>
                  </a:cubicBezTo>
                  <a:cubicBezTo>
                    <a:pt x="569670" y="534107"/>
                    <a:pt x="571213" y="534289"/>
                    <a:pt x="581025" y="531019"/>
                  </a:cubicBezTo>
                  <a:cubicBezTo>
                    <a:pt x="594566" y="517476"/>
                    <a:pt x="581527" y="528386"/>
                    <a:pt x="595312" y="521494"/>
                  </a:cubicBezTo>
                  <a:cubicBezTo>
                    <a:pt x="602405" y="517948"/>
                    <a:pt x="601617" y="515348"/>
                    <a:pt x="609600" y="514350"/>
                  </a:cubicBezTo>
                  <a:cubicBezTo>
                    <a:pt x="619869" y="513066"/>
                    <a:pt x="630237" y="512763"/>
                    <a:pt x="640556" y="511969"/>
                  </a:cubicBezTo>
                  <a:cubicBezTo>
                    <a:pt x="648102" y="500649"/>
                    <a:pt x="644414" y="507538"/>
                    <a:pt x="650081" y="490538"/>
                  </a:cubicBezTo>
                  <a:lnTo>
                    <a:pt x="652462" y="483394"/>
                  </a:lnTo>
                  <a:cubicBezTo>
                    <a:pt x="651668" y="475456"/>
                    <a:pt x="651294" y="467466"/>
                    <a:pt x="650081" y="459581"/>
                  </a:cubicBezTo>
                  <a:cubicBezTo>
                    <a:pt x="649699" y="457100"/>
                    <a:pt x="649475" y="454213"/>
                    <a:pt x="647700" y="452438"/>
                  </a:cubicBezTo>
                  <a:cubicBezTo>
                    <a:pt x="645925" y="450663"/>
                    <a:pt x="642937" y="450850"/>
                    <a:pt x="640556" y="450056"/>
                  </a:cubicBezTo>
                  <a:cubicBezTo>
                    <a:pt x="626916" y="429600"/>
                    <a:pt x="643263" y="455473"/>
                    <a:pt x="633412" y="435769"/>
                  </a:cubicBezTo>
                  <a:cubicBezTo>
                    <a:pt x="632132" y="433209"/>
                    <a:pt x="629930" y="431185"/>
                    <a:pt x="628650" y="428625"/>
                  </a:cubicBezTo>
                  <a:cubicBezTo>
                    <a:pt x="627527" y="426380"/>
                    <a:pt x="628043" y="423256"/>
                    <a:pt x="626268" y="421481"/>
                  </a:cubicBezTo>
                  <a:cubicBezTo>
                    <a:pt x="624493" y="419706"/>
                    <a:pt x="621319" y="420319"/>
                    <a:pt x="619125" y="419100"/>
                  </a:cubicBezTo>
                  <a:cubicBezTo>
                    <a:pt x="594563" y="405455"/>
                    <a:pt x="613857" y="412581"/>
                    <a:pt x="597693" y="407194"/>
                  </a:cubicBezTo>
                  <a:cubicBezTo>
                    <a:pt x="591896" y="409126"/>
                    <a:pt x="587181" y="412118"/>
                    <a:pt x="581025" y="407194"/>
                  </a:cubicBezTo>
                  <a:cubicBezTo>
                    <a:pt x="579065" y="405626"/>
                    <a:pt x="580686" y="401509"/>
                    <a:pt x="578643" y="400050"/>
                  </a:cubicBezTo>
                  <a:cubicBezTo>
                    <a:pt x="574558" y="397132"/>
                    <a:pt x="569118" y="396875"/>
                    <a:pt x="564356" y="395288"/>
                  </a:cubicBezTo>
                  <a:lnTo>
                    <a:pt x="557212" y="392906"/>
                  </a:lnTo>
                  <a:cubicBezTo>
                    <a:pt x="554831" y="395287"/>
                    <a:pt x="552625" y="397858"/>
                    <a:pt x="550068" y="400050"/>
                  </a:cubicBezTo>
                  <a:cubicBezTo>
                    <a:pt x="547055" y="402633"/>
                    <a:pt x="543349" y="404388"/>
                    <a:pt x="540543" y="407194"/>
                  </a:cubicBezTo>
                  <a:cubicBezTo>
                    <a:pt x="529773" y="417965"/>
                    <a:pt x="542545" y="412084"/>
                    <a:pt x="528637" y="416719"/>
                  </a:cubicBezTo>
                  <a:cubicBezTo>
                    <a:pt x="517551" y="414502"/>
                    <a:pt x="516412" y="417193"/>
                    <a:pt x="511968" y="407194"/>
                  </a:cubicBezTo>
                  <a:cubicBezTo>
                    <a:pt x="509929" y="402606"/>
                    <a:pt x="507206" y="392906"/>
                    <a:pt x="507206" y="392906"/>
                  </a:cubicBezTo>
                  <a:cubicBezTo>
                    <a:pt x="508000" y="390525"/>
                    <a:pt x="508465" y="388008"/>
                    <a:pt x="509587" y="385763"/>
                  </a:cubicBezTo>
                  <a:cubicBezTo>
                    <a:pt x="510867" y="383203"/>
                    <a:pt x="513188" y="381234"/>
                    <a:pt x="514350" y="378619"/>
                  </a:cubicBezTo>
                  <a:cubicBezTo>
                    <a:pt x="516389" y="374031"/>
                    <a:pt x="519112" y="364331"/>
                    <a:pt x="519112" y="364331"/>
                  </a:cubicBezTo>
                  <a:cubicBezTo>
                    <a:pt x="507205" y="356394"/>
                    <a:pt x="513556" y="361950"/>
                    <a:pt x="502443" y="345281"/>
                  </a:cubicBezTo>
                  <a:lnTo>
                    <a:pt x="497681" y="338138"/>
                  </a:lnTo>
                  <a:cubicBezTo>
                    <a:pt x="495982" y="333041"/>
                    <a:pt x="494883" y="327653"/>
                    <a:pt x="490537" y="323850"/>
                  </a:cubicBezTo>
                  <a:cubicBezTo>
                    <a:pt x="486230" y="320081"/>
                    <a:pt x="476250" y="314325"/>
                    <a:pt x="476250" y="314325"/>
                  </a:cubicBezTo>
                  <a:cubicBezTo>
                    <a:pt x="469107" y="303611"/>
                    <a:pt x="469502" y="300236"/>
                    <a:pt x="459581" y="295275"/>
                  </a:cubicBezTo>
                  <a:cubicBezTo>
                    <a:pt x="457336" y="294152"/>
                    <a:pt x="454818" y="293688"/>
                    <a:pt x="452437" y="292894"/>
                  </a:cubicBezTo>
                  <a:cubicBezTo>
                    <a:pt x="450056" y="291306"/>
                    <a:pt x="447853" y="289411"/>
                    <a:pt x="445293" y="288131"/>
                  </a:cubicBezTo>
                  <a:cubicBezTo>
                    <a:pt x="443048" y="287009"/>
                    <a:pt x="440110" y="287318"/>
                    <a:pt x="438150" y="285750"/>
                  </a:cubicBezTo>
                  <a:cubicBezTo>
                    <a:pt x="424262" y="274640"/>
                    <a:pt x="447666" y="278602"/>
                    <a:pt x="419100" y="269081"/>
                  </a:cubicBezTo>
                  <a:lnTo>
                    <a:pt x="404812" y="264319"/>
                  </a:lnTo>
                  <a:cubicBezTo>
                    <a:pt x="402431" y="263525"/>
                    <a:pt x="400129" y="262430"/>
                    <a:pt x="397668" y="261938"/>
                  </a:cubicBezTo>
                  <a:cubicBezTo>
                    <a:pt x="393699" y="261144"/>
                    <a:pt x="389706" y="260466"/>
                    <a:pt x="385762" y="259556"/>
                  </a:cubicBezTo>
                  <a:cubicBezTo>
                    <a:pt x="379384" y="258084"/>
                    <a:pt x="373062" y="256381"/>
                    <a:pt x="366712" y="254794"/>
                  </a:cubicBezTo>
                  <a:cubicBezTo>
                    <a:pt x="363537" y="254000"/>
                    <a:pt x="360451" y="252655"/>
                    <a:pt x="357187" y="252413"/>
                  </a:cubicBezTo>
                  <a:lnTo>
                    <a:pt x="292893" y="247650"/>
                  </a:lnTo>
                  <a:lnTo>
                    <a:pt x="259556" y="245269"/>
                  </a:lnTo>
                  <a:cubicBezTo>
                    <a:pt x="250031" y="246063"/>
                    <a:pt x="240465" y="246465"/>
                    <a:pt x="230981" y="247650"/>
                  </a:cubicBezTo>
                  <a:cubicBezTo>
                    <a:pt x="227734" y="248056"/>
                    <a:pt x="224724" y="249863"/>
                    <a:pt x="221456" y="250031"/>
                  </a:cubicBezTo>
                  <a:cubicBezTo>
                    <a:pt x="193700" y="251455"/>
                    <a:pt x="165893" y="251619"/>
                    <a:pt x="138112" y="252413"/>
                  </a:cubicBezTo>
                  <a:cubicBezTo>
                    <a:pt x="135731" y="253207"/>
                    <a:pt x="133478" y="254794"/>
                    <a:pt x="130968" y="254794"/>
                  </a:cubicBezTo>
                  <a:cubicBezTo>
                    <a:pt x="120021" y="254794"/>
                    <a:pt x="115954" y="252965"/>
                    <a:pt x="107156" y="250031"/>
                  </a:cubicBezTo>
                  <a:cubicBezTo>
                    <a:pt x="106362" y="247650"/>
                    <a:pt x="106550" y="244663"/>
                    <a:pt x="104775" y="242888"/>
                  </a:cubicBezTo>
                  <a:cubicBezTo>
                    <a:pt x="103000" y="241113"/>
                    <a:pt x="95217" y="241196"/>
                    <a:pt x="97631" y="240506"/>
                  </a:cubicBezTo>
                  <a:cubicBezTo>
                    <a:pt x="105301" y="238314"/>
                    <a:pt x="113506" y="238919"/>
                    <a:pt x="121443" y="238125"/>
                  </a:cubicBezTo>
                  <a:cubicBezTo>
                    <a:pt x="120649" y="233363"/>
                    <a:pt x="123282" y="226183"/>
                    <a:pt x="119062" y="223838"/>
                  </a:cubicBezTo>
                  <a:cubicBezTo>
                    <a:pt x="117686" y="223074"/>
                    <a:pt x="89376" y="227992"/>
                    <a:pt x="85725" y="228600"/>
                  </a:cubicBezTo>
                  <a:cubicBezTo>
                    <a:pt x="69056" y="227806"/>
                    <a:pt x="52159" y="229078"/>
                    <a:pt x="35718" y="226219"/>
                  </a:cubicBezTo>
                  <a:cubicBezTo>
                    <a:pt x="30017" y="225228"/>
                    <a:pt x="29654" y="214562"/>
                    <a:pt x="33337" y="211931"/>
                  </a:cubicBezTo>
                  <a:cubicBezTo>
                    <a:pt x="37422" y="209013"/>
                    <a:pt x="47625" y="207169"/>
                    <a:pt x="47625" y="207169"/>
                  </a:cubicBezTo>
                  <a:cubicBezTo>
                    <a:pt x="63500" y="207963"/>
                    <a:pt x="79355" y="209550"/>
                    <a:pt x="95250" y="209550"/>
                  </a:cubicBezTo>
                  <a:cubicBezTo>
                    <a:pt x="168968" y="209550"/>
                    <a:pt x="149676" y="215220"/>
                    <a:pt x="180975" y="204788"/>
                  </a:cubicBezTo>
                  <a:cubicBezTo>
                    <a:pt x="147813" y="182678"/>
                    <a:pt x="179432" y="201925"/>
                    <a:pt x="80962" y="197644"/>
                  </a:cubicBezTo>
                  <a:cubicBezTo>
                    <a:pt x="75355" y="197400"/>
                    <a:pt x="69889" y="195694"/>
                    <a:pt x="64293" y="195263"/>
                  </a:cubicBezTo>
                  <a:cubicBezTo>
                    <a:pt x="49236" y="194105"/>
                    <a:pt x="34131" y="193675"/>
                    <a:pt x="19050" y="192881"/>
                  </a:cubicBezTo>
                  <a:cubicBezTo>
                    <a:pt x="15875" y="191294"/>
                    <a:pt x="12788" y="189517"/>
                    <a:pt x="9525" y="188119"/>
                  </a:cubicBezTo>
                  <a:cubicBezTo>
                    <a:pt x="7218" y="187130"/>
                    <a:pt x="4156" y="187513"/>
                    <a:pt x="2381" y="185738"/>
                  </a:cubicBezTo>
                  <a:cubicBezTo>
                    <a:pt x="606" y="183963"/>
                    <a:pt x="794" y="180975"/>
                    <a:pt x="0" y="178594"/>
                  </a:cubicBezTo>
                  <a:cubicBezTo>
                    <a:pt x="31881" y="157335"/>
                    <a:pt x="1257" y="175925"/>
                    <a:pt x="95250" y="171450"/>
                  </a:cubicBezTo>
                  <a:cubicBezTo>
                    <a:pt x="108045" y="170841"/>
                    <a:pt x="108319" y="166930"/>
                    <a:pt x="121443" y="164306"/>
                  </a:cubicBezTo>
                  <a:cubicBezTo>
                    <a:pt x="157339" y="157128"/>
                    <a:pt x="112622" y="166266"/>
                    <a:pt x="142875" y="159544"/>
                  </a:cubicBezTo>
                  <a:cubicBezTo>
                    <a:pt x="146826" y="158666"/>
                    <a:pt x="150855" y="158145"/>
                    <a:pt x="154781" y="157163"/>
                  </a:cubicBezTo>
                  <a:cubicBezTo>
                    <a:pt x="157216" y="156554"/>
                    <a:pt x="159511" y="155471"/>
                    <a:pt x="161925" y="154781"/>
                  </a:cubicBezTo>
                  <a:cubicBezTo>
                    <a:pt x="165072" y="153882"/>
                    <a:pt x="168303" y="153299"/>
                    <a:pt x="171450" y="152400"/>
                  </a:cubicBezTo>
                  <a:cubicBezTo>
                    <a:pt x="173863" y="151711"/>
                    <a:pt x="176180" y="150708"/>
                    <a:pt x="178593" y="150019"/>
                  </a:cubicBezTo>
                  <a:cubicBezTo>
                    <a:pt x="181740" y="149120"/>
                    <a:pt x="184983" y="148578"/>
                    <a:pt x="188118" y="147638"/>
                  </a:cubicBezTo>
                  <a:cubicBezTo>
                    <a:pt x="192927" y="146195"/>
                    <a:pt x="197454" y="143700"/>
                    <a:pt x="202406" y="142875"/>
                  </a:cubicBezTo>
                  <a:cubicBezTo>
                    <a:pt x="207168" y="142081"/>
                    <a:pt x="212009" y="141665"/>
                    <a:pt x="216693" y="140494"/>
                  </a:cubicBezTo>
                  <a:cubicBezTo>
                    <a:pt x="221563" y="139276"/>
                    <a:pt x="226218" y="137319"/>
                    <a:pt x="230981" y="135731"/>
                  </a:cubicBezTo>
                  <a:lnTo>
                    <a:pt x="238125" y="133350"/>
                  </a:lnTo>
                  <a:cubicBezTo>
                    <a:pt x="254501" y="122433"/>
                    <a:pt x="246982" y="125635"/>
                    <a:pt x="259556" y="121444"/>
                  </a:cubicBezTo>
                  <a:cubicBezTo>
                    <a:pt x="257175" y="119856"/>
                    <a:pt x="255027" y="117843"/>
                    <a:pt x="252412" y="116681"/>
                  </a:cubicBezTo>
                  <a:cubicBezTo>
                    <a:pt x="247825" y="114642"/>
                    <a:pt x="238125" y="111919"/>
                    <a:pt x="238125" y="111919"/>
                  </a:cubicBezTo>
                  <a:cubicBezTo>
                    <a:pt x="231775" y="112713"/>
                    <a:pt x="225474" y="114300"/>
                    <a:pt x="219075" y="114300"/>
                  </a:cubicBezTo>
                  <a:cubicBezTo>
                    <a:pt x="201594" y="114300"/>
                    <a:pt x="183859" y="115190"/>
                    <a:pt x="166687" y="111919"/>
                  </a:cubicBezTo>
                  <a:cubicBezTo>
                    <a:pt x="164221" y="111449"/>
                    <a:pt x="167500" y="106735"/>
                    <a:pt x="169068" y="104775"/>
                  </a:cubicBezTo>
                  <a:cubicBezTo>
                    <a:pt x="170856" y="102540"/>
                    <a:pt x="173597" y="101175"/>
                    <a:pt x="176212" y="100013"/>
                  </a:cubicBezTo>
                  <a:cubicBezTo>
                    <a:pt x="180800" y="97974"/>
                    <a:pt x="185737" y="96838"/>
                    <a:pt x="190500" y="95250"/>
                  </a:cubicBezTo>
                  <a:lnTo>
                    <a:pt x="204787" y="90488"/>
                  </a:lnTo>
                  <a:cubicBezTo>
                    <a:pt x="207962" y="89694"/>
                    <a:pt x="211051" y="88378"/>
                    <a:pt x="214312" y="88106"/>
                  </a:cubicBezTo>
                  <a:cubicBezTo>
                    <a:pt x="230152" y="86786"/>
                    <a:pt x="246062" y="86519"/>
                    <a:pt x="261937" y="85725"/>
                  </a:cubicBezTo>
                  <a:cubicBezTo>
                    <a:pt x="267493" y="84931"/>
                    <a:pt x="273102" y="84445"/>
                    <a:pt x="278606" y="83344"/>
                  </a:cubicBezTo>
                  <a:cubicBezTo>
                    <a:pt x="281067" y="82852"/>
                    <a:pt x="283240" y="80963"/>
                    <a:pt x="285750" y="80963"/>
                  </a:cubicBezTo>
                  <a:cubicBezTo>
                    <a:pt x="299267" y="80963"/>
                    <a:pt x="312737" y="82550"/>
                    <a:pt x="326231" y="83344"/>
                  </a:cubicBezTo>
                  <a:cubicBezTo>
                    <a:pt x="330517" y="84772"/>
                    <a:pt x="338715" y="88925"/>
                    <a:pt x="342900" y="83344"/>
                  </a:cubicBezTo>
                  <a:cubicBezTo>
                    <a:pt x="344406" y="81336"/>
                    <a:pt x="341737" y="78394"/>
                    <a:pt x="340518" y="76200"/>
                  </a:cubicBezTo>
                  <a:cubicBezTo>
                    <a:pt x="337738" y="71197"/>
                    <a:pt x="330993" y="61913"/>
                    <a:pt x="330993" y="61913"/>
                  </a:cubicBezTo>
                  <a:cubicBezTo>
                    <a:pt x="331787" y="59532"/>
                    <a:pt x="331286" y="56161"/>
                    <a:pt x="333375" y="54769"/>
                  </a:cubicBezTo>
                  <a:cubicBezTo>
                    <a:pt x="341094" y="49623"/>
                    <a:pt x="364922" y="54352"/>
                    <a:pt x="369093" y="54769"/>
                  </a:cubicBezTo>
                  <a:lnTo>
                    <a:pt x="390525" y="61913"/>
                  </a:lnTo>
                  <a:cubicBezTo>
                    <a:pt x="392906" y="62707"/>
                    <a:pt x="395580" y="62902"/>
                    <a:pt x="397668" y="64294"/>
                  </a:cubicBezTo>
                  <a:cubicBezTo>
                    <a:pt x="400049" y="65881"/>
                    <a:pt x="402023" y="68412"/>
                    <a:pt x="404812" y="69056"/>
                  </a:cubicBezTo>
                  <a:cubicBezTo>
                    <a:pt x="412585" y="70850"/>
                    <a:pt x="420687" y="70644"/>
                    <a:pt x="428625" y="71438"/>
                  </a:cubicBezTo>
                  <a:cubicBezTo>
                    <a:pt x="425450" y="69850"/>
                    <a:pt x="421610" y="69185"/>
                    <a:pt x="419100" y="66675"/>
                  </a:cubicBezTo>
                  <a:cubicBezTo>
                    <a:pt x="415053" y="62628"/>
                    <a:pt x="409575" y="52388"/>
                    <a:pt x="409575" y="52388"/>
                  </a:cubicBezTo>
                  <a:cubicBezTo>
                    <a:pt x="411956" y="50800"/>
                    <a:pt x="414088" y="48752"/>
                    <a:pt x="416718" y="47625"/>
                  </a:cubicBezTo>
                  <a:cubicBezTo>
                    <a:pt x="419726" y="46336"/>
                    <a:pt x="422976" y="45436"/>
                    <a:pt x="426243" y="45244"/>
                  </a:cubicBezTo>
                  <a:cubicBezTo>
                    <a:pt x="450028" y="43845"/>
                    <a:pt x="473868" y="43657"/>
                    <a:pt x="497681" y="42863"/>
                  </a:cubicBezTo>
                  <a:cubicBezTo>
                    <a:pt x="515796" y="39239"/>
                    <a:pt x="521742" y="36972"/>
                    <a:pt x="545306" y="42863"/>
                  </a:cubicBezTo>
                  <a:cubicBezTo>
                    <a:pt x="547741" y="43472"/>
                    <a:pt x="546893" y="47625"/>
                    <a:pt x="547687" y="50006"/>
                  </a:cubicBezTo>
                  <a:cubicBezTo>
                    <a:pt x="546893" y="56356"/>
                    <a:pt x="544051" y="62781"/>
                    <a:pt x="545306" y="69056"/>
                  </a:cubicBezTo>
                  <a:cubicBezTo>
                    <a:pt x="545867" y="71862"/>
                    <a:pt x="549588" y="73819"/>
                    <a:pt x="552450" y="73819"/>
                  </a:cubicBezTo>
                  <a:cubicBezTo>
                    <a:pt x="557470" y="73819"/>
                    <a:pt x="566737" y="69056"/>
                    <a:pt x="566737" y="69056"/>
                  </a:cubicBezTo>
                  <a:cubicBezTo>
                    <a:pt x="567531" y="66675"/>
                    <a:pt x="567996" y="64158"/>
                    <a:pt x="569118" y="61913"/>
                  </a:cubicBezTo>
                  <a:cubicBezTo>
                    <a:pt x="570398" y="59353"/>
                    <a:pt x="573881" y="57631"/>
                    <a:pt x="573881" y="54769"/>
                  </a:cubicBezTo>
                  <a:cubicBezTo>
                    <a:pt x="573881" y="51219"/>
                    <a:pt x="565693" y="46178"/>
                    <a:pt x="569118" y="45244"/>
                  </a:cubicBezTo>
                  <a:cubicBezTo>
                    <a:pt x="579103" y="42521"/>
                    <a:pt x="589756" y="46831"/>
                    <a:pt x="600075" y="47625"/>
                  </a:cubicBezTo>
                  <a:cubicBezTo>
                    <a:pt x="602456" y="49213"/>
                    <a:pt x="604603" y="51226"/>
                    <a:pt x="607218" y="52388"/>
                  </a:cubicBezTo>
                  <a:cubicBezTo>
                    <a:pt x="611806" y="54427"/>
                    <a:pt x="621506" y="57150"/>
                    <a:pt x="621506" y="57150"/>
                  </a:cubicBezTo>
                  <a:cubicBezTo>
                    <a:pt x="631825" y="56356"/>
                    <a:pt x="642549" y="57743"/>
                    <a:pt x="652462" y="54769"/>
                  </a:cubicBezTo>
                  <a:cubicBezTo>
                    <a:pt x="655203" y="53947"/>
                    <a:pt x="647106" y="52241"/>
                    <a:pt x="645318" y="50006"/>
                  </a:cubicBezTo>
                  <a:cubicBezTo>
                    <a:pt x="643750" y="48046"/>
                    <a:pt x="643731" y="45244"/>
                    <a:pt x="642937" y="42863"/>
                  </a:cubicBezTo>
                  <a:cubicBezTo>
                    <a:pt x="662312" y="29945"/>
                    <a:pt x="648987" y="36774"/>
                    <a:pt x="695325" y="40481"/>
                  </a:cubicBezTo>
                  <a:cubicBezTo>
                    <a:pt x="700138" y="40866"/>
                    <a:pt x="704840" y="42129"/>
                    <a:pt x="709612" y="42863"/>
                  </a:cubicBezTo>
                  <a:cubicBezTo>
                    <a:pt x="715159" y="43717"/>
                    <a:pt x="720725" y="44450"/>
                    <a:pt x="726281" y="45244"/>
                  </a:cubicBezTo>
                  <a:cubicBezTo>
                    <a:pt x="750328" y="53258"/>
                    <a:pt x="713000" y="41020"/>
                    <a:pt x="742950" y="50006"/>
                  </a:cubicBezTo>
                  <a:cubicBezTo>
                    <a:pt x="747758" y="51449"/>
                    <a:pt x="752226" y="54474"/>
                    <a:pt x="757237" y="54769"/>
                  </a:cubicBezTo>
                  <a:lnTo>
                    <a:pt x="797718" y="57150"/>
                  </a:lnTo>
                  <a:cubicBezTo>
                    <a:pt x="806449" y="56356"/>
                    <a:pt x="815406" y="56895"/>
                    <a:pt x="823912" y="54769"/>
                  </a:cubicBezTo>
                  <a:cubicBezTo>
                    <a:pt x="826347" y="54160"/>
                    <a:pt x="819263" y="52665"/>
                    <a:pt x="816768" y="52388"/>
                  </a:cubicBezTo>
                  <a:cubicBezTo>
                    <a:pt x="804909" y="51070"/>
                    <a:pt x="792956" y="50800"/>
                    <a:pt x="781050" y="50006"/>
                  </a:cubicBezTo>
                  <a:cubicBezTo>
                    <a:pt x="777875" y="49212"/>
                    <a:pt x="774660" y="48565"/>
                    <a:pt x="771525" y="47625"/>
                  </a:cubicBezTo>
                  <a:cubicBezTo>
                    <a:pt x="766716" y="46183"/>
                    <a:pt x="757237" y="42863"/>
                    <a:pt x="757237" y="42863"/>
                  </a:cubicBezTo>
                  <a:cubicBezTo>
                    <a:pt x="754856" y="40482"/>
                    <a:pt x="751018" y="38957"/>
                    <a:pt x="750093" y="35719"/>
                  </a:cubicBezTo>
                  <a:cubicBezTo>
                    <a:pt x="749194" y="32572"/>
                    <a:pt x="749990" y="28324"/>
                    <a:pt x="752475" y="26194"/>
                  </a:cubicBezTo>
                  <a:cubicBezTo>
                    <a:pt x="755018" y="24014"/>
                    <a:pt x="774403" y="19301"/>
                    <a:pt x="778668" y="19050"/>
                  </a:cubicBezTo>
                  <a:cubicBezTo>
                    <a:pt x="801661" y="17698"/>
                    <a:pt x="824706" y="17463"/>
                    <a:pt x="847725" y="16669"/>
                  </a:cubicBezTo>
                  <a:cubicBezTo>
                    <a:pt x="855100" y="15615"/>
                    <a:pt x="879830" y="11906"/>
                    <a:pt x="885825" y="11906"/>
                  </a:cubicBezTo>
                  <a:cubicBezTo>
                    <a:pt x="913617" y="11906"/>
                    <a:pt x="941387" y="13494"/>
                    <a:pt x="969168" y="14288"/>
                  </a:cubicBezTo>
                  <a:cubicBezTo>
                    <a:pt x="991024" y="21572"/>
                    <a:pt x="978461" y="19549"/>
                    <a:pt x="1007268" y="16669"/>
                  </a:cubicBezTo>
                  <a:cubicBezTo>
                    <a:pt x="1011237" y="14288"/>
                    <a:pt x="1015035" y="11595"/>
                    <a:pt x="1019175" y="9525"/>
                  </a:cubicBezTo>
                  <a:cubicBezTo>
                    <a:pt x="1022982" y="7621"/>
                    <a:pt x="1032281" y="5781"/>
                    <a:pt x="1035843" y="4763"/>
                  </a:cubicBezTo>
                  <a:cubicBezTo>
                    <a:pt x="1059756" y="-2070"/>
                    <a:pt x="1022737" y="7443"/>
                    <a:pt x="1052512" y="0"/>
                  </a:cubicBezTo>
                  <a:lnTo>
                    <a:pt x="1273968" y="2381"/>
                  </a:lnTo>
                  <a:cubicBezTo>
                    <a:pt x="1284316" y="2576"/>
                    <a:pt x="1294581" y="4435"/>
                    <a:pt x="1304925" y="4763"/>
                  </a:cubicBezTo>
                  <a:cubicBezTo>
                    <a:pt x="1344600" y="6023"/>
                    <a:pt x="1384300" y="6350"/>
                    <a:pt x="1423987" y="7144"/>
                  </a:cubicBezTo>
                  <a:lnTo>
                    <a:pt x="1452562" y="16669"/>
                  </a:lnTo>
                  <a:lnTo>
                    <a:pt x="1459706" y="19050"/>
                  </a:lnTo>
                  <a:cubicBezTo>
                    <a:pt x="1462087" y="19844"/>
                    <a:pt x="1464415" y="20822"/>
                    <a:pt x="1466850" y="21431"/>
                  </a:cubicBezTo>
                  <a:cubicBezTo>
                    <a:pt x="1473200" y="23019"/>
                    <a:pt x="1479690" y="24124"/>
                    <a:pt x="1485900" y="26194"/>
                  </a:cubicBezTo>
                  <a:lnTo>
                    <a:pt x="1500187" y="30956"/>
                  </a:lnTo>
                  <a:cubicBezTo>
                    <a:pt x="1499393" y="33337"/>
                    <a:pt x="1499766" y="36532"/>
                    <a:pt x="1497806" y="38100"/>
                  </a:cubicBezTo>
                  <a:cubicBezTo>
                    <a:pt x="1495250" y="40144"/>
                    <a:pt x="1491428" y="39582"/>
                    <a:pt x="1488281" y="40481"/>
                  </a:cubicBezTo>
                  <a:cubicBezTo>
                    <a:pt x="1485867" y="41171"/>
                    <a:pt x="1483645" y="42746"/>
                    <a:pt x="1481137" y="42863"/>
                  </a:cubicBezTo>
                  <a:cubicBezTo>
                    <a:pt x="1446327" y="44482"/>
                    <a:pt x="1270828" y="47298"/>
                    <a:pt x="1252537" y="47625"/>
                  </a:cubicBezTo>
                  <a:lnTo>
                    <a:pt x="1226343" y="50006"/>
                  </a:lnTo>
                  <a:cubicBezTo>
                    <a:pt x="1203559" y="52285"/>
                    <a:pt x="1211332" y="50248"/>
                    <a:pt x="1197768" y="54769"/>
                  </a:cubicBezTo>
                  <a:cubicBezTo>
                    <a:pt x="1195589" y="58038"/>
                    <a:pt x="1185745" y="67747"/>
                    <a:pt x="1200150" y="69056"/>
                  </a:cubicBezTo>
                  <a:cubicBezTo>
                    <a:pt x="1211518" y="70089"/>
                    <a:pt x="1255102" y="65792"/>
                    <a:pt x="1271587" y="64294"/>
                  </a:cubicBezTo>
                  <a:cubicBezTo>
                    <a:pt x="1273968" y="62706"/>
                    <a:pt x="1276100" y="60658"/>
                    <a:pt x="1278731" y="59531"/>
                  </a:cubicBezTo>
                  <a:cubicBezTo>
                    <a:pt x="1284699" y="56973"/>
                    <a:pt x="1300455" y="55582"/>
                    <a:pt x="1304925" y="54769"/>
                  </a:cubicBezTo>
                  <a:cubicBezTo>
                    <a:pt x="1308145" y="54184"/>
                    <a:pt x="1311275" y="53182"/>
                    <a:pt x="1314450" y="52388"/>
                  </a:cubicBezTo>
                  <a:cubicBezTo>
                    <a:pt x="1346200" y="53182"/>
                    <a:pt x="1378106" y="51529"/>
                    <a:pt x="1409700" y="54769"/>
                  </a:cubicBezTo>
                  <a:cubicBezTo>
                    <a:pt x="1412197" y="55025"/>
                    <a:pt x="1408886" y="59953"/>
                    <a:pt x="1407318" y="61913"/>
                  </a:cubicBezTo>
                  <a:cubicBezTo>
                    <a:pt x="1405530" y="64148"/>
                    <a:pt x="1402790" y="65513"/>
                    <a:pt x="1400175" y="66675"/>
                  </a:cubicBezTo>
                  <a:cubicBezTo>
                    <a:pt x="1395587" y="68714"/>
                    <a:pt x="1390650" y="69850"/>
                    <a:pt x="1385887" y="71438"/>
                  </a:cubicBezTo>
                  <a:cubicBezTo>
                    <a:pt x="1383506" y="72232"/>
                    <a:pt x="1381228" y="73464"/>
                    <a:pt x="1378743" y="73819"/>
                  </a:cubicBezTo>
                  <a:lnTo>
                    <a:pt x="1362075" y="76200"/>
                  </a:lnTo>
                  <a:cubicBezTo>
                    <a:pt x="1359694" y="76994"/>
                    <a:pt x="1353809" y="76336"/>
                    <a:pt x="1354931" y="78581"/>
                  </a:cubicBezTo>
                  <a:cubicBezTo>
                    <a:pt x="1356394" y="81508"/>
                    <a:pt x="1361183" y="80963"/>
                    <a:pt x="1364456" y="80963"/>
                  </a:cubicBezTo>
                  <a:cubicBezTo>
                    <a:pt x="1368503" y="80963"/>
                    <a:pt x="1372355" y="79153"/>
                    <a:pt x="1376362" y="78581"/>
                  </a:cubicBezTo>
                  <a:cubicBezTo>
                    <a:pt x="1383477" y="77564"/>
                    <a:pt x="1390649" y="76994"/>
                    <a:pt x="1397793" y="76200"/>
                  </a:cubicBezTo>
                  <a:cubicBezTo>
                    <a:pt x="1414132" y="70754"/>
                    <a:pt x="1393840" y="77189"/>
                    <a:pt x="1416843" y="71438"/>
                  </a:cubicBezTo>
                  <a:cubicBezTo>
                    <a:pt x="1435005" y="66897"/>
                    <a:pt x="1411235" y="71130"/>
                    <a:pt x="1433512" y="66675"/>
                  </a:cubicBezTo>
                  <a:cubicBezTo>
                    <a:pt x="1438247" y="65728"/>
                    <a:pt x="1443050" y="65158"/>
                    <a:pt x="1447800" y="64294"/>
                  </a:cubicBezTo>
                  <a:cubicBezTo>
                    <a:pt x="1451782" y="63570"/>
                    <a:pt x="1455780" y="62895"/>
                    <a:pt x="1459706" y="61913"/>
                  </a:cubicBezTo>
                  <a:cubicBezTo>
                    <a:pt x="1469671" y="59421"/>
                    <a:pt x="1464784" y="58933"/>
                    <a:pt x="1476375" y="57150"/>
                  </a:cubicBezTo>
                  <a:cubicBezTo>
                    <a:pt x="1483479" y="56057"/>
                    <a:pt x="1490662" y="55563"/>
                    <a:pt x="1497806" y="54769"/>
                  </a:cubicBezTo>
                  <a:cubicBezTo>
                    <a:pt x="1506537" y="55563"/>
                    <a:pt x="1516482" y="52639"/>
                    <a:pt x="1524000" y="57150"/>
                  </a:cubicBezTo>
                  <a:cubicBezTo>
                    <a:pt x="1527471" y="59232"/>
                    <a:pt x="1523293" y="65371"/>
                    <a:pt x="1521618" y="69056"/>
                  </a:cubicBezTo>
                  <a:cubicBezTo>
                    <a:pt x="1514794" y="84068"/>
                    <a:pt x="1515728" y="82132"/>
                    <a:pt x="1504950" y="85725"/>
                  </a:cubicBezTo>
                  <a:cubicBezTo>
                    <a:pt x="1502569" y="87313"/>
                    <a:pt x="1500486" y="89483"/>
                    <a:pt x="1497806" y="90488"/>
                  </a:cubicBezTo>
                  <a:cubicBezTo>
                    <a:pt x="1491422" y="92882"/>
                    <a:pt x="1467597" y="94902"/>
                    <a:pt x="1464468" y="95250"/>
                  </a:cubicBezTo>
                  <a:cubicBezTo>
                    <a:pt x="1459706" y="96838"/>
                    <a:pt x="1452966" y="95836"/>
                    <a:pt x="1450181" y="100013"/>
                  </a:cubicBezTo>
                  <a:cubicBezTo>
                    <a:pt x="1448593" y="102394"/>
                    <a:pt x="1442703" y="106251"/>
                    <a:pt x="1445418" y="107156"/>
                  </a:cubicBezTo>
                  <a:cubicBezTo>
                    <a:pt x="1451489" y="109180"/>
                    <a:pt x="1458108" y="105482"/>
                    <a:pt x="1464468" y="104775"/>
                  </a:cubicBezTo>
                  <a:cubicBezTo>
                    <a:pt x="1472396" y="103894"/>
                    <a:pt x="1480343" y="103188"/>
                    <a:pt x="1488281" y="102394"/>
                  </a:cubicBezTo>
                  <a:cubicBezTo>
                    <a:pt x="1493043" y="100806"/>
                    <a:pt x="1498391" y="100415"/>
                    <a:pt x="1502568" y="97631"/>
                  </a:cubicBezTo>
                  <a:cubicBezTo>
                    <a:pt x="1504949" y="96044"/>
                    <a:pt x="1507097" y="94031"/>
                    <a:pt x="1509712" y="92869"/>
                  </a:cubicBezTo>
                  <a:cubicBezTo>
                    <a:pt x="1514300" y="90830"/>
                    <a:pt x="1519237" y="89694"/>
                    <a:pt x="1524000" y="88106"/>
                  </a:cubicBezTo>
                  <a:lnTo>
                    <a:pt x="1552575" y="78581"/>
                  </a:lnTo>
                  <a:lnTo>
                    <a:pt x="1566862" y="73819"/>
                  </a:lnTo>
                  <a:cubicBezTo>
                    <a:pt x="1569243" y="73025"/>
                    <a:pt x="1571498" y="71538"/>
                    <a:pt x="1574006" y="71438"/>
                  </a:cubicBezTo>
                  <a:cubicBezTo>
                    <a:pt x="1644669" y="68611"/>
                    <a:pt x="1613728" y="70471"/>
                    <a:pt x="1666875" y="66675"/>
                  </a:cubicBezTo>
                  <a:lnTo>
                    <a:pt x="1785937" y="69056"/>
                  </a:lnTo>
                  <a:cubicBezTo>
                    <a:pt x="1791763" y="69272"/>
                    <a:pt x="1801201" y="70461"/>
                    <a:pt x="1793081" y="78581"/>
                  </a:cubicBezTo>
                  <a:cubicBezTo>
                    <a:pt x="1791306" y="80356"/>
                    <a:pt x="1788182" y="79840"/>
                    <a:pt x="1785937" y="80963"/>
                  </a:cubicBezTo>
                  <a:cubicBezTo>
                    <a:pt x="1780112" y="83876"/>
                    <a:pt x="1778520" y="87663"/>
                    <a:pt x="1771650" y="88106"/>
                  </a:cubicBezTo>
                  <a:cubicBezTo>
                    <a:pt x="1749457" y="89538"/>
                    <a:pt x="1727200" y="89694"/>
                    <a:pt x="1704975" y="90488"/>
                  </a:cubicBezTo>
                  <a:cubicBezTo>
                    <a:pt x="1678701" y="95742"/>
                    <a:pt x="1688842" y="92691"/>
                    <a:pt x="1674018" y="97631"/>
                  </a:cubicBezTo>
                  <a:cubicBezTo>
                    <a:pt x="1667669" y="116682"/>
                    <a:pt x="1677193" y="94456"/>
                    <a:pt x="1664493" y="107156"/>
                  </a:cubicBezTo>
                  <a:cubicBezTo>
                    <a:pt x="1662718" y="108931"/>
                    <a:pt x="1664154" y="112841"/>
                    <a:pt x="1662112" y="114300"/>
                  </a:cubicBezTo>
                  <a:cubicBezTo>
                    <a:pt x="1658027" y="117218"/>
                    <a:pt x="1652002" y="116279"/>
                    <a:pt x="1647825" y="119063"/>
                  </a:cubicBezTo>
                  <a:cubicBezTo>
                    <a:pt x="1645444" y="120650"/>
                    <a:pt x="1643166" y="122405"/>
                    <a:pt x="1640681" y="123825"/>
                  </a:cubicBezTo>
                  <a:cubicBezTo>
                    <a:pt x="1637599" y="125586"/>
                    <a:pt x="1634452" y="127270"/>
                    <a:pt x="1631156" y="128588"/>
                  </a:cubicBezTo>
                  <a:cubicBezTo>
                    <a:pt x="1626495" y="130452"/>
                    <a:pt x="1616868" y="133350"/>
                    <a:pt x="1616868" y="133350"/>
                  </a:cubicBezTo>
                  <a:cubicBezTo>
                    <a:pt x="1610728" y="132473"/>
                    <a:pt x="1599704" y="131912"/>
                    <a:pt x="1593056" y="128588"/>
                  </a:cubicBezTo>
                  <a:cubicBezTo>
                    <a:pt x="1574591" y="119356"/>
                    <a:pt x="1596724" y="127429"/>
                    <a:pt x="1578768" y="121444"/>
                  </a:cubicBezTo>
                  <a:cubicBezTo>
                    <a:pt x="1570831" y="122238"/>
                    <a:pt x="1559939" y="117596"/>
                    <a:pt x="1554956" y="123825"/>
                  </a:cubicBezTo>
                  <a:cubicBezTo>
                    <a:pt x="1551380" y="128294"/>
                    <a:pt x="1569243" y="133350"/>
                    <a:pt x="1569243" y="133350"/>
                  </a:cubicBezTo>
                  <a:cubicBezTo>
                    <a:pt x="1571633" y="140519"/>
                    <a:pt x="1574959" y="146779"/>
                    <a:pt x="1569243" y="154781"/>
                  </a:cubicBezTo>
                  <a:cubicBezTo>
                    <a:pt x="1567341" y="157444"/>
                    <a:pt x="1562893" y="156369"/>
                    <a:pt x="1559718" y="157163"/>
                  </a:cubicBezTo>
                  <a:cubicBezTo>
                    <a:pt x="1557337" y="158750"/>
                    <a:pt x="1555373" y="161325"/>
                    <a:pt x="1552575" y="161925"/>
                  </a:cubicBezTo>
                  <a:cubicBezTo>
                    <a:pt x="1544002" y="163762"/>
                    <a:pt x="1534100" y="160149"/>
                    <a:pt x="1526381" y="164306"/>
                  </a:cubicBezTo>
                  <a:cubicBezTo>
                    <a:pt x="1521961" y="166686"/>
                    <a:pt x="1525168" y="175044"/>
                    <a:pt x="1521618" y="178594"/>
                  </a:cubicBezTo>
                  <a:cubicBezTo>
                    <a:pt x="1519237" y="180975"/>
                    <a:pt x="1517133" y="183671"/>
                    <a:pt x="1514475" y="185738"/>
                  </a:cubicBezTo>
                  <a:cubicBezTo>
                    <a:pt x="1509957" y="189252"/>
                    <a:pt x="1504950" y="192088"/>
                    <a:pt x="1500187" y="195263"/>
                  </a:cubicBezTo>
                  <a:lnTo>
                    <a:pt x="1493043" y="200025"/>
                  </a:lnTo>
                  <a:cubicBezTo>
                    <a:pt x="1500512" y="207494"/>
                    <a:pt x="1502925" y="212765"/>
                    <a:pt x="1516856" y="209550"/>
                  </a:cubicBezTo>
                  <a:cubicBezTo>
                    <a:pt x="1522433" y="208263"/>
                    <a:pt x="1526381" y="203200"/>
                    <a:pt x="1531143" y="200025"/>
                  </a:cubicBezTo>
                  <a:lnTo>
                    <a:pt x="1538287" y="195263"/>
                  </a:lnTo>
                  <a:cubicBezTo>
                    <a:pt x="1540668" y="193675"/>
                    <a:pt x="1542625" y="191061"/>
                    <a:pt x="1545431" y="190500"/>
                  </a:cubicBezTo>
                  <a:cubicBezTo>
                    <a:pt x="1568262" y="185934"/>
                    <a:pt x="1553300" y="188407"/>
                    <a:pt x="1590675" y="185738"/>
                  </a:cubicBezTo>
                  <a:cubicBezTo>
                    <a:pt x="1589087" y="188119"/>
                    <a:pt x="1587936" y="190857"/>
                    <a:pt x="1585912" y="192881"/>
                  </a:cubicBezTo>
                  <a:cubicBezTo>
                    <a:pt x="1577708" y="201085"/>
                    <a:pt x="1569257" y="198701"/>
                    <a:pt x="1557337" y="200025"/>
                  </a:cubicBezTo>
                  <a:cubicBezTo>
                    <a:pt x="1558131" y="202406"/>
                    <a:pt x="1557675" y="205710"/>
                    <a:pt x="1559718" y="207169"/>
                  </a:cubicBezTo>
                  <a:cubicBezTo>
                    <a:pt x="1563803" y="210087"/>
                    <a:pt x="1569243" y="210343"/>
                    <a:pt x="1574006" y="211931"/>
                  </a:cubicBezTo>
                  <a:lnTo>
                    <a:pt x="1581150" y="214313"/>
                  </a:lnTo>
                  <a:cubicBezTo>
                    <a:pt x="1598108" y="219967"/>
                    <a:pt x="1585803" y="216503"/>
                    <a:pt x="1619250" y="219075"/>
                  </a:cubicBezTo>
                  <a:cubicBezTo>
                    <a:pt x="1616869" y="221456"/>
                    <a:pt x="1614908" y="224351"/>
                    <a:pt x="1612106" y="226219"/>
                  </a:cubicBezTo>
                  <a:cubicBezTo>
                    <a:pt x="1610017" y="227611"/>
                    <a:pt x="1607470" y="228504"/>
                    <a:pt x="1604962" y="228600"/>
                  </a:cubicBezTo>
                  <a:cubicBezTo>
                    <a:pt x="1566089" y="230095"/>
                    <a:pt x="1527175" y="230187"/>
                    <a:pt x="1488281" y="230981"/>
                  </a:cubicBezTo>
                  <a:cubicBezTo>
                    <a:pt x="1489075" y="234950"/>
                    <a:pt x="1488654" y="239374"/>
                    <a:pt x="1490662" y="242888"/>
                  </a:cubicBezTo>
                  <a:cubicBezTo>
                    <a:pt x="1493285" y="247479"/>
                    <a:pt x="1503313" y="249227"/>
                    <a:pt x="1507331" y="250031"/>
                  </a:cubicBezTo>
                  <a:cubicBezTo>
                    <a:pt x="1529187" y="254403"/>
                    <a:pt x="1536200" y="253223"/>
                    <a:pt x="1564481" y="254794"/>
                  </a:cubicBezTo>
                  <a:cubicBezTo>
                    <a:pt x="1566862" y="255588"/>
                    <a:pt x="1570166" y="255132"/>
                    <a:pt x="1571625" y="257175"/>
                  </a:cubicBezTo>
                  <a:cubicBezTo>
                    <a:pt x="1574543" y="261260"/>
                    <a:pt x="1576387" y="271463"/>
                    <a:pt x="1576387" y="271463"/>
                  </a:cubicBezTo>
                  <a:cubicBezTo>
                    <a:pt x="1575593" y="273844"/>
                    <a:pt x="1576431" y="277959"/>
                    <a:pt x="1574006" y="278606"/>
                  </a:cubicBezTo>
                  <a:cubicBezTo>
                    <a:pt x="1535605" y="288846"/>
                    <a:pt x="1544768" y="268689"/>
                    <a:pt x="1538287" y="288131"/>
                  </a:cubicBezTo>
                  <a:cubicBezTo>
                    <a:pt x="1539081" y="290512"/>
                    <a:pt x="1538893" y="293500"/>
                    <a:pt x="1540668" y="295275"/>
                  </a:cubicBezTo>
                  <a:cubicBezTo>
                    <a:pt x="1542443" y="297050"/>
                    <a:pt x="1545351" y="297164"/>
                    <a:pt x="1547812" y="297656"/>
                  </a:cubicBezTo>
                  <a:cubicBezTo>
                    <a:pt x="1553316" y="298757"/>
                    <a:pt x="1558925" y="299244"/>
                    <a:pt x="1564481" y="300038"/>
                  </a:cubicBezTo>
                  <a:cubicBezTo>
                    <a:pt x="1566862" y="301625"/>
                    <a:pt x="1569740" y="302646"/>
                    <a:pt x="1571625" y="304800"/>
                  </a:cubicBezTo>
                  <a:cubicBezTo>
                    <a:pt x="1575394" y="309108"/>
                    <a:pt x="1581150" y="319088"/>
                    <a:pt x="1581150" y="319088"/>
                  </a:cubicBezTo>
                  <a:cubicBezTo>
                    <a:pt x="1578769" y="319882"/>
                    <a:pt x="1576505" y="321231"/>
                    <a:pt x="1574006" y="321469"/>
                  </a:cubicBezTo>
                  <a:cubicBezTo>
                    <a:pt x="1559761" y="322826"/>
                    <a:pt x="1545025" y="320379"/>
                    <a:pt x="1531143" y="323850"/>
                  </a:cubicBezTo>
                  <a:cubicBezTo>
                    <a:pt x="1528366" y="324544"/>
                    <a:pt x="1534318" y="328613"/>
                    <a:pt x="1535906" y="330994"/>
                  </a:cubicBezTo>
                  <a:cubicBezTo>
                    <a:pt x="1534318" y="333375"/>
                    <a:pt x="1533570" y="336621"/>
                    <a:pt x="1531143" y="338138"/>
                  </a:cubicBezTo>
                  <a:cubicBezTo>
                    <a:pt x="1521430" y="344208"/>
                    <a:pt x="1502556" y="344330"/>
                    <a:pt x="1493043" y="345281"/>
                  </a:cubicBezTo>
                  <a:cubicBezTo>
                    <a:pt x="1492249" y="348456"/>
                    <a:pt x="1490662" y="351533"/>
                    <a:pt x="1490662" y="354806"/>
                  </a:cubicBezTo>
                  <a:cubicBezTo>
                    <a:pt x="1490662" y="365754"/>
                    <a:pt x="1492491" y="369820"/>
                    <a:pt x="1495425" y="378619"/>
                  </a:cubicBezTo>
                  <a:cubicBezTo>
                    <a:pt x="1494631" y="381000"/>
                    <a:pt x="1494818" y="383988"/>
                    <a:pt x="1493043" y="385763"/>
                  </a:cubicBezTo>
                  <a:cubicBezTo>
                    <a:pt x="1491268" y="387538"/>
                    <a:pt x="1488410" y="388144"/>
                    <a:pt x="1485900" y="388144"/>
                  </a:cubicBezTo>
                  <a:cubicBezTo>
                    <a:pt x="1473175" y="388144"/>
                    <a:pt x="1460500" y="386557"/>
                    <a:pt x="1447800" y="385763"/>
                  </a:cubicBezTo>
                  <a:cubicBezTo>
                    <a:pt x="1445419" y="384969"/>
                    <a:pt x="1442963" y="384370"/>
                    <a:pt x="1440656" y="383381"/>
                  </a:cubicBezTo>
                  <a:cubicBezTo>
                    <a:pt x="1432193" y="379754"/>
                    <a:pt x="1431164" y="378641"/>
                    <a:pt x="1423987" y="373856"/>
                  </a:cubicBezTo>
                  <a:cubicBezTo>
                    <a:pt x="1424781" y="376237"/>
                    <a:pt x="1424800" y="379040"/>
                    <a:pt x="1426368" y="381000"/>
                  </a:cubicBezTo>
                  <a:cubicBezTo>
                    <a:pt x="1429393" y="384782"/>
                    <a:pt x="1436241" y="386940"/>
                    <a:pt x="1440656" y="388144"/>
                  </a:cubicBezTo>
                  <a:cubicBezTo>
                    <a:pt x="1484651" y="400141"/>
                    <a:pt x="1438305" y="387356"/>
                    <a:pt x="1473993" y="395288"/>
                  </a:cubicBezTo>
                  <a:cubicBezTo>
                    <a:pt x="1476443" y="395833"/>
                    <a:pt x="1478943" y="396450"/>
                    <a:pt x="1481137" y="397669"/>
                  </a:cubicBezTo>
                  <a:cubicBezTo>
                    <a:pt x="1486141" y="400449"/>
                    <a:pt x="1495425" y="407194"/>
                    <a:pt x="1495425" y="407194"/>
                  </a:cubicBezTo>
                  <a:cubicBezTo>
                    <a:pt x="1506342" y="423570"/>
                    <a:pt x="1503140" y="416051"/>
                    <a:pt x="1507331" y="428625"/>
                  </a:cubicBezTo>
                  <a:cubicBezTo>
                    <a:pt x="1505743" y="431006"/>
                    <a:pt x="1504995" y="434252"/>
                    <a:pt x="1502568" y="435769"/>
                  </a:cubicBezTo>
                  <a:cubicBezTo>
                    <a:pt x="1498311" y="438430"/>
                    <a:pt x="1492771" y="438286"/>
                    <a:pt x="1488281" y="440531"/>
                  </a:cubicBezTo>
                  <a:lnTo>
                    <a:pt x="1478756" y="445294"/>
                  </a:lnTo>
                  <a:cubicBezTo>
                    <a:pt x="1458510" y="444029"/>
                    <a:pt x="1444039" y="451560"/>
                    <a:pt x="1433512" y="435769"/>
                  </a:cubicBezTo>
                  <a:cubicBezTo>
                    <a:pt x="1432120" y="433680"/>
                    <a:pt x="1432699" y="430585"/>
                    <a:pt x="1431131" y="428625"/>
                  </a:cubicBezTo>
                  <a:cubicBezTo>
                    <a:pt x="1429343" y="426390"/>
                    <a:pt x="1426602" y="425025"/>
                    <a:pt x="1423987" y="423863"/>
                  </a:cubicBezTo>
                  <a:cubicBezTo>
                    <a:pt x="1419400" y="421824"/>
                    <a:pt x="1409700" y="419100"/>
                    <a:pt x="1409700" y="419100"/>
                  </a:cubicBezTo>
                  <a:cubicBezTo>
                    <a:pt x="1409158" y="419190"/>
                    <a:pt x="1388269" y="419100"/>
                    <a:pt x="1390650" y="428625"/>
                  </a:cubicBezTo>
                  <a:cubicBezTo>
                    <a:pt x="1391259" y="431060"/>
                    <a:pt x="1395380" y="430316"/>
                    <a:pt x="1397793" y="431006"/>
                  </a:cubicBezTo>
                  <a:cubicBezTo>
                    <a:pt x="1400940" y="431905"/>
                    <a:pt x="1404143" y="432594"/>
                    <a:pt x="1407318" y="433388"/>
                  </a:cubicBezTo>
                  <a:cubicBezTo>
                    <a:pt x="1402556" y="434975"/>
                    <a:pt x="1397208" y="435365"/>
                    <a:pt x="1393031" y="438150"/>
                  </a:cubicBezTo>
                  <a:cubicBezTo>
                    <a:pt x="1390650" y="439738"/>
                    <a:pt x="1388518" y="441786"/>
                    <a:pt x="1385887" y="442913"/>
                  </a:cubicBezTo>
                  <a:cubicBezTo>
                    <a:pt x="1382879" y="444202"/>
                    <a:pt x="1379509" y="444395"/>
                    <a:pt x="1376362" y="445294"/>
                  </a:cubicBezTo>
                  <a:cubicBezTo>
                    <a:pt x="1373948" y="445984"/>
                    <a:pt x="1371599" y="446881"/>
                    <a:pt x="1369218" y="447675"/>
                  </a:cubicBezTo>
                  <a:cubicBezTo>
                    <a:pt x="1371080" y="448606"/>
                    <a:pt x="1382381" y="454819"/>
                    <a:pt x="1385887" y="454819"/>
                  </a:cubicBezTo>
                  <a:cubicBezTo>
                    <a:pt x="1389934" y="454819"/>
                    <a:pt x="1393888" y="453503"/>
                    <a:pt x="1397793" y="452438"/>
                  </a:cubicBezTo>
                  <a:cubicBezTo>
                    <a:pt x="1402636" y="451117"/>
                    <a:pt x="1407211" y="448892"/>
                    <a:pt x="1412081" y="447675"/>
                  </a:cubicBezTo>
                  <a:lnTo>
                    <a:pt x="1421606" y="445294"/>
                  </a:lnTo>
                  <a:cubicBezTo>
                    <a:pt x="1426132" y="446199"/>
                    <a:pt x="1435776" y="447616"/>
                    <a:pt x="1440656" y="450056"/>
                  </a:cubicBezTo>
                  <a:cubicBezTo>
                    <a:pt x="1443216" y="451336"/>
                    <a:pt x="1445011" y="454175"/>
                    <a:pt x="1447800" y="454819"/>
                  </a:cubicBezTo>
                  <a:cubicBezTo>
                    <a:pt x="1455573" y="456613"/>
                    <a:pt x="1463675" y="456406"/>
                    <a:pt x="1471612" y="457200"/>
                  </a:cubicBezTo>
                  <a:cubicBezTo>
                    <a:pt x="1469231" y="457994"/>
                    <a:pt x="1466938" y="459132"/>
                    <a:pt x="1464468" y="459581"/>
                  </a:cubicBezTo>
                  <a:cubicBezTo>
                    <a:pt x="1459688" y="460450"/>
                    <a:pt x="1444916" y="460655"/>
                    <a:pt x="1438275" y="464344"/>
                  </a:cubicBezTo>
                  <a:cubicBezTo>
                    <a:pt x="1433271" y="467124"/>
                    <a:pt x="1423987" y="473869"/>
                    <a:pt x="1423987" y="473869"/>
                  </a:cubicBezTo>
                  <a:cubicBezTo>
                    <a:pt x="1422400" y="476250"/>
                    <a:pt x="1421652" y="479496"/>
                    <a:pt x="1419225" y="481013"/>
                  </a:cubicBezTo>
                  <a:cubicBezTo>
                    <a:pt x="1414968" y="483674"/>
                    <a:pt x="1409427" y="483530"/>
                    <a:pt x="1404937" y="485775"/>
                  </a:cubicBezTo>
                  <a:lnTo>
                    <a:pt x="1395412" y="490538"/>
                  </a:lnTo>
                  <a:cubicBezTo>
                    <a:pt x="1394618" y="492919"/>
                    <a:pt x="1394599" y="495721"/>
                    <a:pt x="1393031" y="497681"/>
                  </a:cubicBezTo>
                  <a:cubicBezTo>
                    <a:pt x="1389673" y="501879"/>
                    <a:pt x="1383450" y="503256"/>
                    <a:pt x="1378743" y="504825"/>
                  </a:cubicBezTo>
                  <a:cubicBezTo>
                    <a:pt x="1376362" y="506413"/>
                    <a:pt x="1374160" y="508308"/>
                    <a:pt x="1371600" y="509588"/>
                  </a:cubicBezTo>
                  <a:cubicBezTo>
                    <a:pt x="1369355" y="510711"/>
                    <a:pt x="1366891" y="511360"/>
                    <a:pt x="1364456" y="511969"/>
                  </a:cubicBezTo>
                  <a:cubicBezTo>
                    <a:pt x="1337966" y="518591"/>
                    <a:pt x="1311060" y="515781"/>
                    <a:pt x="1283493" y="516731"/>
                  </a:cubicBezTo>
                  <a:cubicBezTo>
                    <a:pt x="1267360" y="522111"/>
                    <a:pt x="1287032" y="516024"/>
                    <a:pt x="1259681" y="521494"/>
                  </a:cubicBezTo>
                  <a:cubicBezTo>
                    <a:pt x="1257220" y="521986"/>
                    <a:pt x="1255013" y="523462"/>
                    <a:pt x="1252537" y="523875"/>
                  </a:cubicBezTo>
                  <a:cubicBezTo>
                    <a:pt x="1245447" y="525057"/>
                    <a:pt x="1238250" y="525462"/>
                    <a:pt x="1231106" y="526256"/>
                  </a:cubicBezTo>
                  <a:cubicBezTo>
                    <a:pt x="1221527" y="524660"/>
                    <a:pt x="1216371" y="525809"/>
                    <a:pt x="1209675" y="519113"/>
                  </a:cubicBezTo>
                  <a:cubicBezTo>
                    <a:pt x="1207651" y="517089"/>
                    <a:pt x="1207339" y="513486"/>
                    <a:pt x="1204912" y="511969"/>
                  </a:cubicBezTo>
                  <a:cubicBezTo>
                    <a:pt x="1200655" y="509308"/>
                    <a:pt x="1190625" y="507206"/>
                    <a:pt x="1190625" y="507206"/>
                  </a:cubicBezTo>
                  <a:cubicBezTo>
                    <a:pt x="1191419" y="510381"/>
                    <a:pt x="1191717" y="513723"/>
                    <a:pt x="1193006" y="516731"/>
                  </a:cubicBezTo>
                  <a:cubicBezTo>
                    <a:pt x="1196248" y="524297"/>
                    <a:pt x="1202463" y="523453"/>
                    <a:pt x="1193006" y="531019"/>
                  </a:cubicBezTo>
                  <a:cubicBezTo>
                    <a:pt x="1191046" y="532587"/>
                    <a:pt x="1188243" y="532606"/>
                    <a:pt x="1185862" y="533400"/>
                  </a:cubicBezTo>
                  <a:cubicBezTo>
                    <a:pt x="1183481" y="534988"/>
                    <a:pt x="1181333" y="537001"/>
                    <a:pt x="1178718" y="538163"/>
                  </a:cubicBezTo>
                  <a:cubicBezTo>
                    <a:pt x="1174131" y="540202"/>
                    <a:pt x="1169193" y="541338"/>
                    <a:pt x="1164431" y="542925"/>
                  </a:cubicBezTo>
                  <a:cubicBezTo>
                    <a:pt x="1153449" y="546585"/>
                    <a:pt x="1159746" y="544814"/>
                    <a:pt x="1145381" y="547688"/>
                  </a:cubicBezTo>
                  <a:cubicBezTo>
                    <a:pt x="1144587" y="550069"/>
                    <a:pt x="1144219" y="552637"/>
                    <a:pt x="1143000" y="554831"/>
                  </a:cubicBezTo>
                  <a:cubicBezTo>
                    <a:pt x="1138422" y="563071"/>
                    <a:pt x="1133513" y="570279"/>
                    <a:pt x="1126331" y="576263"/>
                  </a:cubicBezTo>
                  <a:cubicBezTo>
                    <a:pt x="1124132" y="578095"/>
                    <a:pt x="1121802" y="579863"/>
                    <a:pt x="1119187" y="581025"/>
                  </a:cubicBezTo>
                  <a:cubicBezTo>
                    <a:pt x="1114600" y="583064"/>
                    <a:pt x="1109662" y="584200"/>
                    <a:pt x="1104900" y="585788"/>
                  </a:cubicBezTo>
                  <a:cubicBezTo>
                    <a:pt x="1102519" y="586582"/>
                    <a:pt x="1100241" y="587814"/>
                    <a:pt x="1097756" y="588169"/>
                  </a:cubicBezTo>
                  <a:lnTo>
                    <a:pt x="1062037" y="592931"/>
                  </a:lnTo>
                  <a:cubicBezTo>
                    <a:pt x="1030915" y="597081"/>
                    <a:pt x="1059460" y="594139"/>
                    <a:pt x="1016793" y="597694"/>
                  </a:cubicBezTo>
                  <a:cubicBezTo>
                    <a:pt x="1015999" y="600075"/>
                    <a:pt x="1016455" y="603379"/>
                    <a:pt x="1014412" y="604838"/>
                  </a:cubicBezTo>
                  <a:cubicBezTo>
                    <a:pt x="1010327" y="607756"/>
                    <a:pt x="1004887" y="608013"/>
                    <a:pt x="1000125" y="609600"/>
                  </a:cubicBezTo>
                  <a:cubicBezTo>
                    <a:pt x="985414" y="614503"/>
                    <a:pt x="995476" y="611731"/>
                    <a:pt x="969168" y="614363"/>
                  </a:cubicBezTo>
                  <a:cubicBezTo>
                    <a:pt x="965993" y="615157"/>
                    <a:pt x="961773" y="614259"/>
                    <a:pt x="959643" y="616744"/>
                  </a:cubicBezTo>
                  <a:cubicBezTo>
                    <a:pt x="956376" y="620555"/>
                    <a:pt x="957666" y="626854"/>
                    <a:pt x="954881" y="631031"/>
                  </a:cubicBezTo>
                  <a:lnTo>
                    <a:pt x="950118" y="638175"/>
                  </a:lnTo>
                  <a:cubicBezTo>
                    <a:pt x="948493" y="643050"/>
                    <a:pt x="947235" y="648913"/>
                    <a:pt x="942975" y="652463"/>
                  </a:cubicBezTo>
                  <a:cubicBezTo>
                    <a:pt x="940248" y="654735"/>
                    <a:pt x="936625" y="655638"/>
                    <a:pt x="933450" y="657225"/>
                  </a:cubicBezTo>
                  <a:cubicBezTo>
                    <a:pt x="931069" y="659606"/>
                    <a:pt x="928174" y="661567"/>
                    <a:pt x="926306" y="664369"/>
                  </a:cubicBezTo>
                  <a:cubicBezTo>
                    <a:pt x="924914" y="666458"/>
                    <a:pt x="924257" y="669025"/>
                    <a:pt x="923925" y="671513"/>
                  </a:cubicBezTo>
                  <a:cubicBezTo>
                    <a:pt x="922662" y="680987"/>
                    <a:pt x="924101" y="690879"/>
                    <a:pt x="921543" y="700088"/>
                  </a:cubicBezTo>
                  <a:cubicBezTo>
                    <a:pt x="920126" y="705189"/>
                    <a:pt x="910196" y="717381"/>
                    <a:pt x="904875" y="721519"/>
                  </a:cubicBezTo>
                  <a:cubicBezTo>
                    <a:pt x="900357" y="725033"/>
                    <a:pt x="890587" y="731044"/>
                    <a:pt x="890587" y="731044"/>
                  </a:cubicBezTo>
                  <a:cubicBezTo>
                    <a:pt x="886777" y="736760"/>
                    <a:pt x="884675" y="738557"/>
                    <a:pt x="883443" y="745331"/>
                  </a:cubicBezTo>
                  <a:cubicBezTo>
                    <a:pt x="879834" y="765178"/>
                    <a:pt x="882589" y="761082"/>
                    <a:pt x="878681" y="778669"/>
                  </a:cubicBezTo>
                  <a:cubicBezTo>
                    <a:pt x="878137" y="781119"/>
                    <a:pt x="877423" y="783568"/>
                    <a:pt x="876300" y="785813"/>
                  </a:cubicBezTo>
                  <a:cubicBezTo>
                    <a:pt x="871018" y="796377"/>
                    <a:pt x="870278" y="793376"/>
                    <a:pt x="857250" y="797719"/>
                  </a:cubicBezTo>
                  <a:lnTo>
                    <a:pt x="850106" y="800100"/>
                  </a:lnTo>
                  <a:lnTo>
                    <a:pt x="845343" y="804863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任意多边形 140">
              <a:extLst>
                <a:ext uri="{FF2B5EF4-FFF2-40B4-BE49-F238E27FC236}">
                  <a16:creationId xmlns:a16="http://schemas.microsoft.com/office/drawing/2014/main" id="{7F7EE422-F188-71A5-E446-AFB98A9527CD}"/>
                </a:ext>
              </a:extLst>
            </p:cNvPr>
            <p:cNvSpPr/>
            <p:nvPr/>
          </p:nvSpPr>
          <p:spPr>
            <a:xfrm>
              <a:off x="4326731" y="1052513"/>
              <a:ext cx="109594" cy="43452"/>
            </a:xfrm>
            <a:custGeom>
              <a:avLst/>
              <a:gdLst>
                <a:gd name="connsiteX0" fmla="*/ 90488 w 109594"/>
                <a:gd name="connsiteY0" fmla="*/ 40481 h 43452"/>
                <a:gd name="connsiteX1" fmla="*/ 90488 w 109594"/>
                <a:gd name="connsiteY1" fmla="*/ 40481 h 43452"/>
                <a:gd name="connsiteX2" fmla="*/ 23813 w 109594"/>
                <a:gd name="connsiteY2" fmla="*/ 40481 h 43452"/>
                <a:gd name="connsiteX3" fmla="*/ 16669 w 109594"/>
                <a:gd name="connsiteY3" fmla="*/ 35718 h 43452"/>
                <a:gd name="connsiteX4" fmla="*/ 0 w 109594"/>
                <a:gd name="connsiteY4" fmla="*/ 23812 h 43452"/>
                <a:gd name="connsiteX5" fmla="*/ 9525 w 109594"/>
                <a:gd name="connsiteY5" fmla="*/ 11906 h 43452"/>
                <a:gd name="connsiteX6" fmla="*/ 21432 w 109594"/>
                <a:gd name="connsiteY6" fmla="*/ 0 h 43452"/>
                <a:gd name="connsiteX7" fmla="*/ 90488 w 109594"/>
                <a:gd name="connsiteY7" fmla="*/ 2381 h 43452"/>
                <a:gd name="connsiteX8" fmla="*/ 104775 w 109594"/>
                <a:gd name="connsiteY8" fmla="*/ 11906 h 43452"/>
                <a:gd name="connsiteX9" fmla="*/ 109538 w 109594"/>
                <a:gd name="connsiteY9" fmla="*/ 19050 h 43452"/>
                <a:gd name="connsiteX10" fmla="*/ 102394 w 109594"/>
                <a:gd name="connsiteY10" fmla="*/ 23812 h 43452"/>
                <a:gd name="connsiteX11" fmla="*/ 85725 w 109594"/>
                <a:gd name="connsiteY11" fmla="*/ 30956 h 43452"/>
                <a:gd name="connsiteX12" fmla="*/ 90488 w 109594"/>
                <a:gd name="connsiteY12" fmla="*/ 40481 h 43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9594" h="43452">
                  <a:moveTo>
                    <a:pt x="90488" y="40481"/>
                  </a:moveTo>
                  <a:lnTo>
                    <a:pt x="90488" y="40481"/>
                  </a:lnTo>
                  <a:cubicBezTo>
                    <a:pt x="62490" y="43592"/>
                    <a:pt x="58496" y="45211"/>
                    <a:pt x="23813" y="40481"/>
                  </a:cubicBezTo>
                  <a:cubicBezTo>
                    <a:pt x="20977" y="40094"/>
                    <a:pt x="18998" y="37382"/>
                    <a:pt x="16669" y="35718"/>
                  </a:cubicBezTo>
                  <a:cubicBezTo>
                    <a:pt x="-4007" y="20950"/>
                    <a:pt x="16837" y="35037"/>
                    <a:pt x="0" y="23812"/>
                  </a:cubicBezTo>
                  <a:cubicBezTo>
                    <a:pt x="4637" y="9904"/>
                    <a:pt x="-1246" y="22677"/>
                    <a:pt x="9525" y="11906"/>
                  </a:cubicBezTo>
                  <a:cubicBezTo>
                    <a:pt x="25397" y="-3966"/>
                    <a:pt x="2386" y="12696"/>
                    <a:pt x="21432" y="0"/>
                  </a:cubicBezTo>
                  <a:cubicBezTo>
                    <a:pt x="44451" y="794"/>
                    <a:pt x="67687" y="-876"/>
                    <a:pt x="90488" y="2381"/>
                  </a:cubicBezTo>
                  <a:cubicBezTo>
                    <a:pt x="96154" y="3190"/>
                    <a:pt x="104775" y="11906"/>
                    <a:pt x="104775" y="11906"/>
                  </a:cubicBezTo>
                  <a:cubicBezTo>
                    <a:pt x="106363" y="14287"/>
                    <a:pt x="110099" y="16244"/>
                    <a:pt x="109538" y="19050"/>
                  </a:cubicBezTo>
                  <a:cubicBezTo>
                    <a:pt x="108977" y="21856"/>
                    <a:pt x="104954" y="22532"/>
                    <a:pt x="102394" y="23812"/>
                  </a:cubicBezTo>
                  <a:cubicBezTo>
                    <a:pt x="94364" y="27826"/>
                    <a:pt x="93985" y="24348"/>
                    <a:pt x="85725" y="30956"/>
                  </a:cubicBezTo>
                  <a:cubicBezTo>
                    <a:pt x="84339" y="32065"/>
                    <a:pt x="89694" y="38894"/>
                    <a:pt x="90488" y="40481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任意多边形 141">
              <a:extLst>
                <a:ext uri="{FF2B5EF4-FFF2-40B4-BE49-F238E27FC236}">
                  <a16:creationId xmlns:a16="http://schemas.microsoft.com/office/drawing/2014/main" id="{BA3D1FA9-BABB-B1B5-28FA-1A0A7A40DE84}"/>
                </a:ext>
              </a:extLst>
            </p:cNvPr>
            <p:cNvSpPr/>
            <p:nvPr/>
          </p:nvSpPr>
          <p:spPr>
            <a:xfrm>
              <a:off x="5245894" y="1197769"/>
              <a:ext cx="314325" cy="109537"/>
            </a:xfrm>
            <a:custGeom>
              <a:avLst/>
              <a:gdLst>
                <a:gd name="connsiteX0" fmla="*/ 61912 w 314325"/>
                <a:gd name="connsiteY0" fmla="*/ 35719 h 109537"/>
                <a:gd name="connsiteX1" fmla="*/ 61912 w 314325"/>
                <a:gd name="connsiteY1" fmla="*/ 35719 h 109537"/>
                <a:gd name="connsiteX2" fmla="*/ 40481 w 314325"/>
                <a:gd name="connsiteY2" fmla="*/ 33337 h 109537"/>
                <a:gd name="connsiteX3" fmla="*/ 26194 w 314325"/>
                <a:gd name="connsiteY3" fmla="*/ 28575 h 109537"/>
                <a:gd name="connsiteX4" fmla="*/ 16669 w 314325"/>
                <a:gd name="connsiteY4" fmla="*/ 30956 h 109537"/>
                <a:gd name="connsiteX5" fmla="*/ 9525 w 314325"/>
                <a:gd name="connsiteY5" fmla="*/ 35719 h 109537"/>
                <a:gd name="connsiteX6" fmla="*/ 0 w 314325"/>
                <a:gd name="connsiteY6" fmla="*/ 33337 h 109537"/>
                <a:gd name="connsiteX7" fmla="*/ 23812 w 314325"/>
                <a:gd name="connsiteY7" fmla="*/ 23812 h 109537"/>
                <a:gd name="connsiteX8" fmla="*/ 30956 w 314325"/>
                <a:gd name="connsiteY8" fmla="*/ 16669 h 109537"/>
                <a:gd name="connsiteX9" fmla="*/ 33337 w 314325"/>
                <a:gd name="connsiteY9" fmla="*/ 2381 h 109537"/>
                <a:gd name="connsiteX10" fmla="*/ 40481 w 314325"/>
                <a:gd name="connsiteY10" fmla="*/ 0 h 109537"/>
                <a:gd name="connsiteX11" fmla="*/ 57150 w 314325"/>
                <a:gd name="connsiteY11" fmla="*/ 2381 h 109537"/>
                <a:gd name="connsiteX12" fmla="*/ 71437 w 314325"/>
                <a:gd name="connsiteY12" fmla="*/ 7144 h 109537"/>
                <a:gd name="connsiteX13" fmla="*/ 78581 w 314325"/>
                <a:gd name="connsiteY13" fmla="*/ 9525 h 109537"/>
                <a:gd name="connsiteX14" fmla="*/ 85725 w 314325"/>
                <a:gd name="connsiteY14" fmla="*/ 14287 h 109537"/>
                <a:gd name="connsiteX15" fmla="*/ 92869 w 314325"/>
                <a:gd name="connsiteY15" fmla="*/ 28575 h 109537"/>
                <a:gd name="connsiteX16" fmla="*/ 97631 w 314325"/>
                <a:gd name="connsiteY16" fmla="*/ 35719 h 109537"/>
                <a:gd name="connsiteX17" fmla="*/ 119062 w 314325"/>
                <a:gd name="connsiteY17" fmla="*/ 28575 h 109537"/>
                <a:gd name="connsiteX18" fmla="*/ 123825 w 314325"/>
                <a:gd name="connsiteY18" fmla="*/ 21431 h 109537"/>
                <a:gd name="connsiteX19" fmla="*/ 126206 w 314325"/>
                <a:gd name="connsiteY19" fmla="*/ 14287 h 109537"/>
                <a:gd name="connsiteX20" fmla="*/ 140494 w 314325"/>
                <a:gd name="connsiteY20" fmla="*/ 16669 h 109537"/>
                <a:gd name="connsiteX21" fmla="*/ 169069 w 314325"/>
                <a:gd name="connsiteY21" fmla="*/ 14287 h 109537"/>
                <a:gd name="connsiteX22" fmla="*/ 178594 w 314325"/>
                <a:gd name="connsiteY22" fmla="*/ 11906 h 109537"/>
                <a:gd name="connsiteX23" fmla="*/ 226219 w 314325"/>
                <a:gd name="connsiteY23" fmla="*/ 7144 h 109537"/>
                <a:gd name="connsiteX24" fmla="*/ 257175 w 314325"/>
                <a:gd name="connsiteY24" fmla="*/ 4762 h 109537"/>
                <a:gd name="connsiteX25" fmla="*/ 264319 w 314325"/>
                <a:gd name="connsiteY25" fmla="*/ 9525 h 109537"/>
                <a:gd name="connsiteX26" fmla="*/ 271462 w 314325"/>
                <a:gd name="connsiteY26" fmla="*/ 11906 h 109537"/>
                <a:gd name="connsiteX27" fmla="*/ 285750 w 314325"/>
                <a:gd name="connsiteY27" fmla="*/ 23812 h 109537"/>
                <a:gd name="connsiteX28" fmla="*/ 300037 w 314325"/>
                <a:gd name="connsiteY28" fmla="*/ 28575 h 109537"/>
                <a:gd name="connsiteX29" fmla="*/ 314325 w 314325"/>
                <a:gd name="connsiteY29" fmla="*/ 35719 h 109537"/>
                <a:gd name="connsiteX30" fmla="*/ 304800 w 314325"/>
                <a:gd name="connsiteY30" fmla="*/ 57150 h 109537"/>
                <a:gd name="connsiteX31" fmla="*/ 290512 w 314325"/>
                <a:gd name="connsiteY31" fmla="*/ 61912 h 109537"/>
                <a:gd name="connsiteX32" fmla="*/ 276225 w 314325"/>
                <a:gd name="connsiteY32" fmla="*/ 69056 h 109537"/>
                <a:gd name="connsiteX33" fmla="*/ 269081 w 314325"/>
                <a:gd name="connsiteY33" fmla="*/ 73819 h 109537"/>
                <a:gd name="connsiteX34" fmla="*/ 254794 w 314325"/>
                <a:gd name="connsiteY34" fmla="*/ 78581 h 109537"/>
                <a:gd name="connsiteX35" fmla="*/ 247650 w 314325"/>
                <a:gd name="connsiteY35" fmla="*/ 83344 h 109537"/>
                <a:gd name="connsiteX36" fmla="*/ 233362 w 314325"/>
                <a:gd name="connsiteY36" fmla="*/ 88106 h 109537"/>
                <a:gd name="connsiteX37" fmla="*/ 185737 w 314325"/>
                <a:gd name="connsiteY37" fmla="*/ 92869 h 109537"/>
                <a:gd name="connsiteX38" fmla="*/ 178594 w 314325"/>
                <a:gd name="connsiteY38" fmla="*/ 100012 h 109537"/>
                <a:gd name="connsiteX39" fmla="*/ 169069 w 314325"/>
                <a:gd name="connsiteY39" fmla="*/ 102394 h 109537"/>
                <a:gd name="connsiteX40" fmla="*/ 154781 w 314325"/>
                <a:gd name="connsiteY40" fmla="*/ 107156 h 109537"/>
                <a:gd name="connsiteX41" fmla="*/ 147637 w 314325"/>
                <a:gd name="connsiteY41" fmla="*/ 109537 h 109537"/>
                <a:gd name="connsiteX42" fmla="*/ 128587 w 314325"/>
                <a:gd name="connsiteY42" fmla="*/ 107156 h 109537"/>
                <a:gd name="connsiteX43" fmla="*/ 121444 w 314325"/>
                <a:gd name="connsiteY43" fmla="*/ 102394 h 109537"/>
                <a:gd name="connsiteX44" fmla="*/ 114300 w 314325"/>
                <a:gd name="connsiteY44" fmla="*/ 100012 h 109537"/>
                <a:gd name="connsiteX45" fmla="*/ 92869 w 314325"/>
                <a:gd name="connsiteY45" fmla="*/ 90487 h 109537"/>
                <a:gd name="connsiteX46" fmla="*/ 59531 w 314325"/>
                <a:gd name="connsiteY46" fmla="*/ 88106 h 109537"/>
                <a:gd name="connsiteX47" fmla="*/ 47625 w 314325"/>
                <a:gd name="connsiteY47" fmla="*/ 76200 h 109537"/>
                <a:gd name="connsiteX48" fmla="*/ 54769 w 314325"/>
                <a:gd name="connsiteY48" fmla="*/ 73819 h 109537"/>
                <a:gd name="connsiteX49" fmla="*/ 76200 w 314325"/>
                <a:gd name="connsiteY49" fmla="*/ 71437 h 109537"/>
                <a:gd name="connsiteX50" fmla="*/ 69056 w 314325"/>
                <a:gd name="connsiteY50" fmla="*/ 57150 h 109537"/>
                <a:gd name="connsiteX51" fmla="*/ 61912 w 314325"/>
                <a:gd name="connsiteY51" fmla="*/ 52387 h 109537"/>
                <a:gd name="connsiteX52" fmla="*/ 54769 w 314325"/>
                <a:gd name="connsiteY52" fmla="*/ 54769 h 109537"/>
                <a:gd name="connsiteX53" fmla="*/ 47625 w 314325"/>
                <a:gd name="connsiteY53" fmla="*/ 59531 h 109537"/>
                <a:gd name="connsiteX54" fmla="*/ 2381 w 314325"/>
                <a:gd name="connsiteY54" fmla="*/ 57150 h 109537"/>
                <a:gd name="connsiteX55" fmla="*/ 4762 w 314325"/>
                <a:gd name="connsiteY55" fmla="*/ 47625 h 109537"/>
                <a:gd name="connsiteX56" fmla="*/ 19050 w 314325"/>
                <a:gd name="connsiteY56" fmla="*/ 40481 h 109537"/>
                <a:gd name="connsiteX57" fmla="*/ 61912 w 314325"/>
                <a:gd name="connsiteY57" fmla="*/ 35719 h 109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314325" h="109537">
                  <a:moveTo>
                    <a:pt x="61912" y="35719"/>
                  </a:moveTo>
                  <a:lnTo>
                    <a:pt x="61912" y="35719"/>
                  </a:lnTo>
                  <a:cubicBezTo>
                    <a:pt x="54768" y="34925"/>
                    <a:pt x="47529" y="34747"/>
                    <a:pt x="40481" y="33337"/>
                  </a:cubicBezTo>
                  <a:cubicBezTo>
                    <a:pt x="35559" y="32352"/>
                    <a:pt x="26194" y="28575"/>
                    <a:pt x="26194" y="28575"/>
                  </a:cubicBezTo>
                  <a:cubicBezTo>
                    <a:pt x="23019" y="29369"/>
                    <a:pt x="19677" y="29667"/>
                    <a:pt x="16669" y="30956"/>
                  </a:cubicBezTo>
                  <a:cubicBezTo>
                    <a:pt x="14038" y="32083"/>
                    <a:pt x="12358" y="35314"/>
                    <a:pt x="9525" y="35719"/>
                  </a:cubicBezTo>
                  <a:cubicBezTo>
                    <a:pt x="6285" y="36182"/>
                    <a:pt x="3175" y="34131"/>
                    <a:pt x="0" y="33337"/>
                  </a:cubicBezTo>
                  <a:cubicBezTo>
                    <a:pt x="5350" y="17287"/>
                    <a:pt x="-2107" y="32452"/>
                    <a:pt x="23812" y="23812"/>
                  </a:cubicBezTo>
                  <a:cubicBezTo>
                    <a:pt x="27007" y="22747"/>
                    <a:pt x="28575" y="19050"/>
                    <a:pt x="30956" y="16669"/>
                  </a:cubicBezTo>
                  <a:cubicBezTo>
                    <a:pt x="31750" y="11906"/>
                    <a:pt x="30941" y="6573"/>
                    <a:pt x="33337" y="2381"/>
                  </a:cubicBezTo>
                  <a:cubicBezTo>
                    <a:pt x="34582" y="202"/>
                    <a:pt x="37971" y="0"/>
                    <a:pt x="40481" y="0"/>
                  </a:cubicBezTo>
                  <a:cubicBezTo>
                    <a:pt x="46094" y="0"/>
                    <a:pt x="51594" y="1587"/>
                    <a:pt x="57150" y="2381"/>
                  </a:cubicBezTo>
                  <a:lnTo>
                    <a:pt x="71437" y="7144"/>
                  </a:lnTo>
                  <a:cubicBezTo>
                    <a:pt x="73818" y="7938"/>
                    <a:pt x="76492" y="8133"/>
                    <a:pt x="78581" y="9525"/>
                  </a:cubicBezTo>
                  <a:lnTo>
                    <a:pt x="85725" y="14287"/>
                  </a:lnTo>
                  <a:cubicBezTo>
                    <a:pt x="99372" y="34760"/>
                    <a:pt x="83010" y="8857"/>
                    <a:pt x="92869" y="28575"/>
                  </a:cubicBezTo>
                  <a:cubicBezTo>
                    <a:pt x="94149" y="31135"/>
                    <a:pt x="96044" y="33338"/>
                    <a:pt x="97631" y="35719"/>
                  </a:cubicBezTo>
                  <a:cubicBezTo>
                    <a:pt x="107209" y="34122"/>
                    <a:pt x="112366" y="35271"/>
                    <a:pt x="119062" y="28575"/>
                  </a:cubicBezTo>
                  <a:cubicBezTo>
                    <a:pt x="121086" y="26551"/>
                    <a:pt x="122237" y="23812"/>
                    <a:pt x="123825" y="21431"/>
                  </a:cubicBezTo>
                  <a:cubicBezTo>
                    <a:pt x="124619" y="19050"/>
                    <a:pt x="123792" y="14977"/>
                    <a:pt x="126206" y="14287"/>
                  </a:cubicBezTo>
                  <a:cubicBezTo>
                    <a:pt x="130849" y="12961"/>
                    <a:pt x="135666" y="16669"/>
                    <a:pt x="140494" y="16669"/>
                  </a:cubicBezTo>
                  <a:cubicBezTo>
                    <a:pt x="150052" y="16669"/>
                    <a:pt x="159544" y="15081"/>
                    <a:pt x="169069" y="14287"/>
                  </a:cubicBezTo>
                  <a:cubicBezTo>
                    <a:pt x="172244" y="13493"/>
                    <a:pt x="175366" y="12444"/>
                    <a:pt x="178594" y="11906"/>
                  </a:cubicBezTo>
                  <a:cubicBezTo>
                    <a:pt x="192861" y="9528"/>
                    <a:pt x="212576" y="8281"/>
                    <a:pt x="226219" y="7144"/>
                  </a:cubicBezTo>
                  <a:cubicBezTo>
                    <a:pt x="245831" y="606"/>
                    <a:pt x="235536" y="1671"/>
                    <a:pt x="257175" y="4762"/>
                  </a:cubicBezTo>
                  <a:cubicBezTo>
                    <a:pt x="259556" y="6350"/>
                    <a:pt x="261759" y="8245"/>
                    <a:pt x="264319" y="9525"/>
                  </a:cubicBezTo>
                  <a:cubicBezTo>
                    <a:pt x="266564" y="10647"/>
                    <a:pt x="269374" y="10514"/>
                    <a:pt x="271462" y="11906"/>
                  </a:cubicBezTo>
                  <a:cubicBezTo>
                    <a:pt x="282681" y="19386"/>
                    <a:pt x="274061" y="18617"/>
                    <a:pt x="285750" y="23812"/>
                  </a:cubicBezTo>
                  <a:cubicBezTo>
                    <a:pt x="290337" y="25851"/>
                    <a:pt x="295860" y="25791"/>
                    <a:pt x="300037" y="28575"/>
                  </a:cubicBezTo>
                  <a:cubicBezTo>
                    <a:pt x="309270" y="34729"/>
                    <a:pt x="304466" y="32432"/>
                    <a:pt x="314325" y="35719"/>
                  </a:cubicBezTo>
                  <a:cubicBezTo>
                    <a:pt x="312626" y="45914"/>
                    <a:pt x="314496" y="51764"/>
                    <a:pt x="304800" y="57150"/>
                  </a:cubicBezTo>
                  <a:cubicBezTo>
                    <a:pt x="300411" y="59588"/>
                    <a:pt x="290512" y="61912"/>
                    <a:pt x="290512" y="61912"/>
                  </a:cubicBezTo>
                  <a:cubicBezTo>
                    <a:pt x="270047" y="75558"/>
                    <a:pt x="295937" y="59200"/>
                    <a:pt x="276225" y="69056"/>
                  </a:cubicBezTo>
                  <a:cubicBezTo>
                    <a:pt x="273665" y="70336"/>
                    <a:pt x="271696" y="72657"/>
                    <a:pt x="269081" y="73819"/>
                  </a:cubicBezTo>
                  <a:cubicBezTo>
                    <a:pt x="264494" y="75858"/>
                    <a:pt x="254794" y="78581"/>
                    <a:pt x="254794" y="78581"/>
                  </a:cubicBezTo>
                  <a:cubicBezTo>
                    <a:pt x="252413" y="80169"/>
                    <a:pt x="250265" y="82182"/>
                    <a:pt x="247650" y="83344"/>
                  </a:cubicBezTo>
                  <a:cubicBezTo>
                    <a:pt x="243062" y="85383"/>
                    <a:pt x="238125" y="86519"/>
                    <a:pt x="233362" y="88106"/>
                  </a:cubicBezTo>
                  <a:cubicBezTo>
                    <a:pt x="213393" y="94762"/>
                    <a:pt x="228737" y="90339"/>
                    <a:pt x="185737" y="92869"/>
                  </a:cubicBezTo>
                  <a:cubicBezTo>
                    <a:pt x="183356" y="95250"/>
                    <a:pt x="181518" y="98341"/>
                    <a:pt x="178594" y="100012"/>
                  </a:cubicBezTo>
                  <a:cubicBezTo>
                    <a:pt x="175752" y="101636"/>
                    <a:pt x="172204" y="101454"/>
                    <a:pt x="169069" y="102394"/>
                  </a:cubicBezTo>
                  <a:cubicBezTo>
                    <a:pt x="164261" y="103837"/>
                    <a:pt x="159544" y="105569"/>
                    <a:pt x="154781" y="107156"/>
                  </a:cubicBezTo>
                  <a:lnTo>
                    <a:pt x="147637" y="109537"/>
                  </a:lnTo>
                  <a:cubicBezTo>
                    <a:pt x="141287" y="108743"/>
                    <a:pt x="134761" y="108840"/>
                    <a:pt x="128587" y="107156"/>
                  </a:cubicBezTo>
                  <a:cubicBezTo>
                    <a:pt x="125826" y="106403"/>
                    <a:pt x="124003" y="103674"/>
                    <a:pt x="121444" y="102394"/>
                  </a:cubicBezTo>
                  <a:cubicBezTo>
                    <a:pt x="119199" y="101271"/>
                    <a:pt x="116545" y="101135"/>
                    <a:pt x="114300" y="100012"/>
                  </a:cubicBezTo>
                  <a:cubicBezTo>
                    <a:pt x="104503" y="95114"/>
                    <a:pt x="107197" y="91510"/>
                    <a:pt x="92869" y="90487"/>
                  </a:cubicBezTo>
                  <a:lnTo>
                    <a:pt x="59531" y="88106"/>
                  </a:lnTo>
                  <a:cubicBezTo>
                    <a:pt x="57490" y="86745"/>
                    <a:pt x="46490" y="80737"/>
                    <a:pt x="47625" y="76200"/>
                  </a:cubicBezTo>
                  <a:cubicBezTo>
                    <a:pt x="48234" y="73765"/>
                    <a:pt x="52293" y="74232"/>
                    <a:pt x="54769" y="73819"/>
                  </a:cubicBezTo>
                  <a:cubicBezTo>
                    <a:pt x="61859" y="72637"/>
                    <a:pt x="69056" y="72231"/>
                    <a:pt x="76200" y="71437"/>
                  </a:cubicBezTo>
                  <a:cubicBezTo>
                    <a:pt x="74263" y="65626"/>
                    <a:pt x="73673" y="61767"/>
                    <a:pt x="69056" y="57150"/>
                  </a:cubicBezTo>
                  <a:cubicBezTo>
                    <a:pt x="67032" y="55126"/>
                    <a:pt x="64293" y="53975"/>
                    <a:pt x="61912" y="52387"/>
                  </a:cubicBezTo>
                  <a:cubicBezTo>
                    <a:pt x="59531" y="53181"/>
                    <a:pt x="57014" y="53646"/>
                    <a:pt x="54769" y="54769"/>
                  </a:cubicBezTo>
                  <a:cubicBezTo>
                    <a:pt x="52209" y="56049"/>
                    <a:pt x="50484" y="59401"/>
                    <a:pt x="47625" y="59531"/>
                  </a:cubicBezTo>
                  <a:lnTo>
                    <a:pt x="2381" y="57150"/>
                  </a:lnTo>
                  <a:cubicBezTo>
                    <a:pt x="3175" y="53975"/>
                    <a:pt x="2947" y="50348"/>
                    <a:pt x="4762" y="47625"/>
                  </a:cubicBezTo>
                  <a:cubicBezTo>
                    <a:pt x="6626" y="44829"/>
                    <a:pt x="15653" y="40821"/>
                    <a:pt x="19050" y="40481"/>
                  </a:cubicBezTo>
                  <a:cubicBezTo>
                    <a:pt x="59094" y="36477"/>
                    <a:pt x="54768" y="36513"/>
                    <a:pt x="61912" y="35719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任意多边形 142">
              <a:extLst>
                <a:ext uri="{FF2B5EF4-FFF2-40B4-BE49-F238E27FC236}">
                  <a16:creationId xmlns:a16="http://schemas.microsoft.com/office/drawing/2014/main" id="{F029A501-E5A1-E30D-3690-D6C68518AF66}"/>
                </a:ext>
              </a:extLst>
            </p:cNvPr>
            <p:cNvSpPr/>
            <p:nvPr/>
          </p:nvSpPr>
          <p:spPr>
            <a:xfrm>
              <a:off x="5664994" y="1577832"/>
              <a:ext cx="135416" cy="124762"/>
            </a:xfrm>
            <a:custGeom>
              <a:avLst/>
              <a:gdLst>
                <a:gd name="connsiteX0" fmla="*/ 104775 w 135416"/>
                <a:gd name="connsiteY0" fmla="*/ 98568 h 124762"/>
                <a:gd name="connsiteX1" fmla="*/ 104775 w 135416"/>
                <a:gd name="connsiteY1" fmla="*/ 98568 h 124762"/>
                <a:gd name="connsiteX2" fmla="*/ 83344 w 135416"/>
                <a:gd name="connsiteY2" fmla="*/ 103331 h 124762"/>
                <a:gd name="connsiteX3" fmla="*/ 76200 w 135416"/>
                <a:gd name="connsiteY3" fmla="*/ 105712 h 124762"/>
                <a:gd name="connsiteX4" fmla="*/ 61912 w 135416"/>
                <a:gd name="connsiteY4" fmla="*/ 112856 h 124762"/>
                <a:gd name="connsiteX5" fmla="*/ 57150 w 135416"/>
                <a:gd name="connsiteY5" fmla="*/ 119999 h 124762"/>
                <a:gd name="connsiteX6" fmla="*/ 42862 w 135416"/>
                <a:gd name="connsiteY6" fmla="*/ 124762 h 124762"/>
                <a:gd name="connsiteX7" fmla="*/ 11906 w 135416"/>
                <a:gd name="connsiteY7" fmla="*/ 122381 h 124762"/>
                <a:gd name="connsiteX8" fmla="*/ 4762 w 135416"/>
                <a:gd name="connsiteY8" fmla="*/ 119999 h 124762"/>
                <a:gd name="connsiteX9" fmla="*/ 0 w 135416"/>
                <a:gd name="connsiteY9" fmla="*/ 105712 h 124762"/>
                <a:gd name="connsiteX10" fmla="*/ 9525 w 135416"/>
                <a:gd name="connsiteY10" fmla="*/ 100949 h 124762"/>
                <a:gd name="connsiteX11" fmla="*/ 16669 w 135416"/>
                <a:gd name="connsiteY11" fmla="*/ 98568 h 124762"/>
                <a:gd name="connsiteX12" fmla="*/ 19050 w 135416"/>
                <a:gd name="connsiteY12" fmla="*/ 91424 h 124762"/>
                <a:gd name="connsiteX13" fmla="*/ 23812 w 135416"/>
                <a:gd name="connsiteY13" fmla="*/ 84281 h 124762"/>
                <a:gd name="connsiteX14" fmla="*/ 21431 w 135416"/>
                <a:gd name="connsiteY14" fmla="*/ 62849 h 124762"/>
                <a:gd name="connsiteX15" fmla="*/ 14287 w 135416"/>
                <a:gd name="connsiteY15" fmla="*/ 60468 h 124762"/>
                <a:gd name="connsiteX16" fmla="*/ 4762 w 135416"/>
                <a:gd name="connsiteY16" fmla="*/ 58087 h 124762"/>
                <a:gd name="connsiteX17" fmla="*/ 7144 w 135416"/>
                <a:gd name="connsiteY17" fmla="*/ 31893 h 124762"/>
                <a:gd name="connsiteX18" fmla="*/ 50006 w 135416"/>
                <a:gd name="connsiteY18" fmla="*/ 29512 h 124762"/>
                <a:gd name="connsiteX19" fmla="*/ 59531 w 135416"/>
                <a:gd name="connsiteY19" fmla="*/ 27131 h 124762"/>
                <a:gd name="connsiteX20" fmla="*/ 54769 w 135416"/>
                <a:gd name="connsiteY20" fmla="*/ 19987 h 124762"/>
                <a:gd name="connsiteX21" fmla="*/ 52387 w 135416"/>
                <a:gd name="connsiteY21" fmla="*/ 12843 h 124762"/>
                <a:gd name="connsiteX22" fmla="*/ 69056 w 135416"/>
                <a:gd name="connsiteY22" fmla="*/ 3318 h 124762"/>
                <a:gd name="connsiteX23" fmla="*/ 76200 w 135416"/>
                <a:gd name="connsiteY23" fmla="*/ 937 h 124762"/>
                <a:gd name="connsiteX24" fmla="*/ 133350 w 135416"/>
                <a:gd name="connsiteY24" fmla="*/ 3318 h 124762"/>
                <a:gd name="connsiteX25" fmla="*/ 130969 w 135416"/>
                <a:gd name="connsiteY25" fmla="*/ 19987 h 124762"/>
                <a:gd name="connsiteX26" fmla="*/ 121444 w 135416"/>
                <a:gd name="connsiteY26" fmla="*/ 41418 h 124762"/>
                <a:gd name="connsiteX27" fmla="*/ 123825 w 135416"/>
                <a:gd name="connsiteY27" fmla="*/ 58087 h 124762"/>
                <a:gd name="connsiteX28" fmla="*/ 128587 w 135416"/>
                <a:gd name="connsiteY28" fmla="*/ 72374 h 124762"/>
                <a:gd name="connsiteX29" fmla="*/ 126206 w 135416"/>
                <a:gd name="connsiteY29" fmla="*/ 93806 h 124762"/>
                <a:gd name="connsiteX30" fmla="*/ 119062 w 135416"/>
                <a:gd name="connsiteY30" fmla="*/ 96187 h 124762"/>
                <a:gd name="connsiteX31" fmla="*/ 104775 w 135416"/>
                <a:gd name="connsiteY31" fmla="*/ 98568 h 124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35416" h="124762">
                  <a:moveTo>
                    <a:pt x="104775" y="98568"/>
                  </a:moveTo>
                  <a:lnTo>
                    <a:pt x="104775" y="98568"/>
                  </a:lnTo>
                  <a:cubicBezTo>
                    <a:pt x="97631" y="100156"/>
                    <a:pt x="90443" y="101556"/>
                    <a:pt x="83344" y="103331"/>
                  </a:cubicBezTo>
                  <a:cubicBezTo>
                    <a:pt x="80909" y="103940"/>
                    <a:pt x="78445" y="104590"/>
                    <a:pt x="76200" y="105712"/>
                  </a:cubicBezTo>
                  <a:cubicBezTo>
                    <a:pt x="57727" y="114947"/>
                    <a:pt x="79876" y="106866"/>
                    <a:pt x="61912" y="112856"/>
                  </a:cubicBezTo>
                  <a:cubicBezTo>
                    <a:pt x="60325" y="115237"/>
                    <a:pt x="59577" y="118482"/>
                    <a:pt x="57150" y="119999"/>
                  </a:cubicBezTo>
                  <a:cubicBezTo>
                    <a:pt x="52893" y="122660"/>
                    <a:pt x="42862" y="124762"/>
                    <a:pt x="42862" y="124762"/>
                  </a:cubicBezTo>
                  <a:cubicBezTo>
                    <a:pt x="32543" y="123968"/>
                    <a:pt x="22175" y="123665"/>
                    <a:pt x="11906" y="122381"/>
                  </a:cubicBezTo>
                  <a:cubicBezTo>
                    <a:pt x="9415" y="122070"/>
                    <a:pt x="6221" y="122042"/>
                    <a:pt x="4762" y="119999"/>
                  </a:cubicBezTo>
                  <a:cubicBezTo>
                    <a:pt x="1844" y="115914"/>
                    <a:pt x="0" y="105712"/>
                    <a:pt x="0" y="105712"/>
                  </a:cubicBezTo>
                  <a:cubicBezTo>
                    <a:pt x="3175" y="104124"/>
                    <a:pt x="6262" y="102347"/>
                    <a:pt x="9525" y="100949"/>
                  </a:cubicBezTo>
                  <a:cubicBezTo>
                    <a:pt x="11832" y="99960"/>
                    <a:pt x="14894" y="100343"/>
                    <a:pt x="16669" y="98568"/>
                  </a:cubicBezTo>
                  <a:cubicBezTo>
                    <a:pt x="18444" y="96793"/>
                    <a:pt x="17928" y="93669"/>
                    <a:pt x="19050" y="91424"/>
                  </a:cubicBezTo>
                  <a:cubicBezTo>
                    <a:pt x="20330" y="88864"/>
                    <a:pt x="22225" y="86662"/>
                    <a:pt x="23812" y="84281"/>
                  </a:cubicBezTo>
                  <a:cubicBezTo>
                    <a:pt x="23018" y="77137"/>
                    <a:pt x="24100" y="69523"/>
                    <a:pt x="21431" y="62849"/>
                  </a:cubicBezTo>
                  <a:cubicBezTo>
                    <a:pt x="20499" y="60518"/>
                    <a:pt x="16701" y="61158"/>
                    <a:pt x="14287" y="60468"/>
                  </a:cubicBezTo>
                  <a:cubicBezTo>
                    <a:pt x="11140" y="59569"/>
                    <a:pt x="7937" y="58881"/>
                    <a:pt x="4762" y="58087"/>
                  </a:cubicBezTo>
                  <a:cubicBezTo>
                    <a:pt x="5556" y="49356"/>
                    <a:pt x="-269" y="36575"/>
                    <a:pt x="7144" y="31893"/>
                  </a:cubicBezTo>
                  <a:cubicBezTo>
                    <a:pt x="19242" y="24252"/>
                    <a:pt x="35755" y="30807"/>
                    <a:pt x="50006" y="29512"/>
                  </a:cubicBezTo>
                  <a:cubicBezTo>
                    <a:pt x="53265" y="29216"/>
                    <a:pt x="56356" y="27925"/>
                    <a:pt x="59531" y="27131"/>
                  </a:cubicBezTo>
                  <a:cubicBezTo>
                    <a:pt x="57944" y="24750"/>
                    <a:pt x="56049" y="22547"/>
                    <a:pt x="54769" y="19987"/>
                  </a:cubicBezTo>
                  <a:cubicBezTo>
                    <a:pt x="53646" y="17742"/>
                    <a:pt x="51974" y="15319"/>
                    <a:pt x="52387" y="12843"/>
                  </a:cubicBezTo>
                  <a:cubicBezTo>
                    <a:pt x="54001" y="3160"/>
                    <a:pt x="61972" y="5089"/>
                    <a:pt x="69056" y="3318"/>
                  </a:cubicBezTo>
                  <a:cubicBezTo>
                    <a:pt x="71491" y="2709"/>
                    <a:pt x="73819" y="1731"/>
                    <a:pt x="76200" y="937"/>
                  </a:cubicBezTo>
                  <a:cubicBezTo>
                    <a:pt x="95250" y="1731"/>
                    <a:pt x="115342" y="-2946"/>
                    <a:pt x="133350" y="3318"/>
                  </a:cubicBezTo>
                  <a:cubicBezTo>
                    <a:pt x="138651" y="5162"/>
                    <a:pt x="132231" y="14518"/>
                    <a:pt x="130969" y="19987"/>
                  </a:cubicBezTo>
                  <a:cubicBezTo>
                    <a:pt x="127969" y="32986"/>
                    <a:pt x="127469" y="32379"/>
                    <a:pt x="121444" y="41418"/>
                  </a:cubicBezTo>
                  <a:cubicBezTo>
                    <a:pt x="122238" y="46974"/>
                    <a:pt x="122563" y="52618"/>
                    <a:pt x="123825" y="58087"/>
                  </a:cubicBezTo>
                  <a:cubicBezTo>
                    <a:pt x="124954" y="62978"/>
                    <a:pt x="128587" y="72374"/>
                    <a:pt x="128587" y="72374"/>
                  </a:cubicBezTo>
                  <a:cubicBezTo>
                    <a:pt x="127793" y="79518"/>
                    <a:pt x="128875" y="87132"/>
                    <a:pt x="126206" y="93806"/>
                  </a:cubicBezTo>
                  <a:cubicBezTo>
                    <a:pt x="125274" y="96137"/>
                    <a:pt x="121307" y="95065"/>
                    <a:pt x="119062" y="96187"/>
                  </a:cubicBezTo>
                  <a:cubicBezTo>
                    <a:pt x="116502" y="97467"/>
                    <a:pt x="107156" y="98171"/>
                    <a:pt x="104775" y="98568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任意多边形 143">
              <a:extLst>
                <a:ext uri="{FF2B5EF4-FFF2-40B4-BE49-F238E27FC236}">
                  <a16:creationId xmlns:a16="http://schemas.microsoft.com/office/drawing/2014/main" id="{EFC5BCA1-ABE6-2317-4029-2BC9AB84BD20}"/>
                </a:ext>
              </a:extLst>
            </p:cNvPr>
            <p:cNvSpPr/>
            <p:nvPr/>
          </p:nvSpPr>
          <p:spPr>
            <a:xfrm>
              <a:off x="5753100" y="1457325"/>
              <a:ext cx="273844" cy="302474"/>
            </a:xfrm>
            <a:custGeom>
              <a:avLst/>
              <a:gdLst>
                <a:gd name="connsiteX0" fmla="*/ 0 w 273844"/>
                <a:gd name="connsiteY0" fmla="*/ 64294 h 302474"/>
                <a:gd name="connsiteX1" fmla="*/ 0 w 273844"/>
                <a:gd name="connsiteY1" fmla="*/ 64294 h 302474"/>
                <a:gd name="connsiteX2" fmla="*/ 7144 w 273844"/>
                <a:gd name="connsiteY2" fmla="*/ 45244 h 302474"/>
                <a:gd name="connsiteX3" fmla="*/ 16669 w 273844"/>
                <a:gd name="connsiteY3" fmla="*/ 23813 h 302474"/>
                <a:gd name="connsiteX4" fmla="*/ 23813 w 273844"/>
                <a:gd name="connsiteY4" fmla="*/ 19050 h 302474"/>
                <a:gd name="connsiteX5" fmla="*/ 35719 w 273844"/>
                <a:gd name="connsiteY5" fmla="*/ 28575 h 302474"/>
                <a:gd name="connsiteX6" fmla="*/ 47625 w 273844"/>
                <a:gd name="connsiteY6" fmla="*/ 42863 h 302474"/>
                <a:gd name="connsiteX7" fmla="*/ 57150 w 273844"/>
                <a:gd name="connsiteY7" fmla="*/ 28575 h 302474"/>
                <a:gd name="connsiteX8" fmla="*/ 61913 w 273844"/>
                <a:gd name="connsiteY8" fmla="*/ 9525 h 302474"/>
                <a:gd name="connsiteX9" fmla="*/ 69056 w 273844"/>
                <a:gd name="connsiteY9" fmla="*/ 4763 h 302474"/>
                <a:gd name="connsiteX10" fmla="*/ 83344 w 273844"/>
                <a:gd name="connsiteY10" fmla="*/ 0 h 302474"/>
                <a:gd name="connsiteX11" fmla="*/ 92869 w 273844"/>
                <a:gd name="connsiteY11" fmla="*/ 2381 h 302474"/>
                <a:gd name="connsiteX12" fmla="*/ 107156 w 273844"/>
                <a:gd name="connsiteY12" fmla="*/ 7144 h 302474"/>
                <a:gd name="connsiteX13" fmla="*/ 133350 w 273844"/>
                <a:gd name="connsiteY13" fmla="*/ 9525 h 302474"/>
                <a:gd name="connsiteX14" fmla="*/ 128588 w 273844"/>
                <a:gd name="connsiteY14" fmla="*/ 16669 h 302474"/>
                <a:gd name="connsiteX15" fmla="*/ 121444 w 273844"/>
                <a:gd name="connsiteY15" fmla="*/ 19050 h 302474"/>
                <a:gd name="connsiteX16" fmla="*/ 104775 w 273844"/>
                <a:gd name="connsiteY16" fmla="*/ 23813 h 302474"/>
                <a:gd name="connsiteX17" fmla="*/ 92869 w 273844"/>
                <a:gd name="connsiteY17" fmla="*/ 45244 h 302474"/>
                <a:gd name="connsiteX18" fmla="*/ 104775 w 273844"/>
                <a:gd name="connsiteY18" fmla="*/ 47625 h 302474"/>
                <a:gd name="connsiteX19" fmla="*/ 126206 w 273844"/>
                <a:gd name="connsiteY19" fmla="*/ 42863 h 302474"/>
                <a:gd name="connsiteX20" fmla="*/ 161925 w 273844"/>
                <a:gd name="connsiteY20" fmla="*/ 54769 h 302474"/>
                <a:gd name="connsiteX21" fmla="*/ 154781 w 273844"/>
                <a:gd name="connsiteY21" fmla="*/ 59531 h 302474"/>
                <a:gd name="connsiteX22" fmla="*/ 142875 w 273844"/>
                <a:gd name="connsiteY22" fmla="*/ 78581 h 302474"/>
                <a:gd name="connsiteX23" fmla="*/ 138113 w 273844"/>
                <a:gd name="connsiteY23" fmla="*/ 85725 h 302474"/>
                <a:gd name="connsiteX24" fmla="*/ 133350 w 273844"/>
                <a:gd name="connsiteY24" fmla="*/ 102394 h 302474"/>
                <a:gd name="connsiteX25" fmla="*/ 140494 w 273844"/>
                <a:gd name="connsiteY25" fmla="*/ 104775 h 302474"/>
                <a:gd name="connsiteX26" fmla="*/ 152400 w 273844"/>
                <a:gd name="connsiteY26" fmla="*/ 107156 h 302474"/>
                <a:gd name="connsiteX27" fmla="*/ 166688 w 273844"/>
                <a:gd name="connsiteY27" fmla="*/ 111919 h 302474"/>
                <a:gd name="connsiteX28" fmla="*/ 183356 w 273844"/>
                <a:gd name="connsiteY28" fmla="*/ 130969 h 302474"/>
                <a:gd name="connsiteX29" fmla="*/ 188119 w 273844"/>
                <a:gd name="connsiteY29" fmla="*/ 145256 h 302474"/>
                <a:gd name="connsiteX30" fmla="*/ 209550 w 273844"/>
                <a:gd name="connsiteY30" fmla="*/ 159544 h 302474"/>
                <a:gd name="connsiteX31" fmla="*/ 216694 w 273844"/>
                <a:gd name="connsiteY31" fmla="*/ 164306 h 302474"/>
                <a:gd name="connsiteX32" fmla="*/ 221456 w 273844"/>
                <a:gd name="connsiteY32" fmla="*/ 171450 h 302474"/>
                <a:gd name="connsiteX33" fmla="*/ 226219 w 273844"/>
                <a:gd name="connsiteY33" fmla="*/ 185738 h 302474"/>
                <a:gd name="connsiteX34" fmla="*/ 223838 w 273844"/>
                <a:gd name="connsiteY34" fmla="*/ 204788 h 302474"/>
                <a:gd name="connsiteX35" fmla="*/ 230981 w 273844"/>
                <a:gd name="connsiteY35" fmla="*/ 207169 h 302474"/>
                <a:gd name="connsiteX36" fmla="*/ 245269 w 273844"/>
                <a:gd name="connsiteY36" fmla="*/ 204788 h 302474"/>
                <a:gd name="connsiteX37" fmla="*/ 261938 w 273844"/>
                <a:gd name="connsiteY37" fmla="*/ 207169 h 302474"/>
                <a:gd name="connsiteX38" fmla="*/ 269081 w 273844"/>
                <a:gd name="connsiteY38" fmla="*/ 209550 h 302474"/>
                <a:gd name="connsiteX39" fmla="*/ 273844 w 273844"/>
                <a:gd name="connsiteY39" fmla="*/ 216694 h 302474"/>
                <a:gd name="connsiteX40" fmla="*/ 271463 w 273844"/>
                <a:gd name="connsiteY40" fmla="*/ 223838 h 302474"/>
                <a:gd name="connsiteX41" fmla="*/ 264319 w 273844"/>
                <a:gd name="connsiteY41" fmla="*/ 228600 h 302474"/>
                <a:gd name="connsiteX42" fmla="*/ 257175 w 273844"/>
                <a:gd name="connsiteY42" fmla="*/ 235744 h 302474"/>
                <a:gd name="connsiteX43" fmla="*/ 247650 w 273844"/>
                <a:gd name="connsiteY43" fmla="*/ 245269 h 302474"/>
                <a:gd name="connsiteX44" fmla="*/ 245269 w 273844"/>
                <a:gd name="connsiteY44" fmla="*/ 252413 h 302474"/>
                <a:gd name="connsiteX45" fmla="*/ 252413 w 273844"/>
                <a:gd name="connsiteY45" fmla="*/ 254794 h 302474"/>
                <a:gd name="connsiteX46" fmla="*/ 250031 w 273844"/>
                <a:gd name="connsiteY46" fmla="*/ 271463 h 302474"/>
                <a:gd name="connsiteX47" fmla="*/ 133350 w 273844"/>
                <a:gd name="connsiteY47" fmla="*/ 273844 h 302474"/>
                <a:gd name="connsiteX48" fmla="*/ 128588 w 273844"/>
                <a:gd name="connsiteY48" fmla="*/ 280988 h 302474"/>
                <a:gd name="connsiteX49" fmla="*/ 100013 w 273844"/>
                <a:gd name="connsiteY49" fmla="*/ 290513 h 302474"/>
                <a:gd name="connsiteX50" fmla="*/ 76200 w 273844"/>
                <a:gd name="connsiteY50" fmla="*/ 292894 h 302474"/>
                <a:gd name="connsiteX51" fmla="*/ 66675 w 273844"/>
                <a:gd name="connsiteY51" fmla="*/ 297656 h 302474"/>
                <a:gd name="connsiteX52" fmla="*/ 59531 w 273844"/>
                <a:gd name="connsiteY52" fmla="*/ 302419 h 302474"/>
                <a:gd name="connsiteX53" fmla="*/ 52388 w 273844"/>
                <a:gd name="connsiteY53" fmla="*/ 300038 h 302474"/>
                <a:gd name="connsiteX54" fmla="*/ 66675 w 273844"/>
                <a:gd name="connsiteY54" fmla="*/ 290513 h 302474"/>
                <a:gd name="connsiteX55" fmla="*/ 73819 w 273844"/>
                <a:gd name="connsiteY55" fmla="*/ 269081 h 302474"/>
                <a:gd name="connsiteX56" fmla="*/ 76200 w 273844"/>
                <a:gd name="connsiteY56" fmla="*/ 261938 h 302474"/>
                <a:gd name="connsiteX57" fmla="*/ 83344 w 273844"/>
                <a:gd name="connsiteY57" fmla="*/ 257175 h 302474"/>
                <a:gd name="connsiteX58" fmla="*/ 121444 w 273844"/>
                <a:gd name="connsiteY58" fmla="*/ 257175 h 302474"/>
                <a:gd name="connsiteX59" fmla="*/ 126206 w 273844"/>
                <a:gd name="connsiteY59" fmla="*/ 250031 h 302474"/>
                <a:gd name="connsiteX60" fmla="*/ 76200 w 273844"/>
                <a:gd name="connsiteY60" fmla="*/ 240506 h 302474"/>
                <a:gd name="connsiteX61" fmla="*/ 69056 w 273844"/>
                <a:gd name="connsiteY61" fmla="*/ 235744 h 302474"/>
                <a:gd name="connsiteX62" fmla="*/ 59531 w 273844"/>
                <a:gd name="connsiteY62" fmla="*/ 233363 h 302474"/>
                <a:gd name="connsiteX63" fmla="*/ 66675 w 273844"/>
                <a:gd name="connsiteY63" fmla="*/ 230981 h 302474"/>
                <a:gd name="connsiteX64" fmla="*/ 90488 w 273844"/>
                <a:gd name="connsiteY64" fmla="*/ 226219 h 302474"/>
                <a:gd name="connsiteX65" fmla="*/ 97631 w 273844"/>
                <a:gd name="connsiteY65" fmla="*/ 211931 h 302474"/>
                <a:gd name="connsiteX66" fmla="*/ 95250 w 273844"/>
                <a:gd name="connsiteY66" fmla="*/ 204788 h 302474"/>
                <a:gd name="connsiteX67" fmla="*/ 88106 w 273844"/>
                <a:gd name="connsiteY67" fmla="*/ 202406 h 302474"/>
                <a:gd name="connsiteX68" fmla="*/ 88106 w 273844"/>
                <a:gd name="connsiteY68" fmla="*/ 185738 h 302474"/>
                <a:gd name="connsiteX69" fmla="*/ 102394 w 273844"/>
                <a:gd name="connsiteY69" fmla="*/ 188119 h 302474"/>
                <a:gd name="connsiteX70" fmla="*/ 121444 w 273844"/>
                <a:gd name="connsiteY70" fmla="*/ 185738 h 302474"/>
                <a:gd name="connsiteX71" fmla="*/ 128588 w 273844"/>
                <a:gd name="connsiteY71" fmla="*/ 183356 h 302474"/>
                <a:gd name="connsiteX72" fmla="*/ 133350 w 273844"/>
                <a:gd name="connsiteY72" fmla="*/ 169069 h 302474"/>
                <a:gd name="connsiteX73" fmla="*/ 123825 w 273844"/>
                <a:gd name="connsiteY73" fmla="*/ 159544 h 302474"/>
                <a:gd name="connsiteX74" fmla="*/ 119063 w 273844"/>
                <a:gd name="connsiteY74" fmla="*/ 152400 h 302474"/>
                <a:gd name="connsiteX75" fmla="*/ 121444 w 273844"/>
                <a:gd name="connsiteY75" fmla="*/ 133350 h 302474"/>
                <a:gd name="connsiteX76" fmla="*/ 128588 w 273844"/>
                <a:gd name="connsiteY76" fmla="*/ 128588 h 302474"/>
                <a:gd name="connsiteX77" fmla="*/ 121444 w 273844"/>
                <a:gd name="connsiteY77" fmla="*/ 126206 h 302474"/>
                <a:gd name="connsiteX78" fmla="*/ 76200 w 273844"/>
                <a:gd name="connsiteY78" fmla="*/ 133350 h 302474"/>
                <a:gd name="connsiteX79" fmla="*/ 78581 w 273844"/>
                <a:gd name="connsiteY79" fmla="*/ 119063 h 302474"/>
                <a:gd name="connsiteX80" fmla="*/ 80963 w 273844"/>
                <a:gd name="connsiteY80" fmla="*/ 104775 h 302474"/>
                <a:gd name="connsiteX81" fmla="*/ 54769 w 273844"/>
                <a:gd name="connsiteY81" fmla="*/ 109538 h 302474"/>
                <a:gd name="connsiteX82" fmla="*/ 33338 w 273844"/>
                <a:gd name="connsiteY82" fmla="*/ 107156 h 302474"/>
                <a:gd name="connsiteX83" fmla="*/ 30956 w 273844"/>
                <a:gd name="connsiteY83" fmla="*/ 92869 h 302474"/>
                <a:gd name="connsiteX84" fmla="*/ 38100 w 273844"/>
                <a:gd name="connsiteY84" fmla="*/ 90488 h 302474"/>
                <a:gd name="connsiteX85" fmla="*/ 40481 w 273844"/>
                <a:gd name="connsiteY85" fmla="*/ 83344 h 302474"/>
                <a:gd name="connsiteX86" fmla="*/ 26194 w 273844"/>
                <a:gd name="connsiteY86" fmla="*/ 78581 h 302474"/>
                <a:gd name="connsiteX87" fmla="*/ 19050 w 273844"/>
                <a:gd name="connsiteY87" fmla="*/ 76200 h 302474"/>
                <a:gd name="connsiteX88" fmla="*/ 2381 w 273844"/>
                <a:gd name="connsiteY88" fmla="*/ 69056 h 302474"/>
                <a:gd name="connsiteX89" fmla="*/ 0 w 273844"/>
                <a:gd name="connsiteY89" fmla="*/ 64294 h 302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273844" h="302474">
                  <a:moveTo>
                    <a:pt x="0" y="64294"/>
                  </a:moveTo>
                  <a:lnTo>
                    <a:pt x="0" y="64294"/>
                  </a:lnTo>
                  <a:cubicBezTo>
                    <a:pt x="2381" y="57944"/>
                    <a:pt x="4863" y="51631"/>
                    <a:pt x="7144" y="45244"/>
                  </a:cubicBezTo>
                  <a:cubicBezTo>
                    <a:pt x="9765" y="37904"/>
                    <a:pt x="10857" y="29625"/>
                    <a:pt x="16669" y="23813"/>
                  </a:cubicBezTo>
                  <a:cubicBezTo>
                    <a:pt x="18693" y="21789"/>
                    <a:pt x="21432" y="20638"/>
                    <a:pt x="23813" y="19050"/>
                  </a:cubicBezTo>
                  <a:cubicBezTo>
                    <a:pt x="34463" y="35027"/>
                    <a:pt x="21917" y="19374"/>
                    <a:pt x="35719" y="28575"/>
                  </a:cubicBezTo>
                  <a:cubicBezTo>
                    <a:pt x="41220" y="32242"/>
                    <a:pt x="44111" y="37591"/>
                    <a:pt x="47625" y="42863"/>
                  </a:cubicBezTo>
                  <a:cubicBezTo>
                    <a:pt x="55003" y="35485"/>
                    <a:pt x="54853" y="37765"/>
                    <a:pt x="57150" y="28575"/>
                  </a:cubicBezTo>
                  <a:cubicBezTo>
                    <a:pt x="57313" y="27924"/>
                    <a:pt x="59932" y="12001"/>
                    <a:pt x="61913" y="9525"/>
                  </a:cubicBezTo>
                  <a:cubicBezTo>
                    <a:pt x="63701" y="7290"/>
                    <a:pt x="66441" y="5925"/>
                    <a:pt x="69056" y="4763"/>
                  </a:cubicBezTo>
                  <a:cubicBezTo>
                    <a:pt x="73644" y="2724"/>
                    <a:pt x="83344" y="0"/>
                    <a:pt x="83344" y="0"/>
                  </a:cubicBezTo>
                  <a:cubicBezTo>
                    <a:pt x="86519" y="794"/>
                    <a:pt x="89734" y="1441"/>
                    <a:pt x="92869" y="2381"/>
                  </a:cubicBezTo>
                  <a:cubicBezTo>
                    <a:pt x="97677" y="3824"/>
                    <a:pt x="102157" y="6690"/>
                    <a:pt x="107156" y="7144"/>
                  </a:cubicBezTo>
                  <a:lnTo>
                    <a:pt x="133350" y="9525"/>
                  </a:lnTo>
                  <a:cubicBezTo>
                    <a:pt x="131763" y="11906"/>
                    <a:pt x="130823" y="14881"/>
                    <a:pt x="128588" y="16669"/>
                  </a:cubicBezTo>
                  <a:cubicBezTo>
                    <a:pt x="126628" y="18237"/>
                    <a:pt x="123858" y="18360"/>
                    <a:pt x="121444" y="19050"/>
                  </a:cubicBezTo>
                  <a:cubicBezTo>
                    <a:pt x="100539" y="25022"/>
                    <a:pt x="121884" y="18108"/>
                    <a:pt x="104775" y="23813"/>
                  </a:cubicBezTo>
                  <a:cubicBezTo>
                    <a:pt x="93858" y="40189"/>
                    <a:pt x="97060" y="32670"/>
                    <a:pt x="92869" y="45244"/>
                  </a:cubicBezTo>
                  <a:cubicBezTo>
                    <a:pt x="96838" y="46038"/>
                    <a:pt x="100728" y="47625"/>
                    <a:pt x="104775" y="47625"/>
                  </a:cubicBezTo>
                  <a:cubicBezTo>
                    <a:pt x="107798" y="47625"/>
                    <a:pt x="122533" y="43781"/>
                    <a:pt x="126206" y="42863"/>
                  </a:cubicBezTo>
                  <a:cubicBezTo>
                    <a:pt x="143407" y="44886"/>
                    <a:pt x="179728" y="36967"/>
                    <a:pt x="161925" y="54769"/>
                  </a:cubicBezTo>
                  <a:cubicBezTo>
                    <a:pt x="159901" y="56793"/>
                    <a:pt x="157162" y="57944"/>
                    <a:pt x="154781" y="59531"/>
                  </a:cubicBezTo>
                  <a:cubicBezTo>
                    <a:pt x="149114" y="76534"/>
                    <a:pt x="154196" y="71035"/>
                    <a:pt x="142875" y="78581"/>
                  </a:cubicBezTo>
                  <a:cubicBezTo>
                    <a:pt x="141288" y="80962"/>
                    <a:pt x="140348" y="83937"/>
                    <a:pt x="138113" y="85725"/>
                  </a:cubicBezTo>
                  <a:cubicBezTo>
                    <a:pt x="130955" y="91451"/>
                    <a:pt x="121772" y="82132"/>
                    <a:pt x="133350" y="102394"/>
                  </a:cubicBezTo>
                  <a:cubicBezTo>
                    <a:pt x="134595" y="104573"/>
                    <a:pt x="138059" y="104166"/>
                    <a:pt x="140494" y="104775"/>
                  </a:cubicBezTo>
                  <a:cubicBezTo>
                    <a:pt x="144420" y="105757"/>
                    <a:pt x="148495" y="106091"/>
                    <a:pt x="152400" y="107156"/>
                  </a:cubicBezTo>
                  <a:cubicBezTo>
                    <a:pt x="157243" y="108477"/>
                    <a:pt x="166688" y="111919"/>
                    <a:pt x="166688" y="111919"/>
                  </a:cubicBezTo>
                  <a:cubicBezTo>
                    <a:pt x="175023" y="117475"/>
                    <a:pt x="179386" y="119062"/>
                    <a:pt x="183356" y="130969"/>
                  </a:cubicBezTo>
                  <a:cubicBezTo>
                    <a:pt x="184944" y="135731"/>
                    <a:pt x="183942" y="142471"/>
                    <a:pt x="188119" y="145256"/>
                  </a:cubicBezTo>
                  <a:lnTo>
                    <a:pt x="209550" y="159544"/>
                  </a:lnTo>
                  <a:lnTo>
                    <a:pt x="216694" y="164306"/>
                  </a:lnTo>
                  <a:cubicBezTo>
                    <a:pt x="218281" y="166687"/>
                    <a:pt x="220294" y="168835"/>
                    <a:pt x="221456" y="171450"/>
                  </a:cubicBezTo>
                  <a:cubicBezTo>
                    <a:pt x="223495" y="176038"/>
                    <a:pt x="226219" y="185738"/>
                    <a:pt x="226219" y="185738"/>
                  </a:cubicBezTo>
                  <a:cubicBezTo>
                    <a:pt x="225425" y="192088"/>
                    <a:pt x="222450" y="198541"/>
                    <a:pt x="223838" y="204788"/>
                  </a:cubicBezTo>
                  <a:cubicBezTo>
                    <a:pt x="224382" y="207238"/>
                    <a:pt x="228471" y="207169"/>
                    <a:pt x="230981" y="207169"/>
                  </a:cubicBezTo>
                  <a:cubicBezTo>
                    <a:pt x="235809" y="207169"/>
                    <a:pt x="240506" y="205582"/>
                    <a:pt x="245269" y="204788"/>
                  </a:cubicBezTo>
                  <a:cubicBezTo>
                    <a:pt x="250825" y="205582"/>
                    <a:pt x="256434" y="206068"/>
                    <a:pt x="261938" y="207169"/>
                  </a:cubicBezTo>
                  <a:cubicBezTo>
                    <a:pt x="264399" y="207661"/>
                    <a:pt x="267121" y="207982"/>
                    <a:pt x="269081" y="209550"/>
                  </a:cubicBezTo>
                  <a:cubicBezTo>
                    <a:pt x="271316" y="211338"/>
                    <a:pt x="272256" y="214313"/>
                    <a:pt x="273844" y="216694"/>
                  </a:cubicBezTo>
                  <a:cubicBezTo>
                    <a:pt x="273050" y="219075"/>
                    <a:pt x="273031" y="221878"/>
                    <a:pt x="271463" y="223838"/>
                  </a:cubicBezTo>
                  <a:cubicBezTo>
                    <a:pt x="269675" y="226073"/>
                    <a:pt x="266518" y="226768"/>
                    <a:pt x="264319" y="228600"/>
                  </a:cubicBezTo>
                  <a:cubicBezTo>
                    <a:pt x="261732" y="230756"/>
                    <a:pt x="259556" y="233363"/>
                    <a:pt x="257175" y="235744"/>
                  </a:cubicBezTo>
                  <a:cubicBezTo>
                    <a:pt x="250826" y="254795"/>
                    <a:pt x="260350" y="232569"/>
                    <a:pt x="247650" y="245269"/>
                  </a:cubicBezTo>
                  <a:cubicBezTo>
                    <a:pt x="245875" y="247044"/>
                    <a:pt x="246063" y="250032"/>
                    <a:pt x="245269" y="252413"/>
                  </a:cubicBezTo>
                  <a:cubicBezTo>
                    <a:pt x="247650" y="253207"/>
                    <a:pt x="251804" y="252359"/>
                    <a:pt x="252413" y="254794"/>
                  </a:cubicBezTo>
                  <a:cubicBezTo>
                    <a:pt x="253774" y="260239"/>
                    <a:pt x="255573" y="270576"/>
                    <a:pt x="250031" y="271463"/>
                  </a:cubicBezTo>
                  <a:cubicBezTo>
                    <a:pt x="211618" y="277609"/>
                    <a:pt x="172244" y="273050"/>
                    <a:pt x="133350" y="273844"/>
                  </a:cubicBezTo>
                  <a:cubicBezTo>
                    <a:pt x="131763" y="276225"/>
                    <a:pt x="130612" y="278964"/>
                    <a:pt x="128588" y="280988"/>
                  </a:cubicBezTo>
                  <a:cubicBezTo>
                    <a:pt x="121396" y="288180"/>
                    <a:pt x="109292" y="289353"/>
                    <a:pt x="100013" y="290513"/>
                  </a:cubicBezTo>
                  <a:cubicBezTo>
                    <a:pt x="92097" y="291503"/>
                    <a:pt x="84138" y="292100"/>
                    <a:pt x="76200" y="292894"/>
                  </a:cubicBezTo>
                  <a:cubicBezTo>
                    <a:pt x="73025" y="294481"/>
                    <a:pt x="69757" y="295895"/>
                    <a:pt x="66675" y="297656"/>
                  </a:cubicBezTo>
                  <a:cubicBezTo>
                    <a:pt x="64190" y="299076"/>
                    <a:pt x="62354" y="301948"/>
                    <a:pt x="59531" y="302419"/>
                  </a:cubicBezTo>
                  <a:cubicBezTo>
                    <a:pt x="57055" y="302832"/>
                    <a:pt x="54769" y="300832"/>
                    <a:pt x="52388" y="300038"/>
                  </a:cubicBezTo>
                  <a:cubicBezTo>
                    <a:pt x="59099" y="297800"/>
                    <a:pt x="62622" y="297808"/>
                    <a:pt x="66675" y="290513"/>
                  </a:cubicBezTo>
                  <a:cubicBezTo>
                    <a:pt x="66678" y="290507"/>
                    <a:pt x="72627" y="272656"/>
                    <a:pt x="73819" y="269081"/>
                  </a:cubicBezTo>
                  <a:cubicBezTo>
                    <a:pt x="74613" y="266700"/>
                    <a:pt x="74112" y="263330"/>
                    <a:pt x="76200" y="261938"/>
                  </a:cubicBezTo>
                  <a:lnTo>
                    <a:pt x="83344" y="257175"/>
                  </a:lnTo>
                  <a:cubicBezTo>
                    <a:pt x="88659" y="257658"/>
                    <a:pt x="112440" y="262321"/>
                    <a:pt x="121444" y="257175"/>
                  </a:cubicBezTo>
                  <a:cubicBezTo>
                    <a:pt x="123929" y="255755"/>
                    <a:pt x="124619" y="252412"/>
                    <a:pt x="126206" y="250031"/>
                  </a:cubicBezTo>
                  <a:cubicBezTo>
                    <a:pt x="118577" y="227143"/>
                    <a:pt x="127737" y="247228"/>
                    <a:pt x="76200" y="240506"/>
                  </a:cubicBezTo>
                  <a:cubicBezTo>
                    <a:pt x="73362" y="240136"/>
                    <a:pt x="71687" y="236871"/>
                    <a:pt x="69056" y="235744"/>
                  </a:cubicBezTo>
                  <a:cubicBezTo>
                    <a:pt x="66048" y="234455"/>
                    <a:pt x="62706" y="234157"/>
                    <a:pt x="59531" y="233363"/>
                  </a:cubicBezTo>
                  <a:cubicBezTo>
                    <a:pt x="61912" y="232569"/>
                    <a:pt x="64229" y="231545"/>
                    <a:pt x="66675" y="230981"/>
                  </a:cubicBezTo>
                  <a:cubicBezTo>
                    <a:pt x="74563" y="229161"/>
                    <a:pt x="90488" y="226219"/>
                    <a:pt x="90488" y="226219"/>
                  </a:cubicBezTo>
                  <a:cubicBezTo>
                    <a:pt x="92896" y="222607"/>
                    <a:pt x="97631" y="216861"/>
                    <a:pt x="97631" y="211931"/>
                  </a:cubicBezTo>
                  <a:cubicBezTo>
                    <a:pt x="97631" y="209421"/>
                    <a:pt x="97025" y="206563"/>
                    <a:pt x="95250" y="204788"/>
                  </a:cubicBezTo>
                  <a:cubicBezTo>
                    <a:pt x="93475" y="203013"/>
                    <a:pt x="90487" y="203200"/>
                    <a:pt x="88106" y="202406"/>
                  </a:cubicBezTo>
                  <a:cubicBezTo>
                    <a:pt x="85597" y="198642"/>
                    <a:pt x="76828" y="189968"/>
                    <a:pt x="88106" y="185738"/>
                  </a:cubicBezTo>
                  <a:cubicBezTo>
                    <a:pt x="92627" y="184043"/>
                    <a:pt x="97631" y="187325"/>
                    <a:pt x="102394" y="188119"/>
                  </a:cubicBezTo>
                  <a:cubicBezTo>
                    <a:pt x="108744" y="187325"/>
                    <a:pt x="115148" y="186883"/>
                    <a:pt x="121444" y="185738"/>
                  </a:cubicBezTo>
                  <a:cubicBezTo>
                    <a:pt x="123914" y="185289"/>
                    <a:pt x="127129" y="185399"/>
                    <a:pt x="128588" y="183356"/>
                  </a:cubicBezTo>
                  <a:cubicBezTo>
                    <a:pt x="131506" y="179271"/>
                    <a:pt x="133350" y="169069"/>
                    <a:pt x="133350" y="169069"/>
                  </a:cubicBezTo>
                  <a:cubicBezTo>
                    <a:pt x="128155" y="153482"/>
                    <a:pt x="135371" y="168781"/>
                    <a:pt x="123825" y="159544"/>
                  </a:cubicBezTo>
                  <a:cubicBezTo>
                    <a:pt x="121590" y="157756"/>
                    <a:pt x="120650" y="154781"/>
                    <a:pt x="119063" y="152400"/>
                  </a:cubicBezTo>
                  <a:cubicBezTo>
                    <a:pt x="119857" y="146050"/>
                    <a:pt x="119067" y="139292"/>
                    <a:pt x="121444" y="133350"/>
                  </a:cubicBezTo>
                  <a:cubicBezTo>
                    <a:pt x="122507" y="130693"/>
                    <a:pt x="128588" y="131450"/>
                    <a:pt x="128588" y="128588"/>
                  </a:cubicBezTo>
                  <a:cubicBezTo>
                    <a:pt x="128588" y="126078"/>
                    <a:pt x="123825" y="127000"/>
                    <a:pt x="121444" y="126206"/>
                  </a:cubicBezTo>
                  <a:cubicBezTo>
                    <a:pt x="80853" y="131280"/>
                    <a:pt x="95486" y="126922"/>
                    <a:pt x="76200" y="133350"/>
                  </a:cubicBezTo>
                  <a:cubicBezTo>
                    <a:pt x="76994" y="128588"/>
                    <a:pt x="77054" y="123643"/>
                    <a:pt x="78581" y="119063"/>
                  </a:cubicBezTo>
                  <a:cubicBezTo>
                    <a:pt x="83198" y="105214"/>
                    <a:pt x="85598" y="118683"/>
                    <a:pt x="80963" y="104775"/>
                  </a:cubicBezTo>
                  <a:cubicBezTo>
                    <a:pt x="70918" y="108123"/>
                    <a:pt x="68228" y="109538"/>
                    <a:pt x="54769" y="109538"/>
                  </a:cubicBezTo>
                  <a:cubicBezTo>
                    <a:pt x="47581" y="109538"/>
                    <a:pt x="40482" y="107950"/>
                    <a:pt x="33338" y="107156"/>
                  </a:cubicBezTo>
                  <a:cubicBezTo>
                    <a:pt x="30180" y="102421"/>
                    <a:pt x="25041" y="98784"/>
                    <a:pt x="30956" y="92869"/>
                  </a:cubicBezTo>
                  <a:cubicBezTo>
                    <a:pt x="32731" y="91094"/>
                    <a:pt x="35719" y="91282"/>
                    <a:pt x="38100" y="90488"/>
                  </a:cubicBezTo>
                  <a:cubicBezTo>
                    <a:pt x="38894" y="88107"/>
                    <a:pt x="42256" y="85119"/>
                    <a:pt x="40481" y="83344"/>
                  </a:cubicBezTo>
                  <a:cubicBezTo>
                    <a:pt x="36931" y="79794"/>
                    <a:pt x="30956" y="80169"/>
                    <a:pt x="26194" y="78581"/>
                  </a:cubicBezTo>
                  <a:cubicBezTo>
                    <a:pt x="23813" y="77787"/>
                    <a:pt x="21295" y="77322"/>
                    <a:pt x="19050" y="76200"/>
                  </a:cubicBezTo>
                  <a:cubicBezTo>
                    <a:pt x="7280" y="70315"/>
                    <a:pt x="12892" y="72561"/>
                    <a:pt x="2381" y="69056"/>
                  </a:cubicBezTo>
                  <a:lnTo>
                    <a:pt x="0" y="64294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任意多边形 144">
              <a:extLst>
                <a:ext uri="{FF2B5EF4-FFF2-40B4-BE49-F238E27FC236}">
                  <a16:creationId xmlns:a16="http://schemas.microsoft.com/office/drawing/2014/main" id="{DE123DF1-ACA3-4C09-81BB-FF5BFD16A2C9}"/>
                </a:ext>
              </a:extLst>
            </p:cNvPr>
            <p:cNvSpPr/>
            <p:nvPr/>
          </p:nvSpPr>
          <p:spPr>
            <a:xfrm>
              <a:off x="6215063" y="1998887"/>
              <a:ext cx="52387" cy="134713"/>
            </a:xfrm>
            <a:custGeom>
              <a:avLst/>
              <a:gdLst>
                <a:gd name="connsiteX0" fmla="*/ 9525 w 52387"/>
                <a:gd name="connsiteY0" fmla="*/ 39463 h 134713"/>
                <a:gd name="connsiteX1" fmla="*/ 9525 w 52387"/>
                <a:gd name="connsiteY1" fmla="*/ 39463 h 134713"/>
                <a:gd name="connsiteX2" fmla="*/ 23812 w 52387"/>
                <a:gd name="connsiteY2" fmla="*/ 1363 h 134713"/>
                <a:gd name="connsiteX3" fmla="*/ 38100 w 52387"/>
                <a:gd name="connsiteY3" fmla="*/ 6126 h 134713"/>
                <a:gd name="connsiteX4" fmla="*/ 42862 w 52387"/>
                <a:gd name="connsiteY4" fmla="*/ 20413 h 134713"/>
                <a:gd name="connsiteX5" fmla="*/ 42862 w 52387"/>
                <a:gd name="connsiteY5" fmla="*/ 72801 h 134713"/>
                <a:gd name="connsiteX6" fmla="*/ 47625 w 52387"/>
                <a:gd name="connsiteY6" fmla="*/ 87088 h 134713"/>
                <a:gd name="connsiteX7" fmla="*/ 52387 w 52387"/>
                <a:gd name="connsiteY7" fmla="*/ 101376 h 134713"/>
                <a:gd name="connsiteX8" fmla="*/ 47625 w 52387"/>
                <a:gd name="connsiteY8" fmla="*/ 125188 h 134713"/>
                <a:gd name="connsiteX9" fmla="*/ 19050 w 52387"/>
                <a:gd name="connsiteY9" fmla="*/ 134713 h 134713"/>
                <a:gd name="connsiteX10" fmla="*/ 14287 w 52387"/>
                <a:gd name="connsiteY10" fmla="*/ 120426 h 134713"/>
                <a:gd name="connsiteX11" fmla="*/ 9525 w 52387"/>
                <a:gd name="connsiteY11" fmla="*/ 101376 h 134713"/>
                <a:gd name="connsiteX12" fmla="*/ 0 w 52387"/>
                <a:gd name="connsiteY12" fmla="*/ 72801 h 134713"/>
                <a:gd name="connsiteX13" fmla="*/ 4762 w 52387"/>
                <a:gd name="connsiteY13" fmla="*/ 58513 h 134713"/>
                <a:gd name="connsiteX14" fmla="*/ 14287 w 52387"/>
                <a:gd name="connsiteY14" fmla="*/ 44226 h 134713"/>
                <a:gd name="connsiteX15" fmla="*/ 9525 w 52387"/>
                <a:gd name="connsiteY15" fmla="*/ 39463 h 134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387" h="134713">
                  <a:moveTo>
                    <a:pt x="9525" y="39463"/>
                  </a:moveTo>
                  <a:lnTo>
                    <a:pt x="9525" y="39463"/>
                  </a:lnTo>
                  <a:cubicBezTo>
                    <a:pt x="14287" y="26763"/>
                    <a:pt x="14985" y="11661"/>
                    <a:pt x="23812" y="1363"/>
                  </a:cubicBezTo>
                  <a:cubicBezTo>
                    <a:pt x="27079" y="-2449"/>
                    <a:pt x="34550" y="2576"/>
                    <a:pt x="38100" y="6126"/>
                  </a:cubicBezTo>
                  <a:cubicBezTo>
                    <a:pt x="41650" y="9676"/>
                    <a:pt x="41275" y="15651"/>
                    <a:pt x="42862" y="20413"/>
                  </a:cubicBezTo>
                  <a:cubicBezTo>
                    <a:pt x="29608" y="53547"/>
                    <a:pt x="30633" y="36116"/>
                    <a:pt x="42862" y="72801"/>
                  </a:cubicBezTo>
                  <a:lnTo>
                    <a:pt x="47625" y="87088"/>
                  </a:lnTo>
                  <a:lnTo>
                    <a:pt x="52387" y="101376"/>
                  </a:lnTo>
                  <a:cubicBezTo>
                    <a:pt x="50800" y="109313"/>
                    <a:pt x="53349" y="119464"/>
                    <a:pt x="47625" y="125188"/>
                  </a:cubicBezTo>
                  <a:cubicBezTo>
                    <a:pt x="40525" y="132288"/>
                    <a:pt x="19050" y="134713"/>
                    <a:pt x="19050" y="134713"/>
                  </a:cubicBezTo>
                  <a:cubicBezTo>
                    <a:pt x="17462" y="129951"/>
                    <a:pt x="15666" y="125253"/>
                    <a:pt x="14287" y="120426"/>
                  </a:cubicBezTo>
                  <a:cubicBezTo>
                    <a:pt x="12489" y="114132"/>
                    <a:pt x="11406" y="107645"/>
                    <a:pt x="9525" y="101376"/>
                  </a:cubicBezTo>
                  <a:cubicBezTo>
                    <a:pt x="6640" y="91759"/>
                    <a:pt x="0" y="72801"/>
                    <a:pt x="0" y="72801"/>
                  </a:cubicBezTo>
                  <a:cubicBezTo>
                    <a:pt x="1587" y="68038"/>
                    <a:pt x="2517" y="63003"/>
                    <a:pt x="4762" y="58513"/>
                  </a:cubicBezTo>
                  <a:cubicBezTo>
                    <a:pt x="7322" y="53394"/>
                    <a:pt x="12477" y="49656"/>
                    <a:pt x="14287" y="44226"/>
                  </a:cubicBezTo>
                  <a:cubicBezTo>
                    <a:pt x="15793" y="39708"/>
                    <a:pt x="10319" y="40257"/>
                    <a:pt x="9525" y="39463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任意多边形 145">
              <a:extLst>
                <a:ext uri="{FF2B5EF4-FFF2-40B4-BE49-F238E27FC236}">
                  <a16:creationId xmlns:a16="http://schemas.microsoft.com/office/drawing/2014/main" id="{1A077C1F-6D89-4A2D-867A-2E83795FEC15}"/>
                </a:ext>
              </a:extLst>
            </p:cNvPr>
            <p:cNvSpPr/>
            <p:nvPr/>
          </p:nvSpPr>
          <p:spPr>
            <a:xfrm>
              <a:off x="8361791" y="3124200"/>
              <a:ext cx="58309" cy="123825"/>
            </a:xfrm>
            <a:custGeom>
              <a:avLst/>
              <a:gdLst>
                <a:gd name="connsiteX0" fmla="*/ 5922 w 58309"/>
                <a:gd name="connsiteY0" fmla="*/ 0 h 123825"/>
                <a:gd name="connsiteX1" fmla="*/ 5922 w 58309"/>
                <a:gd name="connsiteY1" fmla="*/ 0 h 123825"/>
                <a:gd name="connsiteX2" fmla="*/ 39259 w 58309"/>
                <a:gd name="connsiteY2" fmla="*/ 47625 h 123825"/>
                <a:gd name="connsiteX3" fmla="*/ 48784 w 58309"/>
                <a:gd name="connsiteY3" fmla="*/ 61913 h 123825"/>
                <a:gd name="connsiteX4" fmla="*/ 58309 w 58309"/>
                <a:gd name="connsiteY4" fmla="*/ 90488 h 123825"/>
                <a:gd name="connsiteX5" fmla="*/ 53547 w 58309"/>
                <a:gd name="connsiteY5" fmla="*/ 104775 h 123825"/>
                <a:gd name="connsiteX6" fmla="*/ 39259 w 58309"/>
                <a:gd name="connsiteY6" fmla="*/ 109538 h 123825"/>
                <a:gd name="connsiteX7" fmla="*/ 10684 w 58309"/>
                <a:gd name="connsiteY7" fmla="*/ 123825 h 123825"/>
                <a:gd name="connsiteX8" fmla="*/ 1159 w 58309"/>
                <a:gd name="connsiteY8" fmla="*/ 109538 h 123825"/>
                <a:gd name="connsiteX9" fmla="*/ 5922 w 58309"/>
                <a:gd name="connsiteY9" fmla="*/ 0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8309" h="123825">
                  <a:moveTo>
                    <a:pt x="5922" y="0"/>
                  </a:moveTo>
                  <a:lnTo>
                    <a:pt x="5922" y="0"/>
                  </a:lnTo>
                  <a:cubicBezTo>
                    <a:pt x="70620" y="75482"/>
                    <a:pt x="18600" y="6306"/>
                    <a:pt x="39259" y="47625"/>
                  </a:cubicBezTo>
                  <a:cubicBezTo>
                    <a:pt x="41819" y="52745"/>
                    <a:pt x="46459" y="56682"/>
                    <a:pt x="48784" y="61913"/>
                  </a:cubicBezTo>
                  <a:cubicBezTo>
                    <a:pt x="52862" y="71088"/>
                    <a:pt x="58309" y="90488"/>
                    <a:pt x="58309" y="90488"/>
                  </a:cubicBezTo>
                  <a:cubicBezTo>
                    <a:pt x="56722" y="95250"/>
                    <a:pt x="57097" y="101225"/>
                    <a:pt x="53547" y="104775"/>
                  </a:cubicBezTo>
                  <a:cubicBezTo>
                    <a:pt x="49997" y="108325"/>
                    <a:pt x="43749" y="107293"/>
                    <a:pt x="39259" y="109538"/>
                  </a:cubicBezTo>
                  <a:cubicBezTo>
                    <a:pt x="2337" y="127999"/>
                    <a:pt x="46591" y="111858"/>
                    <a:pt x="10684" y="123825"/>
                  </a:cubicBezTo>
                  <a:cubicBezTo>
                    <a:pt x="7509" y="119063"/>
                    <a:pt x="1899" y="115214"/>
                    <a:pt x="1159" y="109538"/>
                  </a:cubicBezTo>
                  <a:cubicBezTo>
                    <a:pt x="-2953" y="78015"/>
                    <a:pt x="5128" y="18256"/>
                    <a:pt x="59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任意多边形 146">
              <a:extLst>
                <a:ext uri="{FF2B5EF4-FFF2-40B4-BE49-F238E27FC236}">
                  <a16:creationId xmlns:a16="http://schemas.microsoft.com/office/drawing/2014/main" id="{2051DCB5-B849-F419-A7D2-4B21B3D11AC5}"/>
                </a:ext>
              </a:extLst>
            </p:cNvPr>
            <p:cNvSpPr/>
            <p:nvPr/>
          </p:nvSpPr>
          <p:spPr>
            <a:xfrm>
              <a:off x="8808244" y="3257550"/>
              <a:ext cx="350044" cy="390525"/>
            </a:xfrm>
            <a:custGeom>
              <a:avLst/>
              <a:gdLst>
                <a:gd name="connsiteX0" fmla="*/ 0 w 350044"/>
                <a:gd name="connsiteY0" fmla="*/ 0 h 390525"/>
                <a:gd name="connsiteX1" fmla="*/ 0 w 350044"/>
                <a:gd name="connsiteY1" fmla="*/ 0 h 390525"/>
                <a:gd name="connsiteX2" fmla="*/ 21431 w 350044"/>
                <a:gd name="connsiteY2" fmla="*/ 4763 h 390525"/>
                <a:gd name="connsiteX3" fmla="*/ 26194 w 350044"/>
                <a:gd name="connsiteY3" fmla="*/ 11906 h 390525"/>
                <a:gd name="connsiteX4" fmla="*/ 33337 w 350044"/>
                <a:gd name="connsiteY4" fmla="*/ 16669 h 390525"/>
                <a:gd name="connsiteX5" fmla="*/ 47625 w 350044"/>
                <a:gd name="connsiteY5" fmla="*/ 21431 h 390525"/>
                <a:gd name="connsiteX6" fmla="*/ 54769 w 350044"/>
                <a:gd name="connsiteY6" fmla="*/ 23813 h 390525"/>
                <a:gd name="connsiteX7" fmla="*/ 61912 w 350044"/>
                <a:gd name="connsiteY7" fmla="*/ 21431 h 390525"/>
                <a:gd name="connsiteX8" fmla="*/ 78581 w 350044"/>
                <a:gd name="connsiteY8" fmla="*/ 28575 h 390525"/>
                <a:gd name="connsiteX9" fmla="*/ 83344 w 350044"/>
                <a:gd name="connsiteY9" fmla="*/ 42863 h 390525"/>
                <a:gd name="connsiteX10" fmla="*/ 90487 w 350044"/>
                <a:gd name="connsiteY10" fmla="*/ 57150 h 390525"/>
                <a:gd name="connsiteX11" fmla="*/ 104775 w 350044"/>
                <a:gd name="connsiteY11" fmla="*/ 64294 h 390525"/>
                <a:gd name="connsiteX12" fmla="*/ 126206 w 350044"/>
                <a:gd name="connsiteY12" fmla="*/ 76200 h 390525"/>
                <a:gd name="connsiteX13" fmla="*/ 130969 w 350044"/>
                <a:gd name="connsiteY13" fmla="*/ 83344 h 390525"/>
                <a:gd name="connsiteX14" fmla="*/ 138112 w 350044"/>
                <a:gd name="connsiteY14" fmla="*/ 85725 h 390525"/>
                <a:gd name="connsiteX15" fmla="*/ 150019 w 350044"/>
                <a:gd name="connsiteY15" fmla="*/ 104775 h 390525"/>
                <a:gd name="connsiteX16" fmla="*/ 154781 w 350044"/>
                <a:gd name="connsiteY16" fmla="*/ 111919 h 390525"/>
                <a:gd name="connsiteX17" fmla="*/ 176212 w 350044"/>
                <a:gd name="connsiteY17" fmla="*/ 123825 h 390525"/>
                <a:gd name="connsiteX18" fmla="*/ 197644 w 350044"/>
                <a:gd name="connsiteY18" fmla="*/ 126206 h 390525"/>
                <a:gd name="connsiteX19" fmla="*/ 204787 w 350044"/>
                <a:gd name="connsiteY19" fmla="*/ 130969 h 390525"/>
                <a:gd name="connsiteX20" fmla="*/ 211931 w 350044"/>
                <a:gd name="connsiteY20" fmla="*/ 133350 h 390525"/>
                <a:gd name="connsiteX21" fmla="*/ 219075 w 350044"/>
                <a:gd name="connsiteY21" fmla="*/ 140494 h 390525"/>
                <a:gd name="connsiteX22" fmla="*/ 223837 w 350044"/>
                <a:gd name="connsiteY22" fmla="*/ 147638 h 390525"/>
                <a:gd name="connsiteX23" fmla="*/ 230981 w 350044"/>
                <a:gd name="connsiteY23" fmla="*/ 150019 h 390525"/>
                <a:gd name="connsiteX24" fmla="*/ 240506 w 350044"/>
                <a:gd name="connsiteY24" fmla="*/ 161925 h 390525"/>
                <a:gd name="connsiteX25" fmla="*/ 242887 w 350044"/>
                <a:gd name="connsiteY25" fmla="*/ 169069 h 390525"/>
                <a:gd name="connsiteX26" fmla="*/ 254794 w 350044"/>
                <a:gd name="connsiteY26" fmla="*/ 180975 h 390525"/>
                <a:gd name="connsiteX27" fmla="*/ 254794 w 350044"/>
                <a:gd name="connsiteY27" fmla="*/ 209550 h 390525"/>
                <a:gd name="connsiteX28" fmla="*/ 261937 w 350044"/>
                <a:gd name="connsiteY28" fmla="*/ 211931 h 390525"/>
                <a:gd name="connsiteX29" fmla="*/ 264319 w 350044"/>
                <a:gd name="connsiteY29" fmla="*/ 219075 h 390525"/>
                <a:gd name="connsiteX30" fmla="*/ 278606 w 350044"/>
                <a:gd name="connsiteY30" fmla="*/ 228600 h 390525"/>
                <a:gd name="connsiteX31" fmla="*/ 283369 w 350044"/>
                <a:gd name="connsiteY31" fmla="*/ 235744 h 390525"/>
                <a:gd name="connsiteX32" fmla="*/ 278606 w 350044"/>
                <a:gd name="connsiteY32" fmla="*/ 250031 h 390525"/>
                <a:gd name="connsiteX33" fmla="*/ 292894 w 350044"/>
                <a:gd name="connsiteY33" fmla="*/ 259556 h 390525"/>
                <a:gd name="connsiteX34" fmla="*/ 307181 w 350044"/>
                <a:gd name="connsiteY34" fmla="*/ 266700 h 390525"/>
                <a:gd name="connsiteX35" fmla="*/ 319087 w 350044"/>
                <a:gd name="connsiteY35" fmla="*/ 250031 h 390525"/>
                <a:gd name="connsiteX36" fmla="*/ 333375 w 350044"/>
                <a:gd name="connsiteY36" fmla="*/ 252413 h 390525"/>
                <a:gd name="connsiteX37" fmla="*/ 342900 w 350044"/>
                <a:gd name="connsiteY37" fmla="*/ 280988 h 390525"/>
                <a:gd name="connsiteX38" fmla="*/ 350044 w 350044"/>
                <a:gd name="connsiteY38" fmla="*/ 283369 h 390525"/>
                <a:gd name="connsiteX39" fmla="*/ 342900 w 350044"/>
                <a:gd name="connsiteY39" fmla="*/ 290513 h 390525"/>
                <a:gd name="connsiteX40" fmla="*/ 319087 w 350044"/>
                <a:gd name="connsiteY40" fmla="*/ 295275 h 390525"/>
                <a:gd name="connsiteX41" fmla="*/ 319087 w 350044"/>
                <a:gd name="connsiteY41" fmla="*/ 309563 h 390525"/>
                <a:gd name="connsiteX42" fmla="*/ 321469 w 350044"/>
                <a:gd name="connsiteY42" fmla="*/ 335756 h 390525"/>
                <a:gd name="connsiteX43" fmla="*/ 319087 w 350044"/>
                <a:gd name="connsiteY43" fmla="*/ 359569 h 390525"/>
                <a:gd name="connsiteX44" fmla="*/ 321469 w 350044"/>
                <a:gd name="connsiteY44" fmla="*/ 385763 h 390525"/>
                <a:gd name="connsiteX45" fmla="*/ 307181 w 350044"/>
                <a:gd name="connsiteY45" fmla="*/ 390525 h 390525"/>
                <a:gd name="connsiteX46" fmla="*/ 300037 w 350044"/>
                <a:gd name="connsiteY46" fmla="*/ 388144 h 390525"/>
                <a:gd name="connsiteX47" fmla="*/ 292894 w 350044"/>
                <a:gd name="connsiteY47" fmla="*/ 383381 h 390525"/>
                <a:gd name="connsiteX48" fmla="*/ 273844 w 350044"/>
                <a:gd name="connsiteY48" fmla="*/ 381000 h 390525"/>
                <a:gd name="connsiteX49" fmla="*/ 264319 w 350044"/>
                <a:gd name="connsiteY49" fmla="*/ 366713 h 390525"/>
                <a:gd name="connsiteX50" fmla="*/ 259556 w 350044"/>
                <a:gd name="connsiteY50" fmla="*/ 359569 h 390525"/>
                <a:gd name="connsiteX51" fmla="*/ 245269 w 350044"/>
                <a:gd name="connsiteY51" fmla="*/ 350044 h 390525"/>
                <a:gd name="connsiteX52" fmla="*/ 230981 w 350044"/>
                <a:gd name="connsiteY52" fmla="*/ 338138 h 390525"/>
                <a:gd name="connsiteX53" fmla="*/ 223837 w 350044"/>
                <a:gd name="connsiteY53" fmla="*/ 330994 h 390525"/>
                <a:gd name="connsiteX54" fmla="*/ 214312 w 350044"/>
                <a:gd name="connsiteY54" fmla="*/ 316706 h 390525"/>
                <a:gd name="connsiteX55" fmla="*/ 207169 w 350044"/>
                <a:gd name="connsiteY55" fmla="*/ 311944 h 390525"/>
                <a:gd name="connsiteX56" fmla="*/ 202406 w 350044"/>
                <a:gd name="connsiteY56" fmla="*/ 297656 h 390525"/>
                <a:gd name="connsiteX57" fmla="*/ 197644 w 350044"/>
                <a:gd name="connsiteY57" fmla="*/ 290513 h 390525"/>
                <a:gd name="connsiteX58" fmla="*/ 185737 w 350044"/>
                <a:gd name="connsiteY58" fmla="*/ 269081 h 390525"/>
                <a:gd name="connsiteX59" fmla="*/ 178594 w 350044"/>
                <a:gd name="connsiteY59" fmla="*/ 264319 h 390525"/>
                <a:gd name="connsiteX60" fmla="*/ 166687 w 350044"/>
                <a:gd name="connsiteY60" fmla="*/ 242888 h 390525"/>
                <a:gd name="connsiteX61" fmla="*/ 161925 w 350044"/>
                <a:gd name="connsiteY61" fmla="*/ 235744 h 390525"/>
                <a:gd name="connsiteX62" fmla="*/ 157162 w 350044"/>
                <a:gd name="connsiteY62" fmla="*/ 221456 h 390525"/>
                <a:gd name="connsiteX63" fmla="*/ 154781 w 350044"/>
                <a:gd name="connsiteY63" fmla="*/ 214313 h 390525"/>
                <a:gd name="connsiteX64" fmla="*/ 147637 w 350044"/>
                <a:gd name="connsiteY64" fmla="*/ 200025 h 390525"/>
                <a:gd name="connsiteX65" fmla="*/ 142875 w 350044"/>
                <a:gd name="connsiteY65" fmla="*/ 192881 h 390525"/>
                <a:gd name="connsiteX66" fmla="*/ 140494 w 350044"/>
                <a:gd name="connsiteY66" fmla="*/ 185738 h 390525"/>
                <a:gd name="connsiteX67" fmla="*/ 126206 w 350044"/>
                <a:gd name="connsiteY67" fmla="*/ 178594 h 390525"/>
                <a:gd name="connsiteX68" fmla="*/ 121444 w 350044"/>
                <a:gd name="connsiteY68" fmla="*/ 159544 h 390525"/>
                <a:gd name="connsiteX69" fmla="*/ 116681 w 350044"/>
                <a:gd name="connsiteY69" fmla="*/ 145256 h 390525"/>
                <a:gd name="connsiteX70" fmla="*/ 114300 w 350044"/>
                <a:gd name="connsiteY70" fmla="*/ 138113 h 390525"/>
                <a:gd name="connsiteX71" fmla="*/ 111919 w 350044"/>
                <a:gd name="connsiteY71" fmla="*/ 130969 h 390525"/>
                <a:gd name="connsiteX72" fmla="*/ 104775 w 350044"/>
                <a:gd name="connsiteY72" fmla="*/ 116681 h 390525"/>
                <a:gd name="connsiteX73" fmla="*/ 97631 w 350044"/>
                <a:gd name="connsiteY73" fmla="*/ 114300 h 390525"/>
                <a:gd name="connsiteX74" fmla="*/ 80962 w 350044"/>
                <a:gd name="connsiteY74" fmla="*/ 111919 h 390525"/>
                <a:gd name="connsiteX75" fmla="*/ 78581 w 350044"/>
                <a:gd name="connsiteY75" fmla="*/ 88106 h 390525"/>
                <a:gd name="connsiteX76" fmla="*/ 76200 w 350044"/>
                <a:gd name="connsiteY76" fmla="*/ 80963 h 390525"/>
                <a:gd name="connsiteX77" fmla="*/ 61912 w 350044"/>
                <a:gd name="connsiteY77" fmla="*/ 76200 h 390525"/>
                <a:gd name="connsiteX78" fmla="*/ 47625 w 350044"/>
                <a:gd name="connsiteY78" fmla="*/ 66675 h 390525"/>
                <a:gd name="connsiteX79" fmla="*/ 40481 w 350044"/>
                <a:gd name="connsiteY79" fmla="*/ 52388 h 390525"/>
                <a:gd name="connsiteX80" fmla="*/ 30956 w 350044"/>
                <a:gd name="connsiteY80" fmla="*/ 38100 h 390525"/>
                <a:gd name="connsiteX81" fmla="*/ 23812 w 350044"/>
                <a:gd name="connsiteY81" fmla="*/ 35719 h 390525"/>
                <a:gd name="connsiteX82" fmla="*/ 4762 w 350044"/>
                <a:gd name="connsiteY82" fmla="*/ 19050 h 390525"/>
                <a:gd name="connsiteX83" fmla="*/ 0 w 350044"/>
                <a:gd name="connsiteY83" fmla="*/ 0 h 390525"/>
                <a:gd name="connsiteX0" fmla="*/ 0 w 350044"/>
                <a:gd name="connsiteY0" fmla="*/ 0 h 390525"/>
                <a:gd name="connsiteX1" fmla="*/ 0 w 350044"/>
                <a:gd name="connsiteY1" fmla="*/ 0 h 390525"/>
                <a:gd name="connsiteX2" fmla="*/ 21431 w 350044"/>
                <a:gd name="connsiteY2" fmla="*/ 4763 h 390525"/>
                <a:gd name="connsiteX3" fmla="*/ 26194 w 350044"/>
                <a:gd name="connsiteY3" fmla="*/ 11906 h 390525"/>
                <a:gd name="connsiteX4" fmla="*/ 33337 w 350044"/>
                <a:gd name="connsiteY4" fmla="*/ 16669 h 390525"/>
                <a:gd name="connsiteX5" fmla="*/ 47625 w 350044"/>
                <a:gd name="connsiteY5" fmla="*/ 21431 h 390525"/>
                <a:gd name="connsiteX6" fmla="*/ 54769 w 350044"/>
                <a:gd name="connsiteY6" fmla="*/ 23813 h 390525"/>
                <a:gd name="connsiteX7" fmla="*/ 61912 w 350044"/>
                <a:gd name="connsiteY7" fmla="*/ 21431 h 390525"/>
                <a:gd name="connsiteX8" fmla="*/ 78581 w 350044"/>
                <a:gd name="connsiteY8" fmla="*/ 28575 h 390525"/>
                <a:gd name="connsiteX9" fmla="*/ 83344 w 350044"/>
                <a:gd name="connsiteY9" fmla="*/ 42863 h 390525"/>
                <a:gd name="connsiteX10" fmla="*/ 90487 w 350044"/>
                <a:gd name="connsiteY10" fmla="*/ 57150 h 390525"/>
                <a:gd name="connsiteX11" fmla="*/ 104775 w 350044"/>
                <a:gd name="connsiteY11" fmla="*/ 64294 h 390525"/>
                <a:gd name="connsiteX12" fmla="*/ 126206 w 350044"/>
                <a:gd name="connsiteY12" fmla="*/ 76200 h 390525"/>
                <a:gd name="connsiteX13" fmla="*/ 130969 w 350044"/>
                <a:gd name="connsiteY13" fmla="*/ 83344 h 390525"/>
                <a:gd name="connsiteX14" fmla="*/ 138112 w 350044"/>
                <a:gd name="connsiteY14" fmla="*/ 85725 h 390525"/>
                <a:gd name="connsiteX15" fmla="*/ 150019 w 350044"/>
                <a:gd name="connsiteY15" fmla="*/ 104775 h 390525"/>
                <a:gd name="connsiteX16" fmla="*/ 154781 w 350044"/>
                <a:gd name="connsiteY16" fmla="*/ 111919 h 390525"/>
                <a:gd name="connsiteX17" fmla="*/ 176212 w 350044"/>
                <a:gd name="connsiteY17" fmla="*/ 123825 h 390525"/>
                <a:gd name="connsiteX18" fmla="*/ 197644 w 350044"/>
                <a:gd name="connsiteY18" fmla="*/ 126206 h 390525"/>
                <a:gd name="connsiteX19" fmla="*/ 204787 w 350044"/>
                <a:gd name="connsiteY19" fmla="*/ 130969 h 390525"/>
                <a:gd name="connsiteX20" fmla="*/ 211931 w 350044"/>
                <a:gd name="connsiteY20" fmla="*/ 133350 h 390525"/>
                <a:gd name="connsiteX21" fmla="*/ 219075 w 350044"/>
                <a:gd name="connsiteY21" fmla="*/ 140494 h 390525"/>
                <a:gd name="connsiteX22" fmla="*/ 223837 w 350044"/>
                <a:gd name="connsiteY22" fmla="*/ 147638 h 390525"/>
                <a:gd name="connsiteX23" fmla="*/ 230981 w 350044"/>
                <a:gd name="connsiteY23" fmla="*/ 150019 h 390525"/>
                <a:gd name="connsiteX24" fmla="*/ 240506 w 350044"/>
                <a:gd name="connsiteY24" fmla="*/ 161925 h 390525"/>
                <a:gd name="connsiteX25" fmla="*/ 242887 w 350044"/>
                <a:gd name="connsiteY25" fmla="*/ 169069 h 390525"/>
                <a:gd name="connsiteX26" fmla="*/ 254794 w 350044"/>
                <a:gd name="connsiteY26" fmla="*/ 180975 h 390525"/>
                <a:gd name="connsiteX27" fmla="*/ 254794 w 350044"/>
                <a:gd name="connsiteY27" fmla="*/ 209550 h 390525"/>
                <a:gd name="connsiteX28" fmla="*/ 261937 w 350044"/>
                <a:gd name="connsiteY28" fmla="*/ 211931 h 390525"/>
                <a:gd name="connsiteX29" fmla="*/ 264319 w 350044"/>
                <a:gd name="connsiteY29" fmla="*/ 219075 h 390525"/>
                <a:gd name="connsiteX30" fmla="*/ 278606 w 350044"/>
                <a:gd name="connsiteY30" fmla="*/ 228600 h 390525"/>
                <a:gd name="connsiteX31" fmla="*/ 283369 w 350044"/>
                <a:gd name="connsiteY31" fmla="*/ 235744 h 390525"/>
                <a:gd name="connsiteX32" fmla="*/ 278606 w 350044"/>
                <a:gd name="connsiteY32" fmla="*/ 250031 h 390525"/>
                <a:gd name="connsiteX33" fmla="*/ 292894 w 350044"/>
                <a:gd name="connsiteY33" fmla="*/ 259556 h 390525"/>
                <a:gd name="connsiteX34" fmla="*/ 307181 w 350044"/>
                <a:gd name="connsiteY34" fmla="*/ 266700 h 390525"/>
                <a:gd name="connsiteX35" fmla="*/ 319087 w 350044"/>
                <a:gd name="connsiteY35" fmla="*/ 250031 h 390525"/>
                <a:gd name="connsiteX36" fmla="*/ 333375 w 350044"/>
                <a:gd name="connsiteY36" fmla="*/ 252413 h 390525"/>
                <a:gd name="connsiteX37" fmla="*/ 342900 w 350044"/>
                <a:gd name="connsiteY37" fmla="*/ 280988 h 390525"/>
                <a:gd name="connsiteX38" fmla="*/ 350044 w 350044"/>
                <a:gd name="connsiteY38" fmla="*/ 283369 h 390525"/>
                <a:gd name="connsiteX39" fmla="*/ 342900 w 350044"/>
                <a:gd name="connsiteY39" fmla="*/ 290513 h 390525"/>
                <a:gd name="connsiteX40" fmla="*/ 319087 w 350044"/>
                <a:gd name="connsiteY40" fmla="*/ 295275 h 390525"/>
                <a:gd name="connsiteX41" fmla="*/ 319087 w 350044"/>
                <a:gd name="connsiteY41" fmla="*/ 309563 h 390525"/>
                <a:gd name="connsiteX42" fmla="*/ 321469 w 350044"/>
                <a:gd name="connsiteY42" fmla="*/ 335756 h 390525"/>
                <a:gd name="connsiteX43" fmla="*/ 319087 w 350044"/>
                <a:gd name="connsiteY43" fmla="*/ 359569 h 390525"/>
                <a:gd name="connsiteX44" fmla="*/ 321469 w 350044"/>
                <a:gd name="connsiteY44" fmla="*/ 385763 h 390525"/>
                <a:gd name="connsiteX45" fmla="*/ 307181 w 350044"/>
                <a:gd name="connsiteY45" fmla="*/ 390525 h 390525"/>
                <a:gd name="connsiteX46" fmla="*/ 300037 w 350044"/>
                <a:gd name="connsiteY46" fmla="*/ 388144 h 390525"/>
                <a:gd name="connsiteX47" fmla="*/ 292894 w 350044"/>
                <a:gd name="connsiteY47" fmla="*/ 383381 h 390525"/>
                <a:gd name="connsiteX48" fmla="*/ 273844 w 350044"/>
                <a:gd name="connsiteY48" fmla="*/ 381000 h 390525"/>
                <a:gd name="connsiteX49" fmla="*/ 264319 w 350044"/>
                <a:gd name="connsiteY49" fmla="*/ 366713 h 390525"/>
                <a:gd name="connsiteX50" fmla="*/ 259556 w 350044"/>
                <a:gd name="connsiteY50" fmla="*/ 359569 h 390525"/>
                <a:gd name="connsiteX51" fmla="*/ 245269 w 350044"/>
                <a:gd name="connsiteY51" fmla="*/ 350044 h 390525"/>
                <a:gd name="connsiteX52" fmla="*/ 230981 w 350044"/>
                <a:gd name="connsiteY52" fmla="*/ 338138 h 390525"/>
                <a:gd name="connsiteX53" fmla="*/ 223837 w 350044"/>
                <a:gd name="connsiteY53" fmla="*/ 330994 h 390525"/>
                <a:gd name="connsiteX54" fmla="*/ 214312 w 350044"/>
                <a:gd name="connsiteY54" fmla="*/ 316706 h 390525"/>
                <a:gd name="connsiteX55" fmla="*/ 207169 w 350044"/>
                <a:gd name="connsiteY55" fmla="*/ 311944 h 390525"/>
                <a:gd name="connsiteX56" fmla="*/ 202406 w 350044"/>
                <a:gd name="connsiteY56" fmla="*/ 297656 h 390525"/>
                <a:gd name="connsiteX57" fmla="*/ 197644 w 350044"/>
                <a:gd name="connsiteY57" fmla="*/ 290513 h 390525"/>
                <a:gd name="connsiteX58" fmla="*/ 185737 w 350044"/>
                <a:gd name="connsiteY58" fmla="*/ 269081 h 390525"/>
                <a:gd name="connsiteX59" fmla="*/ 178594 w 350044"/>
                <a:gd name="connsiteY59" fmla="*/ 264319 h 390525"/>
                <a:gd name="connsiteX60" fmla="*/ 166687 w 350044"/>
                <a:gd name="connsiteY60" fmla="*/ 242888 h 390525"/>
                <a:gd name="connsiteX61" fmla="*/ 161925 w 350044"/>
                <a:gd name="connsiteY61" fmla="*/ 235744 h 390525"/>
                <a:gd name="connsiteX62" fmla="*/ 157162 w 350044"/>
                <a:gd name="connsiteY62" fmla="*/ 221456 h 390525"/>
                <a:gd name="connsiteX63" fmla="*/ 154781 w 350044"/>
                <a:gd name="connsiteY63" fmla="*/ 214313 h 390525"/>
                <a:gd name="connsiteX64" fmla="*/ 147637 w 350044"/>
                <a:gd name="connsiteY64" fmla="*/ 200025 h 390525"/>
                <a:gd name="connsiteX65" fmla="*/ 142875 w 350044"/>
                <a:gd name="connsiteY65" fmla="*/ 192881 h 390525"/>
                <a:gd name="connsiteX66" fmla="*/ 140494 w 350044"/>
                <a:gd name="connsiteY66" fmla="*/ 185738 h 390525"/>
                <a:gd name="connsiteX67" fmla="*/ 126206 w 350044"/>
                <a:gd name="connsiteY67" fmla="*/ 178594 h 390525"/>
                <a:gd name="connsiteX68" fmla="*/ 121444 w 350044"/>
                <a:gd name="connsiteY68" fmla="*/ 159544 h 390525"/>
                <a:gd name="connsiteX69" fmla="*/ 116681 w 350044"/>
                <a:gd name="connsiteY69" fmla="*/ 145256 h 390525"/>
                <a:gd name="connsiteX70" fmla="*/ 114300 w 350044"/>
                <a:gd name="connsiteY70" fmla="*/ 138113 h 390525"/>
                <a:gd name="connsiteX71" fmla="*/ 111919 w 350044"/>
                <a:gd name="connsiteY71" fmla="*/ 130969 h 390525"/>
                <a:gd name="connsiteX72" fmla="*/ 104775 w 350044"/>
                <a:gd name="connsiteY72" fmla="*/ 116681 h 390525"/>
                <a:gd name="connsiteX73" fmla="*/ 97631 w 350044"/>
                <a:gd name="connsiteY73" fmla="*/ 114300 h 390525"/>
                <a:gd name="connsiteX74" fmla="*/ 80962 w 350044"/>
                <a:gd name="connsiteY74" fmla="*/ 111919 h 390525"/>
                <a:gd name="connsiteX75" fmla="*/ 78581 w 350044"/>
                <a:gd name="connsiteY75" fmla="*/ 88106 h 390525"/>
                <a:gd name="connsiteX76" fmla="*/ 76200 w 350044"/>
                <a:gd name="connsiteY76" fmla="*/ 80963 h 390525"/>
                <a:gd name="connsiteX77" fmla="*/ 61912 w 350044"/>
                <a:gd name="connsiteY77" fmla="*/ 76200 h 390525"/>
                <a:gd name="connsiteX78" fmla="*/ 47625 w 350044"/>
                <a:gd name="connsiteY78" fmla="*/ 66675 h 390525"/>
                <a:gd name="connsiteX79" fmla="*/ 40481 w 350044"/>
                <a:gd name="connsiteY79" fmla="*/ 52388 h 390525"/>
                <a:gd name="connsiteX80" fmla="*/ 30956 w 350044"/>
                <a:gd name="connsiteY80" fmla="*/ 38100 h 390525"/>
                <a:gd name="connsiteX81" fmla="*/ 23812 w 350044"/>
                <a:gd name="connsiteY81" fmla="*/ 35719 h 390525"/>
                <a:gd name="connsiteX82" fmla="*/ 4762 w 350044"/>
                <a:gd name="connsiteY82" fmla="*/ 19050 h 390525"/>
                <a:gd name="connsiteX83" fmla="*/ 0 w 350044"/>
                <a:gd name="connsiteY83" fmla="*/ 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350044" h="390525">
                  <a:moveTo>
                    <a:pt x="0" y="0"/>
                  </a:moveTo>
                  <a:lnTo>
                    <a:pt x="0" y="0"/>
                  </a:lnTo>
                  <a:cubicBezTo>
                    <a:pt x="7144" y="1588"/>
                    <a:pt x="14769" y="1735"/>
                    <a:pt x="21431" y="4763"/>
                  </a:cubicBezTo>
                  <a:cubicBezTo>
                    <a:pt x="24036" y="5947"/>
                    <a:pt x="24170" y="9882"/>
                    <a:pt x="26194" y="11906"/>
                  </a:cubicBezTo>
                  <a:cubicBezTo>
                    <a:pt x="28218" y="13930"/>
                    <a:pt x="30722" y="15507"/>
                    <a:pt x="33337" y="16669"/>
                  </a:cubicBezTo>
                  <a:cubicBezTo>
                    <a:pt x="37925" y="18708"/>
                    <a:pt x="42862" y="19843"/>
                    <a:pt x="47625" y="21431"/>
                  </a:cubicBezTo>
                  <a:lnTo>
                    <a:pt x="54769" y="23813"/>
                  </a:lnTo>
                  <a:cubicBezTo>
                    <a:pt x="57150" y="23019"/>
                    <a:pt x="59402" y="21431"/>
                    <a:pt x="61912" y="21431"/>
                  </a:cubicBezTo>
                  <a:cubicBezTo>
                    <a:pt x="69598" y="21431"/>
                    <a:pt x="72749" y="24688"/>
                    <a:pt x="78581" y="28575"/>
                  </a:cubicBezTo>
                  <a:lnTo>
                    <a:pt x="83344" y="42863"/>
                  </a:lnTo>
                  <a:cubicBezTo>
                    <a:pt x="85281" y="48672"/>
                    <a:pt x="85872" y="52534"/>
                    <a:pt x="90487" y="57150"/>
                  </a:cubicBezTo>
                  <a:cubicBezTo>
                    <a:pt x="98416" y="65080"/>
                    <a:pt x="96059" y="59452"/>
                    <a:pt x="104775" y="64294"/>
                  </a:cubicBezTo>
                  <a:cubicBezTo>
                    <a:pt x="129339" y="77940"/>
                    <a:pt x="110041" y="70812"/>
                    <a:pt x="126206" y="76200"/>
                  </a:cubicBezTo>
                  <a:cubicBezTo>
                    <a:pt x="127794" y="78581"/>
                    <a:pt x="128734" y="81556"/>
                    <a:pt x="130969" y="83344"/>
                  </a:cubicBezTo>
                  <a:cubicBezTo>
                    <a:pt x="132929" y="84912"/>
                    <a:pt x="136653" y="83683"/>
                    <a:pt x="138112" y="85725"/>
                  </a:cubicBezTo>
                  <a:cubicBezTo>
                    <a:pt x="156142" y="110968"/>
                    <a:pt x="131650" y="92531"/>
                    <a:pt x="150019" y="104775"/>
                  </a:cubicBezTo>
                  <a:cubicBezTo>
                    <a:pt x="151606" y="107156"/>
                    <a:pt x="152627" y="110034"/>
                    <a:pt x="154781" y="111919"/>
                  </a:cubicBezTo>
                  <a:cubicBezTo>
                    <a:pt x="159593" y="116129"/>
                    <a:pt x="168710" y="122575"/>
                    <a:pt x="176212" y="123825"/>
                  </a:cubicBezTo>
                  <a:cubicBezTo>
                    <a:pt x="183302" y="125007"/>
                    <a:pt x="190500" y="125412"/>
                    <a:pt x="197644" y="126206"/>
                  </a:cubicBezTo>
                  <a:cubicBezTo>
                    <a:pt x="200025" y="127794"/>
                    <a:pt x="202227" y="129689"/>
                    <a:pt x="204787" y="130969"/>
                  </a:cubicBezTo>
                  <a:cubicBezTo>
                    <a:pt x="207032" y="132092"/>
                    <a:pt x="209842" y="131958"/>
                    <a:pt x="211931" y="133350"/>
                  </a:cubicBezTo>
                  <a:cubicBezTo>
                    <a:pt x="214733" y="135218"/>
                    <a:pt x="216919" y="137907"/>
                    <a:pt x="219075" y="140494"/>
                  </a:cubicBezTo>
                  <a:cubicBezTo>
                    <a:pt x="220907" y="142693"/>
                    <a:pt x="221602" y="145850"/>
                    <a:pt x="223837" y="147638"/>
                  </a:cubicBezTo>
                  <a:cubicBezTo>
                    <a:pt x="225797" y="149206"/>
                    <a:pt x="228600" y="149225"/>
                    <a:pt x="230981" y="150019"/>
                  </a:cubicBezTo>
                  <a:cubicBezTo>
                    <a:pt x="236966" y="167976"/>
                    <a:pt x="228196" y="146538"/>
                    <a:pt x="240506" y="161925"/>
                  </a:cubicBezTo>
                  <a:cubicBezTo>
                    <a:pt x="242074" y="163885"/>
                    <a:pt x="241764" y="166824"/>
                    <a:pt x="242887" y="169069"/>
                  </a:cubicBezTo>
                  <a:cubicBezTo>
                    <a:pt x="246856" y="177007"/>
                    <a:pt x="247650" y="176213"/>
                    <a:pt x="254794" y="180975"/>
                  </a:cubicBezTo>
                  <a:cubicBezTo>
                    <a:pt x="253359" y="189580"/>
                    <a:pt x="249877" y="200945"/>
                    <a:pt x="254794" y="209550"/>
                  </a:cubicBezTo>
                  <a:cubicBezTo>
                    <a:pt x="256039" y="211729"/>
                    <a:pt x="259556" y="211137"/>
                    <a:pt x="261937" y="211931"/>
                  </a:cubicBezTo>
                  <a:cubicBezTo>
                    <a:pt x="262731" y="214312"/>
                    <a:pt x="262544" y="217300"/>
                    <a:pt x="264319" y="219075"/>
                  </a:cubicBezTo>
                  <a:cubicBezTo>
                    <a:pt x="268366" y="223122"/>
                    <a:pt x="278606" y="228600"/>
                    <a:pt x="278606" y="228600"/>
                  </a:cubicBezTo>
                  <a:cubicBezTo>
                    <a:pt x="280194" y="230981"/>
                    <a:pt x="283369" y="232882"/>
                    <a:pt x="283369" y="235744"/>
                  </a:cubicBezTo>
                  <a:cubicBezTo>
                    <a:pt x="283369" y="240764"/>
                    <a:pt x="278606" y="250031"/>
                    <a:pt x="278606" y="250031"/>
                  </a:cubicBezTo>
                  <a:cubicBezTo>
                    <a:pt x="292151" y="263576"/>
                    <a:pt x="279107" y="252662"/>
                    <a:pt x="292894" y="259556"/>
                  </a:cubicBezTo>
                  <a:cubicBezTo>
                    <a:pt x="311358" y="268789"/>
                    <a:pt x="289224" y="260715"/>
                    <a:pt x="307181" y="266700"/>
                  </a:cubicBezTo>
                  <a:cubicBezTo>
                    <a:pt x="312738" y="250032"/>
                    <a:pt x="307182" y="254001"/>
                    <a:pt x="319087" y="250031"/>
                  </a:cubicBezTo>
                  <a:cubicBezTo>
                    <a:pt x="323850" y="250825"/>
                    <a:pt x="330783" y="248339"/>
                    <a:pt x="333375" y="252413"/>
                  </a:cubicBezTo>
                  <a:cubicBezTo>
                    <a:pt x="351037" y="280168"/>
                    <a:pt x="323738" y="271407"/>
                    <a:pt x="342900" y="280988"/>
                  </a:cubicBezTo>
                  <a:cubicBezTo>
                    <a:pt x="345145" y="282111"/>
                    <a:pt x="347663" y="282575"/>
                    <a:pt x="350044" y="283369"/>
                  </a:cubicBezTo>
                  <a:cubicBezTo>
                    <a:pt x="347663" y="285750"/>
                    <a:pt x="345702" y="288645"/>
                    <a:pt x="342900" y="290513"/>
                  </a:cubicBezTo>
                  <a:cubicBezTo>
                    <a:pt x="338367" y="293535"/>
                    <a:pt x="320497" y="295074"/>
                    <a:pt x="319087" y="295275"/>
                  </a:cubicBezTo>
                  <a:cubicBezTo>
                    <a:pt x="325439" y="314326"/>
                    <a:pt x="319087" y="290512"/>
                    <a:pt x="319087" y="309563"/>
                  </a:cubicBezTo>
                  <a:cubicBezTo>
                    <a:pt x="319087" y="318330"/>
                    <a:pt x="320675" y="327025"/>
                    <a:pt x="321469" y="335756"/>
                  </a:cubicBezTo>
                  <a:cubicBezTo>
                    <a:pt x="320675" y="343694"/>
                    <a:pt x="319087" y="351592"/>
                    <a:pt x="319087" y="359569"/>
                  </a:cubicBezTo>
                  <a:cubicBezTo>
                    <a:pt x="319087" y="368336"/>
                    <a:pt x="324616" y="377580"/>
                    <a:pt x="321469" y="385763"/>
                  </a:cubicBezTo>
                  <a:cubicBezTo>
                    <a:pt x="319667" y="390449"/>
                    <a:pt x="307181" y="390525"/>
                    <a:pt x="307181" y="390525"/>
                  </a:cubicBezTo>
                  <a:cubicBezTo>
                    <a:pt x="304800" y="389731"/>
                    <a:pt x="302282" y="389267"/>
                    <a:pt x="300037" y="388144"/>
                  </a:cubicBezTo>
                  <a:cubicBezTo>
                    <a:pt x="297477" y="386864"/>
                    <a:pt x="295655" y="384134"/>
                    <a:pt x="292894" y="383381"/>
                  </a:cubicBezTo>
                  <a:cubicBezTo>
                    <a:pt x="286720" y="381697"/>
                    <a:pt x="280194" y="381794"/>
                    <a:pt x="273844" y="381000"/>
                  </a:cubicBezTo>
                  <a:cubicBezTo>
                    <a:pt x="269658" y="368445"/>
                    <a:pt x="274228" y="378604"/>
                    <a:pt x="264319" y="366713"/>
                  </a:cubicBezTo>
                  <a:cubicBezTo>
                    <a:pt x="262487" y="364514"/>
                    <a:pt x="261710" y="361454"/>
                    <a:pt x="259556" y="359569"/>
                  </a:cubicBezTo>
                  <a:cubicBezTo>
                    <a:pt x="255249" y="355800"/>
                    <a:pt x="249316" y="354091"/>
                    <a:pt x="245269" y="350044"/>
                  </a:cubicBezTo>
                  <a:cubicBezTo>
                    <a:pt x="224397" y="329172"/>
                    <a:pt x="250873" y="354714"/>
                    <a:pt x="230981" y="338138"/>
                  </a:cubicBezTo>
                  <a:cubicBezTo>
                    <a:pt x="228394" y="335982"/>
                    <a:pt x="225905" y="333652"/>
                    <a:pt x="223837" y="330994"/>
                  </a:cubicBezTo>
                  <a:cubicBezTo>
                    <a:pt x="220323" y="326476"/>
                    <a:pt x="219075" y="319881"/>
                    <a:pt x="214312" y="316706"/>
                  </a:cubicBezTo>
                  <a:lnTo>
                    <a:pt x="207169" y="311944"/>
                  </a:lnTo>
                  <a:cubicBezTo>
                    <a:pt x="205581" y="307181"/>
                    <a:pt x="205191" y="301833"/>
                    <a:pt x="202406" y="297656"/>
                  </a:cubicBezTo>
                  <a:cubicBezTo>
                    <a:pt x="200819" y="295275"/>
                    <a:pt x="198806" y="293128"/>
                    <a:pt x="197644" y="290513"/>
                  </a:cubicBezTo>
                  <a:cubicBezTo>
                    <a:pt x="190607" y="274679"/>
                    <a:pt x="188912" y="273447"/>
                    <a:pt x="185737" y="269081"/>
                  </a:cubicBezTo>
                  <a:cubicBezTo>
                    <a:pt x="182562" y="264715"/>
                    <a:pt x="180975" y="265906"/>
                    <a:pt x="178594" y="264319"/>
                  </a:cubicBezTo>
                  <a:cubicBezTo>
                    <a:pt x="174401" y="251744"/>
                    <a:pt x="169465" y="247651"/>
                    <a:pt x="166687" y="242888"/>
                  </a:cubicBezTo>
                  <a:cubicBezTo>
                    <a:pt x="163909" y="238126"/>
                    <a:pt x="162830" y="238459"/>
                    <a:pt x="161925" y="235744"/>
                  </a:cubicBezTo>
                  <a:lnTo>
                    <a:pt x="157162" y="221456"/>
                  </a:lnTo>
                  <a:cubicBezTo>
                    <a:pt x="156368" y="219075"/>
                    <a:pt x="156173" y="216401"/>
                    <a:pt x="154781" y="214313"/>
                  </a:cubicBezTo>
                  <a:cubicBezTo>
                    <a:pt x="141134" y="193840"/>
                    <a:pt x="157496" y="219743"/>
                    <a:pt x="147637" y="200025"/>
                  </a:cubicBezTo>
                  <a:cubicBezTo>
                    <a:pt x="146357" y="197465"/>
                    <a:pt x="144155" y="195441"/>
                    <a:pt x="142875" y="192881"/>
                  </a:cubicBezTo>
                  <a:cubicBezTo>
                    <a:pt x="141753" y="190636"/>
                    <a:pt x="142062" y="187698"/>
                    <a:pt x="140494" y="185738"/>
                  </a:cubicBezTo>
                  <a:cubicBezTo>
                    <a:pt x="137136" y="181540"/>
                    <a:pt x="130913" y="180163"/>
                    <a:pt x="126206" y="178594"/>
                  </a:cubicBezTo>
                  <a:cubicBezTo>
                    <a:pt x="118977" y="156905"/>
                    <a:pt x="130070" y="191173"/>
                    <a:pt x="121444" y="159544"/>
                  </a:cubicBezTo>
                  <a:cubicBezTo>
                    <a:pt x="120123" y="154701"/>
                    <a:pt x="118269" y="150019"/>
                    <a:pt x="116681" y="145256"/>
                  </a:cubicBezTo>
                  <a:lnTo>
                    <a:pt x="114300" y="138113"/>
                  </a:lnTo>
                  <a:lnTo>
                    <a:pt x="111919" y="130969"/>
                  </a:lnTo>
                  <a:cubicBezTo>
                    <a:pt x="110351" y="126265"/>
                    <a:pt x="108969" y="120036"/>
                    <a:pt x="104775" y="116681"/>
                  </a:cubicBezTo>
                  <a:cubicBezTo>
                    <a:pt x="102815" y="115113"/>
                    <a:pt x="100092" y="114792"/>
                    <a:pt x="97631" y="114300"/>
                  </a:cubicBezTo>
                  <a:cubicBezTo>
                    <a:pt x="92127" y="113199"/>
                    <a:pt x="86518" y="112713"/>
                    <a:pt x="80962" y="111919"/>
                  </a:cubicBezTo>
                  <a:cubicBezTo>
                    <a:pt x="80168" y="103981"/>
                    <a:pt x="79794" y="95991"/>
                    <a:pt x="78581" y="88106"/>
                  </a:cubicBezTo>
                  <a:cubicBezTo>
                    <a:pt x="78199" y="85625"/>
                    <a:pt x="78242" y="82422"/>
                    <a:pt x="76200" y="80963"/>
                  </a:cubicBezTo>
                  <a:cubicBezTo>
                    <a:pt x="72115" y="78045"/>
                    <a:pt x="61912" y="76200"/>
                    <a:pt x="61912" y="76200"/>
                  </a:cubicBezTo>
                  <a:cubicBezTo>
                    <a:pt x="57150" y="73025"/>
                    <a:pt x="49435" y="72105"/>
                    <a:pt x="47625" y="66675"/>
                  </a:cubicBezTo>
                  <a:cubicBezTo>
                    <a:pt x="44339" y="56816"/>
                    <a:pt x="46637" y="61619"/>
                    <a:pt x="40481" y="52388"/>
                  </a:cubicBezTo>
                  <a:cubicBezTo>
                    <a:pt x="37985" y="44898"/>
                    <a:pt x="38601" y="43196"/>
                    <a:pt x="30956" y="38100"/>
                  </a:cubicBezTo>
                  <a:cubicBezTo>
                    <a:pt x="28867" y="36708"/>
                    <a:pt x="26193" y="36513"/>
                    <a:pt x="23812" y="35719"/>
                  </a:cubicBezTo>
                  <a:cubicBezTo>
                    <a:pt x="7144" y="24606"/>
                    <a:pt x="12700" y="30956"/>
                    <a:pt x="4762" y="19050"/>
                  </a:cubicBezTo>
                  <a:cubicBezTo>
                    <a:pt x="1126" y="8141"/>
                    <a:pt x="794" y="3175"/>
                    <a:pt x="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任意多边形 147">
              <a:extLst>
                <a:ext uri="{FF2B5EF4-FFF2-40B4-BE49-F238E27FC236}">
                  <a16:creationId xmlns:a16="http://schemas.microsoft.com/office/drawing/2014/main" id="{D83B52BE-8B91-C250-A440-31CB474041B5}"/>
                </a:ext>
              </a:extLst>
            </p:cNvPr>
            <p:cNvSpPr/>
            <p:nvPr/>
          </p:nvSpPr>
          <p:spPr>
            <a:xfrm>
              <a:off x="9222581" y="3217069"/>
              <a:ext cx="304800" cy="373856"/>
            </a:xfrm>
            <a:custGeom>
              <a:avLst/>
              <a:gdLst>
                <a:gd name="connsiteX0" fmla="*/ 28575 w 304800"/>
                <a:gd name="connsiteY0" fmla="*/ 276225 h 373856"/>
                <a:gd name="connsiteX1" fmla="*/ 28575 w 304800"/>
                <a:gd name="connsiteY1" fmla="*/ 276225 h 373856"/>
                <a:gd name="connsiteX2" fmla="*/ 14288 w 304800"/>
                <a:gd name="connsiteY2" fmla="*/ 259556 h 373856"/>
                <a:gd name="connsiteX3" fmla="*/ 9525 w 304800"/>
                <a:gd name="connsiteY3" fmla="*/ 240506 h 373856"/>
                <a:gd name="connsiteX4" fmla="*/ 4763 w 304800"/>
                <a:gd name="connsiteY4" fmla="*/ 226219 h 373856"/>
                <a:gd name="connsiteX5" fmla="*/ 2382 w 304800"/>
                <a:gd name="connsiteY5" fmla="*/ 207169 h 373856"/>
                <a:gd name="connsiteX6" fmla="*/ 0 w 304800"/>
                <a:gd name="connsiteY6" fmla="*/ 200025 h 373856"/>
                <a:gd name="connsiteX7" fmla="*/ 2382 w 304800"/>
                <a:gd name="connsiteY7" fmla="*/ 190500 h 373856"/>
                <a:gd name="connsiteX8" fmla="*/ 7144 w 304800"/>
                <a:gd name="connsiteY8" fmla="*/ 176212 h 373856"/>
                <a:gd name="connsiteX9" fmla="*/ 16669 w 304800"/>
                <a:gd name="connsiteY9" fmla="*/ 161925 h 373856"/>
                <a:gd name="connsiteX10" fmla="*/ 23813 w 304800"/>
                <a:gd name="connsiteY10" fmla="*/ 166687 h 373856"/>
                <a:gd name="connsiteX11" fmla="*/ 28575 w 304800"/>
                <a:gd name="connsiteY11" fmla="*/ 173831 h 373856"/>
                <a:gd name="connsiteX12" fmla="*/ 42863 w 304800"/>
                <a:gd name="connsiteY12" fmla="*/ 178594 h 373856"/>
                <a:gd name="connsiteX13" fmla="*/ 64294 w 304800"/>
                <a:gd name="connsiteY13" fmla="*/ 176212 h 373856"/>
                <a:gd name="connsiteX14" fmla="*/ 69057 w 304800"/>
                <a:gd name="connsiteY14" fmla="*/ 161925 h 373856"/>
                <a:gd name="connsiteX15" fmla="*/ 71438 w 304800"/>
                <a:gd name="connsiteY15" fmla="*/ 140494 h 373856"/>
                <a:gd name="connsiteX16" fmla="*/ 85725 w 304800"/>
                <a:gd name="connsiteY16" fmla="*/ 135731 h 373856"/>
                <a:gd name="connsiteX17" fmla="*/ 92869 w 304800"/>
                <a:gd name="connsiteY17" fmla="*/ 133350 h 373856"/>
                <a:gd name="connsiteX18" fmla="*/ 100013 w 304800"/>
                <a:gd name="connsiteY18" fmla="*/ 130969 h 373856"/>
                <a:gd name="connsiteX19" fmla="*/ 109538 w 304800"/>
                <a:gd name="connsiteY19" fmla="*/ 128587 h 373856"/>
                <a:gd name="connsiteX20" fmla="*/ 123825 w 304800"/>
                <a:gd name="connsiteY20" fmla="*/ 123825 h 373856"/>
                <a:gd name="connsiteX21" fmla="*/ 138113 w 304800"/>
                <a:gd name="connsiteY21" fmla="*/ 114300 h 373856"/>
                <a:gd name="connsiteX22" fmla="*/ 147638 w 304800"/>
                <a:gd name="connsiteY22" fmla="*/ 100012 h 373856"/>
                <a:gd name="connsiteX23" fmla="*/ 157163 w 304800"/>
                <a:gd name="connsiteY23" fmla="*/ 85725 h 373856"/>
                <a:gd name="connsiteX24" fmla="*/ 164307 w 304800"/>
                <a:gd name="connsiteY24" fmla="*/ 71437 h 373856"/>
                <a:gd name="connsiteX25" fmla="*/ 171450 w 304800"/>
                <a:gd name="connsiteY25" fmla="*/ 66675 h 373856"/>
                <a:gd name="connsiteX26" fmla="*/ 200025 w 304800"/>
                <a:gd name="connsiteY26" fmla="*/ 59531 h 373856"/>
                <a:gd name="connsiteX27" fmla="*/ 207169 w 304800"/>
                <a:gd name="connsiteY27" fmla="*/ 54769 h 373856"/>
                <a:gd name="connsiteX28" fmla="*/ 214313 w 304800"/>
                <a:gd name="connsiteY28" fmla="*/ 52387 h 373856"/>
                <a:gd name="connsiteX29" fmla="*/ 219075 w 304800"/>
                <a:gd name="connsiteY29" fmla="*/ 38100 h 373856"/>
                <a:gd name="connsiteX30" fmla="*/ 223838 w 304800"/>
                <a:gd name="connsiteY30" fmla="*/ 21431 h 373856"/>
                <a:gd name="connsiteX31" fmla="*/ 226219 w 304800"/>
                <a:gd name="connsiteY31" fmla="*/ 14287 h 373856"/>
                <a:gd name="connsiteX32" fmla="*/ 240507 w 304800"/>
                <a:gd name="connsiteY32" fmla="*/ 2381 h 373856"/>
                <a:gd name="connsiteX33" fmla="*/ 247650 w 304800"/>
                <a:gd name="connsiteY33" fmla="*/ 0 h 373856"/>
                <a:gd name="connsiteX34" fmla="*/ 252413 w 304800"/>
                <a:gd name="connsiteY34" fmla="*/ 7144 h 373856"/>
                <a:gd name="connsiteX35" fmla="*/ 254794 w 304800"/>
                <a:gd name="connsiteY35" fmla="*/ 14287 h 373856"/>
                <a:gd name="connsiteX36" fmla="*/ 264319 w 304800"/>
                <a:gd name="connsiteY36" fmla="*/ 28575 h 373856"/>
                <a:gd name="connsiteX37" fmla="*/ 269082 w 304800"/>
                <a:gd name="connsiteY37" fmla="*/ 35719 h 373856"/>
                <a:gd name="connsiteX38" fmla="*/ 283369 w 304800"/>
                <a:gd name="connsiteY38" fmla="*/ 45244 h 373856"/>
                <a:gd name="connsiteX39" fmla="*/ 290513 w 304800"/>
                <a:gd name="connsiteY39" fmla="*/ 50006 h 373856"/>
                <a:gd name="connsiteX40" fmla="*/ 304800 w 304800"/>
                <a:gd name="connsiteY40" fmla="*/ 54769 h 373856"/>
                <a:gd name="connsiteX41" fmla="*/ 297657 w 304800"/>
                <a:gd name="connsiteY41" fmla="*/ 59531 h 373856"/>
                <a:gd name="connsiteX42" fmla="*/ 283369 w 304800"/>
                <a:gd name="connsiteY42" fmla="*/ 64294 h 373856"/>
                <a:gd name="connsiteX43" fmla="*/ 278607 w 304800"/>
                <a:gd name="connsiteY43" fmla="*/ 71437 h 373856"/>
                <a:gd name="connsiteX44" fmla="*/ 280988 w 304800"/>
                <a:gd name="connsiteY44" fmla="*/ 78581 h 373856"/>
                <a:gd name="connsiteX45" fmla="*/ 269082 w 304800"/>
                <a:gd name="connsiteY45" fmla="*/ 88106 h 373856"/>
                <a:gd name="connsiteX46" fmla="*/ 261938 w 304800"/>
                <a:gd name="connsiteY46" fmla="*/ 92869 h 373856"/>
                <a:gd name="connsiteX47" fmla="*/ 254794 w 304800"/>
                <a:gd name="connsiteY47" fmla="*/ 109537 h 373856"/>
                <a:gd name="connsiteX48" fmla="*/ 261938 w 304800"/>
                <a:gd name="connsiteY48" fmla="*/ 145256 h 373856"/>
                <a:gd name="connsiteX49" fmla="*/ 264319 w 304800"/>
                <a:gd name="connsiteY49" fmla="*/ 152400 h 373856"/>
                <a:gd name="connsiteX50" fmla="*/ 266700 w 304800"/>
                <a:gd name="connsiteY50" fmla="*/ 159544 h 373856"/>
                <a:gd name="connsiteX51" fmla="*/ 269082 w 304800"/>
                <a:gd name="connsiteY51" fmla="*/ 176212 h 373856"/>
                <a:gd name="connsiteX52" fmla="*/ 271463 w 304800"/>
                <a:gd name="connsiteY52" fmla="*/ 183356 h 373856"/>
                <a:gd name="connsiteX53" fmla="*/ 278607 w 304800"/>
                <a:gd name="connsiteY53" fmla="*/ 185737 h 373856"/>
                <a:gd name="connsiteX54" fmla="*/ 300038 w 304800"/>
                <a:gd name="connsiteY54" fmla="*/ 197644 h 373856"/>
                <a:gd name="connsiteX55" fmla="*/ 297657 w 304800"/>
                <a:gd name="connsiteY55" fmla="*/ 204787 h 373856"/>
                <a:gd name="connsiteX56" fmla="*/ 276225 w 304800"/>
                <a:gd name="connsiteY56" fmla="*/ 204787 h 373856"/>
                <a:gd name="connsiteX57" fmla="*/ 261938 w 304800"/>
                <a:gd name="connsiteY57" fmla="*/ 207169 h 373856"/>
                <a:gd name="connsiteX58" fmla="*/ 259557 w 304800"/>
                <a:gd name="connsiteY58" fmla="*/ 214312 h 373856"/>
                <a:gd name="connsiteX59" fmla="*/ 254794 w 304800"/>
                <a:gd name="connsiteY59" fmla="*/ 254794 h 373856"/>
                <a:gd name="connsiteX60" fmla="*/ 252413 w 304800"/>
                <a:gd name="connsiteY60" fmla="*/ 261937 h 373856"/>
                <a:gd name="connsiteX61" fmla="*/ 245269 w 304800"/>
                <a:gd name="connsiteY61" fmla="*/ 264319 h 373856"/>
                <a:gd name="connsiteX62" fmla="*/ 230982 w 304800"/>
                <a:gd name="connsiteY62" fmla="*/ 273844 h 373856"/>
                <a:gd name="connsiteX63" fmla="*/ 223838 w 304800"/>
                <a:gd name="connsiteY63" fmla="*/ 278606 h 373856"/>
                <a:gd name="connsiteX64" fmla="*/ 219075 w 304800"/>
                <a:gd name="connsiteY64" fmla="*/ 288131 h 373856"/>
                <a:gd name="connsiteX65" fmla="*/ 216694 w 304800"/>
                <a:gd name="connsiteY65" fmla="*/ 295275 h 373856"/>
                <a:gd name="connsiteX66" fmla="*/ 211932 w 304800"/>
                <a:gd name="connsiteY66" fmla="*/ 302419 h 373856"/>
                <a:gd name="connsiteX67" fmla="*/ 214313 w 304800"/>
                <a:gd name="connsiteY67" fmla="*/ 311944 h 373856"/>
                <a:gd name="connsiteX68" fmla="*/ 219075 w 304800"/>
                <a:gd name="connsiteY68" fmla="*/ 326231 h 373856"/>
                <a:gd name="connsiteX69" fmla="*/ 216694 w 304800"/>
                <a:gd name="connsiteY69" fmla="*/ 340519 h 373856"/>
                <a:gd name="connsiteX70" fmla="*/ 216694 w 304800"/>
                <a:gd name="connsiteY70" fmla="*/ 366712 h 373856"/>
                <a:gd name="connsiteX71" fmla="*/ 211932 w 304800"/>
                <a:gd name="connsiteY71" fmla="*/ 359569 h 373856"/>
                <a:gd name="connsiteX72" fmla="*/ 190500 w 304800"/>
                <a:gd name="connsiteY72" fmla="*/ 359569 h 373856"/>
                <a:gd name="connsiteX73" fmla="*/ 183357 w 304800"/>
                <a:gd name="connsiteY73" fmla="*/ 364331 h 373856"/>
                <a:gd name="connsiteX74" fmla="*/ 173832 w 304800"/>
                <a:gd name="connsiteY74" fmla="*/ 373856 h 373856"/>
                <a:gd name="connsiteX75" fmla="*/ 169069 w 304800"/>
                <a:gd name="connsiteY75" fmla="*/ 357187 h 373856"/>
                <a:gd name="connsiteX76" fmla="*/ 166688 w 304800"/>
                <a:gd name="connsiteY76" fmla="*/ 350044 h 373856"/>
                <a:gd name="connsiteX77" fmla="*/ 140494 w 304800"/>
                <a:gd name="connsiteY77" fmla="*/ 342900 h 373856"/>
                <a:gd name="connsiteX78" fmla="*/ 123825 w 304800"/>
                <a:gd name="connsiteY78" fmla="*/ 333375 h 373856"/>
                <a:gd name="connsiteX79" fmla="*/ 116682 w 304800"/>
                <a:gd name="connsiteY79" fmla="*/ 335756 h 373856"/>
                <a:gd name="connsiteX80" fmla="*/ 114300 w 304800"/>
                <a:gd name="connsiteY80" fmla="*/ 342900 h 373856"/>
                <a:gd name="connsiteX81" fmla="*/ 80963 w 304800"/>
                <a:gd name="connsiteY81" fmla="*/ 342900 h 373856"/>
                <a:gd name="connsiteX82" fmla="*/ 78582 w 304800"/>
                <a:gd name="connsiteY82" fmla="*/ 330994 h 373856"/>
                <a:gd name="connsiteX83" fmla="*/ 71438 w 304800"/>
                <a:gd name="connsiteY83" fmla="*/ 328612 h 373856"/>
                <a:gd name="connsiteX84" fmla="*/ 64294 w 304800"/>
                <a:gd name="connsiteY84" fmla="*/ 330994 h 373856"/>
                <a:gd name="connsiteX85" fmla="*/ 54769 w 304800"/>
                <a:gd name="connsiteY85" fmla="*/ 333375 h 373856"/>
                <a:gd name="connsiteX86" fmla="*/ 40482 w 304800"/>
                <a:gd name="connsiteY86" fmla="*/ 330994 h 373856"/>
                <a:gd name="connsiteX87" fmla="*/ 38100 w 304800"/>
                <a:gd name="connsiteY87" fmla="*/ 323850 h 373856"/>
                <a:gd name="connsiteX88" fmla="*/ 42863 w 304800"/>
                <a:gd name="connsiteY88" fmla="*/ 302419 h 373856"/>
                <a:gd name="connsiteX89" fmla="*/ 40482 w 304800"/>
                <a:gd name="connsiteY89" fmla="*/ 290512 h 373856"/>
                <a:gd name="connsiteX90" fmla="*/ 33338 w 304800"/>
                <a:gd name="connsiteY90" fmla="*/ 283369 h 373856"/>
                <a:gd name="connsiteX91" fmla="*/ 28575 w 304800"/>
                <a:gd name="connsiteY91" fmla="*/ 276225 h 373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304800" h="373856">
                  <a:moveTo>
                    <a:pt x="28575" y="276225"/>
                  </a:moveTo>
                  <a:lnTo>
                    <a:pt x="28575" y="276225"/>
                  </a:lnTo>
                  <a:cubicBezTo>
                    <a:pt x="23813" y="270669"/>
                    <a:pt x="18484" y="265551"/>
                    <a:pt x="14288" y="259556"/>
                  </a:cubicBezTo>
                  <a:cubicBezTo>
                    <a:pt x="12137" y="256484"/>
                    <a:pt x="9964" y="242117"/>
                    <a:pt x="9525" y="240506"/>
                  </a:cubicBezTo>
                  <a:cubicBezTo>
                    <a:pt x="8204" y="235663"/>
                    <a:pt x="4763" y="226219"/>
                    <a:pt x="4763" y="226219"/>
                  </a:cubicBezTo>
                  <a:cubicBezTo>
                    <a:pt x="3969" y="219869"/>
                    <a:pt x="3527" y="213465"/>
                    <a:pt x="2382" y="207169"/>
                  </a:cubicBezTo>
                  <a:cubicBezTo>
                    <a:pt x="1933" y="204699"/>
                    <a:pt x="0" y="202535"/>
                    <a:pt x="0" y="200025"/>
                  </a:cubicBezTo>
                  <a:cubicBezTo>
                    <a:pt x="0" y="196752"/>
                    <a:pt x="1442" y="193635"/>
                    <a:pt x="2382" y="190500"/>
                  </a:cubicBezTo>
                  <a:cubicBezTo>
                    <a:pt x="3825" y="185692"/>
                    <a:pt x="4359" y="180389"/>
                    <a:pt x="7144" y="176212"/>
                  </a:cubicBezTo>
                  <a:lnTo>
                    <a:pt x="16669" y="161925"/>
                  </a:lnTo>
                  <a:cubicBezTo>
                    <a:pt x="19050" y="163512"/>
                    <a:pt x="21789" y="164663"/>
                    <a:pt x="23813" y="166687"/>
                  </a:cubicBezTo>
                  <a:cubicBezTo>
                    <a:pt x="25837" y="168711"/>
                    <a:pt x="26148" y="172314"/>
                    <a:pt x="28575" y="173831"/>
                  </a:cubicBezTo>
                  <a:cubicBezTo>
                    <a:pt x="32832" y="176492"/>
                    <a:pt x="42863" y="178594"/>
                    <a:pt x="42863" y="178594"/>
                  </a:cubicBezTo>
                  <a:cubicBezTo>
                    <a:pt x="50007" y="177800"/>
                    <a:pt x="58230" y="180071"/>
                    <a:pt x="64294" y="176212"/>
                  </a:cubicBezTo>
                  <a:cubicBezTo>
                    <a:pt x="68529" y="173517"/>
                    <a:pt x="69057" y="161925"/>
                    <a:pt x="69057" y="161925"/>
                  </a:cubicBezTo>
                  <a:cubicBezTo>
                    <a:pt x="69851" y="154781"/>
                    <a:pt x="67579" y="146558"/>
                    <a:pt x="71438" y="140494"/>
                  </a:cubicBezTo>
                  <a:cubicBezTo>
                    <a:pt x="74133" y="136259"/>
                    <a:pt x="80963" y="137319"/>
                    <a:pt x="85725" y="135731"/>
                  </a:cubicBezTo>
                  <a:lnTo>
                    <a:pt x="92869" y="133350"/>
                  </a:lnTo>
                  <a:cubicBezTo>
                    <a:pt x="95250" y="132556"/>
                    <a:pt x="97578" y="131578"/>
                    <a:pt x="100013" y="130969"/>
                  </a:cubicBezTo>
                  <a:cubicBezTo>
                    <a:pt x="103188" y="130175"/>
                    <a:pt x="106403" y="129527"/>
                    <a:pt x="109538" y="128587"/>
                  </a:cubicBezTo>
                  <a:cubicBezTo>
                    <a:pt x="114346" y="127144"/>
                    <a:pt x="123825" y="123825"/>
                    <a:pt x="123825" y="123825"/>
                  </a:cubicBezTo>
                  <a:cubicBezTo>
                    <a:pt x="128588" y="120650"/>
                    <a:pt x="134938" y="119063"/>
                    <a:pt x="138113" y="114300"/>
                  </a:cubicBezTo>
                  <a:lnTo>
                    <a:pt x="147638" y="100012"/>
                  </a:lnTo>
                  <a:cubicBezTo>
                    <a:pt x="153300" y="83027"/>
                    <a:pt x="145271" y="103564"/>
                    <a:pt x="157163" y="85725"/>
                  </a:cubicBezTo>
                  <a:cubicBezTo>
                    <a:pt x="164911" y="74102"/>
                    <a:pt x="153063" y="82681"/>
                    <a:pt x="164307" y="71437"/>
                  </a:cubicBezTo>
                  <a:cubicBezTo>
                    <a:pt x="166330" y="69414"/>
                    <a:pt x="168835" y="67837"/>
                    <a:pt x="171450" y="66675"/>
                  </a:cubicBezTo>
                  <a:cubicBezTo>
                    <a:pt x="182773" y="61643"/>
                    <a:pt x="188043" y="61528"/>
                    <a:pt x="200025" y="59531"/>
                  </a:cubicBezTo>
                  <a:cubicBezTo>
                    <a:pt x="202406" y="57944"/>
                    <a:pt x="204609" y="56049"/>
                    <a:pt x="207169" y="54769"/>
                  </a:cubicBezTo>
                  <a:cubicBezTo>
                    <a:pt x="209414" y="53646"/>
                    <a:pt x="212854" y="54430"/>
                    <a:pt x="214313" y="52387"/>
                  </a:cubicBezTo>
                  <a:cubicBezTo>
                    <a:pt x="217231" y="48302"/>
                    <a:pt x="217488" y="42862"/>
                    <a:pt x="219075" y="38100"/>
                  </a:cubicBezTo>
                  <a:cubicBezTo>
                    <a:pt x="224788" y="20963"/>
                    <a:pt x="217856" y="42372"/>
                    <a:pt x="223838" y="21431"/>
                  </a:cubicBezTo>
                  <a:cubicBezTo>
                    <a:pt x="224528" y="19017"/>
                    <a:pt x="224827" y="16376"/>
                    <a:pt x="226219" y="14287"/>
                  </a:cubicBezTo>
                  <a:cubicBezTo>
                    <a:pt x="228851" y="10339"/>
                    <a:pt x="236116" y="4577"/>
                    <a:pt x="240507" y="2381"/>
                  </a:cubicBezTo>
                  <a:cubicBezTo>
                    <a:pt x="242752" y="1259"/>
                    <a:pt x="245269" y="794"/>
                    <a:pt x="247650" y="0"/>
                  </a:cubicBezTo>
                  <a:cubicBezTo>
                    <a:pt x="249238" y="2381"/>
                    <a:pt x="251133" y="4584"/>
                    <a:pt x="252413" y="7144"/>
                  </a:cubicBezTo>
                  <a:cubicBezTo>
                    <a:pt x="253535" y="9389"/>
                    <a:pt x="253575" y="12093"/>
                    <a:pt x="254794" y="14287"/>
                  </a:cubicBezTo>
                  <a:cubicBezTo>
                    <a:pt x="257574" y="19291"/>
                    <a:pt x="261144" y="23812"/>
                    <a:pt x="264319" y="28575"/>
                  </a:cubicBezTo>
                  <a:cubicBezTo>
                    <a:pt x="265907" y="30956"/>
                    <a:pt x="266701" y="34131"/>
                    <a:pt x="269082" y="35719"/>
                  </a:cubicBezTo>
                  <a:lnTo>
                    <a:pt x="283369" y="45244"/>
                  </a:lnTo>
                  <a:cubicBezTo>
                    <a:pt x="285750" y="46831"/>
                    <a:pt x="287798" y="49101"/>
                    <a:pt x="290513" y="50006"/>
                  </a:cubicBezTo>
                  <a:lnTo>
                    <a:pt x="304800" y="54769"/>
                  </a:lnTo>
                  <a:cubicBezTo>
                    <a:pt x="302419" y="56356"/>
                    <a:pt x="300272" y="58369"/>
                    <a:pt x="297657" y="59531"/>
                  </a:cubicBezTo>
                  <a:cubicBezTo>
                    <a:pt x="293069" y="61570"/>
                    <a:pt x="283369" y="64294"/>
                    <a:pt x="283369" y="64294"/>
                  </a:cubicBezTo>
                  <a:cubicBezTo>
                    <a:pt x="281782" y="66675"/>
                    <a:pt x="279077" y="68614"/>
                    <a:pt x="278607" y="71437"/>
                  </a:cubicBezTo>
                  <a:cubicBezTo>
                    <a:pt x="278194" y="73913"/>
                    <a:pt x="281401" y="76105"/>
                    <a:pt x="280988" y="78581"/>
                  </a:cubicBezTo>
                  <a:cubicBezTo>
                    <a:pt x="279720" y="86184"/>
                    <a:pt x="274654" y="86249"/>
                    <a:pt x="269082" y="88106"/>
                  </a:cubicBezTo>
                  <a:cubicBezTo>
                    <a:pt x="266701" y="89694"/>
                    <a:pt x="263962" y="90845"/>
                    <a:pt x="261938" y="92869"/>
                  </a:cubicBezTo>
                  <a:cubicBezTo>
                    <a:pt x="256455" y="98351"/>
                    <a:pt x="256616" y="102248"/>
                    <a:pt x="254794" y="109537"/>
                  </a:cubicBezTo>
                  <a:cubicBezTo>
                    <a:pt x="257730" y="135963"/>
                    <a:pt x="254901" y="124147"/>
                    <a:pt x="261938" y="145256"/>
                  </a:cubicBezTo>
                  <a:lnTo>
                    <a:pt x="264319" y="152400"/>
                  </a:lnTo>
                  <a:lnTo>
                    <a:pt x="266700" y="159544"/>
                  </a:lnTo>
                  <a:cubicBezTo>
                    <a:pt x="267494" y="165100"/>
                    <a:pt x="267981" y="170709"/>
                    <a:pt x="269082" y="176212"/>
                  </a:cubicBezTo>
                  <a:cubicBezTo>
                    <a:pt x="269574" y="178673"/>
                    <a:pt x="269688" y="181581"/>
                    <a:pt x="271463" y="183356"/>
                  </a:cubicBezTo>
                  <a:cubicBezTo>
                    <a:pt x="273238" y="185131"/>
                    <a:pt x="276226" y="184943"/>
                    <a:pt x="278607" y="185737"/>
                  </a:cubicBezTo>
                  <a:cubicBezTo>
                    <a:pt x="294983" y="196654"/>
                    <a:pt x="287464" y="193452"/>
                    <a:pt x="300038" y="197644"/>
                  </a:cubicBezTo>
                  <a:cubicBezTo>
                    <a:pt x="299244" y="200025"/>
                    <a:pt x="299432" y="203012"/>
                    <a:pt x="297657" y="204787"/>
                  </a:cubicBezTo>
                  <a:cubicBezTo>
                    <a:pt x="292631" y="209813"/>
                    <a:pt x="280104" y="205434"/>
                    <a:pt x="276225" y="204787"/>
                  </a:cubicBezTo>
                  <a:cubicBezTo>
                    <a:pt x="271463" y="205581"/>
                    <a:pt x="266130" y="204774"/>
                    <a:pt x="261938" y="207169"/>
                  </a:cubicBezTo>
                  <a:cubicBezTo>
                    <a:pt x="259759" y="208414"/>
                    <a:pt x="260049" y="211851"/>
                    <a:pt x="259557" y="214312"/>
                  </a:cubicBezTo>
                  <a:cubicBezTo>
                    <a:pt x="255897" y="232608"/>
                    <a:pt x="257946" y="234307"/>
                    <a:pt x="254794" y="254794"/>
                  </a:cubicBezTo>
                  <a:cubicBezTo>
                    <a:pt x="254412" y="257275"/>
                    <a:pt x="254188" y="260162"/>
                    <a:pt x="252413" y="261937"/>
                  </a:cubicBezTo>
                  <a:cubicBezTo>
                    <a:pt x="250638" y="263712"/>
                    <a:pt x="247463" y="263100"/>
                    <a:pt x="245269" y="264319"/>
                  </a:cubicBezTo>
                  <a:cubicBezTo>
                    <a:pt x="240266" y="267099"/>
                    <a:pt x="235744" y="270669"/>
                    <a:pt x="230982" y="273844"/>
                  </a:cubicBezTo>
                  <a:lnTo>
                    <a:pt x="223838" y="278606"/>
                  </a:lnTo>
                  <a:cubicBezTo>
                    <a:pt x="222250" y="281781"/>
                    <a:pt x="220473" y="284868"/>
                    <a:pt x="219075" y="288131"/>
                  </a:cubicBezTo>
                  <a:cubicBezTo>
                    <a:pt x="218086" y="290438"/>
                    <a:pt x="217816" y="293030"/>
                    <a:pt x="216694" y="295275"/>
                  </a:cubicBezTo>
                  <a:cubicBezTo>
                    <a:pt x="215414" y="297835"/>
                    <a:pt x="213519" y="300038"/>
                    <a:pt x="211932" y="302419"/>
                  </a:cubicBezTo>
                  <a:cubicBezTo>
                    <a:pt x="212726" y="305594"/>
                    <a:pt x="213373" y="308809"/>
                    <a:pt x="214313" y="311944"/>
                  </a:cubicBezTo>
                  <a:cubicBezTo>
                    <a:pt x="215755" y="316752"/>
                    <a:pt x="219075" y="326231"/>
                    <a:pt x="219075" y="326231"/>
                  </a:cubicBezTo>
                  <a:cubicBezTo>
                    <a:pt x="218281" y="330994"/>
                    <a:pt x="216694" y="335691"/>
                    <a:pt x="216694" y="340519"/>
                  </a:cubicBezTo>
                  <a:cubicBezTo>
                    <a:pt x="216694" y="371803"/>
                    <a:pt x="222094" y="345108"/>
                    <a:pt x="216694" y="366712"/>
                  </a:cubicBezTo>
                  <a:cubicBezTo>
                    <a:pt x="215107" y="364331"/>
                    <a:pt x="214313" y="361156"/>
                    <a:pt x="211932" y="359569"/>
                  </a:cubicBezTo>
                  <a:cubicBezTo>
                    <a:pt x="204946" y="354912"/>
                    <a:pt x="197620" y="358145"/>
                    <a:pt x="190500" y="359569"/>
                  </a:cubicBezTo>
                  <a:cubicBezTo>
                    <a:pt x="188119" y="361156"/>
                    <a:pt x="185145" y="362096"/>
                    <a:pt x="183357" y="364331"/>
                  </a:cubicBezTo>
                  <a:cubicBezTo>
                    <a:pt x="174121" y="375876"/>
                    <a:pt x="189416" y="368661"/>
                    <a:pt x="173832" y="373856"/>
                  </a:cubicBezTo>
                  <a:cubicBezTo>
                    <a:pt x="168125" y="356741"/>
                    <a:pt x="175044" y="378099"/>
                    <a:pt x="169069" y="357187"/>
                  </a:cubicBezTo>
                  <a:cubicBezTo>
                    <a:pt x="168380" y="354774"/>
                    <a:pt x="168730" y="351503"/>
                    <a:pt x="166688" y="350044"/>
                  </a:cubicBezTo>
                  <a:cubicBezTo>
                    <a:pt x="161987" y="346686"/>
                    <a:pt x="146499" y="344101"/>
                    <a:pt x="140494" y="342900"/>
                  </a:cubicBezTo>
                  <a:cubicBezTo>
                    <a:pt x="137039" y="340596"/>
                    <a:pt x="127672" y="333925"/>
                    <a:pt x="123825" y="333375"/>
                  </a:cubicBezTo>
                  <a:cubicBezTo>
                    <a:pt x="121340" y="333020"/>
                    <a:pt x="119063" y="334962"/>
                    <a:pt x="116682" y="335756"/>
                  </a:cubicBezTo>
                  <a:cubicBezTo>
                    <a:pt x="115888" y="338137"/>
                    <a:pt x="116594" y="341881"/>
                    <a:pt x="114300" y="342900"/>
                  </a:cubicBezTo>
                  <a:cubicBezTo>
                    <a:pt x="102922" y="347957"/>
                    <a:pt x="92160" y="344766"/>
                    <a:pt x="80963" y="342900"/>
                  </a:cubicBezTo>
                  <a:cubicBezTo>
                    <a:pt x="80169" y="338931"/>
                    <a:pt x="80827" y="334362"/>
                    <a:pt x="78582" y="330994"/>
                  </a:cubicBezTo>
                  <a:cubicBezTo>
                    <a:pt x="77190" y="328905"/>
                    <a:pt x="73948" y="328612"/>
                    <a:pt x="71438" y="328612"/>
                  </a:cubicBezTo>
                  <a:cubicBezTo>
                    <a:pt x="68928" y="328612"/>
                    <a:pt x="66708" y="330304"/>
                    <a:pt x="64294" y="330994"/>
                  </a:cubicBezTo>
                  <a:cubicBezTo>
                    <a:pt x="61147" y="331893"/>
                    <a:pt x="57944" y="332581"/>
                    <a:pt x="54769" y="333375"/>
                  </a:cubicBezTo>
                  <a:cubicBezTo>
                    <a:pt x="50007" y="332581"/>
                    <a:pt x="44674" y="333389"/>
                    <a:pt x="40482" y="330994"/>
                  </a:cubicBezTo>
                  <a:cubicBezTo>
                    <a:pt x="38303" y="329749"/>
                    <a:pt x="38100" y="326360"/>
                    <a:pt x="38100" y="323850"/>
                  </a:cubicBezTo>
                  <a:cubicBezTo>
                    <a:pt x="38100" y="315471"/>
                    <a:pt x="40408" y="309785"/>
                    <a:pt x="42863" y="302419"/>
                  </a:cubicBezTo>
                  <a:cubicBezTo>
                    <a:pt x="42069" y="298450"/>
                    <a:pt x="42292" y="294132"/>
                    <a:pt x="40482" y="290512"/>
                  </a:cubicBezTo>
                  <a:cubicBezTo>
                    <a:pt x="38976" y="287500"/>
                    <a:pt x="35494" y="285956"/>
                    <a:pt x="33338" y="283369"/>
                  </a:cubicBezTo>
                  <a:cubicBezTo>
                    <a:pt x="25127" y="273517"/>
                    <a:pt x="29369" y="277416"/>
                    <a:pt x="28575" y="27622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任意多边形 148">
              <a:extLst>
                <a:ext uri="{FF2B5EF4-FFF2-40B4-BE49-F238E27FC236}">
                  <a16:creationId xmlns:a16="http://schemas.microsoft.com/office/drawing/2014/main" id="{30B5E2F1-07F2-2DF7-3309-13D6FA7A6036}"/>
                </a:ext>
              </a:extLst>
            </p:cNvPr>
            <p:cNvSpPr/>
            <p:nvPr/>
          </p:nvSpPr>
          <p:spPr>
            <a:xfrm>
              <a:off x="8829675" y="3355181"/>
              <a:ext cx="12230" cy="23990"/>
            </a:xfrm>
            <a:custGeom>
              <a:avLst/>
              <a:gdLst>
                <a:gd name="connsiteX0" fmla="*/ 0 w 12230"/>
                <a:gd name="connsiteY0" fmla="*/ 0 h 23990"/>
                <a:gd name="connsiteX1" fmla="*/ 0 w 12230"/>
                <a:gd name="connsiteY1" fmla="*/ 0 h 23990"/>
                <a:gd name="connsiteX2" fmla="*/ 11906 w 12230"/>
                <a:gd name="connsiteY2" fmla="*/ 16669 h 23990"/>
                <a:gd name="connsiteX3" fmla="*/ 9525 w 12230"/>
                <a:gd name="connsiteY3" fmla="*/ 23813 h 23990"/>
                <a:gd name="connsiteX4" fmla="*/ 0 w 12230"/>
                <a:gd name="connsiteY4" fmla="*/ 0 h 23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30" h="23990">
                  <a:moveTo>
                    <a:pt x="0" y="0"/>
                  </a:moveTo>
                  <a:lnTo>
                    <a:pt x="0" y="0"/>
                  </a:lnTo>
                  <a:cubicBezTo>
                    <a:pt x="3969" y="5556"/>
                    <a:pt x="9370" y="10329"/>
                    <a:pt x="11906" y="16669"/>
                  </a:cubicBezTo>
                  <a:cubicBezTo>
                    <a:pt x="12838" y="19000"/>
                    <a:pt x="11677" y="25104"/>
                    <a:pt x="9525" y="23813"/>
                  </a:cubicBezTo>
                  <a:cubicBezTo>
                    <a:pt x="-880" y="17569"/>
                    <a:pt x="1588" y="3969"/>
                    <a:pt x="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任意多边形 149">
              <a:extLst>
                <a:ext uri="{FF2B5EF4-FFF2-40B4-BE49-F238E27FC236}">
                  <a16:creationId xmlns:a16="http://schemas.microsoft.com/office/drawing/2014/main" id="{676D67EC-5FDE-FF1E-427E-57839A9B4DB7}"/>
                </a:ext>
              </a:extLst>
            </p:cNvPr>
            <p:cNvSpPr/>
            <p:nvPr/>
          </p:nvSpPr>
          <p:spPr>
            <a:xfrm>
              <a:off x="8871580" y="3405188"/>
              <a:ext cx="29171" cy="23822"/>
            </a:xfrm>
            <a:custGeom>
              <a:avLst/>
              <a:gdLst>
                <a:gd name="connsiteX0" fmla="*/ 958 w 29171"/>
                <a:gd name="connsiteY0" fmla="*/ 0 h 23822"/>
                <a:gd name="connsiteX1" fmla="*/ 958 w 29171"/>
                <a:gd name="connsiteY1" fmla="*/ 0 h 23822"/>
                <a:gd name="connsiteX2" fmla="*/ 22389 w 29171"/>
                <a:gd name="connsiteY2" fmla="*/ 4762 h 23822"/>
                <a:gd name="connsiteX3" fmla="*/ 3339 w 29171"/>
                <a:gd name="connsiteY3" fmla="*/ 21431 h 23822"/>
                <a:gd name="connsiteX4" fmla="*/ 958 w 29171"/>
                <a:gd name="connsiteY4" fmla="*/ 0 h 23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171" h="23822">
                  <a:moveTo>
                    <a:pt x="958" y="0"/>
                  </a:moveTo>
                  <a:lnTo>
                    <a:pt x="958" y="0"/>
                  </a:lnTo>
                  <a:cubicBezTo>
                    <a:pt x="8102" y="1587"/>
                    <a:pt x="17817" y="-952"/>
                    <a:pt x="22389" y="4762"/>
                  </a:cubicBezTo>
                  <a:cubicBezTo>
                    <a:pt x="45023" y="33054"/>
                    <a:pt x="3793" y="21496"/>
                    <a:pt x="3339" y="21431"/>
                  </a:cubicBezTo>
                  <a:cubicBezTo>
                    <a:pt x="-2679" y="3378"/>
                    <a:pt x="1355" y="3572"/>
                    <a:pt x="95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任意多边形 150">
              <a:extLst>
                <a:ext uri="{FF2B5EF4-FFF2-40B4-BE49-F238E27FC236}">
                  <a16:creationId xmlns:a16="http://schemas.microsoft.com/office/drawing/2014/main" id="{492BF54F-F0AD-4BAD-7138-712BB1059DC9}"/>
                </a:ext>
              </a:extLst>
            </p:cNvPr>
            <p:cNvSpPr/>
            <p:nvPr/>
          </p:nvSpPr>
          <p:spPr>
            <a:xfrm>
              <a:off x="9113044" y="3657600"/>
              <a:ext cx="314325" cy="83344"/>
            </a:xfrm>
            <a:custGeom>
              <a:avLst/>
              <a:gdLst>
                <a:gd name="connsiteX0" fmla="*/ 0 w 314325"/>
                <a:gd name="connsiteY0" fmla="*/ 19050 h 83344"/>
                <a:gd name="connsiteX1" fmla="*/ 0 w 314325"/>
                <a:gd name="connsiteY1" fmla="*/ 19050 h 83344"/>
                <a:gd name="connsiteX2" fmla="*/ 30956 w 314325"/>
                <a:gd name="connsiteY2" fmla="*/ 0 h 83344"/>
                <a:gd name="connsiteX3" fmla="*/ 76200 w 314325"/>
                <a:gd name="connsiteY3" fmla="*/ 2381 h 83344"/>
                <a:gd name="connsiteX4" fmla="*/ 90487 w 314325"/>
                <a:gd name="connsiteY4" fmla="*/ 7144 h 83344"/>
                <a:gd name="connsiteX5" fmla="*/ 97631 w 314325"/>
                <a:gd name="connsiteY5" fmla="*/ 9525 h 83344"/>
                <a:gd name="connsiteX6" fmla="*/ 109537 w 314325"/>
                <a:gd name="connsiteY6" fmla="*/ 21431 h 83344"/>
                <a:gd name="connsiteX7" fmla="*/ 116681 w 314325"/>
                <a:gd name="connsiteY7" fmla="*/ 26194 h 83344"/>
                <a:gd name="connsiteX8" fmla="*/ 154781 w 314325"/>
                <a:gd name="connsiteY8" fmla="*/ 23813 h 83344"/>
                <a:gd name="connsiteX9" fmla="*/ 159544 w 314325"/>
                <a:gd name="connsiteY9" fmla="*/ 16669 h 83344"/>
                <a:gd name="connsiteX10" fmla="*/ 166687 w 314325"/>
                <a:gd name="connsiteY10" fmla="*/ 11906 h 83344"/>
                <a:gd name="connsiteX11" fmla="*/ 183356 w 314325"/>
                <a:gd name="connsiteY11" fmla="*/ 16669 h 83344"/>
                <a:gd name="connsiteX12" fmla="*/ 197644 w 314325"/>
                <a:gd name="connsiteY12" fmla="*/ 21431 h 83344"/>
                <a:gd name="connsiteX13" fmla="*/ 211931 w 314325"/>
                <a:gd name="connsiteY13" fmla="*/ 26194 h 83344"/>
                <a:gd name="connsiteX14" fmla="*/ 259556 w 314325"/>
                <a:gd name="connsiteY14" fmla="*/ 28575 h 83344"/>
                <a:gd name="connsiteX15" fmla="*/ 252412 w 314325"/>
                <a:gd name="connsiteY15" fmla="*/ 35719 h 83344"/>
                <a:gd name="connsiteX16" fmla="*/ 235744 w 314325"/>
                <a:gd name="connsiteY16" fmla="*/ 38100 h 83344"/>
                <a:gd name="connsiteX17" fmla="*/ 228600 w 314325"/>
                <a:gd name="connsiteY17" fmla="*/ 40481 h 83344"/>
                <a:gd name="connsiteX18" fmla="*/ 226219 w 314325"/>
                <a:gd name="connsiteY18" fmla="*/ 47625 h 83344"/>
                <a:gd name="connsiteX19" fmla="*/ 230981 w 314325"/>
                <a:gd name="connsiteY19" fmla="*/ 64294 h 83344"/>
                <a:gd name="connsiteX20" fmla="*/ 238125 w 314325"/>
                <a:gd name="connsiteY20" fmla="*/ 61913 h 83344"/>
                <a:gd name="connsiteX21" fmla="*/ 245269 w 314325"/>
                <a:gd name="connsiteY21" fmla="*/ 57150 h 83344"/>
                <a:gd name="connsiteX22" fmla="*/ 271462 w 314325"/>
                <a:gd name="connsiteY22" fmla="*/ 59531 h 83344"/>
                <a:gd name="connsiteX23" fmla="*/ 278606 w 314325"/>
                <a:gd name="connsiteY23" fmla="*/ 66675 h 83344"/>
                <a:gd name="connsiteX24" fmla="*/ 314325 w 314325"/>
                <a:gd name="connsiteY24" fmla="*/ 73819 h 83344"/>
                <a:gd name="connsiteX25" fmla="*/ 311944 w 314325"/>
                <a:gd name="connsiteY25" fmla="*/ 80963 h 83344"/>
                <a:gd name="connsiteX26" fmla="*/ 304800 w 314325"/>
                <a:gd name="connsiteY26" fmla="*/ 83344 h 83344"/>
                <a:gd name="connsiteX27" fmla="*/ 280987 w 314325"/>
                <a:gd name="connsiteY27" fmla="*/ 80963 h 83344"/>
                <a:gd name="connsiteX28" fmla="*/ 204787 w 314325"/>
                <a:gd name="connsiteY28" fmla="*/ 73819 h 83344"/>
                <a:gd name="connsiteX29" fmla="*/ 178594 w 314325"/>
                <a:gd name="connsiteY29" fmla="*/ 71438 h 83344"/>
                <a:gd name="connsiteX30" fmla="*/ 150019 w 314325"/>
                <a:gd name="connsiteY30" fmla="*/ 66675 h 83344"/>
                <a:gd name="connsiteX31" fmla="*/ 142875 w 314325"/>
                <a:gd name="connsiteY31" fmla="*/ 61913 h 83344"/>
                <a:gd name="connsiteX32" fmla="*/ 121444 w 314325"/>
                <a:gd name="connsiteY32" fmla="*/ 50006 h 83344"/>
                <a:gd name="connsiteX33" fmla="*/ 114300 w 314325"/>
                <a:gd name="connsiteY33" fmla="*/ 47625 h 83344"/>
                <a:gd name="connsiteX34" fmla="*/ 104775 w 314325"/>
                <a:gd name="connsiteY34" fmla="*/ 50006 h 83344"/>
                <a:gd name="connsiteX35" fmla="*/ 50006 w 314325"/>
                <a:gd name="connsiteY35" fmla="*/ 45244 h 83344"/>
                <a:gd name="connsiteX36" fmla="*/ 35719 w 314325"/>
                <a:gd name="connsiteY36" fmla="*/ 38100 h 83344"/>
                <a:gd name="connsiteX37" fmla="*/ 21431 w 314325"/>
                <a:gd name="connsiteY37" fmla="*/ 30956 h 83344"/>
                <a:gd name="connsiteX38" fmla="*/ 16669 w 314325"/>
                <a:gd name="connsiteY38" fmla="*/ 23813 h 83344"/>
                <a:gd name="connsiteX39" fmla="*/ 9525 w 314325"/>
                <a:gd name="connsiteY39" fmla="*/ 19050 h 83344"/>
                <a:gd name="connsiteX40" fmla="*/ 0 w 314325"/>
                <a:gd name="connsiteY40" fmla="*/ 19050 h 83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14325" h="83344">
                  <a:moveTo>
                    <a:pt x="0" y="19050"/>
                  </a:moveTo>
                  <a:lnTo>
                    <a:pt x="0" y="19050"/>
                  </a:lnTo>
                  <a:cubicBezTo>
                    <a:pt x="25868" y="942"/>
                    <a:pt x="14620" y="5445"/>
                    <a:pt x="30956" y="0"/>
                  </a:cubicBezTo>
                  <a:cubicBezTo>
                    <a:pt x="46037" y="794"/>
                    <a:pt x="61205" y="582"/>
                    <a:pt x="76200" y="2381"/>
                  </a:cubicBezTo>
                  <a:cubicBezTo>
                    <a:pt x="81184" y="2979"/>
                    <a:pt x="85725" y="5556"/>
                    <a:pt x="90487" y="7144"/>
                  </a:cubicBezTo>
                  <a:lnTo>
                    <a:pt x="97631" y="9525"/>
                  </a:lnTo>
                  <a:cubicBezTo>
                    <a:pt x="116683" y="22227"/>
                    <a:pt x="93662" y="5556"/>
                    <a:pt x="109537" y="21431"/>
                  </a:cubicBezTo>
                  <a:cubicBezTo>
                    <a:pt x="111561" y="23455"/>
                    <a:pt x="114300" y="24606"/>
                    <a:pt x="116681" y="26194"/>
                  </a:cubicBezTo>
                  <a:cubicBezTo>
                    <a:pt x="129381" y="25400"/>
                    <a:pt x="142359" y="26573"/>
                    <a:pt x="154781" y="23813"/>
                  </a:cubicBezTo>
                  <a:cubicBezTo>
                    <a:pt x="157575" y="23192"/>
                    <a:pt x="157520" y="18693"/>
                    <a:pt x="159544" y="16669"/>
                  </a:cubicBezTo>
                  <a:cubicBezTo>
                    <a:pt x="161568" y="14645"/>
                    <a:pt x="164306" y="13494"/>
                    <a:pt x="166687" y="11906"/>
                  </a:cubicBezTo>
                  <a:cubicBezTo>
                    <a:pt x="190639" y="19892"/>
                    <a:pt x="153530" y="7722"/>
                    <a:pt x="183356" y="16669"/>
                  </a:cubicBezTo>
                  <a:cubicBezTo>
                    <a:pt x="188165" y="18111"/>
                    <a:pt x="192881" y="19843"/>
                    <a:pt x="197644" y="21431"/>
                  </a:cubicBezTo>
                  <a:lnTo>
                    <a:pt x="211931" y="26194"/>
                  </a:lnTo>
                  <a:lnTo>
                    <a:pt x="259556" y="28575"/>
                  </a:lnTo>
                  <a:cubicBezTo>
                    <a:pt x="257175" y="30956"/>
                    <a:pt x="255539" y="34468"/>
                    <a:pt x="252412" y="35719"/>
                  </a:cubicBezTo>
                  <a:cubicBezTo>
                    <a:pt x="247201" y="37803"/>
                    <a:pt x="241247" y="36999"/>
                    <a:pt x="235744" y="38100"/>
                  </a:cubicBezTo>
                  <a:cubicBezTo>
                    <a:pt x="233283" y="38592"/>
                    <a:pt x="230981" y="39687"/>
                    <a:pt x="228600" y="40481"/>
                  </a:cubicBezTo>
                  <a:cubicBezTo>
                    <a:pt x="227806" y="42862"/>
                    <a:pt x="226219" y="45115"/>
                    <a:pt x="226219" y="47625"/>
                  </a:cubicBezTo>
                  <a:cubicBezTo>
                    <a:pt x="226219" y="50615"/>
                    <a:pt x="229858" y="60925"/>
                    <a:pt x="230981" y="64294"/>
                  </a:cubicBezTo>
                  <a:cubicBezTo>
                    <a:pt x="233362" y="63500"/>
                    <a:pt x="235880" y="63036"/>
                    <a:pt x="238125" y="61913"/>
                  </a:cubicBezTo>
                  <a:cubicBezTo>
                    <a:pt x="240685" y="60633"/>
                    <a:pt x="242414" y="57354"/>
                    <a:pt x="245269" y="57150"/>
                  </a:cubicBezTo>
                  <a:cubicBezTo>
                    <a:pt x="254014" y="56525"/>
                    <a:pt x="262731" y="58737"/>
                    <a:pt x="271462" y="59531"/>
                  </a:cubicBezTo>
                  <a:cubicBezTo>
                    <a:pt x="273843" y="61912"/>
                    <a:pt x="276019" y="64519"/>
                    <a:pt x="278606" y="66675"/>
                  </a:cubicBezTo>
                  <a:cubicBezTo>
                    <a:pt x="290348" y="76461"/>
                    <a:pt x="294099" y="72134"/>
                    <a:pt x="314325" y="73819"/>
                  </a:cubicBezTo>
                  <a:cubicBezTo>
                    <a:pt x="313531" y="76200"/>
                    <a:pt x="313719" y="79188"/>
                    <a:pt x="311944" y="80963"/>
                  </a:cubicBezTo>
                  <a:cubicBezTo>
                    <a:pt x="310169" y="82738"/>
                    <a:pt x="307310" y="83344"/>
                    <a:pt x="304800" y="83344"/>
                  </a:cubicBezTo>
                  <a:cubicBezTo>
                    <a:pt x="296823" y="83344"/>
                    <a:pt x="288925" y="81757"/>
                    <a:pt x="280987" y="80963"/>
                  </a:cubicBezTo>
                  <a:cubicBezTo>
                    <a:pt x="247107" y="69668"/>
                    <a:pt x="271716" y="76393"/>
                    <a:pt x="204787" y="73819"/>
                  </a:cubicBezTo>
                  <a:lnTo>
                    <a:pt x="178594" y="71438"/>
                  </a:lnTo>
                  <a:cubicBezTo>
                    <a:pt x="171993" y="70778"/>
                    <a:pt x="157932" y="70631"/>
                    <a:pt x="150019" y="66675"/>
                  </a:cubicBezTo>
                  <a:cubicBezTo>
                    <a:pt x="147459" y="65395"/>
                    <a:pt x="145074" y="63745"/>
                    <a:pt x="142875" y="61913"/>
                  </a:cubicBezTo>
                  <a:cubicBezTo>
                    <a:pt x="128616" y="50031"/>
                    <a:pt x="144240" y="57605"/>
                    <a:pt x="121444" y="50006"/>
                  </a:cubicBezTo>
                  <a:lnTo>
                    <a:pt x="114300" y="47625"/>
                  </a:lnTo>
                  <a:cubicBezTo>
                    <a:pt x="111125" y="48419"/>
                    <a:pt x="108048" y="50006"/>
                    <a:pt x="104775" y="50006"/>
                  </a:cubicBezTo>
                  <a:cubicBezTo>
                    <a:pt x="70899" y="50006"/>
                    <a:pt x="72259" y="49694"/>
                    <a:pt x="50006" y="45244"/>
                  </a:cubicBezTo>
                  <a:cubicBezTo>
                    <a:pt x="29540" y="31599"/>
                    <a:pt x="55428" y="47954"/>
                    <a:pt x="35719" y="38100"/>
                  </a:cubicBezTo>
                  <a:cubicBezTo>
                    <a:pt x="17250" y="28866"/>
                    <a:pt x="39392" y="36945"/>
                    <a:pt x="21431" y="30956"/>
                  </a:cubicBezTo>
                  <a:cubicBezTo>
                    <a:pt x="19844" y="28575"/>
                    <a:pt x="18692" y="25836"/>
                    <a:pt x="16669" y="23813"/>
                  </a:cubicBezTo>
                  <a:cubicBezTo>
                    <a:pt x="14645" y="21789"/>
                    <a:pt x="9525" y="21912"/>
                    <a:pt x="9525" y="19050"/>
                  </a:cubicBezTo>
                  <a:cubicBezTo>
                    <a:pt x="9525" y="16540"/>
                    <a:pt x="1587" y="19050"/>
                    <a:pt x="0" y="1905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任意多边形 151">
              <a:extLst>
                <a:ext uri="{FF2B5EF4-FFF2-40B4-BE49-F238E27FC236}">
                  <a16:creationId xmlns:a16="http://schemas.microsoft.com/office/drawing/2014/main" id="{05A2EE26-5E30-50C1-52C4-BDFC194AE6B4}"/>
                </a:ext>
              </a:extLst>
            </p:cNvPr>
            <p:cNvSpPr/>
            <p:nvPr/>
          </p:nvSpPr>
          <p:spPr>
            <a:xfrm>
              <a:off x="9450237" y="3709700"/>
              <a:ext cx="287190" cy="51439"/>
            </a:xfrm>
            <a:custGeom>
              <a:avLst/>
              <a:gdLst>
                <a:gd name="connsiteX0" fmla="*/ 19994 w 287190"/>
                <a:gd name="connsiteY0" fmla="*/ 40769 h 51439"/>
                <a:gd name="connsiteX1" fmla="*/ 19994 w 287190"/>
                <a:gd name="connsiteY1" fmla="*/ 40769 h 51439"/>
                <a:gd name="connsiteX2" fmla="*/ 944 w 287190"/>
                <a:gd name="connsiteY2" fmla="*/ 33625 h 51439"/>
                <a:gd name="connsiteX3" fmla="*/ 3326 w 287190"/>
                <a:gd name="connsiteY3" fmla="*/ 24100 h 51439"/>
                <a:gd name="connsiteX4" fmla="*/ 12851 w 287190"/>
                <a:gd name="connsiteY4" fmla="*/ 21719 h 51439"/>
                <a:gd name="connsiteX5" fmla="*/ 24757 w 287190"/>
                <a:gd name="connsiteY5" fmla="*/ 24100 h 51439"/>
                <a:gd name="connsiteX6" fmla="*/ 39044 w 287190"/>
                <a:gd name="connsiteY6" fmla="*/ 28863 h 51439"/>
                <a:gd name="connsiteX7" fmla="*/ 103338 w 287190"/>
                <a:gd name="connsiteY7" fmla="*/ 21719 h 51439"/>
                <a:gd name="connsiteX8" fmla="*/ 131913 w 287190"/>
                <a:gd name="connsiteY8" fmla="*/ 21719 h 51439"/>
                <a:gd name="connsiteX9" fmla="*/ 146201 w 287190"/>
                <a:gd name="connsiteY9" fmla="*/ 26481 h 51439"/>
                <a:gd name="connsiteX10" fmla="*/ 184301 w 287190"/>
                <a:gd name="connsiteY10" fmla="*/ 24100 h 51439"/>
                <a:gd name="connsiteX11" fmla="*/ 198588 w 287190"/>
                <a:gd name="connsiteY11" fmla="*/ 19338 h 51439"/>
                <a:gd name="connsiteX12" fmla="*/ 210494 w 287190"/>
                <a:gd name="connsiteY12" fmla="*/ 16956 h 51439"/>
                <a:gd name="connsiteX13" fmla="*/ 217638 w 287190"/>
                <a:gd name="connsiteY13" fmla="*/ 14575 h 51439"/>
                <a:gd name="connsiteX14" fmla="*/ 265263 w 287190"/>
                <a:gd name="connsiteY14" fmla="*/ 12194 h 51439"/>
                <a:gd name="connsiteX15" fmla="*/ 286694 w 287190"/>
                <a:gd name="connsiteY15" fmla="*/ 288 h 51439"/>
                <a:gd name="connsiteX16" fmla="*/ 279551 w 287190"/>
                <a:gd name="connsiteY16" fmla="*/ 5050 h 51439"/>
                <a:gd name="connsiteX17" fmla="*/ 272407 w 287190"/>
                <a:gd name="connsiteY17" fmla="*/ 7431 h 51439"/>
                <a:gd name="connsiteX18" fmla="*/ 265263 w 287190"/>
                <a:gd name="connsiteY18" fmla="*/ 12194 h 51439"/>
                <a:gd name="connsiteX19" fmla="*/ 258119 w 287190"/>
                <a:gd name="connsiteY19" fmla="*/ 14575 h 51439"/>
                <a:gd name="connsiteX20" fmla="*/ 255738 w 287190"/>
                <a:gd name="connsiteY20" fmla="*/ 21719 h 51439"/>
                <a:gd name="connsiteX21" fmla="*/ 241451 w 287190"/>
                <a:gd name="connsiteY21" fmla="*/ 31244 h 51439"/>
                <a:gd name="connsiteX22" fmla="*/ 174776 w 287190"/>
                <a:gd name="connsiteY22" fmla="*/ 38388 h 51439"/>
                <a:gd name="connsiteX23" fmla="*/ 165251 w 287190"/>
                <a:gd name="connsiteY23" fmla="*/ 40769 h 51439"/>
                <a:gd name="connsiteX24" fmla="*/ 84288 w 287190"/>
                <a:gd name="connsiteY24" fmla="*/ 45531 h 51439"/>
                <a:gd name="connsiteX25" fmla="*/ 77144 w 287190"/>
                <a:gd name="connsiteY25" fmla="*/ 47913 h 51439"/>
                <a:gd name="connsiteX26" fmla="*/ 12851 w 287190"/>
                <a:gd name="connsiteY26" fmla="*/ 47913 h 51439"/>
                <a:gd name="connsiteX27" fmla="*/ 19994 w 287190"/>
                <a:gd name="connsiteY27" fmla="*/ 40769 h 51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87190" h="51439">
                  <a:moveTo>
                    <a:pt x="19994" y="40769"/>
                  </a:moveTo>
                  <a:lnTo>
                    <a:pt x="19994" y="40769"/>
                  </a:lnTo>
                  <a:cubicBezTo>
                    <a:pt x="13644" y="38388"/>
                    <a:pt x="5739" y="38421"/>
                    <a:pt x="944" y="33625"/>
                  </a:cubicBezTo>
                  <a:cubicBezTo>
                    <a:pt x="-1370" y="31311"/>
                    <a:pt x="1012" y="26414"/>
                    <a:pt x="3326" y="24100"/>
                  </a:cubicBezTo>
                  <a:cubicBezTo>
                    <a:pt x="5640" y="21786"/>
                    <a:pt x="9676" y="22513"/>
                    <a:pt x="12851" y="21719"/>
                  </a:cubicBezTo>
                  <a:cubicBezTo>
                    <a:pt x="16820" y="22513"/>
                    <a:pt x="20852" y="23035"/>
                    <a:pt x="24757" y="24100"/>
                  </a:cubicBezTo>
                  <a:cubicBezTo>
                    <a:pt x="29600" y="25421"/>
                    <a:pt x="39044" y="28863"/>
                    <a:pt x="39044" y="28863"/>
                  </a:cubicBezTo>
                  <a:cubicBezTo>
                    <a:pt x="79389" y="22138"/>
                    <a:pt x="57984" y="24742"/>
                    <a:pt x="103338" y="21719"/>
                  </a:cubicBezTo>
                  <a:cubicBezTo>
                    <a:pt x="116879" y="18334"/>
                    <a:pt x="113903" y="17860"/>
                    <a:pt x="131913" y="21719"/>
                  </a:cubicBezTo>
                  <a:cubicBezTo>
                    <a:pt x="136822" y="22771"/>
                    <a:pt x="146201" y="26481"/>
                    <a:pt x="146201" y="26481"/>
                  </a:cubicBezTo>
                  <a:cubicBezTo>
                    <a:pt x="158901" y="25687"/>
                    <a:pt x="171693" y="25819"/>
                    <a:pt x="184301" y="24100"/>
                  </a:cubicBezTo>
                  <a:cubicBezTo>
                    <a:pt x="189275" y="23422"/>
                    <a:pt x="193666" y="20323"/>
                    <a:pt x="198588" y="19338"/>
                  </a:cubicBezTo>
                  <a:cubicBezTo>
                    <a:pt x="202557" y="18544"/>
                    <a:pt x="206568" y="17938"/>
                    <a:pt x="210494" y="16956"/>
                  </a:cubicBezTo>
                  <a:cubicBezTo>
                    <a:pt x="212929" y="16347"/>
                    <a:pt x="215137" y="14792"/>
                    <a:pt x="217638" y="14575"/>
                  </a:cubicBezTo>
                  <a:cubicBezTo>
                    <a:pt x="233473" y="13198"/>
                    <a:pt x="249388" y="12988"/>
                    <a:pt x="265263" y="12194"/>
                  </a:cubicBezTo>
                  <a:cubicBezTo>
                    <a:pt x="277837" y="8003"/>
                    <a:pt x="270320" y="11205"/>
                    <a:pt x="286694" y="288"/>
                  </a:cubicBezTo>
                  <a:cubicBezTo>
                    <a:pt x="289075" y="-1299"/>
                    <a:pt x="282266" y="4145"/>
                    <a:pt x="279551" y="5050"/>
                  </a:cubicBezTo>
                  <a:lnTo>
                    <a:pt x="272407" y="7431"/>
                  </a:lnTo>
                  <a:cubicBezTo>
                    <a:pt x="270026" y="9019"/>
                    <a:pt x="267823" y="10914"/>
                    <a:pt x="265263" y="12194"/>
                  </a:cubicBezTo>
                  <a:cubicBezTo>
                    <a:pt x="263018" y="13317"/>
                    <a:pt x="259894" y="12800"/>
                    <a:pt x="258119" y="14575"/>
                  </a:cubicBezTo>
                  <a:cubicBezTo>
                    <a:pt x="256344" y="16350"/>
                    <a:pt x="257513" y="19944"/>
                    <a:pt x="255738" y="21719"/>
                  </a:cubicBezTo>
                  <a:cubicBezTo>
                    <a:pt x="251691" y="25766"/>
                    <a:pt x="246881" y="29434"/>
                    <a:pt x="241451" y="31244"/>
                  </a:cubicBezTo>
                  <a:cubicBezTo>
                    <a:pt x="210579" y="41533"/>
                    <a:pt x="232178" y="35778"/>
                    <a:pt x="174776" y="38388"/>
                  </a:cubicBezTo>
                  <a:cubicBezTo>
                    <a:pt x="171601" y="39182"/>
                    <a:pt x="168471" y="40184"/>
                    <a:pt x="165251" y="40769"/>
                  </a:cubicBezTo>
                  <a:cubicBezTo>
                    <a:pt x="137551" y="45805"/>
                    <a:pt x="115221" y="44385"/>
                    <a:pt x="84288" y="45531"/>
                  </a:cubicBezTo>
                  <a:cubicBezTo>
                    <a:pt x="81907" y="46325"/>
                    <a:pt x="79558" y="47223"/>
                    <a:pt x="77144" y="47913"/>
                  </a:cubicBezTo>
                  <a:cubicBezTo>
                    <a:pt x="52852" y="54854"/>
                    <a:pt x="54357" y="49717"/>
                    <a:pt x="12851" y="47913"/>
                  </a:cubicBezTo>
                  <a:cubicBezTo>
                    <a:pt x="4954" y="45280"/>
                    <a:pt x="18804" y="41960"/>
                    <a:pt x="19994" y="40769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任意多边形 152">
              <a:extLst>
                <a:ext uri="{FF2B5EF4-FFF2-40B4-BE49-F238E27FC236}">
                  <a16:creationId xmlns:a16="http://schemas.microsoft.com/office/drawing/2014/main" id="{EA2C5977-BA86-7014-A1C0-1603E298A745}"/>
                </a:ext>
              </a:extLst>
            </p:cNvPr>
            <p:cNvSpPr/>
            <p:nvPr/>
          </p:nvSpPr>
          <p:spPr>
            <a:xfrm>
              <a:off x="9522146" y="3767050"/>
              <a:ext cx="51087" cy="28663"/>
            </a:xfrm>
            <a:custGeom>
              <a:avLst/>
              <a:gdLst>
                <a:gd name="connsiteX0" fmla="*/ 2854 w 51087"/>
                <a:gd name="connsiteY0" fmla="*/ 4850 h 28663"/>
                <a:gd name="connsiteX1" fmla="*/ 2854 w 51087"/>
                <a:gd name="connsiteY1" fmla="*/ 4850 h 28663"/>
                <a:gd name="connsiteX2" fmla="*/ 31429 w 51087"/>
                <a:gd name="connsiteY2" fmla="*/ 2469 h 28663"/>
                <a:gd name="connsiteX3" fmla="*/ 45717 w 51087"/>
                <a:gd name="connsiteY3" fmla="*/ 11994 h 28663"/>
                <a:gd name="connsiteX4" fmla="*/ 43335 w 51087"/>
                <a:gd name="connsiteY4" fmla="*/ 28663 h 28663"/>
                <a:gd name="connsiteX5" fmla="*/ 29048 w 51087"/>
                <a:gd name="connsiteY5" fmla="*/ 23900 h 28663"/>
                <a:gd name="connsiteX6" fmla="*/ 21904 w 51087"/>
                <a:gd name="connsiteY6" fmla="*/ 21519 h 28663"/>
                <a:gd name="connsiteX7" fmla="*/ 473 w 51087"/>
                <a:gd name="connsiteY7" fmla="*/ 9613 h 28663"/>
                <a:gd name="connsiteX8" fmla="*/ 2854 w 51087"/>
                <a:gd name="connsiteY8" fmla="*/ 4850 h 28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087" h="28663">
                  <a:moveTo>
                    <a:pt x="2854" y="4850"/>
                  </a:moveTo>
                  <a:lnTo>
                    <a:pt x="2854" y="4850"/>
                  </a:lnTo>
                  <a:cubicBezTo>
                    <a:pt x="15000" y="2151"/>
                    <a:pt x="21368" y="-3120"/>
                    <a:pt x="31429" y="2469"/>
                  </a:cubicBezTo>
                  <a:cubicBezTo>
                    <a:pt x="36433" y="5249"/>
                    <a:pt x="45717" y="11994"/>
                    <a:pt x="45717" y="11994"/>
                  </a:cubicBezTo>
                  <a:cubicBezTo>
                    <a:pt x="51273" y="28662"/>
                    <a:pt x="55241" y="24693"/>
                    <a:pt x="43335" y="28663"/>
                  </a:cubicBezTo>
                  <a:lnTo>
                    <a:pt x="29048" y="23900"/>
                  </a:lnTo>
                  <a:lnTo>
                    <a:pt x="21904" y="21519"/>
                  </a:lnTo>
                  <a:cubicBezTo>
                    <a:pt x="19862" y="20158"/>
                    <a:pt x="6761" y="9613"/>
                    <a:pt x="473" y="9613"/>
                  </a:cubicBezTo>
                  <a:cubicBezTo>
                    <a:pt x="-1302" y="9613"/>
                    <a:pt x="2457" y="5644"/>
                    <a:pt x="2854" y="485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任意多边形 153">
              <a:extLst>
                <a:ext uri="{FF2B5EF4-FFF2-40B4-BE49-F238E27FC236}">
                  <a16:creationId xmlns:a16="http://schemas.microsoft.com/office/drawing/2014/main" id="{8906F0FE-AFEF-003A-CF7D-24CA637E2C05}"/>
                </a:ext>
              </a:extLst>
            </p:cNvPr>
            <p:cNvSpPr/>
            <p:nvPr/>
          </p:nvSpPr>
          <p:spPr>
            <a:xfrm>
              <a:off x="9636919" y="3738563"/>
              <a:ext cx="136713" cy="76200"/>
            </a:xfrm>
            <a:custGeom>
              <a:avLst/>
              <a:gdLst>
                <a:gd name="connsiteX0" fmla="*/ 0 w 136713"/>
                <a:gd name="connsiteY0" fmla="*/ 71437 h 76200"/>
                <a:gd name="connsiteX1" fmla="*/ 0 w 136713"/>
                <a:gd name="connsiteY1" fmla="*/ 71437 h 76200"/>
                <a:gd name="connsiteX2" fmla="*/ 21431 w 136713"/>
                <a:gd name="connsiteY2" fmla="*/ 52387 h 76200"/>
                <a:gd name="connsiteX3" fmla="*/ 26194 w 136713"/>
                <a:gd name="connsiteY3" fmla="*/ 35718 h 76200"/>
                <a:gd name="connsiteX4" fmla="*/ 38100 w 136713"/>
                <a:gd name="connsiteY4" fmla="*/ 21431 h 76200"/>
                <a:gd name="connsiteX5" fmla="*/ 45244 w 136713"/>
                <a:gd name="connsiteY5" fmla="*/ 16668 h 76200"/>
                <a:gd name="connsiteX6" fmla="*/ 69056 w 136713"/>
                <a:gd name="connsiteY6" fmla="*/ 11906 h 76200"/>
                <a:gd name="connsiteX7" fmla="*/ 78581 w 136713"/>
                <a:gd name="connsiteY7" fmla="*/ 2381 h 76200"/>
                <a:gd name="connsiteX8" fmla="*/ 85725 w 136713"/>
                <a:gd name="connsiteY8" fmla="*/ 0 h 76200"/>
                <a:gd name="connsiteX9" fmla="*/ 121444 w 136713"/>
                <a:gd name="connsiteY9" fmla="*/ 2381 h 76200"/>
                <a:gd name="connsiteX10" fmla="*/ 135731 w 136713"/>
                <a:gd name="connsiteY10" fmla="*/ 0 h 76200"/>
                <a:gd name="connsiteX11" fmla="*/ 104775 w 136713"/>
                <a:gd name="connsiteY11" fmla="*/ 2381 h 76200"/>
                <a:gd name="connsiteX12" fmla="*/ 97631 w 136713"/>
                <a:gd name="connsiteY12" fmla="*/ 4762 h 76200"/>
                <a:gd name="connsiteX13" fmla="*/ 83344 w 136713"/>
                <a:gd name="connsiteY13" fmla="*/ 11906 h 76200"/>
                <a:gd name="connsiteX14" fmla="*/ 76200 w 136713"/>
                <a:gd name="connsiteY14" fmla="*/ 19050 h 76200"/>
                <a:gd name="connsiteX15" fmla="*/ 69056 w 136713"/>
                <a:gd name="connsiteY15" fmla="*/ 23812 h 76200"/>
                <a:gd name="connsiteX16" fmla="*/ 61912 w 136713"/>
                <a:gd name="connsiteY16" fmla="*/ 38100 h 76200"/>
                <a:gd name="connsiteX17" fmla="*/ 52387 w 136713"/>
                <a:gd name="connsiteY17" fmla="*/ 52387 h 76200"/>
                <a:gd name="connsiteX18" fmla="*/ 47625 w 136713"/>
                <a:gd name="connsiteY18" fmla="*/ 59531 h 76200"/>
                <a:gd name="connsiteX19" fmla="*/ 42862 w 136713"/>
                <a:gd name="connsiteY19" fmla="*/ 66675 h 76200"/>
                <a:gd name="connsiteX20" fmla="*/ 28575 w 136713"/>
                <a:gd name="connsiteY20" fmla="*/ 71437 h 76200"/>
                <a:gd name="connsiteX21" fmla="*/ 21431 w 136713"/>
                <a:gd name="connsiteY21" fmla="*/ 73818 h 76200"/>
                <a:gd name="connsiteX22" fmla="*/ 14287 w 136713"/>
                <a:gd name="connsiteY22" fmla="*/ 76200 h 76200"/>
                <a:gd name="connsiteX23" fmla="*/ 0 w 136713"/>
                <a:gd name="connsiteY23" fmla="*/ 7143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36713" h="76200">
                  <a:moveTo>
                    <a:pt x="0" y="71437"/>
                  </a:moveTo>
                  <a:lnTo>
                    <a:pt x="0" y="71437"/>
                  </a:lnTo>
                  <a:cubicBezTo>
                    <a:pt x="8500" y="65366"/>
                    <a:pt x="17282" y="62070"/>
                    <a:pt x="21431" y="52387"/>
                  </a:cubicBezTo>
                  <a:cubicBezTo>
                    <a:pt x="26013" y="41695"/>
                    <a:pt x="21556" y="44994"/>
                    <a:pt x="26194" y="35718"/>
                  </a:cubicBezTo>
                  <a:cubicBezTo>
                    <a:pt x="28870" y="30366"/>
                    <a:pt x="33586" y="25193"/>
                    <a:pt x="38100" y="21431"/>
                  </a:cubicBezTo>
                  <a:cubicBezTo>
                    <a:pt x="40299" y="19599"/>
                    <a:pt x="42684" y="17948"/>
                    <a:pt x="45244" y="16668"/>
                  </a:cubicBezTo>
                  <a:cubicBezTo>
                    <a:pt x="51893" y="13343"/>
                    <a:pt x="62915" y="12783"/>
                    <a:pt x="69056" y="11906"/>
                  </a:cubicBezTo>
                  <a:cubicBezTo>
                    <a:pt x="88107" y="5557"/>
                    <a:pt x="65881" y="15081"/>
                    <a:pt x="78581" y="2381"/>
                  </a:cubicBezTo>
                  <a:cubicBezTo>
                    <a:pt x="80356" y="606"/>
                    <a:pt x="83344" y="794"/>
                    <a:pt x="85725" y="0"/>
                  </a:cubicBezTo>
                  <a:cubicBezTo>
                    <a:pt x="97631" y="794"/>
                    <a:pt x="109511" y="2381"/>
                    <a:pt x="121444" y="2381"/>
                  </a:cubicBezTo>
                  <a:cubicBezTo>
                    <a:pt x="126272" y="2381"/>
                    <a:pt x="140559" y="0"/>
                    <a:pt x="135731" y="0"/>
                  </a:cubicBezTo>
                  <a:cubicBezTo>
                    <a:pt x="125382" y="0"/>
                    <a:pt x="115094" y="1587"/>
                    <a:pt x="104775" y="2381"/>
                  </a:cubicBezTo>
                  <a:cubicBezTo>
                    <a:pt x="102394" y="3175"/>
                    <a:pt x="99876" y="3639"/>
                    <a:pt x="97631" y="4762"/>
                  </a:cubicBezTo>
                  <a:cubicBezTo>
                    <a:pt x="79164" y="13996"/>
                    <a:pt x="101300" y="5921"/>
                    <a:pt x="83344" y="11906"/>
                  </a:cubicBezTo>
                  <a:cubicBezTo>
                    <a:pt x="80963" y="14287"/>
                    <a:pt x="78787" y="16894"/>
                    <a:pt x="76200" y="19050"/>
                  </a:cubicBezTo>
                  <a:cubicBezTo>
                    <a:pt x="74001" y="20882"/>
                    <a:pt x="71080" y="21788"/>
                    <a:pt x="69056" y="23812"/>
                  </a:cubicBezTo>
                  <a:cubicBezTo>
                    <a:pt x="61131" y="31737"/>
                    <a:pt x="66752" y="29388"/>
                    <a:pt x="61912" y="38100"/>
                  </a:cubicBezTo>
                  <a:cubicBezTo>
                    <a:pt x="59132" y="43103"/>
                    <a:pt x="55562" y="47625"/>
                    <a:pt x="52387" y="52387"/>
                  </a:cubicBezTo>
                  <a:lnTo>
                    <a:pt x="47625" y="59531"/>
                  </a:lnTo>
                  <a:cubicBezTo>
                    <a:pt x="46037" y="61912"/>
                    <a:pt x="45577" y="65770"/>
                    <a:pt x="42862" y="66675"/>
                  </a:cubicBezTo>
                  <a:lnTo>
                    <a:pt x="28575" y="71437"/>
                  </a:lnTo>
                  <a:lnTo>
                    <a:pt x="21431" y="73818"/>
                  </a:lnTo>
                  <a:cubicBezTo>
                    <a:pt x="19050" y="74612"/>
                    <a:pt x="16797" y="76200"/>
                    <a:pt x="14287" y="76200"/>
                  </a:cubicBezTo>
                  <a:lnTo>
                    <a:pt x="0" y="71437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任意多边形 154">
              <a:extLst>
                <a:ext uri="{FF2B5EF4-FFF2-40B4-BE49-F238E27FC236}">
                  <a16:creationId xmlns:a16="http://schemas.microsoft.com/office/drawing/2014/main" id="{9DE1B1BE-0ABB-3893-A43D-01B8BA835A7F}"/>
                </a:ext>
              </a:extLst>
            </p:cNvPr>
            <p:cNvSpPr/>
            <p:nvPr/>
          </p:nvSpPr>
          <p:spPr>
            <a:xfrm>
              <a:off x="9510713" y="3395663"/>
              <a:ext cx="192963" cy="255898"/>
            </a:xfrm>
            <a:custGeom>
              <a:avLst/>
              <a:gdLst>
                <a:gd name="connsiteX0" fmla="*/ 47625 w 192963"/>
                <a:gd name="connsiteY0" fmla="*/ 245268 h 255898"/>
                <a:gd name="connsiteX1" fmla="*/ 47625 w 192963"/>
                <a:gd name="connsiteY1" fmla="*/ 245268 h 255898"/>
                <a:gd name="connsiteX2" fmla="*/ 23812 w 192963"/>
                <a:gd name="connsiteY2" fmla="*/ 221456 h 255898"/>
                <a:gd name="connsiteX3" fmla="*/ 26193 w 192963"/>
                <a:gd name="connsiteY3" fmla="*/ 214312 h 255898"/>
                <a:gd name="connsiteX4" fmla="*/ 28575 w 192963"/>
                <a:gd name="connsiteY4" fmla="*/ 173831 h 255898"/>
                <a:gd name="connsiteX5" fmla="*/ 26193 w 192963"/>
                <a:gd name="connsiteY5" fmla="*/ 161925 h 255898"/>
                <a:gd name="connsiteX6" fmla="*/ 16668 w 192963"/>
                <a:gd name="connsiteY6" fmla="*/ 166687 h 255898"/>
                <a:gd name="connsiteX7" fmla="*/ 0 w 192963"/>
                <a:gd name="connsiteY7" fmla="*/ 157162 h 255898"/>
                <a:gd name="connsiteX8" fmla="*/ 2381 w 192963"/>
                <a:gd name="connsiteY8" fmla="*/ 147637 h 255898"/>
                <a:gd name="connsiteX9" fmla="*/ 11906 w 192963"/>
                <a:gd name="connsiteY9" fmla="*/ 133350 h 255898"/>
                <a:gd name="connsiteX10" fmla="*/ 19050 w 192963"/>
                <a:gd name="connsiteY10" fmla="*/ 111918 h 255898"/>
                <a:gd name="connsiteX11" fmla="*/ 21431 w 192963"/>
                <a:gd name="connsiteY11" fmla="*/ 104775 h 255898"/>
                <a:gd name="connsiteX12" fmla="*/ 23812 w 192963"/>
                <a:gd name="connsiteY12" fmla="*/ 83343 h 255898"/>
                <a:gd name="connsiteX13" fmla="*/ 26193 w 192963"/>
                <a:gd name="connsiteY13" fmla="*/ 76200 h 255898"/>
                <a:gd name="connsiteX14" fmla="*/ 33337 w 192963"/>
                <a:gd name="connsiteY14" fmla="*/ 71437 h 255898"/>
                <a:gd name="connsiteX15" fmla="*/ 38100 w 192963"/>
                <a:gd name="connsiteY15" fmla="*/ 42862 h 255898"/>
                <a:gd name="connsiteX16" fmla="*/ 40481 w 192963"/>
                <a:gd name="connsiteY16" fmla="*/ 35718 h 255898"/>
                <a:gd name="connsiteX17" fmla="*/ 47625 w 192963"/>
                <a:gd name="connsiteY17" fmla="*/ 30956 h 255898"/>
                <a:gd name="connsiteX18" fmla="*/ 61912 w 192963"/>
                <a:gd name="connsiteY18" fmla="*/ 26193 h 255898"/>
                <a:gd name="connsiteX19" fmla="*/ 66675 w 192963"/>
                <a:gd name="connsiteY19" fmla="*/ 11906 h 255898"/>
                <a:gd name="connsiteX20" fmla="*/ 90487 w 192963"/>
                <a:gd name="connsiteY20" fmla="*/ 19050 h 255898"/>
                <a:gd name="connsiteX21" fmla="*/ 97631 w 192963"/>
                <a:gd name="connsiteY21" fmla="*/ 21431 h 255898"/>
                <a:gd name="connsiteX22" fmla="*/ 104775 w 192963"/>
                <a:gd name="connsiteY22" fmla="*/ 23812 h 255898"/>
                <a:gd name="connsiteX23" fmla="*/ 166687 w 192963"/>
                <a:gd name="connsiteY23" fmla="*/ 21431 h 255898"/>
                <a:gd name="connsiteX24" fmla="*/ 178593 w 192963"/>
                <a:gd name="connsiteY24" fmla="*/ 11906 h 255898"/>
                <a:gd name="connsiteX25" fmla="*/ 180975 w 192963"/>
                <a:gd name="connsiteY25" fmla="*/ 4762 h 255898"/>
                <a:gd name="connsiteX26" fmla="*/ 188118 w 192963"/>
                <a:gd name="connsiteY26" fmla="*/ 0 h 255898"/>
                <a:gd name="connsiteX27" fmla="*/ 192881 w 192963"/>
                <a:gd name="connsiteY27" fmla="*/ 7143 h 255898"/>
                <a:gd name="connsiteX28" fmla="*/ 190500 w 192963"/>
                <a:gd name="connsiteY28" fmla="*/ 19050 h 255898"/>
                <a:gd name="connsiteX29" fmla="*/ 188118 w 192963"/>
                <a:gd name="connsiteY29" fmla="*/ 26193 h 255898"/>
                <a:gd name="connsiteX30" fmla="*/ 180975 w 192963"/>
                <a:gd name="connsiteY30" fmla="*/ 33337 h 255898"/>
                <a:gd name="connsiteX31" fmla="*/ 159543 w 192963"/>
                <a:gd name="connsiteY31" fmla="*/ 45243 h 255898"/>
                <a:gd name="connsiteX32" fmla="*/ 109537 w 192963"/>
                <a:gd name="connsiteY32" fmla="*/ 42862 h 255898"/>
                <a:gd name="connsiteX33" fmla="*/ 100012 w 192963"/>
                <a:gd name="connsiteY33" fmla="*/ 40481 h 255898"/>
                <a:gd name="connsiteX34" fmla="*/ 78581 w 192963"/>
                <a:gd name="connsiteY34" fmla="*/ 38100 h 255898"/>
                <a:gd name="connsiteX35" fmla="*/ 64293 w 192963"/>
                <a:gd name="connsiteY35" fmla="*/ 35718 h 255898"/>
                <a:gd name="connsiteX36" fmla="*/ 47625 w 192963"/>
                <a:gd name="connsiteY36" fmla="*/ 42862 h 255898"/>
                <a:gd name="connsiteX37" fmla="*/ 45243 w 192963"/>
                <a:gd name="connsiteY37" fmla="*/ 50006 h 255898"/>
                <a:gd name="connsiteX38" fmla="*/ 50006 w 192963"/>
                <a:gd name="connsiteY38" fmla="*/ 92868 h 255898"/>
                <a:gd name="connsiteX39" fmla="*/ 54768 w 192963"/>
                <a:gd name="connsiteY39" fmla="*/ 100012 h 255898"/>
                <a:gd name="connsiteX40" fmla="*/ 61912 w 192963"/>
                <a:gd name="connsiteY40" fmla="*/ 102393 h 255898"/>
                <a:gd name="connsiteX41" fmla="*/ 73818 w 192963"/>
                <a:gd name="connsiteY41" fmla="*/ 104775 h 255898"/>
                <a:gd name="connsiteX42" fmla="*/ 76200 w 192963"/>
                <a:gd name="connsiteY42" fmla="*/ 95250 h 255898"/>
                <a:gd name="connsiteX43" fmla="*/ 90487 w 192963"/>
                <a:gd name="connsiteY43" fmla="*/ 90487 h 255898"/>
                <a:gd name="connsiteX44" fmla="*/ 97631 w 192963"/>
                <a:gd name="connsiteY44" fmla="*/ 88106 h 255898"/>
                <a:gd name="connsiteX45" fmla="*/ 104775 w 192963"/>
                <a:gd name="connsiteY45" fmla="*/ 85725 h 255898"/>
                <a:gd name="connsiteX46" fmla="*/ 130968 w 192963"/>
                <a:gd name="connsiteY46" fmla="*/ 78581 h 255898"/>
                <a:gd name="connsiteX47" fmla="*/ 140493 w 192963"/>
                <a:gd name="connsiteY47" fmla="*/ 92868 h 255898"/>
                <a:gd name="connsiteX48" fmla="*/ 147637 w 192963"/>
                <a:gd name="connsiteY48" fmla="*/ 97631 h 255898"/>
                <a:gd name="connsiteX49" fmla="*/ 145256 w 192963"/>
                <a:gd name="connsiteY49" fmla="*/ 107156 h 255898"/>
                <a:gd name="connsiteX50" fmla="*/ 116681 w 192963"/>
                <a:gd name="connsiteY50" fmla="*/ 102393 h 255898"/>
                <a:gd name="connsiteX51" fmla="*/ 102393 w 192963"/>
                <a:gd name="connsiteY51" fmla="*/ 104775 h 255898"/>
                <a:gd name="connsiteX52" fmla="*/ 100012 w 192963"/>
                <a:gd name="connsiteY52" fmla="*/ 111918 h 255898"/>
                <a:gd name="connsiteX53" fmla="*/ 92868 w 192963"/>
                <a:gd name="connsiteY53" fmla="*/ 116681 h 255898"/>
                <a:gd name="connsiteX54" fmla="*/ 78581 w 192963"/>
                <a:gd name="connsiteY54" fmla="*/ 121443 h 255898"/>
                <a:gd name="connsiteX55" fmla="*/ 83343 w 192963"/>
                <a:gd name="connsiteY55" fmla="*/ 128587 h 255898"/>
                <a:gd name="connsiteX56" fmla="*/ 90487 w 192963"/>
                <a:gd name="connsiteY56" fmla="*/ 133350 h 255898"/>
                <a:gd name="connsiteX57" fmla="*/ 92868 w 192963"/>
                <a:gd name="connsiteY57" fmla="*/ 142875 h 255898"/>
                <a:gd name="connsiteX58" fmla="*/ 104775 w 192963"/>
                <a:gd name="connsiteY58" fmla="*/ 154781 h 255898"/>
                <a:gd name="connsiteX59" fmla="*/ 109537 w 192963"/>
                <a:gd name="connsiteY59" fmla="*/ 180975 h 255898"/>
                <a:gd name="connsiteX60" fmla="*/ 111918 w 192963"/>
                <a:gd name="connsiteY60" fmla="*/ 188118 h 255898"/>
                <a:gd name="connsiteX61" fmla="*/ 126206 w 192963"/>
                <a:gd name="connsiteY61" fmla="*/ 192881 h 255898"/>
                <a:gd name="connsiteX62" fmla="*/ 128587 w 192963"/>
                <a:gd name="connsiteY62" fmla="*/ 200025 h 255898"/>
                <a:gd name="connsiteX63" fmla="*/ 133350 w 192963"/>
                <a:gd name="connsiteY63" fmla="*/ 207168 h 255898"/>
                <a:gd name="connsiteX64" fmla="*/ 130968 w 192963"/>
                <a:gd name="connsiteY64" fmla="*/ 245268 h 255898"/>
                <a:gd name="connsiteX65" fmla="*/ 111918 w 192963"/>
                <a:gd name="connsiteY65" fmla="*/ 240506 h 255898"/>
                <a:gd name="connsiteX66" fmla="*/ 97631 w 192963"/>
                <a:gd name="connsiteY66" fmla="*/ 230981 h 255898"/>
                <a:gd name="connsiteX67" fmla="*/ 90487 w 192963"/>
                <a:gd name="connsiteY67" fmla="*/ 226218 h 255898"/>
                <a:gd name="connsiteX68" fmla="*/ 88106 w 192963"/>
                <a:gd name="connsiteY68" fmla="*/ 216693 h 255898"/>
                <a:gd name="connsiteX69" fmla="*/ 85725 w 192963"/>
                <a:gd name="connsiteY69" fmla="*/ 202406 h 255898"/>
                <a:gd name="connsiteX70" fmla="*/ 80962 w 192963"/>
                <a:gd name="connsiteY70" fmla="*/ 188118 h 255898"/>
                <a:gd name="connsiteX71" fmla="*/ 73818 w 192963"/>
                <a:gd name="connsiteY71" fmla="*/ 183356 h 255898"/>
                <a:gd name="connsiteX72" fmla="*/ 71437 w 192963"/>
                <a:gd name="connsiteY72" fmla="*/ 159543 h 255898"/>
                <a:gd name="connsiteX73" fmla="*/ 69056 w 192963"/>
                <a:gd name="connsiteY73" fmla="*/ 142875 h 255898"/>
                <a:gd name="connsiteX74" fmla="*/ 57150 w 192963"/>
                <a:gd name="connsiteY74" fmla="*/ 145256 h 255898"/>
                <a:gd name="connsiteX75" fmla="*/ 50006 w 192963"/>
                <a:gd name="connsiteY75" fmla="*/ 171450 h 255898"/>
                <a:gd name="connsiteX76" fmla="*/ 42862 w 192963"/>
                <a:gd name="connsiteY76" fmla="*/ 230981 h 255898"/>
                <a:gd name="connsiteX77" fmla="*/ 45243 w 192963"/>
                <a:gd name="connsiteY77" fmla="*/ 240506 h 255898"/>
                <a:gd name="connsiteX78" fmla="*/ 59531 w 192963"/>
                <a:gd name="connsiteY78" fmla="*/ 252412 h 255898"/>
                <a:gd name="connsiteX79" fmla="*/ 47625 w 192963"/>
                <a:gd name="connsiteY79" fmla="*/ 245268 h 255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192963" h="255898">
                  <a:moveTo>
                    <a:pt x="47625" y="245268"/>
                  </a:moveTo>
                  <a:lnTo>
                    <a:pt x="47625" y="245268"/>
                  </a:lnTo>
                  <a:cubicBezTo>
                    <a:pt x="16285" y="242419"/>
                    <a:pt x="18813" y="251451"/>
                    <a:pt x="23812" y="221456"/>
                  </a:cubicBezTo>
                  <a:cubicBezTo>
                    <a:pt x="24225" y="218980"/>
                    <a:pt x="25399" y="216693"/>
                    <a:pt x="26193" y="214312"/>
                  </a:cubicBezTo>
                  <a:cubicBezTo>
                    <a:pt x="26987" y="200818"/>
                    <a:pt x="28575" y="187348"/>
                    <a:pt x="28575" y="173831"/>
                  </a:cubicBezTo>
                  <a:cubicBezTo>
                    <a:pt x="28575" y="169784"/>
                    <a:pt x="29664" y="164007"/>
                    <a:pt x="26193" y="161925"/>
                  </a:cubicBezTo>
                  <a:cubicBezTo>
                    <a:pt x="23149" y="160099"/>
                    <a:pt x="19843" y="165100"/>
                    <a:pt x="16668" y="166687"/>
                  </a:cubicBezTo>
                  <a:cubicBezTo>
                    <a:pt x="7421" y="165146"/>
                    <a:pt x="0" y="168235"/>
                    <a:pt x="0" y="157162"/>
                  </a:cubicBezTo>
                  <a:cubicBezTo>
                    <a:pt x="0" y="153889"/>
                    <a:pt x="917" y="150564"/>
                    <a:pt x="2381" y="147637"/>
                  </a:cubicBezTo>
                  <a:cubicBezTo>
                    <a:pt x="4941" y="142518"/>
                    <a:pt x="11906" y="133350"/>
                    <a:pt x="11906" y="133350"/>
                  </a:cubicBezTo>
                  <a:lnTo>
                    <a:pt x="19050" y="111918"/>
                  </a:lnTo>
                  <a:lnTo>
                    <a:pt x="21431" y="104775"/>
                  </a:lnTo>
                  <a:cubicBezTo>
                    <a:pt x="22225" y="97631"/>
                    <a:pt x="22630" y="90433"/>
                    <a:pt x="23812" y="83343"/>
                  </a:cubicBezTo>
                  <a:cubicBezTo>
                    <a:pt x="24225" y="80867"/>
                    <a:pt x="24625" y="78160"/>
                    <a:pt x="26193" y="76200"/>
                  </a:cubicBezTo>
                  <a:cubicBezTo>
                    <a:pt x="27981" y="73965"/>
                    <a:pt x="30956" y="73025"/>
                    <a:pt x="33337" y="71437"/>
                  </a:cubicBezTo>
                  <a:cubicBezTo>
                    <a:pt x="38919" y="54689"/>
                    <a:pt x="32783" y="74763"/>
                    <a:pt x="38100" y="42862"/>
                  </a:cubicBezTo>
                  <a:cubicBezTo>
                    <a:pt x="38513" y="40386"/>
                    <a:pt x="38913" y="37678"/>
                    <a:pt x="40481" y="35718"/>
                  </a:cubicBezTo>
                  <a:cubicBezTo>
                    <a:pt x="42269" y="33483"/>
                    <a:pt x="45010" y="32118"/>
                    <a:pt x="47625" y="30956"/>
                  </a:cubicBezTo>
                  <a:cubicBezTo>
                    <a:pt x="52212" y="28917"/>
                    <a:pt x="61912" y="26193"/>
                    <a:pt x="61912" y="26193"/>
                  </a:cubicBezTo>
                  <a:cubicBezTo>
                    <a:pt x="63500" y="21431"/>
                    <a:pt x="61805" y="10689"/>
                    <a:pt x="66675" y="11906"/>
                  </a:cubicBezTo>
                  <a:cubicBezTo>
                    <a:pt x="81074" y="15505"/>
                    <a:pt x="73089" y="13250"/>
                    <a:pt x="90487" y="19050"/>
                  </a:cubicBezTo>
                  <a:lnTo>
                    <a:pt x="97631" y="21431"/>
                  </a:lnTo>
                  <a:lnTo>
                    <a:pt x="104775" y="23812"/>
                  </a:lnTo>
                  <a:cubicBezTo>
                    <a:pt x="125412" y="23018"/>
                    <a:pt x="146083" y="22852"/>
                    <a:pt x="166687" y="21431"/>
                  </a:cubicBezTo>
                  <a:cubicBezTo>
                    <a:pt x="173799" y="20941"/>
                    <a:pt x="175570" y="17951"/>
                    <a:pt x="178593" y="11906"/>
                  </a:cubicBezTo>
                  <a:cubicBezTo>
                    <a:pt x="179716" y="9661"/>
                    <a:pt x="179407" y="6722"/>
                    <a:pt x="180975" y="4762"/>
                  </a:cubicBezTo>
                  <a:cubicBezTo>
                    <a:pt x="182763" y="2527"/>
                    <a:pt x="185737" y="1587"/>
                    <a:pt x="188118" y="0"/>
                  </a:cubicBezTo>
                  <a:cubicBezTo>
                    <a:pt x="189706" y="2381"/>
                    <a:pt x="192526" y="4303"/>
                    <a:pt x="192881" y="7143"/>
                  </a:cubicBezTo>
                  <a:cubicBezTo>
                    <a:pt x="193383" y="11159"/>
                    <a:pt x="191482" y="15123"/>
                    <a:pt x="190500" y="19050"/>
                  </a:cubicBezTo>
                  <a:cubicBezTo>
                    <a:pt x="189891" y="21485"/>
                    <a:pt x="189510" y="24105"/>
                    <a:pt x="188118" y="26193"/>
                  </a:cubicBezTo>
                  <a:cubicBezTo>
                    <a:pt x="186250" y="28995"/>
                    <a:pt x="183633" y="31270"/>
                    <a:pt x="180975" y="33337"/>
                  </a:cubicBezTo>
                  <a:cubicBezTo>
                    <a:pt x="168694" y="42889"/>
                    <a:pt x="170321" y="41651"/>
                    <a:pt x="159543" y="45243"/>
                  </a:cubicBezTo>
                  <a:cubicBezTo>
                    <a:pt x="142874" y="44449"/>
                    <a:pt x="126171" y="44193"/>
                    <a:pt x="109537" y="42862"/>
                  </a:cubicBezTo>
                  <a:cubicBezTo>
                    <a:pt x="106275" y="42601"/>
                    <a:pt x="103247" y="40979"/>
                    <a:pt x="100012" y="40481"/>
                  </a:cubicBezTo>
                  <a:cubicBezTo>
                    <a:pt x="92908" y="39388"/>
                    <a:pt x="85706" y="39050"/>
                    <a:pt x="78581" y="38100"/>
                  </a:cubicBezTo>
                  <a:cubicBezTo>
                    <a:pt x="73795" y="37462"/>
                    <a:pt x="69056" y="36512"/>
                    <a:pt x="64293" y="35718"/>
                  </a:cubicBezTo>
                  <a:cubicBezTo>
                    <a:pt x="58574" y="37148"/>
                    <a:pt x="51736" y="37724"/>
                    <a:pt x="47625" y="42862"/>
                  </a:cubicBezTo>
                  <a:cubicBezTo>
                    <a:pt x="46057" y="44822"/>
                    <a:pt x="46037" y="47625"/>
                    <a:pt x="45243" y="50006"/>
                  </a:cubicBezTo>
                  <a:cubicBezTo>
                    <a:pt x="46831" y="64293"/>
                    <a:pt x="42033" y="80907"/>
                    <a:pt x="50006" y="92868"/>
                  </a:cubicBezTo>
                  <a:cubicBezTo>
                    <a:pt x="51593" y="95249"/>
                    <a:pt x="52533" y="98224"/>
                    <a:pt x="54768" y="100012"/>
                  </a:cubicBezTo>
                  <a:cubicBezTo>
                    <a:pt x="56728" y="101580"/>
                    <a:pt x="59477" y="101784"/>
                    <a:pt x="61912" y="102393"/>
                  </a:cubicBezTo>
                  <a:cubicBezTo>
                    <a:pt x="65838" y="103375"/>
                    <a:pt x="69849" y="103981"/>
                    <a:pt x="73818" y="104775"/>
                  </a:cubicBezTo>
                  <a:cubicBezTo>
                    <a:pt x="74612" y="101600"/>
                    <a:pt x="73715" y="97380"/>
                    <a:pt x="76200" y="95250"/>
                  </a:cubicBezTo>
                  <a:cubicBezTo>
                    <a:pt x="80011" y="91983"/>
                    <a:pt x="85725" y="92075"/>
                    <a:pt x="90487" y="90487"/>
                  </a:cubicBezTo>
                  <a:lnTo>
                    <a:pt x="97631" y="88106"/>
                  </a:lnTo>
                  <a:cubicBezTo>
                    <a:pt x="100012" y="87312"/>
                    <a:pt x="102340" y="86334"/>
                    <a:pt x="104775" y="85725"/>
                  </a:cubicBezTo>
                  <a:cubicBezTo>
                    <a:pt x="126260" y="80353"/>
                    <a:pt x="117615" y="83032"/>
                    <a:pt x="130968" y="78581"/>
                  </a:cubicBezTo>
                  <a:cubicBezTo>
                    <a:pt x="146040" y="83604"/>
                    <a:pt x="131028" y="76304"/>
                    <a:pt x="140493" y="92868"/>
                  </a:cubicBezTo>
                  <a:cubicBezTo>
                    <a:pt x="141913" y="95353"/>
                    <a:pt x="145256" y="96043"/>
                    <a:pt x="147637" y="97631"/>
                  </a:cubicBezTo>
                  <a:cubicBezTo>
                    <a:pt x="146843" y="100806"/>
                    <a:pt x="148320" y="106007"/>
                    <a:pt x="145256" y="107156"/>
                  </a:cubicBezTo>
                  <a:cubicBezTo>
                    <a:pt x="143199" y="107928"/>
                    <a:pt x="120665" y="103190"/>
                    <a:pt x="116681" y="102393"/>
                  </a:cubicBezTo>
                  <a:cubicBezTo>
                    <a:pt x="111918" y="103187"/>
                    <a:pt x="106585" y="102379"/>
                    <a:pt x="102393" y="104775"/>
                  </a:cubicBezTo>
                  <a:cubicBezTo>
                    <a:pt x="100214" y="106020"/>
                    <a:pt x="101580" y="109958"/>
                    <a:pt x="100012" y="111918"/>
                  </a:cubicBezTo>
                  <a:cubicBezTo>
                    <a:pt x="98224" y="114153"/>
                    <a:pt x="95483" y="115519"/>
                    <a:pt x="92868" y="116681"/>
                  </a:cubicBezTo>
                  <a:cubicBezTo>
                    <a:pt x="88281" y="118720"/>
                    <a:pt x="78581" y="121443"/>
                    <a:pt x="78581" y="121443"/>
                  </a:cubicBezTo>
                  <a:cubicBezTo>
                    <a:pt x="80168" y="123824"/>
                    <a:pt x="81319" y="126563"/>
                    <a:pt x="83343" y="128587"/>
                  </a:cubicBezTo>
                  <a:cubicBezTo>
                    <a:pt x="85367" y="130611"/>
                    <a:pt x="88899" y="130969"/>
                    <a:pt x="90487" y="133350"/>
                  </a:cubicBezTo>
                  <a:cubicBezTo>
                    <a:pt x="92302" y="136073"/>
                    <a:pt x="91579" y="139867"/>
                    <a:pt x="92868" y="142875"/>
                  </a:cubicBezTo>
                  <a:cubicBezTo>
                    <a:pt x="96042" y="150282"/>
                    <a:pt x="98427" y="150548"/>
                    <a:pt x="104775" y="154781"/>
                  </a:cubicBezTo>
                  <a:cubicBezTo>
                    <a:pt x="110236" y="171165"/>
                    <a:pt x="104152" y="151355"/>
                    <a:pt x="109537" y="180975"/>
                  </a:cubicBezTo>
                  <a:cubicBezTo>
                    <a:pt x="109986" y="183444"/>
                    <a:pt x="109876" y="186659"/>
                    <a:pt x="111918" y="188118"/>
                  </a:cubicBezTo>
                  <a:cubicBezTo>
                    <a:pt x="116003" y="191036"/>
                    <a:pt x="126206" y="192881"/>
                    <a:pt x="126206" y="192881"/>
                  </a:cubicBezTo>
                  <a:cubicBezTo>
                    <a:pt x="127000" y="195262"/>
                    <a:pt x="127464" y="197780"/>
                    <a:pt x="128587" y="200025"/>
                  </a:cubicBezTo>
                  <a:cubicBezTo>
                    <a:pt x="129867" y="202585"/>
                    <a:pt x="133200" y="204310"/>
                    <a:pt x="133350" y="207168"/>
                  </a:cubicBezTo>
                  <a:cubicBezTo>
                    <a:pt x="134019" y="219875"/>
                    <a:pt x="131762" y="232568"/>
                    <a:pt x="130968" y="245268"/>
                  </a:cubicBezTo>
                  <a:cubicBezTo>
                    <a:pt x="127671" y="244609"/>
                    <a:pt x="116036" y="242794"/>
                    <a:pt x="111918" y="240506"/>
                  </a:cubicBezTo>
                  <a:cubicBezTo>
                    <a:pt x="106915" y="237726"/>
                    <a:pt x="102393" y="234156"/>
                    <a:pt x="97631" y="230981"/>
                  </a:cubicBezTo>
                  <a:lnTo>
                    <a:pt x="90487" y="226218"/>
                  </a:lnTo>
                  <a:cubicBezTo>
                    <a:pt x="89693" y="223043"/>
                    <a:pt x="88748" y="219902"/>
                    <a:pt x="88106" y="216693"/>
                  </a:cubicBezTo>
                  <a:cubicBezTo>
                    <a:pt x="87159" y="211959"/>
                    <a:pt x="86896" y="207090"/>
                    <a:pt x="85725" y="202406"/>
                  </a:cubicBezTo>
                  <a:cubicBezTo>
                    <a:pt x="84507" y="197536"/>
                    <a:pt x="85139" y="190903"/>
                    <a:pt x="80962" y="188118"/>
                  </a:cubicBezTo>
                  <a:lnTo>
                    <a:pt x="73818" y="183356"/>
                  </a:lnTo>
                  <a:cubicBezTo>
                    <a:pt x="64523" y="169411"/>
                    <a:pt x="71437" y="183224"/>
                    <a:pt x="71437" y="159543"/>
                  </a:cubicBezTo>
                  <a:cubicBezTo>
                    <a:pt x="71437" y="153931"/>
                    <a:pt x="69850" y="148431"/>
                    <a:pt x="69056" y="142875"/>
                  </a:cubicBezTo>
                  <a:cubicBezTo>
                    <a:pt x="65087" y="143669"/>
                    <a:pt x="60664" y="143248"/>
                    <a:pt x="57150" y="145256"/>
                  </a:cubicBezTo>
                  <a:cubicBezTo>
                    <a:pt x="49910" y="149393"/>
                    <a:pt x="50343" y="168188"/>
                    <a:pt x="50006" y="171450"/>
                  </a:cubicBezTo>
                  <a:cubicBezTo>
                    <a:pt x="44187" y="227696"/>
                    <a:pt x="49449" y="204629"/>
                    <a:pt x="42862" y="230981"/>
                  </a:cubicBezTo>
                  <a:cubicBezTo>
                    <a:pt x="43656" y="234156"/>
                    <a:pt x="43619" y="237664"/>
                    <a:pt x="45243" y="240506"/>
                  </a:cubicBezTo>
                  <a:cubicBezTo>
                    <a:pt x="49039" y="247148"/>
                    <a:pt x="54150" y="247928"/>
                    <a:pt x="59531" y="252412"/>
                  </a:cubicBezTo>
                  <a:cubicBezTo>
                    <a:pt x="72131" y="262912"/>
                    <a:pt x="49609" y="246459"/>
                    <a:pt x="47625" y="245268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任意多边形 155">
              <a:extLst>
                <a:ext uri="{FF2B5EF4-FFF2-40B4-BE49-F238E27FC236}">
                  <a16:creationId xmlns:a16="http://schemas.microsoft.com/office/drawing/2014/main" id="{7078556B-969C-25C9-6D25-687AF5B0A53F}"/>
                </a:ext>
              </a:extLst>
            </p:cNvPr>
            <p:cNvSpPr/>
            <p:nvPr/>
          </p:nvSpPr>
          <p:spPr>
            <a:xfrm>
              <a:off x="9174624" y="3540919"/>
              <a:ext cx="29675" cy="19050"/>
            </a:xfrm>
            <a:custGeom>
              <a:avLst/>
              <a:gdLst>
                <a:gd name="connsiteX0" fmla="*/ 21764 w 29675"/>
                <a:gd name="connsiteY0" fmla="*/ 19050 h 19050"/>
                <a:gd name="connsiteX1" fmla="*/ 21764 w 29675"/>
                <a:gd name="connsiteY1" fmla="*/ 19050 h 19050"/>
                <a:gd name="connsiteX2" fmla="*/ 332 w 29675"/>
                <a:gd name="connsiteY2" fmla="*/ 7144 h 19050"/>
                <a:gd name="connsiteX3" fmla="*/ 7476 w 29675"/>
                <a:gd name="connsiteY3" fmla="*/ 2381 h 19050"/>
                <a:gd name="connsiteX4" fmla="*/ 14620 w 29675"/>
                <a:gd name="connsiteY4" fmla="*/ 0 h 19050"/>
                <a:gd name="connsiteX5" fmla="*/ 28907 w 29675"/>
                <a:gd name="connsiteY5" fmla="*/ 9525 h 19050"/>
                <a:gd name="connsiteX6" fmla="*/ 21764 w 29675"/>
                <a:gd name="connsiteY6" fmla="*/ 11906 h 19050"/>
                <a:gd name="connsiteX7" fmla="*/ 21764 w 29675"/>
                <a:gd name="connsiteY7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675" h="19050">
                  <a:moveTo>
                    <a:pt x="21764" y="19050"/>
                  </a:moveTo>
                  <a:lnTo>
                    <a:pt x="21764" y="19050"/>
                  </a:lnTo>
                  <a:cubicBezTo>
                    <a:pt x="14620" y="15081"/>
                    <a:pt x="5651" y="13349"/>
                    <a:pt x="332" y="7144"/>
                  </a:cubicBezTo>
                  <a:cubicBezTo>
                    <a:pt x="-1531" y="4971"/>
                    <a:pt x="4916" y="3661"/>
                    <a:pt x="7476" y="2381"/>
                  </a:cubicBezTo>
                  <a:cubicBezTo>
                    <a:pt x="9721" y="1258"/>
                    <a:pt x="12239" y="794"/>
                    <a:pt x="14620" y="0"/>
                  </a:cubicBezTo>
                  <a:cubicBezTo>
                    <a:pt x="15572" y="190"/>
                    <a:pt x="33566" y="205"/>
                    <a:pt x="28907" y="9525"/>
                  </a:cubicBezTo>
                  <a:cubicBezTo>
                    <a:pt x="27785" y="11770"/>
                    <a:pt x="24009" y="10784"/>
                    <a:pt x="21764" y="11906"/>
                  </a:cubicBezTo>
                  <a:cubicBezTo>
                    <a:pt x="20760" y="12408"/>
                    <a:pt x="21764" y="17859"/>
                    <a:pt x="21764" y="1905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任意多边形 156">
              <a:extLst>
                <a:ext uri="{FF2B5EF4-FFF2-40B4-BE49-F238E27FC236}">
                  <a16:creationId xmlns:a16="http://schemas.microsoft.com/office/drawing/2014/main" id="{FB12638F-5A92-0509-AA34-BA8696867D58}"/>
                </a:ext>
              </a:extLst>
            </p:cNvPr>
            <p:cNvSpPr/>
            <p:nvPr/>
          </p:nvSpPr>
          <p:spPr>
            <a:xfrm>
              <a:off x="8905875" y="3483769"/>
              <a:ext cx="67439" cy="69603"/>
            </a:xfrm>
            <a:custGeom>
              <a:avLst/>
              <a:gdLst>
                <a:gd name="connsiteX0" fmla="*/ 0 w 67439"/>
                <a:gd name="connsiteY0" fmla="*/ 0 h 69603"/>
                <a:gd name="connsiteX1" fmla="*/ 0 w 67439"/>
                <a:gd name="connsiteY1" fmla="*/ 0 h 69603"/>
                <a:gd name="connsiteX2" fmla="*/ 23813 w 67439"/>
                <a:gd name="connsiteY2" fmla="*/ 19050 h 69603"/>
                <a:gd name="connsiteX3" fmla="*/ 30956 w 67439"/>
                <a:gd name="connsiteY3" fmla="*/ 21431 h 69603"/>
                <a:gd name="connsiteX4" fmla="*/ 52388 w 67439"/>
                <a:gd name="connsiteY4" fmla="*/ 40481 h 69603"/>
                <a:gd name="connsiteX5" fmla="*/ 54769 w 67439"/>
                <a:gd name="connsiteY5" fmla="*/ 47625 h 69603"/>
                <a:gd name="connsiteX6" fmla="*/ 64294 w 67439"/>
                <a:gd name="connsiteY6" fmla="*/ 61912 h 69603"/>
                <a:gd name="connsiteX7" fmla="*/ 66675 w 67439"/>
                <a:gd name="connsiteY7" fmla="*/ 69056 h 69603"/>
                <a:gd name="connsiteX8" fmla="*/ 40481 w 67439"/>
                <a:gd name="connsiteY8" fmla="*/ 64294 h 69603"/>
                <a:gd name="connsiteX9" fmla="*/ 30956 w 67439"/>
                <a:gd name="connsiteY9" fmla="*/ 52387 h 69603"/>
                <a:gd name="connsiteX10" fmla="*/ 23813 w 67439"/>
                <a:gd name="connsiteY10" fmla="*/ 47625 h 69603"/>
                <a:gd name="connsiteX11" fmla="*/ 14288 w 67439"/>
                <a:gd name="connsiteY11" fmla="*/ 33337 h 69603"/>
                <a:gd name="connsiteX12" fmla="*/ 9525 w 67439"/>
                <a:gd name="connsiteY12" fmla="*/ 19050 h 69603"/>
                <a:gd name="connsiteX13" fmla="*/ 0 w 67439"/>
                <a:gd name="connsiteY13" fmla="*/ 0 h 69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7439" h="69603">
                  <a:moveTo>
                    <a:pt x="0" y="0"/>
                  </a:moveTo>
                  <a:lnTo>
                    <a:pt x="0" y="0"/>
                  </a:lnTo>
                  <a:cubicBezTo>
                    <a:pt x="3048" y="2612"/>
                    <a:pt x="16757" y="15522"/>
                    <a:pt x="23813" y="19050"/>
                  </a:cubicBezTo>
                  <a:cubicBezTo>
                    <a:pt x="26058" y="20172"/>
                    <a:pt x="28575" y="20637"/>
                    <a:pt x="30956" y="21431"/>
                  </a:cubicBezTo>
                  <a:cubicBezTo>
                    <a:pt x="47268" y="37743"/>
                    <a:pt x="39640" y="31983"/>
                    <a:pt x="52388" y="40481"/>
                  </a:cubicBezTo>
                  <a:cubicBezTo>
                    <a:pt x="53182" y="42862"/>
                    <a:pt x="53550" y="45431"/>
                    <a:pt x="54769" y="47625"/>
                  </a:cubicBezTo>
                  <a:cubicBezTo>
                    <a:pt x="57549" y="52628"/>
                    <a:pt x="64294" y="61912"/>
                    <a:pt x="64294" y="61912"/>
                  </a:cubicBezTo>
                  <a:cubicBezTo>
                    <a:pt x="65088" y="64293"/>
                    <a:pt x="69089" y="68366"/>
                    <a:pt x="66675" y="69056"/>
                  </a:cubicBezTo>
                  <a:cubicBezTo>
                    <a:pt x="59427" y="71127"/>
                    <a:pt x="48090" y="66830"/>
                    <a:pt x="40481" y="64294"/>
                  </a:cubicBezTo>
                  <a:cubicBezTo>
                    <a:pt x="20009" y="50643"/>
                    <a:pt x="44103" y="68820"/>
                    <a:pt x="30956" y="52387"/>
                  </a:cubicBezTo>
                  <a:cubicBezTo>
                    <a:pt x="29168" y="50152"/>
                    <a:pt x="26194" y="49212"/>
                    <a:pt x="23813" y="47625"/>
                  </a:cubicBezTo>
                  <a:cubicBezTo>
                    <a:pt x="20638" y="42862"/>
                    <a:pt x="16098" y="38767"/>
                    <a:pt x="14288" y="33337"/>
                  </a:cubicBezTo>
                  <a:cubicBezTo>
                    <a:pt x="12700" y="28575"/>
                    <a:pt x="12309" y="23227"/>
                    <a:pt x="9525" y="19050"/>
                  </a:cubicBezTo>
                  <a:cubicBezTo>
                    <a:pt x="3442" y="9925"/>
                    <a:pt x="1587" y="3175"/>
                    <a:pt x="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任意多边形 157">
              <a:extLst>
                <a:ext uri="{FF2B5EF4-FFF2-40B4-BE49-F238E27FC236}">
                  <a16:creationId xmlns:a16="http://schemas.microsoft.com/office/drawing/2014/main" id="{3AEE244F-A6B0-8A6C-DD99-A8781F1217E4}"/>
                </a:ext>
              </a:extLst>
            </p:cNvPr>
            <p:cNvSpPr/>
            <p:nvPr/>
          </p:nvSpPr>
          <p:spPr>
            <a:xfrm>
              <a:off x="9855756" y="3462338"/>
              <a:ext cx="624125" cy="355305"/>
            </a:xfrm>
            <a:custGeom>
              <a:avLst/>
              <a:gdLst>
                <a:gd name="connsiteX0" fmla="*/ 90725 w 624125"/>
                <a:gd name="connsiteY0" fmla="*/ 66675 h 355305"/>
                <a:gd name="connsiteX1" fmla="*/ 90725 w 624125"/>
                <a:gd name="connsiteY1" fmla="*/ 66675 h 355305"/>
                <a:gd name="connsiteX2" fmla="*/ 66913 w 624125"/>
                <a:gd name="connsiteY2" fmla="*/ 64293 h 355305"/>
                <a:gd name="connsiteX3" fmla="*/ 55007 w 624125"/>
                <a:gd name="connsiteY3" fmla="*/ 52387 h 355305"/>
                <a:gd name="connsiteX4" fmla="*/ 52625 w 624125"/>
                <a:gd name="connsiteY4" fmla="*/ 45243 h 355305"/>
                <a:gd name="connsiteX5" fmla="*/ 45482 w 624125"/>
                <a:gd name="connsiteY5" fmla="*/ 42862 h 355305"/>
                <a:gd name="connsiteX6" fmla="*/ 38338 w 624125"/>
                <a:gd name="connsiteY6" fmla="*/ 35718 h 355305"/>
                <a:gd name="connsiteX7" fmla="*/ 24050 w 624125"/>
                <a:gd name="connsiteY7" fmla="*/ 33337 h 355305"/>
                <a:gd name="connsiteX8" fmla="*/ 16907 w 624125"/>
                <a:gd name="connsiteY8" fmla="*/ 30956 h 355305"/>
                <a:gd name="connsiteX9" fmla="*/ 5000 w 624125"/>
                <a:gd name="connsiteY9" fmla="*/ 16668 h 355305"/>
                <a:gd name="connsiteX10" fmla="*/ 238 w 624125"/>
                <a:gd name="connsiteY10" fmla="*/ 9525 h 355305"/>
                <a:gd name="connsiteX11" fmla="*/ 7382 w 624125"/>
                <a:gd name="connsiteY11" fmla="*/ 11906 h 355305"/>
                <a:gd name="connsiteX12" fmla="*/ 38338 w 624125"/>
                <a:gd name="connsiteY12" fmla="*/ 9525 h 355305"/>
                <a:gd name="connsiteX13" fmla="*/ 52625 w 624125"/>
                <a:gd name="connsiteY13" fmla="*/ 2381 h 355305"/>
                <a:gd name="connsiteX14" fmla="*/ 59769 w 624125"/>
                <a:gd name="connsiteY14" fmla="*/ 0 h 355305"/>
                <a:gd name="connsiteX15" fmla="*/ 93107 w 624125"/>
                <a:gd name="connsiteY15" fmla="*/ 2381 h 355305"/>
                <a:gd name="connsiteX16" fmla="*/ 100250 w 624125"/>
                <a:gd name="connsiteY16" fmla="*/ 7143 h 355305"/>
                <a:gd name="connsiteX17" fmla="*/ 107394 w 624125"/>
                <a:gd name="connsiteY17" fmla="*/ 9525 h 355305"/>
                <a:gd name="connsiteX18" fmla="*/ 114538 w 624125"/>
                <a:gd name="connsiteY18" fmla="*/ 23812 h 355305"/>
                <a:gd name="connsiteX19" fmla="*/ 119300 w 624125"/>
                <a:gd name="connsiteY19" fmla="*/ 45243 h 355305"/>
                <a:gd name="connsiteX20" fmla="*/ 121682 w 624125"/>
                <a:gd name="connsiteY20" fmla="*/ 52387 h 355305"/>
                <a:gd name="connsiteX21" fmla="*/ 124063 w 624125"/>
                <a:gd name="connsiteY21" fmla="*/ 71437 h 355305"/>
                <a:gd name="connsiteX22" fmla="*/ 128825 w 624125"/>
                <a:gd name="connsiteY22" fmla="*/ 90487 h 355305"/>
                <a:gd name="connsiteX23" fmla="*/ 135969 w 624125"/>
                <a:gd name="connsiteY23" fmla="*/ 95250 h 355305"/>
                <a:gd name="connsiteX24" fmla="*/ 150257 w 624125"/>
                <a:gd name="connsiteY24" fmla="*/ 102393 h 355305"/>
                <a:gd name="connsiteX25" fmla="*/ 169307 w 624125"/>
                <a:gd name="connsiteY25" fmla="*/ 95250 h 355305"/>
                <a:gd name="connsiteX26" fmla="*/ 174069 w 624125"/>
                <a:gd name="connsiteY26" fmla="*/ 88106 h 355305"/>
                <a:gd name="connsiteX27" fmla="*/ 178832 w 624125"/>
                <a:gd name="connsiteY27" fmla="*/ 73818 h 355305"/>
                <a:gd name="connsiteX28" fmla="*/ 193119 w 624125"/>
                <a:gd name="connsiteY28" fmla="*/ 61912 h 355305"/>
                <a:gd name="connsiteX29" fmla="*/ 197882 w 624125"/>
                <a:gd name="connsiteY29" fmla="*/ 54768 h 355305"/>
                <a:gd name="connsiteX30" fmla="*/ 212169 w 624125"/>
                <a:gd name="connsiteY30" fmla="*/ 50006 h 355305"/>
                <a:gd name="connsiteX31" fmla="*/ 226457 w 624125"/>
                <a:gd name="connsiteY31" fmla="*/ 42862 h 355305"/>
                <a:gd name="connsiteX32" fmla="*/ 240744 w 624125"/>
                <a:gd name="connsiteY32" fmla="*/ 45243 h 355305"/>
                <a:gd name="connsiteX33" fmla="*/ 247888 w 624125"/>
                <a:gd name="connsiteY33" fmla="*/ 50006 h 355305"/>
                <a:gd name="connsiteX34" fmla="*/ 262175 w 624125"/>
                <a:gd name="connsiteY34" fmla="*/ 57150 h 355305"/>
                <a:gd name="connsiteX35" fmla="*/ 269319 w 624125"/>
                <a:gd name="connsiteY35" fmla="*/ 64293 h 355305"/>
                <a:gd name="connsiteX36" fmla="*/ 283607 w 624125"/>
                <a:gd name="connsiteY36" fmla="*/ 69056 h 355305"/>
                <a:gd name="connsiteX37" fmla="*/ 297894 w 624125"/>
                <a:gd name="connsiteY37" fmla="*/ 73818 h 355305"/>
                <a:gd name="connsiteX38" fmla="*/ 305038 w 624125"/>
                <a:gd name="connsiteY38" fmla="*/ 76200 h 355305"/>
                <a:gd name="connsiteX39" fmla="*/ 319325 w 624125"/>
                <a:gd name="connsiteY39" fmla="*/ 78581 h 355305"/>
                <a:gd name="connsiteX40" fmla="*/ 352663 w 624125"/>
                <a:gd name="connsiteY40" fmla="*/ 85725 h 355305"/>
                <a:gd name="connsiteX41" fmla="*/ 366950 w 624125"/>
                <a:gd name="connsiteY41" fmla="*/ 90487 h 355305"/>
                <a:gd name="connsiteX42" fmla="*/ 388382 w 624125"/>
                <a:gd name="connsiteY42" fmla="*/ 97631 h 355305"/>
                <a:gd name="connsiteX43" fmla="*/ 402669 w 624125"/>
                <a:gd name="connsiteY43" fmla="*/ 102393 h 355305"/>
                <a:gd name="connsiteX44" fmla="*/ 416957 w 624125"/>
                <a:gd name="connsiteY44" fmla="*/ 111918 h 355305"/>
                <a:gd name="connsiteX45" fmla="*/ 424100 w 624125"/>
                <a:gd name="connsiteY45" fmla="*/ 116681 h 355305"/>
                <a:gd name="connsiteX46" fmla="*/ 431244 w 624125"/>
                <a:gd name="connsiteY46" fmla="*/ 119062 h 355305"/>
                <a:gd name="connsiteX47" fmla="*/ 438388 w 624125"/>
                <a:gd name="connsiteY47" fmla="*/ 123825 h 355305"/>
                <a:gd name="connsiteX48" fmla="*/ 445532 w 624125"/>
                <a:gd name="connsiteY48" fmla="*/ 126206 h 355305"/>
                <a:gd name="connsiteX49" fmla="*/ 457438 w 624125"/>
                <a:gd name="connsiteY49" fmla="*/ 135731 h 355305"/>
                <a:gd name="connsiteX50" fmla="*/ 464582 w 624125"/>
                <a:gd name="connsiteY50" fmla="*/ 150018 h 355305"/>
                <a:gd name="connsiteX51" fmla="*/ 466963 w 624125"/>
                <a:gd name="connsiteY51" fmla="*/ 157162 h 355305"/>
                <a:gd name="connsiteX52" fmla="*/ 469344 w 624125"/>
                <a:gd name="connsiteY52" fmla="*/ 166687 h 355305"/>
                <a:gd name="connsiteX53" fmla="*/ 483632 w 624125"/>
                <a:gd name="connsiteY53" fmla="*/ 178593 h 355305"/>
                <a:gd name="connsiteX54" fmla="*/ 497919 w 624125"/>
                <a:gd name="connsiteY54" fmla="*/ 183356 h 355305"/>
                <a:gd name="connsiteX55" fmla="*/ 512207 w 624125"/>
                <a:gd name="connsiteY55" fmla="*/ 190500 h 355305"/>
                <a:gd name="connsiteX56" fmla="*/ 526494 w 624125"/>
                <a:gd name="connsiteY56" fmla="*/ 197643 h 355305"/>
                <a:gd name="connsiteX57" fmla="*/ 528875 w 624125"/>
                <a:gd name="connsiteY57" fmla="*/ 204787 h 355305"/>
                <a:gd name="connsiteX58" fmla="*/ 516969 w 624125"/>
                <a:gd name="connsiteY58" fmla="*/ 214312 h 355305"/>
                <a:gd name="connsiteX59" fmla="*/ 500300 w 624125"/>
                <a:gd name="connsiteY59" fmla="*/ 216693 h 355305"/>
                <a:gd name="connsiteX60" fmla="*/ 502682 w 624125"/>
                <a:gd name="connsiteY60" fmla="*/ 226218 h 355305"/>
                <a:gd name="connsiteX61" fmla="*/ 509825 w 624125"/>
                <a:gd name="connsiteY61" fmla="*/ 233362 h 355305"/>
                <a:gd name="connsiteX62" fmla="*/ 521732 w 624125"/>
                <a:gd name="connsiteY62" fmla="*/ 245268 h 355305"/>
                <a:gd name="connsiteX63" fmla="*/ 524113 w 624125"/>
                <a:gd name="connsiteY63" fmla="*/ 252412 h 355305"/>
                <a:gd name="connsiteX64" fmla="*/ 533638 w 624125"/>
                <a:gd name="connsiteY64" fmla="*/ 266700 h 355305"/>
                <a:gd name="connsiteX65" fmla="*/ 538400 w 624125"/>
                <a:gd name="connsiteY65" fmla="*/ 280987 h 355305"/>
                <a:gd name="connsiteX66" fmla="*/ 540782 w 624125"/>
                <a:gd name="connsiteY66" fmla="*/ 288131 h 355305"/>
                <a:gd name="connsiteX67" fmla="*/ 547925 w 624125"/>
                <a:gd name="connsiteY67" fmla="*/ 292893 h 355305"/>
                <a:gd name="connsiteX68" fmla="*/ 550307 w 624125"/>
                <a:gd name="connsiteY68" fmla="*/ 300037 h 355305"/>
                <a:gd name="connsiteX69" fmla="*/ 571738 w 624125"/>
                <a:gd name="connsiteY69" fmla="*/ 311943 h 355305"/>
                <a:gd name="connsiteX70" fmla="*/ 581263 w 624125"/>
                <a:gd name="connsiteY70" fmla="*/ 309562 h 355305"/>
                <a:gd name="connsiteX71" fmla="*/ 593169 w 624125"/>
                <a:gd name="connsiteY71" fmla="*/ 307181 h 355305"/>
                <a:gd name="connsiteX72" fmla="*/ 600313 w 624125"/>
                <a:gd name="connsiteY72" fmla="*/ 304800 h 355305"/>
                <a:gd name="connsiteX73" fmla="*/ 609838 w 624125"/>
                <a:gd name="connsiteY73" fmla="*/ 307181 h 355305"/>
                <a:gd name="connsiteX74" fmla="*/ 616982 w 624125"/>
                <a:gd name="connsiteY74" fmla="*/ 309562 h 355305"/>
                <a:gd name="connsiteX75" fmla="*/ 621744 w 624125"/>
                <a:gd name="connsiteY75" fmla="*/ 323850 h 355305"/>
                <a:gd name="connsiteX76" fmla="*/ 624125 w 624125"/>
                <a:gd name="connsiteY76" fmla="*/ 330993 h 355305"/>
                <a:gd name="connsiteX77" fmla="*/ 619363 w 624125"/>
                <a:gd name="connsiteY77" fmla="*/ 354806 h 355305"/>
                <a:gd name="connsiteX78" fmla="*/ 597932 w 624125"/>
                <a:gd name="connsiteY78" fmla="*/ 342900 h 355305"/>
                <a:gd name="connsiteX79" fmla="*/ 576500 w 624125"/>
                <a:gd name="connsiteY79" fmla="*/ 328612 h 355305"/>
                <a:gd name="connsiteX80" fmla="*/ 569357 w 624125"/>
                <a:gd name="connsiteY80" fmla="*/ 323850 h 355305"/>
                <a:gd name="connsiteX81" fmla="*/ 557450 w 624125"/>
                <a:gd name="connsiteY81" fmla="*/ 326231 h 355305"/>
                <a:gd name="connsiteX82" fmla="*/ 550307 w 624125"/>
                <a:gd name="connsiteY82" fmla="*/ 328612 h 355305"/>
                <a:gd name="connsiteX83" fmla="*/ 528875 w 624125"/>
                <a:gd name="connsiteY83" fmla="*/ 326231 h 355305"/>
                <a:gd name="connsiteX84" fmla="*/ 521732 w 624125"/>
                <a:gd name="connsiteY84" fmla="*/ 321468 h 355305"/>
                <a:gd name="connsiteX85" fmla="*/ 516969 w 624125"/>
                <a:gd name="connsiteY85" fmla="*/ 314325 h 355305"/>
                <a:gd name="connsiteX86" fmla="*/ 509825 w 624125"/>
                <a:gd name="connsiteY86" fmla="*/ 311943 h 355305"/>
                <a:gd name="connsiteX87" fmla="*/ 502682 w 624125"/>
                <a:gd name="connsiteY87" fmla="*/ 307181 h 355305"/>
                <a:gd name="connsiteX88" fmla="*/ 497919 w 624125"/>
                <a:gd name="connsiteY88" fmla="*/ 300037 h 355305"/>
                <a:gd name="connsiteX89" fmla="*/ 495538 w 624125"/>
                <a:gd name="connsiteY89" fmla="*/ 292893 h 355305"/>
                <a:gd name="connsiteX90" fmla="*/ 488394 w 624125"/>
                <a:gd name="connsiteY90" fmla="*/ 288131 h 355305"/>
                <a:gd name="connsiteX91" fmla="*/ 486013 w 624125"/>
                <a:gd name="connsiteY91" fmla="*/ 280987 h 355305"/>
                <a:gd name="connsiteX92" fmla="*/ 462200 w 624125"/>
                <a:gd name="connsiteY92" fmla="*/ 257175 h 355305"/>
                <a:gd name="connsiteX93" fmla="*/ 455057 w 624125"/>
                <a:gd name="connsiteY93" fmla="*/ 252412 h 355305"/>
                <a:gd name="connsiteX94" fmla="*/ 445532 w 624125"/>
                <a:gd name="connsiteY94" fmla="*/ 250031 h 355305"/>
                <a:gd name="connsiteX95" fmla="*/ 409813 w 624125"/>
                <a:gd name="connsiteY95" fmla="*/ 252412 h 355305"/>
                <a:gd name="connsiteX96" fmla="*/ 397907 w 624125"/>
                <a:gd name="connsiteY96" fmla="*/ 271462 h 355305"/>
                <a:gd name="connsiteX97" fmla="*/ 395525 w 624125"/>
                <a:gd name="connsiteY97" fmla="*/ 278606 h 355305"/>
                <a:gd name="connsiteX98" fmla="*/ 388382 w 624125"/>
                <a:gd name="connsiteY98" fmla="*/ 283368 h 355305"/>
                <a:gd name="connsiteX99" fmla="*/ 383619 w 624125"/>
                <a:gd name="connsiteY99" fmla="*/ 290512 h 355305"/>
                <a:gd name="connsiteX100" fmla="*/ 381238 w 624125"/>
                <a:gd name="connsiteY100" fmla="*/ 297656 h 355305"/>
                <a:gd name="connsiteX101" fmla="*/ 374094 w 624125"/>
                <a:gd name="connsiteY101" fmla="*/ 300037 h 355305"/>
                <a:gd name="connsiteX102" fmla="*/ 347900 w 624125"/>
                <a:gd name="connsiteY102" fmla="*/ 297656 h 355305"/>
                <a:gd name="connsiteX103" fmla="*/ 340757 w 624125"/>
                <a:gd name="connsiteY103" fmla="*/ 295275 h 355305"/>
                <a:gd name="connsiteX104" fmla="*/ 316944 w 624125"/>
                <a:gd name="connsiteY104" fmla="*/ 292893 h 355305"/>
                <a:gd name="connsiteX105" fmla="*/ 309800 w 624125"/>
                <a:gd name="connsiteY105" fmla="*/ 278606 h 355305"/>
                <a:gd name="connsiteX106" fmla="*/ 302657 w 624125"/>
                <a:gd name="connsiteY106" fmla="*/ 271462 h 355305"/>
                <a:gd name="connsiteX107" fmla="*/ 297894 w 624125"/>
                <a:gd name="connsiteY107" fmla="*/ 264318 h 355305"/>
                <a:gd name="connsiteX108" fmla="*/ 274082 w 624125"/>
                <a:gd name="connsiteY108" fmla="*/ 259556 h 355305"/>
                <a:gd name="connsiteX109" fmla="*/ 264557 w 624125"/>
                <a:gd name="connsiteY109" fmla="*/ 261937 h 355305"/>
                <a:gd name="connsiteX110" fmla="*/ 250269 w 624125"/>
                <a:gd name="connsiteY110" fmla="*/ 266700 h 355305"/>
                <a:gd name="connsiteX111" fmla="*/ 233600 w 624125"/>
                <a:gd name="connsiteY111" fmla="*/ 264318 h 355305"/>
                <a:gd name="connsiteX112" fmla="*/ 235982 w 624125"/>
                <a:gd name="connsiteY112" fmla="*/ 250031 h 355305"/>
                <a:gd name="connsiteX113" fmla="*/ 247888 w 624125"/>
                <a:gd name="connsiteY113" fmla="*/ 238125 h 355305"/>
                <a:gd name="connsiteX114" fmla="*/ 252650 w 624125"/>
                <a:gd name="connsiteY114" fmla="*/ 223837 h 355305"/>
                <a:gd name="connsiteX115" fmla="*/ 250269 w 624125"/>
                <a:gd name="connsiteY115" fmla="*/ 207168 h 355305"/>
                <a:gd name="connsiteX116" fmla="*/ 233600 w 624125"/>
                <a:gd name="connsiteY116" fmla="*/ 188118 h 355305"/>
                <a:gd name="connsiteX117" fmla="*/ 214550 w 624125"/>
                <a:gd name="connsiteY117" fmla="*/ 169068 h 355305"/>
                <a:gd name="connsiteX118" fmla="*/ 212169 w 624125"/>
                <a:gd name="connsiteY118" fmla="*/ 161925 h 355305"/>
                <a:gd name="connsiteX119" fmla="*/ 197882 w 624125"/>
                <a:gd name="connsiteY119" fmla="*/ 157162 h 355305"/>
                <a:gd name="connsiteX120" fmla="*/ 176450 w 624125"/>
                <a:gd name="connsiteY120" fmla="*/ 147637 h 355305"/>
                <a:gd name="connsiteX121" fmla="*/ 169307 w 624125"/>
                <a:gd name="connsiteY121" fmla="*/ 145256 h 355305"/>
                <a:gd name="connsiteX122" fmla="*/ 162163 w 624125"/>
                <a:gd name="connsiteY122" fmla="*/ 142875 h 355305"/>
                <a:gd name="connsiteX123" fmla="*/ 147875 w 624125"/>
                <a:gd name="connsiteY123" fmla="*/ 133350 h 355305"/>
                <a:gd name="connsiteX124" fmla="*/ 140732 w 624125"/>
                <a:gd name="connsiteY124" fmla="*/ 128587 h 355305"/>
                <a:gd name="connsiteX125" fmla="*/ 116919 w 624125"/>
                <a:gd name="connsiteY125" fmla="*/ 121443 h 355305"/>
                <a:gd name="connsiteX126" fmla="*/ 74057 w 624125"/>
                <a:gd name="connsiteY126" fmla="*/ 123825 h 355305"/>
                <a:gd name="connsiteX127" fmla="*/ 69294 w 624125"/>
                <a:gd name="connsiteY127" fmla="*/ 100012 h 355305"/>
                <a:gd name="connsiteX128" fmla="*/ 59769 w 624125"/>
                <a:gd name="connsiteY128" fmla="*/ 85725 h 355305"/>
                <a:gd name="connsiteX129" fmla="*/ 57388 w 624125"/>
                <a:gd name="connsiteY129" fmla="*/ 78581 h 355305"/>
                <a:gd name="connsiteX130" fmla="*/ 59769 w 624125"/>
                <a:gd name="connsiteY130" fmla="*/ 66675 h 355305"/>
                <a:gd name="connsiteX131" fmla="*/ 74057 w 624125"/>
                <a:gd name="connsiteY131" fmla="*/ 69056 h 355305"/>
                <a:gd name="connsiteX132" fmla="*/ 90725 w 624125"/>
                <a:gd name="connsiteY132" fmla="*/ 66675 h 355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</a:cxnLst>
              <a:rect l="l" t="t" r="r" b="b"/>
              <a:pathLst>
                <a:path w="624125" h="355305">
                  <a:moveTo>
                    <a:pt x="90725" y="66675"/>
                  </a:moveTo>
                  <a:lnTo>
                    <a:pt x="90725" y="66675"/>
                  </a:lnTo>
                  <a:cubicBezTo>
                    <a:pt x="82788" y="65881"/>
                    <a:pt x="74686" y="66087"/>
                    <a:pt x="66913" y="64293"/>
                  </a:cubicBezTo>
                  <a:cubicBezTo>
                    <a:pt x="61528" y="63050"/>
                    <a:pt x="57216" y="56806"/>
                    <a:pt x="55007" y="52387"/>
                  </a:cubicBezTo>
                  <a:cubicBezTo>
                    <a:pt x="53884" y="50142"/>
                    <a:pt x="54400" y="47018"/>
                    <a:pt x="52625" y="45243"/>
                  </a:cubicBezTo>
                  <a:cubicBezTo>
                    <a:pt x="50850" y="43468"/>
                    <a:pt x="47863" y="43656"/>
                    <a:pt x="45482" y="42862"/>
                  </a:cubicBezTo>
                  <a:cubicBezTo>
                    <a:pt x="43101" y="40481"/>
                    <a:pt x="41415" y="37086"/>
                    <a:pt x="38338" y="35718"/>
                  </a:cubicBezTo>
                  <a:cubicBezTo>
                    <a:pt x="33926" y="33757"/>
                    <a:pt x="28763" y="34384"/>
                    <a:pt x="24050" y="33337"/>
                  </a:cubicBezTo>
                  <a:cubicBezTo>
                    <a:pt x="21600" y="32793"/>
                    <a:pt x="19288" y="31750"/>
                    <a:pt x="16907" y="30956"/>
                  </a:cubicBezTo>
                  <a:cubicBezTo>
                    <a:pt x="5081" y="13218"/>
                    <a:pt x="20281" y="35005"/>
                    <a:pt x="5000" y="16668"/>
                  </a:cubicBezTo>
                  <a:cubicBezTo>
                    <a:pt x="3168" y="14470"/>
                    <a:pt x="-1042" y="12084"/>
                    <a:pt x="238" y="9525"/>
                  </a:cubicBezTo>
                  <a:cubicBezTo>
                    <a:pt x="1361" y="7280"/>
                    <a:pt x="5001" y="11112"/>
                    <a:pt x="7382" y="11906"/>
                  </a:cubicBezTo>
                  <a:cubicBezTo>
                    <a:pt x="17701" y="11112"/>
                    <a:pt x="28069" y="10809"/>
                    <a:pt x="38338" y="9525"/>
                  </a:cubicBezTo>
                  <a:cubicBezTo>
                    <a:pt x="46317" y="8527"/>
                    <a:pt x="45536" y="5925"/>
                    <a:pt x="52625" y="2381"/>
                  </a:cubicBezTo>
                  <a:cubicBezTo>
                    <a:pt x="54870" y="1259"/>
                    <a:pt x="57388" y="794"/>
                    <a:pt x="59769" y="0"/>
                  </a:cubicBezTo>
                  <a:cubicBezTo>
                    <a:pt x="70882" y="794"/>
                    <a:pt x="82136" y="445"/>
                    <a:pt x="93107" y="2381"/>
                  </a:cubicBezTo>
                  <a:cubicBezTo>
                    <a:pt x="95925" y="2878"/>
                    <a:pt x="97691" y="5863"/>
                    <a:pt x="100250" y="7143"/>
                  </a:cubicBezTo>
                  <a:cubicBezTo>
                    <a:pt x="102495" y="8266"/>
                    <a:pt x="105013" y="8731"/>
                    <a:pt x="107394" y="9525"/>
                  </a:cubicBezTo>
                  <a:cubicBezTo>
                    <a:pt x="113379" y="27481"/>
                    <a:pt x="105304" y="5345"/>
                    <a:pt x="114538" y="23812"/>
                  </a:cubicBezTo>
                  <a:cubicBezTo>
                    <a:pt x="117754" y="30243"/>
                    <a:pt x="117837" y="38660"/>
                    <a:pt x="119300" y="45243"/>
                  </a:cubicBezTo>
                  <a:cubicBezTo>
                    <a:pt x="119845" y="47693"/>
                    <a:pt x="120888" y="50006"/>
                    <a:pt x="121682" y="52387"/>
                  </a:cubicBezTo>
                  <a:cubicBezTo>
                    <a:pt x="122476" y="58737"/>
                    <a:pt x="122884" y="65147"/>
                    <a:pt x="124063" y="71437"/>
                  </a:cubicBezTo>
                  <a:cubicBezTo>
                    <a:pt x="125269" y="77870"/>
                    <a:pt x="123379" y="86856"/>
                    <a:pt x="128825" y="90487"/>
                  </a:cubicBezTo>
                  <a:cubicBezTo>
                    <a:pt x="131206" y="92075"/>
                    <a:pt x="133409" y="93970"/>
                    <a:pt x="135969" y="95250"/>
                  </a:cubicBezTo>
                  <a:cubicBezTo>
                    <a:pt x="155695" y="105113"/>
                    <a:pt x="129774" y="88740"/>
                    <a:pt x="150257" y="102393"/>
                  </a:cubicBezTo>
                  <a:cubicBezTo>
                    <a:pt x="158774" y="100690"/>
                    <a:pt x="163176" y="101381"/>
                    <a:pt x="169307" y="95250"/>
                  </a:cubicBezTo>
                  <a:cubicBezTo>
                    <a:pt x="171331" y="93226"/>
                    <a:pt x="172907" y="90721"/>
                    <a:pt x="174069" y="88106"/>
                  </a:cubicBezTo>
                  <a:cubicBezTo>
                    <a:pt x="176108" y="83518"/>
                    <a:pt x="175282" y="77368"/>
                    <a:pt x="178832" y="73818"/>
                  </a:cubicBezTo>
                  <a:cubicBezTo>
                    <a:pt x="187999" y="64651"/>
                    <a:pt x="183173" y="68543"/>
                    <a:pt x="193119" y="61912"/>
                  </a:cubicBezTo>
                  <a:cubicBezTo>
                    <a:pt x="194707" y="59531"/>
                    <a:pt x="195455" y="56285"/>
                    <a:pt x="197882" y="54768"/>
                  </a:cubicBezTo>
                  <a:cubicBezTo>
                    <a:pt x="202139" y="52107"/>
                    <a:pt x="212169" y="50006"/>
                    <a:pt x="212169" y="50006"/>
                  </a:cubicBezTo>
                  <a:cubicBezTo>
                    <a:pt x="215782" y="47597"/>
                    <a:pt x="221526" y="42862"/>
                    <a:pt x="226457" y="42862"/>
                  </a:cubicBezTo>
                  <a:cubicBezTo>
                    <a:pt x="231285" y="42862"/>
                    <a:pt x="235982" y="44449"/>
                    <a:pt x="240744" y="45243"/>
                  </a:cubicBezTo>
                  <a:cubicBezTo>
                    <a:pt x="243125" y="46831"/>
                    <a:pt x="245328" y="48726"/>
                    <a:pt x="247888" y="50006"/>
                  </a:cubicBezTo>
                  <a:cubicBezTo>
                    <a:pt x="258632" y="55378"/>
                    <a:pt x="251934" y="48616"/>
                    <a:pt x="262175" y="57150"/>
                  </a:cubicBezTo>
                  <a:cubicBezTo>
                    <a:pt x="264762" y="59306"/>
                    <a:pt x="266375" y="62658"/>
                    <a:pt x="269319" y="64293"/>
                  </a:cubicBezTo>
                  <a:cubicBezTo>
                    <a:pt x="273708" y="66731"/>
                    <a:pt x="278844" y="67468"/>
                    <a:pt x="283607" y="69056"/>
                  </a:cubicBezTo>
                  <a:lnTo>
                    <a:pt x="297894" y="73818"/>
                  </a:lnTo>
                  <a:cubicBezTo>
                    <a:pt x="300275" y="74612"/>
                    <a:pt x="302562" y="75787"/>
                    <a:pt x="305038" y="76200"/>
                  </a:cubicBezTo>
                  <a:cubicBezTo>
                    <a:pt x="309800" y="76994"/>
                    <a:pt x="314580" y="77691"/>
                    <a:pt x="319325" y="78581"/>
                  </a:cubicBezTo>
                  <a:cubicBezTo>
                    <a:pt x="324274" y="79509"/>
                    <a:pt x="344209" y="83189"/>
                    <a:pt x="352663" y="85725"/>
                  </a:cubicBezTo>
                  <a:cubicBezTo>
                    <a:pt x="357471" y="87168"/>
                    <a:pt x="366950" y="90487"/>
                    <a:pt x="366950" y="90487"/>
                  </a:cubicBezTo>
                  <a:cubicBezTo>
                    <a:pt x="380139" y="99281"/>
                    <a:pt x="367849" y="92498"/>
                    <a:pt x="388382" y="97631"/>
                  </a:cubicBezTo>
                  <a:cubicBezTo>
                    <a:pt x="393252" y="98848"/>
                    <a:pt x="402669" y="102393"/>
                    <a:pt x="402669" y="102393"/>
                  </a:cubicBezTo>
                  <a:lnTo>
                    <a:pt x="416957" y="111918"/>
                  </a:lnTo>
                  <a:cubicBezTo>
                    <a:pt x="419338" y="113505"/>
                    <a:pt x="421385" y="115776"/>
                    <a:pt x="424100" y="116681"/>
                  </a:cubicBezTo>
                  <a:lnTo>
                    <a:pt x="431244" y="119062"/>
                  </a:lnTo>
                  <a:cubicBezTo>
                    <a:pt x="433625" y="120650"/>
                    <a:pt x="435828" y="122545"/>
                    <a:pt x="438388" y="123825"/>
                  </a:cubicBezTo>
                  <a:cubicBezTo>
                    <a:pt x="440633" y="124948"/>
                    <a:pt x="443572" y="124638"/>
                    <a:pt x="445532" y="126206"/>
                  </a:cubicBezTo>
                  <a:cubicBezTo>
                    <a:pt x="460919" y="138516"/>
                    <a:pt x="439481" y="129746"/>
                    <a:pt x="457438" y="135731"/>
                  </a:cubicBezTo>
                  <a:cubicBezTo>
                    <a:pt x="463423" y="153688"/>
                    <a:pt x="455349" y="131554"/>
                    <a:pt x="464582" y="150018"/>
                  </a:cubicBezTo>
                  <a:cubicBezTo>
                    <a:pt x="465705" y="152263"/>
                    <a:pt x="466273" y="154748"/>
                    <a:pt x="466963" y="157162"/>
                  </a:cubicBezTo>
                  <a:cubicBezTo>
                    <a:pt x="467862" y="160309"/>
                    <a:pt x="467720" y="163845"/>
                    <a:pt x="469344" y="166687"/>
                  </a:cubicBezTo>
                  <a:cubicBezTo>
                    <a:pt x="471254" y="170029"/>
                    <a:pt x="479854" y="176914"/>
                    <a:pt x="483632" y="178593"/>
                  </a:cubicBezTo>
                  <a:cubicBezTo>
                    <a:pt x="488219" y="180632"/>
                    <a:pt x="493742" y="180572"/>
                    <a:pt x="497919" y="183356"/>
                  </a:cubicBezTo>
                  <a:cubicBezTo>
                    <a:pt x="518397" y="197006"/>
                    <a:pt x="492485" y="180638"/>
                    <a:pt x="512207" y="190500"/>
                  </a:cubicBezTo>
                  <a:cubicBezTo>
                    <a:pt x="530664" y="199729"/>
                    <a:pt x="508543" y="191660"/>
                    <a:pt x="526494" y="197643"/>
                  </a:cubicBezTo>
                  <a:cubicBezTo>
                    <a:pt x="527288" y="200024"/>
                    <a:pt x="528875" y="202277"/>
                    <a:pt x="528875" y="204787"/>
                  </a:cubicBezTo>
                  <a:cubicBezTo>
                    <a:pt x="528875" y="213789"/>
                    <a:pt x="524476" y="212947"/>
                    <a:pt x="516969" y="214312"/>
                  </a:cubicBezTo>
                  <a:cubicBezTo>
                    <a:pt x="511447" y="215316"/>
                    <a:pt x="505856" y="215899"/>
                    <a:pt x="500300" y="216693"/>
                  </a:cubicBezTo>
                  <a:cubicBezTo>
                    <a:pt x="501094" y="219868"/>
                    <a:pt x="501058" y="223376"/>
                    <a:pt x="502682" y="226218"/>
                  </a:cubicBezTo>
                  <a:cubicBezTo>
                    <a:pt x="504353" y="229142"/>
                    <a:pt x="507669" y="230775"/>
                    <a:pt x="509825" y="233362"/>
                  </a:cubicBezTo>
                  <a:cubicBezTo>
                    <a:pt x="519745" y="245266"/>
                    <a:pt x="508638" y="236540"/>
                    <a:pt x="521732" y="245268"/>
                  </a:cubicBezTo>
                  <a:cubicBezTo>
                    <a:pt x="522526" y="247649"/>
                    <a:pt x="522894" y="250218"/>
                    <a:pt x="524113" y="252412"/>
                  </a:cubicBezTo>
                  <a:cubicBezTo>
                    <a:pt x="526893" y="257416"/>
                    <a:pt x="533638" y="266700"/>
                    <a:pt x="533638" y="266700"/>
                  </a:cubicBezTo>
                  <a:lnTo>
                    <a:pt x="538400" y="280987"/>
                  </a:lnTo>
                  <a:cubicBezTo>
                    <a:pt x="539194" y="283368"/>
                    <a:pt x="538693" y="286739"/>
                    <a:pt x="540782" y="288131"/>
                  </a:cubicBezTo>
                  <a:lnTo>
                    <a:pt x="547925" y="292893"/>
                  </a:lnTo>
                  <a:cubicBezTo>
                    <a:pt x="548719" y="295274"/>
                    <a:pt x="548532" y="298262"/>
                    <a:pt x="550307" y="300037"/>
                  </a:cubicBezTo>
                  <a:cubicBezTo>
                    <a:pt x="558496" y="308226"/>
                    <a:pt x="562754" y="308949"/>
                    <a:pt x="571738" y="311943"/>
                  </a:cubicBezTo>
                  <a:cubicBezTo>
                    <a:pt x="574913" y="311149"/>
                    <a:pt x="578068" y="310272"/>
                    <a:pt x="581263" y="309562"/>
                  </a:cubicBezTo>
                  <a:cubicBezTo>
                    <a:pt x="585214" y="308684"/>
                    <a:pt x="589243" y="308163"/>
                    <a:pt x="593169" y="307181"/>
                  </a:cubicBezTo>
                  <a:cubicBezTo>
                    <a:pt x="595604" y="306572"/>
                    <a:pt x="597932" y="305594"/>
                    <a:pt x="600313" y="304800"/>
                  </a:cubicBezTo>
                  <a:cubicBezTo>
                    <a:pt x="603488" y="305594"/>
                    <a:pt x="606691" y="306282"/>
                    <a:pt x="609838" y="307181"/>
                  </a:cubicBezTo>
                  <a:cubicBezTo>
                    <a:pt x="612252" y="307871"/>
                    <a:pt x="615523" y="307519"/>
                    <a:pt x="616982" y="309562"/>
                  </a:cubicBezTo>
                  <a:cubicBezTo>
                    <a:pt x="619900" y="313647"/>
                    <a:pt x="620157" y="319087"/>
                    <a:pt x="621744" y="323850"/>
                  </a:cubicBezTo>
                  <a:lnTo>
                    <a:pt x="624125" y="330993"/>
                  </a:lnTo>
                  <a:cubicBezTo>
                    <a:pt x="622538" y="338931"/>
                    <a:pt x="624693" y="348714"/>
                    <a:pt x="619363" y="354806"/>
                  </a:cubicBezTo>
                  <a:cubicBezTo>
                    <a:pt x="616448" y="358138"/>
                    <a:pt x="599108" y="343723"/>
                    <a:pt x="597932" y="342900"/>
                  </a:cubicBezTo>
                  <a:cubicBezTo>
                    <a:pt x="590898" y="337976"/>
                    <a:pt x="583644" y="333375"/>
                    <a:pt x="576500" y="328612"/>
                  </a:cubicBezTo>
                  <a:lnTo>
                    <a:pt x="569357" y="323850"/>
                  </a:lnTo>
                  <a:cubicBezTo>
                    <a:pt x="565388" y="324644"/>
                    <a:pt x="561377" y="325249"/>
                    <a:pt x="557450" y="326231"/>
                  </a:cubicBezTo>
                  <a:cubicBezTo>
                    <a:pt x="555015" y="326840"/>
                    <a:pt x="552817" y="328612"/>
                    <a:pt x="550307" y="328612"/>
                  </a:cubicBezTo>
                  <a:cubicBezTo>
                    <a:pt x="543119" y="328612"/>
                    <a:pt x="536019" y="327025"/>
                    <a:pt x="528875" y="326231"/>
                  </a:cubicBezTo>
                  <a:cubicBezTo>
                    <a:pt x="526494" y="324643"/>
                    <a:pt x="523756" y="323492"/>
                    <a:pt x="521732" y="321468"/>
                  </a:cubicBezTo>
                  <a:cubicBezTo>
                    <a:pt x="519708" y="319444"/>
                    <a:pt x="519204" y="316113"/>
                    <a:pt x="516969" y="314325"/>
                  </a:cubicBezTo>
                  <a:cubicBezTo>
                    <a:pt x="515009" y="312757"/>
                    <a:pt x="512070" y="313066"/>
                    <a:pt x="509825" y="311943"/>
                  </a:cubicBezTo>
                  <a:cubicBezTo>
                    <a:pt x="507266" y="310663"/>
                    <a:pt x="505063" y="308768"/>
                    <a:pt x="502682" y="307181"/>
                  </a:cubicBezTo>
                  <a:cubicBezTo>
                    <a:pt x="501094" y="304800"/>
                    <a:pt x="499199" y="302597"/>
                    <a:pt x="497919" y="300037"/>
                  </a:cubicBezTo>
                  <a:cubicBezTo>
                    <a:pt x="496796" y="297792"/>
                    <a:pt x="497106" y="294853"/>
                    <a:pt x="495538" y="292893"/>
                  </a:cubicBezTo>
                  <a:cubicBezTo>
                    <a:pt x="493750" y="290658"/>
                    <a:pt x="490775" y="289718"/>
                    <a:pt x="488394" y="288131"/>
                  </a:cubicBezTo>
                  <a:cubicBezTo>
                    <a:pt x="487600" y="285750"/>
                    <a:pt x="487232" y="283181"/>
                    <a:pt x="486013" y="280987"/>
                  </a:cubicBezTo>
                  <a:cubicBezTo>
                    <a:pt x="476675" y="264178"/>
                    <a:pt x="477889" y="267635"/>
                    <a:pt x="462200" y="257175"/>
                  </a:cubicBezTo>
                  <a:cubicBezTo>
                    <a:pt x="459819" y="255588"/>
                    <a:pt x="457833" y="253106"/>
                    <a:pt x="455057" y="252412"/>
                  </a:cubicBezTo>
                  <a:lnTo>
                    <a:pt x="445532" y="250031"/>
                  </a:lnTo>
                  <a:cubicBezTo>
                    <a:pt x="433626" y="250825"/>
                    <a:pt x="421583" y="250450"/>
                    <a:pt x="409813" y="252412"/>
                  </a:cubicBezTo>
                  <a:cubicBezTo>
                    <a:pt x="400490" y="253966"/>
                    <a:pt x="400070" y="264973"/>
                    <a:pt x="397907" y="271462"/>
                  </a:cubicBezTo>
                  <a:cubicBezTo>
                    <a:pt x="397113" y="273843"/>
                    <a:pt x="397614" y="277214"/>
                    <a:pt x="395525" y="278606"/>
                  </a:cubicBezTo>
                  <a:lnTo>
                    <a:pt x="388382" y="283368"/>
                  </a:lnTo>
                  <a:cubicBezTo>
                    <a:pt x="386794" y="285749"/>
                    <a:pt x="384899" y="287952"/>
                    <a:pt x="383619" y="290512"/>
                  </a:cubicBezTo>
                  <a:cubicBezTo>
                    <a:pt x="382496" y="292757"/>
                    <a:pt x="383013" y="295881"/>
                    <a:pt x="381238" y="297656"/>
                  </a:cubicBezTo>
                  <a:cubicBezTo>
                    <a:pt x="379463" y="299431"/>
                    <a:pt x="376475" y="299243"/>
                    <a:pt x="374094" y="300037"/>
                  </a:cubicBezTo>
                  <a:cubicBezTo>
                    <a:pt x="365363" y="299243"/>
                    <a:pt x="356579" y="298896"/>
                    <a:pt x="347900" y="297656"/>
                  </a:cubicBezTo>
                  <a:cubicBezTo>
                    <a:pt x="345415" y="297301"/>
                    <a:pt x="343238" y="295657"/>
                    <a:pt x="340757" y="295275"/>
                  </a:cubicBezTo>
                  <a:cubicBezTo>
                    <a:pt x="332873" y="294062"/>
                    <a:pt x="324882" y="293687"/>
                    <a:pt x="316944" y="292893"/>
                  </a:cubicBezTo>
                  <a:cubicBezTo>
                    <a:pt x="314557" y="285732"/>
                    <a:pt x="314930" y="284762"/>
                    <a:pt x="309800" y="278606"/>
                  </a:cubicBezTo>
                  <a:cubicBezTo>
                    <a:pt x="307644" y="276019"/>
                    <a:pt x="304813" y="274049"/>
                    <a:pt x="302657" y="271462"/>
                  </a:cubicBezTo>
                  <a:cubicBezTo>
                    <a:pt x="300825" y="269263"/>
                    <a:pt x="300536" y="265419"/>
                    <a:pt x="297894" y="264318"/>
                  </a:cubicBezTo>
                  <a:cubicBezTo>
                    <a:pt x="290422" y="261205"/>
                    <a:pt x="274082" y="259556"/>
                    <a:pt x="274082" y="259556"/>
                  </a:cubicBezTo>
                  <a:cubicBezTo>
                    <a:pt x="270907" y="260350"/>
                    <a:pt x="267692" y="260997"/>
                    <a:pt x="264557" y="261937"/>
                  </a:cubicBezTo>
                  <a:cubicBezTo>
                    <a:pt x="259748" y="263380"/>
                    <a:pt x="250269" y="266700"/>
                    <a:pt x="250269" y="266700"/>
                  </a:cubicBezTo>
                  <a:lnTo>
                    <a:pt x="233600" y="264318"/>
                  </a:lnTo>
                  <a:cubicBezTo>
                    <a:pt x="230458" y="260652"/>
                    <a:pt x="234455" y="254611"/>
                    <a:pt x="235982" y="250031"/>
                  </a:cubicBezTo>
                  <a:cubicBezTo>
                    <a:pt x="238250" y="243226"/>
                    <a:pt x="242444" y="241754"/>
                    <a:pt x="247888" y="238125"/>
                  </a:cubicBezTo>
                  <a:cubicBezTo>
                    <a:pt x="249475" y="233362"/>
                    <a:pt x="253360" y="228807"/>
                    <a:pt x="252650" y="223837"/>
                  </a:cubicBezTo>
                  <a:cubicBezTo>
                    <a:pt x="251856" y="218281"/>
                    <a:pt x="252284" y="212407"/>
                    <a:pt x="250269" y="207168"/>
                  </a:cubicBezTo>
                  <a:cubicBezTo>
                    <a:pt x="245480" y="194715"/>
                    <a:pt x="242344" y="193948"/>
                    <a:pt x="233600" y="188118"/>
                  </a:cubicBezTo>
                  <a:cubicBezTo>
                    <a:pt x="222106" y="170877"/>
                    <a:pt x="229194" y="176391"/>
                    <a:pt x="214550" y="169068"/>
                  </a:cubicBezTo>
                  <a:cubicBezTo>
                    <a:pt x="213756" y="166687"/>
                    <a:pt x="214211" y="163384"/>
                    <a:pt x="212169" y="161925"/>
                  </a:cubicBezTo>
                  <a:cubicBezTo>
                    <a:pt x="208084" y="159007"/>
                    <a:pt x="202059" y="159946"/>
                    <a:pt x="197882" y="157162"/>
                  </a:cubicBezTo>
                  <a:cubicBezTo>
                    <a:pt x="186561" y="149616"/>
                    <a:pt x="193453" y="153305"/>
                    <a:pt x="176450" y="147637"/>
                  </a:cubicBezTo>
                  <a:lnTo>
                    <a:pt x="169307" y="145256"/>
                  </a:lnTo>
                  <a:lnTo>
                    <a:pt x="162163" y="142875"/>
                  </a:lnTo>
                  <a:lnTo>
                    <a:pt x="147875" y="133350"/>
                  </a:lnTo>
                  <a:cubicBezTo>
                    <a:pt x="145494" y="131763"/>
                    <a:pt x="143447" y="129492"/>
                    <a:pt x="140732" y="128587"/>
                  </a:cubicBezTo>
                  <a:cubicBezTo>
                    <a:pt x="123339" y="122790"/>
                    <a:pt x="131314" y="125043"/>
                    <a:pt x="116919" y="121443"/>
                  </a:cubicBezTo>
                  <a:cubicBezTo>
                    <a:pt x="93565" y="129229"/>
                    <a:pt x="107635" y="126623"/>
                    <a:pt x="74057" y="123825"/>
                  </a:cubicBezTo>
                  <a:cubicBezTo>
                    <a:pt x="73466" y="119689"/>
                    <a:pt x="72490" y="105765"/>
                    <a:pt x="69294" y="100012"/>
                  </a:cubicBezTo>
                  <a:cubicBezTo>
                    <a:pt x="66514" y="95009"/>
                    <a:pt x="59769" y="85725"/>
                    <a:pt x="59769" y="85725"/>
                  </a:cubicBezTo>
                  <a:cubicBezTo>
                    <a:pt x="58975" y="83344"/>
                    <a:pt x="57388" y="81091"/>
                    <a:pt x="57388" y="78581"/>
                  </a:cubicBezTo>
                  <a:cubicBezTo>
                    <a:pt x="57388" y="74534"/>
                    <a:pt x="56255" y="68683"/>
                    <a:pt x="59769" y="66675"/>
                  </a:cubicBezTo>
                  <a:cubicBezTo>
                    <a:pt x="63961" y="64279"/>
                    <a:pt x="69322" y="68109"/>
                    <a:pt x="74057" y="69056"/>
                  </a:cubicBezTo>
                  <a:cubicBezTo>
                    <a:pt x="86107" y="71466"/>
                    <a:pt x="87947" y="67072"/>
                    <a:pt x="90725" y="6667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任意多边形 158">
              <a:extLst>
                <a:ext uri="{FF2B5EF4-FFF2-40B4-BE49-F238E27FC236}">
                  <a16:creationId xmlns:a16="http://schemas.microsoft.com/office/drawing/2014/main" id="{3488B893-8CFD-E72D-8846-9E8F4E3A4C3F}"/>
                </a:ext>
              </a:extLst>
            </p:cNvPr>
            <p:cNvSpPr/>
            <p:nvPr/>
          </p:nvSpPr>
          <p:spPr>
            <a:xfrm>
              <a:off x="9725025" y="3540329"/>
              <a:ext cx="47625" cy="43684"/>
            </a:xfrm>
            <a:custGeom>
              <a:avLst/>
              <a:gdLst>
                <a:gd name="connsiteX0" fmla="*/ 47625 w 47625"/>
                <a:gd name="connsiteY0" fmla="*/ 41071 h 43684"/>
                <a:gd name="connsiteX1" fmla="*/ 47625 w 47625"/>
                <a:gd name="connsiteY1" fmla="*/ 41071 h 43684"/>
                <a:gd name="connsiteX2" fmla="*/ 19050 w 47625"/>
                <a:gd name="connsiteY2" fmla="*/ 41071 h 43684"/>
                <a:gd name="connsiteX3" fmla="*/ 11906 w 47625"/>
                <a:gd name="connsiteY3" fmla="*/ 36309 h 43684"/>
                <a:gd name="connsiteX4" fmla="*/ 4763 w 47625"/>
                <a:gd name="connsiteY4" fmla="*/ 22021 h 43684"/>
                <a:gd name="connsiteX5" fmla="*/ 0 w 47625"/>
                <a:gd name="connsiteY5" fmla="*/ 14877 h 43684"/>
                <a:gd name="connsiteX6" fmla="*/ 2381 w 47625"/>
                <a:gd name="connsiteY6" fmla="*/ 2971 h 43684"/>
                <a:gd name="connsiteX7" fmla="*/ 38100 w 47625"/>
                <a:gd name="connsiteY7" fmla="*/ 12496 h 43684"/>
                <a:gd name="connsiteX8" fmla="*/ 47625 w 47625"/>
                <a:gd name="connsiteY8" fmla="*/ 41071 h 4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" h="43684">
                  <a:moveTo>
                    <a:pt x="47625" y="41071"/>
                  </a:moveTo>
                  <a:lnTo>
                    <a:pt x="47625" y="41071"/>
                  </a:lnTo>
                  <a:cubicBezTo>
                    <a:pt x="34603" y="42518"/>
                    <a:pt x="29205" y="46148"/>
                    <a:pt x="19050" y="41071"/>
                  </a:cubicBezTo>
                  <a:cubicBezTo>
                    <a:pt x="16490" y="39791"/>
                    <a:pt x="14287" y="37896"/>
                    <a:pt x="11906" y="36309"/>
                  </a:cubicBezTo>
                  <a:cubicBezTo>
                    <a:pt x="-1747" y="15826"/>
                    <a:pt x="14626" y="41747"/>
                    <a:pt x="4763" y="22021"/>
                  </a:cubicBezTo>
                  <a:cubicBezTo>
                    <a:pt x="3483" y="19461"/>
                    <a:pt x="1588" y="17258"/>
                    <a:pt x="0" y="14877"/>
                  </a:cubicBezTo>
                  <a:cubicBezTo>
                    <a:pt x="794" y="10908"/>
                    <a:pt x="-1487" y="4161"/>
                    <a:pt x="2381" y="2971"/>
                  </a:cubicBezTo>
                  <a:cubicBezTo>
                    <a:pt x="24764" y="-3916"/>
                    <a:pt x="27562" y="1958"/>
                    <a:pt x="38100" y="12496"/>
                  </a:cubicBezTo>
                  <a:lnTo>
                    <a:pt x="47625" y="41071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任意多边形 159">
              <a:extLst>
                <a:ext uri="{FF2B5EF4-FFF2-40B4-BE49-F238E27FC236}">
                  <a16:creationId xmlns:a16="http://schemas.microsoft.com/office/drawing/2014/main" id="{81805252-C506-17B3-D62B-B89609C989AF}"/>
                </a:ext>
              </a:extLst>
            </p:cNvPr>
            <p:cNvSpPr/>
            <p:nvPr/>
          </p:nvSpPr>
          <p:spPr>
            <a:xfrm>
              <a:off x="9791700" y="3548063"/>
              <a:ext cx="79062" cy="31867"/>
            </a:xfrm>
            <a:custGeom>
              <a:avLst/>
              <a:gdLst>
                <a:gd name="connsiteX0" fmla="*/ 4763 w 79062"/>
                <a:gd name="connsiteY0" fmla="*/ 0 h 31867"/>
                <a:gd name="connsiteX1" fmla="*/ 4763 w 79062"/>
                <a:gd name="connsiteY1" fmla="*/ 0 h 31867"/>
                <a:gd name="connsiteX2" fmla="*/ 26194 w 79062"/>
                <a:gd name="connsiteY2" fmla="*/ 4762 h 31867"/>
                <a:gd name="connsiteX3" fmla="*/ 52388 w 79062"/>
                <a:gd name="connsiteY3" fmla="*/ 7143 h 31867"/>
                <a:gd name="connsiteX4" fmla="*/ 69056 w 79062"/>
                <a:gd name="connsiteY4" fmla="*/ 11906 h 31867"/>
                <a:gd name="connsiteX5" fmla="*/ 73819 w 79062"/>
                <a:gd name="connsiteY5" fmla="*/ 30956 h 31867"/>
                <a:gd name="connsiteX6" fmla="*/ 47625 w 79062"/>
                <a:gd name="connsiteY6" fmla="*/ 28575 h 31867"/>
                <a:gd name="connsiteX7" fmla="*/ 33338 w 79062"/>
                <a:gd name="connsiteY7" fmla="*/ 23812 h 31867"/>
                <a:gd name="connsiteX8" fmla="*/ 14288 w 79062"/>
                <a:gd name="connsiteY8" fmla="*/ 19050 h 31867"/>
                <a:gd name="connsiteX9" fmla="*/ 0 w 79062"/>
                <a:gd name="connsiteY9" fmla="*/ 9525 h 31867"/>
                <a:gd name="connsiteX10" fmla="*/ 4763 w 79062"/>
                <a:gd name="connsiteY10" fmla="*/ 0 h 31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9062" h="31867">
                  <a:moveTo>
                    <a:pt x="4763" y="0"/>
                  </a:moveTo>
                  <a:lnTo>
                    <a:pt x="4763" y="0"/>
                  </a:lnTo>
                  <a:cubicBezTo>
                    <a:pt x="11907" y="1587"/>
                    <a:pt x="18957" y="3677"/>
                    <a:pt x="26194" y="4762"/>
                  </a:cubicBezTo>
                  <a:cubicBezTo>
                    <a:pt x="34864" y="6062"/>
                    <a:pt x="43698" y="5984"/>
                    <a:pt x="52388" y="7143"/>
                  </a:cubicBezTo>
                  <a:cubicBezTo>
                    <a:pt x="57367" y="7807"/>
                    <a:pt x="64162" y="10275"/>
                    <a:pt x="69056" y="11906"/>
                  </a:cubicBezTo>
                  <a:cubicBezTo>
                    <a:pt x="70203" y="13053"/>
                    <a:pt x="87506" y="26394"/>
                    <a:pt x="73819" y="30956"/>
                  </a:cubicBezTo>
                  <a:cubicBezTo>
                    <a:pt x="65502" y="33728"/>
                    <a:pt x="56356" y="29369"/>
                    <a:pt x="47625" y="28575"/>
                  </a:cubicBezTo>
                  <a:cubicBezTo>
                    <a:pt x="42863" y="26987"/>
                    <a:pt x="38261" y="24796"/>
                    <a:pt x="33338" y="23812"/>
                  </a:cubicBezTo>
                  <a:cubicBezTo>
                    <a:pt x="18970" y="20939"/>
                    <a:pt x="25271" y="22711"/>
                    <a:pt x="14288" y="19050"/>
                  </a:cubicBezTo>
                  <a:cubicBezTo>
                    <a:pt x="9525" y="15875"/>
                    <a:pt x="3175" y="14288"/>
                    <a:pt x="0" y="9525"/>
                  </a:cubicBezTo>
                  <a:lnTo>
                    <a:pt x="4763" y="0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任意多边形 160">
              <a:extLst>
                <a:ext uri="{FF2B5EF4-FFF2-40B4-BE49-F238E27FC236}">
                  <a16:creationId xmlns:a16="http://schemas.microsoft.com/office/drawing/2014/main" id="{1E54434B-6011-0F33-E467-CF7AE92E3205}"/>
                </a:ext>
              </a:extLst>
            </p:cNvPr>
            <p:cNvSpPr/>
            <p:nvPr/>
          </p:nvSpPr>
          <p:spPr>
            <a:xfrm>
              <a:off x="10401300" y="3533775"/>
              <a:ext cx="131283" cy="135731"/>
            </a:xfrm>
            <a:custGeom>
              <a:avLst/>
              <a:gdLst>
                <a:gd name="connsiteX0" fmla="*/ 57150 w 131283"/>
                <a:gd name="connsiteY0" fmla="*/ 135731 h 135731"/>
                <a:gd name="connsiteX1" fmla="*/ 57150 w 131283"/>
                <a:gd name="connsiteY1" fmla="*/ 135731 h 135731"/>
                <a:gd name="connsiteX2" fmla="*/ 38100 w 131283"/>
                <a:gd name="connsiteY2" fmla="*/ 128588 h 135731"/>
                <a:gd name="connsiteX3" fmla="*/ 30956 w 131283"/>
                <a:gd name="connsiteY3" fmla="*/ 126206 h 135731"/>
                <a:gd name="connsiteX4" fmla="*/ 16669 w 131283"/>
                <a:gd name="connsiteY4" fmla="*/ 116681 h 135731"/>
                <a:gd name="connsiteX5" fmla="*/ 0 w 131283"/>
                <a:gd name="connsiteY5" fmla="*/ 107156 h 135731"/>
                <a:gd name="connsiteX6" fmla="*/ 35719 w 131283"/>
                <a:gd name="connsiteY6" fmla="*/ 100013 h 135731"/>
                <a:gd name="connsiteX7" fmla="*/ 42863 w 131283"/>
                <a:gd name="connsiteY7" fmla="*/ 97631 h 135731"/>
                <a:gd name="connsiteX8" fmla="*/ 52388 w 131283"/>
                <a:gd name="connsiteY8" fmla="*/ 95250 h 135731"/>
                <a:gd name="connsiteX9" fmla="*/ 66675 w 131283"/>
                <a:gd name="connsiteY9" fmla="*/ 90488 h 135731"/>
                <a:gd name="connsiteX10" fmla="*/ 95250 w 131283"/>
                <a:gd name="connsiteY10" fmla="*/ 85725 h 135731"/>
                <a:gd name="connsiteX11" fmla="*/ 100013 w 131283"/>
                <a:gd name="connsiteY11" fmla="*/ 78581 h 135731"/>
                <a:gd name="connsiteX12" fmla="*/ 97631 w 131283"/>
                <a:gd name="connsiteY12" fmla="*/ 64294 h 135731"/>
                <a:gd name="connsiteX13" fmla="*/ 88106 w 131283"/>
                <a:gd name="connsiteY13" fmla="*/ 38100 h 135731"/>
                <a:gd name="connsiteX14" fmla="*/ 80963 w 131283"/>
                <a:gd name="connsiteY14" fmla="*/ 33338 h 135731"/>
                <a:gd name="connsiteX15" fmla="*/ 76200 w 131283"/>
                <a:gd name="connsiteY15" fmla="*/ 26194 h 135731"/>
                <a:gd name="connsiteX16" fmla="*/ 66675 w 131283"/>
                <a:gd name="connsiteY16" fmla="*/ 21431 h 135731"/>
                <a:gd name="connsiteX17" fmla="*/ 59531 w 131283"/>
                <a:gd name="connsiteY17" fmla="*/ 16669 h 135731"/>
                <a:gd name="connsiteX18" fmla="*/ 61913 w 131283"/>
                <a:gd name="connsiteY18" fmla="*/ 0 h 135731"/>
                <a:gd name="connsiteX19" fmla="*/ 76200 w 131283"/>
                <a:gd name="connsiteY19" fmla="*/ 7144 h 135731"/>
                <a:gd name="connsiteX20" fmla="*/ 83344 w 131283"/>
                <a:gd name="connsiteY20" fmla="*/ 11906 h 135731"/>
                <a:gd name="connsiteX21" fmla="*/ 97631 w 131283"/>
                <a:gd name="connsiteY21" fmla="*/ 16669 h 135731"/>
                <a:gd name="connsiteX22" fmla="*/ 104775 w 131283"/>
                <a:gd name="connsiteY22" fmla="*/ 19050 h 135731"/>
                <a:gd name="connsiteX23" fmla="*/ 111919 w 131283"/>
                <a:gd name="connsiteY23" fmla="*/ 23813 h 135731"/>
                <a:gd name="connsiteX24" fmla="*/ 126206 w 131283"/>
                <a:gd name="connsiteY24" fmla="*/ 28575 h 135731"/>
                <a:gd name="connsiteX25" fmla="*/ 128588 w 131283"/>
                <a:gd name="connsiteY25" fmla="*/ 59531 h 135731"/>
                <a:gd name="connsiteX26" fmla="*/ 123825 w 131283"/>
                <a:gd name="connsiteY26" fmla="*/ 66675 h 135731"/>
                <a:gd name="connsiteX27" fmla="*/ 116681 w 131283"/>
                <a:gd name="connsiteY27" fmla="*/ 71438 h 135731"/>
                <a:gd name="connsiteX28" fmla="*/ 111919 w 131283"/>
                <a:gd name="connsiteY28" fmla="*/ 78581 h 135731"/>
                <a:gd name="connsiteX29" fmla="*/ 104775 w 131283"/>
                <a:gd name="connsiteY29" fmla="*/ 97631 h 135731"/>
                <a:gd name="connsiteX30" fmla="*/ 97631 w 131283"/>
                <a:gd name="connsiteY30" fmla="*/ 100013 h 135731"/>
                <a:gd name="connsiteX31" fmla="*/ 90488 w 131283"/>
                <a:gd name="connsiteY31" fmla="*/ 104775 h 135731"/>
                <a:gd name="connsiteX32" fmla="*/ 73819 w 131283"/>
                <a:gd name="connsiteY32" fmla="*/ 109538 h 135731"/>
                <a:gd name="connsiteX33" fmla="*/ 57150 w 131283"/>
                <a:gd name="connsiteY33" fmla="*/ 135731 h 135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31283" h="135731">
                  <a:moveTo>
                    <a:pt x="57150" y="135731"/>
                  </a:moveTo>
                  <a:lnTo>
                    <a:pt x="57150" y="135731"/>
                  </a:lnTo>
                  <a:lnTo>
                    <a:pt x="38100" y="128588"/>
                  </a:lnTo>
                  <a:cubicBezTo>
                    <a:pt x="35741" y="127730"/>
                    <a:pt x="33150" y="127425"/>
                    <a:pt x="30956" y="126206"/>
                  </a:cubicBezTo>
                  <a:cubicBezTo>
                    <a:pt x="25953" y="123426"/>
                    <a:pt x="21789" y="119240"/>
                    <a:pt x="16669" y="116681"/>
                  </a:cubicBezTo>
                  <a:cubicBezTo>
                    <a:pt x="4584" y="110639"/>
                    <a:pt x="10097" y="113888"/>
                    <a:pt x="0" y="107156"/>
                  </a:cubicBezTo>
                  <a:cubicBezTo>
                    <a:pt x="15980" y="96504"/>
                    <a:pt x="1344" y="104597"/>
                    <a:pt x="35719" y="100013"/>
                  </a:cubicBezTo>
                  <a:cubicBezTo>
                    <a:pt x="38207" y="99681"/>
                    <a:pt x="40449" y="98321"/>
                    <a:pt x="42863" y="97631"/>
                  </a:cubicBezTo>
                  <a:cubicBezTo>
                    <a:pt x="46010" y="96732"/>
                    <a:pt x="49253" y="96190"/>
                    <a:pt x="52388" y="95250"/>
                  </a:cubicBezTo>
                  <a:cubicBezTo>
                    <a:pt x="57196" y="93808"/>
                    <a:pt x="61694" y="91111"/>
                    <a:pt x="66675" y="90488"/>
                  </a:cubicBezTo>
                  <a:cubicBezTo>
                    <a:pt x="88972" y="87700"/>
                    <a:pt x="79517" y="89658"/>
                    <a:pt x="95250" y="85725"/>
                  </a:cubicBezTo>
                  <a:cubicBezTo>
                    <a:pt x="96838" y="83344"/>
                    <a:pt x="99697" y="81426"/>
                    <a:pt x="100013" y="78581"/>
                  </a:cubicBezTo>
                  <a:cubicBezTo>
                    <a:pt x="100546" y="73782"/>
                    <a:pt x="98495" y="69044"/>
                    <a:pt x="97631" y="64294"/>
                  </a:cubicBezTo>
                  <a:cubicBezTo>
                    <a:pt x="96044" y="55568"/>
                    <a:pt x="94828" y="44822"/>
                    <a:pt x="88106" y="38100"/>
                  </a:cubicBezTo>
                  <a:cubicBezTo>
                    <a:pt x="86083" y="36077"/>
                    <a:pt x="83344" y="34925"/>
                    <a:pt x="80963" y="33338"/>
                  </a:cubicBezTo>
                  <a:cubicBezTo>
                    <a:pt x="79375" y="30957"/>
                    <a:pt x="78399" y="28026"/>
                    <a:pt x="76200" y="26194"/>
                  </a:cubicBezTo>
                  <a:cubicBezTo>
                    <a:pt x="73473" y="23921"/>
                    <a:pt x="69757" y="23192"/>
                    <a:pt x="66675" y="21431"/>
                  </a:cubicBezTo>
                  <a:cubicBezTo>
                    <a:pt x="64190" y="20011"/>
                    <a:pt x="61912" y="18256"/>
                    <a:pt x="59531" y="16669"/>
                  </a:cubicBezTo>
                  <a:cubicBezTo>
                    <a:pt x="53975" y="0"/>
                    <a:pt x="50006" y="3968"/>
                    <a:pt x="61913" y="0"/>
                  </a:cubicBezTo>
                  <a:cubicBezTo>
                    <a:pt x="82369" y="13640"/>
                    <a:pt x="56496" y="-2707"/>
                    <a:pt x="76200" y="7144"/>
                  </a:cubicBezTo>
                  <a:cubicBezTo>
                    <a:pt x="78760" y="8424"/>
                    <a:pt x="80729" y="10744"/>
                    <a:pt x="83344" y="11906"/>
                  </a:cubicBezTo>
                  <a:cubicBezTo>
                    <a:pt x="87931" y="13945"/>
                    <a:pt x="92869" y="15081"/>
                    <a:pt x="97631" y="16669"/>
                  </a:cubicBezTo>
                  <a:lnTo>
                    <a:pt x="104775" y="19050"/>
                  </a:lnTo>
                  <a:cubicBezTo>
                    <a:pt x="107156" y="20638"/>
                    <a:pt x="109304" y="22651"/>
                    <a:pt x="111919" y="23813"/>
                  </a:cubicBezTo>
                  <a:cubicBezTo>
                    <a:pt x="116506" y="25852"/>
                    <a:pt x="126206" y="28575"/>
                    <a:pt x="126206" y="28575"/>
                  </a:cubicBezTo>
                  <a:cubicBezTo>
                    <a:pt x="131143" y="43384"/>
                    <a:pt x="133469" y="43262"/>
                    <a:pt x="128588" y="59531"/>
                  </a:cubicBezTo>
                  <a:cubicBezTo>
                    <a:pt x="127766" y="62272"/>
                    <a:pt x="125849" y="64651"/>
                    <a:pt x="123825" y="66675"/>
                  </a:cubicBezTo>
                  <a:cubicBezTo>
                    <a:pt x="121801" y="68699"/>
                    <a:pt x="119062" y="69850"/>
                    <a:pt x="116681" y="71438"/>
                  </a:cubicBezTo>
                  <a:cubicBezTo>
                    <a:pt x="115094" y="73819"/>
                    <a:pt x="112924" y="75902"/>
                    <a:pt x="111919" y="78581"/>
                  </a:cubicBezTo>
                  <a:cubicBezTo>
                    <a:pt x="109014" y="86328"/>
                    <a:pt x="111757" y="92046"/>
                    <a:pt x="104775" y="97631"/>
                  </a:cubicBezTo>
                  <a:cubicBezTo>
                    <a:pt x="102815" y="99199"/>
                    <a:pt x="99876" y="98890"/>
                    <a:pt x="97631" y="100013"/>
                  </a:cubicBezTo>
                  <a:cubicBezTo>
                    <a:pt x="95072" y="101293"/>
                    <a:pt x="93048" y="103495"/>
                    <a:pt x="90488" y="104775"/>
                  </a:cubicBezTo>
                  <a:cubicBezTo>
                    <a:pt x="87075" y="106481"/>
                    <a:pt x="76866" y="108776"/>
                    <a:pt x="73819" y="109538"/>
                  </a:cubicBezTo>
                  <a:cubicBezTo>
                    <a:pt x="63049" y="125693"/>
                    <a:pt x="68341" y="119778"/>
                    <a:pt x="57150" y="135731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任意多边形 161">
              <a:extLst>
                <a:ext uri="{FF2B5EF4-FFF2-40B4-BE49-F238E27FC236}">
                  <a16:creationId xmlns:a16="http://schemas.microsoft.com/office/drawing/2014/main" id="{8F21A0DB-FA84-9BDD-98A3-2DC4B0D327C7}"/>
                </a:ext>
              </a:extLst>
            </p:cNvPr>
            <p:cNvSpPr/>
            <p:nvPr/>
          </p:nvSpPr>
          <p:spPr>
            <a:xfrm>
              <a:off x="10858500" y="4121677"/>
              <a:ext cx="102476" cy="85992"/>
            </a:xfrm>
            <a:custGeom>
              <a:avLst/>
              <a:gdLst>
                <a:gd name="connsiteX0" fmla="*/ 95250 w 102476"/>
                <a:gd name="connsiteY0" fmla="*/ 85992 h 85992"/>
                <a:gd name="connsiteX1" fmla="*/ 95250 w 102476"/>
                <a:gd name="connsiteY1" fmla="*/ 85992 h 85992"/>
                <a:gd name="connsiteX2" fmla="*/ 73819 w 102476"/>
                <a:gd name="connsiteY2" fmla="*/ 81229 h 85992"/>
                <a:gd name="connsiteX3" fmla="*/ 66675 w 102476"/>
                <a:gd name="connsiteY3" fmla="*/ 76467 h 85992"/>
                <a:gd name="connsiteX4" fmla="*/ 59531 w 102476"/>
                <a:gd name="connsiteY4" fmla="*/ 74086 h 85992"/>
                <a:gd name="connsiteX5" fmla="*/ 38100 w 102476"/>
                <a:gd name="connsiteY5" fmla="*/ 57417 h 85992"/>
                <a:gd name="connsiteX6" fmla="*/ 30956 w 102476"/>
                <a:gd name="connsiteY6" fmla="*/ 55036 h 85992"/>
                <a:gd name="connsiteX7" fmla="*/ 23813 w 102476"/>
                <a:gd name="connsiteY7" fmla="*/ 47892 h 85992"/>
                <a:gd name="connsiteX8" fmla="*/ 19050 w 102476"/>
                <a:gd name="connsiteY8" fmla="*/ 40748 h 85992"/>
                <a:gd name="connsiteX9" fmla="*/ 11906 w 102476"/>
                <a:gd name="connsiteY9" fmla="*/ 35986 h 85992"/>
                <a:gd name="connsiteX10" fmla="*/ 0 w 102476"/>
                <a:gd name="connsiteY10" fmla="*/ 12173 h 85992"/>
                <a:gd name="connsiteX11" fmla="*/ 2381 w 102476"/>
                <a:gd name="connsiteY11" fmla="*/ 267 h 85992"/>
                <a:gd name="connsiteX12" fmla="*/ 19050 w 102476"/>
                <a:gd name="connsiteY12" fmla="*/ 12173 h 85992"/>
                <a:gd name="connsiteX13" fmla="*/ 23813 w 102476"/>
                <a:gd name="connsiteY13" fmla="*/ 19317 h 85992"/>
                <a:gd name="connsiteX14" fmla="*/ 38100 w 102476"/>
                <a:gd name="connsiteY14" fmla="*/ 28842 h 85992"/>
                <a:gd name="connsiteX15" fmla="*/ 45244 w 102476"/>
                <a:gd name="connsiteY15" fmla="*/ 35986 h 85992"/>
                <a:gd name="connsiteX16" fmla="*/ 52388 w 102476"/>
                <a:gd name="connsiteY16" fmla="*/ 38367 h 85992"/>
                <a:gd name="connsiteX17" fmla="*/ 66675 w 102476"/>
                <a:gd name="connsiteY17" fmla="*/ 50273 h 85992"/>
                <a:gd name="connsiteX18" fmla="*/ 73819 w 102476"/>
                <a:gd name="connsiteY18" fmla="*/ 52654 h 85992"/>
                <a:gd name="connsiteX19" fmla="*/ 88106 w 102476"/>
                <a:gd name="connsiteY19" fmla="*/ 64561 h 85992"/>
                <a:gd name="connsiteX20" fmla="*/ 95250 w 102476"/>
                <a:gd name="connsiteY20" fmla="*/ 69323 h 85992"/>
                <a:gd name="connsiteX21" fmla="*/ 102394 w 102476"/>
                <a:gd name="connsiteY21" fmla="*/ 83611 h 85992"/>
                <a:gd name="connsiteX22" fmla="*/ 95250 w 102476"/>
                <a:gd name="connsiteY22" fmla="*/ 85992 h 85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2476" h="85992">
                  <a:moveTo>
                    <a:pt x="95250" y="85992"/>
                  </a:moveTo>
                  <a:lnTo>
                    <a:pt x="95250" y="85992"/>
                  </a:lnTo>
                  <a:cubicBezTo>
                    <a:pt x="88106" y="84404"/>
                    <a:pt x="80761" y="83543"/>
                    <a:pt x="73819" y="81229"/>
                  </a:cubicBezTo>
                  <a:cubicBezTo>
                    <a:pt x="71104" y="80324"/>
                    <a:pt x="69235" y="77747"/>
                    <a:pt x="66675" y="76467"/>
                  </a:cubicBezTo>
                  <a:cubicBezTo>
                    <a:pt x="64430" y="75345"/>
                    <a:pt x="61912" y="74880"/>
                    <a:pt x="59531" y="74086"/>
                  </a:cubicBezTo>
                  <a:cubicBezTo>
                    <a:pt x="53367" y="67921"/>
                    <a:pt x="46647" y="60266"/>
                    <a:pt x="38100" y="57417"/>
                  </a:cubicBezTo>
                  <a:lnTo>
                    <a:pt x="30956" y="55036"/>
                  </a:lnTo>
                  <a:cubicBezTo>
                    <a:pt x="28575" y="52655"/>
                    <a:pt x="25969" y="50479"/>
                    <a:pt x="23813" y="47892"/>
                  </a:cubicBezTo>
                  <a:cubicBezTo>
                    <a:pt x="21981" y="45693"/>
                    <a:pt x="21074" y="42772"/>
                    <a:pt x="19050" y="40748"/>
                  </a:cubicBezTo>
                  <a:cubicBezTo>
                    <a:pt x="17026" y="38724"/>
                    <a:pt x="14287" y="37573"/>
                    <a:pt x="11906" y="35986"/>
                  </a:cubicBezTo>
                  <a:cubicBezTo>
                    <a:pt x="566" y="18975"/>
                    <a:pt x="3769" y="27251"/>
                    <a:pt x="0" y="12173"/>
                  </a:cubicBezTo>
                  <a:cubicBezTo>
                    <a:pt x="794" y="8204"/>
                    <a:pt x="-1089" y="2349"/>
                    <a:pt x="2381" y="267"/>
                  </a:cubicBezTo>
                  <a:cubicBezTo>
                    <a:pt x="6126" y="-1980"/>
                    <a:pt x="17737" y="10598"/>
                    <a:pt x="19050" y="12173"/>
                  </a:cubicBezTo>
                  <a:cubicBezTo>
                    <a:pt x="20882" y="14372"/>
                    <a:pt x="21659" y="17432"/>
                    <a:pt x="23813" y="19317"/>
                  </a:cubicBezTo>
                  <a:cubicBezTo>
                    <a:pt x="28120" y="23086"/>
                    <a:pt x="34053" y="24795"/>
                    <a:pt x="38100" y="28842"/>
                  </a:cubicBezTo>
                  <a:cubicBezTo>
                    <a:pt x="40481" y="31223"/>
                    <a:pt x="42442" y="34118"/>
                    <a:pt x="45244" y="35986"/>
                  </a:cubicBezTo>
                  <a:cubicBezTo>
                    <a:pt x="47333" y="37378"/>
                    <a:pt x="50007" y="37573"/>
                    <a:pt x="52388" y="38367"/>
                  </a:cubicBezTo>
                  <a:cubicBezTo>
                    <a:pt x="57656" y="43635"/>
                    <a:pt x="60042" y="46957"/>
                    <a:pt x="66675" y="50273"/>
                  </a:cubicBezTo>
                  <a:cubicBezTo>
                    <a:pt x="68920" y="51395"/>
                    <a:pt x="71438" y="51860"/>
                    <a:pt x="73819" y="52654"/>
                  </a:cubicBezTo>
                  <a:cubicBezTo>
                    <a:pt x="91563" y="64484"/>
                    <a:pt x="69764" y="49276"/>
                    <a:pt x="88106" y="64561"/>
                  </a:cubicBezTo>
                  <a:cubicBezTo>
                    <a:pt x="90305" y="66393"/>
                    <a:pt x="92869" y="67736"/>
                    <a:pt x="95250" y="69323"/>
                  </a:cubicBezTo>
                  <a:cubicBezTo>
                    <a:pt x="96636" y="71402"/>
                    <a:pt x="103291" y="80025"/>
                    <a:pt x="102394" y="83611"/>
                  </a:cubicBezTo>
                  <a:cubicBezTo>
                    <a:pt x="101963" y="85333"/>
                    <a:pt x="96441" y="85595"/>
                    <a:pt x="95250" y="85992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任意多边形 162">
              <a:extLst>
                <a:ext uri="{FF2B5EF4-FFF2-40B4-BE49-F238E27FC236}">
                  <a16:creationId xmlns:a16="http://schemas.microsoft.com/office/drawing/2014/main" id="{76E1DA6E-92A2-D6B9-1679-27AEAF133BD6}"/>
                </a:ext>
              </a:extLst>
            </p:cNvPr>
            <p:cNvSpPr/>
            <p:nvPr/>
          </p:nvSpPr>
          <p:spPr>
            <a:xfrm>
              <a:off x="9534525" y="2816358"/>
              <a:ext cx="90488" cy="174492"/>
            </a:xfrm>
            <a:custGeom>
              <a:avLst/>
              <a:gdLst>
                <a:gd name="connsiteX0" fmla="*/ 33338 w 90488"/>
                <a:gd name="connsiteY0" fmla="*/ 74480 h 174492"/>
                <a:gd name="connsiteX1" fmla="*/ 33338 w 90488"/>
                <a:gd name="connsiteY1" fmla="*/ 74480 h 174492"/>
                <a:gd name="connsiteX2" fmla="*/ 35719 w 90488"/>
                <a:gd name="connsiteY2" fmla="*/ 33998 h 174492"/>
                <a:gd name="connsiteX3" fmla="*/ 40481 w 90488"/>
                <a:gd name="connsiteY3" fmla="*/ 17330 h 174492"/>
                <a:gd name="connsiteX4" fmla="*/ 42863 w 90488"/>
                <a:gd name="connsiteY4" fmla="*/ 661 h 174492"/>
                <a:gd name="connsiteX5" fmla="*/ 57150 w 90488"/>
                <a:gd name="connsiteY5" fmla="*/ 5423 h 174492"/>
                <a:gd name="connsiteX6" fmla="*/ 64294 w 90488"/>
                <a:gd name="connsiteY6" fmla="*/ 10186 h 174492"/>
                <a:gd name="connsiteX7" fmla="*/ 88106 w 90488"/>
                <a:gd name="connsiteY7" fmla="*/ 14948 h 174492"/>
                <a:gd name="connsiteX8" fmla="*/ 85725 w 90488"/>
                <a:gd name="connsiteY8" fmla="*/ 22092 h 174492"/>
                <a:gd name="connsiteX9" fmla="*/ 80963 w 90488"/>
                <a:gd name="connsiteY9" fmla="*/ 29236 h 174492"/>
                <a:gd name="connsiteX10" fmla="*/ 83344 w 90488"/>
                <a:gd name="connsiteY10" fmla="*/ 50667 h 174492"/>
                <a:gd name="connsiteX11" fmla="*/ 88106 w 90488"/>
                <a:gd name="connsiteY11" fmla="*/ 57811 h 174492"/>
                <a:gd name="connsiteX12" fmla="*/ 90488 w 90488"/>
                <a:gd name="connsiteY12" fmla="*/ 64955 h 174492"/>
                <a:gd name="connsiteX13" fmla="*/ 88106 w 90488"/>
                <a:gd name="connsiteY13" fmla="*/ 79242 h 174492"/>
                <a:gd name="connsiteX14" fmla="*/ 73819 w 90488"/>
                <a:gd name="connsiteY14" fmla="*/ 84005 h 174492"/>
                <a:gd name="connsiteX15" fmla="*/ 69056 w 90488"/>
                <a:gd name="connsiteY15" fmla="*/ 91148 h 174492"/>
                <a:gd name="connsiteX16" fmla="*/ 69056 w 90488"/>
                <a:gd name="connsiteY16" fmla="*/ 138773 h 174492"/>
                <a:gd name="connsiteX17" fmla="*/ 73819 w 90488"/>
                <a:gd name="connsiteY17" fmla="*/ 145917 h 174492"/>
                <a:gd name="connsiteX18" fmla="*/ 69056 w 90488"/>
                <a:gd name="connsiteY18" fmla="*/ 167348 h 174492"/>
                <a:gd name="connsiteX19" fmla="*/ 64294 w 90488"/>
                <a:gd name="connsiteY19" fmla="*/ 174492 h 174492"/>
                <a:gd name="connsiteX20" fmla="*/ 42863 w 90488"/>
                <a:gd name="connsiteY20" fmla="*/ 162586 h 174492"/>
                <a:gd name="connsiteX21" fmla="*/ 38100 w 90488"/>
                <a:gd name="connsiteY21" fmla="*/ 155442 h 174492"/>
                <a:gd name="connsiteX22" fmla="*/ 45244 w 90488"/>
                <a:gd name="connsiteY22" fmla="*/ 150680 h 174492"/>
                <a:gd name="connsiteX23" fmla="*/ 47625 w 90488"/>
                <a:gd name="connsiteY23" fmla="*/ 143536 h 174492"/>
                <a:gd name="connsiteX24" fmla="*/ 21431 w 90488"/>
                <a:gd name="connsiteY24" fmla="*/ 136392 h 174492"/>
                <a:gd name="connsiteX25" fmla="*/ 19050 w 90488"/>
                <a:gd name="connsiteY25" fmla="*/ 129248 h 174492"/>
                <a:gd name="connsiteX26" fmla="*/ 14288 w 90488"/>
                <a:gd name="connsiteY26" fmla="*/ 112580 h 174492"/>
                <a:gd name="connsiteX27" fmla="*/ 9525 w 90488"/>
                <a:gd name="connsiteY27" fmla="*/ 105436 h 174492"/>
                <a:gd name="connsiteX28" fmla="*/ 2381 w 90488"/>
                <a:gd name="connsiteY28" fmla="*/ 84005 h 174492"/>
                <a:gd name="connsiteX29" fmla="*/ 0 w 90488"/>
                <a:gd name="connsiteY29" fmla="*/ 76861 h 174492"/>
                <a:gd name="connsiteX30" fmla="*/ 2381 w 90488"/>
                <a:gd name="connsiteY30" fmla="*/ 67336 h 174492"/>
                <a:gd name="connsiteX31" fmla="*/ 30956 w 90488"/>
                <a:gd name="connsiteY31" fmla="*/ 76861 h 174492"/>
                <a:gd name="connsiteX32" fmla="*/ 33338 w 90488"/>
                <a:gd name="connsiteY32" fmla="*/ 74480 h 174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90488" h="174492">
                  <a:moveTo>
                    <a:pt x="33338" y="74480"/>
                  </a:moveTo>
                  <a:lnTo>
                    <a:pt x="33338" y="74480"/>
                  </a:lnTo>
                  <a:cubicBezTo>
                    <a:pt x="34132" y="60986"/>
                    <a:pt x="34438" y="47454"/>
                    <a:pt x="35719" y="33998"/>
                  </a:cubicBezTo>
                  <a:cubicBezTo>
                    <a:pt x="36118" y="29811"/>
                    <a:pt x="39052" y="21617"/>
                    <a:pt x="40481" y="17330"/>
                  </a:cubicBezTo>
                  <a:cubicBezTo>
                    <a:pt x="41275" y="11774"/>
                    <a:pt x="38296" y="3923"/>
                    <a:pt x="42863" y="661"/>
                  </a:cubicBezTo>
                  <a:cubicBezTo>
                    <a:pt x="46948" y="-2257"/>
                    <a:pt x="57150" y="5423"/>
                    <a:pt x="57150" y="5423"/>
                  </a:cubicBezTo>
                  <a:cubicBezTo>
                    <a:pt x="59531" y="7011"/>
                    <a:pt x="61734" y="8906"/>
                    <a:pt x="64294" y="10186"/>
                  </a:cubicBezTo>
                  <a:cubicBezTo>
                    <a:pt x="70942" y="13510"/>
                    <a:pt x="81966" y="14071"/>
                    <a:pt x="88106" y="14948"/>
                  </a:cubicBezTo>
                  <a:cubicBezTo>
                    <a:pt x="87312" y="17329"/>
                    <a:pt x="86847" y="19847"/>
                    <a:pt x="85725" y="22092"/>
                  </a:cubicBezTo>
                  <a:cubicBezTo>
                    <a:pt x="84445" y="24652"/>
                    <a:pt x="81201" y="26384"/>
                    <a:pt x="80963" y="29236"/>
                  </a:cubicBezTo>
                  <a:cubicBezTo>
                    <a:pt x="80366" y="36399"/>
                    <a:pt x="81601" y="43694"/>
                    <a:pt x="83344" y="50667"/>
                  </a:cubicBezTo>
                  <a:cubicBezTo>
                    <a:pt x="84038" y="53443"/>
                    <a:pt x="86826" y="55251"/>
                    <a:pt x="88106" y="57811"/>
                  </a:cubicBezTo>
                  <a:cubicBezTo>
                    <a:pt x="89229" y="60056"/>
                    <a:pt x="89694" y="62574"/>
                    <a:pt x="90488" y="64955"/>
                  </a:cubicBezTo>
                  <a:cubicBezTo>
                    <a:pt x="89694" y="69717"/>
                    <a:pt x="91285" y="75609"/>
                    <a:pt x="88106" y="79242"/>
                  </a:cubicBezTo>
                  <a:cubicBezTo>
                    <a:pt x="84800" y="83020"/>
                    <a:pt x="73819" y="84005"/>
                    <a:pt x="73819" y="84005"/>
                  </a:cubicBezTo>
                  <a:cubicBezTo>
                    <a:pt x="72231" y="86386"/>
                    <a:pt x="70336" y="88588"/>
                    <a:pt x="69056" y="91148"/>
                  </a:cubicBezTo>
                  <a:cubicBezTo>
                    <a:pt x="62193" y="104874"/>
                    <a:pt x="67650" y="129399"/>
                    <a:pt x="69056" y="138773"/>
                  </a:cubicBezTo>
                  <a:cubicBezTo>
                    <a:pt x="69481" y="141603"/>
                    <a:pt x="72231" y="143536"/>
                    <a:pt x="73819" y="145917"/>
                  </a:cubicBezTo>
                  <a:cubicBezTo>
                    <a:pt x="72903" y="151414"/>
                    <a:pt x="71989" y="161482"/>
                    <a:pt x="69056" y="167348"/>
                  </a:cubicBezTo>
                  <a:cubicBezTo>
                    <a:pt x="67776" y="169908"/>
                    <a:pt x="65881" y="172111"/>
                    <a:pt x="64294" y="174492"/>
                  </a:cubicBezTo>
                  <a:cubicBezTo>
                    <a:pt x="50488" y="169891"/>
                    <a:pt x="51089" y="172458"/>
                    <a:pt x="42863" y="162586"/>
                  </a:cubicBezTo>
                  <a:cubicBezTo>
                    <a:pt x="41031" y="160387"/>
                    <a:pt x="39688" y="157823"/>
                    <a:pt x="38100" y="155442"/>
                  </a:cubicBezTo>
                  <a:cubicBezTo>
                    <a:pt x="40481" y="153855"/>
                    <a:pt x="43456" y="152915"/>
                    <a:pt x="45244" y="150680"/>
                  </a:cubicBezTo>
                  <a:cubicBezTo>
                    <a:pt x="46812" y="148720"/>
                    <a:pt x="49400" y="145311"/>
                    <a:pt x="47625" y="143536"/>
                  </a:cubicBezTo>
                  <a:cubicBezTo>
                    <a:pt x="44602" y="140513"/>
                    <a:pt x="26082" y="137322"/>
                    <a:pt x="21431" y="136392"/>
                  </a:cubicBezTo>
                  <a:cubicBezTo>
                    <a:pt x="20637" y="134011"/>
                    <a:pt x="19740" y="131662"/>
                    <a:pt x="19050" y="129248"/>
                  </a:cubicBezTo>
                  <a:cubicBezTo>
                    <a:pt x="18033" y="125688"/>
                    <a:pt x="16191" y="116386"/>
                    <a:pt x="14288" y="112580"/>
                  </a:cubicBezTo>
                  <a:cubicBezTo>
                    <a:pt x="13008" y="110020"/>
                    <a:pt x="11113" y="107817"/>
                    <a:pt x="9525" y="105436"/>
                  </a:cubicBezTo>
                  <a:lnTo>
                    <a:pt x="2381" y="84005"/>
                  </a:lnTo>
                  <a:lnTo>
                    <a:pt x="0" y="76861"/>
                  </a:lnTo>
                  <a:cubicBezTo>
                    <a:pt x="794" y="73686"/>
                    <a:pt x="-754" y="68276"/>
                    <a:pt x="2381" y="67336"/>
                  </a:cubicBezTo>
                  <a:cubicBezTo>
                    <a:pt x="16382" y="63136"/>
                    <a:pt x="23780" y="67891"/>
                    <a:pt x="30956" y="76861"/>
                  </a:cubicBezTo>
                  <a:cubicBezTo>
                    <a:pt x="32065" y="78247"/>
                    <a:pt x="32941" y="74877"/>
                    <a:pt x="33338" y="7448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任意多边形 163">
              <a:extLst>
                <a:ext uri="{FF2B5EF4-FFF2-40B4-BE49-F238E27FC236}">
                  <a16:creationId xmlns:a16="http://schemas.microsoft.com/office/drawing/2014/main" id="{4FFA4F43-BCFA-9957-FB4B-F4B44579C753}"/>
                </a:ext>
              </a:extLst>
            </p:cNvPr>
            <p:cNvSpPr/>
            <p:nvPr/>
          </p:nvSpPr>
          <p:spPr>
            <a:xfrm>
              <a:off x="9455944" y="3069431"/>
              <a:ext cx="94737" cy="107157"/>
            </a:xfrm>
            <a:custGeom>
              <a:avLst/>
              <a:gdLst>
                <a:gd name="connsiteX0" fmla="*/ 0 w 94737"/>
                <a:gd name="connsiteY0" fmla="*/ 107157 h 107157"/>
                <a:gd name="connsiteX1" fmla="*/ 0 w 94737"/>
                <a:gd name="connsiteY1" fmla="*/ 107157 h 107157"/>
                <a:gd name="connsiteX2" fmla="*/ 11906 w 94737"/>
                <a:gd name="connsiteY2" fmla="*/ 90488 h 107157"/>
                <a:gd name="connsiteX3" fmla="*/ 19050 w 94737"/>
                <a:gd name="connsiteY3" fmla="*/ 85725 h 107157"/>
                <a:gd name="connsiteX4" fmla="*/ 23812 w 94737"/>
                <a:gd name="connsiteY4" fmla="*/ 78582 h 107157"/>
                <a:gd name="connsiteX5" fmla="*/ 38100 w 94737"/>
                <a:gd name="connsiteY5" fmla="*/ 69057 h 107157"/>
                <a:gd name="connsiteX6" fmla="*/ 42862 w 94737"/>
                <a:gd name="connsiteY6" fmla="*/ 61913 h 107157"/>
                <a:gd name="connsiteX7" fmla="*/ 50006 w 94737"/>
                <a:gd name="connsiteY7" fmla="*/ 59532 h 107157"/>
                <a:gd name="connsiteX8" fmla="*/ 52387 w 94737"/>
                <a:gd name="connsiteY8" fmla="*/ 52388 h 107157"/>
                <a:gd name="connsiteX9" fmla="*/ 59531 w 94737"/>
                <a:gd name="connsiteY9" fmla="*/ 47625 h 107157"/>
                <a:gd name="connsiteX10" fmla="*/ 61912 w 94737"/>
                <a:gd name="connsiteY10" fmla="*/ 40482 h 107157"/>
                <a:gd name="connsiteX11" fmla="*/ 71437 w 94737"/>
                <a:gd name="connsiteY11" fmla="*/ 26194 h 107157"/>
                <a:gd name="connsiteX12" fmla="*/ 76200 w 94737"/>
                <a:gd name="connsiteY12" fmla="*/ 9525 h 107157"/>
                <a:gd name="connsiteX13" fmla="*/ 80962 w 94737"/>
                <a:gd name="connsiteY13" fmla="*/ 0 h 107157"/>
                <a:gd name="connsiteX14" fmla="*/ 85725 w 94737"/>
                <a:gd name="connsiteY14" fmla="*/ 40482 h 107157"/>
                <a:gd name="connsiteX15" fmla="*/ 71437 w 94737"/>
                <a:gd name="connsiteY15" fmla="*/ 50007 h 107157"/>
                <a:gd name="connsiteX16" fmla="*/ 61912 w 94737"/>
                <a:gd name="connsiteY16" fmla="*/ 64294 h 107157"/>
                <a:gd name="connsiteX17" fmla="*/ 57150 w 94737"/>
                <a:gd name="connsiteY17" fmla="*/ 71438 h 107157"/>
                <a:gd name="connsiteX18" fmla="*/ 50006 w 94737"/>
                <a:gd name="connsiteY18" fmla="*/ 73819 h 107157"/>
                <a:gd name="connsiteX19" fmla="*/ 38100 w 94737"/>
                <a:gd name="connsiteY19" fmla="*/ 85725 h 107157"/>
                <a:gd name="connsiteX20" fmla="*/ 23812 w 94737"/>
                <a:gd name="connsiteY20" fmla="*/ 95250 h 107157"/>
                <a:gd name="connsiteX21" fmla="*/ 16669 w 94737"/>
                <a:gd name="connsiteY21" fmla="*/ 100013 h 107157"/>
                <a:gd name="connsiteX22" fmla="*/ 0 w 94737"/>
                <a:gd name="connsiteY22" fmla="*/ 107157 h 10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94737" h="107157">
                  <a:moveTo>
                    <a:pt x="0" y="107157"/>
                  </a:moveTo>
                  <a:lnTo>
                    <a:pt x="0" y="107157"/>
                  </a:lnTo>
                  <a:cubicBezTo>
                    <a:pt x="3969" y="101601"/>
                    <a:pt x="7370" y="95591"/>
                    <a:pt x="11906" y="90488"/>
                  </a:cubicBezTo>
                  <a:cubicBezTo>
                    <a:pt x="13807" y="88349"/>
                    <a:pt x="17026" y="87749"/>
                    <a:pt x="19050" y="85725"/>
                  </a:cubicBezTo>
                  <a:cubicBezTo>
                    <a:pt x="21073" y="83702"/>
                    <a:pt x="21658" y="80466"/>
                    <a:pt x="23812" y="78582"/>
                  </a:cubicBezTo>
                  <a:cubicBezTo>
                    <a:pt x="28120" y="74813"/>
                    <a:pt x="38100" y="69057"/>
                    <a:pt x="38100" y="69057"/>
                  </a:cubicBezTo>
                  <a:cubicBezTo>
                    <a:pt x="39687" y="66676"/>
                    <a:pt x="40627" y="63701"/>
                    <a:pt x="42862" y="61913"/>
                  </a:cubicBezTo>
                  <a:cubicBezTo>
                    <a:pt x="44822" y="60345"/>
                    <a:pt x="48231" y="61307"/>
                    <a:pt x="50006" y="59532"/>
                  </a:cubicBezTo>
                  <a:cubicBezTo>
                    <a:pt x="51781" y="57757"/>
                    <a:pt x="50819" y="54348"/>
                    <a:pt x="52387" y="52388"/>
                  </a:cubicBezTo>
                  <a:cubicBezTo>
                    <a:pt x="54175" y="50153"/>
                    <a:pt x="57150" y="49213"/>
                    <a:pt x="59531" y="47625"/>
                  </a:cubicBezTo>
                  <a:cubicBezTo>
                    <a:pt x="60325" y="45244"/>
                    <a:pt x="60693" y="42676"/>
                    <a:pt x="61912" y="40482"/>
                  </a:cubicBezTo>
                  <a:cubicBezTo>
                    <a:pt x="64692" y="35478"/>
                    <a:pt x="71437" y="26194"/>
                    <a:pt x="71437" y="26194"/>
                  </a:cubicBezTo>
                  <a:cubicBezTo>
                    <a:pt x="72644" y="21366"/>
                    <a:pt x="74152" y="14304"/>
                    <a:pt x="76200" y="9525"/>
                  </a:cubicBezTo>
                  <a:cubicBezTo>
                    <a:pt x="77598" y="6262"/>
                    <a:pt x="79375" y="3175"/>
                    <a:pt x="80962" y="0"/>
                  </a:cubicBezTo>
                  <a:cubicBezTo>
                    <a:pt x="98115" y="5719"/>
                    <a:pt x="98717" y="3362"/>
                    <a:pt x="85725" y="40482"/>
                  </a:cubicBezTo>
                  <a:cubicBezTo>
                    <a:pt x="83834" y="45885"/>
                    <a:pt x="71437" y="50007"/>
                    <a:pt x="71437" y="50007"/>
                  </a:cubicBezTo>
                  <a:lnTo>
                    <a:pt x="61912" y="64294"/>
                  </a:lnTo>
                  <a:cubicBezTo>
                    <a:pt x="60325" y="66675"/>
                    <a:pt x="59865" y="70533"/>
                    <a:pt x="57150" y="71438"/>
                  </a:cubicBezTo>
                  <a:lnTo>
                    <a:pt x="50006" y="73819"/>
                  </a:lnTo>
                  <a:cubicBezTo>
                    <a:pt x="41276" y="86916"/>
                    <a:pt x="50006" y="75804"/>
                    <a:pt x="38100" y="85725"/>
                  </a:cubicBezTo>
                  <a:cubicBezTo>
                    <a:pt x="26207" y="95635"/>
                    <a:pt x="36367" y="91065"/>
                    <a:pt x="23812" y="95250"/>
                  </a:cubicBezTo>
                  <a:cubicBezTo>
                    <a:pt x="21431" y="96838"/>
                    <a:pt x="19349" y="99008"/>
                    <a:pt x="16669" y="100013"/>
                  </a:cubicBezTo>
                  <a:cubicBezTo>
                    <a:pt x="9490" y="102705"/>
                    <a:pt x="2778" y="105966"/>
                    <a:pt x="0" y="107157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任意多边形 164">
              <a:extLst>
                <a:ext uri="{FF2B5EF4-FFF2-40B4-BE49-F238E27FC236}">
                  <a16:creationId xmlns:a16="http://schemas.microsoft.com/office/drawing/2014/main" id="{C686CB16-2D34-20C2-7154-E63B53382AB8}"/>
                </a:ext>
              </a:extLst>
            </p:cNvPr>
            <p:cNvSpPr/>
            <p:nvPr/>
          </p:nvSpPr>
          <p:spPr>
            <a:xfrm>
              <a:off x="9591675" y="3109913"/>
              <a:ext cx="161058" cy="147637"/>
            </a:xfrm>
            <a:custGeom>
              <a:avLst/>
              <a:gdLst>
                <a:gd name="connsiteX0" fmla="*/ 121444 w 161058"/>
                <a:gd name="connsiteY0" fmla="*/ 147637 h 147637"/>
                <a:gd name="connsiteX1" fmla="*/ 121444 w 161058"/>
                <a:gd name="connsiteY1" fmla="*/ 147637 h 147637"/>
                <a:gd name="connsiteX2" fmla="*/ 102394 w 161058"/>
                <a:gd name="connsiteY2" fmla="*/ 138112 h 147637"/>
                <a:gd name="connsiteX3" fmla="*/ 97631 w 161058"/>
                <a:gd name="connsiteY3" fmla="*/ 130968 h 147637"/>
                <a:gd name="connsiteX4" fmla="*/ 83344 w 161058"/>
                <a:gd name="connsiteY4" fmla="*/ 121443 h 147637"/>
                <a:gd name="connsiteX5" fmla="*/ 76200 w 161058"/>
                <a:gd name="connsiteY5" fmla="*/ 107156 h 147637"/>
                <a:gd name="connsiteX6" fmla="*/ 83344 w 161058"/>
                <a:gd name="connsiteY6" fmla="*/ 104775 h 147637"/>
                <a:gd name="connsiteX7" fmla="*/ 88106 w 161058"/>
                <a:gd name="connsiteY7" fmla="*/ 97631 h 147637"/>
                <a:gd name="connsiteX8" fmla="*/ 78581 w 161058"/>
                <a:gd name="connsiteY8" fmla="*/ 85725 h 147637"/>
                <a:gd name="connsiteX9" fmla="*/ 69056 w 161058"/>
                <a:gd name="connsiteY9" fmla="*/ 73818 h 147637"/>
                <a:gd name="connsiteX10" fmla="*/ 61913 w 161058"/>
                <a:gd name="connsiteY10" fmla="*/ 76200 h 147637"/>
                <a:gd name="connsiteX11" fmla="*/ 45244 w 161058"/>
                <a:gd name="connsiteY11" fmla="*/ 88106 h 147637"/>
                <a:gd name="connsiteX12" fmla="*/ 38100 w 161058"/>
                <a:gd name="connsiteY12" fmla="*/ 90487 h 147637"/>
                <a:gd name="connsiteX13" fmla="*/ 30956 w 161058"/>
                <a:gd name="connsiteY13" fmla="*/ 92868 h 147637"/>
                <a:gd name="connsiteX14" fmla="*/ 23813 w 161058"/>
                <a:gd name="connsiteY14" fmla="*/ 107156 h 147637"/>
                <a:gd name="connsiteX15" fmla="*/ 26194 w 161058"/>
                <a:gd name="connsiteY15" fmla="*/ 114300 h 147637"/>
                <a:gd name="connsiteX16" fmla="*/ 23813 w 161058"/>
                <a:gd name="connsiteY16" fmla="*/ 123825 h 147637"/>
                <a:gd name="connsiteX17" fmla="*/ 16669 w 161058"/>
                <a:gd name="connsiteY17" fmla="*/ 126206 h 147637"/>
                <a:gd name="connsiteX18" fmla="*/ 0 w 161058"/>
                <a:gd name="connsiteY18" fmla="*/ 130968 h 147637"/>
                <a:gd name="connsiteX19" fmla="*/ 7144 w 161058"/>
                <a:gd name="connsiteY19" fmla="*/ 104775 h 147637"/>
                <a:gd name="connsiteX20" fmla="*/ 14288 w 161058"/>
                <a:gd name="connsiteY20" fmla="*/ 90487 h 147637"/>
                <a:gd name="connsiteX21" fmla="*/ 16669 w 161058"/>
                <a:gd name="connsiteY21" fmla="*/ 76200 h 147637"/>
                <a:gd name="connsiteX22" fmla="*/ 21431 w 161058"/>
                <a:gd name="connsiteY22" fmla="*/ 69056 h 147637"/>
                <a:gd name="connsiteX23" fmla="*/ 28575 w 161058"/>
                <a:gd name="connsiteY23" fmla="*/ 66675 h 147637"/>
                <a:gd name="connsiteX24" fmla="*/ 50006 w 161058"/>
                <a:gd name="connsiteY24" fmla="*/ 64293 h 147637"/>
                <a:gd name="connsiteX25" fmla="*/ 54769 w 161058"/>
                <a:gd name="connsiteY25" fmla="*/ 57150 h 147637"/>
                <a:gd name="connsiteX26" fmla="*/ 80963 w 161058"/>
                <a:gd name="connsiteY26" fmla="*/ 57150 h 147637"/>
                <a:gd name="connsiteX27" fmla="*/ 100013 w 161058"/>
                <a:gd name="connsiteY27" fmla="*/ 50006 h 147637"/>
                <a:gd name="connsiteX28" fmla="*/ 104775 w 161058"/>
                <a:gd name="connsiteY28" fmla="*/ 42862 h 147637"/>
                <a:gd name="connsiteX29" fmla="*/ 107156 w 161058"/>
                <a:gd name="connsiteY29" fmla="*/ 35718 h 147637"/>
                <a:gd name="connsiteX30" fmla="*/ 114300 w 161058"/>
                <a:gd name="connsiteY30" fmla="*/ 33337 h 147637"/>
                <a:gd name="connsiteX31" fmla="*/ 126206 w 161058"/>
                <a:gd name="connsiteY31" fmla="*/ 0 h 147637"/>
                <a:gd name="connsiteX32" fmla="*/ 133350 w 161058"/>
                <a:gd name="connsiteY32" fmla="*/ 2381 h 147637"/>
                <a:gd name="connsiteX33" fmla="*/ 135731 w 161058"/>
                <a:gd name="connsiteY33" fmla="*/ 9525 h 147637"/>
                <a:gd name="connsiteX34" fmla="*/ 142875 w 161058"/>
                <a:gd name="connsiteY34" fmla="*/ 16668 h 147637"/>
                <a:gd name="connsiteX35" fmla="*/ 145256 w 161058"/>
                <a:gd name="connsiteY35" fmla="*/ 23812 h 147637"/>
                <a:gd name="connsiteX36" fmla="*/ 152400 w 161058"/>
                <a:gd name="connsiteY36" fmla="*/ 28575 h 147637"/>
                <a:gd name="connsiteX37" fmla="*/ 157163 w 161058"/>
                <a:gd name="connsiteY37" fmla="*/ 42862 h 147637"/>
                <a:gd name="connsiteX38" fmla="*/ 159544 w 161058"/>
                <a:gd name="connsiteY38" fmla="*/ 50006 h 147637"/>
                <a:gd name="connsiteX39" fmla="*/ 147638 w 161058"/>
                <a:gd name="connsiteY39" fmla="*/ 107156 h 147637"/>
                <a:gd name="connsiteX40" fmla="*/ 140494 w 161058"/>
                <a:gd name="connsiteY40" fmla="*/ 104775 h 147637"/>
                <a:gd name="connsiteX41" fmla="*/ 135731 w 161058"/>
                <a:gd name="connsiteY41" fmla="*/ 90487 h 147637"/>
                <a:gd name="connsiteX42" fmla="*/ 128588 w 161058"/>
                <a:gd name="connsiteY42" fmla="*/ 85725 h 147637"/>
                <a:gd name="connsiteX43" fmla="*/ 116681 w 161058"/>
                <a:gd name="connsiteY43" fmla="*/ 104775 h 147637"/>
                <a:gd name="connsiteX44" fmla="*/ 109538 w 161058"/>
                <a:gd name="connsiteY44" fmla="*/ 107156 h 147637"/>
                <a:gd name="connsiteX45" fmla="*/ 111919 w 161058"/>
                <a:gd name="connsiteY45" fmla="*/ 114300 h 147637"/>
                <a:gd name="connsiteX46" fmla="*/ 126206 w 161058"/>
                <a:gd name="connsiteY46" fmla="*/ 123825 h 147637"/>
                <a:gd name="connsiteX47" fmla="*/ 130969 w 161058"/>
                <a:gd name="connsiteY47" fmla="*/ 138112 h 147637"/>
                <a:gd name="connsiteX48" fmla="*/ 121444 w 161058"/>
                <a:gd name="connsiteY48" fmla="*/ 147637 h 147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61058" h="147637">
                  <a:moveTo>
                    <a:pt x="121444" y="147637"/>
                  </a:moveTo>
                  <a:lnTo>
                    <a:pt x="121444" y="147637"/>
                  </a:lnTo>
                  <a:cubicBezTo>
                    <a:pt x="115094" y="144462"/>
                    <a:pt x="108210" y="142183"/>
                    <a:pt x="102394" y="138112"/>
                  </a:cubicBezTo>
                  <a:cubicBezTo>
                    <a:pt x="100049" y="136471"/>
                    <a:pt x="99785" y="132853"/>
                    <a:pt x="97631" y="130968"/>
                  </a:cubicBezTo>
                  <a:cubicBezTo>
                    <a:pt x="93324" y="127199"/>
                    <a:pt x="83344" y="121443"/>
                    <a:pt x="83344" y="121443"/>
                  </a:cubicBezTo>
                  <a:cubicBezTo>
                    <a:pt x="82541" y="120239"/>
                    <a:pt x="74791" y="109974"/>
                    <a:pt x="76200" y="107156"/>
                  </a:cubicBezTo>
                  <a:cubicBezTo>
                    <a:pt x="77323" y="104911"/>
                    <a:pt x="80963" y="105569"/>
                    <a:pt x="83344" y="104775"/>
                  </a:cubicBezTo>
                  <a:cubicBezTo>
                    <a:pt x="84931" y="102394"/>
                    <a:pt x="87636" y="100454"/>
                    <a:pt x="88106" y="97631"/>
                  </a:cubicBezTo>
                  <a:cubicBezTo>
                    <a:pt x="89256" y="90729"/>
                    <a:pt x="82756" y="88508"/>
                    <a:pt x="78581" y="85725"/>
                  </a:cubicBezTo>
                  <a:cubicBezTo>
                    <a:pt x="76724" y="80153"/>
                    <a:pt x="76659" y="75085"/>
                    <a:pt x="69056" y="73818"/>
                  </a:cubicBezTo>
                  <a:cubicBezTo>
                    <a:pt x="66580" y="73405"/>
                    <a:pt x="64294" y="75406"/>
                    <a:pt x="61913" y="76200"/>
                  </a:cubicBezTo>
                  <a:cubicBezTo>
                    <a:pt x="57943" y="88105"/>
                    <a:pt x="61912" y="82550"/>
                    <a:pt x="45244" y="88106"/>
                  </a:cubicBezTo>
                  <a:lnTo>
                    <a:pt x="38100" y="90487"/>
                  </a:lnTo>
                  <a:lnTo>
                    <a:pt x="30956" y="92868"/>
                  </a:lnTo>
                  <a:cubicBezTo>
                    <a:pt x="28548" y="96480"/>
                    <a:pt x="23813" y="102226"/>
                    <a:pt x="23813" y="107156"/>
                  </a:cubicBezTo>
                  <a:cubicBezTo>
                    <a:pt x="23813" y="109666"/>
                    <a:pt x="25400" y="111919"/>
                    <a:pt x="26194" y="114300"/>
                  </a:cubicBezTo>
                  <a:cubicBezTo>
                    <a:pt x="25400" y="117475"/>
                    <a:pt x="25857" y="121269"/>
                    <a:pt x="23813" y="123825"/>
                  </a:cubicBezTo>
                  <a:cubicBezTo>
                    <a:pt x="22245" y="125785"/>
                    <a:pt x="19083" y="125516"/>
                    <a:pt x="16669" y="126206"/>
                  </a:cubicBezTo>
                  <a:cubicBezTo>
                    <a:pt x="-4262" y="132185"/>
                    <a:pt x="17129" y="125259"/>
                    <a:pt x="0" y="130968"/>
                  </a:cubicBezTo>
                  <a:cubicBezTo>
                    <a:pt x="1278" y="124575"/>
                    <a:pt x="3690" y="109957"/>
                    <a:pt x="7144" y="104775"/>
                  </a:cubicBezTo>
                  <a:cubicBezTo>
                    <a:pt x="13298" y="95542"/>
                    <a:pt x="11001" y="100346"/>
                    <a:pt x="14288" y="90487"/>
                  </a:cubicBezTo>
                  <a:cubicBezTo>
                    <a:pt x="15082" y="85725"/>
                    <a:pt x="15142" y="80780"/>
                    <a:pt x="16669" y="76200"/>
                  </a:cubicBezTo>
                  <a:cubicBezTo>
                    <a:pt x="17574" y="73485"/>
                    <a:pt x="19196" y="70844"/>
                    <a:pt x="21431" y="69056"/>
                  </a:cubicBezTo>
                  <a:cubicBezTo>
                    <a:pt x="23391" y="67488"/>
                    <a:pt x="26099" y="67088"/>
                    <a:pt x="28575" y="66675"/>
                  </a:cubicBezTo>
                  <a:cubicBezTo>
                    <a:pt x="35665" y="65493"/>
                    <a:pt x="42862" y="65087"/>
                    <a:pt x="50006" y="64293"/>
                  </a:cubicBezTo>
                  <a:cubicBezTo>
                    <a:pt x="51594" y="61912"/>
                    <a:pt x="52534" y="58938"/>
                    <a:pt x="54769" y="57150"/>
                  </a:cubicBezTo>
                  <a:cubicBezTo>
                    <a:pt x="61319" y="51910"/>
                    <a:pt x="76414" y="56581"/>
                    <a:pt x="80963" y="57150"/>
                  </a:cubicBezTo>
                  <a:cubicBezTo>
                    <a:pt x="89479" y="55446"/>
                    <a:pt x="93883" y="56136"/>
                    <a:pt x="100013" y="50006"/>
                  </a:cubicBezTo>
                  <a:cubicBezTo>
                    <a:pt x="102037" y="47982"/>
                    <a:pt x="103495" y="45422"/>
                    <a:pt x="104775" y="42862"/>
                  </a:cubicBezTo>
                  <a:cubicBezTo>
                    <a:pt x="105897" y="40617"/>
                    <a:pt x="105381" y="37493"/>
                    <a:pt x="107156" y="35718"/>
                  </a:cubicBezTo>
                  <a:cubicBezTo>
                    <a:pt x="108931" y="33943"/>
                    <a:pt x="111919" y="34131"/>
                    <a:pt x="114300" y="33337"/>
                  </a:cubicBezTo>
                  <a:cubicBezTo>
                    <a:pt x="127375" y="13725"/>
                    <a:pt x="123115" y="24729"/>
                    <a:pt x="126206" y="0"/>
                  </a:cubicBezTo>
                  <a:cubicBezTo>
                    <a:pt x="128587" y="794"/>
                    <a:pt x="131575" y="606"/>
                    <a:pt x="133350" y="2381"/>
                  </a:cubicBezTo>
                  <a:cubicBezTo>
                    <a:pt x="135125" y="4156"/>
                    <a:pt x="134339" y="7436"/>
                    <a:pt x="135731" y="9525"/>
                  </a:cubicBezTo>
                  <a:cubicBezTo>
                    <a:pt x="137599" y="12327"/>
                    <a:pt x="140494" y="14287"/>
                    <a:pt x="142875" y="16668"/>
                  </a:cubicBezTo>
                  <a:cubicBezTo>
                    <a:pt x="143669" y="19049"/>
                    <a:pt x="143688" y="21852"/>
                    <a:pt x="145256" y="23812"/>
                  </a:cubicBezTo>
                  <a:cubicBezTo>
                    <a:pt x="147044" y="26047"/>
                    <a:pt x="150883" y="26148"/>
                    <a:pt x="152400" y="28575"/>
                  </a:cubicBezTo>
                  <a:cubicBezTo>
                    <a:pt x="155061" y="32832"/>
                    <a:pt x="155575" y="38100"/>
                    <a:pt x="157163" y="42862"/>
                  </a:cubicBezTo>
                  <a:lnTo>
                    <a:pt x="159544" y="50006"/>
                  </a:lnTo>
                  <a:cubicBezTo>
                    <a:pt x="154564" y="107275"/>
                    <a:pt x="172166" y="98980"/>
                    <a:pt x="147638" y="107156"/>
                  </a:cubicBezTo>
                  <a:cubicBezTo>
                    <a:pt x="145257" y="106362"/>
                    <a:pt x="141953" y="106818"/>
                    <a:pt x="140494" y="104775"/>
                  </a:cubicBezTo>
                  <a:cubicBezTo>
                    <a:pt x="137576" y="100690"/>
                    <a:pt x="139908" y="93272"/>
                    <a:pt x="135731" y="90487"/>
                  </a:cubicBezTo>
                  <a:lnTo>
                    <a:pt x="128588" y="85725"/>
                  </a:lnTo>
                  <a:cubicBezTo>
                    <a:pt x="124244" y="98755"/>
                    <a:pt x="127247" y="99492"/>
                    <a:pt x="116681" y="104775"/>
                  </a:cubicBezTo>
                  <a:cubicBezTo>
                    <a:pt x="114436" y="105897"/>
                    <a:pt x="111919" y="106362"/>
                    <a:pt x="109538" y="107156"/>
                  </a:cubicBezTo>
                  <a:cubicBezTo>
                    <a:pt x="110332" y="109537"/>
                    <a:pt x="109959" y="112732"/>
                    <a:pt x="111919" y="114300"/>
                  </a:cubicBezTo>
                  <a:cubicBezTo>
                    <a:pt x="124998" y="124763"/>
                    <a:pt x="118949" y="107497"/>
                    <a:pt x="126206" y="123825"/>
                  </a:cubicBezTo>
                  <a:cubicBezTo>
                    <a:pt x="128245" y="128412"/>
                    <a:pt x="130969" y="138112"/>
                    <a:pt x="130969" y="138112"/>
                  </a:cubicBezTo>
                  <a:lnTo>
                    <a:pt x="121444" y="147637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任意多边形 165">
              <a:extLst>
                <a:ext uri="{FF2B5EF4-FFF2-40B4-BE49-F238E27FC236}">
                  <a16:creationId xmlns:a16="http://schemas.microsoft.com/office/drawing/2014/main" id="{C9A6C887-E318-93EB-C964-0F8D97CE9A56}"/>
                </a:ext>
              </a:extLst>
            </p:cNvPr>
            <p:cNvSpPr/>
            <p:nvPr/>
          </p:nvSpPr>
          <p:spPr>
            <a:xfrm>
              <a:off x="9567269" y="2988469"/>
              <a:ext cx="31550" cy="45244"/>
            </a:xfrm>
            <a:custGeom>
              <a:avLst/>
              <a:gdLst>
                <a:gd name="connsiteX0" fmla="*/ 31550 w 31550"/>
                <a:gd name="connsiteY0" fmla="*/ 45244 h 45244"/>
                <a:gd name="connsiteX1" fmla="*/ 31550 w 31550"/>
                <a:gd name="connsiteY1" fmla="*/ 45244 h 45244"/>
                <a:gd name="connsiteX2" fmla="*/ 12500 w 31550"/>
                <a:gd name="connsiteY2" fmla="*/ 38100 h 45244"/>
                <a:gd name="connsiteX3" fmla="*/ 10119 w 31550"/>
                <a:gd name="connsiteY3" fmla="*/ 30956 h 45244"/>
                <a:gd name="connsiteX4" fmla="*/ 2975 w 31550"/>
                <a:gd name="connsiteY4" fmla="*/ 26194 h 45244"/>
                <a:gd name="connsiteX5" fmla="*/ 2975 w 31550"/>
                <a:gd name="connsiteY5" fmla="*/ 4762 h 45244"/>
                <a:gd name="connsiteX6" fmla="*/ 10119 w 31550"/>
                <a:gd name="connsiteY6" fmla="*/ 0 h 45244"/>
                <a:gd name="connsiteX7" fmla="*/ 26787 w 31550"/>
                <a:gd name="connsiteY7" fmla="*/ 7144 h 45244"/>
                <a:gd name="connsiteX8" fmla="*/ 31550 w 31550"/>
                <a:gd name="connsiteY8" fmla="*/ 21431 h 45244"/>
                <a:gd name="connsiteX9" fmla="*/ 31550 w 31550"/>
                <a:gd name="connsiteY9" fmla="*/ 45244 h 45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550" h="45244">
                  <a:moveTo>
                    <a:pt x="31550" y="45244"/>
                  </a:moveTo>
                  <a:lnTo>
                    <a:pt x="31550" y="45244"/>
                  </a:lnTo>
                  <a:cubicBezTo>
                    <a:pt x="25200" y="42863"/>
                    <a:pt x="18143" y="41862"/>
                    <a:pt x="12500" y="38100"/>
                  </a:cubicBezTo>
                  <a:cubicBezTo>
                    <a:pt x="10411" y="36708"/>
                    <a:pt x="11687" y="32916"/>
                    <a:pt x="10119" y="30956"/>
                  </a:cubicBezTo>
                  <a:cubicBezTo>
                    <a:pt x="8331" y="28721"/>
                    <a:pt x="5356" y="27781"/>
                    <a:pt x="2975" y="26194"/>
                  </a:cubicBezTo>
                  <a:cubicBezTo>
                    <a:pt x="229" y="17956"/>
                    <a:pt x="-2054" y="14820"/>
                    <a:pt x="2975" y="4762"/>
                  </a:cubicBezTo>
                  <a:cubicBezTo>
                    <a:pt x="4255" y="2202"/>
                    <a:pt x="7738" y="1587"/>
                    <a:pt x="10119" y="0"/>
                  </a:cubicBezTo>
                  <a:cubicBezTo>
                    <a:pt x="14621" y="1125"/>
                    <a:pt x="23741" y="2270"/>
                    <a:pt x="26787" y="7144"/>
                  </a:cubicBezTo>
                  <a:cubicBezTo>
                    <a:pt x="29448" y="11401"/>
                    <a:pt x="30461" y="16531"/>
                    <a:pt x="31550" y="21431"/>
                  </a:cubicBezTo>
                  <a:lnTo>
                    <a:pt x="31550" y="45244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任意多边形 166">
              <a:extLst>
                <a:ext uri="{FF2B5EF4-FFF2-40B4-BE49-F238E27FC236}">
                  <a16:creationId xmlns:a16="http://schemas.microsoft.com/office/drawing/2014/main" id="{4AB84DF4-6204-EE33-87EA-FE9E37BBB021}"/>
                </a:ext>
              </a:extLst>
            </p:cNvPr>
            <p:cNvSpPr/>
            <p:nvPr/>
          </p:nvSpPr>
          <p:spPr>
            <a:xfrm>
              <a:off x="9605963" y="3048000"/>
              <a:ext cx="69156" cy="90488"/>
            </a:xfrm>
            <a:custGeom>
              <a:avLst/>
              <a:gdLst>
                <a:gd name="connsiteX0" fmla="*/ 45243 w 69156"/>
                <a:gd name="connsiteY0" fmla="*/ 90488 h 90488"/>
                <a:gd name="connsiteX1" fmla="*/ 45243 w 69156"/>
                <a:gd name="connsiteY1" fmla="*/ 90488 h 90488"/>
                <a:gd name="connsiteX2" fmla="*/ 23812 w 69156"/>
                <a:gd name="connsiteY2" fmla="*/ 88106 h 90488"/>
                <a:gd name="connsiteX3" fmla="*/ 21431 w 69156"/>
                <a:gd name="connsiteY3" fmla="*/ 80963 h 90488"/>
                <a:gd name="connsiteX4" fmla="*/ 16668 w 69156"/>
                <a:gd name="connsiteY4" fmla="*/ 73819 h 90488"/>
                <a:gd name="connsiteX5" fmla="*/ 19050 w 69156"/>
                <a:gd name="connsiteY5" fmla="*/ 59531 h 90488"/>
                <a:gd name="connsiteX6" fmla="*/ 23812 w 69156"/>
                <a:gd name="connsiteY6" fmla="*/ 52388 h 90488"/>
                <a:gd name="connsiteX7" fmla="*/ 14287 w 69156"/>
                <a:gd name="connsiteY7" fmla="*/ 47625 h 90488"/>
                <a:gd name="connsiteX8" fmla="*/ 0 w 69156"/>
                <a:gd name="connsiteY8" fmla="*/ 42863 h 90488"/>
                <a:gd name="connsiteX9" fmla="*/ 2381 w 69156"/>
                <a:gd name="connsiteY9" fmla="*/ 28575 h 90488"/>
                <a:gd name="connsiteX10" fmla="*/ 7143 w 69156"/>
                <a:gd name="connsiteY10" fmla="*/ 21431 h 90488"/>
                <a:gd name="connsiteX11" fmla="*/ 9525 w 69156"/>
                <a:gd name="connsiteY11" fmla="*/ 9525 h 90488"/>
                <a:gd name="connsiteX12" fmla="*/ 11906 w 69156"/>
                <a:gd name="connsiteY12" fmla="*/ 2381 h 90488"/>
                <a:gd name="connsiteX13" fmla="*/ 19050 w 69156"/>
                <a:gd name="connsiteY13" fmla="*/ 0 h 90488"/>
                <a:gd name="connsiteX14" fmla="*/ 38100 w 69156"/>
                <a:gd name="connsiteY14" fmla="*/ 2381 h 90488"/>
                <a:gd name="connsiteX15" fmla="*/ 42862 w 69156"/>
                <a:gd name="connsiteY15" fmla="*/ 9525 h 90488"/>
                <a:gd name="connsiteX16" fmla="*/ 35718 w 69156"/>
                <a:gd name="connsiteY16" fmla="*/ 14288 h 90488"/>
                <a:gd name="connsiteX17" fmla="*/ 30956 w 69156"/>
                <a:gd name="connsiteY17" fmla="*/ 21431 h 90488"/>
                <a:gd name="connsiteX18" fmla="*/ 40481 w 69156"/>
                <a:gd name="connsiteY18" fmla="*/ 35719 h 90488"/>
                <a:gd name="connsiteX19" fmla="*/ 59531 w 69156"/>
                <a:gd name="connsiteY19" fmla="*/ 42863 h 90488"/>
                <a:gd name="connsiteX20" fmla="*/ 61912 w 69156"/>
                <a:gd name="connsiteY20" fmla="*/ 50006 h 90488"/>
                <a:gd name="connsiteX21" fmla="*/ 57150 w 69156"/>
                <a:gd name="connsiteY21" fmla="*/ 64294 h 90488"/>
                <a:gd name="connsiteX22" fmla="*/ 61912 w 69156"/>
                <a:gd name="connsiteY22" fmla="*/ 71438 h 90488"/>
                <a:gd name="connsiteX23" fmla="*/ 69056 w 69156"/>
                <a:gd name="connsiteY23" fmla="*/ 73819 h 90488"/>
                <a:gd name="connsiteX24" fmla="*/ 64293 w 69156"/>
                <a:gd name="connsiteY24" fmla="*/ 80963 h 90488"/>
                <a:gd name="connsiteX25" fmla="*/ 45243 w 69156"/>
                <a:gd name="connsiteY25" fmla="*/ 90488 h 90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9156" h="90488">
                  <a:moveTo>
                    <a:pt x="45243" y="90488"/>
                  </a:moveTo>
                  <a:lnTo>
                    <a:pt x="45243" y="90488"/>
                  </a:lnTo>
                  <a:cubicBezTo>
                    <a:pt x="38099" y="89694"/>
                    <a:pt x="30486" y="90775"/>
                    <a:pt x="23812" y="88106"/>
                  </a:cubicBezTo>
                  <a:cubicBezTo>
                    <a:pt x="21482" y="87174"/>
                    <a:pt x="22553" y="83208"/>
                    <a:pt x="21431" y="80963"/>
                  </a:cubicBezTo>
                  <a:cubicBezTo>
                    <a:pt x="20151" y="78403"/>
                    <a:pt x="18256" y="76200"/>
                    <a:pt x="16668" y="73819"/>
                  </a:cubicBezTo>
                  <a:cubicBezTo>
                    <a:pt x="17462" y="69056"/>
                    <a:pt x="17523" y="64112"/>
                    <a:pt x="19050" y="59531"/>
                  </a:cubicBezTo>
                  <a:cubicBezTo>
                    <a:pt x="19955" y="56816"/>
                    <a:pt x="24875" y="55045"/>
                    <a:pt x="23812" y="52388"/>
                  </a:cubicBezTo>
                  <a:cubicBezTo>
                    <a:pt x="22493" y="49092"/>
                    <a:pt x="17583" y="48943"/>
                    <a:pt x="14287" y="47625"/>
                  </a:cubicBezTo>
                  <a:cubicBezTo>
                    <a:pt x="9626" y="45761"/>
                    <a:pt x="0" y="42863"/>
                    <a:pt x="0" y="42863"/>
                  </a:cubicBezTo>
                  <a:cubicBezTo>
                    <a:pt x="794" y="38100"/>
                    <a:pt x="854" y="33156"/>
                    <a:pt x="2381" y="28575"/>
                  </a:cubicBezTo>
                  <a:cubicBezTo>
                    <a:pt x="3286" y="25860"/>
                    <a:pt x="6138" y="24111"/>
                    <a:pt x="7143" y="21431"/>
                  </a:cubicBezTo>
                  <a:cubicBezTo>
                    <a:pt x="8564" y="17641"/>
                    <a:pt x="8543" y="13451"/>
                    <a:pt x="9525" y="9525"/>
                  </a:cubicBezTo>
                  <a:cubicBezTo>
                    <a:pt x="10134" y="7090"/>
                    <a:pt x="10131" y="4156"/>
                    <a:pt x="11906" y="2381"/>
                  </a:cubicBezTo>
                  <a:cubicBezTo>
                    <a:pt x="13681" y="606"/>
                    <a:pt x="16669" y="794"/>
                    <a:pt x="19050" y="0"/>
                  </a:cubicBezTo>
                  <a:cubicBezTo>
                    <a:pt x="25400" y="794"/>
                    <a:pt x="32158" y="4"/>
                    <a:pt x="38100" y="2381"/>
                  </a:cubicBezTo>
                  <a:cubicBezTo>
                    <a:pt x="40757" y="3444"/>
                    <a:pt x="43423" y="6719"/>
                    <a:pt x="42862" y="9525"/>
                  </a:cubicBezTo>
                  <a:cubicBezTo>
                    <a:pt x="42301" y="12331"/>
                    <a:pt x="38099" y="12700"/>
                    <a:pt x="35718" y="14288"/>
                  </a:cubicBezTo>
                  <a:cubicBezTo>
                    <a:pt x="34131" y="16669"/>
                    <a:pt x="31311" y="18591"/>
                    <a:pt x="30956" y="21431"/>
                  </a:cubicBezTo>
                  <a:cubicBezTo>
                    <a:pt x="29088" y="36380"/>
                    <a:pt x="32438" y="31698"/>
                    <a:pt x="40481" y="35719"/>
                  </a:cubicBezTo>
                  <a:cubicBezTo>
                    <a:pt x="56834" y="43895"/>
                    <a:pt x="36557" y="38267"/>
                    <a:pt x="59531" y="42863"/>
                  </a:cubicBezTo>
                  <a:cubicBezTo>
                    <a:pt x="60325" y="45244"/>
                    <a:pt x="62189" y="47512"/>
                    <a:pt x="61912" y="50006"/>
                  </a:cubicBezTo>
                  <a:cubicBezTo>
                    <a:pt x="61358" y="54996"/>
                    <a:pt x="57150" y="64294"/>
                    <a:pt x="57150" y="64294"/>
                  </a:cubicBezTo>
                  <a:cubicBezTo>
                    <a:pt x="58737" y="66675"/>
                    <a:pt x="59677" y="69650"/>
                    <a:pt x="61912" y="71438"/>
                  </a:cubicBezTo>
                  <a:cubicBezTo>
                    <a:pt x="63872" y="73006"/>
                    <a:pt x="68447" y="71384"/>
                    <a:pt x="69056" y="73819"/>
                  </a:cubicBezTo>
                  <a:cubicBezTo>
                    <a:pt x="69750" y="76596"/>
                    <a:pt x="66720" y="79446"/>
                    <a:pt x="64293" y="80963"/>
                  </a:cubicBezTo>
                  <a:cubicBezTo>
                    <a:pt x="56272" y="85976"/>
                    <a:pt x="48418" y="88901"/>
                    <a:pt x="45243" y="90488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任意多边形 167">
              <a:extLst>
                <a:ext uri="{FF2B5EF4-FFF2-40B4-BE49-F238E27FC236}">
                  <a16:creationId xmlns:a16="http://schemas.microsoft.com/office/drawing/2014/main" id="{3CC12A51-82F9-0569-993C-698A97529812}"/>
                </a:ext>
              </a:extLst>
            </p:cNvPr>
            <p:cNvSpPr/>
            <p:nvPr/>
          </p:nvSpPr>
          <p:spPr>
            <a:xfrm>
              <a:off x="9627394" y="2969419"/>
              <a:ext cx="83517" cy="138112"/>
            </a:xfrm>
            <a:custGeom>
              <a:avLst/>
              <a:gdLst>
                <a:gd name="connsiteX0" fmla="*/ 71437 w 83517"/>
                <a:gd name="connsiteY0" fmla="*/ 138112 h 138112"/>
                <a:gd name="connsiteX1" fmla="*/ 71437 w 83517"/>
                <a:gd name="connsiteY1" fmla="*/ 138112 h 138112"/>
                <a:gd name="connsiteX2" fmla="*/ 54769 w 83517"/>
                <a:gd name="connsiteY2" fmla="*/ 114300 h 138112"/>
                <a:gd name="connsiteX3" fmla="*/ 50006 w 83517"/>
                <a:gd name="connsiteY3" fmla="*/ 107156 h 138112"/>
                <a:gd name="connsiteX4" fmla="*/ 52387 w 83517"/>
                <a:gd name="connsiteY4" fmla="*/ 97631 h 138112"/>
                <a:gd name="connsiteX5" fmla="*/ 52387 w 83517"/>
                <a:gd name="connsiteY5" fmla="*/ 83344 h 138112"/>
                <a:gd name="connsiteX6" fmla="*/ 30956 w 83517"/>
                <a:gd name="connsiteY6" fmla="*/ 71437 h 138112"/>
                <a:gd name="connsiteX7" fmla="*/ 16669 w 83517"/>
                <a:gd name="connsiteY7" fmla="*/ 61912 h 138112"/>
                <a:gd name="connsiteX8" fmla="*/ 7144 w 83517"/>
                <a:gd name="connsiteY8" fmla="*/ 47625 h 138112"/>
                <a:gd name="connsiteX9" fmla="*/ 2381 w 83517"/>
                <a:gd name="connsiteY9" fmla="*/ 40481 h 138112"/>
                <a:gd name="connsiteX10" fmla="*/ 0 w 83517"/>
                <a:gd name="connsiteY10" fmla="*/ 14287 h 138112"/>
                <a:gd name="connsiteX11" fmla="*/ 2381 w 83517"/>
                <a:gd name="connsiteY11" fmla="*/ 4762 h 138112"/>
                <a:gd name="connsiteX12" fmla="*/ 16669 w 83517"/>
                <a:gd name="connsiteY12" fmla="*/ 0 h 138112"/>
                <a:gd name="connsiteX13" fmla="*/ 33337 w 83517"/>
                <a:gd name="connsiteY13" fmla="*/ 19050 h 138112"/>
                <a:gd name="connsiteX14" fmla="*/ 38100 w 83517"/>
                <a:gd name="connsiteY14" fmla="*/ 33337 h 138112"/>
                <a:gd name="connsiteX15" fmla="*/ 54769 w 83517"/>
                <a:gd name="connsiteY15" fmla="*/ 40481 h 138112"/>
                <a:gd name="connsiteX16" fmla="*/ 69056 w 83517"/>
                <a:gd name="connsiteY16" fmla="*/ 52387 h 138112"/>
                <a:gd name="connsiteX17" fmla="*/ 76200 w 83517"/>
                <a:gd name="connsiteY17" fmla="*/ 76200 h 138112"/>
                <a:gd name="connsiteX18" fmla="*/ 80962 w 83517"/>
                <a:gd name="connsiteY18" fmla="*/ 90487 h 138112"/>
                <a:gd name="connsiteX19" fmla="*/ 80962 w 83517"/>
                <a:gd name="connsiteY19" fmla="*/ 123825 h 138112"/>
                <a:gd name="connsiteX20" fmla="*/ 71437 w 83517"/>
                <a:gd name="connsiteY20" fmla="*/ 138112 h 138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3517" h="138112">
                  <a:moveTo>
                    <a:pt x="71437" y="138112"/>
                  </a:moveTo>
                  <a:lnTo>
                    <a:pt x="71437" y="138112"/>
                  </a:lnTo>
                  <a:lnTo>
                    <a:pt x="54769" y="114300"/>
                  </a:lnTo>
                  <a:cubicBezTo>
                    <a:pt x="53140" y="111947"/>
                    <a:pt x="50006" y="107156"/>
                    <a:pt x="50006" y="107156"/>
                  </a:cubicBezTo>
                  <a:cubicBezTo>
                    <a:pt x="50800" y="103981"/>
                    <a:pt x="51488" y="100778"/>
                    <a:pt x="52387" y="97631"/>
                  </a:cubicBezTo>
                  <a:cubicBezTo>
                    <a:pt x="53799" y="92691"/>
                    <a:pt x="57327" y="88284"/>
                    <a:pt x="52387" y="83344"/>
                  </a:cubicBezTo>
                  <a:cubicBezTo>
                    <a:pt x="33958" y="64916"/>
                    <a:pt x="44430" y="78923"/>
                    <a:pt x="30956" y="71437"/>
                  </a:cubicBezTo>
                  <a:cubicBezTo>
                    <a:pt x="25953" y="68657"/>
                    <a:pt x="16669" y="61912"/>
                    <a:pt x="16669" y="61912"/>
                  </a:cubicBezTo>
                  <a:lnTo>
                    <a:pt x="7144" y="47625"/>
                  </a:lnTo>
                  <a:lnTo>
                    <a:pt x="2381" y="40481"/>
                  </a:lnTo>
                  <a:cubicBezTo>
                    <a:pt x="1587" y="31750"/>
                    <a:pt x="0" y="23054"/>
                    <a:pt x="0" y="14287"/>
                  </a:cubicBezTo>
                  <a:cubicBezTo>
                    <a:pt x="0" y="11014"/>
                    <a:pt x="-104" y="6892"/>
                    <a:pt x="2381" y="4762"/>
                  </a:cubicBezTo>
                  <a:cubicBezTo>
                    <a:pt x="6193" y="1495"/>
                    <a:pt x="16669" y="0"/>
                    <a:pt x="16669" y="0"/>
                  </a:cubicBezTo>
                  <a:cubicBezTo>
                    <a:pt x="25004" y="5556"/>
                    <a:pt x="29367" y="7143"/>
                    <a:pt x="33337" y="19050"/>
                  </a:cubicBezTo>
                  <a:cubicBezTo>
                    <a:pt x="34925" y="23812"/>
                    <a:pt x="33923" y="30552"/>
                    <a:pt x="38100" y="33337"/>
                  </a:cubicBezTo>
                  <a:cubicBezTo>
                    <a:pt x="47967" y="39915"/>
                    <a:pt x="42467" y="37406"/>
                    <a:pt x="54769" y="40481"/>
                  </a:cubicBezTo>
                  <a:cubicBezTo>
                    <a:pt x="59213" y="43444"/>
                    <a:pt x="66361" y="47537"/>
                    <a:pt x="69056" y="52387"/>
                  </a:cubicBezTo>
                  <a:cubicBezTo>
                    <a:pt x="72718" y="58978"/>
                    <a:pt x="73994" y="68846"/>
                    <a:pt x="76200" y="76200"/>
                  </a:cubicBezTo>
                  <a:cubicBezTo>
                    <a:pt x="77642" y="81008"/>
                    <a:pt x="80962" y="90487"/>
                    <a:pt x="80962" y="90487"/>
                  </a:cubicBezTo>
                  <a:cubicBezTo>
                    <a:pt x="82861" y="109469"/>
                    <a:pt x="85611" y="109879"/>
                    <a:pt x="80962" y="123825"/>
                  </a:cubicBezTo>
                  <a:cubicBezTo>
                    <a:pt x="80401" y="125509"/>
                    <a:pt x="79375" y="127000"/>
                    <a:pt x="71437" y="138112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任意多边形 168">
              <a:extLst>
                <a:ext uri="{FF2B5EF4-FFF2-40B4-BE49-F238E27FC236}">
                  <a16:creationId xmlns:a16="http://schemas.microsoft.com/office/drawing/2014/main" id="{744D542C-7396-CA6E-B8FD-51D82F8EA427}"/>
                </a:ext>
              </a:extLst>
            </p:cNvPr>
            <p:cNvSpPr/>
            <p:nvPr/>
          </p:nvSpPr>
          <p:spPr>
            <a:xfrm>
              <a:off x="9758363" y="3367088"/>
              <a:ext cx="64293" cy="104775"/>
            </a:xfrm>
            <a:custGeom>
              <a:avLst/>
              <a:gdLst>
                <a:gd name="connsiteX0" fmla="*/ 33337 w 64293"/>
                <a:gd name="connsiteY0" fmla="*/ 104775 h 104775"/>
                <a:gd name="connsiteX1" fmla="*/ 33337 w 64293"/>
                <a:gd name="connsiteY1" fmla="*/ 104775 h 104775"/>
                <a:gd name="connsiteX2" fmla="*/ 4762 w 64293"/>
                <a:gd name="connsiteY2" fmla="*/ 95250 h 104775"/>
                <a:gd name="connsiteX3" fmla="*/ 0 w 64293"/>
                <a:gd name="connsiteY3" fmla="*/ 88106 h 104775"/>
                <a:gd name="connsiteX4" fmla="*/ 2381 w 64293"/>
                <a:gd name="connsiteY4" fmla="*/ 80962 h 104775"/>
                <a:gd name="connsiteX5" fmla="*/ 14287 w 64293"/>
                <a:gd name="connsiteY5" fmla="*/ 71437 h 104775"/>
                <a:gd name="connsiteX6" fmla="*/ 19050 w 64293"/>
                <a:gd name="connsiteY6" fmla="*/ 57150 h 104775"/>
                <a:gd name="connsiteX7" fmla="*/ 19050 w 64293"/>
                <a:gd name="connsiteY7" fmla="*/ 11906 h 104775"/>
                <a:gd name="connsiteX8" fmla="*/ 21431 w 64293"/>
                <a:gd name="connsiteY8" fmla="*/ 4762 h 104775"/>
                <a:gd name="connsiteX9" fmla="*/ 28575 w 64293"/>
                <a:gd name="connsiteY9" fmla="*/ 0 h 104775"/>
                <a:gd name="connsiteX10" fmla="*/ 47625 w 64293"/>
                <a:gd name="connsiteY10" fmla="*/ 2381 h 104775"/>
                <a:gd name="connsiteX11" fmla="*/ 45243 w 64293"/>
                <a:gd name="connsiteY11" fmla="*/ 14287 h 104775"/>
                <a:gd name="connsiteX12" fmla="*/ 40481 w 64293"/>
                <a:gd name="connsiteY12" fmla="*/ 21431 h 104775"/>
                <a:gd name="connsiteX13" fmla="*/ 38100 w 64293"/>
                <a:gd name="connsiteY13" fmla="*/ 28575 h 104775"/>
                <a:gd name="connsiteX14" fmla="*/ 47625 w 64293"/>
                <a:gd name="connsiteY14" fmla="*/ 40481 h 104775"/>
                <a:gd name="connsiteX15" fmla="*/ 61912 w 64293"/>
                <a:gd name="connsiteY15" fmla="*/ 45243 h 104775"/>
                <a:gd name="connsiteX16" fmla="*/ 59531 w 64293"/>
                <a:gd name="connsiteY16" fmla="*/ 52387 h 104775"/>
                <a:gd name="connsiteX17" fmla="*/ 64293 w 64293"/>
                <a:gd name="connsiteY17" fmla="*/ 69056 h 104775"/>
                <a:gd name="connsiteX18" fmla="*/ 59531 w 64293"/>
                <a:gd name="connsiteY18" fmla="*/ 76200 h 104775"/>
                <a:gd name="connsiteX19" fmla="*/ 42862 w 64293"/>
                <a:gd name="connsiteY19" fmla="*/ 76200 h 104775"/>
                <a:gd name="connsiteX20" fmla="*/ 38100 w 64293"/>
                <a:gd name="connsiteY20" fmla="*/ 83343 h 104775"/>
                <a:gd name="connsiteX21" fmla="*/ 33337 w 64293"/>
                <a:gd name="connsiteY21" fmla="*/ 97631 h 104775"/>
                <a:gd name="connsiteX22" fmla="*/ 33337 w 64293"/>
                <a:gd name="connsiteY22" fmla="*/ 104775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4293" h="104775">
                  <a:moveTo>
                    <a:pt x="33337" y="104775"/>
                  </a:moveTo>
                  <a:lnTo>
                    <a:pt x="33337" y="104775"/>
                  </a:lnTo>
                  <a:cubicBezTo>
                    <a:pt x="23619" y="102615"/>
                    <a:pt x="12322" y="102810"/>
                    <a:pt x="4762" y="95250"/>
                  </a:cubicBezTo>
                  <a:cubicBezTo>
                    <a:pt x="2738" y="93226"/>
                    <a:pt x="1587" y="90487"/>
                    <a:pt x="0" y="88106"/>
                  </a:cubicBezTo>
                  <a:cubicBezTo>
                    <a:pt x="794" y="85725"/>
                    <a:pt x="606" y="82737"/>
                    <a:pt x="2381" y="80962"/>
                  </a:cubicBezTo>
                  <a:cubicBezTo>
                    <a:pt x="14261" y="69082"/>
                    <a:pt x="5829" y="90468"/>
                    <a:pt x="14287" y="71437"/>
                  </a:cubicBezTo>
                  <a:cubicBezTo>
                    <a:pt x="16326" y="66850"/>
                    <a:pt x="19050" y="57150"/>
                    <a:pt x="19050" y="57150"/>
                  </a:cubicBezTo>
                  <a:cubicBezTo>
                    <a:pt x="16808" y="32499"/>
                    <a:pt x="15055" y="33878"/>
                    <a:pt x="19050" y="11906"/>
                  </a:cubicBezTo>
                  <a:cubicBezTo>
                    <a:pt x="19499" y="9436"/>
                    <a:pt x="19863" y="6722"/>
                    <a:pt x="21431" y="4762"/>
                  </a:cubicBezTo>
                  <a:cubicBezTo>
                    <a:pt x="23219" y="2527"/>
                    <a:pt x="26194" y="1587"/>
                    <a:pt x="28575" y="0"/>
                  </a:cubicBezTo>
                  <a:lnTo>
                    <a:pt x="47625" y="2381"/>
                  </a:lnTo>
                  <a:cubicBezTo>
                    <a:pt x="50698" y="5015"/>
                    <a:pt x="46664" y="10497"/>
                    <a:pt x="45243" y="14287"/>
                  </a:cubicBezTo>
                  <a:cubicBezTo>
                    <a:pt x="44238" y="16967"/>
                    <a:pt x="41761" y="18871"/>
                    <a:pt x="40481" y="21431"/>
                  </a:cubicBezTo>
                  <a:cubicBezTo>
                    <a:pt x="39359" y="23676"/>
                    <a:pt x="38894" y="26194"/>
                    <a:pt x="38100" y="28575"/>
                  </a:cubicBezTo>
                  <a:cubicBezTo>
                    <a:pt x="40682" y="36321"/>
                    <a:pt x="39196" y="36735"/>
                    <a:pt x="47625" y="40481"/>
                  </a:cubicBezTo>
                  <a:cubicBezTo>
                    <a:pt x="52212" y="42520"/>
                    <a:pt x="61912" y="45243"/>
                    <a:pt x="61912" y="45243"/>
                  </a:cubicBezTo>
                  <a:cubicBezTo>
                    <a:pt x="61118" y="47624"/>
                    <a:pt x="59531" y="49877"/>
                    <a:pt x="59531" y="52387"/>
                  </a:cubicBezTo>
                  <a:cubicBezTo>
                    <a:pt x="59531" y="55377"/>
                    <a:pt x="63170" y="65687"/>
                    <a:pt x="64293" y="69056"/>
                  </a:cubicBezTo>
                  <a:cubicBezTo>
                    <a:pt x="62706" y="71437"/>
                    <a:pt x="61766" y="74412"/>
                    <a:pt x="59531" y="76200"/>
                  </a:cubicBezTo>
                  <a:cubicBezTo>
                    <a:pt x="53838" y="80755"/>
                    <a:pt x="48882" y="77705"/>
                    <a:pt x="42862" y="76200"/>
                  </a:cubicBezTo>
                  <a:cubicBezTo>
                    <a:pt x="41275" y="78581"/>
                    <a:pt x="39262" y="80728"/>
                    <a:pt x="38100" y="83343"/>
                  </a:cubicBezTo>
                  <a:cubicBezTo>
                    <a:pt x="36061" y="87931"/>
                    <a:pt x="33337" y="97631"/>
                    <a:pt x="33337" y="97631"/>
                  </a:cubicBezTo>
                  <a:lnTo>
                    <a:pt x="33337" y="104775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任意多边形 169">
              <a:extLst>
                <a:ext uri="{FF2B5EF4-FFF2-40B4-BE49-F238E27FC236}">
                  <a16:creationId xmlns:a16="http://schemas.microsoft.com/office/drawing/2014/main" id="{077B240A-72FA-6728-6D4C-A8CDF2603E90}"/>
                </a:ext>
              </a:extLst>
            </p:cNvPr>
            <p:cNvSpPr/>
            <p:nvPr/>
          </p:nvSpPr>
          <p:spPr>
            <a:xfrm>
              <a:off x="10589151" y="3638298"/>
              <a:ext cx="36186" cy="50258"/>
            </a:xfrm>
            <a:custGeom>
              <a:avLst/>
              <a:gdLst>
                <a:gd name="connsiteX0" fmla="*/ 35987 w 36186"/>
                <a:gd name="connsiteY0" fmla="*/ 50258 h 50258"/>
                <a:gd name="connsiteX1" fmla="*/ 35987 w 36186"/>
                <a:gd name="connsiteY1" fmla="*/ 50258 h 50258"/>
                <a:gd name="connsiteX2" fmla="*/ 16937 w 36186"/>
                <a:gd name="connsiteY2" fmla="*/ 38352 h 50258"/>
                <a:gd name="connsiteX3" fmla="*/ 7412 w 36186"/>
                <a:gd name="connsiteY3" fmla="*/ 16921 h 50258"/>
                <a:gd name="connsiteX4" fmla="*/ 2649 w 36186"/>
                <a:gd name="connsiteY4" fmla="*/ 9777 h 50258"/>
                <a:gd name="connsiteX5" fmla="*/ 268 w 36186"/>
                <a:gd name="connsiteY5" fmla="*/ 2633 h 50258"/>
                <a:gd name="connsiteX6" fmla="*/ 14555 w 36186"/>
                <a:gd name="connsiteY6" fmla="*/ 2633 h 50258"/>
                <a:gd name="connsiteX7" fmla="*/ 21699 w 36186"/>
                <a:gd name="connsiteY7" fmla="*/ 16921 h 50258"/>
                <a:gd name="connsiteX8" fmla="*/ 26462 w 36186"/>
                <a:gd name="connsiteY8" fmla="*/ 24065 h 50258"/>
                <a:gd name="connsiteX9" fmla="*/ 28843 w 36186"/>
                <a:gd name="connsiteY9" fmla="*/ 31208 h 50258"/>
                <a:gd name="connsiteX10" fmla="*/ 35987 w 36186"/>
                <a:gd name="connsiteY10" fmla="*/ 45496 h 50258"/>
                <a:gd name="connsiteX11" fmla="*/ 35987 w 36186"/>
                <a:gd name="connsiteY11" fmla="*/ 50258 h 50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6186" h="50258">
                  <a:moveTo>
                    <a:pt x="35987" y="50258"/>
                  </a:moveTo>
                  <a:lnTo>
                    <a:pt x="35987" y="50258"/>
                  </a:lnTo>
                  <a:cubicBezTo>
                    <a:pt x="29637" y="46289"/>
                    <a:pt x="22784" y="43030"/>
                    <a:pt x="16937" y="38352"/>
                  </a:cubicBezTo>
                  <a:cubicBezTo>
                    <a:pt x="10011" y="32811"/>
                    <a:pt x="11988" y="23785"/>
                    <a:pt x="7412" y="16921"/>
                  </a:cubicBezTo>
                  <a:lnTo>
                    <a:pt x="2649" y="9777"/>
                  </a:lnTo>
                  <a:cubicBezTo>
                    <a:pt x="1855" y="7396"/>
                    <a:pt x="-855" y="4878"/>
                    <a:pt x="268" y="2633"/>
                  </a:cubicBezTo>
                  <a:cubicBezTo>
                    <a:pt x="2989" y="-2809"/>
                    <a:pt x="11833" y="1726"/>
                    <a:pt x="14555" y="2633"/>
                  </a:cubicBezTo>
                  <a:cubicBezTo>
                    <a:pt x="28205" y="23107"/>
                    <a:pt x="11840" y="-2797"/>
                    <a:pt x="21699" y="16921"/>
                  </a:cubicBezTo>
                  <a:cubicBezTo>
                    <a:pt x="22979" y="19481"/>
                    <a:pt x="24874" y="21684"/>
                    <a:pt x="26462" y="24065"/>
                  </a:cubicBezTo>
                  <a:cubicBezTo>
                    <a:pt x="27256" y="26446"/>
                    <a:pt x="27721" y="28963"/>
                    <a:pt x="28843" y="31208"/>
                  </a:cubicBezTo>
                  <a:cubicBezTo>
                    <a:pt x="32614" y="38751"/>
                    <a:pt x="34790" y="37119"/>
                    <a:pt x="35987" y="45496"/>
                  </a:cubicBezTo>
                  <a:cubicBezTo>
                    <a:pt x="36436" y="48639"/>
                    <a:pt x="35987" y="49464"/>
                    <a:pt x="35987" y="50258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任意多边形 170">
              <a:extLst>
                <a:ext uri="{FF2B5EF4-FFF2-40B4-BE49-F238E27FC236}">
                  <a16:creationId xmlns:a16="http://schemas.microsoft.com/office/drawing/2014/main" id="{ACDE35E1-6573-AB36-74CB-652E7E61355E}"/>
                </a:ext>
              </a:extLst>
            </p:cNvPr>
            <p:cNvSpPr/>
            <p:nvPr/>
          </p:nvSpPr>
          <p:spPr>
            <a:xfrm>
              <a:off x="10729913" y="3759967"/>
              <a:ext cx="45511" cy="30983"/>
            </a:xfrm>
            <a:custGeom>
              <a:avLst/>
              <a:gdLst>
                <a:gd name="connsiteX0" fmla="*/ 33337 w 45511"/>
                <a:gd name="connsiteY0" fmla="*/ 30983 h 30983"/>
                <a:gd name="connsiteX1" fmla="*/ 33337 w 45511"/>
                <a:gd name="connsiteY1" fmla="*/ 30983 h 30983"/>
                <a:gd name="connsiteX2" fmla="*/ 11906 w 45511"/>
                <a:gd name="connsiteY2" fmla="*/ 26221 h 30983"/>
                <a:gd name="connsiteX3" fmla="*/ 4762 w 45511"/>
                <a:gd name="connsiteY3" fmla="*/ 21458 h 30983"/>
                <a:gd name="connsiteX4" fmla="*/ 0 w 45511"/>
                <a:gd name="connsiteY4" fmla="*/ 2408 h 30983"/>
                <a:gd name="connsiteX5" fmla="*/ 7143 w 45511"/>
                <a:gd name="connsiteY5" fmla="*/ 27 h 30983"/>
                <a:gd name="connsiteX6" fmla="*/ 21431 w 45511"/>
                <a:gd name="connsiteY6" fmla="*/ 4789 h 30983"/>
                <a:gd name="connsiteX7" fmla="*/ 28575 w 45511"/>
                <a:gd name="connsiteY7" fmla="*/ 7171 h 30983"/>
                <a:gd name="connsiteX8" fmla="*/ 42862 w 45511"/>
                <a:gd name="connsiteY8" fmla="*/ 14314 h 30983"/>
                <a:gd name="connsiteX9" fmla="*/ 45243 w 45511"/>
                <a:gd name="connsiteY9" fmla="*/ 21458 h 30983"/>
                <a:gd name="connsiteX10" fmla="*/ 38100 w 45511"/>
                <a:gd name="connsiteY10" fmla="*/ 23839 h 30983"/>
                <a:gd name="connsiteX11" fmla="*/ 33337 w 45511"/>
                <a:gd name="connsiteY11" fmla="*/ 30983 h 30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5511" h="30983">
                  <a:moveTo>
                    <a:pt x="33337" y="30983"/>
                  </a:moveTo>
                  <a:lnTo>
                    <a:pt x="33337" y="30983"/>
                  </a:lnTo>
                  <a:cubicBezTo>
                    <a:pt x="26193" y="29396"/>
                    <a:pt x="18848" y="28535"/>
                    <a:pt x="11906" y="26221"/>
                  </a:cubicBezTo>
                  <a:cubicBezTo>
                    <a:pt x="9191" y="25316"/>
                    <a:pt x="6550" y="23693"/>
                    <a:pt x="4762" y="21458"/>
                  </a:cubicBezTo>
                  <a:cubicBezTo>
                    <a:pt x="2810" y="19018"/>
                    <a:pt x="118" y="3000"/>
                    <a:pt x="0" y="2408"/>
                  </a:cubicBezTo>
                  <a:cubicBezTo>
                    <a:pt x="2381" y="1614"/>
                    <a:pt x="4649" y="-250"/>
                    <a:pt x="7143" y="27"/>
                  </a:cubicBezTo>
                  <a:cubicBezTo>
                    <a:pt x="12133" y="581"/>
                    <a:pt x="16668" y="3201"/>
                    <a:pt x="21431" y="4789"/>
                  </a:cubicBezTo>
                  <a:cubicBezTo>
                    <a:pt x="23812" y="5583"/>
                    <a:pt x="26486" y="5779"/>
                    <a:pt x="28575" y="7171"/>
                  </a:cubicBezTo>
                  <a:cubicBezTo>
                    <a:pt x="37807" y="13325"/>
                    <a:pt x="33003" y="11028"/>
                    <a:pt x="42862" y="14314"/>
                  </a:cubicBezTo>
                  <a:cubicBezTo>
                    <a:pt x="43656" y="16695"/>
                    <a:pt x="46365" y="19213"/>
                    <a:pt x="45243" y="21458"/>
                  </a:cubicBezTo>
                  <a:cubicBezTo>
                    <a:pt x="44121" y="23703"/>
                    <a:pt x="40108" y="22333"/>
                    <a:pt x="38100" y="23839"/>
                  </a:cubicBezTo>
                  <a:cubicBezTo>
                    <a:pt x="36680" y="24904"/>
                    <a:pt x="34131" y="29792"/>
                    <a:pt x="33337" y="30983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任意多边形 171">
              <a:extLst>
                <a:ext uri="{FF2B5EF4-FFF2-40B4-BE49-F238E27FC236}">
                  <a16:creationId xmlns:a16="http://schemas.microsoft.com/office/drawing/2014/main" id="{1E419658-DC75-B54C-9799-DE719EB0889D}"/>
                </a:ext>
              </a:extLst>
            </p:cNvPr>
            <p:cNvSpPr/>
            <p:nvPr/>
          </p:nvSpPr>
          <p:spPr>
            <a:xfrm>
              <a:off x="10691731" y="3705225"/>
              <a:ext cx="45325" cy="33338"/>
            </a:xfrm>
            <a:custGeom>
              <a:avLst/>
              <a:gdLst>
                <a:gd name="connsiteX0" fmla="*/ 45325 w 45325"/>
                <a:gd name="connsiteY0" fmla="*/ 33338 h 33338"/>
                <a:gd name="connsiteX1" fmla="*/ 45325 w 45325"/>
                <a:gd name="connsiteY1" fmla="*/ 33338 h 33338"/>
                <a:gd name="connsiteX2" fmla="*/ 26275 w 45325"/>
                <a:gd name="connsiteY2" fmla="*/ 23813 h 33338"/>
                <a:gd name="connsiteX3" fmla="*/ 11988 w 45325"/>
                <a:gd name="connsiteY3" fmla="*/ 11906 h 33338"/>
                <a:gd name="connsiteX4" fmla="*/ 4844 w 45325"/>
                <a:gd name="connsiteY4" fmla="*/ 9525 h 33338"/>
                <a:gd name="connsiteX5" fmla="*/ 82 w 45325"/>
                <a:gd name="connsiteY5" fmla="*/ 2381 h 33338"/>
                <a:gd name="connsiteX6" fmla="*/ 7225 w 45325"/>
                <a:gd name="connsiteY6" fmla="*/ 0 h 33338"/>
                <a:gd name="connsiteX7" fmla="*/ 23894 w 45325"/>
                <a:gd name="connsiteY7" fmla="*/ 2381 h 33338"/>
                <a:gd name="connsiteX8" fmla="*/ 31038 w 45325"/>
                <a:gd name="connsiteY8" fmla="*/ 9525 h 33338"/>
                <a:gd name="connsiteX9" fmla="*/ 45325 w 45325"/>
                <a:gd name="connsiteY9" fmla="*/ 19050 h 33338"/>
                <a:gd name="connsiteX10" fmla="*/ 45325 w 45325"/>
                <a:gd name="connsiteY10" fmla="*/ 33338 h 33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325" h="33338">
                  <a:moveTo>
                    <a:pt x="45325" y="33338"/>
                  </a:moveTo>
                  <a:lnTo>
                    <a:pt x="45325" y="33338"/>
                  </a:lnTo>
                  <a:cubicBezTo>
                    <a:pt x="38975" y="30163"/>
                    <a:pt x="32508" y="27213"/>
                    <a:pt x="26275" y="23813"/>
                  </a:cubicBezTo>
                  <a:cubicBezTo>
                    <a:pt x="4853" y="12128"/>
                    <a:pt x="34661" y="27021"/>
                    <a:pt x="11988" y="11906"/>
                  </a:cubicBezTo>
                  <a:cubicBezTo>
                    <a:pt x="9899" y="10514"/>
                    <a:pt x="7225" y="10319"/>
                    <a:pt x="4844" y="9525"/>
                  </a:cubicBezTo>
                  <a:cubicBezTo>
                    <a:pt x="3257" y="7144"/>
                    <a:pt x="-612" y="5157"/>
                    <a:pt x="82" y="2381"/>
                  </a:cubicBezTo>
                  <a:cubicBezTo>
                    <a:pt x="691" y="-54"/>
                    <a:pt x="4715" y="0"/>
                    <a:pt x="7225" y="0"/>
                  </a:cubicBezTo>
                  <a:cubicBezTo>
                    <a:pt x="12838" y="0"/>
                    <a:pt x="18338" y="1587"/>
                    <a:pt x="23894" y="2381"/>
                  </a:cubicBezTo>
                  <a:cubicBezTo>
                    <a:pt x="26275" y="4762"/>
                    <a:pt x="28380" y="7457"/>
                    <a:pt x="31038" y="9525"/>
                  </a:cubicBezTo>
                  <a:cubicBezTo>
                    <a:pt x="35556" y="13039"/>
                    <a:pt x="45325" y="19050"/>
                    <a:pt x="45325" y="19050"/>
                  </a:cubicBezTo>
                  <a:lnTo>
                    <a:pt x="45325" y="33338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任意多边形 172">
              <a:extLst>
                <a:ext uri="{FF2B5EF4-FFF2-40B4-BE49-F238E27FC236}">
                  <a16:creationId xmlns:a16="http://schemas.microsoft.com/office/drawing/2014/main" id="{0D702706-1865-23BF-98A6-902CB6B669D2}"/>
                </a:ext>
              </a:extLst>
            </p:cNvPr>
            <p:cNvSpPr/>
            <p:nvPr/>
          </p:nvSpPr>
          <p:spPr>
            <a:xfrm>
              <a:off x="11256169" y="4036219"/>
              <a:ext cx="45244" cy="33337"/>
            </a:xfrm>
            <a:custGeom>
              <a:avLst/>
              <a:gdLst>
                <a:gd name="connsiteX0" fmla="*/ 38100 w 45244"/>
                <a:gd name="connsiteY0" fmla="*/ 30956 h 33337"/>
                <a:gd name="connsiteX1" fmla="*/ 38100 w 45244"/>
                <a:gd name="connsiteY1" fmla="*/ 30956 h 33337"/>
                <a:gd name="connsiteX2" fmla="*/ 4762 w 45244"/>
                <a:gd name="connsiteY2" fmla="*/ 30956 h 33337"/>
                <a:gd name="connsiteX3" fmla="*/ 0 w 45244"/>
                <a:gd name="connsiteY3" fmla="*/ 23812 h 33337"/>
                <a:gd name="connsiteX4" fmla="*/ 2381 w 45244"/>
                <a:gd name="connsiteY4" fmla="*/ 7144 h 33337"/>
                <a:gd name="connsiteX5" fmla="*/ 16669 w 45244"/>
                <a:gd name="connsiteY5" fmla="*/ 0 h 33337"/>
                <a:gd name="connsiteX6" fmla="*/ 33337 w 45244"/>
                <a:gd name="connsiteY6" fmla="*/ 2381 h 33337"/>
                <a:gd name="connsiteX7" fmla="*/ 40481 w 45244"/>
                <a:gd name="connsiteY7" fmla="*/ 4762 h 33337"/>
                <a:gd name="connsiteX8" fmla="*/ 45244 w 45244"/>
                <a:gd name="connsiteY8" fmla="*/ 19050 h 33337"/>
                <a:gd name="connsiteX9" fmla="*/ 38100 w 45244"/>
                <a:gd name="connsiteY9" fmla="*/ 30956 h 33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244" h="33337">
                  <a:moveTo>
                    <a:pt x="38100" y="30956"/>
                  </a:moveTo>
                  <a:lnTo>
                    <a:pt x="38100" y="30956"/>
                  </a:lnTo>
                  <a:cubicBezTo>
                    <a:pt x="30965" y="31749"/>
                    <a:pt x="13401" y="35893"/>
                    <a:pt x="4762" y="30956"/>
                  </a:cubicBezTo>
                  <a:cubicBezTo>
                    <a:pt x="2277" y="29536"/>
                    <a:pt x="1587" y="26193"/>
                    <a:pt x="0" y="23812"/>
                  </a:cubicBezTo>
                  <a:cubicBezTo>
                    <a:pt x="794" y="18256"/>
                    <a:pt x="102" y="12273"/>
                    <a:pt x="2381" y="7144"/>
                  </a:cubicBezTo>
                  <a:cubicBezTo>
                    <a:pt x="3987" y="3530"/>
                    <a:pt x="13498" y="1057"/>
                    <a:pt x="16669" y="0"/>
                  </a:cubicBezTo>
                  <a:cubicBezTo>
                    <a:pt x="22225" y="794"/>
                    <a:pt x="27834" y="1280"/>
                    <a:pt x="33337" y="2381"/>
                  </a:cubicBezTo>
                  <a:cubicBezTo>
                    <a:pt x="35798" y="2873"/>
                    <a:pt x="39022" y="2719"/>
                    <a:pt x="40481" y="4762"/>
                  </a:cubicBezTo>
                  <a:cubicBezTo>
                    <a:pt x="43399" y="8847"/>
                    <a:pt x="45244" y="19050"/>
                    <a:pt x="45244" y="19050"/>
                  </a:cubicBezTo>
                  <a:cubicBezTo>
                    <a:pt x="42152" y="28324"/>
                    <a:pt x="39291" y="28972"/>
                    <a:pt x="38100" y="30956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任意多边形 173">
              <a:extLst>
                <a:ext uri="{FF2B5EF4-FFF2-40B4-BE49-F238E27FC236}">
                  <a16:creationId xmlns:a16="http://schemas.microsoft.com/office/drawing/2014/main" id="{776786CE-C356-2EFC-7A1C-CF608F1F0045}"/>
                </a:ext>
              </a:extLst>
            </p:cNvPr>
            <p:cNvSpPr/>
            <p:nvPr/>
          </p:nvSpPr>
          <p:spPr>
            <a:xfrm>
              <a:off x="11293963" y="4007408"/>
              <a:ext cx="51710" cy="21667"/>
            </a:xfrm>
            <a:custGeom>
              <a:avLst/>
              <a:gdLst>
                <a:gd name="connsiteX0" fmla="*/ 40787 w 51710"/>
                <a:gd name="connsiteY0" fmla="*/ 21667 h 21667"/>
                <a:gd name="connsiteX1" fmla="*/ 40787 w 51710"/>
                <a:gd name="connsiteY1" fmla="*/ 21667 h 21667"/>
                <a:gd name="connsiteX2" fmla="*/ 2687 w 51710"/>
                <a:gd name="connsiteY2" fmla="*/ 19286 h 21667"/>
                <a:gd name="connsiteX3" fmla="*/ 306 w 51710"/>
                <a:gd name="connsiteY3" fmla="*/ 12142 h 21667"/>
                <a:gd name="connsiteX4" fmla="*/ 7450 w 51710"/>
                <a:gd name="connsiteY4" fmla="*/ 4998 h 21667"/>
                <a:gd name="connsiteX5" fmla="*/ 21737 w 51710"/>
                <a:gd name="connsiteY5" fmla="*/ 236 h 21667"/>
                <a:gd name="connsiteX6" fmla="*/ 50312 w 51710"/>
                <a:gd name="connsiteY6" fmla="*/ 2617 h 21667"/>
                <a:gd name="connsiteX7" fmla="*/ 47931 w 51710"/>
                <a:gd name="connsiteY7" fmla="*/ 14523 h 21667"/>
                <a:gd name="connsiteX8" fmla="*/ 40787 w 51710"/>
                <a:gd name="connsiteY8" fmla="*/ 21667 h 21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10" h="21667">
                  <a:moveTo>
                    <a:pt x="40787" y="21667"/>
                  </a:moveTo>
                  <a:lnTo>
                    <a:pt x="40787" y="21667"/>
                  </a:lnTo>
                  <a:cubicBezTo>
                    <a:pt x="28087" y="20873"/>
                    <a:pt x="15074" y="22200"/>
                    <a:pt x="2687" y="19286"/>
                  </a:cubicBezTo>
                  <a:cubicBezTo>
                    <a:pt x="244" y="18711"/>
                    <a:pt x="-488" y="14523"/>
                    <a:pt x="306" y="12142"/>
                  </a:cubicBezTo>
                  <a:cubicBezTo>
                    <a:pt x="1371" y="8947"/>
                    <a:pt x="4506" y="6633"/>
                    <a:pt x="7450" y="4998"/>
                  </a:cubicBezTo>
                  <a:cubicBezTo>
                    <a:pt x="11838" y="2560"/>
                    <a:pt x="21737" y="236"/>
                    <a:pt x="21737" y="236"/>
                  </a:cubicBezTo>
                  <a:cubicBezTo>
                    <a:pt x="31262" y="1030"/>
                    <a:pt x="41921" y="-1960"/>
                    <a:pt x="50312" y="2617"/>
                  </a:cubicBezTo>
                  <a:cubicBezTo>
                    <a:pt x="53865" y="4555"/>
                    <a:pt x="49741" y="10903"/>
                    <a:pt x="47931" y="14523"/>
                  </a:cubicBezTo>
                  <a:cubicBezTo>
                    <a:pt x="43798" y="22789"/>
                    <a:pt x="41978" y="20476"/>
                    <a:pt x="40787" y="21667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任意多边形 174">
              <a:extLst>
                <a:ext uri="{FF2B5EF4-FFF2-40B4-BE49-F238E27FC236}">
                  <a16:creationId xmlns:a16="http://schemas.microsoft.com/office/drawing/2014/main" id="{2E5EAAD0-3916-9026-B97C-0EBE13B02978}"/>
                </a:ext>
              </a:extLst>
            </p:cNvPr>
            <p:cNvSpPr/>
            <p:nvPr/>
          </p:nvSpPr>
          <p:spPr>
            <a:xfrm>
              <a:off x="10783743" y="3785747"/>
              <a:ext cx="41930" cy="36159"/>
            </a:xfrm>
            <a:custGeom>
              <a:avLst/>
              <a:gdLst>
                <a:gd name="connsiteX0" fmla="*/ 34276 w 41930"/>
                <a:gd name="connsiteY0" fmla="*/ 36159 h 36159"/>
                <a:gd name="connsiteX1" fmla="*/ 34276 w 41930"/>
                <a:gd name="connsiteY1" fmla="*/ 36159 h 36159"/>
                <a:gd name="connsiteX2" fmla="*/ 12845 w 41930"/>
                <a:gd name="connsiteY2" fmla="*/ 31397 h 36159"/>
                <a:gd name="connsiteX3" fmla="*/ 10463 w 41930"/>
                <a:gd name="connsiteY3" fmla="*/ 24253 h 36159"/>
                <a:gd name="connsiteX4" fmla="*/ 3320 w 41930"/>
                <a:gd name="connsiteY4" fmla="*/ 21872 h 36159"/>
                <a:gd name="connsiteX5" fmla="*/ 3320 w 41930"/>
                <a:gd name="connsiteY5" fmla="*/ 441 h 36159"/>
                <a:gd name="connsiteX6" fmla="*/ 10463 w 41930"/>
                <a:gd name="connsiteY6" fmla="*/ 5203 h 36159"/>
                <a:gd name="connsiteX7" fmla="*/ 17607 w 41930"/>
                <a:gd name="connsiteY7" fmla="*/ 7584 h 36159"/>
                <a:gd name="connsiteX8" fmla="*/ 31895 w 41930"/>
                <a:gd name="connsiteY8" fmla="*/ 17109 h 36159"/>
                <a:gd name="connsiteX9" fmla="*/ 39038 w 41930"/>
                <a:gd name="connsiteY9" fmla="*/ 21872 h 36159"/>
                <a:gd name="connsiteX10" fmla="*/ 41420 w 41930"/>
                <a:gd name="connsiteY10" fmla="*/ 29016 h 36159"/>
                <a:gd name="connsiteX11" fmla="*/ 34276 w 41930"/>
                <a:gd name="connsiteY11" fmla="*/ 36159 h 36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930" h="36159">
                  <a:moveTo>
                    <a:pt x="34276" y="36159"/>
                  </a:moveTo>
                  <a:lnTo>
                    <a:pt x="34276" y="36159"/>
                  </a:lnTo>
                  <a:cubicBezTo>
                    <a:pt x="27132" y="34572"/>
                    <a:pt x="19390" y="34670"/>
                    <a:pt x="12845" y="31397"/>
                  </a:cubicBezTo>
                  <a:cubicBezTo>
                    <a:pt x="10600" y="30274"/>
                    <a:pt x="12238" y="26028"/>
                    <a:pt x="10463" y="24253"/>
                  </a:cubicBezTo>
                  <a:cubicBezTo>
                    <a:pt x="8688" y="22478"/>
                    <a:pt x="5701" y="22666"/>
                    <a:pt x="3320" y="21872"/>
                  </a:cubicBezTo>
                  <a:cubicBezTo>
                    <a:pt x="1227" y="15594"/>
                    <a:pt x="-2968" y="6729"/>
                    <a:pt x="3320" y="441"/>
                  </a:cubicBezTo>
                  <a:cubicBezTo>
                    <a:pt x="5343" y="-1582"/>
                    <a:pt x="7903" y="3923"/>
                    <a:pt x="10463" y="5203"/>
                  </a:cubicBezTo>
                  <a:cubicBezTo>
                    <a:pt x="12708" y="6325"/>
                    <a:pt x="15226" y="6790"/>
                    <a:pt x="17607" y="7584"/>
                  </a:cubicBezTo>
                  <a:lnTo>
                    <a:pt x="31895" y="17109"/>
                  </a:lnTo>
                  <a:lnTo>
                    <a:pt x="39038" y="21872"/>
                  </a:lnTo>
                  <a:cubicBezTo>
                    <a:pt x="39832" y="24253"/>
                    <a:pt x="43195" y="27241"/>
                    <a:pt x="41420" y="29016"/>
                  </a:cubicBezTo>
                  <a:lnTo>
                    <a:pt x="34276" y="36159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任意多边形 175">
              <a:extLst>
                <a:ext uri="{FF2B5EF4-FFF2-40B4-BE49-F238E27FC236}">
                  <a16:creationId xmlns:a16="http://schemas.microsoft.com/office/drawing/2014/main" id="{B136B1EF-647D-26EF-141F-BE603E50898E}"/>
                </a:ext>
              </a:extLst>
            </p:cNvPr>
            <p:cNvSpPr/>
            <p:nvPr/>
          </p:nvSpPr>
          <p:spPr>
            <a:xfrm>
              <a:off x="10938864" y="3942889"/>
              <a:ext cx="67293" cy="95711"/>
            </a:xfrm>
            <a:custGeom>
              <a:avLst/>
              <a:gdLst>
                <a:gd name="connsiteX0" fmla="*/ 55367 w 67293"/>
                <a:gd name="connsiteY0" fmla="*/ 95711 h 95711"/>
                <a:gd name="connsiteX1" fmla="*/ 55367 w 67293"/>
                <a:gd name="connsiteY1" fmla="*/ 95711 h 95711"/>
                <a:gd name="connsiteX2" fmla="*/ 31555 w 67293"/>
                <a:gd name="connsiteY2" fmla="*/ 76661 h 95711"/>
                <a:gd name="connsiteX3" fmla="*/ 14886 w 67293"/>
                <a:gd name="connsiteY3" fmla="*/ 55230 h 95711"/>
                <a:gd name="connsiteX4" fmla="*/ 10124 w 67293"/>
                <a:gd name="connsiteY4" fmla="*/ 40942 h 95711"/>
                <a:gd name="connsiteX5" fmla="*/ 7742 w 67293"/>
                <a:gd name="connsiteY5" fmla="*/ 31417 h 95711"/>
                <a:gd name="connsiteX6" fmla="*/ 2980 w 67293"/>
                <a:gd name="connsiteY6" fmla="*/ 24274 h 95711"/>
                <a:gd name="connsiteX7" fmla="*/ 2980 w 67293"/>
                <a:gd name="connsiteY7" fmla="*/ 461 h 95711"/>
                <a:gd name="connsiteX8" fmla="*/ 10124 w 67293"/>
                <a:gd name="connsiteY8" fmla="*/ 5224 h 95711"/>
                <a:gd name="connsiteX9" fmla="*/ 14886 w 67293"/>
                <a:gd name="connsiteY9" fmla="*/ 12367 h 95711"/>
                <a:gd name="connsiteX10" fmla="*/ 17267 w 67293"/>
                <a:gd name="connsiteY10" fmla="*/ 19511 h 95711"/>
                <a:gd name="connsiteX11" fmla="*/ 24411 w 67293"/>
                <a:gd name="connsiteY11" fmla="*/ 24274 h 95711"/>
                <a:gd name="connsiteX12" fmla="*/ 29174 w 67293"/>
                <a:gd name="connsiteY12" fmla="*/ 33799 h 95711"/>
                <a:gd name="connsiteX13" fmla="*/ 36317 w 67293"/>
                <a:gd name="connsiteY13" fmla="*/ 38561 h 95711"/>
                <a:gd name="connsiteX14" fmla="*/ 38699 w 67293"/>
                <a:gd name="connsiteY14" fmla="*/ 45705 h 95711"/>
                <a:gd name="connsiteX15" fmla="*/ 52986 w 67293"/>
                <a:gd name="connsiteY15" fmla="*/ 55230 h 95711"/>
                <a:gd name="connsiteX16" fmla="*/ 55367 w 67293"/>
                <a:gd name="connsiteY16" fmla="*/ 62374 h 95711"/>
                <a:gd name="connsiteX17" fmla="*/ 67274 w 67293"/>
                <a:gd name="connsiteY17" fmla="*/ 83805 h 95711"/>
                <a:gd name="connsiteX18" fmla="*/ 55367 w 67293"/>
                <a:gd name="connsiteY18" fmla="*/ 95711 h 95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7293" h="95711">
                  <a:moveTo>
                    <a:pt x="55367" y="95711"/>
                  </a:moveTo>
                  <a:lnTo>
                    <a:pt x="55367" y="95711"/>
                  </a:lnTo>
                  <a:cubicBezTo>
                    <a:pt x="48095" y="90516"/>
                    <a:pt x="37541" y="84357"/>
                    <a:pt x="31555" y="76661"/>
                  </a:cubicBezTo>
                  <a:cubicBezTo>
                    <a:pt x="11617" y="51027"/>
                    <a:pt x="31105" y="71449"/>
                    <a:pt x="14886" y="55230"/>
                  </a:cubicBezTo>
                  <a:cubicBezTo>
                    <a:pt x="13299" y="50467"/>
                    <a:pt x="11342" y="45812"/>
                    <a:pt x="10124" y="40942"/>
                  </a:cubicBezTo>
                  <a:cubicBezTo>
                    <a:pt x="9330" y="37767"/>
                    <a:pt x="9031" y="34425"/>
                    <a:pt x="7742" y="31417"/>
                  </a:cubicBezTo>
                  <a:cubicBezTo>
                    <a:pt x="6615" y="28787"/>
                    <a:pt x="4567" y="26655"/>
                    <a:pt x="2980" y="24274"/>
                  </a:cubicBezTo>
                  <a:cubicBezTo>
                    <a:pt x="1407" y="17980"/>
                    <a:pt x="-2858" y="6299"/>
                    <a:pt x="2980" y="461"/>
                  </a:cubicBezTo>
                  <a:cubicBezTo>
                    <a:pt x="5004" y="-1563"/>
                    <a:pt x="7743" y="3636"/>
                    <a:pt x="10124" y="5224"/>
                  </a:cubicBezTo>
                  <a:cubicBezTo>
                    <a:pt x="11711" y="7605"/>
                    <a:pt x="13606" y="9807"/>
                    <a:pt x="14886" y="12367"/>
                  </a:cubicBezTo>
                  <a:cubicBezTo>
                    <a:pt x="16008" y="14612"/>
                    <a:pt x="15699" y="17551"/>
                    <a:pt x="17267" y="19511"/>
                  </a:cubicBezTo>
                  <a:cubicBezTo>
                    <a:pt x="19055" y="21746"/>
                    <a:pt x="22030" y="22686"/>
                    <a:pt x="24411" y="24274"/>
                  </a:cubicBezTo>
                  <a:cubicBezTo>
                    <a:pt x="25999" y="27449"/>
                    <a:pt x="26901" y="31072"/>
                    <a:pt x="29174" y="33799"/>
                  </a:cubicBezTo>
                  <a:cubicBezTo>
                    <a:pt x="31006" y="35997"/>
                    <a:pt x="34529" y="36326"/>
                    <a:pt x="36317" y="38561"/>
                  </a:cubicBezTo>
                  <a:cubicBezTo>
                    <a:pt x="37885" y="40521"/>
                    <a:pt x="36924" y="43930"/>
                    <a:pt x="38699" y="45705"/>
                  </a:cubicBezTo>
                  <a:cubicBezTo>
                    <a:pt x="42746" y="49752"/>
                    <a:pt x="52986" y="55230"/>
                    <a:pt x="52986" y="55230"/>
                  </a:cubicBezTo>
                  <a:cubicBezTo>
                    <a:pt x="53780" y="57611"/>
                    <a:pt x="54148" y="60180"/>
                    <a:pt x="55367" y="62374"/>
                  </a:cubicBezTo>
                  <a:cubicBezTo>
                    <a:pt x="58773" y="68505"/>
                    <a:pt x="66376" y="75724"/>
                    <a:pt x="67274" y="83805"/>
                  </a:cubicBezTo>
                  <a:cubicBezTo>
                    <a:pt x="67800" y="88538"/>
                    <a:pt x="57352" y="93727"/>
                    <a:pt x="55367" y="95711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任意多边形 176">
              <a:extLst>
                <a:ext uri="{FF2B5EF4-FFF2-40B4-BE49-F238E27FC236}">
                  <a16:creationId xmlns:a16="http://schemas.microsoft.com/office/drawing/2014/main" id="{7F3295F2-584C-0B4F-249A-D460E990EA54}"/>
                </a:ext>
              </a:extLst>
            </p:cNvPr>
            <p:cNvSpPr/>
            <p:nvPr/>
          </p:nvSpPr>
          <p:spPr>
            <a:xfrm>
              <a:off x="10765631" y="3721591"/>
              <a:ext cx="33464" cy="50309"/>
            </a:xfrm>
            <a:custGeom>
              <a:avLst/>
              <a:gdLst>
                <a:gd name="connsiteX0" fmla="*/ 26194 w 33464"/>
                <a:gd name="connsiteY0" fmla="*/ 50309 h 50309"/>
                <a:gd name="connsiteX1" fmla="*/ 26194 w 33464"/>
                <a:gd name="connsiteY1" fmla="*/ 50309 h 50309"/>
                <a:gd name="connsiteX2" fmla="*/ 7144 w 33464"/>
                <a:gd name="connsiteY2" fmla="*/ 26497 h 50309"/>
                <a:gd name="connsiteX3" fmla="*/ 0 w 33464"/>
                <a:gd name="connsiteY3" fmla="*/ 12209 h 50309"/>
                <a:gd name="connsiteX4" fmla="*/ 21432 w 33464"/>
                <a:gd name="connsiteY4" fmla="*/ 5065 h 50309"/>
                <a:gd name="connsiteX5" fmla="*/ 23813 w 33464"/>
                <a:gd name="connsiteY5" fmla="*/ 12209 h 50309"/>
                <a:gd name="connsiteX6" fmla="*/ 26194 w 33464"/>
                <a:gd name="connsiteY6" fmla="*/ 21734 h 50309"/>
                <a:gd name="connsiteX7" fmla="*/ 28575 w 33464"/>
                <a:gd name="connsiteY7" fmla="*/ 28878 h 50309"/>
                <a:gd name="connsiteX8" fmla="*/ 33338 w 33464"/>
                <a:gd name="connsiteY8" fmla="*/ 47928 h 50309"/>
                <a:gd name="connsiteX9" fmla="*/ 26194 w 33464"/>
                <a:gd name="connsiteY9" fmla="*/ 50309 h 50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464" h="50309">
                  <a:moveTo>
                    <a:pt x="26194" y="50309"/>
                  </a:moveTo>
                  <a:lnTo>
                    <a:pt x="26194" y="50309"/>
                  </a:lnTo>
                  <a:cubicBezTo>
                    <a:pt x="23589" y="47270"/>
                    <a:pt x="10670" y="33549"/>
                    <a:pt x="7144" y="26497"/>
                  </a:cubicBezTo>
                  <a:cubicBezTo>
                    <a:pt x="-2718" y="6774"/>
                    <a:pt x="13654" y="32688"/>
                    <a:pt x="0" y="12209"/>
                  </a:cubicBezTo>
                  <a:cubicBezTo>
                    <a:pt x="3115" y="-246"/>
                    <a:pt x="738" y="-4133"/>
                    <a:pt x="21432" y="5065"/>
                  </a:cubicBezTo>
                  <a:cubicBezTo>
                    <a:pt x="23726" y="6084"/>
                    <a:pt x="23123" y="9795"/>
                    <a:pt x="23813" y="12209"/>
                  </a:cubicBezTo>
                  <a:cubicBezTo>
                    <a:pt x="24712" y="15356"/>
                    <a:pt x="25295" y="18587"/>
                    <a:pt x="26194" y="21734"/>
                  </a:cubicBezTo>
                  <a:cubicBezTo>
                    <a:pt x="26884" y="24148"/>
                    <a:pt x="27966" y="26443"/>
                    <a:pt x="28575" y="28878"/>
                  </a:cubicBezTo>
                  <a:cubicBezTo>
                    <a:pt x="29306" y="31800"/>
                    <a:pt x="31007" y="44042"/>
                    <a:pt x="33338" y="47928"/>
                  </a:cubicBezTo>
                  <a:cubicBezTo>
                    <a:pt x="34493" y="49853"/>
                    <a:pt x="27385" y="49912"/>
                    <a:pt x="26194" y="50309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任意多边形 178">
              <a:extLst>
                <a:ext uri="{FF2B5EF4-FFF2-40B4-BE49-F238E27FC236}">
                  <a16:creationId xmlns:a16="http://schemas.microsoft.com/office/drawing/2014/main" id="{A235E482-8F7E-C2AD-D7CB-8A1EE6F0F9C4}"/>
                </a:ext>
              </a:extLst>
            </p:cNvPr>
            <p:cNvSpPr/>
            <p:nvPr/>
          </p:nvSpPr>
          <p:spPr>
            <a:xfrm>
              <a:off x="9217819" y="2771507"/>
              <a:ext cx="69156" cy="59799"/>
            </a:xfrm>
            <a:custGeom>
              <a:avLst/>
              <a:gdLst>
                <a:gd name="connsiteX0" fmla="*/ 30956 w 69156"/>
                <a:gd name="connsiteY0" fmla="*/ 59799 h 59799"/>
                <a:gd name="connsiteX1" fmla="*/ 30956 w 69156"/>
                <a:gd name="connsiteY1" fmla="*/ 59799 h 59799"/>
                <a:gd name="connsiteX2" fmla="*/ 2381 w 69156"/>
                <a:gd name="connsiteY2" fmla="*/ 50274 h 59799"/>
                <a:gd name="connsiteX3" fmla="*/ 0 w 69156"/>
                <a:gd name="connsiteY3" fmla="*/ 43131 h 59799"/>
                <a:gd name="connsiteX4" fmla="*/ 4762 w 69156"/>
                <a:gd name="connsiteY4" fmla="*/ 21699 h 59799"/>
                <a:gd name="connsiteX5" fmla="*/ 11906 w 69156"/>
                <a:gd name="connsiteY5" fmla="*/ 16937 h 59799"/>
                <a:gd name="connsiteX6" fmla="*/ 16669 w 69156"/>
                <a:gd name="connsiteY6" fmla="*/ 9793 h 59799"/>
                <a:gd name="connsiteX7" fmla="*/ 59531 w 69156"/>
                <a:gd name="connsiteY7" fmla="*/ 2649 h 59799"/>
                <a:gd name="connsiteX8" fmla="*/ 66675 w 69156"/>
                <a:gd name="connsiteY8" fmla="*/ 268 h 59799"/>
                <a:gd name="connsiteX9" fmla="*/ 66675 w 69156"/>
                <a:gd name="connsiteY9" fmla="*/ 14556 h 59799"/>
                <a:gd name="connsiteX10" fmla="*/ 59531 w 69156"/>
                <a:gd name="connsiteY10" fmla="*/ 19318 h 59799"/>
                <a:gd name="connsiteX11" fmla="*/ 52387 w 69156"/>
                <a:gd name="connsiteY11" fmla="*/ 26462 h 59799"/>
                <a:gd name="connsiteX12" fmla="*/ 45244 w 69156"/>
                <a:gd name="connsiteY12" fmla="*/ 47893 h 59799"/>
                <a:gd name="connsiteX13" fmla="*/ 42862 w 69156"/>
                <a:gd name="connsiteY13" fmla="*/ 55037 h 59799"/>
                <a:gd name="connsiteX14" fmla="*/ 30956 w 69156"/>
                <a:gd name="connsiteY14" fmla="*/ 59799 h 5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9156" h="59799">
                  <a:moveTo>
                    <a:pt x="30956" y="59799"/>
                  </a:moveTo>
                  <a:lnTo>
                    <a:pt x="30956" y="59799"/>
                  </a:lnTo>
                  <a:cubicBezTo>
                    <a:pt x="11035" y="57807"/>
                    <a:pt x="9151" y="63813"/>
                    <a:pt x="2381" y="50274"/>
                  </a:cubicBezTo>
                  <a:cubicBezTo>
                    <a:pt x="1259" y="48029"/>
                    <a:pt x="794" y="45512"/>
                    <a:pt x="0" y="43131"/>
                  </a:cubicBezTo>
                  <a:cubicBezTo>
                    <a:pt x="24" y="42986"/>
                    <a:pt x="2294" y="24784"/>
                    <a:pt x="4762" y="21699"/>
                  </a:cubicBezTo>
                  <a:cubicBezTo>
                    <a:pt x="6550" y="19464"/>
                    <a:pt x="9525" y="18524"/>
                    <a:pt x="11906" y="16937"/>
                  </a:cubicBezTo>
                  <a:cubicBezTo>
                    <a:pt x="13494" y="14556"/>
                    <a:pt x="14242" y="11310"/>
                    <a:pt x="16669" y="9793"/>
                  </a:cubicBezTo>
                  <a:cubicBezTo>
                    <a:pt x="27447" y="3057"/>
                    <a:pt x="49900" y="3452"/>
                    <a:pt x="59531" y="2649"/>
                  </a:cubicBezTo>
                  <a:cubicBezTo>
                    <a:pt x="61912" y="1855"/>
                    <a:pt x="64430" y="-855"/>
                    <a:pt x="66675" y="268"/>
                  </a:cubicBezTo>
                  <a:cubicBezTo>
                    <a:pt x="71210" y="2536"/>
                    <a:pt x="68489" y="12288"/>
                    <a:pt x="66675" y="14556"/>
                  </a:cubicBezTo>
                  <a:cubicBezTo>
                    <a:pt x="64887" y="16791"/>
                    <a:pt x="61730" y="17486"/>
                    <a:pt x="59531" y="19318"/>
                  </a:cubicBezTo>
                  <a:cubicBezTo>
                    <a:pt x="56944" y="21474"/>
                    <a:pt x="54768" y="24081"/>
                    <a:pt x="52387" y="26462"/>
                  </a:cubicBezTo>
                  <a:lnTo>
                    <a:pt x="45244" y="47893"/>
                  </a:lnTo>
                  <a:cubicBezTo>
                    <a:pt x="44450" y="50274"/>
                    <a:pt x="44254" y="52948"/>
                    <a:pt x="42862" y="55037"/>
                  </a:cubicBezTo>
                  <a:lnTo>
                    <a:pt x="30956" y="59799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任意多边形 179">
              <a:extLst>
                <a:ext uri="{FF2B5EF4-FFF2-40B4-BE49-F238E27FC236}">
                  <a16:creationId xmlns:a16="http://schemas.microsoft.com/office/drawing/2014/main" id="{3C013136-02F9-BB22-D122-44959EE4D933}"/>
                </a:ext>
              </a:extLst>
            </p:cNvPr>
            <p:cNvSpPr/>
            <p:nvPr/>
          </p:nvSpPr>
          <p:spPr>
            <a:xfrm>
              <a:off x="9558338" y="2595563"/>
              <a:ext cx="54901" cy="107618"/>
            </a:xfrm>
            <a:custGeom>
              <a:avLst/>
              <a:gdLst>
                <a:gd name="connsiteX0" fmla="*/ 42862 w 54901"/>
                <a:gd name="connsiteY0" fmla="*/ 0 h 107618"/>
                <a:gd name="connsiteX1" fmla="*/ 42862 w 54901"/>
                <a:gd name="connsiteY1" fmla="*/ 0 h 107618"/>
                <a:gd name="connsiteX2" fmla="*/ 23812 w 54901"/>
                <a:gd name="connsiteY2" fmla="*/ 9525 h 107618"/>
                <a:gd name="connsiteX3" fmla="*/ 16668 w 54901"/>
                <a:gd name="connsiteY3" fmla="*/ 14287 h 107618"/>
                <a:gd name="connsiteX4" fmla="*/ 14287 w 54901"/>
                <a:gd name="connsiteY4" fmla="*/ 21431 h 107618"/>
                <a:gd name="connsiteX5" fmla="*/ 9525 w 54901"/>
                <a:gd name="connsiteY5" fmla="*/ 28575 h 107618"/>
                <a:gd name="connsiteX6" fmla="*/ 7143 w 54901"/>
                <a:gd name="connsiteY6" fmla="*/ 42862 h 107618"/>
                <a:gd name="connsiteX7" fmla="*/ 2381 w 54901"/>
                <a:gd name="connsiteY7" fmla="*/ 50006 h 107618"/>
                <a:gd name="connsiteX8" fmla="*/ 0 w 54901"/>
                <a:gd name="connsiteY8" fmla="*/ 64293 h 107618"/>
                <a:gd name="connsiteX9" fmla="*/ 2381 w 54901"/>
                <a:gd name="connsiteY9" fmla="*/ 78581 h 107618"/>
                <a:gd name="connsiteX10" fmla="*/ 9525 w 54901"/>
                <a:gd name="connsiteY10" fmla="*/ 83343 h 107618"/>
                <a:gd name="connsiteX11" fmla="*/ 11906 w 54901"/>
                <a:gd name="connsiteY11" fmla="*/ 90487 h 107618"/>
                <a:gd name="connsiteX12" fmla="*/ 14287 w 54901"/>
                <a:gd name="connsiteY12" fmla="*/ 107156 h 107618"/>
                <a:gd name="connsiteX13" fmla="*/ 19050 w 54901"/>
                <a:gd name="connsiteY13" fmla="*/ 100012 h 107618"/>
                <a:gd name="connsiteX14" fmla="*/ 23812 w 54901"/>
                <a:gd name="connsiteY14" fmla="*/ 85725 h 107618"/>
                <a:gd name="connsiteX15" fmla="*/ 33337 w 54901"/>
                <a:gd name="connsiteY15" fmla="*/ 71437 h 107618"/>
                <a:gd name="connsiteX16" fmla="*/ 40481 w 54901"/>
                <a:gd name="connsiteY16" fmla="*/ 57150 h 107618"/>
                <a:gd name="connsiteX17" fmla="*/ 42862 w 54901"/>
                <a:gd name="connsiteY17" fmla="*/ 50006 h 107618"/>
                <a:gd name="connsiteX18" fmla="*/ 47625 w 54901"/>
                <a:gd name="connsiteY18" fmla="*/ 26193 h 107618"/>
                <a:gd name="connsiteX19" fmla="*/ 52387 w 54901"/>
                <a:gd name="connsiteY19" fmla="*/ 19050 h 107618"/>
                <a:gd name="connsiteX20" fmla="*/ 52387 w 54901"/>
                <a:gd name="connsiteY20" fmla="*/ 4762 h 107618"/>
                <a:gd name="connsiteX21" fmla="*/ 42862 w 54901"/>
                <a:gd name="connsiteY21" fmla="*/ 0 h 107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4901" h="107618">
                  <a:moveTo>
                    <a:pt x="42862" y="0"/>
                  </a:moveTo>
                  <a:lnTo>
                    <a:pt x="42862" y="0"/>
                  </a:lnTo>
                  <a:cubicBezTo>
                    <a:pt x="36512" y="3175"/>
                    <a:pt x="30045" y="6125"/>
                    <a:pt x="23812" y="9525"/>
                  </a:cubicBezTo>
                  <a:cubicBezTo>
                    <a:pt x="21300" y="10895"/>
                    <a:pt x="18456" y="12052"/>
                    <a:pt x="16668" y="14287"/>
                  </a:cubicBezTo>
                  <a:cubicBezTo>
                    <a:pt x="15100" y="16247"/>
                    <a:pt x="15409" y="19186"/>
                    <a:pt x="14287" y="21431"/>
                  </a:cubicBezTo>
                  <a:cubicBezTo>
                    <a:pt x="13007" y="23991"/>
                    <a:pt x="11112" y="26194"/>
                    <a:pt x="9525" y="28575"/>
                  </a:cubicBezTo>
                  <a:cubicBezTo>
                    <a:pt x="8731" y="33337"/>
                    <a:pt x="8670" y="38282"/>
                    <a:pt x="7143" y="42862"/>
                  </a:cubicBezTo>
                  <a:cubicBezTo>
                    <a:pt x="6238" y="45577"/>
                    <a:pt x="3286" y="47291"/>
                    <a:pt x="2381" y="50006"/>
                  </a:cubicBezTo>
                  <a:cubicBezTo>
                    <a:pt x="854" y="54586"/>
                    <a:pt x="794" y="59531"/>
                    <a:pt x="0" y="64293"/>
                  </a:cubicBezTo>
                  <a:cubicBezTo>
                    <a:pt x="794" y="69056"/>
                    <a:pt x="222" y="74262"/>
                    <a:pt x="2381" y="78581"/>
                  </a:cubicBezTo>
                  <a:cubicBezTo>
                    <a:pt x="3661" y="81141"/>
                    <a:pt x="7737" y="81108"/>
                    <a:pt x="9525" y="83343"/>
                  </a:cubicBezTo>
                  <a:cubicBezTo>
                    <a:pt x="11093" y="85303"/>
                    <a:pt x="11112" y="88106"/>
                    <a:pt x="11906" y="90487"/>
                  </a:cubicBezTo>
                  <a:cubicBezTo>
                    <a:pt x="12700" y="96043"/>
                    <a:pt x="10919" y="102666"/>
                    <a:pt x="14287" y="107156"/>
                  </a:cubicBezTo>
                  <a:cubicBezTo>
                    <a:pt x="16004" y="109446"/>
                    <a:pt x="17888" y="102627"/>
                    <a:pt x="19050" y="100012"/>
                  </a:cubicBezTo>
                  <a:cubicBezTo>
                    <a:pt x="21089" y="95425"/>
                    <a:pt x="21028" y="89902"/>
                    <a:pt x="23812" y="85725"/>
                  </a:cubicBezTo>
                  <a:cubicBezTo>
                    <a:pt x="26987" y="80962"/>
                    <a:pt x="31527" y="76867"/>
                    <a:pt x="33337" y="71437"/>
                  </a:cubicBezTo>
                  <a:cubicBezTo>
                    <a:pt x="36623" y="61578"/>
                    <a:pt x="34325" y="66381"/>
                    <a:pt x="40481" y="57150"/>
                  </a:cubicBezTo>
                  <a:cubicBezTo>
                    <a:pt x="41275" y="54769"/>
                    <a:pt x="42370" y="52467"/>
                    <a:pt x="42862" y="50006"/>
                  </a:cubicBezTo>
                  <a:cubicBezTo>
                    <a:pt x="44326" y="42685"/>
                    <a:pt x="44036" y="33370"/>
                    <a:pt x="47625" y="26193"/>
                  </a:cubicBezTo>
                  <a:cubicBezTo>
                    <a:pt x="48905" y="23634"/>
                    <a:pt x="50800" y="21431"/>
                    <a:pt x="52387" y="19050"/>
                  </a:cubicBezTo>
                  <a:cubicBezTo>
                    <a:pt x="53974" y="14288"/>
                    <a:pt x="57149" y="9524"/>
                    <a:pt x="52387" y="4762"/>
                  </a:cubicBezTo>
                  <a:cubicBezTo>
                    <a:pt x="50612" y="2987"/>
                    <a:pt x="44450" y="794"/>
                    <a:pt x="4286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任意多边形 180">
              <a:extLst>
                <a:ext uri="{FF2B5EF4-FFF2-40B4-BE49-F238E27FC236}">
                  <a16:creationId xmlns:a16="http://schemas.microsoft.com/office/drawing/2014/main" id="{74686D8B-4F21-74E0-D292-BC7F305EF8DD}"/>
                </a:ext>
              </a:extLst>
            </p:cNvPr>
            <p:cNvSpPr/>
            <p:nvPr/>
          </p:nvSpPr>
          <p:spPr>
            <a:xfrm>
              <a:off x="9839295" y="2305050"/>
              <a:ext cx="69246" cy="102394"/>
            </a:xfrm>
            <a:custGeom>
              <a:avLst/>
              <a:gdLst>
                <a:gd name="connsiteX0" fmla="*/ 28605 w 69246"/>
                <a:gd name="connsiteY0" fmla="*/ 102394 h 102394"/>
                <a:gd name="connsiteX1" fmla="*/ 28605 w 69246"/>
                <a:gd name="connsiteY1" fmla="*/ 102394 h 102394"/>
                <a:gd name="connsiteX2" fmla="*/ 23843 w 69246"/>
                <a:gd name="connsiteY2" fmla="*/ 80963 h 102394"/>
                <a:gd name="connsiteX3" fmla="*/ 21461 w 69246"/>
                <a:gd name="connsiteY3" fmla="*/ 73819 h 102394"/>
                <a:gd name="connsiteX4" fmla="*/ 14318 w 69246"/>
                <a:gd name="connsiteY4" fmla="*/ 59531 h 102394"/>
                <a:gd name="connsiteX5" fmla="*/ 16699 w 69246"/>
                <a:gd name="connsiteY5" fmla="*/ 52388 h 102394"/>
                <a:gd name="connsiteX6" fmla="*/ 21461 w 69246"/>
                <a:gd name="connsiteY6" fmla="*/ 45244 h 102394"/>
                <a:gd name="connsiteX7" fmla="*/ 4793 w 69246"/>
                <a:gd name="connsiteY7" fmla="*/ 35719 h 102394"/>
                <a:gd name="connsiteX8" fmla="*/ 2411 w 69246"/>
                <a:gd name="connsiteY8" fmla="*/ 14288 h 102394"/>
                <a:gd name="connsiteX9" fmla="*/ 16699 w 69246"/>
                <a:gd name="connsiteY9" fmla="*/ 4763 h 102394"/>
                <a:gd name="connsiteX10" fmla="*/ 30986 w 69246"/>
                <a:gd name="connsiteY10" fmla="*/ 0 h 102394"/>
                <a:gd name="connsiteX11" fmla="*/ 50036 w 69246"/>
                <a:gd name="connsiteY11" fmla="*/ 2381 h 102394"/>
                <a:gd name="connsiteX12" fmla="*/ 54799 w 69246"/>
                <a:gd name="connsiteY12" fmla="*/ 9525 h 102394"/>
                <a:gd name="connsiteX13" fmla="*/ 61943 w 69246"/>
                <a:gd name="connsiteY13" fmla="*/ 14288 h 102394"/>
                <a:gd name="connsiteX14" fmla="*/ 66705 w 69246"/>
                <a:gd name="connsiteY14" fmla="*/ 23813 h 102394"/>
                <a:gd name="connsiteX15" fmla="*/ 66705 w 69246"/>
                <a:gd name="connsiteY15" fmla="*/ 40481 h 102394"/>
                <a:gd name="connsiteX16" fmla="*/ 59561 w 69246"/>
                <a:gd name="connsiteY16" fmla="*/ 45244 h 102394"/>
                <a:gd name="connsiteX17" fmla="*/ 54799 w 69246"/>
                <a:gd name="connsiteY17" fmla="*/ 64294 h 102394"/>
                <a:gd name="connsiteX18" fmla="*/ 52418 w 69246"/>
                <a:gd name="connsiteY18" fmla="*/ 83344 h 102394"/>
                <a:gd name="connsiteX19" fmla="*/ 50036 w 69246"/>
                <a:gd name="connsiteY19" fmla="*/ 90488 h 102394"/>
                <a:gd name="connsiteX20" fmla="*/ 28605 w 69246"/>
                <a:gd name="connsiteY20" fmla="*/ 102394 h 102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9246" h="102394">
                  <a:moveTo>
                    <a:pt x="28605" y="102394"/>
                  </a:moveTo>
                  <a:lnTo>
                    <a:pt x="28605" y="102394"/>
                  </a:lnTo>
                  <a:cubicBezTo>
                    <a:pt x="27018" y="95250"/>
                    <a:pt x="25618" y="88062"/>
                    <a:pt x="23843" y="80963"/>
                  </a:cubicBezTo>
                  <a:cubicBezTo>
                    <a:pt x="23234" y="78528"/>
                    <a:pt x="22584" y="76064"/>
                    <a:pt x="21461" y="73819"/>
                  </a:cubicBezTo>
                  <a:cubicBezTo>
                    <a:pt x="12232" y="55361"/>
                    <a:pt x="20301" y="77481"/>
                    <a:pt x="14318" y="59531"/>
                  </a:cubicBezTo>
                  <a:cubicBezTo>
                    <a:pt x="15112" y="57150"/>
                    <a:pt x="15577" y="54633"/>
                    <a:pt x="16699" y="52388"/>
                  </a:cubicBezTo>
                  <a:cubicBezTo>
                    <a:pt x="17979" y="49828"/>
                    <a:pt x="21931" y="48067"/>
                    <a:pt x="21461" y="45244"/>
                  </a:cubicBezTo>
                  <a:cubicBezTo>
                    <a:pt x="20227" y="37841"/>
                    <a:pt x="9593" y="36919"/>
                    <a:pt x="4793" y="35719"/>
                  </a:cubicBezTo>
                  <a:cubicBezTo>
                    <a:pt x="3206" y="30958"/>
                    <a:pt x="-3542" y="20241"/>
                    <a:pt x="2411" y="14288"/>
                  </a:cubicBezTo>
                  <a:cubicBezTo>
                    <a:pt x="6459" y="10241"/>
                    <a:pt x="11269" y="6573"/>
                    <a:pt x="16699" y="4763"/>
                  </a:cubicBezTo>
                  <a:lnTo>
                    <a:pt x="30986" y="0"/>
                  </a:lnTo>
                  <a:cubicBezTo>
                    <a:pt x="37336" y="794"/>
                    <a:pt x="44094" y="4"/>
                    <a:pt x="50036" y="2381"/>
                  </a:cubicBezTo>
                  <a:cubicBezTo>
                    <a:pt x="52693" y="3444"/>
                    <a:pt x="52775" y="7501"/>
                    <a:pt x="54799" y="9525"/>
                  </a:cubicBezTo>
                  <a:cubicBezTo>
                    <a:pt x="56823" y="11549"/>
                    <a:pt x="59562" y="12700"/>
                    <a:pt x="61943" y="14288"/>
                  </a:cubicBezTo>
                  <a:cubicBezTo>
                    <a:pt x="63530" y="17463"/>
                    <a:pt x="65307" y="20550"/>
                    <a:pt x="66705" y="23813"/>
                  </a:cubicBezTo>
                  <a:cubicBezTo>
                    <a:pt x="69219" y="29680"/>
                    <a:pt x="70870" y="34233"/>
                    <a:pt x="66705" y="40481"/>
                  </a:cubicBezTo>
                  <a:cubicBezTo>
                    <a:pt x="65117" y="42862"/>
                    <a:pt x="61942" y="43656"/>
                    <a:pt x="59561" y="45244"/>
                  </a:cubicBezTo>
                  <a:cubicBezTo>
                    <a:pt x="56664" y="53936"/>
                    <a:pt x="56441" y="53622"/>
                    <a:pt x="54799" y="64294"/>
                  </a:cubicBezTo>
                  <a:cubicBezTo>
                    <a:pt x="53826" y="70619"/>
                    <a:pt x="53563" y="77048"/>
                    <a:pt x="52418" y="83344"/>
                  </a:cubicBezTo>
                  <a:cubicBezTo>
                    <a:pt x="51969" y="85814"/>
                    <a:pt x="51604" y="88528"/>
                    <a:pt x="50036" y="90488"/>
                  </a:cubicBezTo>
                  <a:cubicBezTo>
                    <a:pt x="48119" y="92884"/>
                    <a:pt x="32177" y="100410"/>
                    <a:pt x="28605" y="102394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任意多边形 181">
              <a:extLst>
                <a:ext uri="{FF2B5EF4-FFF2-40B4-BE49-F238E27FC236}">
                  <a16:creationId xmlns:a16="http://schemas.microsoft.com/office/drawing/2014/main" id="{2F4434B4-0ECD-205C-7D1F-F48093AAF482}"/>
                </a:ext>
              </a:extLst>
            </p:cNvPr>
            <p:cNvSpPr/>
            <p:nvPr/>
          </p:nvSpPr>
          <p:spPr>
            <a:xfrm>
              <a:off x="9927060" y="2292811"/>
              <a:ext cx="66824" cy="40814"/>
            </a:xfrm>
            <a:custGeom>
              <a:avLst/>
              <a:gdLst>
                <a:gd name="connsiteX0" fmla="*/ 14659 w 66824"/>
                <a:gd name="connsiteY0" fmla="*/ 40814 h 40814"/>
                <a:gd name="connsiteX1" fmla="*/ 14659 w 66824"/>
                <a:gd name="connsiteY1" fmla="*/ 40814 h 40814"/>
                <a:gd name="connsiteX2" fmla="*/ 5134 w 66824"/>
                <a:gd name="connsiteY2" fmla="*/ 21764 h 40814"/>
                <a:gd name="connsiteX3" fmla="*/ 371 w 66824"/>
                <a:gd name="connsiteY3" fmla="*/ 14620 h 40814"/>
                <a:gd name="connsiteX4" fmla="*/ 14659 w 66824"/>
                <a:gd name="connsiteY4" fmla="*/ 9858 h 40814"/>
                <a:gd name="connsiteX5" fmla="*/ 28946 w 66824"/>
                <a:gd name="connsiteY5" fmla="*/ 5095 h 40814"/>
                <a:gd name="connsiteX6" fmla="*/ 36090 w 66824"/>
                <a:gd name="connsiteY6" fmla="*/ 2714 h 40814"/>
                <a:gd name="connsiteX7" fmla="*/ 43234 w 66824"/>
                <a:gd name="connsiteY7" fmla="*/ 333 h 40814"/>
                <a:gd name="connsiteX8" fmla="*/ 62284 w 66824"/>
                <a:gd name="connsiteY8" fmla="*/ 2714 h 40814"/>
                <a:gd name="connsiteX9" fmla="*/ 52759 w 66824"/>
                <a:gd name="connsiteY9" fmla="*/ 21764 h 40814"/>
                <a:gd name="connsiteX10" fmla="*/ 47996 w 66824"/>
                <a:gd name="connsiteY10" fmla="*/ 28908 h 40814"/>
                <a:gd name="connsiteX11" fmla="*/ 36090 w 66824"/>
                <a:gd name="connsiteY11" fmla="*/ 17002 h 40814"/>
                <a:gd name="connsiteX12" fmla="*/ 19421 w 66824"/>
                <a:gd name="connsiteY12" fmla="*/ 19383 h 40814"/>
                <a:gd name="connsiteX13" fmla="*/ 14659 w 66824"/>
                <a:gd name="connsiteY13" fmla="*/ 40814 h 40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824" h="40814">
                  <a:moveTo>
                    <a:pt x="14659" y="40814"/>
                  </a:moveTo>
                  <a:lnTo>
                    <a:pt x="14659" y="40814"/>
                  </a:lnTo>
                  <a:cubicBezTo>
                    <a:pt x="11484" y="34464"/>
                    <a:pt x="8534" y="27997"/>
                    <a:pt x="5134" y="21764"/>
                  </a:cubicBezTo>
                  <a:cubicBezTo>
                    <a:pt x="3763" y="19251"/>
                    <a:pt x="-1417" y="16855"/>
                    <a:pt x="371" y="14620"/>
                  </a:cubicBezTo>
                  <a:cubicBezTo>
                    <a:pt x="3507" y="10700"/>
                    <a:pt x="9896" y="11445"/>
                    <a:pt x="14659" y="9858"/>
                  </a:cubicBezTo>
                  <a:lnTo>
                    <a:pt x="28946" y="5095"/>
                  </a:lnTo>
                  <a:lnTo>
                    <a:pt x="36090" y="2714"/>
                  </a:lnTo>
                  <a:lnTo>
                    <a:pt x="43234" y="333"/>
                  </a:lnTo>
                  <a:cubicBezTo>
                    <a:pt x="49584" y="1127"/>
                    <a:pt x="58070" y="-2102"/>
                    <a:pt x="62284" y="2714"/>
                  </a:cubicBezTo>
                  <a:cubicBezTo>
                    <a:pt x="74642" y="16837"/>
                    <a:pt x="58477" y="19858"/>
                    <a:pt x="52759" y="21764"/>
                  </a:cubicBezTo>
                  <a:cubicBezTo>
                    <a:pt x="51171" y="24145"/>
                    <a:pt x="50802" y="28347"/>
                    <a:pt x="47996" y="28908"/>
                  </a:cubicBezTo>
                  <a:cubicBezTo>
                    <a:pt x="43329" y="29841"/>
                    <a:pt x="37584" y="19242"/>
                    <a:pt x="36090" y="17002"/>
                  </a:cubicBezTo>
                  <a:cubicBezTo>
                    <a:pt x="30534" y="17796"/>
                    <a:pt x="24550" y="17103"/>
                    <a:pt x="19421" y="19383"/>
                  </a:cubicBezTo>
                  <a:cubicBezTo>
                    <a:pt x="12018" y="22673"/>
                    <a:pt x="15453" y="37242"/>
                    <a:pt x="14659" y="40814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任意多边形 182">
              <a:extLst>
                <a:ext uri="{FF2B5EF4-FFF2-40B4-BE49-F238E27FC236}">
                  <a16:creationId xmlns:a16="http://schemas.microsoft.com/office/drawing/2014/main" id="{BCFF2940-80DE-0E1E-B465-4108BDF21BF1}"/>
                </a:ext>
              </a:extLst>
            </p:cNvPr>
            <p:cNvSpPr/>
            <p:nvPr/>
          </p:nvSpPr>
          <p:spPr>
            <a:xfrm>
              <a:off x="9881397" y="2057400"/>
              <a:ext cx="327435" cy="259556"/>
            </a:xfrm>
            <a:custGeom>
              <a:avLst/>
              <a:gdLst>
                <a:gd name="connsiteX0" fmla="*/ 31747 w 327435"/>
                <a:gd name="connsiteY0" fmla="*/ 238125 h 259556"/>
                <a:gd name="connsiteX1" fmla="*/ 31747 w 327435"/>
                <a:gd name="connsiteY1" fmla="*/ 238125 h 259556"/>
                <a:gd name="connsiteX2" fmla="*/ 791 w 327435"/>
                <a:gd name="connsiteY2" fmla="*/ 235744 h 259556"/>
                <a:gd name="connsiteX3" fmla="*/ 3172 w 327435"/>
                <a:gd name="connsiteY3" fmla="*/ 228600 h 259556"/>
                <a:gd name="connsiteX4" fmla="*/ 15078 w 327435"/>
                <a:gd name="connsiteY4" fmla="*/ 219075 h 259556"/>
                <a:gd name="connsiteX5" fmla="*/ 19841 w 327435"/>
                <a:gd name="connsiteY5" fmla="*/ 211931 h 259556"/>
                <a:gd name="connsiteX6" fmla="*/ 26984 w 327435"/>
                <a:gd name="connsiteY6" fmla="*/ 209550 h 259556"/>
                <a:gd name="connsiteX7" fmla="*/ 34128 w 327435"/>
                <a:gd name="connsiteY7" fmla="*/ 204788 h 259556"/>
                <a:gd name="connsiteX8" fmla="*/ 53178 w 327435"/>
                <a:gd name="connsiteY8" fmla="*/ 202406 h 259556"/>
                <a:gd name="connsiteX9" fmla="*/ 65084 w 327435"/>
                <a:gd name="connsiteY9" fmla="*/ 200025 h 259556"/>
                <a:gd name="connsiteX10" fmla="*/ 72228 w 327435"/>
                <a:gd name="connsiteY10" fmla="*/ 195263 h 259556"/>
                <a:gd name="connsiteX11" fmla="*/ 134141 w 327435"/>
                <a:gd name="connsiteY11" fmla="*/ 188119 h 259556"/>
                <a:gd name="connsiteX12" fmla="*/ 141284 w 327435"/>
                <a:gd name="connsiteY12" fmla="*/ 185738 h 259556"/>
                <a:gd name="connsiteX13" fmla="*/ 150809 w 327435"/>
                <a:gd name="connsiteY13" fmla="*/ 183356 h 259556"/>
                <a:gd name="connsiteX14" fmla="*/ 155572 w 327435"/>
                <a:gd name="connsiteY14" fmla="*/ 176213 h 259556"/>
                <a:gd name="connsiteX15" fmla="*/ 162716 w 327435"/>
                <a:gd name="connsiteY15" fmla="*/ 161925 h 259556"/>
                <a:gd name="connsiteX16" fmla="*/ 169859 w 327435"/>
                <a:gd name="connsiteY16" fmla="*/ 159544 h 259556"/>
                <a:gd name="connsiteX17" fmla="*/ 179384 w 327435"/>
                <a:gd name="connsiteY17" fmla="*/ 126206 h 259556"/>
                <a:gd name="connsiteX18" fmla="*/ 181766 w 327435"/>
                <a:gd name="connsiteY18" fmla="*/ 133350 h 259556"/>
                <a:gd name="connsiteX19" fmla="*/ 196053 w 327435"/>
                <a:gd name="connsiteY19" fmla="*/ 140494 h 259556"/>
                <a:gd name="connsiteX20" fmla="*/ 210341 w 327435"/>
                <a:gd name="connsiteY20" fmla="*/ 138113 h 259556"/>
                <a:gd name="connsiteX21" fmla="*/ 224628 w 327435"/>
                <a:gd name="connsiteY21" fmla="*/ 128588 h 259556"/>
                <a:gd name="connsiteX22" fmla="*/ 231772 w 327435"/>
                <a:gd name="connsiteY22" fmla="*/ 126206 h 259556"/>
                <a:gd name="connsiteX23" fmla="*/ 238916 w 327435"/>
                <a:gd name="connsiteY23" fmla="*/ 119063 h 259556"/>
                <a:gd name="connsiteX24" fmla="*/ 248441 w 327435"/>
                <a:gd name="connsiteY24" fmla="*/ 104775 h 259556"/>
                <a:gd name="connsiteX25" fmla="*/ 257966 w 327435"/>
                <a:gd name="connsiteY25" fmla="*/ 90488 h 259556"/>
                <a:gd name="connsiteX26" fmla="*/ 267491 w 327435"/>
                <a:gd name="connsiteY26" fmla="*/ 76200 h 259556"/>
                <a:gd name="connsiteX27" fmla="*/ 272253 w 327435"/>
                <a:gd name="connsiteY27" fmla="*/ 61913 h 259556"/>
                <a:gd name="connsiteX28" fmla="*/ 274634 w 327435"/>
                <a:gd name="connsiteY28" fmla="*/ 54769 h 259556"/>
                <a:gd name="connsiteX29" fmla="*/ 272253 w 327435"/>
                <a:gd name="connsiteY29" fmla="*/ 28575 h 259556"/>
                <a:gd name="connsiteX30" fmla="*/ 269872 w 327435"/>
                <a:gd name="connsiteY30" fmla="*/ 21431 h 259556"/>
                <a:gd name="connsiteX31" fmla="*/ 272253 w 327435"/>
                <a:gd name="connsiteY31" fmla="*/ 11906 h 259556"/>
                <a:gd name="connsiteX32" fmla="*/ 279397 w 327435"/>
                <a:gd name="connsiteY32" fmla="*/ 9525 h 259556"/>
                <a:gd name="connsiteX33" fmla="*/ 286541 w 327435"/>
                <a:gd name="connsiteY33" fmla="*/ 4763 h 259556"/>
                <a:gd name="connsiteX34" fmla="*/ 300828 w 327435"/>
                <a:gd name="connsiteY34" fmla="*/ 0 h 259556"/>
                <a:gd name="connsiteX35" fmla="*/ 315116 w 327435"/>
                <a:gd name="connsiteY35" fmla="*/ 21431 h 259556"/>
                <a:gd name="connsiteX36" fmla="*/ 319878 w 327435"/>
                <a:gd name="connsiteY36" fmla="*/ 28575 h 259556"/>
                <a:gd name="connsiteX37" fmla="*/ 324641 w 327435"/>
                <a:gd name="connsiteY37" fmla="*/ 35719 h 259556"/>
                <a:gd name="connsiteX38" fmla="*/ 327022 w 327435"/>
                <a:gd name="connsiteY38" fmla="*/ 42863 h 259556"/>
                <a:gd name="connsiteX39" fmla="*/ 317497 w 327435"/>
                <a:gd name="connsiteY39" fmla="*/ 78581 h 259556"/>
                <a:gd name="connsiteX40" fmla="*/ 310353 w 327435"/>
                <a:gd name="connsiteY40" fmla="*/ 80963 h 259556"/>
                <a:gd name="connsiteX41" fmla="*/ 305591 w 327435"/>
                <a:gd name="connsiteY41" fmla="*/ 88106 h 259556"/>
                <a:gd name="connsiteX42" fmla="*/ 303209 w 327435"/>
                <a:gd name="connsiteY42" fmla="*/ 95250 h 259556"/>
                <a:gd name="connsiteX43" fmla="*/ 296066 w 327435"/>
                <a:gd name="connsiteY43" fmla="*/ 100013 h 259556"/>
                <a:gd name="connsiteX44" fmla="*/ 296066 w 327435"/>
                <a:gd name="connsiteY44" fmla="*/ 154781 h 259556"/>
                <a:gd name="connsiteX45" fmla="*/ 288922 w 327435"/>
                <a:gd name="connsiteY45" fmla="*/ 161925 h 259556"/>
                <a:gd name="connsiteX46" fmla="*/ 284159 w 327435"/>
                <a:gd name="connsiteY46" fmla="*/ 169069 h 259556"/>
                <a:gd name="connsiteX47" fmla="*/ 281778 w 327435"/>
                <a:gd name="connsiteY47" fmla="*/ 200025 h 259556"/>
                <a:gd name="connsiteX48" fmla="*/ 277016 w 327435"/>
                <a:gd name="connsiteY48" fmla="*/ 207169 h 259556"/>
                <a:gd name="connsiteX49" fmla="*/ 262728 w 327435"/>
                <a:gd name="connsiteY49" fmla="*/ 211931 h 259556"/>
                <a:gd name="connsiteX50" fmla="*/ 260347 w 327435"/>
                <a:gd name="connsiteY50" fmla="*/ 204788 h 259556"/>
                <a:gd name="connsiteX51" fmla="*/ 272253 w 327435"/>
                <a:gd name="connsiteY51" fmla="*/ 195263 h 259556"/>
                <a:gd name="connsiteX52" fmla="*/ 250822 w 327435"/>
                <a:gd name="connsiteY52" fmla="*/ 190500 h 259556"/>
                <a:gd name="connsiteX53" fmla="*/ 243678 w 327435"/>
                <a:gd name="connsiteY53" fmla="*/ 195263 h 259556"/>
                <a:gd name="connsiteX54" fmla="*/ 238916 w 327435"/>
                <a:gd name="connsiteY54" fmla="*/ 202406 h 259556"/>
                <a:gd name="connsiteX55" fmla="*/ 229391 w 327435"/>
                <a:gd name="connsiteY55" fmla="*/ 214313 h 259556"/>
                <a:gd name="connsiteX56" fmla="*/ 227009 w 327435"/>
                <a:gd name="connsiteY56" fmla="*/ 202406 h 259556"/>
                <a:gd name="connsiteX57" fmla="*/ 205578 w 327435"/>
                <a:gd name="connsiteY57" fmla="*/ 211931 h 259556"/>
                <a:gd name="connsiteX58" fmla="*/ 191291 w 327435"/>
                <a:gd name="connsiteY58" fmla="*/ 216694 h 259556"/>
                <a:gd name="connsiteX59" fmla="*/ 177003 w 327435"/>
                <a:gd name="connsiteY59" fmla="*/ 211931 h 259556"/>
                <a:gd name="connsiteX60" fmla="*/ 167478 w 327435"/>
                <a:gd name="connsiteY60" fmla="*/ 202406 h 259556"/>
                <a:gd name="connsiteX61" fmla="*/ 160334 w 327435"/>
                <a:gd name="connsiteY61" fmla="*/ 204788 h 259556"/>
                <a:gd name="connsiteX62" fmla="*/ 169859 w 327435"/>
                <a:gd name="connsiteY62" fmla="*/ 221456 h 259556"/>
                <a:gd name="connsiteX63" fmla="*/ 174622 w 327435"/>
                <a:gd name="connsiteY63" fmla="*/ 228600 h 259556"/>
                <a:gd name="connsiteX64" fmla="*/ 172241 w 327435"/>
                <a:gd name="connsiteY64" fmla="*/ 235744 h 259556"/>
                <a:gd name="connsiteX65" fmla="*/ 165097 w 327435"/>
                <a:gd name="connsiteY65" fmla="*/ 238125 h 259556"/>
                <a:gd name="connsiteX66" fmla="*/ 146047 w 327435"/>
                <a:gd name="connsiteY66" fmla="*/ 240506 h 259556"/>
                <a:gd name="connsiteX67" fmla="*/ 141284 w 327435"/>
                <a:gd name="connsiteY67" fmla="*/ 257175 h 259556"/>
                <a:gd name="connsiteX68" fmla="*/ 134141 w 327435"/>
                <a:gd name="connsiteY68" fmla="*/ 259556 h 259556"/>
                <a:gd name="connsiteX69" fmla="*/ 129378 w 327435"/>
                <a:gd name="connsiteY69" fmla="*/ 252413 h 259556"/>
                <a:gd name="connsiteX70" fmla="*/ 134141 w 327435"/>
                <a:gd name="connsiteY70" fmla="*/ 238125 h 259556"/>
                <a:gd name="connsiteX71" fmla="*/ 129378 w 327435"/>
                <a:gd name="connsiteY71" fmla="*/ 230981 h 259556"/>
                <a:gd name="connsiteX72" fmla="*/ 131759 w 327435"/>
                <a:gd name="connsiteY72" fmla="*/ 221456 h 259556"/>
                <a:gd name="connsiteX73" fmla="*/ 124616 w 327435"/>
                <a:gd name="connsiteY73" fmla="*/ 216694 h 259556"/>
                <a:gd name="connsiteX74" fmla="*/ 115091 w 327435"/>
                <a:gd name="connsiteY74" fmla="*/ 214313 h 259556"/>
                <a:gd name="connsiteX75" fmla="*/ 107947 w 327435"/>
                <a:gd name="connsiteY75" fmla="*/ 211931 h 259556"/>
                <a:gd name="connsiteX76" fmla="*/ 98422 w 327435"/>
                <a:gd name="connsiteY76" fmla="*/ 214313 h 259556"/>
                <a:gd name="connsiteX77" fmla="*/ 91278 w 327435"/>
                <a:gd name="connsiteY77" fmla="*/ 219075 h 259556"/>
                <a:gd name="connsiteX78" fmla="*/ 84134 w 327435"/>
                <a:gd name="connsiteY78" fmla="*/ 221456 h 259556"/>
                <a:gd name="connsiteX79" fmla="*/ 60322 w 327435"/>
                <a:gd name="connsiteY79" fmla="*/ 233363 h 259556"/>
                <a:gd name="connsiteX80" fmla="*/ 46034 w 327435"/>
                <a:gd name="connsiteY80" fmla="*/ 238125 h 259556"/>
                <a:gd name="connsiteX81" fmla="*/ 26984 w 327435"/>
                <a:gd name="connsiteY81" fmla="*/ 240506 h 259556"/>
                <a:gd name="connsiteX82" fmla="*/ 31747 w 327435"/>
                <a:gd name="connsiteY82" fmla="*/ 238125 h 259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327435" h="259556">
                  <a:moveTo>
                    <a:pt x="31747" y="238125"/>
                  </a:moveTo>
                  <a:lnTo>
                    <a:pt x="31747" y="238125"/>
                  </a:lnTo>
                  <a:cubicBezTo>
                    <a:pt x="21428" y="237331"/>
                    <a:pt x="10609" y="239017"/>
                    <a:pt x="791" y="235744"/>
                  </a:cubicBezTo>
                  <a:cubicBezTo>
                    <a:pt x="-1590" y="234950"/>
                    <a:pt x="2050" y="230845"/>
                    <a:pt x="3172" y="228600"/>
                  </a:cubicBezTo>
                  <a:cubicBezTo>
                    <a:pt x="7480" y="219983"/>
                    <a:pt x="6838" y="221821"/>
                    <a:pt x="15078" y="219075"/>
                  </a:cubicBezTo>
                  <a:cubicBezTo>
                    <a:pt x="16666" y="216694"/>
                    <a:pt x="17606" y="213719"/>
                    <a:pt x="19841" y="211931"/>
                  </a:cubicBezTo>
                  <a:cubicBezTo>
                    <a:pt x="21801" y="210363"/>
                    <a:pt x="24739" y="210672"/>
                    <a:pt x="26984" y="209550"/>
                  </a:cubicBezTo>
                  <a:cubicBezTo>
                    <a:pt x="29544" y="208270"/>
                    <a:pt x="31367" y="205541"/>
                    <a:pt x="34128" y="204788"/>
                  </a:cubicBezTo>
                  <a:cubicBezTo>
                    <a:pt x="40302" y="203104"/>
                    <a:pt x="46853" y="203379"/>
                    <a:pt x="53178" y="202406"/>
                  </a:cubicBezTo>
                  <a:cubicBezTo>
                    <a:pt x="57178" y="201791"/>
                    <a:pt x="61115" y="200819"/>
                    <a:pt x="65084" y="200025"/>
                  </a:cubicBezTo>
                  <a:cubicBezTo>
                    <a:pt x="67465" y="198438"/>
                    <a:pt x="69613" y="196425"/>
                    <a:pt x="72228" y="195263"/>
                  </a:cubicBezTo>
                  <a:cubicBezTo>
                    <a:pt x="93325" y="185887"/>
                    <a:pt x="107685" y="189442"/>
                    <a:pt x="134141" y="188119"/>
                  </a:cubicBezTo>
                  <a:cubicBezTo>
                    <a:pt x="136522" y="187325"/>
                    <a:pt x="138871" y="186428"/>
                    <a:pt x="141284" y="185738"/>
                  </a:cubicBezTo>
                  <a:cubicBezTo>
                    <a:pt x="144431" y="184839"/>
                    <a:pt x="148086" y="185171"/>
                    <a:pt x="150809" y="183356"/>
                  </a:cubicBezTo>
                  <a:cubicBezTo>
                    <a:pt x="153190" y="181769"/>
                    <a:pt x="153984" y="178594"/>
                    <a:pt x="155572" y="176213"/>
                  </a:cubicBezTo>
                  <a:cubicBezTo>
                    <a:pt x="157141" y="171506"/>
                    <a:pt x="158518" y="165283"/>
                    <a:pt x="162716" y="161925"/>
                  </a:cubicBezTo>
                  <a:cubicBezTo>
                    <a:pt x="164676" y="160357"/>
                    <a:pt x="167478" y="160338"/>
                    <a:pt x="169859" y="159544"/>
                  </a:cubicBezTo>
                  <a:cubicBezTo>
                    <a:pt x="186490" y="148456"/>
                    <a:pt x="171640" y="161050"/>
                    <a:pt x="179384" y="126206"/>
                  </a:cubicBezTo>
                  <a:cubicBezTo>
                    <a:pt x="179929" y="123756"/>
                    <a:pt x="180198" y="131390"/>
                    <a:pt x="181766" y="133350"/>
                  </a:cubicBezTo>
                  <a:cubicBezTo>
                    <a:pt x="185124" y="137548"/>
                    <a:pt x="191345" y="138925"/>
                    <a:pt x="196053" y="140494"/>
                  </a:cubicBezTo>
                  <a:cubicBezTo>
                    <a:pt x="200816" y="139700"/>
                    <a:pt x="205884" y="139970"/>
                    <a:pt x="210341" y="138113"/>
                  </a:cubicBezTo>
                  <a:cubicBezTo>
                    <a:pt x="215624" y="135912"/>
                    <a:pt x="219198" y="130398"/>
                    <a:pt x="224628" y="128588"/>
                  </a:cubicBezTo>
                  <a:lnTo>
                    <a:pt x="231772" y="126206"/>
                  </a:lnTo>
                  <a:cubicBezTo>
                    <a:pt x="234153" y="123825"/>
                    <a:pt x="236849" y="121721"/>
                    <a:pt x="238916" y="119063"/>
                  </a:cubicBezTo>
                  <a:cubicBezTo>
                    <a:pt x="242430" y="114545"/>
                    <a:pt x="248441" y="104775"/>
                    <a:pt x="248441" y="104775"/>
                  </a:cubicBezTo>
                  <a:cubicBezTo>
                    <a:pt x="252995" y="91111"/>
                    <a:pt x="247560" y="103866"/>
                    <a:pt x="257966" y="90488"/>
                  </a:cubicBezTo>
                  <a:cubicBezTo>
                    <a:pt x="261480" y="85970"/>
                    <a:pt x="267491" y="76200"/>
                    <a:pt x="267491" y="76200"/>
                  </a:cubicBezTo>
                  <a:lnTo>
                    <a:pt x="272253" y="61913"/>
                  </a:lnTo>
                  <a:lnTo>
                    <a:pt x="274634" y="54769"/>
                  </a:lnTo>
                  <a:cubicBezTo>
                    <a:pt x="273840" y="46038"/>
                    <a:pt x="273493" y="37254"/>
                    <a:pt x="272253" y="28575"/>
                  </a:cubicBezTo>
                  <a:cubicBezTo>
                    <a:pt x="271898" y="26090"/>
                    <a:pt x="269872" y="23941"/>
                    <a:pt x="269872" y="21431"/>
                  </a:cubicBezTo>
                  <a:cubicBezTo>
                    <a:pt x="269872" y="18158"/>
                    <a:pt x="270209" y="14462"/>
                    <a:pt x="272253" y="11906"/>
                  </a:cubicBezTo>
                  <a:cubicBezTo>
                    <a:pt x="273821" y="9946"/>
                    <a:pt x="277152" y="10647"/>
                    <a:pt x="279397" y="9525"/>
                  </a:cubicBezTo>
                  <a:cubicBezTo>
                    <a:pt x="281957" y="8245"/>
                    <a:pt x="283926" y="5925"/>
                    <a:pt x="286541" y="4763"/>
                  </a:cubicBezTo>
                  <a:cubicBezTo>
                    <a:pt x="291128" y="2724"/>
                    <a:pt x="300828" y="0"/>
                    <a:pt x="300828" y="0"/>
                  </a:cubicBezTo>
                  <a:lnTo>
                    <a:pt x="315116" y="21431"/>
                  </a:lnTo>
                  <a:lnTo>
                    <a:pt x="319878" y="28575"/>
                  </a:lnTo>
                  <a:lnTo>
                    <a:pt x="324641" y="35719"/>
                  </a:lnTo>
                  <a:cubicBezTo>
                    <a:pt x="325435" y="38100"/>
                    <a:pt x="327022" y="40353"/>
                    <a:pt x="327022" y="42863"/>
                  </a:cubicBezTo>
                  <a:cubicBezTo>
                    <a:pt x="327022" y="59871"/>
                    <a:pt x="330463" y="69938"/>
                    <a:pt x="317497" y="78581"/>
                  </a:cubicBezTo>
                  <a:cubicBezTo>
                    <a:pt x="315408" y="79973"/>
                    <a:pt x="312734" y="80169"/>
                    <a:pt x="310353" y="80963"/>
                  </a:cubicBezTo>
                  <a:cubicBezTo>
                    <a:pt x="308766" y="83344"/>
                    <a:pt x="306871" y="85547"/>
                    <a:pt x="305591" y="88106"/>
                  </a:cubicBezTo>
                  <a:cubicBezTo>
                    <a:pt x="304468" y="90351"/>
                    <a:pt x="304777" y="93290"/>
                    <a:pt x="303209" y="95250"/>
                  </a:cubicBezTo>
                  <a:cubicBezTo>
                    <a:pt x="301421" y="97485"/>
                    <a:pt x="298447" y="98425"/>
                    <a:pt x="296066" y="100013"/>
                  </a:cubicBezTo>
                  <a:cubicBezTo>
                    <a:pt x="287189" y="126633"/>
                    <a:pt x="302846" y="76798"/>
                    <a:pt x="296066" y="154781"/>
                  </a:cubicBezTo>
                  <a:cubicBezTo>
                    <a:pt x="295774" y="158136"/>
                    <a:pt x="291078" y="159338"/>
                    <a:pt x="288922" y="161925"/>
                  </a:cubicBezTo>
                  <a:cubicBezTo>
                    <a:pt x="287090" y="164124"/>
                    <a:pt x="285747" y="166688"/>
                    <a:pt x="284159" y="169069"/>
                  </a:cubicBezTo>
                  <a:cubicBezTo>
                    <a:pt x="283365" y="179388"/>
                    <a:pt x="283685" y="189853"/>
                    <a:pt x="281778" y="200025"/>
                  </a:cubicBezTo>
                  <a:cubicBezTo>
                    <a:pt x="281251" y="202838"/>
                    <a:pt x="279443" y="205652"/>
                    <a:pt x="277016" y="207169"/>
                  </a:cubicBezTo>
                  <a:cubicBezTo>
                    <a:pt x="272759" y="209830"/>
                    <a:pt x="262728" y="211931"/>
                    <a:pt x="262728" y="211931"/>
                  </a:cubicBezTo>
                  <a:cubicBezTo>
                    <a:pt x="261934" y="209550"/>
                    <a:pt x="259934" y="207264"/>
                    <a:pt x="260347" y="204788"/>
                  </a:cubicBezTo>
                  <a:cubicBezTo>
                    <a:pt x="261614" y="197184"/>
                    <a:pt x="266680" y="197120"/>
                    <a:pt x="272253" y="195263"/>
                  </a:cubicBezTo>
                  <a:cubicBezTo>
                    <a:pt x="265975" y="193170"/>
                    <a:pt x="257110" y="189801"/>
                    <a:pt x="250822" y="190500"/>
                  </a:cubicBezTo>
                  <a:cubicBezTo>
                    <a:pt x="247977" y="190816"/>
                    <a:pt x="246059" y="193675"/>
                    <a:pt x="243678" y="195263"/>
                  </a:cubicBezTo>
                  <a:cubicBezTo>
                    <a:pt x="242091" y="197644"/>
                    <a:pt x="239821" y="199691"/>
                    <a:pt x="238916" y="202406"/>
                  </a:cubicBezTo>
                  <a:cubicBezTo>
                    <a:pt x="233607" y="218332"/>
                    <a:pt x="242421" y="218656"/>
                    <a:pt x="229391" y="214313"/>
                  </a:cubicBezTo>
                  <a:cubicBezTo>
                    <a:pt x="228597" y="210344"/>
                    <a:pt x="230729" y="204000"/>
                    <a:pt x="227009" y="202406"/>
                  </a:cubicBezTo>
                  <a:cubicBezTo>
                    <a:pt x="219793" y="199314"/>
                    <a:pt x="211320" y="209379"/>
                    <a:pt x="205578" y="211931"/>
                  </a:cubicBezTo>
                  <a:cubicBezTo>
                    <a:pt x="200991" y="213970"/>
                    <a:pt x="191291" y="216694"/>
                    <a:pt x="191291" y="216694"/>
                  </a:cubicBezTo>
                  <a:cubicBezTo>
                    <a:pt x="186528" y="215106"/>
                    <a:pt x="178591" y="216694"/>
                    <a:pt x="177003" y="211931"/>
                  </a:cubicBezTo>
                  <a:cubicBezTo>
                    <a:pt x="173828" y="202407"/>
                    <a:pt x="177003" y="205582"/>
                    <a:pt x="167478" y="202406"/>
                  </a:cubicBezTo>
                  <a:cubicBezTo>
                    <a:pt x="165097" y="203200"/>
                    <a:pt x="161024" y="202374"/>
                    <a:pt x="160334" y="204788"/>
                  </a:cubicBezTo>
                  <a:cubicBezTo>
                    <a:pt x="156205" y="219243"/>
                    <a:pt x="161735" y="218748"/>
                    <a:pt x="169859" y="221456"/>
                  </a:cubicBezTo>
                  <a:cubicBezTo>
                    <a:pt x="171447" y="223837"/>
                    <a:pt x="174151" y="225777"/>
                    <a:pt x="174622" y="228600"/>
                  </a:cubicBezTo>
                  <a:cubicBezTo>
                    <a:pt x="175035" y="231076"/>
                    <a:pt x="174016" y="233969"/>
                    <a:pt x="172241" y="235744"/>
                  </a:cubicBezTo>
                  <a:cubicBezTo>
                    <a:pt x="170466" y="237519"/>
                    <a:pt x="167567" y="237676"/>
                    <a:pt x="165097" y="238125"/>
                  </a:cubicBezTo>
                  <a:cubicBezTo>
                    <a:pt x="158801" y="239270"/>
                    <a:pt x="152397" y="239712"/>
                    <a:pt x="146047" y="240506"/>
                  </a:cubicBezTo>
                  <a:cubicBezTo>
                    <a:pt x="146026" y="240591"/>
                    <a:pt x="142424" y="256035"/>
                    <a:pt x="141284" y="257175"/>
                  </a:cubicBezTo>
                  <a:cubicBezTo>
                    <a:pt x="139509" y="258950"/>
                    <a:pt x="136522" y="258762"/>
                    <a:pt x="134141" y="259556"/>
                  </a:cubicBezTo>
                  <a:cubicBezTo>
                    <a:pt x="132553" y="257175"/>
                    <a:pt x="129378" y="255275"/>
                    <a:pt x="129378" y="252413"/>
                  </a:cubicBezTo>
                  <a:cubicBezTo>
                    <a:pt x="129378" y="247393"/>
                    <a:pt x="134141" y="238125"/>
                    <a:pt x="134141" y="238125"/>
                  </a:cubicBezTo>
                  <a:cubicBezTo>
                    <a:pt x="132553" y="235744"/>
                    <a:pt x="129783" y="233814"/>
                    <a:pt x="129378" y="230981"/>
                  </a:cubicBezTo>
                  <a:cubicBezTo>
                    <a:pt x="128915" y="227741"/>
                    <a:pt x="132794" y="224561"/>
                    <a:pt x="131759" y="221456"/>
                  </a:cubicBezTo>
                  <a:cubicBezTo>
                    <a:pt x="130854" y="218741"/>
                    <a:pt x="127246" y="217821"/>
                    <a:pt x="124616" y="216694"/>
                  </a:cubicBezTo>
                  <a:cubicBezTo>
                    <a:pt x="121608" y="215405"/>
                    <a:pt x="118238" y="215212"/>
                    <a:pt x="115091" y="214313"/>
                  </a:cubicBezTo>
                  <a:cubicBezTo>
                    <a:pt x="112677" y="213623"/>
                    <a:pt x="110328" y="212725"/>
                    <a:pt x="107947" y="211931"/>
                  </a:cubicBezTo>
                  <a:cubicBezTo>
                    <a:pt x="104772" y="212725"/>
                    <a:pt x="101430" y="213024"/>
                    <a:pt x="98422" y="214313"/>
                  </a:cubicBezTo>
                  <a:cubicBezTo>
                    <a:pt x="95792" y="215440"/>
                    <a:pt x="93838" y="217795"/>
                    <a:pt x="91278" y="219075"/>
                  </a:cubicBezTo>
                  <a:cubicBezTo>
                    <a:pt x="89033" y="220197"/>
                    <a:pt x="86515" y="220662"/>
                    <a:pt x="84134" y="221456"/>
                  </a:cubicBezTo>
                  <a:cubicBezTo>
                    <a:pt x="63534" y="235190"/>
                    <a:pt x="77453" y="228224"/>
                    <a:pt x="60322" y="233363"/>
                  </a:cubicBezTo>
                  <a:cubicBezTo>
                    <a:pt x="55514" y="234806"/>
                    <a:pt x="46034" y="238125"/>
                    <a:pt x="46034" y="238125"/>
                  </a:cubicBezTo>
                  <a:cubicBezTo>
                    <a:pt x="35783" y="244960"/>
                    <a:pt x="41330" y="243694"/>
                    <a:pt x="26984" y="240506"/>
                  </a:cubicBezTo>
                  <a:cubicBezTo>
                    <a:pt x="23789" y="239796"/>
                    <a:pt x="30953" y="238522"/>
                    <a:pt x="31747" y="23812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任意多边形 183">
              <a:extLst>
                <a:ext uri="{FF2B5EF4-FFF2-40B4-BE49-F238E27FC236}">
                  <a16:creationId xmlns:a16="http://schemas.microsoft.com/office/drawing/2014/main" id="{F700D2E7-5742-8C9E-5CD0-CE51ED7D8713}"/>
                </a:ext>
              </a:extLst>
            </p:cNvPr>
            <p:cNvSpPr/>
            <p:nvPr/>
          </p:nvSpPr>
          <p:spPr>
            <a:xfrm>
              <a:off x="10141744" y="1909395"/>
              <a:ext cx="166687" cy="131336"/>
            </a:xfrm>
            <a:custGeom>
              <a:avLst/>
              <a:gdLst>
                <a:gd name="connsiteX0" fmla="*/ 26194 w 166687"/>
                <a:gd name="connsiteY0" fmla="*/ 128955 h 131336"/>
                <a:gd name="connsiteX1" fmla="*/ 26194 w 166687"/>
                <a:gd name="connsiteY1" fmla="*/ 128955 h 131336"/>
                <a:gd name="connsiteX2" fmla="*/ 9525 w 166687"/>
                <a:gd name="connsiteY2" fmla="*/ 112286 h 131336"/>
                <a:gd name="connsiteX3" fmla="*/ 0 w 166687"/>
                <a:gd name="connsiteY3" fmla="*/ 102761 h 131336"/>
                <a:gd name="connsiteX4" fmla="*/ 11906 w 166687"/>
                <a:gd name="connsiteY4" fmla="*/ 88474 h 131336"/>
                <a:gd name="connsiteX5" fmla="*/ 26194 w 166687"/>
                <a:gd name="connsiteY5" fmla="*/ 83711 h 131336"/>
                <a:gd name="connsiteX6" fmla="*/ 33337 w 166687"/>
                <a:gd name="connsiteY6" fmla="*/ 76568 h 131336"/>
                <a:gd name="connsiteX7" fmla="*/ 42862 w 166687"/>
                <a:gd name="connsiteY7" fmla="*/ 74186 h 131336"/>
                <a:gd name="connsiteX8" fmla="*/ 50006 w 166687"/>
                <a:gd name="connsiteY8" fmla="*/ 69424 h 131336"/>
                <a:gd name="connsiteX9" fmla="*/ 54769 w 166687"/>
                <a:gd name="connsiteY9" fmla="*/ 62280 h 131336"/>
                <a:gd name="connsiteX10" fmla="*/ 59531 w 166687"/>
                <a:gd name="connsiteY10" fmla="*/ 47993 h 131336"/>
                <a:gd name="connsiteX11" fmla="*/ 61912 w 166687"/>
                <a:gd name="connsiteY11" fmla="*/ 2749 h 131336"/>
                <a:gd name="connsiteX12" fmla="*/ 69056 w 166687"/>
                <a:gd name="connsiteY12" fmla="*/ 368 h 131336"/>
                <a:gd name="connsiteX13" fmla="*/ 73819 w 166687"/>
                <a:gd name="connsiteY13" fmla="*/ 7511 h 131336"/>
                <a:gd name="connsiteX14" fmla="*/ 80962 w 166687"/>
                <a:gd name="connsiteY14" fmla="*/ 14655 h 131336"/>
                <a:gd name="connsiteX15" fmla="*/ 92869 w 166687"/>
                <a:gd name="connsiteY15" fmla="*/ 26561 h 131336"/>
                <a:gd name="connsiteX16" fmla="*/ 102394 w 166687"/>
                <a:gd name="connsiteY16" fmla="*/ 28943 h 131336"/>
                <a:gd name="connsiteX17" fmla="*/ 116681 w 166687"/>
                <a:gd name="connsiteY17" fmla="*/ 33705 h 131336"/>
                <a:gd name="connsiteX18" fmla="*/ 123825 w 166687"/>
                <a:gd name="connsiteY18" fmla="*/ 36086 h 131336"/>
                <a:gd name="connsiteX19" fmla="*/ 133350 w 166687"/>
                <a:gd name="connsiteY19" fmla="*/ 40849 h 131336"/>
                <a:gd name="connsiteX20" fmla="*/ 159544 w 166687"/>
                <a:gd name="connsiteY20" fmla="*/ 47993 h 131336"/>
                <a:gd name="connsiteX21" fmla="*/ 164306 w 166687"/>
                <a:gd name="connsiteY21" fmla="*/ 62280 h 131336"/>
                <a:gd name="connsiteX22" fmla="*/ 166687 w 166687"/>
                <a:gd name="connsiteY22" fmla="*/ 69424 h 131336"/>
                <a:gd name="connsiteX23" fmla="*/ 164306 w 166687"/>
                <a:gd name="connsiteY23" fmla="*/ 76568 h 131336"/>
                <a:gd name="connsiteX24" fmla="*/ 157162 w 166687"/>
                <a:gd name="connsiteY24" fmla="*/ 83711 h 131336"/>
                <a:gd name="connsiteX25" fmla="*/ 111919 w 166687"/>
                <a:gd name="connsiteY25" fmla="*/ 90855 h 131336"/>
                <a:gd name="connsiteX26" fmla="*/ 104775 w 166687"/>
                <a:gd name="connsiteY26" fmla="*/ 93236 h 131336"/>
                <a:gd name="connsiteX27" fmla="*/ 100012 w 166687"/>
                <a:gd name="connsiteY27" fmla="*/ 109905 h 131336"/>
                <a:gd name="connsiteX28" fmla="*/ 95250 w 166687"/>
                <a:gd name="connsiteY28" fmla="*/ 117049 h 131336"/>
                <a:gd name="connsiteX29" fmla="*/ 85725 w 166687"/>
                <a:gd name="connsiteY29" fmla="*/ 105143 h 131336"/>
                <a:gd name="connsiteX30" fmla="*/ 71437 w 166687"/>
                <a:gd name="connsiteY30" fmla="*/ 97999 h 131336"/>
                <a:gd name="connsiteX31" fmla="*/ 64294 w 166687"/>
                <a:gd name="connsiteY31" fmla="*/ 100380 h 131336"/>
                <a:gd name="connsiteX32" fmla="*/ 26194 w 166687"/>
                <a:gd name="connsiteY32" fmla="*/ 105143 h 131336"/>
                <a:gd name="connsiteX33" fmla="*/ 33337 w 166687"/>
                <a:gd name="connsiteY33" fmla="*/ 109905 h 131336"/>
                <a:gd name="connsiteX34" fmla="*/ 38100 w 166687"/>
                <a:gd name="connsiteY34" fmla="*/ 124193 h 131336"/>
                <a:gd name="connsiteX35" fmla="*/ 30956 w 166687"/>
                <a:gd name="connsiteY35" fmla="*/ 128955 h 131336"/>
                <a:gd name="connsiteX36" fmla="*/ 19050 w 166687"/>
                <a:gd name="connsiteY36" fmla="*/ 131336 h 131336"/>
                <a:gd name="connsiteX37" fmla="*/ 26194 w 166687"/>
                <a:gd name="connsiteY37" fmla="*/ 128955 h 131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66687" h="131336">
                  <a:moveTo>
                    <a:pt x="26194" y="128955"/>
                  </a:moveTo>
                  <a:lnTo>
                    <a:pt x="26194" y="128955"/>
                  </a:lnTo>
                  <a:cubicBezTo>
                    <a:pt x="20638" y="123399"/>
                    <a:pt x="15661" y="117195"/>
                    <a:pt x="9525" y="112286"/>
                  </a:cubicBezTo>
                  <a:cubicBezTo>
                    <a:pt x="-2021" y="103050"/>
                    <a:pt x="5195" y="118348"/>
                    <a:pt x="0" y="102761"/>
                  </a:cubicBezTo>
                  <a:cubicBezTo>
                    <a:pt x="2964" y="98314"/>
                    <a:pt x="7053" y="91170"/>
                    <a:pt x="11906" y="88474"/>
                  </a:cubicBezTo>
                  <a:cubicBezTo>
                    <a:pt x="16295" y="86036"/>
                    <a:pt x="26194" y="83711"/>
                    <a:pt x="26194" y="83711"/>
                  </a:cubicBezTo>
                  <a:cubicBezTo>
                    <a:pt x="28575" y="81330"/>
                    <a:pt x="30413" y="78239"/>
                    <a:pt x="33337" y="76568"/>
                  </a:cubicBezTo>
                  <a:cubicBezTo>
                    <a:pt x="36179" y="74944"/>
                    <a:pt x="39854" y="75475"/>
                    <a:pt x="42862" y="74186"/>
                  </a:cubicBezTo>
                  <a:cubicBezTo>
                    <a:pt x="45492" y="73059"/>
                    <a:pt x="47625" y="71011"/>
                    <a:pt x="50006" y="69424"/>
                  </a:cubicBezTo>
                  <a:cubicBezTo>
                    <a:pt x="51594" y="67043"/>
                    <a:pt x="53607" y="64895"/>
                    <a:pt x="54769" y="62280"/>
                  </a:cubicBezTo>
                  <a:cubicBezTo>
                    <a:pt x="56808" y="57693"/>
                    <a:pt x="59531" y="47993"/>
                    <a:pt x="59531" y="47993"/>
                  </a:cubicBezTo>
                  <a:cubicBezTo>
                    <a:pt x="60325" y="32912"/>
                    <a:pt x="58950" y="17558"/>
                    <a:pt x="61912" y="2749"/>
                  </a:cubicBezTo>
                  <a:cubicBezTo>
                    <a:pt x="62404" y="288"/>
                    <a:pt x="66725" y="-564"/>
                    <a:pt x="69056" y="368"/>
                  </a:cubicBezTo>
                  <a:cubicBezTo>
                    <a:pt x="71713" y="1431"/>
                    <a:pt x="71987" y="5313"/>
                    <a:pt x="73819" y="7511"/>
                  </a:cubicBezTo>
                  <a:cubicBezTo>
                    <a:pt x="75975" y="10098"/>
                    <a:pt x="78806" y="12068"/>
                    <a:pt x="80962" y="14655"/>
                  </a:cubicBezTo>
                  <a:cubicBezTo>
                    <a:pt x="86842" y="21711"/>
                    <a:pt x="83814" y="22680"/>
                    <a:pt x="92869" y="26561"/>
                  </a:cubicBezTo>
                  <a:cubicBezTo>
                    <a:pt x="95877" y="27850"/>
                    <a:pt x="99259" y="28003"/>
                    <a:pt x="102394" y="28943"/>
                  </a:cubicBezTo>
                  <a:cubicBezTo>
                    <a:pt x="107202" y="30386"/>
                    <a:pt x="111919" y="32118"/>
                    <a:pt x="116681" y="33705"/>
                  </a:cubicBezTo>
                  <a:cubicBezTo>
                    <a:pt x="119062" y="34499"/>
                    <a:pt x="121580" y="34963"/>
                    <a:pt x="123825" y="36086"/>
                  </a:cubicBezTo>
                  <a:cubicBezTo>
                    <a:pt x="127000" y="37674"/>
                    <a:pt x="130054" y="39531"/>
                    <a:pt x="133350" y="40849"/>
                  </a:cubicBezTo>
                  <a:cubicBezTo>
                    <a:pt x="145430" y="45681"/>
                    <a:pt x="147590" y="45602"/>
                    <a:pt x="159544" y="47993"/>
                  </a:cubicBezTo>
                  <a:lnTo>
                    <a:pt x="164306" y="62280"/>
                  </a:lnTo>
                  <a:lnTo>
                    <a:pt x="166687" y="69424"/>
                  </a:lnTo>
                  <a:cubicBezTo>
                    <a:pt x="165893" y="71805"/>
                    <a:pt x="165698" y="74479"/>
                    <a:pt x="164306" y="76568"/>
                  </a:cubicBezTo>
                  <a:cubicBezTo>
                    <a:pt x="162438" y="79370"/>
                    <a:pt x="160106" y="82076"/>
                    <a:pt x="157162" y="83711"/>
                  </a:cubicBezTo>
                  <a:cubicBezTo>
                    <a:pt x="144246" y="90886"/>
                    <a:pt x="124813" y="89863"/>
                    <a:pt x="111919" y="90855"/>
                  </a:cubicBezTo>
                  <a:cubicBezTo>
                    <a:pt x="109538" y="91649"/>
                    <a:pt x="106550" y="91461"/>
                    <a:pt x="104775" y="93236"/>
                  </a:cubicBezTo>
                  <a:cubicBezTo>
                    <a:pt x="103619" y="94392"/>
                    <a:pt x="100057" y="109800"/>
                    <a:pt x="100012" y="109905"/>
                  </a:cubicBezTo>
                  <a:cubicBezTo>
                    <a:pt x="98885" y="112535"/>
                    <a:pt x="96837" y="114668"/>
                    <a:pt x="95250" y="117049"/>
                  </a:cubicBezTo>
                  <a:cubicBezTo>
                    <a:pt x="74774" y="103398"/>
                    <a:pt x="98871" y="121575"/>
                    <a:pt x="85725" y="105143"/>
                  </a:cubicBezTo>
                  <a:cubicBezTo>
                    <a:pt x="82367" y="100945"/>
                    <a:pt x="76144" y="99568"/>
                    <a:pt x="71437" y="97999"/>
                  </a:cubicBezTo>
                  <a:cubicBezTo>
                    <a:pt x="69056" y="98793"/>
                    <a:pt x="66744" y="99836"/>
                    <a:pt x="64294" y="100380"/>
                  </a:cubicBezTo>
                  <a:cubicBezTo>
                    <a:pt x="52214" y="103064"/>
                    <a:pt x="38164" y="103946"/>
                    <a:pt x="26194" y="105143"/>
                  </a:cubicBezTo>
                  <a:cubicBezTo>
                    <a:pt x="28575" y="106730"/>
                    <a:pt x="31820" y="107478"/>
                    <a:pt x="33337" y="109905"/>
                  </a:cubicBezTo>
                  <a:cubicBezTo>
                    <a:pt x="35998" y="114162"/>
                    <a:pt x="38100" y="124193"/>
                    <a:pt x="38100" y="124193"/>
                  </a:cubicBezTo>
                  <a:cubicBezTo>
                    <a:pt x="35719" y="125780"/>
                    <a:pt x="33636" y="127950"/>
                    <a:pt x="30956" y="128955"/>
                  </a:cubicBezTo>
                  <a:cubicBezTo>
                    <a:pt x="27166" y="130376"/>
                    <a:pt x="15003" y="131336"/>
                    <a:pt x="19050" y="131336"/>
                  </a:cubicBezTo>
                  <a:cubicBezTo>
                    <a:pt x="23878" y="131336"/>
                    <a:pt x="25003" y="129352"/>
                    <a:pt x="26194" y="12895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任意多边形 184">
              <a:extLst>
                <a:ext uri="{FF2B5EF4-FFF2-40B4-BE49-F238E27FC236}">
                  <a16:creationId xmlns:a16="http://schemas.microsoft.com/office/drawing/2014/main" id="{1D0D97C3-A6C6-AED4-36C5-C4E4F49A42CF}"/>
                </a:ext>
              </a:extLst>
            </p:cNvPr>
            <p:cNvSpPr/>
            <p:nvPr/>
          </p:nvSpPr>
          <p:spPr>
            <a:xfrm>
              <a:off x="10201275" y="1609200"/>
              <a:ext cx="78581" cy="286513"/>
            </a:xfrm>
            <a:custGeom>
              <a:avLst/>
              <a:gdLst>
                <a:gd name="connsiteX0" fmla="*/ 16669 w 78581"/>
                <a:gd name="connsiteY0" fmla="*/ 98156 h 286513"/>
                <a:gd name="connsiteX1" fmla="*/ 16669 w 78581"/>
                <a:gd name="connsiteY1" fmla="*/ 98156 h 286513"/>
                <a:gd name="connsiteX2" fmla="*/ 7144 w 78581"/>
                <a:gd name="connsiteY2" fmla="*/ 79106 h 286513"/>
                <a:gd name="connsiteX3" fmla="*/ 2381 w 78581"/>
                <a:gd name="connsiteY3" fmla="*/ 71963 h 286513"/>
                <a:gd name="connsiteX4" fmla="*/ 4763 w 78581"/>
                <a:gd name="connsiteY4" fmla="*/ 60056 h 286513"/>
                <a:gd name="connsiteX5" fmla="*/ 9525 w 78581"/>
                <a:gd name="connsiteY5" fmla="*/ 45769 h 286513"/>
                <a:gd name="connsiteX6" fmla="*/ 19050 w 78581"/>
                <a:gd name="connsiteY6" fmla="*/ 31481 h 286513"/>
                <a:gd name="connsiteX7" fmla="*/ 28575 w 78581"/>
                <a:gd name="connsiteY7" fmla="*/ 29100 h 286513"/>
                <a:gd name="connsiteX8" fmla="*/ 30956 w 78581"/>
                <a:gd name="connsiteY8" fmla="*/ 14813 h 286513"/>
                <a:gd name="connsiteX9" fmla="*/ 26194 w 78581"/>
                <a:gd name="connsiteY9" fmla="*/ 7669 h 286513"/>
                <a:gd name="connsiteX10" fmla="*/ 23813 w 78581"/>
                <a:gd name="connsiteY10" fmla="*/ 525 h 286513"/>
                <a:gd name="connsiteX11" fmla="*/ 33338 w 78581"/>
                <a:gd name="connsiteY11" fmla="*/ 2906 h 286513"/>
                <a:gd name="connsiteX12" fmla="*/ 40481 w 78581"/>
                <a:gd name="connsiteY12" fmla="*/ 7669 h 286513"/>
                <a:gd name="connsiteX13" fmla="*/ 42863 w 78581"/>
                <a:gd name="connsiteY13" fmla="*/ 19575 h 286513"/>
                <a:gd name="connsiteX14" fmla="*/ 38100 w 78581"/>
                <a:gd name="connsiteY14" fmla="*/ 43388 h 286513"/>
                <a:gd name="connsiteX15" fmla="*/ 40481 w 78581"/>
                <a:gd name="connsiteY15" fmla="*/ 67200 h 286513"/>
                <a:gd name="connsiteX16" fmla="*/ 42863 w 78581"/>
                <a:gd name="connsiteY16" fmla="*/ 79106 h 286513"/>
                <a:gd name="connsiteX17" fmla="*/ 47625 w 78581"/>
                <a:gd name="connsiteY17" fmla="*/ 114825 h 286513"/>
                <a:gd name="connsiteX18" fmla="*/ 54769 w 78581"/>
                <a:gd name="connsiteY18" fmla="*/ 129113 h 286513"/>
                <a:gd name="connsiteX19" fmla="*/ 61913 w 78581"/>
                <a:gd name="connsiteY19" fmla="*/ 133875 h 286513"/>
                <a:gd name="connsiteX20" fmla="*/ 71438 w 78581"/>
                <a:gd name="connsiteY20" fmla="*/ 148163 h 286513"/>
                <a:gd name="connsiteX21" fmla="*/ 78581 w 78581"/>
                <a:gd name="connsiteY21" fmla="*/ 171975 h 286513"/>
                <a:gd name="connsiteX22" fmla="*/ 64294 w 78581"/>
                <a:gd name="connsiteY22" fmla="*/ 179119 h 286513"/>
                <a:gd name="connsiteX23" fmla="*/ 50006 w 78581"/>
                <a:gd name="connsiteY23" fmla="*/ 169594 h 286513"/>
                <a:gd name="connsiteX24" fmla="*/ 33338 w 78581"/>
                <a:gd name="connsiteY24" fmla="*/ 171975 h 286513"/>
                <a:gd name="connsiteX25" fmla="*/ 26194 w 78581"/>
                <a:gd name="connsiteY25" fmla="*/ 195788 h 286513"/>
                <a:gd name="connsiteX26" fmla="*/ 23813 w 78581"/>
                <a:gd name="connsiteY26" fmla="*/ 207694 h 286513"/>
                <a:gd name="connsiteX27" fmla="*/ 30956 w 78581"/>
                <a:gd name="connsiteY27" fmla="*/ 241031 h 286513"/>
                <a:gd name="connsiteX28" fmla="*/ 45244 w 78581"/>
                <a:gd name="connsiteY28" fmla="*/ 245794 h 286513"/>
                <a:gd name="connsiteX29" fmla="*/ 54769 w 78581"/>
                <a:gd name="connsiteY29" fmla="*/ 267225 h 286513"/>
                <a:gd name="connsiteX30" fmla="*/ 52388 w 78581"/>
                <a:gd name="connsiteY30" fmla="*/ 276750 h 286513"/>
                <a:gd name="connsiteX31" fmla="*/ 45244 w 78581"/>
                <a:gd name="connsiteY31" fmla="*/ 279131 h 286513"/>
                <a:gd name="connsiteX32" fmla="*/ 30956 w 78581"/>
                <a:gd name="connsiteY32" fmla="*/ 264844 h 286513"/>
                <a:gd name="connsiteX33" fmla="*/ 16669 w 78581"/>
                <a:gd name="connsiteY33" fmla="*/ 257700 h 286513"/>
                <a:gd name="connsiteX34" fmla="*/ 14288 w 78581"/>
                <a:gd name="connsiteY34" fmla="*/ 279131 h 286513"/>
                <a:gd name="connsiteX35" fmla="*/ 9525 w 78581"/>
                <a:gd name="connsiteY35" fmla="*/ 286275 h 286513"/>
                <a:gd name="connsiteX36" fmla="*/ 0 w 78581"/>
                <a:gd name="connsiteY36" fmla="*/ 283894 h 286513"/>
                <a:gd name="connsiteX37" fmla="*/ 2381 w 78581"/>
                <a:gd name="connsiteY37" fmla="*/ 269606 h 286513"/>
                <a:gd name="connsiteX38" fmla="*/ 7144 w 78581"/>
                <a:gd name="connsiteY38" fmla="*/ 255319 h 286513"/>
                <a:gd name="connsiteX39" fmla="*/ 9525 w 78581"/>
                <a:gd name="connsiteY39" fmla="*/ 174356 h 286513"/>
                <a:gd name="connsiteX40" fmla="*/ 11906 w 78581"/>
                <a:gd name="connsiteY40" fmla="*/ 164831 h 286513"/>
                <a:gd name="connsiteX41" fmla="*/ 9525 w 78581"/>
                <a:gd name="connsiteY41" fmla="*/ 133875 h 286513"/>
                <a:gd name="connsiteX42" fmla="*/ 9525 w 78581"/>
                <a:gd name="connsiteY42" fmla="*/ 91013 h 286513"/>
                <a:gd name="connsiteX43" fmla="*/ 16669 w 78581"/>
                <a:gd name="connsiteY43" fmla="*/ 98156 h 286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78581" h="286513">
                  <a:moveTo>
                    <a:pt x="16669" y="98156"/>
                  </a:moveTo>
                  <a:lnTo>
                    <a:pt x="16669" y="98156"/>
                  </a:lnTo>
                  <a:cubicBezTo>
                    <a:pt x="13494" y="91806"/>
                    <a:pt x="10544" y="85339"/>
                    <a:pt x="7144" y="79106"/>
                  </a:cubicBezTo>
                  <a:cubicBezTo>
                    <a:pt x="5774" y="76594"/>
                    <a:pt x="2736" y="74803"/>
                    <a:pt x="2381" y="71963"/>
                  </a:cubicBezTo>
                  <a:cubicBezTo>
                    <a:pt x="1879" y="67947"/>
                    <a:pt x="3698" y="63961"/>
                    <a:pt x="4763" y="60056"/>
                  </a:cubicBezTo>
                  <a:cubicBezTo>
                    <a:pt x="6084" y="55213"/>
                    <a:pt x="9525" y="45769"/>
                    <a:pt x="9525" y="45769"/>
                  </a:cubicBezTo>
                  <a:cubicBezTo>
                    <a:pt x="13588" y="17323"/>
                    <a:pt x="5988" y="31481"/>
                    <a:pt x="19050" y="31481"/>
                  </a:cubicBezTo>
                  <a:cubicBezTo>
                    <a:pt x="22323" y="31481"/>
                    <a:pt x="25400" y="29894"/>
                    <a:pt x="28575" y="29100"/>
                  </a:cubicBezTo>
                  <a:cubicBezTo>
                    <a:pt x="33660" y="21472"/>
                    <a:pt x="35182" y="23264"/>
                    <a:pt x="30956" y="14813"/>
                  </a:cubicBezTo>
                  <a:cubicBezTo>
                    <a:pt x="29676" y="12253"/>
                    <a:pt x="27474" y="10229"/>
                    <a:pt x="26194" y="7669"/>
                  </a:cubicBezTo>
                  <a:cubicBezTo>
                    <a:pt x="25072" y="5424"/>
                    <a:pt x="21725" y="1917"/>
                    <a:pt x="23813" y="525"/>
                  </a:cubicBezTo>
                  <a:cubicBezTo>
                    <a:pt x="26536" y="-1290"/>
                    <a:pt x="30163" y="2112"/>
                    <a:pt x="33338" y="2906"/>
                  </a:cubicBezTo>
                  <a:cubicBezTo>
                    <a:pt x="35719" y="4494"/>
                    <a:pt x="39061" y="5184"/>
                    <a:pt x="40481" y="7669"/>
                  </a:cubicBezTo>
                  <a:cubicBezTo>
                    <a:pt x="42489" y="11183"/>
                    <a:pt x="42863" y="15528"/>
                    <a:pt x="42863" y="19575"/>
                  </a:cubicBezTo>
                  <a:cubicBezTo>
                    <a:pt x="42863" y="30516"/>
                    <a:pt x="41032" y="34592"/>
                    <a:pt x="38100" y="43388"/>
                  </a:cubicBezTo>
                  <a:cubicBezTo>
                    <a:pt x="38894" y="51325"/>
                    <a:pt x="39427" y="59293"/>
                    <a:pt x="40481" y="67200"/>
                  </a:cubicBezTo>
                  <a:cubicBezTo>
                    <a:pt x="41016" y="71212"/>
                    <a:pt x="42361" y="75090"/>
                    <a:pt x="42863" y="79106"/>
                  </a:cubicBezTo>
                  <a:cubicBezTo>
                    <a:pt x="45985" y="104078"/>
                    <a:pt x="42952" y="98467"/>
                    <a:pt x="47625" y="114825"/>
                  </a:cubicBezTo>
                  <a:cubicBezTo>
                    <a:pt x="49174" y="120249"/>
                    <a:pt x="50594" y="124938"/>
                    <a:pt x="54769" y="129113"/>
                  </a:cubicBezTo>
                  <a:cubicBezTo>
                    <a:pt x="56793" y="131137"/>
                    <a:pt x="59532" y="132288"/>
                    <a:pt x="61913" y="133875"/>
                  </a:cubicBezTo>
                  <a:cubicBezTo>
                    <a:pt x="69789" y="157507"/>
                    <a:pt x="56575" y="121409"/>
                    <a:pt x="71438" y="148163"/>
                  </a:cubicBezTo>
                  <a:cubicBezTo>
                    <a:pt x="74073" y="152906"/>
                    <a:pt x="77044" y="165826"/>
                    <a:pt x="78581" y="171975"/>
                  </a:cubicBezTo>
                  <a:cubicBezTo>
                    <a:pt x="76842" y="173135"/>
                    <a:pt x="67582" y="180215"/>
                    <a:pt x="64294" y="179119"/>
                  </a:cubicBezTo>
                  <a:cubicBezTo>
                    <a:pt x="58864" y="177309"/>
                    <a:pt x="50006" y="169594"/>
                    <a:pt x="50006" y="169594"/>
                  </a:cubicBezTo>
                  <a:cubicBezTo>
                    <a:pt x="44450" y="170388"/>
                    <a:pt x="37768" y="168529"/>
                    <a:pt x="33338" y="171975"/>
                  </a:cubicBezTo>
                  <a:cubicBezTo>
                    <a:pt x="31742" y="173216"/>
                    <a:pt x="27053" y="191922"/>
                    <a:pt x="26194" y="195788"/>
                  </a:cubicBezTo>
                  <a:cubicBezTo>
                    <a:pt x="25316" y="199739"/>
                    <a:pt x="24607" y="203725"/>
                    <a:pt x="23813" y="207694"/>
                  </a:cubicBezTo>
                  <a:cubicBezTo>
                    <a:pt x="23966" y="209380"/>
                    <a:pt x="22142" y="235523"/>
                    <a:pt x="30956" y="241031"/>
                  </a:cubicBezTo>
                  <a:cubicBezTo>
                    <a:pt x="35213" y="243692"/>
                    <a:pt x="45244" y="245794"/>
                    <a:pt x="45244" y="245794"/>
                  </a:cubicBezTo>
                  <a:cubicBezTo>
                    <a:pt x="50911" y="262796"/>
                    <a:pt x="47221" y="255904"/>
                    <a:pt x="54769" y="267225"/>
                  </a:cubicBezTo>
                  <a:cubicBezTo>
                    <a:pt x="53975" y="270400"/>
                    <a:pt x="54432" y="274194"/>
                    <a:pt x="52388" y="276750"/>
                  </a:cubicBezTo>
                  <a:cubicBezTo>
                    <a:pt x="50820" y="278710"/>
                    <a:pt x="47438" y="280350"/>
                    <a:pt x="45244" y="279131"/>
                  </a:cubicBezTo>
                  <a:cubicBezTo>
                    <a:pt x="39356" y="275860"/>
                    <a:pt x="36560" y="268581"/>
                    <a:pt x="30956" y="264844"/>
                  </a:cubicBezTo>
                  <a:cubicBezTo>
                    <a:pt x="21725" y="258688"/>
                    <a:pt x="26528" y="260986"/>
                    <a:pt x="16669" y="257700"/>
                  </a:cubicBezTo>
                  <a:cubicBezTo>
                    <a:pt x="15875" y="264844"/>
                    <a:pt x="16031" y="272158"/>
                    <a:pt x="14288" y="279131"/>
                  </a:cubicBezTo>
                  <a:cubicBezTo>
                    <a:pt x="13594" y="281908"/>
                    <a:pt x="12240" y="285370"/>
                    <a:pt x="9525" y="286275"/>
                  </a:cubicBezTo>
                  <a:cubicBezTo>
                    <a:pt x="6420" y="287310"/>
                    <a:pt x="3175" y="284688"/>
                    <a:pt x="0" y="283894"/>
                  </a:cubicBezTo>
                  <a:cubicBezTo>
                    <a:pt x="794" y="279131"/>
                    <a:pt x="1210" y="274290"/>
                    <a:pt x="2381" y="269606"/>
                  </a:cubicBezTo>
                  <a:cubicBezTo>
                    <a:pt x="3599" y="264736"/>
                    <a:pt x="7144" y="255319"/>
                    <a:pt x="7144" y="255319"/>
                  </a:cubicBezTo>
                  <a:cubicBezTo>
                    <a:pt x="7938" y="228331"/>
                    <a:pt x="8106" y="201318"/>
                    <a:pt x="9525" y="174356"/>
                  </a:cubicBezTo>
                  <a:cubicBezTo>
                    <a:pt x="9697" y="171088"/>
                    <a:pt x="11906" y="168104"/>
                    <a:pt x="11906" y="164831"/>
                  </a:cubicBezTo>
                  <a:cubicBezTo>
                    <a:pt x="11906" y="154482"/>
                    <a:pt x="10319" y="144194"/>
                    <a:pt x="9525" y="133875"/>
                  </a:cubicBezTo>
                  <a:cubicBezTo>
                    <a:pt x="10248" y="125200"/>
                    <a:pt x="14517" y="102246"/>
                    <a:pt x="9525" y="91013"/>
                  </a:cubicBezTo>
                  <a:cubicBezTo>
                    <a:pt x="1258" y="72413"/>
                    <a:pt x="15478" y="96966"/>
                    <a:pt x="16669" y="98156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任意多边形 185">
              <a:extLst>
                <a:ext uri="{FF2B5EF4-FFF2-40B4-BE49-F238E27FC236}">
                  <a16:creationId xmlns:a16="http://schemas.microsoft.com/office/drawing/2014/main" id="{CC1C03E5-050F-A0D0-305E-4802B419E52A}"/>
                </a:ext>
              </a:extLst>
            </p:cNvPr>
            <p:cNvSpPr/>
            <p:nvPr/>
          </p:nvSpPr>
          <p:spPr>
            <a:xfrm>
              <a:off x="7510405" y="844384"/>
              <a:ext cx="516844" cy="217654"/>
            </a:xfrm>
            <a:custGeom>
              <a:avLst/>
              <a:gdLst>
                <a:gd name="connsiteX0" fmla="*/ 171508 w 516844"/>
                <a:gd name="connsiteY0" fmla="*/ 217654 h 217654"/>
                <a:gd name="connsiteX1" fmla="*/ 171508 w 516844"/>
                <a:gd name="connsiteY1" fmla="*/ 217654 h 217654"/>
                <a:gd name="connsiteX2" fmla="*/ 150076 w 516844"/>
                <a:gd name="connsiteY2" fmla="*/ 212891 h 217654"/>
                <a:gd name="connsiteX3" fmla="*/ 142933 w 516844"/>
                <a:gd name="connsiteY3" fmla="*/ 210510 h 217654"/>
                <a:gd name="connsiteX4" fmla="*/ 52445 w 516844"/>
                <a:gd name="connsiteY4" fmla="*/ 208129 h 217654"/>
                <a:gd name="connsiteX5" fmla="*/ 47683 w 516844"/>
                <a:gd name="connsiteY5" fmla="*/ 193841 h 217654"/>
                <a:gd name="connsiteX6" fmla="*/ 33395 w 516844"/>
                <a:gd name="connsiteY6" fmla="*/ 189079 h 217654"/>
                <a:gd name="connsiteX7" fmla="*/ 26251 w 516844"/>
                <a:gd name="connsiteY7" fmla="*/ 186697 h 217654"/>
                <a:gd name="connsiteX8" fmla="*/ 11964 w 516844"/>
                <a:gd name="connsiteY8" fmla="*/ 179554 h 217654"/>
                <a:gd name="connsiteX9" fmla="*/ 58 w 516844"/>
                <a:gd name="connsiteY9" fmla="*/ 167647 h 217654"/>
                <a:gd name="connsiteX10" fmla="*/ 16726 w 516844"/>
                <a:gd name="connsiteY10" fmla="*/ 160504 h 217654"/>
                <a:gd name="connsiteX11" fmla="*/ 31014 w 516844"/>
                <a:gd name="connsiteY11" fmla="*/ 155741 h 217654"/>
                <a:gd name="connsiteX12" fmla="*/ 35776 w 516844"/>
                <a:gd name="connsiteY12" fmla="*/ 148597 h 217654"/>
                <a:gd name="connsiteX13" fmla="*/ 38158 w 516844"/>
                <a:gd name="connsiteY13" fmla="*/ 141454 h 217654"/>
                <a:gd name="connsiteX14" fmla="*/ 52445 w 516844"/>
                <a:gd name="connsiteY14" fmla="*/ 136691 h 217654"/>
                <a:gd name="connsiteX15" fmla="*/ 59589 w 516844"/>
                <a:gd name="connsiteY15" fmla="*/ 134310 h 217654"/>
                <a:gd name="connsiteX16" fmla="*/ 69114 w 516844"/>
                <a:gd name="connsiteY16" fmla="*/ 112879 h 217654"/>
                <a:gd name="connsiteX17" fmla="*/ 78639 w 516844"/>
                <a:gd name="connsiteY17" fmla="*/ 100972 h 217654"/>
                <a:gd name="connsiteX18" fmla="*/ 88164 w 516844"/>
                <a:gd name="connsiteY18" fmla="*/ 86685 h 217654"/>
                <a:gd name="connsiteX19" fmla="*/ 102451 w 516844"/>
                <a:gd name="connsiteY19" fmla="*/ 81922 h 217654"/>
                <a:gd name="connsiteX20" fmla="*/ 109595 w 516844"/>
                <a:gd name="connsiteY20" fmla="*/ 79541 h 217654"/>
                <a:gd name="connsiteX21" fmla="*/ 116739 w 516844"/>
                <a:gd name="connsiteY21" fmla="*/ 74779 h 217654"/>
                <a:gd name="connsiteX22" fmla="*/ 131026 w 516844"/>
                <a:gd name="connsiteY22" fmla="*/ 70016 h 217654"/>
                <a:gd name="connsiteX23" fmla="*/ 138170 w 516844"/>
                <a:gd name="connsiteY23" fmla="*/ 67635 h 217654"/>
                <a:gd name="connsiteX24" fmla="*/ 147695 w 516844"/>
                <a:gd name="connsiteY24" fmla="*/ 62872 h 217654"/>
                <a:gd name="connsiteX25" fmla="*/ 154839 w 516844"/>
                <a:gd name="connsiteY25" fmla="*/ 58110 h 217654"/>
                <a:gd name="connsiteX26" fmla="*/ 169126 w 516844"/>
                <a:gd name="connsiteY26" fmla="*/ 53347 h 217654"/>
                <a:gd name="connsiteX27" fmla="*/ 190558 w 516844"/>
                <a:gd name="connsiteY27" fmla="*/ 46204 h 217654"/>
                <a:gd name="connsiteX28" fmla="*/ 197701 w 516844"/>
                <a:gd name="connsiteY28" fmla="*/ 43822 h 217654"/>
                <a:gd name="connsiteX29" fmla="*/ 204845 w 516844"/>
                <a:gd name="connsiteY29" fmla="*/ 39060 h 217654"/>
                <a:gd name="connsiteX30" fmla="*/ 214370 w 516844"/>
                <a:gd name="connsiteY30" fmla="*/ 36679 h 217654"/>
                <a:gd name="connsiteX31" fmla="*/ 240564 w 516844"/>
                <a:gd name="connsiteY31" fmla="*/ 31916 h 217654"/>
                <a:gd name="connsiteX32" fmla="*/ 252470 w 516844"/>
                <a:gd name="connsiteY32" fmla="*/ 29535 h 217654"/>
                <a:gd name="connsiteX33" fmla="*/ 364389 w 516844"/>
                <a:gd name="connsiteY33" fmla="*/ 27154 h 217654"/>
                <a:gd name="connsiteX34" fmla="*/ 383439 w 516844"/>
                <a:gd name="connsiteY34" fmla="*/ 24772 h 217654"/>
                <a:gd name="connsiteX35" fmla="*/ 397726 w 516844"/>
                <a:gd name="connsiteY35" fmla="*/ 17629 h 217654"/>
                <a:gd name="connsiteX36" fmla="*/ 404870 w 516844"/>
                <a:gd name="connsiteY36" fmla="*/ 15247 h 217654"/>
                <a:gd name="connsiteX37" fmla="*/ 412014 w 516844"/>
                <a:gd name="connsiteY37" fmla="*/ 10485 h 217654"/>
                <a:gd name="connsiteX38" fmla="*/ 431064 w 516844"/>
                <a:gd name="connsiteY38" fmla="*/ 5722 h 217654"/>
                <a:gd name="connsiteX39" fmla="*/ 438208 w 516844"/>
                <a:gd name="connsiteY39" fmla="*/ 3341 h 217654"/>
                <a:gd name="connsiteX40" fmla="*/ 447733 w 516844"/>
                <a:gd name="connsiteY40" fmla="*/ 960 h 217654"/>
                <a:gd name="connsiteX41" fmla="*/ 514408 w 516844"/>
                <a:gd name="connsiteY41" fmla="*/ 3341 h 217654"/>
                <a:gd name="connsiteX42" fmla="*/ 512026 w 516844"/>
                <a:gd name="connsiteY42" fmla="*/ 20010 h 217654"/>
                <a:gd name="connsiteX43" fmla="*/ 502501 w 516844"/>
                <a:gd name="connsiteY43" fmla="*/ 22391 h 217654"/>
                <a:gd name="connsiteX44" fmla="*/ 478689 w 516844"/>
                <a:gd name="connsiteY44" fmla="*/ 27154 h 217654"/>
                <a:gd name="connsiteX45" fmla="*/ 466783 w 516844"/>
                <a:gd name="connsiteY45" fmla="*/ 29535 h 217654"/>
                <a:gd name="connsiteX46" fmla="*/ 457258 w 516844"/>
                <a:gd name="connsiteY46" fmla="*/ 31916 h 217654"/>
                <a:gd name="connsiteX47" fmla="*/ 426301 w 516844"/>
                <a:gd name="connsiteY47" fmla="*/ 34297 h 217654"/>
                <a:gd name="connsiteX48" fmla="*/ 381058 w 516844"/>
                <a:gd name="connsiteY48" fmla="*/ 39060 h 217654"/>
                <a:gd name="connsiteX49" fmla="*/ 347720 w 516844"/>
                <a:gd name="connsiteY49" fmla="*/ 46204 h 217654"/>
                <a:gd name="connsiteX50" fmla="*/ 333433 w 516844"/>
                <a:gd name="connsiteY50" fmla="*/ 50966 h 217654"/>
                <a:gd name="connsiteX51" fmla="*/ 316764 w 516844"/>
                <a:gd name="connsiteY51" fmla="*/ 53347 h 217654"/>
                <a:gd name="connsiteX52" fmla="*/ 302476 w 516844"/>
                <a:gd name="connsiteY52" fmla="*/ 58110 h 217654"/>
                <a:gd name="connsiteX53" fmla="*/ 295333 w 516844"/>
                <a:gd name="connsiteY53" fmla="*/ 60491 h 217654"/>
                <a:gd name="connsiteX54" fmla="*/ 276283 w 516844"/>
                <a:gd name="connsiteY54" fmla="*/ 65254 h 217654"/>
                <a:gd name="connsiteX55" fmla="*/ 247708 w 516844"/>
                <a:gd name="connsiteY55" fmla="*/ 74779 h 217654"/>
                <a:gd name="connsiteX56" fmla="*/ 226276 w 516844"/>
                <a:gd name="connsiteY56" fmla="*/ 81922 h 217654"/>
                <a:gd name="connsiteX57" fmla="*/ 219133 w 516844"/>
                <a:gd name="connsiteY57" fmla="*/ 84304 h 217654"/>
                <a:gd name="connsiteX58" fmla="*/ 195320 w 516844"/>
                <a:gd name="connsiteY58" fmla="*/ 96210 h 217654"/>
                <a:gd name="connsiteX59" fmla="*/ 178651 w 516844"/>
                <a:gd name="connsiteY59" fmla="*/ 105735 h 217654"/>
                <a:gd name="connsiteX60" fmla="*/ 164364 w 516844"/>
                <a:gd name="connsiteY60" fmla="*/ 110497 h 217654"/>
                <a:gd name="connsiteX61" fmla="*/ 150076 w 516844"/>
                <a:gd name="connsiteY61" fmla="*/ 120022 h 217654"/>
                <a:gd name="connsiteX62" fmla="*/ 142933 w 516844"/>
                <a:gd name="connsiteY62" fmla="*/ 124785 h 217654"/>
                <a:gd name="connsiteX63" fmla="*/ 135789 w 516844"/>
                <a:gd name="connsiteY63" fmla="*/ 127166 h 217654"/>
                <a:gd name="connsiteX64" fmla="*/ 128645 w 516844"/>
                <a:gd name="connsiteY64" fmla="*/ 131929 h 217654"/>
                <a:gd name="connsiteX65" fmla="*/ 123883 w 516844"/>
                <a:gd name="connsiteY65" fmla="*/ 139072 h 217654"/>
                <a:gd name="connsiteX66" fmla="*/ 116739 w 516844"/>
                <a:gd name="connsiteY66" fmla="*/ 141454 h 217654"/>
                <a:gd name="connsiteX67" fmla="*/ 111976 w 516844"/>
                <a:gd name="connsiteY67" fmla="*/ 148597 h 217654"/>
                <a:gd name="connsiteX68" fmla="*/ 123883 w 516844"/>
                <a:gd name="connsiteY68" fmla="*/ 167647 h 217654"/>
                <a:gd name="connsiteX69" fmla="*/ 133408 w 516844"/>
                <a:gd name="connsiteY69" fmla="*/ 181935 h 217654"/>
                <a:gd name="connsiteX70" fmla="*/ 145314 w 516844"/>
                <a:gd name="connsiteY70" fmla="*/ 196222 h 217654"/>
                <a:gd name="connsiteX71" fmla="*/ 159601 w 516844"/>
                <a:gd name="connsiteY71" fmla="*/ 205747 h 217654"/>
                <a:gd name="connsiteX72" fmla="*/ 171508 w 516844"/>
                <a:gd name="connsiteY72" fmla="*/ 217654 h 217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516844" h="217654">
                  <a:moveTo>
                    <a:pt x="171508" y="217654"/>
                  </a:moveTo>
                  <a:lnTo>
                    <a:pt x="171508" y="217654"/>
                  </a:lnTo>
                  <a:cubicBezTo>
                    <a:pt x="164364" y="216066"/>
                    <a:pt x="157176" y="214666"/>
                    <a:pt x="150076" y="212891"/>
                  </a:cubicBezTo>
                  <a:cubicBezTo>
                    <a:pt x="147641" y="212282"/>
                    <a:pt x="145440" y="210632"/>
                    <a:pt x="142933" y="210510"/>
                  </a:cubicBezTo>
                  <a:cubicBezTo>
                    <a:pt x="112796" y="209040"/>
                    <a:pt x="82608" y="208923"/>
                    <a:pt x="52445" y="208129"/>
                  </a:cubicBezTo>
                  <a:cubicBezTo>
                    <a:pt x="50858" y="203366"/>
                    <a:pt x="52446" y="195428"/>
                    <a:pt x="47683" y="193841"/>
                  </a:cubicBezTo>
                  <a:lnTo>
                    <a:pt x="33395" y="189079"/>
                  </a:lnTo>
                  <a:cubicBezTo>
                    <a:pt x="31014" y="188285"/>
                    <a:pt x="28340" y="188089"/>
                    <a:pt x="26251" y="186697"/>
                  </a:cubicBezTo>
                  <a:cubicBezTo>
                    <a:pt x="17019" y="180543"/>
                    <a:pt x="21823" y="182840"/>
                    <a:pt x="11964" y="179554"/>
                  </a:cubicBezTo>
                  <a:cubicBezTo>
                    <a:pt x="9723" y="178060"/>
                    <a:pt x="-876" y="172317"/>
                    <a:pt x="58" y="167647"/>
                  </a:cubicBezTo>
                  <a:cubicBezTo>
                    <a:pt x="942" y="163226"/>
                    <a:pt x="14697" y="161113"/>
                    <a:pt x="16726" y="160504"/>
                  </a:cubicBezTo>
                  <a:cubicBezTo>
                    <a:pt x="21535" y="159061"/>
                    <a:pt x="31014" y="155741"/>
                    <a:pt x="31014" y="155741"/>
                  </a:cubicBezTo>
                  <a:cubicBezTo>
                    <a:pt x="32601" y="153360"/>
                    <a:pt x="34496" y="151157"/>
                    <a:pt x="35776" y="148597"/>
                  </a:cubicBezTo>
                  <a:cubicBezTo>
                    <a:pt x="36899" y="146352"/>
                    <a:pt x="36116" y="142913"/>
                    <a:pt x="38158" y="141454"/>
                  </a:cubicBezTo>
                  <a:cubicBezTo>
                    <a:pt x="42243" y="138536"/>
                    <a:pt x="47683" y="138279"/>
                    <a:pt x="52445" y="136691"/>
                  </a:cubicBezTo>
                  <a:lnTo>
                    <a:pt x="59589" y="134310"/>
                  </a:lnTo>
                  <a:cubicBezTo>
                    <a:pt x="65256" y="117307"/>
                    <a:pt x="61566" y="124199"/>
                    <a:pt x="69114" y="112879"/>
                  </a:cubicBezTo>
                  <a:cubicBezTo>
                    <a:pt x="74475" y="96793"/>
                    <a:pt x="67040" y="114228"/>
                    <a:pt x="78639" y="100972"/>
                  </a:cubicBezTo>
                  <a:cubicBezTo>
                    <a:pt x="82408" y="96665"/>
                    <a:pt x="82734" y="88495"/>
                    <a:pt x="88164" y="86685"/>
                  </a:cubicBezTo>
                  <a:lnTo>
                    <a:pt x="102451" y="81922"/>
                  </a:lnTo>
                  <a:cubicBezTo>
                    <a:pt x="104832" y="81128"/>
                    <a:pt x="107506" y="80933"/>
                    <a:pt x="109595" y="79541"/>
                  </a:cubicBezTo>
                  <a:cubicBezTo>
                    <a:pt x="111976" y="77954"/>
                    <a:pt x="114124" y="75941"/>
                    <a:pt x="116739" y="74779"/>
                  </a:cubicBezTo>
                  <a:cubicBezTo>
                    <a:pt x="121326" y="72740"/>
                    <a:pt x="126264" y="71604"/>
                    <a:pt x="131026" y="70016"/>
                  </a:cubicBezTo>
                  <a:cubicBezTo>
                    <a:pt x="133407" y="69222"/>
                    <a:pt x="135925" y="68758"/>
                    <a:pt x="138170" y="67635"/>
                  </a:cubicBezTo>
                  <a:cubicBezTo>
                    <a:pt x="141345" y="66047"/>
                    <a:pt x="144613" y="64633"/>
                    <a:pt x="147695" y="62872"/>
                  </a:cubicBezTo>
                  <a:cubicBezTo>
                    <a:pt x="150180" y="61452"/>
                    <a:pt x="152224" y="59272"/>
                    <a:pt x="154839" y="58110"/>
                  </a:cubicBezTo>
                  <a:cubicBezTo>
                    <a:pt x="159426" y="56071"/>
                    <a:pt x="164364" y="54935"/>
                    <a:pt x="169126" y="53347"/>
                  </a:cubicBezTo>
                  <a:lnTo>
                    <a:pt x="190558" y="46204"/>
                  </a:lnTo>
                  <a:cubicBezTo>
                    <a:pt x="192939" y="45410"/>
                    <a:pt x="195613" y="45214"/>
                    <a:pt x="197701" y="43822"/>
                  </a:cubicBezTo>
                  <a:cubicBezTo>
                    <a:pt x="200082" y="42235"/>
                    <a:pt x="202214" y="40187"/>
                    <a:pt x="204845" y="39060"/>
                  </a:cubicBezTo>
                  <a:cubicBezTo>
                    <a:pt x="207853" y="37771"/>
                    <a:pt x="211223" y="37578"/>
                    <a:pt x="214370" y="36679"/>
                  </a:cubicBezTo>
                  <a:cubicBezTo>
                    <a:pt x="234210" y="31010"/>
                    <a:pt x="202134" y="37828"/>
                    <a:pt x="240564" y="31916"/>
                  </a:cubicBezTo>
                  <a:cubicBezTo>
                    <a:pt x="244564" y="31301"/>
                    <a:pt x="248426" y="29691"/>
                    <a:pt x="252470" y="29535"/>
                  </a:cubicBezTo>
                  <a:cubicBezTo>
                    <a:pt x="289757" y="28101"/>
                    <a:pt x="327083" y="27948"/>
                    <a:pt x="364389" y="27154"/>
                  </a:cubicBezTo>
                  <a:cubicBezTo>
                    <a:pt x="370739" y="26360"/>
                    <a:pt x="377143" y="25917"/>
                    <a:pt x="383439" y="24772"/>
                  </a:cubicBezTo>
                  <a:cubicBezTo>
                    <a:pt x="392846" y="23061"/>
                    <a:pt x="389010" y="21987"/>
                    <a:pt x="397726" y="17629"/>
                  </a:cubicBezTo>
                  <a:cubicBezTo>
                    <a:pt x="399971" y="16506"/>
                    <a:pt x="402625" y="16370"/>
                    <a:pt x="404870" y="15247"/>
                  </a:cubicBezTo>
                  <a:cubicBezTo>
                    <a:pt x="407430" y="13967"/>
                    <a:pt x="409454" y="11765"/>
                    <a:pt x="412014" y="10485"/>
                  </a:cubicBezTo>
                  <a:cubicBezTo>
                    <a:pt x="417455" y="7765"/>
                    <a:pt x="425634" y="7080"/>
                    <a:pt x="431064" y="5722"/>
                  </a:cubicBezTo>
                  <a:cubicBezTo>
                    <a:pt x="433499" y="5113"/>
                    <a:pt x="435794" y="4031"/>
                    <a:pt x="438208" y="3341"/>
                  </a:cubicBezTo>
                  <a:cubicBezTo>
                    <a:pt x="441355" y="2442"/>
                    <a:pt x="444558" y="1754"/>
                    <a:pt x="447733" y="960"/>
                  </a:cubicBezTo>
                  <a:cubicBezTo>
                    <a:pt x="469958" y="1754"/>
                    <a:pt x="493085" y="-2977"/>
                    <a:pt x="514408" y="3341"/>
                  </a:cubicBezTo>
                  <a:cubicBezTo>
                    <a:pt x="519790" y="4936"/>
                    <a:pt x="515001" y="15250"/>
                    <a:pt x="512026" y="20010"/>
                  </a:cubicBezTo>
                  <a:cubicBezTo>
                    <a:pt x="510291" y="22785"/>
                    <a:pt x="505648" y="21492"/>
                    <a:pt x="502501" y="22391"/>
                  </a:cubicBezTo>
                  <a:cubicBezTo>
                    <a:pt x="483331" y="27868"/>
                    <a:pt x="512830" y="21463"/>
                    <a:pt x="478689" y="27154"/>
                  </a:cubicBezTo>
                  <a:cubicBezTo>
                    <a:pt x="474697" y="27819"/>
                    <a:pt x="470734" y="28657"/>
                    <a:pt x="466783" y="29535"/>
                  </a:cubicBezTo>
                  <a:cubicBezTo>
                    <a:pt x="463588" y="30245"/>
                    <a:pt x="460508" y="31534"/>
                    <a:pt x="457258" y="31916"/>
                  </a:cubicBezTo>
                  <a:cubicBezTo>
                    <a:pt x="446979" y="33125"/>
                    <a:pt x="436615" y="33437"/>
                    <a:pt x="426301" y="34297"/>
                  </a:cubicBezTo>
                  <a:cubicBezTo>
                    <a:pt x="415717" y="35179"/>
                    <a:pt x="392762" y="37110"/>
                    <a:pt x="381058" y="39060"/>
                  </a:cubicBezTo>
                  <a:cubicBezTo>
                    <a:pt x="376882" y="39756"/>
                    <a:pt x="355861" y="43762"/>
                    <a:pt x="347720" y="46204"/>
                  </a:cubicBezTo>
                  <a:cubicBezTo>
                    <a:pt x="342912" y="47647"/>
                    <a:pt x="338402" y="50256"/>
                    <a:pt x="333433" y="50966"/>
                  </a:cubicBezTo>
                  <a:lnTo>
                    <a:pt x="316764" y="53347"/>
                  </a:lnTo>
                  <a:lnTo>
                    <a:pt x="302476" y="58110"/>
                  </a:lnTo>
                  <a:cubicBezTo>
                    <a:pt x="300095" y="58904"/>
                    <a:pt x="297768" y="59882"/>
                    <a:pt x="295333" y="60491"/>
                  </a:cubicBezTo>
                  <a:cubicBezTo>
                    <a:pt x="288983" y="62079"/>
                    <a:pt x="282493" y="63184"/>
                    <a:pt x="276283" y="65254"/>
                  </a:cubicBezTo>
                  <a:lnTo>
                    <a:pt x="247708" y="74779"/>
                  </a:lnTo>
                  <a:lnTo>
                    <a:pt x="226276" y="81922"/>
                  </a:lnTo>
                  <a:cubicBezTo>
                    <a:pt x="223895" y="82716"/>
                    <a:pt x="221221" y="82912"/>
                    <a:pt x="219133" y="84304"/>
                  </a:cubicBezTo>
                  <a:cubicBezTo>
                    <a:pt x="202122" y="95644"/>
                    <a:pt x="210398" y="92441"/>
                    <a:pt x="195320" y="96210"/>
                  </a:cubicBezTo>
                  <a:cubicBezTo>
                    <a:pt x="184922" y="106608"/>
                    <a:pt x="192357" y="101624"/>
                    <a:pt x="178651" y="105735"/>
                  </a:cubicBezTo>
                  <a:cubicBezTo>
                    <a:pt x="173843" y="107177"/>
                    <a:pt x="164364" y="110497"/>
                    <a:pt x="164364" y="110497"/>
                  </a:cubicBezTo>
                  <a:lnTo>
                    <a:pt x="150076" y="120022"/>
                  </a:lnTo>
                  <a:cubicBezTo>
                    <a:pt x="147695" y="121609"/>
                    <a:pt x="145648" y="123880"/>
                    <a:pt x="142933" y="124785"/>
                  </a:cubicBezTo>
                  <a:lnTo>
                    <a:pt x="135789" y="127166"/>
                  </a:lnTo>
                  <a:cubicBezTo>
                    <a:pt x="133408" y="128754"/>
                    <a:pt x="130669" y="129905"/>
                    <a:pt x="128645" y="131929"/>
                  </a:cubicBezTo>
                  <a:cubicBezTo>
                    <a:pt x="126622" y="133952"/>
                    <a:pt x="126118" y="137284"/>
                    <a:pt x="123883" y="139072"/>
                  </a:cubicBezTo>
                  <a:cubicBezTo>
                    <a:pt x="121923" y="140640"/>
                    <a:pt x="119120" y="140660"/>
                    <a:pt x="116739" y="141454"/>
                  </a:cubicBezTo>
                  <a:cubicBezTo>
                    <a:pt x="115151" y="143835"/>
                    <a:pt x="111976" y="145735"/>
                    <a:pt x="111976" y="148597"/>
                  </a:cubicBezTo>
                  <a:cubicBezTo>
                    <a:pt x="111976" y="161822"/>
                    <a:pt x="115793" y="162254"/>
                    <a:pt x="123883" y="167647"/>
                  </a:cubicBezTo>
                  <a:lnTo>
                    <a:pt x="133408" y="181935"/>
                  </a:lnTo>
                  <a:cubicBezTo>
                    <a:pt x="137643" y="188288"/>
                    <a:pt x="138964" y="191283"/>
                    <a:pt x="145314" y="196222"/>
                  </a:cubicBezTo>
                  <a:cubicBezTo>
                    <a:pt x="149832" y="199736"/>
                    <a:pt x="154171" y="203937"/>
                    <a:pt x="159601" y="205747"/>
                  </a:cubicBezTo>
                  <a:cubicBezTo>
                    <a:pt x="168429" y="208690"/>
                    <a:pt x="169524" y="215670"/>
                    <a:pt x="171508" y="217654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任意多边形 186">
              <a:extLst>
                <a:ext uri="{FF2B5EF4-FFF2-40B4-BE49-F238E27FC236}">
                  <a16:creationId xmlns:a16="http://schemas.microsoft.com/office/drawing/2014/main" id="{A707BB61-ADEC-704D-725B-BB6292CE573D}"/>
                </a:ext>
              </a:extLst>
            </p:cNvPr>
            <p:cNvSpPr/>
            <p:nvPr/>
          </p:nvSpPr>
          <p:spPr>
            <a:xfrm>
              <a:off x="7405570" y="1094716"/>
              <a:ext cx="59749" cy="29234"/>
            </a:xfrm>
            <a:custGeom>
              <a:avLst/>
              <a:gdLst>
                <a:gd name="connsiteX0" fmla="*/ 26311 w 59749"/>
                <a:gd name="connsiteY0" fmla="*/ 26853 h 29234"/>
                <a:gd name="connsiteX1" fmla="*/ 26311 w 59749"/>
                <a:gd name="connsiteY1" fmla="*/ 26853 h 29234"/>
                <a:gd name="connsiteX2" fmla="*/ 2499 w 59749"/>
                <a:gd name="connsiteY2" fmla="*/ 24472 h 29234"/>
                <a:gd name="connsiteX3" fmla="*/ 2499 w 59749"/>
                <a:gd name="connsiteY3" fmla="*/ 5422 h 29234"/>
                <a:gd name="connsiteX4" fmla="*/ 9643 w 59749"/>
                <a:gd name="connsiteY4" fmla="*/ 3040 h 29234"/>
                <a:gd name="connsiteX5" fmla="*/ 26311 w 59749"/>
                <a:gd name="connsiteY5" fmla="*/ 659 h 29234"/>
                <a:gd name="connsiteX6" fmla="*/ 59649 w 59749"/>
                <a:gd name="connsiteY6" fmla="*/ 10184 h 29234"/>
                <a:gd name="connsiteX7" fmla="*/ 57268 w 59749"/>
                <a:gd name="connsiteY7" fmla="*/ 22090 h 29234"/>
                <a:gd name="connsiteX8" fmla="*/ 52505 w 59749"/>
                <a:gd name="connsiteY8" fmla="*/ 29234 h 29234"/>
                <a:gd name="connsiteX9" fmla="*/ 33455 w 59749"/>
                <a:gd name="connsiteY9" fmla="*/ 26853 h 29234"/>
                <a:gd name="connsiteX10" fmla="*/ 26311 w 59749"/>
                <a:gd name="connsiteY10" fmla="*/ 26853 h 29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9749" h="29234">
                  <a:moveTo>
                    <a:pt x="26311" y="26853"/>
                  </a:moveTo>
                  <a:lnTo>
                    <a:pt x="26311" y="26853"/>
                  </a:lnTo>
                  <a:cubicBezTo>
                    <a:pt x="18374" y="26059"/>
                    <a:pt x="9761" y="27773"/>
                    <a:pt x="2499" y="24472"/>
                  </a:cubicBezTo>
                  <a:cubicBezTo>
                    <a:pt x="-2157" y="22356"/>
                    <a:pt x="806" y="7538"/>
                    <a:pt x="2499" y="5422"/>
                  </a:cubicBezTo>
                  <a:cubicBezTo>
                    <a:pt x="4067" y="3462"/>
                    <a:pt x="7182" y="3532"/>
                    <a:pt x="9643" y="3040"/>
                  </a:cubicBezTo>
                  <a:cubicBezTo>
                    <a:pt x="15146" y="1939"/>
                    <a:pt x="20755" y="1453"/>
                    <a:pt x="26311" y="659"/>
                  </a:cubicBezTo>
                  <a:cubicBezTo>
                    <a:pt x="30142" y="978"/>
                    <a:pt x="57847" y="-4224"/>
                    <a:pt x="59649" y="10184"/>
                  </a:cubicBezTo>
                  <a:cubicBezTo>
                    <a:pt x="60151" y="14200"/>
                    <a:pt x="58689" y="18300"/>
                    <a:pt x="57268" y="22090"/>
                  </a:cubicBezTo>
                  <a:cubicBezTo>
                    <a:pt x="56263" y="24770"/>
                    <a:pt x="54093" y="26853"/>
                    <a:pt x="52505" y="29234"/>
                  </a:cubicBezTo>
                  <a:cubicBezTo>
                    <a:pt x="46155" y="28440"/>
                    <a:pt x="38780" y="30402"/>
                    <a:pt x="33455" y="26853"/>
                  </a:cubicBezTo>
                  <a:cubicBezTo>
                    <a:pt x="30087" y="24608"/>
                    <a:pt x="27502" y="26853"/>
                    <a:pt x="26311" y="26853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任意多边形 187">
              <a:extLst>
                <a:ext uri="{FF2B5EF4-FFF2-40B4-BE49-F238E27FC236}">
                  <a16:creationId xmlns:a16="http://schemas.microsoft.com/office/drawing/2014/main" id="{67DE19A9-7F07-D1EF-C2FA-5D627E88B060}"/>
                </a:ext>
              </a:extLst>
            </p:cNvPr>
            <p:cNvSpPr/>
            <p:nvPr/>
          </p:nvSpPr>
          <p:spPr>
            <a:xfrm>
              <a:off x="8703316" y="700088"/>
              <a:ext cx="262090" cy="80962"/>
            </a:xfrm>
            <a:custGeom>
              <a:avLst/>
              <a:gdLst>
                <a:gd name="connsiteX0" fmla="*/ 240659 w 262090"/>
                <a:gd name="connsiteY0" fmla="*/ 78581 h 80962"/>
                <a:gd name="connsiteX1" fmla="*/ 240659 w 262090"/>
                <a:gd name="connsiteY1" fmla="*/ 78581 h 80962"/>
                <a:gd name="connsiteX2" fmla="*/ 219228 w 262090"/>
                <a:gd name="connsiteY2" fmla="*/ 80962 h 80962"/>
                <a:gd name="connsiteX3" fmla="*/ 181128 w 262090"/>
                <a:gd name="connsiteY3" fmla="*/ 78581 h 80962"/>
                <a:gd name="connsiteX4" fmla="*/ 173984 w 262090"/>
                <a:gd name="connsiteY4" fmla="*/ 76200 h 80962"/>
                <a:gd name="connsiteX5" fmla="*/ 133503 w 262090"/>
                <a:gd name="connsiteY5" fmla="*/ 73818 h 80962"/>
                <a:gd name="connsiteX6" fmla="*/ 121597 w 262090"/>
                <a:gd name="connsiteY6" fmla="*/ 71437 h 80962"/>
                <a:gd name="connsiteX7" fmla="*/ 107309 w 262090"/>
                <a:gd name="connsiteY7" fmla="*/ 66675 h 80962"/>
                <a:gd name="connsiteX8" fmla="*/ 97784 w 262090"/>
                <a:gd name="connsiteY8" fmla="*/ 64293 h 80962"/>
                <a:gd name="connsiteX9" fmla="*/ 83497 w 262090"/>
                <a:gd name="connsiteY9" fmla="*/ 59531 h 80962"/>
                <a:gd name="connsiteX10" fmla="*/ 78734 w 262090"/>
                <a:gd name="connsiteY10" fmla="*/ 52387 h 80962"/>
                <a:gd name="connsiteX11" fmla="*/ 71590 w 262090"/>
                <a:gd name="connsiteY11" fmla="*/ 50006 h 80962"/>
                <a:gd name="connsiteX12" fmla="*/ 14440 w 262090"/>
                <a:gd name="connsiteY12" fmla="*/ 47625 h 80962"/>
                <a:gd name="connsiteX13" fmla="*/ 153 w 262090"/>
                <a:gd name="connsiteY13" fmla="*/ 42862 h 80962"/>
                <a:gd name="connsiteX14" fmla="*/ 2534 w 262090"/>
                <a:gd name="connsiteY14" fmla="*/ 35718 h 80962"/>
                <a:gd name="connsiteX15" fmla="*/ 16822 w 262090"/>
                <a:gd name="connsiteY15" fmla="*/ 28575 h 80962"/>
                <a:gd name="connsiteX16" fmla="*/ 23965 w 262090"/>
                <a:gd name="connsiteY16" fmla="*/ 23812 h 80962"/>
                <a:gd name="connsiteX17" fmla="*/ 38253 w 262090"/>
                <a:gd name="connsiteY17" fmla="*/ 19050 h 80962"/>
                <a:gd name="connsiteX18" fmla="*/ 45397 w 262090"/>
                <a:gd name="connsiteY18" fmla="*/ 16668 h 80962"/>
                <a:gd name="connsiteX19" fmla="*/ 66828 w 262090"/>
                <a:gd name="connsiteY19" fmla="*/ 9525 h 80962"/>
                <a:gd name="connsiteX20" fmla="*/ 73972 w 262090"/>
                <a:gd name="connsiteY20" fmla="*/ 7143 h 80962"/>
                <a:gd name="connsiteX21" fmla="*/ 83497 w 262090"/>
                <a:gd name="connsiteY21" fmla="*/ 4762 h 80962"/>
                <a:gd name="connsiteX22" fmla="*/ 100165 w 262090"/>
                <a:gd name="connsiteY22" fmla="*/ 0 h 80962"/>
                <a:gd name="connsiteX23" fmla="*/ 166840 w 262090"/>
                <a:gd name="connsiteY23" fmla="*/ 2381 h 80962"/>
                <a:gd name="connsiteX24" fmla="*/ 173984 w 262090"/>
                <a:gd name="connsiteY24" fmla="*/ 4762 h 80962"/>
                <a:gd name="connsiteX25" fmla="*/ 181128 w 262090"/>
                <a:gd name="connsiteY25" fmla="*/ 9525 h 80962"/>
                <a:gd name="connsiteX26" fmla="*/ 188272 w 262090"/>
                <a:gd name="connsiteY26" fmla="*/ 23812 h 80962"/>
                <a:gd name="connsiteX27" fmla="*/ 190653 w 262090"/>
                <a:gd name="connsiteY27" fmla="*/ 35718 h 80962"/>
                <a:gd name="connsiteX28" fmla="*/ 204940 w 262090"/>
                <a:gd name="connsiteY28" fmla="*/ 40481 h 80962"/>
                <a:gd name="connsiteX29" fmla="*/ 243040 w 262090"/>
                <a:gd name="connsiteY29" fmla="*/ 42862 h 80962"/>
                <a:gd name="connsiteX30" fmla="*/ 250184 w 262090"/>
                <a:gd name="connsiteY30" fmla="*/ 47625 h 80962"/>
                <a:gd name="connsiteX31" fmla="*/ 257328 w 262090"/>
                <a:gd name="connsiteY31" fmla="*/ 50006 h 80962"/>
                <a:gd name="connsiteX32" fmla="*/ 262090 w 262090"/>
                <a:gd name="connsiteY32" fmla="*/ 64293 h 80962"/>
                <a:gd name="connsiteX33" fmla="*/ 259709 w 262090"/>
                <a:gd name="connsiteY33" fmla="*/ 73818 h 80962"/>
                <a:gd name="connsiteX34" fmla="*/ 245422 w 262090"/>
                <a:gd name="connsiteY34" fmla="*/ 78581 h 80962"/>
                <a:gd name="connsiteX35" fmla="*/ 240659 w 262090"/>
                <a:gd name="connsiteY35" fmla="*/ 78581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62090" h="80962">
                  <a:moveTo>
                    <a:pt x="240659" y="78581"/>
                  </a:moveTo>
                  <a:lnTo>
                    <a:pt x="240659" y="78581"/>
                  </a:lnTo>
                  <a:cubicBezTo>
                    <a:pt x="233515" y="79375"/>
                    <a:pt x="226416" y="80962"/>
                    <a:pt x="219228" y="80962"/>
                  </a:cubicBezTo>
                  <a:cubicBezTo>
                    <a:pt x="206503" y="80962"/>
                    <a:pt x="193783" y="79913"/>
                    <a:pt x="181128" y="78581"/>
                  </a:cubicBezTo>
                  <a:cubicBezTo>
                    <a:pt x="178632" y="78318"/>
                    <a:pt x="176482" y="76450"/>
                    <a:pt x="173984" y="76200"/>
                  </a:cubicBezTo>
                  <a:cubicBezTo>
                    <a:pt x="160534" y="74855"/>
                    <a:pt x="146997" y="74612"/>
                    <a:pt x="133503" y="73818"/>
                  </a:cubicBezTo>
                  <a:cubicBezTo>
                    <a:pt x="129534" y="73024"/>
                    <a:pt x="125502" y="72502"/>
                    <a:pt x="121597" y="71437"/>
                  </a:cubicBezTo>
                  <a:cubicBezTo>
                    <a:pt x="116754" y="70116"/>
                    <a:pt x="112179" y="67893"/>
                    <a:pt x="107309" y="66675"/>
                  </a:cubicBezTo>
                  <a:cubicBezTo>
                    <a:pt x="104134" y="65881"/>
                    <a:pt x="100919" y="65233"/>
                    <a:pt x="97784" y="64293"/>
                  </a:cubicBezTo>
                  <a:cubicBezTo>
                    <a:pt x="92976" y="62850"/>
                    <a:pt x="83497" y="59531"/>
                    <a:pt x="83497" y="59531"/>
                  </a:cubicBezTo>
                  <a:cubicBezTo>
                    <a:pt x="81909" y="57150"/>
                    <a:pt x="80969" y="54175"/>
                    <a:pt x="78734" y="52387"/>
                  </a:cubicBezTo>
                  <a:cubicBezTo>
                    <a:pt x="76774" y="50819"/>
                    <a:pt x="74093" y="50191"/>
                    <a:pt x="71590" y="50006"/>
                  </a:cubicBezTo>
                  <a:cubicBezTo>
                    <a:pt x="52576" y="48598"/>
                    <a:pt x="33490" y="48419"/>
                    <a:pt x="14440" y="47625"/>
                  </a:cubicBezTo>
                  <a:cubicBezTo>
                    <a:pt x="9678" y="46037"/>
                    <a:pt x="-1434" y="47624"/>
                    <a:pt x="153" y="42862"/>
                  </a:cubicBezTo>
                  <a:cubicBezTo>
                    <a:pt x="947" y="40481"/>
                    <a:pt x="966" y="37678"/>
                    <a:pt x="2534" y="35718"/>
                  </a:cubicBezTo>
                  <a:cubicBezTo>
                    <a:pt x="5891" y="31522"/>
                    <a:pt x="12117" y="30143"/>
                    <a:pt x="16822" y="28575"/>
                  </a:cubicBezTo>
                  <a:cubicBezTo>
                    <a:pt x="19203" y="26987"/>
                    <a:pt x="21350" y="24974"/>
                    <a:pt x="23965" y="23812"/>
                  </a:cubicBezTo>
                  <a:cubicBezTo>
                    <a:pt x="28553" y="21773"/>
                    <a:pt x="33490" y="20638"/>
                    <a:pt x="38253" y="19050"/>
                  </a:cubicBezTo>
                  <a:lnTo>
                    <a:pt x="45397" y="16668"/>
                  </a:lnTo>
                  <a:lnTo>
                    <a:pt x="66828" y="9525"/>
                  </a:lnTo>
                  <a:cubicBezTo>
                    <a:pt x="69209" y="8731"/>
                    <a:pt x="71537" y="7752"/>
                    <a:pt x="73972" y="7143"/>
                  </a:cubicBezTo>
                  <a:cubicBezTo>
                    <a:pt x="77147" y="6349"/>
                    <a:pt x="80350" y="5661"/>
                    <a:pt x="83497" y="4762"/>
                  </a:cubicBezTo>
                  <a:cubicBezTo>
                    <a:pt x="107410" y="-2070"/>
                    <a:pt x="70386" y="7444"/>
                    <a:pt x="100165" y="0"/>
                  </a:cubicBezTo>
                  <a:cubicBezTo>
                    <a:pt x="122390" y="794"/>
                    <a:pt x="144647" y="949"/>
                    <a:pt x="166840" y="2381"/>
                  </a:cubicBezTo>
                  <a:cubicBezTo>
                    <a:pt x="169345" y="2543"/>
                    <a:pt x="171739" y="3639"/>
                    <a:pt x="173984" y="4762"/>
                  </a:cubicBezTo>
                  <a:cubicBezTo>
                    <a:pt x="176544" y="6042"/>
                    <a:pt x="178747" y="7937"/>
                    <a:pt x="181128" y="9525"/>
                  </a:cubicBezTo>
                  <a:cubicBezTo>
                    <a:pt x="185783" y="16507"/>
                    <a:pt x="186300" y="15927"/>
                    <a:pt x="188272" y="23812"/>
                  </a:cubicBezTo>
                  <a:cubicBezTo>
                    <a:pt x="189254" y="27738"/>
                    <a:pt x="187791" y="32856"/>
                    <a:pt x="190653" y="35718"/>
                  </a:cubicBezTo>
                  <a:cubicBezTo>
                    <a:pt x="194203" y="39268"/>
                    <a:pt x="199930" y="40168"/>
                    <a:pt x="204940" y="40481"/>
                  </a:cubicBezTo>
                  <a:lnTo>
                    <a:pt x="243040" y="42862"/>
                  </a:lnTo>
                  <a:cubicBezTo>
                    <a:pt x="245421" y="44450"/>
                    <a:pt x="247624" y="46345"/>
                    <a:pt x="250184" y="47625"/>
                  </a:cubicBezTo>
                  <a:cubicBezTo>
                    <a:pt x="252429" y="48748"/>
                    <a:pt x="255869" y="47963"/>
                    <a:pt x="257328" y="50006"/>
                  </a:cubicBezTo>
                  <a:cubicBezTo>
                    <a:pt x="260246" y="54091"/>
                    <a:pt x="262090" y="64293"/>
                    <a:pt x="262090" y="64293"/>
                  </a:cubicBezTo>
                  <a:cubicBezTo>
                    <a:pt x="261296" y="67468"/>
                    <a:pt x="262194" y="71688"/>
                    <a:pt x="259709" y="73818"/>
                  </a:cubicBezTo>
                  <a:cubicBezTo>
                    <a:pt x="255898" y="77085"/>
                    <a:pt x="248972" y="75032"/>
                    <a:pt x="245422" y="78581"/>
                  </a:cubicBezTo>
                  <a:lnTo>
                    <a:pt x="240659" y="78581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任意多边形 188">
              <a:extLst>
                <a:ext uri="{FF2B5EF4-FFF2-40B4-BE49-F238E27FC236}">
                  <a16:creationId xmlns:a16="http://schemas.microsoft.com/office/drawing/2014/main" id="{029E5B0C-AAC8-BE23-5AFD-6BB4CA748CA7}"/>
                </a:ext>
              </a:extLst>
            </p:cNvPr>
            <p:cNvSpPr/>
            <p:nvPr/>
          </p:nvSpPr>
          <p:spPr>
            <a:xfrm>
              <a:off x="8948283" y="766763"/>
              <a:ext cx="165044" cy="42961"/>
            </a:xfrm>
            <a:custGeom>
              <a:avLst/>
              <a:gdLst>
                <a:gd name="connsiteX0" fmla="*/ 38555 w 165044"/>
                <a:gd name="connsiteY0" fmla="*/ 40481 h 42961"/>
                <a:gd name="connsiteX1" fmla="*/ 38555 w 165044"/>
                <a:gd name="connsiteY1" fmla="*/ 40481 h 42961"/>
                <a:gd name="connsiteX2" fmla="*/ 455 w 165044"/>
                <a:gd name="connsiteY2" fmla="*/ 40481 h 42961"/>
                <a:gd name="connsiteX3" fmla="*/ 7598 w 165044"/>
                <a:gd name="connsiteY3" fmla="*/ 35718 h 42961"/>
                <a:gd name="connsiteX4" fmla="*/ 31411 w 165044"/>
                <a:gd name="connsiteY4" fmla="*/ 21431 h 42961"/>
                <a:gd name="connsiteX5" fmla="*/ 38555 w 165044"/>
                <a:gd name="connsiteY5" fmla="*/ 16668 h 42961"/>
                <a:gd name="connsiteX6" fmla="*/ 43317 w 165044"/>
                <a:gd name="connsiteY6" fmla="*/ 9525 h 42961"/>
                <a:gd name="connsiteX7" fmla="*/ 59986 w 165044"/>
                <a:gd name="connsiteY7" fmla="*/ 2381 h 42961"/>
                <a:gd name="connsiteX8" fmla="*/ 67130 w 165044"/>
                <a:gd name="connsiteY8" fmla="*/ 0 h 42961"/>
                <a:gd name="connsiteX9" fmla="*/ 107611 w 165044"/>
                <a:gd name="connsiteY9" fmla="*/ 2381 h 42961"/>
                <a:gd name="connsiteX10" fmla="*/ 126661 w 165044"/>
                <a:gd name="connsiteY10" fmla="*/ 7143 h 42961"/>
                <a:gd name="connsiteX11" fmla="*/ 150473 w 165044"/>
                <a:gd name="connsiteY11" fmla="*/ 14287 h 42961"/>
                <a:gd name="connsiteX12" fmla="*/ 157617 w 165044"/>
                <a:gd name="connsiteY12" fmla="*/ 16668 h 42961"/>
                <a:gd name="connsiteX13" fmla="*/ 164761 w 165044"/>
                <a:gd name="connsiteY13" fmla="*/ 30956 h 42961"/>
                <a:gd name="connsiteX14" fmla="*/ 152855 w 165044"/>
                <a:gd name="connsiteY14" fmla="*/ 33337 h 42961"/>
                <a:gd name="connsiteX15" fmla="*/ 143330 w 165044"/>
                <a:gd name="connsiteY15" fmla="*/ 35718 h 42961"/>
                <a:gd name="connsiteX16" fmla="*/ 81417 w 165044"/>
                <a:gd name="connsiteY16" fmla="*/ 38100 h 42961"/>
                <a:gd name="connsiteX17" fmla="*/ 38555 w 165044"/>
                <a:gd name="connsiteY17" fmla="*/ 40481 h 42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5044" h="42961">
                  <a:moveTo>
                    <a:pt x="38555" y="40481"/>
                  </a:moveTo>
                  <a:lnTo>
                    <a:pt x="38555" y="40481"/>
                  </a:lnTo>
                  <a:cubicBezTo>
                    <a:pt x="33023" y="41096"/>
                    <a:pt x="7469" y="45742"/>
                    <a:pt x="455" y="40481"/>
                  </a:cubicBezTo>
                  <a:cubicBezTo>
                    <a:pt x="-1834" y="38764"/>
                    <a:pt x="5113" y="37138"/>
                    <a:pt x="7598" y="35718"/>
                  </a:cubicBezTo>
                  <a:cubicBezTo>
                    <a:pt x="33239" y="21066"/>
                    <a:pt x="-3562" y="44746"/>
                    <a:pt x="31411" y="21431"/>
                  </a:cubicBezTo>
                  <a:lnTo>
                    <a:pt x="38555" y="16668"/>
                  </a:lnTo>
                  <a:cubicBezTo>
                    <a:pt x="40142" y="14287"/>
                    <a:pt x="41294" y="11548"/>
                    <a:pt x="43317" y="9525"/>
                  </a:cubicBezTo>
                  <a:cubicBezTo>
                    <a:pt x="49118" y="3724"/>
                    <a:pt x="52334" y="4567"/>
                    <a:pt x="59986" y="2381"/>
                  </a:cubicBezTo>
                  <a:cubicBezTo>
                    <a:pt x="62400" y="1691"/>
                    <a:pt x="64749" y="794"/>
                    <a:pt x="67130" y="0"/>
                  </a:cubicBezTo>
                  <a:cubicBezTo>
                    <a:pt x="80624" y="794"/>
                    <a:pt x="94150" y="1157"/>
                    <a:pt x="107611" y="2381"/>
                  </a:cubicBezTo>
                  <a:cubicBezTo>
                    <a:pt x="118256" y="3349"/>
                    <a:pt x="117986" y="4664"/>
                    <a:pt x="126661" y="7143"/>
                  </a:cubicBezTo>
                  <a:cubicBezTo>
                    <a:pt x="151851" y="14341"/>
                    <a:pt x="116524" y="2972"/>
                    <a:pt x="150473" y="14287"/>
                  </a:cubicBezTo>
                  <a:lnTo>
                    <a:pt x="157617" y="16668"/>
                  </a:lnTo>
                  <a:cubicBezTo>
                    <a:pt x="157777" y="16908"/>
                    <a:pt x="166733" y="28984"/>
                    <a:pt x="164761" y="30956"/>
                  </a:cubicBezTo>
                  <a:cubicBezTo>
                    <a:pt x="161899" y="33818"/>
                    <a:pt x="156806" y="32459"/>
                    <a:pt x="152855" y="33337"/>
                  </a:cubicBezTo>
                  <a:cubicBezTo>
                    <a:pt x="149660" y="34047"/>
                    <a:pt x="146595" y="35500"/>
                    <a:pt x="143330" y="35718"/>
                  </a:cubicBezTo>
                  <a:cubicBezTo>
                    <a:pt x="122723" y="37092"/>
                    <a:pt x="102055" y="37306"/>
                    <a:pt x="81417" y="38100"/>
                  </a:cubicBezTo>
                  <a:cubicBezTo>
                    <a:pt x="56105" y="41716"/>
                    <a:pt x="45699" y="40084"/>
                    <a:pt x="38555" y="40481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任意多边形 189">
              <a:extLst>
                <a:ext uri="{FF2B5EF4-FFF2-40B4-BE49-F238E27FC236}">
                  <a16:creationId xmlns:a16="http://schemas.microsoft.com/office/drawing/2014/main" id="{B7B847C3-6367-D6E8-3272-366506544F94}"/>
                </a:ext>
              </a:extLst>
            </p:cNvPr>
            <p:cNvSpPr/>
            <p:nvPr/>
          </p:nvSpPr>
          <p:spPr>
            <a:xfrm>
              <a:off x="10063163" y="866775"/>
              <a:ext cx="233362" cy="64330"/>
            </a:xfrm>
            <a:custGeom>
              <a:avLst/>
              <a:gdLst>
                <a:gd name="connsiteX0" fmla="*/ 171450 w 233362"/>
                <a:gd name="connsiteY0" fmla="*/ 52388 h 64330"/>
                <a:gd name="connsiteX1" fmla="*/ 171450 w 233362"/>
                <a:gd name="connsiteY1" fmla="*/ 52388 h 64330"/>
                <a:gd name="connsiteX2" fmla="*/ 4762 w 233362"/>
                <a:gd name="connsiteY2" fmla="*/ 33338 h 64330"/>
                <a:gd name="connsiteX3" fmla="*/ 0 w 233362"/>
                <a:gd name="connsiteY3" fmla="*/ 19050 h 64330"/>
                <a:gd name="connsiteX4" fmla="*/ 4762 w 233362"/>
                <a:gd name="connsiteY4" fmla="*/ 4763 h 64330"/>
                <a:gd name="connsiteX5" fmla="*/ 19050 w 233362"/>
                <a:gd name="connsiteY5" fmla="*/ 0 h 64330"/>
                <a:gd name="connsiteX6" fmla="*/ 76200 w 233362"/>
                <a:gd name="connsiteY6" fmla="*/ 4763 h 64330"/>
                <a:gd name="connsiteX7" fmla="*/ 190500 w 233362"/>
                <a:gd name="connsiteY7" fmla="*/ 9525 h 64330"/>
                <a:gd name="connsiteX8" fmla="*/ 219075 w 233362"/>
                <a:gd name="connsiteY8" fmla="*/ 23813 h 64330"/>
                <a:gd name="connsiteX9" fmla="*/ 233362 w 233362"/>
                <a:gd name="connsiteY9" fmla="*/ 28575 h 64330"/>
                <a:gd name="connsiteX10" fmla="*/ 228600 w 233362"/>
                <a:gd name="connsiteY10" fmla="*/ 42863 h 64330"/>
                <a:gd name="connsiteX11" fmla="*/ 200025 w 233362"/>
                <a:gd name="connsiteY11" fmla="*/ 52388 h 64330"/>
                <a:gd name="connsiteX12" fmla="*/ 171450 w 233362"/>
                <a:gd name="connsiteY12" fmla="*/ 52388 h 64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3362" h="64330">
                  <a:moveTo>
                    <a:pt x="171450" y="52388"/>
                  </a:moveTo>
                  <a:lnTo>
                    <a:pt x="171450" y="52388"/>
                  </a:lnTo>
                  <a:cubicBezTo>
                    <a:pt x="98306" y="50171"/>
                    <a:pt x="33560" y="90937"/>
                    <a:pt x="4762" y="33338"/>
                  </a:cubicBezTo>
                  <a:cubicBezTo>
                    <a:pt x="2517" y="28848"/>
                    <a:pt x="1587" y="23813"/>
                    <a:pt x="0" y="19050"/>
                  </a:cubicBezTo>
                  <a:cubicBezTo>
                    <a:pt x="1587" y="14288"/>
                    <a:pt x="1212" y="8313"/>
                    <a:pt x="4762" y="4763"/>
                  </a:cubicBezTo>
                  <a:cubicBezTo>
                    <a:pt x="8312" y="1213"/>
                    <a:pt x="14030" y="0"/>
                    <a:pt x="19050" y="0"/>
                  </a:cubicBezTo>
                  <a:cubicBezTo>
                    <a:pt x="38166" y="0"/>
                    <a:pt x="57113" y="3703"/>
                    <a:pt x="76200" y="4763"/>
                  </a:cubicBezTo>
                  <a:cubicBezTo>
                    <a:pt x="114274" y="6878"/>
                    <a:pt x="152400" y="7938"/>
                    <a:pt x="190500" y="9525"/>
                  </a:cubicBezTo>
                  <a:cubicBezTo>
                    <a:pt x="226417" y="21499"/>
                    <a:pt x="182139" y="5345"/>
                    <a:pt x="219075" y="23813"/>
                  </a:cubicBezTo>
                  <a:cubicBezTo>
                    <a:pt x="223565" y="26058"/>
                    <a:pt x="228600" y="26988"/>
                    <a:pt x="233362" y="28575"/>
                  </a:cubicBezTo>
                  <a:cubicBezTo>
                    <a:pt x="231775" y="33338"/>
                    <a:pt x="232685" y="39945"/>
                    <a:pt x="228600" y="42863"/>
                  </a:cubicBezTo>
                  <a:cubicBezTo>
                    <a:pt x="220430" y="48699"/>
                    <a:pt x="209550" y="49213"/>
                    <a:pt x="200025" y="52388"/>
                  </a:cubicBezTo>
                  <a:cubicBezTo>
                    <a:pt x="179715" y="59158"/>
                    <a:pt x="176212" y="52388"/>
                    <a:pt x="171450" y="52388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任意多边形 190">
              <a:extLst>
                <a:ext uri="{FF2B5EF4-FFF2-40B4-BE49-F238E27FC236}">
                  <a16:creationId xmlns:a16="http://schemas.microsoft.com/office/drawing/2014/main" id="{DF63DE01-8B12-3DC6-CA14-93E0EA682B54}"/>
                </a:ext>
              </a:extLst>
            </p:cNvPr>
            <p:cNvSpPr/>
            <p:nvPr/>
          </p:nvSpPr>
          <p:spPr>
            <a:xfrm>
              <a:off x="10354333" y="881035"/>
              <a:ext cx="118812" cy="39555"/>
            </a:xfrm>
            <a:custGeom>
              <a:avLst/>
              <a:gdLst>
                <a:gd name="connsiteX0" fmla="*/ 85067 w 118812"/>
                <a:gd name="connsiteY0" fmla="*/ 33365 h 39555"/>
                <a:gd name="connsiteX1" fmla="*/ 85067 w 118812"/>
                <a:gd name="connsiteY1" fmla="*/ 33365 h 39555"/>
                <a:gd name="connsiteX2" fmla="*/ 13630 w 118812"/>
                <a:gd name="connsiteY2" fmla="*/ 28603 h 39555"/>
                <a:gd name="connsiteX3" fmla="*/ 4105 w 118812"/>
                <a:gd name="connsiteY3" fmla="*/ 28 h 39555"/>
                <a:gd name="connsiteX4" fmla="*/ 51730 w 118812"/>
                <a:gd name="connsiteY4" fmla="*/ 4790 h 39555"/>
                <a:gd name="connsiteX5" fmla="*/ 66017 w 118812"/>
                <a:gd name="connsiteY5" fmla="*/ 9553 h 39555"/>
                <a:gd name="connsiteX6" fmla="*/ 94592 w 118812"/>
                <a:gd name="connsiteY6" fmla="*/ 14315 h 39555"/>
                <a:gd name="connsiteX7" fmla="*/ 113642 w 118812"/>
                <a:gd name="connsiteY7" fmla="*/ 19078 h 39555"/>
                <a:gd name="connsiteX8" fmla="*/ 118405 w 118812"/>
                <a:gd name="connsiteY8" fmla="*/ 33365 h 39555"/>
                <a:gd name="connsiteX9" fmla="*/ 85067 w 118812"/>
                <a:gd name="connsiteY9" fmla="*/ 33365 h 3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8812" h="39555">
                  <a:moveTo>
                    <a:pt x="85067" y="33365"/>
                  </a:moveTo>
                  <a:lnTo>
                    <a:pt x="85067" y="33365"/>
                  </a:lnTo>
                  <a:cubicBezTo>
                    <a:pt x="61255" y="31778"/>
                    <a:pt x="35698" y="37690"/>
                    <a:pt x="13630" y="28603"/>
                  </a:cubicBezTo>
                  <a:cubicBezTo>
                    <a:pt x="4346" y="24780"/>
                    <a:pt x="-5885" y="-971"/>
                    <a:pt x="4105" y="28"/>
                  </a:cubicBezTo>
                  <a:lnTo>
                    <a:pt x="51730" y="4790"/>
                  </a:lnTo>
                  <a:cubicBezTo>
                    <a:pt x="56492" y="6378"/>
                    <a:pt x="61117" y="8464"/>
                    <a:pt x="66017" y="9553"/>
                  </a:cubicBezTo>
                  <a:cubicBezTo>
                    <a:pt x="75443" y="11648"/>
                    <a:pt x="85123" y="12421"/>
                    <a:pt x="94592" y="14315"/>
                  </a:cubicBezTo>
                  <a:cubicBezTo>
                    <a:pt x="101010" y="15599"/>
                    <a:pt x="107292" y="17490"/>
                    <a:pt x="113642" y="19078"/>
                  </a:cubicBezTo>
                  <a:cubicBezTo>
                    <a:pt x="115230" y="23840"/>
                    <a:pt x="120269" y="28704"/>
                    <a:pt x="118405" y="33365"/>
                  </a:cubicBezTo>
                  <a:cubicBezTo>
                    <a:pt x="112834" y="47293"/>
                    <a:pt x="90623" y="33365"/>
                    <a:pt x="85067" y="3336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任意多边形 191">
              <a:extLst>
                <a:ext uri="{FF2B5EF4-FFF2-40B4-BE49-F238E27FC236}">
                  <a16:creationId xmlns:a16="http://schemas.microsoft.com/office/drawing/2014/main" id="{3DD7A099-25DD-E34C-59A7-F433B796934E}"/>
                </a:ext>
              </a:extLst>
            </p:cNvPr>
            <p:cNvSpPr/>
            <p:nvPr/>
          </p:nvSpPr>
          <p:spPr>
            <a:xfrm>
              <a:off x="10189804" y="946768"/>
              <a:ext cx="73384" cy="29545"/>
            </a:xfrm>
            <a:custGeom>
              <a:avLst/>
              <a:gdLst>
                <a:gd name="connsiteX0" fmla="*/ 44809 w 73384"/>
                <a:gd name="connsiteY0" fmla="*/ 29545 h 29545"/>
                <a:gd name="connsiteX1" fmla="*/ 44809 w 73384"/>
                <a:gd name="connsiteY1" fmla="*/ 29545 h 29545"/>
                <a:gd name="connsiteX2" fmla="*/ 6709 w 73384"/>
                <a:gd name="connsiteY2" fmla="*/ 15257 h 29545"/>
                <a:gd name="connsiteX3" fmla="*/ 1946 w 73384"/>
                <a:gd name="connsiteY3" fmla="*/ 970 h 29545"/>
                <a:gd name="connsiteX4" fmla="*/ 59096 w 73384"/>
                <a:gd name="connsiteY4" fmla="*/ 5732 h 29545"/>
                <a:gd name="connsiteX5" fmla="*/ 73384 w 73384"/>
                <a:gd name="connsiteY5" fmla="*/ 10495 h 29545"/>
                <a:gd name="connsiteX6" fmla="*/ 44809 w 73384"/>
                <a:gd name="connsiteY6" fmla="*/ 29545 h 29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384" h="29545">
                  <a:moveTo>
                    <a:pt x="44809" y="29545"/>
                  </a:moveTo>
                  <a:lnTo>
                    <a:pt x="44809" y="29545"/>
                  </a:lnTo>
                  <a:cubicBezTo>
                    <a:pt x="32109" y="24782"/>
                    <a:pt x="17995" y="22781"/>
                    <a:pt x="6709" y="15257"/>
                  </a:cubicBezTo>
                  <a:cubicBezTo>
                    <a:pt x="2532" y="12472"/>
                    <a:pt x="-2993" y="1868"/>
                    <a:pt x="1946" y="970"/>
                  </a:cubicBezTo>
                  <a:cubicBezTo>
                    <a:pt x="20754" y="-2450"/>
                    <a:pt x="40046" y="4145"/>
                    <a:pt x="59096" y="5732"/>
                  </a:cubicBezTo>
                  <a:cubicBezTo>
                    <a:pt x="63859" y="7320"/>
                    <a:pt x="73384" y="5475"/>
                    <a:pt x="73384" y="10495"/>
                  </a:cubicBezTo>
                  <a:cubicBezTo>
                    <a:pt x="73384" y="15759"/>
                    <a:pt x="49571" y="26370"/>
                    <a:pt x="44809" y="2954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任意多边形 192">
              <a:extLst>
                <a:ext uri="{FF2B5EF4-FFF2-40B4-BE49-F238E27FC236}">
                  <a16:creationId xmlns:a16="http://schemas.microsoft.com/office/drawing/2014/main" id="{017EAAE8-B577-3BC3-E8DB-F9251FAB7261}"/>
                </a:ext>
              </a:extLst>
            </p:cNvPr>
            <p:cNvSpPr/>
            <p:nvPr/>
          </p:nvSpPr>
          <p:spPr>
            <a:xfrm>
              <a:off x="11301413" y="1014413"/>
              <a:ext cx="109799" cy="38100"/>
            </a:xfrm>
            <a:custGeom>
              <a:avLst/>
              <a:gdLst>
                <a:gd name="connsiteX0" fmla="*/ 71437 w 109799"/>
                <a:gd name="connsiteY0" fmla="*/ 28575 h 38100"/>
                <a:gd name="connsiteX1" fmla="*/ 71437 w 109799"/>
                <a:gd name="connsiteY1" fmla="*/ 28575 h 38100"/>
                <a:gd name="connsiteX2" fmla="*/ 28575 w 109799"/>
                <a:gd name="connsiteY2" fmla="*/ 33337 h 38100"/>
                <a:gd name="connsiteX3" fmla="*/ 14287 w 109799"/>
                <a:gd name="connsiteY3" fmla="*/ 38100 h 38100"/>
                <a:gd name="connsiteX4" fmla="*/ 0 w 109799"/>
                <a:gd name="connsiteY4" fmla="*/ 33337 h 38100"/>
                <a:gd name="connsiteX5" fmla="*/ 4762 w 109799"/>
                <a:gd name="connsiteY5" fmla="*/ 4762 h 38100"/>
                <a:gd name="connsiteX6" fmla="*/ 19050 w 109799"/>
                <a:gd name="connsiteY6" fmla="*/ 0 h 38100"/>
                <a:gd name="connsiteX7" fmla="*/ 100012 w 109799"/>
                <a:gd name="connsiteY7" fmla="*/ 4762 h 38100"/>
                <a:gd name="connsiteX8" fmla="*/ 109537 w 109799"/>
                <a:gd name="connsiteY8" fmla="*/ 19050 h 38100"/>
                <a:gd name="connsiteX9" fmla="*/ 104775 w 109799"/>
                <a:gd name="connsiteY9" fmla="*/ 33337 h 38100"/>
                <a:gd name="connsiteX10" fmla="*/ 71437 w 109799"/>
                <a:gd name="connsiteY10" fmla="*/ 28575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799" h="38100">
                  <a:moveTo>
                    <a:pt x="71437" y="28575"/>
                  </a:moveTo>
                  <a:lnTo>
                    <a:pt x="71437" y="28575"/>
                  </a:lnTo>
                  <a:cubicBezTo>
                    <a:pt x="57150" y="30162"/>
                    <a:pt x="42755" y="30974"/>
                    <a:pt x="28575" y="33337"/>
                  </a:cubicBezTo>
                  <a:cubicBezTo>
                    <a:pt x="23623" y="34162"/>
                    <a:pt x="19307" y="38100"/>
                    <a:pt x="14287" y="38100"/>
                  </a:cubicBezTo>
                  <a:cubicBezTo>
                    <a:pt x="9267" y="38100"/>
                    <a:pt x="4762" y="34925"/>
                    <a:pt x="0" y="33337"/>
                  </a:cubicBezTo>
                  <a:cubicBezTo>
                    <a:pt x="1587" y="23812"/>
                    <a:pt x="-29" y="13146"/>
                    <a:pt x="4762" y="4762"/>
                  </a:cubicBezTo>
                  <a:cubicBezTo>
                    <a:pt x="7253" y="403"/>
                    <a:pt x="14030" y="0"/>
                    <a:pt x="19050" y="0"/>
                  </a:cubicBezTo>
                  <a:cubicBezTo>
                    <a:pt x="46084" y="0"/>
                    <a:pt x="73025" y="3175"/>
                    <a:pt x="100012" y="4762"/>
                  </a:cubicBezTo>
                  <a:cubicBezTo>
                    <a:pt x="103187" y="9525"/>
                    <a:pt x="108596" y="13404"/>
                    <a:pt x="109537" y="19050"/>
                  </a:cubicBezTo>
                  <a:cubicBezTo>
                    <a:pt x="110362" y="24002"/>
                    <a:pt x="109362" y="31298"/>
                    <a:pt x="104775" y="33337"/>
                  </a:cubicBezTo>
                  <a:cubicBezTo>
                    <a:pt x="93615" y="38297"/>
                    <a:pt x="76993" y="29369"/>
                    <a:pt x="71437" y="2857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任意多边形 193">
              <a:extLst>
                <a:ext uri="{FF2B5EF4-FFF2-40B4-BE49-F238E27FC236}">
                  <a16:creationId xmlns:a16="http://schemas.microsoft.com/office/drawing/2014/main" id="{E0984DF8-F54D-DFDD-AFA1-D2D088328706}"/>
                </a:ext>
              </a:extLst>
            </p:cNvPr>
            <p:cNvSpPr/>
            <p:nvPr/>
          </p:nvSpPr>
          <p:spPr>
            <a:xfrm>
              <a:off x="6300788" y="739334"/>
              <a:ext cx="389047" cy="122679"/>
            </a:xfrm>
            <a:custGeom>
              <a:avLst/>
              <a:gdLst>
                <a:gd name="connsiteX0" fmla="*/ 173831 w 389047"/>
                <a:gd name="connsiteY0" fmla="*/ 122679 h 122679"/>
                <a:gd name="connsiteX1" fmla="*/ 173831 w 389047"/>
                <a:gd name="connsiteY1" fmla="*/ 122679 h 122679"/>
                <a:gd name="connsiteX2" fmla="*/ 140493 w 389047"/>
                <a:gd name="connsiteY2" fmla="*/ 110772 h 122679"/>
                <a:gd name="connsiteX3" fmla="*/ 133350 w 389047"/>
                <a:gd name="connsiteY3" fmla="*/ 108391 h 122679"/>
                <a:gd name="connsiteX4" fmla="*/ 126206 w 389047"/>
                <a:gd name="connsiteY4" fmla="*/ 106010 h 122679"/>
                <a:gd name="connsiteX5" fmla="*/ 104775 w 389047"/>
                <a:gd name="connsiteY5" fmla="*/ 96485 h 122679"/>
                <a:gd name="connsiteX6" fmla="*/ 97631 w 389047"/>
                <a:gd name="connsiteY6" fmla="*/ 94104 h 122679"/>
                <a:gd name="connsiteX7" fmla="*/ 90487 w 389047"/>
                <a:gd name="connsiteY7" fmla="*/ 91722 h 122679"/>
                <a:gd name="connsiteX8" fmla="*/ 83343 w 389047"/>
                <a:gd name="connsiteY8" fmla="*/ 77435 h 122679"/>
                <a:gd name="connsiteX9" fmla="*/ 78581 w 389047"/>
                <a:gd name="connsiteY9" fmla="*/ 60766 h 122679"/>
                <a:gd name="connsiteX10" fmla="*/ 71437 w 389047"/>
                <a:gd name="connsiteY10" fmla="*/ 56004 h 122679"/>
                <a:gd name="connsiteX11" fmla="*/ 64293 w 389047"/>
                <a:gd name="connsiteY11" fmla="*/ 53622 h 122679"/>
                <a:gd name="connsiteX12" fmla="*/ 35718 w 389047"/>
                <a:gd name="connsiteY12" fmla="*/ 48860 h 122679"/>
                <a:gd name="connsiteX13" fmla="*/ 14287 w 389047"/>
                <a:gd name="connsiteY13" fmla="*/ 39335 h 122679"/>
                <a:gd name="connsiteX14" fmla="*/ 9525 w 389047"/>
                <a:gd name="connsiteY14" fmla="*/ 32191 h 122679"/>
                <a:gd name="connsiteX15" fmla="*/ 2381 w 389047"/>
                <a:gd name="connsiteY15" fmla="*/ 25047 h 122679"/>
                <a:gd name="connsiteX16" fmla="*/ 0 w 389047"/>
                <a:gd name="connsiteY16" fmla="*/ 17904 h 122679"/>
                <a:gd name="connsiteX17" fmla="*/ 71437 w 389047"/>
                <a:gd name="connsiteY17" fmla="*/ 10760 h 122679"/>
                <a:gd name="connsiteX18" fmla="*/ 85725 w 389047"/>
                <a:gd name="connsiteY18" fmla="*/ 15522 h 122679"/>
                <a:gd name="connsiteX19" fmla="*/ 102393 w 389047"/>
                <a:gd name="connsiteY19" fmla="*/ 13141 h 122679"/>
                <a:gd name="connsiteX20" fmla="*/ 109537 w 389047"/>
                <a:gd name="connsiteY20" fmla="*/ 10760 h 122679"/>
                <a:gd name="connsiteX21" fmla="*/ 126206 w 389047"/>
                <a:gd name="connsiteY21" fmla="*/ 13141 h 122679"/>
                <a:gd name="connsiteX22" fmla="*/ 133350 w 389047"/>
                <a:gd name="connsiteY22" fmla="*/ 17904 h 122679"/>
                <a:gd name="connsiteX23" fmla="*/ 147637 w 389047"/>
                <a:gd name="connsiteY23" fmla="*/ 25047 h 122679"/>
                <a:gd name="connsiteX24" fmla="*/ 154781 w 389047"/>
                <a:gd name="connsiteY24" fmla="*/ 10760 h 122679"/>
                <a:gd name="connsiteX25" fmla="*/ 169068 w 389047"/>
                <a:gd name="connsiteY25" fmla="*/ 5997 h 122679"/>
                <a:gd name="connsiteX26" fmla="*/ 195262 w 389047"/>
                <a:gd name="connsiteY26" fmla="*/ 8379 h 122679"/>
                <a:gd name="connsiteX27" fmla="*/ 209550 w 389047"/>
                <a:gd name="connsiteY27" fmla="*/ 17904 h 122679"/>
                <a:gd name="connsiteX28" fmla="*/ 245268 w 389047"/>
                <a:gd name="connsiteY28" fmla="*/ 22666 h 122679"/>
                <a:gd name="connsiteX29" fmla="*/ 252412 w 389047"/>
                <a:gd name="connsiteY29" fmla="*/ 27429 h 122679"/>
                <a:gd name="connsiteX30" fmla="*/ 257175 w 389047"/>
                <a:gd name="connsiteY30" fmla="*/ 34572 h 122679"/>
                <a:gd name="connsiteX31" fmla="*/ 295275 w 389047"/>
                <a:gd name="connsiteY31" fmla="*/ 36954 h 122679"/>
                <a:gd name="connsiteX32" fmla="*/ 319087 w 389047"/>
                <a:gd name="connsiteY32" fmla="*/ 48860 h 122679"/>
                <a:gd name="connsiteX33" fmla="*/ 326231 w 389047"/>
                <a:gd name="connsiteY33" fmla="*/ 53622 h 122679"/>
                <a:gd name="connsiteX34" fmla="*/ 333375 w 389047"/>
                <a:gd name="connsiteY34" fmla="*/ 58385 h 122679"/>
                <a:gd name="connsiteX35" fmla="*/ 354806 w 389047"/>
                <a:gd name="connsiteY35" fmla="*/ 65529 h 122679"/>
                <a:gd name="connsiteX36" fmla="*/ 361950 w 389047"/>
                <a:gd name="connsiteY36" fmla="*/ 67910 h 122679"/>
                <a:gd name="connsiteX37" fmla="*/ 373856 w 389047"/>
                <a:gd name="connsiteY37" fmla="*/ 70291 h 122679"/>
                <a:gd name="connsiteX38" fmla="*/ 385762 w 389047"/>
                <a:gd name="connsiteY38" fmla="*/ 82197 h 122679"/>
                <a:gd name="connsiteX39" fmla="*/ 388143 w 389047"/>
                <a:gd name="connsiteY39" fmla="*/ 89341 h 122679"/>
                <a:gd name="connsiteX40" fmla="*/ 328612 w 389047"/>
                <a:gd name="connsiteY40" fmla="*/ 86960 h 122679"/>
                <a:gd name="connsiteX41" fmla="*/ 321468 w 389047"/>
                <a:gd name="connsiteY41" fmla="*/ 84579 h 122679"/>
                <a:gd name="connsiteX42" fmla="*/ 297656 w 389047"/>
                <a:gd name="connsiteY42" fmla="*/ 82197 h 122679"/>
                <a:gd name="connsiteX43" fmla="*/ 302418 w 389047"/>
                <a:gd name="connsiteY43" fmla="*/ 67910 h 122679"/>
                <a:gd name="connsiteX44" fmla="*/ 300037 w 389047"/>
                <a:gd name="connsiteY44" fmla="*/ 60766 h 122679"/>
                <a:gd name="connsiteX45" fmla="*/ 292893 w 389047"/>
                <a:gd name="connsiteY45" fmla="*/ 58385 h 122679"/>
                <a:gd name="connsiteX46" fmla="*/ 285750 w 389047"/>
                <a:gd name="connsiteY46" fmla="*/ 53622 h 122679"/>
                <a:gd name="connsiteX47" fmla="*/ 271462 w 389047"/>
                <a:gd name="connsiteY47" fmla="*/ 48860 h 122679"/>
                <a:gd name="connsiteX48" fmla="*/ 264318 w 389047"/>
                <a:gd name="connsiteY48" fmla="*/ 46479 h 122679"/>
                <a:gd name="connsiteX49" fmla="*/ 235743 w 389047"/>
                <a:gd name="connsiteY49" fmla="*/ 60766 h 122679"/>
                <a:gd name="connsiteX50" fmla="*/ 228600 w 389047"/>
                <a:gd name="connsiteY50" fmla="*/ 63147 h 122679"/>
                <a:gd name="connsiteX51" fmla="*/ 223837 w 389047"/>
                <a:gd name="connsiteY51" fmla="*/ 70291 h 122679"/>
                <a:gd name="connsiteX52" fmla="*/ 221456 w 389047"/>
                <a:gd name="connsiteY52" fmla="*/ 77435 h 122679"/>
                <a:gd name="connsiteX53" fmla="*/ 202406 w 389047"/>
                <a:gd name="connsiteY53" fmla="*/ 82197 h 122679"/>
                <a:gd name="connsiteX54" fmla="*/ 190500 w 389047"/>
                <a:gd name="connsiteY54" fmla="*/ 96485 h 122679"/>
                <a:gd name="connsiteX55" fmla="*/ 183356 w 389047"/>
                <a:gd name="connsiteY55" fmla="*/ 103629 h 122679"/>
                <a:gd name="connsiteX56" fmla="*/ 178593 w 389047"/>
                <a:gd name="connsiteY56" fmla="*/ 110772 h 122679"/>
                <a:gd name="connsiteX57" fmla="*/ 171450 w 389047"/>
                <a:gd name="connsiteY57" fmla="*/ 113154 h 122679"/>
                <a:gd name="connsiteX58" fmla="*/ 164306 w 389047"/>
                <a:gd name="connsiteY58" fmla="*/ 117916 h 122679"/>
                <a:gd name="connsiteX59" fmla="*/ 166687 w 389047"/>
                <a:gd name="connsiteY59" fmla="*/ 101247 h 122679"/>
                <a:gd name="connsiteX60" fmla="*/ 178593 w 389047"/>
                <a:gd name="connsiteY60" fmla="*/ 94104 h 122679"/>
                <a:gd name="connsiteX61" fmla="*/ 173831 w 389047"/>
                <a:gd name="connsiteY61" fmla="*/ 122679 h 122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89047" h="122679">
                  <a:moveTo>
                    <a:pt x="173831" y="122679"/>
                  </a:moveTo>
                  <a:lnTo>
                    <a:pt x="173831" y="122679"/>
                  </a:lnTo>
                  <a:cubicBezTo>
                    <a:pt x="150086" y="113774"/>
                    <a:pt x="161211" y="117678"/>
                    <a:pt x="140493" y="110772"/>
                  </a:cubicBezTo>
                  <a:lnTo>
                    <a:pt x="133350" y="108391"/>
                  </a:lnTo>
                  <a:lnTo>
                    <a:pt x="126206" y="106010"/>
                  </a:lnTo>
                  <a:cubicBezTo>
                    <a:pt x="114886" y="98462"/>
                    <a:pt x="121777" y="102152"/>
                    <a:pt x="104775" y="96485"/>
                  </a:cubicBezTo>
                  <a:lnTo>
                    <a:pt x="97631" y="94104"/>
                  </a:lnTo>
                  <a:lnTo>
                    <a:pt x="90487" y="91722"/>
                  </a:lnTo>
                  <a:cubicBezTo>
                    <a:pt x="85271" y="83897"/>
                    <a:pt x="85807" y="86060"/>
                    <a:pt x="83343" y="77435"/>
                  </a:cubicBezTo>
                  <a:cubicBezTo>
                    <a:pt x="83153" y="76770"/>
                    <a:pt x="79849" y="62352"/>
                    <a:pt x="78581" y="60766"/>
                  </a:cubicBezTo>
                  <a:cubicBezTo>
                    <a:pt x="76793" y="58531"/>
                    <a:pt x="73997" y="57284"/>
                    <a:pt x="71437" y="56004"/>
                  </a:cubicBezTo>
                  <a:cubicBezTo>
                    <a:pt x="69192" y="54881"/>
                    <a:pt x="66754" y="54114"/>
                    <a:pt x="64293" y="53622"/>
                  </a:cubicBezTo>
                  <a:cubicBezTo>
                    <a:pt x="54824" y="51728"/>
                    <a:pt x="35718" y="48860"/>
                    <a:pt x="35718" y="48860"/>
                  </a:cubicBezTo>
                  <a:cubicBezTo>
                    <a:pt x="18716" y="43192"/>
                    <a:pt x="25608" y="46881"/>
                    <a:pt x="14287" y="39335"/>
                  </a:cubicBezTo>
                  <a:cubicBezTo>
                    <a:pt x="12700" y="36954"/>
                    <a:pt x="11357" y="34390"/>
                    <a:pt x="9525" y="32191"/>
                  </a:cubicBezTo>
                  <a:cubicBezTo>
                    <a:pt x="7369" y="29604"/>
                    <a:pt x="4249" y="27849"/>
                    <a:pt x="2381" y="25047"/>
                  </a:cubicBezTo>
                  <a:cubicBezTo>
                    <a:pt x="989" y="22959"/>
                    <a:pt x="794" y="20285"/>
                    <a:pt x="0" y="17904"/>
                  </a:cubicBezTo>
                  <a:cubicBezTo>
                    <a:pt x="7838" y="-13450"/>
                    <a:pt x="17" y="4639"/>
                    <a:pt x="71437" y="10760"/>
                  </a:cubicBezTo>
                  <a:cubicBezTo>
                    <a:pt x="76439" y="11189"/>
                    <a:pt x="85725" y="15522"/>
                    <a:pt x="85725" y="15522"/>
                  </a:cubicBezTo>
                  <a:cubicBezTo>
                    <a:pt x="91281" y="14728"/>
                    <a:pt x="96890" y="14242"/>
                    <a:pt x="102393" y="13141"/>
                  </a:cubicBezTo>
                  <a:cubicBezTo>
                    <a:pt x="104854" y="12649"/>
                    <a:pt x="107027" y="10760"/>
                    <a:pt x="109537" y="10760"/>
                  </a:cubicBezTo>
                  <a:cubicBezTo>
                    <a:pt x="115150" y="10760"/>
                    <a:pt x="120650" y="12347"/>
                    <a:pt x="126206" y="13141"/>
                  </a:cubicBezTo>
                  <a:cubicBezTo>
                    <a:pt x="128587" y="14729"/>
                    <a:pt x="130790" y="16624"/>
                    <a:pt x="133350" y="17904"/>
                  </a:cubicBezTo>
                  <a:cubicBezTo>
                    <a:pt x="153076" y="27768"/>
                    <a:pt x="127153" y="11393"/>
                    <a:pt x="147637" y="25047"/>
                  </a:cubicBezTo>
                  <a:cubicBezTo>
                    <a:pt x="158985" y="42068"/>
                    <a:pt x="145560" y="25251"/>
                    <a:pt x="154781" y="10760"/>
                  </a:cubicBezTo>
                  <a:cubicBezTo>
                    <a:pt x="157476" y="6525"/>
                    <a:pt x="169068" y="5997"/>
                    <a:pt x="169068" y="5997"/>
                  </a:cubicBezTo>
                  <a:cubicBezTo>
                    <a:pt x="177799" y="6791"/>
                    <a:pt x="186851" y="5905"/>
                    <a:pt x="195262" y="8379"/>
                  </a:cubicBezTo>
                  <a:cubicBezTo>
                    <a:pt x="200753" y="9994"/>
                    <a:pt x="203997" y="16516"/>
                    <a:pt x="209550" y="17904"/>
                  </a:cubicBezTo>
                  <a:cubicBezTo>
                    <a:pt x="227580" y="22411"/>
                    <a:pt x="215816" y="19989"/>
                    <a:pt x="245268" y="22666"/>
                  </a:cubicBezTo>
                  <a:cubicBezTo>
                    <a:pt x="247649" y="24254"/>
                    <a:pt x="250388" y="25405"/>
                    <a:pt x="252412" y="27429"/>
                  </a:cubicBezTo>
                  <a:cubicBezTo>
                    <a:pt x="254436" y="29453"/>
                    <a:pt x="254381" y="33951"/>
                    <a:pt x="257175" y="34572"/>
                  </a:cubicBezTo>
                  <a:cubicBezTo>
                    <a:pt x="269597" y="37332"/>
                    <a:pt x="282575" y="36160"/>
                    <a:pt x="295275" y="36954"/>
                  </a:cubicBezTo>
                  <a:cubicBezTo>
                    <a:pt x="310354" y="40723"/>
                    <a:pt x="302075" y="37519"/>
                    <a:pt x="319087" y="48860"/>
                  </a:cubicBezTo>
                  <a:lnTo>
                    <a:pt x="326231" y="53622"/>
                  </a:lnTo>
                  <a:cubicBezTo>
                    <a:pt x="328612" y="55210"/>
                    <a:pt x="330660" y="57480"/>
                    <a:pt x="333375" y="58385"/>
                  </a:cubicBezTo>
                  <a:lnTo>
                    <a:pt x="354806" y="65529"/>
                  </a:lnTo>
                  <a:cubicBezTo>
                    <a:pt x="357187" y="66323"/>
                    <a:pt x="359489" y="67418"/>
                    <a:pt x="361950" y="67910"/>
                  </a:cubicBezTo>
                  <a:lnTo>
                    <a:pt x="373856" y="70291"/>
                  </a:lnTo>
                  <a:cubicBezTo>
                    <a:pt x="402413" y="113132"/>
                    <a:pt x="354029" y="42532"/>
                    <a:pt x="385762" y="82197"/>
                  </a:cubicBezTo>
                  <a:cubicBezTo>
                    <a:pt x="387330" y="84157"/>
                    <a:pt x="390644" y="89133"/>
                    <a:pt x="388143" y="89341"/>
                  </a:cubicBezTo>
                  <a:cubicBezTo>
                    <a:pt x="368352" y="90990"/>
                    <a:pt x="348456" y="87754"/>
                    <a:pt x="328612" y="86960"/>
                  </a:cubicBezTo>
                  <a:cubicBezTo>
                    <a:pt x="326231" y="86166"/>
                    <a:pt x="323949" y="84961"/>
                    <a:pt x="321468" y="84579"/>
                  </a:cubicBezTo>
                  <a:cubicBezTo>
                    <a:pt x="313584" y="83366"/>
                    <a:pt x="303659" y="87450"/>
                    <a:pt x="297656" y="82197"/>
                  </a:cubicBezTo>
                  <a:cubicBezTo>
                    <a:pt x="293878" y="78891"/>
                    <a:pt x="302418" y="67910"/>
                    <a:pt x="302418" y="67910"/>
                  </a:cubicBezTo>
                  <a:cubicBezTo>
                    <a:pt x="301624" y="65529"/>
                    <a:pt x="301812" y="62541"/>
                    <a:pt x="300037" y="60766"/>
                  </a:cubicBezTo>
                  <a:cubicBezTo>
                    <a:pt x="298262" y="58991"/>
                    <a:pt x="295138" y="59508"/>
                    <a:pt x="292893" y="58385"/>
                  </a:cubicBezTo>
                  <a:cubicBezTo>
                    <a:pt x="290333" y="57105"/>
                    <a:pt x="288365" y="54784"/>
                    <a:pt x="285750" y="53622"/>
                  </a:cubicBezTo>
                  <a:cubicBezTo>
                    <a:pt x="281162" y="51583"/>
                    <a:pt x="276225" y="50447"/>
                    <a:pt x="271462" y="48860"/>
                  </a:cubicBezTo>
                  <a:lnTo>
                    <a:pt x="264318" y="46479"/>
                  </a:lnTo>
                  <a:cubicBezTo>
                    <a:pt x="245853" y="58789"/>
                    <a:pt x="255462" y="54194"/>
                    <a:pt x="235743" y="60766"/>
                  </a:cubicBezTo>
                  <a:lnTo>
                    <a:pt x="228600" y="63147"/>
                  </a:lnTo>
                  <a:cubicBezTo>
                    <a:pt x="227012" y="65528"/>
                    <a:pt x="225117" y="67731"/>
                    <a:pt x="223837" y="70291"/>
                  </a:cubicBezTo>
                  <a:cubicBezTo>
                    <a:pt x="222714" y="72536"/>
                    <a:pt x="223650" y="76216"/>
                    <a:pt x="221456" y="77435"/>
                  </a:cubicBezTo>
                  <a:cubicBezTo>
                    <a:pt x="215734" y="80614"/>
                    <a:pt x="202406" y="82197"/>
                    <a:pt x="202406" y="82197"/>
                  </a:cubicBezTo>
                  <a:cubicBezTo>
                    <a:pt x="181534" y="103069"/>
                    <a:pt x="207076" y="76593"/>
                    <a:pt x="190500" y="96485"/>
                  </a:cubicBezTo>
                  <a:cubicBezTo>
                    <a:pt x="188344" y="99072"/>
                    <a:pt x="185512" y="101042"/>
                    <a:pt x="183356" y="103629"/>
                  </a:cubicBezTo>
                  <a:cubicBezTo>
                    <a:pt x="181524" y="105827"/>
                    <a:pt x="180828" y="108984"/>
                    <a:pt x="178593" y="110772"/>
                  </a:cubicBezTo>
                  <a:cubicBezTo>
                    <a:pt x="176633" y="112340"/>
                    <a:pt x="173695" y="112031"/>
                    <a:pt x="171450" y="113154"/>
                  </a:cubicBezTo>
                  <a:cubicBezTo>
                    <a:pt x="168890" y="114434"/>
                    <a:pt x="166687" y="116329"/>
                    <a:pt x="164306" y="117916"/>
                  </a:cubicBezTo>
                  <a:cubicBezTo>
                    <a:pt x="162227" y="109598"/>
                    <a:pt x="159239" y="107631"/>
                    <a:pt x="166687" y="101247"/>
                  </a:cubicBezTo>
                  <a:cubicBezTo>
                    <a:pt x="170201" y="98235"/>
                    <a:pt x="174453" y="96174"/>
                    <a:pt x="178593" y="94104"/>
                  </a:cubicBezTo>
                  <a:cubicBezTo>
                    <a:pt x="180838" y="92981"/>
                    <a:pt x="174625" y="117917"/>
                    <a:pt x="173831" y="122679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任意多边形 194">
              <a:extLst>
                <a:ext uri="{FF2B5EF4-FFF2-40B4-BE49-F238E27FC236}">
                  <a16:creationId xmlns:a16="http://schemas.microsoft.com/office/drawing/2014/main" id="{CD3B26B3-9AB7-CCE9-E6D8-F1580B8F39EB}"/>
                </a:ext>
              </a:extLst>
            </p:cNvPr>
            <p:cNvSpPr/>
            <p:nvPr/>
          </p:nvSpPr>
          <p:spPr>
            <a:xfrm>
              <a:off x="6529332" y="728663"/>
              <a:ext cx="243110" cy="40481"/>
            </a:xfrm>
            <a:custGeom>
              <a:avLst/>
              <a:gdLst>
                <a:gd name="connsiteX0" fmla="*/ 47681 w 243110"/>
                <a:gd name="connsiteY0" fmla="*/ 26193 h 40481"/>
                <a:gd name="connsiteX1" fmla="*/ 47681 w 243110"/>
                <a:gd name="connsiteY1" fmla="*/ 26193 h 40481"/>
                <a:gd name="connsiteX2" fmla="*/ 26249 w 243110"/>
                <a:gd name="connsiteY2" fmla="*/ 21431 h 40481"/>
                <a:gd name="connsiteX3" fmla="*/ 11962 w 243110"/>
                <a:gd name="connsiteY3" fmla="*/ 16668 h 40481"/>
                <a:gd name="connsiteX4" fmla="*/ 4818 w 243110"/>
                <a:gd name="connsiteY4" fmla="*/ 14287 h 40481"/>
                <a:gd name="connsiteX5" fmla="*/ 56 w 243110"/>
                <a:gd name="connsiteY5" fmla="*/ 7143 h 40481"/>
                <a:gd name="connsiteX6" fmla="*/ 14343 w 243110"/>
                <a:gd name="connsiteY6" fmla="*/ 0 h 40481"/>
                <a:gd name="connsiteX7" fmla="*/ 35774 w 243110"/>
                <a:gd name="connsiteY7" fmla="*/ 2381 h 40481"/>
                <a:gd name="connsiteX8" fmla="*/ 42918 w 243110"/>
                <a:gd name="connsiteY8" fmla="*/ 4762 h 40481"/>
                <a:gd name="connsiteX9" fmla="*/ 66731 w 243110"/>
                <a:gd name="connsiteY9" fmla="*/ 7143 h 40481"/>
                <a:gd name="connsiteX10" fmla="*/ 88162 w 243110"/>
                <a:gd name="connsiteY10" fmla="*/ 14287 h 40481"/>
                <a:gd name="connsiteX11" fmla="*/ 95306 w 243110"/>
                <a:gd name="connsiteY11" fmla="*/ 16668 h 40481"/>
                <a:gd name="connsiteX12" fmla="*/ 169124 w 243110"/>
                <a:gd name="connsiteY12" fmla="*/ 14287 h 40481"/>
                <a:gd name="connsiteX13" fmla="*/ 214368 w 243110"/>
                <a:gd name="connsiteY13" fmla="*/ 9525 h 40481"/>
                <a:gd name="connsiteX14" fmla="*/ 242943 w 243110"/>
                <a:gd name="connsiteY14" fmla="*/ 21431 h 40481"/>
                <a:gd name="connsiteX15" fmla="*/ 235799 w 243110"/>
                <a:gd name="connsiteY15" fmla="*/ 26193 h 40481"/>
                <a:gd name="connsiteX16" fmla="*/ 216749 w 243110"/>
                <a:gd name="connsiteY16" fmla="*/ 30956 h 40481"/>
                <a:gd name="connsiteX17" fmla="*/ 200081 w 243110"/>
                <a:gd name="connsiteY17" fmla="*/ 33337 h 40481"/>
                <a:gd name="connsiteX18" fmla="*/ 135787 w 243110"/>
                <a:gd name="connsiteY18" fmla="*/ 35718 h 40481"/>
                <a:gd name="connsiteX19" fmla="*/ 114356 w 243110"/>
                <a:gd name="connsiteY19" fmla="*/ 38100 h 40481"/>
                <a:gd name="connsiteX20" fmla="*/ 107212 w 243110"/>
                <a:gd name="connsiteY20" fmla="*/ 40481 h 40481"/>
                <a:gd name="connsiteX21" fmla="*/ 81018 w 243110"/>
                <a:gd name="connsiteY21" fmla="*/ 38100 h 40481"/>
                <a:gd name="connsiteX22" fmla="*/ 47681 w 243110"/>
                <a:gd name="connsiteY22" fmla="*/ 26193 h 4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3110" h="40481">
                  <a:moveTo>
                    <a:pt x="47681" y="26193"/>
                  </a:moveTo>
                  <a:lnTo>
                    <a:pt x="47681" y="26193"/>
                  </a:lnTo>
                  <a:cubicBezTo>
                    <a:pt x="40537" y="24606"/>
                    <a:pt x="33320" y="23317"/>
                    <a:pt x="26249" y="21431"/>
                  </a:cubicBezTo>
                  <a:cubicBezTo>
                    <a:pt x="21398" y="20138"/>
                    <a:pt x="16724" y="18256"/>
                    <a:pt x="11962" y="16668"/>
                  </a:cubicBezTo>
                  <a:lnTo>
                    <a:pt x="4818" y="14287"/>
                  </a:lnTo>
                  <a:cubicBezTo>
                    <a:pt x="3231" y="11906"/>
                    <a:pt x="-505" y="9949"/>
                    <a:pt x="56" y="7143"/>
                  </a:cubicBezTo>
                  <a:cubicBezTo>
                    <a:pt x="715" y="3846"/>
                    <a:pt x="12003" y="780"/>
                    <a:pt x="14343" y="0"/>
                  </a:cubicBezTo>
                  <a:cubicBezTo>
                    <a:pt x="21487" y="794"/>
                    <a:pt x="28684" y="1199"/>
                    <a:pt x="35774" y="2381"/>
                  </a:cubicBezTo>
                  <a:cubicBezTo>
                    <a:pt x="38250" y="2794"/>
                    <a:pt x="40437" y="4380"/>
                    <a:pt x="42918" y="4762"/>
                  </a:cubicBezTo>
                  <a:cubicBezTo>
                    <a:pt x="50803" y="5975"/>
                    <a:pt x="58793" y="6349"/>
                    <a:pt x="66731" y="7143"/>
                  </a:cubicBezTo>
                  <a:lnTo>
                    <a:pt x="88162" y="14287"/>
                  </a:lnTo>
                  <a:lnTo>
                    <a:pt x="95306" y="16668"/>
                  </a:lnTo>
                  <a:lnTo>
                    <a:pt x="169124" y="14287"/>
                  </a:lnTo>
                  <a:cubicBezTo>
                    <a:pt x="206944" y="12678"/>
                    <a:pt x="195702" y="15746"/>
                    <a:pt x="214368" y="9525"/>
                  </a:cubicBezTo>
                  <a:cubicBezTo>
                    <a:pt x="217162" y="9804"/>
                    <a:pt x="245539" y="5863"/>
                    <a:pt x="242943" y="21431"/>
                  </a:cubicBezTo>
                  <a:cubicBezTo>
                    <a:pt x="242472" y="24254"/>
                    <a:pt x="238359" y="24913"/>
                    <a:pt x="235799" y="26193"/>
                  </a:cubicBezTo>
                  <a:cubicBezTo>
                    <a:pt x="231194" y="28496"/>
                    <a:pt x="220833" y="30275"/>
                    <a:pt x="216749" y="30956"/>
                  </a:cubicBezTo>
                  <a:cubicBezTo>
                    <a:pt x="211213" y="31879"/>
                    <a:pt x="205684" y="33007"/>
                    <a:pt x="200081" y="33337"/>
                  </a:cubicBezTo>
                  <a:cubicBezTo>
                    <a:pt x="178672" y="34596"/>
                    <a:pt x="157218" y="34924"/>
                    <a:pt x="135787" y="35718"/>
                  </a:cubicBezTo>
                  <a:cubicBezTo>
                    <a:pt x="128643" y="36512"/>
                    <a:pt x="121446" y="36918"/>
                    <a:pt x="114356" y="38100"/>
                  </a:cubicBezTo>
                  <a:cubicBezTo>
                    <a:pt x="111880" y="38513"/>
                    <a:pt x="109722" y="40481"/>
                    <a:pt x="107212" y="40481"/>
                  </a:cubicBezTo>
                  <a:cubicBezTo>
                    <a:pt x="98445" y="40481"/>
                    <a:pt x="89749" y="38894"/>
                    <a:pt x="81018" y="38100"/>
                  </a:cubicBezTo>
                  <a:cubicBezTo>
                    <a:pt x="65978" y="33086"/>
                    <a:pt x="53237" y="28177"/>
                    <a:pt x="47681" y="26193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任意多边形 196">
              <a:extLst>
                <a:ext uri="{FF2B5EF4-FFF2-40B4-BE49-F238E27FC236}">
                  <a16:creationId xmlns:a16="http://schemas.microsoft.com/office/drawing/2014/main" id="{3F133D5F-8BE2-6C6A-A3FE-B7523ED0597B}"/>
                </a:ext>
              </a:extLst>
            </p:cNvPr>
            <p:cNvSpPr/>
            <p:nvPr/>
          </p:nvSpPr>
          <p:spPr>
            <a:xfrm>
              <a:off x="5691188" y="823341"/>
              <a:ext cx="5948362" cy="2591727"/>
            </a:xfrm>
            <a:custGeom>
              <a:avLst/>
              <a:gdLst>
                <a:gd name="connsiteX0" fmla="*/ 755548 w 5948362"/>
                <a:gd name="connsiteY0" fmla="*/ 1334376 h 2591727"/>
                <a:gd name="connsiteX1" fmla="*/ 747712 w 5948362"/>
                <a:gd name="connsiteY1" fmla="*/ 1357884 h 2591727"/>
                <a:gd name="connsiteX2" fmla="*/ 742950 w 5948362"/>
                <a:gd name="connsiteY2" fmla="*/ 1372172 h 2591727"/>
                <a:gd name="connsiteX3" fmla="*/ 728662 w 5948362"/>
                <a:gd name="connsiteY3" fmla="*/ 1381697 h 2591727"/>
                <a:gd name="connsiteX4" fmla="*/ 700087 w 5948362"/>
                <a:gd name="connsiteY4" fmla="*/ 1372172 h 2591727"/>
                <a:gd name="connsiteX5" fmla="*/ 685800 w 5948362"/>
                <a:gd name="connsiteY5" fmla="*/ 1367409 h 2591727"/>
                <a:gd name="connsiteX6" fmla="*/ 671512 w 5948362"/>
                <a:gd name="connsiteY6" fmla="*/ 1357884 h 2591727"/>
                <a:gd name="connsiteX7" fmla="*/ 666750 w 5948362"/>
                <a:gd name="connsiteY7" fmla="*/ 1343597 h 2591727"/>
                <a:gd name="connsiteX8" fmla="*/ 695325 w 5948362"/>
                <a:gd name="connsiteY8" fmla="*/ 1343597 h 2591727"/>
                <a:gd name="connsiteX9" fmla="*/ 714375 w 5948362"/>
                <a:gd name="connsiteY9" fmla="*/ 1338834 h 2591727"/>
                <a:gd name="connsiteX10" fmla="*/ 736158 w 5948362"/>
                <a:gd name="connsiteY10" fmla="*/ 1337860 h 2591727"/>
                <a:gd name="connsiteX11" fmla="*/ 760298 w 5948362"/>
                <a:gd name="connsiteY11" fmla="*/ 1328337 h 2591727"/>
                <a:gd name="connsiteX12" fmla="*/ 757237 w 5948362"/>
                <a:gd name="connsiteY12" fmla="*/ 1334072 h 2591727"/>
                <a:gd name="connsiteX13" fmla="*/ 755548 w 5948362"/>
                <a:gd name="connsiteY13" fmla="*/ 1334376 h 2591727"/>
                <a:gd name="connsiteX14" fmla="*/ 757237 w 5948362"/>
                <a:gd name="connsiteY14" fmla="*/ 1329309 h 2591727"/>
                <a:gd name="connsiteX15" fmla="*/ 1186766 w 5948362"/>
                <a:gd name="connsiteY15" fmla="*/ 1231481 h 2591727"/>
                <a:gd name="connsiteX16" fmla="*/ 1207293 w 5948362"/>
                <a:gd name="connsiteY16" fmla="*/ 1231678 h 2591727"/>
                <a:gd name="connsiteX17" fmla="*/ 1182725 w 5948362"/>
                <a:gd name="connsiteY17" fmla="*/ 1234185 h 2591727"/>
                <a:gd name="connsiteX18" fmla="*/ 1181017 w 5948362"/>
                <a:gd name="connsiteY18" fmla="*/ 1234031 h 2591727"/>
                <a:gd name="connsiteX19" fmla="*/ 1173956 w 5948362"/>
                <a:gd name="connsiteY19" fmla="*/ 1231678 h 2591727"/>
                <a:gd name="connsiteX20" fmla="*/ 1186766 w 5948362"/>
                <a:gd name="connsiteY20" fmla="*/ 1231481 h 2591727"/>
                <a:gd name="connsiteX21" fmla="*/ 1152525 w 5948362"/>
                <a:gd name="connsiteY21" fmla="*/ 1229297 h 2591727"/>
                <a:gd name="connsiteX22" fmla="*/ 1152564 w 5948362"/>
                <a:gd name="connsiteY22" fmla="*/ 1230975 h 2591727"/>
                <a:gd name="connsiteX23" fmla="*/ 1147391 w 5948362"/>
                <a:gd name="connsiteY23" fmla="*/ 1229423 h 2591727"/>
                <a:gd name="connsiteX24" fmla="*/ 1013241 w 5948362"/>
                <a:gd name="connsiteY24" fmla="*/ 448967 h 2591727"/>
                <a:gd name="connsiteX25" fmla="*/ 1011157 w 5948362"/>
                <a:gd name="connsiteY25" fmla="*/ 451168 h 2591727"/>
                <a:gd name="connsiteX26" fmla="*/ 1011235 w 5948362"/>
                <a:gd name="connsiteY26" fmla="*/ 451017 h 2591727"/>
                <a:gd name="connsiteX27" fmla="*/ 1013241 w 5948362"/>
                <a:gd name="connsiteY27" fmla="*/ 448967 h 2591727"/>
                <a:gd name="connsiteX28" fmla="*/ 3367087 w 5948362"/>
                <a:gd name="connsiteY28" fmla="*/ 572 h 2591727"/>
                <a:gd name="connsiteX29" fmla="*/ 3429000 w 5948362"/>
                <a:gd name="connsiteY29" fmla="*/ 572 h 2591727"/>
                <a:gd name="connsiteX30" fmla="*/ 3448050 w 5948362"/>
                <a:gd name="connsiteY30" fmla="*/ 14859 h 2591727"/>
                <a:gd name="connsiteX31" fmla="*/ 3486150 w 5948362"/>
                <a:gd name="connsiteY31" fmla="*/ 33909 h 2591727"/>
                <a:gd name="connsiteX32" fmla="*/ 3500437 w 5948362"/>
                <a:gd name="connsiteY32" fmla="*/ 38672 h 2591727"/>
                <a:gd name="connsiteX33" fmla="*/ 3509501 w 5948362"/>
                <a:gd name="connsiteY33" fmla="*/ 37917 h 2591727"/>
                <a:gd name="connsiteX34" fmla="*/ 3516312 w 5948362"/>
                <a:gd name="connsiteY34" fmla="*/ 30734 h 2591727"/>
                <a:gd name="connsiteX35" fmla="*/ 3544887 w 5948362"/>
                <a:gd name="connsiteY35" fmla="*/ 33909 h 2591727"/>
                <a:gd name="connsiteX36" fmla="*/ 3554042 w 5948362"/>
                <a:gd name="connsiteY36" fmla="*/ 34204 h 2591727"/>
                <a:gd name="connsiteX37" fmla="*/ 3557587 w 5948362"/>
                <a:gd name="connsiteY37" fmla="*/ 33909 h 2591727"/>
                <a:gd name="connsiteX38" fmla="*/ 3571875 w 5948362"/>
                <a:gd name="connsiteY38" fmla="*/ 29147 h 2591727"/>
                <a:gd name="connsiteX39" fmla="*/ 3573773 w 5948362"/>
                <a:gd name="connsiteY39" fmla="*/ 34841 h 2591727"/>
                <a:gd name="connsiteX40" fmla="*/ 3643312 w 5948362"/>
                <a:gd name="connsiteY40" fmla="*/ 37084 h 2591727"/>
                <a:gd name="connsiteX41" fmla="*/ 3652837 w 5948362"/>
                <a:gd name="connsiteY41" fmla="*/ 40259 h 2591727"/>
                <a:gd name="connsiteX42" fmla="*/ 3662362 w 5948362"/>
                <a:gd name="connsiteY42" fmla="*/ 46609 h 2591727"/>
                <a:gd name="connsiteX43" fmla="*/ 3678237 w 5948362"/>
                <a:gd name="connsiteY43" fmla="*/ 75184 h 2591727"/>
                <a:gd name="connsiteX44" fmla="*/ 3668712 w 5948362"/>
                <a:gd name="connsiteY44" fmla="*/ 84709 h 2591727"/>
                <a:gd name="connsiteX45" fmla="*/ 3659187 w 5948362"/>
                <a:gd name="connsiteY45" fmla="*/ 87884 h 2591727"/>
                <a:gd name="connsiteX46" fmla="*/ 3649662 w 5948362"/>
                <a:gd name="connsiteY46" fmla="*/ 94234 h 2591727"/>
                <a:gd name="connsiteX47" fmla="*/ 3624262 w 5948362"/>
                <a:gd name="connsiteY47" fmla="*/ 100584 h 2591727"/>
                <a:gd name="connsiteX48" fmla="*/ 3598862 w 5948362"/>
                <a:gd name="connsiteY48" fmla="*/ 106934 h 2591727"/>
                <a:gd name="connsiteX49" fmla="*/ 3586162 w 5948362"/>
                <a:gd name="connsiteY49" fmla="*/ 110109 h 2591727"/>
                <a:gd name="connsiteX50" fmla="*/ 3544887 w 5948362"/>
                <a:gd name="connsiteY50" fmla="*/ 113284 h 2591727"/>
                <a:gd name="connsiteX51" fmla="*/ 3525837 w 5948362"/>
                <a:gd name="connsiteY51" fmla="*/ 119634 h 2591727"/>
                <a:gd name="connsiteX52" fmla="*/ 3506787 w 5948362"/>
                <a:gd name="connsiteY52" fmla="*/ 132334 h 2591727"/>
                <a:gd name="connsiteX53" fmla="*/ 3497262 w 5948362"/>
                <a:gd name="connsiteY53" fmla="*/ 138684 h 2591727"/>
                <a:gd name="connsiteX54" fmla="*/ 3478212 w 5948362"/>
                <a:gd name="connsiteY54" fmla="*/ 145034 h 2591727"/>
                <a:gd name="connsiteX55" fmla="*/ 3459162 w 5948362"/>
                <a:gd name="connsiteY55" fmla="*/ 151384 h 2591727"/>
                <a:gd name="connsiteX56" fmla="*/ 3449637 w 5948362"/>
                <a:gd name="connsiteY56" fmla="*/ 154559 h 2591727"/>
                <a:gd name="connsiteX57" fmla="*/ 3448335 w 5948362"/>
                <a:gd name="connsiteY57" fmla="*/ 154925 h 2591727"/>
                <a:gd name="connsiteX58" fmla="*/ 3446606 w 5948362"/>
                <a:gd name="connsiteY58" fmla="*/ 157518 h 2591727"/>
                <a:gd name="connsiteX59" fmla="*/ 3535362 w 5948362"/>
                <a:gd name="connsiteY59" fmla="*/ 154559 h 2591727"/>
                <a:gd name="connsiteX60" fmla="*/ 3544887 w 5948362"/>
                <a:gd name="connsiteY60" fmla="*/ 148209 h 2591727"/>
                <a:gd name="connsiteX61" fmla="*/ 3563937 w 5948362"/>
                <a:gd name="connsiteY61" fmla="*/ 138684 h 2591727"/>
                <a:gd name="connsiteX62" fmla="*/ 3570287 w 5948362"/>
                <a:gd name="connsiteY62" fmla="*/ 129159 h 2591727"/>
                <a:gd name="connsiteX63" fmla="*/ 3579812 w 5948362"/>
                <a:gd name="connsiteY63" fmla="*/ 125984 h 2591727"/>
                <a:gd name="connsiteX64" fmla="*/ 3640137 w 5948362"/>
                <a:gd name="connsiteY64" fmla="*/ 129159 h 2591727"/>
                <a:gd name="connsiteX65" fmla="*/ 3729791 w 5948362"/>
                <a:gd name="connsiteY65" fmla="*/ 132251 h 2591727"/>
                <a:gd name="connsiteX66" fmla="*/ 3757612 w 5948362"/>
                <a:gd name="connsiteY66" fmla="*/ 129159 h 2591727"/>
                <a:gd name="connsiteX67" fmla="*/ 3800475 w 5948362"/>
                <a:gd name="connsiteY67" fmla="*/ 138684 h 2591727"/>
                <a:gd name="connsiteX68" fmla="*/ 3814762 w 5948362"/>
                <a:gd name="connsiteY68" fmla="*/ 148209 h 2591727"/>
                <a:gd name="connsiteX69" fmla="*/ 3905250 w 5948362"/>
                <a:gd name="connsiteY69" fmla="*/ 157734 h 2591727"/>
                <a:gd name="connsiteX70" fmla="*/ 3962400 w 5948362"/>
                <a:gd name="connsiteY70" fmla="*/ 152972 h 2591727"/>
                <a:gd name="connsiteX71" fmla="*/ 3967162 w 5948362"/>
                <a:gd name="connsiteY71" fmla="*/ 133922 h 2591727"/>
                <a:gd name="connsiteX72" fmla="*/ 4000500 w 5948362"/>
                <a:gd name="connsiteY72" fmla="*/ 138684 h 2591727"/>
                <a:gd name="connsiteX73" fmla="*/ 4024312 w 5948362"/>
                <a:gd name="connsiteY73" fmla="*/ 143447 h 2591727"/>
                <a:gd name="connsiteX74" fmla="*/ 4057650 w 5948362"/>
                <a:gd name="connsiteY74" fmla="*/ 152972 h 2591727"/>
                <a:gd name="connsiteX75" fmla="*/ 4119562 w 5948362"/>
                <a:gd name="connsiteY75" fmla="*/ 157734 h 2591727"/>
                <a:gd name="connsiteX76" fmla="*/ 4138612 w 5948362"/>
                <a:gd name="connsiteY76" fmla="*/ 181547 h 2591727"/>
                <a:gd name="connsiteX77" fmla="*/ 4124325 w 5948362"/>
                <a:gd name="connsiteY77" fmla="*/ 186309 h 2591727"/>
                <a:gd name="connsiteX78" fmla="*/ 4129087 w 5948362"/>
                <a:gd name="connsiteY78" fmla="*/ 205359 h 2591727"/>
                <a:gd name="connsiteX79" fmla="*/ 4143375 w 5948362"/>
                <a:gd name="connsiteY79" fmla="*/ 210122 h 2591727"/>
                <a:gd name="connsiteX80" fmla="*/ 4171950 w 5948362"/>
                <a:gd name="connsiteY80" fmla="*/ 224409 h 2591727"/>
                <a:gd name="connsiteX81" fmla="*/ 4200525 w 5948362"/>
                <a:gd name="connsiteY81" fmla="*/ 238697 h 2591727"/>
                <a:gd name="connsiteX82" fmla="*/ 4210050 w 5948362"/>
                <a:gd name="connsiteY82" fmla="*/ 224409 h 2591727"/>
                <a:gd name="connsiteX83" fmla="*/ 4224337 w 5948362"/>
                <a:gd name="connsiteY83" fmla="*/ 195834 h 2591727"/>
                <a:gd name="connsiteX84" fmla="*/ 4248150 w 5948362"/>
                <a:gd name="connsiteY84" fmla="*/ 200597 h 2591727"/>
                <a:gd name="connsiteX85" fmla="*/ 4262437 w 5948362"/>
                <a:gd name="connsiteY85" fmla="*/ 210122 h 2591727"/>
                <a:gd name="connsiteX86" fmla="*/ 4329112 w 5948362"/>
                <a:gd name="connsiteY86" fmla="*/ 210122 h 2591727"/>
                <a:gd name="connsiteX87" fmla="*/ 4443412 w 5948362"/>
                <a:gd name="connsiteY87" fmla="*/ 195834 h 2591727"/>
                <a:gd name="connsiteX88" fmla="*/ 4471987 w 5948362"/>
                <a:gd name="connsiteY88" fmla="*/ 172022 h 2591727"/>
                <a:gd name="connsiteX89" fmla="*/ 4500562 w 5948362"/>
                <a:gd name="connsiteY89" fmla="*/ 162497 h 2591727"/>
                <a:gd name="connsiteX90" fmla="*/ 4514850 w 5948362"/>
                <a:gd name="connsiteY90" fmla="*/ 157734 h 2591727"/>
                <a:gd name="connsiteX91" fmla="*/ 4624387 w 5948362"/>
                <a:gd name="connsiteY91" fmla="*/ 162497 h 2591727"/>
                <a:gd name="connsiteX92" fmla="*/ 4648200 w 5948362"/>
                <a:gd name="connsiteY92" fmla="*/ 167259 h 2591727"/>
                <a:gd name="connsiteX93" fmla="*/ 4695825 w 5948362"/>
                <a:gd name="connsiteY93" fmla="*/ 172022 h 2591727"/>
                <a:gd name="connsiteX94" fmla="*/ 4733925 w 5948362"/>
                <a:gd name="connsiteY94" fmla="*/ 176784 h 2591727"/>
                <a:gd name="connsiteX95" fmla="*/ 4748212 w 5948362"/>
                <a:gd name="connsiteY95" fmla="*/ 181547 h 2591727"/>
                <a:gd name="connsiteX96" fmla="*/ 4776787 w 5948362"/>
                <a:gd name="connsiteY96" fmla="*/ 200597 h 2591727"/>
                <a:gd name="connsiteX97" fmla="*/ 4805362 w 5948362"/>
                <a:gd name="connsiteY97" fmla="*/ 210122 h 2591727"/>
                <a:gd name="connsiteX98" fmla="*/ 4819650 w 5948362"/>
                <a:gd name="connsiteY98" fmla="*/ 214884 h 2591727"/>
                <a:gd name="connsiteX99" fmla="*/ 4986337 w 5948362"/>
                <a:gd name="connsiteY99" fmla="*/ 224409 h 2591727"/>
                <a:gd name="connsiteX100" fmla="*/ 5005387 w 5948362"/>
                <a:gd name="connsiteY100" fmla="*/ 229172 h 2591727"/>
                <a:gd name="connsiteX101" fmla="*/ 5019675 w 5948362"/>
                <a:gd name="connsiteY101" fmla="*/ 233934 h 2591727"/>
                <a:gd name="connsiteX102" fmla="*/ 5043487 w 5948362"/>
                <a:gd name="connsiteY102" fmla="*/ 238697 h 2591727"/>
                <a:gd name="connsiteX103" fmla="*/ 5048250 w 5948362"/>
                <a:gd name="connsiteY103" fmla="*/ 252984 h 2591727"/>
                <a:gd name="connsiteX104" fmla="*/ 5229225 w 5948362"/>
                <a:gd name="connsiteY104" fmla="*/ 276797 h 2591727"/>
                <a:gd name="connsiteX105" fmla="*/ 5243512 w 5948362"/>
                <a:gd name="connsiteY105" fmla="*/ 281559 h 2591727"/>
                <a:gd name="connsiteX106" fmla="*/ 5305425 w 5948362"/>
                <a:gd name="connsiteY106" fmla="*/ 267272 h 2591727"/>
                <a:gd name="connsiteX107" fmla="*/ 5334000 w 5948362"/>
                <a:gd name="connsiteY107" fmla="*/ 262509 h 2591727"/>
                <a:gd name="connsiteX108" fmla="*/ 5329237 w 5948362"/>
                <a:gd name="connsiteY108" fmla="*/ 291084 h 2591727"/>
                <a:gd name="connsiteX109" fmla="*/ 5357812 w 5948362"/>
                <a:gd name="connsiteY109" fmla="*/ 300609 h 2591727"/>
                <a:gd name="connsiteX110" fmla="*/ 5381625 w 5948362"/>
                <a:gd name="connsiteY110" fmla="*/ 295847 h 2591727"/>
                <a:gd name="connsiteX111" fmla="*/ 5381625 w 5948362"/>
                <a:gd name="connsiteY111" fmla="*/ 262509 h 2591727"/>
                <a:gd name="connsiteX112" fmla="*/ 5395912 w 5948362"/>
                <a:gd name="connsiteY112" fmla="*/ 252984 h 2591727"/>
                <a:gd name="connsiteX113" fmla="*/ 5514975 w 5948362"/>
                <a:gd name="connsiteY113" fmla="*/ 262509 h 2591727"/>
                <a:gd name="connsiteX114" fmla="*/ 5543550 w 5948362"/>
                <a:gd name="connsiteY114" fmla="*/ 272034 h 2591727"/>
                <a:gd name="connsiteX115" fmla="*/ 5572125 w 5948362"/>
                <a:gd name="connsiteY115" fmla="*/ 281559 h 2591727"/>
                <a:gd name="connsiteX116" fmla="*/ 5600700 w 5948362"/>
                <a:gd name="connsiteY116" fmla="*/ 286322 h 2591727"/>
                <a:gd name="connsiteX117" fmla="*/ 5691187 w 5948362"/>
                <a:gd name="connsiteY117" fmla="*/ 291084 h 2591727"/>
                <a:gd name="connsiteX118" fmla="*/ 5719762 w 5948362"/>
                <a:gd name="connsiteY118" fmla="*/ 300609 h 2591727"/>
                <a:gd name="connsiteX119" fmla="*/ 5734050 w 5948362"/>
                <a:gd name="connsiteY119" fmla="*/ 310134 h 2591727"/>
                <a:gd name="connsiteX120" fmla="*/ 5762625 w 5948362"/>
                <a:gd name="connsiteY120" fmla="*/ 319659 h 2591727"/>
                <a:gd name="connsiteX121" fmla="*/ 5791200 w 5948362"/>
                <a:gd name="connsiteY121" fmla="*/ 329184 h 2591727"/>
                <a:gd name="connsiteX122" fmla="*/ 5805487 w 5948362"/>
                <a:gd name="connsiteY122" fmla="*/ 333947 h 2591727"/>
                <a:gd name="connsiteX123" fmla="*/ 5810250 w 5948362"/>
                <a:gd name="connsiteY123" fmla="*/ 352997 h 2591727"/>
                <a:gd name="connsiteX124" fmla="*/ 5819775 w 5948362"/>
                <a:gd name="connsiteY124" fmla="*/ 367284 h 2591727"/>
                <a:gd name="connsiteX125" fmla="*/ 5824537 w 5948362"/>
                <a:gd name="connsiteY125" fmla="*/ 381572 h 2591727"/>
                <a:gd name="connsiteX126" fmla="*/ 5838825 w 5948362"/>
                <a:gd name="connsiteY126" fmla="*/ 376809 h 2591727"/>
                <a:gd name="connsiteX127" fmla="*/ 5853112 w 5948362"/>
                <a:gd name="connsiteY127" fmla="*/ 367284 h 2591727"/>
                <a:gd name="connsiteX128" fmla="*/ 5905500 w 5948362"/>
                <a:gd name="connsiteY128" fmla="*/ 372047 h 2591727"/>
                <a:gd name="connsiteX129" fmla="*/ 5919787 w 5948362"/>
                <a:gd name="connsiteY129" fmla="*/ 376809 h 2591727"/>
                <a:gd name="connsiteX130" fmla="*/ 5948362 w 5948362"/>
                <a:gd name="connsiteY130" fmla="*/ 391097 h 2591727"/>
                <a:gd name="connsiteX131" fmla="*/ 5919787 w 5948362"/>
                <a:gd name="connsiteY131" fmla="*/ 405384 h 2591727"/>
                <a:gd name="connsiteX132" fmla="*/ 5881687 w 5948362"/>
                <a:gd name="connsiteY132" fmla="*/ 414909 h 2591727"/>
                <a:gd name="connsiteX133" fmla="*/ 5824537 w 5948362"/>
                <a:gd name="connsiteY133" fmla="*/ 438722 h 2591727"/>
                <a:gd name="connsiteX134" fmla="*/ 5810250 w 5948362"/>
                <a:gd name="connsiteY134" fmla="*/ 433959 h 2591727"/>
                <a:gd name="connsiteX135" fmla="*/ 5781675 w 5948362"/>
                <a:gd name="connsiteY135" fmla="*/ 429197 h 2591727"/>
                <a:gd name="connsiteX136" fmla="*/ 5767387 w 5948362"/>
                <a:gd name="connsiteY136" fmla="*/ 419672 h 2591727"/>
                <a:gd name="connsiteX137" fmla="*/ 5753100 w 5948362"/>
                <a:gd name="connsiteY137" fmla="*/ 405384 h 2591727"/>
                <a:gd name="connsiteX138" fmla="*/ 5700712 w 5948362"/>
                <a:gd name="connsiteY138" fmla="*/ 400622 h 2591727"/>
                <a:gd name="connsiteX139" fmla="*/ 5681662 w 5948362"/>
                <a:gd name="connsiteY139" fmla="*/ 372047 h 2591727"/>
                <a:gd name="connsiteX140" fmla="*/ 5667375 w 5948362"/>
                <a:gd name="connsiteY140" fmla="*/ 376809 h 2591727"/>
                <a:gd name="connsiteX141" fmla="*/ 5667375 w 5948362"/>
                <a:gd name="connsiteY141" fmla="*/ 405384 h 2591727"/>
                <a:gd name="connsiteX142" fmla="*/ 5662612 w 5948362"/>
                <a:gd name="connsiteY142" fmla="*/ 419672 h 2591727"/>
                <a:gd name="connsiteX143" fmla="*/ 5629275 w 5948362"/>
                <a:gd name="connsiteY143" fmla="*/ 433959 h 2591727"/>
                <a:gd name="connsiteX144" fmla="*/ 5567362 w 5948362"/>
                <a:gd name="connsiteY144" fmla="*/ 429197 h 2591727"/>
                <a:gd name="connsiteX145" fmla="*/ 5557837 w 5948362"/>
                <a:gd name="connsiteY145" fmla="*/ 443484 h 2591727"/>
                <a:gd name="connsiteX146" fmla="*/ 5576887 w 5948362"/>
                <a:gd name="connsiteY146" fmla="*/ 448247 h 2591727"/>
                <a:gd name="connsiteX147" fmla="*/ 5591175 w 5948362"/>
                <a:gd name="connsiteY147" fmla="*/ 457772 h 2591727"/>
                <a:gd name="connsiteX148" fmla="*/ 5605462 w 5948362"/>
                <a:gd name="connsiteY148" fmla="*/ 462534 h 2591727"/>
                <a:gd name="connsiteX149" fmla="*/ 5629275 w 5948362"/>
                <a:gd name="connsiteY149" fmla="*/ 505397 h 2591727"/>
                <a:gd name="connsiteX150" fmla="*/ 5595937 w 5948362"/>
                <a:gd name="connsiteY150" fmla="*/ 514922 h 2591727"/>
                <a:gd name="connsiteX151" fmla="*/ 5567362 w 5948362"/>
                <a:gd name="connsiteY151" fmla="*/ 505397 h 2591727"/>
                <a:gd name="connsiteX152" fmla="*/ 5524500 w 5948362"/>
                <a:gd name="connsiteY152" fmla="*/ 510159 h 2591727"/>
                <a:gd name="connsiteX153" fmla="*/ 5486400 w 5948362"/>
                <a:gd name="connsiteY153" fmla="*/ 519684 h 2591727"/>
                <a:gd name="connsiteX154" fmla="*/ 5443537 w 5948362"/>
                <a:gd name="connsiteY154" fmla="*/ 538734 h 2591727"/>
                <a:gd name="connsiteX155" fmla="*/ 5429250 w 5948362"/>
                <a:gd name="connsiteY155" fmla="*/ 543497 h 2591727"/>
                <a:gd name="connsiteX156" fmla="*/ 5414962 w 5948362"/>
                <a:gd name="connsiteY156" fmla="*/ 548259 h 2591727"/>
                <a:gd name="connsiteX157" fmla="*/ 5400675 w 5948362"/>
                <a:gd name="connsiteY157" fmla="*/ 557784 h 2591727"/>
                <a:gd name="connsiteX158" fmla="*/ 5386387 w 5948362"/>
                <a:gd name="connsiteY158" fmla="*/ 562547 h 2591727"/>
                <a:gd name="connsiteX159" fmla="*/ 5367337 w 5948362"/>
                <a:gd name="connsiteY159" fmla="*/ 591122 h 2591727"/>
                <a:gd name="connsiteX160" fmla="*/ 5353050 w 5948362"/>
                <a:gd name="connsiteY160" fmla="*/ 586359 h 2591727"/>
                <a:gd name="connsiteX161" fmla="*/ 5348287 w 5948362"/>
                <a:gd name="connsiteY161" fmla="*/ 572072 h 2591727"/>
                <a:gd name="connsiteX162" fmla="*/ 5295900 w 5948362"/>
                <a:gd name="connsiteY162" fmla="*/ 576834 h 2591727"/>
                <a:gd name="connsiteX163" fmla="*/ 5291137 w 5948362"/>
                <a:gd name="connsiteY163" fmla="*/ 591122 h 2591727"/>
                <a:gd name="connsiteX164" fmla="*/ 5257800 w 5948362"/>
                <a:gd name="connsiteY164" fmla="*/ 600647 h 2591727"/>
                <a:gd name="connsiteX165" fmla="*/ 5243512 w 5948362"/>
                <a:gd name="connsiteY165" fmla="*/ 595884 h 2591727"/>
                <a:gd name="connsiteX166" fmla="*/ 5248275 w 5948362"/>
                <a:gd name="connsiteY166" fmla="*/ 576834 h 2591727"/>
                <a:gd name="connsiteX167" fmla="*/ 5219700 w 5948362"/>
                <a:gd name="connsiteY167" fmla="*/ 586359 h 2591727"/>
                <a:gd name="connsiteX168" fmla="*/ 5176837 w 5948362"/>
                <a:gd name="connsiteY168" fmla="*/ 595884 h 2591727"/>
                <a:gd name="connsiteX169" fmla="*/ 5167312 w 5948362"/>
                <a:gd name="connsiteY169" fmla="*/ 610172 h 2591727"/>
                <a:gd name="connsiteX170" fmla="*/ 5133975 w 5948362"/>
                <a:gd name="connsiteY170" fmla="*/ 619697 h 2591727"/>
                <a:gd name="connsiteX171" fmla="*/ 5129212 w 5948362"/>
                <a:gd name="connsiteY171" fmla="*/ 633984 h 2591727"/>
                <a:gd name="connsiteX172" fmla="*/ 5110162 w 5948362"/>
                <a:gd name="connsiteY172" fmla="*/ 662559 h 2591727"/>
                <a:gd name="connsiteX173" fmla="*/ 5133975 w 5948362"/>
                <a:gd name="connsiteY173" fmla="*/ 681609 h 2591727"/>
                <a:gd name="connsiteX174" fmla="*/ 5138737 w 5948362"/>
                <a:gd name="connsiteY174" fmla="*/ 695897 h 2591727"/>
                <a:gd name="connsiteX175" fmla="*/ 5133975 w 5948362"/>
                <a:gd name="connsiteY175" fmla="*/ 710184 h 2591727"/>
                <a:gd name="connsiteX176" fmla="*/ 5133975 w 5948362"/>
                <a:gd name="connsiteY176" fmla="*/ 714947 h 2591727"/>
                <a:gd name="connsiteX177" fmla="*/ 5129212 w 5948362"/>
                <a:gd name="connsiteY177" fmla="*/ 729234 h 2591727"/>
                <a:gd name="connsiteX178" fmla="*/ 5114925 w 5948362"/>
                <a:gd name="connsiteY178" fmla="*/ 733997 h 2591727"/>
                <a:gd name="connsiteX179" fmla="*/ 5072062 w 5948362"/>
                <a:gd name="connsiteY179" fmla="*/ 781622 h 2591727"/>
                <a:gd name="connsiteX180" fmla="*/ 5048250 w 5948362"/>
                <a:gd name="connsiteY180" fmla="*/ 805434 h 2591727"/>
                <a:gd name="connsiteX181" fmla="*/ 5043487 w 5948362"/>
                <a:gd name="connsiteY181" fmla="*/ 824484 h 2591727"/>
                <a:gd name="connsiteX182" fmla="*/ 5019675 w 5948362"/>
                <a:gd name="connsiteY182" fmla="*/ 829247 h 2591727"/>
                <a:gd name="connsiteX183" fmla="*/ 5000625 w 5948362"/>
                <a:gd name="connsiteY183" fmla="*/ 834009 h 2591727"/>
                <a:gd name="connsiteX184" fmla="*/ 4995862 w 5948362"/>
                <a:gd name="connsiteY184" fmla="*/ 881634 h 2591727"/>
                <a:gd name="connsiteX185" fmla="*/ 4981575 w 5948362"/>
                <a:gd name="connsiteY185" fmla="*/ 886397 h 2591727"/>
                <a:gd name="connsiteX186" fmla="*/ 4967287 w 5948362"/>
                <a:gd name="connsiteY186" fmla="*/ 900684 h 2591727"/>
                <a:gd name="connsiteX187" fmla="*/ 4948237 w 5948362"/>
                <a:gd name="connsiteY187" fmla="*/ 895922 h 2591727"/>
                <a:gd name="connsiteX188" fmla="*/ 4953000 w 5948362"/>
                <a:gd name="connsiteY188" fmla="*/ 881634 h 2591727"/>
                <a:gd name="connsiteX189" fmla="*/ 4972050 w 5948362"/>
                <a:gd name="connsiteY189" fmla="*/ 853059 h 2591727"/>
                <a:gd name="connsiteX190" fmla="*/ 4957762 w 5948362"/>
                <a:gd name="connsiteY190" fmla="*/ 848297 h 2591727"/>
                <a:gd name="connsiteX191" fmla="*/ 4938712 w 5948362"/>
                <a:gd name="connsiteY191" fmla="*/ 843534 h 2591727"/>
                <a:gd name="connsiteX192" fmla="*/ 4933950 w 5948362"/>
                <a:gd name="connsiteY192" fmla="*/ 829247 h 2591727"/>
                <a:gd name="connsiteX193" fmla="*/ 4929187 w 5948362"/>
                <a:gd name="connsiteY193" fmla="*/ 762572 h 2591727"/>
                <a:gd name="connsiteX194" fmla="*/ 4929187 w 5948362"/>
                <a:gd name="connsiteY194" fmla="*/ 710184 h 2591727"/>
                <a:gd name="connsiteX195" fmla="*/ 4933950 w 5948362"/>
                <a:gd name="connsiteY195" fmla="*/ 695897 h 2591727"/>
                <a:gd name="connsiteX196" fmla="*/ 4948237 w 5948362"/>
                <a:gd name="connsiteY196" fmla="*/ 691134 h 2591727"/>
                <a:gd name="connsiteX197" fmla="*/ 4976812 w 5948362"/>
                <a:gd name="connsiteY197" fmla="*/ 676847 h 2591727"/>
                <a:gd name="connsiteX198" fmla="*/ 5019675 w 5948362"/>
                <a:gd name="connsiteY198" fmla="*/ 657797 h 2591727"/>
                <a:gd name="connsiteX199" fmla="*/ 5033962 w 5948362"/>
                <a:gd name="connsiteY199" fmla="*/ 653034 h 2591727"/>
                <a:gd name="connsiteX200" fmla="*/ 5048250 w 5948362"/>
                <a:gd name="connsiteY200" fmla="*/ 643509 h 2591727"/>
                <a:gd name="connsiteX201" fmla="*/ 5057775 w 5948362"/>
                <a:gd name="connsiteY201" fmla="*/ 629222 h 2591727"/>
                <a:gd name="connsiteX202" fmla="*/ 5086350 w 5948362"/>
                <a:gd name="connsiteY202" fmla="*/ 614934 h 2591727"/>
                <a:gd name="connsiteX203" fmla="*/ 5110162 w 5948362"/>
                <a:gd name="connsiteY203" fmla="*/ 595884 h 2591727"/>
                <a:gd name="connsiteX204" fmla="*/ 5138737 w 5948362"/>
                <a:gd name="connsiteY204" fmla="*/ 576834 h 2591727"/>
                <a:gd name="connsiteX205" fmla="*/ 5153025 w 5948362"/>
                <a:gd name="connsiteY205" fmla="*/ 567309 h 2591727"/>
                <a:gd name="connsiteX206" fmla="*/ 5172075 w 5948362"/>
                <a:gd name="connsiteY206" fmla="*/ 562547 h 2591727"/>
                <a:gd name="connsiteX207" fmla="*/ 5176837 w 5948362"/>
                <a:gd name="connsiteY207" fmla="*/ 548259 h 2591727"/>
                <a:gd name="connsiteX208" fmla="*/ 5181600 w 5948362"/>
                <a:gd name="connsiteY208" fmla="*/ 519684 h 2591727"/>
                <a:gd name="connsiteX209" fmla="*/ 5205412 w 5948362"/>
                <a:gd name="connsiteY209" fmla="*/ 514922 h 2591727"/>
                <a:gd name="connsiteX210" fmla="*/ 5200650 w 5948362"/>
                <a:gd name="connsiteY210" fmla="*/ 500634 h 2591727"/>
                <a:gd name="connsiteX211" fmla="*/ 5148262 w 5948362"/>
                <a:gd name="connsiteY211" fmla="*/ 519684 h 2591727"/>
                <a:gd name="connsiteX212" fmla="*/ 5133975 w 5948362"/>
                <a:gd name="connsiteY212" fmla="*/ 548259 h 2591727"/>
                <a:gd name="connsiteX213" fmla="*/ 5100637 w 5948362"/>
                <a:gd name="connsiteY213" fmla="*/ 557784 h 2591727"/>
                <a:gd name="connsiteX214" fmla="*/ 5086350 w 5948362"/>
                <a:gd name="connsiteY214" fmla="*/ 567309 h 2591727"/>
                <a:gd name="connsiteX215" fmla="*/ 5048250 w 5948362"/>
                <a:gd name="connsiteY215" fmla="*/ 548259 h 2591727"/>
                <a:gd name="connsiteX216" fmla="*/ 5062537 w 5948362"/>
                <a:gd name="connsiteY216" fmla="*/ 538734 h 2591727"/>
                <a:gd name="connsiteX217" fmla="*/ 5005387 w 5948362"/>
                <a:gd name="connsiteY217" fmla="*/ 529209 h 2591727"/>
                <a:gd name="connsiteX218" fmla="*/ 4967287 w 5948362"/>
                <a:gd name="connsiteY218" fmla="*/ 533972 h 2591727"/>
                <a:gd name="connsiteX219" fmla="*/ 4953000 w 5948362"/>
                <a:gd name="connsiteY219" fmla="*/ 562547 h 2591727"/>
                <a:gd name="connsiteX220" fmla="*/ 4933950 w 5948362"/>
                <a:gd name="connsiteY220" fmla="*/ 567309 h 2591727"/>
                <a:gd name="connsiteX221" fmla="*/ 4905375 w 5948362"/>
                <a:gd name="connsiteY221" fmla="*/ 576834 h 2591727"/>
                <a:gd name="connsiteX222" fmla="*/ 4891087 w 5948362"/>
                <a:gd name="connsiteY222" fmla="*/ 581597 h 2591727"/>
                <a:gd name="connsiteX223" fmla="*/ 4876800 w 5948362"/>
                <a:gd name="connsiteY223" fmla="*/ 586359 h 2591727"/>
                <a:gd name="connsiteX224" fmla="*/ 4881562 w 5948362"/>
                <a:gd name="connsiteY224" fmla="*/ 600647 h 2591727"/>
                <a:gd name="connsiteX225" fmla="*/ 4910137 w 5948362"/>
                <a:gd name="connsiteY225" fmla="*/ 614934 h 2591727"/>
                <a:gd name="connsiteX226" fmla="*/ 4895850 w 5948362"/>
                <a:gd name="connsiteY226" fmla="*/ 624459 h 2591727"/>
                <a:gd name="connsiteX227" fmla="*/ 4833937 w 5948362"/>
                <a:gd name="connsiteY227" fmla="*/ 624459 h 2591727"/>
                <a:gd name="connsiteX228" fmla="*/ 4810125 w 5948362"/>
                <a:gd name="connsiteY228" fmla="*/ 629222 h 2591727"/>
                <a:gd name="connsiteX229" fmla="*/ 4791075 w 5948362"/>
                <a:gd name="connsiteY229" fmla="*/ 638747 h 2591727"/>
                <a:gd name="connsiteX230" fmla="*/ 4772025 w 5948362"/>
                <a:gd name="connsiteY230" fmla="*/ 643509 h 2591727"/>
                <a:gd name="connsiteX231" fmla="*/ 4762500 w 5948362"/>
                <a:gd name="connsiteY231" fmla="*/ 629222 h 2591727"/>
                <a:gd name="connsiteX232" fmla="*/ 4776787 w 5948362"/>
                <a:gd name="connsiteY232" fmla="*/ 624459 h 2591727"/>
                <a:gd name="connsiteX233" fmla="*/ 4795837 w 5948362"/>
                <a:gd name="connsiteY233" fmla="*/ 619697 h 2591727"/>
                <a:gd name="connsiteX234" fmla="*/ 4781550 w 5948362"/>
                <a:gd name="connsiteY234" fmla="*/ 610172 h 2591727"/>
                <a:gd name="connsiteX235" fmla="*/ 4733925 w 5948362"/>
                <a:gd name="connsiteY235" fmla="*/ 610172 h 2591727"/>
                <a:gd name="connsiteX236" fmla="*/ 4705350 w 5948362"/>
                <a:gd name="connsiteY236" fmla="*/ 619697 h 2591727"/>
                <a:gd name="connsiteX237" fmla="*/ 4691062 w 5948362"/>
                <a:gd name="connsiteY237" fmla="*/ 624459 h 2591727"/>
                <a:gd name="connsiteX238" fmla="*/ 4652962 w 5948362"/>
                <a:gd name="connsiteY238" fmla="*/ 614934 h 2591727"/>
                <a:gd name="connsiteX239" fmla="*/ 4638675 w 5948362"/>
                <a:gd name="connsiteY239" fmla="*/ 610172 h 2591727"/>
                <a:gd name="connsiteX240" fmla="*/ 4610100 w 5948362"/>
                <a:gd name="connsiteY240" fmla="*/ 605409 h 2591727"/>
                <a:gd name="connsiteX241" fmla="*/ 4572000 w 5948362"/>
                <a:gd name="connsiteY241" fmla="*/ 619697 h 2591727"/>
                <a:gd name="connsiteX242" fmla="*/ 4510087 w 5948362"/>
                <a:gd name="connsiteY242" fmla="*/ 633984 h 2591727"/>
                <a:gd name="connsiteX243" fmla="*/ 4505325 w 5948362"/>
                <a:gd name="connsiteY243" fmla="*/ 648272 h 2591727"/>
                <a:gd name="connsiteX244" fmla="*/ 4462462 w 5948362"/>
                <a:gd name="connsiteY244" fmla="*/ 667322 h 2591727"/>
                <a:gd name="connsiteX245" fmla="*/ 4433887 w 5948362"/>
                <a:gd name="connsiteY245" fmla="*/ 686372 h 2591727"/>
                <a:gd name="connsiteX246" fmla="*/ 4410075 w 5948362"/>
                <a:gd name="connsiteY246" fmla="*/ 705422 h 2591727"/>
                <a:gd name="connsiteX247" fmla="*/ 4386262 w 5948362"/>
                <a:gd name="connsiteY247" fmla="*/ 724472 h 2591727"/>
                <a:gd name="connsiteX248" fmla="*/ 4362450 w 5948362"/>
                <a:gd name="connsiteY248" fmla="*/ 748284 h 2591727"/>
                <a:gd name="connsiteX249" fmla="*/ 4319587 w 5948362"/>
                <a:gd name="connsiteY249" fmla="*/ 772097 h 2591727"/>
                <a:gd name="connsiteX250" fmla="*/ 4343400 w 5948362"/>
                <a:gd name="connsiteY250" fmla="*/ 776859 h 2591727"/>
                <a:gd name="connsiteX251" fmla="*/ 4348162 w 5948362"/>
                <a:gd name="connsiteY251" fmla="*/ 791147 h 2591727"/>
                <a:gd name="connsiteX252" fmla="*/ 4362450 w 5948362"/>
                <a:gd name="connsiteY252" fmla="*/ 795909 h 2591727"/>
                <a:gd name="connsiteX253" fmla="*/ 4371975 w 5948362"/>
                <a:gd name="connsiteY253" fmla="*/ 810197 h 2591727"/>
                <a:gd name="connsiteX254" fmla="*/ 4426743 w 5948362"/>
                <a:gd name="connsiteY254" fmla="*/ 800672 h 2591727"/>
                <a:gd name="connsiteX255" fmla="*/ 4481512 w 5948362"/>
                <a:gd name="connsiteY255" fmla="*/ 805434 h 2591727"/>
                <a:gd name="connsiteX256" fmla="*/ 4486275 w 5948362"/>
                <a:gd name="connsiteY256" fmla="*/ 819722 h 2591727"/>
                <a:gd name="connsiteX257" fmla="*/ 4481512 w 5948362"/>
                <a:gd name="connsiteY257" fmla="*/ 834009 h 2591727"/>
                <a:gd name="connsiteX258" fmla="*/ 4491037 w 5948362"/>
                <a:gd name="connsiteY258" fmla="*/ 862584 h 2591727"/>
                <a:gd name="connsiteX259" fmla="*/ 4476750 w 5948362"/>
                <a:gd name="connsiteY259" fmla="*/ 914972 h 2591727"/>
                <a:gd name="connsiteX260" fmla="*/ 4471987 w 5948362"/>
                <a:gd name="connsiteY260" fmla="*/ 929259 h 2591727"/>
                <a:gd name="connsiteX261" fmla="*/ 4457700 w 5948362"/>
                <a:gd name="connsiteY261" fmla="*/ 972122 h 2591727"/>
                <a:gd name="connsiteX262" fmla="*/ 4452937 w 5948362"/>
                <a:gd name="connsiteY262" fmla="*/ 986409 h 2591727"/>
                <a:gd name="connsiteX263" fmla="*/ 4433887 w 5948362"/>
                <a:gd name="connsiteY263" fmla="*/ 1014984 h 2591727"/>
                <a:gd name="connsiteX264" fmla="*/ 4424362 w 5948362"/>
                <a:gd name="connsiteY264" fmla="*/ 1029272 h 2591727"/>
                <a:gd name="connsiteX265" fmla="*/ 4405312 w 5948362"/>
                <a:gd name="connsiteY265" fmla="*/ 1053084 h 2591727"/>
                <a:gd name="connsiteX266" fmla="*/ 4400550 w 5948362"/>
                <a:gd name="connsiteY266" fmla="*/ 1067372 h 2591727"/>
                <a:gd name="connsiteX267" fmla="*/ 4376737 w 5948362"/>
                <a:gd name="connsiteY267" fmla="*/ 1091184 h 2591727"/>
                <a:gd name="connsiteX268" fmla="*/ 4343400 w 5948362"/>
                <a:gd name="connsiteY268" fmla="*/ 1124522 h 2591727"/>
                <a:gd name="connsiteX269" fmla="*/ 4314825 w 5948362"/>
                <a:gd name="connsiteY269" fmla="*/ 1143572 h 2591727"/>
                <a:gd name="connsiteX270" fmla="*/ 4271962 w 5948362"/>
                <a:gd name="connsiteY270" fmla="*/ 1176909 h 2591727"/>
                <a:gd name="connsiteX271" fmla="*/ 4224337 w 5948362"/>
                <a:gd name="connsiteY271" fmla="*/ 1167384 h 2591727"/>
                <a:gd name="connsiteX272" fmla="*/ 4219575 w 5948362"/>
                <a:gd name="connsiteY272" fmla="*/ 1157859 h 2591727"/>
                <a:gd name="connsiteX273" fmla="*/ 4214812 w 5948362"/>
                <a:gd name="connsiteY273" fmla="*/ 1162622 h 2591727"/>
                <a:gd name="connsiteX274" fmla="*/ 4167187 w 5948362"/>
                <a:gd name="connsiteY274" fmla="*/ 1195959 h 2591727"/>
                <a:gd name="connsiteX275" fmla="*/ 4152900 w 5948362"/>
                <a:gd name="connsiteY275" fmla="*/ 1205484 h 2591727"/>
                <a:gd name="connsiteX276" fmla="*/ 4129087 w 5948362"/>
                <a:gd name="connsiteY276" fmla="*/ 1248347 h 2591727"/>
                <a:gd name="connsiteX277" fmla="*/ 4110037 w 5948362"/>
                <a:gd name="connsiteY277" fmla="*/ 1262634 h 2591727"/>
                <a:gd name="connsiteX278" fmla="*/ 4086225 w 5948362"/>
                <a:gd name="connsiteY278" fmla="*/ 1262634 h 2591727"/>
                <a:gd name="connsiteX279" fmla="*/ 4076700 w 5948362"/>
                <a:gd name="connsiteY279" fmla="*/ 1276922 h 2591727"/>
                <a:gd name="connsiteX280" fmla="*/ 4098131 w 5948362"/>
                <a:gd name="connsiteY280" fmla="*/ 1315021 h 2591727"/>
                <a:gd name="connsiteX281" fmla="*/ 4117181 w 5948362"/>
                <a:gd name="connsiteY281" fmla="*/ 1334072 h 2591727"/>
                <a:gd name="connsiteX282" fmla="*/ 4126706 w 5948362"/>
                <a:gd name="connsiteY282" fmla="*/ 1348359 h 2591727"/>
                <a:gd name="connsiteX283" fmla="*/ 4143375 w 5948362"/>
                <a:gd name="connsiteY283" fmla="*/ 1372172 h 2591727"/>
                <a:gd name="connsiteX284" fmla="*/ 4143375 w 5948362"/>
                <a:gd name="connsiteY284" fmla="*/ 1405509 h 2591727"/>
                <a:gd name="connsiteX285" fmla="*/ 4124325 w 5948362"/>
                <a:gd name="connsiteY285" fmla="*/ 1443609 h 2591727"/>
                <a:gd name="connsiteX286" fmla="*/ 4110037 w 5948362"/>
                <a:gd name="connsiteY286" fmla="*/ 1448372 h 2591727"/>
                <a:gd name="connsiteX287" fmla="*/ 4095750 w 5948362"/>
                <a:gd name="connsiteY287" fmla="*/ 1457897 h 2591727"/>
                <a:gd name="connsiteX288" fmla="*/ 4086225 w 5948362"/>
                <a:gd name="connsiteY288" fmla="*/ 1472184 h 2591727"/>
                <a:gd name="connsiteX289" fmla="*/ 4043362 w 5948362"/>
                <a:gd name="connsiteY289" fmla="*/ 1453134 h 2591727"/>
                <a:gd name="connsiteX290" fmla="*/ 4048125 w 5948362"/>
                <a:gd name="connsiteY290" fmla="*/ 1391222 h 2591727"/>
                <a:gd name="connsiteX291" fmla="*/ 4048125 w 5948362"/>
                <a:gd name="connsiteY291" fmla="*/ 1348359 h 2591727"/>
                <a:gd name="connsiteX292" fmla="*/ 4019550 w 5948362"/>
                <a:gd name="connsiteY292" fmla="*/ 1338834 h 2591727"/>
                <a:gd name="connsiteX293" fmla="*/ 4005262 w 5948362"/>
                <a:gd name="connsiteY293" fmla="*/ 1334072 h 2591727"/>
                <a:gd name="connsiteX294" fmla="*/ 4010025 w 5948362"/>
                <a:gd name="connsiteY294" fmla="*/ 1305497 h 2591727"/>
                <a:gd name="connsiteX295" fmla="*/ 4019550 w 5948362"/>
                <a:gd name="connsiteY295" fmla="*/ 1291209 h 2591727"/>
                <a:gd name="connsiteX296" fmla="*/ 3990975 w 5948362"/>
                <a:gd name="connsiteY296" fmla="*/ 1281684 h 2591727"/>
                <a:gd name="connsiteX297" fmla="*/ 3957637 w 5948362"/>
                <a:gd name="connsiteY297" fmla="*/ 1286447 h 2591727"/>
                <a:gd name="connsiteX298" fmla="*/ 3943350 w 5948362"/>
                <a:gd name="connsiteY298" fmla="*/ 1291209 h 2591727"/>
                <a:gd name="connsiteX299" fmla="*/ 3924300 w 5948362"/>
                <a:gd name="connsiteY299" fmla="*/ 1295972 h 2591727"/>
                <a:gd name="connsiteX300" fmla="*/ 3895725 w 5948362"/>
                <a:gd name="connsiteY300" fmla="*/ 1305497 h 2591727"/>
                <a:gd name="connsiteX301" fmla="*/ 3900487 w 5948362"/>
                <a:gd name="connsiteY301" fmla="*/ 1281684 h 2591727"/>
                <a:gd name="connsiteX302" fmla="*/ 3914775 w 5948362"/>
                <a:gd name="connsiteY302" fmla="*/ 1272159 h 2591727"/>
                <a:gd name="connsiteX303" fmla="*/ 3895725 w 5948362"/>
                <a:gd name="connsiteY303" fmla="*/ 1238822 h 2591727"/>
                <a:gd name="connsiteX304" fmla="*/ 3867150 w 5948362"/>
                <a:gd name="connsiteY304" fmla="*/ 1257872 h 2591727"/>
                <a:gd name="connsiteX305" fmla="*/ 3852862 w 5948362"/>
                <a:gd name="connsiteY305" fmla="*/ 1267397 h 2591727"/>
                <a:gd name="connsiteX306" fmla="*/ 3843337 w 5948362"/>
                <a:gd name="connsiteY306" fmla="*/ 1281684 h 2591727"/>
                <a:gd name="connsiteX307" fmla="*/ 3838575 w 5948362"/>
                <a:gd name="connsiteY307" fmla="*/ 1295972 h 2591727"/>
                <a:gd name="connsiteX308" fmla="*/ 3795712 w 5948362"/>
                <a:gd name="connsiteY308" fmla="*/ 1300734 h 2591727"/>
                <a:gd name="connsiteX309" fmla="*/ 3793080 w 5948362"/>
                <a:gd name="connsiteY309" fmla="*/ 1304683 h 2591727"/>
                <a:gd name="connsiteX310" fmla="*/ 3793858 w 5948362"/>
                <a:gd name="connsiteY310" fmla="*/ 1330279 h 2591727"/>
                <a:gd name="connsiteX311" fmla="*/ 3805237 w 5948362"/>
                <a:gd name="connsiteY311" fmla="*/ 1334072 h 2591727"/>
                <a:gd name="connsiteX312" fmla="*/ 3819525 w 5948362"/>
                <a:gd name="connsiteY312" fmla="*/ 1343597 h 2591727"/>
                <a:gd name="connsiteX313" fmla="*/ 3843337 w 5948362"/>
                <a:gd name="connsiteY313" fmla="*/ 1381697 h 2591727"/>
                <a:gd name="connsiteX314" fmla="*/ 3852862 w 5948362"/>
                <a:gd name="connsiteY314" fmla="*/ 1367409 h 2591727"/>
                <a:gd name="connsiteX315" fmla="*/ 3881437 w 5948362"/>
                <a:gd name="connsiteY315" fmla="*/ 1353122 h 2591727"/>
                <a:gd name="connsiteX316" fmla="*/ 3895725 w 5948362"/>
                <a:gd name="connsiteY316" fmla="*/ 1357884 h 2591727"/>
                <a:gd name="connsiteX317" fmla="*/ 3924300 w 5948362"/>
                <a:gd name="connsiteY317" fmla="*/ 1372172 h 2591727"/>
                <a:gd name="connsiteX318" fmla="*/ 3895725 w 5948362"/>
                <a:gd name="connsiteY318" fmla="*/ 1391222 h 2591727"/>
                <a:gd name="connsiteX319" fmla="*/ 3890962 w 5948362"/>
                <a:gd name="connsiteY319" fmla="*/ 1405509 h 2591727"/>
                <a:gd name="connsiteX320" fmla="*/ 3862387 w 5948362"/>
                <a:gd name="connsiteY320" fmla="*/ 1419797 h 2591727"/>
                <a:gd name="connsiteX321" fmla="*/ 3848100 w 5948362"/>
                <a:gd name="connsiteY321" fmla="*/ 1429322 h 2591727"/>
                <a:gd name="connsiteX322" fmla="*/ 3862387 w 5948362"/>
                <a:gd name="connsiteY322" fmla="*/ 1472184 h 2591727"/>
                <a:gd name="connsiteX323" fmla="*/ 3867150 w 5948362"/>
                <a:gd name="connsiteY323" fmla="*/ 1486472 h 2591727"/>
                <a:gd name="connsiteX324" fmla="*/ 3881437 w 5948362"/>
                <a:gd name="connsiteY324" fmla="*/ 1495997 h 2591727"/>
                <a:gd name="connsiteX325" fmla="*/ 3886200 w 5948362"/>
                <a:gd name="connsiteY325" fmla="*/ 1519809 h 2591727"/>
                <a:gd name="connsiteX326" fmla="*/ 3905250 w 5948362"/>
                <a:gd name="connsiteY326" fmla="*/ 1548384 h 2591727"/>
                <a:gd name="connsiteX327" fmla="*/ 3910012 w 5948362"/>
                <a:gd name="connsiteY327" fmla="*/ 1567434 h 2591727"/>
                <a:gd name="connsiteX328" fmla="*/ 3914775 w 5948362"/>
                <a:gd name="connsiteY328" fmla="*/ 1581722 h 2591727"/>
                <a:gd name="connsiteX329" fmla="*/ 3910012 w 5948362"/>
                <a:gd name="connsiteY329" fmla="*/ 1596009 h 2591727"/>
                <a:gd name="connsiteX330" fmla="*/ 3876675 w 5948362"/>
                <a:gd name="connsiteY330" fmla="*/ 1600772 h 2591727"/>
                <a:gd name="connsiteX331" fmla="*/ 3905250 w 5948362"/>
                <a:gd name="connsiteY331" fmla="*/ 1605534 h 2591727"/>
                <a:gd name="connsiteX332" fmla="*/ 3910012 w 5948362"/>
                <a:gd name="connsiteY332" fmla="*/ 1634109 h 2591727"/>
                <a:gd name="connsiteX333" fmla="*/ 3905250 w 5948362"/>
                <a:gd name="connsiteY333" fmla="*/ 1653159 h 2591727"/>
                <a:gd name="connsiteX334" fmla="*/ 3900487 w 5948362"/>
                <a:gd name="connsiteY334" fmla="*/ 1667447 h 2591727"/>
                <a:gd name="connsiteX335" fmla="*/ 3886200 w 5948362"/>
                <a:gd name="connsiteY335" fmla="*/ 1672209 h 2591727"/>
                <a:gd name="connsiteX336" fmla="*/ 3862387 w 5948362"/>
                <a:gd name="connsiteY336" fmla="*/ 1696022 h 2591727"/>
                <a:gd name="connsiteX337" fmla="*/ 3852862 w 5948362"/>
                <a:gd name="connsiteY337" fmla="*/ 1729359 h 2591727"/>
                <a:gd name="connsiteX338" fmla="*/ 3833812 w 5948362"/>
                <a:gd name="connsiteY338" fmla="*/ 1757934 h 2591727"/>
                <a:gd name="connsiteX339" fmla="*/ 3819525 w 5948362"/>
                <a:gd name="connsiteY339" fmla="*/ 1786509 h 2591727"/>
                <a:gd name="connsiteX340" fmla="*/ 3807854 w 5948362"/>
                <a:gd name="connsiteY340" fmla="*/ 1790400 h 2591727"/>
                <a:gd name="connsiteX341" fmla="*/ 3808412 w 5948362"/>
                <a:gd name="connsiteY341" fmla="*/ 1808734 h 2591727"/>
                <a:gd name="connsiteX342" fmla="*/ 3783012 w 5948362"/>
                <a:gd name="connsiteY342" fmla="*/ 1824609 h 2591727"/>
                <a:gd name="connsiteX343" fmla="*/ 3751262 w 5948362"/>
                <a:gd name="connsiteY343" fmla="*/ 1843659 h 2591727"/>
                <a:gd name="connsiteX344" fmla="*/ 3732212 w 5948362"/>
                <a:gd name="connsiteY344" fmla="*/ 1859534 h 2591727"/>
                <a:gd name="connsiteX345" fmla="*/ 3719512 w 5948362"/>
                <a:gd name="connsiteY345" fmla="*/ 1862709 h 2591727"/>
                <a:gd name="connsiteX346" fmla="*/ 3700462 w 5948362"/>
                <a:gd name="connsiteY346" fmla="*/ 1869059 h 2591727"/>
                <a:gd name="connsiteX347" fmla="*/ 3690937 w 5948362"/>
                <a:gd name="connsiteY347" fmla="*/ 1872234 h 2591727"/>
                <a:gd name="connsiteX348" fmla="*/ 3678237 w 5948362"/>
                <a:gd name="connsiteY348" fmla="*/ 1875409 h 2591727"/>
                <a:gd name="connsiteX349" fmla="*/ 3671887 w 5948362"/>
                <a:gd name="connsiteY349" fmla="*/ 1865884 h 2591727"/>
                <a:gd name="connsiteX350" fmla="*/ 3668712 w 5948362"/>
                <a:gd name="connsiteY350" fmla="*/ 1875409 h 2591727"/>
                <a:gd name="connsiteX351" fmla="*/ 3662362 w 5948362"/>
                <a:gd name="connsiteY351" fmla="*/ 1884934 h 2591727"/>
                <a:gd name="connsiteX352" fmla="*/ 3646487 w 5948362"/>
                <a:gd name="connsiteY352" fmla="*/ 1888109 h 2591727"/>
                <a:gd name="connsiteX353" fmla="*/ 3636962 w 5948362"/>
                <a:gd name="connsiteY353" fmla="*/ 1891284 h 2591727"/>
                <a:gd name="connsiteX354" fmla="*/ 3627437 w 5948362"/>
                <a:gd name="connsiteY354" fmla="*/ 1897634 h 2591727"/>
                <a:gd name="connsiteX355" fmla="*/ 3576637 w 5948362"/>
                <a:gd name="connsiteY355" fmla="*/ 1900809 h 2591727"/>
                <a:gd name="connsiteX356" fmla="*/ 3573462 w 5948362"/>
                <a:gd name="connsiteY356" fmla="*/ 1910334 h 2591727"/>
                <a:gd name="connsiteX357" fmla="*/ 3570287 w 5948362"/>
                <a:gd name="connsiteY357" fmla="*/ 1942084 h 2591727"/>
                <a:gd name="connsiteX358" fmla="*/ 3560762 w 5948362"/>
                <a:gd name="connsiteY358" fmla="*/ 1938909 h 2591727"/>
                <a:gd name="connsiteX359" fmla="*/ 3554412 w 5948362"/>
                <a:gd name="connsiteY359" fmla="*/ 1919859 h 2591727"/>
                <a:gd name="connsiteX360" fmla="*/ 3551237 w 5948362"/>
                <a:gd name="connsiteY360" fmla="*/ 1900809 h 2591727"/>
                <a:gd name="connsiteX361" fmla="*/ 3541712 w 5948362"/>
                <a:gd name="connsiteY361" fmla="*/ 1897634 h 2591727"/>
                <a:gd name="connsiteX362" fmla="*/ 3522662 w 5948362"/>
                <a:gd name="connsiteY362" fmla="*/ 1903984 h 2591727"/>
                <a:gd name="connsiteX363" fmla="*/ 3513137 w 5948362"/>
                <a:gd name="connsiteY363" fmla="*/ 1907159 h 2591727"/>
                <a:gd name="connsiteX364" fmla="*/ 3500437 w 5948362"/>
                <a:gd name="connsiteY364" fmla="*/ 1903984 h 2591727"/>
                <a:gd name="connsiteX365" fmla="*/ 3493419 w 5948362"/>
                <a:gd name="connsiteY365" fmla="*/ 1901979 h 2591727"/>
                <a:gd name="connsiteX366" fmla="*/ 3467100 w 5948362"/>
                <a:gd name="connsiteY366" fmla="*/ 1934147 h 2591727"/>
                <a:gd name="connsiteX367" fmla="*/ 3438525 w 5948362"/>
                <a:gd name="connsiteY367" fmla="*/ 1967484 h 2591727"/>
                <a:gd name="connsiteX368" fmla="*/ 3429000 w 5948362"/>
                <a:gd name="connsiteY368" fmla="*/ 1996059 h 2591727"/>
                <a:gd name="connsiteX369" fmla="*/ 3457575 w 5948362"/>
                <a:gd name="connsiteY369" fmla="*/ 2022252 h 2591727"/>
                <a:gd name="connsiteX370" fmla="*/ 3467100 w 5948362"/>
                <a:gd name="connsiteY370" fmla="*/ 2046066 h 2591727"/>
                <a:gd name="connsiteX371" fmla="*/ 3476625 w 5948362"/>
                <a:gd name="connsiteY371" fmla="*/ 2062734 h 2591727"/>
                <a:gd name="connsiteX372" fmla="*/ 3495675 w 5948362"/>
                <a:gd name="connsiteY372" fmla="*/ 2067497 h 2591727"/>
                <a:gd name="connsiteX373" fmla="*/ 3509962 w 5948362"/>
                <a:gd name="connsiteY373" fmla="*/ 2091309 h 2591727"/>
                <a:gd name="connsiteX374" fmla="*/ 3526631 w 5948362"/>
                <a:gd name="connsiteY374" fmla="*/ 2112741 h 2591727"/>
                <a:gd name="connsiteX375" fmla="*/ 3531394 w 5948362"/>
                <a:gd name="connsiteY375" fmla="*/ 2127028 h 2591727"/>
                <a:gd name="connsiteX376" fmla="*/ 3533775 w 5948362"/>
                <a:gd name="connsiteY376" fmla="*/ 2148459 h 2591727"/>
                <a:gd name="connsiteX377" fmla="*/ 3543300 w 5948362"/>
                <a:gd name="connsiteY377" fmla="*/ 2200847 h 2591727"/>
                <a:gd name="connsiteX378" fmla="*/ 3509962 w 5948362"/>
                <a:gd name="connsiteY378" fmla="*/ 2257997 h 2591727"/>
                <a:gd name="connsiteX379" fmla="*/ 3495675 w 5948362"/>
                <a:gd name="connsiteY379" fmla="*/ 2262759 h 2591727"/>
                <a:gd name="connsiteX380" fmla="*/ 3467100 w 5948362"/>
                <a:gd name="connsiteY380" fmla="*/ 2281809 h 2591727"/>
                <a:gd name="connsiteX381" fmla="*/ 3448050 w 5948362"/>
                <a:gd name="connsiteY381" fmla="*/ 2324672 h 2591727"/>
                <a:gd name="connsiteX382" fmla="*/ 3419475 w 5948362"/>
                <a:gd name="connsiteY382" fmla="*/ 2334197 h 2591727"/>
                <a:gd name="connsiteX383" fmla="*/ 3395662 w 5948362"/>
                <a:gd name="connsiteY383" fmla="*/ 2329434 h 2591727"/>
                <a:gd name="connsiteX384" fmla="*/ 3405187 w 5948362"/>
                <a:gd name="connsiteY384" fmla="*/ 2286572 h 2591727"/>
                <a:gd name="connsiteX385" fmla="*/ 3400425 w 5948362"/>
                <a:gd name="connsiteY385" fmla="*/ 2272284 h 2591727"/>
                <a:gd name="connsiteX386" fmla="*/ 3386137 w 5948362"/>
                <a:gd name="connsiteY386" fmla="*/ 2262759 h 2591727"/>
                <a:gd name="connsiteX387" fmla="*/ 3357562 w 5948362"/>
                <a:gd name="connsiteY387" fmla="*/ 2234184 h 2591727"/>
                <a:gd name="connsiteX388" fmla="*/ 3324225 w 5948362"/>
                <a:gd name="connsiteY388" fmla="*/ 2200847 h 2591727"/>
                <a:gd name="connsiteX389" fmla="*/ 3309937 w 5948362"/>
                <a:gd name="connsiteY389" fmla="*/ 2191322 h 2591727"/>
                <a:gd name="connsiteX390" fmla="*/ 3276600 w 5948362"/>
                <a:gd name="connsiteY390" fmla="*/ 2177034 h 2591727"/>
                <a:gd name="connsiteX391" fmla="*/ 3262312 w 5948362"/>
                <a:gd name="connsiteY391" fmla="*/ 2162747 h 2591727"/>
                <a:gd name="connsiteX392" fmla="*/ 3257550 w 5948362"/>
                <a:gd name="connsiteY392" fmla="*/ 2177034 h 2591727"/>
                <a:gd name="connsiteX393" fmla="*/ 3248025 w 5948362"/>
                <a:gd name="connsiteY393" fmla="*/ 2267522 h 2591727"/>
                <a:gd name="connsiteX394" fmla="*/ 3238500 w 5948362"/>
                <a:gd name="connsiteY394" fmla="*/ 2296097 h 2591727"/>
                <a:gd name="connsiteX395" fmla="*/ 3257550 w 5948362"/>
                <a:gd name="connsiteY395" fmla="*/ 2319909 h 2591727"/>
                <a:gd name="connsiteX396" fmla="*/ 3262312 w 5948362"/>
                <a:gd name="connsiteY396" fmla="*/ 2334197 h 2591727"/>
                <a:gd name="connsiteX397" fmla="*/ 3290887 w 5948362"/>
                <a:gd name="connsiteY397" fmla="*/ 2365153 h 2591727"/>
                <a:gd name="connsiteX398" fmla="*/ 3300412 w 5948362"/>
                <a:gd name="connsiteY398" fmla="*/ 2391347 h 2591727"/>
                <a:gd name="connsiteX399" fmla="*/ 3340893 w 5948362"/>
                <a:gd name="connsiteY399" fmla="*/ 2422303 h 2591727"/>
                <a:gd name="connsiteX400" fmla="*/ 3355180 w 5948362"/>
                <a:gd name="connsiteY400" fmla="*/ 2450878 h 2591727"/>
                <a:gd name="connsiteX401" fmla="*/ 3352800 w 5948362"/>
                <a:gd name="connsiteY401" fmla="*/ 2467547 h 2591727"/>
                <a:gd name="connsiteX402" fmla="*/ 3362325 w 5948362"/>
                <a:gd name="connsiteY402" fmla="*/ 2496122 h 2591727"/>
                <a:gd name="connsiteX403" fmla="*/ 3371850 w 5948362"/>
                <a:gd name="connsiteY403" fmla="*/ 2534222 h 2591727"/>
                <a:gd name="connsiteX404" fmla="*/ 3390900 w 5948362"/>
                <a:gd name="connsiteY404" fmla="*/ 2562797 h 2591727"/>
                <a:gd name="connsiteX405" fmla="*/ 3400425 w 5948362"/>
                <a:gd name="connsiteY405" fmla="*/ 2577084 h 2591727"/>
                <a:gd name="connsiteX406" fmla="*/ 3405187 w 5948362"/>
                <a:gd name="connsiteY406" fmla="*/ 2591372 h 2591727"/>
                <a:gd name="connsiteX407" fmla="*/ 3381375 w 5948362"/>
                <a:gd name="connsiteY407" fmla="*/ 2581847 h 2591727"/>
                <a:gd name="connsiteX408" fmla="*/ 3352800 w 5948362"/>
                <a:gd name="connsiteY408" fmla="*/ 2562797 h 2591727"/>
                <a:gd name="connsiteX409" fmla="*/ 3338512 w 5948362"/>
                <a:gd name="connsiteY409" fmla="*/ 2553272 h 2591727"/>
                <a:gd name="connsiteX410" fmla="*/ 3324225 w 5948362"/>
                <a:gd name="connsiteY410" fmla="*/ 2548509 h 2591727"/>
                <a:gd name="connsiteX411" fmla="*/ 3309937 w 5948362"/>
                <a:gd name="connsiteY411" fmla="*/ 2534222 h 2591727"/>
                <a:gd name="connsiteX412" fmla="*/ 3295650 w 5948362"/>
                <a:gd name="connsiteY412" fmla="*/ 2524697 h 2591727"/>
                <a:gd name="connsiteX413" fmla="*/ 3290887 w 5948362"/>
                <a:gd name="connsiteY413" fmla="*/ 2510409 h 2591727"/>
                <a:gd name="connsiteX414" fmla="*/ 3281362 w 5948362"/>
                <a:gd name="connsiteY414" fmla="*/ 2453259 h 2591727"/>
                <a:gd name="connsiteX415" fmla="*/ 3276600 w 5948362"/>
                <a:gd name="connsiteY415" fmla="*/ 2434209 h 2591727"/>
                <a:gd name="connsiteX416" fmla="*/ 3255168 w 5948362"/>
                <a:gd name="connsiteY416" fmla="*/ 2381822 h 2591727"/>
                <a:gd name="connsiteX417" fmla="*/ 3233738 w 5948362"/>
                <a:gd name="connsiteY417" fmla="*/ 2360390 h 2591727"/>
                <a:gd name="connsiteX418" fmla="*/ 3224212 w 5948362"/>
                <a:gd name="connsiteY418" fmla="*/ 2343722 h 2591727"/>
                <a:gd name="connsiteX419" fmla="*/ 3219450 w 5948362"/>
                <a:gd name="connsiteY419" fmla="*/ 2329434 h 2591727"/>
                <a:gd name="connsiteX420" fmla="*/ 3214687 w 5948362"/>
                <a:gd name="connsiteY420" fmla="*/ 2303240 h 2591727"/>
                <a:gd name="connsiteX421" fmla="*/ 3219450 w 5948362"/>
                <a:gd name="connsiteY421" fmla="*/ 2267522 h 2591727"/>
                <a:gd name="connsiteX422" fmla="*/ 3221830 w 5948362"/>
                <a:gd name="connsiteY422" fmla="*/ 2250852 h 2591727"/>
                <a:gd name="connsiteX423" fmla="*/ 3217069 w 5948362"/>
                <a:gd name="connsiteY423" fmla="*/ 2217515 h 2591727"/>
                <a:gd name="connsiteX424" fmla="*/ 3219450 w 5948362"/>
                <a:gd name="connsiteY424" fmla="*/ 2177034 h 2591727"/>
                <a:gd name="connsiteX425" fmla="*/ 3209925 w 5948362"/>
                <a:gd name="connsiteY425" fmla="*/ 2148459 h 2591727"/>
                <a:gd name="connsiteX426" fmla="*/ 3200400 w 5948362"/>
                <a:gd name="connsiteY426" fmla="*/ 2119884 h 2591727"/>
                <a:gd name="connsiteX427" fmla="*/ 3195637 w 5948362"/>
                <a:gd name="connsiteY427" fmla="*/ 2105597 h 2591727"/>
                <a:gd name="connsiteX428" fmla="*/ 3190875 w 5948362"/>
                <a:gd name="connsiteY428" fmla="*/ 2072259 h 2591727"/>
                <a:gd name="connsiteX429" fmla="*/ 3186112 w 5948362"/>
                <a:gd name="connsiteY429" fmla="*/ 2057972 h 2591727"/>
                <a:gd name="connsiteX430" fmla="*/ 3167062 w 5948362"/>
                <a:gd name="connsiteY430" fmla="*/ 2053209 h 2591727"/>
                <a:gd name="connsiteX431" fmla="*/ 3152775 w 5948362"/>
                <a:gd name="connsiteY431" fmla="*/ 2048447 h 2591727"/>
                <a:gd name="connsiteX432" fmla="*/ 3148012 w 5948362"/>
                <a:gd name="connsiteY432" fmla="*/ 2062734 h 2591727"/>
                <a:gd name="connsiteX433" fmla="*/ 3100387 w 5948362"/>
                <a:gd name="connsiteY433" fmla="*/ 2077022 h 2591727"/>
                <a:gd name="connsiteX434" fmla="*/ 3105150 w 5948362"/>
                <a:gd name="connsiteY434" fmla="*/ 2034159 h 2591727"/>
                <a:gd name="connsiteX435" fmla="*/ 3109912 w 5948362"/>
                <a:gd name="connsiteY435" fmla="*/ 2019872 h 2591727"/>
                <a:gd name="connsiteX436" fmla="*/ 3105150 w 5948362"/>
                <a:gd name="connsiteY436" fmla="*/ 1986534 h 2591727"/>
                <a:gd name="connsiteX437" fmla="*/ 3090862 w 5948362"/>
                <a:gd name="connsiteY437" fmla="*/ 1981772 h 2591727"/>
                <a:gd name="connsiteX438" fmla="*/ 3076575 w 5948362"/>
                <a:gd name="connsiteY438" fmla="*/ 1972247 h 2591727"/>
                <a:gd name="connsiteX439" fmla="*/ 3062287 w 5948362"/>
                <a:gd name="connsiteY439" fmla="*/ 1943672 h 2591727"/>
                <a:gd name="connsiteX440" fmla="*/ 3048000 w 5948362"/>
                <a:gd name="connsiteY440" fmla="*/ 1938909 h 2591727"/>
                <a:gd name="connsiteX441" fmla="*/ 3038475 w 5948362"/>
                <a:gd name="connsiteY441" fmla="*/ 1924622 h 2591727"/>
                <a:gd name="connsiteX442" fmla="*/ 3028950 w 5948362"/>
                <a:gd name="connsiteY442" fmla="*/ 1896047 h 2591727"/>
                <a:gd name="connsiteX443" fmla="*/ 3019425 w 5948362"/>
                <a:gd name="connsiteY443" fmla="*/ 1881759 h 2591727"/>
                <a:gd name="connsiteX444" fmla="*/ 3014662 w 5948362"/>
                <a:gd name="connsiteY444" fmla="*/ 1867472 h 2591727"/>
                <a:gd name="connsiteX445" fmla="*/ 3000375 w 5948362"/>
                <a:gd name="connsiteY445" fmla="*/ 1857947 h 2591727"/>
                <a:gd name="connsiteX446" fmla="*/ 2986087 w 5948362"/>
                <a:gd name="connsiteY446" fmla="*/ 1867472 h 2591727"/>
                <a:gd name="connsiteX447" fmla="*/ 2981325 w 5948362"/>
                <a:gd name="connsiteY447" fmla="*/ 1881759 h 2591727"/>
                <a:gd name="connsiteX448" fmla="*/ 2957512 w 5948362"/>
                <a:gd name="connsiteY448" fmla="*/ 1876997 h 2591727"/>
                <a:gd name="connsiteX449" fmla="*/ 2900362 w 5948362"/>
                <a:gd name="connsiteY449" fmla="*/ 1891284 h 2591727"/>
                <a:gd name="connsiteX450" fmla="*/ 2886075 w 5948362"/>
                <a:gd name="connsiteY450" fmla="*/ 1896047 h 2591727"/>
                <a:gd name="connsiteX451" fmla="*/ 2867025 w 5948362"/>
                <a:gd name="connsiteY451" fmla="*/ 1924622 h 2591727"/>
                <a:gd name="connsiteX452" fmla="*/ 2843212 w 5948362"/>
                <a:gd name="connsiteY452" fmla="*/ 1953197 h 2591727"/>
                <a:gd name="connsiteX453" fmla="*/ 2828925 w 5948362"/>
                <a:gd name="connsiteY453" fmla="*/ 1962722 h 2591727"/>
                <a:gd name="connsiteX454" fmla="*/ 2819400 w 5948362"/>
                <a:gd name="connsiteY454" fmla="*/ 1977009 h 2591727"/>
                <a:gd name="connsiteX455" fmla="*/ 2800350 w 5948362"/>
                <a:gd name="connsiteY455" fmla="*/ 1981772 h 2591727"/>
                <a:gd name="connsiteX456" fmla="*/ 2786062 w 5948362"/>
                <a:gd name="connsiteY456" fmla="*/ 1986534 h 2591727"/>
                <a:gd name="connsiteX457" fmla="*/ 2762250 w 5948362"/>
                <a:gd name="connsiteY457" fmla="*/ 2024634 h 2591727"/>
                <a:gd name="connsiteX458" fmla="*/ 2738437 w 5948362"/>
                <a:gd name="connsiteY458" fmla="*/ 2048447 h 2591727"/>
                <a:gd name="connsiteX459" fmla="*/ 2728912 w 5948362"/>
                <a:gd name="connsiteY459" fmla="*/ 2062734 h 2591727"/>
                <a:gd name="connsiteX460" fmla="*/ 2724150 w 5948362"/>
                <a:gd name="connsiteY460" fmla="*/ 2081784 h 2591727"/>
                <a:gd name="connsiteX461" fmla="*/ 2690812 w 5948362"/>
                <a:gd name="connsiteY461" fmla="*/ 2086547 h 2591727"/>
                <a:gd name="connsiteX462" fmla="*/ 2671762 w 5948362"/>
                <a:gd name="connsiteY462" fmla="*/ 2138934 h 2591727"/>
                <a:gd name="connsiteX463" fmla="*/ 2662237 w 5948362"/>
                <a:gd name="connsiteY463" fmla="*/ 2167509 h 2591727"/>
                <a:gd name="connsiteX464" fmla="*/ 2662237 w 5948362"/>
                <a:gd name="connsiteY464" fmla="*/ 2234184 h 2591727"/>
                <a:gd name="connsiteX465" fmla="*/ 2643187 w 5948362"/>
                <a:gd name="connsiteY465" fmla="*/ 2262759 h 2591727"/>
                <a:gd name="connsiteX466" fmla="*/ 2638425 w 5948362"/>
                <a:gd name="connsiteY466" fmla="*/ 2310384 h 2591727"/>
                <a:gd name="connsiteX467" fmla="*/ 2595562 w 5948362"/>
                <a:gd name="connsiteY467" fmla="*/ 2334197 h 2591727"/>
                <a:gd name="connsiteX468" fmla="*/ 2586037 w 5948362"/>
                <a:gd name="connsiteY468" fmla="*/ 2348484 h 2591727"/>
                <a:gd name="connsiteX469" fmla="*/ 2581275 w 5948362"/>
                <a:gd name="connsiteY469" fmla="*/ 2334197 h 2591727"/>
                <a:gd name="connsiteX470" fmla="*/ 2576512 w 5948362"/>
                <a:gd name="connsiteY470" fmla="*/ 2315147 h 2591727"/>
                <a:gd name="connsiteX471" fmla="*/ 2552700 w 5948362"/>
                <a:gd name="connsiteY471" fmla="*/ 2296097 h 2591727"/>
                <a:gd name="connsiteX472" fmla="*/ 2533650 w 5948362"/>
                <a:gd name="connsiteY472" fmla="*/ 2248472 h 2591727"/>
                <a:gd name="connsiteX473" fmla="*/ 2524125 w 5948362"/>
                <a:gd name="connsiteY473" fmla="*/ 2215134 h 2591727"/>
                <a:gd name="connsiteX474" fmla="*/ 2519362 w 5948362"/>
                <a:gd name="connsiteY474" fmla="*/ 2200847 h 2591727"/>
                <a:gd name="connsiteX475" fmla="*/ 2514600 w 5948362"/>
                <a:gd name="connsiteY475" fmla="*/ 2167509 h 2591727"/>
                <a:gd name="connsiteX476" fmla="*/ 2509837 w 5948362"/>
                <a:gd name="connsiteY476" fmla="*/ 2153222 h 2591727"/>
                <a:gd name="connsiteX477" fmla="*/ 2505075 w 5948362"/>
                <a:gd name="connsiteY477" fmla="*/ 2129409 h 2591727"/>
                <a:gd name="connsiteX478" fmla="*/ 2495550 w 5948362"/>
                <a:gd name="connsiteY478" fmla="*/ 2100834 h 2591727"/>
                <a:gd name="connsiteX479" fmla="*/ 2476500 w 5948362"/>
                <a:gd name="connsiteY479" fmla="*/ 2072259 h 2591727"/>
                <a:gd name="connsiteX480" fmla="*/ 2457450 w 5948362"/>
                <a:gd name="connsiteY480" fmla="*/ 2029397 h 2591727"/>
                <a:gd name="connsiteX481" fmla="*/ 2452687 w 5948362"/>
                <a:gd name="connsiteY481" fmla="*/ 2015109 h 2591727"/>
                <a:gd name="connsiteX482" fmla="*/ 2452687 w 5948362"/>
                <a:gd name="connsiteY482" fmla="*/ 1886522 h 2591727"/>
                <a:gd name="connsiteX483" fmla="*/ 2438400 w 5948362"/>
                <a:gd name="connsiteY483" fmla="*/ 1881759 h 2591727"/>
                <a:gd name="connsiteX484" fmla="*/ 2433637 w 5948362"/>
                <a:gd name="connsiteY484" fmla="*/ 1896047 h 2591727"/>
                <a:gd name="connsiteX485" fmla="*/ 2419350 w 5948362"/>
                <a:gd name="connsiteY485" fmla="*/ 1910334 h 2591727"/>
                <a:gd name="connsiteX486" fmla="*/ 2409825 w 5948362"/>
                <a:gd name="connsiteY486" fmla="*/ 1924622 h 2591727"/>
                <a:gd name="connsiteX487" fmla="*/ 2386012 w 5948362"/>
                <a:gd name="connsiteY487" fmla="*/ 1896047 h 2591727"/>
                <a:gd name="connsiteX488" fmla="*/ 2371725 w 5948362"/>
                <a:gd name="connsiteY488" fmla="*/ 1891284 h 2591727"/>
                <a:gd name="connsiteX489" fmla="*/ 2357437 w 5948362"/>
                <a:gd name="connsiteY489" fmla="*/ 1881759 h 2591727"/>
                <a:gd name="connsiteX490" fmla="*/ 2376487 w 5948362"/>
                <a:gd name="connsiteY490" fmla="*/ 1848422 h 2591727"/>
                <a:gd name="connsiteX491" fmla="*/ 2362200 w 5948362"/>
                <a:gd name="connsiteY491" fmla="*/ 1838897 h 2591727"/>
                <a:gd name="connsiteX492" fmla="*/ 2338387 w 5948362"/>
                <a:gd name="connsiteY492" fmla="*/ 1834134 h 2591727"/>
                <a:gd name="connsiteX493" fmla="*/ 2295525 w 5948362"/>
                <a:gd name="connsiteY493" fmla="*/ 1815084 h 2591727"/>
                <a:gd name="connsiteX494" fmla="*/ 2276475 w 5948362"/>
                <a:gd name="connsiteY494" fmla="*/ 1772222 h 2591727"/>
                <a:gd name="connsiteX495" fmla="*/ 2271712 w 5948362"/>
                <a:gd name="connsiteY495" fmla="*/ 1757934 h 2591727"/>
                <a:gd name="connsiteX496" fmla="*/ 2243137 w 5948362"/>
                <a:gd name="connsiteY496" fmla="*/ 1743647 h 2591727"/>
                <a:gd name="connsiteX497" fmla="*/ 2228850 w 5948362"/>
                <a:gd name="connsiteY497" fmla="*/ 1748409 h 2591727"/>
                <a:gd name="connsiteX498" fmla="*/ 2200275 w 5948362"/>
                <a:gd name="connsiteY498" fmla="*/ 1762697 h 2591727"/>
                <a:gd name="connsiteX499" fmla="*/ 2124075 w 5948362"/>
                <a:gd name="connsiteY499" fmla="*/ 1767459 h 2591727"/>
                <a:gd name="connsiteX500" fmla="*/ 2095500 w 5948362"/>
                <a:gd name="connsiteY500" fmla="*/ 1772222 h 2591727"/>
                <a:gd name="connsiteX501" fmla="*/ 2047875 w 5948362"/>
                <a:gd name="connsiteY501" fmla="*/ 1762697 h 2591727"/>
                <a:gd name="connsiteX502" fmla="*/ 2028825 w 5948362"/>
                <a:gd name="connsiteY502" fmla="*/ 1757934 h 2591727"/>
                <a:gd name="connsiteX503" fmla="*/ 2014537 w 5948362"/>
                <a:gd name="connsiteY503" fmla="*/ 1753172 h 2591727"/>
                <a:gd name="connsiteX504" fmla="*/ 1990725 w 5948362"/>
                <a:gd name="connsiteY504" fmla="*/ 1748409 h 2591727"/>
                <a:gd name="connsiteX505" fmla="*/ 1971675 w 5948362"/>
                <a:gd name="connsiteY505" fmla="*/ 1710309 h 2591727"/>
                <a:gd name="connsiteX506" fmla="*/ 1943100 w 5948362"/>
                <a:gd name="connsiteY506" fmla="*/ 1700784 h 2591727"/>
                <a:gd name="connsiteX507" fmla="*/ 1914525 w 5948362"/>
                <a:gd name="connsiteY507" fmla="*/ 1710309 h 2591727"/>
                <a:gd name="connsiteX508" fmla="*/ 1900237 w 5948362"/>
                <a:gd name="connsiteY508" fmla="*/ 1715072 h 2591727"/>
                <a:gd name="connsiteX509" fmla="*/ 1881187 w 5948362"/>
                <a:gd name="connsiteY509" fmla="*/ 1710309 h 2591727"/>
                <a:gd name="connsiteX510" fmla="*/ 1857375 w 5948362"/>
                <a:gd name="connsiteY510" fmla="*/ 1705547 h 2591727"/>
                <a:gd name="connsiteX511" fmla="*/ 1828800 w 5948362"/>
                <a:gd name="connsiteY511" fmla="*/ 1686497 h 2591727"/>
                <a:gd name="connsiteX512" fmla="*/ 1814512 w 5948362"/>
                <a:gd name="connsiteY512" fmla="*/ 1676972 h 2591727"/>
                <a:gd name="connsiteX513" fmla="*/ 1800225 w 5948362"/>
                <a:gd name="connsiteY513" fmla="*/ 1634109 h 2591727"/>
                <a:gd name="connsiteX514" fmla="*/ 1795462 w 5948362"/>
                <a:gd name="connsiteY514" fmla="*/ 1619822 h 2591727"/>
                <a:gd name="connsiteX515" fmla="*/ 1781175 w 5948362"/>
                <a:gd name="connsiteY515" fmla="*/ 1605534 h 2591727"/>
                <a:gd name="connsiteX516" fmla="*/ 1752600 w 5948362"/>
                <a:gd name="connsiteY516" fmla="*/ 1610297 h 2591727"/>
                <a:gd name="connsiteX517" fmla="*/ 1724025 w 5948362"/>
                <a:gd name="connsiteY517" fmla="*/ 1619822 h 2591727"/>
                <a:gd name="connsiteX518" fmla="*/ 1714500 w 5948362"/>
                <a:gd name="connsiteY518" fmla="*/ 1634109 h 2591727"/>
                <a:gd name="connsiteX519" fmla="*/ 1719262 w 5948362"/>
                <a:gd name="connsiteY519" fmla="*/ 1648397 h 2591727"/>
                <a:gd name="connsiteX520" fmla="*/ 1743075 w 5948362"/>
                <a:gd name="connsiteY520" fmla="*/ 1672209 h 2591727"/>
                <a:gd name="connsiteX521" fmla="*/ 1757362 w 5948362"/>
                <a:gd name="connsiteY521" fmla="*/ 1738884 h 2591727"/>
                <a:gd name="connsiteX522" fmla="*/ 1776412 w 5948362"/>
                <a:gd name="connsiteY522" fmla="*/ 1767459 h 2591727"/>
                <a:gd name="connsiteX523" fmla="*/ 1781175 w 5948362"/>
                <a:gd name="connsiteY523" fmla="*/ 1786509 h 2591727"/>
                <a:gd name="connsiteX524" fmla="*/ 1795462 w 5948362"/>
                <a:gd name="connsiteY524" fmla="*/ 1753172 h 2591727"/>
                <a:gd name="connsiteX525" fmla="*/ 1809750 w 5948362"/>
                <a:gd name="connsiteY525" fmla="*/ 1748409 h 2591727"/>
                <a:gd name="connsiteX526" fmla="*/ 1819275 w 5948362"/>
                <a:gd name="connsiteY526" fmla="*/ 1762697 h 2591727"/>
                <a:gd name="connsiteX527" fmla="*/ 1814512 w 5948362"/>
                <a:gd name="connsiteY527" fmla="*/ 1776984 h 2591727"/>
                <a:gd name="connsiteX528" fmla="*/ 1824037 w 5948362"/>
                <a:gd name="connsiteY528" fmla="*/ 1815084 h 2591727"/>
                <a:gd name="connsiteX529" fmla="*/ 1852612 w 5948362"/>
                <a:gd name="connsiteY529" fmla="*/ 1829372 h 2591727"/>
                <a:gd name="connsiteX530" fmla="*/ 1876425 w 5948362"/>
                <a:gd name="connsiteY530" fmla="*/ 1824609 h 2591727"/>
                <a:gd name="connsiteX531" fmla="*/ 1905000 w 5948362"/>
                <a:gd name="connsiteY531" fmla="*/ 1819847 h 2591727"/>
                <a:gd name="connsiteX532" fmla="*/ 1919287 w 5948362"/>
                <a:gd name="connsiteY532" fmla="*/ 1810322 h 2591727"/>
                <a:gd name="connsiteX533" fmla="*/ 1928812 w 5948362"/>
                <a:gd name="connsiteY533" fmla="*/ 1781747 h 2591727"/>
                <a:gd name="connsiteX534" fmla="*/ 1957387 w 5948362"/>
                <a:gd name="connsiteY534" fmla="*/ 1762697 h 2591727"/>
                <a:gd name="connsiteX535" fmla="*/ 1962150 w 5948362"/>
                <a:gd name="connsiteY535" fmla="*/ 1748409 h 2591727"/>
                <a:gd name="connsiteX536" fmla="*/ 1966912 w 5948362"/>
                <a:gd name="connsiteY536" fmla="*/ 1772222 h 2591727"/>
                <a:gd name="connsiteX537" fmla="*/ 1976437 w 5948362"/>
                <a:gd name="connsiteY537" fmla="*/ 1800797 h 2591727"/>
                <a:gd name="connsiteX538" fmla="*/ 1981200 w 5948362"/>
                <a:gd name="connsiteY538" fmla="*/ 1819847 h 2591727"/>
                <a:gd name="connsiteX539" fmla="*/ 2024062 w 5948362"/>
                <a:gd name="connsiteY539" fmla="*/ 1843659 h 2591727"/>
                <a:gd name="connsiteX540" fmla="*/ 2038350 w 5948362"/>
                <a:gd name="connsiteY540" fmla="*/ 1853184 h 2591727"/>
                <a:gd name="connsiteX541" fmla="*/ 2052637 w 5948362"/>
                <a:gd name="connsiteY541" fmla="*/ 1881759 h 2591727"/>
                <a:gd name="connsiteX542" fmla="*/ 2033587 w 5948362"/>
                <a:gd name="connsiteY542" fmla="*/ 1900809 h 2591727"/>
                <a:gd name="connsiteX543" fmla="*/ 2024062 w 5948362"/>
                <a:gd name="connsiteY543" fmla="*/ 1915097 h 2591727"/>
                <a:gd name="connsiteX544" fmla="*/ 2009775 w 5948362"/>
                <a:gd name="connsiteY544" fmla="*/ 1943672 h 2591727"/>
                <a:gd name="connsiteX545" fmla="*/ 1990725 w 5948362"/>
                <a:gd name="connsiteY545" fmla="*/ 1986534 h 2591727"/>
                <a:gd name="connsiteX546" fmla="*/ 1971675 w 5948362"/>
                <a:gd name="connsiteY546" fmla="*/ 1996059 h 2591727"/>
                <a:gd name="connsiteX547" fmla="*/ 1957387 w 5948362"/>
                <a:gd name="connsiteY547" fmla="*/ 2024634 h 2591727"/>
                <a:gd name="connsiteX548" fmla="*/ 1943100 w 5948362"/>
                <a:gd name="connsiteY548" fmla="*/ 2029397 h 2591727"/>
                <a:gd name="connsiteX549" fmla="*/ 1914525 w 5948362"/>
                <a:gd name="connsiteY549" fmla="*/ 2053209 h 2591727"/>
                <a:gd name="connsiteX550" fmla="*/ 1881187 w 5948362"/>
                <a:gd name="connsiteY550" fmla="*/ 2057972 h 2591727"/>
                <a:gd name="connsiteX551" fmla="*/ 1866900 w 5948362"/>
                <a:gd name="connsiteY551" fmla="*/ 2062734 h 2591727"/>
                <a:gd name="connsiteX552" fmla="*/ 1838325 w 5948362"/>
                <a:gd name="connsiteY552" fmla="*/ 2077022 h 2591727"/>
                <a:gd name="connsiteX553" fmla="*/ 1828800 w 5948362"/>
                <a:gd name="connsiteY553" fmla="*/ 2105597 h 2591727"/>
                <a:gd name="connsiteX554" fmla="*/ 1814512 w 5948362"/>
                <a:gd name="connsiteY554" fmla="*/ 2115122 h 2591727"/>
                <a:gd name="connsiteX555" fmla="*/ 1790700 w 5948362"/>
                <a:gd name="connsiteY555" fmla="*/ 2119884 h 2591727"/>
                <a:gd name="connsiteX556" fmla="*/ 1762125 w 5948362"/>
                <a:gd name="connsiteY556" fmla="*/ 2129409 h 2591727"/>
                <a:gd name="connsiteX557" fmla="*/ 1747837 w 5948362"/>
                <a:gd name="connsiteY557" fmla="*/ 2134172 h 2591727"/>
                <a:gd name="connsiteX558" fmla="*/ 1733550 w 5948362"/>
                <a:gd name="connsiteY558" fmla="*/ 2138934 h 2591727"/>
                <a:gd name="connsiteX559" fmla="*/ 1676400 w 5948362"/>
                <a:gd name="connsiteY559" fmla="*/ 2167509 h 2591727"/>
                <a:gd name="connsiteX560" fmla="*/ 1662112 w 5948362"/>
                <a:gd name="connsiteY560" fmla="*/ 2172272 h 2591727"/>
                <a:gd name="connsiteX561" fmla="*/ 1638300 w 5948362"/>
                <a:gd name="connsiteY561" fmla="*/ 2177034 h 2591727"/>
                <a:gd name="connsiteX562" fmla="*/ 1609725 w 5948362"/>
                <a:gd name="connsiteY562" fmla="*/ 2186559 h 2591727"/>
                <a:gd name="connsiteX563" fmla="*/ 1581150 w 5948362"/>
                <a:gd name="connsiteY563" fmla="*/ 2191322 h 2591727"/>
                <a:gd name="connsiteX564" fmla="*/ 1562100 w 5948362"/>
                <a:gd name="connsiteY564" fmla="*/ 2162747 h 2591727"/>
                <a:gd name="connsiteX565" fmla="*/ 1557337 w 5948362"/>
                <a:gd name="connsiteY565" fmla="*/ 2115122 h 2591727"/>
                <a:gd name="connsiteX566" fmla="*/ 1566862 w 5948362"/>
                <a:gd name="connsiteY566" fmla="*/ 2077022 h 2591727"/>
                <a:gd name="connsiteX567" fmla="*/ 1562100 w 5948362"/>
                <a:gd name="connsiteY567" fmla="*/ 2062734 h 2591727"/>
                <a:gd name="connsiteX568" fmla="*/ 1533525 w 5948362"/>
                <a:gd name="connsiteY568" fmla="*/ 2038922 h 2591727"/>
                <a:gd name="connsiteX569" fmla="*/ 1519237 w 5948362"/>
                <a:gd name="connsiteY569" fmla="*/ 1996059 h 2591727"/>
                <a:gd name="connsiteX570" fmla="*/ 1514475 w 5948362"/>
                <a:gd name="connsiteY570" fmla="*/ 1967484 h 2591727"/>
                <a:gd name="connsiteX571" fmla="*/ 1485900 w 5948362"/>
                <a:gd name="connsiteY571" fmla="*/ 1948434 h 2591727"/>
                <a:gd name="connsiteX572" fmla="*/ 1471612 w 5948362"/>
                <a:gd name="connsiteY572" fmla="*/ 1938909 h 2591727"/>
                <a:gd name="connsiteX573" fmla="*/ 1452562 w 5948362"/>
                <a:gd name="connsiteY573" fmla="*/ 1915097 h 2591727"/>
                <a:gd name="connsiteX574" fmla="*/ 1447800 w 5948362"/>
                <a:gd name="connsiteY574" fmla="*/ 1900809 h 2591727"/>
                <a:gd name="connsiteX575" fmla="*/ 1423987 w 5948362"/>
                <a:gd name="connsiteY575" fmla="*/ 1815084 h 2591727"/>
                <a:gd name="connsiteX576" fmla="*/ 1409700 w 5948362"/>
                <a:gd name="connsiteY576" fmla="*/ 1805559 h 2591727"/>
                <a:gd name="connsiteX577" fmla="*/ 1385887 w 5948362"/>
                <a:gd name="connsiteY577" fmla="*/ 1762697 h 2591727"/>
                <a:gd name="connsiteX578" fmla="*/ 1366837 w 5948362"/>
                <a:gd name="connsiteY578" fmla="*/ 1734122 h 2591727"/>
                <a:gd name="connsiteX579" fmla="*/ 1357312 w 5948362"/>
                <a:gd name="connsiteY579" fmla="*/ 1705547 h 2591727"/>
                <a:gd name="connsiteX580" fmla="*/ 1343025 w 5948362"/>
                <a:gd name="connsiteY580" fmla="*/ 1676972 h 2591727"/>
                <a:gd name="connsiteX581" fmla="*/ 1328737 w 5948362"/>
                <a:gd name="connsiteY581" fmla="*/ 1672209 h 2591727"/>
                <a:gd name="connsiteX582" fmla="*/ 1309687 w 5948362"/>
                <a:gd name="connsiteY582" fmla="*/ 1662684 h 2591727"/>
                <a:gd name="connsiteX583" fmla="*/ 1314450 w 5948362"/>
                <a:gd name="connsiteY583" fmla="*/ 1648397 h 2591727"/>
                <a:gd name="connsiteX584" fmla="*/ 1304925 w 5948362"/>
                <a:gd name="connsiteY584" fmla="*/ 1662684 h 2591727"/>
                <a:gd name="connsiteX585" fmla="*/ 1300162 w 5948362"/>
                <a:gd name="connsiteY585" fmla="*/ 1676972 h 2591727"/>
                <a:gd name="connsiteX586" fmla="*/ 1285875 w 5948362"/>
                <a:gd name="connsiteY586" fmla="*/ 1686497 h 2591727"/>
                <a:gd name="connsiteX587" fmla="*/ 1262062 w 5948362"/>
                <a:gd name="connsiteY587" fmla="*/ 1657922 h 2591727"/>
                <a:gd name="connsiteX588" fmla="*/ 1252537 w 5948362"/>
                <a:gd name="connsiteY588" fmla="*/ 1629347 h 2591727"/>
                <a:gd name="connsiteX589" fmla="*/ 1257300 w 5948362"/>
                <a:gd name="connsiteY589" fmla="*/ 1572197 h 2591727"/>
                <a:gd name="connsiteX590" fmla="*/ 1323975 w 5948362"/>
                <a:gd name="connsiteY590" fmla="*/ 1567434 h 2591727"/>
                <a:gd name="connsiteX591" fmla="*/ 1333500 w 5948362"/>
                <a:gd name="connsiteY591" fmla="*/ 1553147 h 2591727"/>
                <a:gd name="connsiteX592" fmla="*/ 1343025 w 5948362"/>
                <a:gd name="connsiteY592" fmla="*/ 1481709 h 2591727"/>
                <a:gd name="connsiteX593" fmla="*/ 1352550 w 5948362"/>
                <a:gd name="connsiteY593" fmla="*/ 1453134 h 2591727"/>
                <a:gd name="connsiteX594" fmla="*/ 1357312 w 5948362"/>
                <a:gd name="connsiteY594" fmla="*/ 1410272 h 2591727"/>
                <a:gd name="connsiteX595" fmla="*/ 1352550 w 5948362"/>
                <a:gd name="connsiteY595" fmla="*/ 1386459 h 2591727"/>
                <a:gd name="connsiteX596" fmla="*/ 1314450 w 5948362"/>
                <a:gd name="connsiteY596" fmla="*/ 1381697 h 2591727"/>
                <a:gd name="connsiteX597" fmla="*/ 1295400 w 5948362"/>
                <a:gd name="connsiteY597" fmla="*/ 1386459 h 2591727"/>
                <a:gd name="connsiteX598" fmla="*/ 1262062 w 5948362"/>
                <a:gd name="connsiteY598" fmla="*/ 1405509 h 2591727"/>
                <a:gd name="connsiteX599" fmla="*/ 1238250 w 5948362"/>
                <a:gd name="connsiteY599" fmla="*/ 1400747 h 2591727"/>
                <a:gd name="connsiteX600" fmla="*/ 1209675 w 5948362"/>
                <a:gd name="connsiteY600" fmla="*/ 1381697 h 2591727"/>
                <a:gd name="connsiteX601" fmla="*/ 1195387 w 5948362"/>
                <a:gd name="connsiteY601" fmla="*/ 1376934 h 2591727"/>
                <a:gd name="connsiteX602" fmla="*/ 1171575 w 5948362"/>
                <a:gd name="connsiteY602" fmla="*/ 1395984 h 2591727"/>
                <a:gd name="connsiteX603" fmla="*/ 1143000 w 5948362"/>
                <a:gd name="connsiteY603" fmla="*/ 1415034 h 2591727"/>
                <a:gd name="connsiteX604" fmla="*/ 1128712 w 5948362"/>
                <a:gd name="connsiteY604" fmla="*/ 1410272 h 2591727"/>
                <a:gd name="connsiteX605" fmla="*/ 1114425 w 5948362"/>
                <a:gd name="connsiteY605" fmla="*/ 1381697 h 2591727"/>
                <a:gd name="connsiteX606" fmla="*/ 1085850 w 5948362"/>
                <a:gd name="connsiteY606" fmla="*/ 1372172 h 2591727"/>
                <a:gd name="connsiteX607" fmla="*/ 1081087 w 5948362"/>
                <a:gd name="connsiteY607" fmla="*/ 1357884 h 2591727"/>
                <a:gd name="connsiteX608" fmla="*/ 1076325 w 5948362"/>
                <a:gd name="connsiteY608" fmla="*/ 1338834 h 2591727"/>
                <a:gd name="connsiteX609" fmla="*/ 1066800 w 5948362"/>
                <a:gd name="connsiteY609" fmla="*/ 1324547 h 2591727"/>
                <a:gd name="connsiteX610" fmla="*/ 1066800 w 5948362"/>
                <a:gd name="connsiteY610" fmla="*/ 1267397 h 2591727"/>
                <a:gd name="connsiteX611" fmla="*/ 1100137 w 5948362"/>
                <a:gd name="connsiteY611" fmla="*/ 1253109 h 2591727"/>
                <a:gd name="connsiteX612" fmla="*/ 1138237 w 5948362"/>
                <a:gd name="connsiteY612" fmla="*/ 1257872 h 2591727"/>
                <a:gd name="connsiteX613" fmla="*/ 1147762 w 5948362"/>
                <a:gd name="connsiteY613" fmla="*/ 1243584 h 2591727"/>
                <a:gd name="connsiteX614" fmla="*/ 1152669 w 5948362"/>
                <a:gd name="connsiteY614" fmla="*/ 1235599 h 2591727"/>
                <a:gd name="connsiteX615" fmla="*/ 1152564 w 5948362"/>
                <a:gd name="connsiteY615" fmla="*/ 1230975 h 2591727"/>
                <a:gd name="connsiteX616" fmla="*/ 1154906 w 5948362"/>
                <a:gd name="connsiteY616" fmla="*/ 1231678 h 2591727"/>
                <a:gd name="connsiteX617" fmla="*/ 1181017 w 5948362"/>
                <a:gd name="connsiteY617" fmla="*/ 1234031 h 2591727"/>
                <a:gd name="connsiteX618" fmla="*/ 1181100 w 5948362"/>
                <a:gd name="connsiteY618" fmla="*/ 1234059 h 2591727"/>
                <a:gd name="connsiteX619" fmla="*/ 1197768 w 5948362"/>
                <a:gd name="connsiteY619" fmla="*/ 1236440 h 2591727"/>
                <a:gd name="connsiteX620" fmla="*/ 1204912 w 5948362"/>
                <a:gd name="connsiteY620" fmla="*/ 1234059 h 2591727"/>
                <a:gd name="connsiteX621" fmla="*/ 1219200 w 5948362"/>
                <a:gd name="connsiteY621" fmla="*/ 1229297 h 2591727"/>
                <a:gd name="connsiteX622" fmla="*/ 1240631 w 5948362"/>
                <a:gd name="connsiteY622" fmla="*/ 1212628 h 2591727"/>
                <a:gd name="connsiteX623" fmla="*/ 1252537 w 5948362"/>
                <a:gd name="connsiteY623" fmla="*/ 1203103 h 2591727"/>
                <a:gd name="connsiteX624" fmla="*/ 1259681 w 5948362"/>
                <a:gd name="connsiteY624" fmla="*/ 1200722 h 2591727"/>
                <a:gd name="connsiteX625" fmla="*/ 1293018 w 5948362"/>
                <a:gd name="connsiteY625" fmla="*/ 1198340 h 2591727"/>
                <a:gd name="connsiteX626" fmla="*/ 1309687 w 5948362"/>
                <a:gd name="connsiteY626" fmla="*/ 1203103 h 2591727"/>
                <a:gd name="connsiteX627" fmla="*/ 1338262 w 5948362"/>
                <a:gd name="connsiteY627" fmla="*/ 1217390 h 2591727"/>
                <a:gd name="connsiteX628" fmla="*/ 1343025 w 5948362"/>
                <a:gd name="connsiteY628" fmla="*/ 1224534 h 2591727"/>
                <a:gd name="connsiteX629" fmla="*/ 1350168 w 5948362"/>
                <a:gd name="connsiteY629" fmla="*/ 1226915 h 2591727"/>
                <a:gd name="connsiteX630" fmla="*/ 1364456 w 5948362"/>
                <a:gd name="connsiteY630" fmla="*/ 1231678 h 2591727"/>
                <a:gd name="connsiteX631" fmla="*/ 1378743 w 5948362"/>
                <a:gd name="connsiteY631" fmla="*/ 1236440 h 2591727"/>
                <a:gd name="connsiteX632" fmla="*/ 1393031 w 5948362"/>
                <a:gd name="connsiteY632" fmla="*/ 1241203 h 2591727"/>
                <a:gd name="connsiteX633" fmla="*/ 1416843 w 5948362"/>
                <a:gd name="connsiteY633" fmla="*/ 1243584 h 2591727"/>
                <a:gd name="connsiteX634" fmla="*/ 1452562 w 5948362"/>
                <a:gd name="connsiteY634" fmla="*/ 1238822 h 2591727"/>
                <a:gd name="connsiteX635" fmla="*/ 1471612 w 5948362"/>
                <a:gd name="connsiteY635" fmla="*/ 1241203 h 2591727"/>
                <a:gd name="connsiteX636" fmla="*/ 1488281 w 5948362"/>
                <a:gd name="connsiteY636" fmla="*/ 1236440 h 2591727"/>
                <a:gd name="connsiteX637" fmla="*/ 1497806 w 5948362"/>
                <a:gd name="connsiteY637" fmla="*/ 1234059 h 2591727"/>
                <a:gd name="connsiteX638" fmla="*/ 1512093 w 5948362"/>
                <a:gd name="connsiteY638" fmla="*/ 1224534 h 2591727"/>
                <a:gd name="connsiteX639" fmla="*/ 1519237 w 5948362"/>
                <a:gd name="connsiteY639" fmla="*/ 1222153 h 2591727"/>
                <a:gd name="connsiteX640" fmla="*/ 1521618 w 5948362"/>
                <a:gd name="connsiteY640" fmla="*/ 1215009 h 2591727"/>
                <a:gd name="connsiteX641" fmla="*/ 1526381 w 5948362"/>
                <a:gd name="connsiteY641" fmla="*/ 1198340 h 2591727"/>
                <a:gd name="connsiteX642" fmla="*/ 1524000 w 5948362"/>
                <a:gd name="connsiteY642" fmla="*/ 1191197 h 2591727"/>
                <a:gd name="connsiteX643" fmla="*/ 1519237 w 5948362"/>
                <a:gd name="connsiteY643" fmla="*/ 1176909 h 2591727"/>
                <a:gd name="connsiteX644" fmla="*/ 1512093 w 5948362"/>
                <a:gd name="connsiteY644" fmla="*/ 1172147 h 2591727"/>
                <a:gd name="connsiteX645" fmla="*/ 1504950 w 5948362"/>
                <a:gd name="connsiteY645" fmla="*/ 1169765 h 2591727"/>
                <a:gd name="connsiteX646" fmla="*/ 1490662 w 5948362"/>
                <a:gd name="connsiteY646" fmla="*/ 1165003 h 2591727"/>
                <a:gd name="connsiteX647" fmla="*/ 1483518 w 5948362"/>
                <a:gd name="connsiteY647" fmla="*/ 1160240 h 2591727"/>
                <a:gd name="connsiteX648" fmla="*/ 1469231 w 5948362"/>
                <a:gd name="connsiteY648" fmla="*/ 1155478 h 2591727"/>
                <a:gd name="connsiteX649" fmla="*/ 1459706 w 5948362"/>
                <a:gd name="connsiteY649" fmla="*/ 1141190 h 2591727"/>
                <a:gd name="connsiteX650" fmla="*/ 1452562 w 5948362"/>
                <a:gd name="connsiteY650" fmla="*/ 1136428 h 2591727"/>
                <a:gd name="connsiteX651" fmla="*/ 1447800 w 5948362"/>
                <a:gd name="connsiteY651" fmla="*/ 1129284 h 2591727"/>
                <a:gd name="connsiteX652" fmla="*/ 1440656 w 5948362"/>
                <a:gd name="connsiteY652" fmla="*/ 1126903 h 2591727"/>
                <a:gd name="connsiteX653" fmla="*/ 1433512 w 5948362"/>
                <a:gd name="connsiteY653" fmla="*/ 1124522 h 2591727"/>
                <a:gd name="connsiteX654" fmla="*/ 1419225 w 5948362"/>
                <a:gd name="connsiteY654" fmla="*/ 1119759 h 2591727"/>
                <a:gd name="connsiteX655" fmla="*/ 1412081 w 5948362"/>
                <a:gd name="connsiteY655" fmla="*/ 1114997 h 2591727"/>
                <a:gd name="connsiteX656" fmla="*/ 1390650 w 5948362"/>
                <a:gd name="connsiteY656" fmla="*/ 1103090 h 2591727"/>
                <a:gd name="connsiteX657" fmla="*/ 1383506 w 5948362"/>
                <a:gd name="connsiteY657" fmla="*/ 1095947 h 2591727"/>
                <a:gd name="connsiteX658" fmla="*/ 1390650 w 5948362"/>
                <a:gd name="connsiteY658" fmla="*/ 1091184 h 2591727"/>
                <a:gd name="connsiteX659" fmla="*/ 1414462 w 5948362"/>
                <a:gd name="connsiteY659" fmla="*/ 1084040 h 2591727"/>
                <a:gd name="connsiteX660" fmla="*/ 1419225 w 5948362"/>
                <a:gd name="connsiteY660" fmla="*/ 1076897 h 2591727"/>
                <a:gd name="connsiteX661" fmla="*/ 1419225 w 5948362"/>
                <a:gd name="connsiteY661" fmla="*/ 1057847 h 2591727"/>
                <a:gd name="connsiteX662" fmla="*/ 1421606 w 5948362"/>
                <a:gd name="connsiteY662" fmla="*/ 1050703 h 2591727"/>
                <a:gd name="connsiteX663" fmla="*/ 1443037 w 5948362"/>
                <a:gd name="connsiteY663" fmla="*/ 1038797 h 2591727"/>
                <a:gd name="connsiteX664" fmla="*/ 1450181 w 5948362"/>
                <a:gd name="connsiteY664" fmla="*/ 1036415 h 2591727"/>
                <a:gd name="connsiteX665" fmla="*/ 1440656 w 5948362"/>
                <a:gd name="connsiteY665" fmla="*/ 1026890 h 2591727"/>
                <a:gd name="connsiteX666" fmla="*/ 1433512 w 5948362"/>
                <a:gd name="connsiteY666" fmla="*/ 1029272 h 2591727"/>
                <a:gd name="connsiteX667" fmla="*/ 1419225 w 5948362"/>
                <a:gd name="connsiteY667" fmla="*/ 1034034 h 2591727"/>
                <a:gd name="connsiteX668" fmla="*/ 1402556 w 5948362"/>
                <a:gd name="connsiteY668" fmla="*/ 1038797 h 2591727"/>
                <a:gd name="connsiteX669" fmla="*/ 1381125 w 5948362"/>
                <a:gd name="connsiteY669" fmla="*/ 1045940 h 2591727"/>
                <a:gd name="connsiteX670" fmla="*/ 1366837 w 5948362"/>
                <a:gd name="connsiteY670" fmla="*/ 1050703 h 2591727"/>
                <a:gd name="connsiteX671" fmla="*/ 1354931 w 5948362"/>
                <a:gd name="connsiteY671" fmla="*/ 1053084 h 2591727"/>
                <a:gd name="connsiteX672" fmla="*/ 1335881 w 5948362"/>
                <a:gd name="connsiteY672" fmla="*/ 1057847 h 2591727"/>
                <a:gd name="connsiteX673" fmla="*/ 1328737 w 5948362"/>
                <a:gd name="connsiteY673" fmla="*/ 1060228 h 2591727"/>
                <a:gd name="connsiteX674" fmla="*/ 1326356 w 5948362"/>
                <a:gd name="connsiteY674" fmla="*/ 1067372 h 2591727"/>
                <a:gd name="connsiteX675" fmla="*/ 1331118 w 5948362"/>
                <a:gd name="connsiteY675" fmla="*/ 1086422 h 2591727"/>
                <a:gd name="connsiteX676" fmla="*/ 1335881 w 5948362"/>
                <a:gd name="connsiteY676" fmla="*/ 1093565 h 2591727"/>
                <a:gd name="connsiteX677" fmla="*/ 1331118 w 5948362"/>
                <a:gd name="connsiteY677" fmla="*/ 1100709 h 2591727"/>
                <a:gd name="connsiteX678" fmla="*/ 1323975 w 5948362"/>
                <a:gd name="connsiteY678" fmla="*/ 1105472 h 2591727"/>
                <a:gd name="connsiteX679" fmla="*/ 1309687 w 5948362"/>
                <a:gd name="connsiteY679" fmla="*/ 1114997 h 2591727"/>
                <a:gd name="connsiteX680" fmla="*/ 1285875 w 5948362"/>
                <a:gd name="connsiteY680" fmla="*/ 1119759 h 2591727"/>
                <a:gd name="connsiteX681" fmla="*/ 1283493 w 5948362"/>
                <a:gd name="connsiteY681" fmla="*/ 1107853 h 2591727"/>
                <a:gd name="connsiteX682" fmla="*/ 1283493 w 5948362"/>
                <a:gd name="connsiteY682" fmla="*/ 1093565 h 2591727"/>
                <a:gd name="connsiteX683" fmla="*/ 1257300 w 5948362"/>
                <a:gd name="connsiteY683" fmla="*/ 1086422 h 2591727"/>
                <a:gd name="connsiteX684" fmla="*/ 1264443 w 5948362"/>
                <a:gd name="connsiteY684" fmla="*/ 1081659 h 2591727"/>
                <a:gd name="connsiteX685" fmla="*/ 1278731 w 5948362"/>
                <a:gd name="connsiteY685" fmla="*/ 1074515 h 2591727"/>
                <a:gd name="connsiteX686" fmla="*/ 1276350 w 5948362"/>
                <a:gd name="connsiteY686" fmla="*/ 1067372 h 2591727"/>
                <a:gd name="connsiteX687" fmla="*/ 1238250 w 5948362"/>
                <a:gd name="connsiteY687" fmla="*/ 1062609 h 2591727"/>
                <a:gd name="connsiteX688" fmla="*/ 1228725 w 5948362"/>
                <a:gd name="connsiteY688" fmla="*/ 1050703 h 2591727"/>
                <a:gd name="connsiteX689" fmla="*/ 1221581 w 5948362"/>
                <a:gd name="connsiteY689" fmla="*/ 1048322 h 2591727"/>
                <a:gd name="connsiteX690" fmla="*/ 1190625 w 5948362"/>
                <a:gd name="connsiteY690" fmla="*/ 1055465 h 2591727"/>
                <a:gd name="connsiteX691" fmla="*/ 1181100 w 5948362"/>
                <a:gd name="connsiteY691" fmla="*/ 1069753 h 2591727"/>
                <a:gd name="connsiteX692" fmla="*/ 1173956 w 5948362"/>
                <a:gd name="connsiteY692" fmla="*/ 1072134 h 2591727"/>
                <a:gd name="connsiteX693" fmla="*/ 1169193 w 5948362"/>
                <a:gd name="connsiteY693" fmla="*/ 1079278 h 2591727"/>
                <a:gd name="connsiteX694" fmla="*/ 1164431 w 5948362"/>
                <a:gd name="connsiteY694" fmla="*/ 1100709 h 2591727"/>
                <a:gd name="connsiteX695" fmla="*/ 1157287 w 5948362"/>
                <a:gd name="connsiteY695" fmla="*/ 1105472 h 2591727"/>
                <a:gd name="connsiteX696" fmla="*/ 1143000 w 5948362"/>
                <a:gd name="connsiteY696" fmla="*/ 1114997 h 2591727"/>
                <a:gd name="connsiteX697" fmla="*/ 1140618 w 5948362"/>
                <a:gd name="connsiteY697" fmla="*/ 1136428 h 2591727"/>
                <a:gd name="connsiteX698" fmla="*/ 1135856 w 5948362"/>
                <a:gd name="connsiteY698" fmla="*/ 1150715 h 2591727"/>
                <a:gd name="connsiteX699" fmla="*/ 1128712 w 5948362"/>
                <a:gd name="connsiteY699" fmla="*/ 1155478 h 2591727"/>
                <a:gd name="connsiteX700" fmla="*/ 1126331 w 5948362"/>
                <a:gd name="connsiteY700" fmla="*/ 1162622 h 2591727"/>
                <a:gd name="connsiteX701" fmla="*/ 1114425 w 5948362"/>
                <a:gd name="connsiteY701" fmla="*/ 1165003 h 2591727"/>
                <a:gd name="connsiteX702" fmla="*/ 1109662 w 5948362"/>
                <a:gd name="connsiteY702" fmla="*/ 1172147 h 2591727"/>
                <a:gd name="connsiteX703" fmla="*/ 1107281 w 5948362"/>
                <a:gd name="connsiteY703" fmla="*/ 1200722 h 2591727"/>
                <a:gd name="connsiteX704" fmla="*/ 1123950 w 5948362"/>
                <a:gd name="connsiteY704" fmla="*/ 1222153 h 2591727"/>
                <a:gd name="connsiteX705" fmla="*/ 1131093 w 5948362"/>
                <a:gd name="connsiteY705" fmla="*/ 1224534 h 2591727"/>
                <a:gd name="connsiteX706" fmla="*/ 1147391 w 5948362"/>
                <a:gd name="connsiteY706" fmla="*/ 1229423 h 2591727"/>
                <a:gd name="connsiteX707" fmla="*/ 1140849 w 5948362"/>
                <a:gd name="connsiteY707" fmla="*/ 1229584 h 2591727"/>
                <a:gd name="connsiteX708" fmla="*/ 1128712 w 5948362"/>
                <a:gd name="connsiteY708" fmla="*/ 1234059 h 2591727"/>
                <a:gd name="connsiteX709" fmla="*/ 1081087 w 5948362"/>
                <a:gd name="connsiteY709" fmla="*/ 1243584 h 2591727"/>
                <a:gd name="connsiteX710" fmla="*/ 990600 w 5948362"/>
                <a:gd name="connsiteY710" fmla="*/ 1253109 h 2591727"/>
                <a:gd name="connsiteX711" fmla="*/ 976312 w 5948362"/>
                <a:gd name="connsiteY711" fmla="*/ 1262634 h 2591727"/>
                <a:gd name="connsiteX712" fmla="*/ 947737 w 5948362"/>
                <a:gd name="connsiteY712" fmla="*/ 1243584 h 2591727"/>
                <a:gd name="connsiteX713" fmla="*/ 957262 w 5948362"/>
                <a:gd name="connsiteY713" fmla="*/ 1276922 h 2591727"/>
                <a:gd name="connsiteX714" fmla="*/ 976312 w 5948362"/>
                <a:gd name="connsiteY714" fmla="*/ 1305497 h 2591727"/>
                <a:gd name="connsiteX715" fmla="*/ 985837 w 5948362"/>
                <a:gd name="connsiteY715" fmla="*/ 1319784 h 2591727"/>
                <a:gd name="connsiteX716" fmla="*/ 1000125 w 5948362"/>
                <a:gd name="connsiteY716" fmla="*/ 1324547 h 2591727"/>
                <a:gd name="connsiteX717" fmla="*/ 1009650 w 5948362"/>
                <a:gd name="connsiteY717" fmla="*/ 1338834 h 2591727"/>
                <a:gd name="connsiteX718" fmla="*/ 1014412 w 5948362"/>
                <a:gd name="connsiteY718" fmla="*/ 1353122 h 2591727"/>
                <a:gd name="connsiteX719" fmla="*/ 990600 w 5948362"/>
                <a:gd name="connsiteY719" fmla="*/ 1348359 h 2591727"/>
                <a:gd name="connsiteX720" fmla="*/ 971550 w 5948362"/>
                <a:gd name="connsiteY720" fmla="*/ 1367409 h 2591727"/>
                <a:gd name="connsiteX721" fmla="*/ 976312 w 5948362"/>
                <a:gd name="connsiteY721" fmla="*/ 1381697 h 2591727"/>
                <a:gd name="connsiteX722" fmla="*/ 928687 w 5948362"/>
                <a:gd name="connsiteY722" fmla="*/ 1386459 h 2591727"/>
                <a:gd name="connsiteX723" fmla="*/ 919162 w 5948362"/>
                <a:gd name="connsiteY723" fmla="*/ 1372172 h 2591727"/>
                <a:gd name="connsiteX724" fmla="*/ 895350 w 5948362"/>
                <a:gd name="connsiteY724" fmla="*/ 1338834 h 2591727"/>
                <a:gd name="connsiteX725" fmla="*/ 895350 w 5948362"/>
                <a:gd name="connsiteY725" fmla="*/ 1300734 h 2591727"/>
                <a:gd name="connsiteX726" fmla="*/ 881062 w 5948362"/>
                <a:gd name="connsiteY726" fmla="*/ 1295972 h 2591727"/>
                <a:gd name="connsiteX727" fmla="*/ 866775 w 5948362"/>
                <a:gd name="connsiteY727" fmla="*/ 1267397 h 2591727"/>
                <a:gd name="connsiteX728" fmla="*/ 852487 w 5948362"/>
                <a:gd name="connsiteY728" fmla="*/ 1262634 h 2591727"/>
                <a:gd name="connsiteX729" fmla="*/ 857250 w 5948362"/>
                <a:gd name="connsiteY729" fmla="*/ 1248347 h 2591727"/>
                <a:gd name="connsiteX730" fmla="*/ 866775 w 5948362"/>
                <a:gd name="connsiteY730" fmla="*/ 1234059 h 2591727"/>
                <a:gd name="connsiteX731" fmla="*/ 847725 w 5948362"/>
                <a:gd name="connsiteY731" fmla="*/ 1210247 h 2591727"/>
                <a:gd name="connsiteX732" fmla="*/ 833437 w 5948362"/>
                <a:gd name="connsiteY732" fmla="*/ 1195959 h 2591727"/>
                <a:gd name="connsiteX733" fmla="*/ 804862 w 5948362"/>
                <a:gd name="connsiteY733" fmla="*/ 1176909 h 2591727"/>
                <a:gd name="connsiteX734" fmla="*/ 776287 w 5948362"/>
                <a:gd name="connsiteY734" fmla="*/ 1167384 h 2591727"/>
                <a:gd name="connsiteX735" fmla="*/ 766762 w 5948362"/>
                <a:gd name="connsiteY735" fmla="*/ 1153097 h 2591727"/>
                <a:gd name="connsiteX736" fmla="*/ 752475 w 5948362"/>
                <a:gd name="connsiteY736" fmla="*/ 1148334 h 2591727"/>
                <a:gd name="connsiteX737" fmla="*/ 747712 w 5948362"/>
                <a:gd name="connsiteY737" fmla="*/ 1134047 h 2591727"/>
                <a:gd name="connsiteX738" fmla="*/ 714375 w 5948362"/>
                <a:gd name="connsiteY738" fmla="*/ 1095947 h 2591727"/>
                <a:gd name="connsiteX739" fmla="*/ 685800 w 5948362"/>
                <a:gd name="connsiteY739" fmla="*/ 1095947 h 2591727"/>
                <a:gd name="connsiteX740" fmla="*/ 690562 w 5948362"/>
                <a:gd name="connsiteY740" fmla="*/ 1081659 h 2591727"/>
                <a:gd name="connsiteX741" fmla="*/ 681037 w 5948362"/>
                <a:gd name="connsiteY741" fmla="*/ 1053084 h 2591727"/>
                <a:gd name="connsiteX742" fmla="*/ 652462 w 5948362"/>
                <a:gd name="connsiteY742" fmla="*/ 1067372 h 2591727"/>
                <a:gd name="connsiteX743" fmla="*/ 642937 w 5948362"/>
                <a:gd name="connsiteY743" fmla="*/ 1110234 h 2591727"/>
                <a:gd name="connsiteX744" fmla="*/ 657225 w 5948362"/>
                <a:gd name="connsiteY744" fmla="*/ 1119759 h 2591727"/>
                <a:gd name="connsiteX745" fmla="*/ 685800 w 5948362"/>
                <a:gd name="connsiteY745" fmla="*/ 1129284 h 2591727"/>
                <a:gd name="connsiteX746" fmla="*/ 704850 w 5948362"/>
                <a:gd name="connsiteY746" fmla="*/ 1186434 h 2591727"/>
                <a:gd name="connsiteX747" fmla="*/ 719137 w 5948362"/>
                <a:gd name="connsiteY747" fmla="*/ 1215009 h 2591727"/>
                <a:gd name="connsiteX748" fmla="*/ 733425 w 5948362"/>
                <a:gd name="connsiteY748" fmla="*/ 1219772 h 2591727"/>
                <a:gd name="connsiteX749" fmla="*/ 762000 w 5948362"/>
                <a:gd name="connsiteY749" fmla="*/ 1238822 h 2591727"/>
                <a:gd name="connsiteX750" fmla="*/ 809625 w 5948362"/>
                <a:gd name="connsiteY750" fmla="*/ 1253109 h 2591727"/>
                <a:gd name="connsiteX751" fmla="*/ 828675 w 5948362"/>
                <a:gd name="connsiteY751" fmla="*/ 1281684 h 2591727"/>
                <a:gd name="connsiteX752" fmla="*/ 809625 w 5948362"/>
                <a:gd name="connsiteY752" fmla="*/ 1276922 h 2591727"/>
                <a:gd name="connsiteX753" fmla="*/ 781050 w 5948362"/>
                <a:gd name="connsiteY753" fmla="*/ 1267397 h 2591727"/>
                <a:gd name="connsiteX754" fmla="*/ 771525 w 5948362"/>
                <a:gd name="connsiteY754" fmla="*/ 1281684 h 2591727"/>
                <a:gd name="connsiteX755" fmla="*/ 781050 w 5948362"/>
                <a:gd name="connsiteY755" fmla="*/ 1295972 h 2591727"/>
                <a:gd name="connsiteX756" fmla="*/ 785812 w 5948362"/>
                <a:gd name="connsiteY756" fmla="*/ 1310259 h 2591727"/>
                <a:gd name="connsiteX757" fmla="*/ 776287 w 5948362"/>
                <a:gd name="connsiteY757" fmla="*/ 1324547 h 2591727"/>
                <a:gd name="connsiteX758" fmla="*/ 766317 w 5948362"/>
                <a:gd name="connsiteY758" fmla="*/ 1326426 h 2591727"/>
                <a:gd name="connsiteX759" fmla="*/ 760298 w 5948362"/>
                <a:gd name="connsiteY759" fmla="*/ 1328337 h 2591727"/>
                <a:gd name="connsiteX760" fmla="*/ 760524 w 5948362"/>
                <a:gd name="connsiteY760" fmla="*/ 1327912 h 2591727"/>
                <a:gd name="connsiteX761" fmla="*/ 762000 w 5948362"/>
                <a:gd name="connsiteY761" fmla="*/ 1319784 h 2591727"/>
                <a:gd name="connsiteX762" fmla="*/ 771525 w 5948362"/>
                <a:gd name="connsiteY762" fmla="*/ 1305497 h 2591727"/>
                <a:gd name="connsiteX763" fmla="*/ 757237 w 5948362"/>
                <a:gd name="connsiteY763" fmla="*/ 1295972 h 2591727"/>
                <a:gd name="connsiteX764" fmla="*/ 738187 w 5948362"/>
                <a:gd name="connsiteY764" fmla="*/ 1267397 h 2591727"/>
                <a:gd name="connsiteX765" fmla="*/ 709612 w 5948362"/>
                <a:gd name="connsiteY765" fmla="*/ 1257872 h 2591727"/>
                <a:gd name="connsiteX766" fmla="*/ 695325 w 5948362"/>
                <a:gd name="connsiteY766" fmla="*/ 1253109 h 2591727"/>
                <a:gd name="connsiteX767" fmla="*/ 685800 w 5948362"/>
                <a:gd name="connsiteY767" fmla="*/ 1238822 h 2591727"/>
                <a:gd name="connsiteX768" fmla="*/ 671512 w 5948362"/>
                <a:gd name="connsiteY768" fmla="*/ 1234059 h 2591727"/>
                <a:gd name="connsiteX769" fmla="*/ 642937 w 5948362"/>
                <a:gd name="connsiteY769" fmla="*/ 1219772 h 2591727"/>
                <a:gd name="connsiteX770" fmla="*/ 623887 w 5948362"/>
                <a:gd name="connsiteY770" fmla="*/ 1191197 h 2591727"/>
                <a:gd name="connsiteX771" fmla="*/ 595312 w 5948362"/>
                <a:gd name="connsiteY771" fmla="*/ 1176909 h 2591727"/>
                <a:gd name="connsiteX772" fmla="*/ 581025 w 5948362"/>
                <a:gd name="connsiteY772" fmla="*/ 1172147 h 2591727"/>
                <a:gd name="connsiteX773" fmla="*/ 557212 w 5948362"/>
                <a:gd name="connsiteY773" fmla="*/ 1143572 h 2591727"/>
                <a:gd name="connsiteX774" fmla="*/ 533400 w 5948362"/>
                <a:gd name="connsiteY774" fmla="*/ 1119759 h 2591727"/>
                <a:gd name="connsiteX775" fmla="*/ 500062 w 5948362"/>
                <a:gd name="connsiteY775" fmla="*/ 1129284 h 2591727"/>
                <a:gd name="connsiteX776" fmla="*/ 471487 w 5948362"/>
                <a:gd name="connsiteY776" fmla="*/ 1134047 h 2591727"/>
                <a:gd name="connsiteX777" fmla="*/ 461962 w 5948362"/>
                <a:gd name="connsiteY777" fmla="*/ 1148334 h 2591727"/>
                <a:gd name="connsiteX778" fmla="*/ 433387 w 5948362"/>
                <a:gd name="connsiteY778" fmla="*/ 1162622 h 2591727"/>
                <a:gd name="connsiteX779" fmla="*/ 376237 w 5948362"/>
                <a:gd name="connsiteY779" fmla="*/ 1157859 h 2591727"/>
                <a:gd name="connsiteX780" fmla="*/ 342900 w 5948362"/>
                <a:gd name="connsiteY780" fmla="*/ 1176909 h 2591727"/>
                <a:gd name="connsiteX781" fmla="*/ 357187 w 5948362"/>
                <a:gd name="connsiteY781" fmla="*/ 1181672 h 2591727"/>
                <a:gd name="connsiteX782" fmla="*/ 371475 w 5948362"/>
                <a:gd name="connsiteY782" fmla="*/ 1191197 h 2591727"/>
                <a:gd name="connsiteX783" fmla="*/ 357187 w 5948362"/>
                <a:gd name="connsiteY783" fmla="*/ 1219772 h 2591727"/>
                <a:gd name="connsiteX784" fmla="*/ 342900 w 5948362"/>
                <a:gd name="connsiteY784" fmla="*/ 1224534 h 2591727"/>
                <a:gd name="connsiteX785" fmla="*/ 314325 w 5948362"/>
                <a:gd name="connsiteY785" fmla="*/ 1243584 h 2591727"/>
                <a:gd name="connsiteX786" fmla="*/ 285750 w 5948362"/>
                <a:gd name="connsiteY786" fmla="*/ 1257872 h 2591727"/>
                <a:gd name="connsiteX787" fmla="*/ 271462 w 5948362"/>
                <a:gd name="connsiteY787" fmla="*/ 1319784 h 2591727"/>
                <a:gd name="connsiteX788" fmla="*/ 261937 w 5948362"/>
                <a:gd name="connsiteY788" fmla="*/ 1348359 h 2591727"/>
                <a:gd name="connsiteX789" fmla="*/ 247650 w 5948362"/>
                <a:gd name="connsiteY789" fmla="*/ 1353122 h 2591727"/>
                <a:gd name="connsiteX790" fmla="*/ 233362 w 5948362"/>
                <a:gd name="connsiteY790" fmla="*/ 1362647 h 2591727"/>
                <a:gd name="connsiteX791" fmla="*/ 204787 w 5948362"/>
                <a:gd name="connsiteY791" fmla="*/ 1372172 h 2591727"/>
                <a:gd name="connsiteX792" fmla="*/ 176212 w 5948362"/>
                <a:gd name="connsiteY792" fmla="*/ 1386459 h 2591727"/>
                <a:gd name="connsiteX793" fmla="*/ 128587 w 5948362"/>
                <a:gd name="connsiteY793" fmla="*/ 1391222 h 2591727"/>
                <a:gd name="connsiteX794" fmla="*/ 85725 w 5948362"/>
                <a:gd name="connsiteY794" fmla="*/ 1395984 h 2591727"/>
                <a:gd name="connsiteX795" fmla="*/ 71437 w 5948362"/>
                <a:gd name="connsiteY795" fmla="*/ 1386459 h 2591727"/>
                <a:gd name="connsiteX796" fmla="*/ 38100 w 5948362"/>
                <a:gd name="connsiteY796" fmla="*/ 1362647 h 2591727"/>
                <a:gd name="connsiteX797" fmla="*/ 19050 w 5948362"/>
                <a:gd name="connsiteY797" fmla="*/ 1357884 h 2591727"/>
                <a:gd name="connsiteX798" fmla="*/ 4762 w 5948362"/>
                <a:gd name="connsiteY798" fmla="*/ 1334072 h 2591727"/>
                <a:gd name="connsiteX799" fmla="*/ 9525 w 5948362"/>
                <a:gd name="connsiteY799" fmla="*/ 1291209 h 2591727"/>
                <a:gd name="connsiteX800" fmla="*/ 14287 w 5948362"/>
                <a:gd name="connsiteY800" fmla="*/ 1276922 h 2591727"/>
                <a:gd name="connsiteX801" fmla="*/ 19050 w 5948362"/>
                <a:gd name="connsiteY801" fmla="*/ 1257872 h 2591727"/>
                <a:gd name="connsiteX802" fmla="*/ 14287 w 5948362"/>
                <a:gd name="connsiteY802" fmla="*/ 1215009 h 2591727"/>
                <a:gd name="connsiteX803" fmla="*/ 4762 w 5948362"/>
                <a:gd name="connsiteY803" fmla="*/ 1186434 h 2591727"/>
                <a:gd name="connsiteX804" fmla="*/ 0 w 5948362"/>
                <a:gd name="connsiteY804" fmla="*/ 1172147 h 2591727"/>
                <a:gd name="connsiteX805" fmla="*/ 57150 w 5948362"/>
                <a:gd name="connsiteY805" fmla="*/ 1157859 h 2591727"/>
                <a:gd name="connsiteX806" fmla="*/ 109537 w 5948362"/>
                <a:gd name="connsiteY806" fmla="*/ 1153097 h 2591727"/>
                <a:gd name="connsiteX807" fmla="*/ 238125 w 5948362"/>
                <a:gd name="connsiteY807" fmla="*/ 1148334 h 2591727"/>
                <a:gd name="connsiteX808" fmla="*/ 238125 w 5948362"/>
                <a:gd name="connsiteY808" fmla="*/ 1076897 h 2591727"/>
                <a:gd name="connsiteX809" fmla="*/ 233362 w 5948362"/>
                <a:gd name="connsiteY809" fmla="*/ 1048322 h 2591727"/>
                <a:gd name="connsiteX810" fmla="*/ 219075 w 5948362"/>
                <a:gd name="connsiteY810" fmla="*/ 1038797 h 2591727"/>
                <a:gd name="connsiteX811" fmla="*/ 209550 w 5948362"/>
                <a:gd name="connsiteY811" fmla="*/ 1014984 h 2591727"/>
                <a:gd name="connsiteX812" fmla="*/ 180975 w 5948362"/>
                <a:gd name="connsiteY812" fmla="*/ 1010222 h 2591727"/>
                <a:gd name="connsiteX813" fmla="*/ 166687 w 5948362"/>
                <a:gd name="connsiteY813" fmla="*/ 1000697 h 2591727"/>
                <a:gd name="connsiteX814" fmla="*/ 157162 w 5948362"/>
                <a:gd name="connsiteY814" fmla="*/ 986409 h 2591727"/>
                <a:gd name="connsiteX815" fmla="*/ 171450 w 5948362"/>
                <a:gd name="connsiteY815" fmla="*/ 976884 h 2591727"/>
                <a:gd name="connsiteX816" fmla="*/ 228600 w 5948362"/>
                <a:gd name="connsiteY816" fmla="*/ 972122 h 2591727"/>
                <a:gd name="connsiteX817" fmla="*/ 238125 w 5948362"/>
                <a:gd name="connsiteY817" fmla="*/ 957834 h 2591727"/>
                <a:gd name="connsiteX818" fmla="*/ 276225 w 5948362"/>
                <a:gd name="connsiteY818" fmla="*/ 943547 h 2591727"/>
                <a:gd name="connsiteX819" fmla="*/ 290512 w 5948362"/>
                <a:gd name="connsiteY819" fmla="*/ 938784 h 2591727"/>
                <a:gd name="connsiteX820" fmla="*/ 314325 w 5948362"/>
                <a:gd name="connsiteY820" fmla="*/ 934022 h 2591727"/>
                <a:gd name="connsiteX821" fmla="*/ 328612 w 5948362"/>
                <a:gd name="connsiteY821" fmla="*/ 924497 h 2591727"/>
                <a:gd name="connsiteX822" fmla="*/ 352425 w 5948362"/>
                <a:gd name="connsiteY822" fmla="*/ 900684 h 2591727"/>
                <a:gd name="connsiteX823" fmla="*/ 390525 w 5948362"/>
                <a:gd name="connsiteY823" fmla="*/ 891159 h 2591727"/>
                <a:gd name="connsiteX824" fmla="*/ 404812 w 5948362"/>
                <a:gd name="connsiteY824" fmla="*/ 886397 h 2591727"/>
                <a:gd name="connsiteX825" fmla="*/ 414337 w 5948362"/>
                <a:gd name="connsiteY825" fmla="*/ 872109 h 2591727"/>
                <a:gd name="connsiteX826" fmla="*/ 442912 w 5948362"/>
                <a:gd name="connsiteY826" fmla="*/ 857822 h 2591727"/>
                <a:gd name="connsiteX827" fmla="*/ 452437 w 5948362"/>
                <a:gd name="connsiteY827" fmla="*/ 824484 h 2591727"/>
                <a:gd name="connsiteX828" fmla="*/ 457200 w 5948362"/>
                <a:gd name="connsiteY828" fmla="*/ 810197 h 2591727"/>
                <a:gd name="connsiteX829" fmla="*/ 557212 w 5948362"/>
                <a:gd name="connsiteY829" fmla="*/ 805434 h 2591727"/>
                <a:gd name="connsiteX830" fmla="*/ 552450 w 5948362"/>
                <a:gd name="connsiteY830" fmla="*/ 767334 h 2591727"/>
                <a:gd name="connsiteX831" fmla="*/ 538162 w 5948362"/>
                <a:gd name="connsiteY831" fmla="*/ 757809 h 2591727"/>
                <a:gd name="connsiteX832" fmla="*/ 528637 w 5948362"/>
                <a:gd name="connsiteY832" fmla="*/ 729234 h 2591727"/>
                <a:gd name="connsiteX833" fmla="*/ 523875 w 5948362"/>
                <a:gd name="connsiteY833" fmla="*/ 714947 h 2591727"/>
                <a:gd name="connsiteX834" fmla="*/ 547687 w 5948362"/>
                <a:gd name="connsiteY834" fmla="*/ 676847 h 2591727"/>
                <a:gd name="connsiteX835" fmla="*/ 576262 w 5948362"/>
                <a:gd name="connsiteY835" fmla="*/ 681609 h 2591727"/>
                <a:gd name="connsiteX836" fmla="*/ 585787 w 5948362"/>
                <a:gd name="connsiteY836" fmla="*/ 767334 h 2591727"/>
                <a:gd name="connsiteX837" fmla="*/ 614362 w 5948362"/>
                <a:gd name="connsiteY837" fmla="*/ 781622 h 2591727"/>
                <a:gd name="connsiteX838" fmla="*/ 623887 w 5948362"/>
                <a:gd name="connsiteY838" fmla="*/ 795909 h 2591727"/>
                <a:gd name="connsiteX839" fmla="*/ 652462 w 5948362"/>
                <a:gd name="connsiteY839" fmla="*/ 805434 h 2591727"/>
                <a:gd name="connsiteX840" fmla="*/ 676275 w 5948362"/>
                <a:gd name="connsiteY840" fmla="*/ 800672 h 2591727"/>
                <a:gd name="connsiteX841" fmla="*/ 704850 w 5948362"/>
                <a:gd name="connsiteY841" fmla="*/ 791147 h 2591727"/>
                <a:gd name="connsiteX842" fmla="*/ 762000 w 5948362"/>
                <a:gd name="connsiteY842" fmla="*/ 786384 h 2591727"/>
                <a:gd name="connsiteX843" fmla="*/ 776287 w 5948362"/>
                <a:gd name="connsiteY843" fmla="*/ 781622 h 2591727"/>
                <a:gd name="connsiteX844" fmla="*/ 847725 w 5948362"/>
                <a:gd name="connsiteY844" fmla="*/ 791147 h 2591727"/>
                <a:gd name="connsiteX845" fmla="*/ 871537 w 5948362"/>
                <a:gd name="connsiteY845" fmla="*/ 786384 h 2591727"/>
                <a:gd name="connsiteX846" fmla="*/ 881062 w 5948362"/>
                <a:gd name="connsiteY846" fmla="*/ 772097 h 2591727"/>
                <a:gd name="connsiteX847" fmla="*/ 909637 w 5948362"/>
                <a:gd name="connsiteY847" fmla="*/ 762572 h 2591727"/>
                <a:gd name="connsiteX848" fmla="*/ 919162 w 5948362"/>
                <a:gd name="connsiteY848" fmla="*/ 719709 h 2591727"/>
                <a:gd name="connsiteX849" fmla="*/ 923925 w 5948362"/>
                <a:gd name="connsiteY849" fmla="*/ 705422 h 2591727"/>
                <a:gd name="connsiteX850" fmla="*/ 952500 w 5948362"/>
                <a:gd name="connsiteY850" fmla="*/ 691134 h 2591727"/>
                <a:gd name="connsiteX851" fmla="*/ 1004887 w 5948362"/>
                <a:gd name="connsiteY851" fmla="*/ 691134 h 2591727"/>
                <a:gd name="connsiteX852" fmla="*/ 1000125 w 5948362"/>
                <a:gd name="connsiteY852" fmla="*/ 662559 h 2591727"/>
                <a:gd name="connsiteX853" fmla="*/ 985837 w 5948362"/>
                <a:gd name="connsiteY853" fmla="*/ 653034 h 2591727"/>
                <a:gd name="connsiteX854" fmla="*/ 990600 w 5948362"/>
                <a:gd name="connsiteY854" fmla="*/ 633984 h 2591727"/>
                <a:gd name="connsiteX855" fmla="*/ 1033462 w 5948362"/>
                <a:gd name="connsiteY855" fmla="*/ 614934 h 2591727"/>
                <a:gd name="connsiteX856" fmla="*/ 1133475 w 5948362"/>
                <a:gd name="connsiteY856" fmla="*/ 605409 h 2591727"/>
                <a:gd name="connsiteX857" fmla="*/ 1157287 w 5948362"/>
                <a:gd name="connsiteY857" fmla="*/ 600647 h 2591727"/>
                <a:gd name="connsiteX858" fmla="*/ 1166812 w 5948362"/>
                <a:gd name="connsiteY858" fmla="*/ 586359 h 2591727"/>
                <a:gd name="connsiteX859" fmla="*/ 1128712 w 5948362"/>
                <a:gd name="connsiteY859" fmla="*/ 576834 h 2591727"/>
                <a:gd name="connsiteX860" fmla="*/ 1052512 w 5948362"/>
                <a:gd name="connsiteY860" fmla="*/ 581597 h 2591727"/>
                <a:gd name="connsiteX861" fmla="*/ 1033462 w 5948362"/>
                <a:gd name="connsiteY861" fmla="*/ 586359 h 2591727"/>
                <a:gd name="connsiteX862" fmla="*/ 1019175 w 5948362"/>
                <a:gd name="connsiteY862" fmla="*/ 595884 h 2591727"/>
                <a:gd name="connsiteX863" fmla="*/ 938212 w 5948362"/>
                <a:gd name="connsiteY863" fmla="*/ 591122 h 2591727"/>
                <a:gd name="connsiteX864" fmla="*/ 928687 w 5948362"/>
                <a:gd name="connsiteY864" fmla="*/ 576834 h 2591727"/>
                <a:gd name="connsiteX865" fmla="*/ 919162 w 5948362"/>
                <a:gd name="connsiteY865" fmla="*/ 548259 h 2591727"/>
                <a:gd name="connsiteX866" fmla="*/ 914400 w 5948362"/>
                <a:gd name="connsiteY866" fmla="*/ 510159 h 2591727"/>
                <a:gd name="connsiteX867" fmla="*/ 923925 w 5948362"/>
                <a:gd name="connsiteY867" fmla="*/ 495872 h 2591727"/>
                <a:gd name="connsiteX868" fmla="*/ 952500 w 5948362"/>
                <a:gd name="connsiteY868" fmla="*/ 486347 h 2591727"/>
                <a:gd name="connsiteX869" fmla="*/ 966787 w 5948362"/>
                <a:gd name="connsiteY869" fmla="*/ 481584 h 2591727"/>
                <a:gd name="connsiteX870" fmla="*/ 995362 w 5948362"/>
                <a:gd name="connsiteY870" fmla="*/ 467297 h 2591727"/>
                <a:gd name="connsiteX871" fmla="*/ 1007981 w 5948362"/>
                <a:gd name="connsiteY871" fmla="*/ 454522 h 2591727"/>
                <a:gd name="connsiteX872" fmla="*/ 1011157 w 5948362"/>
                <a:gd name="connsiteY872" fmla="*/ 451168 h 2591727"/>
                <a:gd name="connsiteX873" fmla="*/ 1008435 w 5948362"/>
                <a:gd name="connsiteY873" fmla="*/ 456445 h 2591727"/>
                <a:gd name="connsiteX874" fmla="*/ 1023937 w 5948362"/>
                <a:gd name="connsiteY874" fmla="*/ 448247 h 2591727"/>
                <a:gd name="connsiteX875" fmla="*/ 1038225 w 5948362"/>
                <a:gd name="connsiteY875" fmla="*/ 433959 h 2591727"/>
                <a:gd name="connsiteX876" fmla="*/ 1042987 w 5948362"/>
                <a:gd name="connsiteY876" fmla="*/ 419672 h 2591727"/>
                <a:gd name="connsiteX877" fmla="*/ 1014412 w 5948362"/>
                <a:gd name="connsiteY877" fmla="*/ 405384 h 2591727"/>
                <a:gd name="connsiteX878" fmla="*/ 952500 w 5948362"/>
                <a:gd name="connsiteY878" fmla="*/ 391097 h 2591727"/>
                <a:gd name="connsiteX879" fmla="*/ 923925 w 5948362"/>
                <a:gd name="connsiteY879" fmla="*/ 405384 h 2591727"/>
                <a:gd name="connsiteX880" fmla="*/ 914400 w 5948362"/>
                <a:gd name="connsiteY880" fmla="*/ 433959 h 2591727"/>
                <a:gd name="connsiteX881" fmla="*/ 890587 w 5948362"/>
                <a:gd name="connsiteY881" fmla="*/ 476822 h 2591727"/>
                <a:gd name="connsiteX882" fmla="*/ 842962 w 5948362"/>
                <a:gd name="connsiteY882" fmla="*/ 491109 h 2591727"/>
                <a:gd name="connsiteX883" fmla="*/ 828675 w 5948362"/>
                <a:gd name="connsiteY883" fmla="*/ 495872 h 2591727"/>
                <a:gd name="connsiteX884" fmla="*/ 814387 w 5948362"/>
                <a:gd name="connsiteY884" fmla="*/ 500634 h 2591727"/>
                <a:gd name="connsiteX885" fmla="*/ 804862 w 5948362"/>
                <a:gd name="connsiteY885" fmla="*/ 514922 h 2591727"/>
                <a:gd name="connsiteX886" fmla="*/ 790575 w 5948362"/>
                <a:gd name="connsiteY886" fmla="*/ 529209 h 2591727"/>
                <a:gd name="connsiteX887" fmla="*/ 795337 w 5948362"/>
                <a:gd name="connsiteY887" fmla="*/ 553022 h 2591727"/>
                <a:gd name="connsiteX888" fmla="*/ 814387 w 5948362"/>
                <a:gd name="connsiteY888" fmla="*/ 581597 h 2591727"/>
                <a:gd name="connsiteX889" fmla="*/ 823912 w 5948362"/>
                <a:gd name="connsiteY889" fmla="*/ 595884 h 2591727"/>
                <a:gd name="connsiteX890" fmla="*/ 828675 w 5948362"/>
                <a:gd name="connsiteY890" fmla="*/ 610172 h 2591727"/>
                <a:gd name="connsiteX891" fmla="*/ 823912 w 5948362"/>
                <a:gd name="connsiteY891" fmla="*/ 624459 h 2591727"/>
                <a:gd name="connsiteX892" fmla="*/ 809625 w 5948362"/>
                <a:gd name="connsiteY892" fmla="*/ 629222 h 2591727"/>
                <a:gd name="connsiteX893" fmla="*/ 776287 w 5948362"/>
                <a:gd name="connsiteY893" fmla="*/ 643509 h 2591727"/>
                <a:gd name="connsiteX894" fmla="*/ 766762 w 5948362"/>
                <a:gd name="connsiteY894" fmla="*/ 657797 h 2591727"/>
                <a:gd name="connsiteX895" fmla="*/ 762000 w 5948362"/>
                <a:gd name="connsiteY895" fmla="*/ 681609 h 2591727"/>
                <a:gd name="connsiteX896" fmla="*/ 757237 w 5948362"/>
                <a:gd name="connsiteY896" fmla="*/ 695897 h 2591727"/>
                <a:gd name="connsiteX897" fmla="*/ 752475 w 5948362"/>
                <a:gd name="connsiteY897" fmla="*/ 719709 h 2591727"/>
                <a:gd name="connsiteX898" fmla="*/ 723900 w 5948362"/>
                <a:gd name="connsiteY898" fmla="*/ 729234 h 2591727"/>
                <a:gd name="connsiteX899" fmla="*/ 709612 w 5948362"/>
                <a:gd name="connsiteY899" fmla="*/ 738759 h 2591727"/>
                <a:gd name="connsiteX900" fmla="*/ 681037 w 5948362"/>
                <a:gd name="connsiteY900" fmla="*/ 748284 h 2591727"/>
                <a:gd name="connsiteX901" fmla="*/ 666750 w 5948362"/>
                <a:gd name="connsiteY901" fmla="*/ 757809 h 2591727"/>
                <a:gd name="connsiteX902" fmla="*/ 628650 w 5948362"/>
                <a:gd name="connsiteY902" fmla="*/ 729234 h 2591727"/>
                <a:gd name="connsiteX903" fmla="*/ 642937 w 5948362"/>
                <a:gd name="connsiteY903" fmla="*/ 724472 h 2591727"/>
                <a:gd name="connsiteX904" fmla="*/ 661987 w 5948362"/>
                <a:gd name="connsiteY904" fmla="*/ 714947 h 2591727"/>
                <a:gd name="connsiteX905" fmla="*/ 657225 w 5948362"/>
                <a:gd name="connsiteY905" fmla="*/ 695897 h 2591727"/>
                <a:gd name="connsiteX906" fmla="*/ 628650 w 5948362"/>
                <a:gd name="connsiteY906" fmla="*/ 672084 h 2591727"/>
                <a:gd name="connsiteX907" fmla="*/ 614362 w 5948362"/>
                <a:gd name="connsiteY907" fmla="*/ 643509 h 2591727"/>
                <a:gd name="connsiteX908" fmla="*/ 604837 w 5948362"/>
                <a:gd name="connsiteY908" fmla="*/ 610172 h 2591727"/>
                <a:gd name="connsiteX909" fmla="*/ 571500 w 5948362"/>
                <a:gd name="connsiteY909" fmla="*/ 614934 h 2591727"/>
                <a:gd name="connsiteX910" fmla="*/ 557212 w 5948362"/>
                <a:gd name="connsiteY910" fmla="*/ 624459 h 2591727"/>
                <a:gd name="connsiteX911" fmla="*/ 542925 w 5948362"/>
                <a:gd name="connsiteY911" fmla="*/ 629222 h 2591727"/>
                <a:gd name="connsiteX912" fmla="*/ 514350 w 5948362"/>
                <a:gd name="connsiteY912" fmla="*/ 643509 h 2591727"/>
                <a:gd name="connsiteX913" fmla="*/ 490537 w 5948362"/>
                <a:gd name="connsiteY913" fmla="*/ 662559 h 2591727"/>
                <a:gd name="connsiteX914" fmla="*/ 461962 w 5948362"/>
                <a:gd name="connsiteY914" fmla="*/ 653034 h 2591727"/>
                <a:gd name="connsiteX915" fmla="*/ 442912 w 5948362"/>
                <a:gd name="connsiteY915" fmla="*/ 610172 h 2591727"/>
                <a:gd name="connsiteX916" fmla="*/ 438150 w 5948362"/>
                <a:gd name="connsiteY916" fmla="*/ 595884 h 2591727"/>
                <a:gd name="connsiteX917" fmla="*/ 433387 w 5948362"/>
                <a:gd name="connsiteY917" fmla="*/ 519684 h 2591727"/>
                <a:gd name="connsiteX918" fmla="*/ 481012 w 5948362"/>
                <a:gd name="connsiteY918" fmla="*/ 514922 h 2591727"/>
                <a:gd name="connsiteX919" fmla="*/ 514350 w 5948362"/>
                <a:gd name="connsiteY919" fmla="*/ 505397 h 2591727"/>
                <a:gd name="connsiteX920" fmla="*/ 538162 w 5948362"/>
                <a:gd name="connsiteY920" fmla="*/ 486347 h 2591727"/>
                <a:gd name="connsiteX921" fmla="*/ 566737 w 5948362"/>
                <a:gd name="connsiteY921" fmla="*/ 467297 h 2591727"/>
                <a:gd name="connsiteX922" fmla="*/ 595312 w 5948362"/>
                <a:gd name="connsiteY922" fmla="*/ 457772 h 2591727"/>
                <a:gd name="connsiteX923" fmla="*/ 623887 w 5948362"/>
                <a:gd name="connsiteY923" fmla="*/ 438722 h 2591727"/>
                <a:gd name="connsiteX924" fmla="*/ 638175 w 5948362"/>
                <a:gd name="connsiteY924" fmla="*/ 433959 h 2591727"/>
                <a:gd name="connsiteX925" fmla="*/ 666750 w 5948362"/>
                <a:gd name="connsiteY925" fmla="*/ 414909 h 2591727"/>
                <a:gd name="connsiteX926" fmla="*/ 681037 w 5948362"/>
                <a:gd name="connsiteY926" fmla="*/ 386334 h 2591727"/>
                <a:gd name="connsiteX927" fmla="*/ 695325 w 5948362"/>
                <a:gd name="connsiteY927" fmla="*/ 376809 h 2591727"/>
                <a:gd name="connsiteX928" fmla="*/ 728662 w 5948362"/>
                <a:gd name="connsiteY928" fmla="*/ 338709 h 2591727"/>
                <a:gd name="connsiteX929" fmla="*/ 700087 w 5948362"/>
                <a:gd name="connsiteY929" fmla="*/ 319659 h 2591727"/>
                <a:gd name="connsiteX930" fmla="*/ 719137 w 5948362"/>
                <a:gd name="connsiteY930" fmla="*/ 314897 h 2591727"/>
                <a:gd name="connsiteX931" fmla="*/ 733425 w 5948362"/>
                <a:gd name="connsiteY931" fmla="*/ 310134 h 2591727"/>
                <a:gd name="connsiteX932" fmla="*/ 781050 w 5948362"/>
                <a:gd name="connsiteY932" fmla="*/ 300609 h 2591727"/>
                <a:gd name="connsiteX933" fmla="*/ 795337 w 5948362"/>
                <a:gd name="connsiteY933" fmla="*/ 295847 h 2591727"/>
                <a:gd name="connsiteX934" fmla="*/ 823912 w 5948362"/>
                <a:gd name="connsiteY934" fmla="*/ 276797 h 2591727"/>
                <a:gd name="connsiteX935" fmla="*/ 838200 w 5948362"/>
                <a:gd name="connsiteY935" fmla="*/ 267272 h 2591727"/>
                <a:gd name="connsiteX936" fmla="*/ 866775 w 5948362"/>
                <a:gd name="connsiteY936" fmla="*/ 257747 h 2591727"/>
                <a:gd name="connsiteX937" fmla="*/ 885825 w 5948362"/>
                <a:gd name="connsiteY937" fmla="*/ 252984 h 2591727"/>
                <a:gd name="connsiteX938" fmla="*/ 914400 w 5948362"/>
                <a:gd name="connsiteY938" fmla="*/ 243459 h 2591727"/>
                <a:gd name="connsiteX939" fmla="*/ 928687 w 5948362"/>
                <a:gd name="connsiteY939" fmla="*/ 238697 h 2591727"/>
                <a:gd name="connsiteX940" fmla="*/ 971550 w 5948362"/>
                <a:gd name="connsiteY940" fmla="*/ 229172 h 2591727"/>
                <a:gd name="connsiteX941" fmla="*/ 1119187 w 5948362"/>
                <a:gd name="connsiteY941" fmla="*/ 229172 h 2591727"/>
                <a:gd name="connsiteX942" fmla="*/ 1166812 w 5948362"/>
                <a:gd name="connsiteY942" fmla="*/ 233934 h 2591727"/>
                <a:gd name="connsiteX943" fmla="*/ 1223962 w 5948362"/>
                <a:gd name="connsiteY943" fmla="*/ 252984 h 2591727"/>
                <a:gd name="connsiteX944" fmla="*/ 1238250 w 5948362"/>
                <a:gd name="connsiteY944" fmla="*/ 257747 h 2591727"/>
                <a:gd name="connsiteX945" fmla="*/ 1252537 w 5948362"/>
                <a:gd name="connsiteY945" fmla="*/ 262509 h 2591727"/>
                <a:gd name="connsiteX946" fmla="*/ 1266825 w 5948362"/>
                <a:gd name="connsiteY946" fmla="*/ 272034 h 2591727"/>
                <a:gd name="connsiteX947" fmla="*/ 1314450 w 5948362"/>
                <a:gd name="connsiteY947" fmla="*/ 286322 h 2591727"/>
                <a:gd name="connsiteX948" fmla="*/ 1357312 w 5948362"/>
                <a:gd name="connsiteY948" fmla="*/ 291084 h 2591727"/>
                <a:gd name="connsiteX949" fmla="*/ 1385887 w 5948362"/>
                <a:gd name="connsiteY949" fmla="*/ 300609 h 2591727"/>
                <a:gd name="connsiteX950" fmla="*/ 1400175 w 5948362"/>
                <a:gd name="connsiteY950" fmla="*/ 305372 h 2591727"/>
                <a:gd name="connsiteX951" fmla="*/ 1452562 w 5948362"/>
                <a:gd name="connsiteY951" fmla="*/ 319659 h 2591727"/>
                <a:gd name="connsiteX952" fmla="*/ 1466850 w 5948362"/>
                <a:gd name="connsiteY952" fmla="*/ 324422 h 2591727"/>
                <a:gd name="connsiteX953" fmla="*/ 1481137 w 5948362"/>
                <a:gd name="connsiteY953" fmla="*/ 333947 h 2591727"/>
                <a:gd name="connsiteX954" fmla="*/ 1490662 w 5948362"/>
                <a:gd name="connsiteY954" fmla="*/ 348234 h 2591727"/>
                <a:gd name="connsiteX955" fmla="*/ 1504950 w 5948362"/>
                <a:gd name="connsiteY955" fmla="*/ 357759 h 2591727"/>
                <a:gd name="connsiteX956" fmla="*/ 1500187 w 5948362"/>
                <a:gd name="connsiteY956" fmla="*/ 372047 h 2591727"/>
                <a:gd name="connsiteX957" fmla="*/ 1485900 w 5948362"/>
                <a:gd name="connsiteY957" fmla="*/ 386334 h 2591727"/>
                <a:gd name="connsiteX958" fmla="*/ 1452562 w 5948362"/>
                <a:gd name="connsiteY958" fmla="*/ 395859 h 2591727"/>
                <a:gd name="connsiteX959" fmla="*/ 1362075 w 5948362"/>
                <a:gd name="connsiteY959" fmla="*/ 391097 h 2591727"/>
                <a:gd name="connsiteX960" fmla="*/ 1333500 w 5948362"/>
                <a:gd name="connsiteY960" fmla="*/ 381572 h 2591727"/>
                <a:gd name="connsiteX961" fmla="*/ 1304925 w 5948362"/>
                <a:gd name="connsiteY961" fmla="*/ 362522 h 2591727"/>
                <a:gd name="connsiteX962" fmla="*/ 1271587 w 5948362"/>
                <a:gd name="connsiteY962" fmla="*/ 352997 h 2591727"/>
                <a:gd name="connsiteX963" fmla="*/ 1257300 w 5948362"/>
                <a:gd name="connsiteY963" fmla="*/ 348234 h 2591727"/>
                <a:gd name="connsiteX964" fmla="*/ 1281112 w 5948362"/>
                <a:gd name="connsiteY964" fmla="*/ 381572 h 2591727"/>
                <a:gd name="connsiteX965" fmla="*/ 1295400 w 5948362"/>
                <a:gd name="connsiteY965" fmla="*/ 391097 h 2591727"/>
                <a:gd name="connsiteX966" fmla="*/ 1304925 w 5948362"/>
                <a:gd name="connsiteY966" fmla="*/ 405384 h 2591727"/>
                <a:gd name="connsiteX967" fmla="*/ 1309687 w 5948362"/>
                <a:gd name="connsiteY967" fmla="*/ 448247 h 2591727"/>
                <a:gd name="connsiteX968" fmla="*/ 1323975 w 5948362"/>
                <a:gd name="connsiteY968" fmla="*/ 453009 h 2591727"/>
                <a:gd name="connsiteX969" fmla="*/ 1352550 w 5948362"/>
                <a:gd name="connsiteY969" fmla="*/ 457772 h 2591727"/>
                <a:gd name="connsiteX970" fmla="*/ 1381125 w 5948362"/>
                <a:gd name="connsiteY970" fmla="*/ 453009 h 2591727"/>
                <a:gd name="connsiteX971" fmla="*/ 1376362 w 5948362"/>
                <a:gd name="connsiteY971" fmla="*/ 438722 h 2591727"/>
                <a:gd name="connsiteX972" fmla="*/ 1362075 w 5948362"/>
                <a:gd name="connsiteY972" fmla="*/ 429197 h 2591727"/>
                <a:gd name="connsiteX973" fmla="*/ 1476375 w 5948362"/>
                <a:gd name="connsiteY973" fmla="*/ 419672 h 2591727"/>
                <a:gd name="connsiteX974" fmla="*/ 1490662 w 5948362"/>
                <a:gd name="connsiteY974" fmla="*/ 410147 h 2591727"/>
                <a:gd name="connsiteX975" fmla="*/ 1509712 w 5948362"/>
                <a:gd name="connsiteY975" fmla="*/ 400622 h 2591727"/>
                <a:gd name="connsiteX976" fmla="*/ 1538287 w 5948362"/>
                <a:gd name="connsiteY976" fmla="*/ 391097 h 2591727"/>
                <a:gd name="connsiteX977" fmla="*/ 1552575 w 5948362"/>
                <a:gd name="connsiteY977" fmla="*/ 386334 h 2591727"/>
                <a:gd name="connsiteX978" fmla="*/ 1566862 w 5948362"/>
                <a:gd name="connsiteY978" fmla="*/ 381572 h 2591727"/>
                <a:gd name="connsiteX979" fmla="*/ 1581150 w 5948362"/>
                <a:gd name="connsiteY979" fmla="*/ 376809 h 2591727"/>
                <a:gd name="connsiteX980" fmla="*/ 1614487 w 5948362"/>
                <a:gd name="connsiteY980" fmla="*/ 376809 h 2591727"/>
                <a:gd name="connsiteX981" fmla="*/ 1619250 w 5948362"/>
                <a:gd name="connsiteY981" fmla="*/ 362522 h 2591727"/>
                <a:gd name="connsiteX982" fmla="*/ 1604962 w 5948362"/>
                <a:gd name="connsiteY982" fmla="*/ 338709 h 2591727"/>
                <a:gd name="connsiteX983" fmla="*/ 1614487 w 5948362"/>
                <a:gd name="connsiteY983" fmla="*/ 324422 h 2591727"/>
                <a:gd name="connsiteX984" fmla="*/ 1600200 w 5948362"/>
                <a:gd name="connsiteY984" fmla="*/ 310134 h 2591727"/>
                <a:gd name="connsiteX985" fmla="*/ 1638300 w 5948362"/>
                <a:gd name="connsiteY985" fmla="*/ 314897 h 2591727"/>
                <a:gd name="connsiteX986" fmla="*/ 1652587 w 5948362"/>
                <a:gd name="connsiteY986" fmla="*/ 319659 h 2591727"/>
                <a:gd name="connsiteX987" fmla="*/ 1647825 w 5948362"/>
                <a:gd name="connsiteY987" fmla="*/ 343472 h 2591727"/>
                <a:gd name="connsiteX988" fmla="*/ 1633537 w 5948362"/>
                <a:gd name="connsiteY988" fmla="*/ 348234 h 2591727"/>
                <a:gd name="connsiteX989" fmla="*/ 1628775 w 5948362"/>
                <a:gd name="connsiteY989" fmla="*/ 362522 h 2591727"/>
                <a:gd name="connsiteX990" fmla="*/ 1657350 w 5948362"/>
                <a:gd name="connsiteY990" fmla="*/ 372047 h 2591727"/>
                <a:gd name="connsiteX991" fmla="*/ 1714500 w 5948362"/>
                <a:gd name="connsiteY991" fmla="*/ 357759 h 2591727"/>
                <a:gd name="connsiteX992" fmla="*/ 1728787 w 5948362"/>
                <a:gd name="connsiteY992" fmla="*/ 329184 h 2591727"/>
                <a:gd name="connsiteX993" fmla="*/ 1757362 w 5948362"/>
                <a:gd name="connsiteY993" fmla="*/ 319659 h 2591727"/>
                <a:gd name="connsiteX994" fmla="*/ 1833562 w 5948362"/>
                <a:gd name="connsiteY994" fmla="*/ 310134 h 2591727"/>
                <a:gd name="connsiteX995" fmla="*/ 1862137 w 5948362"/>
                <a:gd name="connsiteY995" fmla="*/ 305372 h 2591727"/>
                <a:gd name="connsiteX996" fmla="*/ 1914525 w 5948362"/>
                <a:gd name="connsiteY996" fmla="*/ 310134 h 2591727"/>
                <a:gd name="connsiteX997" fmla="*/ 1933575 w 5948362"/>
                <a:gd name="connsiteY997" fmla="*/ 314897 h 2591727"/>
                <a:gd name="connsiteX998" fmla="*/ 1995487 w 5948362"/>
                <a:gd name="connsiteY998" fmla="*/ 310134 h 2591727"/>
                <a:gd name="connsiteX999" fmla="*/ 2009775 w 5948362"/>
                <a:gd name="connsiteY999" fmla="*/ 305372 h 2591727"/>
                <a:gd name="connsiteX1000" fmla="*/ 2081212 w 5948362"/>
                <a:gd name="connsiteY1000" fmla="*/ 300609 h 2591727"/>
                <a:gd name="connsiteX1001" fmla="*/ 2071687 w 5948362"/>
                <a:gd name="connsiteY1001" fmla="*/ 286322 h 2591727"/>
                <a:gd name="connsiteX1002" fmla="*/ 2043112 w 5948362"/>
                <a:gd name="connsiteY1002" fmla="*/ 267272 h 2591727"/>
                <a:gd name="connsiteX1003" fmla="*/ 2095500 w 5948362"/>
                <a:gd name="connsiteY1003" fmla="*/ 257747 h 2591727"/>
                <a:gd name="connsiteX1004" fmla="*/ 2128837 w 5948362"/>
                <a:gd name="connsiteY1004" fmla="*/ 267272 h 2591727"/>
                <a:gd name="connsiteX1005" fmla="*/ 2147887 w 5948362"/>
                <a:gd name="connsiteY1005" fmla="*/ 272034 h 2591727"/>
                <a:gd name="connsiteX1006" fmla="*/ 2181225 w 5948362"/>
                <a:gd name="connsiteY1006" fmla="*/ 281559 h 2591727"/>
                <a:gd name="connsiteX1007" fmla="*/ 2252662 w 5948362"/>
                <a:gd name="connsiteY1007" fmla="*/ 286322 h 2591727"/>
                <a:gd name="connsiteX1008" fmla="*/ 2266950 w 5948362"/>
                <a:gd name="connsiteY1008" fmla="*/ 291084 h 2591727"/>
                <a:gd name="connsiteX1009" fmla="*/ 2281237 w 5948362"/>
                <a:gd name="connsiteY1009" fmla="*/ 300609 h 2591727"/>
                <a:gd name="connsiteX1010" fmla="*/ 2309812 w 5948362"/>
                <a:gd name="connsiteY1010" fmla="*/ 310134 h 2591727"/>
                <a:gd name="connsiteX1011" fmla="*/ 2319337 w 5948362"/>
                <a:gd name="connsiteY1011" fmla="*/ 291084 h 2591727"/>
                <a:gd name="connsiteX1012" fmla="*/ 2290762 w 5948362"/>
                <a:gd name="connsiteY1012" fmla="*/ 281559 h 2591727"/>
                <a:gd name="connsiteX1013" fmla="*/ 2290762 w 5948362"/>
                <a:gd name="connsiteY1013" fmla="*/ 248222 h 2591727"/>
                <a:gd name="connsiteX1014" fmla="*/ 2276475 w 5948362"/>
                <a:gd name="connsiteY1014" fmla="*/ 243459 h 2591727"/>
                <a:gd name="connsiteX1015" fmla="*/ 2271712 w 5948362"/>
                <a:gd name="connsiteY1015" fmla="*/ 229172 h 2591727"/>
                <a:gd name="connsiteX1016" fmla="*/ 2286000 w 5948362"/>
                <a:gd name="connsiteY1016" fmla="*/ 224409 h 2591727"/>
                <a:gd name="connsiteX1017" fmla="*/ 2300287 w 5948362"/>
                <a:gd name="connsiteY1017" fmla="*/ 210122 h 2591727"/>
                <a:gd name="connsiteX1018" fmla="*/ 2328862 w 5948362"/>
                <a:gd name="connsiteY1018" fmla="*/ 200597 h 2591727"/>
                <a:gd name="connsiteX1019" fmla="*/ 2343150 w 5948362"/>
                <a:gd name="connsiteY1019" fmla="*/ 195834 h 2591727"/>
                <a:gd name="connsiteX1020" fmla="*/ 2357437 w 5948362"/>
                <a:gd name="connsiteY1020" fmla="*/ 186309 h 2591727"/>
                <a:gd name="connsiteX1021" fmla="*/ 2362200 w 5948362"/>
                <a:gd name="connsiteY1021" fmla="*/ 172022 h 2591727"/>
                <a:gd name="connsiteX1022" fmla="*/ 2376487 w 5948362"/>
                <a:gd name="connsiteY1022" fmla="*/ 167259 h 2591727"/>
                <a:gd name="connsiteX1023" fmla="*/ 2414587 w 5948362"/>
                <a:gd name="connsiteY1023" fmla="*/ 152972 h 2591727"/>
                <a:gd name="connsiteX1024" fmla="*/ 2433637 w 5948362"/>
                <a:gd name="connsiteY1024" fmla="*/ 157734 h 2591727"/>
                <a:gd name="connsiteX1025" fmla="*/ 2433637 w 5948362"/>
                <a:gd name="connsiteY1025" fmla="*/ 195834 h 2591727"/>
                <a:gd name="connsiteX1026" fmla="*/ 2438400 w 5948362"/>
                <a:gd name="connsiteY1026" fmla="*/ 214884 h 2591727"/>
                <a:gd name="connsiteX1027" fmla="*/ 2447925 w 5948362"/>
                <a:gd name="connsiteY1027" fmla="*/ 243459 h 2591727"/>
                <a:gd name="connsiteX1028" fmla="*/ 2452687 w 5948362"/>
                <a:gd name="connsiteY1028" fmla="*/ 291084 h 2591727"/>
                <a:gd name="connsiteX1029" fmla="*/ 2462212 w 5948362"/>
                <a:gd name="connsiteY1029" fmla="*/ 305372 h 2591727"/>
                <a:gd name="connsiteX1030" fmla="*/ 2452687 w 5948362"/>
                <a:gd name="connsiteY1030" fmla="*/ 333947 h 2591727"/>
                <a:gd name="connsiteX1031" fmla="*/ 2424112 w 5948362"/>
                <a:gd name="connsiteY1031" fmla="*/ 343472 h 2591727"/>
                <a:gd name="connsiteX1032" fmla="*/ 2409825 w 5948362"/>
                <a:gd name="connsiteY1032" fmla="*/ 352997 h 2591727"/>
                <a:gd name="connsiteX1033" fmla="*/ 2395537 w 5948362"/>
                <a:gd name="connsiteY1033" fmla="*/ 367284 h 2591727"/>
                <a:gd name="connsiteX1034" fmla="*/ 2381250 w 5948362"/>
                <a:gd name="connsiteY1034" fmla="*/ 372047 h 2591727"/>
                <a:gd name="connsiteX1035" fmla="*/ 2395537 w 5948362"/>
                <a:gd name="connsiteY1035" fmla="*/ 376809 h 2591727"/>
                <a:gd name="connsiteX1036" fmla="*/ 2466975 w 5948362"/>
                <a:gd name="connsiteY1036" fmla="*/ 367284 h 2591727"/>
                <a:gd name="connsiteX1037" fmla="*/ 2481262 w 5948362"/>
                <a:gd name="connsiteY1037" fmla="*/ 357759 h 2591727"/>
                <a:gd name="connsiteX1038" fmla="*/ 2490787 w 5948362"/>
                <a:gd name="connsiteY1038" fmla="*/ 329184 h 2591727"/>
                <a:gd name="connsiteX1039" fmla="*/ 2505075 w 5948362"/>
                <a:gd name="connsiteY1039" fmla="*/ 300609 h 2591727"/>
                <a:gd name="connsiteX1040" fmla="*/ 2500312 w 5948362"/>
                <a:gd name="connsiteY1040" fmla="*/ 292275 h 2591727"/>
                <a:gd name="connsiteX1041" fmla="*/ 2500312 w 5948362"/>
                <a:gd name="connsiteY1041" fmla="*/ 289486 h 2591727"/>
                <a:gd name="connsiteX1042" fmla="*/ 2509165 w 5948362"/>
                <a:gd name="connsiteY1042" fmla="*/ 286514 h 2591727"/>
                <a:gd name="connsiteX1043" fmla="*/ 2509363 w 5948362"/>
                <a:gd name="connsiteY1043" fmla="*/ 286518 h 2591727"/>
                <a:gd name="connsiteX1044" fmla="*/ 2509367 w 5948362"/>
                <a:gd name="connsiteY1044" fmla="*/ 286524 h 2591727"/>
                <a:gd name="connsiteX1045" fmla="*/ 2509496 w 5948362"/>
                <a:gd name="connsiteY1045" fmla="*/ 286521 h 2591727"/>
                <a:gd name="connsiteX1046" fmla="*/ 2516822 w 5948362"/>
                <a:gd name="connsiteY1046" fmla="*/ 286680 h 2591727"/>
                <a:gd name="connsiteX1047" fmla="*/ 2533650 w 5948362"/>
                <a:gd name="connsiteY1047" fmla="*/ 291084 h 2591727"/>
                <a:gd name="connsiteX1048" fmla="*/ 2571750 w 5948362"/>
                <a:gd name="connsiteY1048" fmla="*/ 300609 h 2591727"/>
                <a:gd name="connsiteX1049" fmla="*/ 2595562 w 5948362"/>
                <a:gd name="connsiteY1049" fmla="*/ 324422 h 2591727"/>
                <a:gd name="connsiteX1050" fmla="*/ 2609850 w 5948362"/>
                <a:gd name="connsiteY1050" fmla="*/ 333947 h 2591727"/>
                <a:gd name="connsiteX1051" fmla="*/ 2614612 w 5948362"/>
                <a:gd name="connsiteY1051" fmla="*/ 319659 h 2591727"/>
                <a:gd name="connsiteX1052" fmla="*/ 2590800 w 5948362"/>
                <a:gd name="connsiteY1052" fmla="*/ 276797 h 2591727"/>
                <a:gd name="connsiteX1053" fmla="*/ 2576512 w 5948362"/>
                <a:gd name="connsiteY1053" fmla="*/ 272034 h 2591727"/>
                <a:gd name="connsiteX1054" fmla="*/ 2543175 w 5948362"/>
                <a:gd name="connsiteY1054" fmla="*/ 276797 h 2591727"/>
                <a:gd name="connsiteX1055" fmla="*/ 2528887 w 5948362"/>
                <a:gd name="connsiteY1055" fmla="*/ 281559 h 2591727"/>
                <a:gd name="connsiteX1056" fmla="*/ 2510838 w 5948362"/>
                <a:gd name="connsiteY1056" fmla="*/ 286486 h 2591727"/>
                <a:gd name="connsiteX1057" fmla="*/ 2509496 w 5948362"/>
                <a:gd name="connsiteY1057" fmla="*/ 286521 h 2591727"/>
                <a:gd name="connsiteX1058" fmla="*/ 2509363 w 5948362"/>
                <a:gd name="connsiteY1058" fmla="*/ 286518 h 2591727"/>
                <a:gd name="connsiteX1059" fmla="*/ 2509322 w 5948362"/>
                <a:gd name="connsiteY1059" fmla="*/ 286461 h 2591727"/>
                <a:gd name="connsiteX1060" fmla="*/ 2509165 w 5948362"/>
                <a:gd name="connsiteY1060" fmla="*/ 286514 h 2591727"/>
                <a:gd name="connsiteX1061" fmla="*/ 2500312 w 5948362"/>
                <a:gd name="connsiteY1061" fmla="*/ 286322 h 2591727"/>
                <a:gd name="connsiteX1062" fmla="*/ 2500312 w 5948362"/>
                <a:gd name="connsiteY1062" fmla="*/ 289486 h 2591727"/>
                <a:gd name="connsiteX1063" fmla="*/ 2495550 w 5948362"/>
                <a:gd name="connsiteY1063" fmla="*/ 291084 h 2591727"/>
                <a:gd name="connsiteX1064" fmla="*/ 2481262 w 5948362"/>
                <a:gd name="connsiteY1064" fmla="*/ 281559 h 2591727"/>
                <a:gd name="connsiteX1065" fmla="*/ 2495550 w 5948362"/>
                <a:gd name="connsiteY1065" fmla="*/ 233934 h 2591727"/>
                <a:gd name="connsiteX1066" fmla="*/ 2481262 w 5948362"/>
                <a:gd name="connsiteY1066" fmla="*/ 224409 h 2591727"/>
                <a:gd name="connsiteX1067" fmla="*/ 2476500 w 5948362"/>
                <a:gd name="connsiteY1067" fmla="*/ 210122 h 2591727"/>
                <a:gd name="connsiteX1068" fmla="*/ 2505075 w 5948362"/>
                <a:gd name="connsiteY1068" fmla="*/ 195834 h 2591727"/>
                <a:gd name="connsiteX1069" fmla="*/ 2524125 w 5948362"/>
                <a:gd name="connsiteY1069" fmla="*/ 176784 h 2591727"/>
                <a:gd name="connsiteX1070" fmla="*/ 2562225 w 5948362"/>
                <a:gd name="connsiteY1070" fmla="*/ 214884 h 2591727"/>
                <a:gd name="connsiteX1071" fmla="*/ 2571750 w 5948362"/>
                <a:gd name="connsiteY1071" fmla="*/ 218060 h 2591727"/>
                <a:gd name="connsiteX1072" fmla="*/ 2581275 w 5948362"/>
                <a:gd name="connsiteY1072" fmla="*/ 224409 h 2591727"/>
                <a:gd name="connsiteX1073" fmla="*/ 2633662 w 5948362"/>
                <a:gd name="connsiteY1073" fmla="*/ 229172 h 2591727"/>
                <a:gd name="connsiteX1074" fmla="*/ 2609850 w 5948362"/>
                <a:gd name="connsiteY1074" fmla="*/ 224409 h 2591727"/>
                <a:gd name="connsiteX1075" fmla="*/ 2576512 w 5948362"/>
                <a:gd name="connsiteY1075" fmla="*/ 219647 h 2591727"/>
                <a:gd name="connsiteX1076" fmla="*/ 2571750 w 5948362"/>
                <a:gd name="connsiteY1076" fmla="*/ 218060 h 2591727"/>
                <a:gd name="connsiteX1077" fmla="*/ 2566987 w 5948362"/>
                <a:gd name="connsiteY1077" fmla="*/ 214884 h 2591727"/>
                <a:gd name="connsiteX1078" fmla="*/ 2571750 w 5948362"/>
                <a:gd name="connsiteY1078" fmla="*/ 195834 h 2591727"/>
                <a:gd name="connsiteX1079" fmla="*/ 2576512 w 5948362"/>
                <a:gd name="connsiteY1079" fmla="*/ 181547 h 2591727"/>
                <a:gd name="connsiteX1080" fmla="*/ 2605087 w 5948362"/>
                <a:gd name="connsiteY1080" fmla="*/ 172022 h 2591727"/>
                <a:gd name="connsiteX1081" fmla="*/ 2647950 w 5948362"/>
                <a:gd name="connsiteY1081" fmla="*/ 186309 h 2591727"/>
                <a:gd name="connsiteX1082" fmla="*/ 2662237 w 5948362"/>
                <a:gd name="connsiteY1082" fmla="*/ 191072 h 2591727"/>
                <a:gd name="connsiteX1083" fmla="*/ 2719387 w 5948362"/>
                <a:gd name="connsiteY1083" fmla="*/ 195834 h 2591727"/>
                <a:gd name="connsiteX1084" fmla="*/ 2743200 w 5948362"/>
                <a:gd name="connsiteY1084" fmla="*/ 219647 h 2591727"/>
                <a:gd name="connsiteX1085" fmla="*/ 2752725 w 5948362"/>
                <a:gd name="connsiteY1085" fmla="*/ 248222 h 2591727"/>
                <a:gd name="connsiteX1086" fmla="*/ 2781300 w 5948362"/>
                <a:gd name="connsiteY1086" fmla="*/ 243459 h 2591727"/>
                <a:gd name="connsiteX1087" fmla="*/ 2776537 w 5948362"/>
                <a:gd name="connsiteY1087" fmla="*/ 229172 h 2591727"/>
                <a:gd name="connsiteX1088" fmla="*/ 2757487 w 5948362"/>
                <a:gd name="connsiteY1088" fmla="*/ 219647 h 2591727"/>
                <a:gd name="connsiteX1089" fmla="*/ 2757487 w 5948362"/>
                <a:gd name="connsiteY1089" fmla="*/ 186309 h 2591727"/>
                <a:gd name="connsiteX1090" fmla="*/ 2743200 w 5948362"/>
                <a:gd name="connsiteY1090" fmla="*/ 181547 h 2591727"/>
                <a:gd name="connsiteX1091" fmla="*/ 2709862 w 5948362"/>
                <a:gd name="connsiteY1091" fmla="*/ 167259 h 2591727"/>
                <a:gd name="connsiteX1092" fmla="*/ 2705100 w 5948362"/>
                <a:gd name="connsiteY1092" fmla="*/ 148209 h 2591727"/>
                <a:gd name="connsiteX1093" fmla="*/ 2719387 w 5948362"/>
                <a:gd name="connsiteY1093" fmla="*/ 138684 h 2591727"/>
                <a:gd name="connsiteX1094" fmla="*/ 2757487 w 5948362"/>
                <a:gd name="connsiteY1094" fmla="*/ 133922 h 2591727"/>
                <a:gd name="connsiteX1095" fmla="*/ 2881312 w 5948362"/>
                <a:gd name="connsiteY1095" fmla="*/ 129159 h 2591727"/>
                <a:gd name="connsiteX1096" fmla="*/ 2876550 w 5948362"/>
                <a:gd name="connsiteY1096" fmla="*/ 114872 h 2591727"/>
                <a:gd name="connsiteX1097" fmla="*/ 2862262 w 5948362"/>
                <a:gd name="connsiteY1097" fmla="*/ 105347 h 2591727"/>
                <a:gd name="connsiteX1098" fmla="*/ 2876550 w 5948362"/>
                <a:gd name="connsiteY1098" fmla="*/ 100584 h 2591727"/>
                <a:gd name="connsiteX1099" fmla="*/ 2909887 w 5948362"/>
                <a:gd name="connsiteY1099" fmla="*/ 95822 h 2591727"/>
                <a:gd name="connsiteX1100" fmla="*/ 2924175 w 5948362"/>
                <a:gd name="connsiteY1100" fmla="*/ 86297 h 2591727"/>
                <a:gd name="connsiteX1101" fmla="*/ 2933700 w 5948362"/>
                <a:gd name="connsiteY1101" fmla="*/ 72009 h 2591727"/>
                <a:gd name="connsiteX1102" fmla="*/ 2990850 w 5948362"/>
                <a:gd name="connsiteY1102" fmla="*/ 67247 h 2591727"/>
                <a:gd name="connsiteX1103" fmla="*/ 3033712 w 5948362"/>
                <a:gd name="connsiteY1103" fmla="*/ 57722 h 2591727"/>
                <a:gd name="connsiteX1104" fmla="*/ 3062287 w 5948362"/>
                <a:gd name="connsiteY1104" fmla="*/ 52959 h 2591727"/>
                <a:gd name="connsiteX1105" fmla="*/ 3090862 w 5948362"/>
                <a:gd name="connsiteY1105" fmla="*/ 43434 h 2591727"/>
                <a:gd name="connsiteX1106" fmla="*/ 3105150 w 5948362"/>
                <a:gd name="connsiteY1106" fmla="*/ 38672 h 2591727"/>
                <a:gd name="connsiteX1107" fmla="*/ 3119437 w 5948362"/>
                <a:gd name="connsiteY1107" fmla="*/ 33909 h 2591727"/>
                <a:gd name="connsiteX1108" fmla="*/ 3148012 w 5948362"/>
                <a:gd name="connsiteY1108" fmla="*/ 38672 h 2591727"/>
                <a:gd name="connsiteX1109" fmla="*/ 3152775 w 5948362"/>
                <a:gd name="connsiteY1109" fmla="*/ 52959 h 2591727"/>
                <a:gd name="connsiteX1110" fmla="*/ 3143250 w 5948362"/>
                <a:gd name="connsiteY1110" fmla="*/ 67247 h 2591727"/>
                <a:gd name="connsiteX1111" fmla="*/ 3219450 w 5948362"/>
                <a:gd name="connsiteY1111" fmla="*/ 62484 h 2591727"/>
                <a:gd name="connsiteX1112" fmla="*/ 3248025 w 5948362"/>
                <a:gd name="connsiteY1112" fmla="*/ 48197 h 2591727"/>
                <a:gd name="connsiteX1113" fmla="*/ 3276600 w 5948362"/>
                <a:gd name="connsiteY1113" fmla="*/ 38672 h 2591727"/>
                <a:gd name="connsiteX1114" fmla="*/ 3309937 w 5948362"/>
                <a:gd name="connsiteY1114" fmla="*/ 29147 h 2591727"/>
                <a:gd name="connsiteX1115" fmla="*/ 3338512 w 5948362"/>
                <a:gd name="connsiteY1115" fmla="*/ 14859 h 2591727"/>
                <a:gd name="connsiteX1116" fmla="*/ 3367087 w 5948362"/>
                <a:gd name="connsiteY1116" fmla="*/ 572 h 2591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</a:cxnLst>
              <a:rect l="l" t="t" r="r" b="b"/>
              <a:pathLst>
                <a:path w="5948362" h="2591727">
                  <a:moveTo>
                    <a:pt x="755548" y="1334376"/>
                  </a:moveTo>
                  <a:lnTo>
                    <a:pt x="747712" y="1357884"/>
                  </a:lnTo>
                  <a:cubicBezTo>
                    <a:pt x="746125" y="1362647"/>
                    <a:pt x="747127" y="1369387"/>
                    <a:pt x="742950" y="1372172"/>
                  </a:cubicBezTo>
                  <a:lnTo>
                    <a:pt x="728662" y="1381697"/>
                  </a:lnTo>
                  <a:lnTo>
                    <a:pt x="700087" y="1372172"/>
                  </a:lnTo>
                  <a:cubicBezTo>
                    <a:pt x="695325" y="1370584"/>
                    <a:pt x="689977" y="1370194"/>
                    <a:pt x="685800" y="1367409"/>
                  </a:cubicBezTo>
                  <a:lnTo>
                    <a:pt x="671512" y="1357884"/>
                  </a:lnTo>
                  <a:cubicBezTo>
                    <a:pt x="669925" y="1353122"/>
                    <a:pt x="664505" y="1348087"/>
                    <a:pt x="666750" y="1343597"/>
                  </a:cubicBezTo>
                  <a:cubicBezTo>
                    <a:pt x="672193" y="1332710"/>
                    <a:pt x="673100" y="1341216"/>
                    <a:pt x="695325" y="1343597"/>
                  </a:cubicBezTo>
                  <a:lnTo>
                    <a:pt x="714375" y="1338834"/>
                  </a:lnTo>
                  <a:cubicBezTo>
                    <a:pt x="721518" y="1338041"/>
                    <a:pt x="728897" y="1338185"/>
                    <a:pt x="736158" y="1337860"/>
                  </a:cubicBezTo>
                  <a:close/>
                  <a:moveTo>
                    <a:pt x="760298" y="1328337"/>
                  </a:moveTo>
                  <a:lnTo>
                    <a:pt x="757237" y="1334072"/>
                  </a:lnTo>
                  <a:lnTo>
                    <a:pt x="755548" y="1334376"/>
                  </a:lnTo>
                  <a:lnTo>
                    <a:pt x="757237" y="1329309"/>
                  </a:lnTo>
                  <a:close/>
                  <a:moveTo>
                    <a:pt x="1186766" y="1231481"/>
                  </a:moveTo>
                  <a:cubicBezTo>
                    <a:pt x="1194998" y="1231547"/>
                    <a:pt x="1204515" y="1231678"/>
                    <a:pt x="1207293" y="1231678"/>
                  </a:cubicBezTo>
                  <a:cubicBezTo>
                    <a:pt x="1193792" y="1233178"/>
                    <a:pt x="1188529" y="1234100"/>
                    <a:pt x="1182725" y="1234185"/>
                  </a:cubicBezTo>
                  <a:lnTo>
                    <a:pt x="1181017" y="1234031"/>
                  </a:lnTo>
                  <a:lnTo>
                    <a:pt x="1173956" y="1231678"/>
                  </a:lnTo>
                  <a:cubicBezTo>
                    <a:pt x="1171589" y="1231415"/>
                    <a:pt x="1178535" y="1231415"/>
                    <a:pt x="1186766" y="1231481"/>
                  </a:cubicBezTo>
                  <a:close/>
                  <a:moveTo>
                    <a:pt x="1152525" y="1229297"/>
                  </a:moveTo>
                  <a:lnTo>
                    <a:pt x="1152564" y="1230975"/>
                  </a:lnTo>
                  <a:lnTo>
                    <a:pt x="1147391" y="1229423"/>
                  </a:lnTo>
                  <a:close/>
                  <a:moveTo>
                    <a:pt x="1013241" y="448967"/>
                  </a:moveTo>
                  <a:lnTo>
                    <a:pt x="1011157" y="451168"/>
                  </a:lnTo>
                  <a:lnTo>
                    <a:pt x="1011235" y="451017"/>
                  </a:lnTo>
                  <a:cubicBezTo>
                    <a:pt x="1013097" y="448826"/>
                    <a:pt x="1014826" y="447198"/>
                    <a:pt x="1013241" y="448967"/>
                  </a:cubicBezTo>
                  <a:close/>
                  <a:moveTo>
                    <a:pt x="3367087" y="572"/>
                  </a:moveTo>
                  <a:cubicBezTo>
                    <a:pt x="3387684" y="-715"/>
                    <a:pt x="3408362" y="572"/>
                    <a:pt x="3429000" y="572"/>
                  </a:cubicBezTo>
                  <a:lnTo>
                    <a:pt x="3448050" y="14859"/>
                  </a:lnTo>
                  <a:cubicBezTo>
                    <a:pt x="3460750" y="21209"/>
                    <a:pt x="3473224" y="28033"/>
                    <a:pt x="3486150" y="33909"/>
                  </a:cubicBezTo>
                  <a:cubicBezTo>
                    <a:pt x="3490720" y="35986"/>
                    <a:pt x="3495417" y="38672"/>
                    <a:pt x="3500437" y="38672"/>
                  </a:cubicBezTo>
                  <a:lnTo>
                    <a:pt x="3509501" y="37917"/>
                  </a:lnTo>
                  <a:lnTo>
                    <a:pt x="3516312" y="30734"/>
                  </a:lnTo>
                  <a:cubicBezTo>
                    <a:pt x="3525837" y="31792"/>
                    <a:pt x="3535315" y="33430"/>
                    <a:pt x="3544887" y="33909"/>
                  </a:cubicBezTo>
                  <a:lnTo>
                    <a:pt x="3554042" y="34204"/>
                  </a:lnTo>
                  <a:lnTo>
                    <a:pt x="3557587" y="33909"/>
                  </a:lnTo>
                  <a:cubicBezTo>
                    <a:pt x="3562350" y="32322"/>
                    <a:pt x="3567385" y="26902"/>
                    <a:pt x="3571875" y="29147"/>
                  </a:cubicBezTo>
                  <a:lnTo>
                    <a:pt x="3573773" y="34841"/>
                  </a:lnTo>
                  <a:lnTo>
                    <a:pt x="3643312" y="37084"/>
                  </a:lnTo>
                  <a:cubicBezTo>
                    <a:pt x="3646653" y="37281"/>
                    <a:pt x="3649844" y="38762"/>
                    <a:pt x="3652837" y="40259"/>
                  </a:cubicBezTo>
                  <a:cubicBezTo>
                    <a:pt x="3656250" y="41966"/>
                    <a:pt x="3659187" y="44492"/>
                    <a:pt x="3662362" y="46609"/>
                  </a:cubicBezTo>
                  <a:cubicBezTo>
                    <a:pt x="3676918" y="68444"/>
                    <a:pt x="3672649" y="58419"/>
                    <a:pt x="3678237" y="75184"/>
                  </a:cubicBezTo>
                  <a:cubicBezTo>
                    <a:pt x="3675062" y="78359"/>
                    <a:pt x="3672448" y="82218"/>
                    <a:pt x="3668712" y="84709"/>
                  </a:cubicBezTo>
                  <a:cubicBezTo>
                    <a:pt x="3665927" y="86565"/>
                    <a:pt x="3662180" y="86387"/>
                    <a:pt x="3659187" y="87884"/>
                  </a:cubicBezTo>
                  <a:cubicBezTo>
                    <a:pt x="3655774" y="89591"/>
                    <a:pt x="3653075" y="92527"/>
                    <a:pt x="3649662" y="94234"/>
                  </a:cubicBezTo>
                  <a:cubicBezTo>
                    <a:pt x="3642725" y="97702"/>
                    <a:pt x="3630990" y="99031"/>
                    <a:pt x="3624262" y="100584"/>
                  </a:cubicBezTo>
                  <a:cubicBezTo>
                    <a:pt x="3615758" y="102546"/>
                    <a:pt x="3607329" y="104817"/>
                    <a:pt x="3598862" y="106934"/>
                  </a:cubicBezTo>
                  <a:cubicBezTo>
                    <a:pt x="3594629" y="107992"/>
                    <a:pt x="3590513" y="109774"/>
                    <a:pt x="3586162" y="110109"/>
                  </a:cubicBezTo>
                  <a:lnTo>
                    <a:pt x="3544887" y="113284"/>
                  </a:lnTo>
                  <a:cubicBezTo>
                    <a:pt x="3538537" y="115401"/>
                    <a:pt x="3529550" y="114065"/>
                    <a:pt x="3525837" y="119634"/>
                  </a:cubicBezTo>
                  <a:cubicBezTo>
                    <a:pt x="3517066" y="132790"/>
                    <a:pt x="3523189" y="128234"/>
                    <a:pt x="3506787" y="132334"/>
                  </a:cubicBezTo>
                  <a:cubicBezTo>
                    <a:pt x="3503612" y="134451"/>
                    <a:pt x="3500749" y="137134"/>
                    <a:pt x="3497262" y="138684"/>
                  </a:cubicBezTo>
                  <a:cubicBezTo>
                    <a:pt x="3491145" y="141402"/>
                    <a:pt x="3484562" y="142917"/>
                    <a:pt x="3478212" y="145034"/>
                  </a:cubicBezTo>
                  <a:lnTo>
                    <a:pt x="3459162" y="151384"/>
                  </a:lnTo>
                  <a:lnTo>
                    <a:pt x="3449637" y="154559"/>
                  </a:lnTo>
                  <a:lnTo>
                    <a:pt x="3448335" y="154925"/>
                  </a:lnTo>
                  <a:lnTo>
                    <a:pt x="3446606" y="157518"/>
                  </a:lnTo>
                  <a:lnTo>
                    <a:pt x="3535362" y="154559"/>
                  </a:lnTo>
                  <a:cubicBezTo>
                    <a:pt x="3538537" y="152442"/>
                    <a:pt x="3541474" y="149916"/>
                    <a:pt x="3544887" y="148209"/>
                  </a:cubicBezTo>
                  <a:cubicBezTo>
                    <a:pt x="3571177" y="135064"/>
                    <a:pt x="3536640" y="156882"/>
                    <a:pt x="3563937" y="138684"/>
                  </a:cubicBezTo>
                  <a:cubicBezTo>
                    <a:pt x="3566054" y="135509"/>
                    <a:pt x="3567307" y="131543"/>
                    <a:pt x="3570287" y="129159"/>
                  </a:cubicBezTo>
                  <a:cubicBezTo>
                    <a:pt x="3572900" y="127068"/>
                    <a:pt x="3576465" y="125984"/>
                    <a:pt x="3579812" y="125984"/>
                  </a:cubicBezTo>
                  <a:cubicBezTo>
                    <a:pt x="3599948" y="125984"/>
                    <a:pt x="3620018" y="128321"/>
                    <a:pt x="3640137" y="129159"/>
                  </a:cubicBezTo>
                  <a:lnTo>
                    <a:pt x="3729791" y="132251"/>
                  </a:lnTo>
                  <a:lnTo>
                    <a:pt x="3757612" y="129159"/>
                  </a:lnTo>
                  <a:cubicBezTo>
                    <a:pt x="3774371" y="129159"/>
                    <a:pt x="3785743" y="133774"/>
                    <a:pt x="3800475" y="138684"/>
                  </a:cubicBezTo>
                  <a:cubicBezTo>
                    <a:pt x="3805237" y="141859"/>
                    <a:pt x="3809643" y="145649"/>
                    <a:pt x="3814762" y="148209"/>
                  </a:cubicBezTo>
                  <a:cubicBezTo>
                    <a:pt x="3838554" y="160106"/>
                    <a:pt x="3898250" y="157297"/>
                    <a:pt x="3905250" y="157734"/>
                  </a:cubicBezTo>
                  <a:cubicBezTo>
                    <a:pt x="3924300" y="156147"/>
                    <a:pt x="3944558" y="159834"/>
                    <a:pt x="3962400" y="152972"/>
                  </a:cubicBezTo>
                  <a:cubicBezTo>
                    <a:pt x="3968509" y="150622"/>
                    <a:pt x="3961033" y="136220"/>
                    <a:pt x="3967162" y="133922"/>
                  </a:cubicBezTo>
                  <a:cubicBezTo>
                    <a:pt x="3977673" y="129980"/>
                    <a:pt x="3989427" y="136839"/>
                    <a:pt x="4000500" y="138684"/>
                  </a:cubicBezTo>
                  <a:cubicBezTo>
                    <a:pt x="4008484" y="140015"/>
                    <a:pt x="4016459" y="141484"/>
                    <a:pt x="4024312" y="143447"/>
                  </a:cubicBezTo>
                  <a:cubicBezTo>
                    <a:pt x="4039359" y="147209"/>
                    <a:pt x="4040837" y="150994"/>
                    <a:pt x="4057650" y="152972"/>
                  </a:cubicBezTo>
                  <a:cubicBezTo>
                    <a:pt x="4078207" y="155390"/>
                    <a:pt x="4098925" y="156147"/>
                    <a:pt x="4119562" y="157734"/>
                  </a:cubicBezTo>
                  <a:cubicBezTo>
                    <a:pt x="4123976" y="160677"/>
                    <a:pt x="4144364" y="170044"/>
                    <a:pt x="4138612" y="181547"/>
                  </a:cubicBezTo>
                  <a:cubicBezTo>
                    <a:pt x="4136367" y="186037"/>
                    <a:pt x="4129087" y="184722"/>
                    <a:pt x="4124325" y="186309"/>
                  </a:cubicBezTo>
                  <a:cubicBezTo>
                    <a:pt x="4125912" y="192659"/>
                    <a:pt x="4124998" y="200248"/>
                    <a:pt x="4129087" y="205359"/>
                  </a:cubicBezTo>
                  <a:cubicBezTo>
                    <a:pt x="4132223" y="209279"/>
                    <a:pt x="4138885" y="207877"/>
                    <a:pt x="4143375" y="210122"/>
                  </a:cubicBezTo>
                  <a:cubicBezTo>
                    <a:pt x="4180297" y="228583"/>
                    <a:pt x="4136043" y="212442"/>
                    <a:pt x="4171950" y="224409"/>
                  </a:cubicBezTo>
                  <a:cubicBezTo>
                    <a:pt x="4174959" y="226415"/>
                    <a:pt x="4194363" y="241162"/>
                    <a:pt x="4200525" y="238697"/>
                  </a:cubicBezTo>
                  <a:cubicBezTo>
                    <a:pt x="4205840" y="236571"/>
                    <a:pt x="4206875" y="229172"/>
                    <a:pt x="4210050" y="224409"/>
                  </a:cubicBezTo>
                  <a:cubicBezTo>
                    <a:pt x="4211793" y="219181"/>
                    <a:pt x="4217534" y="197778"/>
                    <a:pt x="4224337" y="195834"/>
                  </a:cubicBezTo>
                  <a:cubicBezTo>
                    <a:pt x="4232120" y="193610"/>
                    <a:pt x="4240212" y="199009"/>
                    <a:pt x="4248150" y="200597"/>
                  </a:cubicBezTo>
                  <a:cubicBezTo>
                    <a:pt x="4252912" y="203772"/>
                    <a:pt x="4257318" y="207562"/>
                    <a:pt x="4262437" y="210122"/>
                  </a:cubicBezTo>
                  <a:cubicBezTo>
                    <a:pt x="4284636" y="221221"/>
                    <a:pt x="4302195" y="212569"/>
                    <a:pt x="4329112" y="210122"/>
                  </a:cubicBezTo>
                  <a:cubicBezTo>
                    <a:pt x="4384837" y="191547"/>
                    <a:pt x="4347662" y="201154"/>
                    <a:pt x="4443412" y="195834"/>
                  </a:cubicBezTo>
                  <a:cubicBezTo>
                    <a:pt x="4452383" y="186864"/>
                    <a:pt x="4460054" y="177326"/>
                    <a:pt x="4471987" y="172022"/>
                  </a:cubicBezTo>
                  <a:cubicBezTo>
                    <a:pt x="4481162" y="167944"/>
                    <a:pt x="4491037" y="165672"/>
                    <a:pt x="4500562" y="162497"/>
                  </a:cubicBezTo>
                  <a:lnTo>
                    <a:pt x="4514850" y="157734"/>
                  </a:lnTo>
                  <a:cubicBezTo>
                    <a:pt x="4551362" y="159322"/>
                    <a:pt x="4587933" y="159893"/>
                    <a:pt x="4624387" y="162497"/>
                  </a:cubicBezTo>
                  <a:cubicBezTo>
                    <a:pt x="4632461" y="163074"/>
                    <a:pt x="4640176" y="166189"/>
                    <a:pt x="4648200" y="167259"/>
                  </a:cubicBezTo>
                  <a:cubicBezTo>
                    <a:pt x="4664014" y="169368"/>
                    <a:pt x="4679968" y="170260"/>
                    <a:pt x="4695825" y="172022"/>
                  </a:cubicBezTo>
                  <a:cubicBezTo>
                    <a:pt x="4708546" y="173435"/>
                    <a:pt x="4721225" y="175197"/>
                    <a:pt x="4733925" y="176784"/>
                  </a:cubicBezTo>
                  <a:cubicBezTo>
                    <a:pt x="4738687" y="178372"/>
                    <a:pt x="4743824" y="179109"/>
                    <a:pt x="4748212" y="181547"/>
                  </a:cubicBezTo>
                  <a:cubicBezTo>
                    <a:pt x="4758219" y="187107"/>
                    <a:pt x="4765927" y="196977"/>
                    <a:pt x="4776787" y="200597"/>
                  </a:cubicBezTo>
                  <a:lnTo>
                    <a:pt x="4805362" y="210122"/>
                  </a:lnTo>
                  <a:cubicBezTo>
                    <a:pt x="4810125" y="211709"/>
                    <a:pt x="4814638" y="214598"/>
                    <a:pt x="4819650" y="214884"/>
                  </a:cubicBezTo>
                  <a:lnTo>
                    <a:pt x="4986337" y="224409"/>
                  </a:lnTo>
                  <a:cubicBezTo>
                    <a:pt x="4992687" y="225997"/>
                    <a:pt x="4999093" y="227374"/>
                    <a:pt x="5005387" y="229172"/>
                  </a:cubicBezTo>
                  <a:cubicBezTo>
                    <a:pt x="5010214" y="230551"/>
                    <a:pt x="5014805" y="232716"/>
                    <a:pt x="5019675" y="233934"/>
                  </a:cubicBezTo>
                  <a:cubicBezTo>
                    <a:pt x="5027528" y="235897"/>
                    <a:pt x="5035550" y="237109"/>
                    <a:pt x="5043487" y="238697"/>
                  </a:cubicBezTo>
                  <a:cubicBezTo>
                    <a:pt x="5045075" y="243459"/>
                    <a:pt x="5046871" y="248157"/>
                    <a:pt x="5048250" y="252984"/>
                  </a:cubicBezTo>
                  <a:cubicBezTo>
                    <a:pt x="5070002" y="329113"/>
                    <a:pt x="5021874" y="271192"/>
                    <a:pt x="5229225" y="276797"/>
                  </a:cubicBezTo>
                  <a:cubicBezTo>
                    <a:pt x="5233987" y="278384"/>
                    <a:pt x="5238492" y="281559"/>
                    <a:pt x="5243512" y="281559"/>
                  </a:cubicBezTo>
                  <a:cubicBezTo>
                    <a:pt x="5293548" y="281559"/>
                    <a:pt x="5260155" y="274818"/>
                    <a:pt x="5305425" y="267272"/>
                  </a:cubicBezTo>
                  <a:lnTo>
                    <a:pt x="5334000" y="262509"/>
                  </a:lnTo>
                  <a:cubicBezTo>
                    <a:pt x="5329426" y="269369"/>
                    <a:pt x="5315881" y="281544"/>
                    <a:pt x="5329237" y="291084"/>
                  </a:cubicBezTo>
                  <a:cubicBezTo>
                    <a:pt x="5337407" y="296920"/>
                    <a:pt x="5357812" y="300609"/>
                    <a:pt x="5357812" y="300609"/>
                  </a:cubicBezTo>
                  <a:cubicBezTo>
                    <a:pt x="5365750" y="299022"/>
                    <a:pt x="5374890" y="300337"/>
                    <a:pt x="5381625" y="295847"/>
                  </a:cubicBezTo>
                  <a:cubicBezTo>
                    <a:pt x="5391873" y="289015"/>
                    <a:pt x="5383151" y="268612"/>
                    <a:pt x="5381625" y="262509"/>
                  </a:cubicBezTo>
                  <a:cubicBezTo>
                    <a:pt x="5386387" y="259334"/>
                    <a:pt x="5390194" y="253244"/>
                    <a:pt x="5395912" y="252984"/>
                  </a:cubicBezTo>
                  <a:cubicBezTo>
                    <a:pt x="5449737" y="250538"/>
                    <a:pt x="5471411" y="255249"/>
                    <a:pt x="5514975" y="262509"/>
                  </a:cubicBezTo>
                  <a:lnTo>
                    <a:pt x="5543550" y="272034"/>
                  </a:lnTo>
                  <a:cubicBezTo>
                    <a:pt x="5543561" y="272038"/>
                    <a:pt x="5572114" y="281557"/>
                    <a:pt x="5572125" y="281559"/>
                  </a:cubicBezTo>
                  <a:cubicBezTo>
                    <a:pt x="5581650" y="283147"/>
                    <a:pt x="5591074" y="285552"/>
                    <a:pt x="5600700" y="286322"/>
                  </a:cubicBezTo>
                  <a:cubicBezTo>
                    <a:pt x="5630808" y="288731"/>
                    <a:pt x="5661025" y="289497"/>
                    <a:pt x="5691187" y="291084"/>
                  </a:cubicBezTo>
                  <a:cubicBezTo>
                    <a:pt x="5700712" y="294259"/>
                    <a:pt x="5711408" y="295040"/>
                    <a:pt x="5719762" y="300609"/>
                  </a:cubicBezTo>
                  <a:cubicBezTo>
                    <a:pt x="5724525" y="303784"/>
                    <a:pt x="5728819" y="307809"/>
                    <a:pt x="5734050" y="310134"/>
                  </a:cubicBezTo>
                  <a:cubicBezTo>
                    <a:pt x="5743225" y="314212"/>
                    <a:pt x="5753100" y="316484"/>
                    <a:pt x="5762625" y="319659"/>
                  </a:cubicBezTo>
                  <a:lnTo>
                    <a:pt x="5791200" y="329184"/>
                  </a:lnTo>
                  <a:lnTo>
                    <a:pt x="5805487" y="333947"/>
                  </a:lnTo>
                  <a:cubicBezTo>
                    <a:pt x="5807075" y="340297"/>
                    <a:pt x="5807672" y="346981"/>
                    <a:pt x="5810250" y="352997"/>
                  </a:cubicBezTo>
                  <a:cubicBezTo>
                    <a:pt x="5812505" y="358258"/>
                    <a:pt x="5817215" y="362165"/>
                    <a:pt x="5819775" y="367284"/>
                  </a:cubicBezTo>
                  <a:cubicBezTo>
                    <a:pt x="5822020" y="371774"/>
                    <a:pt x="5822950" y="376809"/>
                    <a:pt x="5824537" y="381572"/>
                  </a:cubicBezTo>
                  <a:cubicBezTo>
                    <a:pt x="5829300" y="379984"/>
                    <a:pt x="5834335" y="379054"/>
                    <a:pt x="5838825" y="376809"/>
                  </a:cubicBezTo>
                  <a:cubicBezTo>
                    <a:pt x="5843944" y="374249"/>
                    <a:pt x="5847403" y="367692"/>
                    <a:pt x="5853112" y="367284"/>
                  </a:cubicBezTo>
                  <a:cubicBezTo>
                    <a:pt x="5870602" y="366035"/>
                    <a:pt x="5888037" y="370459"/>
                    <a:pt x="5905500" y="372047"/>
                  </a:cubicBezTo>
                  <a:cubicBezTo>
                    <a:pt x="5910262" y="373634"/>
                    <a:pt x="5915297" y="374564"/>
                    <a:pt x="5919787" y="376809"/>
                  </a:cubicBezTo>
                  <a:cubicBezTo>
                    <a:pt x="5956723" y="395277"/>
                    <a:pt x="5912445" y="379123"/>
                    <a:pt x="5948362" y="391097"/>
                  </a:cubicBezTo>
                  <a:cubicBezTo>
                    <a:pt x="5912459" y="403064"/>
                    <a:pt x="5956708" y="386923"/>
                    <a:pt x="5919787" y="405384"/>
                  </a:cubicBezTo>
                  <a:cubicBezTo>
                    <a:pt x="5910020" y="410268"/>
                    <a:pt x="5890750" y="413097"/>
                    <a:pt x="5881687" y="414909"/>
                  </a:cubicBezTo>
                  <a:cubicBezTo>
                    <a:pt x="5867117" y="458619"/>
                    <a:pt x="5882152" y="444483"/>
                    <a:pt x="5824537" y="438722"/>
                  </a:cubicBezTo>
                  <a:cubicBezTo>
                    <a:pt x="5819775" y="437134"/>
                    <a:pt x="5815150" y="435048"/>
                    <a:pt x="5810250" y="433959"/>
                  </a:cubicBezTo>
                  <a:cubicBezTo>
                    <a:pt x="5800824" y="431864"/>
                    <a:pt x="5790836" y="432250"/>
                    <a:pt x="5781675" y="429197"/>
                  </a:cubicBezTo>
                  <a:cubicBezTo>
                    <a:pt x="5776245" y="427387"/>
                    <a:pt x="5771784" y="423336"/>
                    <a:pt x="5767387" y="419672"/>
                  </a:cubicBezTo>
                  <a:cubicBezTo>
                    <a:pt x="5762213" y="415360"/>
                    <a:pt x="5759576" y="407234"/>
                    <a:pt x="5753100" y="405384"/>
                  </a:cubicBezTo>
                  <a:cubicBezTo>
                    <a:pt x="5736240" y="400567"/>
                    <a:pt x="5718175" y="402209"/>
                    <a:pt x="5700712" y="400622"/>
                  </a:cubicBezTo>
                  <a:cubicBezTo>
                    <a:pt x="5697144" y="389915"/>
                    <a:pt x="5695042" y="376507"/>
                    <a:pt x="5681662" y="372047"/>
                  </a:cubicBezTo>
                  <a:lnTo>
                    <a:pt x="5667375" y="376809"/>
                  </a:lnTo>
                  <a:cubicBezTo>
                    <a:pt x="5647054" y="407291"/>
                    <a:pt x="5662295" y="374903"/>
                    <a:pt x="5667375" y="405384"/>
                  </a:cubicBezTo>
                  <a:cubicBezTo>
                    <a:pt x="5668200" y="410336"/>
                    <a:pt x="5665748" y="415752"/>
                    <a:pt x="5662612" y="419672"/>
                  </a:cubicBezTo>
                  <a:cubicBezTo>
                    <a:pt x="5654389" y="429951"/>
                    <a:pt x="5640715" y="431099"/>
                    <a:pt x="5629275" y="433959"/>
                  </a:cubicBezTo>
                  <a:cubicBezTo>
                    <a:pt x="5608637" y="432372"/>
                    <a:pt x="5587879" y="426461"/>
                    <a:pt x="5567362" y="429197"/>
                  </a:cubicBezTo>
                  <a:cubicBezTo>
                    <a:pt x="5561689" y="429953"/>
                    <a:pt x="5555277" y="438365"/>
                    <a:pt x="5557837" y="443484"/>
                  </a:cubicBezTo>
                  <a:cubicBezTo>
                    <a:pt x="5560764" y="449338"/>
                    <a:pt x="5570537" y="446659"/>
                    <a:pt x="5576887" y="448247"/>
                  </a:cubicBezTo>
                  <a:cubicBezTo>
                    <a:pt x="5581650" y="451422"/>
                    <a:pt x="5586055" y="455212"/>
                    <a:pt x="5591175" y="457772"/>
                  </a:cubicBezTo>
                  <a:cubicBezTo>
                    <a:pt x="5595665" y="460017"/>
                    <a:pt x="5601912" y="458984"/>
                    <a:pt x="5605462" y="462534"/>
                  </a:cubicBezTo>
                  <a:cubicBezTo>
                    <a:pt x="5621838" y="478910"/>
                    <a:pt x="5623286" y="487431"/>
                    <a:pt x="5629275" y="505397"/>
                  </a:cubicBezTo>
                  <a:cubicBezTo>
                    <a:pt x="5621905" y="527504"/>
                    <a:pt x="5628604" y="523088"/>
                    <a:pt x="5595937" y="514922"/>
                  </a:cubicBezTo>
                  <a:cubicBezTo>
                    <a:pt x="5586197" y="512487"/>
                    <a:pt x="5567362" y="505397"/>
                    <a:pt x="5567362" y="505397"/>
                  </a:cubicBezTo>
                  <a:cubicBezTo>
                    <a:pt x="5553075" y="506984"/>
                    <a:pt x="5538657" y="507661"/>
                    <a:pt x="5524500" y="510159"/>
                  </a:cubicBezTo>
                  <a:cubicBezTo>
                    <a:pt x="5511608" y="512434"/>
                    <a:pt x="5486400" y="519684"/>
                    <a:pt x="5486400" y="519684"/>
                  </a:cubicBezTo>
                  <a:cubicBezTo>
                    <a:pt x="5463757" y="534779"/>
                    <a:pt x="5477544" y="527398"/>
                    <a:pt x="5443537" y="538734"/>
                  </a:cubicBezTo>
                  <a:lnTo>
                    <a:pt x="5429250" y="543497"/>
                  </a:lnTo>
                  <a:lnTo>
                    <a:pt x="5414962" y="548259"/>
                  </a:lnTo>
                  <a:cubicBezTo>
                    <a:pt x="5410200" y="551434"/>
                    <a:pt x="5405794" y="555224"/>
                    <a:pt x="5400675" y="557784"/>
                  </a:cubicBezTo>
                  <a:cubicBezTo>
                    <a:pt x="5396185" y="560029"/>
                    <a:pt x="5389937" y="558997"/>
                    <a:pt x="5386387" y="562547"/>
                  </a:cubicBezTo>
                  <a:cubicBezTo>
                    <a:pt x="5378292" y="570642"/>
                    <a:pt x="5367337" y="591122"/>
                    <a:pt x="5367337" y="591122"/>
                  </a:cubicBezTo>
                  <a:cubicBezTo>
                    <a:pt x="5362575" y="589534"/>
                    <a:pt x="5356600" y="589909"/>
                    <a:pt x="5353050" y="586359"/>
                  </a:cubicBezTo>
                  <a:cubicBezTo>
                    <a:pt x="5349500" y="582809"/>
                    <a:pt x="5353239" y="572897"/>
                    <a:pt x="5348287" y="572072"/>
                  </a:cubicBezTo>
                  <a:cubicBezTo>
                    <a:pt x="5330991" y="569189"/>
                    <a:pt x="5313362" y="575247"/>
                    <a:pt x="5295900" y="576834"/>
                  </a:cubicBezTo>
                  <a:cubicBezTo>
                    <a:pt x="5294312" y="581597"/>
                    <a:pt x="5294687" y="587572"/>
                    <a:pt x="5291137" y="591122"/>
                  </a:cubicBezTo>
                  <a:cubicBezTo>
                    <a:pt x="5288861" y="593398"/>
                    <a:pt x="5257962" y="600606"/>
                    <a:pt x="5257800" y="600647"/>
                  </a:cubicBezTo>
                  <a:cubicBezTo>
                    <a:pt x="5253037" y="599059"/>
                    <a:pt x="5245376" y="600545"/>
                    <a:pt x="5243512" y="595884"/>
                  </a:cubicBezTo>
                  <a:cubicBezTo>
                    <a:pt x="5241081" y="589807"/>
                    <a:pt x="5254352" y="579265"/>
                    <a:pt x="5248275" y="576834"/>
                  </a:cubicBezTo>
                  <a:cubicBezTo>
                    <a:pt x="5238953" y="573105"/>
                    <a:pt x="5229225" y="583184"/>
                    <a:pt x="5219700" y="586359"/>
                  </a:cubicBezTo>
                  <a:cubicBezTo>
                    <a:pt x="5196249" y="594176"/>
                    <a:pt x="5210368" y="590296"/>
                    <a:pt x="5176837" y="595884"/>
                  </a:cubicBezTo>
                  <a:cubicBezTo>
                    <a:pt x="5173662" y="600647"/>
                    <a:pt x="5171782" y="606596"/>
                    <a:pt x="5167312" y="610172"/>
                  </a:cubicBezTo>
                  <a:cubicBezTo>
                    <a:pt x="5164208" y="612655"/>
                    <a:pt x="5135216" y="619387"/>
                    <a:pt x="5133975" y="619697"/>
                  </a:cubicBezTo>
                  <a:cubicBezTo>
                    <a:pt x="5132387" y="624459"/>
                    <a:pt x="5131650" y="629596"/>
                    <a:pt x="5129212" y="633984"/>
                  </a:cubicBezTo>
                  <a:cubicBezTo>
                    <a:pt x="5123652" y="643991"/>
                    <a:pt x="5110162" y="662559"/>
                    <a:pt x="5110162" y="662559"/>
                  </a:cubicBezTo>
                  <a:cubicBezTo>
                    <a:pt x="5100371" y="691935"/>
                    <a:pt x="5104248" y="664622"/>
                    <a:pt x="5133975" y="681609"/>
                  </a:cubicBezTo>
                  <a:cubicBezTo>
                    <a:pt x="5138334" y="684100"/>
                    <a:pt x="5137150" y="691134"/>
                    <a:pt x="5138737" y="695897"/>
                  </a:cubicBezTo>
                  <a:cubicBezTo>
                    <a:pt x="5137150" y="700659"/>
                    <a:pt x="5130425" y="706634"/>
                    <a:pt x="5133975" y="710184"/>
                  </a:cubicBezTo>
                  <a:cubicBezTo>
                    <a:pt x="5137919" y="714128"/>
                    <a:pt x="5170423" y="690647"/>
                    <a:pt x="5133975" y="714947"/>
                  </a:cubicBezTo>
                  <a:cubicBezTo>
                    <a:pt x="5132387" y="719709"/>
                    <a:pt x="5132762" y="725684"/>
                    <a:pt x="5129212" y="729234"/>
                  </a:cubicBezTo>
                  <a:cubicBezTo>
                    <a:pt x="5125662" y="732784"/>
                    <a:pt x="5116789" y="729336"/>
                    <a:pt x="5114925" y="733997"/>
                  </a:cubicBezTo>
                  <a:cubicBezTo>
                    <a:pt x="5091847" y="791692"/>
                    <a:pt x="5139474" y="773195"/>
                    <a:pt x="5072062" y="781622"/>
                  </a:cubicBezTo>
                  <a:cubicBezTo>
                    <a:pt x="5059363" y="790088"/>
                    <a:pt x="5054600" y="790618"/>
                    <a:pt x="5048250" y="805434"/>
                  </a:cubicBezTo>
                  <a:cubicBezTo>
                    <a:pt x="5045672" y="811450"/>
                    <a:pt x="5048515" y="820294"/>
                    <a:pt x="5043487" y="824484"/>
                  </a:cubicBezTo>
                  <a:cubicBezTo>
                    <a:pt x="5037269" y="829666"/>
                    <a:pt x="5027577" y="827491"/>
                    <a:pt x="5019675" y="829247"/>
                  </a:cubicBezTo>
                  <a:cubicBezTo>
                    <a:pt x="5013285" y="830667"/>
                    <a:pt x="5006975" y="832422"/>
                    <a:pt x="5000625" y="834009"/>
                  </a:cubicBezTo>
                  <a:cubicBezTo>
                    <a:pt x="4999037" y="849884"/>
                    <a:pt x="5001314" y="866640"/>
                    <a:pt x="4995862" y="881634"/>
                  </a:cubicBezTo>
                  <a:cubicBezTo>
                    <a:pt x="4994146" y="886352"/>
                    <a:pt x="4985752" y="883612"/>
                    <a:pt x="4981575" y="886397"/>
                  </a:cubicBezTo>
                  <a:cubicBezTo>
                    <a:pt x="4975971" y="890133"/>
                    <a:pt x="4972050" y="895922"/>
                    <a:pt x="4967287" y="900684"/>
                  </a:cubicBezTo>
                  <a:cubicBezTo>
                    <a:pt x="4960937" y="899097"/>
                    <a:pt x="4952164" y="901158"/>
                    <a:pt x="4948237" y="895922"/>
                  </a:cubicBezTo>
                  <a:cubicBezTo>
                    <a:pt x="4945225" y="891906"/>
                    <a:pt x="4950562" y="886023"/>
                    <a:pt x="4953000" y="881634"/>
                  </a:cubicBezTo>
                  <a:cubicBezTo>
                    <a:pt x="4958559" y="871627"/>
                    <a:pt x="4972050" y="853059"/>
                    <a:pt x="4972050" y="853059"/>
                  </a:cubicBezTo>
                  <a:cubicBezTo>
                    <a:pt x="4967287" y="851472"/>
                    <a:pt x="4962589" y="849676"/>
                    <a:pt x="4957762" y="848297"/>
                  </a:cubicBezTo>
                  <a:cubicBezTo>
                    <a:pt x="4951468" y="846499"/>
                    <a:pt x="4943823" y="847623"/>
                    <a:pt x="4938712" y="843534"/>
                  </a:cubicBezTo>
                  <a:cubicBezTo>
                    <a:pt x="4934792" y="840398"/>
                    <a:pt x="4935537" y="834009"/>
                    <a:pt x="4933950" y="829247"/>
                  </a:cubicBezTo>
                  <a:cubicBezTo>
                    <a:pt x="4932362" y="807022"/>
                    <a:pt x="4931790" y="784701"/>
                    <a:pt x="4929187" y="762572"/>
                  </a:cubicBezTo>
                  <a:cubicBezTo>
                    <a:pt x="4924216" y="720317"/>
                    <a:pt x="4914018" y="793610"/>
                    <a:pt x="4929187" y="710184"/>
                  </a:cubicBezTo>
                  <a:cubicBezTo>
                    <a:pt x="4930085" y="705245"/>
                    <a:pt x="4930400" y="699447"/>
                    <a:pt x="4933950" y="695897"/>
                  </a:cubicBezTo>
                  <a:cubicBezTo>
                    <a:pt x="4937500" y="692347"/>
                    <a:pt x="4943747" y="693379"/>
                    <a:pt x="4948237" y="691134"/>
                  </a:cubicBezTo>
                  <a:cubicBezTo>
                    <a:pt x="4985158" y="672673"/>
                    <a:pt x="4940909" y="688814"/>
                    <a:pt x="4976812" y="676847"/>
                  </a:cubicBezTo>
                  <a:cubicBezTo>
                    <a:pt x="4999455" y="661752"/>
                    <a:pt x="4985668" y="669133"/>
                    <a:pt x="5019675" y="657797"/>
                  </a:cubicBezTo>
                  <a:cubicBezTo>
                    <a:pt x="5024437" y="656209"/>
                    <a:pt x="5029785" y="655819"/>
                    <a:pt x="5033962" y="653034"/>
                  </a:cubicBezTo>
                  <a:lnTo>
                    <a:pt x="5048250" y="643509"/>
                  </a:lnTo>
                  <a:cubicBezTo>
                    <a:pt x="5051425" y="638747"/>
                    <a:pt x="5053728" y="633269"/>
                    <a:pt x="5057775" y="629222"/>
                  </a:cubicBezTo>
                  <a:cubicBezTo>
                    <a:pt x="5067007" y="619990"/>
                    <a:pt x="5074729" y="618808"/>
                    <a:pt x="5086350" y="614934"/>
                  </a:cubicBezTo>
                  <a:cubicBezTo>
                    <a:pt x="5103949" y="588537"/>
                    <a:pt x="5085806" y="609415"/>
                    <a:pt x="5110162" y="595884"/>
                  </a:cubicBezTo>
                  <a:cubicBezTo>
                    <a:pt x="5120169" y="590324"/>
                    <a:pt x="5129212" y="583184"/>
                    <a:pt x="5138737" y="576834"/>
                  </a:cubicBezTo>
                  <a:cubicBezTo>
                    <a:pt x="5143500" y="573659"/>
                    <a:pt x="5147472" y="568697"/>
                    <a:pt x="5153025" y="567309"/>
                  </a:cubicBezTo>
                  <a:lnTo>
                    <a:pt x="5172075" y="562547"/>
                  </a:lnTo>
                  <a:cubicBezTo>
                    <a:pt x="5173662" y="557784"/>
                    <a:pt x="5175748" y="553160"/>
                    <a:pt x="5176837" y="548259"/>
                  </a:cubicBezTo>
                  <a:cubicBezTo>
                    <a:pt x="5178932" y="538833"/>
                    <a:pt x="5175316" y="527016"/>
                    <a:pt x="5181600" y="519684"/>
                  </a:cubicBezTo>
                  <a:cubicBezTo>
                    <a:pt x="5186868" y="513538"/>
                    <a:pt x="5197475" y="516509"/>
                    <a:pt x="5205412" y="514922"/>
                  </a:cubicBezTo>
                  <a:cubicBezTo>
                    <a:pt x="5203825" y="510159"/>
                    <a:pt x="5205573" y="501619"/>
                    <a:pt x="5200650" y="500634"/>
                  </a:cubicBezTo>
                  <a:cubicBezTo>
                    <a:pt x="5160984" y="492701"/>
                    <a:pt x="5162223" y="498743"/>
                    <a:pt x="5148262" y="519684"/>
                  </a:cubicBezTo>
                  <a:cubicBezTo>
                    <a:pt x="5145125" y="529097"/>
                    <a:pt x="5142369" y="541544"/>
                    <a:pt x="5133975" y="548259"/>
                  </a:cubicBezTo>
                  <a:cubicBezTo>
                    <a:pt x="5130868" y="550745"/>
                    <a:pt x="5101885" y="557472"/>
                    <a:pt x="5100637" y="557784"/>
                  </a:cubicBezTo>
                  <a:cubicBezTo>
                    <a:pt x="5095875" y="560959"/>
                    <a:pt x="5092054" y="566834"/>
                    <a:pt x="5086350" y="567309"/>
                  </a:cubicBezTo>
                  <a:cubicBezTo>
                    <a:pt x="5070501" y="568630"/>
                    <a:pt x="5027764" y="573867"/>
                    <a:pt x="5048250" y="548259"/>
                  </a:cubicBezTo>
                  <a:cubicBezTo>
                    <a:pt x="5051826" y="543790"/>
                    <a:pt x="5057775" y="541909"/>
                    <a:pt x="5062537" y="538734"/>
                  </a:cubicBezTo>
                  <a:cubicBezTo>
                    <a:pt x="5042476" y="533719"/>
                    <a:pt x="5027680" y="529209"/>
                    <a:pt x="5005387" y="529209"/>
                  </a:cubicBezTo>
                  <a:cubicBezTo>
                    <a:pt x="4992588" y="529209"/>
                    <a:pt x="4979987" y="532384"/>
                    <a:pt x="4967287" y="533972"/>
                  </a:cubicBezTo>
                  <a:cubicBezTo>
                    <a:pt x="4964570" y="542122"/>
                    <a:pt x="4960913" y="557271"/>
                    <a:pt x="4953000" y="562547"/>
                  </a:cubicBezTo>
                  <a:cubicBezTo>
                    <a:pt x="4947554" y="566178"/>
                    <a:pt x="4940219" y="565428"/>
                    <a:pt x="4933950" y="567309"/>
                  </a:cubicBezTo>
                  <a:cubicBezTo>
                    <a:pt x="4924333" y="570194"/>
                    <a:pt x="4914900" y="573659"/>
                    <a:pt x="4905375" y="576834"/>
                  </a:cubicBezTo>
                  <a:lnTo>
                    <a:pt x="4891087" y="581597"/>
                  </a:lnTo>
                  <a:lnTo>
                    <a:pt x="4876800" y="586359"/>
                  </a:lnTo>
                  <a:cubicBezTo>
                    <a:pt x="4878387" y="591122"/>
                    <a:pt x="4878426" y="596727"/>
                    <a:pt x="4881562" y="600647"/>
                  </a:cubicBezTo>
                  <a:cubicBezTo>
                    <a:pt x="4888276" y="609040"/>
                    <a:pt x="4900725" y="611797"/>
                    <a:pt x="4910137" y="614934"/>
                  </a:cubicBezTo>
                  <a:cubicBezTo>
                    <a:pt x="4905375" y="618109"/>
                    <a:pt x="4901403" y="623071"/>
                    <a:pt x="4895850" y="624459"/>
                  </a:cubicBezTo>
                  <a:cubicBezTo>
                    <a:pt x="4860194" y="633373"/>
                    <a:pt x="4860690" y="631148"/>
                    <a:pt x="4833937" y="624459"/>
                  </a:cubicBezTo>
                  <a:cubicBezTo>
                    <a:pt x="4826000" y="626047"/>
                    <a:pt x="4817804" y="626662"/>
                    <a:pt x="4810125" y="629222"/>
                  </a:cubicBezTo>
                  <a:cubicBezTo>
                    <a:pt x="4803390" y="631467"/>
                    <a:pt x="4797723" y="636254"/>
                    <a:pt x="4791075" y="638747"/>
                  </a:cubicBezTo>
                  <a:cubicBezTo>
                    <a:pt x="4784946" y="641045"/>
                    <a:pt x="4778375" y="641922"/>
                    <a:pt x="4772025" y="643509"/>
                  </a:cubicBezTo>
                  <a:cubicBezTo>
                    <a:pt x="4768850" y="638747"/>
                    <a:pt x="4761112" y="634775"/>
                    <a:pt x="4762500" y="629222"/>
                  </a:cubicBezTo>
                  <a:cubicBezTo>
                    <a:pt x="4763717" y="624352"/>
                    <a:pt x="4771960" y="625838"/>
                    <a:pt x="4776787" y="624459"/>
                  </a:cubicBezTo>
                  <a:cubicBezTo>
                    <a:pt x="4783081" y="622661"/>
                    <a:pt x="4789487" y="621284"/>
                    <a:pt x="4795837" y="619697"/>
                  </a:cubicBezTo>
                  <a:cubicBezTo>
                    <a:pt x="4791075" y="616522"/>
                    <a:pt x="4786669" y="612732"/>
                    <a:pt x="4781550" y="610172"/>
                  </a:cubicBezTo>
                  <a:cubicBezTo>
                    <a:pt x="4763078" y="600935"/>
                    <a:pt x="4757777" y="606764"/>
                    <a:pt x="4733925" y="610172"/>
                  </a:cubicBezTo>
                  <a:lnTo>
                    <a:pt x="4705350" y="619697"/>
                  </a:lnTo>
                  <a:lnTo>
                    <a:pt x="4691062" y="624459"/>
                  </a:lnTo>
                  <a:cubicBezTo>
                    <a:pt x="4678362" y="621284"/>
                    <a:pt x="4665381" y="619073"/>
                    <a:pt x="4652962" y="614934"/>
                  </a:cubicBezTo>
                  <a:cubicBezTo>
                    <a:pt x="4648200" y="613347"/>
                    <a:pt x="4643575" y="611261"/>
                    <a:pt x="4638675" y="610172"/>
                  </a:cubicBezTo>
                  <a:cubicBezTo>
                    <a:pt x="4629249" y="608077"/>
                    <a:pt x="4619625" y="606997"/>
                    <a:pt x="4610100" y="605409"/>
                  </a:cubicBezTo>
                  <a:cubicBezTo>
                    <a:pt x="4553642" y="616701"/>
                    <a:pt x="4612136" y="601859"/>
                    <a:pt x="4572000" y="619697"/>
                  </a:cubicBezTo>
                  <a:cubicBezTo>
                    <a:pt x="4547226" y="630708"/>
                    <a:pt x="4537208" y="630110"/>
                    <a:pt x="4510087" y="633984"/>
                  </a:cubicBezTo>
                  <a:cubicBezTo>
                    <a:pt x="4508500" y="638747"/>
                    <a:pt x="4508461" y="644352"/>
                    <a:pt x="4505325" y="648272"/>
                  </a:cubicBezTo>
                  <a:cubicBezTo>
                    <a:pt x="4494248" y="662118"/>
                    <a:pt x="4476180" y="658176"/>
                    <a:pt x="4462462" y="667322"/>
                  </a:cubicBezTo>
                  <a:lnTo>
                    <a:pt x="4433887" y="686372"/>
                  </a:lnTo>
                  <a:cubicBezTo>
                    <a:pt x="4406590" y="727316"/>
                    <a:pt x="4442937" y="679132"/>
                    <a:pt x="4410075" y="705422"/>
                  </a:cubicBezTo>
                  <a:cubicBezTo>
                    <a:pt x="4379302" y="730041"/>
                    <a:pt x="4422174" y="712500"/>
                    <a:pt x="4386262" y="724472"/>
                  </a:cubicBezTo>
                  <a:cubicBezTo>
                    <a:pt x="4378562" y="747575"/>
                    <a:pt x="4386971" y="733572"/>
                    <a:pt x="4362450" y="748284"/>
                  </a:cubicBezTo>
                  <a:cubicBezTo>
                    <a:pt x="4321509" y="772849"/>
                    <a:pt x="4348326" y="762517"/>
                    <a:pt x="4319587" y="772097"/>
                  </a:cubicBezTo>
                  <a:cubicBezTo>
                    <a:pt x="4327525" y="773684"/>
                    <a:pt x="4336665" y="772369"/>
                    <a:pt x="4343400" y="776859"/>
                  </a:cubicBezTo>
                  <a:cubicBezTo>
                    <a:pt x="4347577" y="779644"/>
                    <a:pt x="4344612" y="787597"/>
                    <a:pt x="4348162" y="791147"/>
                  </a:cubicBezTo>
                  <a:cubicBezTo>
                    <a:pt x="4351712" y="794697"/>
                    <a:pt x="4357687" y="794322"/>
                    <a:pt x="4362450" y="795909"/>
                  </a:cubicBezTo>
                  <a:cubicBezTo>
                    <a:pt x="4365625" y="800672"/>
                    <a:pt x="4361260" y="809403"/>
                    <a:pt x="4371975" y="810197"/>
                  </a:cubicBezTo>
                  <a:cubicBezTo>
                    <a:pt x="4382690" y="810991"/>
                    <a:pt x="4419854" y="801437"/>
                    <a:pt x="4426743" y="800672"/>
                  </a:cubicBezTo>
                  <a:cubicBezTo>
                    <a:pt x="4446050" y="787800"/>
                    <a:pt x="4471590" y="802259"/>
                    <a:pt x="4481512" y="805434"/>
                  </a:cubicBezTo>
                  <a:cubicBezTo>
                    <a:pt x="4491434" y="808609"/>
                    <a:pt x="4484687" y="814959"/>
                    <a:pt x="4486275" y="819722"/>
                  </a:cubicBezTo>
                  <a:cubicBezTo>
                    <a:pt x="4484687" y="824484"/>
                    <a:pt x="4480958" y="829020"/>
                    <a:pt x="4481512" y="834009"/>
                  </a:cubicBezTo>
                  <a:cubicBezTo>
                    <a:pt x="4482621" y="843988"/>
                    <a:pt x="4491037" y="862584"/>
                    <a:pt x="4491037" y="862584"/>
                  </a:cubicBezTo>
                  <a:cubicBezTo>
                    <a:pt x="4484307" y="896239"/>
                    <a:pt x="4488834" y="878722"/>
                    <a:pt x="4476750" y="914972"/>
                  </a:cubicBezTo>
                  <a:lnTo>
                    <a:pt x="4471987" y="929259"/>
                  </a:lnTo>
                  <a:cubicBezTo>
                    <a:pt x="4463147" y="982303"/>
                    <a:pt x="4474441" y="938642"/>
                    <a:pt x="4457700" y="972122"/>
                  </a:cubicBezTo>
                  <a:cubicBezTo>
                    <a:pt x="4455455" y="976612"/>
                    <a:pt x="4455375" y="982021"/>
                    <a:pt x="4452937" y="986409"/>
                  </a:cubicBezTo>
                  <a:cubicBezTo>
                    <a:pt x="4447377" y="996416"/>
                    <a:pt x="4440237" y="1005459"/>
                    <a:pt x="4433887" y="1014984"/>
                  </a:cubicBezTo>
                  <a:lnTo>
                    <a:pt x="4424362" y="1029272"/>
                  </a:lnTo>
                  <a:cubicBezTo>
                    <a:pt x="4412392" y="1065184"/>
                    <a:pt x="4429932" y="1022309"/>
                    <a:pt x="4405312" y="1053084"/>
                  </a:cubicBezTo>
                  <a:cubicBezTo>
                    <a:pt x="4402176" y="1057004"/>
                    <a:pt x="4402795" y="1062882"/>
                    <a:pt x="4400550" y="1067372"/>
                  </a:cubicBezTo>
                  <a:cubicBezTo>
                    <a:pt x="4392613" y="1083246"/>
                    <a:pt x="4391024" y="1081660"/>
                    <a:pt x="4376737" y="1091184"/>
                  </a:cubicBezTo>
                  <a:cubicBezTo>
                    <a:pt x="4354902" y="1123936"/>
                    <a:pt x="4368547" y="1116138"/>
                    <a:pt x="4343400" y="1124522"/>
                  </a:cubicBezTo>
                  <a:cubicBezTo>
                    <a:pt x="4311691" y="1156229"/>
                    <a:pt x="4345840" y="1126341"/>
                    <a:pt x="4314825" y="1143572"/>
                  </a:cubicBezTo>
                  <a:cubicBezTo>
                    <a:pt x="4289191" y="1157814"/>
                    <a:pt x="4289318" y="1159555"/>
                    <a:pt x="4271962" y="1176909"/>
                  </a:cubicBezTo>
                  <a:cubicBezTo>
                    <a:pt x="4271918" y="1176903"/>
                    <a:pt x="4232161" y="1173252"/>
                    <a:pt x="4224337" y="1167384"/>
                  </a:cubicBezTo>
                  <a:cubicBezTo>
                    <a:pt x="4221497" y="1165254"/>
                    <a:pt x="4221162" y="1161034"/>
                    <a:pt x="4219575" y="1157859"/>
                  </a:cubicBezTo>
                  <a:lnTo>
                    <a:pt x="4214812" y="1162622"/>
                  </a:lnTo>
                  <a:lnTo>
                    <a:pt x="4167187" y="1195959"/>
                  </a:lnTo>
                  <a:cubicBezTo>
                    <a:pt x="4162481" y="1199217"/>
                    <a:pt x="4152900" y="1205484"/>
                    <a:pt x="4152900" y="1205484"/>
                  </a:cubicBezTo>
                  <a:cubicBezTo>
                    <a:pt x="4148706" y="1218064"/>
                    <a:pt x="4136231" y="1238822"/>
                    <a:pt x="4129087" y="1248347"/>
                  </a:cubicBezTo>
                  <a:cubicBezTo>
                    <a:pt x="4121943" y="1257872"/>
                    <a:pt x="4116387" y="1257872"/>
                    <a:pt x="4110037" y="1262634"/>
                  </a:cubicBezTo>
                  <a:cubicBezTo>
                    <a:pt x="4102100" y="1262634"/>
                    <a:pt x="4091781" y="1260253"/>
                    <a:pt x="4086225" y="1262634"/>
                  </a:cubicBezTo>
                  <a:cubicBezTo>
                    <a:pt x="4080669" y="1265015"/>
                    <a:pt x="4074716" y="1268191"/>
                    <a:pt x="4076700" y="1276922"/>
                  </a:cubicBezTo>
                  <a:cubicBezTo>
                    <a:pt x="4078684" y="1285653"/>
                    <a:pt x="4091384" y="1305496"/>
                    <a:pt x="4098131" y="1315021"/>
                  </a:cubicBezTo>
                  <a:cubicBezTo>
                    <a:pt x="4104878" y="1324546"/>
                    <a:pt x="4112419" y="1328516"/>
                    <a:pt x="4117181" y="1334072"/>
                  </a:cubicBezTo>
                  <a:cubicBezTo>
                    <a:pt x="4121944" y="1339628"/>
                    <a:pt x="4123531" y="1343597"/>
                    <a:pt x="4126706" y="1348359"/>
                  </a:cubicBezTo>
                  <a:cubicBezTo>
                    <a:pt x="4127500" y="1362647"/>
                    <a:pt x="4140597" y="1362647"/>
                    <a:pt x="4143375" y="1372172"/>
                  </a:cubicBezTo>
                  <a:cubicBezTo>
                    <a:pt x="4146153" y="1381697"/>
                    <a:pt x="4146550" y="1393603"/>
                    <a:pt x="4143375" y="1405509"/>
                  </a:cubicBezTo>
                  <a:cubicBezTo>
                    <a:pt x="4140200" y="1417415"/>
                    <a:pt x="4129881" y="1436465"/>
                    <a:pt x="4124325" y="1443609"/>
                  </a:cubicBezTo>
                  <a:cubicBezTo>
                    <a:pt x="4118769" y="1450753"/>
                    <a:pt x="4114527" y="1446127"/>
                    <a:pt x="4110037" y="1448372"/>
                  </a:cubicBezTo>
                  <a:cubicBezTo>
                    <a:pt x="4104918" y="1450932"/>
                    <a:pt x="4100512" y="1454722"/>
                    <a:pt x="4095750" y="1457897"/>
                  </a:cubicBezTo>
                  <a:cubicBezTo>
                    <a:pt x="4092575" y="1462659"/>
                    <a:pt x="4091838" y="1471061"/>
                    <a:pt x="4086225" y="1472184"/>
                  </a:cubicBezTo>
                  <a:cubicBezTo>
                    <a:pt x="4047519" y="1479925"/>
                    <a:pt x="4050456" y="1474415"/>
                    <a:pt x="4043362" y="1453134"/>
                  </a:cubicBezTo>
                  <a:cubicBezTo>
                    <a:pt x="4056437" y="1413910"/>
                    <a:pt x="4054307" y="1434498"/>
                    <a:pt x="4048125" y="1391222"/>
                  </a:cubicBezTo>
                  <a:cubicBezTo>
                    <a:pt x="4050939" y="1379964"/>
                    <a:pt x="4059007" y="1359242"/>
                    <a:pt x="4048125" y="1348359"/>
                  </a:cubicBezTo>
                  <a:cubicBezTo>
                    <a:pt x="4041026" y="1341259"/>
                    <a:pt x="4029075" y="1342009"/>
                    <a:pt x="4019550" y="1338834"/>
                  </a:cubicBezTo>
                  <a:lnTo>
                    <a:pt x="4005262" y="1334072"/>
                  </a:lnTo>
                  <a:cubicBezTo>
                    <a:pt x="4006850" y="1324547"/>
                    <a:pt x="4006971" y="1314658"/>
                    <a:pt x="4010025" y="1305497"/>
                  </a:cubicBezTo>
                  <a:cubicBezTo>
                    <a:pt x="4011835" y="1300067"/>
                    <a:pt x="4023126" y="1295679"/>
                    <a:pt x="4019550" y="1291209"/>
                  </a:cubicBezTo>
                  <a:cubicBezTo>
                    <a:pt x="4013278" y="1283369"/>
                    <a:pt x="3990975" y="1281684"/>
                    <a:pt x="3990975" y="1281684"/>
                  </a:cubicBezTo>
                  <a:cubicBezTo>
                    <a:pt x="3979862" y="1283272"/>
                    <a:pt x="3968645" y="1284245"/>
                    <a:pt x="3957637" y="1286447"/>
                  </a:cubicBezTo>
                  <a:cubicBezTo>
                    <a:pt x="3952715" y="1287431"/>
                    <a:pt x="3948177" y="1289830"/>
                    <a:pt x="3943350" y="1291209"/>
                  </a:cubicBezTo>
                  <a:cubicBezTo>
                    <a:pt x="3937056" y="1293007"/>
                    <a:pt x="3930569" y="1294091"/>
                    <a:pt x="3924300" y="1295972"/>
                  </a:cubicBezTo>
                  <a:cubicBezTo>
                    <a:pt x="3914683" y="1298857"/>
                    <a:pt x="3895725" y="1305497"/>
                    <a:pt x="3895725" y="1305497"/>
                  </a:cubicBezTo>
                  <a:cubicBezTo>
                    <a:pt x="3897312" y="1297559"/>
                    <a:pt x="3896471" y="1288712"/>
                    <a:pt x="3900487" y="1281684"/>
                  </a:cubicBezTo>
                  <a:cubicBezTo>
                    <a:pt x="3903327" y="1276714"/>
                    <a:pt x="3913202" y="1277663"/>
                    <a:pt x="3914775" y="1272159"/>
                  </a:cubicBezTo>
                  <a:cubicBezTo>
                    <a:pt x="3920895" y="1250739"/>
                    <a:pt x="3908258" y="1247177"/>
                    <a:pt x="3895725" y="1238822"/>
                  </a:cubicBezTo>
                  <a:lnTo>
                    <a:pt x="3867150" y="1257872"/>
                  </a:lnTo>
                  <a:lnTo>
                    <a:pt x="3852862" y="1267397"/>
                  </a:lnTo>
                  <a:cubicBezTo>
                    <a:pt x="3849687" y="1272159"/>
                    <a:pt x="3845897" y="1276565"/>
                    <a:pt x="3843337" y="1281684"/>
                  </a:cubicBezTo>
                  <a:cubicBezTo>
                    <a:pt x="3841092" y="1286174"/>
                    <a:pt x="3843236" y="1294108"/>
                    <a:pt x="3838575" y="1295972"/>
                  </a:cubicBezTo>
                  <a:cubicBezTo>
                    <a:pt x="3825228" y="1301311"/>
                    <a:pt x="3810000" y="1299147"/>
                    <a:pt x="3795712" y="1300734"/>
                  </a:cubicBezTo>
                  <a:lnTo>
                    <a:pt x="3793080" y="1304683"/>
                  </a:lnTo>
                  <a:lnTo>
                    <a:pt x="3793858" y="1330279"/>
                  </a:lnTo>
                  <a:lnTo>
                    <a:pt x="3805237" y="1334072"/>
                  </a:lnTo>
                  <a:cubicBezTo>
                    <a:pt x="3810357" y="1336632"/>
                    <a:pt x="3814762" y="1340422"/>
                    <a:pt x="3819525" y="1343597"/>
                  </a:cubicBezTo>
                  <a:cubicBezTo>
                    <a:pt x="3830860" y="1377602"/>
                    <a:pt x="3820696" y="1366603"/>
                    <a:pt x="3843337" y="1381697"/>
                  </a:cubicBezTo>
                  <a:cubicBezTo>
                    <a:pt x="3846512" y="1376934"/>
                    <a:pt x="3848815" y="1371456"/>
                    <a:pt x="3852862" y="1367409"/>
                  </a:cubicBezTo>
                  <a:cubicBezTo>
                    <a:pt x="3862094" y="1358177"/>
                    <a:pt x="3869817" y="1356995"/>
                    <a:pt x="3881437" y="1353122"/>
                  </a:cubicBezTo>
                  <a:cubicBezTo>
                    <a:pt x="3886200" y="1354709"/>
                    <a:pt x="3891235" y="1355639"/>
                    <a:pt x="3895725" y="1357884"/>
                  </a:cubicBezTo>
                  <a:cubicBezTo>
                    <a:pt x="3932662" y="1376352"/>
                    <a:pt x="3888379" y="1360197"/>
                    <a:pt x="3924300" y="1372172"/>
                  </a:cubicBezTo>
                  <a:cubicBezTo>
                    <a:pt x="3914775" y="1378522"/>
                    <a:pt x="3899346" y="1380362"/>
                    <a:pt x="3895725" y="1391222"/>
                  </a:cubicBezTo>
                  <a:cubicBezTo>
                    <a:pt x="3894137" y="1395984"/>
                    <a:pt x="3894098" y="1401589"/>
                    <a:pt x="3890962" y="1405509"/>
                  </a:cubicBezTo>
                  <a:cubicBezTo>
                    <a:pt x="3881863" y="1416883"/>
                    <a:pt x="3873891" y="1414045"/>
                    <a:pt x="3862387" y="1419797"/>
                  </a:cubicBezTo>
                  <a:cubicBezTo>
                    <a:pt x="3857268" y="1422357"/>
                    <a:pt x="3852862" y="1426147"/>
                    <a:pt x="3848100" y="1429322"/>
                  </a:cubicBezTo>
                  <a:cubicBezTo>
                    <a:pt x="3856941" y="1482371"/>
                    <a:pt x="3845646" y="1438703"/>
                    <a:pt x="3862387" y="1472184"/>
                  </a:cubicBezTo>
                  <a:cubicBezTo>
                    <a:pt x="3864632" y="1476674"/>
                    <a:pt x="3864014" y="1482552"/>
                    <a:pt x="3867150" y="1486472"/>
                  </a:cubicBezTo>
                  <a:cubicBezTo>
                    <a:pt x="3870726" y="1490941"/>
                    <a:pt x="3876675" y="1492822"/>
                    <a:pt x="3881437" y="1495997"/>
                  </a:cubicBezTo>
                  <a:cubicBezTo>
                    <a:pt x="3883025" y="1503934"/>
                    <a:pt x="3882850" y="1512440"/>
                    <a:pt x="3886200" y="1519809"/>
                  </a:cubicBezTo>
                  <a:cubicBezTo>
                    <a:pt x="3890937" y="1530230"/>
                    <a:pt x="3905250" y="1548384"/>
                    <a:pt x="3905250" y="1548384"/>
                  </a:cubicBezTo>
                  <a:cubicBezTo>
                    <a:pt x="3906837" y="1554734"/>
                    <a:pt x="3908214" y="1561140"/>
                    <a:pt x="3910012" y="1567434"/>
                  </a:cubicBezTo>
                  <a:cubicBezTo>
                    <a:pt x="3911391" y="1572261"/>
                    <a:pt x="3914775" y="1576702"/>
                    <a:pt x="3914775" y="1581722"/>
                  </a:cubicBezTo>
                  <a:cubicBezTo>
                    <a:pt x="3914775" y="1586742"/>
                    <a:pt x="3914502" y="1593764"/>
                    <a:pt x="3910012" y="1596009"/>
                  </a:cubicBezTo>
                  <a:cubicBezTo>
                    <a:pt x="3899972" y="1601029"/>
                    <a:pt x="3887787" y="1599184"/>
                    <a:pt x="3876675" y="1600772"/>
                  </a:cubicBezTo>
                  <a:cubicBezTo>
                    <a:pt x="3886200" y="1602359"/>
                    <a:pt x="3896613" y="1601216"/>
                    <a:pt x="3905250" y="1605534"/>
                  </a:cubicBezTo>
                  <a:cubicBezTo>
                    <a:pt x="3921575" y="1613696"/>
                    <a:pt x="3913064" y="1623427"/>
                    <a:pt x="3910012" y="1634109"/>
                  </a:cubicBezTo>
                  <a:cubicBezTo>
                    <a:pt x="3908214" y="1640403"/>
                    <a:pt x="3907048" y="1646865"/>
                    <a:pt x="3905250" y="1653159"/>
                  </a:cubicBezTo>
                  <a:cubicBezTo>
                    <a:pt x="3903871" y="1657986"/>
                    <a:pt x="3904037" y="1663897"/>
                    <a:pt x="3900487" y="1667447"/>
                  </a:cubicBezTo>
                  <a:cubicBezTo>
                    <a:pt x="3896937" y="1670997"/>
                    <a:pt x="3890962" y="1670622"/>
                    <a:pt x="3886200" y="1672209"/>
                  </a:cubicBezTo>
                  <a:cubicBezTo>
                    <a:pt x="3873499" y="1680676"/>
                    <a:pt x="3868737" y="1681204"/>
                    <a:pt x="3862387" y="1696022"/>
                  </a:cubicBezTo>
                  <a:cubicBezTo>
                    <a:pt x="3857758" y="1706823"/>
                    <a:pt x="3858659" y="1718924"/>
                    <a:pt x="3852862" y="1729359"/>
                  </a:cubicBezTo>
                  <a:cubicBezTo>
                    <a:pt x="3847302" y="1739366"/>
                    <a:pt x="3833812" y="1757934"/>
                    <a:pt x="3833812" y="1757934"/>
                  </a:cubicBezTo>
                  <a:cubicBezTo>
                    <a:pt x="3830675" y="1767347"/>
                    <a:pt x="3827919" y="1779794"/>
                    <a:pt x="3819525" y="1786509"/>
                  </a:cubicBezTo>
                  <a:lnTo>
                    <a:pt x="3807854" y="1790400"/>
                  </a:lnTo>
                  <a:lnTo>
                    <a:pt x="3808412" y="1808734"/>
                  </a:lnTo>
                  <a:cubicBezTo>
                    <a:pt x="3799945" y="1814026"/>
                    <a:pt x="3791636" y="1819578"/>
                    <a:pt x="3783012" y="1824609"/>
                  </a:cubicBezTo>
                  <a:cubicBezTo>
                    <a:pt x="3770986" y="1831624"/>
                    <a:pt x="3762157" y="1832764"/>
                    <a:pt x="3751262" y="1843659"/>
                  </a:cubicBezTo>
                  <a:cubicBezTo>
                    <a:pt x="3745541" y="1849380"/>
                    <a:pt x="3739948" y="1856219"/>
                    <a:pt x="3732212" y="1859534"/>
                  </a:cubicBezTo>
                  <a:cubicBezTo>
                    <a:pt x="3728201" y="1861253"/>
                    <a:pt x="3723692" y="1861455"/>
                    <a:pt x="3719512" y="1862709"/>
                  </a:cubicBezTo>
                  <a:cubicBezTo>
                    <a:pt x="3713101" y="1864632"/>
                    <a:pt x="3706812" y="1866942"/>
                    <a:pt x="3700462" y="1869059"/>
                  </a:cubicBezTo>
                  <a:cubicBezTo>
                    <a:pt x="3697287" y="1870117"/>
                    <a:pt x="3694184" y="1871422"/>
                    <a:pt x="3690937" y="1872234"/>
                  </a:cubicBezTo>
                  <a:lnTo>
                    <a:pt x="3678237" y="1875409"/>
                  </a:lnTo>
                  <a:cubicBezTo>
                    <a:pt x="3676120" y="1872234"/>
                    <a:pt x="3675703" y="1865884"/>
                    <a:pt x="3671887" y="1865884"/>
                  </a:cubicBezTo>
                  <a:cubicBezTo>
                    <a:pt x="3668540" y="1865884"/>
                    <a:pt x="3670209" y="1872416"/>
                    <a:pt x="3668712" y="1875409"/>
                  </a:cubicBezTo>
                  <a:cubicBezTo>
                    <a:pt x="3667005" y="1878822"/>
                    <a:pt x="3665675" y="1883041"/>
                    <a:pt x="3662362" y="1884934"/>
                  </a:cubicBezTo>
                  <a:cubicBezTo>
                    <a:pt x="3657677" y="1887611"/>
                    <a:pt x="3651722" y="1886800"/>
                    <a:pt x="3646487" y="1888109"/>
                  </a:cubicBezTo>
                  <a:cubicBezTo>
                    <a:pt x="3643240" y="1888921"/>
                    <a:pt x="3639955" y="1889787"/>
                    <a:pt x="3636962" y="1891284"/>
                  </a:cubicBezTo>
                  <a:cubicBezTo>
                    <a:pt x="3633549" y="1892991"/>
                    <a:pt x="3631206" y="1897039"/>
                    <a:pt x="3627437" y="1897634"/>
                  </a:cubicBezTo>
                  <a:cubicBezTo>
                    <a:pt x="3610678" y="1900280"/>
                    <a:pt x="3593570" y="1899751"/>
                    <a:pt x="3576637" y="1900809"/>
                  </a:cubicBezTo>
                  <a:cubicBezTo>
                    <a:pt x="3575579" y="1903984"/>
                    <a:pt x="3573971" y="1907026"/>
                    <a:pt x="3573462" y="1910334"/>
                  </a:cubicBezTo>
                  <a:cubicBezTo>
                    <a:pt x="3571845" y="1920846"/>
                    <a:pt x="3574607" y="1932365"/>
                    <a:pt x="3570287" y="1942084"/>
                  </a:cubicBezTo>
                  <a:cubicBezTo>
                    <a:pt x="3568928" y="1945142"/>
                    <a:pt x="3563937" y="1939967"/>
                    <a:pt x="3560762" y="1938909"/>
                  </a:cubicBezTo>
                  <a:cubicBezTo>
                    <a:pt x="3558645" y="1932559"/>
                    <a:pt x="3555512" y="1926461"/>
                    <a:pt x="3554412" y="1919859"/>
                  </a:cubicBezTo>
                  <a:cubicBezTo>
                    <a:pt x="3553354" y="1913509"/>
                    <a:pt x="3554431" y="1906398"/>
                    <a:pt x="3551237" y="1900809"/>
                  </a:cubicBezTo>
                  <a:cubicBezTo>
                    <a:pt x="3549577" y="1897903"/>
                    <a:pt x="3544887" y="1898692"/>
                    <a:pt x="3541712" y="1897634"/>
                  </a:cubicBezTo>
                  <a:lnTo>
                    <a:pt x="3522662" y="1903984"/>
                  </a:lnTo>
                  <a:lnTo>
                    <a:pt x="3513137" y="1907159"/>
                  </a:lnTo>
                  <a:cubicBezTo>
                    <a:pt x="3508904" y="1906101"/>
                    <a:pt x="3504633" y="1905183"/>
                    <a:pt x="3500437" y="1903984"/>
                  </a:cubicBezTo>
                  <a:lnTo>
                    <a:pt x="3493419" y="1901979"/>
                  </a:lnTo>
                  <a:lnTo>
                    <a:pt x="3467100" y="1934147"/>
                  </a:lnTo>
                  <a:cubicBezTo>
                    <a:pt x="3457575" y="1945259"/>
                    <a:pt x="3446196" y="1955019"/>
                    <a:pt x="3438525" y="1967484"/>
                  </a:cubicBezTo>
                  <a:cubicBezTo>
                    <a:pt x="3433263" y="1976035"/>
                    <a:pt x="3425825" y="1986931"/>
                    <a:pt x="3429000" y="1996059"/>
                  </a:cubicBezTo>
                  <a:cubicBezTo>
                    <a:pt x="3432175" y="2005187"/>
                    <a:pt x="3451225" y="2013918"/>
                    <a:pt x="3457575" y="2022252"/>
                  </a:cubicBezTo>
                  <a:cubicBezTo>
                    <a:pt x="3463925" y="2030586"/>
                    <a:pt x="3463925" y="2039319"/>
                    <a:pt x="3467100" y="2046066"/>
                  </a:cubicBezTo>
                  <a:cubicBezTo>
                    <a:pt x="3470275" y="2052813"/>
                    <a:pt x="3471863" y="2059162"/>
                    <a:pt x="3476625" y="2062734"/>
                  </a:cubicBezTo>
                  <a:cubicBezTo>
                    <a:pt x="3481387" y="2066306"/>
                    <a:pt x="3490912" y="2065909"/>
                    <a:pt x="3495675" y="2067497"/>
                  </a:cubicBezTo>
                  <a:cubicBezTo>
                    <a:pt x="3518131" y="2101180"/>
                    <a:pt x="3504803" y="2083768"/>
                    <a:pt x="3509962" y="2091309"/>
                  </a:cubicBezTo>
                  <a:cubicBezTo>
                    <a:pt x="3515121" y="2098850"/>
                    <a:pt x="3523059" y="2106788"/>
                    <a:pt x="3526631" y="2112741"/>
                  </a:cubicBezTo>
                  <a:cubicBezTo>
                    <a:pt x="3530203" y="2118694"/>
                    <a:pt x="3526631" y="2125441"/>
                    <a:pt x="3531394" y="2127028"/>
                  </a:cubicBezTo>
                  <a:cubicBezTo>
                    <a:pt x="3537744" y="2136553"/>
                    <a:pt x="3531791" y="2136156"/>
                    <a:pt x="3533775" y="2148459"/>
                  </a:cubicBezTo>
                  <a:cubicBezTo>
                    <a:pt x="3535759" y="2160762"/>
                    <a:pt x="3547269" y="2182591"/>
                    <a:pt x="3543300" y="2200847"/>
                  </a:cubicBezTo>
                  <a:cubicBezTo>
                    <a:pt x="3539331" y="2219103"/>
                    <a:pt x="3517899" y="2247678"/>
                    <a:pt x="3509962" y="2257997"/>
                  </a:cubicBezTo>
                  <a:cubicBezTo>
                    <a:pt x="3502025" y="2268316"/>
                    <a:pt x="3500437" y="2261172"/>
                    <a:pt x="3495675" y="2262759"/>
                  </a:cubicBezTo>
                  <a:cubicBezTo>
                    <a:pt x="3486150" y="2269109"/>
                    <a:pt x="3470720" y="2270949"/>
                    <a:pt x="3467100" y="2281809"/>
                  </a:cubicBezTo>
                  <a:cubicBezTo>
                    <a:pt x="3465520" y="2286549"/>
                    <a:pt x="3457583" y="2318714"/>
                    <a:pt x="3448050" y="2324672"/>
                  </a:cubicBezTo>
                  <a:cubicBezTo>
                    <a:pt x="3439536" y="2329993"/>
                    <a:pt x="3419475" y="2334197"/>
                    <a:pt x="3419475" y="2334197"/>
                  </a:cubicBezTo>
                  <a:cubicBezTo>
                    <a:pt x="3411537" y="2332609"/>
                    <a:pt x="3399678" y="2336462"/>
                    <a:pt x="3395662" y="2329434"/>
                  </a:cubicBezTo>
                  <a:cubicBezTo>
                    <a:pt x="3392134" y="2323259"/>
                    <a:pt x="3402111" y="2295801"/>
                    <a:pt x="3405187" y="2286572"/>
                  </a:cubicBezTo>
                  <a:cubicBezTo>
                    <a:pt x="3403600" y="2281809"/>
                    <a:pt x="3403561" y="2276204"/>
                    <a:pt x="3400425" y="2272284"/>
                  </a:cubicBezTo>
                  <a:cubicBezTo>
                    <a:pt x="3396849" y="2267814"/>
                    <a:pt x="3390415" y="2266562"/>
                    <a:pt x="3386137" y="2262759"/>
                  </a:cubicBezTo>
                  <a:cubicBezTo>
                    <a:pt x="3376069" y="2253810"/>
                    <a:pt x="3365034" y="2245392"/>
                    <a:pt x="3357562" y="2234184"/>
                  </a:cubicBezTo>
                  <a:cubicBezTo>
                    <a:pt x="3335727" y="2201432"/>
                    <a:pt x="3349372" y="2209229"/>
                    <a:pt x="3324225" y="2200847"/>
                  </a:cubicBezTo>
                  <a:cubicBezTo>
                    <a:pt x="3319462" y="2197672"/>
                    <a:pt x="3315057" y="2193882"/>
                    <a:pt x="3309937" y="2191322"/>
                  </a:cubicBezTo>
                  <a:cubicBezTo>
                    <a:pt x="3289210" y="2180958"/>
                    <a:pt x="3299722" y="2193549"/>
                    <a:pt x="3276600" y="2177034"/>
                  </a:cubicBezTo>
                  <a:cubicBezTo>
                    <a:pt x="3271119" y="2173119"/>
                    <a:pt x="3267075" y="2167509"/>
                    <a:pt x="3262312" y="2162747"/>
                  </a:cubicBezTo>
                  <a:cubicBezTo>
                    <a:pt x="3260725" y="2167509"/>
                    <a:pt x="3258213" y="2172058"/>
                    <a:pt x="3257550" y="2177034"/>
                  </a:cubicBezTo>
                  <a:cubicBezTo>
                    <a:pt x="3254472" y="2200122"/>
                    <a:pt x="3253953" y="2241831"/>
                    <a:pt x="3248025" y="2267522"/>
                  </a:cubicBezTo>
                  <a:cubicBezTo>
                    <a:pt x="3245767" y="2277305"/>
                    <a:pt x="3238500" y="2296097"/>
                    <a:pt x="3238500" y="2296097"/>
                  </a:cubicBezTo>
                  <a:cubicBezTo>
                    <a:pt x="3250418" y="2343774"/>
                    <a:pt x="3232498" y="2294857"/>
                    <a:pt x="3257550" y="2319909"/>
                  </a:cubicBezTo>
                  <a:cubicBezTo>
                    <a:pt x="3261100" y="2323459"/>
                    <a:pt x="3261223" y="2329296"/>
                    <a:pt x="3262312" y="2334197"/>
                  </a:cubicBezTo>
                  <a:cubicBezTo>
                    <a:pt x="3262382" y="2334513"/>
                    <a:pt x="3285940" y="2358970"/>
                    <a:pt x="3290887" y="2365153"/>
                  </a:cubicBezTo>
                  <a:cubicBezTo>
                    <a:pt x="3297601" y="2373545"/>
                    <a:pt x="3291001" y="2388210"/>
                    <a:pt x="3300412" y="2391347"/>
                  </a:cubicBezTo>
                  <a:cubicBezTo>
                    <a:pt x="3311747" y="2425352"/>
                    <a:pt x="3318251" y="2407209"/>
                    <a:pt x="3340893" y="2422303"/>
                  </a:cubicBezTo>
                  <a:cubicBezTo>
                    <a:pt x="3344766" y="2433923"/>
                    <a:pt x="3353196" y="2443337"/>
                    <a:pt x="3355180" y="2450878"/>
                  </a:cubicBezTo>
                  <a:cubicBezTo>
                    <a:pt x="3357164" y="2458419"/>
                    <a:pt x="3348037" y="2464372"/>
                    <a:pt x="3352800" y="2467547"/>
                  </a:cubicBezTo>
                  <a:cubicBezTo>
                    <a:pt x="3355975" y="2477072"/>
                    <a:pt x="3360356" y="2486277"/>
                    <a:pt x="3362325" y="2496122"/>
                  </a:cubicBezTo>
                  <a:cubicBezTo>
                    <a:pt x="3363645" y="2502723"/>
                    <a:pt x="3367272" y="2525982"/>
                    <a:pt x="3371850" y="2534222"/>
                  </a:cubicBezTo>
                  <a:cubicBezTo>
                    <a:pt x="3377409" y="2544229"/>
                    <a:pt x="3384550" y="2553272"/>
                    <a:pt x="3390900" y="2562797"/>
                  </a:cubicBezTo>
                  <a:lnTo>
                    <a:pt x="3400425" y="2577084"/>
                  </a:lnTo>
                  <a:cubicBezTo>
                    <a:pt x="3402012" y="2581847"/>
                    <a:pt x="3410057" y="2590154"/>
                    <a:pt x="3405187" y="2591372"/>
                  </a:cubicBezTo>
                  <a:cubicBezTo>
                    <a:pt x="3396894" y="2593446"/>
                    <a:pt x="3388880" y="2585941"/>
                    <a:pt x="3381375" y="2581847"/>
                  </a:cubicBezTo>
                  <a:cubicBezTo>
                    <a:pt x="3371325" y="2576365"/>
                    <a:pt x="3362325" y="2569147"/>
                    <a:pt x="3352800" y="2562797"/>
                  </a:cubicBezTo>
                  <a:cubicBezTo>
                    <a:pt x="3348037" y="2559622"/>
                    <a:pt x="3343942" y="2555082"/>
                    <a:pt x="3338512" y="2553272"/>
                  </a:cubicBezTo>
                  <a:lnTo>
                    <a:pt x="3324225" y="2548509"/>
                  </a:lnTo>
                  <a:cubicBezTo>
                    <a:pt x="3319462" y="2543747"/>
                    <a:pt x="3315111" y="2538534"/>
                    <a:pt x="3309937" y="2534222"/>
                  </a:cubicBezTo>
                  <a:cubicBezTo>
                    <a:pt x="3305540" y="2530558"/>
                    <a:pt x="3299226" y="2529166"/>
                    <a:pt x="3295650" y="2524697"/>
                  </a:cubicBezTo>
                  <a:cubicBezTo>
                    <a:pt x="3292514" y="2520777"/>
                    <a:pt x="3292475" y="2515172"/>
                    <a:pt x="3290887" y="2510409"/>
                  </a:cubicBezTo>
                  <a:cubicBezTo>
                    <a:pt x="3286910" y="2482565"/>
                    <a:pt x="3286935" y="2478339"/>
                    <a:pt x="3281362" y="2453259"/>
                  </a:cubicBezTo>
                  <a:cubicBezTo>
                    <a:pt x="3279942" y="2446869"/>
                    <a:pt x="3278481" y="2440478"/>
                    <a:pt x="3276600" y="2434209"/>
                  </a:cubicBezTo>
                  <a:cubicBezTo>
                    <a:pt x="3276580" y="2434142"/>
                    <a:pt x="3262312" y="2394125"/>
                    <a:pt x="3255168" y="2381822"/>
                  </a:cubicBezTo>
                  <a:cubicBezTo>
                    <a:pt x="3248024" y="2369519"/>
                    <a:pt x="3238897" y="2366740"/>
                    <a:pt x="3233738" y="2360390"/>
                  </a:cubicBezTo>
                  <a:cubicBezTo>
                    <a:pt x="3228579" y="2354040"/>
                    <a:pt x="3227387" y="2349278"/>
                    <a:pt x="3224212" y="2343722"/>
                  </a:cubicBezTo>
                  <a:cubicBezTo>
                    <a:pt x="3222625" y="2338959"/>
                    <a:pt x="3221038" y="2336181"/>
                    <a:pt x="3219450" y="2329434"/>
                  </a:cubicBezTo>
                  <a:cubicBezTo>
                    <a:pt x="3217863" y="2322687"/>
                    <a:pt x="3214687" y="2313559"/>
                    <a:pt x="3214687" y="2303240"/>
                  </a:cubicBezTo>
                  <a:cubicBezTo>
                    <a:pt x="3214687" y="2292921"/>
                    <a:pt x="3218260" y="2276253"/>
                    <a:pt x="3219450" y="2267522"/>
                  </a:cubicBezTo>
                  <a:cubicBezTo>
                    <a:pt x="3220640" y="2258791"/>
                    <a:pt x="3220243" y="2255615"/>
                    <a:pt x="3221830" y="2250852"/>
                  </a:cubicBezTo>
                  <a:cubicBezTo>
                    <a:pt x="3220243" y="2239740"/>
                    <a:pt x="3217466" y="2229818"/>
                    <a:pt x="3217069" y="2217515"/>
                  </a:cubicBezTo>
                  <a:cubicBezTo>
                    <a:pt x="3216672" y="2205212"/>
                    <a:pt x="3220641" y="2188543"/>
                    <a:pt x="3219450" y="2177034"/>
                  </a:cubicBezTo>
                  <a:cubicBezTo>
                    <a:pt x="3218259" y="2165525"/>
                    <a:pt x="3213100" y="2157984"/>
                    <a:pt x="3209925" y="2148459"/>
                  </a:cubicBezTo>
                  <a:lnTo>
                    <a:pt x="3200400" y="2119884"/>
                  </a:lnTo>
                  <a:lnTo>
                    <a:pt x="3195637" y="2105597"/>
                  </a:lnTo>
                  <a:cubicBezTo>
                    <a:pt x="3194050" y="2094484"/>
                    <a:pt x="3193076" y="2083266"/>
                    <a:pt x="3190875" y="2072259"/>
                  </a:cubicBezTo>
                  <a:cubicBezTo>
                    <a:pt x="3189890" y="2067336"/>
                    <a:pt x="3190032" y="2061108"/>
                    <a:pt x="3186112" y="2057972"/>
                  </a:cubicBezTo>
                  <a:cubicBezTo>
                    <a:pt x="3181001" y="2053883"/>
                    <a:pt x="3173356" y="2055007"/>
                    <a:pt x="3167062" y="2053209"/>
                  </a:cubicBezTo>
                  <a:cubicBezTo>
                    <a:pt x="3162235" y="2051830"/>
                    <a:pt x="3157537" y="2050034"/>
                    <a:pt x="3152775" y="2048447"/>
                  </a:cubicBezTo>
                  <a:cubicBezTo>
                    <a:pt x="3151187" y="2053209"/>
                    <a:pt x="3151148" y="2058814"/>
                    <a:pt x="3148012" y="2062734"/>
                  </a:cubicBezTo>
                  <a:cubicBezTo>
                    <a:pt x="3136833" y="2076707"/>
                    <a:pt x="3114977" y="2074937"/>
                    <a:pt x="3100387" y="2077022"/>
                  </a:cubicBezTo>
                  <a:cubicBezTo>
                    <a:pt x="3092450" y="2053209"/>
                    <a:pt x="3094038" y="2067497"/>
                    <a:pt x="3105150" y="2034159"/>
                  </a:cubicBezTo>
                  <a:lnTo>
                    <a:pt x="3109912" y="2019872"/>
                  </a:lnTo>
                  <a:cubicBezTo>
                    <a:pt x="3108325" y="2008759"/>
                    <a:pt x="3110170" y="1996574"/>
                    <a:pt x="3105150" y="1986534"/>
                  </a:cubicBezTo>
                  <a:cubicBezTo>
                    <a:pt x="3102905" y="1982044"/>
                    <a:pt x="3095352" y="1984017"/>
                    <a:pt x="3090862" y="1981772"/>
                  </a:cubicBezTo>
                  <a:cubicBezTo>
                    <a:pt x="3085743" y="1979212"/>
                    <a:pt x="3081337" y="1975422"/>
                    <a:pt x="3076575" y="1972247"/>
                  </a:cubicBezTo>
                  <a:cubicBezTo>
                    <a:pt x="3073437" y="1962835"/>
                    <a:pt x="3070680" y="1950387"/>
                    <a:pt x="3062287" y="1943672"/>
                  </a:cubicBezTo>
                  <a:cubicBezTo>
                    <a:pt x="3058367" y="1940536"/>
                    <a:pt x="3052762" y="1940497"/>
                    <a:pt x="3048000" y="1938909"/>
                  </a:cubicBezTo>
                  <a:cubicBezTo>
                    <a:pt x="3044825" y="1934147"/>
                    <a:pt x="3040800" y="1929852"/>
                    <a:pt x="3038475" y="1924622"/>
                  </a:cubicBezTo>
                  <a:cubicBezTo>
                    <a:pt x="3034397" y="1915447"/>
                    <a:pt x="3034519" y="1904401"/>
                    <a:pt x="3028950" y="1896047"/>
                  </a:cubicBezTo>
                  <a:cubicBezTo>
                    <a:pt x="3025775" y="1891284"/>
                    <a:pt x="3021985" y="1886879"/>
                    <a:pt x="3019425" y="1881759"/>
                  </a:cubicBezTo>
                  <a:cubicBezTo>
                    <a:pt x="3017180" y="1877269"/>
                    <a:pt x="3017798" y="1871392"/>
                    <a:pt x="3014662" y="1867472"/>
                  </a:cubicBezTo>
                  <a:cubicBezTo>
                    <a:pt x="3011086" y="1863003"/>
                    <a:pt x="3005137" y="1861122"/>
                    <a:pt x="3000375" y="1857947"/>
                  </a:cubicBezTo>
                  <a:cubicBezTo>
                    <a:pt x="2995612" y="1861122"/>
                    <a:pt x="2989663" y="1863002"/>
                    <a:pt x="2986087" y="1867472"/>
                  </a:cubicBezTo>
                  <a:cubicBezTo>
                    <a:pt x="2982951" y="1871392"/>
                    <a:pt x="2986087" y="1880172"/>
                    <a:pt x="2981325" y="1881759"/>
                  </a:cubicBezTo>
                  <a:cubicBezTo>
                    <a:pt x="2973646" y="1884319"/>
                    <a:pt x="2965450" y="1878584"/>
                    <a:pt x="2957512" y="1876997"/>
                  </a:cubicBezTo>
                  <a:cubicBezTo>
                    <a:pt x="2919037" y="1883409"/>
                    <a:pt x="2938094" y="1878706"/>
                    <a:pt x="2900362" y="1891284"/>
                  </a:cubicBezTo>
                  <a:lnTo>
                    <a:pt x="2886075" y="1896047"/>
                  </a:lnTo>
                  <a:lnTo>
                    <a:pt x="2867025" y="1924622"/>
                  </a:lnTo>
                  <a:cubicBezTo>
                    <a:pt x="2857660" y="1938670"/>
                    <a:pt x="2856963" y="1941738"/>
                    <a:pt x="2843212" y="1953197"/>
                  </a:cubicBezTo>
                  <a:cubicBezTo>
                    <a:pt x="2838815" y="1956861"/>
                    <a:pt x="2833687" y="1959547"/>
                    <a:pt x="2828925" y="1962722"/>
                  </a:cubicBezTo>
                  <a:cubicBezTo>
                    <a:pt x="2825750" y="1967484"/>
                    <a:pt x="2824162" y="1973834"/>
                    <a:pt x="2819400" y="1977009"/>
                  </a:cubicBezTo>
                  <a:cubicBezTo>
                    <a:pt x="2813954" y="1980640"/>
                    <a:pt x="2806644" y="1979974"/>
                    <a:pt x="2800350" y="1981772"/>
                  </a:cubicBezTo>
                  <a:cubicBezTo>
                    <a:pt x="2795523" y="1983151"/>
                    <a:pt x="2790825" y="1984947"/>
                    <a:pt x="2786062" y="1986534"/>
                  </a:cubicBezTo>
                  <a:cubicBezTo>
                    <a:pt x="2751791" y="2009382"/>
                    <a:pt x="2793987" y="1977028"/>
                    <a:pt x="2762250" y="2024634"/>
                  </a:cubicBezTo>
                  <a:cubicBezTo>
                    <a:pt x="2749550" y="2043685"/>
                    <a:pt x="2757488" y="2035747"/>
                    <a:pt x="2738437" y="2048447"/>
                  </a:cubicBezTo>
                  <a:cubicBezTo>
                    <a:pt x="2735262" y="2053209"/>
                    <a:pt x="2731167" y="2057473"/>
                    <a:pt x="2728912" y="2062734"/>
                  </a:cubicBezTo>
                  <a:cubicBezTo>
                    <a:pt x="2726334" y="2068750"/>
                    <a:pt x="2729700" y="2078315"/>
                    <a:pt x="2724150" y="2081784"/>
                  </a:cubicBezTo>
                  <a:cubicBezTo>
                    <a:pt x="2714631" y="2087734"/>
                    <a:pt x="2701925" y="2084959"/>
                    <a:pt x="2690812" y="2086547"/>
                  </a:cubicBezTo>
                  <a:cubicBezTo>
                    <a:pt x="2662582" y="2105368"/>
                    <a:pt x="2682137" y="2087064"/>
                    <a:pt x="2671762" y="2138934"/>
                  </a:cubicBezTo>
                  <a:cubicBezTo>
                    <a:pt x="2669793" y="2148779"/>
                    <a:pt x="2662237" y="2167509"/>
                    <a:pt x="2662237" y="2167509"/>
                  </a:cubicBezTo>
                  <a:cubicBezTo>
                    <a:pt x="2664080" y="2187775"/>
                    <a:pt x="2673512" y="2213890"/>
                    <a:pt x="2662237" y="2234184"/>
                  </a:cubicBezTo>
                  <a:cubicBezTo>
                    <a:pt x="2656677" y="2244191"/>
                    <a:pt x="2643187" y="2262759"/>
                    <a:pt x="2643187" y="2262759"/>
                  </a:cubicBezTo>
                  <a:cubicBezTo>
                    <a:pt x="2641600" y="2278634"/>
                    <a:pt x="2645560" y="2296114"/>
                    <a:pt x="2638425" y="2310384"/>
                  </a:cubicBezTo>
                  <a:cubicBezTo>
                    <a:pt x="2631875" y="2323484"/>
                    <a:pt x="2609219" y="2329644"/>
                    <a:pt x="2595562" y="2334197"/>
                  </a:cubicBezTo>
                  <a:cubicBezTo>
                    <a:pt x="2592387" y="2338959"/>
                    <a:pt x="2591761" y="2348484"/>
                    <a:pt x="2586037" y="2348484"/>
                  </a:cubicBezTo>
                  <a:cubicBezTo>
                    <a:pt x="2581017" y="2348484"/>
                    <a:pt x="2582654" y="2339024"/>
                    <a:pt x="2581275" y="2334197"/>
                  </a:cubicBezTo>
                  <a:cubicBezTo>
                    <a:pt x="2579477" y="2327903"/>
                    <a:pt x="2579090" y="2321163"/>
                    <a:pt x="2576512" y="2315147"/>
                  </a:cubicBezTo>
                  <a:cubicBezTo>
                    <a:pt x="2569331" y="2298391"/>
                    <a:pt x="2567920" y="2301170"/>
                    <a:pt x="2552700" y="2296097"/>
                  </a:cubicBezTo>
                  <a:cubicBezTo>
                    <a:pt x="2531022" y="2231062"/>
                    <a:pt x="2554671" y="2297521"/>
                    <a:pt x="2533650" y="2248472"/>
                  </a:cubicBezTo>
                  <a:cubicBezTo>
                    <a:pt x="2528753" y="2237046"/>
                    <a:pt x="2527580" y="2227227"/>
                    <a:pt x="2524125" y="2215134"/>
                  </a:cubicBezTo>
                  <a:cubicBezTo>
                    <a:pt x="2522746" y="2210307"/>
                    <a:pt x="2520950" y="2205609"/>
                    <a:pt x="2519362" y="2200847"/>
                  </a:cubicBezTo>
                  <a:cubicBezTo>
                    <a:pt x="2517775" y="2189734"/>
                    <a:pt x="2516801" y="2178516"/>
                    <a:pt x="2514600" y="2167509"/>
                  </a:cubicBezTo>
                  <a:cubicBezTo>
                    <a:pt x="2513615" y="2162586"/>
                    <a:pt x="2511055" y="2158092"/>
                    <a:pt x="2509837" y="2153222"/>
                  </a:cubicBezTo>
                  <a:cubicBezTo>
                    <a:pt x="2507874" y="2145369"/>
                    <a:pt x="2507205" y="2137219"/>
                    <a:pt x="2505075" y="2129409"/>
                  </a:cubicBezTo>
                  <a:cubicBezTo>
                    <a:pt x="2502433" y="2119723"/>
                    <a:pt x="2501119" y="2109188"/>
                    <a:pt x="2495550" y="2100834"/>
                  </a:cubicBezTo>
                  <a:lnTo>
                    <a:pt x="2476500" y="2072259"/>
                  </a:lnTo>
                  <a:cubicBezTo>
                    <a:pt x="2461405" y="2049617"/>
                    <a:pt x="2468786" y="2063405"/>
                    <a:pt x="2457450" y="2029397"/>
                  </a:cubicBezTo>
                  <a:lnTo>
                    <a:pt x="2452687" y="2015109"/>
                  </a:lnTo>
                  <a:cubicBezTo>
                    <a:pt x="2454685" y="1985149"/>
                    <a:pt x="2462666" y="1918954"/>
                    <a:pt x="2452687" y="1886522"/>
                  </a:cubicBezTo>
                  <a:cubicBezTo>
                    <a:pt x="2451211" y="1881724"/>
                    <a:pt x="2443162" y="1883347"/>
                    <a:pt x="2438400" y="1881759"/>
                  </a:cubicBezTo>
                  <a:cubicBezTo>
                    <a:pt x="2436812" y="1886522"/>
                    <a:pt x="2436422" y="1891870"/>
                    <a:pt x="2433637" y="1896047"/>
                  </a:cubicBezTo>
                  <a:cubicBezTo>
                    <a:pt x="2429901" y="1901651"/>
                    <a:pt x="2423662" y="1905160"/>
                    <a:pt x="2419350" y="1910334"/>
                  </a:cubicBezTo>
                  <a:cubicBezTo>
                    <a:pt x="2415686" y="1914731"/>
                    <a:pt x="2413000" y="1919859"/>
                    <a:pt x="2409825" y="1924622"/>
                  </a:cubicBezTo>
                  <a:cubicBezTo>
                    <a:pt x="2369233" y="1914473"/>
                    <a:pt x="2408987" y="1930510"/>
                    <a:pt x="2386012" y="1896047"/>
                  </a:cubicBezTo>
                  <a:cubicBezTo>
                    <a:pt x="2383227" y="1891870"/>
                    <a:pt x="2376215" y="1893529"/>
                    <a:pt x="2371725" y="1891284"/>
                  </a:cubicBezTo>
                  <a:cubicBezTo>
                    <a:pt x="2366605" y="1888724"/>
                    <a:pt x="2362200" y="1884934"/>
                    <a:pt x="2357437" y="1881759"/>
                  </a:cubicBezTo>
                  <a:cubicBezTo>
                    <a:pt x="2344858" y="1844023"/>
                    <a:pt x="2338008" y="1854834"/>
                    <a:pt x="2376487" y="1848422"/>
                  </a:cubicBezTo>
                  <a:cubicBezTo>
                    <a:pt x="2371725" y="1845247"/>
                    <a:pt x="2367559" y="1840907"/>
                    <a:pt x="2362200" y="1838897"/>
                  </a:cubicBezTo>
                  <a:cubicBezTo>
                    <a:pt x="2354621" y="1836055"/>
                    <a:pt x="2346197" y="1836264"/>
                    <a:pt x="2338387" y="1834134"/>
                  </a:cubicBezTo>
                  <a:cubicBezTo>
                    <a:pt x="2309613" y="1826286"/>
                    <a:pt x="2315184" y="1828190"/>
                    <a:pt x="2295525" y="1815084"/>
                  </a:cubicBezTo>
                  <a:cubicBezTo>
                    <a:pt x="2280430" y="1792443"/>
                    <a:pt x="2287811" y="1806228"/>
                    <a:pt x="2276475" y="1772222"/>
                  </a:cubicBezTo>
                  <a:cubicBezTo>
                    <a:pt x="2274887" y="1767459"/>
                    <a:pt x="2275889" y="1760719"/>
                    <a:pt x="2271712" y="1757934"/>
                  </a:cubicBezTo>
                  <a:cubicBezTo>
                    <a:pt x="2253248" y="1745624"/>
                    <a:pt x="2262855" y="1750219"/>
                    <a:pt x="2243137" y="1743647"/>
                  </a:cubicBezTo>
                  <a:cubicBezTo>
                    <a:pt x="2238375" y="1745234"/>
                    <a:pt x="2233340" y="1746164"/>
                    <a:pt x="2228850" y="1748409"/>
                  </a:cubicBezTo>
                  <a:cubicBezTo>
                    <a:pt x="2215581" y="1755043"/>
                    <a:pt x="2215435" y="1761101"/>
                    <a:pt x="2200275" y="1762697"/>
                  </a:cubicBezTo>
                  <a:cubicBezTo>
                    <a:pt x="2174965" y="1765361"/>
                    <a:pt x="2149475" y="1765872"/>
                    <a:pt x="2124075" y="1767459"/>
                  </a:cubicBezTo>
                  <a:cubicBezTo>
                    <a:pt x="2114550" y="1769047"/>
                    <a:pt x="2105156" y="1772222"/>
                    <a:pt x="2095500" y="1772222"/>
                  </a:cubicBezTo>
                  <a:cubicBezTo>
                    <a:pt x="2067059" y="1772222"/>
                    <a:pt x="2068399" y="1768561"/>
                    <a:pt x="2047875" y="1762697"/>
                  </a:cubicBezTo>
                  <a:cubicBezTo>
                    <a:pt x="2041581" y="1760899"/>
                    <a:pt x="2035119" y="1759732"/>
                    <a:pt x="2028825" y="1757934"/>
                  </a:cubicBezTo>
                  <a:cubicBezTo>
                    <a:pt x="2023998" y="1756555"/>
                    <a:pt x="2019407" y="1754390"/>
                    <a:pt x="2014537" y="1753172"/>
                  </a:cubicBezTo>
                  <a:cubicBezTo>
                    <a:pt x="2006684" y="1751209"/>
                    <a:pt x="1998662" y="1749997"/>
                    <a:pt x="1990725" y="1748409"/>
                  </a:cubicBezTo>
                  <a:cubicBezTo>
                    <a:pt x="1986528" y="1723227"/>
                    <a:pt x="1993103" y="1719833"/>
                    <a:pt x="1971675" y="1710309"/>
                  </a:cubicBezTo>
                  <a:cubicBezTo>
                    <a:pt x="1962500" y="1706231"/>
                    <a:pt x="1943100" y="1700784"/>
                    <a:pt x="1943100" y="1700784"/>
                  </a:cubicBezTo>
                  <a:lnTo>
                    <a:pt x="1914525" y="1710309"/>
                  </a:lnTo>
                  <a:lnTo>
                    <a:pt x="1900237" y="1715072"/>
                  </a:lnTo>
                  <a:cubicBezTo>
                    <a:pt x="1893887" y="1713484"/>
                    <a:pt x="1887577" y="1711729"/>
                    <a:pt x="1881187" y="1710309"/>
                  </a:cubicBezTo>
                  <a:cubicBezTo>
                    <a:pt x="1873285" y="1708553"/>
                    <a:pt x="1864744" y="1708896"/>
                    <a:pt x="1857375" y="1705547"/>
                  </a:cubicBezTo>
                  <a:cubicBezTo>
                    <a:pt x="1846953" y="1700810"/>
                    <a:pt x="1838325" y="1692847"/>
                    <a:pt x="1828800" y="1686497"/>
                  </a:cubicBezTo>
                  <a:lnTo>
                    <a:pt x="1814512" y="1676972"/>
                  </a:lnTo>
                  <a:lnTo>
                    <a:pt x="1800225" y="1634109"/>
                  </a:lnTo>
                  <a:cubicBezTo>
                    <a:pt x="1798638" y="1629347"/>
                    <a:pt x="1799012" y="1623372"/>
                    <a:pt x="1795462" y="1619822"/>
                  </a:cubicBezTo>
                  <a:lnTo>
                    <a:pt x="1781175" y="1605534"/>
                  </a:lnTo>
                  <a:cubicBezTo>
                    <a:pt x="1771650" y="1607122"/>
                    <a:pt x="1761968" y="1607955"/>
                    <a:pt x="1752600" y="1610297"/>
                  </a:cubicBezTo>
                  <a:cubicBezTo>
                    <a:pt x="1742860" y="1612732"/>
                    <a:pt x="1724025" y="1619822"/>
                    <a:pt x="1724025" y="1619822"/>
                  </a:cubicBezTo>
                  <a:cubicBezTo>
                    <a:pt x="1720850" y="1624584"/>
                    <a:pt x="1715441" y="1628463"/>
                    <a:pt x="1714500" y="1634109"/>
                  </a:cubicBezTo>
                  <a:cubicBezTo>
                    <a:pt x="1713675" y="1639061"/>
                    <a:pt x="1717017" y="1643907"/>
                    <a:pt x="1719262" y="1648397"/>
                  </a:cubicBezTo>
                  <a:cubicBezTo>
                    <a:pt x="1727199" y="1664271"/>
                    <a:pt x="1728788" y="1662685"/>
                    <a:pt x="1743075" y="1672209"/>
                  </a:cubicBezTo>
                  <a:cubicBezTo>
                    <a:pt x="1769222" y="1711430"/>
                    <a:pt x="1730958" y="1649110"/>
                    <a:pt x="1757362" y="1738884"/>
                  </a:cubicBezTo>
                  <a:cubicBezTo>
                    <a:pt x="1760592" y="1749866"/>
                    <a:pt x="1776412" y="1767459"/>
                    <a:pt x="1776412" y="1767459"/>
                  </a:cubicBezTo>
                  <a:cubicBezTo>
                    <a:pt x="1778000" y="1773809"/>
                    <a:pt x="1774630" y="1786509"/>
                    <a:pt x="1781175" y="1786509"/>
                  </a:cubicBezTo>
                  <a:cubicBezTo>
                    <a:pt x="1789227" y="1786509"/>
                    <a:pt x="1791084" y="1757550"/>
                    <a:pt x="1795462" y="1753172"/>
                  </a:cubicBezTo>
                  <a:cubicBezTo>
                    <a:pt x="1799012" y="1749622"/>
                    <a:pt x="1804987" y="1749997"/>
                    <a:pt x="1809750" y="1748409"/>
                  </a:cubicBezTo>
                  <a:cubicBezTo>
                    <a:pt x="1812925" y="1753172"/>
                    <a:pt x="1818334" y="1757051"/>
                    <a:pt x="1819275" y="1762697"/>
                  </a:cubicBezTo>
                  <a:cubicBezTo>
                    <a:pt x="1820100" y="1767649"/>
                    <a:pt x="1814512" y="1771964"/>
                    <a:pt x="1814512" y="1776984"/>
                  </a:cubicBezTo>
                  <a:cubicBezTo>
                    <a:pt x="1814512" y="1777871"/>
                    <a:pt x="1820280" y="1810387"/>
                    <a:pt x="1824037" y="1815084"/>
                  </a:cubicBezTo>
                  <a:cubicBezTo>
                    <a:pt x="1830751" y="1823476"/>
                    <a:pt x="1843201" y="1826235"/>
                    <a:pt x="1852612" y="1829372"/>
                  </a:cubicBezTo>
                  <a:lnTo>
                    <a:pt x="1876425" y="1824609"/>
                  </a:lnTo>
                  <a:cubicBezTo>
                    <a:pt x="1885926" y="1822882"/>
                    <a:pt x="1895839" y="1822901"/>
                    <a:pt x="1905000" y="1819847"/>
                  </a:cubicBezTo>
                  <a:cubicBezTo>
                    <a:pt x="1910430" y="1818037"/>
                    <a:pt x="1914525" y="1813497"/>
                    <a:pt x="1919287" y="1810322"/>
                  </a:cubicBezTo>
                  <a:cubicBezTo>
                    <a:pt x="1922462" y="1800797"/>
                    <a:pt x="1920458" y="1787316"/>
                    <a:pt x="1928812" y="1781747"/>
                  </a:cubicBezTo>
                  <a:lnTo>
                    <a:pt x="1957387" y="1762697"/>
                  </a:lnTo>
                  <a:cubicBezTo>
                    <a:pt x="1958975" y="1757934"/>
                    <a:pt x="1958600" y="1744859"/>
                    <a:pt x="1962150" y="1748409"/>
                  </a:cubicBezTo>
                  <a:cubicBezTo>
                    <a:pt x="1967874" y="1754133"/>
                    <a:pt x="1964782" y="1764412"/>
                    <a:pt x="1966912" y="1772222"/>
                  </a:cubicBezTo>
                  <a:cubicBezTo>
                    <a:pt x="1969554" y="1781908"/>
                    <a:pt x="1974002" y="1791057"/>
                    <a:pt x="1976437" y="1800797"/>
                  </a:cubicBezTo>
                  <a:cubicBezTo>
                    <a:pt x="1978025" y="1807147"/>
                    <a:pt x="1976890" y="1814921"/>
                    <a:pt x="1981200" y="1819847"/>
                  </a:cubicBezTo>
                  <a:cubicBezTo>
                    <a:pt x="1994687" y="1835260"/>
                    <a:pt x="2007363" y="1838093"/>
                    <a:pt x="2024062" y="1843659"/>
                  </a:cubicBezTo>
                  <a:cubicBezTo>
                    <a:pt x="2028825" y="1846834"/>
                    <a:pt x="2034303" y="1849137"/>
                    <a:pt x="2038350" y="1853184"/>
                  </a:cubicBezTo>
                  <a:cubicBezTo>
                    <a:pt x="2047582" y="1862416"/>
                    <a:pt x="2048764" y="1870139"/>
                    <a:pt x="2052637" y="1881759"/>
                  </a:cubicBezTo>
                  <a:cubicBezTo>
                    <a:pt x="2042247" y="1912933"/>
                    <a:pt x="2056678" y="1882336"/>
                    <a:pt x="2033587" y="1900809"/>
                  </a:cubicBezTo>
                  <a:cubicBezTo>
                    <a:pt x="2029117" y="1904385"/>
                    <a:pt x="2027237" y="1910334"/>
                    <a:pt x="2024062" y="1915097"/>
                  </a:cubicBezTo>
                  <a:cubicBezTo>
                    <a:pt x="2006698" y="1967194"/>
                    <a:pt x="2034391" y="1888286"/>
                    <a:pt x="2009775" y="1943672"/>
                  </a:cubicBezTo>
                  <a:cubicBezTo>
                    <a:pt x="2004899" y="1954644"/>
                    <a:pt x="2002137" y="1977024"/>
                    <a:pt x="1990725" y="1986534"/>
                  </a:cubicBezTo>
                  <a:cubicBezTo>
                    <a:pt x="1985271" y="1991079"/>
                    <a:pt x="1978025" y="1992884"/>
                    <a:pt x="1971675" y="1996059"/>
                  </a:cubicBezTo>
                  <a:cubicBezTo>
                    <a:pt x="1968537" y="2005471"/>
                    <a:pt x="1965780" y="2017919"/>
                    <a:pt x="1957387" y="2024634"/>
                  </a:cubicBezTo>
                  <a:cubicBezTo>
                    <a:pt x="1953467" y="2027770"/>
                    <a:pt x="1947862" y="2027809"/>
                    <a:pt x="1943100" y="2029397"/>
                  </a:cubicBezTo>
                  <a:cubicBezTo>
                    <a:pt x="1937027" y="2035470"/>
                    <a:pt x="1923995" y="2050368"/>
                    <a:pt x="1914525" y="2053209"/>
                  </a:cubicBezTo>
                  <a:cubicBezTo>
                    <a:pt x="1903773" y="2056435"/>
                    <a:pt x="1892300" y="2056384"/>
                    <a:pt x="1881187" y="2057972"/>
                  </a:cubicBezTo>
                  <a:cubicBezTo>
                    <a:pt x="1876425" y="2059559"/>
                    <a:pt x="1871390" y="2060489"/>
                    <a:pt x="1866900" y="2062734"/>
                  </a:cubicBezTo>
                  <a:cubicBezTo>
                    <a:pt x="1829964" y="2081202"/>
                    <a:pt x="1874242" y="2065048"/>
                    <a:pt x="1838325" y="2077022"/>
                  </a:cubicBezTo>
                  <a:cubicBezTo>
                    <a:pt x="1835150" y="2086547"/>
                    <a:pt x="1837154" y="2100028"/>
                    <a:pt x="1828800" y="2105597"/>
                  </a:cubicBezTo>
                  <a:cubicBezTo>
                    <a:pt x="1824037" y="2108772"/>
                    <a:pt x="1819872" y="2113112"/>
                    <a:pt x="1814512" y="2115122"/>
                  </a:cubicBezTo>
                  <a:cubicBezTo>
                    <a:pt x="1806933" y="2117964"/>
                    <a:pt x="1798509" y="2117754"/>
                    <a:pt x="1790700" y="2119884"/>
                  </a:cubicBezTo>
                  <a:cubicBezTo>
                    <a:pt x="1781014" y="2122526"/>
                    <a:pt x="1771650" y="2126234"/>
                    <a:pt x="1762125" y="2129409"/>
                  </a:cubicBezTo>
                  <a:lnTo>
                    <a:pt x="1747837" y="2134172"/>
                  </a:lnTo>
                  <a:lnTo>
                    <a:pt x="1733550" y="2138934"/>
                  </a:lnTo>
                  <a:cubicBezTo>
                    <a:pt x="1696620" y="2163554"/>
                    <a:pt x="1715836" y="2154363"/>
                    <a:pt x="1676400" y="2167509"/>
                  </a:cubicBezTo>
                  <a:cubicBezTo>
                    <a:pt x="1671637" y="2169097"/>
                    <a:pt x="1667035" y="2171288"/>
                    <a:pt x="1662112" y="2172272"/>
                  </a:cubicBezTo>
                  <a:cubicBezTo>
                    <a:pt x="1654175" y="2173859"/>
                    <a:pt x="1646109" y="2174904"/>
                    <a:pt x="1638300" y="2177034"/>
                  </a:cubicBezTo>
                  <a:cubicBezTo>
                    <a:pt x="1628614" y="2179676"/>
                    <a:pt x="1609725" y="2186559"/>
                    <a:pt x="1609725" y="2186559"/>
                  </a:cubicBezTo>
                  <a:cubicBezTo>
                    <a:pt x="1600254" y="2192873"/>
                    <a:pt x="1592980" y="2203152"/>
                    <a:pt x="1581150" y="2191322"/>
                  </a:cubicBezTo>
                  <a:cubicBezTo>
                    <a:pt x="1573055" y="2183227"/>
                    <a:pt x="1562100" y="2162747"/>
                    <a:pt x="1562100" y="2162747"/>
                  </a:cubicBezTo>
                  <a:cubicBezTo>
                    <a:pt x="1560512" y="2146872"/>
                    <a:pt x="1557337" y="2131076"/>
                    <a:pt x="1557337" y="2115122"/>
                  </a:cubicBezTo>
                  <a:cubicBezTo>
                    <a:pt x="1557337" y="2103630"/>
                    <a:pt x="1563105" y="2088295"/>
                    <a:pt x="1566862" y="2077022"/>
                  </a:cubicBezTo>
                  <a:cubicBezTo>
                    <a:pt x="1565275" y="2072259"/>
                    <a:pt x="1564885" y="2066911"/>
                    <a:pt x="1562100" y="2062734"/>
                  </a:cubicBezTo>
                  <a:cubicBezTo>
                    <a:pt x="1554768" y="2051736"/>
                    <a:pt x="1544065" y="2045949"/>
                    <a:pt x="1533525" y="2038922"/>
                  </a:cubicBezTo>
                  <a:cubicBezTo>
                    <a:pt x="1511690" y="2006170"/>
                    <a:pt x="1510855" y="2021207"/>
                    <a:pt x="1519237" y="1996059"/>
                  </a:cubicBezTo>
                  <a:cubicBezTo>
                    <a:pt x="1517650" y="1986534"/>
                    <a:pt x="1518397" y="1976308"/>
                    <a:pt x="1514475" y="1967484"/>
                  </a:cubicBezTo>
                  <a:cubicBezTo>
                    <a:pt x="1506738" y="1950075"/>
                    <a:pt x="1499048" y="1955008"/>
                    <a:pt x="1485900" y="1948434"/>
                  </a:cubicBezTo>
                  <a:cubicBezTo>
                    <a:pt x="1480780" y="1945874"/>
                    <a:pt x="1476375" y="1942084"/>
                    <a:pt x="1471612" y="1938909"/>
                  </a:cubicBezTo>
                  <a:cubicBezTo>
                    <a:pt x="1459642" y="1902997"/>
                    <a:pt x="1477182" y="1945872"/>
                    <a:pt x="1452562" y="1915097"/>
                  </a:cubicBezTo>
                  <a:cubicBezTo>
                    <a:pt x="1449426" y="1911177"/>
                    <a:pt x="1449387" y="1905572"/>
                    <a:pt x="1447800" y="1900809"/>
                  </a:cubicBezTo>
                  <a:cubicBezTo>
                    <a:pt x="1441900" y="1806419"/>
                    <a:pt x="1465993" y="1839088"/>
                    <a:pt x="1423987" y="1815084"/>
                  </a:cubicBezTo>
                  <a:cubicBezTo>
                    <a:pt x="1419017" y="1812244"/>
                    <a:pt x="1414462" y="1808734"/>
                    <a:pt x="1409700" y="1805559"/>
                  </a:cubicBezTo>
                  <a:cubicBezTo>
                    <a:pt x="1392731" y="1754651"/>
                    <a:pt x="1410840" y="1794778"/>
                    <a:pt x="1385887" y="1762697"/>
                  </a:cubicBezTo>
                  <a:cubicBezTo>
                    <a:pt x="1378859" y="1753661"/>
                    <a:pt x="1366837" y="1734122"/>
                    <a:pt x="1366837" y="1734122"/>
                  </a:cubicBezTo>
                  <a:lnTo>
                    <a:pt x="1357312" y="1705547"/>
                  </a:lnTo>
                  <a:cubicBezTo>
                    <a:pt x="1354174" y="1696134"/>
                    <a:pt x="1351419" y="1683687"/>
                    <a:pt x="1343025" y="1676972"/>
                  </a:cubicBezTo>
                  <a:cubicBezTo>
                    <a:pt x="1339105" y="1673836"/>
                    <a:pt x="1333351" y="1674187"/>
                    <a:pt x="1328737" y="1672209"/>
                  </a:cubicBezTo>
                  <a:cubicBezTo>
                    <a:pt x="1322212" y="1669412"/>
                    <a:pt x="1316037" y="1665859"/>
                    <a:pt x="1309687" y="1662684"/>
                  </a:cubicBezTo>
                  <a:cubicBezTo>
                    <a:pt x="1311275" y="1657922"/>
                    <a:pt x="1317235" y="1644220"/>
                    <a:pt x="1314450" y="1648397"/>
                  </a:cubicBezTo>
                  <a:cubicBezTo>
                    <a:pt x="1311275" y="1653159"/>
                    <a:pt x="1306735" y="1657254"/>
                    <a:pt x="1304925" y="1662684"/>
                  </a:cubicBezTo>
                  <a:cubicBezTo>
                    <a:pt x="1303337" y="1667447"/>
                    <a:pt x="1303298" y="1673052"/>
                    <a:pt x="1300162" y="1676972"/>
                  </a:cubicBezTo>
                  <a:cubicBezTo>
                    <a:pt x="1296586" y="1681441"/>
                    <a:pt x="1290637" y="1683322"/>
                    <a:pt x="1285875" y="1686497"/>
                  </a:cubicBezTo>
                  <a:cubicBezTo>
                    <a:pt x="1276904" y="1677526"/>
                    <a:pt x="1267366" y="1669856"/>
                    <a:pt x="1262062" y="1657922"/>
                  </a:cubicBezTo>
                  <a:cubicBezTo>
                    <a:pt x="1257984" y="1648747"/>
                    <a:pt x="1252537" y="1629347"/>
                    <a:pt x="1252537" y="1629347"/>
                  </a:cubicBezTo>
                  <a:cubicBezTo>
                    <a:pt x="1254125" y="1610297"/>
                    <a:pt x="1242854" y="1584717"/>
                    <a:pt x="1257300" y="1572197"/>
                  </a:cubicBezTo>
                  <a:cubicBezTo>
                    <a:pt x="1274138" y="1557604"/>
                    <a:pt x="1302359" y="1572838"/>
                    <a:pt x="1323975" y="1567434"/>
                  </a:cubicBezTo>
                  <a:cubicBezTo>
                    <a:pt x="1329528" y="1566046"/>
                    <a:pt x="1330325" y="1557909"/>
                    <a:pt x="1333500" y="1553147"/>
                  </a:cubicBezTo>
                  <a:cubicBezTo>
                    <a:pt x="1347027" y="1512560"/>
                    <a:pt x="1327485" y="1574947"/>
                    <a:pt x="1343025" y="1481709"/>
                  </a:cubicBezTo>
                  <a:cubicBezTo>
                    <a:pt x="1344676" y="1471805"/>
                    <a:pt x="1352550" y="1453134"/>
                    <a:pt x="1352550" y="1453134"/>
                  </a:cubicBezTo>
                  <a:cubicBezTo>
                    <a:pt x="1354137" y="1438847"/>
                    <a:pt x="1357312" y="1424647"/>
                    <a:pt x="1357312" y="1410272"/>
                  </a:cubicBezTo>
                  <a:cubicBezTo>
                    <a:pt x="1357312" y="1402177"/>
                    <a:pt x="1359285" y="1390949"/>
                    <a:pt x="1352550" y="1386459"/>
                  </a:cubicBezTo>
                  <a:cubicBezTo>
                    <a:pt x="1341901" y="1379359"/>
                    <a:pt x="1327150" y="1383284"/>
                    <a:pt x="1314450" y="1381697"/>
                  </a:cubicBezTo>
                  <a:cubicBezTo>
                    <a:pt x="1308100" y="1383284"/>
                    <a:pt x="1301529" y="1384161"/>
                    <a:pt x="1295400" y="1386459"/>
                  </a:cubicBezTo>
                  <a:cubicBezTo>
                    <a:pt x="1281590" y="1391637"/>
                    <a:pt x="1273905" y="1397614"/>
                    <a:pt x="1262062" y="1405509"/>
                  </a:cubicBezTo>
                  <a:cubicBezTo>
                    <a:pt x="1254125" y="1403922"/>
                    <a:pt x="1245619" y="1404096"/>
                    <a:pt x="1238250" y="1400747"/>
                  </a:cubicBezTo>
                  <a:cubicBezTo>
                    <a:pt x="1227828" y="1396010"/>
                    <a:pt x="1220535" y="1385317"/>
                    <a:pt x="1209675" y="1381697"/>
                  </a:cubicBezTo>
                  <a:lnTo>
                    <a:pt x="1195387" y="1376934"/>
                  </a:lnTo>
                  <a:cubicBezTo>
                    <a:pt x="1163212" y="1387660"/>
                    <a:pt x="1198089" y="1372785"/>
                    <a:pt x="1171575" y="1395984"/>
                  </a:cubicBezTo>
                  <a:cubicBezTo>
                    <a:pt x="1162960" y="1403522"/>
                    <a:pt x="1143000" y="1415034"/>
                    <a:pt x="1143000" y="1415034"/>
                  </a:cubicBezTo>
                  <a:cubicBezTo>
                    <a:pt x="1138237" y="1413447"/>
                    <a:pt x="1132262" y="1413822"/>
                    <a:pt x="1128712" y="1410272"/>
                  </a:cubicBezTo>
                  <a:cubicBezTo>
                    <a:pt x="1112275" y="1393835"/>
                    <a:pt x="1137982" y="1396420"/>
                    <a:pt x="1114425" y="1381697"/>
                  </a:cubicBezTo>
                  <a:cubicBezTo>
                    <a:pt x="1105911" y="1376376"/>
                    <a:pt x="1085850" y="1372172"/>
                    <a:pt x="1085850" y="1372172"/>
                  </a:cubicBezTo>
                  <a:cubicBezTo>
                    <a:pt x="1084262" y="1367409"/>
                    <a:pt x="1082466" y="1362711"/>
                    <a:pt x="1081087" y="1357884"/>
                  </a:cubicBezTo>
                  <a:cubicBezTo>
                    <a:pt x="1079289" y="1351590"/>
                    <a:pt x="1078903" y="1344850"/>
                    <a:pt x="1076325" y="1338834"/>
                  </a:cubicBezTo>
                  <a:cubicBezTo>
                    <a:pt x="1074070" y="1333573"/>
                    <a:pt x="1069975" y="1329309"/>
                    <a:pt x="1066800" y="1324547"/>
                  </a:cubicBezTo>
                  <a:cubicBezTo>
                    <a:pt x="1062626" y="1303681"/>
                    <a:pt x="1057022" y="1289398"/>
                    <a:pt x="1066800" y="1267397"/>
                  </a:cubicBezTo>
                  <a:cubicBezTo>
                    <a:pt x="1070911" y="1258147"/>
                    <a:pt x="1093399" y="1254794"/>
                    <a:pt x="1100137" y="1253109"/>
                  </a:cubicBezTo>
                  <a:cubicBezTo>
                    <a:pt x="1112837" y="1254697"/>
                    <a:pt x="1125687" y="1260382"/>
                    <a:pt x="1138237" y="1257872"/>
                  </a:cubicBezTo>
                  <a:cubicBezTo>
                    <a:pt x="1143850" y="1256749"/>
                    <a:pt x="1145202" y="1248704"/>
                    <a:pt x="1147762" y="1243584"/>
                  </a:cubicBezTo>
                  <a:cubicBezTo>
                    <a:pt x="1148885" y="1241339"/>
                    <a:pt x="1151198" y="1238329"/>
                    <a:pt x="1152669" y="1235599"/>
                  </a:cubicBezTo>
                  <a:lnTo>
                    <a:pt x="1152564" y="1230975"/>
                  </a:lnTo>
                  <a:lnTo>
                    <a:pt x="1154906" y="1231678"/>
                  </a:lnTo>
                  <a:lnTo>
                    <a:pt x="1181017" y="1234031"/>
                  </a:lnTo>
                  <a:lnTo>
                    <a:pt x="1181100" y="1234059"/>
                  </a:lnTo>
                  <a:cubicBezTo>
                    <a:pt x="1186603" y="1235160"/>
                    <a:pt x="1192212" y="1235646"/>
                    <a:pt x="1197768" y="1236440"/>
                  </a:cubicBezTo>
                  <a:lnTo>
                    <a:pt x="1204912" y="1234059"/>
                  </a:lnTo>
                  <a:lnTo>
                    <a:pt x="1219200" y="1229297"/>
                  </a:lnTo>
                  <a:cubicBezTo>
                    <a:pt x="1227743" y="1226450"/>
                    <a:pt x="1234468" y="1218791"/>
                    <a:pt x="1240631" y="1212628"/>
                  </a:cubicBezTo>
                  <a:cubicBezTo>
                    <a:pt x="1258588" y="1206643"/>
                    <a:pt x="1237150" y="1215413"/>
                    <a:pt x="1252537" y="1203103"/>
                  </a:cubicBezTo>
                  <a:cubicBezTo>
                    <a:pt x="1254497" y="1201535"/>
                    <a:pt x="1257188" y="1201015"/>
                    <a:pt x="1259681" y="1200722"/>
                  </a:cubicBezTo>
                  <a:cubicBezTo>
                    <a:pt x="1270745" y="1199420"/>
                    <a:pt x="1281906" y="1199134"/>
                    <a:pt x="1293018" y="1198340"/>
                  </a:cubicBezTo>
                  <a:cubicBezTo>
                    <a:pt x="1304978" y="1201331"/>
                    <a:pt x="1299438" y="1199687"/>
                    <a:pt x="1309687" y="1203103"/>
                  </a:cubicBezTo>
                  <a:cubicBezTo>
                    <a:pt x="1323177" y="1207599"/>
                    <a:pt x="1326898" y="1207447"/>
                    <a:pt x="1338262" y="1217390"/>
                  </a:cubicBezTo>
                  <a:cubicBezTo>
                    <a:pt x="1340416" y="1219275"/>
                    <a:pt x="1341437" y="1222153"/>
                    <a:pt x="1343025" y="1224534"/>
                  </a:cubicBezTo>
                  <a:lnTo>
                    <a:pt x="1350168" y="1226915"/>
                  </a:lnTo>
                  <a:lnTo>
                    <a:pt x="1364456" y="1231678"/>
                  </a:lnTo>
                  <a:lnTo>
                    <a:pt x="1378743" y="1236440"/>
                  </a:lnTo>
                  <a:cubicBezTo>
                    <a:pt x="1383506" y="1238028"/>
                    <a:pt x="1388097" y="1240278"/>
                    <a:pt x="1393031" y="1241203"/>
                  </a:cubicBezTo>
                  <a:cubicBezTo>
                    <a:pt x="1400871" y="1242673"/>
                    <a:pt x="1408906" y="1242790"/>
                    <a:pt x="1416843" y="1243584"/>
                  </a:cubicBezTo>
                  <a:cubicBezTo>
                    <a:pt x="1426474" y="1241979"/>
                    <a:pt x="1443820" y="1238822"/>
                    <a:pt x="1452562" y="1238822"/>
                  </a:cubicBezTo>
                  <a:cubicBezTo>
                    <a:pt x="1458961" y="1238822"/>
                    <a:pt x="1465262" y="1240409"/>
                    <a:pt x="1471612" y="1241203"/>
                  </a:cubicBezTo>
                  <a:cubicBezTo>
                    <a:pt x="1501387" y="1233760"/>
                    <a:pt x="1464368" y="1243273"/>
                    <a:pt x="1488281" y="1236440"/>
                  </a:cubicBezTo>
                  <a:cubicBezTo>
                    <a:pt x="1491428" y="1235541"/>
                    <a:pt x="1494631" y="1234853"/>
                    <a:pt x="1497806" y="1234059"/>
                  </a:cubicBezTo>
                  <a:cubicBezTo>
                    <a:pt x="1503359" y="1232671"/>
                    <a:pt x="1507331" y="1227709"/>
                    <a:pt x="1512093" y="1224534"/>
                  </a:cubicBezTo>
                  <a:cubicBezTo>
                    <a:pt x="1514474" y="1223740"/>
                    <a:pt x="1517462" y="1223928"/>
                    <a:pt x="1519237" y="1222153"/>
                  </a:cubicBezTo>
                  <a:cubicBezTo>
                    <a:pt x="1521012" y="1220378"/>
                    <a:pt x="1520897" y="1217413"/>
                    <a:pt x="1521618" y="1215009"/>
                  </a:cubicBezTo>
                  <a:cubicBezTo>
                    <a:pt x="1523279" y="1209474"/>
                    <a:pt x="1524793" y="1203896"/>
                    <a:pt x="1526381" y="1198340"/>
                  </a:cubicBezTo>
                  <a:lnTo>
                    <a:pt x="1524000" y="1191197"/>
                  </a:lnTo>
                  <a:lnTo>
                    <a:pt x="1519237" y="1176909"/>
                  </a:lnTo>
                  <a:lnTo>
                    <a:pt x="1512093" y="1172147"/>
                  </a:lnTo>
                  <a:cubicBezTo>
                    <a:pt x="1510005" y="1170755"/>
                    <a:pt x="1507331" y="1170559"/>
                    <a:pt x="1504950" y="1169765"/>
                  </a:cubicBezTo>
                  <a:cubicBezTo>
                    <a:pt x="1500187" y="1168177"/>
                    <a:pt x="1495250" y="1167042"/>
                    <a:pt x="1490662" y="1165003"/>
                  </a:cubicBezTo>
                  <a:cubicBezTo>
                    <a:pt x="1488047" y="1163841"/>
                    <a:pt x="1485899" y="1161828"/>
                    <a:pt x="1483518" y="1160240"/>
                  </a:cubicBezTo>
                  <a:lnTo>
                    <a:pt x="1469231" y="1155478"/>
                  </a:lnTo>
                  <a:cubicBezTo>
                    <a:pt x="1463801" y="1153668"/>
                    <a:pt x="1463475" y="1145498"/>
                    <a:pt x="1459706" y="1141190"/>
                  </a:cubicBezTo>
                  <a:cubicBezTo>
                    <a:pt x="1457821" y="1139036"/>
                    <a:pt x="1454586" y="1138452"/>
                    <a:pt x="1452562" y="1136428"/>
                  </a:cubicBezTo>
                  <a:cubicBezTo>
                    <a:pt x="1450538" y="1134404"/>
                    <a:pt x="1449387" y="1131665"/>
                    <a:pt x="1447800" y="1129284"/>
                  </a:cubicBezTo>
                  <a:lnTo>
                    <a:pt x="1440656" y="1126903"/>
                  </a:lnTo>
                  <a:lnTo>
                    <a:pt x="1433512" y="1124522"/>
                  </a:lnTo>
                  <a:cubicBezTo>
                    <a:pt x="1428750" y="1122934"/>
                    <a:pt x="1423812" y="1121798"/>
                    <a:pt x="1419225" y="1119759"/>
                  </a:cubicBezTo>
                  <a:cubicBezTo>
                    <a:pt x="1416610" y="1118597"/>
                    <a:pt x="1414641" y="1116277"/>
                    <a:pt x="1412081" y="1114997"/>
                  </a:cubicBezTo>
                  <a:cubicBezTo>
                    <a:pt x="1394838" y="1106376"/>
                    <a:pt x="1417672" y="1124106"/>
                    <a:pt x="1390650" y="1103090"/>
                  </a:cubicBezTo>
                  <a:cubicBezTo>
                    <a:pt x="1387992" y="1101023"/>
                    <a:pt x="1383506" y="1099314"/>
                    <a:pt x="1383506" y="1095947"/>
                  </a:cubicBezTo>
                  <a:cubicBezTo>
                    <a:pt x="1383506" y="1093085"/>
                    <a:pt x="1388269" y="1092772"/>
                    <a:pt x="1390650" y="1091184"/>
                  </a:cubicBezTo>
                  <a:cubicBezTo>
                    <a:pt x="1396229" y="1089789"/>
                    <a:pt x="1410594" y="1086457"/>
                    <a:pt x="1414462" y="1084040"/>
                  </a:cubicBezTo>
                  <a:cubicBezTo>
                    <a:pt x="1416889" y="1082523"/>
                    <a:pt x="1418220" y="1079577"/>
                    <a:pt x="1419225" y="1076897"/>
                  </a:cubicBezTo>
                  <a:cubicBezTo>
                    <a:pt x="1428002" y="1053492"/>
                    <a:pt x="1419225" y="1074433"/>
                    <a:pt x="1419225" y="1057847"/>
                  </a:cubicBezTo>
                  <a:cubicBezTo>
                    <a:pt x="1419225" y="1055337"/>
                    <a:pt x="1420812" y="1053084"/>
                    <a:pt x="1421606" y="1050703"/>
                  </a:cubicBezTo>
                  <a:cubicBezTo>
                    <a:pt x="1437769" y="1045316"/>
                    <a:pt x="1418478" y="1052442"/>
                    <a:pt x="1443037" y="1038797"/>
                  </a:cubicBezTo>
                  <a:cubicBezTo>
                    <a:pt x="1445231" y="1037578"/>
                    <a:pt x="1449058" y="1038660"/>
                    <a:pt x="1450181" y="1036415"/>
                  </a:cubicBezTo>
                  <a:cubicBezTo>
                    <a:pt x="1453809" y="1029159"/>
                    <a:pt x="1443377" y="1027797"/>
                    <a:pt x="1440656" y="1026890"/>
                  </a:cubicBezTo>
                  <a:lnTo>
                    <a:pt x="1433512" y="1029272"/>
                  </a:lnTo>
                  <a:cubicBezTo>
                    <a:pt x="1428750" y="1030859"/>
                    <a:pt x="1424033" y="1032592"/>
                    <a:pt x="1419225" y="1034034"/>
                  </a:cubicBezTo>
                  <a:cubicBezTo>
                    <a:pt x="1389322" y="1043004"/>
                    <a:pt x="1426567" y="1030793"/>
                    <a:pt x="1402556" y="1038797"/>
                  </a:cubicBezTo>
                  <a:lnTo>
                    <a:pt x="1381125" y="1045940"/>
                  </a:lnTo>
                  <a:cubicBezTo>
                    <a:pt x="1376362" y="1047528"/>
                    <a:pt x="1371680" y="1049382"/>
                    <a:pt x="1366837" y="1050703"/>
                  </a:cubicBezTo>
                  <a:cubicBezTo>
                    <a:pt x="1362932" y="1051768"/>
                    <a:pt x="1358900" y="1052290"/>
                    <a:pt x="1354931" y="1053084"/>
                  </a:cubicBezTo>
                  <a:cubicBezTo>
                    <a:pt x="1348513" y="1054368"/>
                    <a:pt x="1342196" y="1056125"/>
                    <a:pt x="1335881" y="1057847"/>
                  </a:cubicBezTo>
                  <a:cubicBezTo>
                    <a:pt x="1333459" y="1058507"/>
                    <a:pt x="1330512" y="1058453"/>
                    <a:pt x="1328737" y="1060228"/>
                  </a:cubicBezTo>
                  <a:cubicBezTo>
                    <a:pt x="1326962" y="1062003"/>
                    <a:pt x="1327150" y="1064991"/>
                    <a:pt x="1326356" y="1067372"/>
                  </a:cubicBezTo>
                  <a:cubicBezTo>
                    <a:pt x="1327261" y="1071898"/>
                    <a:pt x="1328678" y="1081542"/>
                    <a:pt x="1331118" y="1086422"/>
                  </a:cubicBezTo>
                  <a:cubicBezTo>
                    <a:pt x="1332398" y="1088982"/>
                    <a:pt x="1335881" y="1090703"/>
                    <a:pt x="1335881" y="1093565"/>
                  </a:cubicBezTo>
                  <a:cubicBezTo>
                    <a:pt x="1335881" y="1096427"/>
                    <a:pt x="1332706" y="1098328"/>
                    <a:pt x="1331118" y="1100709"/>
                  </a:cubicBezTo>
                  <a:lnTo>
                    <a:pt x="1323975" y="1105472"/>
                  </a:lnTo>
                  <a:cubicBezTo>
                    <a:pt x="1319212" y="1108647"/>
                    <a:pt x="1314807" y="1112437"/>
                    <a:pt x="1309687" y="1114997"/>
                  </a:cubicBezTo>
                  <a:cubicBezTo>
                    <a:pt x="1306135" y="1116773"/>
                    <a:pt x="1287668" y="1119460"/>
                    <a:pt x="1285875" y="1119759"/>
                  </a:cubicBezTo>
                  <a:cubicBezTo>
                    <a:pt x="1285081" y="1115790"/>
                    <a:pt x="1283493" y="1111900"/>
                    <a:pt x="1283493" y="1107853"/>
                  </a:cubicBezTo>
                  <a:cubicBezTo>
                    <a:pt x="1283493" y="1088802"/>
                    <a:pt x="1289845" y="1112616"/>
                    <a:pt x="1283493" y="1093565"/>
                  </a:cubicBezTo>
                  <a:cubicBezTo>
                    <a:pt x="1279560" y="1092778"/>
                    <a:pt x="1259432" y="1089265"/>
                    <a:pt x="1257300" y="1086422"/>
                  </a:cubicBezTo>
                  <a:cubicBezTo>
                    <a:pt x="1255583" y="1084133"/>
                    <a:pt x="1262062" y="1083247"/>
                    <a:pt x="1264443" y="1081659"/>
                  </a:cubicBezTo>
                  <a:cubicBezTo>
                    <a:pt x="1267451" y="1080656"/>
                    <a:pt x="1277310" y="1078067"/>
                    <a:pt x="1278731" y="1074515"/>
                  </a:cubicBezTo>
                  <a:cubicBezTo>
                    <a:pt x="1279663" y="1072185"/>
                    <a:pt x="1277144" y="1069753"/>
                    <a:pt x="1276350" y="1067372"/>
                  </a:cubicBezTo>
                  <a:cubicBezTo>
                    <a:pt x="1272912" y="1067085"/>
                    <a:pt x="1247324" y="1066497"/>
                    <a:pt x="1238250" y="1062609"/>
                  </a:cubicBezTo>
                  <a:cubicBezTo>
                    <a:pt x="1219749" y="1054681"/>
                    <a:pt x="1240140" y="1062118"/>
                    <a:pt x="1228725" y="1050703"/>
                  </a:cubicBezTo>
                  <a:cubicBezTo>
                    <a:pt x="1226950" y="1048928"/>
                    <a:pt x="1223962" y="1049116"/>
                    <a:pt x="1221581" y="1048322"/>
                  </a:cubicBezTo>
                  <a:cubicBezTo>
                    <a:pt x="1199943" y="1051413"/>
                    <a:pt x="1210237" y="1048928"/>
                    <a:pt x="1190625" y="1055465"/>
                  </a:cubicBezTo>
                  <a:cubicBezTo>
                    <a:pt x="1185195" y="1057275"/>
                    <a:pt x="1184275" y="1064990"/>
                    <a:pt x="1181100" y="1069753"/>
                  </a:cubicBezTo>
                  <a:cubicBezTo>
                    <a:pt x="1178719" y="1070547"/>
                    <a:pt x="1175916" y="1070566"/>
                    <a:pt x="1173956" y="1072134"/>
                  </a:cubicBezTo>
                  <a:cubicBezTo>
                    <a:pt x="1171721" y="1073922"/>
                    <a:pt x="1170473" y="1076718"/>
                    <a:pt x="1169193" y="1079278"/>
                  </a:cubicBezTo>
                  <a:cubicBezTo>
                    <a:pt x="1166263" y="1085139"/>
                    <a:pt x="1165345" y="1095224"/>
                    <a:pt x="1164431" y="1100709"/>
                  </a:cubicBezTo>
                  <a:lnTo>
                    <a:pt x="1157287" y="1105472"/>
                  </a:lnTo>
                  <a:cubicBezTo>
                    <a:pt x="1152525" y="1108647"/>
                    <a:pt x="1145714" y="1109957"/>
                    <a:pt x="1143000" y="1114997"/>
                  </a:cubicBezTo>
                  <a:cubicBezTo>
                    <a:pt x="1139592" y="1121325"/>
                    <a:pt x="1141412" y="1129284"/>
                    <a:pt x="1140618" y="1136428"/>
                  </a:cubicBezTo>
                  <a:cubicBezTo>
                    <a:pt x="1140618" y="1136428"/>
                    <a:pt x="1138517" y="1146458"/>
                    <a:pt x="1135856" y="1150715"/>
                  </a:cubicBezTo>
                  <a:cubicBezTo>
                    <a:pt x="1134339" y="1153142"/>
                    <a:pt x="1130500" y="1153243"/>
                    <a:pt x="1128712" y="1155478"/>
                  </a:cubicBezTo>
                  <a:cubicBezTo>
                    <a:pt x="1127144" y="1157438"/>
                    <a:pt x="1127125" y="1160241"/>
                    <a:pt x="1126331" y="1162622"/>
                  </a:cubicBezTo>
                  <a:cubicBezTo>
                    <a:pt x="1122362" y="1163416"/>
                    <a:pt x="1117939" y="1162995"/>
                    <a:pt x="1114425" y="1165003"/>
                  </a:cubicBezTo>
                  <a:cubicBezTo>
                    <a:pt x="1111940" y="1166423"/>
                    <a:pt x="1110223" y="1169341"/>
                    <a:pt x="1109662" y="1172147"/>
                  </a:cubicBezTo>
                  <a:cubicBezTo>
                    <a:pt x="1107787" y="1181519"/>
                    <a:pt x="1108075" y="1191197"/>
                    <a:pt x="1107281" y="1200722"/>
                  </a:cubicBezTo>
                  <a:cubicBezTo>
                    <a:pt x="1111792" y="1214255"/>
                    <a:pt x="1107887" y="1206090"/>
                    <a:pt x="1123950" y="1222153"/>
                  </a:cubicBezTo>
                  <a:lnTo>
                    <a:pt x="1131093" y="1224534"/>
                  </a:lnTo>
                  <a:lnTo>
                    <a:pt x="1147391" y="1229423"/>
                  </a:lnTo>
                  <a:lnTo>
                    <a:pt x="1140849" y="1229584"/>
                  </a:lnTo>
                  <a:cubicBezTo>
                    <a:pt x="1136782" y="1230982"/>
                    <a:pt x="1132639" y="1233078"/>
                    <a:pt x="1128712" y="1234059"/>
                  </a:cubicBezTo>
                  <a:cubicBezTo>
                    <a:pt x="1084373" y="1245144"/>
                    <a:pt x="1162782" y="1231915"/>
                    <a:pt x="1081087" y="1243584"/>
                  </a:cubicBezTo>
                  <a:cubicBezTo>
                    <a:pt x="1033949" y="1259299"/>
                    <a:pt x="1115955" y="1233317"/>
                    <a:pt x="990600" y="1253109"/>
                  </a:cubicBezTo>
                  <a:cubicBezTo>
                    <a:pt x="984946" y="1254002"/>
                    <a:pt x="981075" y="1259459"/>
                    <a:pt x="976312" y="1262634"/>
                  </a:cubicBezTo>
                  <a:cubicBezTo>
                    <a:pt x="966787" y="1256284"/>
                    <a:pt x="944960" y="1232478"/>
                    <a:pt x="947737" y="1243584"/>
                  </a:cubicBezTo>
                  <a:cubicBezTo>
                    <a:pt x="948857" y="1248062"/>
                    <a:pt x="954159" y="1271336"/>
                    <a:pt x="957262" y="1276922"/>
                  </a:cubicBezTo>
                  <a:cubicBezTo>
                    <a:pt x="962821" y="1286929"/>
                    <a:pt x="969962" y="1295972"/>
                    <a:pt x="976312" y="1305497"/>
                  </a:cubicBezTo>
                  <a:cubicBezTo>
                    <a:pt x="979487" y="1310259"/>
                    <a:pt x="980407" y="1317974"/>
                    <a:pt x="985837" y="1319784"/>
                  </a:cubicBezTo>
                  <a:lnTo>
                    <a:pt x="1000125" y="1324547"/>
                  </a:lnTo>
                  <a:cubicBezTo>
                    <a:pt x="1003300" y="1329309"/>
                    <a:pt x="1007090" y="1333715"/>
                    <a:pt x="1009650" y="1338834"/>
                  </a:cubicBezTo>
                  <a:cubicBezTo>
                    <a:pt x="1011895" y="1343324"/>
                    <a:pt x="1018902" y="1350877"/>
                    <a:pt x="1014412" y="1353122"/>
                  </a:cubicBezTo>
                  <a:cubicBezTo>
                    <a:pt x="1007172" y="1356742"/>
                    <a:pt x="998537" y="1349947"/>
                    <a:pt x="990600" y="1348359"/>
                  </a:cubicBezTo>
                  <a:cubicBezTo>
                    <a:pt x="950584" y="1355029"/>
                    <a:pt x="960103" y="1344515"/>
                    <a:pt x="971550" y="1367409"/>
                  </a:cubicBezTo>
                  <a:cubicBezTo>
                    <a:pt x="973795" y="1371899"/>
                    <a:pt x="974725" y="1376934"/>
                    <a:pt x="976312" y="1381697"/>
                  </a:cubicBezTo>
                  <a:cubicBezTo>
                    <a:pt x="958083" y="1393850"/>
                    <a:pt x="957105" y="1399089"/>
                    <a:pt x="928687" y="1386459"/>
                  </a:cubicBezTo>
                  <a:cubicBezTo>
                    <a:pt x="923457" y="1384134"/>
                    <a:pt x="922337" y="1376934"/>
                    <a:pt x="919162" y="1372172"/>
                  </a:cubicBezTo>
                  <a:cubicBezTo>
                    <a:pt x="908050" y="1338835"/>
                    <a:pt x="919162" y="1346772"/>
                    <a:pt x="895350" y="1338834"/>
                  </a:cubicBezTo>
                  <a:cubicBezTo>
                    <a:pt x="898373" y="1326740"/>
                    <a:pt x="905025" y="1312828"/>
                    <a:pt x="895350" y="1300734"/>
                  </a:cubicBezTo>
                  <a:cubicBezTo>
                    <a:pt x="892214" y="1296814"/>
                    <a:pt x="885825" y="1297559"/>
                    <a:pt x="881062" y="1295972"/>
                  </a:cubicBezTo>
                  <a:cubicBezTo>
                    <a:pt x="877925" y="1286559"/>
                    <a:pt x="875169" y="1274112"/>
                    <a:pt x="866775" y="1267397"/>
                  </a:cubicBezTo>
                  <a:cubicBezTo>
                    <a:pt x="862855" y="1264261"/>
                    <a:pt x="857250" y="1264222"/>
                    <a:pt x="852487" y="1262634"/>
                  </a:cubicBezTo>
                  <a:cubicBezTo>
                    <a:pt x="854075" y="1257872"/>
                    <a:pt x="855005" y="1252837"/>
                    <a:pt x="857250" y="1248347"/>
                  </a:cubicBezTo>
                  <a:cubicBezTo>
                    <a:pt x="859810" y="1243227"/>
                    <a:pt x="865834" y="1239705"/>
                    <a:pt x="866775" y="1234059"/>
                  </a:cubicBezTo>
                  <a:cubicBezTo>
                    <a:pt x="869253" y="1219186"/>
                    <a:pt x="855868" y="1217033"/>
                    <a:pt x="847725" y="1210247"/>
                  </a:cubicBezTo>
                  <a:cubicBezTo>
                    <a:pt x="842551" y="1205935"/>
                    <a:pt x="838754" y="1200094"/>
                    <a:pt x="833437" y="1195959"/>
                  </a:cubicBezTo>
                  <a:cubicBezTo>
                    <a:pt x="824401" y="1188931"/>
                    <a:pt x="815722" y="1180529"/>
                    <a:pt x="804862" y="1176909"/>
                  </a:cubicBezTo>
                  <a:lnTo>
                    <a:pt x="776287" y="1167384"/>
                  </a:lnTo>
                  <a:cubicBezTo>
                    <a:pt x="773112" y="1162622"/>
                    <a:pt x="771231" y="1156673"/>
                    <a:pt x="766762" y="1153097"/>
                  </a:cubicBezTo>
                  <a:cubicBezTo>
                    <a:pt x="762842" y="1149961"/>
                    <a:pt x="756025" y="1151884"/>
                    <a:pt x="752475" y="1148334"/>
                  </a:cubicBezTo>
                  <a:cubicBezTo>
                    <a:pt x="748925" y="1144784"/>
                    <a:pt x="750150" y="1138435"/>
                    <a:pt x="747712" y="1134047"/>
                  </a:cubicBezTo>
                  <a:cubicBezTo>
                    <a:pt x="731369" y="1104631"/>
                    <a:pt x="735246" y="1109861"/>
                    <a:pt x="714375" y="1095947"/>
                  </a:cubicBezTo>
                  <a:cubicBezTo>
                    <a:pt x="708933" y="1097761"/>
                    <a:pt x="691242" y="1106832"/>
                    <a:pt x="685800" y="1095947"/>
                  </a:cubicBezTo>
                  <a:cubicBezTo>
                    <a:pt x="683555" y="1091457"/>
                    <a:pt x="688975" y="1086422"/>
                    <a:pt x="690562" y="1081659"/>
                  </a:cubicBezTo>
                  <a:cubicBezTo>
                    <a:pt x="687387" y="1072134"/>
                    <a:pt x="688137" y="1060184"/>
                    <a:pt x="681037" y="1053084"/>
                  </a:cubicBezTo>
                  <a:cubicBezTo>
                    <a:pt x="677094" y="1049141"/>
                    <a:pt x="652940" y="1067053"/>
                    <a:pt x="652462" y="1067372"/>
                  </a:cubicBezTo>
                  <a:cubicBezTo>
                    <a:pt x="644349" y="1079541"/>
                    <a:pt x="630818" y="1095085"/>
                    <a:pt x="642937" y="1110234"/>
                  </a:cubicBezTo>
                  <a:cubicBezTo>
                    <a:pt x="646513" y="1114704"/>
                    <a:pt x="651994" y="1117434"/>
                    <a:pt x="657225" y="1119759"/>
                  </a:cubicBezTo>
                  <a:cubicBezTo>
                    <a:pt x="666400" y="1123837"/>
                    <a:pt x="685800" y="1129284"/>
                    <a:pt x="685800" y="1129284"/>
                  </a:cubicBezTo>
                  <a:lnTo>
                    <a:pt x="704850" y="1186434"/>
                  </a:lnTo>
                  <a:cubicBezTo>
                    <a:pt x="707988" y="1195848"/>
                    <a:pt x="710742" y="1208293"/>
                    <a:pt x="719137" y="1215009"/>
                  </a:cubicBezTo>
                  <a:cubicBezTo>
                    <a:pt x="723057" y="1218145"/>
                    <a:pt x="729036" y="1217334"/>
                    <a:pt x="733425" y="1219772"/>
                  </a:cubicBezTo>
                  <a:cubicBezTo>
                    <a:pt x="743432" y="1225331"/>
                    <a:pt x="751140" y="1235202"/>
                    <a:pt x="762000" y="1238822"/>
                  </a:cubicBezTo>
                  <a:cubicBezTo>
                    <a:pt x="796785" y="1250417"/>
                    <a:pt x="780834" y="1245912"/>
                    <a:pt x="809625" y="1253109"/>
                  </a:cubicBezTo>
                  <a:cubicBezTo>
                    <a:pt x="815975" y="1262634"/>
                    <a:pt x="839781" y="1284460"/>
                    <a:pt x="828675" y="1281684"/>
                  </a:cubicBezTo>
                  <a:cubicBezTo>
                    <a:pt x="822325" y="1280097"/>
                    <a:pt x="815894" y="1278803"/>
                    <a:pt x="809625" y="1276922"/>
                  </a:cubicBezTo>
                  <a:cubicBezTo>
                    <a:pt x="800008" y="1274037"/>
                    <a:pt x="781050" y="1267397"/>
                    <a:pt x="781050" y="1267397"/>
                  </a:cubicBezTo>
                  <a:cubicBezTo>
                    <a:pt x="777875" y="1272159"/>
                    <a:pt x="771525" y="1275960"/>
                    <a:pt x="771525" y="1281684"/>
                  </a:cubicBezTo>
                  <a:cubicBezTo>
                    <a:pt x="771525" y="1287408"/>
                    <a:pt x="778490" y="1290852"/>
                    <a:pt x="781050" y="1295972"/>
                  </a:cubicBezTo>
                  <a:cubicBezTo>
                    <a:pt x="783295" y="1300462"/>
                    <a:pt x="784225" y="1305497"/>
                    <a:pt x="785812" y="1310259"/>
                  </a:cubicBezTo>
                  <a:cubicBezTo>
                    <a:pt x="782637" y="1315022"/>
                    <a:pt x="781050" y="1321372"/>
                    <a:pt x="776287" y="1324547"/>
                  </a:cubicBezTo>
                  <a:cubicBezTo>
                    <a:pt x="773564" y="1326363"/>
                    <a:pt x="769866" y="1326311"/>
                    <a:pt x="766317" y="1326426"/>
                  </a:cubicBezTo>
                  <a:lnTo>
                    <a:pt x="760298" y="1328337"/>
                  </a:lnTo>
                  <a:lnTo>
                    <a:pt x="760524" y="1327912"/>
                  </a:lnTo>
                  <a:cubicBezTo>
                    <a:pt x="760852" y="1325135"/>
                    <a:pt x="760877" y="1322029"/>
                    <a:pt x="762000" y="1319784"/>
                  </a:cubicBezTo>
                  <a:cubicBezTo>
                    <a:pt x="764560" y="1314665"/>
                    <a:pt x="768350" y="1310259"/>
                    <a:pt x="771525" y="1305497"/>
                  </a:cubicBezTo>
                  <a:cubicBezTo>
                    <a:pt x="766762" y="1302322"/>
                    <a:pt x="761006" y="1300280"/>
                    <a:pt x="757237" y="1295972"/>
                  </a:cubicBezTo>
                  <a:cubicBezTo>
                    <a:pt x="749699" y="1287357"/>
                    <a:pt x="749047" y="1271017"/>
                    <a:pt x="738187" y="1267397"/>
                  </a:cubicBezTo>
                  <a:lnTo>
                    <a:pt x="709612" y="1257872"/>
                  </a:lnTo>
                  <a:lnTo>
                    <a:pt x="695325" y="1253109"/>
                  </a:lnTo>
                  <a:cubicBezTo>
                    <a:pt x="692150" y="1248347"/>
                    <a:pt x="690269" y="1242398"/>
                    <a:pt x="685800" y="1238822"/>
                  </a:cubicBezTo>
                  <a:cubicBezTo>
                    <a:pt x="681880" y="1235686"/>
                    <a:pt x="676002" y="1236304"/>
                    <a:pt x="671512" y="1234059"/>
                  </a:cubicBezTo>
                  <a:cubicBezTo>
                    <a:pt x="634590" y="1215598"/>
                    <a:pt x="678844" y="1231739"/>
                    <a:pt x="642937" y="1219772"/>
                  </a:cubicBezTo>
                  <a:cubicBezTo>
                    <a:pt x="636587" y="1210247"/>
                    <a:pt x="634747" y="1194818"/>
                    <a:pt x="623887" y="1191197"/>
                  </a:cubicBezTo>
                  <a:cubicBezTo>
                    <a:pt x="587970" y="1179223"/>
                    <a:pt x="632248" y="1195377"/>
                    <a:pt x="595312" y="1176909"/>
                  </a:cubicBezTo>
                  <a:cubicBezTo>
                    <a:pt x="590822" y="1174664"/>
                    <a:pt x="585787" y="1173734"/>
                    <a:pt x="581025" y="1172147"/>
                  </a:cubicBezTo>
                  <a:cubicBezTo>
                    <a:pt x="557376" y="1136672"/>
                    <a:pt x="587771" y="1180242"/>
                    <a:pt x="557212" y="1143572"/>
                  </a:cubicBezTo>
                  <a:cubicBezTo>
                    <a:pt x="537366" y="1119757"/>
                    <a:pt x="559595" y="1137223"/>
                    <a:pt x="533400" y="1119759"/>
                  </a:cubicBezTo>
                  <a:cubicBezTo>
                    <a:pt x="519778" y="1124300"/>
                    <a:pt x="515019" y="1126293"/>
                    <a:pt x="500062" y="1129284"/>
                  </a:cubicBezTo>
                  <a:cubicBezTo>
                    <a:pt x="490593" y="1131178"/>
                    <a:pt x="481012" y="1132459"/>
                    <a:pt x="471487" y="1134047"/>
                  </a:cubicBezTo>
                  <a:cubicBezTo>
                    <a:pt x="468312" y="1138809"/>
                    <a:pt x="466009" y="1144287"/>
                    <a:pt x="461962" y="1148334"/>
                  </a:cubicBezTo>
                  <a:cubicBezTo>
                    <a:pt x="452730" y="1157566"/>
                    <a:pt x="445008" y="1158748"/>
                    <a:pt x="433387" y="1162622"/>
                  </a:cubicBezTo>
                  <a:cubicBezTo>
                    <a:pt x="414337" y="1161034"/>
                    <a:pt x="395353" y="1157859"/>
                    <a:pt x="376237" y="1157859"/>
                  </a:cubicBezTo>
                  <a:cubicBezTo>
                    <a:pt x="372688" y="1157859"/>
                    <a:pt x="318584" y="1152593"/>
                    <a:pt x="342900" y="1176909"/>
                  </a:cubicBezTo>
                  <a:cubicBezTo>
                    <a:pt x="346450" y="1180459"/>
                    <a:pt x="352697" y="1179427"/>
                    <a:pt x="357187" y="1181672"/>
                  </a:cubicBezTo>
                  <a:cubicBezTo>
                    <a:pt x="362307" y="1184232"/>
                    <a:pt x="366712" y="1188022"/>
                    <a:pt x="371475" y="1191197"/>
                  </a:cubicBezTo>
                  <a:cubicBezTo>
                    <a:pt x="368338" y="1200608"/>
                    <a:pt x="365579" y="1213058"/>
                    <a:pt x="357187" y="1219772"/>
                  </a:cubicBezTo>
                  <a:cubicBezTo>
                    <a:pt x="353267" y="1222908"/>
                    <a:pt x="347662" y="1222947"/>
                    <a:pt x="342900" y="1224534"/>
                  </a:cubicBezTo>
                  <a:cubicBezTo>
                    <a:pt x="333375" y="1230884"/>
                    <a:pt x="325185" y="1239964"/>
                    <a:pt x="314325" y="1243584"/>
                  </a:cubicBezTo>
                  <a:cubicBezTo>
                    <a:pt x="294607" y="1250157"/>
                    <a:pt x="304214" y="1245562"/>
                    <a:pt x="285750" y="1257872"/>
                  </a:cubicBezTo>
                  <a:cubicBezTo>
                    <a:pt x="260473" y="1295787"/>
                    <a:pt x="265081" y="1275114"/>
                    <a:pt x="271462" y="1319784"/>
                  </a:cubicBezTo>
                  <a:cubicBezTo>
                    <a:pt x="268287" y="1329309"/>
                    <a:pt x="267773" y="1340189"/>
                    <a:pt x="261937" y="1348359"/>
                  </a:cubicBezTo>
                  <a:cubicBezTo>
                    <a:pt x="259019" y="1352444"/>
                    <a:pt x="252140" y="1350877"/>
                    <a:pt x="247650" y="1353122"/>
                  </a:cubicBezTo>
                  <a:cubicBezTo>
                    <a:pt x="242530" y="1355682"/>
                    <a:pt x="238593" y="1360322"/>
                    <a:pt x="233362" y="1362647"/>
                  </a:cubicBezTo>
                  <a:cubicBezTo>
                    <a:pt x="224187" y="1366725"/>
                    <a:pt x="213141" y="1366603"/>
                    <a:pt x="204787" y="1372172"/>
                  </a:cubicBezTo>
                  <a:cubicBezTo>
                    <a:pt x="194189" y="1379238"/>
                    <a:pt x="189031" y="1384487"/>
                    <a:pt x="176212" y="1386459"/>
                  </a:cubicBezTo>
                  <a:cubicBezTo>
                    <a:pt x="160443" y="1388885"/>
                    <a:pt x="144462" y="1389634"/>
                    <a:pt x="128587" y="1391222"/>
                  </a:cubicBezTo>
                  <a:cubicBezTo>
                    <a:pt x="104773" y="1399160"/>
                    <a:pt x="104775" y="1405510"/>
                    <a:pt x="85725" y="1395984"/>
                  </a:cubicBezTo>
                  <a:cubicBezTo>
                    <a:pt x="80605" y="1393424"/>
                    <a:pt x="76200" y="1389634"/>
                    <a:pt x="71437" y="1386459"/>
                  </a:cubicBezTo>
                  <a:cubicBezTo>
                    <a:pt x="49602" y="1353707"/>
                    <a:pt x="63247" y="1354263"/>
                    <a:pt x="38100" y="1362647"/>
                  </a:cubicBezTo>
                  <a:cubicBezTo>
                    <a:pt x="31750" y="1361059"/>
                    <a:pt x="24161" y="1361973"/>
                    <a:pt x="19050" y="1357884"/>
                  </a:cubicBezTo>
                  <a:cubicBezTo>
                    <a:pt x="13283" y="1353270"/>
                    <a:pt x="7143" y="1338041"/>
                    <a:pt x="4762" y="1334072"/>
                  </a:cubicBezTo>
                  <a:cubicBezTo>
                    <a:pt x="6350" y="1319784"/>
                    <a:pt x="7162" y="1305389"/>
                    <a:pt x="9525" y="1291209"/>
                  </a:cubicBezTo>
                  <a:cubicBezTo>
                    <a:pt x="10350" y="1286257"/>
                    <a:pt x="12908" y="1281749"/>
                    <a:pt x="14287" y="1276922"/>
                  </a:cubicBezTo>
                  <a:cubicBezTo>
                    <a:pt x="16085" y="1270628"/>
                    <a:pt x="17462" y="1264222"/>
                    <a:pt x="19050" y="1257872"/>
                  </a:cubicBezTo>
                  <a:cubicBezTo>
                    <a:pt x="17462" y="1243584"/>
                    <a:pt x="17106" y="1229105"/>
                    <a:pt x="14287" y="1215009"/>
                  </a:cubicBezTo>
                  <a:cubicBezTo>
                    <a:pt x="12318" y="1205164"/>
                    <a:pt x="7937" y="1195959"/>
                    <a:pt x="4762" y="1186434"/>
                  </a:cubicBezTo>
                  <a:lnTo>
                    <a:pt x="0" y="1172147"/>
                  </a:lnTo>
                  <a:cubicBezTo>
                    <a:pt x="37736" y="1159568"/>
                    <a:pt x="18671" y="1164273"/>
                    <a:pt x="57150" y="1157859"/>
                  </a:cubicBezTo>
                  <a:cubicBezTo>
                    <a:pt x="85757" y="1138787"/>
                    <a:pt x="57548" y="1153097"/>
                    <a:pt x="109537" y="1153097"/>
                  </a:cubicBezTo>
                  <a:cubicBezTo>
                    <a:pt x="152429" y="1153097"/>
                    <a:pt x="195262" y="1149922"/>
                    <a:pt x="238125" y="1148334"/>
                  </a:cubicBezTo>
                  <a:cubicBezTo>
                    <a:pt x="246739" y="1113873"/>
                    <a:pt x="244551" y="1131517"/>
                    <a:pt x="238125" y="1076897"/>
                  </a:cubicBezTo>
                  <a:cubicBezTo>
                    <a:pt x="236997" y="1067307"/>
                    <a:pt x="237680" y="1056959"/>
                    <a:pt x="233362" y="1048322"/>
                  </a:cubicBezTo>
                  <a:cubicBezTo>
                    <a:pt x="230802" y="1043203"/>
                    <a:pt x="223837" y="1041972"/>
                    <a:pt x="219075" y="1038797"/>
                  </a:cubicBezTo>
                  <a:cubicBezTo>
                    <a:pt x="215900" y="1030859"/>
                    <a:pt x="216389" y="1020113"/>
                    <a:pt x="209550" y="1014984"/>
                  </a:cubicBezTo>
                  <a:cubicBezTo>
                    <a:pt x="201825" y="1009190"/>
                    <a:pt x="190136" y="1013275"/>
                    <a:pt x="180975" y="1010222"/>
                  </a:cubicBezTo>
                  <a:cubicBezTo>
                    <a:pt x="175545" y="1008412"/>
                    <a:pt x="171450" y="1003872"/>
                    <a:pt x="166687" y="1000697"/>
                  </a:cubicBezTo>
                  <a:cubicBezTo>
                    <a:pt x="163512" y="995934"/>
                    <a:pt x="156039" y="992022"/>
                    <a:pt x="157162" y="986409"/>
                  </a:cubicBezTo>
                  <a:cubicBezTo>
                    <a:pt x="158285" y="980796"/>
                    <a:pt x="165837" y="978007"/>
                    <a:pt x="171450" y="976884"/>
                  </a:cubicBezTo>
                  <a:cubicBezTo>
                    <a:pt x="190195" y="973135"/>
                    <a:pt x="209550" y="973709"/>
                    <a:pt x="228600" y="972122"/>
                  </a:cubicBezTo>
                  <a:cubicBezTo>
                    <a:pt x="231775" y="967359"/>
                    <a:pt x="234078" y="961882"/>
                    <a:pt x="238125" y="957834"/>
                  </a:cubicBezTo>
                  <a:cubicBezTo>
                    <a:pt x="251192" y="944767"/>
                    <a:pt x="258051" y="948091"/>
                    <a:pt x="276225" y="943547"/>
                  </a:cubicBezTo>
                  <a:cubicBezTo>
                    <a:pt x="281095" y="942329"/>
                    <a:pt x="285642" y="940002"/>
                    <a:pt x="290512" y="938784"/>
                  </a:cubicBezTo>
                  <a:cubicBezTo>
                    <a:pt x="298365" y="936821"/>
                    <a:pt x="306387" y="935609"/>
                    <a:pt x="314325" y="934022"/>
                  </a:cubicBezTo>
                  <a:cubicBezTo>
                    <a:pt x="319087" y="930847"/>
                    <a:pt x="324565" y="928544"/>
                    <a:pt x="328612" y="924497"/>
                  </a:cubicBezTo>
                  <a:cubicBezTo>
                    <a:pt x="347662" y="905447"/>
                    <a:pt x="327025" y="913384"/>
                    <a:pt x="352425" y="900684"/>
                  </a:cubicBezTo>
                  <a:cubicBezTo>
                    <a:pt x="363309" y="895242"/>
                    <a:pt x="379661" y="893875"/>
                    <a:pt x="390525" y="891159"/>
                  </a:cubicBezTo>
                  <a:cubicBezTo>
                    <a:pt x="395395" y="889941"/>
                    <a:pt x="400050" y="887984"/>
                    <a:pt x="404812" y="886397"/>
                  </a:cubicBezTo>
                  <a:cubicBezTo>
                    <a:pt x="407987" y="881634"/>
                    <a:pt x="410290" y="876156"/>
                    <a:pt x="414337" y="872109"/>
                  </a:cubicBezTo>
                  <a:cubicBezTo>
                    <a:pt x="423569" y="862877"/>
                    <a:pt x="431292" y="861695"/>
                    <a:pt x="442912" y="857822"/>
                  </a:cubicBezTo>
                  <a:cubicBezTo>
                    <a:pt x="454334" y="823558"/>
                    <a:pt x="440474" y="866353"/>
                    <a:pt x="452437" y="824484"/>
                  </a:cubicBezTo>
                  <a:cubicBezTo>
                    <a:pt x="453816" y="819657"/>
                    <a:pt x="452261" y="811095"/>
                    <a:pt x="457200" y="810197"/>
                  </a:cubicBezTo>
                  <a:cubicBezTo>
                    <a:pt x="490037" y="804227"/>
                    <a:pt x="523875" y="807022"/>
                    <a:pt x="557212" y="805434"/>
                  </a:cubicBezTo>
                  <a:cubicBezTo>
                    <a:pt x="555625" y="792734"/>
                    <a:pt x="557203" y="779217"/>
                    <a:pt x="552450" y="767334"/>
                  </a:cubicBezTo>
                  <a:cubicBezTo>
                    <a:pt x="550324" y="762019"/>
                    <a:pt x="541196" y="762663"/>
                    <a:pt x="538162" y="757809"/>
                  </a:cubicBezTo>
                  <a:cubicBezTo>
                    <a:pt x="532841" y="749295"/>
                    <a:pt x="531812" y="738759"/>
                    <a:pt x="528637" y="729234"/>
                  </a:cubicBezTo>
                  <a:lnTo>
                    <a:pt x="523875" y="714947"/>
                  </a:lnTo>
                  <a:cubicBezTo>
                    <a:pt x="535210" y="680942"/>
                    <a:pt x="525046" y="691941"/>
                    <a:pt x="547687" y="676847"/>
                  </a:cubicBezTo>
                  <a:lnTo>
                    <a:pt x="576262" y="681609"/>
                  </a:lnTo>
                  <a:cubicBezTo>
                    <a:pt x="587419" y="708107"/>
                    <a:pt x="558512" y="758242"/>
                    <a:pt x="585787" y="767334"/>
                  </a:cubicBezTo>
                  <a:cubicBezTo>
                    <a:pt x="605505" y="773907"/>
                    <a:pt x="595898" y="769312"/>
                    <a:pt x="614362" y="781622"/>
                  </a:cubicBezTo>
                  <a:cubicBezTo>
                    <a:pt x="617537" y="786384"/>
                    <a:pt x="619033" y="792876"/>
                    <a:pt x="623887" y="795909"/>
                  </a:cubicBezTo>
                  <a:cubicBezTo>
                    <a:pt x="632401" y="801230"/>
                    <a:pt x="652462" y="805434"/>
                    <a:pt x="652462" y="805434"/>
                  </a:cubicBezTo>
                  <a:cubicBezTo>
                    <a:pt x="660400" y="803847"/>
                    <a:pt x="668465" y="802802"/>
                    <a:pt x="676275" y="800672"/>
                  </a:cubicBezTo>
                  <a:cubicBezTo>
                    <a:pt x="685961" y="798030"/>
                    <a:pt x="694844" y="791981"/>
                    <a:pt x="704850" y="791147"/>
                  </a:cubicBezTo>
                  <a:lnTo>
                    <a:pt x="762000" y="786384"/>
                  </a:lnTo>
                  <a:cubicBezTo>
                    <a:pt x="766762" y="784797"/>
                    <a:pt x="771267" y="781622"/>
                    <a:pt x="776287" y="781622"/>
                  </a:cubicBezTo>
                  <a:cubicBezTo>
                    <a:pt x="813778" y="781622"/>
                    <a:pt x="819658" y="784130"/>
                    <a:pt x="847725" y="791147"/>
                  </a:cubicBezTo>
                  <a:cubicBezTo>
                    <a:pt x="855662" y="789559"/>
                    <a:pt x="864509" y="790400"/>
                    <a:pt x="871537" y="786384"/>
                  </a:cubicBezTo>
                  <a:cubicBezTo>
                    <a:pt x="876507" y="783544"/>
                    <a:pt x="876208" y="775130"/>
                    <a:pt x="881062" y="772097"/>
                  </a:cubicBezTo>
                  <a:cubicBezTo>
                    <a:pt x="889576" y="766776"/>
                    <a:pt x="909637" y="762572"/>
                    <a:pt x="909637" y="762572"/>
                  </a:cubicBezTo>
                  <a:cubicBezTo>
                    <a:pt x="920360" y="730406"/>
                    <a:pt x="907986" y="770002"/>
                    <a:pt x="919162" y="719709"/>
                  </a:cubicBezTo>
                  <a:cubicBezTo>
                    <a:pt x="920251" y="714809"/>
                    <a:pt x="920789" y="709342"/>
                    <a:pt x="923925" y="705422"/>
                  </a:cubicBezTo>
                  <a:cubicBezTo>
                    <a:pt x="930640" y="697029"/>
                    <a:pt x="943088" y="694272"/>
                    <a:pt x="952500" y="691134"/>
                  </a:cubicBezTo>
                  <a:cubicBezTo>
                    <a:pt x="962158" y="693066"/>
                    <a:pt x="996508" y="702865"/>
                    <a:pt x="1004887" y="691134"/>
                  </a:cubicBezTo>
                  <a:cubicBezTo>
                    <a:pt x="1010500" y="683276"/>
                    <a:pt x="1004443" y="671196"/>
                    <a:pt x="1000125" y="662559"/>
                  </a:cubicBezTo>
                  <a:cubicBezTo>
                    <a:pt x="997565" y="657439"/>
                    <a:pt x="990600" y="656209"/>
                    <a:pt x="985837" y="653034"/>
                  </a:cubicBezTo>
                  <a:cubicBezTo>
                    <a:pt x="987425" y="646684"/>
                    <a:pt x="986969" y="639430"/>
                    <a:pt x="990600" y="633984"/>
                  </a:cubicBezTo>
                  <a:cubicBezTo>
                    <a:pt x="996525" y="625097"/>
                    <a:pt x="1028780" y="615380"/>
                    <a:pt x="1033462" y="614934"/>
                  </a:cubicBezTo>
                  <a:lnTo>
                    <a:pt x="1133475" y="605409"/>
                  </a:lnTo>
                  <a:cubicBezTo>
                    <a:pt x="1141412" y="603822"/>
                    <a:pt x="1150259" y="604663"/>
                    <a:pt x="1157287" y="600647"/>
                  </a:cubicBezTo>
                  <a:cubicBezTo>
                    <a:pt x="1162257" y="597807"/>
                    <a:pt x="1171209" y="590023"/>
                    <a:pt x="1166812" y="586359"/>
                  </a:cubicBezTo>
                  <a:cubicBezTo>
                    <a:pt x="1156755" y="577978"/>
                    <a:pt x="1128712" y="576834"/>
                    <a:pt x="1128712" y="576834"/>
                  </a:cubicBezTo>
                  <a:cubicBezTo>
                    <a:pt x="1103312" y="578422"/>
                    <a:pt x="1077835" y="579065"/>
                    <a:pt x="1052512" y="581597"/>
                  </a:cubicBezTo>
                  <a:cubicBezTo>
                    <a:pt x="1045999" y="582248"/>
                    <a:pt x="1039478" y="583781"/>
                    <a:pt x="1033462" y="586359"/>
                  </a:cubicBezTo>
                  <a:cubicBezTo>
                    <a:pt x="1028201" y="588614"/>
                    <a:pt x="1023937" y="592709"/>
                    <a:pt x="1019175" y="595884"/>
                  </a:cubicBezTo>
                  <a:cubicBezTo>
                    <a:pt x="992187" y="594297"/>
                    <a:pt x="964666" y="596691"/>
                    <a:pt x="938212" y="591122"/>
                  </a:cubicBezTo>
                  <a:cubicBezTo>
                    <a:pt x="932611" y="589943"/>
                    <a:pt x="931012" y="582065"/>
                    <a:pt x="928687" y="576834"/>
                  </a:cubicBezTo>
                  <a:cubicBezTo>
                    <a:pt x="924609" y="567659"/>
                    <a:pt x="919162" y="548259"/>
                    <a:pt x="919162" y="548259"/>
                  </a:cubicBezTo>
                  <a:cubicBezTo>
                    <a:pt x="917575" y="535559"/>
                    <a:pt x="913241" y="522905"/>
                    <a:pt x="914400" y="510159"/>
                  </a:cubicBezTo>
                  <a:cubicBezTo>
                    <a:pt x="914918" y="504459"/>
                    <a:pt x="919071" y="498905"/>
                    <a:pt x="923925" y="495872"/>
                  </a:cubicBezTo>
                  <a:cubicBezTo>
                    <a:pt x="932439" y="490551"/>
                    <a:pt x="942975" y="489522"/>
                    <a:pt x="952500" y="486347"/>
                  </a:cubicBezTo>
                  <a:cubicBezTo>
                    <a:pt x="957262" y="484759"/>
                    <a:pt x="962610" y="484369"/>
                    <a:pt x="966787" y="481584"/>
                  </a:cubicBezTo>
                  <a:cubicBezTo>
                    <a:pt x="985252" y="469275"/>
                    <a:pt x="975645" y="473869"/>
                    <a:pt x="995362" y="467297"/>
                  </a:cubicBezTo>
                  <a:cubicBezTo>
                    <a:pt x="1001060" y="461599"/>
                    <a:pt x="1005133" y="457459"/>
                    <a:pt x="1007981" y="454522"/>
                  </a:cubicBezTo>
                  <a:lnTo>
                    <a:pt x="1011157" y="451168"/>
                  </a:lnTo>
                  <a:lnTo>
                    <a:pt x="1008435" y="456445"/>
                  </a:lnTo>
                  <a:cubicBezTo>
                    <a:pt x="1009492" y="456928"/>
                    <a:pt x="1013598" y="455140"/>
                    <a:pt x="1023937" y="448247"/>
                  </a:cubicBezTo>
                  <a:cubicBezTo>
                    <a:pt x="1029541" y="444511"/>
                    <a:pt x="1033462" y="438722"/>
                    <a:pt x="1038225" y="433959"/>
                  </a:cubicBezTo>
                  <a:cubicBezTo>
                    <a:pt x="1039812" y="429197"/>
                    <a:pt x="1044851" y="424333"/>
                    <a:pt x="1042987" y="419672"/>
                  </a:cubicBezTo>
                  <a:cubicBezTo>
                    <a:pt x="1040456" y="413345"/>
                    <a:pt x="1020155" y="406709"/>
                    <a:pt x="1014412" y="405384"/>
                  </a:cubicBezTo>
                  <a:cubicBezTo>
                    <a:pt x="946093" y="389618"/>
                    <a:pt x="987036" y="402608"/>
                    <a:pt x="952500" y="391097"/>
                  </a:cubicBezTo>
                  <a:cubicBezTo>
                    <a:pt x="944714" y="393692"/>
                    <a:pt x="928785" y="397608"/>
                    <a:pt x="923925" y="405384"/>
                  </a:cubicBezTo>
                  <a:cubicBezTo>
                    <a:pt x="918604" y="413898"/>
                    <a:pt x="917575" y="424434"/>
                    <a:pt x="914400" y="433959"/>
                  </a:cubicBezTo>
                  <a:cubicBezTo>
                    <a:pt x="910370" y="446049"/>
                    <a:pt x="902496" y="473845"/>
                    <a:pt x="890587" y="476822"/>
                  </a:cubicBezTo>
                  <a:cubicBezTo>
                    <a:pt x="861801" y="484018"/>
                    <a:pt x="877740" y="479516"/>
                    <a:pt x="842962" y="491109"/>
                  </a:cubicBezTo>
                  <a:lnTo>
                    <a:pt x="828675" y="495872"/>
                  </a:lnTo>
                  <a:lnTo>
                    <a:pt x="814387" y="500634"/>
                  </a:lnTo>
                  <a:cubicBezTo>
                    <a:pt x="811212" y="505397"/>
                    <a:pt x="808526" y="510525"/>
                    <a:pt x="804862" y="514922"/>
                  </a:cubicBezTo>
                  <a:cubicBezTo>
                    <a:pt x="800550" y="520096"/>
                    <a:pt x="792208" y="522675"/>
                    <a:pt x="790575" y="529209"/>
                  </a:cubicBezTo>
                  <a:cubicBezTo>
                    <a:pt x="788612" y="537062"/>
                    <a:pt x="791987" y="545653"/>
                    <a:pt x="795337" y="553022"/>
                  </a:cubicBezTo>
                  <a:cubicBezTo>
                    <a:pt x="800074" y="563444"/>
                    <a:pt x="808037" y="572072"/>
                    <a:pt x="814387" y="581597"/>
                  </a:cubicBezTo>
                  <a:cubicBezTo>
                    <a:pt x="817562" y="586359"/>
                    <a:pt x="822102" y="590454"/>
                    <a:pt x="823912" y="595884"/>
                  </a:cubicBezTo>
                  <a:lnTo>
                    <a:pt x="828675" y="610172"/>
                  </a:lnTo>
                  <a:cubicBezTo>
                    <a:pt x="827087" y="614934"/>
                    <a:pt x="827462" y="620909"/>
                    <a:pt x="823912" y="624459"/>
                  </a:cubicBezTo>
                  <a:cubicBezTo>
                    <a:pt x="820362" y="628009"/>
                    <a:pt x="814115" y="626977"/>
                    <a:pt x="809625" y="629222"/>
                  </a:cubicBezTo>
                  <a:cubicBezTo>
                    <a:pt x="776740" y="645665"/>
                    <a:pt x="815928" y="633600"/>
                    <a:pt x="776287" y="643509"/>
                  </a:cubicBezTo>
                  <a:cubicBezTo>
                    <a:pt x="773112" y="648272"/>
                    <a:pt x="768772" y="652437"/>
                    <a:pt x="766762" y="657797"/>
                  </a:cubicBezTo>
                  <a:cubicBezTo>
                    <a:pt x="763920" y="665376"/>
                    <a:pt x="763963" y="673756"/>
                    <a:pt x="762000" y="681609"/>
                  </a:cubicBezTo>
                  <a:cubicBezTo>
                    <a:pt x="760782" y="686479"/>
                    <a:pt x="758455" y="691027"/>
                    <a:pt x="757237" y="695897"/>
                  </a:cubicBezTo>
                  <a:cubicBezTo>
                    <a:pt x="755274" y="703750"/>
                    <a:pt x="758199" y="713985"/>
                    <a:pt x="752475" y="719709"/>
                  </a:cubicBezTo>
                  <a:cubicBezTo>
                    <a:pt x="745375" y="726809"/>
                    <a:pt x="723900" y="729234"/>
                    <a:pt x="723900" y="729234"/>
                  </a:cubicBezTo>
                  <a:cubicBezTo>
                    <a:pt x="719137" y="732409"/>
                    <a:pt x="714843" y="736434"/>
                    <a:pt x="709612" y="738759"/>
                  </a:cubicBezTo>
                  <a:cubicBezTo>
                    <a:pt x="700437" y="742837"/>
                    <a:pt x="681037" y="748284"/>
                    <a:pt x="681037" y="748284"/>
                  </a:cubicBezTo>
                  <a:cubicBezTo>
                    <a:pt x="676275" y="751459"/>
                    <a:pt x="672454" y="757334"/>
                    <a:pt x="666750" y="757809"/>
                  </a:cubicBezTo>
                  <a:cubicBezTo>
                    <a:pt x="642119" y="759862"/>
                    <a:pt x="606271" y="762803"/>
                    <a:pt x="628650" y="729234"/>
                  </a:cubicBezTo>
                  <a:cubicBezTo>
                    <a:pt x="631435" y="725057"/>
                    <a:pt x="638323" y="726449"/>
                    <a:pt x="642937" y="724472"/>
                  </a:cubicBezTo>
                  <a:cubicBezTo>
                    <a:pt x="649463" y="721675"/>
                    <a:pt x="655637" y="718122"/>
                    <a:pt x="661987" y="714947"/>
                  </a:cubicBezTo>
                  <a:cubicBezTo>
                    <a:pt x="660400" y="708597"/>
                    <a:pt x="660472" y="701580"/>
                    <a:pt x="657225" y="695897"/>
                  </a:cubicBezTo>
                  <a:cubicBezTo>
                    <a:pt x="651584" y="686025"/>
                    <a:pt x="637754" y="678153"/>
                    <a:pt x="628650" y="672084"/>
                  </a:cubicBezTo>
                  <a:cubicBezTo>
                    <a:pt x="616676" y="636167"/>
                    <a:pt x="632830" y="680445"/>
                    <a:pt x="614362" y="643509"/>
                  </a:cubicBezTo>
                  <a:cubicBezTo>
                    <a:pt x="610947" y="636680"/>
                    <a:pt x="606362" y="616271"/>
                    <a:pt x="604837" y="610172"/>
                  </a:cubicBezTo>
                  <a:cubicBezTo>
                    <a:pt x="593725" y="611759"/>
                    <a:pt x="582252" y="611709"/>
                    <a:pt x="571500" y="614934"/>
                  </a:cubicBezTo>
                  <a:cubicBezTo>
                    <a:pt x="566017" y="616579"/>
                    <a:pt x="562332" y="621899"/>
                    <a:pt x="557212" y="624459"/>
                  </a:cubicBezTo>
                  <a:cubicBezTo>
                    <a:pt x="552722" y="626704"/>
                    <a:pt x="547415" y="626977"/>
                    <a:pt x="542925" y="629222"/>
                  </a:cubicBezTo>
                  <a:cubicBezTo>
                    <a:pt x="506004" y="647683"/>
                    <a:pt x="550253" y="631542"/>
                    <a:pt x="514350" y="643509"/>
                  </a:cubicBezTo>
                  <a:cubicBezTo>
                    <a:pt x="508242" y="652672"/>
                    <a:pt x="504816" y="664146"/>
                    <a:pt x="490537" y="662559"/>
                  </a:cubicBezTo>
                  <a:cubicBezTo>
                    <a:pt x="480558" y="661450"/>
                    <a:pt x="461962" y="653034"/>
                    <a:pt x="461962" y="653034"/>
                  </a:cubicBezTo>
                  <a:cubicBezTo>
                    <a:pt x="446868" y="630394"/>
                    <a:pt x="454246" y="644175"/>
                    <a:pt x="442912" y="610172"/>
                  </a:cubicBezTo>
                  <a:lnTo>
                    <a:pt x="438150" y="595884"/>
                  </a:lnTo>
                  <a:cubicBezTo>
                    <a:pt x="436562" y="570484"/>
                    <a:pt x="421480" y="542176"/>
                    <a:pt x="433387" y="519684"/>
                  </a:cubicBezTo>
                  <a:cubicBezTo>
                    <a:pt x="440852" y="505584"/>
                    <a:pt x="465218" y="517178"/>
                    <a:pt x="481012" y="514922"/>
                  </a:cubicBezTo>
                  <a:cubicBezTo>
                    <a:pt x="491471" y="513428"/>
                    <a:pt x="504177" y="508787"/>
                    <a:pt x="514350" y="505397"/>
                  </a:cubicBezTo>
                  <a:cubicBezTo>
                    <a:pt x="531950" y="478997"/>
                    <a:pt x="513805" y="499878"/>
                    <a:pt x="538162" y="486347"/>
                  </a:cubicBezTo>
                  <a:cubicBezTo>
                    <a:pt x="548169" y="480788"/>
                    <a:pt x="555877" y="470917"/>
                    <a:pt x="566737" y="467297"/>
                  </a:cubicBezTo>
                  <a:lnTo>
                    <a:pt x="595312" y="457772"/>
                  </a:lnTo>
                  <a:cubicBezTo>
                    <a:pt x="604837" y="451422"/>
                    <a:pt x="613027" y="442342"/>
                    <a:pt x="623887" y="438722"/>
                  </a:cubicBezTo>
                  <a:cubicBezTo>
                    <a:pt x="628650" y="437134"/>
                    <a:pt x="633786" y="436397"/>
                    <a:pt x="638175" y="433959"/>
                  </a:cubicBezTo>
                  <a:cubicBezTo>
                    <a:pt x="648182" y="428400"/>
                    <a:pt x="666750" y="414909"/>
                    <a:pt x="666750" y="414909"/>
                  </a:cubicBezTo>
                  <a:cubicBezTo>
                    <a:pt x="670623" y="403289"/>
                    <a:pt x="671805" y="395566"/>
                    <a:pt x="681037" y="386334"/>
                  </a:cubicBezTo>
                  <a:cubicBezTo>
                    <a:pt x="685084" y="382287"/>
                    <a:pt x="690562" y="379984"/>
                    <a:pt x="695325" y="376809"/>
                  </a:cubicBezTo>
                  <a:cubicBezTo>
                    <a:pt x="717550" y="343472"/>
                    <a:pt x="704850" y="354584"/>
                    <a:pt x="728662" y="338709"/>
                  </a:cubicBezTo>
                  <a:cubicBezTo>
                    <a:pt x="748958" y="308267"/>
                    <a:pt x="735658" y="337444"/>
                    <a:pt x="700087" y="319659"/>
                  </a:cubicBezTo>
                  <a:cubicBezTo>
                    <a:pt x="694233" y="316732"/>
                    <a:pt x="712843" y="316695"/>
                    <a:pt x="719137" y="314897"/>
                  </a:cubicBezTo>
                  <a:cubicBezTo>
                    <a:pt x="723964" y="313518"/>
                    <a:pt x="728598" y="311513"/>
                    <a:pt x="733425" y="310134"/>
                  </a:cubicBezTo>
                  <a:cubicBezTo>
                    <a:pt x="766620" y="300650"/>
                    <a:pt x="738971" y="309960"/>
                    <a:pt x="781050" y="300609"/>
                  </a:cubicBezTo>
                  <a:cubicBezTo>
                    <a:pt x="785950" y="299520"/>
                    <a:pt x="790575" y="297434"/>
                    <a:pt x="795337" y="295847"/>
                  </a:cubicBezTo>
                  <a:lnTo>
                    <a:pt x="823912" y="276797"/>
                  </a:lnTo>
                  <a:cubicBezTo>
                    <a:pt x="828675" y="273622"/>
                    <a:pt x="832770" y="269082"/>
                    <a:pt x="838200" y="267272"/>
                  </a:cubicBezTo>
                  <a:cubicBezTo>
                    <a:pt x="847725" y="264097"/>
                    <a:pt x="857035" y="260182"/>
                    <a:pt x="866775" y="257747"/>
                  </a:cubicBezTo>
                  <a:cubicBezTo>
                    <a:pt x="873125" y="256159"/>
                    <a:pt x="879556" y="254865"/>
                    <a:pt x="885825" y="252984"/>
                  </a:cubicBezTo>
                  <a:cubicBezTo>
                    <a:pt x="895442" y="250099"/>
                    <a:pt x="904875" y="246634"/>
                    <a:pt x="914400" y="243459"/>
                  </a:cubicBezTo>
                  <a:cubicBezTo>
                    <a:pt x="919162" y="241872"/>
                    <a:pt x="923765" y="239682"/>
                    <a:pt x="928687" y="238697"/>
                  </a:cubicBezTo>
                  <a:cubicBezTo>
                    <a:pt x="958918" y="232650"/>
                    <a:pt x="944647" y="235897"/>
                    <a:pt x="971550" y="229172"/>
                  </a:cubicBezTo>
                  <a:cubicBezTo>
                    <a:pt x="1069199" y="240021"/>
                    <a:pt x="951315" y="229172"/>
                    <a:pt x="1119187" y="229172"/>
                  </a:cubicBezTo>
                  <a:cubicBezTo>
                    <a:pt x="1135141" y="229172"/>
                    <a:pt x="1150937" y="232347"/>
                    <a:pt x="1166812" y="233934"/>
                  </a:cubicBezTo>
                  <a:lnTo>
                    <a:pt x="1223962" y="252984"/>
                  </a:lnTo>
                  <a:lnTo>
                    <a:pt x="1238250" y="257747"/>
                  </a:lnTo>
                  <a:lnTo>
                    <a:pt x="1252537" y="262509"/>
                  </a:lnTo>
                  <a:cubicBezTo>
                    <a:pt x="1257300" y="265684"/>
                    <a:pt x="1261594" y="269709"/>
                    <a:pt x="1266825" y="272034"/>
                  </a:cubicBezTo>
                  <a:cubicBezTo>
                    <a:pt x="1273693" y="275087"/>
                    <a:pt x="1303859" y="284693"/>
                    <a:pt x="1314450" y="286322"/>
                  </a:cubicBezTo>
                  <a:cubicBezTo>
                    <a:pt x="1328658" y="288508"/>
                    <a:pt x="1343025" y="289497"/>
                    <a:pt x="1357312" y="291084"/>
                  </a:cubicBezTo>
                  <a:lnTo>
                    <a:pt x="1385887" y="300609"/>
                  </a:lnTo>
                  <a:cubicBezTo>
                    <a:pt x="1390650" y="302197"/>
                    <a:pt x="1395252" y="304388"/>
                    <a:pt x="1400175" y="305372"/>
                  </a:cubicBezTo>
                  <a:cubicBezTo>
                    <a:pt x="1433831" y="312103"/>
                    <a:pt x="1416310" y="307575"/>
                    <a:pt x="1452562" y="319659"/>
                  </a:cubicBezTo>
                  <a:cubicBezTo>
                    <a:pt x="1457325" y="321247"/>
                    <a:pt x="1462673" y="321637"/>
                    <a:pt x="1466850" y="324422"/>
                  </a:cubicBezTo>
                  <a:lnTo>
                    <a:pt x="1481137" y="333947"/>
                  </a:lnTo>
                  <a:cubicBezTo>
                    <a:pt x="1484312" y="338709"/>
                    <a:pt x="1486615" y="344187"/>
                    <a:pt x="1490662" y="348234"/>
                  </a:cubicBezTo>
                  <a:cubicBezTo>
                    <a:pt x="1494710" y="352281"/>
                    <a:pt x="1502824" y="352444"/>
                    <a:pt x="1504950" y="357759"/>
                  </a:cubicBezTo>
                  <a:cubicBezTo>
                    <a:pt x="1506814" y="362420"/>
                    <a:pt x="1502972" y="367870"/>
                    <a:pt x="1500187" y="372047"/>
                  </a:cubicBezTo>
                  <a:cubicBezTo>
                    <a:pt x="1496451" y="377651"/>
                    <a:pt x="1491504" y="382598"/>
                    <a:pt x="1485900" y="386334"/>
                  </a:cubicBezTo>
                  <a:cubicBezTo>
                    <a:pt x="1481798" y="389068"/>
                    <a:pt x="1455106" y="395223"/>
                    <a:pt x="1452562" y="395859"/>
                  </a:cubicBezTo>
                  <a:cubicBezTo>
                    <a:pt x="1422400" y="394272"/>
                    <a:pt x="1392064" y="394696"/>
                    <a:pt x="1362075" y="391097"/>
                  </a:cubicBezTo>
                  <a:cubicBezTo>
                    <a:pt x="1352106" y="389901"/>
                    <a:pt x="1333500" y="381572"/>
                    <a:pt x="1333500" y="381572"/>
                  </a:cubicBezTo>
                  <a:cubicBezTo>
                    <a:pt x="1323975" y="375222"/>
                    <a:pt x="1315785" y="366142"/>
                    <a:pt x="1304925" y="362522"/>
                  </a:cubicBezTo>
                  <a:cubicBezTo>
                    <a:pt x="1270661" y="351100"/>
                    <a:pt x="1313456" y="364960"/>
                    <a:pt x="1271587" y="352997"/>
                  </a:cubicBezTo>
                  <a:cubicBezTo>
                    <a:pt x="1266760" y="351618"/>
                    <a:pt x="1262062" y="349822"/>
                    <a:pt x="1257300" y="348234"/>
                  </a:cubicBezTo>
                  <a:cubicBezTo>
                    <a:pt x="1271587" y="391095"/>
                    <a:pt x="1255713" y="368872"/>
                    <a:pt x="1281112" y="381572"/>
                  </a:cubicBezTo>
                  <a:cubicBezTo>
                    <a:pt x="1286232" y="384132"/>
                    <a:pt x="1290637" y="387922"/>
                    <a:pt x="1295400" y="391097"/>
                  </a:cubicBezTo>
                  <a:cubicBezTo>
                    <a:pt x="1298575" y="395859"/>
                    <a:pt x="1303537" y="399831"/>
                    <a:pt x="1304925" y="405384"/>
                  </a:cubicBezTo>
                  <a:cubicBezTo>
                    <a:pt x="1308411" y="419330"/>
                    <a:pt x="1304348" y="434900"/>
                    <a:pt x="1309687" y="448247"/>
                  </a:cubicBezTo>
                  <a:cubicBezTo>
                    <a:pt x="1311551" y="452908"/>
                    <a:pt x="1319074" y="451920"/>
                    <a:pt x="1323975" y="453009"/>
                  </a:cubicBezTo>
                  <a:cubicBezTo>
                    <a:pt x="1333401" y="455104"/>
                    <a:pt x="1343025" y="456184"/>
                    <a:pt x="1352550" y="457772"/>
                  </a:cubicBezTo>
                  <a:cubicBezTo>
                    <a:pt x="1362075" y="456184"/>
                    <a:pt x="1373585" y="459041"/>
                    <a:pt x="1381125" y="453009"/>
                  </a:cubicBezTo>
                  <a:cubicBezTo>
                    <a:pt x="1385045" y="449873"/>
                    <a:pt x="1379498" y="442642"/>
                    <a:pt x="1376362" y="438722"/>
                  </a:cubicBezTo>
                  <a:cubicBezTo>
                    <a:pt x="1372786" y="434253"/>
                    <a:pt x="1366837" y="432372"/>
                    <a:pt x="1362075" y="429197"/>
                  </a:cubicBezTo>
                  <a:cubicBezTo>
                    <a:pt x="1413890" y="411923"/>
                    <a:pt x="1332347" y="437675"/>
                    <a:pt x="1476375" y="419672"/>
                  </a:cubicBezTo>
                  <a:cubicBezTo>
                    <a:pt x="1482054" y="418962"/>
                    <a:pt x="1485692" y="412987"/>
                    <a:pt x="1490662" y="410147"/>
                  </a:cubicBezTo>
                  <a:cubicBezTo>
                    <a:pt x="1496826" y="406625"/>
                    <a:pt x="1503120" y="403259"/>
                    <a:pt x="1509712" y="400622"/>
                  </a:cubicBezTo>
                  <a:cubicBezTo>
                    <a:pt x="1519034" y="396893"/>
                    <a:pt x="1528762" y="394272"/>
                    <a:pt x="1538287" y="391097"/>
                  </a:cubicBezTo>
                  <a:lnTo>
                    <a:pt x="1552575" y="386334"/>
                  </a:lnTo>
                  <a:lnTo>
                    <a:pt x="1566862" y="381572"/>
                  </a:lnTo>
                  <a:lnTo>
                    <a:pt x="1581150" y="376809"/>
                  </a:lnTo>
                  <a:cubicBezTo>
                    <a:pt x="1592745" y="380674"/>
                    <a:pt x="1602174" y="386659"/>
                    <a:pt x="1614487" y="376809"/>
                  </a:cubicBezTo>
                  <a:cubicBezTo>
                    <a:pt x="1618407" y="373673"/>
                    <a:pt x="1617662" y="367284"/>
                    <a:pt x="1619250" y="362522"/>
                  </a:cubicBezTo>
                  <a:cubicBezTo>
                    <a:pt x="1586498" y="340687"/>
                    <a:pt x="1579815" y="347093"/>
                    <a:pt x="1604962" y="338709"/>
                  </a:cubicBezTo>
                  <a:cubicBezTo>
                    <a:pt x="1608137" y="333947"/>
                    <a:pt x="1618534" y="328469"/>
                    <a:pt x="1614487" y="324422"/>
                  </a:cubicBezTo>
                  <a:cubicBezTo>
                    <a:pt x="1597376" y="307311"/>
                    <a:pt x="1567735" y="331777"/>
                    <a:pt x="1600200" y="310134"/>
                  </a:cubicBezTo>
                  <a:cubicBezTo>
                    <a:pt x="1612900" y="311722"/>
                    <a:pt x="1625708" y="312607"/>
                    <a:pt x="1638300" y="314897"/>
                  </a:cubicBezTo>
                  <a:cubicBezTo>
                    <a:pt x="1643239" y="315795"/>
                    <a:pt x="1651000" y="314897"/>
                    <a:pt x="1652587" y="319659"/>
                  </a:cubicBezTo>
                  <a:cubicBezTo>
                    <a:pt x="1655147" y="327338"/>
                    <a:pt x="1652315" y="336737"/>
                    <a:pt x="1647825" y="343472"/>
                  </a:cubicBezTo>
                  <a:cubicBezTo>
                    <a:pt x="1645040" y="347649"/>
                    <a:pt x="1638300" y="346647"/>
                    <a:pt x="1633537" y="348234"/>
                  </a:cubicBezTo>
                  <a:cubicBezTo>
                    <a:pt x="1631950" y="352997"/>
                    <a:pt x="1625225" y="358972"/>
                    <a:pt x="1628775" y="362522"/>
                  </a:cubicBezTo>
                  <a:cubicBezTo>
                    <a:pt x="1635875" y="369622"/>
                    <a:pt x="1657350" y="372047"/>
                    <a:pt x="1657350" y="372047"/>
                  </a:cubicBezTo>
                  <a:cubicBezTo>
                    <a:pt x="1672135" y="370404"/>
                    <a:pt x="1701696" y="373764"/>
                    <a:pt x="1714500" y="357759"/>
                  </a:cubicBezTo>
                  <a:cubicBezTo>
                    <a:pt x="1724362" y="345432"/>
                    <a:pt x="1712726" y="339222"/>
                    <a:pt x="1728787" y="329184"/>
                  </a:cubicBezTo>
                  <a:cubicBezTo>
                    <a:pt x="1737301" y="323863"/>
                    <a:pt x="1747517" y="321628"/>
                    <a:pt x="1757362" y="319659"/>
                  </a:cubicBezTo>
                  <a:cubicBezTo>
                    <a:pt x="1807429" y="309647"/>
                    <a:pt x="1753488" y="319555"/>
                    <a:pt x="1833562" y="310134"/>
                  </a:cubicBezTo>
                  <a:cubicBezTo>
                    <a:pt x="1843152" y="309006"/>
                    <a:pt x="1852612" y="306959"/>
                    <a:pt x="1862137" y="305372"/>
                  </a:cubicBezTo>
                  <a:cubicBezTo>
                    <a:pt x="1879600" y="306959"/>
                    <a:pt x="1897144" y="307817"/>
                    <a:pt x="1914525" y="310134"/>
                  </a:cubicBezTo>
                  <a:cubicBezTo>
                    <a:pt x="1921013" y="310999"/>
                    <a:pt x="1927030" y="314897"/>
                    <a:pt x="1933575" y="314897"/>
                  </a:cubicBezTo>
                  <a:cubicBezTo>
                    <a:pt x="1954273" y="314897"/>
                    <a:pt x="1974850" y="311722"/>
                    <a:pt x="1995487" y="310134"/>
                  </a:cubicBezTo>
                  <a:cubicBezTo>
                    <a:pt x="2000250" y="308547"/>
                    <a:pt x="2004785" y="305926"/>
                    <a:pt x="2009775" y="305372"/>
                  </a:cubicBezTo>
                  <a:cubicBezTo>
                    <a:pt x="2033494" y="302737"/>
                    <a:pt x="2058402" y="307627"/>
                    <a:pt x="2081212" y="300609"/>
                  </a:cubicBezTo>
                  <a:cubicBezTo>
                    <a:pt x="2086683" y="298926"/>
                    <a:pt x="2075995" y="290091"/>
                    <a:pt x="2071687" y="286322"/>
                  </a:cubicBezTo>
                  <a:cubicBezTo>
                    <a:pt x="2063072" y="278784"/>
                    <a:pt x="2043112" y="267272"/>
                    <a:pt x="2043112" y="267272"/>
                  </a:cubicBezTo>
                  <a:cubicBezTo>
                    <a:pt x="2052695" y="238526"/>
                    <a:pt x="2043597" y="250332"/>
                    <a:pt x="2095500" y="257747"/>
                  </a:cubicBezTo>
                  <a:cubicBezTo>
                    <a:pt x="2110401" y="259876"/>
                    <a:pt x="2115258" y="263392"/>
                    <a:pt x="2128837" y="267272"/>
                  </a:cubicBezTo>
                  <a:cubicBezTo>
                    <a:pt x="2135131" y="269070"/>
                    <a:pt x="2141593" y="270236"/>
                    <a:pt x="2147887" y="272034"/>
                  </a:cubicBezTo>
                  <a:cubicBezTo>
                    <a:pt x="2159083" y="275233"/>
                    <a:pt x="2169431" y="280318"/>
                    <a:pt x="2181225" y="281559"/>
                  </a:cubicBezTo>
                  <a:cubicBezTo>
                    <a:pt x="2204959" y="284057"/>
                    <a:pt x="2228850" y="284734"/>
                    <a:pt x="2252662" y="286322"/>
                  </a:cubicBezTo>
                  <a:cubicBezTo>
                    <a:pt x="2257425" y="287909"/>
                    <a:pt x="2262460" y="288839"/>
                    <a:pt x="2266950" y="291084"/>
                  </a:cubicBezTo>
                  <a:cubicBezTo>
                    <a:pt x="2272069" y="293644"/>
                    <a:pt x="2276007" y="298284"/>
                    <a:pt x="2281237" y="300609"/>
                  </a:cubicBezTo>
                  <a:cubicBezTo>
                    <a:pt x="2290412" y="304687"/>
                    <a:pt x="2309812" y="310134"/>
                    <a:pt x="2309812" y="310134"/>
                  </a:cubicBezTo>
                  <a:cubicBezTo>
                    <a:pt x="2315008" y="308402"/>
                    <a:pt x="2339543" y="305517"/>
                    <a:pt x="2319337" y="291084"/>
                  </a:cubicBezTo>
                  <a:cubicBezTo>
                    <a:pt x="2311167" y="285248"/>
                    <a:pt x="2290762" y="281559"/>
                    <a:pt x="2290762" y="281559"/>
                  </a:cubicBezTo>
                  <a:cubicBezTo>
                    <a:pt x="2293179" y="271891"/>
                    <a:pt x="2300328" y="257788"/>
                    <a:pt x="2290762" y="248222"/>
                  </a:cubicBezTo>
                  <a:cubicBezTo>
                    <a:pt x="2287212" y="244672"/>
                    <a:pt x="2281237" y="245047"/>
                    <a:pt x="2276475" y="243459"/>
                  </a:cubicBezTo>
                  <a:cubicBezTo>
                    <a:pt x="2274887" y="238697"/>
                    <a:pt x="2269467" y="233662"/>
                    <a:pt x="2271712" y="229172"/>
                  </a:cubicBezTo>
                  <a:cubicBezTo>
                    <a:pt x="2273957" y="224682"/>
                    <a:pt x="2281823" y="227194"/>
                    <a:pt x="2286000" y="224409"/>
                  </a:cubicBezTo>
                  <a:cubicBezTo>
                    <a:pt x="2291604" y="220673"/>
                    <a:pt x="2294400" y="213393"/>
                    <a:pt x="2300287" y="210122"/>
                  </a:cubicBezTo>
                  <a:cubicBezTo>
                    <a:pt x="2309064" y="205246"/>
                    <a:pt x="2319337" y="203772"/>
                    <a:pt x="2328862" y="200597"/>
                  </a:cubicBezTo>
                  <a:cubicBezTo>
                    <a:pt x="2333625" y="199009"/>
                    <a:pt x="2338973" y="198619"/>
                    <a:pt x="2343150" y="195834"/>
                  </a:cubicBezTo>
                  <a:lnTo>
                    <a:pt x="2357437" y="186309"/>
                  </a:lnTo>
                  <a:cubicBezTo>
                    <a:pt x="2359025" y="181547"/>
                    <a:pt x="2358650" y="175572"/>
                    <a:pt x="2362200" y="172022"/>
                  </a:cubicBezTo>
                  <a:cubicBezTo>
                    <a:pt x="2365750" y="168472"/>
                    <a:pt x="2371997" y="169504"/>
                    <a:pt x="2376487" y="167259"/>
                  </a:cubicBezTo>
                  <a:cubicBezTo>
                    <a:pt x="2409185" y="150909"/>
                    <a:pt x="2368652" y="162158"/>
                    <a:pt x="2414587" y="152972"/>
                  </a:cubicBezTo>
                  <a:cubicBezTo>
                    <a:pt x="2420937" y="154559"/>
                    <a:pt x="2428526" y="153645"/>
                    <a:pt x="2433637" y="157734"/>
                  </a:cubicBezTo>
                  <a:cubicBezTo>
                    <a:pt x="2443738" y="165814"/>
                    <a:pt x="2434906" y="189490"/>
                    <a:pt x="2433637" y="195834"/>
                  </a:cubicBezTo>
                  <a:cubicBezTo>
                    <a:pt x="2435225" y="202184"/>
                    <a:pt x="2436519" y="208615"/>
                    <a:pt x="2438400" y="214884"/>
                  </a:cubicBezTo>
                  <a:cubicBezTo>
                    <a:pt x="2441285" y="224501"/>
                    <a:pt x="2447925" y="243459"/>
                    <a:pt x="2447925" y="243459"/>
                  </a:cubicBezTo>
                  <a:cubicBezTo>
                    <a:pt x="2449512" y="259334"/>
                    <a:pt x="2449100" y="275538"/>
                    <a:pt x="2452687" y="291084"/>
                  </a:cubicBezTo>
                  <a:cubicBezTo>
                    <a:pt x="2453974" y="296661"/>
                    <a:pt x="2462212" y="299648"/>
                    <a:pt x="2462212" y="305372"/>
                  </a:cubicBezTo>
                  <a:cubicBezTo>
                    <a:pt x="2462212" y="315412"/>
                    <a:pt x="2459787" y="326847"/>
                    <a:pt x="2452687" y="333947"/>
                  </a:cubicBezTo>
                  <a:cubicBezTo>
                    <a:pt x="2445587" y="341047"/>
                    <a:pt x="2432466" y="337903"/>
                    <a:pt x="2424112" y="343472"/>
                  </a:cubicBezTo>
                  <a:cubicBezTo>
                    <a:pt x="2419350" y="346647"/>
                    <a:pt x="2414222" y="349333"/>
                    <a:pt x="2409825" y="352997"/>
                  </a:cubicBezTo>
                  <a:cubicBezTo>
                    <a:pt x="2404651" y="357309"/>
                    <a:pt x="2401141" y="363548"/>
                    <a:pt x="2395537" y="367284"/>
                  </a:cubicBezTo>
                  <a:cubicBezTo>
                    <a:pt x="2391360" y="370069"/>
                    <a:pt x="2386012" y="370459"/>
                    <a:pt x="2381250" y="372047"/>
                  </a:cubicBezTo>
                  <a:cubicBezTo>
                    <a:pt x="2386012" y="373634"/>
                    <a:pt x="2390517" y="376809"/>
                    <a:pt x="2395537" y="376809"/>
                  </a:cubicBezTo>
                  <a:cubicBezTo>
                    <a:pt x="2406183" y="376809"/>
                    <a:pt x="2448079" y="376732"/>
                    <a:pt x="2466975" y="367284"/>
                  </a:cubicBezTo>
                  <a:cubicBezTo>
                    <a:pt x="2472094" y="364724"/>
                    <a:pt x="2476500" y="360934"/>
                    <a:pt x="2481262" y="357759"/>
                  </a:cubicBezTo>
                  <a:cubicBezTo>
                    <a:pt x="2484437" y="348234"/>
                    <a:pt x="2485218" y="337538"/>
                    <a:pt x="2490787" y="329184"/>
                  </a:cubicBezTo>
                  <a:cubicBezTo>
                    <a:pt x="2503097" y="310720"/>
                    <a:pt x="2498502" y="320327"/>
                    <a:pt x="2505075" y="300609"/>
                  </a:cubicBezTo>
                  <a:cubicBezTo>
                    <a:pt x="2504281" y="298228"/>
                    <a:pt x="2501900" y="295053"/>
                    <a:pt x="2500312" y="292275"/>
                  </a:cubicBezTo>
                  <a:lnTo>
                    <a:pt x="2500312" y="289486"/>
                  </a:lnTo>
                  <a:lnTo>
                    <a:pt x="2509165" y="286514"/>
                  </a:lnTo>
                  <a:lnTo>
                    <a:pt x="2509363" y="286518"/>
                  </a:lnTo>
                  <a:lnTo>
                    <a:pt x="2509367" y="286524"/>
                  </a:lnTo>
                  <a:lnTo>
                    <a:pt x="2509496" y="286521"/>
                  </a:lnTo>
                  <a:lnTo>
                    <a:pt x="2516822" y="286680"/>
                  </a:lnTo>
                  <a:cubicBezTo>
                    <a:pt x="2522441" y="288084"/>
                    <a:pt x="2528113" y="290162"/>
                    <a:pt x="2533650" y="291084"/>
                  </a:cubicBezTo>
                  <a:cubicBezTo>
                    <a:pt x="2556632" y="294914"/>
                    <a:pt x="2553351" y="294477"/>
                    <a:pt x="2571750" y="300609"/>
                  </a:cubicBezTo>
                  <a:cubicBezTo>
                    <a:pt x="2609852" y="326011"/>
                    <a:pt x="2563809" y="292669"/>
                    <a:pt x="2595562" y="324422"/>
                  </a:cubicBezTo>
                  <a:cubicBezTo>
                    <a:pt x="2599609" y="328469"/>
                    <a:pt x="2605087" y="330772"/>
                    <a:pt x="2609850" y="333947"/>
                  </a:cubicBezTo>
                  <a:cubicBezTo>
                    <a:pt x="2611437" y="329184"/>
                    <a:pt x="2615166" y="324649"/>
                    <a:pt x="2614612" y="319659"/>
                  </a:cubicBezTo>
                  <a:cubicBezTo>
                    <a:pt x="2612624" y="301766"/>
                    <a:pt x="2605702" y="286732"/>
                    <a:pt x="2590800" y="276797"/>
                  </a:cubicBezTo>
                  <a:cubicBezTo>
                    <a:pt x="2586623" y="274012"/>
                    <a:pt x="2581275" y="273622"/>
                    <a:pt x="2576512" y="272034"/>
                  </a:cubicBezTo>
                  <a:cubicBezTo>
                    <a:pt x="2565400" y="273622"/>
                    <a:pt x="2554182" y="274596"/>
                    <a:pt x="2543175" y="276797"/>
                  </a:cubicBezTo>
                  <a:cubicBezTo>
                    <a:pt x="2538252" y="277782"/>
                    <a:pt x="2533714" y="280180"/>
                    <a:pt x="2528887" y="281559"/>
                  </a:cubicBezTo>
                  <a:cubicBezTo>
                    <a:pt x="2518424" y="284548"/>
                    <a:pt x="2513249" y="285925"/>
                    <a:pt x="2510838" y="286486"/>
                  </a:cubicBezTo>
                  <a:lnTo>
                    <a:pt x="2509496" y="286521"/>
                  </a:lnTo>
                  <a:lnTo>
                    <a:pt x="2509363" y="286518"/>
                  </a:lnTo>
                  <a:lnTo>
                    <a:pt x="2509322" y="286461"/>
                  </a:lnTo>
                  <a:lnTo>
                    <a:pt x="2509165" y="286514"/>
                  </a:lnTo>
                  <a:lnTo>
                    <a:pt x="2500312" y="286322"/>
                  </a:lnTo>
                  <a:lnTo>
                    <a:pt x="2500312" y="289486"/>
                  </a:lnTo>
                  <a:lnTo>
                    <a:pt x="2495550" y="291084"/>
                  </a:lnTo>
                  <a:cubicBezTo>
                    <a:pt x="2490787" y="287909"/>
                    <a:pt x="2482504" y="287147"/>
                    <a:pt x="2481262" y="281559"/>
                  </a:cubicBezTo>
                  <a:cubicBezTo>
                    <a:pt x="2476155" y="258576"/>
                    <a:pt x="2485244" y="249393"/>
                    <a:pt x="2495550" y="233934"/>
                  </a:cubicBezTo>
                  <a:cubicBezTo>
                    <a:pt x="2490787" y="230759"/>
                    <a:pt x="2484838" y="228879"/>
                    <a:pt x="2481262" y="224409"/>
                  </a:cubicBezTo>
                  <a:cubicBezTo>
                    <a:pt x="2478126" y="220489"/>
                    <a:pt x="2474636" y="214783"/>
                    <a:pt x="2476500" y="210122"/>
                  </a:cubicBezTo>
                  <a:cubicBezTo>
                    <a:pt x="2479341" y="203020"/>
                    <a:pt x="2499061" y="197839"/>
                    <a:pt x="2505075" y="195834"/>
                  </a:cubicBezTo>
                  <a:cubicBezTo>
                    <a:pt x="2505075" y="195833"/>
                    <a:pt x="2511424" y="164084"/>
                    <a:pt x="2524125" y="176784"/>
                  </a:cubicBezTo>
                  <a:cubicBezTo>
                    <a:pt x="2574930" y="227587"/>
                    <a:pt x="2486020" y="189481"/>
                    <a:pt x="2562225" y="214884"/>
                  </a:cubicBezTo>
                  <a:lnTo>
                    <a:pt x="2571750" y="218060"/>
                  </a:lnTo>
                  <a:lnTo>
                    <a:pt x="2581275" y="224409"/>
                  </a:lnTo>
                  <a:cubicBezTo>
                    <a:pt x="2598737" y="225997"/>
                    <a:pt x="2616128" y="229172"/>
                    <a:pt x="2633662" y="229172"/>
                  </a:cubicBezTo>
                  <a:cubicBezTo>
                    <a:pt x="2641757" y="229172"/>
                    <a:pt x="2617834" y="225740"/>
                    <a:pt x="2609850" y="224409"/>
                  </a:cubicBezTo>
                  <a:cubicBezTo>
                    <a:pt x="2598777" y="222564"/>
                    <a:pt x="2587625" y="221234"/>
                    <a:pt x="2576512" y="219647"/>
                  </a:cubicBezTo>
                  <a:lnTo>
                    <a:pt x="2571750" y="218060"/>
                  </a:lnTo>
                  <a:lnTo>
                    <a:pt x="2566987" y="214884"/>
                  </a:lnTo>
                  <a:cubicBezTo>
                    <a:pt x="2564917" y="208674"/>
                    <a:pt x="2569952" y="202128"/>
                    <a:pt x="2571750" y="195834"/>
                  </a:cubicBezTo>
                  <a:cubicBezTo>
                    <a:pt x="2573129" y="191007"/>
                    <a:pt x="2572427" y="184465"/>
                    <a:pt x="2576512" y="181547"/>
                  </a:cubicBezTo>
                  <a:cubicBezTo>
                    <a:pt x="2584682" y="175711"/>
                    <a:pt x="2605087" y="172022"/>
                    <a:pt x="2605087" y="172022"/>
                  </a:cubicBezTo>
                  <a:lnTo>
                    <a:pt x="2647950" y="186309"/>
                  </a:lnTo>
                  <a:cubicBezTo>
                    <a:pt x="2652712" y="187896"/>
                    <a:pt x="2657234" y="190655"/>
                    <a:pt x="2662237" y="191072"/>
                  </a:cubicBezTo>
                  <a:lnTo>
                    <a:pt x="2719387" y="195834"/>
                  </a:lnTo>
                  <a:cubicBezTo>
                    <a:pt x="2732422" y="204524"/>
                    <a:pt x="2736515" y="204606"/>
                    <a:pt x="2743200" y="219647"/>
                  </a:cubicBezTo>
                  <a:cubicBezTo>
                    <a:pt x="2747278" y="228822"/>
                    <a:pt x="2752725" y="248222"/>
                    <a:pt x="2752725" y="248222"/>
                  </a:cubicBezTo>
                  <a:cubicBezTo>
                    <a:pt x="2762250" y="246634"/>
                    <a:pt x="2773760" y="249491"/>
                    <a:pt x="2781300" y="243459"/>
                  </a:cubicBezTo>
                  <a:cubicBezTo>
                    <a:pt x="2785220" y="240323"/>
                    <a:pt x="2780087" y="232722"/>
                    <a:pt x="2776537" y="229172"/>
                  </a:cubicBezTo>
                  <a:cubicBezTo>
                    <a:pt x="2771517" y="224152"/>
                    <a:pt x="2763837" y="222822"/>
                    <a:pt x="2757487" y="219647"/>
                  </a:cubicBezTo>
                  <a:cubicBezTo>
                    <a:pt x="2761352" y="208053"/>
                    <a:pt x="2767337" y="198622"/>
                    <a:pt x="2757487" y="186309"/>
                  </a:cubicBezTo>
                  <a:cubicBezTo>
                    <a:pt x="2754351" y="182389"/>
                    <a:pt x="2747814" y="183524"/>
                    <a:pt x="2743200" y="181547"/>
                  </a:cubicBezTo>
                  <a:cubicBezTo>
                    <a:pt x="2701996" y="163889"/>
                    <a:pt x="2743375" y="178431"/>
                    <a:pt x="2709862" y="167259"/>
                  </a:cubicBezTo>
                  <a:cubicBezTo>
                    <a:pt x="2708275" y="160909"/>
                    <a:pt x="2703030" y="154419"/>
                    <a:pt x="2705100" y="148209"/>
                  </a:cubicBezTo>
                  <a:cubicBezTo>
                    <a:pt x="2706910" y="142779"/>
                    <a:pt x="2713865" y="140190"/>
                    <a:pt x="2719387" y="138684"/>
                  </a:cubicBezTo>
                  <a:cubicBezTo>
                    <a:pt x="2731735" y="135316"/>
                    <a:pt x="2744710" y="134674"/>
                    <a:pt x="2757487" y="133922"/>
                  </a:cubicBezTo>
                  <a:cubicBezTo>
                    <a:pt x="2798721" y="131496"/>
                    <a:pt x="2840037" y="130747"/>
                    <a:pt x="2881312" y="129159"/>
                  </a:cubicBezTo>
                  <a:cubicBezTo>
                    <a:pt x="2879725" y="124397"/>
                    <a:pt x="2879686" y="118792"/>
                    <a:pt x="2876550" y="114872"/>
                  </a:cubicBezTo>
                  <a:cubicBezTo>
                    <a:pt x="2872974" y="110402"/>
                    <a:pt x="2862262" y="111071"/>
                    <a:pt x="2862262" y="105347"/>
                  </a:cubicBezTo>
                  <a:cubicBezTo>
                    <a:pt x="2862262" y="100327"/>
                    <a:pt x="2871627" y="101569"/>
                    <a:pt x="2876550" y="100584"/>
                  </a:cubicBezTo>
                  <a:cubicBezTo>
                    <a:pt x="2887557" y="98383"/>
                    <a:pt x="2898775" y="97409"/>
                    <a:pt x="2909887" y="95822"/>
                  </a:cubicBezTo>
                  <a:cubicBezTo>
                    <a:pt x="2914650" y="92647"/>
                    <a:pt x="2920128" y="90344"/>
                    <a:pt x="2924175" y="86297"/>
                  </a:cubicBezTo>
                  <a:cubicBezTo>
                    <a:pt x="2928222" y="82250"/>
                    <a:pt x="2928196" y="73581"/>
                    <a:pt x="2933700" y="72009"/>
                  </a:cubicBezTo>
                  <a:cubicBezTo>
                    <a:pt x="2952081" y="66757"/>
                    <a:pt x="2971800" y="68834"/>
                    <a:pt x="2990850" y="67247"/>
                  </a:cubicBezTo>
                  <a:cubicBezTo>
                    <a:pt x="3011243" y="62148"/>
                    <a:pt x="3011532" y="61755"/>
                    <a:pt x="3033712" y="57722"/>
                  </a:cubicBezTo>
                  <a:cubicBezTo>
                    <a:pt x="3043213" y="55995"/>
                    <a:pt x="3052919" y="55301"/>
                    <a:pt x="3062287" y="52959"/>
                  </a:cubicBezTo>
                  <a:cubicBezTo>
                    <a:pt x="3072027" y="50524"/>
                    <a:pt x="3081337" y="46609"/>
                    <a:pt x="3090862" y="43434"/>
                  </a:cubicBezTo>
                  <a:lnTo>
                    <a:pt x="3105150" y="38672"/>
                  </a:lnTo>
                  <a:lnTo>
                    <a:pt x="3119437" y="33909"/>
                  </a:lnTo>
                  <a:cubicBezTo>
                    <a:pt x="3128962" y="35497"/>
                    <a:pt x="3139628" y="33881"/>
                    <a:pt x="3148012" y="38672"/>
                  </a:cubicBezTo>
                  <a:cubicBezTo>
                    <a:pt x="3152371" y="41163"/>
                    <a:pt x="3153600" y="48007"/>
                    <a:pt x="3152775" y="52959"/>
                  </a:cubicBezTo>
                  <a:cubicBezTo>
                    <a:pt x="3151834" y="58605"/>
                    <a:pt x="3137584" y="66438"/>
                    <a:pt x="3143250" y="67247"/>
                  </a:cubicBezTo>
                  <a:cubicBezTo>
                    <a:pt x="3168444" y="70846"/>
                    <a:pt x="3194050" y="64072"/>
                    <a:pt x="3219450" y="62484"/>
                  </a:cubicBezTo>
                  <a:cubicBezTo>
                    <a:pt x="3271547" y="45120"/>
                    <a:pt x="3192639" y="72813"/>
                    <a:pt x="3248025" y="48197"/>
                  </a:cubicBezTo>
                  <a:cubicBezTo>
                    <a:pt x="3257200" y="44119"/>
                    <a:pt x="3267075" y="41847"/>
                    <a:pt x="3276600" y="38672"/>
                  </a:cubicBezTo>
                  <a:cubicBezTo>
                    <a:pt x="3297104" y="31837"/>
                    <a:pt x="3286007" y="35129"/>
                    <a:pt x="3309937" y="29147"/>
                  </a:cubicBezTo>
                  <a:cubicBezTo>
                    <a:pt x="3350886" y="1849"/>
                    <a:pt x="3299076" y="34578"/>
                    <a:pt x="3338512" y="14859"/>
                  </a:cubicBezTo>
                  <a:cubicBezTo>
                    <a:pt x="3350093" y="9068"/>
                    <a:pt x="3353407" y="1427"/>
                    <a:pt x="3367087" y="572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90129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FE372744-3847-720C-4452-500D93B8B7D6}"/>
              </a:ext>
            </a:extLst>
          </p:cNvPr>
          <p:cNvSpPr/>
          <p:nvPr/>
        </p:nvSpPr>
        <p:spPr>
          <a:xfrm>
            <a:off x="4184142" y="0"/>
            <a:ext cx="3834520" cy="671478"/>
          </a:xfrm>
          <a:custGeom>
            <a:avLst/>
            <a:gdLst>
              <a:gd name="connsiteX0" fmla="*/ 0 w 3834520"/>
              <a:gd name="connsiteY0" fmla="*/ 0 h 671478"/>
              <a:gd name="connsiteX1" fmla="*/ 3834520 w 3834520"/>
              <a:gd name="connsiteY1" fmla="*/ 0 h 671478"/>
              <a:gd name="connsiteX2" fmla="*/ 3834520 w 3834520"/>
              <a:gd name="connsiteY2" fmla="*/ 532006 h 671478"/>
              <a:gd name="connsiteX3" fmla="*/ 3695048 w 3834520"/>
              <a:gd name="connsiteY3" fmla="*/ 671478 h 671478"/>
              <a:gd name="connsiteX4" fmla="*/ 139472 w 3834520"/>
              <a:gd name="connsiteY4" fmla="*/ 671478 h 671478"/>
              <a:gd name="connsiteX5" fmla="*/ 0 w 3834520"/>
              <a:gd name="connsiteY5" fmla="*/ 532006 h 671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34520" h="671478">
                <a:moveTo>
                  <a:pt x="0" y="0"/>
                </a:moveTo>
                <a:lnTo>
                  <a:pt x="3834520" y="0"/>
                </a:lnTo>
                <a:lnTo>
                  <a:pt x="3834520" y="532006"/>
                </a:lnTo>
                <a:cubicBezTo>
                  <a:pt x="3834520" y="609034"/>
                  <a:pt x="3772076" y="671478"/>
                  <a:pt x="3695048" y="671478"/>
                </a:cubicBezTo>
                <a:lnTo>
                  <a:pt x="139472" y="671478"/>
                </a:lnTo>
                <a:cubicBezTo>
                  <a:pt x="62444" y="671478"/>
                  <a:pt x="0" y="609034"/>
                  <a:pt x="0" y="532006"/>
                </a:cubicBezTo>
                <a:close/>
              </a:path>
            </a:pathLst>
          </a:custGeom>
          <a:gradFill flip="none" rotWithShape="1">
            <a:gsLst>
              <a:gs pos="0">
                <a:srgbClr val="92D050"/>
              </a:gs>
              <a:gs pos="100000">
                <a:srgbClr val="00B050"/>
              </a:gs>
            </a:gsLst>
            <a:lin ang="0" scaled="1"/>
            <a:tileRect/>
          </a:gradFill>
          <a:ln w="1190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1AA1286-6B3E-ADCB-A15D-0C60FD424C96}"/>
              </a:ext>
            </a:extLst>
          </p:cNvPr>
          <p:cNvSpPr txBox="1"/>
          <p:nvPr/>
        </p:nvSpPr>
        <p:spPr>
          <a:xfrm>
            <a:off x="4986503" y="129049"/>
            <a:ext cx="22297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各国的植树节</a:t>
            </a:r>
            <a:endParaRPr lang="zh-CN" altLang="en-US" dirty="0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9BFAB02C-9589-8EFE-AE2C-8FFED8EAF1BC}"/>
              </a:ext>
            </a:extLst>
          </p:cNvPr>
          <p:cNvSpPr/>
          <p:nvPr/>
        </p:nvSpPr>
        <p:spPr>
          <a:xfrm>
            <a:off x="695324" y="2990850"/>
            <a:ext cx="12334875" cy="67147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92D050"/>
              </a:gs>
              <a:gs pos="100000">
                <a:srgbClr val="00B050"/>
              </a:gs>
            </a:gsLst>
            <a:lin ang="0" scaled="1"/>
            <a:tileRect/>
          </a:gradFill>
          <a:ln w="1190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04" name="图形 3">
            <a:extLst>
              <a:ext uri="{FF2B5EF4-FFF2-40B4-BE49-F238E27FC236}">
                <a16:creationId xmlns:a16="http://schemas.microsoft.com/office/drawing/2014/main" id="{94909D09-B09B-82BF-3169-A1B85EAB2B21}"/>
              </a:ext>
            </a:extLst>
          </p:cNvPr>
          <p:cNvGrpSpPr/>
          <p:nvPr/>
        </p:nvGrpSpPr>
        <p:grpSpPr>
          <a:xfrm rot="19976378">
            <a:off x="1199566" y="1227048"/>
            <a:ext cx="1842128" cy="1952751"/>
            <a:chOff x="6548952" y="2977397"/>
            <a:chExt cx="2005246" cy="2125664"/>
          </a:xfrm>
        </p:grpSpPr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1B5F3D86-DEDF-C192-96BC-7BF7268E3134}"/>
                </a:ext>
              </a:extLst>
            </p:cNvPr>
            <p:cNvSpPr/>
            <p:nvPr/>
          </p:nvSpPr>
          <p:spPr>
            <a:xfrm rot="-9367433" flipV="1">
              <a:off x="6827789" y="3198308"/>
              <a:ext cx="1447571" cy="1683843"/>
            </a:xfrm>
            <a:custGeom>
              <a:avLst/>
              <a:gdLst>
                <a:gd name="connsiteX0" fmla="*/ 1427425 w 1447571"/>
                <a:gd name="connsiteY0" fmla="*/ 1678433 h 1683843"/>
                <a:gd name="connsiteX1" fmla="*/ 1260395 w 1447571"/>
                <a:gd name="connsiteY1" fmla="*/ 1374611 h 1683843"/>
                <a:gd name="connsiteX2" fmla="*/ 808217 w 1447571"/>
                <a:gd name="connsiteY2" fmla="*/ 997691 h 1683843"/>
                <a:gd name="connsiteX3" fmla="*/ 390424 w 1447571"/>
                <a:gd name="connsiteY3" fmla="*/ 700153 h 1683843"/>
                <a:gd name="connsiteX4" fmla="*/ 7139 w 1447571"/>
                <a:gd name="connsiteY4" fmla="*/ 138791 h 1683843"/>
                <a:gd name="connsiteX5" fmla="*/ 15194 w 1447571"/>
                <a:gd name="connsiteY5" fmla="*/ 1567 h 1683843"/>
                <a:gd name="connsiteX6" fmla="*/ 17724 w 1447571"/>
                <a:gd name="connsiteY6" fmla="*/ 19224 h 1683843"/>
                <a:gd name="connsiteX7" fmla="*/ 53439 w 1447571"/>
                <a:gd name="connsiteY7" fmla="*/ 231583 h 1683843"/>
                <a:gd name="connsiteX8" fmla="*/ 1109662 w 1447571"/>
                <a:gd name="connsiteY8" fmla="*/ 753919 h 1683843"/>
                <a:gd name="connsiteX9" fmla="*/ 1254518 w 1447571"/>
                <a:gd name="connsiteY9" fmla="*/ 1326526 h 1683843"/>
                <a:gd name="connsiteX10" fmla="*/ 1449522 w 1447571"/>
                <a:gd name="connsiteY10" fmla="*/ 1669291 h 1683843"/>
                <a:gd name="connsiteX11" fmla="*/ 1444983 w 1447571"/>
                <a:gd name="connsiteY11" fmla="*/ 1676169 h 1683843"/>
                <a:gd name="connsiteX12" fmla="*/ 1444980 w 1447571"/>
                <a:gd name="connsiteY12" fmla="*/ 1676169 h 1683843"/>
                <a:gd name="connsiteX13" fmla="*/ 1444980 w 1447571"/>
                <a:gd name="connsiteY13" fmla="*/ 1676169 h 1683843"/>
                <a:gd name="connsiteX14" fmla="*/ 1427402 w 1447571"/>
                <a:gd name="connsiteY14" fmla="*/ 1678412 h 168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47571" h="1683843">
                  <a:moveTo>
                    <a:pt x="1427425" y="1678433"/>
                  </a:moveTo>
                  <a:cubicBezTo>
                    <a:pt x="1413274" y="1616359"/>
                    <a:pt x="1342328" y="1469508"/>
                    <a:pt x="1260395" y="1374611"/>
                  </a:cubicBezTo>
                  <a:cubicBezTo>
                    <a:pt x="1160736" y="1259185"/>
                    <a:pt x="1000942" y="1125985"/>
                    <a:pt x="808217" y="997691"/>
                  </a:cubicBezTo>
                  <a:cubicBezTo>
                    <a:pt x="621533" y="873421"/>
                    <a:pt x="477934" y="771157"/>
                    <a:pt x="390424" y="700153"/>
                  </a:cubicBezTo>
                  <a:cubicBezTo>
                    <a:pt x="166898" y="518801"/>
                    <a:pt x="33403" y="323283"/>
                    <a:pt x="7139" y="138791"/>
                  </a:cubicBezTo>
                  <a:cubicBezTo>
                    <a:pt x="-2495" y="71121"/>
                    <a:pt x="1921" y="17656"/>
                    <a:pt x="15194" y="1567"/>
                  </a:cubicBezTo>
                  <a:cubicBezTo>
                    <a:pt x="18431" y="-2356"/>
                    <a:pt x="19567" y="5590"/>
                    <a:pt x="17724" y="19224"/>
                  </a:cubicBezTo>
                  <a:cubicBezTo>
                    <a:pt x="9788" y="77777"/>
                    <a:pt x="28899" y="169046"/>
                    <a:pt x="53439" y="231583"/>
                  </a:cubicBezTo>
                  <a:cubicBezTo>
                    <a:pt x="129637" y="425757"/>
                    <a:pt x="791202" y="543153"/>
                    <a:pt x="1109662" y="753919"/>
                  </a:cubicBezTo>
                  <a:cubicBezTo>
                    <a:pt x="1419039" y="958667"/>
                    <a:pt x="1129164" y="1183898"/>
                    <a:pt x="1254518" y="1326526"/>
                  </a:cubicBezTo>
                  <a:cubicBezTo>
                    <a:pt x="1360094" y="1446664"/>
                    <a:pt x="1450137" y="1604942"/>
                    <a:pt x="1449522" y="1669291"/>
                  </a:cubicBezTo>
                  <a:cubicBezTo>
                    <a:pt x="1449353" y="1686879"/>
                    <a:pt x="1447919" y="1689051"/>
                    <a:pt x="1444983" y="1676169"/>
                  </a:cubicBezTo>
                  <a:lnTo>
                    <a:pt x="1444980" y="1676169"/>
                  </a:lnTo>
                  <a:lnTo>
                    <a:pt x="1444980" y="1676169"/>
                  </a:lnTo>
                  <a:lnTo>
                    <a:pt x="1427402" y="1678412"/>
                  </a:lnTo>
                  <a:close/>
                </a:path>
              </a:pathLst>
            </a:custGeom>
            <a:gradFill>
              <a:gsLst>
                <a:gs pos="0">
                  <a:srgbClr val="37A42C"/>
                </a:gs>
                <a:gs pos="50000">
                  <a:srgbClr val="1B962C"/>
                </a:gs>
                <a:gs pos="100000">
                  <a:srgbClr val="00892C"/>
                </a:gs>
              </a:gsLst>
              <a:lin ang="20106964" scaled="1"/>
            </a:gradFill>
            <a:ln w="5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8F644F3C-6105-940F-72DB-7C093A7BF8E5}"/>
                </a:ext>
              </a:extLst>
            </p:cNvPr>
            <p:cNvSpPr/>
            <p:nvPr/>
          </p:nvSpPr>
          <p:spPr>
            <a:xfrm rot="-9367433" flipV="1">
              <a:off x="7035201" y="3530544"/>
              <a:ext cx="1165764" cy="1083152"/>
            </a:xfrm>
            <a:custGeom>
              <a:avLst/>
              <a:gdLst>
                <a:gd name="connsiteX0" fmla="*/ 8383 w 1165764"/>
                <a:gd name="connsiteY0" fmla="*/ 913 h 1083152"/>
                <a:gd name="connsiteX1" fmla="*/ 564148 w 1165764"/>
                <a:gd name="connsiteY1" fmla="*/ 989211 h 1083152"/>
                <a:gd name="connsiteX2" fmla="*/ 1133396 w 1165764"/>
                <a:gd name="connsiteY2" fmla="*/ 1001146 h 1083152"/>
                <a:gd name="connsiteX3" fmla="*/ 1167742 w 1165764"/>
                <a:gd name="connsiteY3" fmla="*/ 1004114 h 1083152"/>
                <a:gd name="connsiteX4" fmla="*/ 774072 w 1165764"/>
                <a:gd name="connsiteY4" fmla="*/ 676970 h 1083152"/>
                <a:gd name="connsiteX5" fmla="*/ 38242 w 1165764"/>
                <a:gd name="connsiteY5" fmla="*/ 15730 h 1083152"/>
                <a:gd name="connsiteX6" fmla="*/ 8424 w 1165764"/>
                <a:gd name="connsiteY6" fmla="*/ 937 h 1083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5764" h="1083152">
                  <a:moveTo>
                    <a:pt x="8383" y="913"/>
                  </a:moveTo>
                  <a:cubicBezTo>
                    <a:pt x="-52022" y="19708"/>
                    <a:pt x="328750" y="786911"/>
                    <a:pt x="564148" y="989211"/>
                  </a:cubicBezTo>
                  <a:cubicBezTo>
                    <a:pt x="815705" y="1200324"/>
                    <a:pt x="983111" y="990248"/>
                    <a:pt x="1133396" y="1001146"/>
                  </a:cubicBezTo>
                  <a:cubicBezTo>
                    <a:pt x="1138571" y="988107"/>
                    <a:pt x="1160364" y="1015496"/>
                    <a:pt x="1167742" y="1004114"/>
                  </a:cubicBezTo>
                  <a:cubicBezTo>
                    <a:pt x="1059871" y="928461"/>
                    <a:pt x="916191" y="795587"/>
                    <a:pt x="774072" y="676970"/>
                  </a:cubicBezTo>
                  <a:cubicBezTo>
                    <a:pt x="481526" y="497174"/>
                    <a:pt x="260996" y="259619"/>
                    <a:pt x="38242" y="15730"/>
                  </a:cubicBezTo>
                  <a:cubicBezTo>
                    <a:pt x="23905" y="3733"/>
                    <a:pt x="14104" y="-831"/>
                    <a:pt x="8424" y="937"/>
                  </a:cubicBezTo>
                  <a:close/>
                </a:path>
              </a:pathLst>
            </a:custGeom>
            <a:gradFill>
              <a:gsLst>
                <a:gs pos="0">
                  <a:srgbClr val="00892C"/>
                </a:gs>
                <a:gs pos="50000">
                  <a:srgbClr val="007B2A"/>
                </a:gs>
                <a:gs pos="100000">
                  <a:srgbClr val="006E29"/>
                </a:gs>
              </a:gsLst>
              <a:lin ang="19848417" scaled="1"/>
            </a:gradFill>
            <a:ln w="5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58" name="图形 3" descr="D:\51PPT模板网\51pptmoban.com\图片.jpg">
            <a:extLst>
              <a:ext uri="{FF2B5EF4-FFF2-40B4-BE49-F238E27FC236}">
                <a16:creationId xmlns:a16="http://schemas.microsoft.com/office/drawing/2014/main" id="{1DFA0553-0659-167E-7447-B9BAF68E6519}"/>
              </a:ext>
            </a:extLst>
          </p:cNvPr>
          <p:cNvGrpSpPr/>
          <p:nvPr/>
        </p:nvGrpSpPr>
        <p:grpSpPr>
          <a:xfrm rot="19976378">
            <a:off x="6295236" y="1227048"/>
            <a:ext cx="1842128" cy="1952751"/>
            <a:chOff x="6548952" y="2977397"/>
            <a:chExt cx="2005246" cy="2125664"/>
          </a:xfrm>
        </p:grpSpPr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F4867744-793A-EDAB-8CB6-7BC2417C9DAB}"/>
                </a:ext>
              </a:extLst>
            </p:cNvPr>
            <p:cNvSpPr/>
            <p:nvPr/>
          </p:nvSpPr>
          <p:spPr>
            <a:xfrm rot="-9367433" flipV="1">
              <a:off x="6827789" y="3198308"/>
              <a:ext cx="1447571" cy="1683843"/>
            </a:xfrm>
            <a:custGeom>
              <a:avLst/>
              <a:gdLst>
                <a:gd name="connsiteX0" fmla="*/ 1427425 w 1447571"/>
                <a:gd name="connsiteY0" fmla="*/ 1678433 h 1683843"/>
                <a:gd name="connsiteX1" fmla="*/ 1260395 w 1447571"/>
                <a:gd name="connsiteY1" fmla="*/ 1374611 h 1683843"/>
                <a:gd name="connsiteX2" fmla="*/ 808217 w 1447571"/>
                <a:gd name="connsiteY2" fmla="*/ 997691 h 1683843"/>
                <a:gd name="connsiteX3" fmla="*/ 390424 w 1447571"/>
                <a:gd name="connsiteY3" fmla="*/ 700153 h 1683843"/>
                <a:gd name="connsiteX4" fmla="*/ 7139 w 1447571"/>
                <a:gd name="connsiteY4" fmla="*/ 138791 h 1683843"/>
                <a:gd name="connsiteX5" fmla="*/ 15194 w 1447571"/>
                <a:gd name="connsiteY5" fmla="*/ 1567 h 1683843"/>
                <a:gd name="connsiteX6" fmla="*/ 17724 w 1447571"/>
                <a:gd name="connsiteY6" fmla="*/ 19224 h 1683843"/>
                <a:gd name="connsiteX7" fmla="*/ 53439 w 1447571"/>
                <a:gd name="connsiteY7" fmla="*/ 231583 h 1683843"/>
                <a:gd name="connsiteX8" fmla="*/ 1109662 w 1447571"/>
                <a:gd name="connsiteY8" fmla="*/ 753919 h 1683843"/>
                <a:gd name="connsiteX9" fmla="*/ 1254518 w 1447571"/>
                <a:gd name="connsiteY9" fmla="*/ 1326526 h 1683843"/>
                <a:gd name="connsiteX10" fmla="*/ 1449522 w 1447571"/>
                <a:gd name="connsiteY10" fmla="*/ 1669291 h 1683843"/>
                <a:gd name="connsiteX11" fmla="*/ 1444983 w 1447571"/>
                <a:gd name="connsiteY11" fmla="*/ 1676169 h 1683843"/>
                <a:gd name="connsiteX12" fmla="*/ 1444980 w 1447571"/>
                <a:gd name="connsiteY12" fmla="*/ 1676169 h 1683843"/>
                <a:gd name="connsiteX13" fmla="*/ 1444980 w 1447571"/>
                <a:gd name="connsiteY13" fmla="*/ 1676169 h 1683843"/>
                <a:gd name="connsiteX14" fmla="*/ 1427402 w 1447571"/>
                <a:gd name="connsiteY14" fmla="*/ 1678412 h 168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47571" h="1683843">
                  <a:moveTo>
                    <a:pt x="1427425" y="1678433"/>
                  </a:moveTo>
                  <a:cubicBezTo>
                    <a:pt x="1413274" y="1616359"/>
                    <a:pt x="1342328" y="1469508"/>
                    <a:pt x="1260395" y="1374611"/>
                  </a:cubicBezTo>
                  <a:cubicBezTo>
                    <a:pt x="1160736" y="1259185"/>
                    <a:pt x="1000942" y="1125985"/>
                    <a:pt x="808217" y="997691"/>
                  </a:cubicBezTo>
                  <a:cubicBezTo>
                    <a:pt x="621533" y="873421"/>
                    <a:pt x="477934" y="771157"/>
                    <a:pt x="390424" y="700153"/>
                  </a:cubicBezTo>
                  <a:cubicBezTo>
                    <a:pt x="166898" y="518801"/>
                    <a:pt x="33403" y="323283"/>
                    <a:pt x="7139" y="138791"/>
                  </a:cubicBezTo>
                  <a:cubicBezTo>
                    <a:pt x="-2495" y="71121"/>
                    <a:pt x="1921" y="17656"/>
                    <a:pt x="15194" y="1567"/>
                  </a:cubicBezTo>
                  <a:cubicBezTo>
                    <a:pt x="18431" y="-2356"/>
                    <a:pt x="19567" y="5590"/>
                    <a:pt x="17724" y="19224"/>
                  </a:cubicBezTo>
                  <a:cubicBezTo>
                    <a:pt x="9788" y="77777"/>
                    <a:pt x="28899" y="169046"/>
                    <a:pt x="53439" y="231583"/>
                  </a:cubicBezTo>
                  <a:cubicBezTo>
                    <a:pt x="129637" y="425757"/>
                    <a:pt x="791202" y="543153"/>
                    <a:pt x="1109662" y="753919"/>
                  </a:cubicBezTo>
                  <a:cubicBezTo>
                    <a:pt x="1419039" y="958667"/>
                    <a:pt x="1129164" y="1183898"/>
                    <a:pt x="1254518" y="1326526"/>
                  </a:cubicBezTo>
                  <a:cubicBezTo>
                    <a:pt x="1360094" y="1446664"/>
                    <a:pt x="1450137" y="1604942"/>
                    <a:pt x="1449522" y="1669291"/>
                  </a:cubicBezTo>
                  <a:cubicBezTo>
                    <a:pt x="1449353" y="1686879"/>
                    <a:pt x="1447919" y="1689051"/>
                    <a:pt x="1444983" y="1676169"/>
                  </a:cubicBezTo>
                  <a:lnTo>
                    <a:pt x="1444980" y="1676169"/>
                  </a:lnTo>
                  <a:lnTo>
                    <a:pt x="1444980" y="1676169"/>
                  </a:lnTo>
                  <a:lnTo>
                    <a:pt x="1427402" y="1678412"/>
                  </a:lnTo>
                  <a:close/>
                </a:path>
              </a:pathLst>
            </a:custGeom>
            <a:gradFill>
              <a:gsLst>
                <a:gs pos="0">
                  <a:srgbClr val="37A42C"/>
                </a:gs>
                <a:gs pos="50000">
                  <a:srgbClr val="1B962C"/>
                </a:gs>
                <a:gs pos="100000">
                  <a:srgbClr val="00892C"/>
                </a:gs>
              </a:gsLst>
              <a:lin ang="20106964" scaled="1"/>
            </a:gradFill>
            <a:ln w="5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E6E61B57-258C-9E07-2070-FAA19B0305CE}"/>
                </a:ext>
              </a:extLst>
            </p:cNvPr>
            <p:cNvSpPr/>
            <p:nvPr/>
          </p:nvSpPr>
          <p:spPr>
            <a:xfrm rot="-9367433" flipV="1">
              <a:off x="7035201" y="3530544"/>
              <a:ext cx="1165764" cy="1083152"/>
            </a:xfrm>
            <a:custGeom>
              <a:avLst/>
              <a:gdLst>
                <a:gd name="connsiteX0" fmla="*/ 8383 w 1165764"/>
                <a:gd name="connsiteY0" fmla="*/ 913 h 1083152"/>
                <a:gd name="connsiteX1" fmla="*/ 564148 w 1165764"/>
                <a:gd name="connsiteY1" fmla="*/ 989211 h 1083152"/>
                <a:gd name="connsiteX2" fmla="*/ 1133396 w 1165764"/>
                <a:gd name="connsiteY2" fmla="*/ 1001146 h 1083152"/>
                <a:gd name="connsiteX3" fmla="*/ 1167742 w 1165764"/>
                <a:gd name="connsiteY3" fmla="*/ 1004114 h 1083152"/>
                <a:gd name="connsiteX4" fmla="*/ 774072 w 1165764"/>
                <a:gd name="connsiteY4" fmla="*/ 676970 h 1083152"/>
                <a:gd name="connsiteX5" fmla="*/ 38242 w 1165764"/>
                <a:gd name="connsiteY5" fmla="*/ 15730 h 1083152"/>
                <a:gd name="connsiteX6" fmla="*/ 8424 w 1165764"/>
                <a:gd name="connsiteY6" fmla="*/ 937 h 1083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5764" h="1083152">
                  <a:moveTo>
                    <a:pt x="8383" y="913"/>
                  </a:moveTo>
                  <a:cubicBezTo>
                    <a:pt x="-52022" y="19708"/>
                    <a:pt x="328750" y="786911"/>
                    <a:pt x="564148" y="989211"/>
                  </a:cubicBezTo>
                  <a:cubicBezTo>
                    <a:pt x="815705" y="1200324"/>
                    <a:pt x="983111" y="990248"/>
                    <a:pt x="1133396" y="1001146"/>
                  </a:cubicBezTo>
                  <a:cubicBezTo>
                    <a:pt x="1138571" y="988107"/>
                    <a:pt x="1160364" y="1015496"/>
                    <a:pt x="1167742" y="1004114"/>
                  </a:cubicBezTo>
                  <a:cubicBezTo>
                    <a:pt x="1059871" y="928461"/>
                    <a:pt x="916191" y="795587"/>
                    <a:pt x="774072" y="676970"/>
                  </a:cubicBezTo>
                  <a:cubicBezTo>
                    <a:pt x="481526" y="497174"/>
                    <a:pt x="260996" y="259619"/>
                    <a:pt x="38242" y="15730"/>
                  </a:cubicBezTo>
                  <a:cubicBezTo>
                    <a:pt x="23905" y="3733"/>
                    <a:pt x="14104" y="-831"/>
                    <a:pt x="8424" y="937"/>
                  </a:cubicBezTo>
                  <a:close/>
                </a:path>
              </a:pathLst>
            </a:custGeom>
            <a:gradFill>
              <a:gsLst>
                <a:gs pos="0">
                  <a:srgbClr val="00892C"/>
                </a:gs>
                <a:gs pos="50000">
                  <a:srgbClr val="007B2A"/>
                </a:gs>
                <a:gs pos="100000">
                  <a:srgbClr val="006E29"/>
                </a:gs>
              </a:gsLst>
              <a:lin ang="19848417" scaled="1"/>
            </a:gradFill>
            <a:ln w="5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1" name="图形 3">
            <a:extLst>
              <a:ext uri="{FF2B5EF4-FFF2-40B4-BE49-F238E27FC236}">
                <a16:creationId xmlns:a16="http://schemas.microsoft.com/office/drawing/2014/main" id="{9C7A150C-CC82-94E0-ADE0-4A3D1FAB061D}"/>
              </a:ext>
            </a:extLst>
          </p:cNvPr>
          <p:cNvGrpSpPr/>
          <p:nvPr/>
        </p:nvGrpSpPr>
        <p:grpSpPr>
          <a:xfrm rot="1623622" flipV="1">
            <a:off x="3551193" y="3486984"/>
            <a:ext cx="1842128" cy="1952751"/>
            <a:chOff x="6548952" y="2977397"/>
            <a:chExt cx="2005246" cy="2125664"/>
          </a:xfrm>
        </p:grpSpPr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680DB62D-E1F5-BE5E-1F6D-7F7A61B26599}"/>
                </a:ext>
              </a:extLst>
            </p:cNvPr>
            <p:cNvSpPr/>
            <p:nvPr/>
          </p:nvSpPr>
          <p:spPr>
            <a:xfrm rot="-9367433" flipV="1">
              <a:off x="6827789" y="3198308"/>
              <a:ext cx="1447571" cy="1683843"/>
            </a:xfrm>
            <a:custGeom>
              <a:avLst/>
              <a:gdLst>
                <a:gd name="connsiteX0" fmla="*/ 1427425 w 1447571"/>
                <a:gd name="connsiteY0" fmla="*/ 1678433 h 1683843"/>
                <a:gd name="connsiteX1" fmla="*/ 1260395 w 1447571"/>
                <a:gd name="connsiteY1" fmla="*/ 1374611 h 1683843"/>
                <a:gd name="connsiteX2" fmla="*/ 808217 w 1447571"/>
                <a:gd name="connsiteY2" fmla="*/ 997691 h 1683843"/>
                <a:gd name="connsiteX3" fmla="*/ 390424 w 1447571"/>
                <a:gd name="connsiteY3" fmla="*/ 700153 h 1683843"/>
                <a:gd name="connsiteX4" fmla="*/ 7139 w 1447571"/>
                <a:gd name="connsiteY4" fmla="*/ 138791 h 1683843"/>
                <a:gd name="connsiteX5" fmla="*/ 15194 w 1447571"/>
                <a:gd name="connsiteY5" fmla="*/ 1567 h 1683843"/>
                <a:gd name="connsiteX6" fmla="*/ 17724 w 1447571"/>
                <a:gd name="connsiteY6" fmla="*/ 19224 h 1683843"/>
                <a:gd name="connsiteX7" fmla="*/ 53439 w 1447571"/>
                <a:gd name="connsiteY7" fmla="*/ 231583 h 1683843"/>
                <a:gd name="connsiteX8" fmla="*/ 1109662 w 1447571"/>
                <a:gd name="connsiteY8" fmla="*/ 753919 h 1683843"/>
                <a:gd name="connsiteX9" fmla="*/ 1254518 w 1447571"/>
                <a:gd name="connsiteY9" fmla="*/ 1326526 h 1683843"/>
                <a:gd name="connsiteX10" fmla="*/ 1449522 w 1447571"/>
                <a:gd name="connsiteY10" fmla="*/ 1669291 h 1683843"/>
                <a:gd name="connsiteX11" fmla="*/ 1444983 w 1447571"/>
                <a:gd name="connsiteY11" fmla="*/ 1676169 h 1683843"/>
                <a:gd name="connsiteX12" fmla="*/ 1444980 w 1447571"/>
                <a:gd name="connsiteY12" fmla="*/ 1676169 h 1683843"/>
                <a:gd name="connsiteX13" fmla="*/ 1444980 w 1447571"/>
                <a:gd name="connsiteY13" fmla="*/ 1676169 h 1683843"/>
                <a:gd name="connsiteX14" fmla="*/ 1427402 w 1447571"/>
                <a:gd name="connsiteY14" fmla="*/ 1678412 h 168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47571" h="1683843">
                  <a:moveTo>
                    <a:pt x="1427425" y="1678433"/>
                  </a:moveTo>
                  <a:cubicBezTo>
                    <a:pt x="1413274" y="1616359"/>
                    <a:pt x="1342328" y="1469508"/>
                    <a:pt x="1260395" y="1374611"/>
                  </a:cubicBezTo>
                  <a:cubicBezTo>
                    <a:pt x="1160736" y="1259185"/>
                    <a:pt x="1000942" y="1125985"/>
                    <a:pt x="808217" y="997691"/>
                  </a:cubicBezTo>
                  <a:cubicBezTo>
                    <a:pt x="621533" y="873421"/>
                    <a:pt x="477934" y="771157"/>
                    <a:pt x="390424" y="700153"/>
                  </a:cubicBezTo>
                  <a:cubicBezTo>
                    <a:pt x="166898" y="518801"/>
                    <a:pt x="33403" y="323283"/>
                    <a:pt x="7139" y="138791"/>
                  </a:cubicBezTo>
                  <a:cubicBezTo>
                    <a:pt x="-2495" y="71121"/>
                    <a:pt x="1921" y="17656"/>
                    <a:pt x="15194" y="1567"/>
                  </a:cubicBezTo>
                  <a:cubicBezTo>
                    <a:pt x="18431" y="-2356"/>
                    <a:pt x="19567" y="5590"/>
                    <a:pt x="17724" y="19224"/>
                  </a:cubicBezTo>
                  <a:cubicBezTo>
                    <a:pt x="9788" y="77777"/>
                    <a:pt x="28899" y="169046"/>
                    <a:pt x="53439" y="231583"/>
                  </a:cubicBezTo>
                  <a:cubicBezTo>
                    <a:pt x="129637" y="425757"/>
                    <a:pt x="791202" y="543153"/>
                    <a:pt x="1109662" y="753919"/>
                  </a:cubicBezTo>
                  <a:cubicBezTo>
                    <a:pt x="1419039" y="958667"/>
                    <a:pt x="1129164" y="1183898"/>
                    <a:pt x="1254518" y="1326526"/>
                  </a:cubicBezTo>
                  <a:cubicBezTo>
                    <a:pt x="1360094" y="1446664"/>
                    <a:pt x="1450137" y="1604942"/>
                    <a:pt x="1449522" y="1669291"/>
                  </a:cubicBezTo>
                  <a:cubicBezTo>
                    <a:pt x="1449353" y="1686879"/>
                    <a:pt x="1447919" y="1689051"/>
                    <a:pt x="1444983" y="1676169"/>
                  </a:cubicBezTo>
                  <a:lnTo>
                    <a:pt x="1444980" y="1676169"/>
                  </a:lnTo>
                  <a:lnTo>
                    <a:pt x="1444980" y="1676169"/>
                  </a:lnTo>
                  <a:lnTo>
                    <a:pt x="1427402" y="1678412"/>
                  </a:lnTo>
                  <a:close/>
                </a:path>
              </a:pathLst>
            </a:custGeom>
            <a:gradFill>
              <a:gsLst>
                <a:gs pos="0">
                  <a:srgbClr val="37A42C"/>
                </a:gs>
                <a:gs pos="50000">
                  <a:srgbClr val="1B962C"/>
                </a:gs>
                <a:gs pos="100000">
                  <a:srgbClr val="00892C"/>
                </a:gs>
              </a:gsLst>
              <a:lin ang="20106964" scaled="1"/>
            </a:gradFill>
            <a:ln w="5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6939A89D-C91D-05EF-C95D-B7924802F391}"/>
                </a:ext>
              </a:extLst>
            </p:cNvPr>
            <p:cNvSpPr/>
            <p:nvPr/>
          </p:nvSpPr>
          <p:spPr>
            <a:xfrm rot="-9367433" flipV="1">
              <a:off x="7035201" y="3530544"/>
              <a:ext cx="1165764" cy="1083152"/>
            </a:xfrm>
            <a:custGeom>
              <a:avLst/>
              <a:gdLst>
                <a:gd name="connsiteX0" fmla="*/ 8383 w 1165764"/>
                <a:gd name="connsiteY0" fmla="*/ 913 h 1083152"/>
                <a:gd name="connsiteX1" fmla="*/ 564148 w 1165764"/>
                <a:gd name="connsiteY1" fmla="*/ 989211 h 1083152"/>
                <a:gd name="connsiteX2" fmla="*/ 1133396 w 1165764"/>
                <a:gd name="connsiteY2" fmla="*/ 1001146 h 1083152"/>
                <a:gd name="connsiteX3" fmla="*/ 1167742 w 1165764"/>
                <a:gd name="connsiteY3" fmla="*/ 1004114 h 1083152"/>
                <a:gd name="connsiteX4" fmla="*/ 774072 w 1165764"/>
                <a:gd name="connsiteY4" fmla="*/ 676970 h 1083152"/>
                <a:gd name="connsiteX5" fmla="*/ 38242 w 1165764"/>
                <a:gd name="connsiteY5" fmla="*/ 15730 h 1083152"/>
                <a:gd name="connsiteX6" fmla="*/ 8424 w 1165764"/>
                <a:gd name="connsiteY6" fmla="*/ 937 h 1083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5764" h="1083152">
                  <a:moveTo>
                    <a:pt x="8383" y="913"/>
                  </a:moveTo>
                  <a:cubicBezTo>
                    <a:pt x="-52022" y="19708"/>
                    <a:pt x="328750" y="786911"/>
                    <a:pt x="564148" y="989211"/>
                  </a:cubicBezTo>
                  <a:cubicBezTo>
                    <a:pt x="815705" y="1200324"/>
                    <a:pt x="983111" y="990248"/>
                    <a:pt x="1133396" y="1001146"/>
                  </a:cubicBezTo>
                  <a:cubicBezTo>
                    <a:pt x="1138571" y="988107"/>
                    <a:pt x="1160364" y="1015496"/>
                    <a:pt x="1167742" y="1004114"/>
                  </a:cubicBezTo>
                  <a:cubicBezTo>
                    <a:pt x="1059871" y="928461"/>
                    <a:pt x="916191" y="795587"/>
                    <a:pt x="774072" y="676970"/>
                  </a:cubicBezTo>
                  <a:cubicBezTo>
                    <a:pt x="481526" y="497174"/>
                    <a:pt x="260996" y="259619"/>
                    <a:pt x="38242" y="15730"/>
                  </a:cubicBezTo>
                  <a:cubicBezTo>
                    <a:pt x="23905" y="3733"/>
                    <a:pt x="14104" y="-831"/>
                    <a:pt x="8424" y="937"/>
                  </a:cubicBezTo>
                  <a:close/>
                </a:path>
              </a:pathLst>
            </a:custGeom>
            <a:gradFill>
              <a:gsLst>
                <a:gs pos="0">
                  <a:srgbClr val="00892C"/>
                </a:gs>
                <a:gs pos="50000">
                  <a:srgbClr val="007B2A"/>
                </a:gs>
                <a:gs pos="100000">
                  <a:srgbClr val="006E29"/>
                </a:gs>
              </a:gsLst>
              <a:lin ang="19848417" scaled="1"/>
            </a:gradFill>
            <a:ln w="5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4" name="图形 3">
            <a:extLst>
              <a:ext uri="{FF2B5EF4-FFF2-40B4-BE49-F238E27FC236}">
                <a16:creationId xmlns:a16="http://schemas.microsoft.com/office/drawing/2014/main" id="{3ED671FB-07EA-B5D1-36AD-0C6572354506}"/>
              </a:ext>
            </a:extLst>
          </p:cNvPr>
          <p:cNvGrpSpPr/>
          <p:nvPr/>
        </p:nvGrpSpPr>
        <p:grpSpPr>
          <a:xfrm rot="1623622" flipV="1">
            <a:off x="8675641" y="3486984"/>
            <a:ext cx="1842128" cy="1952751"/>
            <a:chOff x="6548952" y="2977397"/>
            <a:chExt cx="2005246" cy="2125664"/>
          </a:xfrm>
        </p:grpSpPr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CFD38608-29EA-C6B0-5E17-B497194AB81A}"/>
                </a:ext>
              </a:extLst>
            </p:cNvPr>
            <p:cNvSpPr/>
            <p:nvPr/>
          </p:nvSpPr>
          <p:spPr>
            <a:xfrm rot="-9367433" flipV="1">
              <a:off x="6827789" y="3198308"/>
              <a:ext cx="1447571" cy="1683843"/>
            </a:xfrm>
            <a:custGeom>
              <a:avLst/>
              <a:gdLst>
                <a:gd name="connsiteX0" fmla="*/ 1427425 w 1447571"/>
                <a:gd name="connsiteY0" fmla="*/ 1678433 h 1683843"/>
                <a:gd name="connsiteX1" fmla="*/ 1260395 w 1447571"/>
                <a:gd name="connsiteY1" fmla="*/ 1374611 h 1683843"/>
                <a:gd name="connsiteX2" fmla="*/ 808217 w 1447571"/>
                <a:gd name="connsiteY2" fmla="*/ 997691 h 1683843"/>
                <a:gd name="connsiteX3" fmla="*/ 390424 w 1447571"/>
                <a:gd name="connsiteY3" fmla="*/ 700153 h 1683843"/>
                <a:gd name="connsiteX4" fmla="*/ 7139 w 1447571"/>
                <a:gd name="connsiteY4" fmla="*/ 138791 h 1683843"/>
                <a:gd name="connsiteX5" fmla="*/ 15194 w 1447571"/>
                <a:gd name="connsiteY5" fmla="*/ 1567 h 1683843"/>
                <a:gd name="connsiteX6" fmla="*/ 17724 w 1447571"/>
                <a:gd name="connsiteY6" fmla="*/ 19224 h 1683843"/>
                <a:gd name="connsiteX7" fmla="*/ 53439 w 1447571"/>
                <a:gd name="connsiteY7" fmla="*/ 231583 h 1683843"/>
                <a:gd name="connsiteX8" fmla="*/ 1109662 w 1447571"/>
                <a:gd name="connsiteY8" fmla="*/ 753919 h 1683843"/>
                <a:gd name="connsiteX9" fmla="*/ 1254518 w 1447571"/>
                <a:gd name="connsiteY9" fmla="*/ 1326526 h 1683843"/>
                <a:gd name="connsiteX10" fmla="*/ 1449522 w 1447571"/>
                <a:gd name="connsiteY10" fmla="*/ 1669291 h 1683843"/>
                <a:gd name="connsiteX11" fmla="*/ 1444983 w 1447571"/>
                <a:gd name="connsiteY11" fmla="*/ 1676169 h 1683843"/>
                <a:gd name="connsiteX12" fmla="*/ 1444980 w 1447571"/>
                <a:gd name="connsiteY12" fmla="*/ 1676169 h 1683843"/>
                <a:gd name="connsiteX13" fmla="*/ 1444980 w 1447571"/>
                <a:gd name="connsiteY13" fmla="*/ 1676169 h 1683843"/>
                <a:gd name="connsiteX14" fmla="*/ 1427402 w 1447571"/>
                <a:gd name="connsiteY14" fmla="*/ 1678412 h 168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47571" h="1683843">
                  <a:moveTo>
                    <a:pt x="1427425" y="1678433"/>
                  </a:moveTo>
                  <a:cubicBezTo>
                    <a:pt x="1413274" y="1616359"/>
                    <a:pt x="1342328" y="1469508"/>
                    <a:pt x="1260395" y="1374611"/>
                  </a:cubicBezTo>
                  <a:cubicBezTo>
                    <a:pt x="1160736" y="1259185"/>
                    <a:pt x="1000942" y="1125985"/>
                    <a:pt x="808217" y="997691"/>
                  </a:cubicBezTo>
                  <a:cubicBezTo>
                    <a:pt x="621533" y="873421"/>
                    <a:pt x="477934" y="771157"/>
                    <a:pt x="390424" y="700153"/>
                  </a:cubicBezTo>
                  <a:cubicBezTo>
                    <a:pt x="166898" y="518801"/>
                    <a:pt x="33403" y="323283"/>
                    <a:pt x="7139" y="138791"/>
                  </a:cubicBezTo>
                  <a:cubicBezTo>
                    <a:pt x="-2495" y="71121"/>
                    <a:pt x="1921" y="17656"/>
                    <a:pt x="15194" y="1567"/>
                  </a:cubicBezTo>
                  <a:cubicBezTo>
                    <a:pt x="18431" y="-2356"/>
                    <a:pt x="19567" y="5590"/>
                    <a:pt x="17724" y="19224"/>
                  </a:cubicBezTo>
                  <a:cubicBezTo>
                    <a:pt x="9788" y="77777"/>
                    <a:pt x="28899" y="169046"/>
                    <a:pt x="53439" y="231583"/>
                  </a:cubicBezTo>
                  <a:cubicBezTo>
                    <a:pt x="129637" y="425757"/>
                    <a:pt x="791202" y="543153"/>
                    <a:pt x="1109662" y="753919"/>
                  </a:cubicBezTo>
                  <a:cubicBezTo>
                    <a:pt x="1419039" y="958667"/>
                    <a:pt x="1129164" y="1183898"/>
                    <a:pt x="1254518" y="1326526"/>
                  </a:cubicBezTo>
                  <a:cubicBezTo>
                    <a:pt x="1360094" y="1446664"/>
                    <a:pt x="1450137" y="1604942"/>
                    <a:pt x="1449522" y="1669291"/>
                  </a:cubicBezTo>
                  <a:cubicBezTo>
                    <a:pt x="1449353" y="1686879"/>
                    <a:pt x="1447919" y="1689051"/>
                    <a:pt x="1444983" y="1676169"/>
                  </a:cubicBezTo>
                  <a:lnTo>
                    <a:pt x="1444980" y="1676169"/>
                  </a:lnTo>
                  <a:lnTo>
                    <a:pt x="1444980" y="1676169"/>
                  </a:lnTo>
                  <a:lnTo>
                    <a:pt x="1427402" y="1678412"/>
                  </a:lnTo>
                  <a:close/>
                </a:path>
              </a:pathLst>
            </a:custGeom>
            <a:gradFill>
              <a:gsLst>
                <a:gs pos="0">
                  <a:srgbClr val="37A42C"/>
                </a:gs>
                <a:gs pos="50000">
                  <a:srgbClr val="1B962C"/>
                </a:gs>
                <a:gs pos="100000">
                  <a:srgbClr val="00892C"/>
                </a:gs>
              </a:gsLst>
              <a:lin ang="20106964" scaled="1"/>
            </a:gradFill>
            <a:ln w="5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22DD785C-B3A7-E86A-20DF-74DBFFFC725A}"/>
                </a:ext>
              </a:extLst>
            </p:cNvPr>
            <p:cNvSpPr/>
            <p:nvPr/>
          </p:nvSpPr>
          <p:spPr>
            <a:xfrm rot="-9367433" flipV="1">
              <a:off x="7035201" y="3530544"/>
              <a:ext cx="1165764" cy="1083152"/>
            </a:xfrm>
            <a:custGeom>
              <a:avLst/>
              <a:gdLst>
                <a:gd name="connsiteX0" fmla="*/ 8383 w 1165764"/>
                <a:gd name="connsiteY0" fmla="*/ 913 h 1083152"/>
                <a:gd name="connsiteX1" fmla="*/ 564148 w 1165764"/>
                <a:gd name="connsiteY1" fmla="*/ 989211 h 1083152"/>
                <a:gd name="connsiteX2" fmla="*/ 1133396 w 1165764"/>
                <a:gd name="connsiteY2" fmla="*/ 1001146 h 1083152"/>
                <a:gd name="connsiteX3" fmla="*/ 1167742 w 1165764"/>
                <a:gd name="connsiteY3" fmla="*/ 1004114 h 1083152"/>
                <a:gd name="connsiteX4" fmla="*/ 774072 w 1165764"/>
                <a:gd name="connsiteY4" fmla="*/ 676970 h 1083152"/>
                <a:gd name="connsiteX5" fmla="*/ 38242 w 1165764"/>
                <a:gd name="connsiteY5" fmla="*/ 15730 h 1083152"/>
                <a:gd name="connsiteX6" fmla="*/ 8424 w 1165764"/>
                <a:gd name="connsiteY6" fmla="*/ 937 h 1083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5764" h="1083152">
                  <a:moveTo>
                    <a:pt x="8383" y="913"/>
                  </a:moveTo>
                  <a:cubicBezTo>
                    <a:pt x="-52022" y="19708"/>
                    <a:pt x="328750" y="786911"/>
                    <a:pt x="564148" y="989211"/>
                  </a:cubicBezTo>
                  <a:cubicBezTo>
                    <a:pt x="815705" y="1200324"/>
                    <a:pt x="983111" y="990248"/>
                    <a:pt x="1133396" y="1001146"/>
                  </a:cubicBezTo>
                  <a:cubicBezTo>
                    <a:pt x="1138571" y="988107"/>
                    <a:pt x="1160364" y="1015496"/>
                    <a:pt x="1167742" y="1004114"/>
                  </a:cubicBezTo>
                  <a:cubicBezTo>
                    <a:pt x="1059871" y="928461"/>
                    <a:pt x="916191" y="795587"/>
                    <a:pt x="774072" y="676970"/>
                  </a:cubicBezTo>
                  <a:cubicBezTo>
                    <a:pt x="481526" y="497174"/>
                    <a:pt x="260996" y="259619"/>
                    <a:pt x="38242" y="15730"/>
                  </a:cubicBezTo>
                  <a:cubicBezTo>
                    <a:pt x="23905" y="3733"/>
                    <a:pt x="14104" y="-831"/>
                    <a:pt x="8424" y="937"/>
                  </a:cubicBezTo>
                  <a:close/>
                </a:path>
              </a:pathLst>
            </a:custGeom>
            <a:gradFill>
              <a:gsLst>
                <a:gs pos="0">
                  <a:srgbClr val="00892C"/>
                </a:gs>
                <a:gs pos="50000">
                  <a:srgbClr val="007B2A"/>
                </a:gs>
                <a:gs pos="100000">
                  <a:srgbClr val="006E29"/>
                </a:gs>
              </a:gsLst>
              <a:lin ang="19848417" scaled="1"/>
            </a:gradFill>
            <a:ln w="5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67" name="TextBox 20"/>
          <p:cNvSpPr txBox="1"/>
          <p:nvPr/>
        </p:nvSpPr>
        <p:spPr>
          <a:xfrm>
            <a:off x="2750644" y="1234192"/>
            <a:ext cx="3416162" cy="1329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333"/>
              </a:lnSpc>
            </a:pPr>
            <a:r>
              <a:rPr lang="zh-CN" altLang="en-US" sz="1600" b="1" dirty="0">
                <a:cs typeface="+mn-ea"/>
                <a:sym typeface="+mn-lt"/>
              </a:rPr>
              <a:t>法国：</a:t>
            </a:r>
            <a:r>
              <a:rPr lang="en-US" altLang="zh-CN" sz="1600" b="1" dirty="0">
                <a:cs typeface="+mn-ea"/>
                <a:sym typeface="+mn-lt"/>
              </a:rPr>
              <a:t>3</a:t>
            </a:r>
            <a:r>
              <a:rPr lang="zh-CN" altLang="en-US" sz="1600" b="1" dirty="0">
                <a:cs typeface="+mn-ea"/>
                <a:sym typeface="+mn-lt"/>
              </a:rPr>
              <a:t>月</a:t>
            </a:r>
            <a:r>
              <a:rPr lang="en-US" altLang="zh-CN" sz="1600" b="1" dirty="0">
                <a:cs typeface="+mn-ea"/>
                <a:sym typeface="+mn-lt"/>
              </a:rPr>
              <a:t>31</a:t>
            </a:r>
            <a:r>
              <a:rPr lang="zh-CN" altLang="en-US" sz="1600" b="1" dirty="0">
                <a:cs typeface="+mn-ea"/>
                <a:sym typeface="+mn-lt"/>
              </a:rPr>
              <a:t>日</a:t>
            </a:r>
          </a:p>
          <a:p>
            <a:pPr algn="just">
              <a:lnSpc>
                <a:spcPts val="3333"/>
              </a:lnSpc>
            </a:pPr>
            <a:r>
              <a:rPr lang="en-US" altLang="zh-CN" sz="1600" dirty="0">
                <a:cs typeface="+mn-ea"/>
                <a:sym typeface="+mn-lt"/>
              </a:rPr>
              <a:t>1977</a:t>
            </a:r>
            <a:r>
              <a:rPr lang="zh-CN" altLang="en-US" sz="1600" dirty="0">
                <a:cs typeface="+mn-ea"/>
                <a:sym typeface="+mn-lt"/>
              </a:rPr>
              <a:t>年经共和国总统创议，规定每年</a:t>
            </a:r>
            <a:r>
              <a:rPr lang="en-US" altLang="zh-CN" sz="1600" dirty="0">
                <a:cs typeface="+mn-ea"/>
                <a:sym typeface="+mn-lt"/>
              </a:rPr>
              <a:t>3</a:t>
            </a:r>
            <a:r>
              <a:rPr lang="zh-CN" altLang="en-US" sz="1600" dirty="0">
                <a:cs typeface="+mn-ea"/>
                <a:sym typeface="+mn-lt"/>
              </a:rPr>
              <a:t>月</a:t>
            </a:r>
            <a:r>
              <a:rPr lang="en-US" altLang="zh-CN" sz="1600" dirty="0">
                <a:cs typeface="+mn-ea"/>
                <a:sym typeface="+mn-lt"/>
              </a:rPr>
              <a:t>31</a:t>
            </a:r>
            <a:r>
              <a:rPr lang="zh-CN" altLang="en-US" sz="1600" dirty="0">
                <a:cs typeface="+mn-ea"/>
                <a:sym typeface="+mn-lt"/>
              </a:rPr>
              <a:t>日为树木日，</a:t>
            </a:r>
            <a:r>
              <a:rPr lang="en-US" altLang="zh-CN" sz="1600" dirty="0">
                <a:cs typeface="+mn-ea"/>
                <a:sym typeface="+mn-lt"/>
              </a:rPr>
              <a:t>3</a:t>
            </a:r>
            <a:r>
              <a:rPr lang="zh-CN" altLang="en-US" sz="1600" dirty="0">
                <a:cs typeface="+mn-ea"/>
                <a:sym typeface="+mn-lt"/>
              </a:rPr>
              <a:t>月为绿化月。</a:t>
            </a:r>
          </a:p>
        </p:txBody>
      </p:sp>
      <p:sp>
        <p:nvSpPr>
          <p:cNvPr id="168" name="TextBox 21"/>
          <p:cNvSpPr txBox="1"/>
          <p:nvPr/>
        </p:nvSpPr>
        <p:spPr>
          <a:xfrm>
            <a:off x="6096000" y="3976756"/>
            <a:ext cx="2864665" cy="905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3333"/>
              </a:lnSpc>
            </a:pPr>
            <a:r>
              <a:rPr lang="zh-CN" altLang="en-US" sz="1600" b="1" dirty="0">
                <a:cs typeface="+mn-ea"/>
                <a:sym typeface="+mn-lt"/>
              </a:rPr>
              <a:t>泰国：</a:t>
            </a:r>
            <a:r>
              <a:rPr lang="en-US" altLang="zh-CN" sz="1600" b="1" dirty="0">
                <a:cs typeface="+mn-ea"/>
                <a:sym typeface="+mn-lt"/>
              </a:rPr>
              <a:t>9</a:t>
            </a:r>
            <a:r>
              <a:rPr lang="zh-CN" altLang="en-US" sz="1600" b="1" dirty="0">
                <a:cs typeface="+mn-ea"/>
                <a:sym typeface="+mn-lt"/>
              </a:rPr>
              <a:t>月</a:t>
            </a:r>
            <a:r>
              <a:rPr lang="en-US" altLang="zh-CN" sz="1600" b="1" dirty="0">
                <a:cs typeface="+mn-ea"/>
                <a:sym typeface="+mn-lt"/>
              </a:rPr>
              <a:t>24</a:t>
            </a:r>
            <a:r>
              <a:rPr lang="zh-CN" altLang="en-US" sz="1600" b="1" dirty="0">
                <a:cs typeface="+mn-ea"/>
                <a:sym typeface="+mn-lt"/>
              </a:rPr>
              <a:t>日</a:t>
            </a:r>
          </a:p>
          <a:p>
            <a:pPr algn="r">
              <a:lnSpc>
                <a:spcPts val="3333"/>
              </a:lnSpc>
            </a:pPr>
            <a:r>
              <a:rPr lang="zh-CN" altLang="en-US" sz="1600" dirty="0">
                <a:cs typeface="+mn-ea"/>
                <a:sym typeface="+mn-lt"/>
              </a:rPr>
              <a:t>与国庆节同一天。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69" name="TextBox 17"/>
          <p:cNvSpPr txBox="1"/>
          <p:nvPr/>
        </p:nvSpPr>
        <p:spPr>
          <a:xfrm>
            <a:off x="7907263" y="1251940"/>
            <a:ext cx="3478013" cy="1329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333"/>
              </a:lnSpc>
            </a:pPr>
            <a:r>
              <a:rPr lang="zh-CN" altLang="en-US" sz="1600" b="1" dirty="0">
                <a:cs typeface="+mn-ea"/>
                <a:sym typeface="+mn-lt"/>
              </a:rPr>
              <a:t>印度：</a:t>
            </a:r>
            <a:r>
              <a:rPr lang="en-US" altLang="zh-CN" sz="1600" b="1" dirty="0">
                <a:cs typeface="+mn-ea"/>
                <a:sym typeface="+mn-lt"/>
              </a:rPr>
              <a:t>7</a:t>
            </a:r>
            <a:r>
              <a:rPr lang="zh-CN" altLang="en-US" sz="1600" b="1" dirty="0">
                <a:cs typeface="+mn-ea"/>
                <a:sym typeface="+mn-lt"/>
              </a:rPr>
              <a:t>月第一周</a:t>
            </a:r>
          </a:p>
          <a:p>
            <a:pPr algn="just">
              <a:lnSpc>
                <a:spcPts val="3333"/>
              </a:lnSpc>
            </a:pPr>
            <a:r>
              <a:rPr lang="en-US" altLang="zh-CN" sz="1600" dirty="0">
                <a:cs typeface="+mn-ea"/>
                <a:sym typeface="+mn-lt"/>
              </a:rPr>
              <a:t>1950</a:t>
            </a:r>
            <a:r>
              <a:rPr lang="zh-CN" altLang="en-US" sz="1600" dirty="0">
                <a:cs typeface="+mn-ea"/>
                <a:sym typeface="+mn-lt"/>
              </a:rPr>
              <a:t>年</a:t>
            </a:r>
            <a:r>
              <a:rPr lang="en-US" altLang="zh-CN" sz="1600" dirty="0">
                <a:cs typeface="+mn-ea"/>
                <a:sym typeface="+mn-lt"/>
              </a:rPr>
              <a:t>7</a:t>
            </a:r>
            <a:r>
              <a:rPr lang="zh-CN" altLang="en-US" sz="1600" dirty="0">
                <a:cs typeface="+mn-ea"/>
                <a:sym typeface="+mn-lt"/>
              </a:rPr>
              <a:t>月举行首次全国植树节活动，</a:t>
            </a:r>
            <a:r>
              <a:rPr lang="en-US" altLang="zh-CN" sz="1600" dirty="0">
                <a:cs typeface="+mn-ea"/>
                <a:sym typeface="+mn-lt"/>
              </a:rPr>
              <a:t>1951</a:t>
            </a:r>
            <a:r>
              <a:rPr lang="zh-CN" altLang="en-US" sz="1600" dirty="0">
                <a:cs typeface="+mn-ea"/>
                <a:sym typeface="+mn-lt"/>
              </a:rPr>
              <a:t>年后定每年</a:t>
            </a:r>
            <a:r>
              <a:rPr lang="en-US" altLang="zh-CN" sz="1600" dirty="0">
                <a:cs typeface="+mn-ea"/>
                <a:sym typeface="+mn-lt"/>
              </a:rPr>
              <a:t>7</a:t>
            </a:r>
            <a:r>
              <a:rPr lang="zh-CN" altLang="en-US" sz="1600" dirty="0">
                <a:cs typeface="+mn-ea"/>
                <a:sym typeface="+mn-lt"/>
              </a:rPr>
              <a:t>月第一周为植树节。</a:t>
            </a:r>
          </a:p>
        </p:txBody>
      </p:sp>
      <p:sp>
        <p:nvSpPr>
          <p:cNvPr id="170" name="TextBox 18"/>
          <p:cNvSpPr txBox="1"/>
          <p:nvPr/>
        </p:nvSpPr>
        <p:spPr>
          <a:xfrm>
            <a:off x="33071" y="4071022"/>
            <a:ext cx="3710759" cy="467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3333"/>
              </a:lnSpc>
            </a:pPr>
            <a:r>
              <a:rPr lang="zh-CN" altLang="en-US" sz="1600" b="1" dirty="0">
                <a:cs typeface="+mn-ea"/>
                <a:sym typeface="+mn-lt"/>
              </a:rPr>
              <a:t>澳大利亚：</a:t>
            </a:r>
            <a:r>
              <a:rPr lang="en-US" altLang="zh-CN" sz="1600" b="1" dirty="0">
                <a:cs typeface="+mn-ea"/>
                <a:sym typeface="+mn-lt"/>
              </a:rPr>
              <a:t>5</a:t>
            </a:r>
            <a:r>
              <a:rPr lang="zh-CN" altLang="en-US" sz="1600" b="1" dirty="0">
                <a:cs typeface="+mn-ea"/>
                <a:sym typeface="+mn-lt"/>
              </a:rPr>
              <a:t>月第一个星期五</a:t>
            </a:r>
            <a:endParaRPr lang="zh-CN" altLang="en-US" sz="16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54112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wnq4lrld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0B05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</TotalTime>
  <Words>1179</Words>
  <Application>Microsoft Office PowerPoint</Application>
  <PresentationFormat>宽屏</PresentationFormat>
  <Paragraphs>111</Paragraphs>
  <Slides>20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Aa厚底黑</vt:lpstr>
      <vt:lpstr>-apple-system</vt:lpstr>
      <vt:lpstr>HarmonyOS Sans SC Light</vt:lpstr>
      <vt:lpstr>等线</vt:lpstr>
      <vt:lpstr>站酷快乐体 </vt:lpstr>
      <vt:lpstr>Arial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绿色清新3.12植树节主题班会PPT模板</dc:title>
  <dc:creator>©51PPT模板网（www.51pptmoban.com）</dc:creator>
  <cp:keywords>版权归属：51PPT模板网</cp:keywords>
  <dc:description>51PPT模板网，幻灯片演示模板及素材免费下载！_x000d_
51PPT模板网 唯一访问网址：www.51pptmoban.com</dc:description>
  <cp:lastModifiedBy>51pptmoban .com</cp:lastModifiedBy>
  <cp:revision>92</cp:revision>
  <dcterms:created xsi:type="dcterms:W3CDTF">2024-03-08T11:54:24Z</dcterms:created>
  <dcterms:modified xsi:type="dcterms:W3CDTF">2024-03-10T15:23:47Z</dcterms:modified>
  <cp:contentStatus>绿色清新3.12植树节主题班会PPT模板，www.51pptmoban.com</cp:contentStatus>
  <cp:version>51pptmoban.com（V51PPT-031002版）</cp:version>
</cp:coreProperties>
</file>